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6.xml" ContentType="application/inkml+xml"/>
  <Override PartName="/ppt/notesSlides/notesSlide8.xml" ContentType="application/vnd.openxmlformats-officedocument.presentationml.notesSlide+xml"/>
  <Override PartName="/ppt/ink/ink7.xml" ContentType="application/inkml+xml"/>
  <Override PartName="/ppt/notesSlides/notesSlide9.xml" ContentType="application/vnd.openxmlformats-officedocument.presentationml.notesSlide+xml"/>
  <Override PartName="/ppt/ink/ink8.xml" ContentType="application/inkml+xml"/>
  <Override PartName="/ppt/notesSlides/notesSlide10.xml" ContentType="application/vnd.openxmlformats-officedocument.presentationml.notesSlide+xml"/>
  <Override PartName="/ppt/ink/ink9.xml" ContentType="application/inkml+xml"/>
  <Override PartName="/ppt/notesSlides/notesSlide11.xml" ContentType="application/vnd.openxmlformats-officedocument.presentationml.notesSlide+xml"/>
  <Override PartName="/ppt/ink/ink10.xml" ContentType="application/inkml+xml"/>
  <Override PartName="/ppt/notesSlides/notesSlide12.xml" ContentType="application/vnd.openxmlformats-officedocument.presentationml.notesSlide+xml"/>
  <Override PartName="/ppt/ink/ink11.xml" ContentType="application/inkml+xml"/>
  <Override PartName="/ppt/notesSlides/notesSlide13.xml" ContentType="application/vnd.openxmlformats-officedocument.presentationml.notesSlide+xml"/>
  <Override PartName="/ppt/ink/ink12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13.xml" ContentType="application/inkml+xml"/>
  <Override PartName="/ppt/notesSlides/notesSlide18.xml" ContentType="application/vnd.openxmlformats-officedocument.presentationml.notesSlide+xml"/>
  <Override PartName="/ppt/ink/ink14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5.xml" ContentType="application/inkml+xml"/>
  <Override PartName="/ppt/notesSlides/notesSlide21.xml" ContentType="application/vnd.openxmlformats-officedocument.presentationml.notesSlide+xml"/>
  <Override PartName="/ppt/ink/ink16.xml" ContentType="application/inkml+xml"/>
  <Override PartName="/ppt/notesSlides/notesSlide22.xml" ContentType="application/vnd.openxmlformats-officedocument.presentationml.notesSlide+xml"/>
  <Override PartName="/ppt/ink/ink17.xml" ContentType="application/inkml+xml"/>
  <Override PartName="/ppt/notesSlides/notesSlide23.xml" ContentType="application/vnd.openxmlformats-officedocument.presentationml.notesSlide+xml"/>
  <Override PartName="/ppt/ink/ink18.xml" ContentType="application/inkml+xml"/>
  <Override PartName="/ppt/notesSlides/notesSlide24.xml" ContentType="application/vnd.openxmlformats-officedocument.presentationml.notesSlide+xml"/>
  <Override PartName="/ppt/ink/ink19.xml" ContentType="application/inkml+xml"/>
  <Override PartName="/ppt/notesSlides/notesSlide25.xml" ContentType="application/vnd.openxmlformats-officedocument.presentationml.notesSlide+xml"/>
  <Override PartName="/ppt/ink/ink20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21.xml" ContentType="application/inkml+xml"/>
  <Override PartName="/ppt/ink/ink22.xml" ContentType="application/inkml+xml"/>
  <Override PartName="/ppt/notesSlides/notesSlide28.xml" ContentType="application/vnd.openxmlformats-officedocument.presentationml.notesSlide+xml"/>
  <Override PartName="/ppt/ink/ink23.xml" ContentType="application/inkml+xml"/>
  <Override PartName="/ppt/notesSlides/notesSlide29.xml" ContentType="application/vnd.openxmlformats-officedocument.presentationml.notesSlide+xml"/>
  <Override PartName="/ppt/ink/ink24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ink/ink25.xml" ContentType="application/inkml+xml"/>
  <Override PartName="/ppt/notesSlides/notesSlide32.xml" ContentType="application/vnd.openxmlformats-officedocument.presentationml.notesSlide+xml"/>
  <Override PartName="/ppt/ink/ink26.xml" ContentType="application/inkml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ink/ink27.xml" ContentType="application/inkml+xml"/>
  <Override PartName="/ppt/notesSlides/notesSlide35.xml" ContentType="application/vnd.openxmlformats-officedocument.presentationml.notesSlide+xml"/>
  <Override PartName="/ppt/ink/ink28.xml" ContentType="application/inkml+xml"/>
  <Override PartName="/ppt/notesSlides/notesSlide36.xml" ContentType="application/vnd.openxmlformats-officedocument.presentationml.notesSlide+xml"/>
  <Override PartName="/ppt/ink/ink29.xml" ContentType="application/inkml+xml"/>
  <Override PartName="/ppt/notesSlides/notesSlide37.xml" ContentType="application/vnd.openxmlformats-officedocument.presentationml.notesSlide+xml"/>
  <Override PartName="/ppt/ink/ink30.xml" ContentType="application/inkml+xml"/>
  <Override PartName="/ppt/notesSlides/notesSlide38.xml" ContentType="application/vnd.openxmlformats-officedocument.presentationml.notesSlide+xml"/>
  <Override PartName="/ppt/ink/ink31.xml" ContentType="application/inkml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ink/ink32.xml" ContentType="application/inkml+xml"/>
  <Override PartName="/ppt/notesSlides/notesSlide41.xml" ContentType="application/vnd.openxmlformats-officedocument.presentationml.notesSlide+xml"/>
  <Override PartName="/ppt/ink/ink33.xml" ContentType="application/inkml+xml"/>
  <Override PartName="/ppt/ink/ink34.xml" ContentType="application/inkml+xml"/>
  <Override PartName="/ppt/notesSlides/notesSlide42.xml" ContentType="application/vnd.openxmlformats-officedocument.presentationml.notesSlide+xml"/>
  <Override PartName="/ppt/ink/ink35.xml" ContentType="application/inkml+xml"/>
  <Override PartName="/ppt/notesSlides/notesSlide43.xml" ContentType="application/vnd.openxmlformats-officedocument.presentationml.notesSlide+xml"/>
  <Override PartName="/ppt/ink/ink36.xml" ContentType="application/inkml+xml"/>
  <Override PartName="/ppt/notesSlides/notesSlide44.xml" ContentType="application/vnd.openxmlformats-officedocument.presentationml.notesSlide+xml"/>
  <Override PartName="/ppt/ink/ink37.xml" ContentType="application/inkml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ink/ink38.xml" ContentType="application/inkml+xml"/>
  <Override PartName="/ppt/notesSlides/notesSlide51.xml" ContentType="application/vnd.openxmlformats-officedocument.presentationml.notesSlide+xml"/>
  <Override PartName="/ppt/ink/ink39.xml" ContentType="application/inkml+xml"/>
  <Override PartName="/ppt/ink/ink40.xml" ContentType="application/inkml+xml"/>
  <Override PartName="/ppt/notesSlides/notesSlide52.xml" ContentType="application/vnd.openxmlformats-officedocument.presentationml.notesSlide+xml"/>
  <Override PartName="/ppt/ink/ink41.xml" ContentType="application/inkml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ink/ink42.xml" ContentType="application/inkml+xml"/>
  <Override PartName="/ppt/notesSlides/notesSlide55.xml" ContentType="application/vnd.openxmlformats-officedocument.presentationml.notesSlide+xml"/>
  <Override PartName="/ppt/ink/ink43.xml" ContentType="application/inkml+xml"/>
  <Override PartName="/ppt/notesSlides/notesSlide56.xml" ContentType="application/vnd.openxmlformats-officedocument.presentationml.notesSlide+xml"/>
  <Override PartName="/ppt/ink/ink44.xml" ContentType="application/inkml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0:32:43.1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5224 4271 0 0,'0'0'456'0,"0"0"-456"0,7-8 0 0,1 2 0 0,0-2-20 0,-3 4 20 15,-1 0 0-15,2-1-6 0,-2 1 6 0,1 0 0 0,-1 0 1 0,1-1-1 0,1 2 0 0,0-2 0 16,-2 0 0-16,1 1 0 0,0 0 16 0,1-1-16 0,1 2 0 0,-3-2-2 0,0 2 2 0,0 0 0 0,1-3 29 16,-2 4-29-16,0-2 0 0,2 1 0 0,-1 1 0 0,-1 0 0 0,0-1 23 0,-2 1-23 15,1 0 0-15,1-2 29 0,-3 3-29 0,1-2 0 0,1 0 5 0,-2 2-5 0,0-3 0 16,2 3 0-16,-2-1 0 0,0 0 0 0,-2 0-21 0,1-2 21 0,0 3 0 0,-2-2 2 15,3 3-2-15,0 0 0 0,0 0 0 0,-7-3 0 0,0 0 0 0,-1-1 0 0,2 3 0 0,0-1 0 0,0 0 2 16,-3 1-2-16,3 0 0 0,-4 0 8 0,-10 1-8 0,1 0 0 0,0-2 15 0,-2 3-15 0,1 0 0 16,-1 0 0-16,1 1 0 0,2 0 0 0,-3 1 17 0,3-1-17 0,0 1 0 0,0 1 15 15,1 0-15-15,-1 1 0 0,1-1-16 0,1-1 16 0,2 2 0 0,-4 2 0 0,4-2 0 0,-2 1 0 0,0-2-34 16,1 3 34-16,2-1 0 0,-4 1-37 0,4-1 37 0,-1-1 0 0,-1 5-13 16,2-4 13-16,0 0 0 0,-1 2 0 0,1-2 0 0,1 0 0 0,-1 2 26 0,2-1-26 0,2-1 0 15,-3 0-4-15,1 3 4 0,2-2 0 0,-3 1-31 0,2 0 31 0,0-1 0 0,-2 1 0 0,2 1 0 16,1 0 0-16,-3 1-16 0,4-1 16 0,0 0 0 0,0 2-17 0,0 0 17 0,2-1 0 0,-2 1 14 15,1 0-14-15,1 1 0 0,0 1 0 0,0 0 0 0,0 0 0 0,-2 0 7 0,4-1-7 16,-2 1 0-16,1 1 14 0,2-1-14 0,-2 1 0 0,1-1 22 0,0 1-22 0,1 0 0 0,-2 1 0 0,5-1 0 16,-2-2 0-16,-1 4 0 0,2-3 0 0,1 1 0 0,-2-1 21 0,2 0-21 0,0 0 0 15,-1 0-14-15,2-1 14 0,1 1 0 0,-1 1 0 0,1-10 0 0,-2 2 0 0,3 1 6 16,-2-2-6-16,1 0 0 0,0 2-16 0,5 6 16 0,-3 0 0 0,1 2-16 0,3 0 16 0,-2-2 0 16,2 1 0-16,-4-9 0 0,0 0 0 0,4 2-25 0,2 4 25 0,2 1 0 0,-1 2-16 15,-11-14 16-15,0 0 0 0,0 0-20 0,32 18 20 0,-1 0 0 0,0 4 0 0,-13-16 0 0,-1 0 0 16,2 2-20-16,2-3 20 0,-3-2 0 0,3 3 9 0,16-1-9 0,2-1 0 0,-2 1 18 0,-3-4-18 0,-1 0 0 15,0 2 0-15,-1-3 0 0,-1 0 0 0,0 0-3 0,-1-1 3 0,-1 0 0 0,1-2-2 16,-3 1 2-16,-3 2 0 0,4-3-8 0,-6 1 8 0,1 0 0 0,0-2 0 16,-7 3 0-16,2-2 0 0,-1 0 17 0,-10 2-17 0,2-2 0 0,-1 0 34 0,-1 2-34 0,1 0 0 0,1-1 41 15,0-1-41-15,-1 1 0 0,2 0 0 0,-9 1 0 0,1-1 0 0,1 0 24 0,0 1-24 0,0 0 0 16,2 0-8-16,-5 1 8 0,0 0 0 0</inkml:trace>
  <inkml:trace contextRef="#ctx0" brushRef="#br0" timeOffset="683.73">5197 6115 0 0,'0'0'449'0,"0"0"-445"16,4-2-4-16,1 0 0 0,0-2 0 0,-3 2 0 0,0 1 0 15,1-1-1-15,1 0 1 0,-2 2 0 0,1-2-9 0,-3 1 9 0,1 0 0 0,1 0-14 0,-2-1 14 0,0 1 0 16,1 0 0-16,-1 1 0 0,0 0 0 0,-1-2-11 0,-1 2 11 0,1 0 0 0,-2-1 22 16,0 1-22-16,-1 0 0 0,-1 1 40 0,0 0-40 0,1 0 0 0,-2 1 0 0,-11 2 0 0,2-1 0 15,-4 5 29-15,-1-2-29 0,0 0 0 0,-2 2 28 0,1-1-28 0,1-1 0 0,-4 1-10 16,3 0 10-16,1-1 0 0,-3 1 0 0,4 2 0 0,-1-2 0 0,-1 3-23 15,3-1 23-15,0-2 0 0,-3 1-21 0,5 1 21 0,0-1 0 0,-2 3-26 0,3-3 26 0,1 1 0 0,-6-1 0 0,6 0 0 16,1-2 0-16,-1 4-26 0,4-3 26 0,1 1 0 0,0-1-15 0,6-6 15 16,0 2 0-16,0 1 11 0,2 0-11 0,0 0 0 0,-1-2 0 0,2 1 0 0,0 0 0 0,-2 1 13 0,2-1-13 0,0-1 0 15,0 2 15-15,0 1-15 0,0-1 0 0,2 0 19 0,-1 0-19 0,0 1 0 16,1 0 0-16,1-1 0 0,1 0 0 0,-1 3 15 0,2-1-15 0,-2-2 0 0,2 3 0 0,9 2 0 0,-1 2 0 16,2 2 39-16,3-3-39 0,0-1 0 0,-1 2 0 0,-1-3 0 0,0 1 0 15,3 0 50-15,-1-1-50 0,0-1 0 0,0 1 43 0,-2-2-43 0,1 2 0 0,2-1 33 0,-3-1-33 0,0 1 0 16,3 2 0-16,-5-3 0 0,2 1 0 0,0 1 22 0,-2 0-22 0,-1-2 0 0,3 4 18 15,-5-3-18-15,0 0 0 0,0 2 16 0,-3-2-16 0,1 0 0 0,1 2 0 0,-8-7 0 0,1 2 0 0,-1-2 15 16,-1 2-15-16,0-2 0 0,3 3 14 0,-4-1-14 0,1-2 0 0,1 3-4 0,-2-1 4 16,1 0 0-16,1 1 0 0,-2 0 0 0,0 1 0 0,0-1-11 0,0 1 11 0,0 1 0 0,-3-2-28 15,3 3 28-15,-2 0 0 0,-1-1-37 0,0-1 37 0,0 2 0 0,0 0 0 0,-10 9 0 0,2-1 0 0,-3 1-20 16,-1-2 20-16,1-1 0 0,-2 3-21 0,1-4 21 0,-2 1 0 0,2 0-18 16,-1-3 18-16,2 1 0 0,-4 0 0 0,2-1 0 0,-1-1 0 0,-1 2-14 0,2-2 14 0,0 0 0 15,-1 2 7-15,2-5-7 0,0 2 0 0,0-1 0 0,3-1 0 0,-3-2 0 0,1 2 0 0,9-4 0 0,1-2 0 16,-2 1-1-16,2-1 1 0,-1 1 0 0</inkml:trace>
  <inkml:trace contextRef="#ctx0" brushRef="#br0" timeOffset="1001.02">5597 6441 0 0,'0'0'636'0,"0"0"-647"0,1 23 11 0,2 1 0 0,0 3 0 16,-1-7 0-16,-2 1 0 0,3 0 0 0,-1-1 0 0,0-1 0 0,2 3-19 0,0-1 19 0,-3-2 0 15,1 0-30-15,-1 2 30 0,1-1 0 0,-2-1 0 0,1 2 0 0,1-1 0 0,-1 0-18 16,-1 0 18-16,0 1 0 0,2 1-15 0,-2-4 15 0,0 1 0 0,0 1-11 0,0-2 11 0,0 0 0 0,1 1 0 15,-1-3 0-15,0-1 0 0,1 2 23 0,-1-2-23 0,0 0 0 0,1 0 3 0,-1 0-3 16,0-2 0-16,0 1-8 0,0-8 8 0,0-1 0 0,0 0 0 0,0 0 0 0,0-2 0 0,-1 4-2 16,1-3 2-16,0 0 0 0,-1 1 0 0,1 0 0 0,0-1 0 0,-1 1-14 0,0-1 14 0,0 0 0 15,0 2 0-15,1-2 0 0,-2 1 0 0,1-1-29 0,1 0 29 0,-2-3 0 0,-1 5-34 16,3-6 34-16,0 0 0 0</inkml:trace>
  <inkml:trace contextRef="#ctx0" brushRef="#br0" timeOffset="1201.76">5624 6176 0 0,'0'0'570'0,"0"0"-556"0,1-1-14 0,1-1 0 0,-1 1 0 15,1 0 0-15,-2 0 0 0,2-2 22 0,-1 2-22 0,0 0 0 0,0 0 10 0,-1 1-10 0,0 0 0 0,1-1 0 0,-1 1 0 0,2-2 0 16,-2 0-51-16,1 2 51 0,1 0 0 0,-2-2 0 0,0 2 0 0,0 0 0 0,0-1-82 15,0 2 82-15,0 0 0 0,0 0-64 0,0-1 64 0,0 0 0 0</inkml:trace>
  <inkml:trace contextRef="#ctx0" brushRef="#br0" timeOffset="1901.01">5449 8362 0 0,'0'0'390'0,"0"0"-392"0,0 1 2 0,-2 0 0 0,1 0-5 16,-1 1 5-16,1-1 0 0,1-1 0 0,-3 1 0 0,0 1 0 0,-1-1 0 0,-1 2-14 0,0-2 14 15,1 2 0-15,-2-1-16 0,-12 4 16 0,2 0 0 0,-3 1-13 0,-1 1 13 0,1 0 0 0,-4 1 0 16,1 1 0-16,1-1 0 0,-3 1 39 0,0 2-39 0,2-1 0 0,-1 0-2 0,23-11 2 0,0 0 0 0,0 0-20 15,-72 41 20-15,1 0 0 0,0 2 0 0,45-24 0 0,-1 0 0 0,0 2-18 16,6 0 18-16,-2 0 0 0,2 0-18 0,0 0 18 0,2-1 0 0,-3 1-22 0,7-1 22 0,1-2 0 0,0 1 0 16,3-1 0-16,0-1 0 0,-4 1-20 0,7 0 20 0,-1-3 0 0,-2 5-16 0,6-4 16 0,0 2 0 15,-1-1 5-15,5-7-5 0,0-2 0 0,0 3 0 0,1 1 0 0,0 0 0 0,-2 0 17 16,2 4-17-16,0-1 0 0,0 0 36 0,1 2-36 0,0-1 0 0,1 4 21 0,1-2-21 0,-2-1 0 16,4 2 0-16,-2-1 0 0,0 1 0 0,2 2-7 0,0-2 7 0,0-1 0 0,2 2 52 15,0 0-52-15,1-2 0 0,0 3 15 0,1-5-15 0,0 1 0 0,2 2 0 0,1-2 0 0,0 0 0 16,0 0-22-16,-12-17 22 0,0 0 0 0,0 0-13 0,28 29 13 0,0 1 0 0,0 0-17 0,1-9 17 0,-4 0 0 15,5 2 0-15,-15-14 0 0,1 0 0 0,2 1-12 0,-1-3 12 0,-1 1 0 0,3 0-5 16,15 1 5-16,-1 2 0 0,1 0 3 0,-6-4-3 0,0 0 0 0,2 0 0 0,0-3 0 16,-3-1 0-16,2 1 6 0,-6-4-6 0,4 0 0 0,0 1 9 0,-6-2-9 0,-1 0 0 0,1-2-6 15,-12 0 6-15,1-1 0 0,1 1 0 0,-2-1 0 0,1 0 0 0,1-2-10 0,0 2 10 0,-1-2 0 0,1 0-4 16,-1 0 4-16,1-1 0 0,0 1 4 0,-1-2-4 0,1 0 0 0,-1-1 0 16,-1-1 0-16,2 1 0 0,-2 0 54 0,-1-2-54 0,2 1 0 0,-3-1 3 0,-2 1-3 0,0-1 0 0,2-1-16 15,-3 0 16-15,-1 1 0 0,2-2 0 0,-3 0 0 0,1 0 0 0,-2-1-20 0,-1 0 20 16,0 0 0-16,-1 0-21 0,-1 2 21 0,1-1 0 0,-2-1 8 0,-1 2-8 0,-1-1 0 0,0-2 0 15,-1 4 0-15,0 0 0 0,0-3-7 0,-4 3 7 0,0 0 0 0,0-1-18 0,-2 3 18 16,0-1 0-16,-1-1-5 0,-1 4 5 0,1-2 0 0,-1 0 0 0,-2 3 0 0,0 1 0 0,2-2 4 16,-4 3-4-16,3-1 0 0,-3 1-5 0,0 3 5 0,2 0 0 0,-3-2-22 0,4 3 22 0,-3 0 0 15,1 0 0-15,-2 2 0 0,3-1 0 0,-2 1 10 0,2 1-10 0,1 0 0 0,-3 1-14 16,4-1 14-16,-1 0 0 0,0 2-11 0,10-4 11 0,0 1 0 0,-3 1 0 0,3-1 0 0,0 0 0 16,1 1-10-16,1-3 10 0,0 2 0 0</inkml:trace>
  <inkml:trace contextRef="#ctx0" brushRef="#br0" timeOffset="2302.87">5944 9356 0 0,'0'0'387'0,"0"0"-401"15,1 4 14-15,0-4 0 0,2 4 0 0,-2-1 0 0,1-1 0 0,-1 3-19 0,1-1 19 0,-2-3 0 0,3 2-19 16,1 1 19-16,-3-1 0 0,1 0-20 0,-1 0 20 0,0 1 0 0,2 0 0 0,0-1 0 0,-2-1 0 0,1 1-9 15,1 1 9-15,0-1 0 0,-2 0-12 0,1 0 12 0,0-2 0 0,3 3-1 0,-2-1 1 0,0-2 0 16,0 3 0-16,0-2 0 0,0 1 0 0,2-1 9 0,0-1-9 0,-2 0 0 0,2 2 1 16,0-2-1-16,0-1 0 0,1 1 44 0,-2-1-44 0,1 0 0 0,4 2 0 0,-3-2 0 0,0 0 0 15,2-3-3-15,0 3 3 0,-1-1 0 0,2-2-7 0,-3 1 7 0,2 0 0 0,2-2-11 0,-3 1 11 16,1 0 0-16,1-1 0 0,-2 1 0 0,0 0 0 0,2 0-22 0,-1 0 22 0,-1 0 0 0,0-3-26 16,-1 3 26-16,1-2 0 0,0 1-14 0,-1-1 14 0,-2 2 0 0,1-2 0 15,-2 2 0-15,1 2 0 0,1-6-8 0,-4 4 8 0,1-1 0 0,1 0 0 0,-3 0 0 0,0 1 0 0,0-2 0 16,-2 1 0-16,1 2 0 0,-1-2 0 0,-1 3 0 0,0-1 0 0,-1-2 0 0,-8 3 0 0,-2-1 0 15,1-4 14-15,-3 6-14 0,-1 0 0 0,0 2-5 0,0 2 5 0,1-2 0 0,-3 1 0 16,2 2 0-16,0-1 0 0,-1 2-5 0,1 1 5 0,-2-2 0 0,1 3-4 0,1 2 4 0,0-2 0 16,2 1 0-16,-1 1 0 0,2-2 0 0,-3 3 0 0,4-2 0 0,1 3 0 0,-2-2 7 15,5 0-7-15,-3 0 0 0,3 3 21 0,6-9-21 0,0-1 0 0,-2 4 29 0,3-2-29 0,0 0 0 0,-1 1 0 16,3-2 0-16,0 2 0 0,0-1 28 0,0 1-28 0,2-1 0 0,0 1 5 16,1 1-5-16,0-2 0 0,2 3-20 0,5 8 20 0,2-1 0 0,1 2 0 0,4-3 0 0,0 1 0 0,0 2-18 15,1-3 18-15,1-2 0 0,1 5-15 0,0-6 15 0,1 1 0 0,3 0-18 0,-4-2 18 0,2-1 0 16,2 1 0-16,-3-2 0 0,-1-2 0 0,3 2-13 0,-2-2 13 0,-1 0 0 0</inkml:trace>
  <inkml:trace contextRef="#ctx0" brushRef="#br0" timeOffset="2902.88">5468 10776 0 0,'0'0'344'0,"0"0"-392"15,2 0 48-15,1 0 0 0,-1 0 0 0,0 0 0 0,0 0 0 0,1 0-26 0,-1 0 26 16,1 0 0-16,-2 2-12 0,1-2 12 0,-2 0 0 0,3 0-2 0,-2 0 2 0,1 0 0 0,0 1 0 16,-2-1 0-16,0 0 0 0,2 1 0 0,-2-1 0 0,0 0 0 0,-2 1 0 0,0 1 0 0,-1-1 0 15,0 1 0-15,-9 5 0 0,1-2 0 0,-4 2 0 0,-3 2 0 0,1-2 0 0,-4 2 0 0,3-1 0 16,0 0 0-16,-3 1 0 0,3 0 0 0,-2-2 0 0,2 3 0 0,0 0 0 0,0 0 0 15,1-1 0-15,-1-1 0 0,3 0 0 0,-3 2 0 0,5 0 0 0,-1-3 0 0,0 1 0 0,2 0 0 0,1-1 0 16,-1 2 0-16,9-6 0 0,-1 0 0 0,-1 0 0 0,4-1 0 0,-2 1 0 0,0 1 0 16,3-2 0-16,-2 1 0 0,0 1 0 0,2-1 0 0,0 0 0 0,-1 3 0 0,2-2 0 15,0-1 0-15,0 4 0 0,4 6 0 0,1 1 0 0,1 2 0 0,2-1 0 0,0 0 0 0,3-1 0 16,1 1 0-16,0-1 0 0,2 1 0 0,-1 2 0 0,1-3 0 0,0 2 0 0,4-1 0 0,-1 0 0 16,1 0 0-16,11 8 0 0,2 0 0 0,1 0 0 0,-8-2 0 0,1-3 0 0,1 3 0 15,-4-2 0-15,-3 0 0 0,4 0 0 0,-5-2 0 0,0 0 0 0,1 3 0 0,-6-7 0 0,1 1 0 0,2 2 0 16,-10-11 0-16,-1 2 0 0,0 1 0 0,-2-1 0 0,0 0 0 0,2 0 0 0,-2 2 0 15,-1-1 0-15,1 0 0 0,-3 1 0 0,1-2 0 0,-2 4 0 0,0-2 0 0,-2-2 0 0,1 4 0 16,-2 0 0-16,0 0 0 0,-2-1 0 0,-1 3 0 0,0-3 0 0,0 3 0 0,-3-1 0 16,0 0 0-16,1 1 0 0,-4 0 0 0,0-1 0 0,1 1 0 0,0-4 0 0,-1 3 0 0,-1 0 0 15,-1-3 0-15,1 1 0 0,-2-2 0 0,3 0 0 0,0-3 0 0,-1 4 0 0,8-7 0 0,0 0 0 16,-2 2 0-16,1-3 0 0,1 0 0 0,-1 1 0 0,2-2 0 0,0 0 0 0,-2 1 0 16,1-1 0-16,2 0 0 0</inkml:trace>
  <inkml:trace contextRef="#ctx0" brushRef="#br0" timeOffset="3453.9">5911 11042 0 0,'0'0'291'0,"0"0"-291"0,0 2 0 0,0 0 0 15,0 1-19-15,0 1 19 0,0-1 0 0,1 1-12 0,-1 1 12 0,0 1 0 0,2-1-4 0,-1 2 4 0,1 0 0 16,-1 1 0-16,1 12 0 0,0-1 0 0,2 2 0 0,-1 0 0 0,0 0 0 0,0 2 0 0,0-2 0 0,-2 1 0 16,3-1 0-16,-2 1 0 0,0-2 0 0,1 3 0 0,-1-3 0 0,-2 1 0 0,3 1 0 15,-2-1 0-15,1 0 0 0,0 1 0 0,-2-3 0 0,0 2 0 0,0-1 0 0,-2-1 0 0,2 1 0 16,-2 0 0-16,2 1 0 0,0-2 0 0,-1 1 0 0,1-2 0 0,0-1 0 0,0 4 0 0,0-3 0 16,0-2 0-16,0 3 0 0,0-4 0 0,1 1 0 0,3 2 0 0,-2-4 0 0,-2 0 0 0,3 3 0 15,-2-5 0-15,0 1 0 0,0 1 0 0,0-4 0 0,0 0 0 0,2 2 0 16,-3-10 0-16,0 1 0 0,0 1 0 0,0-2 0 0,0-1 0 0,1 2 0 0,-1-2 0 0,0 0 0 0,2 1 0 15,-2-2 0-15,0 0 0 0,0 3 0 0,0-3 0 0,0 0 0 0,0 0 0 0,0 0 0 0,0 0 0 16,1 0 0-16,-1-1 0 0,0-1 0 0,0-1 0 0,0 1 0 0,0-1 0 0,3-1 0 16,-3 0 0-16,0 1 0 0,2-3 0 0,-1-9 0 0,1-2 0 0,0 2 0 0,0-5 0 15,1 0 0-15,2 0 0 0,-2-1 0 0,0-1 0 0,1 0 0 0,-1 1 0 0,0-2 0 0,2 1 0 16,1-1 0-16,-1 1 0 0,0 0 0 0,0 1 0 0,0 0 0 0,0-2 0 0,1 3 0 0,-1 1 0 16,3-2 0-16,-4 1 0 0,2 2 0 0,2-2 0 0,-2 3 0 0,0 0 0 0,2-1 0 0,-2 1 0 15,2 2 0-15,0-2 0 0,0 3 0 0,-2 0 0 0,3-3 0 0,0 5 0 0,-2-1 0 0,4 1 0 16,-3 1 0-16,1 1 0 0,0-1 0 0,-2 4 0 0,1-1 0 0,0 1 0 0,-5 6 0 0,0 0 0 15,2-1 12-15,-2 2-12 0,0 0 0 0,2-3 0 0,-3 3 0 0,1 0 0 0,1-2 4 16,1 2-4-16,0 0 0 0,0-2 0 0,0 2 0 0,1 0 0 0,-2 0-10 0,1 0 10 0,1 0 0 16,0 1 0-16,0 0 0 0,-2 0 0 0,3 2-5 0,-1-1 5 0,1-1 0 0,-1 3-1 0,-1 1 1 15,1-1 0-15,0 0 0 0,6 9 0 0,-3 1 0 0,-1 0 0 0,-1 4 0 0,-1 3 0 16,2-2 5-16,-6 5-5 0,0-2 0 0,1 3-4 0,-3 17 4 0,0-2 0 0,-1 2-1 16,1-8 1-16,-2 1 0 0,1 3 0 0,-4-7 0 0,0 1 0 0,1 2 0 0,-5-5 0 0,2 0 0 0,-1 0 0 15,5-2 0-15,-2-1 0 0,-2 2 0 0,2-6 0 0,1 0 0 0,-2 0 0 0,0-2 0 0,1 1 0 16,-4 1 0-16,5-5 0 0,0 1 0 0,0 1 3 0,4-11-3 0,-2 1 0 0,-1 0-3 15,2 1 3-15,1 1 0 0,-3-1 0 0,1 3 0 0,-1-1 0 0,1 1 0 0,0 0 0 0,-1 1 0 16,0 1 0-16,0-2 0 0,0-1 0 0</inkml:trace>
  <inkml:trace contextRef="#ctx0" brushRef="#br0" timeOffset="4154.12">5443 13157 0 0,'0'0'350'0,"0"0"-400"16,-2 17 50-16,1 0 0 0,-2-1-32 0,0 2 32 0,1 0 0 0,0 1 0 0,2 2 0 0,0-1 0 0,-2 2 0 16,2-1 0-16,0-1 0 0,2 4-10 0,-2 13 10 0,0 1 0 0,1 2-2 0,0-7 2 0,0 1 0 15,1 1 0-15,-2-6 0 0,0 3 0 0,-1 0 0 0,2-6 0 0,1 0 0 0,1 0 0 0,-3 2 0 16,0-1 0-16,0 1 0 0,0-3 0 0,-2 1 0 0,-1 0 0 0,5-5 0 0,-1-2 0 0,1 3 0 16,-1-3 0-16,1-1 0 0,-1 3 0 0,-1-3 0 0,0 2 0 0,-1 0 0 0,2-2 0 0,1 1 0 15,-2 1 0-15,0-10 0 0,0 1 0 0,3-2 0 0,-3 4 0 0,0-2 0 0,1 3 0 16,-1-2 0-16,0 1 0 0,2 1 9 0,-2-1-9 0,0 0 0 0,1 1 0 0,-1-9 0 0,0 1 0 0,0 2 19 15,0-4-19-15,0 1 0 0,0 2 2 0,0-3-2 0,0 0 0 0,-1 2-19 0,1-2 19 0,0 1 0 16,-2-1 0-16,1-2 0 0,1 0 0 0,-2 1-9 0,1-2 9 0,1 0 0 0,-3 2-2 16,1-3 2-16,1 0 0 0,-2 0 0 0,0-1 0 0,1 1 0 15,0-4 0-15,0 1 0 0,0 0 0 0,-2-2 18 16,-2-10-18-16,-1-2 0 0,-1-1 0 0,3-4 0 0,0-1 0 0,-2-1 12 0,1-17-12 0,-3-1 0 0,3-1 0 0,1 5 0 0,1-2 0 0,-1 1 17 0,2 3-17 0,-1 3 0 16,1-2-27-16,0 2 27 0,0-1 0 0,0 0-18 0,0 1 18 0,1 1 0 0,0-3 0 15,0 1 0-15,0 2 0 0,-1-2-2 0,3 1 2 0,0 1 0 0,1-3 0 0,-1 4 0 0,0-1 0 16,-3 0 0-16,3 1 0 0,0-1 0 0,2 0 0 0,-2 1 0 0,0 1 0 0,-2-1 0 0,5 2 0 15,-1-1 0-15,2-1 0 0,1 2 0 0,0 1 0 0,1-1 4 0,1 3-4 0,1 0 0 16,-2-3 0-16,0 7 0 0,0-1 0 0,1-1-4 0,-1 4 4 0,0 2 0 0,1-4 0 16,-1 14 0-16,-1 0 0 0,2-3 0 0,-1 4 0 0,0-2 0 0,0 0 0 0,1 2 0 0,-1 0 0 0,1 0 0 15,-1 2 0-15,1 1 0 0,1-3 30 0,-6 7-30 0,0 0 0 0,3 0 30 16,-2 0-30-16,0 0 0 0,0 0 0 0,0 0 0 0,0 0 0 0,1 0 4 0,1 0-4 0,-2 0 0 0,1 2-10 16,-1-2 10-16,0 0 0 0,1 2-32 0,0-1 32 0,-1 0 0 0,3 1 0 0,-3 1 0 0,1-1 0 15,0 2-18-15,-1 0 18 0,0 1 0 0,4 1-4 0,-1 9 4 0,2 1 0 0,-2 2 0 0,-2 2 0 16,1 0 0-16,1 0 0 0,0 1 0 0,-3 2 0 0,1 0 0 0,-2-1 0 0,0 2 0 0,1 1 0 15,-3 15 0-15,0-1 0 0,-2 2 0 0,2-8 0 0,0-1 0 0,-2 1 0 0,-1-2 0 0,0-1 0 16,-1 2 0-16,-1-2 0 0,1 1 0 0,-3 1 0 0,3-3 0 0,0 1 0 0,-2 0 0 16,1-5 0-16,0 0 0 0,-3 0 0 0,2-2 0 0,0-1 0 0,-2 0 0 0,5-4 0 0,-3-1 0 15,1 2 6-15,1-2-6 0,1-3 0 0,-3 3 33 0,1-10-33 0,2 0 0 0,-1 0 0 16,2 0 0-16,1 2 0 0,-4-1 35 0,4-1-35 0,-2 1 0 0,-1-1 7 0,3-5-7 0,0 0 0 16,0 1-24-16,0-1 24 0,0 0 0 0,-1 1 0 0,2-2 0 0,-2 0 0 0</inkml:trace>
  <inkml:trace contextRef="#ctx0" brushRef="#br0" timeOffset="4721.37">6051 12548 0 0,'0'0'399'0,"0"0"-430"0,2 3 31 0,-1 0 0 0,2 1 0 16,-1 0 0-16,1 0 0 0,0 1-51 0,-2 0 51 0,1-1 0 0,2 1-36 0,0 3 36 0,-1-1 0 15,4 0-19-15,-1 13 19 0,1 0 0 0,0 1 0 0,1 1 0 16,-1 0 0-16,2 1 5 0,-1 0-5 0,2-1 0 0,-3 1-8 0,-1-1 8 0,0-1 0 0,3 2-3 0,-3 15 3 0,0-2 0 16,2 3 0-16,-5-9 0 0,0 3 0 0,3-1 34 0,-3-2-34 0,0 1 0 0,0-1 6 15,-1 2-6-15,-2-2 0 0,3 2 7 0,-3-5-7 0,0 0 0 0,-3 3 0 0,4-8 0 0,1 0 0 0,1 2 2 16,-3-3-2-16,1 2 0 0,1-1 4 0,-2 1-4 0,0 0 0 0,-1 1 10 15,1-4-10-15,0 1 0 0,0-1 0 0,-1-8 0 0,0-3 0 0,1 5 28 0,-2-3-28 0,1 0 0 0,-2 3-7 16,3 0 7-16,-2-1 0 0,-1 1-17 0,1 0 17 0,0 0 0 0,-1 1 0 0,0-1 0 0,1 0 0 16,-2 1 2-16,1-3-2 0,0-1 0 0,-2 0 46 0,3-7-46 0,0 0 0 0,0 1 65 15,2-3-65-15,-2 1 0 0,-1 0 0 0,1-2 0 0,2 0 0 0,-3 2 24 0,0-3-24 0,2 0 0 16,-1 2 0-16,1-2 0 0,0 0 0 0,-1-2-11 0,1 1 11 0,1 1 0 0,-2-4 0 0,2 1 0 0,0 0 0 16,-1-3-11-16,1-7 11 0,0-1 0 0,-2-2-4 0,4 0 4 0,-2-1 0 0,3-1-36 15,-2-3 36-15,1 0 0 0,2 0 0 0,0-1 0 0,-1 2 0 0,2-1-51 0,-2 2 51 0,0 0 0 16,1-2-7-16,2 3 7 0,-2 1 0 0,1-3 11 0,1 3-11 0,0 0 0 0,0-1 0 15,0 3 0-15,0-1 0 0,3 0-14 0,-3 2 14 0,1 1 0 0,0 0-25 0,3 0 25 0,-2 3 0 0,1-5-17 16,-6 11 17-16,-1 0 0 0,4-2 0 0,4-3 0 0,-2-1 0 0,5-1-3 16,-10 7 3-16,1 1 0 0,2 0 21 0,7-5-21 0,0 1 0 0,-1-3 29 0,-6 9-29 0,2-1 0 15,-2-2 0-15,-1 2 0 0,1 0 0 0,0 1 15 0,1-1-15 0,-1 1 0 0,2 1 4 0,-2 0-4 16,0 0 0-16,3-2 1 0,-2 2-1 0,0 0 0 0,1 0 0 0,0 1 0 0,-2 0 0 0,2-1-5 16,-1 3 5-16,1-2 0 0,1 1 1 0,-3 3-1 0,1-3 0 0,2 0 6 0,-3 4-6 15,0-2 0-15,1 0 0 0,0 0 0 0,-3 3 0 0,3-1 20 0,-3 1-20 0,1 0 0 0,0 1 41 16,2 10-41-16,-1 1 0 0,3 1 31 0,-9 1-31 0,1 0 0 0,2 0 0 0,-5 3 0 0,0-1 0 15,-1 0 3-15,-2-1-3 0,0 1 0 0,-2-2-22 0,0 2 22 0,-2-2 0 0,1 0 0 16,-13 11 0-16,0 0 0 0,2 0 0 0,-4-6 0 0,0 0 0 0,-2 3-16 0,1-9 16 0,-1-1 0 16,1 2-24-16,1-5 24 0,3-2 0 0</inkml:trace>
  <inkml:trace contextRef="#ctx0" brushRef="#br0" timeOffset="7975.32">4234 9419 0 0,'0'0'511'0,"0"0"-511"0,-3 0 0 0,1 0 0 16,-2 1-17-16,2-1 17 0,1 0 0 0,-2 1-10 0,0-1 10 16,1 0 0-16,-1 1-10 0,0-1 10 0,0 0 0 0,-1 2 0 0,1-2 0 0,0 0 0 0,-2 0 10 0,-1 1-10 0,1 0 0 15,-3 1 15-15,1-2-15 0,0 1 0 0,1 1 24 0,-15 0-24 0,0 2 0 0,-2-1 0 16,-1-1 0-16,1 1 0 0,-1 1 1 0,1-3-1 0,-1 2 0 0,-3-1 2 0,3-2-2 0,0 0 0 0,-2 1 6 15,2-1-6-15,0 0 0 0,0-2 0 0,0 1 0 0,2-1 0 0,-2 0 12 0,3-1-12 0,-2-1 0 16,0 0 20-16,2-1-20 0,0 1 0 0,-1-1 21 0,22 5-21 0,0 0 0 0,0 0 0 16,-35-14 0-16,-1 0 0 0,-2 0 16 0,26 8-16 0,-3-2 0 0,0 0 9 0,15 8-9 0,0 0 0 15,0 0 2-15,-15-13-2 0,1 2 0 0,-4-4 0 0,16 12 0 0,1-2 0 0,-2 2-2 0,1-1 2 16,1-1 0-16,1-1-1 0,0 1 1 0,0 3 0 0,-2-5 1 0,2 2-1 0,0-1 0 16,2 0 0-16,1 2 0 0,-2-2 0 0,1 1 4 0,0-1-4 0,1 1 0 0,0 0 2 15,2 1-2-15,0-1 0 0,-1 2-5 0,1 0 5 0,0 1 0 0,1-2 0 0,1 3 0 0,-2 0 0 0,2-1-14 16,1 2 14-16,-2 0 0 0,3 2-20 0,8 4 20 0,4 0 0 0,-3 4-24 0,0 0 24 0,1 2 0 15,0-1 0-15,-1 4 0 0,0-1 0 0,0 2-24 0,0 2 24 0,-3-2 0 0,5 3-20 16,5 10 20-16,1 0 0 0,-3 1-13 0,-1-6 13 0,1 1 0 0,-2-1 0 0,-4-4 0 0,1-1 0 16,-1 1-6-16,-17-20 6 0,0 0 0 0</inkml:trace>
  <inkml:trace contextRef="#ctx0" brushRef="#br0" timeOffset="18251.36">29557 13280 0 0,'0'0'280'0,"0"0"-274"15,0 0-6-15,0 2 0 0,0-1 5 0,0 0-5 0,0 0 0 0,0 2 0 0,0-2 0 0,0-1 0 16,-1 2-11-16,1 0 11 0,0-2 0 0,0 3-19 0,0-2 19 0,0-1 0 0,0 4-5 16,0-4 5-16,0 2 0 0,1 1 0 0,-1-1 0 0,0 1 0 0,2 0 0 0,-1-1 0 0,0 0 0 0,0 2 0 15,0-1 0-15,0 0 0 0,1 2 0 0,0-1 0 0,0 0 0 0,0 1 0 0,0 0 0 0,0 1 0 16,1-1 0-16,0-1 0 0,-1 2 0 0,0 1 0 0,0 0 0 0,0-1 0 0,1 2 0 16,-1-3 0-16,0 2 0 0,1 0 0 0,-1 1 0 0,0-3 0 0,0 3 0 0,0-2 0 0,0 0 0 15,1 3 0-15,-2-2 0 0,0-1 0 0,2 0 0 0,-2 1 0 0,0-1 0 0,1 1 0 16,-1-2 0-16,0 0 0 0,0 3 0 0,-1-3 0 0,0 0 0 0,2 0 0 0,-2 0 0 0,0-2 0 15,2 3 0-15,-2-3 0 0,0 0 0 0,2 2 0 0,-2-2 0 0,0 0 0 0,2 1 0 16,-2-2 0-16,0 0 0 0,1 2 0 0,-1-2 0 0,0 0 0 0,1 2 0 0,-1-3 0 0,0 0 0 0,1 2 0 16,-1-1 0-16,0-1 0 0,1 2 0 0,-1-2 0 0,0 0 0 0,1 0 0 0,0-1 0 0,0 0 0 15,0 2 0-15,1-2 0 0,-1 0 0 0,2 0 0 0,-1-2 0 0,0 1 0 0,2 0 0 16,-1-1 0-16,0 0 0 0,2-1 0 0,-1-1 0 0,1 2 0 0,1-3 0 0,6-5 0 0,1-1 0 16,1-1 0-16,0-1 0 0,0 1 0 0,1-2 0 0,2 1 0 0,-2 0 0 0,2-1 0 0,1 0 0 15,-2 2 0-15,1-3 0 0,1 1 0 0,1 0 0 0,1-1 0 0,15-9 0 0,0 1 0 16,1-1 0-16,-2 6 0 0,0-2 0 0,2 1 0 0,-3 1 0 0,0 0 0 0,4-2 0 15,-5 1 0-15,0 1 0 0,1-3 0 0,-3 4 0 0,0 0 0 0,2 1 0 0,-4 3 0 0,0 0 0 0,3-1 0 16,-4 2 0-16,-1 1 0 0,4-2 0 0,-4 4 0 0,0 0 0 0,2-2 0 16,-4 3 0-16,-2-3 0 0,1 2 0 0,-2-2 0 0,1 1 0 0,0-2 0 0,-4 3 0 0,-1-1 0 0,1-1 0 15,-2 0 0-15,-2 0 0 0,1 1 0 0,-15 10 0 0,0 0 0 0</inkml:trace>
  <inkml:trace contextRef="#ctx0" brushRef="#br0" timeOffset="19036.32">29277 5420 0 0,'0'0'314'0,"0"0"-298"0,1 0-16 0,0 0 0 0,2 0 6 15,-2 0-6-15,0 0 0 0,1-2 5 0,-1 2-5 0,0 0 0 0,1 0 0 0,-1 0 0 0,0 0 0 0,1-1-8 16,-1 1 8-16,0 0 0 0,0 1 0 0,0-1 0 0,0 0 0 0,1 0-20 0,-1 2 20 0,1-2 0 16,1 1 0-16,-1 1 0 0,0-1 0 0,0 0-4 0,0 1 4 0,0 1 0 0,1-2 0 15,-1 2 0-15,0-1 0 0,2 1 16 0,-1 0-16 0,1 1 0 0,1-2 0 0,-1 2 0 0,1-2 0 16,-1 4-11-16,0-1 11 0,0-2 0 0,2 3 2 0,-1-3-2 0,0 2 0 0,0 1 27 16,0-2-27-16,0-1 0 0,1 4 0 0,-1-3 0 0,0 0 0 0,1 2 30 0,-1-1-30 0,0-1 0 15,2 0-3-15,-2-1 3 0,0 0 0 0,3 1-20 0,-2-1 20 0,1-1 0 0,0 2 0 16,0-3 0-16,0 0 0 0,1 1-7 0,-1-2 7 0,0 0 0 0,2-2 4 0,0 2-4 0,-1-1 0 15,3-1-9-15,11-9 9 0,0 2 0 0,0-2 0 0,20-12 0 0,-2-2 0 0,2 2-25 16,-8-2 25-16,0 1 0 0,1-1-1 0,-8 3 1 0,-1 0 0 0,1-1 3 0,2 1-3 16,-1 0 0-16,1-1 0 0,0 1 0 0,-1 0 0 0,1 0 4 0,-3 1-4 0,-1 1 0 0,1-1 2 0,1 1-2 0,1 2 0 15,0-4-1-15,-3 5 1 0,0 1 0 0,1-2 0 0,-1 2 0 0,1 1 0 16,2-2 1-16,-3 3-1 0,0 1 0 0,1-1 9 0,-4 4-9 0,0 0 0 0,2-2 18 0,-5-1-18 0,2 4 0 16,0-3 0-16,-5 1 0 0,1 3 0 0,1-3 23 0,-9 7-23 0,-1 0 0 0,2-2 21 15,-10 6-21-15,0 0 0 0,0 0 18 0,0 0-18 0,0 0 0 0</inkml:trace>
  <inkml:trace contextRef="#ctx0" brushRef="#br0" timeOffset="35635.23">29514 14829 0 0,'0'0'404'0,"0"0"-391"16,-1 4-13-16,0 0 0 0,-2 2 19 0,2-1-19 0,0 1 0 16,-2 1 0-16,2-2 0 0,0 2 0 0,-1-1 49 0,1 1-49 0,0-2 0 0,-1 2 41 0,1 0-41 0,0 1 0 0,0-1-25 15,1 1 25-15,0-2 0 0,-2 3 0 0,2-1 0 0,0-1 0 0,-2 1 9 0,2-1-9 0,0 1 0 16,0 0 81-16,0 0-81 0,0-1 0 0,2 0 99 0,-1-2-99 0,0 3 0 0,0-1 0 15,1-1 0-15,0 0 0 0,0 2 51 0,0-3-51 0,0 0 0 0,2 2 40 0,-1-4-40 0,0 2 0 16,1 1-17-16,0-2 17 0,-1-2 0 0,1 4 0 0,0-3 0 0,1-2 0 0,-1 2-120 16,0-2 120-16,1 1 0 0,-1-2-97 0,0 0 97 0,0 0 0 0,2 1-13 0,-1-2 13 0,0 1 0 15,2-2 0-15,-1 1 0 0,0 0 0 0,2-2 14 0,0 1-14 0,-1 0 0 0,1-3-38 16,11-3 38-16,-2-1 0 0,3 0-47 0,-3-1 47 0,1-1 0 0,3 1 0 0,-4-1 0 0,2 2 0 0,-1-4 0 16,0 3 0-16,1-1 0 0,0-1 9 0,1 2-9 0,0-1 0 0,-1 0 26 0,3-1-26 15,-1 4 0-15,0-5 0 0,13-5 0 0,2 1 0 0,-2-3 40 0,-3 6-40 0,-1-3 0 0,0 0 50 16,-1 4-50-16,1-1 0 0,1-1 55 0,-4 3-55 0,2 0 0 0,-1-1 0 0,1 2 0 0,1 1 0 0,0-3 56 15,-2 4-56-15,1-2 0 0,0 1 55 0,-1 0-55 0,0 0 0 0,1-1 45 16,-1 2-45-16,-1 1 0 0,5 0 0 0,-5 2 0 0,1 0 0 0,3-3 34 0,-5 2-34 0,0 1 0 16,0 0 25-16,-3-1-25 0,-2 1 0 0,3-1 17 0,-1 1-17 0,1 0 0 0,0-1 0 0,-1 2 0 15,0-1 0-15,2 0 8 0,-4 1-8 0,1-1 0 0,1-1-1 0,1 2 1 0,-2-2 0 0,2 1-11 16,-24 6 11-16,0 0 0 0</inkml:trace>
  <inkml:trace contextRef="#ctx0" brushRef="#br0" timeOffset="55171.26">29451 15576 0 0,'0'0'281'0,"0"0"-281"0,1 1 0 0,0 0 0 0,0 2-7 0,-1-2 7 0,0-1 0 0,2 1-15 15,0 0 15-15,-1 1 0 0,0 0-3 0,0-1 3 0,0 0 0 0,1 3 0 0,-1-2 0 16,0 1 0-16,2-2 0 0,-1 1 0 0,0 0 0 0,0 1 0 0,0-1 0 0,0 1 0 0,1 1 56 16,-1-1-56-16,0 0 0 0,2 0 0 0,-2 1 0 0,0-1 0 0,2 2 16 0,-1-1-16 0,0 0 0 0,0 2-12 15,0-1 12-15,0 0 0 0,0 0 9 0,1 1-9 0,-1-2 0 0,0 1 0 16,-1 1 0-16,0 0 0 0,2 1 33 0,0-1-33 0,-1 1 0 0,0-1 55 0,-1 0-55 0,0 0 0 15,2 1 9-15,-2 0-9 0,0 2 0 0,0-2 0 0,0 0 0 0,0 0 0 0,0 2-21 16,-1-2 21-16,0 0 0 0,2 2-55 0,-3-9 55 0,0 0 0 0,0 0-55 0,2 16 55 0,0 0 0 0,1 2 0 16,-3-11 0-16,0 1 0 0,2 1-29 0,-2-2 29 0,0 1 0 0,2 1 16 0,-2-2-16 15,0 0 0-15,2 1 36 0,-2-1-36 0,0 0 0 0,2 1 0 0,-2-2 0 0,0 0 0 0,1 1 20 16,-1-3-20-16,0 0 0 0,2 2-13 0,-2-2 13 0,0 0 0 0,2 0-26 0,-1 1 26 0,0-3 0 0,1 2 0 16,-1-2 0-16,0 0 0 0,2 1-30 0,-1 0 30 0,0-1 0 0,1 0 17 0,0-1-17 0,1 1 0 15,0-2 26-15,0 0-26 0,0 0 0 0,2 1 0 0,11-4 0 0,-2 0 0 0,1-1-29 16,-16 4 29-16,0 0 0 0,0 0 0 0,37-14 0 0,1-3 0 0,1 0-14 0,-17 7 14 15,1-1 0-15,0 0 0 0,11-8 0 0,1 1 0 0,1-2-1 0,-3 4 1 0,1-1 0 0,-1 0 1 16,-3 2-1-16,1-1 0 0,0 0 1 0,-4 2-1 0,1-1 0 0,-1-2 0 0,1 3 0 0,0 1 0 0,3-3 9 16,-4 2-9-16,-1 1 0 0,2-3 25 0,-2 2-25 0,0 1 0 0,1-3 42 0,2 2-42 15,-1 1 0-15,0-1 0 0,4 3 0 0,-1-1 0 0,1 0 51 0,-1 2-51 0,-1 1 0 0,0 0 49 16,-1 1-49-16,-1 0 0 0,0 2 45 0,-4 0-45 0,1-1 0 0,0 0 0 16,-3 3 0-16,-1 0 0 0,2-2 35 0,-2 3-35 0,-1 0 0 0,1-2 25 0,2 2-25 0,-2 0 0 0,3-2 8 15,-24 5-8-15,0 0 0 0,0 0 0 0,0 0 0 0,0 0 0 0</inkml:trace>
  <inkml:trace contextRef="#ctx0" brushRef="#br0" timeOffset="61944.72">5061 3845 0 0,'0'0'327'0,"0"0"-327"0,-3 0 0 0,0 0 0 0,0 1-41 16,0-1 41-16,0 0 0 0,0 0-25 0,0 0 25 0,-1 0 0 0,-1 2-5 0,-1-2 5 0,3 0 0 15,-3 0 0-15,0 0 0 0,0 0 0 0,0 0 0 0,-2 0 0 0,2 0 0 0,-2 0 0 0,0 0 0 16,1 0 0-16,-2 1 0 0,1 0 0 0,0 0 0 0,-1 1 0 0,-1-1 0 0,0-1 0 0,1 2 0 16,-14 3 0-16,2-2 0 0,-3 4 0 0,3-2 0 0,0 1 0 0,-1 1 0 0,1-1 0 0,-1 0 0 15,0 2 0-15,2-1 0 0,0 0 0 0,-1 1 0 0,1 0 0 0,1-2 0 0,0 4 0 16,0-3 0-16,0 0 0 0,-2 3 0 0,4-1 0 0,0-1 0 0,-4 2 0 0,4 0 0 0,-1-1 0 0,-2 2 0 15,4-1 0-15,-1 1 0 0,0-1 0 0,0 0 0 0,1 1 0 0,-2 1 0 16,3 1 0-16,-3-3 0 0,-1 2 0 0,5 1 0 0,-3-1 0 0,2 0 0 0,0 3 0 0,1-2 0 0,-2 1 0 16,4 1 0-16,1-1 0 0,-5 4 0 0,5-3 0 0,-1 1 0 0,0 0 0 0,1 1 0 15,-1-1 0-15,2 0 0 0,2 4 0 0,-1-2 0 0,0 1 0 0,-5 15 0 0,1-1 0 0,-2 3 0 16,6-7 0-16,0 1 0 0,1 0 0 0,5-5 0 0,0-2 0 0,-4 3 0 0,7-1 0 0,0-1 0 16,0 2 0-16,0-4 0 0,1 0 0 0,2 1 0 0,0-2 0 0,0-1 0 0,1 2 0 15,1-2 0-15,0-2 0 0,5 4 0 0,-2-5 0 0,-1 0 0 0,1 2 0 0,4-3 0 0,-3 2 0 0,2 0 0 16,-1-2 0-16,1 0 0 0,1 2 0 0,3-1 0 0,-1 0 0 0,0 1 0 15,-4-10 0-15,-1 2 0 0,1 0 0 0,2-1 0 0,2 0 0 0,-2 3 0 0,13 6 0 0,0 2 0 0,1-2 0 16,-1-2 0-16,1 2 0 0,1-1 0 0,-2-2 0 0,0 2 0 0,-1 1 1 0,2-4-1 0,-1 1 0 16,1-1 0-16,-1 0 0 0,0-2 0 0,3 0 0 0,-3-1 0 0,-1 0 0 0,1 0-1 15,2-1 1-15,-2-2 0 0,2 3 0 0,0-4 0 0,-1 1 0 0,1 1 0 0,3-2 0 0,-1-1 0 16,1 1 0-16,-3-2 0 0,2-1 0 0,1 1 0 0,-4 0 0 0,1-1 0 0,2 0 0 16,1 0 0-16,-2-1 0 0,4 1 0 0,-3-3 0 0,1-1 0 0,0 3 0 0,2-3 0 0,-2 0 0 15,5-1 13-15,-5-1-13 0,2 0 0 0,1-1 18 0,-3-1-18 0,0-1 0 0,1 0 18 0,-3-1-18 16,1 3 0-16,0-5 0 0,-1 1 0 0,1 2 0 0,1-2-8 0,-1-2 8 0,1 1 0 0,0-1-18 15,-4 0 18-15,-1 0 0 0,3-3-16 0,-3 1 16 0,1 0 0 0,-1 1 0 0,-1-1 0 0,0-1 0 16,1-2-7-16,-1 1 7 0,0-1 0 0,2 1 0 0,-6-3 0 0,2 0 0 0,2 2 0 16,-2-2 0-16,0 3 0 0,1-4 0 0,-4 0 0 0,0 2 0 0,5-2 0 0,-6-1 0 0,0 0 0 15,3 1 0-15,-3-2 0 0,2 0 0 0,1-1 0 0,-4 1 0 0,0-1 0 0,1 1 0 0,-1 0 0 16,-1 1 0-16,1-4 0 0,-4 0 0 0,-1 0 0 0,2-1 0 0,2 4 0 0,-4 0 0 16,3-3 0-16,-4 0 0 0,-1 1 0 0,2-2 0 0,-3 1 0 0,0-1 0 0,2-1 0 15,-4 2 0-15,-1-2 0 0,2 0 0 0,-1 4 0 0,-1-1 0 0,1-3 0 0,-4 2 0 0,0 0 0 0,0 1 0 16,-3-3 0-16,0 1 0 0,2 0 0 0,-4 0 0 0,0-1 0 0,1 1 0 0,-4-2 0 0,1 1 0 15,-1-2 0-15,2 4 0 0,0-2 0 0,-1 0 0 0,1 2 0 0,-2 1 0 0,0-2 0 16,-2 1 0-16,-3 1 0 0,0-2 0 0,1 1 0 0,0 0 0 0,-3 0 0 16,2 2 0-16,0 0 0 0,-1-1 0 0,-2 2 0 0,-2 1 0 0,1-2 0 0,0 2 0 0,1-1 0 15,-1-3 0-15,-2 7 0 0,-1-1 0 0,2-1 0 0,1 1 0 0,-1 0 0 0,-1 0 0 0,-2 0 0 0,-1-1 0 16,0 1 0-16,1 0 0 0,0 2 0 0,2-1 0 0,-5 2 0 0,4 0 0 0,-3-2 0 16,-2 3 0-16,2 1 0 0,-6-1 0 0,4-1 0 0,1 2 0 0,-2-1 0 0,-1 2 0 0,0 1 0 0,1-2 0 15,3 2 0-15,-2 2 0 0,1-3 0 0,-2 4 0 0,-1 0 0 0,-4-3 0 0,4 4 0 16,0-2 0-16,-1 1 0 0,-1 1 0 0,2-1 0 0,-3-1 0 0,3 3 0 0,1 0 0 0,-2-1 0 15,-2 1 0-15,0 2 0 0,-1-3 0 0,2 5 0 0,0-1 0 0,0-2 0 0,-2 3 0 0,-2 0 0 16,1 0 0-16,2 2 0 0,1-1 0 0,-2 0 0 0,-1 0 0 0,2 1 0 0,-3 1 0 16,0 1 0-16,2-2 0 0,0 4 0 0,-1-1 0 0,-4 1 0 0,4 0 0 0,0 4 0 0,-1-3 0 15,0 1 0-15,-1 3 0 0,0-1 0 0,-2 4 0 0,5-2 0 0,0 0 0 0,-2 1 0 16,-2 3 0-16,-1-1 0 0,1 0 0 0,0 2 0 0,-2 0 0 0,1 0 0 0,4 3 0 16,-1-2 0-16,2 1 0 0,0 1 0 0,-3-1 0 0,1 3 0 0,5-3 0 0,-2 1 0 0,-2 1 0 0,3 2 0 15,1-2 0-15,-1 3 0 0,-1 2 0 0,1-2 0 0,-1 3 0 0,0-1 0 0,3 2 0 0,-3 2 0 16,1-3 0-16,0 1 0 0,-1-2 0 0,6 1 0 0,-2 0 0 0,0 1 0 0,4-2 0 0,1-2 0 15,-3 2 0-15,3-3 0 0,1 0 0 0</inkml:trace>
  <inkml:trace contextRef="#ctx0" brushRef="#br0" timeOffset="62978.91">6517 5968 0 0,'0'0'311'0,"0"0"-311"16,-5-4 0-16,2-2 0 0,-2 1-30 16,-7-9 30-16,-1 1 0 0,0-3-18 0,13 16 18 0,-16-14 0 0,2-1 0 0,-2 0-6 0,-1 1 6 0,0 1 0 0,-1-2 0 15,-1 3 0-15,0 0 0 0,0-3-1 0,-2 5 1 0,1 0 0 0,-1-2 5 0,-17-5-5 0,1 1 0 0,-3 0 6 0,4 4-6 16,0 1 0-16,-2-3 0 0,2 5 0 0,1-1 0 0,-1 1 13 0,6 4-13 0,-3-1 0 0,2 0-14 16,-4 2 14-16,1 1 0 0,-1-2-9 0,2 2 9 0,1 1 0 0,-1-1 0 0,-1 1 0 0,2 2 0 15,-1-1-1-15,-4 2 1 0,1-1 0 0,0 4 0 0,2-1 0 0,1 1 0 0,-4 1 10 16,2-1-10-16,0 1 0 0,-3 1 0 0,5-2 0 0,0 0 0 0,-2 2 9 0,5-1-9 0,-2 0 0 0,-2 3-3 15,5-1 3-15,-4 1 0 0,1 2 3 0,1-1-3 0,0-1 0 0,-3 3 0 0,5 1 0 16,-1-1 0-16,-4 3-1 0,6-4 1 0,2 2 0 0,-7 1-6 0,7-1 6 0,-3 3 0 0,-1 0-2 16,3 3 2-16,-2 0 0 0,1 1 0 0,1 0 0 0,1 2 0 0,-1 0-8 0,1 1 8 0,-1 2 0 15,-1-1 1-15,3 0-1 0,-1 0 0 0,1 0-1 0,2 1 1 0,0 1 0 0,-2-1 0 16,5 2 0-16,2 1 0 0,-3-1 7 0,6 3-7 0,0-1 0 0,-1 1-2 0,3-1 2 0,1 1 0 16,-1 1-6-16,6 2 6 0,0-3 0 0,-1 1 0 0,5-2 0 0,-4-2 0 0,1 4 0 15,6-3 0-15,-2 1 0 0,1 3 2 0,4-4-2 0,-2 3 0 0,2-1 3 0,2-1-3 0,0 1 0 0,2-1 0 16,-1-1 0-16,0 1 0 0,0-1 3 0,3 1-3 0,0-1 0 0,-1 2 1 15,5-5-1-15,1-1 0 0,0 4 0 0,3-2 0 0,0 1 0 0,1-1 0 0,0 1 0 0,-1 0 0 0,4 0-1 16,-2-2 1-16,0 0 0 0,2 2-2 0,0-2 2 0,-1-1 0 0,4 2-2 0,0-4 2 16,0 1 0-16,2-1 0 0,1-2 0 0,2 0 0 0,-1 0-2 0,1 1 2 0,0-1 0 0,1 1-1 15,-2-3 1-15,0 0 0 0,2 2-2 0,1-5 2 0,0 1 0 0,-1 1 0 0,2-3 0 0,-1 1 0 16,1-1 0-16,0-1 0 0,-2-1 0 0,2 3 3 0,1-4-3 0,-1-2 0 0,2 3-3 16,7 0 3-16,-3-3 0 0,2 3 0 0,-3-2 0 0,2-2 0 0,-2 3 0 0,3 0 0 0,-1-2 0 15,3 3 0-15,1-4 0 0,-2 1 0 0,1 2 0 0,-3-4 0 0,0-1 0 0,3 1 0 0,-4-2 0 0,1 1 0 16,-1-2 0-16,-2 1 0 0,0-1 0 0,1 0 1 0,-2-2-1 0,-1 1 0 0,0 0 5 15,-2-3-5-15,-1 0 0 0,2-2 0 0,-1 1 0 0,0-1 0 0,-1 1-4 0,4-2 4 0,-4 0 0 16,3-3-2-16,0 1 2 0,0-1 0 0,0 2 0 0,0-5 0 0,-1 0 0 0,0 1 0 16,0-1 0-16,-1 2 0 0,3-4 2 0,-2 1-2 0,-3-1 0 0,2-1 9 15,-2-1-9-15,-4 1 0 0,3-3 16 0,-2 4-16 0,0-2 0 0,0 0 0 0,-4-2 0 0,1 0 0 0,-2 1-7 16,0-4 7-16,0 2 0 0,2-1-14 0,-5-2 14 0,0 1 0 0,1-2-5 0,-2 1 5 0,3 1 0 16,-4-3 0-16,-3 1 0 0,-1-1 0 0,1-2 1 0,-4 1-1 0,-1-2 0 0,3 1-2 15,-2-1 2-15,0 1 0 0,-1-2 0 0,-2 0 0 0,-1 0 0 0,1-3 0 0,-4 2 0 0,0 0 0 16,1-1 0-16,0 1 0 0,-1-2 0 0,2 1 11 0,-3-1-11 0,1-1 0 0,1-1 8 15,-4 1-8-15,0 0 0 0,1-2 0 0,-3 4 0 0,0 0 0 0,0-1-11 0,-2 0 11 0,1 0 0 0,-2 0-7 16,0-2 7-16,1 2 0 0,-1-2-1 0,-2 3 1 0,0 0 0 0,-1-1 0 0,1 2 0 16,0-2 0-16,-1 0 0 0,-5 2 0 0,0 2 0 0,-1-3 0 0,1 3 0 0,-2 0 0 0,0 0 0 15,-4 2 0-15,0-1 0 0,1-1 0 0,-2 3 0 0,2 0 0 0,-2-1 0 0,-2 3 0 0,0-3 0 16,0 0 0-16,-3 2 0 0,-1 0 0 0,1 0 0 0,-4 3 0 0,-1 0 0 0,-1-1 0 16,2 2 0-16,0-1 0 0,-1 1 0 0,2 2 0 0,0 2 0 0,-3-3 1 0,4 4-1 0,-2 0 0 15,-1 0-1-15,-3 2 1 0,1 0 0 0,-3-1 0 0,-1 3 0 0,-2 0 0 0,-3-2 0 0,4 2 0 0,-3 2 0 16,0 0 0-16,-4 2 0 0,1 0 0 0,-3-1 0 0,-1 4 0 0,-3-2 0 0,0 1 0 15,2 2 0-15,-2 0 0 0,0 2 0 0,-1 2 0 0,0 1 0 0,-1-1 3 0,-2 3-3 0,1-1 0 16,-2 2-2-16,-1 0 2 0,2 0 0 0,-1 3 0 0,2-1 0 0,1 1 0 0,0-1-1 16,-2 1 1-16,2-3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39:43.4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4688 6421 0 0,'0'0'327'0,"0"0"-327"15,0 0 0-15,0 0 0 0,-1 0 4 0,1 0-4 0,0 0 0 0,0 0-1 0,0 0 1 0,0 0 0 0,-3 0-5 0,3 0 5 16,0 0 0-16,0 1 0 0,-2-1 0 0,1 0 0 0,0-1 24 0,1 0-24 0,0-1 0 0,-2 2 23 16,1-1-23-16,0 0 0 0,1-2 1 0,-2 0-1 0,1 1 0 0,1 0 0 0,-2 0 0 0,1 0 0 15,-1-2-10-15,2 2 10 0,0-1 0 0,-1-1 4 0,-2 3-4 0,2-2 0 0,1-1 9 16,0 2-9-16,0 0 0 0,-3-3 0 0,3 4 0 0,0-2 0 0,-2 0 7 0,2 1-7 0,0 0 0 16,-2 0-9-16,2 1 9 0,0 0 0 0,-1-2-14 0,-1 3 14 0,1 0 0 0,1-1 0 0,-2 1 0 15,1 0 0-15,-2 0-14 0,1 0 14 0,2 0 0 0,-1 0 0 0,-2 1-4 0,1 1 4 0,0-1 0 0,-2 2-14 16,3 0 14-16,-2-2 0 0,0 3 0 0,0 0 0 0,0 1 0 0,0-1 2 0,0 0-2 15,1 0 0-15,-4 3 3 0,2-1-3 0,-1-2 0 0,0 4-3 0,1-2 3 0,-2 0 0 0,0 1 0 16,0 1 0-16,1-1 0 0,-2 1-13 0,-10 7 13 0,2 2 0 0,-1-1 9 0,2 0-9 0,-3 0 0 16,1-2 21-16,-2 1-21 0,4-2 0 0,-3 1 0 0,2-3 0 0,-1 2 0 0,2-2 24 15,-2 0-24-15,2-3 0 0,-4 3-1 0,6-2 1 0,-3-2 0 0,1 3 10 0,-2-4-10 0,2 2 0 16,-3-1 0-16,4 0 0 0,-1-1 0 0,-4 0-8 0,1-1 8 0,2 1 0 0,-3-1 0 16,3-1 0-16,-3 0 0 0,0 2 5 0,0-3-5 0,1 0 0 0,-1 1 0 0,0-2 0 0,3 0 0 15,-6-1-2-15,4-1 2 0,-1 0 0 0,-2 3-1 0,4-3 1 0,-4 0 0 0,2-3 0 16,0 3 0-16,1-1 0 0,-3-2 0 0,3 0 0 0,-2-1 0 0,0 0-2 0,2 0 2 0,-1-1 0 0,-1-1-2 15,2 0 2-15,-1-1 0 0,1 0-2 0,-1 0 2 0,-1-1 0 0,2-1 0 0,-1 0 0 0,2 1 0 16,0-2-2-16,1-1 2 0,-2 1 0 0,2 0 1 0,-1-3-1 0,2 3 0 0,-1-4 2 16,3 3-2-16,-3-3 0 0,1 2 0 0,-2-2 0 0,3 1 0 0,0-2 0 0,1 1 0 0,-1-1 0 15,-1-2-2-15,4 0 2 0,0 1 0 0,-4-2-3 0,5 2 3 0,0 0 0 0,-3-3 0 0,5 1 0 16,-1 0 0-16,-2 0-2 0,4 0 2 0,-1 1 0 0,0-3-1 0,1 2 1 0,0-1 0 0,0-1-1 16,1 0 1-16,1 0 0 0,-1 1 0 0,3-1 0 0,1 2 0 0,-5-3 0 0,5 1 0 0,1 1 0 15,-3-3-2-15,3 1 2 0,0 1 0 0,1 0-4 0,1 0 4 0,-2 0 0 0,4-1 0 16,-1 4 0-16,0-1 0 0,2-3-6 0,1 2 6 0,-2 1 0 0,1-2-3 0,2 2 3 0,1-1 0 15,-2-1-2-15,2 2 2 0,-1 0 0 0,2-2 0 0,-1 4 0 0,-1-2 0 0,4-4-1 16,-2 6 1-16,1-2 0 0,1-1-2 0,1 2 2 0,-1 0 0 0,1-1-4 0,0 3 4 0,1 0 0 16,1-3 0-16,-2 1 0 0,3 2 0 0,-1 0-5 0,1 1 5 0,0 1 0 0,0-4-5 15,-1 5 5-15,0-1 0 0,2-1-5 0,0 2 5 0,0 0 0 0,0 1 0 0,1 0 0 0,-1 1 0 0,4 0-3 16,11-5 3-16,0 0 0 0,3 0 3 0,-7 6-3 0,-1 0 0 0,5-2 6 0,-17 8-6 16,0 1 0-16,3-3 0 0,7 1 0 0,3 2 0 0,-1-2 7 0,-13 4-7 0,0 0 0 0,3-2 5 15,-1 2-5-15,2 0 0 0,-1 0 3 0,2 1-3 0,-1 0 0 0,1 0 0 0,17 2 0 0,-3-1 0 16,1 3 3-16,-4 1-3 0,-2 0 0 0,3 1 0 0,-3 1 0 0,-1 1 0 15,2 0-1-15,-2 1 1 0,-2 1 0 0,2-1 0 0,-5 4 0 0,1-2 0 0,3 1 0 0,-4 1 0 0,0-2 0 16,-1 3-2-16,-2-4 2 0,-3 2 0 0,4 1-2 0,-12-6 2 0,0-1 0 0,0 2 0 16,10 9 0-16,1 2 0 0,2-1-3 0,-6 0 3 0,1 0 0 0,1 1-7 0,-4 1 7 0,2 0 0 15,0 2-15-15,-4-1 15 0,-2-1 0 0,4 2 0 0,-6 0 0 0,0-2 0 0,1 2 1 0,-5-10-1 16,-2 0 0-16,3 0 2 0,-3 2-2 0,0 0 0 0,0-1 3 0,0 3-3 0,-2-3 0 16,-1 4 0-16,-1 0 0 0,0-1 0 0,-1 2 5 0,0 0-5 0,1 0 0 0,-2 1 18 0,-2-2-18 0,2 1 0 15,-4 1-2-15,-4 12 2 0,-1 1 0 0,-2 0 0 0,2-5 0 0,1 1 0 0,-2-1-8 16,2-5 8-16,1 0 0 0,-2 2-11 0,4-5 11 0,-1 1 0 0,0 1-19 0,6-13 19 0,0-1 0 15,0 2 0-15,0-4 0 0,0 0 0 0</inkml:trace>
  <inkml:trace contextRef="#ctx0" brushRef="#br0" timeOffset="4172.64">12929 6670 0 0,'0'0'306'0,"0"0"-313"15,-8-3 7-15,-2 0 0 0,1-2-9 0,4 2 9 0,0-1 0 0,-2 1 20 16,1 0-20-16,0 0 0 0,-1-2 0 0,0 1 0 0,-1 0 0 0,0-1-1 0,-11-5 1 0,0-2 0 16,-1 2-10-16,1 2 10 0,-1-3 0 0,-1 0-1 0,-1 2 1 0,2 1 0 0,-1 0 0 15,-2 0 0-15,1 0 0 0,0-1 1 0,0 2-1 0,1 1 0 0,-2-3 14 0,-13 0-14 0,-1-2 0 0,-2 0 8 16,8 1-8-16,0 3 0 0,-1-3 0 0,5 5 0 0,0-1 0 0,-2 0-9 16,4 3 9-16,-1-1 0 0,-2-1-17 0,3 3 17 0,1 0 0 0,-1-2 2 0,3 3-2 0,-2-1 0 0,0 0 0 15,-1-1 0-15,1 1 0 0,-3 0 14 0,2 0-14 0,0-1 0 0,-2 2 16 0,0-1-16 0,0-1 0 16,-1 1 26-16,-2-1-26 0,1 1 0 0,-1-1 0 0,-2 3 0 0,1-2 0 0,-1-1 14 15,0 1-14-15,1-1 0 0,-2 0 19 0,1 2-19 0,1-1 0 0,-2 0 2 0,-1 2-2 0,1 0 0 16,-1-3 0-16,2 3 0 0,1 0 0 0,-1-2-17 0,-1 2 17 0,1 0 0 0,-1-1-16 0,2 1 16 16,1 0 0-16,-2 2-4 0,2-2 4 0,1 0 0 0,-1 2 0 0,0 0 0 0,1-1 0 15,-1 1-8-15,1-1 8 0,1 2 0 0,-1-1 19 0,1 2-19 0,1-1 0 0,0 0 15 0,0-1-15 0,-1 0 0 16,1 1 0-16,1-1 0 0,-1 1 0 0,-1 0 5 0,3-1-5 0,1 1 0 0,-4-1-11 16,3 1 11-16,0 0 0 0,0 1-9 0,1-1 9 0,0 0 0 0,-2 1 0 0,2-2 0 0,-1 0 0 15,2 2-10-15,1-1 10 0,0-2 0 0,-2 3-17 0,2-1 17 0,-1-1 0 0,-2 2-1 16,1-1 1-16,2 1 0 0,-3-1 0 0,2 0 0 0,-1 0 0 0,2 2 9 0,0-1-9 0,0-1 0 15,-3 0 8-15,3 2-8 0,-1-1 0 0,0 0 6 0,0 0-6 0,2 0 0 0,-1 3 0 0,2-2 0 0,1 0 0 16,-4 1-8-16,13-2 8 0,-1-1 0 0,0 1 1 0,0-1-1 0,-1 1 0 0,1 1 11 16,-1 0-11-16,0 0 0 0,0 1 0 0,-2-1 0 0,2 2 0 0,-1-1-7 0,2-1 7 15,0 2 0-15,-2 3-12 0,3-4 12 0,0 1 0 0,-3 1-7 0,3 1 7 0,0-2 0 0,-1 2 0 16,3 0 0-16,0 1 0 0,-2 0 11 0,8-5-11 0,-1-2 0 0,-1 4 11 0,-3 4-11 0,0 0 0 16,-1 3 10-16,4-3-10 0,-2 1 0 0,0 1 0 0,3 0 0 0,0-1 0 0,-3 1-6 0,6-8 6 15,0 1 0-15,0 1-15 0,0-2 15 0,0 0 0 0,1 3-2 0,0 7 2 0,1 1 0 16,-1 0 0-16,2 0 0 0,0 0 0 0,2 1 10 0,0-2-10 0,0-1 0 0,1 3-1 15,2-2 1-15,-1-1 0 0,2 2 9 0,1-3-9 0,-1 2 0 0,1-2 0 0,3 1 0 0,-1-2 0 0,0 2-7 16,2-2 7-16,-1 0 0 0,2 1-16 0,-1-1 16 0,1-1 0 0,1 1-2 0,2-2 2 16,-1 1 0-16,3 0 0 0,13 5 0 0,0 2 0 0,1 1-4 0,-5-7 4 0,0 0 0 15,2 4-5-15,-4-8 5 0,0 2 0 0,3 2-4 0,-2-3 4 0,0-1 0 0,2-1 0 0,-1 2 0 0,-2-1 0 16,2 1 4-16,1-1-4 0,-1-1 0 0,0 0 4 0,1-1-4 0,-1 0 0 0,2 0 5 16,0-3-5-16,-1 1 0 0,1 1 0 0,0-3 0 0,-1 2 0 0,1-4-5 0,2 4 5 15,-1-1 0-15,1-1-11 0,0 0 11 0,-1 1 0 0,0 0 5 0,4-1-5 0,-2 0 0 0,2 2 0 16,-2-3 0-16,-1 0 0 0,0 0 4 0,1-2-4 0,-1 0 0 0,1 0 16 0,1 1-16 0,-2 0 0 0,1-3 12 15,-3 2-12-15,0 1 0 0,3-2 0 0,-1 1 0 0,0 0 0 0,2-1 5 0,-2-1-5 0,0 2 0 16,2-2 13-16,-1 2-13 0,-1-1 0 0,1 0-1 0,-2-1 1 0,0 3 0 0,3-6 0 16,-2 5 0-16,0-2 0 0,1 0-2 0,-2-2 2 0,1 1 0 0,0 1 12 0,-3-2-12 0,1 0 0 15,1 0-6-15,-5-1 6 0,0 2 0 0,3-3 0 0,-5 1 0 0,0 1 0 0,1 1-15 16,-3-3 15-16,1 0 0 0,2 0-7 0,0 1 7 0,-1-3 0 0,0 0-1 0,-2 1 1 16,1-1 0-16,0 0 0 0,-6 0 0 0,1 1 0 0,0 0 11 0,-5-1-11 0,-1 1 0 0,3-3-4 15,-11 5 4-15,0 1 0 0,3 0 8 0,-2 0-8 0,0-1 0 0,1-1 0 0,-1-1 0 0,1 1 0 16,0 0 11-16,1 0-11 0,-1-1 0 0,2 0 10 0,-3-2-10 0,0 0 0 0,1 1 5 15,-3-1-5-15,0-1 0 0,3 0 0 0,-5 0 0 0,0 1 0 0,1-4 3 0,-3 10-3 0,0-2 0 0,-1 1 14 16,-2-8-14-16,0 1 0 0,-1 0 13 0,-4 0-13 0,1-2 0 0,-1 1 0 0,-3 1 0 0,1-2 0 16,-3 2 4-16,-1-1-4 0,1 1 0 0,-2-1 13 0,1 0-13 0,-1 1 0 0,-1-1 12 15,0 0-12-15,2-1 0 0,-3 0 0 0,4 0 0 0,-1 1 0 0</inkml:trace>
  <inkml:trace contextRef="#ctx0" brushRef="#br0" timeOffset="5089.43">12745 5703 0 0,'0'0'611'0,"0"0"-628"0,1 0 17 0,0 0 0 0,1-1-3 0,-1-2 3 0,0 2 0 0,1-1 0 15,-1-1 0-15,0 1 0 0,1-1-18 0,-1-1 18 0,0 1 0 0,0-3-21 0,-1 2 21 0,0 0 0 16,-1 0-5-16,0-2 5 0,0-1 0 0,-2 2 0 0,-6-9 0 0,0 0 0 0,-4 0 16 15,-1 2-16-15,-1-1 0 0,1 0 21 0,-3 1-21 0,0 1 0 0,-2-2 1 0,-2 2-1 0,1 0 0 16,-1-1 0-16,-16-2 0 0,1-1 0 0,-1-2-5 0,3 5 5 0,1 0 0 0,-2-2 6 16,1 5-6-16,1 0 0 0,-1-3 1 0,1 5-1 0,1 0 0 0,-2-2 0 0,5 3 0 0,0 1 0 0,-2-5 4 15,-1 5-4-15,1-2 0 0,0 2-4 0,-3-2 4 0,0 3 0 0,-2-3-9 16,2 3 9-16,0-1 0 0,-2 0 0 0,1 3 0 0,0 0 0 0,-2-1-19 0,6 0 19 0,0 1 0 0,-3 0 5 16,4 1-5-16,0-1 0 0,-1 1 1 0,1 1-1 0,0-2 0 0,-1 1 0 0,-1 1 0 0,0 0 0 15,-2-1-8-15,1 2 8 0,0 0 0 0,-2 1-19 0,-1-2 19 0,-1 0 0 0,-2 0-4 16,1 3 4-16,-1-1 0 0,1 0 0 0,2 0 0 0,2 0 0 0,-2-1 1 0,3 3-1 0,1-1 0 15,0 1-8-15,1 1 8 0,1-1 0 0,-2 0-6 0,0 1 6 0,1 0 0 0,-2 3 0 16,1-2 0-16,1 0 0 0,-2 2 15 0,-2-2-15 0,0 0 0 0,0 3 4 0,-2-3-4 0,1 1 0 0,-2-3 3 16,3 4-3-16,-1-2 0 0,-2 2 0 0,5-1 0 0,0 2 0 0,-3-3 1 0,6 3-1 15,0-1 0-15,-2 1 8 0,2-1-8 0,0 0 0 0,-2 1 19 0,5-1-19 0,0 1 0 0,-1 1 0 16,2 0 0-16,1-1 0 0,-1 2 13 0,1-1-13 0,1-1 0 0,-2 1-7 0,3-1 7 0,-2 0 0 0,1 2-4 16,2-3 4-16,1 3 0 0,-3-2 0 0,7-1 0 0,1 0 0 0,-3 2-7 15,13-6 7-15,0 3 0 0,-3-1-15 0,3 1 15 0,-1-2 0 0,0 4-17 0,1-2 17 0,-1-1 0 16,2 2 0-16,-1 1 0 0,1-1 0 0,-2 2-8 0,3 2 8 0,2 0 0 0,-4-1-5 15,6-5 5-15,0-1 0 0,-2 1 6 0,2-1-6 0,0 1 0 0,1-1 0 0,0 11 0 0,0-2 0 0,2 2 15 16,3-2-15-16,-1 1 0 0,2 1 15 0,3-2-15 0,1 1 0 0,1 1 11 0,2-3-11 0,0-1 0 16,1 2 0-16,1 0 0 0,-1-3 0 0,3 4 1 0,14 5-1 0,-1-1 0 0,0 2 8 15,1-6-8-15,-3-1 0 0,2 3 27 0,2-3-27 0,-1-2 0 0,1 0 0 0,1-3 0 0,-1 4 0 16,3-2-7-16,-2-1 7 0,-1-2 0 0,1 3-25 0,2-4 25 0,0 0 0 0,2 1-25 16,-3-4 25-16,-1 2 0 0,3 2 0 0,-2-4 0 0,1-1 0 0,-1 4 0 0,3-1 0 0,0 1 0 15,1-2 0-15,-2 0 0 0,-1-1 0 0,2 2-3 0,-3-4 3 0,-1 3 0 0,2-2 0 0,3 3 0 16,0 0 0-16,0-1-4 0,0-2 4 0,0 0 0 0,3 3 4 0,-5-4-4 0,1-1 0 15,1 2 9-15,-1-3-9 0,-2 0 0 0,2 3 0 0,-2-3 0 0,-1 0 0 0,3-3 7 0,-2 3-7 16,-1-1 0-16,2-1-2 0,-4 1 2 0,0 1 0 0,3-3 9 0,1 0-9 0,-1 1 0 0,2-1 0 16,0 0 0-16,2 1 0 0,-2-2 0 0,2-1 0 0,1 1 0 0,2 0 8 0,-3-2-8 0,-1 2 0 15,2-2 5-15,-1 2-5 0,0 0 0 0,2-3 0 0,-5 3 0 0,1-2 0 0,0 1 8 16,-1 0-8-16,0 0 0 0,-1-2-7 0,1 0 7 0,-1 2 0 0,3-2 9 0,-5-1-9 0,-1 0 0 16,1 1 0-16,-4 1 0 0,-1 0 0 0,0-1 3 0,-1 0-3 0,-2 1 0 0,3-3-18 15,-2 0 18-15,0 0 0 0,0-3-5 0,-5 3 5 0,0-1 0 0,1 1 0 0,-4-1 0 0,-1 1 0 0,2-1 31 16,-4-1-31-16,-2 2 0 0,0-4 20 0,-8 9-20 0,-1-1 0 0,0 0 0 0,-1-2 0 0,0 1 0 15,2-2 0-15,-1 0 0 0,-1 1 0 0,0-2-5 0,-1-3 5 0,0 0 0 0,0 1-1 16,-2-2 1-16,0-2 0 0,0 3 5 0,-2-2-5 0,0 0 0 0,-1-2 0 0,-3 1 0 0,0-1 0 16,-2-1 6-16,-2 2-6 0,1-2 0 0,-1 0 8 0,-4 1-8 0,1-1 0 0,-2 0 6 15,-15-11-6-15,0-1 0 0,-2-1 0 0,-1 8 0 0,1-1 0 0,-4 0 13 0,2 5-13 0,1 0 0 0,0 0-6 16,-3 4 6-16,1 0 0 0,-3-1-21 0,3 5 21 0,0-1 0 0,-3-2 0 16,4 4 0-16,0 2 0 0,-3-5-1 0,5 5 1 0,0 0 0 0,-3 0 8 0,3-1-8 0,0 4 0 0,-1-3 4 15,2 3-4-15,0-1 0 0</inkml:trace>
  <inkml:trace contextRef="#ctx0" brushRef="#br0" timeOffset="6957.6">7117 6070 0 0,'0'0'296'0,"0"0"-312"0,3 2 16 0,-1 1 0 0,1 2 1 16,0-5-1-16,2 0 0 0,1 4 0 0,4-5 0 0,-2-2 0 0,3 2 16 0,1-1-16 0,2-2 0 0,-14 4 0 0,12-3 22 16,5-2-22-16,-2-1 0 0,1-1 18 0,-2 1-18 0,0 0 0 0,3-3 0 0,-1 2 0 0,-1 0 0 15,-2 0 11-15,-1 0-11 0,-1 1 0 0,3-2 13 0,-9 4-13 0,0 1 0 0,0 0-5 16,-2-1 5-16,0 1 0 0,4-1 0 0,-5 2 0 0,1-1 0 0,-2-2-29 0,-1 2 29 0,0 0 0 15,2-1-24-15,-2 1 24 0,-2 0 0 0,1-3 5 0,-11-4-5 0,3 0 0 0,-1-3 0 0,-6 1 0 0,1 1 0 16,-1-1 15-16,-4-1-15 0,-2 3 0 0,1-5 19 0,-18-3-19 0,0 1 0 0,-3-2 9 16,3 5-9-16,1 1 0 0,-1-2 0 0,1 3 0 0,2 1 0 0,-3-3-13 0,2 5 13 0,-1-2 0 15,-2-2 0-15,3 4 0 0,-1 1 0 0,-1 0-14 0,5 3 14 0,-3-1 0 0,2-1 0 16,4 3 0-16,-3 0 0 0,0-2-28 0,4 4 28 0,-3 0 0 0,2-2-9 0,-3 3 9 16,-2-2 0-16,1-1-17 0,-2 3 17 0,3 0 0 0,-3 0 0 0,4 1 0 0,1 0 0 0,-1 0 0 15,-4 1 0-15,2 0 0 0,-1 1 5 0,1-1-5 0,2 2 0 0,-4 1 0 0,1-1 0 0,2 1 0 16,-4 1 0-16,5 0 0 0,-2 0 0 0,-2 1 1 0,6 1-1 0,-2-1 0 0,-1 1 24 0,-1 0-24 0,0 1 0 15,1 2 19-15,4 1-19 0,-1-2 0 0,1 2 0 0,2 0 0 0,0 1 0 0,-3 0 3 16,7 3-3-16,-3-1 0 0,0 0 4 0,3 4-4 0,0-3 0 0,1 0-6 0,5 2 6 0,0 1 0 16,1-2 0-16,4 1 0 0,0-2 0 0,0 0 16 0,8-5-16 0,1 0 0 0,-2-1 17 15,3 2-17-15,0 2 0 0,-1-2 6 0,3 2-6 0,0 0 0 0,0 2 0 0,2 1 0 0,0 1 0 16,1-3 11-16,1 3-11 0,0 0 0 0,3 2 3 0,1-3-3 0,1 2 0 0,1 3 0 16,2-4 0-16,0 1 0 0,2 2 0 0,11 7 0 0,3 0 0 0,0 3 1 0,-1-8-1 0,3 1 0 15,1 3-10-15,-2-6 10 0,1 3 0 0,3-3-7 0,-2-1 7 0,0 1 0 0,2-2 0 16,3-2 0-16,1-1 0 0,3 3-11 0,-4-4 11 0,0 1 0 0,1-1-12 0,-2-3 12 0,2 1 0 0,1 1-7 15,-2-3 7-15,2 0 0 0,0 1 0 0,2-2 0 0,0 1 0 0,0 0 7 0,1-2-7 16,0 2 0-16,0 1 6 0,-1-3-6 0,3 1 0 0,-1-1 10 0,-3-3-10 0,2 2 0 0,2 2 0 16,0-2 0-16,1-2 0 0,-2 4 22 0,3-2-22 0,2 0 0 0,0 0 18 0,-1 0-18 15,-1-1 0-15,1 0 12 0,-3-2-12 0,-1-1 0 0,3 2 0 0,-8-3 0 0,2-2 0 0,1 2 11 16,-3-3-11-16,0 0 0 0,1 1 5 0,-7-3-5 0,2 2 0 0,0-4 5 0,-3 0-5 0,2 1 0 0,-2 1 0 16,0-6 0-16,2 1 0 0,-2-1-3 0,-5-1 3 0,-1-1 0 0,3 1 17 15,-5-3-17-15,0 1 0 0,-1-1 0 0,-3 1 0 0,-4-2 0 0,3 2 0 0,-7-2 0 0,0-1 0 16,3 1-16-16,-9 4 16 0,-2 0 0 0,4 1 0 0,-5-4 0 0,1 0 0 0,1-1-12 0,-2-2 12 15,0 1 0-15,-1-2 0 0,0-2 0 0,0 0 0 0,-2 0 3 0,-5-13-3 0,-1 0 0 0,2-3-3 16,-7 7 3-16,0 0 0 0,1-2-9 0,-3 5 9 0,2 0 0 0,-1-2 0 0,-3 3 0 0,0 2 0 16,-1-1 0-16,0 4 0 0,1-2 0 0,-1 2 0 0,-2 2 0 0,0 0 0 0,0 0 4 0,1 3-4 15,0 1 0-15,0-1 0 0,0 5 0 0,1-1 0 0,0-1-10 0,3 4 10 0,-1-2 0 0,0 1 4 16,-3 2-4-16,0-1 0 0,0-1-13 0,12 6 13 0,0-1 0 0,-1 1 0 0,0 1 0 16,-1 1 0-16,1-4-31 0,-1 1 31 0,1 0 0 0,-2-2-22 0,4 2 22 0,-1-1 0 0</inkml:trace>
  <inkml:trace contextRef="#ctx0" brushRef="#br0" timeOffset="9826.26">6251 5865 0 0,'0'0'276'0,"0"0"-281"0,1 0 5 0,0 0 0 0,0 3-11 0,-1-3 11 16,0 0 0-16,0 2 0 0,0-2 0 0,0 1 0 0,-1 0 8 0,0 0-8 0,0 0 0 16,0 2 9-16,0-3-9 0,1 2 0 0,-2 0-9 0,1-2 9 0,1 1 0 0,-2 2 0 0,2-3 0 0,0 0 0 15,-1 3-6-15,1-3 6 0,0 0 0 0,0 1-5 0,0-1 5 0,0 0 0 0,3 0-1 16,-3 0 1-16,1 0 0 0,1 3 0 0,0-3 0 0,0 0 0 0,0 1 0 0,1-1 0 0,0 0 0 16,2 2 0-16,0-2 0 0,-1 0 0 0,2 1 0 0,-2-1 0 0,1 0 0 0,1 2 0 15,1-2 0-15,-1 0 0 0,1 1 0 0,0-1 0 0,2 0 0 0,-1 3 3 0,13-2-3 0,-2 1 0 16,1 3 9-16,0-2-9 0,-1 0 0 0,4 1 0 0,-5 1 0 0,1-2 0 0,2 1 3 15,-4 0-3-15,3-1 0 0,-1 3 13 0,0-3-13 0,-1-1 0 0,1 3 17 0,2-1-17 0,-1 1 0 16,0-2 0-16,1 1 0 0,0-2 0 0,0 4-4 0,-1-3 4 0,1 0 0 0,-1 1-1 16,13 2 1-16,1-1 0 0,1 2-9 0,-3 0 9 0,-3-1 0 0,2 1 0 0,-1-2 0 0,-1 1 0 0,2 1-12 15,-3-2 12-15,0 0 0 0,2 1-13 0,-5 0 13 0,1-2 0 0,1 2-3 0,1 0 3 0,1-1 0 16,0 0 0-16,-1-1 0 0,1-1 0 0,-1 4 4 0,-1-2-4 0,-1 1 0 0,3 1-2 16,-1-4 2-16,0 3 0 0,3-2-2 0,-3 1 2 0,1 0 0 0,0 1 0 0,2 1 0 0,0 0 0 15,2 2-3-15,-3-2 3 0,0 1 0 0,0-1 0 0,0-2 0 0,-1-2 0 0,1 1 0 16,2 1 0-16,-1-1 0 0,0 1 0 0,1 2 0 0,-1-1 0 0,2 1 2 0,0 0-2 0,-1 1 0 15,1-1-2-15,1-1 2 0,-1 0 0 0,2 0 0 0,4 1 0 0,-4-1 0 0,2 0 0 0,-3 0 0 16,-2 1 0-16,4-1 0 0,0 4 0 0,3-3 0 0,0 3 8 0,1 0-8 0,-1 0 0 0,1 1-1 16,-1-1 1-16,0 1 0 0,1 0 0 0,0-2 0 0,-1 2 0 0,3 2-4 0,-3-3 4 0,1 1 0 15,-1 1 3-15,2-1-3 0,0-1 0 0,-1 3 3 0,5-2-3 0,-2 1 0 0,3-1 0 16,-3 0 0-16,2-1 0 0,-2 3-5 0,-2-1 5 0,2 1 0 0,0 1 4 0,1-3-4 0,0 1 0 16,1 1 17-16,-2-2-17 0,0 1 0 0,1-1 0 0,-2 1 0 0,-1 0 0 0,3-1 8 15,-4 2-8-15,-1 0 0 0,2 0-2 0,-5 0 2 0,1-1 0 0,1 3-5 0,-1-4 5 0,2 1 0 0,-1 1 0 16,3 0 0-16,0-1 0 0,0 1-14 0,0-1 14 0,0 2 0 0,1 0 22 0,-2 0-22 15,2-1 0-15,-1 1 33 0,-2-1-33 0,2 0 0 0,-1 1 0 0,-1 0 0 0,-1 0 0 0,1 0 29 16,-1-1-29-16,-1 1 0 0,2 0 35 0,-7-1-35 0,0-1 0 0,4 2 12 0,-5-2-12 0,0-1 0 16,1 2 0-16,-6-3 0 0,1 0 0 0,1 1 1 0,-4-2-1 0,0 1 0 0,1 0 3 15,-5-3-3-15,0 2 0 0,2 0 1 0,-5 0-1 0,1-1 0 0,1 1 0 0,-12-9 0 0,-1 3 0 16,1 1 4-16,-1-3-4 0,0 0 0 0,3 1 4 0,-3-1-4 0,0 0 0 0,2 1-7 0,-1-2 7 0,-1 0 0 16,1 2 0-16,-6-2 0 0,0 0 0 0,1-2 5 0,0 2-5 0,1 0 0 0,-1 0 23 15,0 0-23-15,1 0 0 0,0 0 14 0,0 0-14 0,0 0 0 0,0 0 0 0,0 0 0 16,0 0 0-16,0 0 2 0,0 0-2 0,0 0 0 0,1 0 14 0,-1 0-14 0,0 0 0 0,0 0 13 15,0 0-13-15,0 0 0 0,0 0 0 0,-1 0 0 0,0 0 0 0,0-2 9 0,0 2-9 0,0 0 0 16,1-1 3-16,-2 1-3 0,0 0 0 0,2-1 9 0,-2 1-9 0,0 0 0 0,1-1 0 16,-1 1 0-16,0 0 0 0,0-1 7 0,0 1-7 0,0 0 0 0,0-1-4 0,-1 1 4 0,0 0 0 15,2-1-12-15,-2 1 12 0,0 0 0 0,1-1 0 0,-1 1 0 0,0 0 0 0,1 0-15 0,-1 0 15 16,0 0 0-16,1 0-1 0,-1 0 1 0,0 0 0 0,1 0 1 0,-1 0-1 0,0 0 0 0,0 0 0 16,0 0 0-16,0 0 0 0,1 1-2 0,-1-1 2 0,0 0 0 0,2 1-3 0,-2-1 3 0,0 0 0 15,2 1-2-15,-1-1 2 0,0 0 0 0,0 2 0 0,1-2 0 0,-1 0 0 0,0 2-6 16,0-2 6-16,0 0 0 0,1 2-7 0,-1-2 7 0,0 2 0 0,2-1-5 0,-1-1 5 0,0 0 0 15,0 0 0-15,0 0 0 0,0 0 0 0,0 3 1 0,0-2-1 0,0 0 0 0,0 0 6 16,1-1-6-16,-1 0 0 0,0 2 8 0,0 0-8 0,0-1 0 0,0 0 0 0,-1-1 0 0,0 0 0 0,2 3 10 16,-2-3-10-16,0 0 0 0,2 2-1 0,-2-2 1 0,0 0 0 0,1 1-10 0,-1-1 10 15,0 0 0-15,2 2 0 0,-2-2 0 0,0 0 0 0,0 0-3 0,0 0 3 0,0 0 0 0,1 1 3 16,-1-1-3-16,0 0 0 0,0 0 14 0,0 0-14 0,0 0 0 0,0 0 0 0,0 0 0 16,0 0 0-16,0-1 11 0,0 1-11 0,0 0 0 0,0 0 7 0,-1 0-7 0,0 0 0 0,2-2 9 15,-1 2-9-15,0 0 0 0,0-1 0 0,-1 1 0 0,0 0 0 0,3 0 14 0,-3 0-14 0,0 0 0 16,2-2-1-16,0 2 1 0,-1 0 0 0,0-2 1 0,0 2-1 0,0 0 0 0,0-1 0 0,-1 1 0 15,0 0 0-15,2 0 9 0,-1 0-9 0,0 0 0 0,0-1-4 0,0 1 4 0,0 0 0 0,0 0-11 16,-1 0 11-16,0 0 0 0,2 1 0 0,-2-1 0 0,0 0 0 0,2 0-7 0,-2 0 7 0,0 0 0 16,2 0-12-16,-2 0 12 0,0 0 0 0,2 1-10 0,-2-1 10 0,0 0 0 0,2 0 0 15,-2 0 0-15,0 0 0 0,2 2-9 0,-2-2 9 0,0 0 0 0,2 0-3 0,-2 0 3 0,0 0 0 16,2 0 11-16,-2 0-11 0,0 0 0 0,3 1 0 0,-2-1 0 0,0 0 0 0,0 0 3 16,-1 0-3-16,0 0 0 0,2 0 10 0,-2 0-10 0,0 0 0 0,2 0 10 0,-1 0-10 0,0 0 0 0,0 0 0 15,-1 0 0-15,0 0 0 0,2 0-2 0,-2 0 2 0,0 0 0 0,2 0 3 0,-1 0-3 16,0 0 0-16,0 1-1 0,-1-1 1 0,0 0 0 0,2 0 0 0,-1 0 0 0,0 0 0 0,0 0-5 15,0 0 5-15,0 0 0 0,0 1-1 0,0-1 1 0,0 0 0 0,0 2-14 0,1-2 14 0,-1 0 0 16,1 0 0-16,-1 0 0 0,0 0 0 0,1 1-9 0,-1-1 9 0,0 0 0 0,0 1-4 16,0-1 4-16,0 0 0 0,1 1 2 0,-1-1-2 0,0 0 0 0,1 1 0 0,-1-1 0 0,0 0 0 15,0 0 3-15,0 0-3 0,0 0 0 0,0 1 5 0,-1-1-5 0,0 0 0 0,2 2-1 16,-2-2 1-16,0 0 0 0,3 0 0 0,-3 0 0 0,0 0 0 0,3 0 0 0,-3 0 0 0,0 0 0 16,1 1-6-16,-1-1 6 0,0 0 0 0,2 0 4 0,-2 0-4 0,0 0 0 0,1 0 0 15,-1 0 0-15,0 0 0 0,1 0 6 0,-1 0-6 0,0 0 0 0,1 0 1 0,-1 0-1 0,0 0 0 16,2 0-5-16,-2 0 5 0,0 0 0 0,1 0 0 0,-1 0 0 0,0 0 0 0,0 0 12 0,0 0-12 0,0 0 0 15,1 0 10-15,-1 0-10 0,0 0 0 0,1 0 5 0,-1 0-5 0,0 0 0 0,1 0 0 16,-1 0 0-16,0 0 0 0,0-1 7 0,0 1-7 0,0 0 0 0,0 0 0 0,0 0 0 0,0 0 0 16,1 0-6-16,-1 0 6 0,0 0 0 0,0 0 0 0,0 0 0 0,0 0 0 0,0 0-7 15,0 0 7-15,0 0 0 0,0 0-3 0,0 0 3 0,0 0 0 0,1 0-13 0,-1 0 13 0,0 0 0 16,2-2 0-16,-2 2 0 0,0 0 0 0,1 0-12 0,-1 0 12 0,0 0 0 0,2-1-8 0,-2 1 8 16,0 0 0-16,2 0 8 0,-2 0-8 0,0 0 0 0,1-1 0 0,-1 1 0 0,0 0 0 0,2 0 12 15,-2 0-12-15,0 0 0 0,1-1 9 0,-1 1-9 0,0 0 0 0,1 0 10 0,-1 0-10 16,0 0 0-16,1-1 0 0,-1 1 0 0,0 0 0 0,2 0 2 0,-2 0-2 0,0 0 0 0,0 0-2 15,0 0 2-15,0 0 0 0,1 0-5 0,-1 0 5 0,0 0 0 0,1 0 0 0,-1 0 0 0,0 0 0 16,2 0-1-16,-2 0 1 0,0 0 0 0,1 0 1 0,-1 0-1 0,0 0 0 0,1 0 1 0,-1 0-1 16,0 0 0-16,1 0 0 0,-1 0 0 0,0 0 0 0,1 0 0 0,-1 0 0 0,0 0 0 15,1 0 4-15,-1 0-4 0,0 0 0 0,0 0-1 0,0 0 1 0,0 0 0 0,1 0 0 0,-1 0 0 16,0 0 0-16,0 0-1 0,0 0 1 0,0 0 0 0,0-1-4 0,0 1 4 0,0 0 0 0,0 0-4 16,0 0 4-16,0 0 0 0,0 1 0 0,0-1 0 0,0 0 0 0,0 0 0 0,0 0 0 15,0 0 0-15,0-1-4 0,0 1 4 0,0 0 0 0,0 0-1 0,0 0 1 0,0 0 0 0,0 0 0 16,0 0 0-16,0 0 0 0,0 0 6 0,0 0-6 0,0 0 0 0,0 0 5 0,0 0-5 0,0 0 0 15,0 0-2-15,0 0 2 0,0 0 0 0,0 0 0 0,0 0 0 0,0 0 0 0,0 0 3 0,0 0-3 16,0 0 0-16,0 0 0 0,0 0 0 0,0 0 0 0,0-2 0 0,0 2 0 0,0 0 0 16,0 0 0-16,0 0 0 0,0 0 0 0,0 0-1 0,0 0 1 0,0 0 0 0,0 0 4 0,0 0-4 15,0 0 0-15,0 0 5 0,0 0-5 0,0 0 0 0,0 0 0 0,0 0 0 0,0 0 0 0,0 0-4 16,0 0 4-16,0 0 0 0,0 0 0 0,0 0 0 0,0 0 0 0,0 0 2 16,0 0-2-16,0 0 0 0,0 0 0 0,0 0 0 0,0 0 0 0,0 0 5 0,0 0-5 0,0 0 0 0,0 0-1 15,0 0 1-15,0 0 0 0,0 0 0 0,0 0 0 0,0 0 0 0,0 0 0 0,0 0 0 0,0 0 0 0,0 0-1 16,0 0 1-16,0 0 0 0,0 0-2 0,0 0 2 0,0 0 0 0,0 0 3 0,0 0-3 15,0 0 0-15,0 0 0 0,0 0 0 0,0 0 0 0,0 0-6 0,0 0 6 0,0 0 0 16,0 2-2-16,0-2 2 0,0 0 0 0,0 0 3 0,0 0-3 0,0 0 0 0,0 0 0 0,0 0 0 0,0 0 0 16,0 0 1-16,0 0-1 0,0 0 0 0,0 0 7 0,0 0-7 0,0 0 0 15,0 0 17-15,0 0-17 0,0 0 0 0,0 0 0 0,0 0 0 0,0 0 0 0,0 0 13 0,0 0-13 0,0 0 0 16,0 0 10-16,0 0-10 0,0 0 0 0,0 0 3 0,0 0-3 0,0 0 0 0,0 0 0 16,0 0 0-16,0 0 0 0,0 0 4 0,0 0-4 0,0 0 0 0,1 0 11 0,-1 0-11 0,0 0 0 15,0 0 5-15,0 0-5 0,0 0 0 0,1 0 0 0,-1 0 0 0,0 0 0 0,1 0 7 16,-1 0-7-16,0 0 0 0,1 0 1 0,-1 0-1 0,0 0 0 0,1 1-2 0,-1-1 2 0,0 0 0 15,1 0 0-15,-1 0 0 0,0 0 0 0,1 1-2 0,-1-1 2 0,0 0 0 0,1 0 7 0,-1 0-7 0,0 0 0 16,1 1-2-16,-1-1 2 0,0 0 0 0,1 0 0 0,-1 0 0 0,0 0 0 0,1 0-7 16,-1 0 7-16,0 0 0 0,1 1-9 0,-1-1 9 0,0 0 0 0,1 0 2 0,-1 0-2 0,0 0 0 15,1-1 0-15,-1 1 0 0,0 0 0 0,1 0-1 0,-1 0 1 0,0 0 0 0,2 0-7 0,-2 0 7 16,0 0 0-16,0-1 0 0,0 1 0 0,0 0 0 0,1 0 0 0,-1 0 0 0,0 0 0 16,1 0-6-16,-1 0 6 0,0 0 0 0,2 0-1 0,-2 0 1 0,0 0 0 0,1 0 3 15,-1 0-3-15,0 0 0 0,0 0 0 0,0 0 0 0,0 0 0 0,0 0 13 0,0 0-13 0,0 0 0 16,0 0 10-16,0 0-10 0,0 0 0 0,0 0 6 0,0 0-6 0,0 0 0 0,0 0 0 0,0 0 0 0,0 0 0 15,0 0 1-15,0 0-1 0,0 0 0 0,0 0 1 0,0 0-1 0,0 0 0 0,0 0-5 16,0 0 5-16,0 0 0 0,0 0 0 0,0 0 0 0,0 0 0 0,0 0 3 0,0 0-3 16,0 0 0-16,0 0 3 0,0 0-3 0,0 0 0 0,0 0-5 0,0 0 5 0,0 0 0 0,0 0 0 15,0 0 0-15,0 0 0 0,0 0-2 0,0 0 2 0,0 0 0 0,0 0 5 0,0 0-5 0,0 0 0 16,0 0 9-16,0 0-9 0,0 0 0 0,0 0 0 0,0 0 0 0,0 0 0 0,0 0 8 16,0 0-8-16,0 0 0 0,0 0 4 0,0 0-4 0,0 0 0 0,0 0-11 0,0 0 11 0,0 0 0 15,0 0 0-15,0 0 0 0,0 0 0 0,0 0-5 0,0 0 5 0,0 0 0 0,0 0-2 0,0 0 2 16,0 0 0-16,0-1 4 0,0 1-4 0,0 0 0 0,1 0 0 0,-1 0 0 0,0 0 0 0,0 0 5 15,0 0-5-15,0 0 0 0,0 0 9 0,0 0-9 0,0 0 0 0,1 0 14 0,-1 0-14 0,0 0 0 16,0 0 0-16,0 0 0 0,0 0 0 0,0 0 11 0,0 0-11 0,0 0 0 0,0-1 11 16,0 1-11-16,0 0 0 0,0 0 12 0,0 0-12 0,0 0 0 0,0 0 0 0,0 0 0 0,0 0 0 15,0 0 15-15,0 0-15 0,0 0 0 0,0-2 14 0,0 2-14 0,0 0 0 0,0 0 18 0,0 0-18 16,0 0 0-16,0-1 0 0,0 1 0 0,0 0 0 0,0 0 10 0,0 0-10 0,0 0 0 16,-1 0-7-16,1 0 7 0,0 0 0 0,0-1-2 0,0 1 2 0,0 0 0 0,0-1 0 0,0 1 0 0,0 0 0 15,1-3-7-15,-1 3 7 0,0 0 0 0,0-2 5 0,0 0-5 0,0 1 0 0,1 0-9 16,-1 1 9-16,0 0 0 0,0-2 0 0,0 1 0 0,0 0 0 0,1-1-4 0,-1 2 4 0,0 0 0 15,0-1 3-15,0-1-3 0,0 2 0 0,1-3 4 0,-1 2-4 0,0 0 0 0,0 0 0 16,0 0 0-16,0 0 0 0,0-3 1 0,0 3-1 0,0-1 0 0,0 2-18 0,0-3 18 0,0 1 0 16,-1 0-13-16,1 0 13 0,0 0 0 0,0 1 0 0,0-2 0 0,0 1 0 0,-1-2-8 0,1 3 8 15,0-2 0-15,-1-1 14 0,1 1-14 0,0 0 0 0,-1-1 11 0,1 0-11 0,0 1 0 0,-1-1 0 16,1 1 0-16,0 0 0 0,-3-2-3 0,3 1 3 0,0 0 0 0,-1-2 3 16,1 1-3-16,0 0 0 0,-1-1 13 0,1 1-13 0,0 0 0 0,-1-3 0 0,1 2 0 0,0 0 0 0,0-1-6 15,0 2 6-15,0-2 0 0,0-1-16 0,0 1 16 0,0 0 0 0,1-3-3 0,-1 3 3 0,0 0 0 16,0-3 0-16,0 3 0 0,0-2 0 0,1 0-12 0,-1 0 12 0,0 1 0 0,1-4-11 15,-1 4 11-15,0-1 0 0,3-1-19 0,-3 0 19 0,0 1 0 0,2-1 0 0,-2-1 0 0,0 1 0 16,2 0-13-16,-2 0 13 0,0-1 0 0,2-1-1 0,-1-13 1 0,0 3 0 0,0-4-2 0,-1 15 2 16,0 1 0-16,2-2 0 0,-1-10 0 0,0 1 0 0,1-4-18 0,-1 5 18 0,0 0 0 15,0-1 10-15,0 3-10 0,0 0 0 0,0-1 10 0,0 1-10 0,0 1 0 0,0-2 0 0,0 4 0 0,0-1 0 16,0-1-9-16,-1 4 9 0,0-1 0 0,3-1-10 0,-3 1 10 0,0 2 0 0,3-1-3 16,-2-1 3-16,0 1 0 0,0-1 0 0,-1 1 0 0,0-1 0 0,2-1 1 0,-2 2-1 0,0 0 0 15,2-1-19-15,-2 0 19 0,0 0 0 0,1-1-27 0,-1 1 27 0,0 1 0 0,1-2 0 16,-1 3 0-16,0 0 0 0,0-3-23 0,0 9 23 0,0 1 0 0,0-2-2 0,0 2 2 0,0-1 0 15,1 0 3-15,-1 1-3 0,0-2 0 0,1 1 0 0,-1-1 0 0,0 1 0 0,1-2 2 0,-1 2-2 16,0 0 0-16,0-2 3 0,0 1-3 0,0 0 0 0,0-3-10 0,0 2 10 0,0 1 0 0,1-2 0 16,-1 0 0-16,0 0 0 0,0 2-14 0,0-2 14 0,0 1 0 0,1-1 3 15,-1 1-3-15,0-1 0 0,1 1 7 0,-1 1-7 0,0 0 0 0,1-3 0 0,-1 2 0 0,0 1 0 0,1-3-2 16,-1 3 2-16,0 1 0 0,1-3 3 0,-1 4-3 0,0-2 0 0,1 0-2 0,-1 0 2 0,0 1 0 16,1-2 0-16,-1 1 0 0,0 1 0 0,1 0 22 0,-1 1-22 0,0 0 0 0,1 0 26 15,-1 1-26-15,0-1 0 0,0 1 5 0,0 2-5 0,0-1 0 0,0-3 0 0,0 3 0 0,0-1 0 16,1 1 7-16,-1 0-7 0,0 1 0 0,0-2 6 0,0 2-6 0,0-1 0 0,0-1 4 0,0 2-4 15,0 1 0-15,1-3 0 0,-1 2 0 0,0 1 0 0,0-2 8 0,0 1-8 0,0-1 0 0,-1 2 4 16,1 0-4-16,0 0 0 0,0-3 5 0,0 4-5 0,0-2 0 0,1 0 0 0,-1 0 0 16,0 2 0-16,0-1 11 0,0-1-11 0,0 1 0 0,0 0 7 0,0 0-7 0,0 0 0 0,-1-1 6 15,1 2-6-15,0 0 0 0,0-2 0 0,0 2 0 0,0 0 0 0,0-1 2 0,0 1-2 0,0 0 0 16,1 0 1-16,-1 0-1 0,0 0 0 0,-1-2-6 0,1 2 6 0,0 0 0 0,0-1 0 0,0 1 0 16,0 0 0-16,0-1-1 0,0 1 1 0,0 0 0 0,0 0-4 0,0 0 4 0,0 0 0 15,0-1 0-15,0 1 0 0,0 0 0 0,0 0 0 0,0 0 0 0,0 0 0 0,0 0-2 0,0 0 2 16,0 0 0-16,0 0-2 0,0 0 2 0,0 0 0 0,0 0-10 0,0 0 10 0,0 0 0 15,0 0 0-15,0 0 0 0,0 0 0 0,0 0-3 0,0 0 3 0,0 0 0 0,0 1-6 0,0-1 6 0,0 0 0 16,0 0-6-16,0 0 6 0,0 0 0 0,0 0 0 0,0 0 0 0,0 0 0 16,0 0 0-16,0 0 0 0,0 0 0 0,0 0 1 0,0 0-1 0,0 0 0 0,0 0 7 0,0 0-7 0,0 0 0 15,-1 0 0-15,1 0 0 0,0 0 0 0,1 0 19 0,-1 0-19 0,0 0 0 0,0 0 14 16,0 0-14-16,0 0 0 0,0 0 10 0,0 0-10 0,0 0 0 0,-1 0 0 0,1 0 0 0,0 0 0 0,0 0 3 16,0 0-3-16,0 0 0 0,1 0 8 0,-1 0-8 0,0 0 0 0,0 0 8 15,0 0-8-15,0 0 0 0,0 0 0 0,0 0 0 0,0 0 0 0,-1 0 2 0,1 0-2 0,0 0 0 16,1 0-2-16,-1 0 2 0,0 0 0 0,0 0 2 0,0 0-2 0,0 0 0 0,0 0 0 0,0 0 0 0,0 0 0 15,0 0 4-15,0 0-4 0,0 0 0 0,0 0-1 0,0 0 1 0,0 0 0 0,0 0 7 16,0 0-7-16,0 0 0 0,0 0 0 0,0 0 0 0,0 0 0 0,0-1 14 0,0 1-14 0,0 0 0 16,0 0 2-16,0 0-2 0,0 0 0 0,0 0-4 0,0 0 4 0,0 0 0 0,0 0 0 15,0 0 0-15,0 0 0 0,0 0-1 0,0 0 1 0,0 0 0 0,0 0-1 0,0 0 1 0,0 0 0 0,0 0-13 16,0 0 13-16,0 0 0 0,0 0 0 0,0 0 0 0,0 0 0 0,0 0-6 16,0 0 6-16,0 0 0 0,0 0 19 0,0 0-19 0,0 0 0 0,0 0 1 0,0 0-1 0,0 0 0 0,0 0 0 15,0 0 0-15,0 0 0 0,0 0-12 0,0 0 12 0,0 0 0 0,0 0-9 0,0 0 9 0,0 0 0 16,0 0 3-16,0 0-3 0,0 0 0 0,0 0 0 0,0 0 0 0,0 0 0 0,0 0 9 15,0 0-9-15,0 0 0 0,0 0 14 0,0 0-14 0,0 0 0 0,0-1 8 0,0 1-8 0,0 0 0 16,0 0 0-16,0 0 0 0,0 0 0 0,0 0 4 0,0 0-4 0,0 0 0 0,0 0-11 16,0 0 11-16,0 0 0 0,0 0-10 0,0 0 10 0,0 0 0 0,0 1 0 0,0-1 0 0,0 0 0 0,0 0-38 15,0 0 38-15,0 0 0 0,1 1-65 0,-1-1 65 0,0 0 0 0,-2 2-61 16,2-2 61-16,0 0 0 0,-2 2 0 0,2-2 0 0,0 0 0 0,-1 2-49 0,1-2 49 0,0 0 0 16</inkml:trace>
  <inkml:trace contextRef="#ctx0" brushRef="#br0" timeOffset="11828.74">12697 6250 0 0,'0'0'281'0,"0"0"-281"15,6-4 0-15,1 1 0 0,1-2 8 0,1 1-8 0,0-2 0 0,1 1 12 0,1-2-12 0,1 0 0 16,1-3 0-16,2 2 0 0,-1-1 0 0,3-3 17 0,-2 2-17 0,1-1 0 0,0 0 20 15,0-2-20-15,-1 0 0 0,2 0 0 0,-3 2 0 0,1-3 0 0,-1 2 0 0,-2-1 0 0,1 0 0 0,1 0-8 16,-2 1 8-16,-2-2 0 0,2 1-3 0,-3 0 3 0,-1 1 0 0,2-1-5 0,-4-1 5 16,1 2 0-16,0 0 0 0,-3 0 0 0,0-2 0 0,1 2 2 0,-3 1-2 0,2-1 0 0,-2-1 0 15,-2 2 0-15,0 0 0 0,-2-1 26 0,-3-2-26 0,2 2 0 0,0-1 0 0,-1 0 0 0,0-1 0 16,-2-2 6-16,1 1-6 0,-1 0 0 0,-1-2 0 0,-1 1 0 0,0 1 0 0,-1-2 11 0,0 1-11 16,0 1 0-16,-1-3 0 0,-1 1 0 0,1 1 0 0,-2-3 22 0,1 2-22 0,0 0 0 15,-1-1 1-15,0 1-1 0,-1 1 0 0,-1-1-6 0,1 1 6 0,-1 1 0 0,1-2 0 0,-11-10 0 16,-1-1 0-16,-1 0 0 0,4 6 0 0,-1 0 0 0,-3-2 6 0,4 6-6 0,1-1 0 0,-2-1-15 15,3 3 15-15,-1 0 0 0,0 0 0 0,2 4 0 0,1-1 0 0,-3 1-19 0,1 2 19 0,1 1 0 16,-1-3 14-16,0 3-14 0,0-1 0 0,-1-1 18 0,-2 3-18 0,1-2 0 0,-3-1 0 16,1 2 0-16,0 0 0 0,-1 1 2 0,0-2-2 0,0 2 0 0,-2 0-2 0,1-1 2 15,-1 2 0-15,-1-3 10 0,2 3-10 0,0 0 0 0,-1-2 0 0,0 3 0 0,0 0 0 0,-1-3-1 0,1 5 1 16,0-1 0-16,-1 0 4 0,1-1-4 0,1 1 0 0,-2-1 0 0,-2 2 0 0,1 1 0 0,0-2 0 16,0 3 0-16,1 0 0 0,-1-1-15 0,0 2 15 0,1-1 0 0,-1 0 0 0,1 2 0 0,-1-1 0 15,0 1 17-15,0 1-17 0,-3 0 0 0,1-2 0 0,3 2 0 0,-2 0 0 0,0-1-10 16,2 1 10-16,-1 1 0 0,-1 2 3 0,5-3-3 0,0 2 0 0,-2 0 6 0,0 1-6 0,1 0 0 15,-1 0 0-15,0 0 0 0,1-1 0 0,-1 3 8 0,-1-1-8 0,1-2 0 0,-2 2-1 16,4-1 1-16,-2 2 0 0,-1 1 4 0,2 0-4 0,-1 1 0 0,0 0 0 0,3-1 0 0,1 4 0 16,-4-4-3-16,3 3 3 0,0 1 0 0,-1-1-10 0,2 2 10 0,0-1 0 0,0 2-21 0,1-2 21 15,0 0 0-15,0 2 0 0,1-3 0 0,1 0 0 0,-3 3-25 0,3 0 25 0,1-1 0 0,-1 1-11 16,0 0 11-16,0-1 0 0,-2 0 14 0,3 4-14 0,1-2 0 0,-3 0 0 0,3 3 0 0,0-2 0 16,-1 1 22-16,2 0-22 0,-1-1 0 0,-2 4 19 0,4-4-19 0,1 1 0 0,-2 2-2 15,1 0 2-15,1-1 0 0,-2 3 0 0,3-2 0 0,0 0 0 0,-3 0 9 0,3 0-9 0,-1 1 0 16,0-1 10-16,2 1-10 0,1 1 0 0,-2-1 1 0,3 1-1 0,0-1 0 0,-3 2 0 15,4-2 0-15,-2 1 0 0,2 2-5 0,1-2 5 0,-1-1 0 0,-1 3 5 0,3 0-5 0,0-1 0 0,-3 2 15 16,3-1-15-16,0 1 0 0,-2-3 0 0,4 4 0 0,-2-1 0 0,0 1 7 16,1-1-7-16,1 1 0 0,-2 2-8 0,4 0 8 0,0-2 0 0,-2 2-6 0,2-1 6 0,1 1 0 15,-1-1 0-15,1 0 0 0,0 1 0 0,0-2-5 0,1 1 5 0,0 0 0 0,-1 0 5 0,2 1-5 16,0 0 0-16,-3 0 13 0,4 2-13 0,0-1 0 0,-1 2 0 0,1-3 0 0,0 1 0 0,3 2 8 16,-2-3-8-16,0 0 0 0,0 1 7 0,1 0-7 0,0 0 0 0,1 1 2 15,0 0-2-15,1-1 0 0,-1 2 0 0,-1-2 0 0,0 1 0 0,0 0 10 0,3-2-10 0,-1 2 0 0,2-1-3 16,0-1 3-16,0 0 0 0,3 2 1 0,-5-2-1 0,1 1 0 0,0-1 0 0,1 0 0 0,-2-2 0 15,3 2 6-15,-1-1-6 0,1 1 0 0,-2 0 5 0,3 0-5 0,1-1 0 0,0 2 0 0,-2-2 0 16,0 0 0-16,3 0 0 0,-2 0 0 0,0 1 0 0,3-1 0 0,0-2 0 0,0 1 0 0,3 0 1 16,-2 1-1-16,1-1 0 0,1-1 22 0,0 0-22 0,0-2 0 0,-1 3 0 0,2-2 0 0,-1 0 0 15,2 0 12-15,-1-1-12 0,2 0 0 0,-1 2 7 0,2-2-7 0,0-1 0 0,1 3 8 16,2-2-8-16,-1-1 0 0,1-1 0 0,1 0 0 0,0 0 0 0,1 1-9 0,1-1 9 0,0-2 0 16,1 2-22-16,1-4 22 0,-2 1 0 0,1-1 3 0,3 2-3 0,-1-3 0 0,1 4 0 15,1-3 0-15,1 1 0 0,-1 0 7 0,0-2-7 0,1 1 0 0,0-1-5 0,2-1 5 0,1-1 0 0,0 2-1 16,-3-4 1-16,1 2 0 0,1 0 0 0,-1-1 0 0,1-2 0 0,1-1 4 15,0 0-4-15,1 0 0 0,-1-1 16 0,-1 0-16 0,1 0 0 0,1 0 13 0,-3-1-13 16,1-2 0-16,-1 1 0 0,-1-1 0 0,1-1 0 0,0 0 3 0,-3-2-3 0,1 0 0 0,1 3-2 0,1-3 2 0,1 0 0 16,1-1-8-16,-2-2 8 0,1 1 0 0,-1-2 0 0,-3 2 0 0,1-2 0 0,1 2 11 15,2-3-11-15,1 1 0 0,-1-2 14 0,-3-1-14 0,1 1 0 0,1 0 6 16,-2-2-6-16,0 1 0 0,2 0 0 0,-3-1 0 0,0 1 0 0,2-2 10 0,-2-1-10 0,0 2 0 0,2-3 7 16,-3 1-7-16,0 0 0 0,-1-2 10 0,2 0-10 0,-1 0 0 0,2-1 0 0,-1-1 0 15,-1 0 0-15,1 1 7 0,-3-1-7 0,0 0 0 0,2 0-4 0,-2 0 4 0,1 0 0 0,0-1 17 16,-1 0-17-16,-1-1 0 0,3-1 0 0,-3 0 0 0,0 0 0 0,0 0 18 0,-1 0-18 0,1 0 0 0,1-2 18 15,-2 2-18-15,0-1 0 0,1 0 2 0,-3-1-2 0,0 0 0 0,1 0 0 0,-5-1 0 0,-1 1 0 16,2-3 17-16,0 3-17 0,-1-1 0 0,2-1 21 0,-4-1-21 0,1 2 0 0,1-1 8 16,-2 0-8-16,-1 0 0 0,4 1 0 0,-2-3 0 0,1 0 0 0,0-1 2 0,-1 3-2 0,1-1 0 15,-1-3-14-15,-1 3 14 0,-1 0 0 0,0-3-6 0,0 0 6 0,-1 2 0 0,3-2 0 0,-5 1 0 16,1 0 0-16,0-2 19 0,-3 2-19 0,1-1 0 0,1-1-8 0,-4 3 8 0,0-2 0 16,3 0-7-16,-2 2 7 0,0 0 0 0,1-1 0 0,-3-1 0 0,0 1 0 0,0-2 2 0,-3 1-2 15,0 1 0-15,2 0 15 0,-3-1-15 0,-1 2 0 0,2-3-1 0,-4 3 1 0,0-1 0 0,-1-3 0 16,-3 3 0-16,1 1 0 0,0-4 6 0,-1 4-6 0,0-2 0 0,-1-1-5 15,-3 2 5-15,1 0 0 0,-1-1 8 0,-1 2-8 0,2 0 0 0,-2-2 0 0,0 5 0 0,-1-1 0 0,1-1-6 16,0 1 6-16,-1 1 0 0,-1-2-21 0,-4 2 21 0,2 0 0 0,-2 0-20 0,2-1 20 16,-1 2 0-16,1-2 0 0,-3 1 0 0,2 2 0 0,-2-2-11 0,0 2 11 0,-1 0 0 0,-1 1-4 15,-2 2 4-15,1 1 0 0,-1-4-15 0,-1 5 15 0,-1 0 0 0,0-3 0 0,1 3 0 0,-1 0 0 0,-2-1-25 16,1 3 25-16,1 1 0 0,-2-3-17 0,-3 5 17 0,1 0 0 0,0-3-25 16,1 2 25-16,0 0 0 0,1-1 0 0,1 0 0 0,-1 0 0 0</inkml:trace>
  <inkml:trace contextRef="#ctx0" brushRef="#br0" timeOffset="24691.59">9312 6538 0 0,'0'0'288'0,"0"0"-288"0,0 0 0 0,0 0 0 0,0-2 0 15,0 1 0-15,0 0 0 0,0 0 10 0,0-2-10 0,0 2 0 0,1-1 23 16,-1-1-23-16,0 1 0 0,0 2 0 0,0-4 0 0,0 1 0 0,0-2 0 0,0 1 22 16,0-2-22-16,0 1 0 0,-1-1 18 0,1 0-18 0,0-1 0 0,-1 1 3 0,0 0-3 0,0-1 0 0,0-1 0 0,0 0 0 0,0 1 0 15,0 0-25-15,-2 0 25 0,1 0 0 0,0 0-15 0,-1-1 15 0,0 1 0 0,0 0-6 16,-2 0 6-16,1 1 0 0,-2-2 0 0,0 2 0 0,0-1 0 0,0 2-1 0,-13-5 1 0,0 0 0 16,-1 1-4-16,-2 3 4 0,0 0 0 0,-2 0-2 0,0 4 2 0,0-1 0 0,0 1 0 15,0 2 0-15,0 0 0 0,0 1 0 0,1 0 0 0,0 2 0 0,0 1 2 0,-14 4-2 0,1 0 0 0,-1-1 0 16,6 3 0-16,1-1 0 0,-4 1 0 0,8 1 0 0,0 1 0 0,-3 1 0 0,8-2 0 15,0 0 0-15,-4 1-5 0,9 1 5 0,-2 0 0 0,0 0 2 0,18-13-2 0,0 0 0 0,0 0 0 16,-32 28 0-16,-1 0 0 0,1 1-6 0,18-14 6 0,-1 1 0 0,-1-1-8 0,1 3 8 0,1 0 0 16,-2 0-8-16,2 3 8 0,-1-2 0 0,0 4 0 0,4-3 0 0,-2 2 0 0,0 0-8 15,2 0 8-15,1-2 0 0,0 3 2 0,5-2-2 0,-1 1 0 0,0 0 17 0,2-2-17 0,0 1 0 16,0 2 0-16,3-12 0 0,0 1 0 0,-1 0 7 0,2 3-7 0,0-2 0 0,-1 0 1 16,2 2-1-16,0-1 0 0,2 2 0 0,1-2 0 0,0 1 0 0,0 0 0 0,2-2 0 0,1 1 0 0,1 1 7 15,1-3-7-15,1 1 0 0,1 1 5 0,0-2-5 0,2 2 0 0,0-1 4 0,0-2-4 16,1 1 0-16,1-1 0 0,2 1 0 0,0-2 0 0,1 2 2 0,1-5-2 0,-1 0 0 0,2 3-3 15,1-5 3-15,-2 2 0 0,3-2-12 0,14 1 12 0,2-1 0 0,-3 2 0 0,-1-5 0 0,-2-1 0 16,1 1-6-16,-2-2 6 0,0 0 0 0,-1 0 10 0,-2-5-10 0,0 1 0 0,0 0 20 16,-2-4-20-16,1 2 0 0,1 1 0 0,-6-3 0 0,-1 0 0 0,2 0 2 0,-2 0-2 0,-1-1 0 15,1 1 18-15,-3-3-18 0,0 2 0 0,2-3 0 0,-5 1 0 0,1-1 0 0,2 0 0 16,-2 0 0-16,0 0 0 0,0-1 18 0,-1 0-18 0,-1 1 0 0,1-3 15 0,-8 6-15 16,0 0 0-16,2 0 13 0,0-2-13 0,-1 0 0 0,0 0 0 0,-1-2 0 0,1 1 0 0,-1-2 21 0,-1 2-21 15,0 0 0-15,1-4 10 0,-1 3-10 0,-1-1 0 0,1 1 0 0,-3 0 0 0,1-2 0 16,-1 1 0-16,-2 0 0 0,0 0 0 0,0 1 5 0,-2 0-5 0,0 1 0 0,-2-2 19 15,-1 3-19-15,1-1 0 0,-1-1 40 0,3 9-40 0,-2 0 0 0,1-1 0 0,0 2 0 0,0 0 0 0,-2-2 27 16,3 2-27-16,0-1 0 0,-1 1-4 0,1-1 4 0,0 1 0 0,0-3-21 0,1 2 21 0,0 0 0 16,1-2 0-16,0 2 0 0,0 0 0 0</inkml:trace>
  <inkml:trace contextRef="#ctx0" brushRef="#br0" timeOffset="25042.33">12330 7049 0 0,'0'0'449'0,"0"0"-449"0,0 2 0 0,0-1 0 16,2 1 0-16,-2-2 0 0,0 0 0 0,0 0 0 0,3 3 0 0,-3-3 0 0,0 0 0 0,2 2-9 15,-2-2 9-15,0 0 0 0,2 1 0 0,-2-1 0 0,0 0 0 0,2 1-4 0,-2-1 4 0,0 0 0 16,1 0 7-16,-1 0-7 0,0 0 0 0,1 0 7 0,-1 0-7 0,0 0 0 0,2 0 0 0,-2 0 0 15,0 0 0-15,-2 0 14 0,2 0-14 0,0 0 0 0,-2 0 9 0,1 0-9 0,0 0 0 0,0-1 13 16,0 1-13-16,0 0 0 0,-3 0 0 0,2 0 0 0,0 0 0 0,-1-1 13 16,3 1-13-16,0 0 0 0,0 0 13 0,0 0-13 0,0 0 0 0</inkml:trace>
  <inkml:trace contextRef="#ctx0" brushRef="#br0" timeOffset="25608.81">9164 5711 0 0,'0'0'329'0,"0"0"-330"16,1 0 1-16,1 0 0 0,-1 3 0 0,0-3 0 0,0 0 0 0,-1 0 0 0,2 0 3 0,-1 0-3 0,0 0 0 15,0 0 9-15,0 0-9 0,0 0 0 0,0 0 9 0,0 0-9 0,0 0 0 0,0 0 0 0,-1 0 0 16,0 0 0-16,1 2 23 0,-1-1-23 0,0 0 0 0</inkml:trace>
  <inkml:trace contextRef="#ctx0" brushRef="#br0" timeOffset="27643.28">15522 7313 0 0,'0'0'483'0,"0"0"-484"0,1 0 1 0,0 0 0 0,0 1-19 16,-1-1 19-16,0 0 0 0,2-1-39 0,-1 1 39 0,0 0 0 0,0-3 0 0,0 2 0 15,0 0 0-15,1-1-32 0,0 2 32 0,1-2 0 0,-1 0-19 0,0-1 19 0,0 1 0 0,0-1-27 16,-1 1 27-16,0 0 0 0</inkml:trace>
  <inkml:trace contextRef="#ctx0" brushRef="#br0" timeOffset="27894.9">15080 5802 0 0,'0'0'344'0,"0"0"-350"0,-1-2 6 0,0 1 0 0,0-1 0 0,0 0 0 0,-1 1 0 0,0-2-10 15,2 1 10-15,0-1 0 0,-2 1-18 0,2 0 18 0,0 2 0 0,-2-1-17 16,2-1 17-16,0 1 0 0,1 0 0 0,0 1 0 0,0 0 0 0,0 0 3 0,1 1-3 0,1 0 0 0,-1 1 10 15,1-1-10-15,0 1 0 0,-3-2 0 0,5 2 7 0,9 7-7 0,0-1 0 0,1 2 0 0,3 1 0 16,0-1 0-16,1 2-4 0,3-1 4 0,-1 0 0 0</inkml:trace>
  <inkml:trace contextRef="#ctx0" brushRef="#br0" timeOffset="28178.24">18096 6934 0 0,'0'0'385'0,"0"0"-386"0,9 0 1 0,0 0 0 0,2 2-15 15,-5-2 15-15,0 0 0 0,1-1 0 0,-1 1 0 0,1 0 0 0,-1-2-21 0,0 2 21 0,0-1 0 16,0 0-15-16,1-1 15 0,-1 1 0 0,0-2-12 0,-1 1 12 0,0 0 0 0,1-1 0 16,0-1 0-16,-1 1 0 0,2 1-13 0,-2-3 13 0,0 1 0 0</inkml:trace>
  <inkml:trace contextRef="#ctx0" brushRef="#br0" timeOffset="28378.09">18543 5720 0 0,'0'0'437'0,"0"0"-431"0,0-9-6 0,0 0 0 0,-1-1-8 15,1 6 8-15,0-2 0 0,2-1 0 0,-1 2 0 0,0-1 0 0,2 1-10 0,0 0 10 0,1 1 0 16,-1-1-4-16,2 2 4 0,0 0 0 0,1-1-6 0,13 3 6 0,-1-1 0 0,3 0 0 15,-21 2 0-15,0 0 0 0</inkml:trace>
  <inkml:trace contextRef="#ctx0" brushRef="#br0" timeOffset="33283.61">13501 4852 0 0,'0'0'401'0,"0"0"-406"15,-6-7 5-15,0-1 0 0,-2 1 0 0,5 3 0 0,0 0 0 0,3 4 0 0,-5-6 0 16,1 1 0-16,0 0 0 0,-1-1 7 0,0 1-7 0,0 1 0 0,-2-5 6 0,-8-2-6 0,-1 0 0 0,1-3 0 16,-4 3 0-16,2 0 0 0,-1-2 12 0,0 4-12 0,-1-1 0 0,-2 0 7 0,2 5-7 15,-1-4 0-15,0 2 17 0,0 1-17 0,-2 1 0 0,1-1 0 0,-16-2 0 0,-1 2 0 0,0-3 36 16,1 2-36-16,0 4 0 0,0-5 23 0,6 4-23 0,1 2 0 0,-2-3-6 0,0 0 6 0,1 0 0 15,0 0 0-15,-1 4 0 0,1 1 0 0,-1-2 1 0,-3 2-1 0,2 0 0 0,-1 2-4 16,-3-2 4-16,2 0 0 0,-2-2-8 0,0 0 8 0,1 1 0 0,-4-1 0 16,3 2 0-16,0 0 0 0,-2-2 0 0,0 2 0 0,0 0 0 0,0 0-2 0,1 0 2 0,-2 0 0 0,0 2-5 0,0-2 5 0,0 0 0 15,0 2 0-15,2-2 0 0,0 0 0 0,-4-1-9 0,1 1 9 0,-1 0 0 0,0-1-13 16,1 1 13-16,1 0 0 0,-3 0-1 0,3 0 1 0,1 0 0 0,-2 0 0 0,0 0 0 16,-1 0 0-16,-1 1 0 0,0 0 0 0,-2 0 0 0,1 2 11 0,1-2-11 0,0 2 0 0,-2-1 1 15,0-1-1-15,0-1 0 0,-1 3 0 0,-1-2 0 0,0 0 0 0,0 3-11 0,3-3 11 0,0 0 0 16,-2 0-11-16,1 0 11 0,0 1 0 0,-2 0-12 0,0 1 12 0,0-1 0 0,-1 0 0 15,-2-1 0-15,0 1 0 0,-2 0 0 0,5 0 0 0,-2-1 0 0,1 3 9 0,0-1-9 0,2-1 0 0,-3 2 12 16,2-1-12-16,-4-1 0 0,0 0 0 0,2-1 0 0,1 0 0 0,-4 0 12 16,3 1-12-16,-2-2 0 0,2 3-10 0,1-1 10 0,1-2 0 0,-2 4-17 0,3-2 17 0,0 0 0 0,-2 1 0 15,0-1 0-15,-2 1 0 0,-2-1-3 0,2 0 3 0,-2 2 0 0,0-2-4 0,4 1 4 0,-1-2 0 16,-1 4-6-16,1-2 6 0,2 0 0 0,-2 2 0 0,1-3 0 0,-2-1 0 0,0 4-16 0,0-1 16 16,2-1 0-16,-3 1 1 0,3-3-1 0,-2 2 0 0,2 1 18 0,1-3-18 0,2 1 0 15,-1-1 0-15,-1 2 0 0,-1-2 0 0,-1 2 17 0,1-2-17 0,0 0 0 0,-1 0-1 0,1 2 1 16,0-1 0-16,0 1 7 0,1 0-7 0,0-2 0 0,-1 4 0 0,2-5 0 0,-2 1 0 0,1 2 9 15,0-2-9-15,2 1 0 0,-3 1 1 0,3-1-1 0,-2-1 0 0,1 4 8 16,3-3-8-16,0 0 0 0,-1 1 0 0,0-3 0 0,0 0 0 0,-2 1 6 0,7-1-6 0,-1 0 0 0,-1 0-5 16,-2 1 5-16,2 0 0 0,-2 0-10 0,0-1 10 0,0 0 0 0,-1 2 0 0,2-2 0 0,-1 0 0 15,0 0-6-15,3 1 6 0,0 0 0 0,-1 0 8 0,1-1-8 0,0 0 0 0,-1 3 3 16,3-3-3-16,-2 0 0 0,2 1 0 0,5-2 0 0,-1 0 0 0,0-1 8 0,2 2-8 16,-1 0 0-16,1-1-2 0,-4 0 2 0,2 0 0 0,-2-1 20 0,3 1-20 0,2 0 0 0,-3 0 0 15,1 0 0-15,1-1 0 0,-1 1 6 0,1 1-6 0,1 0 0 0,0 1 4 0,0-2-4 0,1-1 0 16,-2 1 8-16,2-2-8 0,1 2 0 0,0-2 0 0,1 2 0 0,-1-1 0 0,1 0 8 0,4-1-8 15,-1 1 0-15,-2 0-3 0,6 2 3 0,0 0 0 0,-2 0-5 0,2-2 5 0,0 1 0 0,-2-1 0 16,5 1 0-16,-1-2 0 0,0 0-8 0,11 3 8 0,0 0 0 0,-1-2-2 0,1 0 2 0,-2 1 0 16,-1-1-4-16,-1-1 4 0,1 1 0 0,-1-1 0 0,1 3 0 0,0-1 0 0,0-2 17 15,-2 2-17-15,2-1 0 0,-2-1 7 0,2 2-7 0,1 0 0 0,-2 0 13 0,7 1-13 0,2 0 0 16,-2 0 0-16,0 0 0 0,1 0 0 0,1-1 32 0,-2 1-32 0,0 0 0 0,0 0 23 0,2 0-23 16,-2 0 0-16,1 0 22 0,-1 0-22 0,0 0 0 0,0 2 0 0,0-2 0 0,1 1 0 0,-1 0 4 15,2 1-4-15,-2-2 0 0,1 3-12 0,0-1 12 0,-1 0 0 0,2 2-6 0,0 0 6 16,0-2 0-16,-3 4 0 0,3-1 0 0,0 0 0 0,-2 1 15 0,2 0-15 0,0 0 0 0,-1 0 7 15,1 3-7-15,0-3 0 0,1 1-7 0,-1 1 7 0,0 1 0 0,0 0 0 0,-4 12 0 0,2 0 0 16,-1 0-13-16,4-10 13 0,1-1 0 0,-2 0-5 0,0 12 5 0,0 1 0 0,-3-1 20 16,4 1-20-16,1-1 0 0,-4 1 0 0,4-2 0 0,1 2 0 0,-3-1 16 0,1-1-16 0,1 2 0 0,-2-1-8 15,2-1 8-15,0 2 0 0,-1-2-8 0,1 0 8 0,1 0 0 0,-3 3 0 0,3 11 0 16,-3 0 0-16,0 3-23 0,2-7 23 0,1 1 0 0,-3 2-24 0,0-6 24 0,1 0 0 0,0 1-7 16,1-1 7-16,-2-1 0 0,0 3 0 0,-3-2 0 0,-1-2 0 0,2 3-5 0,-1 0 5 15,0-3 0-15,-3 1 9 0,3 0-9 0,0-1 0 0,-2 0-5 0,0 2 5 0,0-1 0 0,0 2 0 16,2-1 0-16,-2 1 0 0,-1 0-14 0,2-2 14 0,-2 1 0 0,-2 0-2 0,2-1 2 0,0-2 0 15,0 3-5-15,-1-1 5 0,2 0 0 0,-5 0 0 0,3 1 0 0,3-1 0 0,-1 0 1 16,-2 0-1-16,0 0 0 0,1 1 0 0,-1 0 0 0,1-1 0 0,0 0-1 0,-2 0 1 0,-2 1 0 0,2 0 0 16,-1-1 0-16,3-1 0 0,-2 2-3 0,1-1 3 0,-1-1 0 0,0 3-5 0,-2-3 5 15,2 1 0-15,1 1-6 0,-1-2 6 0,2 0 0 0,-2 1 0 0,1-1 0 0,1 1 0 0,0-1-4 16,-4-4 4-16,2 2 0 0,-3 1-2 0,5-2 2 0,0 0 0 0,0 0 0 0,-1-1 0 0,-1 0 0 16,2 3 0-16,-3-4 0 0,1 1 0 0,2 1 1 0,-3-1-1 0,3-3 0 0,-3 5 4 15,2-5-4-15,0 1 0 0,-1 1 5 0,3-3-5 0,-1-2 0 0,1 1 0 0,2-3 0 0,2 1 0 16,-4 1 2-16,6-9-2 0,1 1 0 0,-2 0-4 0,1 1 4 0,1 1 0 0,-4-1-8 0,4 2 8 15,-3-2 0-15,2 2 0 0,1 0 0 0,1 0 0 0,-2 1-10 0,2-2 10 0,0 1 0 0,2 1-11 16,-1-9 11-16,1 2 0 0,-2 1-9 0,4-3 9 0,-3 3 0 0,2 0 0 0,3 6 0 0,1 0 0 16,-1 4-6-16,4-5 6 0,-2 0 0 0,1 1-1 0,3-2 1 0,0-2 0 0,-1 4 1 15,2-5-1-15,-2 1 0 0,4 2 0 0,0-5 0 0,3 2 0 0,-4 1 3 0,5-2-3 0,-2-1 0 16,1 1 4-16,3-1-4 0,-1-2 0 0,1 2 3 0,0-2-3 0,0-1 0 0,3 2 0 16,14 0 0-16,2 1 0 0,-2 0 1 0,-3-3-1 0,3 0 0 0,-3 1 0 0,-1-3 0 0,4 0 0 15,-3 2-1-15,-1-2 1 0,0 0 0 0,2 1 0 0,-1-1 0 0,0 0 0 0,-1-2 0 16,1 1 0-16,-1 0 0 0,3 1 1 0,2-2-1 0,1 1 0 0,0 0 0 0,-2 1 0 0,1 0 0 0,1-1 0 15,0 1 0-15,1 0 0 0,1 1-2 0,-3-1 2 0,1 0 0 0,1 1-3 0,0-1 3 0,0 0 0 16,3 1-4-16,0-1 4 0,0 0 0 0,1-1 0 0,-1 1 0 0,1 0 0 0,-1-1-18 16,2 1 18-16,0 0 0 0,0 1-2 0,1 2 2 0,0-2 0 0,0 1-5 0,0-1 5 0,0 0 0 15,1 0 0-15,-4-1 0 0,1 0 0 0,-1 1-12 0,1-1 12 0,0 0 0 0,4 2-9 16,-3-2 9-16,3 0 0 0,-2 2-2 0,1-1 2 0,-1 0 0 0,2 1 0 0,-2-1 0 0,0 2 0 0,3-1-12 16,-5-2 12-16,2 2 0 0,0 0 9 0,-2-2-9 0,1 0 0 0,0 2 9 0,2-2-9 15,0 0 0-15,1 3 0 0,1-3 0 0,1 0 0 0,1 4 3 0,-4-2-3 0,-1 0 0 0,1 0-5 16,1 0 5-16,-2 1 0 0,2-1-10 0,-1-1 10 0,2 1 0 0,-1 0 0 0,2-1 0 0,0 0 0 15,-1 2-4-15,1-1 4 0,2 0 0 0,-3 1-7 0,2-1 7 0,0 1 0 0,-2-2 2 16,3 1-2-16,-1 1 0 0,1 0 0 0,-2-2 0 0,2 0 0 0,0 2 0 0,-3 0 0 0,0-2 0 16,-1 2-1-16,2 0 1 0,1 1 0 0,-2-3-7 0,1 3 7 0,0 0 0 0,0 0 0 15,-1-1 0-15,-1-1 0 0,1 1 6 0,1-1-6 0,1 0 0 0,-1 1 5 0,0 0-5 0,-1 1 0 16,2 0-4-16,-3-1 4 0,0 2 0 0,0-2 0 0,1 0 0 0,-2 2 0 0,2-2-4 16,-4 2 4-16,2 0 0 0,1-3-8 0,-1 3 8 0,1-1 0 0,-2 1-6 0,2-1 6 0,-2 1 0 15,3 0 0-15,-1 1 0 0,2-1 0 0,0 1 9 0,-2-1-9 0,0 1 0 0,3 0 9 0,-6-2-9 0,2 1 0 16,-2-2 21-16,1 4-21 0,-2-3 0 0,2 2 0 0,-2-2 0 0,2 0 0 0,-1 0 25 15,2 0-25-15,-2 1 0 0,4 0 12 0,-4-1-12 0,2 0 0 0,-1 2-7 0,2-2 7 0,-1 1 0 16,1 0 0-16,-4-1 0 0,0 0 0 0,2 1-9 0,-3 0 9 0,-1 0 0 0,2 0 4 16,-5-1-4-16,-1-1 0 0,4 0-6 0,-2 0 6 0,2-1 0 0,-2 2 0 0,-2-1 0 0,2 1 0 0,-1-2 5 15,-3 0-5-15,-1-2 0 0,1 3-6 0,-5-3 6 0,0 0 0 0,2 2-3 16,-5-2 3-16,-1 0 0 0,1 0 0 0,-1 0 0 0,-1 0 0 0,2 1 12 0,-1-2-12 0,-1 0 0 0,1-3 3 16,0 1-3-16,1 1 0 0,0-2-1 0,0 0 1 0,0 1 0 0,1-2 0 0,-2 0 0 0,1 1 0 15,0-2-1-15,-2 1 1 0,1 0 0 0,0-1 18 0,-2 0-18 0,0 1 0 0,2-3 23 16,-2 4-23-16,0-3 0 0,0 0 0 0,-2 0 0 0,-1 0 0 0,1-2 3 0,-2-1-3 0,1-1 0 15,0 1 5-15,-6-2-5 0,1 0 0 0,1 1 18 0,-2-1-18 0,-1-2 0 0,3 1 0 0,-6 0 0 16,1-1 0-16,0-1 4 0,-1-1-4 0,-2 4 0 0,3-3-4 0,-5 1 4 0,0-1 0 16,3-2 5-16,-3 0-5 0,0 1 0 0,3-3 0 0,-5 1 0 0,0 0 0 0,2-1-6 15,-1-3 6-15,-1 2 0 0,2-2-5 0,-1-2 5 0,1 1 0 0,-1-4-7 0,-1 3 7 0,0-2 0 0,4-1 0 16,-6 1 0-16,0-1 0 0,2-3-11 0,-3 2 11 0,1 0 0 0,1-2-3 0,-3-1 3 0,0 1 0 16,2 1 9-16,-3-4-9 0,0 2 0 0,2 1 0 0,-1-4 0 0,1 2 0 0,0 0 1 15,-3 1-1-15,0-1 0 0,1-2 7 0,-2 2-7 0,0 2 0 0,0-2 9 0,0-2-9 0,0 1 0 0,1-4 0 16,0 3 0-16,0 0 0 0,2-3 0 0,-2 1 0 0,0 0 0 0,1 2 1 15,-2-2-1-15,0 0 0 0,0 1 1 0,-1-6-1 0,0 2 0 0,0-2 0 0,1 5 0 0,0 1 0 0,0-1-12 16,-1 4 12-16,0-1 0 0,-1 1-14 0,0 0 14 0,0 1 0 0,0-1 13 16,0-2-13-16,0 1 0 0,0-2 0 0,-1 0 0 0,1-1 0 0,-1 1-3 0,0-3 3 0,0 2 0 0,-1 0 1 15,2 1-1-15,0-2 0 0,-2 0 23 0,2 3-23 0,0-1 0 0,-1-1 0 0,2 0 0 0,0 1 0 16,-2-2 8-16,0 2-8 0,0 1 0 0,-1-1-14 0,1 4 14 0,0 2 0 0,-1-2-14 16,-1 0 14-16,2-2 0 0,0-1 0 0,1 3 0 0,0 1 0 0,-2-1 2 0,0 1-2 0,0-1 0 15,-1-1-2-15,-1 4 2 0,1-1 0 0,0 0-5 0,-1 4 5 0,0-1 0 0,-1-3 0 0,1 6 0 16,0 0 0-16,0-1-28 0,3 3 28 0,0 2 0 0,-2-3-6 0,0 4 6 0,2 1 0 15,-2-2-6-15,1 3 6 0,0 0 0 0,0-2 0 0,2 11 0 0,0-1 0 0,-2 0-4 16,1 0 4-16,0 0 0 0,-1-2-11 0,0-1 11 0,0 1 0 0,0-1-13 0,-1 0 13 0,-1-2 0 0,0 0 0 16,0 0 0-16,0-1 0 0,-2-1-1 0,-1-2 1 0,2 1 0 0</inkml:trace>
  <inkml:trace contextRef="#ctx0" brushRef="#br0" timeOffset="37604.47">12422 10392 0 0,'0'0'270'0,"0"0"-268"0,0-23-2 0,0 0 0 0,-1-2 0 16,1 17 0-16,0 0 0 0,-2-1 7 0,1 1-7 0,0-1 0 0,0-1 0 0,-1 2 0 0,0-1 0 16,0-1 19-16,0 0-19 0,0 1 0 0,-2 0 5 0,-5-12-5 0,1 2 0 0,-1-4-4 0,0 5 4 0,-1 0 0 15,-1-1 0-15,-2 2 0 0,2 2 0 0,-1-2 1 0,0 2-1 0,1 2 0 0,-2-1-6 16,0 1 6-16,0 0 0 0,-1 1-17 0,1 0 17 0,-1 1 0 0,1-1 0 0,0 2 0 0,-1-1 0 15,-1 1-13-15,-1 1 13 0,1 0 0 0,-1 0 1 0,1 0-1 0,-1 1 0 0,-2-2 7 0,2 2-7 16,-1 0 0-16,0 0 0 0,0 0 0 0,1 1 0 0,-3-1 3 0,3 1-3 0,-1 1 0 16,-2 0 0-16,2 0 0 0,-2 1 0 0,0-2-7 0,1 4 7 0,1 0 0 0,-3-1 0 0,0 2 0 15,2 0 0-15,-2-2 10 0,1 3-10 0,1 0 0 0,-2 0 3 0,2 1-3 0,-1 0 0 0,0 0 17 16,2 1-17-16,-1 0 0 0,0 1 0 0,1 1 0 0,1-1 0 0,-3 2 11 0,3-2-11 0,0 1 0 16,-1 1 4-16,3 2-4 0,-1-1 0 0,-1 1-4 0,2 0 4 0,1 0 0 0,-4 3 0 15,4-1 0-15,0-1 0 0,-2 2-16 0,4 0 16 0,-1-1 0 0,0 2-9 0,1-1 9 0,0 0 0 0,-1 3-7 16,3 1 7-16,-1-1 0 0,0 1 0 0,3 0 0 0,-1 2 0 0,-1-2-4 0,9-13 4 15,0 0 0-15,0 0-5 0,-9 31 5 0,-1-1 0 0,-2 2 11 0,10-14-11 0,0-2 0 16,-2 2 0-16,4-1 0 0,0 2 0 0,-2-1 10 0,2-1-10 0,0 1 0 0,2 1 0 0,0 1 0 16,0-2 0-16,0 2-3 0,2-3 3 0,0 3 0 0,2-1 0 0,0-2 0 0,1 1 0 0,-1 1 6 0,1-1-6 15,1-1 0-15,0 4 9 0,1-3-9 0,1-1 0 0,0 3 3 0,6 11-3 0,2-1 0 0,0 0 0 16,-8-15 0-16,0-1 0 0,2 2-9 0,4 7 9 0,1 0 0 0,1 1 7 0,-7-12-7 16,-1 0 0-16,1 1 17 0,9 7-17 0,0-1 0 0,2 3 0 0,-1-6 0 0,0 0 0 0,1 1 33 15,-4-3-33-15,1-2 0 0,0 1 24 0,-2-3-24 0,-1-1 0 0,2 3 18 0,-10-8-18 0,1 0 0 16,2 2 0-16,-1-1 0 0,0 0 0 0,3 1 37 0,0-2-37 0,1 2 0 0,0 1 22 15,3-1-22-15,-2 0 0 0,1 1 4 0,0-2-4 0,1 0 0 0,2 2 0 0,-1-3 0 0,0 0 0 16,0 2-4-16,-1-2 4 0,-1-1 0 0,4 2-17 0,-4-5 17 0,1 2 0 0,2 0-10 16,-4-2 10-16,2 0 0 0,0 0 0 0,-1-1 0 0,-1 0 0 0,2-2-21 0,-3 0 21 0,2-1 0 15,-2 1-16-15,0-1 16 0,-1 0 0 0,0-3-23 0,0 1 23 0,-1 0 0 0,2-1 0 0,-2 1 0 0,-1-2 0 16,1-1-18-16,-2 0 18 0,1-1 0 0,-1 1-17 0,-1-2 17 0,0 0 0 0,1 1-6 16,-2-1 6-16,-1 2 0 0,3-5 0 0,-3 2 0 0,0-1 0 0,0 0 3 0,-2 1-3 0,1 1 0 15,1-5-9-15,-3 2 9 0,0 1 0 0,1-1 6 0,-2-2-6 0,0 2 0 0,2-1 0 16,-4 1 0-16,0-1 0 0,1-1 3 0,-2 1-3 0,0-1 0 0,-1 1 3 0,0-1-3 0,0 0 0 0,0-2-6 15,-1 1 6-15,-1 2 0 0,-1-3 0 0,1 1 0 0,0 0 0 0,-1-1-14 16,-1 2 14-16,0 0 0 0,-1-3-1 0,0 2 1 0,0 3 0 0,0-4-4 0,0 3 4 0,-1 0 0 0,0-1 0 16,0 1 0-16,-1 1 0 0,-1-2 3 0,1 2-3 0,0 1 0 0,0-1-3 0,0 2 3 15,1-1 0-15,-2 1-5 0,2-1 5 0,-1 2 0 0,0 0 0 0,5 7 0 0,0 0 0 0,0-2-7 16,0 4 7-16,-1-1 0 0,1-1 0 0,0 1 0 0,1-1 0 0,-1-1 13 16,1 2-13-16,0 0 0 0,0 0 0 0,1 0 0 0,0 2 0 0,0-4 8 0,0 3-8 0,0 0 0 0,0-1-5 15,1 2 5-15,0-2 0 0,1 0-11 0,0 1 11 0,0-1 0 0</inkml:trace>
  <inkml:trace contextRef="#ctx0" brushRef="#br0" timeOffset="38638.47">14591 10791 0 0,'0'0'339'0,"0"0"-352"0,0 0 13 0,0 0 0 0,0 0 0 16,0 0 0-16,0 0 0 0,0 0 2 0,0 0-2 0,0 0 0 0,0 0 15 0,-33-26-15 0,-1 1 0 16,-1-2 5-16,22 14-5 0,0 0 0 0,-1-2 0 0,0 1 0 0,-2 0 0 0,2 0-5 15,-1 2 5-15,1 0 0 0,-3 0 1 0,2-1-1 0,-2 3 0 0,1-3-5 0,0 4 5 0,1-2 0 16,-2 1 0-16,1 0 0 0,-2 0 0 0,1 0-6 0,0 1 6 0,-1 0 0 0,0-1-6 0,-2 1 6 0,2 1 0 16,-2-3 8-16,0 3-8 0,1 0 0 0,-2-1 0 0,-10-3 0 0,0-1 0 0,-3 1 21 15,6 3-21-15,0-1 0 0,-2 1 2 0,3 3-2 0,0-1 0 0,-1 1-19 0,1 1 19 0,2-1 0 16,-1 0 0-16,4 2 0 0,-1 0 0 0,2 0 3 0,1 1-3 0,0 1 0 0,-2-1 15 0,1 1-15 15,0 0 0-15,-1 0 18 0,0 2-18 0,-1 0 0 0,1 0 0 0,3 0 0 0,-1 2 0 0,-3-1 8 16,2 2-8-16,-1-2 0 0,-2 3-14 0,0-1 14 0,2-1 0 0,-3 2-16 0,2-1 16 0,-1 2 0 16,2-1 0-16,-1 2 0 0,0-1 0 0,-3 2-12 0,13-3 12 0,-1 1 0 0,1 0-8 0,0-1 8 15,-1 2 0-15,-1 2 3 0,-11 4-3 0,1 1 0 0,0 1 0 0,13-8 0 0,-1 2 0 0,0 1-4 16,3 1 4-16,-1-1 0 0,-1 0-1 0,2 3 1 0,-1-1 0 0,-1 2 6 16,3 0-6-16,-2 2 0 0,1 0 0 0,3-1 0 0,-1 2 0 0,0 0-2 0,3 2 2 0,0 0 0 15,-2 0 6-15,3 1-6 0,1-1 0 0,-1 1 8 0,4 0-8 0,0 0 0 0,0 1 0 0,3 1 0 0,0 0 0 16,2 1-8-16,5 15 8 0,0 0 0 0,3 0-11 0,1-6 11 0,2 0 0 0,0 3-9 15,4-6 9-15,-1-1 0 0,2 3 0 0,2-5 0 0,-1 0 0 0,-1 1 4 0,1-2-4 0,1 0 0 16,-2 2 2-16,4-1-2 0,0 1 0 0,1-2-1 0,1-3 1 0,0 1 0 0,0 0 0 16,1-2 0-16,-1 0 0 0,0 3 26 0,2-6-26 0,-1 3 0 0,1 0 47 0,0-4-47 0,-1 1 0 15,1 2 37-15,-2-2-37 0,0 0 0 0,2 1 0 0,-1 1 0 0,1 1 0 0,-1 0-11 16,0-4 11-16,0 1 0 0,2 2-37 0,-1-4 37 0,0-1 0 0,2 1-23 0,-2-3 23 0,0-1 0 0,3 2 0 16,-3-5 0-16,0 1 0 0,1-1 6 0,-4-3-6 0,1 0 0 0,0 3 7 0,-2-5-7 0,-1 0 0 15,0-1-2-15,-4-2 2 0,2 0 0 0,1-1 0 0,-5-1 0 0,1-2 0 0,1-1 24 16,-5-1-24-16,1 0 0 0,0 0 22 0,-9 1-22 0,1-1 0 0,1 0-11 0,0-2 11 0,0-1 0 15,3 0 0-15,-1 0 0 0,1-2 0 0,-1-1-18 0,0-1 18 0,1 1 0 0,1 0-11 16,-2-2 11-16,2 0 0 0,-2-1-3 0,-1-1 3 0,-1 0 0 0,1-1 0 0,-2 1 0 0,1-3 0 0,1 1-3 16,-4 2 3-16,0-4 0 0,2 2-9 0,-2-2 9 0,-1 0 0 0,1 0 5 0,-3 0-5 15,0-1 0-15,3 0 0 0,-4 0 0 0,0 2 0 0,0-3 3 0,-2 2-3 0,0 0 0 0,1-1-3 16,-2-12 3-16,0 1 0 0,-2-3-11 0,0 19 11 0,-1-1 0 0,-1 0 0 0,0 2 0 16,0-2 0-16,-3 1-12 0,2 2 12 0,-1-1 0 0,1-2-10 0,-1 2 10 0,0-2 0 0,-2 1-1 15,0 1 1-15,0-1 0 0,-3-2 0 0,2 1 0 0,0 0 0 0,-4 1-5 0,-7-10 5 0,-1 1 0 0,0-2-10 16,3 4 10-16,0 0 0 0,0 0-13 0,2 4 13 0,-1-2 0 0,0 1 0 0,-3 1 0 15,1-1 0-15,-1 0-13 0,3 2 13 0,0 0 0 0</inkml:trace>
  <inkml:trace contextRef="#ctx0" brushRef="#br0" timeOffset="38989.42">6792 7718 0 0,'0'0'341'0,"0"0"-328"0,-54-36-13 0,1 0 0 0,-2-2 2 16,30 20-2-16,1 2 0 0,0-5 0 0,-2 1 0 0,2 0 0 0,1-1 13 0,-1 1-13 0,-1 1 0 0,-1-3 17 16,2 3-17-16,1-2 0 0,-3 1-1 0,4-2 1 0,-2 1 0 0,0-1 0 0,1-1 0 0,0-1 0 0,-1-1-22 15,4 0 22-15,-2 2 0 0</inkml:trace>
  <inkml:trace contextRef="#ctx0" brushRef="#br0" timeOffset="39990.01">4474 6283 0 0,'0'0'450'0,"0"0"-433"0,36 10-17 0,2 0 0 0,-38-10 0 0,39 13 0 15,-34-12 0-15,1 0 0 0,1-1 6 0,-1 0-6 0,0 0 0 0,0 3-7 16,-1-3 7-16,0 0 0 0,3 2-2 0,-2-2 2 0,2 0 0 0,-3 2 0 0,2 0 0 0,-1-1 0 0,1 0-17 16,0 1 17-16,-1 0 0 0,2 0-23 0,-1-1 23 0,0 2 0 0,0 0-11 0,1 1 11 15,0-1 0-15,-1 1 0 0,0 0 0 0,1 0 0 0,-1 1 9 0,-1 0-9 0,0 1 0 0,1 1-4 16,-1-3 4-16,-1 1 0 0,1 4-4 0,-2-4 4 0,0 2 0 0,2 1 0 0,-2-1 0 0,-1 0 0 16,1 2 5-16,-2-1-5 0,-2 0 0 0,3 2 25 0,-3-2-25 0,0 1 0 0,1 2-11 0,-5 8 11 15,1 2 0-15,-3-1 0 0,-3-2 0 0,1 0 0 0,1 2-19 0,-5-5 19 0,3 1 0 0,-2 2-17 16,-2-3 17-16,0 1 0 0,-1 0 20 0,0-3-20 0,-1 1 0 0,1 1 0 0,-1-3 0 15,0 2 0-15,-5-1 17 0,4-2-17 0,-1-1 0 0,0 0-18 0,-1 0 18 0,0-3 0 0,-2 2-26 16,1-2 26-16,1 1 0 0,0 0 0 0,-2-3 0 0,-1 0 0 0,0 2-16 0,2-2 16 0,-1-1 0 16,-3 2-3-16,-12 0 3 0,0 1 0 0,-2-1 27 0,5-6-27 0,-1 0 0 15,1 0 0-15,2-2 0 0,-3-2 0 0,0 0 4 0,7 1-4 0,-3-1 0 0,0-1 8 0,4 0-8 0,-2-1 0 16,0-1 5-16,1 0-5 0,0-1 0 0,-1 1 0 0,0-2 0 0,0-1 0 0,-2 2-1 0,0-4 1 16,2 0 0-16,-2-2-5 0,4 1 5 0,-2-3 0 0,-2 2-8 0,6-1 8 0,-2 0 0 0,-1-2 0 15,2 2 0-15,-2 1 0 0,2 0-9 0,-2-3 9 0,1-1 0 0,1 1-5 0,0-1 5 16,1 0 0-16,-1-1-3 0,3-1 3 0,1 1 0 0,-4-2 0 0,6 1 0 0,-1 0 0 0,0-2 0 15,2 2 0-15,2 1 0 0,-3-3 2 0,3 1-2 0,0-1 0 0,0-1 7 0,0 0-7 0,3 0 0 16,-1 0 0-16,3 1 0 0,1 0 0 0,-2-4 10 0,4 6-10 0,1-3 0 0,-2 0 9 16,5 0-9-16,0 0 0 0,0-2 3 0,3 3-3 0,-2-2 0 0,-2 0 0 0,7 1 0 0,-3 1 0 0,1-2-9 15,4 2 9-15,-2-2 0 0,2 0-17 0,1 2 17 0,0 0 0 0,3 0-22 0,0 1 22 0,0 0 0 16,3-1 0-16,-1 0 0 0,-1 0 0 0,4 1-21 0,1-1 21 0,1 2 0 0,0-2-15 16,3 2 15-16,0 0 0 0,1-1-8 0,0 1 8 0,1 1 0 0,-1-2 0 0,1 2 0 0,0-2 0 15,0 0 0-15,3 5 0 0,2 0 0 0,-2-3 5 0,0 6-5 0,1 1 0 0,3-2 3 16,-2 1-3-16,1 0 0 0,-2 0 0 0,2 2 0 0,-2-2 0 0,2 2-4 0,0 2 4 0,-1-1 0 15,3-1-8-15,-2 5 8 0,0 0 0 0,1 1-8 0,-1-2 8 0,3 1 0 0,0-2 0 0,-3 5 0 16,2-1 0-16,1 2-5 0,0-2 5 0,-1 2 0 0,2-2-2 0,-1 3 2 0,1-3 0 0,0 3 1 16,-3 2-1-16,0-1 0 0,4 5 0 0,-5-1 0 0,-1-1 0 0,2 3 4 0,1 1-4 0,-2 0 0 15,4 0 7-15,-4 2-7 0,0-1 0 0,0 1 9 0,-1 0-9 0,-1 1 0 0,1 1 0 16,-3 3 0-16,1-3 0 0,1 3 8 0,-2-2-8 0,-3 1 0 0,5 2 4 0,-5-2-4 0,-3 2 0 16,4-2 1-16,-3 4-1 0,-1 0 0 0,2 2 0 0,-5-2 0 0,2 1 0 0,0 2-15 15,-3 0 15-15,-1 0 0 0,4-1-5 0,-5 3 5 0,0-1 0 0,2 0-15 0,-2 1 15 0,0 2 0 16,2 0 0-16,-5-1 0 0,1 1 0 0,0 1 3 0,-2-2-3 0,1 2 0 0,0 0-13 15,-4-1 13-15,0-2 0 0,2 4-18 0,-4-3 18 0,-2 1 0 0,2 0 0 0,-2 2 0 0,0 0 0 0,-2 0 0 16,-1 0 0-16,-2 1 0 0,1-1-11 0,-4-1 11 0,1 0 0 0,1 0-7 0,-4 0 7 0,-1 0 0 16,1 2 0-16,0-2 0 0,-3 0 0 0,2 0 2 0,-4 0-2 0,3 0 0 0,-3 0 8 15,-1-2-8-15,0 0 0 0,-1 3-6 0,-2-3 6 0,2 0 0 0,-4 1 0 0,-2-2 0 16,1 1 0-16,2 0-4 0,-3 0 4 0,1 1 0 0,-1-1-1 0,-1-2 1 0,0 1 0 0,-3 1 23 16,3-3-23-16,1 1 0 0,-3 2 0 0,1-5 0 0,2 1 0 0,-4 2-5 0,2-4 5 0,0 1 0 15,-2 2-2-15,3-3 2 0,-2 0 0 0,-1 1 9 0,4-1-9 0,0-1 0 0,-1 2 0 0,2-5 0 16,2-1 0-16,-3 1 14 0,4-8-14 0,1 1 0 0</inkml:trace>
  <inkml:trace contextRef="#ctx0" brushRef="#br0" timeOffset="42158.55">19489 10741 0 0,'0'0'263'0,"0"0"-263"0,57-1 0 0,1 0 0 15,1-1-5-15,-59 2 5 0,0 0 0 0,0 0-2 0,0 0 2 0,0 0 0 0,0 0 0 16,0 0 0-16,0 0 0 0,0 0 0 0,0 0 0 0,0 0 0 0,0 0 0 0,0 0 0 0,0 0 0 16,0 0 4-16,0 0-4 0,0 0 0 0,0 0 0 0,16-1 0 0,-1 0 0 0,2 1 11 15,135-16-11-15,-1 1 0 0,1 1 6 0,-141 17-6 0,1 0 0 0,1 0-6 0,-3 0 6 0,1 0 0 0,1 3 0 16,-2-4 0-16,1 2 0 0,0-1-9 0,-8-2 9 0,0 1 0 0,1 0-5 15,0-2 5-15,-1 0 0 0,2 1-1 0,-2-1 1 0,0 0 0 0,1 2 0 0,0-2 0 0,0 0 0 0,1-2 0 16,-1 2 0-16,0 0 0 0,1 0 0 0,-2-1 0 0,0 0 0 0,2 0 0 0,-2-1 0 0,1 1 0 16,0 0 0-16,-2 0 0 0,0 0 0 0,1 0 0 0,-2 0 0 0,0-1 0 0,0 1 8 0,-1 0-8 0,0 0 0 15,1-1 1-15,-2 1-1 0,0-1 0 0,0 0 0 0,-1 1 0 0,0 0 0 0,-1-1 0 16,-1 1 0-16,-1 0 0 0,-1 0 10 0,-10-3-10 0,0 1 0 0,0-1 16 0,-3 1-16 0,0 1 0 16,-2 0 0-16,0 0 0 0,0 1 0 0,0-2 8 0,-2 3-8 0,-1 0 0 0,1-1-1 15,0 1 1-15,-1 0 0 0,-1 1 0 0,-14 0 0 0,-1 0 0 0,-2 1 0 0,5 0 0 0,-1 0 0 0,-1 1 8 16,2 0-8-16,1-2 0 0,-1 2 5 0,2-1-5 0,1 0 0 0,-2 0 1 0,2-1-1 15,1 0 0-15,-2 0 0 0,-1-1 0 0,1 0 0 0,-1 2 4 0,-2-2-4 0,1 0 0 0,-2 1 10 16,1-1-10-16,-2 0 0 0,0 1 4 0,40-1-4 0,0 0 0 0,0 0 0 0,0 0 0 16,0 0 0-16,0 0 5 0,-109 2-5 0,-1 1 0 0,-3 0 7 0,76-3-7 0,0 0 0 0,-2-1-1 15,1 2 1-15,0 0 0 0,1-1 0 0,4 0 0 0,-1 0 0 0,0 1 6 0,5-1-6 0,-1 0 0 16,-1-1 2-16,5 0-2 0,0 0 0 0,-1-1 2 0,4 2-2 0,-1 0 0 0,-2-3 0 0,7 2 0 16,1 0 0-16,-2-1 0 0,13 1 0 0,0 0 0 0,-1 0 2 0,2 1-2 0,-1 0 0 0,-1-2-3 15,1 2 3-15,1 0 0 0,-2-2 0 0,7 2 0 0,0 0 0 0,0-1-12 16,0 1 12-16,0 0 0 0,-1-1-12 0,1 1 12 0,0 0 0 0,-2-1-9 0,2 1 9 0,0 0 0 0,-3-1 0 15,3 1 0-15,0 0 0 0,0-3 0 0,1 3 0 0,0-1 0 0,-2 0-6 0,3 1 6 0,0 0 0 16,0-3 0-16,1 2 0 0,0 0 0 0,2-1 0 0,8 0 0 0,0 0 0 0,2 0 4 16,6-1-4-16,0 2 0 0,0-2-1 0,17 1 1 0,1 0 0 0,0-2-3 0,-3 3 3 0,-2 0 0 15,2-1 0-15,-2 1 0 0,-1 0 0 0,2-1-1 0,0 0 1 0,-1 1 0 0,2-2-6 16,-1 2 6-16,0 0 0 0,0-1 8 0,0 0-8 0,0 1 0 0,1 0 0 0,-2 1 0 0,0 0 0 0,1-2 3 16,-1 2-3-16,0 0 0 0,3 2-5 0,-1-2 5 0,1 0 0 0,0-4-3 0,-1 3 3 0,1 1 0 15,0-1 0-15,-2 1 0 0,0 0 0 0,-1 1 2 0,-3-1-2 0,1 0 0 0,1-2 7 16,-3 2-7-16,1 0 0 0,1-2 4 0,-1 2-4 0,1 0 0 0,0 0 0 0,-2 0 0 0,1 0 0 15,0-1 5-15,-2 1-5 0,2 0 0 0,0-1 1 0,-5 1-1 0,0 0 0 0,3 0-3 16,-5 0 3-16,-1 0 0 0,3 0 0 0,-2 0 0 0,-1 0 0 0,-1 1 2 0,-2 0-2 0,0-1 0 0,2 3 9 16,-12-2-9-16,-1-1 0 0,1 1 8 0,0 1-8 0,1 0 0 0,1 0 0 0,-1 0 0 15,2 1 0-15,-2-1 0 0,0 0 0 0,1 1 0 0,1-1-1 0,-9-1 1 0,0 0 0 0,3 1-4 16,-2-1 4-16,0 0 0 0,0 3 0 0,-1-3 0 0,0 0 0 0,2 1-6 0,-2-2 6 0,1 2 0 16,1 0-6-16,-1 0 6 0,-1-1 0 0,1 2-2 0,-2-2 2 0,0 1 0 0,1 0 0 15,-2-1 0-15,0 0 0 0,3 3 2 0,-4-3-2 0,0 2 0 0,2-1 6 0,-2 0-6 0,0 0 0 16,-2 0 2-16,0 0-2 0,1 0 0 0,-2 1 0 0,0 0 0 0,0-1 0 0,-1 0-10 0,-1-1 10 15,-1 2 0-15,-1 0-20 0,-10 2 20 0,-1-3 0 0,-1 7-22 0,-2-7 22 0,-1 1 0 0,0 3 0 16,-1-5 0-16,0 1 0 0,-3 3-4 0,2-4 4 0,1-1 0 0,-1 3-5 0,1-3 5 16,1 0 0-16,-1-1-6 0,3-1 6 0,-1-1 0 0</inkml:trace>
  <inkml:trace contextRef="#ctx0" brushRef="#br0" timeOffset="44744.02">13053 4258 0 0,'0'0'400'0,"0"0"-403"16,-14 0 3-16,1 0 0 0,-3-1 0 0,-3-3 0 0,0 1 0 0,0-2-15 0,-3 1 15 0,-1 2 0 0,-1-3-26 15,-16-1 26-15,-1 1 0 0,0-2-5 0,6 2 5 0,-1-1 0 0,-1 1 0 0,0-1 0 0,2 2 0 16,-2-2 3-16,2 3-3 0,1-1 0 0,-2-2 14 0,-2-1-14 0,0 3 0 0,0-3 13 16,1 2-13-16,0-1 0 0,-2 1 0 0,-1 2 0 0,0-1 0 0,0-1-2 0,-3-1 2 0,2 1 0 0,-1-2 3 15,-3 2-3-15,2-1 0 0,-2-1-2 0,-2 2 2 0,-2 0 0 0,1 0 0 0,-1 0 0 0,1 0 0 16,-1 0 2-16,-1 1-2 0,0-1 0 0,-2 0 9 0,-1 2-9 0,-1 0 0 0,1-2 8 15,0 1-8-15,1 1 0 0,0-1 0 0,3 2 0 0,-1 2 0 0,2-3-8 0,-5 2 8 0,0 0 0 16,1-2-12-16,-4 1 12 0,1 0 0 0,-1-2-3 0,0 2 3 0,0 1 0 0,-1-2 0 0,-1 0 0 16,-1 2 0-16,0-2 18 0,-2 1-18 0,0 0 0 0,-1-1 14 0,-2 3-14 15,0 0 0-15,-1-1 25 0,1 1-25 0,0 0 0 0,-1-2 0 0,5 2 0 0,0 0 0 0,-1 0 18 0,2 0-18 0,0 0 0 16,-1 2-3-16,4-1 3 0,1 2 0 0,0-1-1 0,-5-2 1 0,1 0 0 0,-2 1 0 16,-3-1 0-16,1 0 0 0,-3-2 10 0,1 1-10 0,1 0 0 0,-3-1-10 0,2 2 10 0,1 0 0 15,-3 2-18-15,-2-2 18 0,3 0 0 0,-2 1 0 0,0 1 0 0,1 0 0 0,-2-1-26 16,0 2 26-16,0-1 0 0,-1 2-16 0,1-3 16 0,0 1 0 0,0 0-13 0,3 2 13 0,0-2 0 15,-3 3 0-15,4-2 0 0,-1 0 0 0,-2 2-11 0,1-2 11 0,1 1 0 0,-2 1 12 0,5-1-12 16,1 0 0-16,-1 0 20 0,-3 0-20 0,1 0 0 0,-3-1 0 0,7 3 0 0,-1-1 0 0,0 1 5 16,-3-1-5-16,2 0 0 0,-2 0 13 0,3 2-13 0,1-2 0 0,-2 1-10 0,1 1 10 0,-1 1 0 15,-2-3 0-15,2 2 0 0,1-2 0 0,-2 3 0 0,4-2 0 0,1 0 0 0,-3 0-5 16,2 0 5-16,0 0 0 0,-1 0 6 0,3-2-6 0,-1 2 0 0,-1 1 0 0,0-1 0 16,-1 0 0-16,0 2 8 0,5-4-8 0,-1 1 0 0,-1 2 19 0,5 0-19 0,-3 0 0 0,0-2 8 15,1 1-8-15,1 0 0 0,0 0 0 0,-1 0 0 0,-1-1 0 0,0 2-4 0,4-2 4 0,0 1 0 16,-3-1-1-16,3 0 1 0,3 1 0 0,-2 0 0 0,4-3 0 0,-1 0 0 0,1 3 0 0,2-3 0 0,4 1 0 15,-4 1-1-15,2-3 1 0,1 2 0 0,-2 1-2 0,5 0 2 0,1-2 0 0,-2 3-1 16,2-2 1-16,2-1 0 0,-2 4 0 0,6-6 0 0,-1 2 0 0,1 1 1 0,3-2-1 16,1 0 0-16,-1 1 1 0,4-2-1 0,2 1 0 0,-4 3 1 0,5-5-1 0,-2 1 0 0,2 3 0 15,5-3 0-15,1 0 0 0,-5 2 0 0,7-2 0 0,-1 0 0 0,1 2 0 16,10-1 0-16,1-2 0 0,-2 2-1 0,1 1 1 0,1-1 0 0,-3 0 0 0,6-2 0 0,0 2 0 0,0-1-1 16,0 1 1-16,0-2 0 0,0 2-1 0,-2 0 1 0,1 1 0 0,-1-1-1 0,-1 1 1 0,1 1 0 15,1-1 0-15,-2 1 0 0,1 0 0 0,-2 1-3 0,3 0 3 0,-2-1 0 0,1 2-3 0,1 1 3 16,-1-2 0-16,0 2-5 0,2 0 5 0,0 1 0 0,-1 0 0 0,2 10 0 0,1 2 0 0,1 0-4 15,2 1 4-15,2 0 0 0,-3 1 1 0,3-2-1 0,-1 3 0 0,1-4 6 0,2 2-6 0,-3-2 0 16,2 4 0-16,0-2 0 0,-1 0 0 0,2 1 8 0,-3-2-8 0,2 1 0 0,0 2 6 16,2 13-6-16,0 0 0 0,2 1 5 0,-4-4-5 0,1-1 0 0,1 0 0 0,-4 0 0 0,1-1 0 15,-1 3 5-15,-2-5-5 0,2 1 0 0,0 1 5 0,-4-4-5 0,1 1 0 0,-2 1 5 0,1 2-5 16,-2-2 0-16,1 1 0 0,1 3 0 0,-2 0 0 0,1-1 5 0,-2-2-5 0,1 1 0 16,-2 1 6-16,1 1-6 0,-2-1 0 0,0 3 4 0,-1-3-4 0,1 0 0 0,-4 4 0 0,3-3 0 15,1 0 0-15,-2 2 1 0,2-4-1 0,-2 0 0 0,1 2-1 0,0-3 1 0,1 1 0 0,-2 1 0 16,2 4 0-16,-2 0 0 0,1-1 0 0,-2-1 0 0,-2-1 0 0,1 0 3 0,1 0-3 15,1-1 0-15,-4 3 7 0,3-1-7 0,2-1 0 0,-3 2 10 0,3-1-10 0,-2 2 0 0,0-2 0 16,1 1 0-16,1 1 0 0,-2 0 8 0,3-2-8 0,-2 1 0 0,-2 0 2 0,4-1-2 16,-2 0 0-16,-1 0-1 0,1-1 1 0,1 0 0 0,-3 0 0 0,1-2 0 0,1 0 0 0,-3 0-4 15,4 0 4-15,-1 0 0 0,-2-2-4 0,1 0 4 0,1-1 0 0,1 0-5 0,-1-3 5 0,2 1 0 16,-4 1 0-16,5-4 0 0,1 2 0 0,-4 0-3 0,5-1 3 0,0 0 0 0,-2 0-3 16,4-3 3-16,-2 1 0 0,2-1-1 0,1-4 1 0,0 0 0 0,4-1 0 0,-4-9 0 0,2 2 0 0,-2-1-2 15,3 2 2-15,0-1 0 0,3 1-3 0,-2 1 3 0,1 0 0 0,3 1-5 16,2-1 5-16,-2 2 0 0,0-1 0 0,2-1 0 0,1 0 0 0,0 4-7 0,3-4 7 0,0 2 0 0,1-3-5 15,13 8 5-15,2 0 0 0,1-2-6 0,-1-3 6 0,-1-2 0 0,2 3 0 0,-3-8 0 0,2 0 0 16,-1 3-7-16,-1-7 7 0,3 0 0 0,-3 2-6 0,3-3 6 0,3 2 0 0,-2-1-3 16,1 0 3-16,2 1 0 0,0 1 0 0,-2-2 0 0,0 0 0 0,2 2 0 0,-3-4 0 0,1 0 0 15,2 2 4-15,-1-3-4 0,1 0 0 0,0 0 5 0,3 1-5 0,1-1 0 0,0-2 0 16,6 3 0-16,-1 0 0 0,3-2 2 0,2 2-2 0,0 0 0 0,2 2 0 0,1-1 0 0,-1 1 0 16,2-1-2-16,3 0 2 0,-3 0 0 0,3 1 0 0,1-2 0 0,-1 0 0 0,1 2-5 15,2-2 5-15,1 0 0 0,1 1-8 0,-2 1 8 0,3 2 0 0,0 0-8 0,0-3 8 0,0 1 0 0,4 0 0 16,-4-1 0-16,0 0 0 0,1 0-5 0,4 0 5 0,-1 1 0 0,0-1 2 0,-1 3-2 0,0 0 0 15,1 0 50-15,3 0-50 0,-1-2 0 0,3 3 0 0,-2-1 0 0,1-1 0 0,2 1 7 16,-3 0-7-16,-1-1 0 0,3 2-4 0,-3-2 4 0,0 2 0 0,0 1-23 0,5-1 23 0,-2 0 0 16,4 1 0-16,-5 0 0 0,0 0 0 0,0 3-5 0,-5-2 5 0,-1-2 0 0,3 3-1 15,-8-2 1-15,0 2 0 0,0-1-2 0,-3 1 2 0,-1 0 0 0,2-1 0 0,3 0 0 0,-1 2 0 0,2-2-5 16,8-2 5-16,0 2 0 0,0 0 0 0,2 2 0 0,-1-1 0 0,3 3-5 0,-2-2 5 0,2 0 0 16,1 1 0-16,-2 1 0 0,-1-3 0 0,0 3 21 0,-4-1-21 0,0-1 0 15,1 3 14-15,1-4-14 0,0 0 0 0,1 2-11 0,-1-2 11 0,-2 0 0 0,2 3 0 0,-1-2 0 0,-1-1 0 16,0 1-23-16,-1-1 23 0,1 1 0 0,1 2-2 0,1-4 2 0,2 2 0 0,-1 1 12 15,-4 0-12-15,0-1 0 0,2 0 0 0,-7 0 0 0,-1-3 0 0,1 2 19 0,-2-1-19 0,-1 0 0 16,3 0 25-16,-3 1-25 0,-1-3 0 0,2 3-2 0,-2-2 2 0,-1 1 0 0,1-1 0 16,-2-1 0-16,1 0 0 0,2 3-7 0,-4-3 7 0,0 2 0 0,3 0-4 0,-2 0 4 0,1 0 0 0,-1 0-13 15,-1 1 13-15,0-3 0 0,1 2 0 0,-4-1 0 0,0-2 0 0,2 2 5 0,-6 0-5 0,0 0 0 16,2 2 24-16,-6-4-24 0,2 1 0 0,1 0 21 0,-2-1-21 0,0 1 0 0,2 0 0 16,-4-2 0-16,0 0 0 0,3 2-15 0,-7-5 15 0,1 4 0 0,1-1-13 0,-3-2 13 0,-1 0 0 15,4 0 10-15,-8-1-10 0,0 0 0 0,1 2 0 0,-3-3 0 0,0 0 0 0,2 0 4 16,-6-1-4-16,0-1 0 0,1-1-14 0,-2 1 14 0,0-2 0 0,1-1 19 0,-1 1-19 0,0-2 0 0,3 0 0 15,-5-3 0-15,0 1 0 0,-1 0-5 0,0-3 5 0,-1 1 0 0,2-2 8 0,-5 1-8 0,0-1 0 16,0 0 4-16,-4-4-4 0,1 0 0 0,0-1 0 0,-3 0 0 0,0 1 0 0,0-4 13 16,-5 0-13-16,1 1 0 0,1-3 23 0,-3-4-23 0,1 1 0 0,2-1 9 0,-4-1-9 0,1 0 0 15,1-2 0-15,-3-2 0 0,0 1 0 0,2-1-5 0,-3-1 5 0,0 2 0 0,1-5-3 16,-7 1 3-16,0-2 0 0,2 0 13 0,-3-2-13 0,0 1 0 0,-1-2 0 0,0 1 0 0,0 2 0 16,-1-5 6-16,1 4-6 0,0 1 0 0,-2-1 5 0,3-3-5 0,0-1 0 0,-2 0 22 15,-3-1-22-15,1-1 0 0,-1 2 0 0,1 2 0 0,0-2 0 0,-2-1 3 0,0-1-3 0,1 1 0 16,-2-3 5-16,1-1-5 0,-1 1 0 0,1 0 4 0,-2 0-4 0,0-1 0 0,-2-3 0 0,4 0 0 0,0 0 0 15,-3-1-12-15,0-2 12 0,-1 0 0 0,-1-2-1 0,0 5 1 0,0 0 0 0,-1-2 6 16,2 6-6-16,-1 0 0 0,-1-1 0 0,1-1 0 0,0-1 0 0,1 0 4 0,-2 7-4 0,1-2 0 16,-1-1-13-16,0 1 13 0,0 1 0 0,0-2-3 0,1 4 3 0,0 1 0 0,-3-4 0 15,3 5 0-15,-1-2 0 0,0 1 22 0,2 4-22 0,0-1 0 0,0-2 11 0,-2 7-11 0,1 0 0 0,0-4 8 16,-1 7-8-16,1 1 0 0,-3-1 0 0,3 1 0 0,0 2 0 0,-3-1-4 16,1 3 4-16,-1 1 0 0,-2-2-12 0,1 2 12 0,1 0 0 0,-2-1-6 0,-1 5 6 0,1-1 0 15,-3 0 0-15,3 3 0 0,-1 0 0 0,-2-1-8 0,1 6 8 0,-2-3 0 0,-1 0-14 16,2 1 14-16,-1 1 0 0,0-1-30 0,21 14 30 0,0 0 0 0</inkml:trace>
  <inkml:trace contextRef="#ctx0" brushRef="#br0" timeOffset="46329.46">18572 10505 0 0,'0'0'294'0,"0"0"-295"0,34-7 1 0,1-1 0 0,0 1-5 16,-19 2 5-16,-1 0 0 0,4 0-6 0,-2-2 6 0,-1 1 0 0,3 0 0 0,-19 6 0 0,0 0 0 0</inkml:trace>
  <inkml:trace contextRef="#ctx0" brushRef="#br0" timeOffset="46463.26">19719 10412 0 0,'0'0'300'0,"0"0"-298"16,29 16-2-16,1-2 0 0,1 2 0 0,-17-14 0 0,-1 0 0 0</inkml:trace>
  <inkml:trace contextRef="#ctx0" brushRef="#br0" timeOffset="47997.86">6125 13811 0 0,'0'0'356'0,"0"0"-356"16,-18-2 0-16,1 0 0 0,-4-2 0 0,2 4 0 0,1 0 0 0,-2 3 21 0,2-3-21 0,-2 0 0 0,-1-3-24 16,4 3 24-16,-1-1 0 0,1-3 0 0,6 4 0 0,0-1 0 0,0 0-19 15,-2 0 19-15,1 0 0 0,-3 0-22 0,0-1 22 0,0 2 0 0,-2-1 18 0,-3 0-18 0,1-1 0 0,-1 0 0 16,-1 1 0-16,-1 0 0 0,1 0 16 0,-16-3-16 0,-2 1 0 0,2 0 16 0,0 0-16 0,-1 0 0 16,-1 0-46-16,6 1 46 0,-1-1 0 0,0 0 0 0,2 0 0 0,0 2 0 0,0-2-4 15,-2 0 4-15,-1-1 0 0,-1 0 53 0,0 1-53 0,0-1 0 0,-1 1 42 0,1 3-42 0,0-1 0 16,-2-2 0-16,0 2 0 0,-1 1 0 0,1-4-12 0,-1 4 12 0,0-2 0 0,1 1-36 15,0 1 36-15,2 0 0 0,-3-1-61 0,3 2 61 0,2 0 0 0,-2 1 0 0,6 0 0 0,0 0 0 0,-2-1-2 16,2 2 2-16,0-2 0 0,1 2 27 0,-1 0-27 0,0-1 0 0,-1 0-7 0,1 1 7 16,2-2 0-16,-3 2 0 0,1 0 0 0,2 0 0 0,0-1-3 0,-2 2 3 0,2-1 0 0,-1 3-1 15,3-1 1-15,-1 0 0 0,0 0 7 0,7 0-7 0,2 1 0 0,-5-1 0 0,16-3 0 0,-2 0 0 16,0 1 9-16,1 1-9 0,2-2 0 0,-4 2 4 0,2-2-4 0,2 1 0 0,-3 0-5 16,9-2 5-16,-3 0 0 0,2 1 0 0,-1-1 0 0,1 0 0 0,-1 1-8 0,0-1 8 0,1-1 0 15,-2 2-10-15,1-1 10 0,1 0 0 0,-1 1-6 0,1-2 6 0,1 0 0 0,-2 1 0 0,2-1 0 16,0 0 0-16,2 1 1 0,-1-1-1 0,1 0 0 0,1 0 9 0,1 0-9 0,0 0 0 0,3 0 13 15,8 0-13-15,3 0 0 0,-1-1 0 0,5 0 0 0,2 1 0 0,-2-4 15 0,23 1-15 16,0-1 0-16,2 0 14 0,-6 2-14 0,-2 1 0 0,5-3 17 0,-6 3-17 0,-2 0 0 0,4-2 0 16,-3 3 0-16,-1 0 0 0,0 0 21 0,-1 0-21 0,1 0 0 0,2-2 17 0,0 2-17 0,-2 0 0 15,3 0 9-15,2 0-9 0,-2 0 0 0,3-4 0 0,-1 4 0 0,0-1 0 0,0-3 0 16,-5 3 0-16,3-1 0 0,-1-2-5 0,-2 2 5 0,1 0 0 0,3-2-5 0,-2 0 5 0,-2 1 0 16,2 0 0-16,0 0 0 0,1-1 0 0,-2 2-5 0,0-1 5 0,1 1 0 0,1 0-10 15,-2 0 10-15,1-1 0 0,0 1 51 0,0 0-51 0,1 2 0 0,-3-3 0 0,2-1 0 0,0 2 0 0,1-2-11 16,-3 2 11-16,-1-1 0 0,1 0-39 0,-4 2 39 0,-2-2 0 0,2 2 39 0,-2-1-39 15,0 0 0-15,2-2 0 0,-3 0 0 0,1 1 0 0,1-2 20 0,-3 3-20 0,-1-1 0 0,1-1 2 16,-5 1-2-16,-2 2 0 0,3-4 21 0,-6 1-21 0,-1 1 0 0,2 1 0 0,-12 0 0 0,-1 1 0 16,1 0 36-16,1-1-36 0,-1 1 0 0,2-2 15 0,2 2-15 0,-3 0 0 0,1-1-32 0,0 0 32 15,3 1 0-15,-3 1 0 0,-6 0 0 0,0 0 0 0,1 0-34 0,1 0 34 0,-2 0 0 16,0-1-30-16,-2 1 30 0,1 0 0 0,2 0-33 0,-2 0 33 0,0 0 0 0,1 0 0 0,0 0 0 16,-2 0 0-16,1 0-15 0,0 0 15 0,0 0 0 0,-2 1 31 0,0-1-31 0,0 0 0 15,1 0 34-15,-1 0-34 0,0 0 0 0,-1 1 0 0,-3-1 0 0,2 0 0 0,1 2 11 0,-2-2-11 0,-1 0 0 16,-1 2 11-16,-8-1-11 0,0 0 0 0,-3 0 30 0,-3-1-30 0,1 0 0 0,0 2 0 15,-2-2 0-15,2 0 0 0,-6 0-6 0,3 0 6 0,-2 0 0 0,2-2-29 0,-18-1 29 16,3-1 0-16,-2 2 7 0,5-1-7 0,1 2 0 0,-3-4 0 0,6 3 0 0,1 1 0 0,-5-2 5 16,5 1-5-16,0 1 0 0,1-2 3 0,0 1-3 0,2 1 0 0,0-2-33 0,3 2 33 0,-1 0 0 15,0 0 0-15,3 1 0 0,0 0 0 0,-3 1-18 0,5-1 18 0,-1 0 0 0,-1 2 26 0,10-2-26 16,1 0 0-16,-3 0-36 0,0 0 36 0,1 0 0 0,-2 2 0 0,-1-2 0 0,0 0 0 0,-1 1-10 16,-1-1 10-16,2 0 0 0,-1 1-32 0,-2 1 32 0,1-2 0 0,1 3-31 0,-2-3 31 0,3 1 0 15,-3 0 0-15,4 0 0 0,1 0 0 0,-4 2 1 0,10-3-1 0,1 0 0 0,-4 2 29 16,5-2-29-16,0 0 0 0,-2 2-46 0,3-2 46 0,0 0 0 0,-1 0 0 0,1 0 0 0,0 0 0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02:13.2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11856 7395 0 0,'0'0'337'0,"0"0"-337"0,0 0 0 0,0 0 0 0,-2 0-43 0,2 0 43 0,0 0 0 16,-1 2-6-16,1-2 6 0,0 0 0 0,2 3 17 0,-1-3-17 0,0 0 0 0,0 1 0 16,1-1 0-16,0 0 0 0,1 1-6 0,1-1 6 0,0 0 0 0,1 1-25 0,-1-1 25 0,0 0 0 0,-4 0 0 0,6 1-13 15,-6-1 13-15,0 0 0 0,0 0 0 0</inkml:trace>
  <inkml:trace contextRef="#ctx0" brushRef="#br0" timeOffset="82365.38">15456 13195 0 0,'0'0'341'0,"0"0"-386"16,0 3 45-16,0 1 0 0,0-1-26 0,0 1 26 0,0-1 0 0,-1 3-11 0,1-4 11 0,0 1 0 16,0 2 0-16,0-3 0 0,0 2 0 0,0-1-3 0,0-1 3 0,0 0 0 0,0 3 0 15,0-4 0-15,0 2 0 0,0 0 0 0,0-3 0 0,0 1 0 0,0-1 0 0,0 5 0 0,0-5 0 0,0 1 0 0,0 1 0 16,0-2 0-16,0 0 0 0,0 2 0 0,0-2 0 0,0 0 0 0,-2-2 0 16,2 2 0-16,0 0 0 0</inkml:trace>
  <inkml:trace contextRef="#ctx0" brushRef="#br0" timeOffset="-112379.67">2271 9405 0 0,'0'0'400'0</inkml:trace>
  <inkml:trace contextRef="#ctx0" brushRef="#br0" timeOffset="-82484.06">9235 9057 0 0,'0'0'323'0,"0"0"-360"16,1 0 37-16,1 0 0 0,2-1-14 0,-3 1 14 0,0 0 0 0,2 0 0 15,-2 0 0-15,0 0 0 0,2 1 11 0,-2-1-11 0,2 0 0 0,-3 1-1 0,0-1 1 0,0 0 0 0,2 2-14 16,-2-2 14-16,0 0 0 0,0 0 0 0,0 0 0 0,0 0 0 0</inkml:trace>
  <inkml:trace contextRef="#ctx0" brushRef="#br0" timeOffset="-39241.71">6209 9193 0 0,'0'0'513'0,"0"0"-492"0,0 0-21 0,0 1 0 0,-1 1 13 0,1-2-13 0,0 0 0 16,1 2 0-16,0-2 0 0,0 0 0 0,1 2-23 0,1-1 23 0,-2 0 0 0,1 2-53 15,1-2 53-15,0 0 0 0,0 2-44 0,1-2 44 0,1 1 0 0,1 2 0 0,7 4 0 16,2 1 0-16,-1 0-29 0,1 2 29 0,-1-1 0 0,2 2-9 0,-2 0 9 0,0-1 0 0,2 0-5 0,-1 0 5 0,1 1 0 15,1 2 0-15,-3-1 0 0,0-1 0 0,4 2-7 0,-18-14 7 0,0 0 0 0,0 0 4 16,28 27-4-16,0 0 0 0,2 0 2 0,-19-13-2 0,2-1 0 0,-1 3 0 0,-1-4 0 0,-1 2 0 16,2 1-12-16,-2-1 12 0,3-1 0 0,-4 2-16 0,-1-2 16 0,1 1 0 0,1 1-8 15,-2-3 8-15,-2 1 0 0,3 1 0 0,-5-2 0 0,1-1 0 0,2 3-8 0,-6-10 8 0,0 1 0 0,1 0-10 16,-1 0 10-16,1-1 0 0,-2 2-14 0,0-3 14 0,0 1 0 0,0 2 0 0,0-2 0 16,0 0 0-16,0 2-11 0,-2-2 11 0,1 0 0 0,-1 1-1 0,0-2 1 0,0 1 0 0,-2 1 4 15,0-3-4-15,1 2 0 0,-2 0 0 0,-1-1 0 0,1-1 0 0,0 2 10 0,-1-4-10 0,-1 1 0 16,-1 2 19-16,-11-3-19 0,-1 0 0 0,2 2 6 0,-2-4-6 0,0-1 0 0,2 1 0 15,-3-5 0-15,3 2 0 0,-2-1 6 0,3-1-6 0,1 0 0 0,-4-3 7 0,5 2-7 0,-1-1 0 16,2-2 45-16,-1 2-45 0,2 0 0 0,-1-2 0 0,2-1 0 0,0 0 0 0,1-1 14 16,2 1-14-16,0-1 0 0,0 0-10 0,3 1 10 0,-1-1 0 0,0-3-31 0,0 3 31 0,4 0 0 0,-4-1 0 15,4-1 0-15,0 3 0 0,0-4-30 0,3 3 30 0,0-1 0 0,-1 0-30 0,1 1 30 0,1 1 0 16,1-2-16-16,1 2 16 0,-1 0 0 0,1-1 0 0,-1 7 0 0,0 2 0 0,1-2-17 16,2 3 17-16,-1-2 0 0,-2 1-16 0,1 0 16 0,0 1 0 0,3-2-8 0,-3 1 8 0,1 1 0 15,1-3 0-15,-5 6 0 0,0 0 0 0</inkml:trace>
  <inkml:trace contextRef="#ctx0" brushRef="#br0" timeOffset="-38891.11">6870 9474 0 0,'0'0'308'0,"0"0"-336"0,1 4 28 0,0 0 0 0,1 2-18 0,-2-5 18 0,0 2 0 16,1-2 0-16,-1 1 0 0,0 0 0 0,0 1-6 0,0-1 6 0,0 0 0 0,1 1 0 16,-1 0 0-16,0-2 0 0,0 1 0 0,0 0 0 0,0 1 0 0,1-2 0 0,-1 2 0 0,0-1 0 0,1 0 0 15,-1 0 0-15,0-2 0 0,2 3 0 0,0-2 0 0,-2 0 0 0,2 2 0 0,0-2 0 16,-2 1 0-16,3-1 0 0,-3-1 0 0,1 0 0 0,2 2 0 0,-1-2 0 0,0 0 0 0,0 1 0 16,0-1 0-16,0 0 0 0,2 0 0 0,-2 0 0 0,1 0 0 0,1-1 0 0,-2-1 0 0,0 2 0 15,2-1 0-15,-1-1 0 0,-2 1 0 0,4 0 0 0,-4 0 0 0,1 0 0 0,1-2 0 16,-2 1 0-16,0 0 0 0,-1 2 0 0,3-2 0 0,-1 0 0 0,0-1 0 0,-1 1 40 0,-1-1-40 0,0 1 0 0,2 0 46 15,-2-1-46-15,0 1 0 0,1-1 28 0,-1 1-28 0,0-1 0 0,0 1 0 16,-1 0 0-16,1 1 0 0,-2-2-14 0,1 1 14 0,1-1 0 0,-4 1-54 0,3 1 54 0,0 0 0 0,-2-3-32 16,2 3 32-16,0 1 0 0,-2-3 0 0,2 3 0 0,1 0 0 0,-5-1-11 0,4 1 11 0,1 0 0 15,-3 0-3-15,3 0 3 0,0 0 0 0,-1 0 0 0,1 0 0 0,0 0 0 0,1 1 0 16,-1-1 0-16,0 0 0 0</inkml:trace>
  <inkml:trace contextRef="#ctx0" brushRef="#br0" timeOffset="-38607.25">7623 9200 0 0,'0'0'308'0,"0"0"-337"0,0 4 29 0,0-1 0 15,-2 0-16-15,1 0 16 0,1 0 0 0,-2 3-7 0,1-3 7 0,1 2 0 0,-3 0 0 16,1 0 0-16,0 0 0 0,-1 2 5 0,0-1-5 0,0 0 0 0,0 0 46 0,-9 9-46 0,2 0 0 0,0 2 49 15,-2-3-49-15,1 0 0 0,0 4 0 0,-2-3 0 0,2 1 0 0,-3 1 11 16,4-3-11-16,-2 1 0 0,0 0 16 0,1-2-16 0,-1 1 0 0,-1 1 16 0,2-2-16 0,-2 1 0 0,0 1 0 16,1-3 0-16,1 0 0 0,-1 3-21 0,1-3 21 0,1 0 0 0,-2 1-42 0,2-2 42 0,0 1 0 15,0 0-41-15,0 0 41 0,0-2 0 0,0 3 0 0,1-3 0 0,1-2 0 0,-2 4-26 16,2-3 26-16,-1-1 0 0,-1 2-10 0,7-7 10 0,1 1 0 0,-3 0-3 0,2-1 3 0,-1-2 0 0,1 3 0 16,0-2 0-16,0 0 0 0,0 3 0 0,0-3 0 0,0 0 0 0,-1 2 0 15,1-3 0-15,-1 0 0 0,1 0 22 0,2-1-22 0,-2 0 0 0,0 2 0 0,0-3 0 0,1 0 0 16,-1 1-3-16,2-2 3 0,0-1 0 0</inkml:trace>
  <inkml:trace contextRef="#ctx0" brushRef="#br0" timeOffset="-38439.44">7298 9193 0 0,'0'0'314'0,"0"0"-297"15,0 0-17-15,0 1 0 0,-2 2 0 0,2-2 0 0,0 0 0 0,-2 1 20 0,2-1-20 0,0 1 0 16,-1 0 3-16,1-1-3 0,0 0 0 0,-1 1-23 0,1-1 23 0,0 0 0 0,-1 1 0 15,1-1 0-15,0 0 0 0,-1 1-22 0,1 1 22 0,0-2 0 0,0 1-31 0,0 0 31 16,0 1 0-16,0 0-4 0,0 0 4 0,0 0 0 0,1-1 0 0,-1 3 0 0,0 0 0 0,2-1-11 16,-1 2 11-16,0-2 0 0</inkml:trace>
  <inkml:trace contextRef="#ctx0" brushRef="#br0" timeOffset="-38273.95">7688 9690 0 0,'0'0'392'0,"0"0"-377"16,2 4-15-16,-1-3 0 0,0 3 10 0,0-3-10 0,0 2 0 15,0 1 0-15,0-1 0 0,0-1 0 0,-1-2 0 0,1 3-15 0,0-1 15 0,0 0 0 0,2 1-14 0,-3-1 14 0,0 0 0 0,1 1-60 16,1-2 60-16,-2 0 0 0,1 1 0 0,-1-2 0 0,0 0 0 0</inkml:trace>
  <inkml:trace contextRef="#ctx0" brushRef="#br0" timeOffset="-35604.51">7759 8951 0 0,'0'0'305'0,"0"0"-305"16,-41-32 0-16,-2 0 0 0,3-3-3 0,23 23 3 15,2 1 0-15,-2-1-6 0,-11-6 6 0,2-1 0 0,-4-1 8 0,0 5-8 0,2 1 0 0,-2-2 0 0,-1 4 0 0,2 1 0 0,-1-4 9 16,-2 6-9-16,2-1 0 0,-2-3 1 0,2 6-1 0,0-2 0 0,-2 0 4 16,2 2-4-16,-1-2 0 0,0 1 0 0,-2 4 0 0,1-5 0 0,0 1-2 0,-1 3 2 0,1 0 0 15,-2-3 12-15,1 4-12 0,1 1 0 0,0-2 8 0,-1 4-8 0,1 1 0 0,0-4 0 16,-2 4 0-16,-1 0 0 0,2-1-2 0,1 2 2 0,2 1 0 0,0 0-3 0,-5 1 3 0,2 0 0 0,0 0 6 0,0 2-6 15,0 1 0-15,-1 2 0 0,3-1 0 0,0 1 0 0,-1-2 4 0,4 4-4 0,1 0 0 0,-1-2-3 16,-1 3 3-16,1-1 0 0,-1 1 6 0,0 1-6 0,1 0 0 0,-1 1 0 0,4 1 0 0,-2 1 0 16,0-1 3-16,4 1-3 0,-2 0 0 0,0 1 14 0,4 1-14 0,0 1 0 0,-2 1 3 15,2 1-3-15,2-1 0 0,-2 1 0 0,5 1 0 0,1-2 0 0,-3 3-10 0,3 0 10 0,0 1 0 16,1-1-14-16,5 0 14 0,-3 2 0 0,1-2-11 0,3 3 11 0,0-1 0 0,-1 1 0 16,5 0 0-16,0 0 0 0,1 2-1 0,1-2 1 0,1 0 0 0,-1 2-7 0,5-2 7 0,0 1 0 0,0 1-7 15,4 0 7-15,-1 1 0 0,0 0 0 0,4-4 0 0,-1 0 0 0,1 0-1 16,1 0 1-16,-1-3 0 0,2 5 5 0,3-4-5 0,-2 0 0 0,4 2 8 0,1-1-8 0,-3 0 0 15,3 2 0-15,0-4 0 0,2 1 0 0,-2 1 10 0,5 0-10 0,1-2 0 0,0 1 9 16,2-1-9-16,-2 0 0 0,3 0-9 0,2 0 9 0,-1 0 0 0,1 0 0 0,1-3 0 0,1-1 0 0,0 4-4 16,1-5 4-16,-1 1 0 0,0 0-1 0,0-2 1 0,1 1 0 0,0 1 6 0,-2-4-6 15,2 1 0-15,0 1 0 0,-1-1 0 0,1-2 0 0,0 3 5 0,-1-3-5 0,2 0 0 0,-1 1 17 16,3-4-17-16,1 1 0 0,-1 1-1 0,1-3 1 0,0 1 0 0,1 2 0 0,0-4 0 0,-2 0 0 16,1 1-4-16,-1-2 4 0,-3-3 0 0,4 4-4 0,-4-5 4 0,1 2 0 0,0 2 4 15,-1-6-4-15,-2 1 0 0,6 1 0 0,-2-3 0 0,1 0 0 0,2-1 0 0,-3-3 0 0,1 1 0 16,2 2 11-16,-2-3-11 0,0 0 0 0,-1 0 15 0,-3-4-15 0,1 1 0 0,1-2 0 0,-1-1 0 15,-1 1 0-15,1-2 40 0,-4-1-40 0,1 1 0 0,2-1 16 0,-6-1-16 0,1 1 0 0,1-3-6 16,-3 1 6-16,0-1 0 0,4-1 0 0,-4 0 0 0,-1-1 0 0,1-2 8 16,-5 1-8-16,1-1 0 0,3-1 3 0,-7 1-3 0,0 0 0 0,1-1 10 0,-1 0-10 0,0 1 0 0,0-3 0 15,-3 0 0-15,-1-1 0 0,3 1 7 0,-3 0-7 0,1 1 0 0,3 0 7 16,-5-2-7-16,2 1 0 0,-1-2-6 0,0 1 6 0,-3-2 0 0,3-1 0 0,-5 1 0 0,1 1 0 0,0-2 11 16,-4 4-11-16,0-2 0 0,0-1-2 0,-3 0 2 0,0 0 0 0,3-2-9 0,-4 2 9 0,1 1 0 0,2-5 0 15,-4 6 0-15,1 0 0 0,-3-1-13 0,-3 2 13 0,2-2 0 0,0 1 6 16,0 1-6-16,-2 0 0 0,1-1-2 0,-3 4 2 0,0-1 0 0,0 0 0 0,1 3 0 0,-1 0 0 0,-1-2-10 15,0 3 10-15,-1-2 0 0,-1 1-13 0,0 3 13 0,-1-1 0 0,-2-1-18 16,-1 4 18-16,1-3 0 0,-3 2 0 0,-1 0 0 0,-1 1 0 0,-2-3 5 0,-2 3-5 0,0 1 0 16,-2-2-11-16,1 1 11 0,2-1 0 0,-3-1 1 0,1 4-1 0,-1-1 0 0,2-1 0 0,-4 3 0 0,1 1 0 15,-3-3-5-15,1 5 5 0,1-1 0 0,-4 0-4 0,3 2 4 0,1-1 0 0,-5 2-17 16,1 1 17-16,0 0 0 0,-1 2 0 0,1 2 0 0,0 0 0 0,-3-3-28 0,4 5 28 0,0-1 0 16,-2 1-37-16,1 3 37 0,1 0 0 0,-1 0-24 0,2 1 24 0,0 0 0 0,1 3 0 15,-2-1 0-15,2 0 0 0,-1 3-7 0,2-2 7 0,1 0 0 0,-1 2-10 0,6-2 10 0,0-1 0 16</inkml:trace>
  <inkml:trace contextRef="#ctx0" brushRef="#br0" timeOffset="-34503.11">2854 9951 0 0,'0'0'298'0,"0"0"-299"16,-24-17 1-16,0 0 0 0,1-1-2 0,9 8 2 0,0 0 0 0,-3 0-1 15,0 2 1-15,2 0 0 0,-4-3 0 0,2 4 0 0,-4 0 0 0,3-2-1 16,-1 3 1-16,0 3 0 0,1-6-1 0,-3 5 1 0,0 0 0 0,1-3-1 0,-1 4 1 0,0 1 0 0,-1-1 0 15,-15 0 0-15,2 1 0 0,-4 0-1 0,7 3 1 0,-1 0 0 0,1 2 0 16,3 0 0-16,1-1 0 0,-2 2 0 0,4 0 0 0,2 0 0 0,-5 2 0 0,6 2 0 0,-1-2 0 0,-1 2 0 16,2 0 0-16,2 1 0 0,-3 2 0 0,4-2 0 0,2 2 0 0,-5 1 0 0,4-1 0 0,2-2 0 0,-4 3 0 15,2 1 0-15,2-1 0 0,-4 2 0 0,4 1 0 0,-3-1 0 0,-2 3 0 0,2 0 0 0,-3-1 0 16,1 3 0-16,1 1 0 0,1 0 0 0,-1 0 0 0,21-20 0 0,0 0 0 0,0 0 0 0,0 0 0 16,0 0 0-16,0 0 1 0,0 0-1 0,0 0 0 0,0 0 0 0,-65 89 0 0,0 0 0 15,-1 2 0-15,51-65 0 0,2 0 0 0,0 1 1 0,1 0-1 0,1-2 0 0,-2 2 2 0,5-2-2 16,-1 0 0-16,-1 1 2 0,5 2-2 0,-1-1 0 0,-3 2 0 0,6 0 0 0,1 0 0 15,-5 3 2-15,7-3-2 0,0-2 0 0,0 1 2 0,0 3-2 0,2-2 0 0,2 1 1 0,-1-2-1 16,1 0 0-16,1 1 0 0,4-2 0 0,-1-1 0 0,2 4 1 0,-2-5-1 0,1 1 0 0,3 1 1 16,0 0-1-16,-3 0 0 0,4 1 1 0,0-2-1 0,0 1 0 0,1 0 0 0,1 0 0 0,2-3 0 15,-1 2 1-15,-2-4-1 0,2 2 0 0,1 1 1 0,2-4-1 0,0 2 0 0,2 0 2 16,0 0-2-16,-1-2 0 0,1 2 0 0,3-4 0 0,0 0 0 0,-3 1 3 0,3-4-3 0,2 1 0 16,-1 0 4-16,-2-3-4 0,0 0 0 0,3 3 6 0,-2-4-6 0,0 2 0 0,-1-3 0 0,2 2 0 0,-1-2 0 15,2 3 7-15,-2-8-7 0,-1 2 0 0,1-1 7 0,3-2-7 0,-1 1 0 0,1 0 5 16,1-3-5-16,1 0 0 0,3 2 0 0,-4-3 0 0,1-1 0 0,1 1 4 0,-2-3-4 15,2 0 0-15,0 3 3 0,-3-6-3 0,0 1 0 0,2-1 1 0,0-2-1 0,-2 1 0 0,1-1 0 16,-2-4 0-16,-1 2 0 0,-1 0 0 0,0-1 0 0,0-1 0 0,0 2 1 0,-1-6-1 0,1 2 0 16,1-2 4-16,-1-2-4 0,-1 1 0 0,3-2 0 0,0-1 0 0,-1 0 0 0,2-1 5 15,-1 0-5-15,-3 0 0 0,2-1 4 0,-4-5-4 0,2 1 0 0,-3-1 1 0,1 1-1 0,-2 0 0 16,0 0 0-16,0-1 0 0,-2-2 0 0,2 0-1 0,-2-3 1 0,-3-1 0 0,4 0 0 16,-6 3 0-16,-1-2 0 0,2-1 1 0,-2-2-1 0,2 1 0 0,-1-3 0 0,-3 2 0 0,2 0 0 15,-2-4 2-15,-3 4-2 0,-1 2 0 0,1-4 3 0,-1 0-3 0,0-1 0 0,0 0 2 16,-5 5-2-16,1-2 0 0,2 0 0 0,-4 2 0 0,1 1 0 0,-3-2-3 0,-2 3 3 0,2-3 0 0,-4 2-8 15,-1 3 8-15,2-3 0 0,-5 2-10 0,1 3 10 0,1 2 0 0,0-4 0 0,-5 2 0 0,2 2 0 16,-1-1-11-16,-1 2 11 0,0 1 0 0,-2-1-10 0,2 0 10 0,-3 2 0 0,0-2-6 16,0 6 6-16,-4-2 0 0,1-2 0 0,0 6 0 0,1 1 0 0,-1-3 0 0,-1 3 0 0,2 0 0 15,-3 0 8-15,4 4-8 0,0-1 0 0,-2 0 16 0,9 7-16 0,1 0 0 0,0-2 0 16,-2 3 0-16,3 1 0 0,-2-2 15 0,-1 2-15 0,1 0 0 0,-1 0 7 0,9 2-7 0,-3-2 0 0,2 1-4 16,1-1 4-16,0 0 0 0,-2 3 0 0,4-3 0 0,-1 0 0 0</inkml:trace>
  <inkml:trace contextRef="#ctx0" brushRef="#br0" timeOffset="-33869.51">4835 10076 0 0,'0'0'357'0,"0"0"-357"0,-24-15 0 0,1 2 0 0,-2 0 0 0,8 6 0 16,0-1 0-16,0-1-12 0,-2 4 12 0,2-2 0 0,-4-2-10 0,-2 4 10 0,2 0 0 0,0-1-5 15,-18 0 5-15,1-1 0 0,-3 0 0 0,5 5 0 0,1 0 0 0,-3 1-12 0,38 1 12 16,0 0 0-16,0 0-23 0,-66 5 23 0,-3 2 0 0,-1 1 3 0,37-1-3 0,-3 0 0 0,-1 0 0 16,6 4 0-16,-1-1 0 0,-4 2 4 0,9 1-4 0,-1-1 0 0,-3 0 7 0,4 6-7 15,-2-2 0-15,-1 1 5 0,6 1-5 0,0 2 0 0,-2-1 0 0,0 5 0 0,0-2 0 0,-1 4 2 16,5-1-2-16,-1 0 0 0,2 0-1 0,3 2 1 0,-2-2 0 0,-1 2-6 0,6 0 6 0,1-1 0 15,-2 2 0-15,7-2 0 0,0 1 0 0,-2-1-10 0,7 1 10 0,-2 2 0 0,-1 0-11 0,6 1 11 16,1 0 0-16,-3 3-10 0,4-3 10 0,1 1 0 0,1 0 0 0,5 0 0 0,-2-1 0 16,2 2-6-16,5-2 6 0,-1-1 0 0,0-1-2 0,5 1 2 0,-1-1 0 0,1 1-1 15,4-1 1-15,-2 0 0 0,0 0 0 0,6-2 0 0,-1 0 0 0,2 1-3 0,0-2 3 0,1 0 0 0,0 2-3 16,0-6 3-16,0-3 0 0,4 5-3 0,0-3 3 0,1-1 0 0,3 3 0 0,4-4 0 0,-1-1 0 16,1 4 0-16,-1-4 0 0,2 3 0 0,-2 0 5 0,5-4-5 0,-2 1 0 0,2 2 11 15,-5-5-11-15,1 2 0 0,2 0 0 0,1-4 0 0,2 1 0 0,-2 2 16 0,-1-5-16 0,-2-2 0 16,2 3 16-16,0-5-16 0,-2 1 0 0,5-2 11 0,-5 0-11 0,2-2 0 0,-1 2 0 0,0-5 0 15,-1 0 0-15,1 0 4 0,-3-3-4 0,-1-2 0 0,2-2 0 0,-3 0 0 0,-2-2 0 0,6 1-3 16,-10-3 3-16,1-2 0 0,1 3 0 0,-3-8 0 0,-1 2 0 0,2-1-14 16,-1-3 14-16,-1 0 0 0,1-2-8 0,-3-2 8 0,-1 0 0 0,1 0-13 0,-3-6 13 0,1 2 0 0,1-3 0 15,-10 1 0-15,2 2 0 0,1-5-13 0,-5 3 13 0,0-2 0 0,0 1-11 0,-4-4 11 0,-1 1 0 16,1-1 10-16,-5 2-10 0,0-1 0 0,1 0 0 0,-5 0 0 0,0 1 0 0,0-2 4 16,-3 3-4-16,-2 2 0 0,1-6-6 0,-3 4 6 0,0 1 0 0,-1 1-8 0,-2-3 8 15,-2 2 0-15,2-1 0 0,-4 3 0 0,0-2 0 0,-2-1 4 0,0 5-4 0,-2 0 0 0,2-1 17 0,-3 3-17 16,0-2 0-16,1 0 16 0,-3 3-16 0,1 0 0 0,1-1 0 0,-3 6 0 0,-1 0 0 15,3-4 15-15,-3 3-15 0,0-2 0 0,-4 2 17 0,3 2-17 0,1 0 0 0,-2-2 10 16,-1 7-10-16,0-1 0 0,1-1 0 0,-3 2 0 0,1 2 0 0,-2-1 22 0,4 4-22 0,-1 0 0 0,1-3 11 16,-3 5-11-16,0 0 0 0,1-3-14 0,1 6 14 0,-3-2 0 0,1 0 0 0,5 5 0 15,1-1 0-15,-4-1-26 0,1 4 26 0,0-1 0 0,-2 3-24 0,2 2 24 0,1-3 0 0,-1 6-27 16,5-2 27-16,0 1 0 0,-3 3 0 0,14-5 0 0,0 0 0 0,-1 3-9 0,2-2 9 0,0 0 0 16,-3 0-11-16,5 1 11 0,-1-3 0 0,-1 4 10 0,2-1-10 0,2-2 0 0</inkml:trace>
  <inkml:trace contextRef="#ctx0" brushRef="#br0" timeOffset="-33218.99">8996 10193 0 0,'0'0'272'0,"0"0"-251"0,-21-19-21 0,1 0 0 0,-3 0 38 15,8 8-38-15,1 2 0 0,-1-2 21 0,-2 2-21 0,2-2 0 0,-5 4 0 0,0-2 0 0,2 1 0 0,-1 2-11 16,-14-1 11-16,-3 1 0 0,2-3-27 0,4 7 27 0,0 0 0 0,-3-1-25 0,4 3 25 16,-1 0 0-16,0 2 0 0,1 3 0 0,-1 1 0 0,0 1-14 0,-1 0 14 0,-2 1 0 0,0 4 10 15,2-2-10-15,-1 3 0 0,1-2 3 0,2 5-3 0,-1-2 0 0,0 2 0 0,2-1 0 0,-1 1 0 0,-1 2 3 16,6 1-3-16,-2 0 0 0,1 1-7 0,3 1 7 0,0 2 0 0,-2 1-1 16,3-2 1-16,0 1 0 0,0 1 0 0,5-1 0 0,-1-1 0 0,-2 3 10 0,4-2-10 0,1 1 0 0,-2 3-3 15,6-1 3-15,-1 1 0 0,0 0-8 0,5-2 8 0,0 0 0 0,-3 2 0 0,7-2 0 16,1-1 0-16,-3-1 4 0,6 1-4 0,0 0 0 0,1 0 4 0,2-2-4 0,1 0 0 0,1 2-7 15,3-3 7-15,1-2 0 0,0 1 0 0,5 0 0 0,-3 0 0 0,1 0 3 0,-14-20-3 16,0 0 0-16,0 0 0 0,44 42 0 0,-2 0 0 0,5-2-2 0,-19-22 2 0,1 0 0 0,3 2 0 16,-3-4 0-16,0 0 0 0,3 0 41 0,-1-1-41 0,0 0 0 0,2 0 14 0,1-3-14 0,0 1 0 15,2 1 1-15,-1-4-1 0,1-1 0 0,1 1 0 0,-3-5 0 0,1 1 0 0,0-2 28 16,-4-1-28-16,1-1 0 0,0 1 19 0,-3-3-19 0,1 0 0 0,1 2 3 0,-1-5-3 0,1 1 0 16,0-2 0-16,0-1 0 0,1 1 0 0,1-5 15 0,-1 1-15 0,-1 0 0 0,3-2 6 0,-5-2-6 15,2-1 0-15,-1 1 10 0,-5-3-10 0,0-1 0 0,2-1 0 0,-5-2 0 0,1-1 0 16,0-1-4-16,-3-4 4 0,0 1 0 0,1 0-6 0,-6-2 6 0,-1 2 0 0,3-4-9 0,-5 0 9 0,-1 0 0 15,1-2 0-15,-5 2 0 0,-1 0 0 0,2-2-4 0,-8 1 4 0,0-1 0 0,2 0-7 16,-2-1 7-16,-2 1 0 0,1 1-4 0,-5 1 4 0,0 1 0 0,-3-3 0 0,-2 2 0 0,0 2 0 16,-3-3-7-16,-1 4 7 0,1 0 0 0,-2-1-2 0,-1 4 2 0,1 0 0 0,-1 0 10 15,-4 3-10-15,2 1 0 0,-3-3 0 0,-1 4 0 0,0 0 0 0,-2 1 1 0,-1 0-1 0,0 2 0 0,-1-2-13 16,4 3 13-16,-1 1 0 0,-2-2-18 0,1 5 18 0,-1 0 0 0,-1-1 0 0,3 5 0 16,0-2 0-16,-2 0-9 0,4 5 9 0,0-2 0 0,-1 1-4 0,11 3 4 0,1 0 0 0,-1 2-4 15,1-1 4-15,1-1 0 0,0 6 0 0,1-6 0 0,2 3 0 0,-1-1-6 0,7 1 6 0,0-1 0 16,0 2-13-16,1-2 13 0,0-1 0 0,-2 1-10 0,4 0 10 0,-2-2 0 0</inkml:trace>
  <inkml:trace contextRef="#ctx0" brushRef="#br0" timeOffset="-32618.44">10713 10116 0 0,'0'0'293'0,"0"0"-291"16,-33-9-2-16,0-1 0 0,-1 0 23 15,-4 4-23-15,0 0 0 0,0-3 0 0,1 6 0 0,-2 0 0 0,0-2 21 0,3 3-21 0,1 1 0 0,-2 0 5 16,0 3-5-16,2 0 0 0,-1 1 1 0,0 3-1 0,1-1 0 0,-3 4 0 0,4-2 0 0,-1 4 0 0,0-2 6 16,2 2-6-16,0 1 0 0,-2 0 7 0,5 3-7 0,1-2 0 0,-1 1 41 0,4 4-41 0,1 0 0 0,-1 1 0 15,2 2 0-15,1 0 0 0,0 1 13 0,4-3-13 0,-2 0 0 0,1 2-12 0,8 0 12 0,0 2 0 16,-2 1-20-16,7-1 20 0,0 1 0 0,-3 0 0 0,5 2 0 0,1-2 0 0,0 2-20 15,5 2 20-15,0-1 0 0,0 3 23 0,5-1-23 0,1 0 0 0,0 1 10 16,1 0-10-16,0-1 0 0,0 0 0 0,9-1 0 0,0 1 0 0,0 1-1 0,3-2 1 0,-2 1 0 0,3 2-10 16,3-3 10-16,1 1 0 0,-1 0-5 0,4-1 5 0,0 0 0 0,2 0 0 15,0-1 0-15,0-1 0 0,3 1 4 0,1-1-4 0,0 1 0 0,2-1 11 0,3-2-11 0,2-1 0 0,-2 2 40 16,2 0-40-16,0-1 0 0,0 2 0 0,2-3 0 0,-2 0 0 0,3 1 13 0,1-2-13 0,2 1 0 16,-1-2 0-16,0 0 0 0,-2 0 0 0,4 2 17 0,-1-6-17 0,2 3 0 0,-2 1 0 0,4-5 0 15,-2 1 0-15,4 0 32 0,-1-2-32 0,1-1 0 0,0 1-5 0,0-4 5 0,-1-1 0 0,0 0 0 16,-1-1 0-16,-1-1 0 0,1 1 0 0,-6-3 0 0,0 0 0 0,1 0-20 0,-6-5 20 0,1 0 0 15,1 1-29-15,-3-3 29 0,-1 0 0 0,2 0-21 0,-3-4 21 0,0 0 0 0,1-1 0 16,-2-3 0-16,2 1 0 0,-2-2-21 0,-4-2 21 0,1-1 0 0,0 1-21 0,-4-5 21 0,1 1 0 0,0-1-14 16,-4-2 14-16,-1 1 0 0,2-1 0 0,-2-2 0 0,0 0 0 0,2-2 17 0,-5-4-17 0,-1-1 0 15,3 1 1-15,-3-1-1 0,0-1 0 0,0 1-7 0,-4-4 7 0,-1 1 0 0,1 0 0 16,-5-2 0-16,-1 1 0 0,2-1 26 0,-6 0-26 0,0 2 0 0,2-3 6 0,-5 0-6 0,0 1 0 16,2-3-15-16,-5 3 15 0,0-1 0 0,2 0 0 0,-7 1 0 0,0-1 0 0,0-1-16 15,-4 2 16-15,-1 1 0 0,-1-2-1 0,-2 4 1 0,-1-1 0 0,0 1 12 0,-3 1-12 16,1 1 0-16,-3-1 0 0,-1 3 0 0,-2-1 0 0,0-2 13 0,-2 4-13 0,1 0 0 15,-2-2 18-15,-4 4-18 0,1 0 0 0,-2 1 16 0,0 1-16 0,1-1 0 0,0 1 0 0,-5 3 0 0,1 0 0 16,0 0 20-16,-4 2-20 0,1 0 0 0,0-1 19 0,-7 3-19 0,2 1 0 0,-2-3 10 16,0 3-10-16,0 2 0 0,-1-1 0 0,-4 3 0 0,2-1 0 0,-1-1-11 0,-3 4 11 0,-1 1 0 0,0-3-14 15,-1 4 14-15,0 1 0 0,-1-3-13 0,2 3 13 0,-2 1 0 0,1-4 0 0,-2 6 0 0,0 0 0 16,-2-1-8-16,0 5 8 0,2 1 0 0,-3 0-4 0,1 3 4 0,-1 0 0 0,1-1-8 16,-2 3 8-16,-1 1 0 0,0-1 0 0,4 1 0 0,1 0 0 0,-1 1-17 0,4-1 17 0,-1 1 0 15</inkml:trace>
  <inkml:trace contextRef="#ctx0" brushRef="#br0" timeOffset="-27897.04">2451 11730 0 0,'0'0'429'0,"0"0"-429"16,0 0 0-16,0 0 0 0,0 2-1 0,0-2 1 0,0 0 0 0,0 1-1 0,0-1 1 0,0 0 0 0,0 2-2 15,0-2 2-15,0 0 0 0,0 0 0 0,0 0 0 0,0 0 0 0,0 1-1 0,0-1 1 0,0 0 0 16,0 3-1-16,0-3 1 0,0 0 0 0,0 2-1 0,0-2 1 0,0 0 0 0,0 0 0 0,0 2 0 16,0-2 0-16,0 0 0 0,0 1-1 0,0 1 1 0,0-1 0 0,-2-1-2 0,2 1 2 0,0 0 0 15,-2 1-2-15,2-2 2 0,0 0 0 0,0 0 0 0,0 0 0 0,0 0 0 0,0 0-1 16,0 0 1-16,0 0 0 0,0 0-1 0,0 0 1 0,0 0 0 0,0 0-2 0,0 0 2 0,0 0 0 16,0 0 0-16,0 0 0 0,0 0 0 0,0 0-1 0,-14 20 1 0,0-1 0 0,-1 0-1 0,12-14 1 0,0-3 0 15,0 3-1-15,0-1 1 0,0 1 0 0,-4 0 0 0,4-1 0 0,-2 0 0 0,2 1-1 16,-3 0 1-16,3-1 0 0,-4 3-1 0,3-4 1 0,0 3 0 0,-1 0-1 0,1 0 1 0,1-2 0 15,-2 1 0-15,-1 1 0 0,2-1 0 0,-2 1-1 0,3-1 1 0,-2 1 0 0,-1 1 0 16,3-2 0-16,-3 0 0 0,2 3 0 0,-1-2 0 0,-1-2 0 0,0 3 0 0,3 0 0 0,-3-3 0 16,0 3 0-16,1-2 0 0,1 2 0 0,-1-1 0 0,-1-1 0 0,0 1 0 0,0 0 0 15,1 0 0-15,1-3 0 0,-2 4 0 0,1-1 0 0,0-1 0 0,-2 2 0 0,3-4 0 0,-2 2 0 0,1 1 0 16,-2-2 0-16,2 0 0 0,-1 2 0 0,2-3 0 0,-1 1 0 0,-1 1 0 0,-1-2 0 0,2 0 0 16,-1 3 0-16,1-4 0 0,1 2 0 0,-1-1 0 0,-1 0 0 0,2 0 0 15,-2 1 0-15,3-1 0 0,-2-1 0 0,0 0 0 0,0-1 0 0,2 1 0 0,-2 1 0 16,2-1 0-16,0-1 0 0,0 1 1 0,0-1-1 0,0 1 0 0,0-2 1 0,1 1-1 0,0 1 0 0,-3-1 0 15,3-1 0-15,1 0 0 0,-4 2 0 0,4-2 0 0,-2 0 0 0,0 1-3 0,1-1 3 16,1 0 0-16,-2 0-7 0,1 0 7 0,-2 0 0 0,1-3 0 0,1 3 0 0,1 0 0 0,-2-1-8 16,1-1 8-16,1 1 0 0,-1-2-8 0,-1 1 8 0,1 1 0 0,1-3-7 0,-1 0 7 0,1 2 0 15,-2-2 0-15,1 0 0 0,0 0 0 0,0 0-2 0,1-2 2 0,1 1 0 0,-3 1 3 0,3 4-3 0,0 0 0 16</inkml:trace>
  <inkml:trace contextRef="#ctx0" brushRef="#br0" timeOffset="-27346.16">2058 11637 0 0,'0'0'319'0,"0"0"-321"0,0 2 2 0,0 0 0 16,2 3-1-16,-2-4 1 0,0 0 0 0,3 0 0 0,-3 0 0 0,0 0 0 0,0 2-1 15,0 0 1-15,0-1 0 0,2 1-2 0,-2-1 2 0,0 0 0 0,1 1-1 0,-1-1 1 16,0 0 0-16,2 3 0 0,-2-3 0 0,1 2 0 0,1 1-1 0,-2-2 1 0,1 1 0 0,1 0-2 16,-2 0 2-16,1 1 0 0,1 1-2 0,-2-2 2 0,1 2 0 0,3-1 0 0,-2 0 0 0,1 1 0 0,0 0-2 15,-1 1 2-15,-1 0 0 0,1-1-2 0,1 0 2 0,-2 0 0 0,2 1-2 0,-1-1 2 0,1 0 0 16,1 1 0-16,-2 2 0 0,1-3 0 0,0 2-2 0,0-3 2 0,0 2 0 0,0 1-2 16,0-1 2-16,-1 2 0 0,1-3-2 0,0 2 2 0,-1-1 0 0,3 0 0 0,-2 1 0 0,0-1 0 0,0 1-2 15,-1 0 2-15,-1-1 0 0,4 2-2 0,-4-1 2 0,1-1 0 0,2 1-1 16,0 1 1-16,0-4 0 0,-1 4 0 0,0-2 0 0,-2 1 0 0,4-1-1 0,-4 0 1 0,1 2 0 15,3-3-1-15,-4 0 1 0,1 1 0 0,3 2 0 0,-3-4 0 0,1 1 0 0,0 1 0 0,-2-2 0 0,1 1 0 16,1 0 0-16,0 0 0 0,-1-1 0 0,-1 2 0 0,1-1 0 0,1-1 0 0,-2 1 0 16,2-2 0-16,0 0 0 0,-2 4 0 0,1-5 0 0,-2 1 0 0,3 2 0 0,-1-3 0 0,-2-1 0 15,3 4 0-15,-3-2 0 0,1-2 0 0,1 2 0 0,-1-2 0 0,1 2 0 0,-1-1 0 16,-1-1 0-16,0 1 0 0,2-1 1 0,-1 1-1 0,1-2 0 0,-2 4 0 0,0-5 0 0,0 0 0 16,0 0 0-16,0 0 0 0,0 0 0 0,0 0 0 0,0 0 0 0,0 0 0 0,0 0 0 0,0 0 0 0,0 0 0 15,0 0 3-15,4 8-3 0,-1 0 0 0,2 3 4 0,-5-11-4 0,0 2 0 16,1-1 0-16,-1-1 0 0,0 0 0 0,2 2 3 0,-2-1-3 0,0 0 0 0,1 1 3 15,-1-2-3-15,0 0 0 0,2 2 5 0,-2-2-5 0,0 0 0 0,0 1 0 0,0-1 0 0,0 0 0 0,0 2 7 16,0-2-7-16,0 0 0 0,0 0 13 0,0 0-13 0,0 0 0 0,0 2 15 0,0-2-15 0,0 0 0 16,1 1 0-16,-1-1 0 0,0 0 0 0,0 0 16 0,0 0-16 0,0 0 0 0,0 1 15 15,0-1-15-15,0 0 0 0,0 0 12 0,0 0-12 0,0 0 0 0,0 0 0 0,0 0 0 0,0 0 0 0,0 0 10 16,0 0-10-16,0 0 0 0,2 0 10 0,-2 0-10 0,0 0 0 0,-2 0 12 16,2 0-12-16,0 0 0 0,0 0 0 0,0 0 0 0,0 0 0 0,0 0 14 0,0 0-14 0,0 0 0 0,0 0 16 15,0 0-16-15,0 0 0 0,2 2 15 0,-2-2-15 0,0 0 0 0,-2 0 0 0,2 0 0 0,0 0 0 16,-1 0 11-16,1 0-11 0,0 0 0 0,0 0 9 0,0 0-9 0,0 0 0 0</inkml:trace>
  <inkml:trace contextRef="#ctx0" brushRef="#br0" timeOffset="-26211.78">8668 11499 0 0,'0'0'425'0,"0"0"-513"0,-1 0 88 0,0 0 0 15,0 0-53-15,0 0 53 0,0 0 0 0,1 0 0 0,-1 0 0 0,0 0 0 0,0 0 0 0,1 0-21 16,0 0 21-16,0 0 0 0,-2 0-7 0,2 0 7 0,0 0 0 0,-1 0 0 0,1 0 0 0,0 0 0 0,-3 0 0 16,3 0 0-16,0 0 0 0,-1 0 0 0,1 0 0 0,0 0 0 0,-1 0 0 0,1 0 0 0,0 0 0 0,0 0 0 15,0 0 0-15,0 0 0 0,-1 0 0 0,1 0 0 0,0 0 0 0,0 0 0 16,0 0 0-16,0 0 0 0,0 0 0 0,0 0 0 0,0 0 0 0,0 0 0 0,0 0 0 0,0 0 0 0,0 0 0 16,0 0 0-16,0 0 0 0,0 0 0 0,0 0 0 0,0 0 0 0,0 0 0 0,0 2 0 0,0-2 0 0,0 0 0 15,0 0 0-15,0 0 0 0,0 0 0 0,-1 1 0 0,1-1 0 0,0 0 0 0,0 1 0 16,0-1 0-16,0 0 0 0,0 1 0 0,0-1 0 0,0 0 0 0,-1 1 0 15,1-1 0-15,0 0 0 0,0 1 0 0,0-1 0 0,0 0 0 0,-1 1 0 0,1-1 0 0,0 0 0 0,-1 2 0 16,1-2 0-16,0 0 0 0,0 0 0 0,0 0 0 0,0 0 0 0,-1 1 0 0,1-1 0 0,0 0 0 0,0 0 0 16,0 0 0-16,0 0 0 0,-1 1 0 0,1-1 0 0,0 0 0 0,0 1 0 15,0-1 0-15,0 0 0 0,-1 0 0 0,1 0 0 0,0 0 0 0,0 2 0 0,0-2 0 0,0 0 0 0,0 0 0 16,0 0 0-16,0 0 0 0,-1 0 0 0,1 0 0 0,0 0 0 0,0 0 0 0,0 0 0 16,0 0 0-16,0 0 0 0,0 0 0 0,0 0 0 0,0 0 0 0,0 0 0 0,0 0 0 0,1 0 0 15,-1 0 0-15,0 0 0 0,0 0 0 0,0 0 0 0,0 0 0 0,1 0 0 0,-1 0 0 0,0 0 0 16,0-2 0-16,0 2 0 0,0 0 0 0,0 0 0 0,0 0 0 0,0 0 0 0,0 0 0 15,0 0 0-15,0 0 0 0</inkml:trace>
  <inkml:trace contextRef="#ctx0" brushRef="#br0" timeOffset="-22624.44">4825 11787 0 0,'0'0'334'0,"0"0"-349"0,0 2 15 0,0-1 0 0,-1 0-12 16,1 0 12-16,0 0 0 0,0 0 6 0,0 1-6 0,0-1 0 0,-2 0 0 0,2-1 0 0,0 1 0 0,-1 1-1 16,1-2 1-16,0 0 0 0,0 2 1 0,0-2-1 0,0 0 0 0,0 2 13 0,0-2-13 0,0 0 0 0,-3 2 0 15,3-2 0-15,0 0 0 0,0 0 31 0,0 0-31 0,0 0 0 0,0 0 20 16,0 0-20-16,0 0 0 0,0 0 3 0,0 0-3 0,0 0 0 0,3-2 0 0,-3 2 0 0,0 0 0 0</inkml:trace>
  <inkml:trace contextRef="#ctx0" brushRef="#br0" timeOffset="-22441.7">4862 11673 0 0,'0'0'367'0,"0"0"-384"15,0 2 17-15,0-1 0 0,-3-1 9 0,3 0-9 0,0 0 0 0,-1 2 30 0,1-2-30 0,0 0 0 0,0 0 0 16,0 0 0-16,0 0 0 0</inkml:trace>
  <inkml:trace contextRef="#ctx0" brushRef="#br0" timeOffset="-18504.05">8797 10986 0 0,'0'0'357'0,"0"0"-410"15,0 1 53-15,0 0 0 0,1 1-32 0,-1-1 32 0,0 0 0 0,1 0-12 16,-1 0 12-16,0 1 0 0,0-2 0 0,1 0 0 0,-1 1 0 0,0 1 0 0,2-1-4 0,-2-1 4 0,0 0 0 0,1 1 0 15,-1 1 0-15,0-1 0 0,0-1 0 0,0 0 0 0,0 0 0 0,1 3 0 0,-1-3 0 0,0 0 0 0,1 1 0 16,-1-1 0-16,0 0 0 0,0 2 0 0,0-2 0 0,0 0 0 0,0 2 0 16,0-2 0-16,0 0 0 0,1 0 0 0,-1 0 0 0,0 0 0 0,0 2 0 0,0-2 0 0,0 0 0 0,0 1 0 15,0-1 0-15,0 0 0 0,0 2 0 0,0-2 0 0,0 0 0 0,0 1 0 0,0-1 0 16,0 0 0-16,0 0 0 0,0 0 0 0,0 0 0 0,0 0 0 0,0 0 0 0,0 0 0 0,0 0 0 16,0 0 0-16,0 0 0 0,0 0 0 0,0 0 0 0,0 0 0 0,0 0 0 0,0 0 0 0,0 0 0 15,0 0 0-15,0 0 0 0,0 0 0 0,0 0 0 0,0 0 0 0,0 0 0 0,0 0 0 16,0 0 0-16,0 0 0 0,0 0 0 0,0 0 0 0,0 0 0 0,0 0 0 0,0 0 0 0,0 0 0 0,0 0 12 15,0 0-12-15,0 0 0 0,0 0 0 0,0 0 0 0,0 0 0 0,0 0 12 16,0 0-12-16,0 0 0 0,0 0-1 0,0 0 1 0,0 0 0 0,0 1-10 0,0-1 10 0,0 0 0 0,-1 0 0 16,1 0 0-16,0 0 0 0,0 2-2 0,0-2 2 0,0 0 0 0,0 0-1 0,0 0 1 15,0 0 0-15,-1 1 3 0,1-1-3 0,0 0 0 0,0 0 0 0,0 0 0 0,0 0 0 0,-1 0-7 16,1 0 7-16,0 0 0 0,0 1-6 0,0-1 6 0,0 0 0 0,-1 0 0 0,1 0 0 0,0 0 0 16,0 0 0-16,0 0 0 0,0 0 0 0</inkml:trace>
  <inkml:trace contextRef="#ctx0" brushRef="#br0" timeOffset="-15116.45">8689 11233 0 0,'0'0'278'0,"0"0"-291"0,2 2 13 0,0 0 0 16,0 3 0-16,-2-5 0 0,0 1 0 0,2 2-8 0,-1-2 8 0,0 0 0 0,2 2-1 15,-3-1 1-15,0-1 0 0,1 1 9 0,-1-1-9 0,0 0 0 0,2 1 0 0,-2-1 0 0,0 0 0 16,1 1 2-16,-1 0-2 0,0-2 0 0,2 2 6 0,-2-2-6 0,0 0 0 0,0 0 0 0,1 3 8 16,-1-3-8-16,0 1 0 0,1 0 0 0,-1-1 0 0,0 0 0 0,1 2 14 0,-1-2-14 0,0 0 0 0,1 1 53 15,-1-1-53-15,0 0 0 0,0 3 64 0,0-3-64 0,0 0 0 0,0 2 0 0,0-2 0 0,0 0 0 16,0 2 48-16,0-2-48 0,0 0 0 0,0 1 15 0,0-1-15 0,0 0 0 0,-1 0 5 16,1 0-5-16,0 0 0 0,0 1 0 0,0-1 0 0,0 0 0 0,0 1 2 0,0-1-2 0,0 0 0 0,0 0 2 15,0 0-2-15,0 0 0 0,0 1-2 0,0-1 2 0,0 0 0 0,0 0 0 0,0 0 0 16,0 0 0-16,0 1-8 0,0-1 8 0,0 0 0 0,0 0 1 0,0 0-1 0,0 0 0 0,0 0 0 15,0 0 0-15,0 0 0 0,1 0 0 0,-1 0 0 0,0 0 0 0,0 1-1 16,0-1 1-16,0 0 0 0,0 0 3 0,0 0-3 0,0 0 0 0,1 0 3 0,-1 0-3 0,0 0 0 0,0 0 0 16,0 0 0-16,0 0 0 0,0 0-2 0,0 0 2 0,0 0 0 0,1 0 4 0,-1 0-4 0,0 0 0 15,0 0 14-15,0 0-14 0,0 0 0 0,0 0 0 0,0 0 0 0,0 0 0 0,0 0 15 16,0 0-15-16,0 0 0 0,1 0 3 0,-1 0-3 0,0 0 0 0,0-1-48 0,0 1 48 0,0 0 0 16,0 0 0-16,0 0 0 0,0 0 0 0,0-1-44 0,0 1 44 0,0 0 0 0,-1-2-25 15,1 2 25-15,0 0 0 0,0-1-14 0,0 1 14 0,0 0 0 0</inkml:trace>
  <inkml:trace contextRef="#ctx0" brushRef="#br0" timeOffset="-11446.62">11510 11873 0 0,'0'0'332'0,"0"0"-327"0,0 2-5 0,0-1 0 0,0-1 0 0,1 0 17 15,-1 0-17-15,0 0 0 0,1 3 0 0,-1-3 0 0,0 0 0 0,1 1 5 16,-1 1-5-16,0-1 0 0,2 1 8 0,-2-2-8 0,0 0 0 0,1 0 16 0,-1 1-16 0,0 0 0 0,2 0 0 16,-2-1 0-16,0 0 0 0,1 2 41 0,-1-2-41 0,0 0 0 0,2 2 49 0,-2-2-49 0,0 0 0 15,2 2 30-15,-2-2-30 0,0 0 0 0,1 3 0 0,-1-2 0 0,0 0 0 0,2 0 24 16,-2 0-24-16,0 0 0 0,0-1 0 0,1 1-5 0,-1-1 5 0,0 0 0 0,2 2-2 0,-2-1 2 0,0 0 0 0,1 1 0 15,-1-1 0-15,0 0 0 0,1 0-16 0,-1 1 16 0,0-1 0 0,0 0-36 0,0-1 36 16,0 0 0-16,0 0-30 0,0 0 30 0,0 0 0 0</inkml:trace>
  <inkml:trace contextRef="#ctx0" brushRef="#br0" timeOffset="116127.05">104 14189 0 0,'0'0'2048'0,"0"0"-2048"0,-17 25 0 0,9-18 0 0,1 4 0 0,-11 28 0 0,0 20 0 0,-6 52 0 0,12-55 0 16,12-19 0-16,0-20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06:02.5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22053 6229 0 0,'0'0'331'0,"0"0"-325"0,0-3-6 15,0 0 0-15,1-2-2 0,-1 4 2 0,0 0 0 0,1-2 0 0,-1 2 0 0,0 0 0 0,0 0-3 16,0 0 3-16,0-1 0 0,1 0 2 0,-1 1-2 0,0 1 0 0,1-2-1 15,-1-1 1-15,0 3 0 0,0-2 0 0,0 2 0 0,0 0 0 0,0-2-3 0,0 2 3 0,0 0 0 0,0 0 4 16,0 0-4-16,0 0 0 0,-1 0 3 0,1 0-3 0,0 0 0 0,-1 1 0 0,1 0 0 0,0 1 0 16,-2 1 6-16,1-2-6 0,0 0 0 0,0 1-2 0,-1 1 2 0,0-2 0 0,0 2-10 0,0 0 10 15,0 1 0-15,-1-1 0 0,-2 1 0 0,2 1 0 0,-1-2-7 0,1 1 7 0,0 1 0 0,-2-2 8 16,1 2-8-16,0-1 0 0,-1 1 15 0,1-1-15 0,0-1 0 0,-2 2 0 0,1-1 0 16,0-2 0-16,-1 4 7 0,1-3-7 0,0 0 0 0,-1 1-11 0,1-1 11 0,0 1 0 0,-3-2-1 15,2 1 1-15,0-1 0 0,0 0 0 0,0 0 0 0,-1 0 0 0,0 0 12 0,1-1-12 0,0-1 0 16,-2 2 16-16,2-2-16 0,0 0 0 0,-1 1-3 0,1-1 3 0,-1 0 0 0,-2-1 0 0,3 1 0 15,0 0 0-15,-3-2-13 0,3 1 13 0,0 0 0 0,-2 0-4 0,2-1 4 0,-1 0 0 16,0 0-1-16,1 0 1 0,0-1 0 0,0 1 0 0,0 0 0 0,0 0 0 0,-1-3 3 0,2 4-3 0,0-1 0 16,-1-3-1-16,2 3 1 0,0-2 0 0,-2 0 5 0,2 2-5 0,0-3 0 0,-2 2 0 15,3 0 0-15,0 0 0 0,-1-2 4 0,1 1-4 0,0 1 0 0,0 0 16 16,1 0-16-16,0 0 0 0,-2-1 2 0,2 2-2 0,-1-1 0 0,1-1 0 0,0 2 0 0,0 0 0 16,0-3-4-16,0 4 4 0,-1-2 0 0,1 1 0 0,1-1 0 0,0 1 0 0,-1 0 4 0,1 1-4 0,0-2 0 15,-1 0 0-15,1 2 0 0,0 1 0 0,0-2-5 0,0 1 5 0,0 0 0 0,-1-2-11 16,2 3 11-16,0 0 0 0,-1-2 5 0,1 2-5 0,0 0 0 0,-1 0 0 0,1 0 0 0,0 0 0 15,0 2 12-15,0-2-12 0,0 0 0 0,1 1 11 0,0 1-11 0,1-1 0 0,-1 2 11 16,0-2-11-16,0 2 0 0,0 1 0 0,0-3 0 0,0 1 0 0,2 2 6 0,-1 1-6 0,0-2 0 16,0 2 10-16,1 0-10 0,-1 1 0 0,2-2 14 0,-1 3-14 0,1-2 0 0,1 4 0 0,-1-2 0 0,0 0 0 15,0 1 17-15,0 0-17 0,0 0 0 0,2 1 0 0,4 9 0 0,0 1 0 0,3 1 5 16,-3-1-5-16,1 1 0 0,0 0 0 0,-2-4 0 0,0 2 0 0,3 0 2 0,-2-1-2 0,0-1 0 16,2 2 8-16,-3-2-8 0,1 0 0 0,0-1 18 0,-2-1-18 0,0-1 0 0,0 4 0 15,0-5 0-15,-1 0 0 0,0 1 3 0,-1-2-3 0,1-2 0 0,1 4-11 0,-6-10 11 0,0 1 0 0,1 0-15 16,-1-1 15-16,0 0 0 0,1 3 0 0,-1-2 0 0,1 0 0 0,1 1-15 15,-2 0 15-15,0-1 0 0,2 1-1 0,-4-5 1 0,0 0 0 0,0 0-10 0,5 10 10 0,0 1 0 0,2 0 0 16,-4-6 0-16,1 1 0 0,-1-1-21 0,0 0 21 0,0 1 0 0,0 0-23 0,-1-3 23 16,0 2 0-16,2 1-16 0,-2-3 16 0,0 1 0 0,0 1 0 0,-1-2 0 0,0 1 0 0,3-2-6 15,-3 0 6-15,0 0 0 0,0 3-10 0,0-4 10 0,0 0 0 0,0 3-14 0,-1-4 14 0,0 0 0 16</inkml:trace>
  <inkml:trace contextRef="#ctx0" brushRef="#br0" timeOffset="867.53">22555 6350 0 0,'0'0'303'0,"0"0"-299"16,0 2-4-16,0-1 0 0,0-1 0 0,2 1 6 0,-2 1-6 0,0-1 0 0,1 1 0 0,-1-1 0 0,0 0 0 0,3 1-5 16,-2-2 5-16,0 1 0 0,0 1-6 0,0-1 6 0,0 0 0 0,1 2 11 0,0-1-11 0,0 1 0 15,0 0 0-15,0 2 0 0,0-3 0 0,2 3 15 0,-1 0-15 0,0-1 0 0,1 2 14 16,-1 1-14-16,0-2 0 0,3 2 5 0,-2 0-5 0,0 2 0 0,0-2 0 0,5 12 0 0,-1-1 0 15,1 1 10-15,-5-8-10 0,0-3 0 0,1 2 9 0,-1-1-9 0,0-1 0 0,0 3 11 0,-1-4-11 16,0 2 0-16,2 2 0 0,-2-2 0 0,1-2 0 0,1 4 14 0,-1-4-14 0,1 2 0 0,-1-1 8 16,-1-1-8-16,0 3 0 0,2-3-2 0,-2-2 2 0,0 2 0 0,2 1 0 0,-2-3 0 0,0 0 0 15,1 2 0-15,-1-3 0 0,0 1 0 0,1 0 5 0,-2-2-5 0,0 0 0 16,2 0 0-16,-2-2 0 0,0 0 0 0,1 2 0 0,-1-3 0 0,0 0 0 0,1 1-8 0,-1-2 8 0,0 1 0 16,3-3-1-16,-2 1 1 0,0 0 0 0,0-2 4 0,0 0-4 0,0 0 0 0,2-2 0 15,5-9 0-15,-1-1 0 0,1 0 6 0,0-2-6 0,1 0 0 0,0 0 2 0,0 2-2 0,-1-2 0 16,3-3-7-16,-2 3 7 0,-1-1 0 0,0 0 0 0,0 2 0 0,-1 0 0 0,1-2-9 15,-1 3 9-15,-1 1 0 0,0-1-5 0,0 2 5 0,0 0 0 0,1 0 1 0,-4 1-1 0,0 2 0 0,2-3 0 16,-6 11 0-16,0-2 0 0,3 0-3 0,-3 2 3 0,0 0 0 0,1-1-6 0,-2 1 6 0,0-1 0 16,2 1-11-16,-1-1 11 0,0 1 0 0,0-1 0 0,-1 2 0 0,0-1 0 0,2 0-1 15,-1 0 1-15,0-1 0 0,0 2-3 0,-1 2 3 0,0 0 0 0</inkml:trace>
  <inkml:trace contextRef="#ctx0" brushRef="#br0" timeOffset="1818.36">23369 6494 0 0,'0'0'295'0,"0"0"-299"0,0 0 4 0,0 0 0 0,0 2-7 16,0-1 7-16,0 1 0 0,1-1-2 0,-1-1 2 0,0 0 0 0,0 2 0 0,0-1 0 0,0 0 0 16,0 2 4-16,0 0-4 0,0-1 0 0,-1 3 7 0,1-4-7 0,0 3 0 0,-1 2 8 0,1-1-8 0,0 1 0 15,0 0 0-15,0-1 0 0,0 2 0 0,-1 1 9 0,1 0-9 0,0 0 0 0,0 1 8 16,0-1-8-16,0 2 0 0,-1-1 7 0,1 1-7 0,0 1 0 0,-1-2 0 0,1 3 0 0,0-3 0 16,1 2 6-16,-1-1-6 0,0-2 0 0,1 5 0 0,-1-5 0 0,0 2 0 0,1 1 3 15,-1-3-3-15,0 1 0 0,2-1 0 0,-2-1 0 0,0 1 0 0,2 1 6 0,-2-5-6 0,0 2 0 16,2 0 4-16,-2-2-4 0,0 1 0 0,2-2 0 0,-2-1 0 0,0 1 0 0,1 1 0 15,-1-3 0-15,0 0 0 0,0 0 6 0,0-1-6 0,0 0 0 0,1 0 3 0,-1-1-3 0,0 0 0 16,0-2 4-16,0 2-4 0,0-3 0 0,0 1 0 0,0-1 0 0,0 0 0 0,1 0-2 0,-1-1 2 16,0-1 0-16,1-1 2 0,-1 1-2 0,0-1 0 0,2-1 1 0,-1 1-1 0,0 0 0 0,0-3 0 15,0 2 0-15,0-1 0 0,3-1 5 0,-2 0-5 0,0 1 0 0,1-1 4 0,-1 1-4 0,0 0 0 16,2-1-5-16,-1 1 5 0,0 1 0 0,1-1 0 0,-1 1 0 0,1 2 0 16,-1-4 0-16,0 2 0 0,0 1 0 0,0 1 11 0,-1-2-11 0,0 2 0 0,2 0 5 0,-4 6-5 0,0 0 0 15,0 0 0-15,5-7 0 0,1-1 0 0,1 1-1 0,-5 6 1 0,0 0 0 0,2-1 0 16,-2 2 0-16,0 0 0 0,2 1 1 0,-2 0-1 0,0 0 0 0,3 2 0 0,-3-1 0 0,0 1 0 15,2 0 11-15,-1 2-11 0,0-1 0 0,0 1 6 0,0-1-6 0,0 2 0 0,0 2-4 16,1-3 4-16,-1 2 0 0,0 0 0 0,0 2 0 0,0-2 0 0,0 1-14 0,-1 2 14 0,0-2 0 0,1 2-13 16,-1-2 13-16,0 0 0 0,1 2-9 0,-2-3 9 0,0 1 0 0,2 1 0 0,-2-1 0 15,0-1 0-15,3 1 2 0,-3-1-2 0,0-1 0 0,0 2 0 0,0-4 0 0,0 2 0 0,0-1 1 16,-1-2-1-16,0 1 0 0,2 2 0 0,-2-4 0 0,0 1 0 0,1 0 6 0,-1-1-6 0,0-2 0 16,1 3 13-16,-1-3-13 0,0 0 0 0,0 2 13 0,0-2-13 0,0 0 0 0,1-1 0 15,-1 0 0-15,0 0 0 0,2-1 11 0,-1-2-11 0,0 1 0 0,0 0 13 0,0-2-13 0,0 0 0 0,3 1 20 16,-2-1-20-16,0-1 0 0,0-1 0 0,1 1 0 0,0 0 0 0,1-3 21 0,0 2-21 0,0 0 0 15,2-1-2-15,-2 1 2 0,0 0 0 0,2-3-15 0,-1 3 15 0,0 2 0 0,1-3 0 16,-1 1 0-16,1 1 0 0,0-2-11 0,-1 3 11 0,0 0 0 0,1-2 2 16,-1 3-2-16,0 1 0 0,0-3 0 0,-1 4 0 0,0-1 0 0,3-1 0 0,-3 3 0 0,0 1 0 15,1-1-3-15,-2 1 3 0,0 0 0 0,2 1-4 0,-2 0 4 0,1 2 0 0,1-1-1 0,-2 2 1 0,1-1 0 16,-1 2 0-16,0-1 0 0,0-1 0 0,0 4-8 0,-1 1 8 0,1-3 0 0,1 2-8 16,-2 0 8-16,0 1 0 0,1 0-6 0,-1 2 6 0,0-3 0 0,0 3 0 0,-1 0 0 0,0-2 0 15,1 2-8-15,-1 0 8 0,0-1 0 0,0 1-2 0,-1-2 2 0,0 2 0 0,2 1 0 16,-2-2 0-16,0-1 0 0,0 2 0 0,0-10 0 0,0 0 0 0,0 0-5 0,0 0 5 0,0 0 0 0</inkml:trace>
  <inkml:trace contextRef="#ctx0" brushRef="#br0" timeOffset="2051.92">24008 6725 0 0,'0'0'311'0,"0"0"-312"15,-5 0 1-15,1 0 0 0,0 2 13 0,2-2-13 0,0 0 0 16,-1 0 0-16,0 0 0 0,0 0 0 0,-1 1 14 0,0-1-14 0,1 0 0 0,-1 0 8 0,1 1-8 0,0 1 0 0,-1-1 9 0,1 0-9 0,0 0 0 16,-1 0 0-16,0 0 0 0,1-1 0 0,0 3 10 0,1-2-10 0,-1 0 0 0,0 2 7 15,1-1-7-15,0 1 0 0,0-1 5 0,1-1-5 0,0 0 0 0,-2 2 0 0,3-2 0 0,0 2 0 16,-2 0 3-16,2-2-3 0,0 0 0 0,0 2 3 0,0-1-3 0,0 0 0 0,1 1-4 16,0-3 4-16,0 2 0 0,1 0 0 0,-1-1 0 0,0 0 0 0,2 1-11 0,-1-2 11 0,0 0 0 15,2 1-11-15,-2-1 11 0,0 0 0 0,1-1-10 0,-3 1 10 0,0 0 0 0</inkml:trace>
  <inkml:trace contextRef="#ctx0" brushRef="#br0" timeOffset="2368.46">23985 6728 0 0,'0'0'290'0,"0"0"-283"0,4 1-7 0,0 1 0 15,1-1 9-15,-3-1-9 0,0 0 0 0,3-1 17 0,-2-1-17 0,0 1 0 0,1 0 0 0,0-2 0 0,0 1 0 0,1-2 1 16,-1 1-1-16,1 1 0 0,0-2 2 0,0-1-2 0,0 1 0 0,0-1-4 15,0-1 4-15,1 1 0 0,-1-1 0 0,0 0 0 0,0 1 0 0,1-2-5 0,-1 3 5 0,1-5 0 0,0 1-3 16,-1 2 3-16,0 0 0 0,1-3 1 0,-2 4-1 0,1-2 0 0,1-1 0 0,-2 2 0 0,0 0 0 16,0 0 4-16,-1 0-4 0,0 0 0 0,2 0-1 0,-3 2 1 0,0-1 0 0,1 0-2 15,-2 3 2-15,0-2 0 0,2 1 0 0,-3 0 0 0,0 1 0 0,2-1-1 0,-2 2 1 0,0 1 0 16,-1-2-5-16,0 2 5 0,0 0 0 0,-1 0-5 0,0 1 5 0,0 0 0 0,-2 0 0 16,0 2 0-16,1-1 0 0,-1 1 3 0,0-1-3 0,0 2 0 0,0-1 4 0,0 1-4 15,0 1 0-15,-2 0 23 0,1 1-23 0,1-2 0 0,-1 1 0 0,1 3 0 0,0-3 0 0,-2 2 15 0,3-2-15 0,0 2 0 16,-2 1 8-16,3 0-8 0,0 0 0 0,-2-1 16 0,3 0-16 0,0 2 0 0,-1 0 0 15,2-2 0-15,0 3 0 0,0-3 15 0,1 1-15 0,0 1 0 0,2 0 1 0,4 10-1 16,0-1 0-16,2 1-3 0,2-2 3 0,1-1 0 0,1 2 0 0,0-4 0 0,1 1 0 0,-1-1 1 16,1-3-1-16,-1-1 0 0,4 4-11 0,-3-4 11 0,0 0 0 0,1 1-9 0,-1-4 9 0,1 0 0 15,0 1 0-15,0-4 0 0,-2 1 0 0,3 0 2 0,-16-5-2 0,0 0 0 0</inkml:trace>
  <inkml:trace contextRef="#ctx0" brushRef="#br0" timeOffset="4003.16">25654 6846 0 0,'0'0'301'0,"0"0"-308"15,0 0 7-15,0 0 0 0,1-1 0 0,-1 1 0 0,0 0 0 0,0-3-1 0,0 3 1 0,0 0 0 16,1-2-4-16,-1 1 4 0,0 0 0 0,1 1 0 0,-1 0 0 0,0 0 0 0,1-2 0 15,-1 2 0-15,0 0 0 0,1-1 3 0,-1 1-3 0,0 0 0 0,-1-2 12 0,1 2-12 0,0 0 0 16,-2 0 3-16,1 0-3 0,0 0 0 0,-1 1 0 0,0-1 0 0,0 0 0 0,-1 1 6 16,-1-1-6-16,0 1 0 0,0 1 4 0,-1-2-4 0,0 1 0 0,0 1 5 0,-1-1-5 0,-1 0 0 15,1 3 0-15,0-2 0 0,0 1 0 0,-1-2 7 0,-1 2-7 0,1-2 0 0,0 2 12 16,1 0-12-16,-2-1 0 0,1-1 8 0,1 1-8 0,0 1 0 0,0-1 0 0,0 1 0 0,1-1 0 0,-1 2-3 16,2-3 3-16,0 1 0 0,-2 1-11 0,2-1 11 0,1 1 0 0,0-1-2 0,1 0 2 15,0 0 0-15,-1 0 0 0,2 0 0 0,0-1 0 0,0 1-3 0,1 1 3 0,0-2 0 0,-2 1-4 16,3 0 4-16,0 1 0 0,0 0 0 0,0-2 0 0,0 1 0 0,2 0 0 0,0 0 0 0,0 0 0 15,0 1 7-15,2-2-7 0,0-1 0 0,-1 3 10 0,0-1-10 0,0-1 0 0,2 1 4 16,0-1-4-16,-1 0 0 0,1 1 0 0,-1-1 0 0,0 0 0 0,2 1-7 0,0-1 7 0,-2 0 0 16,2-1-5-16,-2 0 5 0,0 0 0 0,1 2-2 0,-2-2 2 0,0 0 0 0,2 3 0 0,-3-3 0 15,0 0 0-15,1 1-9 0,-2-1 9 0,1 0 0 0,1 2-1 0,-2-2 1 0,0 0 0 0,0 1 6 16,-1-1-6-16,0 0 0 0,0 2 0 0,-1-2 0 0,0 0 0 0,0 2 7 0,0-2-7 0,0 0 0 16,-2 3 15-16,0-3-15 0,0 0 0 0,0 1 2 0,-1-1-2 0,-1 2 0 0,1-1 0 15,-1 0 0-15,0 1 0 0,-1-2-7 0,0 0 7 0,0 0 0 0,-1 3-12 0,0-2 12 0,0 0 0 16,-1 0-13-16,1 0 13 0,-2-1 0 0,0 2 0 0,1-2 0 0,0 0 0 0,-1 2-3 15,1-2 3-15,0 1 0 0,-2 2-9 0,1-3 9 0,1 0 0 0,-1 1 0 0,1-1 0 0,-2 0 0 0,2 1 0 16,1-1 0-16,0 0 0 0,-1 1 1 0,0-1-1 0,1 0 0 0,0 1-11 16,1-1 11-16,0 0 0 0,-1 0-13 0,3 0 13 0,0 0 0 0,-2 2 0 0,2-2 0 0,0 0 0 15,0 0-4-15,1 0 4 0,0 0 0 0,-1 1 14 0,1-1-14 0,1 0 0 0,-2 1 23 0,3-1-23 0,0 0 0 16,-2 1 0-16,2-1 0 0,0 0 0 0,-1 3 11 0,1-3-11 0,0 0 0 0,1 1-8 16,0-1 8-16,0 0 0 0,1 1 2 0,-1-1-2 0,0 0 0 0,2 1 0 0,-2-1 0 15,0 0 0-15,2 2 4 0,-2-2-4 0,0 0 0 0,2 0-5 0,-1 0 5 0,0 0 0 0,0-2-6 16,0 2 6-16,0 0 0 0,0 0 0 0,0 0 0 0,0 0 0 0,0-1-12 0,0 1 12 0,-1 0 0 15,2 0-4-15,-2 0 4 0,0 0 0 0,1 0 2 0,-1 0-2 0,0 0 0 0,0 1 0 16,-1-1 0-16,0 0 0 0,2 3 1 0,-2-2-1 0,0 0 0 0,0 0-6 0,0-1 6 0,0 2 0 0,-1 0 10 16,0-1-10-16,0 1 0 0,-1-1 0 0,0-1 0 0,0 2 0 0,-1 2-1 0,-1-3 1 0,1 2 0 15,0-1-7-15,0-1 7 0,0 1 0 0,-2 1-2 0,1-3 2 0,0 3 0 0,-3-1 0 16,1-1 0-16,1 0 0 0,-1 2-5 0,1-2 5 0,-1 0 0 0,6-1 0 0,-7 1-4 0,1-1 4 0,0 0 0 16,-1 2 12-16,0-2-12 0,1 0 0 0,0 0 0 0,0 0 0 0,0 0 0 0,-1-2 15 15,0 2-15-15,1-1 0 0,0-1 9 0,1-1-9 0,-1 1 0 0,0-1-5 0,2 1 5 0,0-1 0 16,-1-1 0-16,1 0 0 0,0 1 0 0,-1-1-8 0,2-1 8 0,0 1 0 0,0-2 13 15,1 1-13-15,0 0 0 0,-1 1 3 0,2-2-3 0,0 1 0 0,0-3 0 0,1 2 0 0,0-1 0 0,-1 1-3 16,1 0 3-16,0 0 0 0,1 0 5 0,-1 0-5 0,0 1 0 0,2-3 5 16,-1 4-5-16,0-2 0 0,0 0 0 0,0 2 0 0,0-1 0 0,1 0 7 0,-1 3-7 0,0-2 0 0,1-1 9 15,-2 4-9-15,0-1 0 0,2-3-6 0,-2 4 6 0,0-2 0 0,2 1 0 16,-2 1 0-16,0 0 0 0,-1 0 0 0,0 1 0 0,0 0 0 0,0-3-10 0,0 3 10 0,0 0 0 0,-1 0-9 16,0 0 9-16,0 0 0 0,-1 3 0 0,0-3 0 0,0 1 0 0,-2 1 7 0,2 0-7 0,0 1 0 15,-3-2 7-15,2 1-7 0,0 1 0 0,-2 0-3 0,1 1 3 0,1 0 0 0,-2-1 0 16,1 1 0-16,0 1 0 0,0-1 9 0,-1 0-9 0,1 1 0 0,0-1 3 0,1-1-3 0,0 2 0 15,-2 1-7-15,2-1 7 0,-1 0 0 0,1 1 0 0,1-1 0 0,-1 1 0 0,-1 0-1 0,2 0 1 16,0-1 0-16,0 1-2 0,1 1 2 0,-1-2 0 0,1 2-2 0,1-2 2 0,0 0 0 0,-1 2 0 16,2 1 0-16,0-2 0 0,-1 1-6 0,1-2 6 0,0 2 0 0,2 1-3 0,-1-2 3 15,0 1 0-15,0 0 4 0,0 1-4 0,0-1 0 0,3 0 0 0,-2 1 0 0,0 0 0 0,0 0 10 16,-1-1-10-16,0 1 0 0,2-1 0 0,-2 1 0 0,0 1 0 0,2-1-8 0,-2-1 8 0,1 0 0 16,-1 1 0-16,-1-1 0 0,0 0 0 0,-1 1-1 0,1-2 1 0,0 0 0 0,-3 1-5 15,1-1 5-15,0-3 0 0,0 6 12 0,-1-6-12 0,0 2 0 0,-1 0 0 0,-1-2 0 0,1 0 0 16,-1 1 2-16,0-1-2 0,0 0 0 0,-2 0 3 0,0-2-3 0,1 0 0 0,-2 0 11 15,0-1-11-15,-1 0 0 0,0 0 0 0,1-1 0 0,-1 0 0 0,0-2 5 0,-10-4-5 0,-1 3 0 16,-1-3-5-16,3-2 5 0,0 1 0 0,-1 1-5 0,12 2 5 0,0 1 0 0,-1-2 0 16,2 2 0-16,-1-1 0 0,0 0-7 0,2 0 7 0,-1-1 0 0,1 1-4 0,0 0 4 0,1-1 0 0,-1 0-15 15,2 0 15-15,0 0 0 0,0-1 0 0,1 1 0 0,0-1 0 0,-2 2-12 0,3-2 12 0,-1 1 0 16</inkml:trace>
  <inkml:trace contextRef="#ctx0" brushRef="#br0" timeOffset="4537.76">23675 7099 0 0,'0'0'315'0,"0"0"-315"0,-1 3 0 0,0 1 0 0,-1 0-8 0,2-1 8 0,0-1 0 0,-2 1-6 16,2 0 6-16,0 0 0 0,0-3 0 0,-2 3 0 0,2 2 0 0,0-2 0 0,-1 2 0 0,1 1 0 15,0-1 0-15,0 3 0 0,0-2 0 0,0 3 0 0,-2-1 4 0,1 11-4 0,0 1 0 0,-1 1 4 16,1 0-4-16,0 1 0 0,-1 0 0 0,1-1 0 0,0 0 0 0,-1 2 10 0,1-2-10 0,0 0 0 0,0 0 0 16,1 1 0-16,0-1 0 0,-2 0 8 0,2-1-8 0,0 0 0 0,-2 0 0 15,2 0 0-15,0 0 0 0,-1 2 5 0,1-2-5 0,0 2 0 0,1-1 11 0,0 1-11 0,0-3 0 0,1 4 9 16,0 12-9-16,0 1 0 0,0-1 0 0,1-4 0 0,0-1 0 0,1 1 17 0,-3-16-17 0,0 1 0 15,3 0 10-15,-3-1-10 0,0 2 0 0,2 0 0 0,-2-3 0 0,0 2 0 0,0 1 0 16,0 0 0-16,0 1 0 0,0 0 0 0,-1-1 0 0,0 0 0 0,1 2 4 0,0-3-4 0,0 1 0 16,0 2 7-16,-1-3-7 0,0-1 0 0,1 1 0 0,0-2 0 0,0 2 0 0,0-2-4 15,-1-1 4-15,0-1 0 0,2 1-12 0,-2-1 12 0,0 0 0 0,-1 0-19 0,1-9 19 0,0 1 0 16,0 1 0-16,0-2 0 0,0 0 0 0,-2 2-16 0,2-3 16 0,0 1 0 0,-2 1-5 16,2-2 5-16,0 0 0 0,-2 3 2 0,1-4-2 0,0 1 0 0,-1 2 0 0,1 0 0 15,0-1 0-15,0 0-3 0,1-3 3 0,0 0 0 0,0 0-12 0,0 0 12 0,0 0 0 0</inkml:trace>
  <inkml:trace contextRef="#ctx0" brushRef="#br0" timeOffset="4754.1">23615 8415 0 0,'0'0'266'0,"0"0"-273"0,-6 0 7 0,-1 0 0 0,1-1 5 16,4 1-5-16,0 0 0 0,-2 1 0 0,2 0 0 0,0 1 0 0,-1 0 6 0,1-1-6 0,0 0 0 15,-1 2 9-15,2-1-9 0,0 0 0 0,-1 1 14 0,2 0-14 0,0-1 0 0,-2 1 0 16,2 1 0-16,0-1 0 0,0 1 17 0,1-1-17 0,0 0 0 0,0 3 17 0,1-2-17 0,1 0 0 15,0 1 26-15,0 0-26 0,0-2 0 0,1 3 0 0,0-2 0 0,0 0 0 0,1 2 14 16,1-2-14-16,-1 1 0 0,0 1 8 0,1-3-8 0,0 1 0 0,0 1-4 0,1-2 4 16,0 0 0-16,1 2 0 0,-1-3 0 0,1-1 0 0,-1 3-15 0,0-3 15 0,0-1 0 0,2 2-17 15,-2-2 17-15,0 0 0 0,2 1-13 0,-1-2 13 0,-1 0 0 0</inkml:trace>
  <inkml:trace contextRef="#ctx0" brushRef="#br0" timeOffset="5372.4">23573 8651 0 0,'0'0'310'0,"0"0"-318"0,4 9 8 0,-1 0 0 0,2-2-5 15,-3-1 5-15,0 0 0 0,1 0 0 0,0 0 0 0,0 1 0 0,0 0-2 0,0-1 2 0,1 0 0 0,0 3 0 16,-1-2 0-16,0 0 0 0,1 2 6 0,-1 0-6 0,0 0 0 0,2-1 0 0,-2 0 0 0,1 1 0 16,1 0 5-16,-1 0-5 0,-1-1 0 0,1 0 9 0,-1-1-9 0,0 1 0 0,1 0 5 15,0-2-5-15,-1 1 0 0,1 1 0 0,-1-1 0 0,0-1 0 0,0 0 4 0,-1-2-4 0,0 0 0 0,1 3 0 16,-2-5 0-16,0 2 0 0,1 1-9 0,0-3 9 0,-1-1 0 0,0 1 0 16,-1-1 0-16,0 0 0 0,2 0-13 0,-2-1 13 0,0 0 0 0,0 0 3 0,0-1-3 0,0 0 0 0,0-1-2 15,0 0 2-15,0 1 0 0,-2-3 0 0,2 0 0 0,0 2 0 0,-2-3-2 0,2 1 2 0,0 0 0 16,0-1 2-16,0 0-2 0,0 0 0 0,0-2 3 0,0 1-3 0,0 0 0 0,2-2 0 15,-2 2 0-15,0 0 0 0,2-2 13 0,-1 2-13 0,0-1 0 0,1-1 16 0,-2 8-16 0,0 0 0 16,0 0 7-16,0 0-7 0,0 0 0 0,0 0 0 0,5-17 0 0,0-1 0 0,2 0 0 16,-5 15 0-16,0 0 0 0,1-3-2 0,-1 5 2 0,0-2 0 0,2 0-3 0,-2 3 3 0,1 0 0 15,1-2 0-15,-1 2 0 0,0 0 0 0,1 2 1 0,0 0-1 0,-1 0 0 0,1 1 1 0,0 0-1 16,0 0 0-16,0 1 9 0,0 2-9 0,0-2 0 0,3 2 0 0,-3 1 0 0,0-2 0 0,2 3 2 16,-2-1-2-16,0 0 0 0,2 1 12 0,-2 0-12 0,0-1 0 0,3 1-5 0,-3 0 5 0,0-1 0 15,2 2 0-15,-3-2 0 0,0 0 0 0,2 2-10 0,-2-3 10 0,0 0 0 0,1 3-2 16,-2-5 2-16,0 3 0 0,2-1 2 0,-1-2-2 0,-1 1 0 0,0 0 0 0,-1-2 0 0,0 0 0 0,1 1 7 15,-1-2-7-15,0-1 0 0,0 2 3 0,-1-2-3 0,0 1 0 0,2 0 13 16,-2-2-13-16,0 0 0 0,2 1 0 0,-2-1 0 0,0 0 0 0,1-1 6 0,-1 0-6 0,0 0 0 16,2-2 4-16,-2 0-4 0,0 2 0 0,2-4-5 0,-1 1 5 0,0 0 0 0,0 0 0 15,0-2 0-15,0 1 0 0,0-2-14 0,0 1 14 0,0 1 0 0,3-4-1 0,-2 3 1 0,0-1 0 0,1-1 3 16,-1 0-3-16,0 1 0 0,1 0 0 0,1 1 0 0,-1-1 0 0,0-1 0 0,0 2 0 16,1 0 0-16,-1 0 12 0,0 0-12 0,0 1 0 0,0-1 18 0,-1 3-18 0,0-1 0 0,1-1 0 15,-1 4 0-15,0-1 0 0,1-2 10 0,0 3-10 0,-1 0 0 0,1 0-2 0,-1 2 2 0,0 0 0 16,1 0-8-16,-1 1 8 0,0 1 0 0,1-2 0 0,-1 2 0 0,0 0 0 0,1 2-4 15,-1-1 4-15,1 2 0 0,1-1 5 0,-2 1-5 0,0 0 0 0,2 2-10 0,-1-1 10 0,0 1 0 16,1 2 0-16,-1-2 0 0,0 0 0 0,1 2-16 0,-1-3 16 0,0 2 0 0,1 2-14 0,-4-11 14 16,0 0 0-16,0 0-22 0,6 18 22 0,0 1 0 0,1 0 0 0,-5-10 0 0,0-1 0 0,2 2-11 15,-4-10 11-15,0 0 0 0,0 0 0 0,0 0 0 0,0 0 0 0</inkml:trace>
  <inkml:trace contextRef="#ctx0" brushRef="#br0" timeOffset="5622.47">24304 8926 0 0,'0'0'257'0,"0"0"-254"0,-2 1-3 0,0 0 0 16,-1 0 0-16,1 0 0 0,0 0 0 0,2-1 0 0,-3 2 7 0,1-1-7 0,0 0 0 0,-3 2 4 16,3-2-4-16,0-1 0 0,-2 4 5 0,2-4-5 0,0 1 0 0,-1 0 0 0,1 0 0 0,0 0 0 0,0 2 7 15,1-2-7-15,0 1 0 0,-2 1 12 0,2-3-12 0,-1 1 0 0,0 2 19 0,2-2-19 0,0 1 0 16,-2 1 0-16,2-1 0 0,0 1 0 0,0-2 16 0,0 2-16 0,0 0 0 0,2-2 11 15,-1 1-11-15,0-1 0 0,1 2 7 0,0-2-7 0,0 0 0 0,0 1 0 0,0-1 0 0,0 1 0 0,1-1 6 16,-3-1-6-16,0 0 0 0,0 0-2 0,0 0 2 0,0 0 0 0,0 0-10 0,0 0 10 16,0 0 0-16,0 0 0 0,0 0 0 0,0 0 0 0,0 0-12 0,0 0 12 0,0 0 0 0,0 0-8 15,0 0 8-15,0 0 0 0</inkml:trace>
  <inkml:trace contextRef="#ctx0" brushRef="#br0" timeOffset="5922.38">24409 8937 0 0,'0'0'272'0,"0"0"-264"15,4-3-8-15,0 1 0 0,0-1 12 0,0 1-12 0,0 1 0 0,2-4 0 0,0 1 0 0,-1 0 0 0,1 1 2 16,-1-4-2-16,0 2 0 0,3-1 3 0,-2 1-3 0,0-2 0 0,0 1 7 0,0-1-7 16,1 0 0-16,1-1 0 0,-2 0 0 0,0 1 0 0,0 0 9 0,1-1-9 0,-1 1 0 0,1-1 4 15,-2 2-4-15,0-1 0 0,3 0 11 0,-3 0-11 0,0-1 0 0,0 2 0 0,-1 1 0 0,0 0 0 16,2-3 12-16,-3 4-12 0,1 0 0 0,-1-1 7 0,-2 2-7 0,0 0 0 0,2-1 3 0,-3 3-3 15,0-1 0-15,2 0 0 0,-2 1 0 0,0 1 0 0,-2-2-10 0,1 2 10 0,0 0 0 0,-2 2-6 16,1-2 6-16,0 1 0 0,-3 1-2 0,0 1 2 0,1 0 0 0,0 0 0 0,0-1 0 16,0 2 0-16,-2 1 0 0,1-1 0 0,-1 0 0 0,0 3 13 0,1-2-13 0,0 0 0 0,-1 2 13 15,2 0-13-15,-1 0 0 0,-1 0 0 0,2 1 0 0,0-1 0 0,0 0 13 0,2 2-13 0,0-1 0 16,-4 0 21-16,5 1-21 0,0 0 0 0,-2 1 4 0,3-1-4 0,0 0 0 0,-1 2 0 16,5 10 0-16,1-1 0 0,1 3-6 0,1-4 6 0,0-1 0 0,0 1-5 0,3-3 5 0,-1 0 0 15,1 1-10-15,2-4 10 0,-1 0 0 0,2 4 0 0,0-6 0 0,-1 0 0 0,3 3-12 16,-2-4 12-16,1-1 0 0</inkml:trace>
  <inkml:trace contextRef="#ctx0" brushRef="#br0" timeOffset="7023.37">26269 9260 0 0,'0'0'336'16,"0"0"-336"-16,0 3 0 0,0 1 0 0,0-4 0 0,-1 5 0 0,1-3 0 0,0 2 0 0,0-4 0 0,-1 2-4 16,1 0 4-16,0 0 0 0,-1 3 4 0,1-4-4 0,0 3 0 0,-1-1 0 0,1 1 0 0,0 0 0 0,-2 1 0 15,1-2 0-15,0 2 0 0,0-1 3 0,0 2-3 0,0-1 0 0,-3 1 6 16,2-1-6-16,0 1 0 0,0 2 0 0,-1-3 0 0,0 0 0 0,-1 3 3 0,1-3-3 0,0 0 0 0,-2 2 0 16,0-1 0-16,1-1 0 0,-2 1 1 0,1-1-1 0,0 0 0 0,-1 0 0 0,0-1 0 15,1 0 0-15,-2 1 6 0,1-1-6 0,0-1 0 0,-2-1 8 0,2 1-8 0,0-2 0 0,-2 3 5 16,0-3-5-16,1 0 0 0,-2 0 0 0,2-1 0 0,-1 0 0 0,1 2-6 0,0-2 6 0,0 0 0 15,0-2-7-15,-1 1 7 0,1 0 0 0,-1-2-5 0,2 0 5 0,-1 2 0 0,-1-2 0 16,1-1 0-16,1 1 0 0,-2 0-4 0,3 0 4 0,0-1 0 0,-2 1-3 0,2 1 3 0,0-2 0 16,-2-1 3-16,3 1-3 0,0 1 0 0,-1-1 0 0,2 0 0 0,0 1 0 0,-1-1 0 15,1 0 0-15,1 2 0 0,-1-4 9 0,2 3-9 0,0 1 0 0,-2-3 8 0,3 2-8 0,0-1 0 0,-1 1 0 16,1 2 0-16,0-3 0 0,1 0 2 0,0 1-2 0,0-1 0 0,0 1-1 0,0 1 1 0,0 0 0 16,2-1-3-16,-1 0 3 0,1 1 0 0,-1 0 0 0,0 2 0 0,0-2 0 0,0 0-2 15,0 0 2-15,0 1 0 0,1 1 0 0,-1 0 0 0,0 0 0 0,2 0-1 0,-2 0 1 0,0 0 0 16,2 0 0-16,-2 1 0 0,0 1 0 0,1 0 2 0,-2 0-2 0,0-2 0 0,2 3 7 15,-2-1-7-15,0 1 0 0,1-1 16 0,-1 0-16 0,0 0 0 0,0 3 0 0,-1-2 0 0,0 0 0 16,0 0 4-16,0 1-4 0,0-1 0 0,0 1-12 0,-1-2 12 0,0 3 0 0,0-1-2 16,0-3 2-16,0 2 0 0,-1 2 0 0,1-3 0 0,0 2 0 0,-2 0 3 0,1-1-3 0,0 1 0 0,-1-1 2 15,3-3-2-15,0 0 0 0,0 0 4 0,-6 4-4 0,1 2 0 0,-1-1 0 0,3-3 0 16,0-2 0-16,-1 4 14 0,1-4-14 0,-1 1 0 0,-1 2 0 0,2-3 0 0,0 0 0 16,-2 0-7-16,0 0 7 0,1 0 0 0,0-1 0 0,-1-1 0 0,1 1 0 0,-2-2 0 0,1 2 0 15,0-2 0-15,0 0 8 0,-1-2-8 0,1 2 0 0,-1-1 5 0,1-2-5 0,0 1 0 0,-2-1 0 16,2 0 0-16,0 1 0 0,-2-4 1 0,1 3-1 0,1-1 0 0,-2-2-7 0,2 0 7 0,0 1 0 0,0-1-8 15,1 1 8-15,0-2 0 0,-2 0 0 0,-1-12 0 0,0 1 0 0,-2-2 9 16,3 4-9-16,1-1 0 0,0-1 14 0,4 12-14 0,0 1 0 0,-2-2 7 16,2 2-7-16,0 1 0 0,0-3 0 0,1 3 0 0,0 0 0 0,-1-1-8 0,1 2 8 0,0-1 0 0,1-1-6 0,-1 4 6 0,0-1 0 15,1-2 2-15,-1 3-2 0,0-1 0 0,2 0 0 0,-2 2 0 0,0-1 0 0,2 0 6 16,-2 0-6-16,0 2 0 0,2-1-2 0,-2 0 2 0,0 1 0 0,1 0-5 0,-1 1 5 16,0 0 0-16,1-1 0 0,-1 2 0 0,0 0 0 0,1 0 9 0,-1 1-9 0,0 0 0 0,-1 0 6 15,1 1-6-15,0 0 0 0,-1 1 11 0,1 0-11 0,0-1 0 0,-2 3 0 0,2 1 0 0,0-1 0 16,-2 0 5-16,2 3-5 0,0-3 0 0,-2 3 2 0,2-1-2 0,0 0 0 0,-2 3 6 15,2-2-6-15,0 0 0 0,-1 3 0 0,1-3 0 0,0 3 0 0,-1-1 1 0,1 0-1 0,0-1 0 0,0 2-3 16,0 0 3-16,0-1 0 0,0 2-5 0,0-2 5 0,0-1 0 0,1 1 0 16,-1 2 0-16,0-2 0 0,1 0-9 0,-1 0 9 0,0-2 0 0,2 3 7 0,-2-2-7 0,0-1 0 0,1 0 9 15,-1-1-9-15,0 0 0 0,1 3 0 0,-1-4 0 0,0 1 0 0,0-2-2 16,0 1 2-16,0-2 0 0,-1 1-13 0,1-1 13 0,0-2 0 0,-1 4-2 0,0-2 2 0,0-2 0 0,0 2 0 16,0-2 0-16,0-1 0 0,-2 2-1 0,2-3 1 0,0 2 0 0,-3 1-9 0,2-3 9 15,0 0 0-15,0 2-2 0,0-2 2 0,0 0 0 0,-2 1 0 0,2-1 0 0,0 0 0 0,-2 0-4 16,1-1 4-16,0 0 0 0,-1 0-6 0,0 0 6 0,0-1 0 0,0 2-9 0,0-2 9 0,0 2 0 15,-2-3 0-15,0 2 0 0,1 1 0 0,0-2 0 0,-1 1 0 0,0 0 0 0,-2-3 2 16,2 4-2-16,0-2 0 0,-1 0 1 0,1 1-1 0,-1 0 0 0,0-3 0 0,1 4 0 0,0-1 0 16,-3-1-4-16,3 1 4 0,0-1 0 0,-1 1 5 0,1 0-5 0,-2 1 0 0,1-2 12 0,1 2-12 15,0 0 0-15,0-1 0 0,-1 1 0 0,1 0 0 0,0 0 5 0,1 0-5 0,-1 0 0 0,-1 0-2 16,2 0 2-16,0 0 0 0,-1 3-8 0,2-3 8 0,0 1 0 0,-4 0 0 0,4 1 0 0,0-1 0 16,0 2-9-16,0-2 9 0,0 2 0 0,0-1-5 0,4-2 5 0,0 0 0 0,0 0 4 15,-10 6-4-15,1 0 0 0,0 3 0 0,3-5 0 0,1 0 0 0,0 1 8 0,1 1-8 0,0-1 0 16,-2 1 10-16,1-2-10 0,-2 2 0 0,2 1 0 0,0-2 0 0,0 1 0 0,-2 1 0 15,1 0 0-15,1-2 0 0,-2 3-4 0,1-2 4 0,0 0 0 0,-1 2 4 0,1-1-4 0,0-2 0 0,0 4 4 16,0-3-4-16,-1 1 0 0,-2 0 0 0,2-1 0 0,0 0 0 0,-1 1-5 0,1 0 5 16,0-1 0-16,-1 1-15 0,0-1 15 0,1 0 0 0,-2 1-15 0,2-1 15 0,-1-2 0 15,-2 3 0-15,3-1 0 0,0-2 0 0,-2 2-15 0,2-3 15 0,0 2 0 0,-2 0-18 0,1-2 18 0,1 0 0 16,0 3-7-16,1-5 7 0,-1 2 0 0,-1 1 0 0,2-2 0 0,1 0 0 16,-2 3 9-16,2-5-9 0,1 1 0 0,-2 2 7 0,6-3-7 0,0 0 0 0</inkml:trace>
  <inkml:trace contextRef="#ctx0" brushRef="#br0" timeOffset="7274.28">26105 9042 0 0,'0'0'374'0,"0"0"-380"16,0 1 6-16,0 0 0 0,-1 2 0 15,1-1 0-15,0-1 0 0,-1 0-4 0,1-1 4 0,0 0 0 0,-1 1-8 0,1-1 8 0,0 0 0 0,0 0 0 0,-2 3-16 0,1-3 16 0,0 0 0 16,0 0 0-16,0 0 0 0,0 0 0 0,-2 0-16 0,1 0 16 0,0 0 0 0</inkml:trace>
  <inkml:trace contextRef="#ctx0" brushRef="#br0" timeOffset="7390.88">26033 9040 0 0,'0'0'362'0,"0"0"-357"0,-1 2-5 0,0-2 0 16,0 2 13-16,0-1-13 0,0 0 0 0,-1 3 0 0,1-3 0 0,0 0 0 0,-1 2 4 0,1-3-4 0,0 1 0 15,0 1-6-15,1-2 6 0,0 0 0 0,-1 2-16 0,1-2 16 0,0 0 0 0,-2 3 0 16,2-3 0-16,0 0 0 0,-1 1-22 0,0-1 22 0,0 0 0 0</inkml:trace>
  <inkml:trace contextRef="#ctx0" brushRef="#br0" timeOffset="7756.97">25529 9047 0 0,'0'0'371'0,"0"0"-371"15,-5 3 0-15,0-1 0 0,-3 1-4 0,6-2 4 0,0 0 0 0,-2 0 0 0,1-1 0 16,0 2 0-16,0 1-11 0,-1-2 11 0,1-1 0 0,-1 4-14 0,1-3 14 0,0-1 0 0,-2 3 2 15,2 0-2-15,0-2 0 0,-2 4 0 0,1-3 0 0,-2 0 0 0,0 2-5 0,2 0 5 0,0-2 0 16,-2 4 1-16,1-1-1 0,-1-1 0 0,1 0 3 0,0 0-3 0,0 0 0 0,0 1 0 16,0 0 0-16,-1 1 0 0,1-1 3 0,1 0-3 0,0 0 0 0,-2 2 3 0,2-2-3 0,0 0 0 0,-3 1-6 15,3 1 6-15,0-1 0 0,0 0 0 0,1 0 0 0,0 1 0 0,-2 0-12 16,1 0 12-16,1-2 0 0,-1 5-6 0,1-4 6 0,0 2 0 0,0-1-3 0,1 0 3 0,0 0 0 16,-2 2 0-16,2-1 0 0,-1-2 0 0,-1 5 11 0,2-4-11 0,0 1 0 0,-2 1 16 15,1-1-16-15,0-2 0 0,0 3 17 0,0-2-17 0,0-2 0 0,-1 5 0 0,1-4 0 0,-1 0 0 0,0 0 8 16,1 0-8-16,0-1 0 0,-2-1 7 0,1-1-7 0,-1 1 0 0,0 1 9 15,1-3-9-15,0 0 0 0,-1 2 0 0,1-4 0 0,0 1 0 0,-3 2 12 0,7-3-12 0,0 0 0 0,0 0 11 16,-9 0-11-16,0 0 0 0,-2 0 9 0,6-1-9 0,-1-1 0 0,1-1 0 0,1 1 0 0,0 0 0 16,-3-1 2-16,3-1-2 0,0 0 0 0,-2 0 2 0,3 0-2 0,0 0 0 0,-2-3 4 0,2 2-4 15,-1-1 0-15,1 0 0 0,1-1 0 0,0 0 0 0,0 1-7 0,1-2 7 0,0 0 0 16,0 1-2-16,1 0 2 0,0 0 0 0</inkml:trace>
  <inkml:trace contextRef="#ctx0" brushRef="#br0" timeOffset="8608.18">23407 8931 0 0,'0'0'383'0,"0"0"-391"15,-2 1 8-15,0 0 0 0,-1 0-6 0,1 0 6 0,0 1 0 0,-2-1-3 0,0-1 3 0,1 0 0 0,-1 1 0 16,0-1 0-16,0 0 0 0,4 0 0 0,-4 4-1 0,-1-4 1 0,-2 0 0 0,1 1 0 0,-11 0 0 0,-1 0 0 16,1 0 0-16,-3 0 0 0,-1 0 0 0,0 0 0 0,-1-1 0 0,0 0 0 0,-3 3-4 15,3-3 4-15,-1 0 0 0,-2 1-4 0,-13 1 4 0,1-2 0 0,-2 2 1 0,19-2-1 0,0 0 0 16,-1 2 0-16,-13-1 0 0,-1 1 0 0,1-1 1 0,1-1-1 0,1 0 0 0,0 2 16 16,1-2-16-16,1 0 0 0,-2-1 6 0,-1 2-6 0,1 0 0 0,-1 0 0 0,1-1 0 0,1 0 0 15,0 3 3-15,0-3-3 0,1 0 0 0,-2 0 5 0,-2 0-5 0,2 0 0 0,-1 1 10 0,-1 1-10 16,1-1 0-16,0 2 0 0,-1-3 0 0,1 1 0 0,-2 1 7 0,2-1-7 0,1 0 0 0,-1 2 4 15,-3-2-4-15,2 0 0 0,-1 3 6 0,0-4-6 0,0 0 0 0,-1 2 0 0,3-1 0 0,0-1 0 16,-3 1 5-16,2-1-5 0,0 0 0 0,-1 3 2 0,-1-3-2 0,-1 0 0 0,-2 0 7 16,39 0-7-16,0 0 0 0,0 0 0 0,0 0 0 0,0 0 0 0,0 0 5 0,-96 7-5 0,0-1 0 15,-3 0 6-15,65-5-6 0,-1 1 0 0,0-1 2 0,4 2-2 0,-1-2 0 0,0 2 0 16,2-1 0-16,-1-1 0 0,1 0-2 0,-3 1 2 0,-2 0 0 0,2 0-5 0,1-1 5 0,-1 1 0 0,1-2-2 16,3 0 2-16,-1 0 0 0,1 2 0 0,1-1 0 0,-1 0 0 0,1 2 0 15,1-2 0-15,-1 0 0 0,1 1 2 0,0-2-2 0,0 0 0 0,-2 0 5 0,4 0-5 0,1 0 0 16,-2 2 0-16,4-2 0 0,0 0 0 0,1-2 12 0,0 2-12 0,-1 0 0 0,0-1 17 0,2 1-17 15,0 0 0-15,-1-1 16 0,11 1-16 0,1 0 0 0,0-1 0 0,-1 1 0 0,1 0 0 0,0 0 5 16,-2 0-5-16,1 0 0 0,-2-1-3 0,0 1 3 0,2 0 0 0,-2-3-9 0,7 3 9 0,1 0 0 16,0-1 0-16,0 1 0 0,0 0 0 0,-1-2-22 0,1 2 22 0,-1 0 0 0,-1-1-26 15,1 1 26-15,0-2 0 0,0 1-27 0,0 0 27 0,-2 0 0 0,2-1 0 0,1 0 0 0,0 2 0 16,-2-2-25-16,2 0 25 0,-1 2 0 0,0-3-13 0,2 2 13 0,0 1 0 0,-2-3-2 16,3 2 2-16,0-1 0 0,0-1 0 0,2 1 0 0,0 0 0 0,-2-2-9 0,2 3 9 0,0-1 0 0,2-3-9 15,-1 4 9-15,0-2 0 0,2 0 0 0,0-1 0 0,0 1 0 0,1-1 0 0,0 0 0 16,0 1 0-16,3 0-9 0,-2 2 9 0,0-2 0 0,1-1-12 0,0 1 12 0,2 2 0 0,-2-3-12 15,0 2 12-15,0-1 0 0,0 1 0 0,1 1 0 0,-1 0 0 0,0 0-11 16,-1 1 11-16,0 0 0 0,1-1-3 0,-2 1 3 0,0 0 0 0,0-1-1 0,-1 1 1 0,0 0 0 0,0 1 0 16,-1-1 0-16,0 0 0 0,0 2 6 0,-2-1-6 0,0 0 0 0,3 0 14 0,-3 0-14 0,0 1 0 15,-1-1 17-15,-1 1-17 0,1 0 0 0,-2 1 0 0,0 0 0 0,0-1 0 0,0 1 21 16,-1 0-21-16,0 0 0 0,-1 0 17 0,-1 1-17 0,1-1 0 0,0 2 18 0,0 0-18 0,0-1 0 16,-2 0 0-16,1 0 0 0,1 0 0 0,-2 0 20 0,2 0-20 0,0 1 0 0,-3-2 23 15,3 1-23-15,0-2 0 0,0 5 6 0,1-5-6 0,0 1 0 0,-1 3 0 0,2-2 0 0,0-2 0 0,-1 4 6 16,3-4-6-16,0 2 0 0,-2-1 17 0,3 1-17 0,0-1 0 0,-1 2 9 0,2-1-9 15,0 0 0-15,0-2 0 0,1 1 0 0,0 1 0 0,1 1-17 0,1-3 17 0,1 1 0 0,0 3-32 16,0-2 32-16,0 0 0 0,1 0-27 0,0-1 27 0,2 1 0 0,-2 0 0 0,0 0 0 0,0-1 0 16,3 1-25-16,-3-2 25 0,0 0 0 0,2 1-21 0,-3-3 21 0,1 2 0 0,1-1-22 15,-3-1 22-15,0 0 0 0</inkml:trace>
  <inkml:trace contextRef="#ctx0" brushRef="#br0" timeOffset="9342.43">18298 8707 0 0,'0'0'273'0,"0"0"-265"16,-3-3-8-16,0 2 0 0,-2-4 13 0,2 2-13 0,0 2 0 0,-2-3 0 15,3 2 0-15,0 0 0 0,-2-2 5 0,2 3-5 0,0 1 0 0,-1-5 4 0,2 5-4 0,0-1 0 0,-1 0 13 16,2 1-13-16,0 0 0 0,-2-2 0 0,2 2 0 0,0 0 0 0,0 3 19 0,1-2-19 0,0-1 0 16,0 5 16-16,0-3-16 0,0 2 0 0,1-1 9 0,0 2-9 0,0-1 0 0,1 1 0 15,0 2 0-15,0-1 0 0,1 2 11 0,4 9-11 0,0-1 0 0,0 2 7 0,0-1-7 0,-1 0 0 16,2 0 2-16,-1-1-2 0,0 1 0 0,-1 0 0 0,-4-9 0 0,0-1 0 0,0 0-6 16,-1-2 6-16,0 2 0 0,2 2-7 0,-2-3 7 0,1 0 0 0,0 1-12 0,-1-2 12 0,0 0 0 0,0 2 0 15,-1-3 0-15,0 1 0 0,1 1-6 0,-2-2 6 0,0 0 0 0,2 2-6 0,-2-3 6 0,0 1 0 16,2-1-5-16,-2-1 5 0,0 0 0 0,1 2 0 0,-1-1 0 0,0-2 0 0,0 3-5 15,0-3 5-15,0 0 0 0,0 1-1 0,0-1 1 0,0 0 0 0,-2 0 2 0,2-1-2 0,0 0 0 16,-2-1 0-16,1 0 0 0,0 0 0 0,0-2 0 0,0 1 0 0,0-1 0 0,0-1-1 16,0 0 1-16,0 0 0 0,0-1-2 0,1 0 2 0,0-1 0 0,-2-1 0 0,2 7 0 0,0 0 0 15,0 0-3-15,-1-16 3 0,0 0 0 0,0 2 1 0,1 3-1 0,0 2 0 0,1 0-1 16,-1-1 1-16,0 1 0 0,2 0 0 0,-1 0 0 0,0 1 0 0,0-2 1 0,0 1-1 0,0 1 0 16,1 0 0-16,-1 1 0 0,0-1 0 0,2-1 4 0,-1 5-4 0,0-2 0 0,0-1 0 0,0 3 0 15,0-1 0-15,0 0 11 0,1 3-11 0,-1 0 0 0,1-2 10 0,-1 4-10 0,0-1 0 0,1-1 9 16,-1 2-9-16,0 0 0 0,2 3 0 0,0-1 0 0,-1 0 0 0,1 1 7 0,-1 1-7 0,0 1 0 15,1-3 4-15,-1 5-4 0,0-2 0 0,2 1 8 0,-1 0-8 0,0 1 0 0,1 0 0 16,-2 0 0-16,0 1 0 0,2-1-1 0,-2 1 1 0,0-1 0 0,2 3-6 0,-2-4 6 0,1 2 0 16,0 1 3-16,-2-2-3 0,0 1 0 0,2 0 0 0,-2-1 0 0,0-2 0 0,2 5 7 15,-1-5-7-15,-1 2 0 0,0-1 3 0,-1-2-3 0,1 0 0 0,0 2 6 0,-1-3-6 0,0 1 0 16,0 1 0-16,-1-3 0 0,0-1 0 0,2 5 2 0,-2-6-2 0,0 1 0 0,2 3 6 0,-2-3-6 16,0 0 0-16,1 0-2 0,-1-1 2 0,0 0 0 0,0 1 0 0,0-1 0 0,0 0 0 0,1-2-5 15,-1 0 5-15,0 0 0 0,0-1-9 0,0 0 9 0,0 0 0 0,2-1-6 16,-2 0 6-16,0 0 0 0,2-2 0 0,-1 1 0 0,0 0 0 0,1-2-3 0,-1-1 3 0,0 1 0 0,2 0-3 15,-1-2 3-15,0 1 0 0,2-1-6 0,-2 1 6 0,0-1 0 0,1 0 0 0,0 2 0 0,0-2 0 16,0-2-8-16,-1 4 8 0,0-1 0 0,2-1 0 0,-2 1 0 0,1 1 0 0,1-1 9 16,-2 2-9-16,0-1 0 0,1 1 0 0,-1 1 0 0,0 1 0 0,0-3 13 0,-1 4-13 0,0 0 0 15,2-1 9-15,-2 3-9 0,0 0 0 0,3-2 9 0,-3 3-9 0,1 0 0 0,1-2 0 16,-2 2 0-16,0 0 0 0,2 2 10 0,-1 1-10 0,0-2 0 0,0 1 9 0,0 1-9 0,0 0 0 0,0 2 9 16,0-1-9-16,0 0 0 0,0 2 0 0,0-2 0 0,1 2 0 0,0 2-2 0,-1-3 2 15,0 2 0-15,1 1-10 0,-1-1 10 0,0 0 0 0,0 1-16 0,-1-1 16 0,0 0 0 0,2 2 0 16,-2-2 0-16,0 1 0 0,2 0-20 0,-2-1 20 0,0 0 0 0,1 2-23 0,-1-4 23 0,0 2 0 15,0 2-26-15,-1-3 26 0,0 0 0 0,1 1 0 0,-1-1 0 0,0-1 0 0,1 1-19 16,-1-2 19-16,0 0 0 0,0 1-10 0,0-5 10 0,0 0 0 0,0 0-7 0,0 0 7 0,0 0 0 16</inkml:trace>
  <inkml:trace contextRef="#ctx0" brushRef="#br0" timeOffset="9643.17">18811 8885 0 0,'0'0'280'0,"0"0"-275"0,2-3-5 0,0 1 0 0,2 0 7 0,-2 1-7 0,0 0 0 15,0-3 9-15,-1 4-9 0,0-1 0 0,1-1 0 0,-1 1 0 0,0 0 0 0,2-1 8 0,-2 2-8 0,0 0 0 16,0-2 8-16,-1 1-8 0,0 0 0 0,2 0 7 0,-2 1-7 0,0 0 0 0,1 0 0 16,-1 0 0-16,0 0 0 0,0-2 8 0,0 2-8 0,0 0 0 0,-2 2 4 0,1-2-4 0,0 0 0 0,0 1 6 15,0 0-6-15,0 0 0 0,-2 1 0 0,2 0 0 0,0-1 0 0,-2 2 8 0,1-2-8 0,0-1 0 16,0 4 7-16,1-2-7 0,0 0 0 0,-2 0 9 0,2 1-9 0,0-1 0 16,-2 0 0-16,2 1 0 0,0-2 0 0,-1 3 7 0,0-2-7 0,0 0 0 0,1 1 4 0,1-1-4 0,0 2 0 15,-1-3 4-15,1 2-4 0,0-2 0 0,1 3 0 0,-1-2 0 0,0 1 0 0,3-1 6 16,-1-2-6-16,-1 1 0 0,1 2 4 0,0-2-4 0,0 0 0 0,0 1 6 0,0-1-6 0,0 1 0 0,0-1 0 15,0-1 0-15,0 0 0 0,0 1 7 0,-2-1-7 0,0 0 0 0,0 0 8 16,0 0-8-16,0 0 0 0,0 0 5 0,7-5-5 0,-1 1 0 0,2 0 0 0,-6 2 0 0,0-2 0 16,0 1-5-16,-1 0 5 0,0-1 0 0,2-2-18 0,-2 3 18 0,0-1 0 0,3-1-24 15,-3 1 24-15,0 1 0 0,1-4 0 0,-2 3 0 0,0 0 0 0,2-1-29 0,-2 2 29 0,0 1 0 0,1-4-28 16,-1 4 28-16,0 0 0 0,-2-3-22 0,1 3 22 0,0 1 0 0,0-2 0 0,1 3 0 0,0 0 0 16,0 0-11-16,0 0 11 0,0 0 0 0</inkml:trace>
  <inkml:trace contextRef="#ctx0" brushRef="#br0" timeOffset="9925.62">18933 8892 0 0,'0'0'280'0,"0"0"-275"0,3 1-5 0,0 1 0 0,0 1 0 15,0-2 0-15,0 0 0 0,1 0 16 0,-1-1-16 0,1 0 0 0,-4 0 0 0,3 2 11 16,0-2-11-16,0 0 0 0,0 0 0 0,0 0 0 0,0 0 0 0,1-2 0 0,-1 1 0 0,1 0 0 0,0-1 2 16,1 0-2-16,-1-1 0 0,1-1 0 0,-1 2 0 0,0-2 0 0,2-1-3 0,-1 0 3 0,0 2 0 15,0-3 0-15,0 1 0 0,0 0 0 0,1-1-3 0,-1-1 3 0,0 1 0 0,0-1-2 16,-1 1 2-16,0 0 0 0,3-1-3 0,-3 1 3 0,1-1 0 0,0 1 0 0,-2 0 0 0,0 0 0 15,1 0 1-15,-1 0-1 0,1 1 0 0,-1-1 1 0,-1 2-1 0,0 0 0 0,0 0-5 0,-1 1 5 16,0 1 0-16,0-2 0 0,-1 3 0 0,0 0 0 0,0-2-8 0,-1 3 8 0,0 0 0 0,0-3-6 16,-1 3 6-16,0 0 0 0,-1 3-2 0,0-2 2 0,-1-1 0 0,0 4 0 15,0-1 0-15,0 0 0 0,-2 0-4 0,1 1 4 0,1 0 0 0,-3 0-1 0,2 0 1 0,0 1 0 0,0 2 6 16,1-3-6-16,0 2 0 0,-2-1 0 0,3 0 0 0,0 0 0 0,-2 3 7 0,2-3-7 0,0 0 0 16,0 2 0-16,2 0 0 0,0-1 0 0,-2 1-3 0,3-2 3 0,0 2 0 0,-3-1 0 15,3 0 0-15,0 1 0 0,2-1-9 0,-2-6 9 0,0 0 0 0,0 0-5 0,0 0 5 0,0 0 0 16,0 0 2-16,0 0-2 0,0 0 0 0</inkml:trace>
  <inkml:trace contextRef="#ctx0" brushRef="#br0" timeOffset="10509.89">18640 8439 0 0,'0'0'409'0,"0"0"-409"16,-7-25 0-16,0 0 0 0,7 25 0 0,-8-27-10 0,2 8 10 0,2 1 0 0,0-4-8 0,1 3 8 0,0-1 0 0,-1-1-5 16,3 0 5-16,0 2 0 0,-1-2 0 0,2 0 0 0,0 0 0 0,-2 0 5 0,2-1-5 15,0 1 0-15,0-1 8 0,1 1-8 0,0 1 0 0,0-3-6 0,0 1 6 0,0 0 0 0,1-2 0 16,-2-12 0-16,0 0 0 0,1-1-15 0,-1 19 15 0,0 0 0 0,1-1-7 0,-1-11 7 0,0-1 0 16,-2 1 3-16,2 15-3 0,0 1 0 0,-1-3 0 0,0 2 0 0,0 0 0 0,0 1-6 15,-1 1 6-15,0 0 0 0,-2-3-9 0,0 3 9 0,0 0 0 0,-1-1-4 0,1 1 4 0,0 1 0 16,-2-1 0-16,1 1 0 0,1 0 0 0,-1 1-2 0,0 0 2 0,0 1 0 0,-1-3-7 0,3 10 7 15,1 1 0-15,-3-3-6 0,2 2 6 0,0 0 0 0,0 1 0 0,0-1 0 0,0 0 0 0,-1-1-5 16,0 2 5-16,1 0 0 0,0-1-6 0,0 0 6 0,0 1 0 0,0-1-7 16,0 1 7-16,0-1 0 0,0 1 0 0,1 0 0 0,0 2 0 0,-3-1-3 0,5 1 3 0,0 0 0 0,0 0-1 15,0 0 1-15,0 0 0 0,0 0 10 0,-8 1-10 0,0 2 0 0,-2-1 0 0,7 1 0 0,1-1 0 16,-2 2 2-16,1 0-2 0,1-2 0 0,-2 2-1 0,2 0 1 0,0 2 0 0,-2-2-1 16,2 1 1-16,0 0 0 0,-3 0 0 0,2 1 0 0,0 0 0 0,0-1 3 0,1 1-3 0,0-1 0 15,-2 2-5-15,2-2 5 0,0-1 0 0,-1 4-4 0,1-4 4 0,-1 2 0 0,-1-1 0 16,2-2 0-16,0 2 0 0,0-1 0 0,1-1 0 0,0 0 0 0,-2 1 5 0,2-2-5 0,0 0 0 0,-1 1 2 15,1-2-2-15,0 2 0 0,0 0 0 0,1-3 0 0,0 1 0 0,-2 1 2 16,2-2-2-16,0 0 0 0,-1 2 6 0,1-2-6 0,0 0 0 0,1-2-3 0,-1 0 3 0,0 1 0 0,2-1 0 16,-1 0 0-16,0 0 0 0,0-2-11 0,0 0 11 0,0 0 0 0,2 0-6 0,-1-2 6 0,0 0 0 15,1 0-7-15,-1-1 7 0,0 1 0 0,3-2 0 0,-2 1 0 0,0 0 0 0,1-2-8 16,-1 3 8-16,0-2 0 0,2-2 2 0,-2 3-2 0,0 1 0 0,3-5 4 0,-2 5-4 0,0-2 0 16,1 0 0-16,-1 3 0 0,1-2 0 0,-1-2 5 0,0 5-5 0,-1-2 0 0,2 0 6 15,-2 1-6-15,0 0 0 0,0 0 3 0,-1 2-3 0,0-1 0 0,1 1 0 0,-1 1 0 0,1-1 0 0,0 0 3 16,-1 3-3-16,0-2 0 0,0 1 8 0,-1 1-8 0,0 0 0 0,2 1 8 0,-1 1-8 15,0-2 0-15,0 3 0 0,-1 0 0 0,0-1 0 0,2 2 8 0,-2 1-8 0,0-2 0 0,3 1 12 16,-2 2-12-16,0-1 0 0,0 1 1 0,-1 1-1 0,0-1 0 0,2 3 0 0,-1-4 0 16,0 4 0-16,0-1-4 0,-1-2 4 0,0 2 0 0,1 1-15 0,-2-9 15 0,0 0 0 0,0 0-15 15,0 0 15-15,0 0 0 0,0 0 0 0,4 26 0 0,-1-1 0 0,2 0-11 0,-5-19 11 0,0 3 0 16,0-1-12-16,-1 0 12 0,0-1 0 0,-1 1-5 0,2-8 5 0,0 0 0 0</inkml:trace>
  <inkml:trace contextRef="#ctx0" brushRef="#br0" timeOffset="11043.69">18177 7135 0 0,'0'0'298'0,"0"0"-289"16,-7-1-9-16,0 0 0 0,-3-3 9 0,6 4-9 0,0 0 0 0,-2-2 7 15,0 2-7-15,1 0 0 0,-1-1 0 0,1 1 0 0,0 0 0 0,0 1 2 0,0 0-2 0,0 0 0 0,-2 2 7 16,2-1-7-16,0-1 0 0,0 2 14 0,1-2-14 0,0 1 0 0,-2 3 0 0,3-2 0 0,0 0 0 15,-1 1 2-15,2-1-2 0,0 0 0 0,-1 0-3 0,1 0 3 0,1 0 0 0,-2 0-2 16,3 0 2-16,0 1 0 0,-1-1 0 0,1-1 0 0,0 2 0 0,2-1 6 0,-1-1-6 0,0 0 0 16,2 1 2-16,-1 0-2 0,0-2 0 0,0 3-3 0,0-3 3 0,0-1 0 0,2 4 0 15,-2-3 0-15,0 0 0 0,2 1-13 0,-2-2 13 0,0 0 0 0,2 0-6 0,-2 0 6 0,0 0 0 16,0-2 3-16,0 1-3 0,0 0 0 0,1 0 0 0,-2-2 0 0,0 2 0 0,2-1 4 0,-1 0-4 0,-1-1 0 16,2 1 0-16,-2-1 0 0,0 1 0 0,0-1-4 0,-1 2 4 0,0-1 0 15,2-1 0-15,-2 2 0 0,0 0 0 0,0-3-6 0,0 3 6 0,0 0 0 0,-1-1 7 0,0 2-7 16,0 0 0-16,0-1 10 0,0 2-10 0,0 1 0 0,-1-2 0 0,1 2 0 0,-1 1 0 0,-1-1 13 15,1 0-13-15,0 2 0 0,0-1-4 0,0 1 4 0,0 0 0 0,0 2-2 0,0 0 2 0,0-1 0 16,0 2 0-16,0 1 0 0,0-1 0 0,0 1 3 0,1 1-3 0,-1-1 0 0,-1 2 1 16,3-10-1-16,0 0 0 0,0 0-7 0,-1 19 7 0,0 2 0 0,0-2 0 0,1-8 0 15,0 0 0-15,1 0-5 0,0-1 5 0,0 1 0 0,0 2 3 0,0-2-3 0,0 1 0 0,3-1 3 16,-2-1-3-16,0 1 0 0,0 1 0 0,0 0 0 0,0 0 0 0,0-1-10 0,0-1 10 0,0 1 0 0,0 1-8 16,0-1 8-16,0-1 0 0,0 3-6 0,-1-2 6 0,0-2 0 0,2 3 0 15,-3-1 0-15,0 0 0 0,2 0 4 0,-2-1-4 0,0 1 0 0,-1 0-2 0,0-3 2 0,0 2 0 0,-2 1 5 16,1-3-5-16,0 0 0 0,-1 2 0 0,0-2 0 0,0-2 0 0,-1 4 12 0,0-4-12 0,0 0 0 15,-2 1 13-15,0-1-13 0,0-1 0 0,-1 0 5 0,1-2-5 0,-1 1 0 0,0 1 0 16,0-3 0-16,0-1 0 0,-1 4 3 0,1-4-3 0,0 0 0 0,-1 0 9 0,0-1-9 0,1 0 0 16,-2-2 11-16,1 1-11 0,0-1 0 0,-1-1 0 0,2 0 0 0,0-1 0 0,-2-1 12 15,2 1-12-15,0 0 0 0,0-2 8 0,2 0-8 0,-1 0 0 0,-1-3 0 0,3 2 0 0,0 1 0 0,-3-5 0 16,4 4 0-16,-1-2 0 0,-1-2-3 0,3 3 3 0,0-2 0 0,-1 0-21 16,2 1 21-16,0-1 0 0,0-1-25 0,1 1 25 0,0 1 0 0,0-3 0 0,1 3 0 0,0-1 0 0,2 2-27 15,-1 0 27-15,0-1 0 0</inkml:trace>
  <inkml:trace contextRef="#ctx0" brushRef="#br0" timeOffset="14031.32">9864 5465 0 0,'0'0'387'0,"0"0"-387"0,-1 1 0 0,0 1 0 0,0 3 3 0,1-4-3 0,0 0 0 16,-2 1 11-16,2-2-11 0,0 1 0 0,-2 0-1 0,2 1 1 0,0-1 0 0,-1-1 0 16,1 2 0-16,0-1 0 0,-2 2-19 0,2-3 19 0,0 0 0 0,0 1-17 15,0 1 17-15,0-1 0 0,0 0 0 0,0 0 0 0,0 0 0 0,0-1 0 0,0 2 0 0,0-1 0 0,0 0 9 16,0 0-9-16,0 1 0 0,0 0-8 0,0-2 8 0,0 0 0 0,0 0 9 0,0 0-9 0,0 0 0 16,0 0 0-16,0 0 0 0,0 0 0 0,0 0 8 0,0 0-8 0,0 0 0 0</inkml:trace>
  <inkml:trace contextRef="#ctx0" brushRef="#br0" timeOffset="14347.37">9885 4558 0 0,'0'0'312'0,"0"0"-300"0,0 1-12 0,0 0 0 0,-2 2 0 0,2-2 0 0,0 2 0 15,-2-1 28-15,2-1-28 0,0 0 0 0,-1 2 19 0,1-2-19 0,0 0 0 0,-2 2-8 16,2-1 8-16,0-2 0 0,-1 3 0 0,1-1 0 0,0 0 0 0,-2 1-7 0,2-1 7 0,0-1 0 0,-2 2-1 16,2-2 1-16,0 1 0 0,-2 2-17 0,2-4 17 0,0 0 0 0</inkml:trace>
  <inkml:trace contextRef="#ctx0" brushRef="#br0" timeOffset="15601.56">24129 9252 0 0,'0'0'323'0,"0"0"-337"16,0 0 14-16,0 0 0 0,2 0-26 0,-2 0 26 0,0 0 0 0,-3 1-16 0,2-1 16 0,0 0 0 16</inkml:trace>
  <inkml:trace contextRef="#ctx0" brushRef="#br0" timeOffset="16065.9">18760 9165 0 0,'0'0'506'0,"0"0"-506"15,0 1 0-15,0 0 0 0,0 0 0 0,0-1 0 0,0 0 0 0,0 2-17 0,0-2 17 16,0 0 0-16,-1 2-55 0,1-2 55 0,0 0 0 0,0 3 0 0,0-3 0 0,0 0 0 0</inkml:trace>
  <inkml:trace contextRef="#ctx0" brushRef="#br0" timeOffset="18093.91">12279 5581 0 0,'0'0'332'0,"0"0"-344"0,0 0 12 0,0 0 0 0,0 0-17 15,0 0 17-15,0 0 0 0,-1 0-11 0,1 0 11 0,0 0 0 0,-1-2 0 0,1 1 0 0,0 0 0 16,0 1-5-16,0 0 5 0,0 0 0 0</inkml:trace>
  <inkml:trace contextRef="#ctx0" brushRef="#br0" timeOffset="28744.9">6515 10383 0 0,'0'0'265'0,"0"0"-265"0,0 2 0 0,0 0 0 16,-3 0-5-16,3-1 5 0,-2-1 0 0,1 4 0 0,1-4 0 0,0 0 0 0,0 0 6 0,0 0-6 15,0 0 0-15</inkml:trace>
  <inkml:trace contextRef="#ctx0" brushRef="#br0" timeOffset="44294.04">6103 10390 0 0,'0'0'286'0,"0"0"-287"0,-19 2 1 0,-2 0 0 16,-1 4-7-16,17-6 7 0,0 0 0 0,1 0-10 0,-1 0 10 0,0 0 0 0,0 2 0 16,2-2 0-16,0 0 0 0,0 0-5 0,0 0 5 0,1 0 0 0,-1 1 4 0,2-1-4 15,1 0 0-15,-3-1 52 0,3 1-52 0,0 0 0 0,-2-1 0 0,2 1 0 0,0 0 0 0,3-1 11 16,-1 0-11-16,1-1 0 0,-2 1-7 0,2-1 7 0,0 1 0 0,1 0-7 0,1-1 7 0,0 0 0 16,1 0 0-16,-6 2 0 0,0 0 0 0,0 0-5 0,0 0 5 0,0 0 0 0,0 0-10 15,0 0 10-15,0 0 0 0</inkml:trace>
  <inkml:trace contextRef="#ctx0" brushRef="#br0" timeOffset="-199841.02">2309 9550 0 0,'0'0'512'0,"0"0"-513"0,5 5 1 0,-2-2 0 0,3 2-1 0,-2-3 1 16,-1-1 0-16,0 2-1 0,-1-3 1 0,1 0 0 0,-3 0 0 0,3 2 0 0,0-2 0 0,0 0 0 0,0-1-1 16,-3 1 1-16,0 0 0 0,0 0-1 0,0 0 1 0,0 0 0 0</inkml:trace>
  <inkml:trace contextRef="#ctx0" brushRef="#br0" timeOffset="-199634.25">2268 9556 0 0,'0'0'671'0,"0"0"-672"16,0 0 1-16,0 0 0 0,0 0 0 0,0 0 0 0,0 0 0 0,0 0-1 0,0 0 1 0,0 0 0 0,0 0-2 15,0 0 2-15,0 0 0 0,0 0-1 0,5 22 1 0,1 1 0 0,0 2 0 16,-4-25 0-16,-1 2 0 0,1-2-1 0,1 0 1 0,-1 0 0 0,0 0-2 0,1 0 2 0,-2-2 0 16,1 1-2-16,-2 1 2 0,0 0 0 0,0 0 0 0,0 0 0 0,0 0 0 0</inkml:trace>
  <inkml:trace contextRef="#ctx0" brushRef="#br0" timeOffset="-199450.76">2185 9630 0 0,'0'0'541'0,"0"0"-542"15,0 0 1-15,0 0 0 0,0 0 0 0,0 0 0 0,0 0 0 0,0 0 0 0,0 0 0 16,0 0 0-16,0 0 0 0,0 0 0 0,0 0 0 0,0 0 0 0,0 0 0 0,0 0 0 0,0 0 0 16,0 0 0-16,0 0 0 0,0 0 0 0,0 0 0 0,0 0 0 0,0 0 0 0,2 21 0 0,-2 0 0 15,3 1-1-15,-3-34 1 0,1 1 0 0,2-4-1 0,-3 15 1 0,0 0 0 0</inkml:trace>
  <inkml:trace contextRef="#ctx0" brushRef="#br0" timeOffset="-199066.55">2012 9643 0 0,'0'0'670'0,"0"0"-671"0,0 0 1 0,0 0 0 0,0 0-1 16,0 0 1-16,0 0 0 0,0 0-1 0,0 0 1 0,0 0 0 0,0 0 0 0,0 0 0 16,0 0 0-16,0 0-2 0,0 0 2 0,0 0 0 0,0 0 0 0,0 0-1 0,0 0 1 0,0 0 0 0,0 0-1 0,0 0 1 0,0 0 0 15,0 0 0-15,0 0 0 0,0 0 0 0,0 0-2 0,12 26 2 0,0 1 0 0,3 2-2 16,-15-29 2-16,0 0 0 0,0 0-2 0,0 0 2 0,0 0 0 0</inkml:trace>
  <inkml:trace contextRef="#ctx0" brushRef="#br0" timeOffset="-198883.07">1992 9643 0 0,'0'0'447'0,"0"0"-447"0,0 0 0 0,0 0 0 0,0 0-2 15,0 0 2-15,0 0 0 0,0 0-1 0,0 0 1 0,0 0 0 0,0 0 0 0,0 0 0 0,0 0 0 16,0 0 0-16,1 35 0 0,1 2 0 0,3 1 0 0,-5-35 0 0,0-2 0 0,1 2 0 16,1-2 0-16,-2 0 0 0,1 2 0 0,1-3 0 0,-2 0 0 0,1 2 0 0,-1-4 0 0,0 1 0 15,2 0 0-15,-2 1 0 0,0 0 0 0</inkml:trace>
  <inkml:trace contextRef="#ctx0" brushRef="#br0" timeOffset="-198666.5">1944 9720 0 0,'0'0'1022'0,"0"0"-1023"0,0 0 1 0,0 0 0 16,0 0-2-16,0 0 2 0,0 0 0 0,0 0 0 0,0 0 0 0,0 0 0 0,0 0-2 15,0 0 2-15,0 0 0 0,0 0-3 0,0 0 3 0,0 0 0 0,0 0-2 0,0 0 2 0,0 0 0 16,0 0 0-16,0 0 0 0,0 0 0 0,0 0-3 0,7 24 3 0,2 1 0 0,2-1-4 15,-11-24 4-15,0 0 0 0,0 0-4 0,0 0 4 0,0 0 0 0,0 0 0 0,0 0 0 0,0 0 0 0</inkml:trace>
  <inkml:trace contextRef="#ctx0" brushRef="#br0" timeOffset="-197998.84">2071 9278 0 0,'0'0'421'0,"0"0"-421"0,0 4 0 16,-5 7 0-16,4 3 0 0,-1-2 0 0,-1 1-1 0,1-7 1 0,1 0 0 0,-2 3-1 0,3-2 1 16,-2-2 0-16,1 4-1 0,-3-5 1 0,2 1 0 0,1 2 0 15,1-7 0-15,0 0 0 0,0 0-1 0,0 0 1 0,0 0 0 0,0 0-1 0,0 0 1 0,0 0 0 0</inkml:trace>
  <inkml:trace contextRef="#ctx0" brushRef="#br0" timeOffset="-197813.66">2025 9368 0 0,'0'0'415'0,"0"0"-415"16,0 15 0-16,0 1 0 0,2-2-1 0,-2-14 1 0,0 0 0 0,0 0-1 15,0 0 1-15,0 0 0 0</inkml:trace>
  <inkml:trace contextRef="#ctx0" brushRef="#br0" timeOffset="-194411.49">5579 8632 0 0,'0'0'333'0,"0"0"-375"0,-2 6 42 15,1-2 0-15,-1 2-24 0,2-4 24 0,0-1 0 0,-1 4-10 0,-1-3 10 0,1 0 0 0,0 1 0 0,1-2 0 0,0-1 0 16,-2 4-1-16,2-3 1 0,0 0 0 0,-2 1 0 0,2-2 0 0,0 2 0 0,0-2 0 0</inkml:trace>
  <inkml:trace contextRef="#ctx0" brushRef="#br0" timeOffset="-191575.05">5799 10187 0 0,'0'0'275'0,"0"0"-270"0,0 0-5 0,0 0 0 0,0 0 8 0,0 0-8 0,0 0 0 0,0 0 0 0,0 0 15 15,-14 46-15-15,0 0 0 0,1 3 0 0,10-47 0 0,0 3 0 0,-1 2 18 0,3-6-18 16,0-1 0-16,-2 3 15 0,2-2-15 0,0 1 0 0,-1-1-6 0,2-1 6 0,-2 0 0 0,1 0 0 16,-1 0 0-16,1 0 0 0,1-3-9 0,0 2 9 0,0-2 0 0,-3 0 1 0,3 3-1 0,0 0 0 15</inkml:trace>
  <inkml:trace contextRef="#ctx0" brushRef="#br0" timeOffset="-131065.89">25805 15955 0 0,'0'0'478'0,"0"0"-478"0,-11 2 0 0,-1 0 0 0,1 2-25 0,5-3 25 0,-1 0 0 16,1 1-19-16,0-1 19 0,0-1 0 0,-4 1-9 0,3 0 9 0,0 1 0 0,0-1 0 15,0-1 0-15,-1 0 0 0,0 2 35 0,1-2-35 0,0 0 0 0,-3 2 97 0,2-2-97 16,0 0 0-16,-3 3 99 0,2-3-99 0,0 0 0 0,-2 1 0 0,2-1 0 0,0 0 0 0,-3 2 23 0,-11-1-23 0,-2 1 0 16,-1-1-65-16,1 0 65 0,1 0 0 0,0 0-81 0,2-1 81 0,0 0 0 15,-1 1 0-15,2-1 0 0,1 0 0 0,0 2-4 0,1-2 4 0,-1 0 0 0,0 0-55 0,2 0 55 0,0 0 0 16,-1 0-12-16,1 0 12 0,0 0 0 0,-2-2 0 0,2 2 0 0,1 0 0 0,-1-1-8 15,0 1 8-15,0 0 0 0,1-1 63 0,-2 1-63 0,0 0 0 0,0-2 83 0,1 2-83 0,1 0 0 0,-3-1 0 16,1 1 0-16,0 0 0 0,-1-2 45 0,0 2-45 0,1 0 0 0,-1-1-48 0,-1 1 48 0,2 0 0 16,-3 0-39-16,1 0 39 0,0 0 0 0,-2 0 0 0,-15 1 0 0,-1 1 0 0,-2-2-52 15,9 0 52-15,-1 0 0 0,0 1-89 0,2-1 89 0,-1 0 0 0,0 1-45 0,3-1 45 0,-1 0 0 16,1 1 0-16,1-1 0 0,-1 0 0 0,0 2 60 0,4 0-60 0,1-1 0 0,-2-1 60 16,2 0-60-16,0 0 0 0,-1 3-9 0,-3-3 9 0,0 0 0 0,-2-3 0 0,1 3 0 0,1 0 0 15,-2-1-75-15,1 1 75 0,1 0 0 0,-2 1-22 0,1 0 22 0,-1 3 0 0,0-3 30 16,4 3-30-16,-1-2 0 0,0 1 0 0,27-3 0 0,0 0 0 0,0 0 100 0,-58 3-100 0,1 1 0 15,-2-1 45-15,29-2-45 0,0 1 0 0,-1-2-21 0,0 1 21 0,0 1 0 0,-2 0 0 0,3 0 0 0,0 0 0 16,-2 0-39-16,2 1 39 0,0-2 0 0,-1 1-75 0,-1 0 75 0,0 1 0 0,-1 2-99 16,1-3 99-16,0 1 0 0,-2 0 0 0,4 1 0 0,0-2 0 0,-3 4-49 0,0-3 49 0,1-2 0 15,-2 4 11-15,2-4-11 0,0 0 0 0,-2 2 19 0,6-2-19 0,0-1 0 0,-3 3 0 16,2-2 0-16,0-1 0 0,-2 3 16 0,1-3-16 0,1 0 0 0,-4 2-24 16,5-3 24-16,-1 0 0 0,0-1-30 0,-1 2 30 0,1 0 0 0,-1 0 0 0,1-1 0 0,1 1 0 0,-1-2-13 0,3 0 13 15,1 2 0-15,-2-3-1 0,2 2 1 0,-2 1 0 0,-1-2 0 0,0 1 0 0,-1 0 0 0,-1 0 0 16,2 1 0-16,0 0 0 0,-2-3 0 0,3 3 0 0,0 0 0 0,-2-2 0 0,0 2 0 15,0 0 0-15,-1 2 0 0,0-2 0 0,0 0 0 0,-3-2 0 0,4 2 0 0,0 0 0 16,-2-1 1-16,1 0-1 0,0 0 0 0,-1 0-1 0,-3 0 1 0,0-1 0 0,-1 1 0 0,8 1 0 0,-1 0 0 16,-1-1 0-16,0-1 0 0,1 2 0 0,0-2 0 0,-4 1 0 0,1 0 0 0,-2 0 0 15,3-1 0-15,1 1 0 0,0 0 0 0,-1 0 0 0,1-1 0 0,-1-1 0 0,0 2 0 0,1-1 0 16,-2 2 0-16,4 0 0 0,-1 0 0 0,1 0 0 0,-1-2 0 0,-1 1 0 0,-1 0 0 16,1 1 0-16,-1 0 0 0,1 0 0 0,1 0 0 0,0 0 0 0,-3 1 0 0,3-1 0 0,0 0 0 0,-1 3 0 15,0-3 0-15,0 0 0 0,-3 0 0 0,5 0 0 0,1 0 0 0,-4 0 0 0,4 2 0 16,0-1 0-16,-1 2 0 0,0-1 0 0,1-1 0 0,-2 0 0 0,1 0 0 0,-2 1 0 0,1 0 0 15,1-1 0-15,-1 1 0 0,1 1 0 0,1-2 0 0,0 2 0 0,0-1 0 0,-1-1 0 0,0 0 0 16,-1 2 0-16,3-1 0 0,0-1 0 0,-2 2 0 0,3-2 0 0,0 2 0 0,-1 1 0 16,1-3 0-16,-1-1 0 0,0 1 0 0,-1-1 0 0,-1 0 0 0,0 3 0 0,1-3 0 0,0 0 0 15,-1 2 0-15,2-1 0 0,-1 1 0 0,0-1 0 0,0 0 0 0,1 0 0 0,0 1 0 16,0-2 0-16,0 2 0 0,-1 0 0 0,2-1 0 0,-1 1 0 0,1 0 0 0,0-1 0 0,0 0 0 16,-1 2 0-16,0-1 0 0,1-1 0 0,-1-1 0 0,0 1 0 0,1 1 0 0,-2-1 0 15,4 1 0-15,-2-1 0 0,-1 2 0 0,0-3 0 0,0 0 0 0,0 1 0 0,0-1 0 0,0 0 0 0,-3 0 0 16,6 0 0-16,1 0 0 0,-3 1 0 0,3-1 0 0,0 0 0 0,-2 0 0 0,1 0 0 0,0 0 0 15,0 0 0-15,10 0 0 0,1 0 0 0,-1-1 0 0,-2 1 0 0,1 0 0 0,-2-1 0 16,-14 1 0-16,1 0 0 0,0-2 0 0,3 2 0 0,0 0 0 0,-1 0 0 0,14 0 0 0,-1 0 0 16,-2 0 0-16,1 0 0 0,1 0 0 0,-3 0 0 0,1 0 0 0,-1 0 0 0,1 0 0 15,-2 0 0-15,2 0 0 0,-2 2 0 0,2-1 0 0,-1 0 0 0,-2-1 0 0,1 2 0 0,1-1 0 16,-2-1 0-16,0 2 0 0,1-1 0 0,-3 2 0 0,3-2 0 0,-1-1 0 0,-2 3 0 16,4-2 0-16,-2-1 0 0,0 2 0 0,1-2 0 0,1 0 0 0,-2 2 0 0,3-2 0 0,-2 0 0 0,0 0 13 15,2 0-13-15,-1 0 0 0,1 0 0 0,-2 0 0 0,0 0 0 0,0 0 15 0,2 0-15 16,-1 0 0-16,-1 0 1 0,3 0-1 0,0 0 0 0,-2-2-16 0,3 0 16 0,-1 2 0 0,1-2 0 15,1 0 0-15,-1-1 0 0,-2-1-11 0,2 1 11 0,1-1 0 0,-2 0-2 0,10 1 2 16,0 2 0-16,-2-2 0 0,-6-1 0 0,-1-1 0 0,-1 0 0 0,1 0 0 0,1-1 0 0,0-1 0 16,6 6 0-16,1-2 0 0,0 0 0 0,0-1 0 0,0 1 0 0,0 0 0 0,-8-7 0 0,0 2 0 15,-2-4 0-15,3 2 0 0,-1 0 0 0,0-3 0 0,2 2 0 0,0-1 0 0,-2-1 0 16,2 2 0-16,1-1 0 0,0 0 0 0,2-1 0 0,-1 1 0 0,-1-3 0 0,2 2 0 0,-1-1 0 0,1-2 0 16,1 2 0-16,-1 0 0 0,-2-2 0 0,4 2 0 0,0-1 0 0,-2 0 0 0,1 0 0 0,1 0 0 15,0-2 0-15,2 3 0 0,0-1 0 0,-1-2 0 0,3-1 0 0,-1 0 0 0,0 1 0 16,1 0 0-16,0-1 0 0,-1-1 0 0,2 2 0 0,0-1 0 0,-2 0 0 0,2-1 0 15,0 1 0-15,-2-2 0 0,2 1 0 0,0 0 0 0,-2 0 0 0,2 0 0 0,0 1 0 0,0-3 0 16,1 2 0-16,0 0 0 0,-1-1 0 0,1 1 0 0,0 0 0 0,2 1 8 0,-2-1-8 0,0 2 0 16,2-4 18-16,-2 5-18 0,0-1 0 0,3 0 2 0,-2 1-2 0,0 0 0 0,1 0 0 15,0 2 0-15,0-2 0 0,1 2-17 0,-1 1 17 0,0-1 0 0,1 0-9 0,-1 1 9 0,0 1 0 16,2-1-2-16,-3 9 2 0,0 0 0 0,1-1 0 0,-1 1 0 0,0-1 0 0,1 1 0 0,-1 0 0 16,0 0 0-16,1 0 0 0,0-1 0 0,0 1 0 0,0-1 0 0,0 0 0 0,0 1 0 0,0-1 0 15,0 1 0-15,1 0 0 0,1-2 0 0,-1 2 0 0,0 1 0 0,1-4 0 0,-1 3 0 0,0 0 0 16,2-2 0-16,-1 2 0 0,1 0 0 0,1-2 0 0,-2 3 0 0,0 1 0 0,2-2 0 15,-1 0 0-15,1 1 0 0,1 0 0 0,-1 1 0 0,0 0 0 0,2-1 0 0,-2 2 0 0,0 0 0 16,2 0 0-16,-1 1 0 0,1 0 0 0,1-1 0 0,-2 1 0 0,0 0 0 0,3 2 0 16,-1 0 0-16,-1 1 0 0,2-1 0 0,-1 0 0 0,0 2 0 0,0-1 0 0,13 4 0 0,-1 1 0 15,0-1 0-15,-2 0 0 0,1 1 0 0,0-1 0 0,-2-1 0 0,0 1 0 0,0 1 0 16,-2-2 0-16,0-1 0 0,1 2 0 0,-3-3 0 0,1 0 0 0,1 2 7 0,-1-1-7 0,0-2 0 0,2 1-5 16,-4-1 5-16,1 1 0 0,0 0-2 0,1-2 2 0,-1-1 0 0,2 2 0 15,-1-2 0-15,1-1 0 0,1 5 0 0,0-5 0 0,-1 0 0 0,2 1 0 0,-2-1 0 0,1 0 0 0,0 2 0 16,1-2 0-16,1 0 0 0,-1 1 0 0,2-1 0 0,0 0 0 0,-1 1 0 0,2-1 0 0,-2 0 0 15,3-1 0-15,-2 1 0 0,-1 0 0 0,4-1 0 0,11 1 0 0,0 0 0 0,3-1 0 16,-6 1 0-16,0 0 0 0,2 1 0 0,-17-1 0 0,1 0 0 0,1 0 0 0,12 0 0 0,-1 0 0 16,2-2 0-16,-2 2 0 0,-1 0 0 0,0-1 0 0,-2 1 0 0,1 0 0 0,-1 1 0 15,-4-2 0-15,1 1 0 0,3-4 0 0,-2 3 0 0,-1 1 0 0,1-1 0 0,1 0 0 0,-1-1 0 16,2 2 0-16,3 0 0 0,-2 0 0 0,2 0 0 0,-1 0 0 0,1 0 0 0,0-2 0 16,1 1 0-16,1-1 0 0,-1 2 0 0,1 0 0 0,1 0 0 0,0-2 0 0,-1 2 0 0,1 0 0 0,0-3 0 15,0 0 0-15,1 2 0 0,-1-3 0 0,-1 1 0 0,1 1 0 0,0-1 0 0,-1-1 0 16,1 1 0-16,1 0 0 0,-2 0 0 0,1 2 0 0,1-4 0 0,0 3 0 0,1-2 0 0,-1 2 0 15,1 0 0-15,1 1 0 0,-1-2 0 0,3 1 0 0,-2 0 0 0,0-3 0 0,2 4 0 0,-1-1 0 16,3-2 0-16,-3 3 0 0,-1 1 0 0,3-3 0 0,-2 2 0 0,0-1 0 0,3 0 0 16,-5 0 0-16,1 2 0 0,1-1 0 0,-3-1 0 0,1 1 0 0,-1 0 0 0,2 1 0 0,2 0 0 15,-1 0 7-15,0 0-7 0,-1 0 0 0,0 0-5 0,0 0 5 0,-1 0 0 0,2-2 0 0,1 2 0 16,-1 0 0-16,2-2-2 0,-4 2 2 0,0-2 0 0,3 1 42 0,1 1-42 0,0 0 0 16,3-2 10-16,-3 1-10 0,0 0 0 0,1-2 0 0,-1 1 0 0,2 1 0 0,-2-2-27 0,-1 2 27 15,-1 0 0-15,3-1 44 0,2 1-44 0,-2 1 0 0,1-2 89 0,-3 1-89 0,0 0 0 16,1 1 0-16,0-3 0 0,2 1 0 0,0 0 17 0,-2-1-17 0,-1 1 0 0,3 1-49 0,0-2 49 0,-1 1 0 15,2-1-47-15,-2 0 47 0,0 0 0 0,1 0 0 0,0 1 0 0,0-1 0 0,1 1-47 16,0 0 47-16,-2-2 0 0,0-1-24 0,4 5 24 0,-2-1 0 0,1-2-7 0,-2 2 7 0,0-3 0 16,-1 1 0-16,0 3 0 0,2-2 0 0,-1 0 2 0,-2 2-2 0,-1 0 0 0,2-2 9 15,-3 2-9-15,-1 0 0 0,2-2-5 0,-3 2 5 0,0 0 0 0,4 0 0 0,-1 0 0 0,0 0 0 16,1-1-7-16,1-1 7 0,0 1 0 0,0-1 0 0,-4-1 0 0,1-1 0 0,2 2 0 16,-5-2 0-16,-1 1 0 0,0 0 0 0,0 0 0 0,-1 0 0 0,0-1 31 0,3 0-31 0,-1 1 0 0,2 0-12 15,1 2 12-15,-1-1 0 0,1 1-14 0,2 0 14 0,-1 0 0 0,2-2 0 0,-1 1 0 16,-1 0 0-16,2-3-5 0,-1 2 5 0,2 0 0 0,-2-1 0 0,-4 1 0 0,1-1 0 0,0-1 0 15,0 2 0-15,-1 0 0 0,1-1 0 0,1 1 0 0,-1 0 0 0,1-2 0 0,-1 2 0 0,-1 2 0 16,2-3 0-16,-2 0 0 0,-1 0 0 0,2-1 0 0,-3 0 0 0,0 1 0 0,3 0 0 16,-4 0 0-16,0 0 0 0,1-1 0 0,0-1 0 0,0 1 0 0,1 0 0 0,-2-1 0 0,0 1 0 0,1-1 0 15,0 1 0-15,0 0 0 0,2-2 0 0,-6 3 0 0,0 1 0 0,3-2 0 16,-5 0 0-16,0 1 0 0,1-2 0 0,0 2 0 0,-1 0 0 0,1-3 0 0,1 3 0 0,-1 0 0 0,0 0 0 16,0 1 0-16,1 0 0 0,-1-1 0 0,-6 1 0 0,1 0 0 0,3-1 0 0,-3 4 0 0,-1-1 0 15,1-2 0-15,-2 2 0 0,-2 0 0 0,2-3 0 0,-12 4 0 0,0 0 0 0,1-1 0 16,2 1 0-16,0 0 0 0,3-1 0 0,-2 1 0 0,1 0 0 0,1-3 0 0,0 3 0 0,-1 0 0 15,3-2 0-15,-2 2 0 0,-1 0 0 0,3 0 0 0,-3 0 0 0,1 0 0 0,0 0 0 16,-9 0 0-16,1 0 0 0,1 1 0 0,6-1 0 0,1 0 0 0,1 1 0 0,-9-1 0 0,1 0 0 16,-1 3 0-16,-1-3 0 0,0 0 0 0,2 1 0 0,0-1 0 0,0 0 0 0,0 3 0 0,-1-3 0 15,1 2 0-15,1-1 0 0,-2 0 0 0,0 0 0 0,2-1 0 0,0 2 0 0,-1-1 0 0,0 2 0 16,-1-2 0-16,1 1 0 0,1 1 0 0,0-2 0 0,-1 2 0 0,2-2 0 0,-2 2 0 0,0-2 0 16,0 3 0-16,0 0 0 0,-1-1 0 0,2 0 0 0,-2 0 0 0,0 1 0 0,2 0 0 15,-2 0 0-15,1 0 0 0,-1 1 0 0,-1-1 0 0,1 0 0 0,0 1 0 0,-2 0 0 16,0 0 0-16,2 0 0 0,-2 1 0 0,1-1 0 0,-1 1 0 0,-1 0 0 0,0-1 0 0,1 2 0 15,-2-1 0-15,0 1 0 0,1 1 0 0,-2-1 0 0,0 1 0 0,2 1 0 0,-2 12 0 0,0-2 0 16,3 2 0-16,-4 0 0 0,0 0 0 0,-1 0 0 0,-1-2 0 0,1 1 0 0,-1 2 0 0,0-3 0 16,0 2 0-16,-2-2 0 0,2 1 0 0,0-1 0 0,-2 2 0 0,2-2 0 0,0 0 0 0,-1 0 0 15,0 0 0-15,-1 0 0 0,1 3 0 0,1-3 0 0,0 1 0 0,-2-1 0 0,1 2 0 16,0 0 0-16,-1 0 0 0,1 0 0 0,0-1 0 0,-1 3 0 0,0 13 0 0,0 0 0 0,-3-2 0 16,4-2 0-16,0 0 0 0,-2 1 0 0,0-6 0 0,1 0 0 0,0 2 0 0,2-15 0 0,0 1 0 15,0 0 0-15,1-2 0 0,0 1 0 0,0 1 0 0,1-1 0 0,0 1 0 0,-1 0 0 16,1-1 0-16,0 1 0 0,0 2 0 0,0-3 0 0,0 1 0 0,0 0 0 0,-1-1 0 0,0 0 0 15</inkml:trace>
  <inkml:trace contextRef="#ctx0" brushRef="#br0" timeOffset="-105255.78">10710 4177 0 0,'0'0'300'0,"0"0"-325"0,0 1 25 0,0 0 0 0,0 1 0 15,0-2 0-15,0 0 0 0,1 3-14 0,-1-3 14 0,0 1 0 0,0 1-5 16,0-2 5-16,0 0 0 0,0 0 0 0,1 2 0 0,-1-2 0 0,0 0 0 0,1 1 0 0,-1 0 0 0,0 0 0 0,2 0 0 15,-2 0 0-15,0 0 0 0,2 0 0 0,-1 1 0 0,0-1 0 0,0 2 0 0,0 0 0 0,0-2 0 16,0 2 0-16,0-1 0 0,0 1 0 0,1 1 0 0,0-2 0 0,-1 2 0 0,1 0 7 16,0 0-7-16,-1 0 0 0,1 1 8 0,-1 0-8 0,0 1 0 0,1 0 0 0,-1 0 0 0,0 1 0 0,1-1 10 15,-1 1-10-15,0-2 0 0,1 4 20 0,-1-2-20 0,0-1 0 0,0 2 6 0,0-1-6 0,0-2 0 16,0 3 0-16,0 1 0 0,0-2 0 0,0-1-8 0,-1 2 8 0,0 0 0 0,2-1-7 0,-1 0 7 16,0-2 0-16,0 4 0 0,1-3 0 0,-1 0 0 0,0 2 0 0,0-2 0 15,0 0 0-15,0 0 15 0,-1 0-15 0,0 0 0 0,2-1 20 0,-1 1-20 0,0-1 0 0,0 1 20 16,-1-3-20-16,0 2 0 0,1 0 0 0,-1-2 0 0,0 0 0 0,2 3 1 0,-2-3-1 0,0-1 0 0,1 2-4 15,-1-1 4-15,0 0 0 0,0 0 7 0,0 0-7 0,0-1 0 0,0 0 0 0,0 0 0 16,0-2 0-16,-1 5-4 0,1-5 4 0,0 0 0 0,0 0-20 0,0 0 20 0,0 0 0 0</inkml:trace>
  <inkml:trace contextRef="#ctx0" brushRef="#br0" timeOffset="-105089.91">10862 4344 0 0,'0'0'376'0,"0"0"-371"0,2 0-5 0,0 1 0 0,2 2 0 0,-3-3 0 0,0 0 0 16,2 0 6-16,-2 0-6 0,0 0 0 0,1 1 14 0,-1-1-14 0,0 0 0 0,2 1 18 0,-2-1-18 0,0 0 0 16,2 0 0-16,-2 0 0 0,0 0 0 0,2 0 18 0,-2 0-18 0,0 0 0 0,-1 0 0 0,2 2 0 15,-1-2 0-15,0 0 0 0,2 1-12 0,-2-1 12 0,0 0 0 0,1 1 0 0,-1-1 0 0,0 0 0 16,2 1-18-16,-2-1 18 0,0 0 0 0,1 2-11 0,-1-2 11 0,2 0 0 0,-2 2 1 0,0-2-1 16,0 0 0-16,0 2 0 0,0-2 0 0,0 0 0 0,0 0 17 0,-1 0-17 0,0 0 0 0</inkml:trace>
  <inkml:trace contextRef="#ctx0" brushRef="#br0" timeOffset="-104973.04">10989 4282 0 0,'0'0'430'0,"0"0"-421"0,1 2-9 0,0-1 0 0,0 1 10 0,0-1-10 0,0 2 0 0,0-2 0 16,0 2 0-16,0-2 0 0,0 1 23 0,-1 0-23 0,0 1 0 0,2-1 25 0,-2-2-25 15,0 2 0-15,2 0 27 0,-2 0-27 0,0-2 0 0,2 3 0 0,-1-3 0 0,0 2 0 0,0 0 12 16,0-1-12-16,0 0 0 0,1 2-16 0,-1-1 16 0,0 0 0 0,1 0-43 0,-1-1 43 0,0 0 0 16,2 2 0-16,-2-2 0 0,0 0 0 0,1 2-20 0,-2-3 20 0,0 0 0 0</inkml:trace>
  <inkml:trace contextRef="#ctx0" brushRef="#br0" timeOffset="-104606.53">11213 4563 0 0,'0'0'428'0,"0"0"-428"0,0 3 0 0,0 0 0 0,0 3-4 0,0-5 4 16,0-1 0-16,-1 5-5 0,1-5 5 0,0 1 0 0,0 2 0 0,0-2 0 0,0 0 0 0,-1 0 1 16,1 0-1-16,0 1 0 0,-2 0 2 0,1-2-2 0,0 1 0 0,-1 0-6 0,-1 1 6 0,1-1 0 15,-1-1 0-15,-1 1 0 0,1 0 0 0,-1 1-2 0,-1-1 2 0,0 0 0 0,0 0 8 16,-14 1-8-16,1 1 0 0,-1 0 2 0,-4-2-2 0,1 2 0 0,1-1 0 0,-1 0 0 0,-1-1 0 15,0 0 1-15,0-1-1 0,0 0 0 0,-2 0 0 0,4 0 0 0,-1 0 0 0,-1 1 8 16,1-1-8-16,2 0 0 0,-2 3 0 0,2-3 0 0,1 0 0 0,-3 3 1 0,4-3-1 0,1 0 0 0,-2 2-6 16,4-2 6-16,-2 0 0 0,0 2-4 0,2-1 4 0,1 0 0 0,-3 2 0 0,5-1 0 15,-1 1 0-15,-1 0-6 0,10-3 6 0,0 0 0 0,-1 2-12 0,0-1 12 0,1 1 0 0,0-2-1 16,4 0 1-16,0 0 0 0,0 0 0 0,0 0 0 0,0 0 0 0</inkml:trace>
  <inkml:trace contextRef="#ctx0" brushRef="#br0" timeOffset="-104155.52">10689 4824 0 0,'0'0'306'0,"0"0"-304"16,1 6-2-16,0-2 0 0,2 1 0 0,-2-1 0 0,0 0 0 0,1-1 12 0,-1 0-12 0,0 0 0 0,2 1 12 16,-1 0-12-16,0 0 0 0,1 1 7 0,-1-1-7 0,0 0 0 0,1 0 0 0,-1 0 0 15,0 0 0-15,1 3 3 0,-1-2-3 0,1-2 0 0,-1 1-1 0,-1 1 1 0,1-1 0 0,1 0-18 16,-2-1 18-16,0 0 0 0,1 2 0 0,-2-1 0 0,0-1 0 0,2 2-11 0,-2-1 11 15,0-2 0-15,1 2 7 0,-1-3-7 0,0 2 0 0,-2-1 2 0,1 1-2 0,0 0 0 0,0 0 0 0,0-1 0 16,0-1 0-16,-2 2-7 0,0-3 7 0,1 1 0 0,-2 0 4 0,2-1-4 0,0 0 0 16,-2 1 21-16,2-1-21 0,0 0 0 0,-2 0 0 0,1 0 0 0,0 0 0 0,-1-2 9 0,1 1-9 15,0 1 0-15,0-3-4 0,1 2 4 0,0-1 0 0,-2-1-5 0,2 1 5 0,0 1 0 0,-1-3 0 16,1 1 0-16,-1 1 0 0,0-2-10 0,2 2 10 0,0-2 0 0,-2 1 5 0,2-1-5 0,0 0 0 16,0 1 1-16,1-2-1 0,0 1 0 0,-1 0 0 0,1 0 0 0,0-1 0 0,0 1-10 15,1 1 10-15,0-2 0 0,1-2-11 0,-1 3 11 0,0 0 0 0,2-2 6 0,-1 2-6 0,1 0 0 16,1-3 0-16,-1 4 0 0,0-1 0 0,0 0 2 0,0 1-2 0,0 0 0 0,2-1-5 15,-1 2 5-15,1-2 0 0,-1 1-3 0,-1 1 3 0,0 2 0 0,2-2 0 0,-1 1 0 0,1-1 0 0,0 1 1 16,-2 1-1-16,0 0 0 0,2 0-19 0,-2 1 19 0,0 1 0 0,2-1-8 0,-2-1 8 16,0 1 0-16,3 0 0 0,-3 2 0 0,0-1 0 0,0 2 9 0,0-1-9 0,0 0 0 0,1 0 17 15,-1 0-17-15,0 0 0 0,2 2 13 0,-2 1-13 0,0-1 0 0,1 0 0 16,-1 0 0-16,0 2 0 0,2 1 14 0,-2-3-14 0,2 1 0 0,-1 3 14 0,-1-2-14 0,0 0 0 0,0 1 22 16,0 0-22-16,0 0 0 0,1 1 0 0,-1 0 0 0,1-2 0 0,-1 4 16 0,-1-2-16 0,0 1 0 15,1 0-11-15,-1-1 11 0,0 0 0 0,0 2-19 0,0 0 19 0,0-3 0 0,0 3 0 16,-1-2 0-16,0 1 0 0,1 1-5 0,-1-3 5 0,0 2 0 0,2 0-15 0,-2 0 15 0,0 0 0 0,0-1-20 15,-1-1 20-15,0 0 0 0,2 3 0 0,-2-2 0 0,0-1 0 0,2 2-19 0,-2-2 19 16,0 1 0-16,1 0-12 0,-1-1 12 0,0-1 0 0,-1 2 5 0,1-2-5 0,0-2 0 0</inkml:trace>
  <inkml:trace contextRef="#ctx0" brushRef="#br0" timeOffset="-104005.8">11070 5132 0 0,'0'0'395'0,"0"0"-395"0,0 2 0 0,0-2 0 0,-1 3-7 0,1-3 7 16,0 0 0-16,0 2-7 0,0-2 7 0,0 0 0 0,-1 0-16 0,1 0 16 0,0 0 0 0,1 0 0 0,-1 0 0 16,0 0 0-16,1 1-13 0,0-1 13 0,1 0 0 0,-1 0-5 0,-1 0 5 0,0 0 0 0</inkml:trace>
  <inkml:trace contextRef="#ctx0" brushRef="#br0" timeOffset="-103355.16">13853 4267 0 0,'0'0'331'0,"0"0"-338"16,0 2 7-16,0 0 0 0,2 1 0 0,-2-3 0 0,0 0 0 0,1 1-6 15,-1-1 6-15,0 0 0 0,1 1-16 0,-1-1 16 0,0 0 0 0,1 1-7 0,-1-1 7 0,0 0 0 16,1 2 0-16,-1-2 0 0,0 0 0 0,0 1 4 0,0-1-4 0,0 0 0 0,0 1 2 16,0-1-2-16,0 0 0 0,0 3-2 0,0-2 2 0,0 0 0 0,-2 0 0 0,2 0 0 0,0-1 0 0,-1 1-3 15,0 1 3-15,0-1 0 0,0-1 0 0,0 3 0 0,0-2 0 0,0-1 0 16,0 0 0-16,0 2 0 0,-1-1 0 0,1 0 0 0,0 1 0 0,-3-1 0 0,3-1 0 0,0 0 0 15,-2 2 1-15,2-2-1 0,0 0 0 0,-2 2 11 0,1-2-11 0,0 0 0 0,0 2 0 0,0-2 0 0,0 0 0 16,0 0 2-16,1 0-2 0,0 0 0 0,-3 2 0 0,3-2 0 0,0 0 0 0,-2 0 1 16,1 0-1-16,0 0 0 0,0 0 0 0,1 0 0 0,0 0 0 0,-1 0 0 0,1 0 0 0,0 0 0 15,-2 0 17-15,2 0-17 0,0 0 0 0,-1 0 12 0,1 0-12 0,0 0 0 0,0-2 0 16,1 2 0-16,0 0 0 0,0 0-4 0,0 0 4 0,0 0 0 0,0 0-3 0,0 0 3 0,0 0 0 0</inkml:trace>
  <inkml:trace contextRef="#ctx0" brushRef="#br0" timeOffset="-103088.09">13775 4185 0 0,'0'0'300'0,"0"0"-312"0,0-1 12 0,0 1 0 15,0-2-19-15,0 2 19 0,0 0 0 0,0-1 0 0,0-1 0 0,0 1 0 0,0 0-1 16,0 1 1-16,0 0 0 0,1 0-2 0,-1 0 2 0,0 0 0 0,2 0-1 0,-2 0 1 0,0 0 0 16,2 2 0-16,-1 0 0 0,1-2 0 0,0 3 18 0,-1 0-18 0,0-1 0 0,1-1 1 15,-1 2-1-15,0 0 0 0,1 1 3 0,-1 1-3 0,0-1 0 0,2 0 0 0,-2 2 0 0,0-1 0 16,2 2 5-16,-2-1-5 0,0 0 0 0,1 3-2 0,-1-3 2 0,0 2 0 0,1 1 0 15,-1-2 0-15,1 2 0 0,-1-1 0 0,0 1 0 0,0-1 0 0,0 3-3 0,-1-2 3 0,0 0 0 16,2 1 15-16,-2-1-15 0,0 1 0 0,1 0 12 0,-1-1-12 0,0 0 0 0,1 1 0 16,-1-1 0-16,0-1 0 0,2 3 17 0,-2-3-17 0,0 0 0 0,1 2 15 15,-1-2-15-15,0 0 0 0,2 2-4 0,-2-3 4 0,0 1 0 0,1 1 0 0,-1-1 0 0,0-2 0 0,2 3-4 0,-2-2 4 0,0-1 0 16,1 2-7-16,-1-2 7 0,0 0 0 0,2 1-11 0,-2-2 11 0,0 0 0 0,1 0 0 16,-1-1 0-16,0-2 0 0,2 4-10 0,-2-2 10 0,0-2 0 0,1 0-10 0,-1-2 10 0,0 0 0 15,0 0-5-15,0 0 5 0,0 0 0 0</inkml:trace>
  <inkml:trace contextRef="#ctx0" brushRef="#br0" timeOffset="-102904.85">14009 4279 0 0,'0'0'346'0,"0"0"-346"0,0 1 0 0,0 1 0 0,0 1-14 0,0-2 14 0,0 0 0 0,1 0 3 16,-1-1-3-16,0 1 0 0,1 1 17 0,-1-1-17 0,0-1 0 0,2 4 0 0,-2-4 0 0,0 0 0 16,1 3 27-16,-1-2-27 0,0 1 0 0,2-1 22 0,-2-1-22 0,0 2 0 0,1 0 8 15,-1-1-8-15,0 0 0 0,1 1 0 0,-1-2 0 0,0 2 0 0,2-1 1 0,-2 1-1 0,0-1 0 16,2 1-2-16,-1-1 2 0,0 0 0 0,0 1-20 0,0-1 20 0,0 0 0 0,2 1 0 15,-2-2 0-15,0 2 0 0,1 0-27 0,-1-1 27 0,0 1 0 0,1 1-2 0,0-1 2 0,0 0 0 16,0 1-2-16,0-2 2 0,0 2 0 0</inkml:trace>
  <inkml:trace contextRef="#ctx0" brushRef="#br0" timeOffset="-102804.11">14186 4341 0 0,'0'0'412'0,"0"0"-410"16,0 2-2-16,0-1 0 0,-1 1 20 0,1 0-20 0,0-2 0 0,-1 4 33 0,1-2-33 0,0 0 0 15,0-1 0-15,0 1 0 0,0-1 0 0,-1 0 19 0,1 1-19 0,0-1 0 0,0 1-13 16,0-2 13-16,0 0 0 0,0 1-43 0,0-1 43 0,0 0 0 0,1 2 0 0,-1-2 0 0,0 0 0 15,2 3-38-15,-2-3 38 0,0 0 0 0</inkml:trace>
  <inkml:trace contextRef="#ctx0" brushRef="#br0" timeOffset="-102270.7">14379 4673 0 0,'0'0'385'0,"0"0"-377"15,2 4-8-15,0-2 0 0,0 1 13 0,-2-3-13 0,0 2 0 0,2 1 0 0,-1-1 0 0,0-1 0 0,0 1 19 16,-1-1-19-16,0 1 0 0,2 0 4 0,-2-1-4 0,0 1 0 0,1 0-4 0,-1-2 4 16,0 0 0-16,0 0 0 0,-1 1 0 0,0-1 0 0,0 0 0 0,-1 3 10 0,0-3-10 0,0 0 0 0,-1 2-1 15,-1-2 1-15,0 0 0 0,0 1-5 0,-11 0 5 0,1 0 0 0,-4 1 0 16,2-2 0-16,-1 0 0 0,-2 3-6 0,-1-3 6 0,-2 0 0 0,1 2-4 0,-19-3 4 0,-1 0 0 0,0-2 3 16,6-1-3-16,1 2 0 0,-1-2 0 0,2 3 0 0,1 1 0 0,-2-2 22 0,4 0-22 0,1 1 0 15,-1-1 18-15,1 0-18 0,1 1 0 0,-2 0 14 0,3 1-14 0,-1 0 0 0,-1 1 0 0,10-1 0 0,-1 0 0 16,-1 0 1-16,3 0-1 0,-1 1 0 0,-2 2 7 0,13-2-7 0,0 0 0 0,-3 1-1 15,2-2 1-15,1 0 0 0,-1 2 0 0,0-2 0 0,1 0 0 0,-1 3-3 0,2-2 3 0,-1 0 0 16,0 1 15-16,6-2-15 0,0 0 0 0,0 2 22 0,0 0-22 0,0-2 0 0,0 1 0 16,-1-1 0-16,1 0 0 0,-1 2 17 0,3-2-17 0,0 0 0 0</inkml:trace>
  <inkml:trace contextRef="#ctx0" brushRef="#br0" timeOffset="-101853.02">13848 4996 0 0,'0'0'557'0,"0"0"-558"16,0 4 1-16,0 1 0 0,0 1 14 0,0-3-14 0,0-3 0 0,0 3 23 0,0 0-23 15,0-2 0-15,0 2 0 0,-1-1 0 0,0-1 0 0,0 4 13 0,0-3-13 0,-1 0 0 0,2-2 0 0,-1 3-12 16,0 0 12-16,0-1 0 0,-1 2-17 0,1-3 17 0,0 2 0 0,-1 0 0 16,1-1 0-16,0 1 0 0,-1 0-13 0,1 0 13 0,0-2 0 0,-2 3 7 0,2-2-7 0,0-1 0 0,-2 2 4 15,2-1-4-15,0-2 0 0,-2 3 0 0,1-3 0 0,1 2 0 0,-2-1 3 0,2 0-3 0,0 0 0 16,-2 0-1-16,1-1 1 0,0 0 0 0,0 0-4 0,0 0 4 0,0 0 0 0,0-1 0 15,0 1 0-15,0 0 0 0,0-2-5 0,1 1 5 0,0-1 0 0,-3-1 1 0,3 3-1 0,0-4 0 0,-2 3-7 16,2-1 7-16,0 0 0 0,-1-2 0 0,0 1 0 0,1 0 0 0,0 0-6 0,1 0 6 16,0-1 0-16,-2 2-19 0,2-2 19 0,0 2 0 0,-1-2-17 0,1 1 17 0,0 0 0 0,0-2 0 15,0 3 0-15,0-2 0 0,2 1-9 0,-1-1 9 0,0 3 0 0,0-3-8 0,1 1 8 0,-1 1 0 16,1-2-1-16,0 2 1 0,0 1 0 0,0-3 0 0,0 2 0 0,1 0 0 0,1 0 5 16,-2 1-5-16,0 0 0 0,2 0 15 0,-1 1-15 0,0 0 0 0,1-3 8 15,-1 3-8-15,0 0 0 0,3 1 0 0,-3 1 0 0,0-1 0 0,1 0 4 0,0 1-4 0,0 0 0 0,1 0 11 16,0 2-11-16,-1-2 0 0,1 4 22 0,-1-1-22 0,1 0 0 0,-1 1 0 0,0 0 0 0,1 0 0 0,-1 3 23 15,-1-2-23-15,0 0 0 0,2 2 22 0,-2 0-22 0,0 0 0 0,1 0 11 16,-2 2-11-16,1-2 0 0,1 1 0 0,-2 0 0 0,0 1 0 0,0-1 1 0,0 1-1 0,0-1 0 16,0 2 4-16,-1-2-4 0,0 0 0 0,0 2 5 0,-1-1-5 0,0-1 0 0,2 2 0 0,-2-1 0 15,0-1 0-15,-1 1-15 0,1 0 15 0,0 0 0 0,-1 0-23 0,1-11 23 0,0 0 0 0,0 0-17 16,0 0 17-16,0 0 0 0,0 0 0 0,0 0 0 0,0 0 0 0,0 0-17 0,0 0 17 0,0 0 0 16</inkml:trace>
  <inkml:trace contextRef="#ctx0" brushRef="#br0" timeOffset="-101703.52">14104 5315 0 0,'0'0'648'0,"0"0"-628"15,1 1-20-15,0 3 0 0,0-1-9 0,-1-2 9 0,0 0 0 0,2 1-40 16,-2-2 40-16,0 1 0 0,1 0 0 0,-1-1 0 0,0 0 0 0,0 3-36 0,0-3 36 0,0 0 0 0,2 0-19 16,-1 0 19-16,0 0 0 0,0 3-20 0,0-2 20 0,0 0 0 0,3 1 0 0,-2-2 0 0,0 0 0 15,1 1-16-15,-3-1 16 0,0 0 0 0</inkml:trace>
  <inkml:trace contextRef="#ctx0" brushRef="#br0" timeOffset="-101035.5">15573 4525 0 0,'0'0'593'0,"0"0"-585"16,-1 0-8-16,0 0 0 0,0-2 0 0,0 0 0 0,-1 1 0 0,2 1 0 0,-3-3 27 0,1 0-27 0,0 2 0 15,-1-3 18-15,0 1-18 0,0-1 0 0,-1 0-9 0,-9-5 9 0,1-1 0 0,0 1 0 16,-3 1 0-16,1-1 0 0,-4 1 3 0,1 2-3 0,-1-1 0 0,-2-1 20 0,0 3-20 0,-2 2 0 15,1-4 15-15,-17 3-15 0,-1 1 0 0,-2-3 0 0,5 6 0 0,1 0 0 0,-1 2 2 0,3 2-2 16,1-2 0-16,0 3-14 0,0-1 14 0,1 1 0 0,-1 2-7 0,3 2 7 0,1-2 0 0,0 2 0 16,2 1 0-16,-1 1 0 0,1 0 21 0,4 2-21 0,-2-2 0 0,-1 0 28 0,2 1-28 0,1 1 0 15,-3 0 17-15,3 3-17 0,0 0 0 0,0 2 0 0,5-4 0 0,0 1 0 0,-2 3 1 16,3-2-1-16,1 0 0 0,-2 3-7 0,6-2 7 0,-1 0 0 0,-1 1-6 0,8-9 6 0,0 3 0 16,0 0 0-16,-1 0 0 0,-1 1 0 0,1 1 8 0,1 1-8 0,0-1 0 0,0 2 4 15,0 1-4-15,1-1 0 0,0 1 7 0,2 2-7 0,0-1 0 0,0 2 0 0,1-1 0 0,0 1 0 0,0 0-5 16,3-1 5-16,0-1 0 0,0 2-5 0,2-1 5 0,0 1 0 0,1-2 10 15,1 1-10-15,0 0 0 0,0 1 0 0,11 12 0 0,-1-1 0 0,2 2-3 0,0-7 3 0,1-2 0 0,1 2-1 16,1-5 1-16,2 0 0 0,0-2 20 0,2-2-20 0,-1 0 0 0,3 0 0 0,0-4 0 0,0 1 0 16,0-1 31-16,3-2-31 0,-1-2 0 0,2 4 15 0,0-6-15 0,-1 0 0 0,1 3 2 15,0-3-2-15,-1-2 0 0,1 3 0 0,0-3 0 0,-1-1 0 0,2-1 8 0,-1 1-8 0,-1-3 0 16,1 3 35-16,-4-4-35 0,-1 0 0 0,1 3 32 0,1-6-32 0,1 2 0 0,-1-3 0 16,-1 0 0-16,1 1 0 0,1-1 2 0,-6-3-2 0,-1 0 0 0,4 1 7 0,-5-2-7 0,0-1 0 0,1 0 6 15,-1-2-6-15,-1-1 0 0,0 0 0 0,-2 0 0 0,-1-1 0 0,4 0 16 0,-4-2-16 16,-1 3 0-16,1-5 16 0,-3 0-16 0,1-1 0 0,2-1 4 0,-4 0-4 0,-1 1 0 0,2-3 0 15,-2 1 0-15,-1-1 0 0,3 0-32 0,-6-1 32 0,1 0 0 0,2 0-45 0,-6-1 45 16,0 0 0-16,2-1-36 0,-5 11 36 0,0 0 0 0,0-2 0 0,0-13 0 0,0 1 0 0,3-2-15 16,-9 3 15-16,1 1 0 0,-1-3-2 0,-3 1 2 0,0 1 0 0,0 0-15 0,-4 2 15 15,0-1 0-15,-1 0 0 0,-2 2 0 0,0-1 0 0,-3-1-7 0,-1 3 7 0,0-2 0 0,0 1-1 16,-1 5 1-16,-1 0 0 0,0-2-7 0,-3 6 7 0,0-1 0 0,0-2 0 0,-2 1 0 0,-1 0 0 16,0 1-7-16,0 0 7 0,0 1 0 0,-3-1-4 0,0 6 4 0,0 0 0 0,-3-2 10 15,3 4-10-15,0 0 0 0,-2-2 0 0,0 4 0 0,0-1 0 0,-3 1-13 0,4 3 13 0,0 0 0 16,-3-3-20-16,2 5 20 0,0 0 0 0,-3 2-9 0,5 2 9 0,0 0 0 0,-2 3 0 0,1 3 0 15,0 0 0-15,-1 1 10 0,-2 1-10 0,1 1 0 0,-3 1-25 0,4 1 25 0,0-1 0 0,-2 1-36 16,4-3 36-16,0 0 0 0,0 4 0 0,10-8 0 0,2 1 0 0</inkml:trace>
  <inkml:trace contextRef="#ctx0" brushRef="#br0" timeOffset="-95646.41">14531 4392 0 0,'0'0'297'0,"0"0"-321"0,2-6 24 16,0 4 0-16,2-3 0 0,-3 1 0 0,0 2 0 0,2-4-12 0,-1 2 12 0,0 0 0 0,1 0-5 15,0-2 5-15,-1 1 0 0,1-1 0 0,-1-1 0 0,0 2 0 0,1-2 0 0,-1 1 0 0,0 0 0 0,0-3 0 16,-1 2 0-16,0 0 0 0,2-1 0 0,-2 1 0 0,0-1 0 0,1 2 0 0,-2-3 0 16,0 3 0-16,3-2 0 0,-3 1 0 0,0 0 0 0,0 0 0 0,0-1 0 0,0 0 0 0,-3 2 0 15,2-2 0-15,0 0 0 0,-1 1 0 0,0 1 0 0,0-2 0 0,-1 0 0 16,0 1 0-16,0 2 0 0,-1-4 0 0,0 3 0 0,-1 1 0 0,-1-3 0 0,1 0 0 0,0 3 0 0,-3-2 0 15,0 0 0-15,1 1 0 0,0-1 0 0,-11-4 0 0,1 0 0 0,-3-3 0 0,1 5 0 16,0-1 0-16,-2-1 0 0,4 4 0 0,-1 0 0 0,-1-2 0 0,1 5 0 0,0-1 0 0,1 0 0 16,1 1 0-16,1 0 0 0,-4 3 0 0,4-1 0 0,-1 1 0 0,-1-3 0 0,1 4 0 0,1-1 0 0,-2-2 0 15,3 1 0-15,-1 2 0 0,1-1 0 0,-1 1 0 0,1 0 0 0,-3 0 0 16,3 0 0-16,-1 0 0 0,0 1 0 0,-1 1 0 0,1 1 0 0,-2-2 0 0,2 3 0 0,-1-1 0 0,0 0 0 16,-1 1 0-16,1 0 0 0,-2 0 0 0,3 2 0 0,-1-1 0 0,-1 1 0 0,2 0 0 15,-1 0 0-15,-2 1 0 0,2 1 0 0,1-1 0 0,-2 2 0 0,2 1 0 0,-1-1 0 0,0 1 0 16,1-2 0-16,1 2 0 0,-3 2 0 0,3-2 0 0,-1 3 0 0,-2-1 0 0,3 1 0 15,1-2 0-15,-3 3 0 0,4-2 0 0,0 1 0 0,-3 1 0 0,3-1 0 0,0 1 0 0,1 2 0 16,1 0 0-16,-1 0 0 0,1-1 0 0,0 2 0 0,-1-1 0 0,1 1 0 0,0-1 0 0,0-1 0 16,1 2 0-16,1 2 0 0,-1-1 0 0,1 0 0 0,1 0 0 0,0 1 0 0,0 0 0 15,0 0 0-15,1 0 0 0,0 1 0 0,1 0 0 0,-1-2 0 0,0 3 0 0,3-3 0 0,0 2 0 0,-1 0 0 16,3-1 0-16,0-1 0 0,-2 2 0 0,3-1 0 0,0-1 0 0,2 2 0 0,1-1 0 16,0 0 0-16,0 1 0 0,1-2 0 0,1 1 0 0,0 2 0 0,0-3 0 0,0-2 0 0,1 3 0 15,0-1 0-15,1-2 0 0,0 2 0 0,0-1 0 0,0-2 0 0,2 3 0 0,0-2 0 0,0-1 0 16,1 3 0-16,2-2 0 0,-1-1 0 0,1 2 0 0,0-1 0 0,0 0 0 0,3 0 0 15,-1-1 0-15,2 2 0 0,-2-2 0 0,12 7 0 0,0 1 0 0,3 3 0 0,-7-10 0 0,-1 2 0 16,1 2 0-16,-2-4 0 0,0-1 0 0,0 1 0 0,0-2 0 0,-1-1 0 0,2 2 0 16,-1-5 0-16,-2-1 0 0,1 4 0 0,-9-9 0 0,1 1 0 0,-1-2 0 0,12 6 0 0,-2-2 0 15,2 2 0-15,-3-3 0 0,-1-1 0 0,4 2 0 0,-12-5 0 0,1 0 0 0,1 1 0 16,1 0 0-16,1-1 0 0,-1 2 0 0,17-2 0 0,-1 2 0 0,2 1 0 0,-14-5 0 0,-2 0 0 0,1 1 0 16,-1-1 0-16,1 0 0 0,-1-1 10 0,2-2-10 0,-2 1 0 0,2 0 11 0,-2-1-11 15,1 1 0-15,1-4 0 0,0 1 0 0,-2 1 0 0,1-2 1 0,-1 0-1 0,1-1 0 0,0-1-8 16,1 1 8-16,-2-2 0 0,2 1 2 0,-1 1-2 0,-1-3 0 0,2 3 0 0,-1-3 0 15,0 0 0-15,0 0 1 0,-1-3-1 0,-1 2 0 0,2-1 7 0,-1-1-7 0,0-1 0 0,1 3 4 16,-1-4-4-16,-1 0 0 0,3 1 0 0,7-10 0 0,0 0 0 0,1-1 15 16,-6 5-15-16,0-3 0 0,2 1 3 0,-9 1-3 0,1 0 0 0,1-1-1 0,0 2 1 0,-1-1 0 0,4-2 0 15,-12 12 0-15,0 2 0 0,2-3 3 0,-2 0-3 0,0 0 0 0,1 2 8 0,1-15-8 0,0 0 0 0,2 0 5 16,-2 0-5-16,-1 1 0 0,0 0 0 0,-6 9 0 0,0 4 0 0,2-4 7 0,-2 0-7 16,0 1 0-16,1-2 1 0,-2 1-1 0,0-1 0 0,0 0-5 0,-2 2 5 0,0-4 0 15,0 3 0-15,-4 0 0 0,1-2 0 0,-1-1 3 0,-2 3-3 0,-1-1 0 0,1-1-10 0,-2 2 10 0,-1 2 0 16,0-3 0-16,0 2 0 0,-1 0 0 0,-1 1 0 0,-1 1 0 0,1 0 0 0,-2 0-7 15,-1 0 7-15,0 1 0 0,0 0 0 0,-3 2 0 0,0-1 0 0,-2 1 3 0,-13-3-3 0,1 1 0 16,-2-3 0-16,1 9 0 0,0-2 0 0,-1-1-18 0,2 4 18 0,-1-1 0 0,-1-1-22 16,5 3 22-16,-1-1 0 0,1 0-10 0,5-1 10 0,1 2 0 0</inkml:trace>
  <inkml:trace contextRef="#ctx0" brushRef="#br0" timeOffset="-94862.73">13415 4214 0 0,'0'0'359'0,"0"0"-414"15,-1 0 55-15,0 0 0 0,-1-2-32 0,2 2 32 0,0 0 0 0,-1-1 0 16,1 0 0-16,0 0 0 0,-1-2-13 0,1 2 13 0,0 1 0 0,-1-3-3 0,1 0 3 0,0 0 0 15,-2 0 0-15,1 1 0 0,0 1 0 0,0-4 0 0,0 2 0 0,0 0 0 0,-1 1 0 16,0-3 0-16,0 2 0 0,-2-2 0 0,-1 3 0 0,1 0 0 0,-2-2 0 0,-8-3 0 0,-1 1 0 0,0-1 0 16,-2 2 0-16,1-1 0 0,-3 0 0 0,2 3 0 0,-1 0 0 0,-2-2 0 0,0 4 0 0,-2 0 0 15,0-2 0-15,1 3 0 0,-1 0 0 0,-2 0 0 0,2 1 0 0,1 0 0 0,-2 0 0 16,1 1 0-16,2 1 0 0,-1-1 0 0,1-1 0 0,1 3 0 0,-3 1 0 0,3 2 0 0,1-3 0 16,-3 3 0-16,1-3 0 0,0 3 0 0,-2 0 0 0,2-2 0 0,1 3 0 0,-1 1 0 15,1-1 0-15,0-2 0 0,-1 4 0 0,2-1 0 0,0 1 0 0,-3 0 0 0,4-1 0 0,-1 3 0 16,1 0 0-16,1 0 0 0,0-2 0 0,-2 4 0 0,3-1 0 0,-1 1 0 0,1 1 0 15,0 0 0-15,0-1 0 0,-1 3 0 0,3-2 0 0,-1 1 0 0,1-1 0 0,1 1 0 0,1 0 0 0,-2 0 0 16,3-1 0-16,1 1 0 0,0-1 0 0,3 0 0 0,-1 0 0 0,-1 1 0 0,4 0 0 0,0 1 0 16,-2-2 0-16,4 0 0 0,-1 0 0 0,0 0 0 0,3 0 0 0,0 2 0 0,-1-3 0 15,3 0 0-15,0-1 0 0,1 1 0 0,1-3 0 0,0 3 0 0,0 1 0 0,2-3 0 0,0 1 0 16,1-1 0-16,2 1 0 0,0-3 0 0,0 1 0 0,5 0 0 0,-2-1 0 0,1 1 0 0,-13-11 0 16,0 0 0-16,0 0 0 0,0 0 0 0,0 0 0 0,0 0 0 0,46 27 0 0,2-2 0 0,-1 2 0 15,-29-21 0-15,0 0 0 0,2 0 0 0,-1-1 0 0,-1-2 0 0,2 5 0 0,1-7 0 16,-1 3 0-16,2-1 14 0,-1-1-14 0,0-1 0 0,1 1 15 0,0-2-15 0,0 0 0 15,2 1 0-15,10-1 0 0,1-1 0 0,1-1-3 0,-19-1 3 0,1 2 0 0,0-5-15 0,13 1 15 16,-1-1 0-16,1-1-9 0,-16 2 9 0,-1 1 0 0,2-2 0 0,-2 1 0 0,1 0 0 0,0-2-1 16,0 1 1-16,-1 0 0 0,4-3-1 0,-3 0 1 0,1 2 0 0,-1-3 10 0,1 0-10 0,-1 2 0 15,4-2 0-15,-5-1 0 0,1 1 0 0,1-3 7 0,-1 2-7 0,-1-1 0 0,2 0-10 16,-4-1 10-16,1 1 0 0,0-2 6 0,-2 1-6 0,1 1 0 0,0-3 0 0,-2 2 0 0,0-2 0 0,1 0 9 16,-4-1-9-16,1 2 0 0,0 0 3 0,-3 0-3 0,0 1 0 0,3-3 0 0,-5 2 0 15,0-1 0-15,2 0 0 0,-3 1 0 0,0-1 0 0,0 1-3 0,-2-1 3 0,0 1 0 0,1-3 9 16,-2 3-9-16,0 2 0 0,0-4 0 0,-2 3 0 0,0-1 0 0,-1 0 0 0,-1 3 0 0,-1-1 0 15,-1-3 17-15,-1 4-17 0,0 0 0 0,-1-1-8 0,-1 0 8 0,-1 3 0 0,-1-5-2 16,-1 6 2-16,-1-2 0 0,0-2 0 0,-1 6 0 0,1 0 0 0,-3-3 2 0,1 4-2 0,-1 1 0 16,-1-5-12-16,0 6 12 0,0-2 0 0,-1-1-17 0,-1 3 17 0,1-3 0 0,-1 2 0 15,-2 2 0-15,2 1 0 0,-1-1-10 0,-13 2 10 0,-1 0 0 0,-1 0-1 0,16 2 1 0,-1-1 0 16,2 1 0-16,-11 2 0 0,0 2 0 0,-2-3 0 0,15-1 0 0,1 1 0 0</inkml:trace>
  <inkml:trace contextRef="#ctx0" brushRef="#br0" timeOffset="-91993.2">12903 4555 0 0,'0'0'404'0,"0"0"-401"16,0 2-3-16,0-1 0 0,-1 0 0 0,1 0 0 0,0 0 0 0,-1 1-13 15,1-2 13-15,0 1 0 0,-1 1-8 0,1-1 8 0,0 0 0 0,-1 0 1 0,1-1-1 0,0 0 0 0,0 2 0 16,0-2 0-16,0 0 0 0,1 3-8 0,-1-3 8 0,0 0 0 0,0 1-9 16,0 0 9-16,0-1 0 0,0 1 9 0,0 1-9 0,0 0 0 0,-2-2 0 0,1 0 0 0,0 0 0 0,-1 1 21 15,2-1-21-15,0 0 0 0</inkml:trace>
  <inkml:trace contextRef="#ctx0" brushRef="#br0" timeOffset="-90442.06">12725 4581 0 0,'0'0'368'0,"0"0"-377"0,2 0 9 0,0 1 0 0,0 2 0 16,-1-3 0-16,0 0 0 0,0 2-22 0,-1-2 22 0,0 0 0 0,3 1-13 0,-3-1 13 0,0 0 0 0,2 3 0 15,-2-3 0-15,0 0 0 0,1 0 0 0,-1 0 0 0,0 0 0 0,1 1 14 0,-1-1-14 16,0 0 0-16,1 0 14 0,-1 0-14 0,0 0 0 0,1 1 9 0,-1-1-9 0,0 0 0 0,1 0 0 15,-1 0 0-15,0 0 0 0,0 0 0 0,1 0 6 0,-1 0-6 0,0 0 0 0,0 0 9 0,0 0-9 0,0 0 0 16,1 0-3-16,-1 0 3 0,0 0 0 0,0 0 0 0,0 0 0 0,0 0 0 0,0 0-8 16,0 0 8-16,0 0 0 0,0 0-11 0,0 0 11 0,0 0 0 0,-1 0-2 0,1 0 2 0,0 0 0 15,0 0 0-15,0 0 0 0,0 0 0 0,0 0-2 0,0 0 2 0,0 0 0 0,0 0 1 16,0 0-1-16,0 0 0 0,0 0 2 0,0 0-2 0,0 0 0 0,-1 0 0 0,1 0 0 0,0 0 0 0,0 0-4 16,0 0 4-16,0 0 0 0,0 1-5 0,0-1 5 0,0 0 0 0,-1 0-1 0,1 0 1 15,0 0 0-15,0 0 0 0,0 0 0 0,0 0 0 0,0 0-2 0,0 0 2 0,0 0 0 16,-1 0-8-16,1 0 8 0,0 0 0 0,0 1-7 0,0-1 7 0,0 0 0 0,0 0 0 0,0 0 0 0,0 0 0 15,-1 0-8-15,1 0 8 0,0 0 0 0,0 2 3 0,0-2-3 0,0 0 0 0,0 0 13 16,0 0-13-16,0 0 0 0,0 0 0 0,0 0 0 0,0 0 0 0,0-2 10 0,0 2-10 0,0 0 0 16,0 0 4-16,0 0-4 0,0 0 0 0,0 0-5 0,0 0 5 0,0 0 0 0,1-1 0 15,-1 1 0-15,0 0 0 0,1 0 3 0,-1 0-3 0,0 0 0 0,1 0 24 0,-1 0-24 0,0 0 0 16,1 0 18-16,-1 0-18 0,0 0 0 0,0-1 0 0,0 1 0 0,0 0 0 0,1 0 14 0,-1 0-14 0,0 0 0 16,1 0-1-16,-1 0 1 0,0 0 0 0,0 0-17 0,0 0 17 0,0 0 0 0,-1 0 0 15,0 0 0-15,0 0 0 0,0 0-26 0,0 0 26 0,0 0 0 0,-1-1-19 0,2 1 19 0,0 0 0 16</inkml:trace>
  <inkml:trace contextRef="#ctx0" brushRef="#br0" timeOffset="-89252.9">12618 4393 0 0,'0'0'316'0,"0"0"-317"0,0 0 1 0,0 0 0 0,1 0 0 0,-1 0 0 0,0 0 0 0,1-1-18 16,-1 1 18-16,0 0 0 0,0 0-12 0,0 0 12 0,0 0 0 0,1 0-4 16,-1 0 4-16,0 0 0 0,1 1 0 0,-1 0 0 0,0 0 0 0,0-1-3 0,0 1 3 0,0 1 0 0,1 0-14 15,-1-2 14-15,0 0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22:50.5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704 7658 0 0,'0'0'475'0,"0"0"-475"0,0 1 0 0,0-1 0 0,2 3 0 16,-2-3 0-16,0 0 0 0,0 2-2 0,0-1 2 0,0 1 0 0,0-2-2 0,0 0 2 16,0 0 0-16,1 2-2 0,-1-2 2 0,0 0 0 0,2 1 0 0,-2-1 0 0,0 0 0 0,2 0-2 15,-1 0 2-15,-1 0 0 0,2 0-2 0,-1 0 2 0,-1 0 0 0,3-1-2 0,-1 0 2 0,-1 0 0 16,1 1 0-16,-2 0 0 0,0 0 0 0</inkml:trace>
  <inkml:trace contextRef="#ctx0" brushRef="#br0" timeOffset="234.47">1562 7248 0 0,'0'0'440'0,"0"0"-440"0,1 2 0 0,1-1 0 0,2 2-1 16,-2-3 1-16,-2 0 0 0,3 2-2 0,-3-2 2 0,2 0 0 0,-1 2-2 0,-1-2 2 0,2 0 0 0,-1 2 0 16,1-1 0-16,-2 0 0 0,1 0-2 0,1 0 2 0,-2 0 0 0,4 2-2 0,-1-3 2 0,-2 0 0 15,1 4-3-15,-2-4 3 0,0 0 0 0,0 0 0 0,0 0 0 0,0 0 0 0,0 0-3 16,0 0 3-16,0 0 0 0</inkml:trace>
  <inkml:trace contextRef="#ctx0" brushRef="#br0" timeOffset="-187954.57">18011 13198 0 0,'0'0'275'0,"0"0"-282"16,1 5 7-16,0 1 0 0</inkml:trace>
  <inkml:trace contextRef="#ctx0" brushRef="#br0" timeOffset="-181748.61">15020 6518 0 0,'0'0'615'0,"0"0"-615"15,0 0 0-15,0 0 0 0,0 0 11 0,0 0-11 0,0 0 0 0,0 0 21 16,0 0-21-16,0 0 0 0,0 0-3 0,0 0 3 0,0 0 0 0,0 0 0 0,0 0 0 15,0 0 0-15,0 0-24 0,0 0 24 0,0 0 0 0</inkml:trace>
  <inkml:trace contextRef="#ctx0" brushRef="#br0" timeOffset="27659.53">22704 9307 0 0,'0'0'262'0,"0"0"-257"0,-8 10-5 0,1 1 0 0,-1-1 0 0,3-6 0 0,0 2 0 16,0 2 7-16,-11 4-7 0,1 2 0 0,-1 1 3 0,-2-2-3 0,0-1 0 0,0 2 9 16,0-3-9-16,1 0 0 0,-3 3 0 0,0-3 0 0,2 0 0 0,-3 2 1 0,21-13-1 0,0 0 0 0,0 0-5 15,-65 30 5-15,1 1 0 0,-1 0 2 0,40-19-2 0,-1-1 0 0,-1 1 0 0,-1-2 0 0,-1 1 0 0,-1 0 5 16,5-5-5-16,-1 4 0 0,-2-2 8 0,4-2-8 0,0 1 0 0,-2 2-4 15,-3-3 4-15,2 1 0 0,-3 3 0 0,0-2 0 0,1 1 0 0,-2-1 0 0,0-1 0 16,1-1 0-16,0 2 0 0,-3 0 0 0,1-2 0 0,0 5 0 0,-3-5 0 0,2 2 0 0,-1 0 0 0,-1-3 0 0,1 1 0 16,0 0 1-16,0-2-1 0,1 0 0 0,-1 0 0 0,1 0 0 0,-2 0 0 0,0 2 2 15,0-2-2-15,0-1 0 0,-1 1 0 0,1-3 0 0,0 2 0 0,-4 0 9 0,4-2-9 0,-1 1 0 16,1-1 5-16,0-1-5 0,-1 0 0 0,-2 3 11 0,0-5-11 0,1 1 0 0,0-2 0 16,-1 0 0-16,2-1 0 0,0 2 3 0,0-1-3 0,1 0 0 0,-1-1 0 0,-1-1 0 0,1 0 0 0,-2 0 13 15,3-2-13-15,-1-2 0 0,1 2 0 0,-2 0 0 0,0 0 0 0,1-2 7 16,-1 0-7-16,-1 1 0 0,-1-3 3 0,4 0-3 0,1 0 0 0,0-4 1 0,-3 2-1 0,1-1 0 0,-3-1 0 15,3 1 0-15,0-1 0 0,-3-1 0 0,5 1 0 0,-1-2 0 0,0-1 4 0,-1 0-4 16,-1-1 0-16,0-1 2 0,4 1-2 0,-1 0 0 0,-1-1 0 0,4-1 0 0,-1-1 0 0,1 1-4 16,-1-1 4-16,-1 1 0 0,1-2 0 0,4-1 0 0,-1 2 0 0,0-5 9 0,4 3-9 0,-1-2 0 15,-1 0 0-15,5-1 0 0,1 0 0 0,-3-1 6 0,3 0-6 0,1 0 0 0,0-1 4 16,0 1-4-16,-1 1 0 0,1-2-1 0,1-1 1 0,1 1 0 0,-2-3 0 0,2 2 0 0,2-2 0 16,-2-1 4-16,8 1-4 0,0 0 0 0,-1-4-2 0,5 4 2 0,0-2 0 0,-2-1-1 0,2 3 1 15,0-2 0-15,1 0 0 0,3 2 0 0,0-1 0 0,0-2-8 0,0 2 8 0,0-1 0 0,-1-1-14 16,4 0 14-16,0-1 0 0,2 1-14 0,0 0 14 0,0 1 0 0,2-3 0 0,3 2 0 15,0 1 0-15,1-1 1 0,1-2-1 0,1 1 0 0,-1 0 10 0,0-2-10 0,1 3 0 0,-1-5 7 16,2 5-7-16,2-2 0 0,0-2 0 0,2 3 0 0,-1-1 0 0,2-2-3 0,2 1 3 0,2 1 0 16,-1-2-1-16,0 1 1 0,1 2 0 0,2-3 1 0,0 3-1 0,-1-1 0 0,1 1 0 15,1-1 0-15,-1 3 0 0,0-5-5 0,2 1 5 0,1-1 0 0,1-1 10 0,0-1-10 0,0-1 0 0,2 0 6 16,-1 2-6-16,1 0 0 0,1-1 0 0,1 5 0 0,0 1 0 0,1-2-8 16,-1 4 8-16,0 0 0 0,3-1-3 0,-3 3 3 0,0-1 0 0,2 1 1 0,-3 0-1 0,0 2 0 15,2-3 0-15,0 1 0 0,0-1 0 0,3 0 1 0,0 0-1 0,0 1 0 0,2-3 12 0,0 5-12 16,0 0 0-16,1-3 12 0,-3 4-12 0,1 1 0 0,-1 0 0 0,0 4 0 0,0 0 0 15,1 0 0-15,1 3 0 0,-1-2 0 0,1 2-9 0,0-1 9 0,-2 0 0 0,2-2-3 0,1 4 3 16,-1-2 0-16,2 0 0 0,-1 3 0 0,0 1 0 0,3-2 5 0,-1 2-5 0,0-1 0 0,-1 3 7 16,0 0-7-16,-2-1 0 0,0 0 7 0,3 1-7 0,0-1 0 0,2 0 0 0,-1 2 0 0,2 2 0 0,-1-1 4 15,-2 2-4-15,2 0 0 0,1 1 6 0,1 0-6 0,-2 2 0 0,3 1 5 16,-2-1-5-16,0 2 0 0,1-2 0 0,-3 5 0 0,1 0 0 0,0-2-9 0,-2 3 9 0,-1-1 0 0,4 0 0 16,-5 2 0-16,0 0 0 0,3-1 0 0,-1 4 0 0,0-1 0 0,-1 0 0 0,3 1 0 0,-2 0 0 15,1 2 3-15,1 2-3 0,-2-1 0 0,1 1-2 0,1 0 2 0,0 1 0 0,-1 0-9 16,0 2 9-16,0 0 0 0,1-1 0 0,-1 3 0 0,-2 1 0 0,1-1-10 0,-3 3 10 0,1 1 0 15,1-3-1-15,-3 3 1 0,1-2 0 0,2 3-10 0,-4 0 10 0,1-1 0 0,1 3 0 0,-3-1 0 16,1 0 0-16,1 1 9 0,0 0-9 0,-2 0 0 0,2 0-2 0,-3 3 2 0,-1-2 0 0,0 3-4 16,0-1 4-16,-1 2 0 0,0 2 0 0,-1-3 0 0,-1 1 0 0,0 1-5 15,0 2 5-15,-1-1 0 0,0 0 15 0,0 0-15 0,1 0 0 0,1 0 2 0,-5 3-2 0,2-3 0 0,1 5 0 16,-4-3 0-16,0 1 0 0,2 1-1 0,-4 0 1 0,1-1 0 0,0 1 13 0,-3-1-13 0,0-1 0 16,0 3 9-16,-3-2-9 0,1 0 0 0,1 1 0 0,-2 1 0 0,0 1 0 0,1 0-4 15,-3 0 4-15,-1 0 0 0,2 1-14 0,-5-2 14 0,0 2 0 0,1 1-12 0,-3-2 12 0,0-1 0 16,1 2 0-16,-3 0 0 0,0 0 0 0,2 2-3 0,-3 0 3 0,-1-1 0 0,2 3-1 15,-3-2 1-15,0 1 0 0,1 0-5 0,-5 2 5 0,0-1 0 0,2 2 0 0,-5-2 0 0,0-1 0 0,-1 2-4 16,-1-4 4-16,0 2 0 0,-1 0-2 0,-2-2 2 0,0-1 0 0,0 1 5 0,-3-1-5 0,1-1 0 16,-2 1 0-16,0-3 0 0,1 2 0 0,-2 0-1 0,-2-3 1 0,2 2 0 0,-3 1 6 15,1-1-6-15,-1 1 0 0,0 0 3 0,-3-1-3 0,1-1 0 0,0 1 0 0,-1-2 0 0,1 1 0 16,-2 0-11-16,3-1 11 0,1-1 0 0,-2 1-2 0,1-3 2 0,-1 2 0 0,0 1 4 16,1-4-4-16,1 1 0 0,-3 2 0 0,-1-4 0 0,0 2 0 0,-1 1 1 0,1 0-1 0,1 0 0 15,-3 2 4-15,-2 3-4 0,1 0 0 0,-1 0-5 0,-3-1 5 0,-1 0 0 0,1 0 0 16,0 2 0-16,-1 2 0 0,0 0-17 0,-1 1 17 0,-1 0 0 0,0 2-20 0,-3-1 20 0,-1 2 0 0,-1 2-7 15,1-1 7-15,-1 0 0 0,-1 1 0 0,2 0 0 0,-2 1 0 0,1 0-5 0,-4 1 5 0,1 2 0 16,-1-2-14-16,-1 1 14 0,2 0 0 0,-2 2-8 0,5-8 8 0,-1-1 0 16,-1 2 0-16,10-11 0 0,0 0 0 0</inkml:trace>
  <inkml:trace contextRef="#ctx0" brushRef="#br0" timeOffset="35614.65">21473 7286 0 0,'0'0'279'0,"0"0"-279"0,0 0 0 0,0 3 0 0,-1 0-13 16,1-2 13-16,0 0 0 0,-1 1-8 0,1-2 8 0,0 0 0 0,0 0 0 0,0 0-2 0,0 0 2 0,0 0 0 0</inkml:trace>
  <inkml:trace contextRef="#ctx0" brushRef="#br0" timeOffset="39855.05">19012 7646 0 0,'0'0'419'0,"0"0"-410"0,0 3-9 0,0-1 0 0,2 0-1 15,-2-1 1-15,0 1 0 0,0 0 0 0,0-2 0 0,0 0 0 0,-1 1-15 0,0-1 15 0,0 0 0 16,-2 2-7-16,1-2 7 0,0 0 0 0,-2 0 14 0,0 0-14 0,-1 0 0 0,-2-2 0 0,-9-3 0 16,-1 2 0-16,0-3 20 0,-5 0-20 0,-1 0 0 0,2-2 4 0,-16-3-4 0,0-1 0 15,0-1-9-15,5 1 9 0,-1 1 0 0,0-1 0 0,6 1 0 0,-1 1 0 0,0-1-4 0,2-1 4 16,0 1 0-16,-2-2-11 0,4 4 11 0,0 0 0 0,-2-2-23 0,2 5 23 0,1 0 0 0,-1-3 0 16,4 5 0-16,0 1 0 0,-1-2-29 0,21 5 29 0,0 0 0 0,0 0-26 0,0 0 26 0,0 0 0 15</inkml:trace>
  <inkml:trace contextRef="#ctx0" brushRef="#br0" timeOffset="40155.15">19047 8708 0 0,'0'0'401'0,"0"0"-401"0,-1 3 0 0,0 1 0 0,-1 0 21 16,1-2-21-16,0 1 0 0,0 2 31 15,0-2-31-15,0 0 0 0,-2 1 0 0,1 0 0 0,0 0 0 0,2-4 0 0,0 0 0 0,-3 7 0 0,3-7 0 0,-4 4 0 0,0 2 0 0,-1 1-17 0,-9 6 17 0,-2 0 0 0,2 1-6 16,-4-1 6-16,1-1 0 0,-2 2 3 0,0-3-3 0,0 0 0 0,-1 3 0 0,0-3 0 0,-1-2 0 15,-1 2 1-15,1-2-1 0,-1-2 0 0,-1 4-16 0,0-4 16 0,2 0 0 0,-3 1-20 16,-11 1 20-16,-1 1 0 0,-2 0 0 0,9-4 0 0,0 0 0 0,-1 1-20 0,15-5 20 0,1 0 0 0,-3 2-18 16,5-2 18-16,-1-1 0 0,1 1-11 0,2 0 11 0,-1-2 0 0</inkml:trace>
  <inkml:trace contextRef="#ctx0" brushRef="#br0" timeOffset="40506.32">19935 9193 0 0,'0'0'407'0,"0"0"-390"0,1 9-17 0,0 2 0 0,2 0 21 16,-1-3-21-16,-1-2 0 0,2 1 0 0,0 13 0 0,0 0 0 0,1 1-8 15,-2 1 8-15,0-1 0 0,2 2-15 0,-2-1 15 0,0 0 0 0,0 1-15 0,-1-1 15 16,1 0 0-16,0 1 0 0,-1-1 0 0,0-2 0 0,1 2-18 0,-2-2 18 0,0 2 0 0,2-2-25 0,-2-1 25 0,0 1 0 15,-1-1-23-15,0-1 23 0,0-2 0 0,0 2 0 0,1-5 0 0,0-1 0 0</inkml:trace>
  <inkml:trace contextRef="#ctx0" brushRef="#br0" timeOffset="40906.7">20621 8731 0 0,'0'0'352'0,"0"0"-335"16,4 2-17-16,0 0 0 0,0 0 16 0,0 0-16 0,0 1 0 0,0-2-2 15,13 6 2-15,-1 1 0 0,2-1 0 0,3 2 0 0,-2 1 0 0,2 1-11 0,13 11 11 16,1-2 0-16,1 1-11 0,-8-2 11 0,1 1 0 0,-1-2-5 0,-3 0 5 0,1 2 0 0,0-2 0 15,-6-1 0-15,1 0 0 0,2 0 6 0,-14-10-6 0,0 3 0 0,3-2 7 0,-12-8-7 0,0 0 0 0,0 0 2 16,0 0-2-16,0 0 0 0</inkml:trace>
  <inkml:trace contextRef="#ctx0" brushRef="#br0" timeOffset="41257.13">20016 7209 0 0,'0'0'497'0,"0"0"-506"16,7-20 9-16,0 1 0 0,1-4-37 0,-1 7 37 0,-1-1 0 0,-6 17 0 0,7-19 0 0,0 1 0 0,-1 0 0 15,1-1-44-15,-1 3 44 0,0-1 0 0,1-1-27 0,-2 0 27 0,0 1 0 0,0 1 0 0,-2 1 0 16,0 1 0-16,1-4 0 0,-3 5 0 0,0 0 0 0</inkml:trace>
  <inkml:trace contextRef="#ctx0" brushRef="#br0" timeOffset="79544.27">10664 2007 0 0,'0'0'335'0,"0"0"-335"15,5 0 0-15,1 0 0 0,-1 1-44 0,-2-1 44 0,0 0 0 0,1-3-25 16,-1 2 25-16,0 0 0 0,1 0-9 0,1 0 9 0,-1-1 0 0,0 2 0 0,-1-1 0 0,0 1 0 16,2-3-1-16,-2 2 1 0,1-1 0 0,1 1 0 0,-2 1 0 0,0-2 0 0,1 0 0 15,-2 2 0-15,0-1 0 0,2 0 0 0,-2-1 0 0,0 1 0 0,0-1 0 0,-1 2 0 16,0-3 0-16,0 3 13 0,-1 0-13 0,0 0 0 0,0-2 25 0,-2 2-25 0,0 0 0 0,0-2 0 0,-1 2 0 16,0 0 0-16,-2-2 23 0,-12 4-23 0,0-1 0 0,0 0 18 0,-3-1-18 0,-1 0 0 15,-1 2 33-15,-15 2-33 0,0 1 0 0,-2 0 0 0,4 2 0 0,1-2 0 0,-1 4 23 0,2-2-23 0,-1 0 0 16,-1 0 14-16,4 2-14 0,-1 1 0 0,1 0 11 0,2 1-11 0,0 1 0 0,-1-1 0 15,0 0 0-15,0 2 0 0,-3-2 4 0,6 2-4 0,0-1 0 0,-3 0-27 0,4 2 27 0,1 0 0 16,-1-1-42-16,-2 1 42 0,1-1 0 0,-1 3 0 0,0-3 0 0,1 3 0 0,-1-1-40 0,2-1 40 16,0 2 0-16,-2-1-3 0,4 0 3 0,-1 2 0 0,0 0-26 0,4-1 26 0,-1 1 0 0,-3-1 0 15,4 2 0-15,1 0 0 0,-2 2-19 0,3-1 19 0,1 0 0 0,-3 1-6 0,5 0 6 0,-1 0 0 16,0 1 6-16,-1-2-6 0,-1 0 0 0,0 3 0 0,2-3 0 0,1 1 0 0,-1 0 5 16,3 1-5-16,0 0 0 0,1-1 5 0,0 2-5 0,1-2 0 0,-2 2 30 0,4-3-30 0,0 2 0 15,0 1 0-15,-1-2 0 0,2 1 0 0,0-1 40 0,2-2-40 0,1 2 0 0,0-1 41 0,5-9-41 16,0 1 0-16,-2-1 26 0,2 3-26 0,0 0 0 0,0 0 0 0,1 2 0 0,0-1 0 15,-1 3-9-15,1-1 9 0,0 1 0 0,2 1 4 0,0-1-4 0,0 1 0 0,2 0-1 0,0-2 1 16,0 2 0-16,2-1 0 0,3 0 0 0,-3 0 0 0,2 0-22 0,2-2 22 0,-1 1 0 0,2 0-24 16,-1 1 24-16,0-1 0 0,0-2 13 0,3 0-13 0,-1 1 0 0,1-1 0 0,2-1 0 0,0-1 0 15,1 2-16-15,14 6 16 0,0-2 0 0,2 5-23 0,-3-9 23 0,0-1 0 0,2 1-32 16,-3-4 32-16,0 0 0 0,2-1 0 0,-2-3 0 0,1 1 0 0,2 1-5 16,-3-3 5-16,0 1 0 0,2 1 9 0,0-3-9 0,-1 1 0 0,1 0 49 0,3-3-49 0,-1 0 0 0,1 1 0 15,1-3 0-15,-1 0 0 0,3 0 23 0,-1-1-23 0,-1-1 0 0,3 0 8 0,-3-2-8 0,0 1 0 16,2-1 24-16,-3 1-24 0,-1 0 0 0,2-2 0 0,-1 3 0 0,0-2 0 0,1 0 33 15,-4 0-33-15,0-1 0 0,2 0 38 0,-4 0-38 0,0 1 0 0,2-2 36 0,-4 0-36 0,-1-1 0 16,1 1 0-16,0 1 0 0,-1-1 0 0,2 1 12 0,-6-2-12 0,0 1 0 0,1-1-1 0,-6-1 1 16,1 1 0-16,-1 0 19 0,-8 2-19 0,-2-1 0 0,0 1 0 0,-2-1 0 0,0 1 0 0</inkml:trace>
  <inkml:trace contextRef="#ctx0" brushRef="#br0" timeOffset="80062.33">10963 3117 0 0,'0'0'259'0,"0"0"-259"16,0 2 0-16,0-1 0 0,0 2 16 0,0-2-16 0,0 0 0 0,-1 2 3 15,1-3-3-15,0 2 0 0,0 1-13 0,0-1 13 0,0-1 0 0,1 1 0 0,-1 1 0 0,0-1 0 0,2 1 1 16,-1 1-1-16,0 0 0 0,0 0 31 0,0 1-31 0,0-1 0 0,2 2 15 16,-1-1-15-16,0 1 0 0,3 1 0 0,2 9 0 0,0 1 0 0,0 1 2 0,1-1-2 0,0-1 0 0,-1 4 8 15,-1-4-8-15,0 1 0 0,1 1 65 0,-2 0-65 0,0-2 0 0,2 3 0 0,-2-2 0 0,1 1 0 16,0-2 45-16,-1 0-45 0,0 0 0 0,0 2 22 0,0-2-22 0,1-1 0 0,0 0 0 16,-2 0 0-16,0-2 0 0,2 1 0 0,-1-2 0 0,1 2 0 0,0 0-11 0,-1-1 11 0,0 0 0 0,2 0-4 15,0-1 4-15,-1 0 0 0,0 1-25 0,-4-8 25 0,0-2 0 0,2 3 0 0,-2-1 0 0,0-1 0 16,2 1-32-16,-1 0 32 0,-1-2 0 0,2 5-17 0,0-5 17 0,-1 2 0 0,1 0-20 15,-1 0 20-15,0-1 0 0,1 3 0 0,1-3 0 0,-1 1 0 0,0 1-15 0,-1 0 15 0,0-1 0 16,2 0-9-16,-2 0 9 0,0-1 0 0,3 3-7 0,-2-4 7 0,0 1 0 0,0 1 0 16,-1-3 0-16,0 2 0 0,1 0-12 0,-1-4 12 0,1 0 0 0,-1 4 19 0,-1-3-19 0,0 1 0 15,3-1 36-15,-3-1-36 0,0 0 0 0,2-3 0 0,-2 2 0 0,0 0 0 0,2-2 35 16,-1 0-35-16,-1-1 0 0,1 1 31 0,0-3-31 0,0 1 0 0,0-1 46 0,3-11-46 0,0 0 0 16,2-1 0-16,-2-1 0 0,0-2 0 0,0 0 47 0,0-1-47 0,1 0 0 0,-1-1 45 0,1 0-45 15,-1-1 0-15,1 2 20 0,-3-2-20 0,0 2 0 0,1-3 0 0,2-14 0 0,0 0 0 16,3 0 31-16,-3 8-31 0,0 0 0 0,2-1 29 0,-3 7-29 0,-1 0 0 0,3-2 1 0,-3 5-1 0,0 2 0 15,3-3 0-15,-2 5 0 0,0-1 0 0,2-1-28 0,-6 11 28 0,0 0 0 0,3 1-20 16,-3 1 20-16,0-3 0 0,0 1-15 0,0-1 15 0,0 0 0 0,0-2 0 0,0 1 0 0,0 0 0 16,0-1-8-16,0 2 8 0,0-3 0 0,1 1-19 0,-2 7 19 0,1 1 0 0,-1 0-6 15,0-1 6-15,0 1 0 0,0-2 0 0,-1 3 0 0,0-2 0 0,2 0-2 0,-2 1 2 0,0-1 0 16,2 1 5-16,-2 4-5 0,0 0 0 0</inkml:trace>
  <inkml:trace contextRef="#ctx0" brushRef="#br0" timeOffset="80729.18">13031 2110 0 0,'0'0'319'0,"0"0"-312"16,-3-8-7-16,0 0 0 0,-2-2 0 0,3 4 0 0,0 1 0 0,0 1-13 0,-1-1 13 15,1 1 0-15,-1-2-19 0,1 1 19 0,0 1 0 0,0-2-3 0,1 4 3 0,0-2 0 0,-2 1 0 16,2 0 0-16,0 1 0 0,0-2 10 0,1 4-10 0,0 0 0 0,-2-1 0 0,2 1 0 0,0 1 0 16,-2 1 7-16,2 0-7 0,0 0 0 0,-2 2 0 0,1 7 0 0,0 2 0 0,-3 1 16 0,3 2-16 0,0 1 0 15,-2 2 29-15,2 1-29 0,0-1 0 0,-2 3 8 0,2 2-8 0,0-2 0 0,-2 2 0 16,1 12 0-16,0 3 0 0,-1 1 4 0,2-6-4 0,0 1 0 0,-1 0 24 0,1-2-24 0,0 0 0 16,-2 1 5-16,3-3-5 0,0 0 0 0,-1 2 0 0,0-4 0 0,0 1 0 0,0 0-7 15,1 2 7-15,0 0 0 0,0-1-17 0,1 0 17 0,0 1 0 0,3 0-29 0,-2-1 29 0,0 2 0 16,2-1 0-16,-2 0 0 0,0 0 0 0,1 0-16 0,-3-2 16 0,0 2 0 0,2 3 21 0,1-5-21 15,0 2 0-15,2 0-2 0,-1-1 2 0,-1 1 0 0,0-3 0 0,0 1 0 0,0 1 0 16,0 1-4-16,1-2 4 0,0-2 0 0,1 2 4 0,-1 0-4 0,-1 1 0 0,1-2 23 0,-1-3-23 16,0 1 0-16,0 3 0 0,-1-6 0 0,0 1 0 0,0-2 5 0,-2 0-5 0,0 0 0 0,2-2 14 15,-2-2-14-15,0 1 0 0,1 0-6 0,-1-3 6 0,0-1 0 0,0 3 0 16,0-13 0-16,0 1 0 0,0-1 2 0,1 1-2 0,0 0 0 0,1 0 16 0,-2-1-16 0,0 0 0 0,1 2 8 16,-1-7-8-16,0 0 0 0,1 1 0 0,-1 1 0 0,0-2 0 0,1 2-8 15,-1-2 8-15,0 2 0 0,1 1 1 0,-1-2-1 0,0 0 0 0,1 2 6 0,-1-3-6 0,0 0 0 0,1 0 0 16,-1-1 0-16,0 0 0 0,2 0-3 0,-2 0 3 0,0 0 0 0</inkml:trace>
  <inkml:trace contextRef="#ctx0" brushRef="#br0" timeOffset="81163.1">13481 1977 0 0,'0'0'750'0,"0"0"-750"16,0 3 0-16,0-3 0 0,-2 3 30 0,2-1-30 0,0-1 0 0,-1 0-4 0,1 1 4 0,0 0 0 15,-1 1-3-15,1 1 3 0,0-3 0 0,1 3 0 0,-1 1 0 0,0 1 0 0,1 0 2 16,0 12-2-16,0-1 0 0,3 3-50 0,-3 3 50 0,0-1 0 0,2 2-23 0,-2-1 23 0,0 1 0 15,1 2 0-15,-1 14 0 0,0 2 0 0,1-2-21 0,-1-3 21 0,0-1 0 0,0 1-20 16,0-3 20-16,0 2 0 0,3-2-28 0,-4 0 28 0,0-3 0 0,0 3 0 0,0 0 0 0,0 1 0 16,1 0-35-16,-1 0 35 0,0-1 0 0,0 3-16 0,0-6 16 0,0-1 0 0,-1 2-7 0,2-1 7 0,0-1 0 15,0 0 0-15,-1 2 0 0,0 2 0 0,-1-2-16 0,2-3 16 0,0 1 0 0,1 1 10 16,-2-3-10-16,0 0 0 0,1 3 5 0,-1-2-5 0,0-1 0 0,1 5 0 0,-1-5 0 16,0 0 0-16,1 3-21 0,-1-5 21 0,0 2 0 0,1 0-44 0,3-1 44 0,0-2 0 0,1 5-20 15,-1-7 20-15,1 1 0 0,-1 2 0 0,-4-1 0 0,0-1 0 0,2-1 1 0,-2 0-1 0,0 1 0 0,2-2 0 16,0 0 0-16,0 1 0 0,1 0 13 0,-3-5-13 0,0-1 0 0,2 3 0 15,-2-14 0-15,0 1 0 0,1 0-14 0,0 1 14 0,0-1 0 0,0 0-18 0,0 0 18 0,0 1 0 0,0 0-9 16,0-1 9-16,0 1 0 0,1-1 0 0,-2-5 0 0,0 1 0 0,2-2 27 0,-2 1-27 0,0 0 0 16,1 1 44-16,-1 0-44 0,0-1 0 0,1 2 19 0,-1-4-19 0,0 0 0 0</inkml:trace>
  <inkml:trace contextRef="#ctx0" brushRef="#br0" timeOffset="81446.11">13479 3460 0 0,'0'0'448'0,"0"0"-443"0,-2-1-5 0,0-1 0 0,-1 0 17 16,3 2-17-16,0-1 0 0,-2 0 0 0,1 1 0 0,0 0 0 0,-1-3 12 0,1 3-12 0,0 0 0 15,-2-2-2-15,1 2 2 0,0-2 0 0,-2 1 9 0,1 1-9 0,0 0 0 16,-2-2 0-16,0 2 0 0,0 0 0 0,0 0-3 0,-1 0 3 0,0 0 0 0,-2-1-19 0,-11 1 19 0,0 0 0 16,0 0-7-16,1 0 7 0,-1 0 0 0,-1 0 0 0,2 0 0 0,0 0 0 0,-1 0 3 15,1 0-3-15,1 0 0 0,-2 1-2 0,4-1 2 0,-1 0 0 0,1 0-8 0,0 0 8 0,1 0 0 16,-4 1 0-16,4-1 0 0,-1 0 0 0,1 0-6 0,8 0 6 0,1 0 0 0,-1 0 4 16,6 0-4-16,0 0 0 0</inkml:trace>
  <inkml:trace contextRef="#ctx0" brushRef="#br0" timeOffset="82747.89">16532 2456 0 0,'0'0'270'0,"0"0"-279"15,-14-4 9-15,2 0 0 0,-3 0-5 0,-4 1 5 0,-1-1 0 0,0-1 0 0,-3 4 0 0,1 0 0 0,0-1 0 16,1 2 0-16,-2 0 0 0,0 2 0 0,3 0 0 0,-1 3 0 0,-2-3 0 0,1 4 0 0,1 0 0 16,-1-2 0-16,1 4 0 0,0-1 0 0,-2 0 0 0,-11 7 0 0,-1-1 0 0,0 3 0 15,6-1 0-15,-1-1 0 0,-1 3 0 0,6-3 0 0,0 0 0 0,-3 2 0 0,7 1 0 0,1-3 0 16,-3 3 0-16,4 0 0 0,2-1 0 0,-2 1 0 0,6 1 0 0,-1 0 0 0,-1 1 0 15,0-1 0-15,2 0 0 0,-3 0 0 0,4 0 0 0,0 0 0 0,-2 0 0 0,3 2 0 0,-2-2 0 0,1 3 0 16,1-1 0-16,-1 0 0 0,0 2 0 0,4-2 0 0,-1 1 0 0,-1 2 0 0,4-1 0 0,-1 2 0 16,-1-1 0-16,7 0 0 0,0 0 0 0,0 0 0 0,1-11 0 0,0 1 0 0,1 2 0 15,0-1 0-15,0-1 0 0,1 3 0 0,1 0 0 0,2-1 0 0,0 2 0 0,1-1 0 16,0-1 0-16,0 3 2 0,3-1-2 0,-1-3 0 0,1 5 3 0,3-4-3 0,-1 1 0 16,0 1-1-16,3-1 1 0,-2-2 0 0,2 2 0 0,0-3 0 0,1 1 0 0,0-1-4 0,2-1 4 0,0-1 0 15,1 0 0-15,14 6 0 0,0-2 0 0,1 3 19 0,-2-7-19 0,0-1 0 0,2 3 0 16,-33-13 0-16,0 0 0 0,0 0 25 0,0 0-25 0,0 0 0 0,0 0 24 0,0 0-24 0,0 0 0 0,0 0 11 15,113 11-11-15,-1-2 0 0,2 2 0 0,-85-14 0 0,-1-1 0 0,2-1 15 0,-2 1-15 16,-1-2 0-16,1 1 35 0,-2-2-35 0,2 1 0 0,1-2 34 0,-2 0-34 0,1 1 0 0,-1-2 0 16,-1-2 0-16,0 1 0 0,0-4 19 0,-3 3-19 0,0 0 0 0,3-3-9 0,-8 3 9 0,1-1 0 15,0-1 5-15,-2-1-5 0,1 0 0 0,2-1 0 0,-2-1 0 0,0 1 0 0,1-3 6 16,-3 3-6-16,0 0 0 0,2 0-27 0,-4-1 27 0,0 0 0 0,0 0-33 0,-3 0 33 0,1-1 0 16,0 1 0-16,-4 0 0 0,-1 2 0 0,1-1-13 0,-6 4 13 0,0 0 0 0,1 1-4 15,4-13 4-15,1 0 0 0,1-2-10 0,-6 11 10 0,0 1 0 0,2-1 0 0,-3-2 0 0,1 0 0 16,1 0 3-16,-2-2-3 0,0 0 0 0,0 1 2 0,-1-2-2 0,0 0 0 0,0-2-1 15,-1 1 1-15,0 1 0 0,-2-4 0 0,-4-10 0 0,-1 0 0 0,0-1-2 0,-3 8 2 0,0 2 0 0,-2-4-20 16,5 16 20-16,0-1 0 0,-3 0-4 0,1 1 4 0,-1-2 0 0,0 1 0 0,-1 2 0 16,0-1 0-16,-2 0 1 0,1 1-1 0,-1 0 0 0,-2 0-15 0,-13-4 15 0,1 0 0 0,-1-3-4 15,14 11 4-15,-2 1 0 0,2-2 0 0,-1 3 0 0,1-1 0 0,-3 0-18 0,1 2 18 0,-2 0 0 16,2 0-18-16,-2 1 18 0,1-1 0 0,-1 1-8 0,-1 2 8 0,2 1 0 0,-3-3 0 16,2 3 0-16,-1 0 0 0,-1 0-7 0,3 0 7 0,-1 1 0 0,0 2-5 0,1 0 5 0,1 1 0 15,-2-1-1-15,5 1 1 0,-1 0 0 0,-1 2 0 0,2 0 0 0,1 1 0 0,-2-1 0 0,5 1 0 16,1-2 0-16,-1 4 0 0,8-6 0 0,-1 0 0 0,0 0 0 0,2 0 0 0,0 1 0 0,-2-1 0 15,2-1 0-15,0 0 0 0</inkml:trace>
  <inkml:trace contextRef="#ctx0" brushRef="#br0" timeOffset="83114.48">17727 2928 0 0,'0'0'345'0,"0"0"-345"15,0 2 0-15,0-2 0 0,2 2 6 0,-2-1-6 0,0 1 0 0,0-2 0 0,2 2-33 0,-2-1 33 0,0 0 0 16,1 1-38-16,-1-1 38 0,0 0 0 0,0 0 0 0,0 0 0 0,0 0 0 0,-1 1-18 16,0-2 18-16,0 1 0 0,0 0-5 0,-1 0 5 0,-1 1 0 0,0-2-1 0,0 0 1 0,0 0 0 0,0 2 0 15,-2-1 0-15,0 0 0 0,0 0 0 0,-2-1 0 0,1 0 0 0,-1 3 0 16,-12-2 0-16,2-1 0 0,-1 2 0 0,1 0 0 0,-1-2 0 0,-2 3 0 0,12-3 0 0,0 0 0 0,-1 1 8 15,1 0-8-15,1 0 0 0,-2 0 27 0,2 0-27 0,-1 0 0 0,0 2 12 0,2 0-12 0,0-1 0 16,-3 1 0-16,2 0 0 0,1 0 0 0,0 3-5 0,1-3 5 0,-1 1 0 0,1 2-9 16,1 0 9-16,0 0 0 0,0 1 13 0,2 1-13 0,0-2 0 0,-2 2 0 0,2 13 0 0,-1-1 0 0,1 1 8 15,4 2-8-15,1 1 0 0,-1 1 4 0,5 14-4 0,0 2 0 0,2 0-9 0,-3-20 9 0,-1 2 0 16,1 0 0-16,2 10 0 0,1 3 0 0,2-3-25 0,-6 2 25 0,0-3 0 16,0 2-9-16,-2-2 9 0,1-2 0 0,0 2-10 0,-6 1 10 0,0 0 0 0,-1 0 0 0,-1 0 0 15,0 1 0-15,0 0-4 0,-5 0 4 0,-1 0 0 0,0 1-1 0,-1-2 1 0,-1 1 0 0,-1 0 0 16,13-34 0-16,0 0 0 0,0 0 0 0,0 0 0 0,0 0 0 0</inkml:trace>
  <inkml:trace contextRef="#ctx0" brushRef="#br0" timeOffset="86201.66">14849 3821 0 0,'0'0'453'0,"0"0"-453"15,0 0 0-15,0 0 0 0,2 2-2 0,-2-2 2 0,0 0 0 0,-1-2 7 0,0 2-7 16,0 0 0-16,-1-1 17 0,0 1-17 0,0 0 0 0,0-1 0 0,-1 1 0 0,0 0 0 0,-1-2 14 16,-1 2-14-16,1 0 0 0,-2 0-7 0,-1 0 7 0,1 0 0 0,-1 0 2 0,-11 0-2 0,-1 0 0 0,-1-1 0 15,-1 1 0-15,1 0 0 0,-1 2 8 0,0-2-8 0,0 0 0 0,-2 2 12 0,2-1-12 0,-1 1 0 16,0 0 22-16,2-2-22 0,0 1 0 0,-2 2 0 0,2-3 0 0,-1 1 0 0,-2 3 20 16,23-4-20-16,0 0 0 0,0 0-7 0,-39 1 7 0,0 0 0 0,-2 1 3 0,23-2-3 0,-1 0 0 15,1 1 0-15,-2-1 0 0,1 0 0 0,1 2-12 0,0-2 12 0,1 0 0 0,-4 0 5 16,4 0-5-16,1 0 0 0,-2-3-9 0,3 3 9 0,-2 0 0 0,1-1 0 0,1 1 0 0,1 0 0 0,-2 0-16 15,11 0 16-15,0 0 0 0,0 0-12 0,1 0 12 0,-1 0 0 0,-1 1 20 16,1-1-20-16,1 0 0 0,-1 1 0 0,2-1 0 0,0 0 0 0,-3 2 13 0,3-1-13 0,0 0 0 0,-1 1 6 16,2-1-6-16,0-1 0 0,-1 0-4 0,1 2 4 0,0-1 0 0,0 3 0 0,1-3 0 15,0 1 0-15,-3 1 9 0,3 0-9 0,0-1 0 0,-1 2 10 0,2-1-10 0,0 1 0 0,-2 1 6 16,2-1-6-16,0 0 0 0,-1 2 0 0,1-1 0 0,0 1 0 0,0 0-9 0,0 0 9 0,0 0 0 16,1 3 26-16,-1 0-26 0,0-1 0 0,1 0 10 0,-1 1-10 0,0-1 0 0,1 2 0 15,0 11 0-15,0 1 0 0,0 0-10 0,-1-1 10 0,0 0 0 0,1 1-4 0,-1-4 4 0,0 0 0 16,-1 2-6-16,0-2 6 0,0-2 0 0,0 2 0 0,-1-2 0 0,0 0 0 0,0 0-6 15,0-3 6-15,0 1 0 0,-2 1-1 0,3-9 1 0,0 0 0 0,-1 1 23 0,1-3-23 0,0 0 0 16,-2 2 0-16,-3 7 0 0,1 1 0 0,-3 0 21 0,5-8-21 0,0-2 0 0,0 3 4 0,0 0-4 16,-1-2 0-16,-1 2 22 0,1-1-22 0,0 1 0 0,0 0 0 0,-5 8 0 0,-1 1 0 0,0-1 15 15,6-7-15-15,0-3 0 0,-1 2-6 0,0 0 6 0,1-1 0 0,0 0-3 0,0-1 3 0,1 1 0 16,-2 1 0-16,2-2 0 0,0 0 0 0,-3 1 2 0,4-2-2 0,0 0 0 0,-1 2 11 16,2-4-11-16,0 3 0 0,-2-1 20 0,3-1-20 0,0 1 0 0,-1-2 0 0,1 1 0 0,0-2 0 15,1 4 30-15,1-3-30 0,0 0 0 0,0 2 2 0,1-4-2 0,0 1 0 0,0 1-14 16,3-2 14-16,-1 2 0 0,0 0 0 0,11-1 0 0,0 1 0 0,2 0-13 0,0-2 13 0,1 0 0 0,2 0-18 15,0 0 18-15,0-1 0 0,1 0-13 0,-2-1 13 0,2 1 0 0,0-3 0 16,-1 4 0-16,1-1 0 0,3-1 5 0,-2 0-5 0,-1-1 0 0,2 1-3 0,0 1 3 0,-1 0 0 0,-1-3-11 16,18 3 11-16,-2-2 0 0,0 2 0 0,-5-1 0 0,-1-1 0 0,1 0-9 0,-4 2 9 0,-1-1 0 15,2 1-2-15,-4 1 2 0,-1-2 0 0,0 0 11 0,-4 2-11 0,2 0 0 0,1 2 0 16,-6 0 0-16,1-1 0 0,1 2 34 0,-2-1-34 0,0 0 0 0,-1 1 17 0,-8-2-17 16,-1-1 0-16,2 2 17 0,1 0-17 0,-1-1 0 0,3 1 0 0,0 0 0 0,-1-1 0 0,3 2 13 15,-2-2-13-15,0 1 0 0,1 0 14 0,-1-2-14 0,0 1 0 0,1 1 14 0,-9 0-14 0,1-1 0 16,0 0 0-16,-2-1 0 0,0 0 0 0,2 3 26 0,-2-2-26 0,0 0 0 0,2-1 10 0,-2 1-10 15,0 0 0-15,0 1 3 0,0-2-3 0,-1 0 0 0,1 3 0 0,-2-3 0 0,1 0 0 0,1 2 6 16,-1-2-6-16,0 0 0 0,0 0 7 0,-1 0-7 0,0 0 0 0,1 2-6 0,-1-2 6 16,0 0 0-16,1 0 0 0,0 0 0 0,-1 0 0 0,0 0-21 0,-1 0 21 0,0 0 0 0,2-2-25 15,-2 2 25-15,0 0 0 0,0-1-17 0,-1 1 17 0,0 0 0 0,2-3 0 0,-2 3 0 0,0 0 0 16,2-1 2-16,-2 1-2 0,0 0 0 0,1-3-3 0,-1 2 3 0,0-1 0 0,0-2 14 16,0 1-14-16,0 2 0 0,-2-2 0 0,2 0 0 0,0 1 0 0,-1-1 22 0,1 1-22 0,0 1 0 15,-1-1 0-15,-2-14 0 0,0-2 0 0,-2 1 8 0,0-8-8 0,1 1 0 0,-2 0 0 16,1-1 0-16,0 0 0 0,-1-3 5 0,1 5-5 0,1-1 0 0,0-1-11 0,-1 2 11 0,1 2 0 15,-1-2 3-15,2 2-3 0,0 2 0 0,-3-3 0 0,3 5 0 0,0 0 0 0,-1-4 28 0,1 7-28 16,0 0 0-16,-1-3 30 0,2 5-30 0,0-1 0 0,-2 0 16 0,3 2-16 0,0 1 0 0,-1-2 0 16,2 9 0-16,0 0 0 0,-2-1-18 0,2 0 18 0,0 0 0 0,-1-1-23 0,0 0 23 0,0 0 0 15,0-1-5-15,0 1 5 0,0 0 0 0,0-2 0 0,0 2 0 0,0-1 0 0,-1-1-13 16,1 2 13-16,0 0 0 0,0-3-28 0,0 2 28 0,0 2 0 0,-1-3-41 0,2 3 41 0,0 0 0 16,-2-1 0-16,1 2 0 0,0 0 0 0</inkml:trace>
  <inkml:trace contextRef="#ctx0" brushRef="#br0" timeOffset="103952.7">3347 4834 0 0,'0'0'311'15,"0"0"-313"-15,2 0 2 0,-2 0 0 0,3-2-1 0,-1 2 1 0,-2 0 0 0,1 2-1 16,-1-1 1-16,0 0 0 0,2 0 0 0,-2-1 0 0,0 2 0 0,1 1-2 0,-1-1 2 0,0 1 0 16,-1-2-2-16,1 1 2 0,-2 0 0 0,1 1-2 0,1 1 2 0,-2-2 0 0,-1 1 0 15,1 1 0-15,1 0 0 0,-2 1-2 0,-1-1 2 0,1 0 0 0,-3 3-2 0,1-2 2 0,-1-2 0 0,1 2-1 16,-2-1 1-16,1 1 0 0,0 1 0 0,0-3 0 0,-2 1 0 0,1 0-1 0,-2-1 1 0,1 0 0 15,-1 2-2-15,0-2 2 0,0-2 0 0,0 3-2 0,-2-2 2 0,2-2 0 0,0 3 0 16,-1-1 0-16,2-1 0 0,-4 0-1 0,2 0 1 0,2 1 0 0,-4-1-1 0,1-1 1 0,2 0 0 16,0 0-2-16,-1 0 2 0,0 0 0 0,1 0 0 0,2 0 0 0,-2 0 0 0,0-1-1 15,3-1 1-15,-2 1 0 0,-1 0 0 0,5 1 0 0,-1 0 0 0,-3-1 0 0,4 1 0 0,0 0 0 0,-1-3 0 16,2 3 0-16,0 0 0 0,0-1 0 0,0 1 0 0,1 0 0 0,1 1 0 0,-1-1 0 0,1 0 0 16,1 3 0-16,0-2 0 0,0-1 0 0,0 4 0 0,0-2 0 0,1 1 0 0,1 0 0 15,-2 2 0-15,1-1 0 0,2-1 0 0,0 3 0 0,0-1 0 0,0 2 0 0,-3-7 0 0,0 0 0 16,0 0 0-16,0 0 0 0,0 0 0 0,0 0 0 0,28 56 0 0,2 0 0 0,0-1 0 15,-21-37 0-15,3 0 0 0,-1 0-1 0,-11-18 1 0,0 0 0 0,0 0 0 0,0 0 0 0,0 0 0 16,0 0-1-16,0 0 1 0,0 0 0 0,0 0 0 0,41 60 0 0,1-1 0 0,-2 1 0 0,-33-50 0 16,1 1 0-16,0 0 0 0,-3-2 0 0,-1-1 0 0,2 3 6 0,-4-8-6 0,-2-1 0 15,4 0 11-15,-3 1-11 0,1-2 0 0,0 2 14 0,-1-1-14 0,1-1 0 0,-1 3 0 16,1-3 0-16,-2 2 0 0,3 0 18 0,-2 0-18 0,1-1 0 0,-1 0 20 0,-1-2-20 0,0 0 0 0,0 0 17 16,0 0-17-16,0 0 0 0,0 0 0 0,0 0 0 0,0 0 0 0</inkml:trace>
  <inkml:trace contextRef="#ctx0" brushRef="#br0" timeOffset="104452.95">3535 4914 0 0,'0'0'258'0,"0"0"-258"16,4 7 0-16,1 0 0 0,1 2-1 0,-4-1 1 0,1-3 0 0,1 2-1 15,3 10 1-15,0-1 0 0,0 3 0 0,-1-1 0 0,1 2 0 0,1-1 0 0,0 0 0 0,-2-1 0 0,1 4 0 0,-2-4 0 0,1 2 0 16,-2-2 0-16,0 0 0 0,0 0 0 0,2 0 0 0,-3-3 0 0,0 1 0 0,0 0 0 16,-1-1 0-16,1-2 0 0,0 2 0 0,-3-10 0 0,0 0 0 0,1 3 0 0,-1-8 0 0,0 0 0 0,0 0 0 15,2 9 0-15,-2 1 0 0,3-1 0 0,-3-6 0 0,0 1 0 0,1 0 0 0,-1-1 0 16,0 1 0-16,2 0 0 0,-2-1 0 0,0 0 0 0,1 1 0 0,-1-2 0 0,0 1 0 0,3 0 0 16,-3-1 0-16,0 2 0 0,0-3 0 0,0 1 0 0,0-2 0 0,0 3 0 0,0-3 0 0,0 0 0 0,-3 1 0 15,3-2 0-15,0-1 0 0,-1 1 0 0,1-1 0 0,0 1 0 0,-3-3 0 16,3 0 0-16,-2-1 0 0,1 1 0 0,1-11 0 0,-2 1 0 0,1-3 0 0,-1-1 0 0,1 2 0 15,-2-4 0-15,3 1 0 0,0 1 0 0,0-2 0 0,1 2 0 0,1-2 0 0,-2 1 0 0,3 1 0 16,-2 0 0-16,1-2 0 0,1 3 0 0,-2-1 0 0,2-2 0 0,0 5 0 0,-1-2 0 0,2 0 0 16,1 2 0-16,-2 1 0 0,3-3 0 0,-1 5 0 0,-2-1 0 0,4 0 0 0,-1 2 0 0,-2 1 0 15,1 0 0-15,-3 6 0 0,1 2 0 0,0-3 0 0,-2 3 0 0,2-3 0 0,0 3 0 16,0-2 0-16,-1 1 0 0,1 0 0 0,0 0 0 0,0 0 0 0,3-1 0 0,-3 1 0 0,-1-1 0 16,5 1 0-16,-4 2 0 0,1-2 0 0,2-1 0 0,1 1 0 0,-3 2 0 0,2-1 0 15,0 2 0-15,-1-2 0 0,1 1 0 0,-2 1 0 0,2 0 0 0,2 1 10 0,-4 1-10 0,1 0 0 0,2 1 21 16,-2 1-21-16,1 0 0 0,1 0 21 0,7 11-21 0,0-1 0 0,-1 2 0 15,-1 3 0-15,-1-1 0 0,1-1 16 0,-2 2-16 0,0 2 0 0,0 0 11 0,0-3-11 0,-2 0 0 0,1 1 7 16,-2-1-7-16,1-1 0 0,0 3 0 0,-5-2 0 0,2 0 0 0,1-2 5 0,-2 2-5 0,0 1 0 16,0 0 1-16,-1-2-1 0,0 0 0 0,1 1 3 0,-1-2-3 0,0 1 0 0,2-3 0 15,-2 0 0-15,0 1 0 0,-2-3 7 0,1-1-7 0,-2-1 0 0,1 4 10 0,-1-11-10 0,0 0 0 16,0 1 10-16,0-1-10 0,0-2 0 0,-1 4 0 0,1-2 0 0,0 0 0 0,0 2 47 16,0-3-47-16,0 2 0 0,-2-2 6 0,2 2-6 0,0 0 0 0</inkml:trace>
  <inkml:trace contextRef="#ctx0" brushRef="#br0" timeOffset="104669.25">4373 5235 0 0,'0'0'316'0,"0"0"-316"0,17 0 0 15,-1 0 0-15,2 1 15 0,2-1-15 0,1 0 0 0,0 0 33 16,0 0-33-16,2 0 0 0,-23 0 0 0,21 1 32 0,0-1-32 0,0 0 0 0,0-1 0 0,-2 2 0 0,3 0 0 0,-1 0 24 15,-1 1-24-15,-1-1 0 0,1 0 14 0,-3-1-14 0,0 0 0 0,2 2 10 0,-4-2-10 0,-1 0 0 0,2 1 0 16,-2 1 0-16,-2-1 0 0,1 0 32 0,-8-1-32 0,-2 0 0 0,3 0 27 0,-5 0-27 0,1 0 0 16,2 0 3-16,-2 0-3 0,-2 0 0 0,3 0 0 0,-2 0 0 0,0 0 0 0,0 0-22 15,-1 0 22-15,0 0 0 0,-1-1-24 0,1 1 24 0,0 0 0 0</inkml:trace>
  <inkml:trace contextRef="#ctx0" brushRef="#br0" timeOffset="104887.08">4591 5087 0 0,'0'0'306'0,"0"0"-335"0,0 1 29 0,0 0 0 0,-1 3-17 16,1-3 17-16,0 0 0 0,-3 2 0 0,3-2 0 0,0 0 0 0,0 2 7 0,0-3-7 0,0 2 0 15,-2 2 45-15,2-3-45 0,0 0 0 0,0 1 18 0,0 1-18 0,0-2 0 0,2 2 0 16,-2 0 0-16,1-1 0 0,1 3-25 0,-2-5 25 0,0 0 0 0,0 0 10 0,0 0-10 0,0 0 0 0,0 0 40 16,11 28-40-16,0-1 0 0,0 1 0 0,-3-10 0 0,-1 0 0 0,1-1 31 15,-2-1-31-15,0 2 0 0,3 2 0 0,-3-6 0 0,0 2 0 0,0 0 16 0,0-2-16 0,1 2 0 0,-1-1 0 16,-4-8 0-16,0 0 0 0,1-1 22 0,0 1-22 0,-2 0 0 0,2-2 25 15,-1 1-25-15,0 2 0 0,1-2 1 0,-2 0-1 0,2 0 0 0,0 0 0 0,-3 1 0 16,1-2 0-16,2 2-22 0,-3-7 22 0,0 0 0 0,0 0-44 0,0 0 44 0,0 0 0 0</inkml:trace>
  <inkml:trace contextRef="#ctx0" brushRef="#br0" timeOffset="105220.83">5306 5020 0 0,'0'0'334'0,"0"0"-376"16,0 1 42-16,0 1 0 0,1 0-25 0,-1-1 25 0,0 0 0 0,0-1-5 0,0 2 5 0,0-2 0 0,-1 2 0 16,1-2 0-16,-2 0 0 0,1 1-2 0,0-1 2 0,0 0 0 0,-1 3-4 15,1-3 4-15,-2 0 0 0,0 2 0 0,0-2 0 0,0 0 0 0,-3 2 0 0,2-2 0 0,0 0 0 0,-2 3 12 16,2-2-12-16,-2 0 0 0,-2-1 51 0,1 1-51 0,0 1 0 0,0-1 40 0,-2-1-40 0,2 1 0 15,-1 2 0-15,2-2 0 0,-3 0 0 0,1 1 23 0,1-1-23 0,0 1 0 0,-1-1-4 16,2 1 4-16,-1 0 0 0,0 0 0 0,1 0 0 0,0 1 0 0,-2-1 0 0,4 0 0 0,1 2 0 16,-3 1 19-16,2-1-19 0,1 1 0 0,-1 0 17 0,3 0-17 0,1 3 0 0,-3-2-17 0,3 9 17 15,0 1 0-15,0 2 0 0,3 1 0 0,0-1 0 0,2 2-20 0,0-1 20 0,0 2 0 0,1-2 11 16,2 2-11-16,0 0 0 0,0 0 15 0,-2 0-15 0,2-1 0 0,-1 2 0 0,0-2 0 16,0 1 0-16,2 1 20 0,0 14-20 0,-2 0 0 0,3 0 5 0,-7-5-5 0,0-1 0 0,2 3 12 15,-9-4-12-15,3-2 0 0,-4 1 0 0,5-28 0 0,0 0 0 0,0 0 17 0,0 0-17 0,0 0 0 16</inkml:trace>
  <inkml:trace contextRef="#ctx0" brushRef="#br0" timeOffset="108190.49">1610 2170 0 0,'0'0'377'0,"0"0"-377"15,-3-2 0-15,2 1 0 0,-2-3-2 0,3 3 2 0,-2-1 0 0,1 0-2 0,-1 0 2 0,-1 1 0 0,1-2-3 16,1 2 3-16,-2 0 0 0,1-3 0 0,0 4 0 0,-1 0 0 0,1-1-4 0,-1 1 4 0,2 0 0 16,-4 0-5-16,2 3 5 0,-2-1 0 0,1 0-6 0,-8 6 6 0,1 0 0 0,-2 4 0 15,-1 2 0-15,0 0 0 0,1 1-6 0,-1 1 6 0,1 1 0 0,-1 1-6 0,-1-1 6 0,0 1 0 0,-2 0-6 16,-4 11 6-16,0 0 0 0,-3 2 0 0,1-6 0 0,3 0 0 0,0 1-5 0,10-12 5 16,0 1 0-16,1 2-5 0,-2 8 5 0,-1 0 0 0,2 1-7 0,7-15 7 0,-1-1 0 0,0 3 0 15,2-4 0-15,1 0 0 0,-3 0-6 0,4-1 6 0,0 0 0 0,4 2-6 0,-4-7 6 0,1-2 0 16,2 2-6-16,-1 1 6 0,1 0 0 0,0-3 0 0,0 3 0 0,-1 0 0 0,2 1-6 15,1-2 6-15,-1 2 0 0,2 0-6 0,8 6 6 0,-1-1 0 0,1 1-6 0,2-2 6 0,0 0 0 0,0 0 0 16,-1-5 0-16,2 2 0 0,0 1-6 0,-1-5 6 0,1 0 0 0,-1 0-6 0,1-2 6 16,1 0 0-16,-3-1-5 0,2-1 5 0,-3 0 0 0,4-1 0 0,-18 3 0 0,0 0 0 0,0 0-5 15,27-12 5-15,0 1 0 0,3-3-3 0,-19 5 3 0,4-2 0 0,-2 0-2 0,0 0 2 0,0-1 0 16,-2-1 0-16,-11 13 0 0,0 0 0 0</inkml:trace>
  <inkml:trace contextRef="#ctx0" brushRef="#br0" timeOffset="108606.62">1867 2351 0 0,'0'0'313'0,"0"0"-313"16,1 0 0-16,-1 0 0 0,2 1-2 0,-2-1 2 0,0 0 0 0,0 1-2 0,0-1 2 0,0 0 0 0,3 2-3 16,-3-1 3-16,0 0 0 0,1 1 0 0,1-1 0 0,-2 2 0 0,3-1-4 15,-3 2 4-15,1-1 0 0,2 1-5 0,-1 1 5 0,1-1 0 0,-1 4-6 0,5 7 6 0,-4 1 0 0,3-1 0 16,-1 3 0-16,-2 0 0 0,1 0-6 0,-1-1 6 0,0 1 0 0,3 0-5 0,-4 0 5 0,-1 0 0 16,4 0-3-16,-4-1 3 0,1-1 0 0,1 1 0 0,-3-4 0 0,1 1 0 0,1 0-3 15,-2-7 3-15,0-2 0 0,0 0-1 0,0 0 1 0,0-2 0 0,-2 5-1 0,2-5 1 0,0 2 0 16,-1-1 0-16,1-2 0 0,-2 2 0 0,1-1 0 0,1 0 0 0,-2-2 0 0,1 4 0 15,1-4 0-15,-2 1 0 0,1 1 1 0,1-1-1 0,-2-1 0 0,-1 2 0 0,1-3 0 0,1 1 0 0,-3-1 2 16,2 0-2-16,1 0 0 0,-2 0 4 0,1 0-4 0,1-1 0 0,-1-2 5 0,-1 0-5 0,1 2 0 16,1-3 0-16,-2-1 0 0,1 1 0 0,1-1 6 0,-2-2-6 0,-1 1 0 0,1 1 7 15,1-14-7-15,-1 1 0 0,-2-1 7 0,4 0-7 0,1-1 0 0,-3 2 0 0,3 1 0 0,0-1 0 16,0 0 8-16,3 2-8 0,-2 0 0 0,2-2 7 0,-1 12-7 0,-2-2 0 16,3 1 6-16,-1 1-6 0,1-1 0 0,1 0 0 0,-1 1 0 0,-2 1 0 0,4-2 6 0,-2 2-6 0,0-1 0 15,0 0 6-15,2 2-6 0,-2 0 0 0,2-2 6 0,0 1-6 0,-2 1 0 0,3-1 0 0,-1 3 0 16,1-1 0-16,0 0 6 0,0 2-6 0,0 0 0 0,0-2 6 0,-1 3-6 0,2 0 0 15,2 0 6-15,-4 0-6 0,1 1 0 0,4 3 0 0,-5-1 0 0,1 0 0 0,3-1 19 0,6 11-19 16,-1-2 0-16,2 3 35 0,-4 1-35 0,1 0 0 0,0 2 38 0,-4 0-38 0,3 1 0 0,-1 0 0 16,-4-2 0-16,1 2 0 0,4 0 39 0,-6-1-39 0,-2-2 0 0,4 0 39 0,-4 1-39 0,1-3 0 15,1 3 23-15,-3-3-23 0,0 1 0 0,0 0 0 0,-3-8 0 0,0-1 0 0,2 2-4 16,-2-2 4-16,0 1 0 0,0-1-32 0,0-1 32 0,0-1 0 0,0 2-40 0,0-2 40 0,0 0 0 16,1 3 0-16,-1-3 0 0,0-1 0 0,2 3-32 0,-2-1 32 0,0-1 0 0,3-1-16 15,-3 1 16-15,0-2 0 0,1 2-7 0,2-1 7 0,-3-1 0 0,1 0 0 0,-1-1 0 0,0 0 0 16</inkml:trace>
  <inkml:trace contextRef="#ctx0" brushRef="#br0" timeOffset="108857.05">2477 2083 0 0,'0'0'316'0,"0"0"-317"0,0 0 1 0,1 0 0 0,2 0-2 0,-3 0 2 15,1 0 0-15,1 2-2 0,-2-2 2 0,2 2 0 0,-1 0 0 0,1 1 0 0,-2 0 0 0,3 0-3 0,1 11 3 16,1 0 0-16,1-1-3 0,0 5 3 0,-2 1 0 0,1-2-5 0,1 4 5 0,-1 0 0 15,-1-1 0-15,5 18 0 0,0 0 0 0,-1 2-4 0,-1-6 4 0,1 0 0 0,1 1-4 0,-2-6 4 0,0 1 0 16,3 0-4-16,-6-5 4 0,1 0 0 0,3 2 0 0,-5-7 0 0,2 0 0 0,0 0-4 16,-3-12 4-16,-1 0 0 0,2 3-4 0,-1-2 4 0,1-1 0 0,-2 2-4 0,2-4 4 0,-1 1 0 15,3 3 0-15,-3-2 0 0,0 1 0 0,2 0-4 0,-2-6 4 0,-2-2 0 0,1 2-4 16,1 1 4-16,-2-1 0 0,1 1-4 0,1-1 4 0,-2 0 0 0,1 1 0 0,-1-4 0 0,0 0 0 0,0 0-3 16,2 6 3-16,1 1 0 0,-1-1-3 0,-2-5 3 0,0 0 0 0,1 2-1 15,-1-3 1-15,0 0 0 0,2 1 0 0,-2-1 0 0,0 0 0 0,0 0-1 0,0 0 1 0,0 0 0 0</inkml:trace>
  <inkml:trace contextRef="#ctx0" brushRef="#br0" timeOffset="109073.99">2806 2046 0 0,'0'0'259'0,"0"0"-261"0,0 5 2 0,0-2 0 15,0 0 0-15,1 2 0 0,1-1 0 0,-2 0-1 0,3 11 1 0,0 2 0 0,3-2 0 16,-3 5 0-16,0 0 0 0,3 0 0 0,-2 4 0 0,1-2 0 0,4 1 0 0,3 18 0 0,-1 2 0 0,2 0 0 15,-5-7 0-15,1 0 0 0,3 1 0 0,-3-3 0 0,-1-2 0 0,3 0 0 0,-3-7 0 0,0 0 0 16,2 2 0-16,-2-7 0 0,-1 1 0 0,1-2 0 0,-5-9 0 0,0 0 0 0,3-1 0 16,-3 0 0-16,1 2 0 0,1-2 0 0,-3-1 0 0,1 0 0 0,1 1 0 0,-2-3 0 0,1 2 0 15,1 0 0-15,-4-7 0 0,0 0 0 0,1 2 0 0,-1-2 0 0,0 2 0 0,2-2 0 16,-2 1 0-16,0-1 0 0,0 2 0 0,0-3 0 0,0 0 0 0,0 0 0 0,0 0 0 0,0 0 0 0</inkml:trace>
  <inkml:trace contextRef="#ctx0" brushRef="#br0" timeOffset="109224.46">2964 2578 0 0,'0'0'492'0,"0"0"-493"15,-21 0 1-15,-2 0 0 0,23 0 0 0,-22-1-2 0,2 1 2 0,2 0 0 0,-3 1-2 0,3 1 2 0,-3-1 0 16,1 2 0-16,2 0 0 0,-3-2 0 0,-2 2-2 0,5 0 2 0,-3 1 0 0,1-2-2 16,2 3 2-16,0-3 0 0,0 1-1 0,1-1 1 0,2 0 0 0,-3 2 0 0,12-4 0 15,0 0 0-15,-1 0 0 0,4 0 0 0,0 0 0 0,-2 0 0 0,2 0 0 0,1-1 0 0,1 0 0 0,1 1 0 16,0 0 0-16</inkml:trace>
  <inkml:trace contextRef="#ctx0" brushRef="#br0" timeOffset="109508.31">3236 2328 0 0,'0'0'432'0,"0"0"-432"0,3 4 0 0,0-2 0 0,2 3-1 0,-1-4 1 15,-3 0 0-15,1 1-2 0,1-1 2 0,-2 0 0 0,1 0-3 0,-1 1 3 0,0-1 0 0,2 0 0 16,-3 0 0-16,1-1 0 0,1 1-2 0,-2 0 2 0,0 1 0 0,3-2-3 0,-3 1 3 0,0 0 0 15,0 2-4-15,-2-3 4 0,1 2 0 0,-1 0 0 0,1-1 0 0,-2 1 0 16,1 0-3-16,-1 1 3 0,0-2 0 0,-3 2-2 0,3-1 2 0,0 0 0 0,-2 1-1 0,1-1 1 0,1 2 0 16,-3 0 0-16,1-1 0 0,1-1 0 0,-2 3-1 0,1-1 1 0,1 1 0 0,-1-1 0 15,2 0 0-15,0 0 0 0,-3 0 0 0,5 1 0 0,-2 1 0 0,0 0 0 0,1 0 0 0,-1-2 0 16,0 3 0-16,3-2 0 0,-2 2 0 0,-1 0 0 0,3 1 0 0,0-1 0 0,-1 0 0 16,1 0 0-16,0 2 0 0,0-3 0 0,1 2 0 0,1 0 0 0,-2 0-1 0,1 0 1 0,1-1 0 0,1 2-2 15,-2-1 2-15,1-1 0 0,0 0-2 0,1 1 2 0,-2-1 0 0,2 1 0 0,-1-3 0 0,2 2 0 16,-1 2-2-16,0-4 2 0,-1-1 0 0,1 5-1 0,0-4 1 0,-2 0 0 0,2-1 0 15,-1 0 0-15,1-1 0 0,0 1 0 0,-2-3 0 0,2 1 0 0,0 0 0 0,-3-2 0 0,0 0 0 0,0 0 0 16,0 0 0-16,0 0 0 0</inkml:trace>
  <inkml:trace contextRef="#ctx0" brushRef="#br0" timeOffset="109891.34">3428 2432 0 0,'0'0'378'0,"0"0"-379"16,0 1 1-16,1 3 0 0,2 0-2 0,0 0 2 0,0 0 0 0,-1 0-2 0,1 2 2 0,-2-1 0 0,4 0 0 15,-2 1 0-15,0 0 0 0,0 2-2 0,0-1 2 0,-1 0 0 0,2 3-2 0,-1-2 2 16,0 1 0-16,1-1-1 0,-1 0 1 0,0 1 0 0,1 2 0 0,-1-4 0 0,0 2 0 0,2 2 0 16,-2-4 0-16,0 3 0 0,1-2 0 0,-4-8 0 0,0 0 0 0,0 0 0 0,0 0 0 0,0 0 0 15,0 0 0-15,6 21 0 0,0 0 0 0,1 0 0 0,-6-16 0 0,0-2 0 0,0 2 0 16,-1-3 0-16,0 0 0 0,2 3 0 0,-2-4 0 0,0-1 0 0,-2 2 0 0,2-2 0 0,0 0 0 0,-2 0 1 16,1-1-1-16,1 0 0 0,-3 0 2 0,2-2-2 0,1 1 0 0,-3-2 2 15,3-1-2-15,-2 2 0 0,-1-5 0 0,2 4 0 0,1-3 0 0,-3-1 3 0,3-10-3 0,-3 0 0 16,1 1 5-16,2 17-5 0,0 0 0 0,0 0 5 0,0 0-5 0,0 0 0 0,0 0 0 15,0 0 0-15,0 0 0 0,0 0 6 0,2-42-6 0,1 0 0 0,0 0 5 0,-2 35-5 0,1 1 0 16,1-2 4-16,-3 3-4 0,1 0 0 0,2-1 0 0,0 0 0 0,-1 1 0 0,1 1 4 0,-2 1-4 16,1-1 0-16,2 2 3 0,-2 1-3 0,1 0 0 0,0-3 2 0,0 4-2 0,-1 0 0 0,1 0 0 15,1 1 0-15,-1 1 0 0,1 0 1 0,-1 0-1 0,0 2 0 0,2 0 0 0,0 0 0 0,-2 1 0 16,4 1 0-16,1 8 0 0,2 0 0 0,1 4 0 0,-2-3 0 0,-2 1 0 0,3 2 0 16,-6-11 0-16,-1 0 0 0,1 3 1 0,0-2-1 0,-1-1 0 0,0 1 2 0,0 0-2 0,0-1 0 15,1 1 0-15,-1 0 0 0,-1-2 0 0,2 2 25 0,-2 0-25 0,1-1 0 0,0 0 45 0,0 0-45 16,0 1 0-16,0-1 48 0,-1-1-48 0,1 0 0 0,-2 2 0 0,2-3 0 0,0 0 0 0,-2 1 37 15,-1-6-37-15,0 0 0 0,0 0 16 0,0 0-16 0,0 0 0 0,0 0-6 0,0 0 6 16,0 0 0-16</inkml:trace>
  <inkml:trace contextRef="#ctx0" brushRef="#br0" timeOffset="110191.83">3763 2610 0 0,'0'0'406'0,"0"0"-407"0,3-4 1 16,1 0 0-16,4-2-3 0,-4 3 3 0,1 0 0 0,1-2-3 0,2 2 3 0,0-1 0 0,-1 1 0 15,13-3 0-15,-1-1 0 0,3 1-3 0,1 1 3 0,-3 2 0 0,1-4-2 0,1 4 2 0,0 0 0 16,0-2-2-16,-1 3 2 0,-1 1 0 0,1-2 0 0,0 2 0 0,-1 0 0 0,0 0-1 0,-3 1 1 15,-1 0 0-15,5-1-1 0,-7 1 1 0,0 0 0 0,0 1 0 0,-9-1 0 0,-2 0 0 0,4 0 0 16,-4 0 0-16,0 0 0 0,2 1 0 0,-2-1 0 0,-2 0 0 0,3 0 1 0,-3 0-1 0,1 0 0 16,2-1 1-16,-4 1-1 0,0 0 0 0,1-2 0 0,-1 2 0 0,0 0 0 0,-1-2 2 15,1 1-2-15,-3 1 0 0,2-3 11 0,-1 2-11 0,0-1 0 0,1 1-3 0,1 1 3 0,0 0 0 16,0 0 0-16,0 0 0 0,0 0 0 0,0 0 0 0,-14-5 0 0,1 2 0 0,-2-3 0 0,10 5 0 16,-1 0 0-16,-1-1 0 0,0 0 0 0,1 2 0 0,0-3 0 0,-1 2 0 0,2-1 0 15,-2 0 1-15,4 1-1 0,-2 1 0 0,-1-2 0 0,3 2 0 0,-1 0 0 0,1 0-4 0,0 0 4 16,1 0 0-16,-1 2 0 0,2-1 0 0,0 0 0 0,0 3-3 0,1-2 3 0,0-1 0 0,-3 4-4 15,3-1 4-15,0 0 0 0,1 0-4 0,1 2 4 0,-2-1 0 0,1 1 0 0,1 1 0 0,0 0 0 16,1-1-4-16,-2 1 4 0,1 0 0 0,1 2-4 0,1-2 4 0,-3 2 0 0,3-1 0 16,-1 1 0-16,0-1 0 0,1 1 0 0,-1-2 0 0,0 2 0 0,2 0-1 0,-2 0 1 0,3-1 0 15,-2 2 0-15,1-3 0 0,-2 0 0 0,2 2-1 0,-2-2 1 0,1-1 0 16,2 3 0-16,-3-5 0 0,1 3 0 0</inkml:trace>
  <inkml:trace contextRef="#ctx0" brushRef="#br0" timeOffset="110442.37">4606 2341 0 0,'0'0'1113'0,"0"0"-1142"16,2 0 29-16,-2 0 0 0,1 0-132 0,-1 0 132 0,0 0 0 0,0-1-192 16,0 1 192-16,0 0 0 0,0 0 0 0,-1 0 0 0,-1 0 0 0,1 0 0 0,-2 0-182 0,2 0 182 15,-2 0 0-15,0 0-129 0,0 0 129 0,1 0 0 0,-1 3-55 0,-2-3 55 0,1 1 0 0,1 0 0 16,-3 0 0-16,3 1 0 0,-3 1-51 0,3-2 51 0,-3 2 0 0,1-1-36 0,1 1 36 0,-1 1 0 0,1 0-32 15,1-1 32-15,-1-1 0 0,0 3 0 0,2 0 0 0,1 2 0 0,-2-2 0 0,3 1 0 16,-2 0 0-16,1 1 19 0,1 11-19 0,0 2 0 0,1 1 35 0,1 2-35 0,1 0 0 0,0 0 0 16,-1 1 0-16,1-2 0 0,0 3 27 0,-2-3-27 0,1 0 0 0,1 1 59 0,-3 0-59 15,1-1 0-15,1 1 45 0,-2 14-45 0,-2 2 0 0,1-3 0 0,1-15 0 0,-2-1 0 0,1 2 0 0,-6 10 0 0,1 1 0 16,-1 1-22-16,-5-6 22 0,3-1 0 0,-5 2 42 0,14-29-42 0,0 0 0 16</inkml:trace>
  <inkml:trace contextRef="#ctx0" brushRef="#br0" timeOffset="114863.05">6428 5554 0 0,'0'0'277'0,"0"0"-277"16,-1 0 0-16,0 0 0 0,0 0-15 0,0 0 15 0,1 0 0 0,-2-1-5 0,0 1 5 0,2 0 0 15,-2-1-1-15,1-1 1 0,1 2 0 0,-3-1 0 0,1 1 0 0,1 0 0 0,-2-2 0 0,1 2 0 16,0 0 0-16,-1-2 0 0,0 2 0 0,0 0 0 0,0-2 1 0,-1 2-1 0,1 0 0 16,-1-2 0-16,2 2 0 0,-1 0 0 0,-3-3 2 0,1 3-2 0,-2 0 0 0,2 0 14 0,1 0-14 15,-2 0 0-15,0-3-8 0,1 3 8 0,-1 0 0 0,-1-1 0 16,2 1 0-16,-1 0 0 0,6 0 0 0,-8-2-8 0,1 2 8 0,1 0 0 0,-2-3 0 0,2 3 0 0,-1 0 0 0,-2 0 13 16,3-1-13-16,1 0 0 0,-4-1 0 0,2 2 0 0,2-1 0 0,-4 0-5 0,3 1 5 0,0 0 0 15,-2-2-8-15,2 2 8 0,0 0 0 0,0-3-1 0,-1 3 1 0,1 0 0 0,-1-2 0 0,3 2 0 0,1 0 0 16,-5-1 0-16,4 1 0 0,1 0 0 0,-2-1 0 0,2 1 0 0,0 0 0 0,0 0 12 15,0 0-12-15,0 0 0 0,-1-3 0 0,2 3 0 0,1 0 0 0,-4-1 9 0,4 1-9 0,-2 0 0 16,-1-1 5-16,2 1-5 0,0 0 0 0,-1 0-3 0,0 0 3 0,0 0 0 0,-2-2 0 16,2 2 0-16,-1 0 0 0,1 0-5 0,0 0 5 0,0 0 0 0,0-1 0 0,0 1 0 0,0 0 0 0,-3-1 9 15,3 1-9-15,0 0 0 0,-2 0 0 0,1 0 0 0,0 0 0 0,0 0 10 0,0 0-10 0,-1 0 0 16,0-1 15-16,1 1-15 0,1 0 0 0,-3 0 8 0,1 0-8 0,-1 0 0 0,2-1 0 16,-2 1 0-16,3 0 0 0,-3-1-4 0,2 1 4 0,-1 0 0 0,-1-2-5 0,3 2 5 0,-2 0 0 15,0 0-6-15,1 0 6 0,1 0 0 0,-3 0 0 0,2 0 0 0,0 0 0 0,0 0 2 16,1 0-2-16,-2 0 0 0,1-1-7 0,4 1 7 0,0 0 0 0</inkml:trace>
  <inkml:trace contextRef="#ctx0" brushRef="#br0" timeOffset="115247.14">6449 5368 0 0,'0'0'359'0,"0"0"-359"16,-10 2 0-16,0 0 0 0,-1 3 3 16,4-4-3-16,0 0 0 0,0-1 8 0,-14 1-8 0,-2 0 0 0,2 0 8 0,-2-1-8 0,1 0 0 0,-5-1 0 0,7 1 0 15,-3 0 0-15,1-1-5 0,-1 1 5 0,2 0 0 0,-3-1 0 16,3 1 0-16,-1-1 0 0,0-3-12 0,1 2 12 0,0 0 0 0,-1 0 0 0,1 0 0 0,2-1 0 0,-1 2-5 0,2-1 5 0,1-1 0 0,-2 0 11 16,3 1-11-16,0 0 0 0,-2 0 13 0,6 1-13 0,-2-1 0 0,-1 0 0 15,10 2 0-15,1 0 0 0,-1-3 4 0,2 3-4 0,-1 0 0 0,1-1 0 0,3 1 0 0,0 0 0 16</inkml:trace>
  <inkml:trace contextRef="#ctx0" brushRef="#br0" timeOffset="115781.02">6884 5161 0 0,'0'0'260'0,"0"0"-256"16,0-2-4-16,0-2 0 0,0 1 15 0,0-1-15 0,0 1 0 0,-2 0 24 15,2 0-24-15,0-1 0 0,0 1 0 0,0 1 0 0,0 1 0 0,0-3 34 0,0 3-34 0,0 0 0 0,0-2 14 16,0 1-14-16,0 1 0 0,0 0-4 0,0 1 4 0,0 0 0 0,0-3 0 0,0 3 0 16,0 0 0-16,2 0-2 0,-2 1 2 0,0 1 0 0,2-1 3 0,-2 2-3 0,0-1 0 15,1 1 14-15,1 2-14 0,-2-1 0 0,1-1 0 0,0 2 0 0,0 1 0 0,1 1 20 16,-1 1-20-16,0-1 0 0,2 1 16 0,1 11-16 0,-1 1 0 0,0 1 3 0,0-1-3 0,1 0 0 0,-1 1 0 16,0-3 0-16,0 1 0 0,0 2-15 0,2-1 15 0,-3-1 0 0,2-2-7 0,-4-17 7 0,0 0 0 15,0 0-11-15,5 34 11 0,2-3 0 0,-1 2 0 0,-6-20 0 0,1-1 0 0,2 1-6 16,-2-2 6-16,0-1 0 0,1 2 14 0,-2-9-14 0,0 1 0 0,2 0-4 0,-2-1 4 0,0 0 0 15,2 1 0-15,-2 0 0 0,0-1 0 0,2 3-18 0,-2-4 18 0,0 1 0 0,3 3-15 16,-3-2 15-16,1 0 0 0,2 0-11 0,-3-4 11 0,0 0 0 0,0 0 0 0,0 0 0 0,0 0 0 0,0 0-4 16,0 0 4-16,0 0 0 0</inkml:trace>
  <inkml:trace contextRef="#ctx0" brushRef="#br0" timeOffset="116231.88">7312 5005 0 0,'0'0'272'0,"0"0"-284"0,0 2 12 0,0 1 0 0,-1 0 5 0,1-2-5 16,0-1 0-16,-1 0 14 0,0 2-14 0,-1-1 0 0,1 2 0 0,1-2 0 0,-2 2 0 0,1-1 13 16,1-1-13-16,-2 1 0 0,2-2 0 0,-2 5 4 0,1-2-4 0,0 1 0 0,-1-1-10 0,1 1 10 15,0 1 0-15,-2-1 0 0,2 1 0 0,-2 0 0 0,0 1-7 0,2 0 7 0,1-3 0 0,-3 6 1 16,1-5-1-16,1 3 0 0,-1-2 8 0,1 1-8 0,0-2 0 0,0 3 0 0,1-2 0 0,0-2 0 0,0 4 9 15,1-4-9-15,0 2 0 0,0 0-6 0,0-2 6 0,0 1 0 0,2 0-9 0,-2-1 9 0,1 1 0 16,2-1 0-16,-1-2 0 0,0 2 0 0,0 0-9 0,1-2 9 0,0-1 0 0,0 4-11 16,2-3 11-16,0-1 0 0,0 3-5 0,0-2 5 0,0 0 0 0,0 0 0 0,2-1 0 0,-1 0 0 15,1 0-1-15,0 0 1 0,1 0 0 0,0-2 0 0,-2 1 0 0,3-1 0 0,-2 0 0 16,0-1 0-16,0 2 0 0,3-3 0 0,-3 0 0 0,0 1 0 0,2-3 0 0,-2 2 0 0,1 1 0 16,-1-2 0-16,2 1 0 0,-4-1 0 0,3 1 0 0,-3-1 0 0,1 1 0 0,1-1 0 0,-2 1 0 15,0 0 0-15,0 0 0 0,-1 1 0 0,-1-1 0 0,1 1 0 0,-2 2 0 0,0-2 0 0,1-1 0 16,-2 4 0-16,0-1 0 0,1-2 0 0,-3 3 0 0,2 0 0 0,0 0 0 0,-2 0 0 15,0 0 0-15,0 2 0 0,-2 0 0 0,0 0 0 0,2 0 15 0,-3 1-15 0,1 0 0 0,-2 3 0 16,-4 6 0-16,-2 0 0 0,-1 2 16 0,0 1-16 0,-1 0 0 0,0 1 11 0,1 0-11 0,-2 0 0 16,1 0 11-16,1 0-11 0,-1 0 0 0,0 1 0 0,2-3 0 0,-1 1 0 0,2 0 21 15,-2 1-21-15,1 0 0 0,0-2 0 0,2 1 0 0,-1-2 0 0,-1 2-4 0,3-1 4 16,-3 0 0-16,2-1 0 0,2-1 0 0,-2 2 0 0,0-2-11 0,1-1 11 0,1-1 0 0,-1 1-23 16,5-8 23-16,0 1 0 0,1 1-13 0,-3-1 13 0,2 0 0 0,-1 1 0 0,1-1 0 0,0-1 0 15,-2 4-14-15,1-2 14 0,0 0 0 0,0 1-8 0,0-1 8 0,0-1 0 0,-3 3-1 16,6-7 1-16,0 0 0 0,0 0 0 0,0 0 0 0,0 0 0 0</inkml:trace>
  <inkml:trace contextRef="#ctx0" brushRef="#br0" timeOffset="116798.17">7552 4779 0 0,'0'0'352'16,"0"0"-352"-16,-20-9 0 0,-3 0 0 0,1 0-51 0,2 5 51 0,2-2 0 0,-1 0-31 15,-1 2 31-15,-2 2 0 0,2-3-12 0,0 5 12 0,-1 0 0 0,-3 1 0 0,3 3 0 0,-1-2 0 16,0 2-2-16,-16 3 2 0,2 0 0 0,0 3 0 0,5-2 0 0,3 3 0 0,-1-1 0 16,1 1 0-16,1 0 0 0,-1 3 0 0,5-2 0 0,1 1 0 0,-1 0 0 0,5 2 0 0,2 0 0 0,-3 1 2 15,3 2-2-15,0-2 0 0,-2 1-1 0,6-2 1 0,0 0 0 0,-3-1 0 0,3 3 0 16,-2 0 0-16,2 1 10 0,6 1-10 0,-1 1 0 0,-1 2 22 0,2 2-22 0,0-1 0 0,0 2 3 15,2-1-3-15,-1 0 0 0,0 0 0 0,3 1 0 0,0 0 0 0,-1 1-12 0,3 0 12 0,0 1 0 16,-2 1-17-16,2-5 17 0,0 1 0 0,1 3-6 0,5-2 6 0,0 2 0 0,1 0 0 16,1-2 0-16,-1 0 0 0,2 1-1 0,2-3 1 0,-1-2 0 0,0 2 0 0,5-2 0 0,0 0 0 15,1 2 0-15,2-3 0 0,1-2 0 0,0 1 0 0,-1-3 0 0,0 2 0 0,0-2 0 0,7 0 0 16,0-1 0-16,2 0 2 0,-1-2-2 0,0-2 0 0,0 3-2 0,4-3 2 0,-2 1 0 16,2 1 0-16,-2-4 0 0,0-1 0 0,0 1 0 0,3-3 0 0,-1-1 0 0,1 1 0 0,0-6 0 15,-1 1 0-15,2-1 0 0,-2-1 0 0,-1-1 0 0,3 0 0 0,-3 1 0 0,0 0 0 0,2-2 0 16,-4-1 0-16,0-1 0 0,0 1 0 0,1-3 0 0,-1 0 0 0,2-3 11 0,-1-1-11 0,1 0 0 15,-1-3 0-15,-3 4 0 0,0-1 0 0,1 0 0 0,-2-2 0 0,0 1 0 0,0-1 0 16,-2-5 0-16,0-1 0 0,1 1-7 0,-6-2 7 0,3 0 0 0,-1 0 0 0,-2-1 0 0,2 2 0 16,-3-3-3-16,-1-1 3 0,0 1 0 0,2 1 6 0,-6-3-6 0,1-1 0 0,-1 1 7 15,-1-1-7-15,1 0 0 0,1-2 0 0,-5 0 0 0,1-1 0 0,1 2 5 0,-3-1-5 0,0 1 0 16,0-1 8-16,-3-1-8 0,-3 1 0 0,3 0-4 0,-6 3 4 0,-2 0 0 0,1 0 0 0,-2 1 0 16,0-1 0-16,-2 2-4 0,-3 1 4 0,0 1 0 0,1-4-10 0,-4 3 10 0,1 1 0 15,-3-4 20-15,-4 7-20 0,-2-2 0 0,-1 0 0 0,1 5 0 0,1-1 0 0,-4 0 26 0,0 3-26 16,0 1 0-16,0-2 31 0,-11 2-31 0,2-1 0 0,0 1 18 0,-4 1-18 0,1 3 0 0,-3-4 0 15,2 7 0-15,0 0 0 0,-3-2 9 0,2 6-9 0,0-2 0 0,0 0-7 0,-5 2 7 0,2 0 0 16,-3 2-17-16,3 3 17 0,2 0 0 0,-5 0 0 0,8 2 0 0,-1-1 0 0,1 0-29 16,2 5 29-16,-2-2 0 0,0 3-8 0,-2-5 8 0,1 3 0 0,-1 0-14 0,0 1 14 0,1 1 0 15,-1 1 0-15,-2-1 0 0,1-1 0 0</inkml:trace>
  <inkml:trace contextRef="#ctx0" brushRef="#br0" timeOffset="136985.25">25660 2106 0 0,'0'0'297'0,"0"0"-322"15,10-4 25-15,-1 0 0 0,-9 4 0 0,9-6-14 0,2 3 14 0,1-1 0 0,-1-3 0 0,-6 5 0 16,1 1 0-16,2-2-2 0,-2 1 2 0,0 1 0 0,-6 1 0 0,8-5 0 0,0 3 0 0,-1 0 0 0,1-1 19 0,11 0-19 16,-1-2 0-16,3 0 0 0,-1 2 0 0,-1 0 0 0,2-2-14 0,-2 4 14 0,0-1 0 0,2-3-5 15,-3 4 5-15,-1 0 0 0,2-2 0 0,-3 2 0 0,0-1 0 0,1 0 0 0,-2 0 0 16,-1-1 0-16,3 1 5 0,-11 2-5 0,1-1 0 0,-1-1 0 0,0 2 0 0,-1 0 0 0,0-2-5 15,-1 2 5-15,0 0 0 0,1-2 0 0,0 0 0 0,-1 2 0 0,1-1 0 0,-1 1 0 0,0 0 0 16,1-2 0-16,-2 1 0 0,0 0 0 0,3-1 0 0,-3 2 0 0,0 0 0 0,0-1 0 16,-1 1 0-16,0 0 0 0,0-3 0 0,0 3 0 0,-1 0 0 0,0 0 0 0,-1 0 0 0,0 0 0 15,0 3 0-15,-1-3 0 0,0 1 0 0,-2 2 0 0,1-2 0 0,0 1 0 0,-2-1 0 0,0 2 0 16,0-1 0-16,-2 2 0 0,-7 4 0 0,0 1 0 0,-2-1 0 0,0 1 0 0,-2 1 0 0,-1 1 0 16,3-2 0-16,-1 1 0 0,0 0 0 0,0-2 0 0,0 1 0 0,0 2 8 0,4-3-8 15,0 1 0-15,-3-1 24 0,3 2-24 0,-1-3 0 0,-2 1 0 0,9-4 0 0,-1-1 0 0,1 1 25 16,-6 2-25-16,-1 1 0 0,-1 0 8 0,9-5-8 0,0 1 0 0,-3-1 8 0,-6 3-8 0,-2-1 0 15,2 2 0-15,8-5 0 0,-1 0 0 0,0 1 49 0,1-1-49 0,0 1 0 0,-2-2 48 16,-9 1-48-16,-1 0 0 0,0 0 33 0,11-1-33 0,-1 0 0 0,1-2 0 0,0 1 0 0,0 1 0 16,-1-2 27-16,2 0-27 0,0 0 0 0,-2 1-11 0,1-4 11 0,0 2 0 0,-1 1-26 15,2-3 26-15,0 2 0 0,-2-3 0 0,2 1 0 0,0-1 0 0,-2 0 17 0,-7-9-17 0,1-1 0 0,-3-1 57 16,5 0-57-16,-1 0 0 0,0 1 61 0,3-1-61 0,0 1 0 0,1-3 0 0,3 2 0 16,0 0 0-16,-1-1-7 0,2 1 7 0,1 2 0 0,0-3-17 0,2 2 17 0,0 1 0 0,-1-2-23 15,2 5 23-15,0-1 0 0,-1-2 0 0,2 12 0 0,0-2 0 0,1 1-24 0,-1-1 24 0,0 1 0 16,1 0-17-16,-1 1 17 0,0-1 0 0,0-1-4 0,0 2 4 0,0 0 0 0,0-2 0 15,0 0 0-15,0 1 0 0,0 0 13 0,0 0-13 0,0 0 0 0,-2-1 27 0,2 1-27 0,0 2 0 16,-2-3 32-16,2 3-32 0,0 0 0 0,-2 0 0 0,2 0 0 0,0 1 0 0,-1-1 26 0,1 2-26 16,0 0 0-16,-3 0 14 0,3 2-14 0,0-2 0 0,-2 3 4 0,1-1-4 0,0 1 0 15,0 0 0-15,1 2 0 0,0 1 0 0,-1-1-3 0,-1 11 3 0,0 0 0 0,0-1-16 0,1 4 16 16,0 0 0-16,-2-1-26 0,1 2 26 0,0-1 0 0,0 1 0 0,0-2 0 0,0 1 0 0,-3-1-29 16,2 0 29-16,0 0 0 0,-2 0-20 0,1-1 20 0,0 0 0 0,-1 1-7 0,-1-2 7 0,0 0 0 15,0 0 0-15,-2-3 0 0,-1-1 0 0,1 3 3 0,0-3-3 0,0-1 0 0,-2 3 6 16,1-5-6-16,0 2 0 0,-1 0-1 0,-1-2 1 0,1-1 0 0,-2 3 0 0,3-6 0 0,0 2 0 15,-2 1-10-15,2-4 10 0,0 2 0 0,0-1-14 0,-1-1 14 0,0-2 0 0,1 3-35 0,4-3 35 0,1-1 0 16,0 0 0-16,0-1 0 0,0 0 0 0,-1 2-1 0,0-2 1 0,-1 1 0 16,0 1 89-16,1-2-89 0,0 0 0 0,-2 1 102 0,0-1-102 0,1 0 0 0,-2 1 0 0,2-1 0 15,0 0 0-15,-2-1 29 0,2 0-29 0,0-1 0 0,-1 1-57 0,1 1 57 0,-1-1 0 0,1-1-27 16,1-1 27-16,0 2 0 0,-1-3 0 0,1 3 0 0,1-1 0 0,-1-3-5 0,1 2 5 16,1 0 0-16,0-2 47 0,2 3-47 0,0-1 0 0,-1-3 23 0,2 2-23 0,0 2 0 0,1-3 0 15,0 1 0-15,0 1 0 0,1-2-64 0,0 1 64 0,0 2 0 0,2-3-62 0,-1 2 62 0,0 0 0 16,1 1-4-16,1-1 4 0,-1 1 0 0,1-2 0 0,-1 1 0 0,0 1 0 15,2 1 64-15,0 0-64 0,-1-1 0 0,0 1 45 0,-1 1-45 0,0 0 0 0,2-1-23 0,-2 2 23 16,1 0 0-16,0 1 0 0,-2-1 0 0,0 1 0 0,3 1-16 0,-4 1 16 0,0-1 0 0,2 0 6 0,-1-1-6 0,-1 1 0 16,0 1 10-16,-2 1-10 0,0 0 0 0,2-1 0 0,-2 0 0 15,0 1 0-15,0 0 51 0,0 1-51 0,0-1 0 0,-2 2 39 0,1-1-39 0,0-1 0 0,-3 1 9 0,2-1-9 0,0 1 0 16,-1 0 0-16,-1-1 0 0,1 1 0 0,-1-2 3 0,0 1-3 0,0-1 0 0,-2 1 40 16,1-1-40-16,0-1 0 0,0 1 66 0,-1-3-66 0,0 1 0 0,-1 4 0 0,1-5 0 0,0 2 0 15,-2-1-16-15,0-1 16 0,1 1 0 0,-3 0 7 0,-10-2-7 0,1 0 0 0,-2 0 25 0,2-2-25 16,0 0 0-16,-1 0 0 0,2-1 0 0,1 2 0 0,-1-4 3 0,2 3-3 0,0 0 0 15,-1-1 10-15,1 1-10 0,1-1 0 0,-1 1-7 0,10 0 7 0,-1 2 0 0,0-1 0 16,-7 0 0-16,1-1 0 0,-3 1-31 0,11 1 31 0,0 0 0 0,-2-1-35 0,1 1 35 0,1 0 0 0,-2 2-30 16,1 0 30-16,-1-1 0 0,0 0 0 0,-9 6 0 0,-1-2 0 0,0 3-4 0,2 1 4 15,1-2 0-15,-2 1 4 0,4 2-4 0,-1-1 0 0,1 3-54 0,3-2 54 0,-1 2 0 0,0-3 0 16,7-4 0-16,0 1 0 0,-1-1-46 0,2 0 46 0,0 1 0 0,-1-2-2 0,0 0 2 0,2 2 0 16,-1-1 13-16,1 0-13 0,0 1 0 0,0-1 0 0,1-1 0 0,0 0 0 0,-1 1-12 15,1 0 12-15,0-1 0 0,1 1-42 0,-1-2 42 0,0 1 0 0,2 0-34 0,-1-2 34 0,0-1 0 16</inkml:trace>
  <inkml:trace contextRef="#ctx0" brushRef="#br0" timeOffset="137168.89">25045 2013 0 0,'0'0'514'0,"0"0"-538"0,-2-1 24 0,0-1 0 15,-2 0 12-15,0 1-12 0,0-2 0 0,-3 1 0 0,-9-2 0 0,-1 0 0 0,-1-1 0 0,-3 3 0 0,0 1 0 16,1-2-8-16,-4 3 8 0,-1 0 0 0,1 2-51 0,1 0 51 0,-1-1 0 0,-1 3 0 16,-14 5 0-16,-1-1 0 0,0 2-47 0,6 2 47 0,-1-1 0 0,-1 1 23 0,8-1-23 0,-1 0 0 15,-1 2 50-15,6-3-50 0,-1 0 0 0</inkml:trace>
  <inkml:trace contextRef="#ctx0" brushRef="#br0" timeOffset="137569.4">24091 2330 0 0,'0'0'543'0,"0"0"-549"0,0 1 6 0,0 0 0 0,2 0-17 0,-2 0 17 0,0-1 0 0,2 3-63 15,-2-2 63-15,0 0 0 0,2 0 0 0,-2 0 0 0,0 1 0 0,1-2-86 0,-1 1 86 0,0 0 0 16,2 2-64-16,-2-2 64 0,0 0 0 0,1 0 6 0,-1-1-6 0,0 1 0 0,-1 2 0 15,-1-3 0-15,1 1 0 0,0 0 38 0,0 1-38 0,0-1 0 16,-1-1 6-16,0 2-6 0,2-2 0 0,-2 1 0 0,-2 0 7 0,1 0-7 0,0 1 0 0,0-1 0 0,-1-1 0 0,-1 0 0 0,1 1 10 16,0-1-10-16,0 0 0 0,-1 0 2 0,1 0-2 0,0 0 0 0,-1-1-8 0,2 0 8 0,0-1 0 15,-1 1 0-15,2 0 0 0,0 0 0 0,-2-1-2 0,3 1 2 0,0-1 0 0,-2 0-19 16,2-1 19-16,0 2 0 0,0-1-17 0,1-1 17 0,0 1 0 0,-2 1 0 0,2-2 0 0,0 1 0 0,2-1 29 16,-1 2-29-16,0 1 0 0,1-2 26 0,0 1-26 0,0 0 0 0,0-2 14 0,0 3-14 15,0 0 0-15,3 0 0 0,-2 0 0 0,0 0 0 0,2 0 8 0,-2 1-8 0,0 1 0 0,2 1-10 16,-1-2 10-16,0 2 0 0,0 0 6 0,-1 1-6 0,1 1 0 0,1-2 0 0,-3 1 0 0,0 0 0 15,1 4 15-15,-2-3-15 0,0 2 0 0,0 1 13 0,-1-2-13 0,0 0 0 0,-2 2-33 16,-5 8 33-16,0-1 0 0,-2 3 0 0,-1-4 0 0,0 2 0 0,-4-1-55 0,3-3 55 0,-1-1 0 16,-1 3-32-16,0-4 32 0,-1-2 0 0,1 5-5 0,6-10 5 0,1 2 0 0,-2-1 0 0,8-4 0 15,0 0 0-15,0 0-2 0,-12 6 2 0,-1-1 0 0,1 2-25 0,6-7 25 0,-1 2 0 0,-1 1-18 16,2-3 18-16,0 0 0 0,-3 2 0 0,9-2 0 0,0 0 0 0</inkml:trace>
  <inkml:trace contextRef="#ctx0" brushRef="#br0" timeOffset="138102.54">23877 2212 0 0,'0'0'465'0,"0"0"-465"0,0 1 0 0,0 0 0 15,-1 0-19-15,1 1 19 0,0-1 0 0,-1-1-42 0,1 1 42 0,0 1 0 0,-1 0-53 16,1-1 53-16,0 0 0 0,0-1 0 0,-2 3 0 0,1-1 0 0,0 0 0 0,0 1 0 0,0-2 0 0,0 1 0 0,-2 3-42 16,1-2 42-16,0 0 0 0,0 1-35 0,0-1 35 0,0 1 0 0,-3 1 0 0,2 0 0 0,0-1 0 15,-1 0-15-15,4-4 15 0,0 0 0 0,0 0-3 0,0 0 3 0,0 0 0 0,0 0 0 16,0 0 0-16,0 0 0 0,0 0 0 0,-21 18 0 0,2-1 0 0,-3 4 0 0,16-18 0 0,0 0 0 15,-1 0 0-15,1-1 0 0,0 1 0 0,-1 0 0 0,1-3 0 0,-1 1 0 0,1 2 0 16,1-3 0-16,0 0 0 0,-2 0 0 0,1 0 0 0,1 0 0 0,0 0 0 0,1-2 0 0,0 1 0 0,0-1 0 16,1 0 0-16,0-1 0 0,-2 1 0 0,3 0 0 0,0 0 0 0,-2 0 0 0,2-1 0 15,0 2 0-15,-1-4 14 0,0 4-14 0,1-1 0 0,0-1 0 0,1 1 0 0,0-1 0 0,-3-1 0 16,3 3 0-16,0 1 0 0,-1-3-11 0,1 1 11 0,0 1 0 0,-1-1 0 16,1 2 0-16,0 0 0 0,-1 0 0 0,1 0 0 0,0 0 0 0,-1 1 0 0,0 0 0 0,0 0 0 0,0 2 24 15,0-1-24-15,0 1 0 0,-3 1 13 0,2-1-13 0,0 0 0 0,-2 2-13 0,0-1 13 0,0 0 0 16,0 2 0-16,-2 0 0 0,1-1 0 0,0 0-18 0,-2 0 18 0,1 1 0 0,-1 0-8 15,-10 5 8-15,-1-1 0 0,0 0-1 0,19-10 1 0,0 0 0 0,0 0 0 0,-17 8 0 0,-2-1 0 0,0 2 0 16,10-8 0-16,1 3 0 0,-2-2 0 0,2 0 0 0,-1 0 0 0,-1 0 0 16,2-1 0-16,-2 1 0 0,1-2 0 0,1 0 0 0,-1 0 0 0,0 0 0 0,1 0 0 0,0-2 0 15,-1 1 0-15,1-1 0 0,0 0 0 0,-1-1 0 0,0 2 0 0,2-3 0 0,-2 1 0 0,2 0 0 16,-1 0 0-16,1-1 0 0,1 1 0 0,0-1 0 0,-1-1 0 0,2 0 0 0,0 2 0 0,0-2 0 16,1 0 0-16,0 0 0 0,0 0 0 0,0 0 0 0,2-1 0 0,-2 0 0 0,3 2 0 0,0 0 0 15,-1-2 0-15,2 1 0 0,0 1 0 0,-2-1 0 0,2 3 0 0,0-1 0 0,0 0 0 16,1 1 0-16,0-1 0 0,0 1 0 0,0 1 0 0,0-1 0 0,0-2 0 0,0 4 0 0,0 0 0 0,2-1 9 15,-2 1-9-15,1 0 0 0,1 3 0 0,-2-1 0 0,0 1 0 0,0-1 1 16,-1 1-1-16,0-1 0 0,2 2-9 0,-2-1 9 0,0 2 0 0,-1-1-1 0,0 2 1 0,0-2 0 0,-1 3 0 16,-3 0 0-16,2-1 0 0,0 1 0 0,-8 8 0 0,-1-1 0 0,1 2 0 0,-3-3 0 0,-1 1 0 15,1 0 0-15,-4-2 0 0,2 1 0 0,-2-1 0 0,0-1 0 0,1-1 0 0,-1 3 0 16,1-4 0-16,0 1 0 0,1 0 0 0,0-4 0 0,1 2 0 0,-3 0 0 0,3-3 0 0,-1 2 0 16,1 0 0-16,1-2 0 0,1 1 0 0,-3 1 0 0,2-2 0 0,0 0 0 0,-1 1 0 15,2 1 0-15,1-3 0 0,0 3 0 0,0-2 0 0,0 0 0 0,0 3 0 0,9-7 0 0,0 2 0 16</inkml:trace>
  <inkml:trace contextRef="#ctx0" brushRef="#br0" timeOffset="138520.07">23602 2603 0 0,'0'0'319'0,"0"0"-316"0,2 0-3 0,1 0 0 0,-1 2 2 15,0-2-2-15,0 0 0 0,1 0 0 0,-1 0 0 0,0 0 0 0,0 0-10 0,0 0 10 0,0 0 0 0,2 0-19 16,-2 0 19-16,0 0 0 0,2 0-5 0,-2 0 5 0,0 0 0 0,1-3 0 0,-1 1 0 0,1 2 0 16,1-1-4-16,-2 0 4 0,0-1 0 0,2 1-5 0,-2 0 5 0,0 0 0 0,3 1-9 15,-3-2 9-15,0 1 0 0,2 0 0 0,-1 0 0 0,0 1 0 0,0-1 14 0,0-1-14 0,0 1 0 0,2 0-14 16,-2 1 14-16,0 0 0 0,0-2-6 0,0 2 6 0,0 0 0 0,0-3 0 0,0 3 0 15,0 0 0-15,0 0-9 0,-1 0 9 0,1 0 0 0,0 2-1 0,-2-1 1 0,0 0 0 16,2 0 0-16,-3 1 0 0,0 1 0 0,2-2 0 0,-2 1 0 0,0 0 0 0,-2 1 0 0,1 0 0 0,0-2 0 16,-2 4 0-16,3-5 0 0,0 0 0 0,0 0 0 0,0 0 0 0,0 0 0 0,0 0 0 15,0 0 0-15,0 0 0 0,0 0 0 0,0 0 0 0,0 0 0 0,0 0 0 0,0 0 0 0,0 0 0 0,0 0 0 16,-33 26 0-16,-1 0 0 0,-2 0 0 0,29-23 0 0,0 0 0 0,-2 2 0 0,0-3 0 16,1 0 0-16,0 1 0 0,-1-1 0 0,1-1 0 0,0 1 0 0,-1 0 0 0,0-2 0 15,1 1 0-15,0-1 0 0,0 0 0 0,-3 1 0 0,3-1 0 0,0 0 0 0,-3 0 5 0,2 0-5 16,0 0 0-16,-3-1-5 0,3 1 5 0,0 0 0 0,-3-1 0 0,3 1 0 0,0 0 0 0,-3 0 0 15,-11 0 0-15,-2 0 0 0,0 1 0 0,15-1 0 0,-1 0 0 0,0 1 0 0,11-1 0 0,0 0 0 16,0 0 0-16,0 0 0 0,0 0 0 0</inkml:trace>
  <inkml:trace contextRef="#ctx0" brushRef="#br0" timeOffset="138887.2">22886 2325 0 0,'0'0'266'0,"0"0"-271"16,0 2 5-16,0-1 0 0,1 3 10 0,-1-3-10 0,0 0 0 0,2 2 0 0,-2-1 0 0,0 0 0 15,0 0-7-15,0 0 7 0,0 1 0 0,0 0-7 0,0-2 7 0,0 2 0 0,-3 1-1 0,2-1 1 0,0 0 0 16,0 1 0-16,-1-1 0 0,0 0 0 0,0 0 0 0,0 0 0 0,0 1 0 0,-2 1 0 15,-1-2 0-15,1 0 0 0,0 1 0 0,0-1 0 0,0 0 0 0,-2 1 0 0,-1-2 0 0,1 0 0 16,0 2 0-16,0-2 0 0,0-1 0 0,-2 2 0 0,1-3 0 0,-1 0 0 0,0 2 0 16,0-2 0-16,1 0 0 0,-1 1 0 0,1-2 0 0,-1 0 0 0,-1 0 0 0,2 0 0 0,0-1 0 0,-3 1 5 15,3 0-5-15,-1 0 0 0,0-1 27 0,1-1-27 0,1 2 0 0,-2-2 0 16,2 2 0-16,0 0 0 0,-2-3 36 0,2 4-36 0,0-1 0 0,0-3 4 0,1 4-4 0,-1 0 0 0,-1-4-23 16,2 4 23-16,-1 0 0 0,1-1 0 0,0 1 0 0,1 0 0 0,-1 0-16 0,1 0 16 0,0 0 0 15,0 2-21-15,1-1 21 0,0 1 0 0,-3 0-11 0,2 0 11 0,0-1 0 0,-2 3 0 16,2-2 0-16,0 1 0 0,-3 1-1 0,2-1 1 0,0-1 0 0,-1 4 0 0,0-2 0 0,1 1 0 15,-3-2 0-15,2 2 0 0,0-1 0 0,0 1 0 0,6-5 0 0,0 0 0 0,0 0 0 16,0 0 0-16,0 0 0 0</inkml:trace>
  <inkml:trace contextRef="#ctx0" brushRef="#br0" timeOffset="139037.8">22552 2213 0 0,'0'0'424'0,"0"0"-443"0,0 0 19 0,0 0 0 0,2 0 0 0,-2 0 0 0,0 0 0 16,2-1-29-16,-1 1 29 0,0 0 0 0,1 0-28 0,-2 0 28 0,0 0 0 0,1-2-19 15,-1 2 19-15,0 0 0 0,2-1 0 0,-2 1 0 0,0 0 0 0,1-1-24 0,-1 1 24 0,0 0 0 16,0 1-30-16,0 0 30 0,0 1 0 0,-1-1-17 0,0 0 17 0,0 2 0 0,0-2 0 0,-2 4 0 16,1-3 0-16,-2 3-2 0,1 0 2 0,0-2 0 0,-1 4 8 0,4-7-8 0,0 0 0 15</inkml:trace>
  <inkml:trace contextRef="#ctx0" brushRef="#br0" timeOffset="139253.95">22317 2393 0 0,'0'0'293'0,"0"0"-313"16,-1 1 20-16,0 0 0 0,-3 2 3 0,3-3-3 0,0 0 0 0,-2 3 22 0,1-2-22 0,0 0 0 15,0 1 0-15,1-1 0 0,0 0 0 0,-2 0 25 0,2 0-25 0,0 0 0 0,-2 1 25 16,2-2-25-16,0 0 0 0,-1 0 5 0,1 0-5 0,0 0 0 0,-2 2 0 0,3-2 0 16,0 0 0-16,-2 2-6 0,2-2 6 0,0 0 0 0,-2 1-9 0,2-1 9 0,0 0 0 0,-2 0-4 0,2 0 4 15,0 0 0-15,0 0 0 0,0 0 0 0,0 0 0 0,1 0 7 0,-1 0-7 0,0 0 0 0,1 0 4 16,0 0-4-16,0 0 0 0,0 0-20 0,0 0 20 0,1 0 0 0,0 1 0 0,-1-1 0 0,0 0 0 16,0 2-5-16,-1-2 5 0,0 1 0 0,2 2-4 0,-2-1 4 0,0 0 0 0,2 0-13 15,-2 0 13-15,0-1 0 0,-2 4 0 0,1 0 0 0,0 0 0 0,-1-2-24 0,0 2 24 0,-1 1 0 16,0-1-18-16,-7 8 18 0,0 1 0 0,-3-1-5 0,0 2 5 0,-2 0 0 0,1-1 0 15,-2-1 0-15,1 0 0 0,-1-1 0 0,3-3 0 0,0-1 0 0</inkml:trace>
  <inkml:trace contextRef="#ctx0" brushRef="#br0" timeOffset="139587.58">21928 2591 0 0,'0'0'288'0,"0"0"-291"0,-2-3 3 0,0 0 0 15,-1 0 0-15,3 1 0 0,0 0 0 0,-2 0-7 0,2-1 7 0,0 1 0 0,-2 1-14 16,2-2 14-16,0 2 0 0,-1-3-7 0,1 2 7 0,0-1 0 0,-1 1 0 0,1-1 0 0,0 1 0 15,1 0-1-15,-1-1 1 0,0 1 0 0,2 0 0 0,-1-1 0 0,0 2 0 0,2-3 0 0,-1 2 0 16,0-1 0-16,1 1 0 0,0 1 0 0,0 0 0 0,1-2 0 0,0 2 0 0,-1 0 0 0,2-1 0 16,-1 1 0-16,0 1 0 0,0-2 0 0,0 2 0 0,0 0 0 0,1 0 0 0,-2 0 0 15,0 0 0-15,2 2 0 0,-2-2 0 0,0 1 0 0,0 1 0 0,-1-1 0 0,0 1 0 0,0 0 0 16,-1 0 0-16,1 0 0 0,0 3 0 0,-2-1 0 0,0-2 0 0,0 1 0 0,0 0 0 16,0 1 0-16,-2-1 0 0,-1 2 0 0,1-2 0 0,-1 3 0 0,0-2 0 0,0-1 0 0,-1 2 0 15,0-2 0-15,0 0 0 0,-3 2 0 0,2-1 0 0,0-2 0 0,-1 2 0 0,0-3 0 0,0 2 0 16,-3 1 0-16,2-3 0 0,0 1 0 0,0-2 0 0,-1 0 0 0,1 0 0 0,0 2 0 0,0-2 0 15,-1 0 0-15,1-2 0 0,0 0 0 0,0 0 0 0,-1-1 0 0,1 0 0 0,1-1 0 0,-1 1 0 16,1-2 0-16,-1-1 0 0,1 0 0 0,-4-11 0 0,0 0 0 0,-2-1 0 0,5-2 0 16,0 1 0-16,-2-2 0 0,5 0 0 0,-1-1 0 0,0 1 0 0,4 1 0 0,0 0 0 0,-2 0 0 15,5 1 0-15,0-2 0 0,0 2 0 0,2 1 0 0,1 0 0 0,-1-2 0 0,2 3 0 16,-1 0 0-16,1 0 0 0,0 1 0 0,0 0 0 0,2 1 0 0,-2 1 0 0,0 0 0 0,1 0 0 16,-7 14 0-16,0 0 0 0,0 0 0 0,0 0 0 0,0 0 0 0,0 0 0 0,0 0 0 0,0 0 0 15</inkml:trace>
  <inkml:trace contextRef="#ctx0" brushRef="#br0" timeOffset="139854.44">22214 1842 0 0,'0'0'370'0,"0"0"-370"16,-1 3 0-16,0 1 0 0,0 0-1 0,0-2 1 0,0 1 0 0,0 1-2 0,-1-1 2 0,0 1 0 16,0-2-2-16,0 3 2 0,0-1 0 0,2-4 0 0,-4 4 0 0,0 2 0 0,-1-1 0 0,1 1-2 15,0-1 2-15,0-1 0 0,-2 4-2 0,1-4 2 0,-1 2 0 0,0 0-2 0,0-1 2 0,0 1 0 0,0 0 0 16,-2-1 0-16,2 1 0 0,-1-1-2 0,2-2 2 0,0 2 0 0,-3 1-2 0,3-1 2 15,0-2 0-15,0 2-2 0,1-3 2 0,0 0 0 0,-1 2 0 0,3-3 0 0,0 0 0 0,-2 2-3 16,3-3 3-16,0 0 0 0,-2 0-2 0,3-2 2 0,0 1 0 0,-1 0-3 0,1-1 3 0,0 0 0 16,2 1 0-16,-2-2 0 0,0 0 0 0,2 2-4 0,-1-2 4 0,0 2 0 0,0-3-4 15,0 2 4-15,0 1 0 0,0-4-11 0,-1 3 11 0,0-1 0 0,2 1 0 0,-2-1 0 0,0 1 0 16,1 1-4-16,-1-1 4 0,0 1 0 0,-2-1-4 0,1 2 4 0,0 0 0 0,-2-1-4 16,0 2 4-16,0 0 0 0,-2 0 0 0,-9 8 0 0,2-1 0 0,-2 1-3 0,-2 4 3 0,1-2 0 0,-3 1-4 15,1 2 4-15,0-3 0 0,0 3-5 0,2-1 5 0,-1-1 0 0</inkml:trace>
  <inkml:trace contextRef="#ctx0" brushRef="#br0" timeOffset="140055.31">21631 2309 0 0,'0'0'335'0,"0"0"-377"16,0 1 42-16,0 1 0 0,-2 3-27 0,1-2 27 0,0-1 0 0,0 2 24 0,1-3-24 0,0 2 0 16,-1 0 0-16,1-1 0 0,0 2 0 0,-1 0 7 0,1-2-7 0,0 2 0 0,0-2-23 0,0 2 23 15,0-2 0-15,0 1-15 0,0 1 15 0,0 0 0 0,0 0 0 0,0 0 0 0,0 0 0 0,-1-1-3 16,1 3 3-16,0-2 0 0,-2 1 0 0,1-2 0 0,0 1 0 0,-1 0 0 0,0 0 0 0,0 1 0 15,-2 0 0-15,1-1 0 0,-1 0 0 0,-1 1 0 0,0-2 0 0,0 2 0 0,0-1 0 16,0-1 0-16,-1 0 0 0,-1 2 0 0,-1-1 0 0,1-1 0 0,-2 1 0 0,1-1 0 0,0 0 0 16,-1 1 0-16,-1-2 0 0,1 2 0 0,0-1 0 0,-1-1 0 0,1 0 0 0,-3 3 0 15,-9-4 0-15,0 2 0 0,-1 0 0 0,22-3 0 0,0 0 0 0,0 0 0 0,0 0 0 0,0 0 0 16</inkml:trace>
  <inkml:trace contextRef="#ctx0" brushRef="#br0" timeOffset="140189.2">21306 2292 0 0,'0'0'371'0,"0"0"-434"0,-1 0 63 0,0 0 0 0,0-1-34 0,0 1 34 0,0 0 0 15,0 0 0-15,0 0 0 0,0 0 0 0,-2 0-16 0,1 1 16 0,0 0 0 0,-1 1-2 0,3-2 2 16,0 0 0-16</inkml:trace>
  <inkml:trace contextRef="#ctx0" brushRef="#br0" timeOffset="140540.58">21013 2438 0 0,'0'0'347'0,"0"0"-380"15,-2 0 33-15,0 0 0 0,2 0 0 0,-2-1-36 0,0 1 36 16,0-1 0-16,-1-2-9 0,0 2 9 0,0 1 0 0,0-4 0 0,-3 3 0 0,2-1 0 0,4 2 0 0,-6-4 7 0,-8 0-7 0,-1-1 0 15,-1-2-3-15,-2 3 3 0,0 1 0 0,-1-5-11 0,0 6 11 0,1-3 0 0,-2 2 0 16,2 1 0-16,0 0 0 0,-2-1-5 0,3 3 5 0,-1 0 0 0,-1-1-1 0,3 2 1 0,0-1 0 0,-1 2 0 16,3 0 0-16,1-1 0 0,-2 2 0 0,10-3 0 0,-1 1 0 0,0 2 0 0,2-3 0 15,0 3 0-15,-3-1 0 0,7-2 0 0,0 0 0 0</inkml:trace>
  <inkml:trace contextRef="#ctx0" brushRef="#br0" timeOffset="140738.91">20673 2351 0 0,'0'0'349'0,"0"0"-349"16,-1 2 0-16,0 0 0 0,0 0-37 0,0 0 37 0,0-1 0 0,-2 2-34 0,1-1 34 0,0 1 0 0,-2-2-3 16,1 2 3-16,0-2 0 0,-2 4 0 0,0-2 0 0,0-1 0 0,0 3 28 0,0-3-28 15,0 2 0-15,-3 0-3 0,1 1 3 0,1-1 0 0,-1 1-14 0,0 1 14 0,1-1 0 0,-2 0 0 16,2-1 0-16,0 2 0 0,-3 0-18 0,3-1 18 0,0 0 0 0,0 3-10 0,1-3 10 0,-1-1 0 0,0 5 4 16,1-4-4-16,1-1 0 0,-1 5 0 0,2-4 0 0,0 2 0 0,-1-1-4 0,2-1 4 0,0 0 0 15,0 2-2-15,2-2 2 0,0 0 0 0,-1 1 6 0,1-3-6 0,0 2 0 0,2 1 0 0,-1-2 0 16,0 0 0-16,2 2-1 0,-1-2 1 0,1 0 0 0,1 0-4 0,-4-4 4 0,0 0 0 0</inkml:trace>
  <inkml:trace contextRef="#ctx0" brushRef="#br0" timeOffset="141122.71">20339 2176 0 0,'0'0'268'0,"0"0"-268"0,-3-7 0 0,0 2 0 0,-2-2-1 0,4 5 1 0,0-2 0 0,1 4 0 0,-4-5 18 16,3 3-18-16,0-2 0 0,-2 1 25 0,2-1-25 0,0 1 0 0,-1 0 0 0,1 1 0 0,-1-1 0 16,0 0 7-16,1 1-7 0,0 0 0 0,0 0-9 0,1 1 9 0,0-1 0 0,-2 2-25 15,1 0 25-15,0 0 0 0,0 0 0 0,0 0 0 0,0 2 0 0,0-1-20 0,0 1 20 0,0 0 0 16,-2 1-6-16,1-2 6 0,0 1 0 0,-2 3-1 0,1-2 1 0,-1 0 0 0,-1 2 0 16,0 0 0-16,0-1 0 0,-2 1 0 0,-9 4 0 0,0 0 0 0,-1 3 0 0,1-5 0 0,-1 1 0 15,-1 0 0-15,10-6 0 0,0 0 0 0,-1 2 0 0,1-1 0 0,1-2 0 0,-2 4 6 0,2-5-6 16,-1 1 0-16,-1 1 7 0,2-2-7 0,0 0 0 0,-1 1 15 0,2-1-15 0,0 0 0 0,-1 0 0 15,-1 0 0-15,2 0 0 0,0-1 27 0,2 0-27 0,0 0 0 0,-2 0 0 0,3 1 0 16,-1 0 0-16,0 0 13 0,2 0-13 0,0 0 0 0,-2-4 0 0,3 4 0 0,0 0 0 0,-2-1 6 16,2 1-6-16,0 0 0 0,-1 0-8 0,2 0 8 0,0 0 0 0,-1 1 8 0,1 1-8 0,0 0 0 0,1 0 0 15,0 1 0-15,0 0 0 0,1 1 28 0,3 7-28 0,0 0 0 0,2 3 20 16,1 2-20-16,-1 0 0 0,2 0 13 0,-1 0-13 0,2 2 0 0,0 1 0 0,-2 2 0 0,1-1 0 0,1 0-23 16,-2 3 23-16,1-1 0 0,-1 2-14 0,-1-4 14 0,0 1 0 0,0 2-20 0,2 11 20 15,-2 1 0-15,2 0 0 0,-6-5 0 0,0 0 0 0,3 0-32 0,-4-1 32 0,0 1 0 0,0-1-29 16,-3-6 29-16,0 2 0 0,-2 2 0 0,-1-8 0 0,-1 1 0 0,1 2 0 0,4-22 0 15,0 0 0-15</inkml:trace>
  <inkml:trace contextRef="#ctx0" brushRef="#br0" timeOffset="141923.46">25745 3257 0 0,'0'0'353'0,"0"0"-360"0,2 0 7 0,0 0 0 0,1-1-2 15,-2 1 2-15,0 0 0 0,2-1-25 0,-2 1 25 0,0 0 0 0,1 0 0 0,-2 1 0 0,0 0 0 16,2-1-7-16,-2 2 7 0,0-1 0 0,-3 2 7 0,1 0-7 0,0-2 0 0,-1 4 26 15,-1-2-26-15,0 2 0 0,-1-1 0 0,-10 7 0 0,2-1 0 0,-3 3 30 0,0-1-30 0,-1 2 0 0,0-2 44 16,-3 0-44-16,1 0 0 0,1 1 6 0,-1-2-6 0,1-1 0 0,-3 2 0 0,2-2 0 0,1-1 0 16,-4 1 4-16,1-2-4 0,2 1 0 0,-3-1 17 0,3-1-17 0,1-1 0 0,-4 2 9 15,3-3-9-15,-1 0 0 0,0 2 0 0,1-5 0 0,-2 2 0 0,0-1-10 16,2-2 10-16,-1-1 0 0,-2 2 31 0,1-2-31 0,0 0 0 0,0-2 27 0,1 2-27 0,-2-1 0 0,0-2 0 16,-14-2 0-16,-1 2 0 0,1-2-13 0,6-1 13 0,-1 1 0 0,-1-1-1 0,5 1 1 0,-1 0 0 0,0-4 11 15,2 5-11-15,0-1 0 0,-1-1 0 0,4 2 0 0,-1 2 0 0,-2-2 33 16,4 2-33-16,2 0 0 0,-3 0 27 0,5 3-27 0,1 0 0 0,-2 1-9 0,11-2 9 0,0 1 0 0,-2 1 0 15,-1 1 0-15,0-2 0 0,-2 3-3 0,-1-1 3 0,-2 1 0 0,2-1 21 0,-3 2-21 0,1 1 0 16,-3-1 16-16,2 1-16 0,0 1 0 0,0 0 0 0,2 1 0 0,-1 1 0 0,-1 0-13 16,0 1 13-16,2-1 0 0,-2 3-16 0,2-1 16 0,-1 1 0 0,1-1-24 0,-2 4 24 15,2-2 0-15,-3 1 0 0,18-14 0 0,0 0 0 0</inkml:trace>
  <inkml:trace contextRef="#ctx0" brushRef="#br0" timeOffset="142507.61">23616 3596 0 0,'0'0'474'0,"0"0"-465"0,-28-3-9 0,0 1 0 0,-2-2-12 15,11 2 12-15,1-1 0 0,-2 1-15 0,0-1 15 0,0 0 0 0,-1-1 0 0,-17 1 0 0,-1-1 0 16,-1 0 3-16,1 3-3 0,1 1 0 0,0-5 2 0,-3 5-2 0,2-1 0 0,-3-1 7 16,1 1-7-16,0 0 0 0,-1-1 0 0,-1 2 0 0,0 0 0 0,-2 2 14 0,3-1-14 0,1 0 0 15,-2 1 0-15,9-1 0 0,0-1 0 0,-1 5 20 0,35-5-20 0,0 0 0 0,0 0 0 0,0 0 0 0,0 0 0 16,0 0 7-16,-99 4-7 0,0 2 0 0,-3 0 22 0,76-6-22 0,0 0 0 0,0 1 2 16,7-1-2-16,0 0 0 0,0 0 0 0,11 0 0 0,-2 0 0 0,2 3-21 0,2-3 21 0,0 0 0 15,-3 2 3-15,9-2-3 0,0 0 0 0,-2 2 0 0,1-2 0 0,0 0 0 0,0 0 0 16,1 0 0-16,0 0 0 0</inkml:trace>
  <inkml:trace contextRef="#ctx0" brushRef="#br0" timeOffset="142641.02">22254 3524 0 0,'0'0'402'0,"0"0"-403"16,-2 3 1-16,-1-2 0 0,0 5 28 0,0-6-28 0,0 1 0 0,3-1 0 0,-3 4 42 0,-9 2-42 0,-2 0 0 16,1 1 0-16,-2-1 0 0,1 1 0 0,-3 3 25 0,3-2-25 0,-2 1 0 0,0 0-10 15,3-2 10-15,1 0 0 0,-2 3-8 0,8-7 8 0,1 0 0 0,-1 2 0 0,2-2 0 0,0 0 0 16,-2 3 8-16,1-3-8 0,2 0 0 0,-2 3 9 0,3-3-9 0,0 1 0 0,0 2 15 15,1-3-15-15,0 2 0 0,0-1 0 0,1 0 0 0,0 1 0 0,1 2 21 0,-1-7-21 0,0 0 0 0,0 0 27 16,0 0-27-16,0 0 0 0</inkml:trace>
  <inkml:trace contextRef="#ctx0" brushRef="#br0" timeOffset="143141.95">21519 3293 0 0,'0'0'661'0,"0"0"-661"0,1-4 0 0,0 2 0 0,0-1-26 0,0 0 26 0,0 0 0 0,0 0-8 16,0 0 8-16,0-1 0 0,0 2 11 0,0-1-11 0,0 1 0 0,-1 2 0 0,3-4 0 15,-2 2 0-15,0 0 0 0,2 0-2 0,-1 1 2 0,0 0 0 0,1-2 4 0,-1 3-4 16,0 0 0-16,0-2-18 0,0 2 18 0,0 0 0 0,0 0 0 0,1 1 0 0,-1 0 0 0,0 1-25 0,-2-2 25 0,0 0 0 16,0 0-19-16,0 0 19 0,0 0 0 0,0 0-16 0,2 5 16 0,0-1 0 0,1 5 0 15,-4-8 0-15,0 2 0 0,0 1-14 0,-1-3 14 0,0 2 0 0,0 0-17 0,-1 0 17 0,-1-2 0 16,1 3-13-16,-1-2 13 0,0 1 0 0,-2-1 0 0,1 1 0 0,0-1 0 0,-1 0-7 0,0 0 7 16,-1-2 0-16,0 3 9 0,0-2-9 0,0 0 0 0,-1 1 9 0,1-1-9 0,0 0 0 0,-3 1 0 15,2-1 0-15,1 0 0 0,-2 0 13 0,1-1-13 0,-1 0 0 0,0 1 3 0,1-1-3 0,0 0 0 16,-1 0 8-16,1 0-8 0,-1 0 0 0,0 1 0 0,2-1 0 0,0 0 0 0,-2 1 9 15,9-1-9-15,0 0 0 0,0 0 1 0,0 0-1 0,0 0 0 0,0 0-16 0,-24 2 16 0,0 1 0 16,-2 0 0-16,19-2 0 0,0 0 0 0,0 2-28 0,-1-1 28 0,1 0 0 0,0 3-10 0,0-3 10 16,0 2 0-16,1-1 11 0,1 0-11 0,0 0 0 0,-3 2 0 0,3-1 0 0,1 1 0 15,-2-2 11-15,3 1-11 0,0 1 0 0,-2 1 2 0,3-3-2 0,0 1 0 0,0 2 2 16,2-4-2-16,0 1 0 0,-2 4 0 0,2-4 0 0,0-1 0 0,2 3-5 0,0-1 5 0,0 0 0 0,1-1 1 16,0 1-1-16,0-2 0 0,2 3 2 0,-1-3-2 0,0 2 0 0,4-2 0 15,-2 2 0-15,0-1 0 0,0 0 0 0,0-1 0 0,1 1 0 0,2 0 14 0,-2-1-14 0,0 0 0 0,1 2 20 16,-1-2-20-16,0 1 0 0,0-1 0 0,1-1 0 0,0-1 0 0,-1 4 8 0,-1-4-8 0,1 1 0 15,1 0 2-15,-2-1-2 0,0 0 0 0,2 3 3 0,-1-3-3 0,-1 0 0 0,1-1 0 16,-7 1 0-16,0 0 0 0</inkml:trace>
  <inkml:trace contextRef="#ctx0" brushRef="#br0" timeOffset="143574.83">21556 3319 0 0,'0'0'606'0,"0"0"-609"0,0-1 3 0,0 0 0 0,0-3 1 16,0 2-1-16,0 0 0 0,-1 0 0 0,1 0 0 0,0 0 0 0,-2 0 7 0,1 0-7 0,0-1 0 15,-2 1 10-15,1-1-10 0,0 1 0 0,-2 1 24 0,0 0-24 0,0-1 0 0,0-1 0 16,-1 2 0-16,0 0 0 0,-3-1 27 0,-9 2-27 0,-1 0 0 0,0-1 34 0,-2 2-34 0,0 2 0 0,0 0 12 16,0 0-12-16,-1-1 0 0,1 4 0 0,1-2 0 0,1 0 0 0,-2 0-7 0,2 0 7 15,2 1 0-15,-1 0-20 0,4-1 20 0,-2-1 0 0,0 4-19 0,10-6 19 0,-1 2 0 0,-2-1 0 16,4 1 0-16,0-2 0 0,0 2-19 0,1-1 19 0,0-1 0 0,-1 4 8 15,1-4-8-15,1 1 0 0,0 2 2 0,1-1-2 0,0 0 0 0,0 1 0 0,1-2 0 0,0 1 0 0,1 1-25 16,0 0 25-16,0 1 0 0,2-1-13 0,1 0 13 0,-1 1 0 0,1-2 2 0,7 7-2 0,1-1 0 16,0 1 0-16,2-1 0 0,2 1 0 0,0-1-5 0,-1-1 5 0,-1 1 0 0,2 0-27 15,-16-9 27-15,0 0 0 0,0 0-6 0,12 6 6 0,1 1 0 0,0 2 0 16,-9-5 0-16,0-2 0 0,1 3 8 0,-2-3-8 0,0 1 0 0,0 3 3 16,-2-2-3-16,0-1 0 0,1 2 12 0,-2-1-12 0,0-1 0 0,0 3 0 0,-1-2 0 0,0 1 0 0,-2 1 9 0,0 0-9 0,0-1 0 15,-2 2 5-15,-6 7-5 0,0-2 0 0,-2 2 3 0,0-1-3 0,-2-1 0 0,0 0 0 0,8-5 0 16,-1-2 0-16,1 1 11 0,1-1-11 0,0 1 0 0,-4-1 10 0,4-1-10 15,0 0 0-15,-1 2-1 0,0-2 1 0,0 0 0 0,1 3 0 0,2-1 0 0,0-2 0 0,-2 2-21 0,2-1 21 0,-1 0 0 16,1 1-21-16,1 0 21 0,0-1 0 0,0 1-2 0,2-1 2 0,0 0 0 0,-1 3 0 0,2-2 0 16,0-2 0-16,0 4-7 0,1-2 7 0,0-2 0 0,2 4-24 0,0-4 24 0,0 3 0 0,1-2-30 15,2 0 30-15,-1 1 0 0,0 0 0 0,0 0 0 0,0-1 0 0,2 0-25 16,1-1 25-16,-2 1 0 0,2 0 8 0,-8-5-8 0,0 0 0 0,0 0-7 0,0 0 7 0,0 0 0 0</inkml:trace>
  <inkml:trace contextRef="#ctx0" brushRef="#br0" timeOffset="146010.88">24494 3275 0 0,'0'0'313'0,"0"0"-334"0,0 0 21 0,0 0 0 0,-1-1-24 16,1 0 24-16,0 0 0 0,-2-1-11 0,2 0 11 0,0 1 0 0,-2-2 0 0,2 1 0 0,0 0 0 0,-2-1 0 15,2 3 0-15,0-1 0 0,-1-2-1 0,1 1 1 0,0 0 0 0,-1-1 0 16,1 2 0-16,0 0 0 0,0-2 0 0,0 1 0 0,0 0 0 0,1 0 0 0,-1 1 0 0,0 1 0 16,2-4 0-16,-1 2 0 0,0 1 0 0,1-1 0 0,0 1 0 0,0 0 0 0,-2 1 0 0,2-1 0 0,1 1 0 0,0 0 0 15,1-3 0-15,-1 3 0 0,0 0 0 0,1 0 0 0,-1 0 0 0,0 0 0 0,2 0 0 16,0 0 0-16,-1 0 0 0,1 1 0 0,-1 1 0 0,0-1 0 0,2-1 0 0,-1 1 0 0,-1 0 0 0,2 2 0 16,-2 0 0-16,0 0 0 0,2-2 0 0,-3 1 0 0,1 0 0 0,2 2 0 0,-3-1 0 0,0 1 0 15,0-1 0-15,-1 0 0 0,0 0 0 0,0 0 0 0,-1 1 0 0,0-2 0 0,0 3 0 16,-1-3 0-16,0 1 0 0,0 3 0 0,0-2 0 0,0-2 0 0,-2 4 0 0,0-3 0 0,0 0 0 15,-1 2 0-15,0-1 0 0,0 1 0 0,-3-1 0 0,0-1 0 0,1 1 0 0,-1-1 0 0,0-1 0 16,0 1 0-16,-2 1 0 0,1-2 0 0,0 1 0 0,-2-2 0 0,0-1 0 0,1 0 0 16,-2 1 0-16,-1-1 0 0,2 0 0 0,-1 0 0 0,-11-2 0 0,1-3 0 15,-2 0 0-15,11 1 0 0,2 1 0 0,-1-1 0 0,-8-6 0 0,1 2 0 0,-3-4 3 0,6 0-3 0,-2 1 0 0,0-3 0 16,10 8 0-16,1-1 0 0,-2 1-3 0,-2-8 3 0,-1 1 0 0,1-3 0 0,3 2 0 16,0 0 0-16,-2-3 0 0,4 3 0 0,1-1 0 0,-1-2 0 0,3 4 0 0,0-2 0 0,0 1 21 15,2 2-21-15,0 0 0 0,0-3-11 0,1 3 11 0,0 0 0 0,1-1 22 0,2 0-22 16,0 2 0-16,-1-2 0 0,1 1 0 0,0 0 0 0,2-2 3 0,-4 10-3 0,0-2 0 0,2 0-21 15,2-7 21-15,0 1 0 0,2-2 11 0,-9 14-11 0,0 0 0 0</inkml:trace>
  <inkml:trace contextRef="#ctx0" brushRef="#br0" timeOffset="146211.23">24764 2670 0 0,'0'0'334'0,"0"0"-334"16,-16 17 0-16,-1 0 0 0,-2 3-42 0,5-8 42 0,-2 0 0 0,2 2-29 0,0-3 29 0,-1 1 0 15,1 2 2-15,0-6-2 0,0 2 0 0,0 1 0 0,2-1 0 0,-1 0 0 16,0-1 9-16,8-6-9 0,0 3 0 0,-2-2 51 0,2-1-51 0,0-1 0 0,0 4 61 0,2-4-61 16,0 0 0-16,-3 3 0 0,6-5 0 0,0 0 0 0</inkml:trace>
  <inkml:trace contextRef="#ctx0" brushRef="#br0" timeOffset="146377.71">24640 2683 0 0,'0'0'275'0,"0"0"-273"0,-1 3-2 0,0-2 0 0,0 3 0 16,-1-2 0-16,0 0 0 0,0 1-12 0,-1-1 12 0,0 2 0 0,-2-2 4 0,1 2-4 0,0 2 0 15,-2-3 29-15,-11 8-29 0,2-2 0 0,-1 5 0 0,-1-4 0 16,-1 0 0-16,-1 2-5 0,0 1 5 0,1-2 0 0,1 1 26 0,-2-1-26 0,1 1 0 0,-3 1 5 0,2-1-5 0,1-1 0 15,-2 3 0-15,2-3 0 0,-2 0 0 0,1-1 24 0,19-10-24 0,0 0 0 0</inkml:trace>
  <inkml:trace contextRef="#ctx0" brushRef="#br0" timeOffset="146628.16">23961 2999 0 0,'0'0'435'0,"0"0"-435"0,0 2 0 0,0 1 0 0,-1 0 11 0,1-1-11 16,0 0 0-16,0 0 30 0,0 1-30 0,0-2 0 0,-1 2 5 0,1-2-5 0,0 1 0 0,-2 2 0 0,1-3 0 0,0 2 0 15,0 0 8-15,0 1-8 0,0-2 0 0,0 1-21 0,0 0 21 0,0 1 0 0,-1-1-32 16,1 1 32-16,-1-1 0 0,-1 3 0 0,1-3 0 0,0 1 0 0,0 1-8 16,2-5 8-16,0 0 0 0,0 0 0 0,0 0 0 0,0 0 0 0,0 0 9 0,0 0-9 0,0 0 0 0,0 0 0 15,0 0 0-15,0 0 0 0,0 0 17 0,0 0-17 0,0 0 0 0,0 0 42 0,-32 30-42 0,1-2 0 16,-1 0 10-16,23-25-10 0,1 1 0 0,-2 1 0 0,2-1 0 0,0-2 0 0,-3 4 24 16,2-3-24-16,0 0 0 0,-1 2 3 0,1 0-3 0,-1-2 0 0,1 2 1 0,0-1-1 0,1-1 0 15,-2 1 0-15,1 0 0 0,1-1 0 0,-2 2-22 0,3-1 22 0,-1 0 0 0,-1 1-28 0,1-2 28 16,0-1 0-16,1 4-9 0,1-3 9 0,0 1 0 0,0 1 0 0,2-2 0 0,-1 0 0 0,-1 0 1 15,3-1-1-15,0 0 0 0,-1 2 12 0,4-4-12 0,0 0 0 0,0 0 2 0,0 0-2 0,0 0 0 16</inkml:trace>
  <inkml:trace contextRef="#ctx0" brushRef="#br0" timeOffset="146778.79">23736 2878 0 0,'0'0'518'0,"0"0"-534"16,0 0 16-16,0 2 0 0,0 0 0 0,0-1 0 0,0-1 0 0,0 3-16 15,0-1 16-15,0-2 0 0,-1 3-4 0,1-1 4 0,0-2 0 0,-1 3 25 0,1-1-25 0,0 0 0 0,-2-1 0 16,1 3 0-16,0-3 0 0,-1 3-15 0,1 2 15 0,0-3 0 0,-1 2-20 0,0 1 20 16,0-1 0-16,-1 2-11 0,3-7 11 0,0 0 0 0</inkml:trace>
  <inkml:trace contextRef="#ctx0" brushRef="#br0" timeOffset="147512.77">24702 5042 0 0,'0'0'415'0,"0"0"-415"16,0 2 0-16,0 2 0 0,-2 0 2 0,2-3-2 0,0 0 0 0,0 0-1 0,0-1 1 15,0 0 0-15,0 2 3 0,0-2-3 0,0 0 0 0,2 0 0 0,-1-1 0 0,0 0 0 0,1 0-16 0,-1-1 16 16,0-1 0-16,2 2-6 0,-1-3 6 0,1 2 0 0,0-3 16 0,4-7-16 0,0 0 0 0,0-3 0 16,1-1 0-16,-1 1 0 0,1-2 16 0,-2 1-16 0,0-1 0 0,1-1 17 0,-2-1-17 15,1 1 0-15,0 1 21 0,-2-2-21 0,1 0 0 0,1 0 0 0,-2-1 0 0,0 0 0 0,0 1 23 16,0-1-23-16,0 0 0 0,1-1 20 0,-2 3-20 0,0 0 0 0,1-2 11 0,-3 2-11 0,0 0 0 15,2 0 0-15,-3 1 0 0,0-1 0 0,2 0-10 0,-1 3 10 0,0 0 0 0,1-2-18 16,-1 5 18-16,0 0 0 0,1-3 5 0,-2 12-5 0,0-2 0 0,1 1 0 0,-1 1 0 0,0 1 0 0,0-2 0 16,0 1 0-16,0 2 0 0,0-2 0 0,0 1 0 0,0 0 0 0,0 0-9 0,0 1 9 0,0 1 0 15,0-2 0-15,0 2 0 0,0 0 0 0,-1-1-43 0,1 1 43 0,0 0 0 0,-1 1-26 16,1 1 26-16,0-2 0 0,-1 2 0 0,1-1 0 0,0 3 0 0,-1 0 0 0,1 0 0 0,0 0 0 16,-1 2 5-16,1-2-5 0,0 1 0 0,0 2 1 0,0 2-1 0,0-2 0 0,2 0 1 15,-2 1-1-15,0 0 0 0,2 2 0 0,-1 0 0 0,0-1 0 0,3 0 22 0,-2 2-22 0,0 0 0 16,0-1 8-16,0 0-8 0,0 0 0 0,3 0 5 0,-2 2-5 0,0-2 0 0,0 2 0 15,0-1 0-15,1-2 0 0,-1 4 6 0,0-5-6 0,0 2 0 0,2 2 15 0,-1-4-15 0,0 2 0 0,0 0 15 16,1-2-15-16,-1 1 0 0,1-2 0 0,-1 1 0 0,0 0 0 0,2-1 2 0,-1-1-2 0,1 0 0 16,-1 1-3-16,0-3 3 0,1 0 0 0,-1 1 0 0,-1-2 0 0,1 1 0 15,1 0 0-15,-2-3 0 0,0 0 0 0,2 2-6 0,-2-3 6 0,1 0 0 0,0-2-1 0,0 1 1 0,0-1 0 16,1 0-9-16,-1-1 9 0,1-1 0 0,1-2 0 0,6-6 0 0,0-1 0 0,0 2-11 16,0-6 11-16,-1 2 0 0,0-1-20 0,-1-1 20 0,-1 1 0 0,3 0-20 0,-3-2 20 0,-1 2 0 15,2-2 0-15,-3 2 0 0,-1 0 0 0,2-1-18 0,-3 3 18 0,1 0 0 0,1-2-11 16,-3 3 11-16,0 0 0 0,1 1-3 0,-5 7 3 0,0 2 0 0,3-3 0 0,-4 2 0 0,0 1 0 15,2-1 19-15,-2 4-19 0,0 0 0 0,0 0 13 0,0 0-13 0,0 0 0 0,0 0 8 0,0 0-8 0,0 0 0 16</inkml:trace>
  <inkml:trace contextRef="#ctx0" brushRef="#br0" timeOffset="148062.86">24179 4631 0 0,'0'0'479'0,"0"0"-472"0,0-1-7 0,0-1 0 16,2-1 0-16,-2 2 0 0,0 0 0 0,2-1-19 0,-2 0 19 0,0 1 0 0,0-3-3 15,-1 4 3-15,0-1 0 0,-1-1 3 0,0 1-3 0,0 0 0 0,-2-1 0 0,0 2 0 16,0 0 0-16,-3-2-1 0,-10 1 1 0,-2 0 0 0,0 0 7 0,-4-1-7 0,0 1 0 0,-2 0 24 16,-19 1-24-16,0-1 0 0,0-2 0 0,4 2 0 0,-2-1 0 0,1-1 33 0,-1 2-33 0,0 0 0 0,-2-1 24 15,6 2-24-15,-1 0 0 0,-1-2 12 0,3 2-12 0,-1 0 0 0,-1-1 0 0,-1 1 0 16,-1 0 0-16,-1-2-12 0,4 2 12 0,1 0 0 0,-2-2-14 0,3 2 14 0,2 0 0 15,-3 0 16-15,2 0-16 0,0 0 0 0,-2 0 0 0,6 0 0 0,0 0 0 0,-3 2 15 0,8-2-15 0,0 0 0 16,-2 2 1-16,3-2-1 0,0 0 0 0,0 1-7 0,5-1 7 0,1 0 0 0,0 0 0 0,11 0 0 16,1 0 0-16,-1 0-17 0,2 0 17 0,-1 0 0 0,0 0-31 0,2 0 31 0,-1 0 0 0,-1 2-47 15,7-2 47-15,0 0 0 0,0 0 0 0,0 0 0 0,0 0 0 0,-1 0-27 0,1 0 27 16,0 0 0-16</inkml:trace>
  <inkml:trace contextRef="#ctx0" brushRef="#br0" timeOffset="148296.64">22987 4446 0 0,'0'0'389'0,"0"0"-377"16,-2 2-12-16,-1-2 0 0,0 1 35 0,0 0-35 0,0 1 0 0,-1-2 41 15,0 1-41-15,0 1 0 0,-3 0 0 0,-9 3 0 0,-1-1 0 0,1 0 17 0,-4 1-17 0,1 0 0 16,0 1 3-16,0 1-3 0,1-1 0 0,-4 1 4 0,2-2-4 0,1 2 0 0,-1 0 0 0,2-2 0 0,0 2 0 16,0 0 11-16,4-1-11 0,-1 1 0 0,0 0 20 0,10-4-20 0,-1 0 0 0,-1 1 31 15,2-2-31-15,-1-1 0 0,1 4 0 0,2-2 0 0,0 0 0 0,-3 1 33 0,3-2-33 0,0 2 0 16,0-2 0-16,2 2 0 0,0-1 0 0,-2 1-9 0,2-1 9 0,0 2 0 0,0-1 0 15,1 1 0-15,0-1 0 0,0 3-28 0,1-2 28 0,0 0 0 0,2 1-39 0,-1 0 39 0,0-1 0 16,2 2-35-16,0-1 35 0,0-3 0 0,3 6 0 0,7 3 0 0,0 1 0 0,0 1-35 0,2-5 35 16,-1 2 0-16,1 0-12 0,-9-6 12 0,1-1 0 0,0 2-4 0,0-3 4 0,-1 0 0 0</inkml:trace>
  <inkml:trace contextRef="#ctx0" brushRef="#br0" timeOffset="148881.58">20011 4558 0 0,'0'0'659'0,"0"0"-643"16,1 0-16-16,0 0 0 0,0 2 25 0,0-2-25 0,0 0 0 0,2 1 11 16,0-1-11-16,0 0 0 0,0 0 0 0,11 0 0 0,-2 0 0 0,3 2 23 0,2-2-23 0,1 0 0 0,0 0 35 15,4 1-35-15,-1-1 0 0,-1 2 14 0,3-1-14 0,1 0 0 0,0 1 0 0,12-1 0 0,1 0 0 16,1 2-25-16,-7-3 25 0,1 0 0 0,1 1-47 0,-6-1 47 0,1 1 0 0,-1 1-53 15,-14 0 53-15,-1-2 0 0,0 1 0 0,-1-1 0 0,-1 0 0 0</inkml:trace>
  <inkml:trace contextRef="#ctx0" brushRef="#br0" timeOffset="149097.69">20294 4387 0 0,'0'0'652'0,"0"0"-625"0,-1 2-27 0,0 0 0 0,1-2 0 0,-1 2 0 0,1-1 0 0,0 0 0 16,-2 2 44-16,1-1-44 0,0 0 0 0,0 0 10 0,0 0-10 0,0 1 0 0,0 0-10 15,0 2 10-15,0-1 0 0,-2 0 0 0,2 3 0 0,0 0 0 0,-1-1 2 0,-2 11-2 0,0-1 0 0,0 3 12 16,1 1-12-16,0 0 0 0,0 0-30 0,1-1 30 0,-1-1 0 0,1 2 0 16,1 0 0-16,0-1 0 0,-1 2-56 0,1-3 56 0,0 1 0 0,0 0-61 0,1-1 61 0,0 0 0 0,2 1-69 15,-1-2 69-15,0-1 0 0</inkml:trace>
  <inkml:trace contextRef="#ctx0" brushRef="#br0" timeOffset="149347.42">21146 4250 0 0,'0'0'823'0,"0"0"-823"15,0 2 0-15,0-2 0 0,2 3 24 0,-2-1-24 0,0-1 0 0,2 3 17 0,-2 1-17 0,0-1 0 16,2 2-31-16,1 12 31 0,0-2 0 0,1 3 0 0,0 4 0 0,0-1 0 0,2 5-31 16,2 14 31-16,-1 1 0 0,0 2-13 0,-2-9 13 0,1 3 0 0,2 0-58 0,-3-4 58 0,0 0 0 0,1 1 0 15,-2-2 0-15,-1-2 0 0,2 3-112 0,-3-5 112 0,0 0 0 0,0 2-102 0,-5-2 102 0,0 1 0 16</inkml:trace>
  <inkml:trace contextRef="#ctx0" brushRef="#br0" timeOffset="150131.67">20819 3600 0 0,'0'0'504'0,"0"0"-502"16,0 3-2-16,0 0 0 0,2 0-13 0,-2-1 13 0,0-2 0 0,1 1 0 15,-1-1 0-15,0 0 0 0,0 0 0 0,-1 2-38 0,1-2 38 0,0 0 0 0,-1 2-31 0,0-2 31 0,0 0 0 16,-1 0 0-16,0 0 0 0,0 0 0 0,-1 0 0 0,-1 0 0 0,-1 0 0 0,0 0 6 16,-1 0-6-16,0 0 0 0,-1 0-7 0,-13-2 7 0,0 1 0 0,1 0-1 0,-5 1 1 15,1 0 0-15,-2-1 0 0,1 1 0 0,-2-2 0 0,-1 0 2 0,-14 0-2 0,-2-2 0 0,0 3 3 16,3 0-3-16,2 0 0 0,0-2 4 0,6 1-4 0,1 1 0 0,-2 1 0 0,5 0 0 0,1 0 0 0,0-3 0 16,3 3 0-16,2 0 0 0,-1 2-3 0,14-2 3 0,-1 0 0 0,-1 1-22 0,3 0 22 0,-2 1 0 15,0-1 0-15,2-1 0 0,0 2 0 0,-2 0-19 0,3-2 19 0,0 0 0 0,-2 3 1 16,9-3-1-16,0 0 0 0</inkml:trace>
  <inkml:trace contextRef="#ctx0" brushRef="#br0" timeOffset="150616.91">19858 2594 0 0,'0'0'476'0,"0"0"-462"0,0 0-14 0,0 0 0 0,2 1 0 0,-2-1 0 0,0 0 0 16,2 1 12-16,-2-1-12 0,0 0 0 0,-2 0-10 0,0 0 10 0,0 0 0 0,-1 0-11 0,-12 0 11 0,2 0 0 16,-2 2 0-16,-4 0 0 0,-1 0 0 0,-2 2-18 0,-17 3 18 0,0 0 0 0,-2 1-20 15,0-1 20-15,-1-1 0 0,-2 3-35 0,2 1 35 0,1 0 0 0,-2 3 0 0,-1-3 0 16,0 0 0-16,-2 0-28 0,46-10 28 0,0 0 0 0</inkml:trace>
  <inkml:trace contextRef="#ctx0" brushRef="#br0" timeOffset="156088.23">26804 5413 0 0,'0'0'257'0,"0"0"-242"0,0 0-15 0,1 0 0 0,0 0 0 0,0 0 0 0,-1 0 0 0,0 0 0 0,3 0-4 16,-2 0 4-16,0 0 0 0,0 0 3 0,1 0-3 0,0 0 0 0,0 0-10 16,0 0 10-16,0 0 0 0,2 3 0 0,-1-2 0 0,0 0 0 0,2 1-5 0,0-1 5 0,-1 2 0 0,2-2 0 15,0 2 0-15,0 0 0 0,-6-3 0 0,8 4 14 0,9 6-14 0,0-2 0 0,1 4 0 16,1-2 0-16,-1 0 0 0,2 2 18 0,-2-2-18 0,-1 0 0 0,3 2 10 0,-4 0-10 0,2-1 0 0,0 2-17 0,-3-3 17 16,1 1 0-16,1 2 0 0,-2-1 0 0,0-1 0 0,1 2-17 0,-4-3 17 0,0 0 0 15,1 1 7-15,-3-2-7 0,1 1 0 0,0-1 7 0,-3 0-7 0,-1-1 0 0,2 1 0 16,-8-8 0-16,0 1 0 0,2 3-10 0,-2-2 10 0,0-2 0 0,1 2-10 0,-2 0 10 0,0-2 0 0,1 2-2 15,-1-1 2-15,0-1 0 0,-1 2 0 0,0-1 0 0,0 1 0 0,0-2 6 0,0 0-6 0,0 0 0 16,-2 3-5-16,0-3 5 0,-1-1 0 0,0 2-1 0,0 0 1 0,-1-2 0 0,0 1 0 16,-1-1 0-16,-1 0 0 0,0 2 0 0,-9-3 0 0,-1 0 0 0,0 0 22 0,-1-2-22 0,-1 2 0 15,1-4-5-15,1 2 5 0,1-2 0 0,-3 1 0 0,4-2 0 0,0 0 0 0,-1 0-13 16,3 0 13-16,1 0 0 0,-2-3-4 0,9 7 4 0,0-2 0 0,-1 1 0 0,1-1 0 0,1 1 0 0,-3-2 0 16,4 2 0-16,0 0 0 0,-1-2 0 0,1 0 0 0,0 1 0 0,0-1 0 15,1 0 0-15,0 1 0 0,-2-1 0 0,3-1 0 0,0 1 0 0,-2-1 0 0,3 6 0 0,0 0 0 0,0 0 0 16,-1-10 0-16,0-1 0 0,-2-1 0 0,3 7 0 0,0 0 0 0,2-1 0 0,-1 2 0 0,0 0 0 15,1-1 0-15,0 2 0 0,0 0 0 0,2-1 0 0,-2 2 0 0,0 0 0 0,2-1 0 16,-1 2 0-16,0 0 0 0,1 1 0 0,-1 0 0 0,0 0 0 0,2-2 0 0,-2 4 0 0,0-2 0 16,3 1 0-16,-2 1 0 0,0 0 0 0,0 0 0 0,-1 1 0 0,1 1 0 0,1 1 0 15,-1-1 0-15,0 0 0 0,0 2 0 0,-1-1 0 0,0 1 0 0,1 1 0 0,-2-1 0 0,1 1 0 16,0 2 0-16,-2-2 0 0,0 0 0 0,2 0 0 0,-3 0 0 0,0 0 0 0,1 2 0 16,-2-2 0-16,0 1 0 0,0-1 0 0,-1-1 0 0,0 0 0 0,-3 3 0 0,1-3 0 0,0-2 0 0,0 4 0 15,-1-2 0-15,0-2 0 0,-1 2 0 0,-1-3 0 0,1 0 0 0,-2 3 0 0,0-5 0 0,0 1 0 16,-1 2 0-16,-11-4 0 0,1 0 0 0,-2-1 0 0,0-3 0 0,2 2 0 0,-1-4 0 15,3-2 0-15,-1 1 0 0,-3-2 0 0,6 0 0 0,-1 0 0 0,-1 0 0 0,3-2 0 0,1 1 0 16,-3-2 0-16,5-1 0 0,0 2 0 0,-3-3 0 0,5 2 0 0,0-1 0 0,-2 1 0 16,5-1 0-16,0 1 0 0,-2-2 0 0,4 0 0 0,-2 1 0 0,1-2 0 0,2 2 0 0,0-2 0 15,0 1 0-15,2 1 0 0,0-1 0 0,-2 1 0 0,3-2 0 0,0 2 0 0,0-2 0 0,1 5 0 16,0-1 0-16,2-1 0 0,-1 7 0 0,0 1 0 0,0-4 0 0,-1 5 0 0,0-1 0 0,2-1 0 16,-2 0 0-16,0 1 0 0,2 0 0 0,1 0 0 0,-2 0 0 0,0-1 0 15,-1 2 0-15,0-2 0 0,2 1 0 0,-2 0 0 0,0 0 0 0</inkml:trace>
  <inkml:trace contextRef="#ctx0" brushRef="#br0" timeOffset="156504.67">26424 5181 0 0,'0'0'432'0,"0"0"-523"16,-3 3 91-16,0-1 0 0,-1 3-56 0,3-3 56 0,0 0 0 0,-1 0 0 15,0 0 0-15,1 1 0 0,-1-1-23 0,1 2 23 0,0-1 0 0,-2 0-5 0,2 1 5 0,0 1 0 16,-2 0-1-16,2 1 1 0,0 1 0 0,-1-2 0 0,-1 12 0 0,0 1 0 15,0 0 0-15,1-1 0 0,-1 1 0 0,1 1 0 0,0 0 0 0,0 0 0 0,-1 0 0 0,2-1 0 0,0 1 0 16,-2 0 0-16,2-3 0 0,0 0 0 0,-2 1 0 0,1-4 0 0,0 1 0 0,0 1 0 16,-1-2 0-16,-1-1 0 0,-1 1 0 0,4-9 0 0,0 0 0 0,-2 2 0 0,1-3 0 0,0 1 0 0,-1 0 0 15,1-3 0-15,0 1 0 0,-2 3 0 0,1-3 0 0,-1 0 0 0,-2 2 0 0,2-2 0 16,0 0 0-16,-1 3 0 0,0-4 0 0,-1 1 0 0,0 0 0 0,1 2 0 0,0-3 0 0,-2 3 0 16,0-3 0-16,1 0 0 0,0 1 0 0,0-2 0 0,0 0 0 0,-2 2 0 0,2-2 0 0,-1 0 0 15,0 0 0-15,1-1 0 0,-1 0 0 0,0 1 0 0,2-3 0 0,0 1 0 0,-2-1 0 16,1 2 0-16,1-3 0 0,0 1 0 0,1 1 0 0,0-2 0 0,0-1 0 0,1 3 0 0,-1-1 0 15,1-1 0-15,2 0 0 0,0 1 0 0,-2-1 0 0,2 1 0 0,0 0 0 0,-1-2 0 16,2 2 0-16,0 0 0 0,-1 0 0 0,1 0 0 0,0 2 0 0,1-3 0 0,1 1 0 0,-1 2 0 0,0-2 0 16,0 2 0-16,0 0 0 0,2-1 0 0,-2 2 0 0,0 0 0 0,3 0 0 15,-2 1 0-15,0 0 0 0,0 1 1 0,0 1-1 0,0-2 0 0,0 4 9 0,-1-2-9 0,0 2 0 0,0 0 0 16,-1 1 0-16,0 0 0 0,2-1-3 0,-2 2 3 0,0-2 0 0,0 4-6 0,-1-2 6 16,0 0 0-16,-1 1 0 0,0 0 0 0,0 0 0 0,-2 1 0 0,0 0 0 0,-1-1 0 0,1 1-1 15,-1-3 1-15,-1 2 0 0,1 0 0 0,-1 0 0 0,-1-2 0 0,0 3 0 0,0-3 0 0,0 0 0 16,-2 0 0-16,1-1 0 0,0 1 0 0,0-2 0 0,8-4 0 0,0 0 0 0,0 0 0 15,0 0 0-15,0 0 0 0</inkml:trace>
  <inkml:trace contextRef="#ctx0" brushRef="#br0" timeOffset="156656.9">25809 5590 0 0,'0'0'359'0,"0"0"-359"0,0 1 0 0,0 0 0 0,-2 2-57 0,1 0 57 0,0-2 0 15,0 2-30-15,0 2 30 0,0-1 0 0,-1 1-14 0,0-1 14 0,0 1 0 0,0 2 0 16,-6 9 0-16,1 0 0 0,0 1-2 0,0-1 2 0,-1 1 0 0,0 1 0 0,1-1 0 0,-1-1 0 15,-2 1 0-15,3-2 0 0,0 0 0 0,-1 0 0 0,4-10 0 0,1 2 0 0,0-1 0 16,0-1 0-16,0 0 0 0,0 1 0 0,0-1 0 0,0-1 0 0,0 3 0 0,1-3 0 0,0 0 0 0,-3 0 0 16,2-1 0-16,0 1 0 0,0-1 0 0,0-2 0 0,0 2 0 0</inkml:trace>
  <inkml:trace contextRef="#ctx0" brushRef="#br0" timeOffset="156838.27">25612 5492 0 0,'0'0'408'0,"0"0"-487"0,1 0 79 0,0 0 0 0,2-1 0 16,-1 1 0-16,0 0 0 0,-2 0 0 0,3-2-49 0,-1 2 49 0,0 0 0 0,2 0-19 0,-1 0 19 0,0 0 0 0,1 3-4 15,1-2 4-15,-1 0 0 0,0 2 0 0,0-1 0 0,0-1 0 0,1 3-1 16,0-1 1-16,-1 0 0 0,2 1 0 0,-2-2 0 0,0 2 0 0,1 1 0 0,-2-1 0 0,1 1 0 0,0-1 0 16,-2 1 0-16,0-1 0 0,1 2 0 0,-3-6 0 0,0 0 0 0,0 0 0 0,0 0 0 0,0 0 0 15</inkml:trace>
  <inkml:trace contextRef="#ctx0" brushRef="#br0" timeOffset="157122.64">25441 5478 0 0,'0'0'362'0,"0"0"-418"0,-1 1 56 0,0 1 0 0,-1 1 0 16,1-2 0-16,0 2 0 0,0-2-34 0,1 1 34 0,0-1 0 0,0-1 0 0,-2 3-13 0,2-1 13 0,0 0 0 0,-1 1-3 15,1-1 3-15,0 0 0 0,1 2 0 0,-1 0 0 0,0-2 0 0,2 4 0 0,-1-1 0 0,0 0 0 16,2 1 0-16,-1 0 0 0,0 0 0 0,0 0 1 0,0 1-1 0,0-2 0 0,2 4 0 0,-1-1 0 15,-1-1 0-15,2 1 2 0,-2-1-2 0,0 2 0 0,1-2 7 0,-3-7-7 0,0 0 0 0,0 0-6 16,3 17 6-16,0-2 0 0,1 1 0 0,-4-8 0 0,0-1 0 0,1 0-4 0,-2 2 4 0,0-3 0 16,-1 1 0-16,-1-2 0 0,0 1 0 0,-1 0 0 0,-9 5 0 0,0-1 0 15,0-2 0-15,-4-3 0 0,1 1 0 0,-1-1 1 0,-1-4-1 0,0 0 0 0,-1 2 12 0,2-3-12 0,-1 0 0 16,-2-1 19-16,2-2-19 0,0 1 0 0,0-1 0 0,1 0 0 0,1-1 0 0,-4-1 22 16,4 0-22-16,1-1 0 0,-2 0 15 0,3 0-15 0,-1 0 0 0,-2-3 11 0,3 2-11 0,1 0 0 15,-2-3 0-15,2 2 0 0,1-2 0 0,-2 0 0 0,2-1 0 0,1-1 0 0,-3 0-22 16,5 1 22-16,-1 1 0 0,1-5-32 0,3 6 32 0,0-2 0 0,-2-1 0 0,6 9 0 0,1-2 0 15,-1-2-19-15,2 7 19 0,0 0 0 0,0 0-7 0,0 0 7 0,0 0 0 0</inkml:trace>
  <inkml:trace contextRef="#ctx0" brushRef="#br0" timeOffset="157238.54">25056 5437 0 0,'0'0'326'0,"0"0"-364"0,1 1 38 16,0 0 0-16,1 0-21 0,-1 0 21 0,0 0 0 0,1 2-10 0,-1-2 10 0,0 0 0 0,0 0 0 15,-1-1 0-15,0 1 0 0,1 0-1 0,-1 1 1 0,0-1 0 0,0 1 0 0,-1-1 0 0,0 1 0 16,0 0 0-16,1-2 0 0,0 0 0 0</inkml:trace>
  <inkml:trace contextRef="#ctx0" brushRef="#br0" timeOffset="157606.14">24490 5507 0 0,'0'0'341'0,"0"0"-341"16,-1 0 0-16,0 0 0 0,-1 2-44 0,1-2 44 0,0 0 0 0,1 0 0 0,-3-2-28 0,0 2 28 0,0 0 0 15,-1 0-11-15,-2 0 11 0,1 0 0 0,-1-2 0 0,-12 0 0 0,1-1 0 0,-2 0-2 16,0 1 2-16,-1 2 0 0,-2-1 0 0,0 1 0 0,-2 0 0 0,0-1 0 0,-17 1 0 0,-2 0 0 16,0-1 0-16,6 1 0 0,1 0 0 0,-2 0 0 0,2-1 0 0,1-1 0 0,-3 1 0 15,6 2 0-15,0 1 0 0,-1-1 0 0,5-1 0 0,0 0 0 0,-3 2 0 0,10-2 0 16,0 0 0-16,-1 0 5 0,4 0-5 0,0 0 0 0,0-1-4 0,10 1 4 0,-1 0 0 0,1 0-1 0,1 0 1 16,0 0 0-16,-1 0 0 0,7 0 0 0,0 0 0 0,-1-1 0 0,1 1 0 0,0 0 0 0,-2-1 0 15,2 1 0-15,0 0 0 0,-2-2 0 0,3 2 0 0,0 0 0 0,0 0 0 0,0 0 0 0,0 0 0 16</inkml:trace>
  <inkml:trace contextRef="#ctx0" brushRef="#br0" timeOffset="157773.74">23660 5420 0 0,'0'0'440'0,"0"0"-535"0,6 0 95 0,1 0 0 0,-1-2-58 0,-2 2 58 0,0 0 0 15,2 0-23-15,-3 0 23 0,1 0 0 0,-1 2 0 0,-2-2 0 0,0 1 0 0,1 2-7 16,-2-2 7-16,0-1 0 0,-1 3-1 0,0-1 1 0,0 0 0 0,-2 2 0 0,-1-2 0 0,1 0 0 16,-2 3 0-16,-6 3 0 0,-1 3 0 0,0-2 0 0,-2 0 0 0,0 1 0 0,0 0 13 15,7-5-13-15,1 0 0 0,-2 0 27 0,3 1-27 0,0-1 0 0,-3 1 0 0,3-2 0 0,0 2 0 0,-1-1 31 16,1 0-31-16,1 1 0 0,-2-1 14 0,6-5-14 0,0 0 0 0,0 0-13 0,-4 9 13 0,0 1 0 15,-2-1 0-15,6-4 0 0,0-1 0 0,-1 1-37 0,2 0 37 0,0-1 0 0,2 2-23 16,0-1 23-16,0-1 0 0,2 1-10 0,-5-5 10 0,0 0 0 0</inkml:trace>
  <inkml:trace contextRef="#ctx0" brushRef="#br0" timeOffset="158274.23">20634 5377 0 0,'0'0'486'0,"0"0"1076"0,0 1-1562 15,0 0 0-15,1 0 0 0,-1-1 0 0,1 0 0 0,0 0 0 0,-1 0 0 0,3 2-1401 16,12-2 1572-16,46-1-50 0,12-3-55 15,5-3-37-15,-3-1-10 16,42-4-13-16,-20-3-8 0,-97 15 3 16</inkml:trace>
  <inkml:trace contextRef="#ctx0" brushRef="#br0" timeOffset="158474.21">21655 5150 0 0,'0'0'527'0,"0"0"-545"0,1 43 18 0,0 0 0 0,1 2-17 0,0-22 17 0,0 0 0 16,0 2-42-16,1 0 42 0,-1-2 0 0,1 3 0 0,1 13 0 0,0-2 0 0,0 3-44 15,-4-40 44-15,0 0 0 0,0 0-30 0,0 0 30 0,0 0 0 0</inkml:trace>
  <inkml:trace contextRef="#ctx0" brushRef="#br0" timeOffset="164518.88">20644 8158 0 0,'0'0'331'0,"0"0"-342"0,0 0 11 0,0 0 0 0,0 0-13 16,0 0 13-16,0 0 0 0,0 0 0 0,0 0 0 0,0 0 0 0,0 0 0 0,0 0-8 0,0 0 8 0,0 0 0 0,0 0-3 15,0 0 3-15,0 0 0 0,0 0 0 0,0 0 2 0,0 0-2 0,0 0 0 0,0 0 0 0,0 0 0 0,0 0 0 16,0 0 0-16,0 0 0 0,0 0 0 0,0 0 0 0,0 0-10 0,1 23 10 0,0 0 0 0</inkml:trace>
  <inkml:trace contextRef="#ctx0" brushRef="#br0" timeOffset="164914.19">19785 9006 0 0,'0'0'285'0,"0"0"-287"0,0 0 2 0,0 0 0 0,0 0 0 0,0 0 0 0,0 0 0 16,0 0-2-16,0 0 2 0,0 0 0 0,0 0 0 0,0 0-2 0,0 0 2 0,0 0 0 0,0 0-5 15,0 0 5-15,0 0 0 0,0 0 0 0,0 0 0 0,0 0 0 0,0 0-7 0,0 0 7 0,0 0 0 16,0 0-4-16,0 0 4 0,0 0 0 0,0 0 7 0,0 0-7 0,0 0 0 0,0 0 0 15,-18 6 0-15,-2 0 0 0</inkml:trace>
  <inkml:trace contextRef="#ctx0" brushRef="#br0" timeOffset="165163.46">19318 7504 0 0,'0'0'272'0,"0"0"-282"0,0 0 10 0,0 0 0 0,0 0-5 0,0 0 5 0,0 0 0 0,0 0 0 16,0 0 0-16,0 0 0 0,0 0-1 0,0 0 1 0,0 0 0 0,0 0 0 16,0 0 0-16,0 0 0 0,0 0 0 0,0 0 0 0,0 0 0 0,0 0 0 0,0 0 0 0,0 0 0 0,0 0 0 15,19 9 0-15,-1-1 0 0</inkml:trace>
  <inkml:trace contextRef="#ctx0" brushRef="#br0" timeOffset="165535.51">21584 6838 0 0,'0'0'262'0,"0"0"-263"0,0 0 1 0,0 0 0 0,0 0-3 15,0 0 3-15,0 0 0 0,0 0 0 0,0 0 0 0,0 0 0 0,0 0 9 0,0 0-9 0,0 0 0 16,0 0 5-16,0 0-5 0,0 0 0 0,0 0 0 0,-5 3 0 0,0 1 0 0</inkml:trace>
  <inkml:trace contextRef="#ctx0" brushRef="#br0" timeOffset="173506.14">8759 5600 0 0,'0'0'471'0,"0"0"-471"0,1-2 0 0,0-3 0 16,3 1 2-16,-2 1-2 0,-2 2 0 0,3-3-2 0,-2 1 2 0,1 0 0 0,0 0 4 0,1-1-4 15,0 2 0-15,0-2 0 0,1 1 0 0,0-2 0 0,2 1-7 16,-1 1 7-16,0-2 0 0,1 1-15 0,0 0 15 0,1-1 0 0,2 1-9 0,11-3 9 0,-3 1 0 0,4-2 0 16,-1 3 0-16,2 0 0 0,1-1 16 0,-1 3-16 0,-1 0 0 0,4-1 11 0,-4 3-11 0,-1 1 0 0,2-1-1 15,-2 1 1-15,0 0 0 0,2 1 0 0,-4-1 0 0,-1 0 0 0,3-2-9 0,-20 2 9 0,0 0 0 16,0 0-12-16,0 0 12 0,0 0 0 0</inkml:trace>
  <inkml:trace contextRef="#ctx0" brushRef="#br0" timeOffset="173772.24">9383 5060 0 0,'0'0'433'0,"0"0"-428"16,0 3-5-16,0 0 0 0,0 1 19 0,0-1-19 0,0-1 0 0,0 2 0 0,0 1 0 0,0-1 0 15,0 2 23-15,0 0-23 0,0-6 0 0,0 6 0 0,2 1 18 16,-1-2-18-16,0 2 0 0,1 2-9 0,2 11 9 0,0 1 0 0,2 0 0 0,-1 3 0 0,1-2 0 0,0 3-2 0,-1 1 2 0,0-2 0 16,2 2 11-16,4 13-11 0,-1 2 0 0,1 1 17 0,-2-10-17 0,-1 0 0 0,1 2 0 15,-5-18 0-15,1 1 0 0,-1 0 7 0,-1-2-7 0,0 2 0 0,1 1-2 16,-2-3 2-16,0 0 0 0,2 1 5 0,-2 0-5 0,0 0 0 0,2-1 0 0,-2-3 0 0,0 2 0 0,0-2-3 0,-1-2 3 0,0 1 0 15,0 1-1-15,-1-12 1 0,0 0 0 0,0 0 0 0,0 0 0 0,0 0 0 0,0 0 0 16,0 0 0-16,0 0 0 0</inkml:trace>
  <inkml:trace contextRef="#ctx0" brushRef="#br0" timeOffset="173956.39">9943 5379 0 0,'0'0'808'0,"0"0"-792"15,0 3-16-15,0 1 0 0,0 3 16 0,0-4-16 0,0-2 0 0,-2 1 0 16,2-1 0-16,0-1 0 0,0 4-65 0,0-3 65 0,0 1 0 0,0 0-121 0,0 0 121 0,0 0 0 16,-1 3-104-16,1-5 104 0,0 0 0 0</inkml:trace>
  <inkml:trace contextRef="#ctx0" brushRef="#br0" timeOffset="181297.2">14332 3752 0 0,'0'0'334'0,"0"0"-334"0,0 3 0 0,0-2 0 0,1 3-15 0,-1-3 15 0,0 0 0 15,1 1-14-15,-1 1 14 0,0-2 0 0,3 4 17 0,-3-1-17 0,0-2 0 0,1 3 0 16,-1 0 0-16,0 1 0 0,3-2 9 0,-2 3-9 0,0-1 0 0,1 2 8 0,0 11-8 16,0 1 0-16,2 1-6 0,-2-1 6 0,0 2 0 0,0 1 0 0,-1-1 0 0,0 0 0 0,2 0 1 15,-3-2-1-15,0 1 0 0,2 1 2 0,-2-2-2 0,0 0 0 0,2 2 27 0,-2-3-27 0,0-1 0 0,-2 2 0 16,2-2 0-16,0-1 0 0,-1 1 18 0,1-18-18 0,0 0 0 0,0 0-1 0,-1 31 1 0,0 1 0 15,0 0 2-15,0-19-2 0,0-1 0 0,0 2 0 0,1-10 0 0,0-1 0 0,-1 5-32 16,1-4 32-16,0 0 0 0,-1 2-20 0,1-2 20 0,0 1 0 0,0 2-2 0,0-2 2 0,0 0 0 0,0 2 0 16,0-1 0-16,0-2 0 0,0 3 3 0,0-2-3 0,0 1 0 0,1 1-8 0,-1-7 8 15,0 0 0-15</inkml:trace>
  <inkml:trace contextRef="#ctx0" brushRef="#br0" timeOffset="182147.09">14560 3624 0 0,'0'0'269'0,"0"0"-269"15,-3 0 0-15,0 0 0 0,-3 3-9 0,3-3 9 0,0 0 0 0,0 1-4 16,-1 1 4-16,0-1 0 0,-1 2 0 0,-9 5 0 0,1 0 0 0,-3 1 0 0,1 3 0 0,-1 1 0 0,0 1 0 0,-2 0 0 15,2 1 0-15,-1 1 0 0,2 1 0 0,-1-2 0 0,-3 0 0 0,6 1 0 0,0-2 0 16,-1 3 0-16,3-3 0 0,-1 1 0 0,1 1 0 0,3-2 0 0,0 1 0 0,-2-1 0 0,5 0 0 0,0-1 0 16,-2-1 0-16,6-8 0 0,0 1 0 0,0 1 0 0,1-1 0 0,0-1 0 0,-1 0 0 15,1-1 0-15,0 0 0 0,0-3 0 0,1 5 0 0,0-2 0 0,0 0 0 0,2 2 0 0,-1-1 0 0,0-1 0 16,0 3 0-16,1-4 0 0,0 1 0 0,2 2 0 0,0-3 0 0,2 2 0 0,-2 1 0 16,11 0 0-16,1 1 0 0,-1-1 0 0,3-1 0 0,1-1 0 0,-1 1 0 0,2-3 0 0,0 0 0 0,1 1 1 15,1-4-1-15,-1 1 0 0,0-1 7 0,-1 1-7 0,2-2 0 0,0-1 8 0,-2 1-8 0,1 1 0 16,1-4 0-16,-3 3 0 0,-1-1 0 0,3-1 13 0,-5 3-13 0,2-1 0 0,-1-1-6 15,-4 0 6-15,1 1 0 0,1 0-13 0,-11 2 13 0,0-1 0 0,3 1 0 0,-4 1 0 0,0 0 0 16,2-2 3-16,-3 2-3 0,0 0 0 0,1-2 12 0,-1 2-12 0,-1 0 0 0,2 1-3 16,-3 0 3-16,0 0 0 0,2 0 0 0,-2 0 0 0,0-1 0 0,0 4 19 0,-1-2-19 0,0 0 0 0,-1 3 13 15,0-1-13-15,0 0 0 0,-2 0 21 0,-9 11-21 0,1-1 0 0,-2 3 0 0,-18 13 0 16,0 1 0-16,-1 1 8 0,3-3-8 0,0 0 0 0,-2 2-1 0,6-5 1 0,0 1 0 0,-2 1-4 16,2 1 4-16,2 0 0 0,-3 3 0 0,2-2 0 0,-1 1 0 0,-1 0 9 0,5-4-9 0,-1 2 0 15,-2 1-7-15,6-8 7 0,-1 1 0 0,0 1-23 0,4 0 23 0,-2-1 0 0,0-1 0 16,6-1 0-16,1-1 0 0,-2 1-22 0,4-7 22 0,1 3 0 0,0 1-22 0,6-11 22 0,0 0 0 15,-2 2-11-15,3-1 11 0,0 0 0 0,1 1 0 0,1-1 0 0,0 0 0 0,1 2 6 16,2-4-6-16,0 1 0 0,1 2-4 0,2-2 4 0,0 0 0 0,2 1-4 0,2-2 4 0,-1-2 0 0</inkml:trace>
  <inkml:trace contextRef="#ctx0" brushRef="#br0" timeOffset="194126.17">5943 4881 0 0,'0'0'417'0,"0"0"-502"0,-3-2 85 0,1 0 0 0,2 2 0 0,-3-4 0 15,0 2 0-15,1-1 0 0,-3-1 0 0,1 2 0 0,0 0 0 0,4 2 0 0,-5-4-50 0,-1 1 50 16,0 0 0-16,-1 0-20 0,-12-7 20 0,0 3 0 0,1-2-6 0,-3 1 6 0,-2 1 0 0,-1-1 0 16,1 1 0-16,-1 1 0 0,-1 0 0 0,-1 0 0 0,2 0 0 0,-1-1 0 15,-17 2 0-15,3-2 0 0,-4-2 0 0,8 7 0 0,0-1 0 0,-3-2 0 0,6 2 0 0,1 1 0 16,-4-1 0-16,5 3 0 0,-1 0 0 0,-2-1 0 0,0 1 0 0,0 0 0 0,-3 0 0 0,3-2 0 0,1 1 0 16,-1-3 0-16,3 4 0 0,1-2 0 0,-3 0 0 0,2 2 0 0,-2 0 0 0,-2-1 0 0,5 0 0 0,-1 0 0 15,-2-2 0-15,-1 2 0 0,1-1 0 0,-3-3 0 0,2 2 0 0,0 2 0 0,-2-1 0 16,2-1 0-16,-1 1 0 0,0 0 0 0,1 0 0 0,0 1 0 0,-2-4 0 0,0 1 0 0,-1 2 0 15,1-2 0-15,0 2 0 0,-1 1 0 0,0-3 0 0,4 3 0 0,2 0 0 0,0-2 0 16,-2 3 0-16,2-2 0 0,0-1 0 0,3 1 0 0,1 1 0 0,-1 1 0 0,-1-3 0 0,0 1 0 16,-1 0 0-16,2-1 0 0,0 1 0 0,0-2 0 0,0-1 0 0,1 1 0 0,-3-1 0 15,3 1 0-15,1-2 0 0,1 0 0 0,0 2 0 0,4 1 0 0,-4-2 0 0,3 1 0 0,1 3 0 0,-1-4 0 16,0 0 0-16,1 1 0 0,-3 0 0 0,13 1 0 0,-2 1 0 0,3-1 0 0,-2 2 0 16,1 1 0-16,-1-2 0 0,-2 0 0 0,2 1 0 0,-1-1 0 0,-2 1 0 0,2 1 0 0,-1-4 0 15,2 4 0-15,-1-1 0 0,-3-2 0 0,4 2 0 0,-2 0 0 0,1-1 0 0,1-1 0 0,-2 2 0 16,2 0 0-16,8 1 0 0,-2 0 0 0,0 0 0 0,1 0 0 0,0 0 0 0,1 0 0 15,-2 0 0-15,1 0 0 0,0 2 0 0,0 1 0 0,-2-3 0 0,2 2 0 0,-2 0 0 0,1 1 0 16,-1-2 0-16,0 3 0 0,2-2 0 0,-4 2 0 0,2-2 0 0,0 2 0 0,-2 1 0 16,-7 8 0-16,-1-1 0 0,-1 2 0 0,2 0 0 0,0 2 0 0,-2 0 0 0,3 0 0 0,0 1 0 15,-3 4 0-15,3-6 0 0,1 2 0 0,-1 1 0 0,1-2 0 0,2 1 0 0,-2 0 0 0,0-1 0 0,2 1 0 16,-3 2 0-16,4-1 0 0,-1-1 0 0,0 3 0 0,-6 14 0 0,-2-1 0 0,1 4 0 16,4-9 0-16,-2-1 0 0,0 2 0 0,4-5 0 0,0 0 0 0,0 1 0 0,2-2 0 15,-1 0 0-15,2 2 0 0,-2-5 0 0,2 1 0 0,0 0 0 0,-1-1 0 0,2 0 0 0,-1-1 0 16,3-2 0-16,-1-1 0 0,-1 0 0 0,5-1 0 0,0 0 0 0,-2 2 0 0,2 0 0 0,0 0 0 15,0 0 0-15,3-8 0 0,-3 1 0 0,2 0 0 0,-1 1 0 0,1 1 0 0,-1-1 0 16,1 2 0-16,1 1 0 0,-3 2 0 0,3-3 0 0,-2 2 0 0,1 2 0 0,1-2 0 0,0 1 0 16,1 1 0-16,1-3 0 0,-2 2 0 0,3 0 0 0,0-3 0 0,0 2 0 0,3 0 0 0,-3-3 0 15,1 1 0-15,1 0 0 0,1 0 0 0,0-1 0 0,3 1 0 0,0 0 0 0,-1 0 0 16,2-1 0-16,-1-2 0 0,0 1 0 0,3 2 0 0,-1-5 0 0,-2 0 0 0,3 2 0 0,0 0 0 16,2-2 0-16,1 0 0 0,-1-2 0 0,0 1 0 0,2 1 0 0,0-3 0 0,1 0 0 15,1 3 0-15,3-4 0 0,-3 0 0 0,2 2 0 0,1-3 0 0,-1 0 0 0,1 1 0 0,15-1 0 0,2 1 0 16,1 0 0-16,-6-3 0 0,0 0 0 0,2 3 0 0,-3-4 0 0,-1 0 0 0,1 1 0 15,-2-2 0-15,-1-1 0 0,3 1 0 0,-2 0 0 0,-2 0 0 0,1-1 0 0,0-1 0 0,1 2 0 16,-1-2 0-16,1 1 0 0,1 0 0 0,1-3 0 0,-2 1 0 0,1 3 0 0,-1-4 0 16,1 3 0-16,1 0 0 0,1-2 0 0,-2 1 0 0,2 1 0 0,-1-1 0 0,2 2 0 0,1-2 0 15,1 1 0-15,-2 0 0 0,-1 0 0 0,3 0 0 0,0 2 0 0,-1 0 0 0,3-2 0 16,0 2 0-16,-1 0 0 0,-1-1 0 0,-3 1 0 0,1 0 0 0,-1 0 0 0,-1 0 0 0,1 0 0 0,-1 1 0 16,1 0 0-16,0 0 0 0,3 1 0 0,0-2 0 0,-1 2 0 0,3 0 0 0,-3-1 0 0,1 0 0 15,0 2 0-15,-1-2 0 0,1 0 0 0,-3 0 0 0,2 0 0 0,0 0 0 0,-2 0 0 16,-1 1 0-16,-1-1 0 0,3 1 0 0,-6 1 0 0,2 0 0 0,-1 2 0 0,-3-2 0 15,1 1 0-15,0 3 0 0,-4-3 0 0,2 0 0 0,1 0 0 0,-2 0 0 0,0 0 0 0,1-2 0 16,-4 1 0-16,-2-2 0 0,0 2 0 0,-3-2 0 0,-1 1 0 0,3-1 0 0,-12-1 0 0,0 0 0 16,3 1 0-16,-1-1 0 0,0 0 0 0,2 2 0 0,-1-1 0 0,2-1 0 0,0 2 0 15,0-1 0-15,-1 0 0 0,3 0 0 0,-2-1 0 0,1 0 0 0,-1 2 0 0,0-2 0 0,0 0 0 16,4-3 0-16,-11 3 0 0,1 0 0 0,0-1 0 0,0 0 0 0,0-1 0 0,0 2 0 0,-1-1 0 16,1 0 0-16,1-1 0 0,-3-1 0 0,2 1 0 0,0-1 0 0,0 0 0 0,-2 1 0 0,2-2 0 15,-1-1 0-15,2 1 0 0,-2 1 0 0,-1-3 0 0,0 0 0 0,3 1 0 0,-3-1 0 0,1 0 0 16,0-1 0-16,3-10 0 0,-1-1 0 0,1 0 0 0,-4-1 0 0,1 1 0 0,1-3 0 15,-1 3 0-15,-1-2 0 0,2 1 0 0,-5 1 0 0,1-2 0 0,1-1 0 0,-2 1 0 0,0 1 0 16,0-3 0-16,0 0 0 0,0 3 0 0,0-4 0 0,-2 3 0 0,1-1 0 0,1 0 0 16,-2-14 0-16,1 1 0 0,-2 0 0 0,2 15 0 0,0 1 0 0,0 0 0 0,1 1 0 0,0 0 0 15,-2-1 0-15,2-2 0 0,0 3 0 0,-2-3 0 0,1 2 0 0,0-2 0 0,1 0 0 16,-2-1 0-16,1 2 0 0,-1-2 0 0,2 1 0 0,0 0 0 0,-1-1 0 0,2-12 0 0,1 1 0 0,1-2 0 16,-3 7 0-16,1-1 0 0,0 0 0 0,-1 15 0 0,0-2 0 0,2 1 0 0,0 2 0 15,-1-1 0-15,0-1 0 0,-1 4 0 0,0-3 0 0,1 2 0 0,-1 0 0 0,0 1 0 0,-1-3 0 16,0 4 0-16,0 0 0 0,-1-2 0 0,0 4 0 0,0-1 0 0,-1 0 0 0,3 6 0 0,-2-1 0 15,-1 2 0-15,2-1 0 0,-2-2 0 0,-1-1 0 0,-5-6 0 0,-1 0 0 0</inkml:trace>
  <inkml:trace contextRef="#ctx0" brushRef="#br0" timeOffset="211826.28">8725 11312 0 0,'0'0'265'0,"0"0"-262"0,11 53-3 16,-1-1 0-16,-2 3 19 0,-3-26-19 0,1 0 0 0,-1 1 12 0,1-1-12 0,0 1 0 0,0 0 0 15,0 0 0-15,-1 1 0 0,0 2 9 0,0-2-9 0,0 0 0 0,2 3 3 0,-2-3-3 0,0 1 0 0,-1 1-4 16,1-1 4-16,0 1 0 0,2 2 0 0,0-3 0 0,-1 0 0 0,0 1 0 0,2 0 0 0,-1-1 0 16,0 0 9-16,-7-32-9 0,0 0 0 0</inkml:trace>
  <inkml:trace contextRef="#ctx0" brushRef="#br0" timeOffset="212960.92">20383 14759 0 0,'0'0'372'0,"0"0"-372"15,-14-12 0-15,1 1 0 0,-1-3-22 0,6 7 22 0,1-1 0 0,-1 1-30 16,4 4 30-16,-1 0 0 0,1-2-24 0,0 2 24 0,0-1 0 0,-2 0 0 0,1 2 0 0,0-3 0 0,-3 0 34 16,-7-1-34-16,-1 0 0 0,-2 0 19 0,0 2-19 0,1 0 0 0,-3 0-12 0,1 2 12 0,0 1 0 0,-1-2 0 15,1 3 0-15,1 0 0 0,-2 0-23 0,2 2 23 0,0 0 0 0,-1 0-2 0,3 2 2 0,-1-1 0 16,0 2 3-16,-1 1-3 0,2-2 0 0,-2 3 0 0,3-1 0 0,-1 2 0 0,1 1 5 16,-1 0-5-16,2 0 0 0,-3 1 1 0,3 2-1 0,-1 0 0 0,-1-1 8 0,16-11-8 0,0 0 0 15,0 0 0-15,-25 28 0 0,1 1 0 0,-2 0 2 0,17-12-2 0,0 0 0 0,-4-1-9 16,5 5 9-16,0-1 0 0,-1-1-11 0,4 2 11 0,0 0 0 0,-2 1 0 0,1 14 0 0,-1 0 0 15,0 1-8-15,5-7 8 0,0 1 0 0,0 1-5 0,3-5 5 0,0 1 0 0,1-1 0 16,2-1 0-16,0 1 0 0,3 1 0 0,0-4 0 0,0 2 0 0,2 0 2 0,2-2-2 0,-1 0 0 16,1 1-9-16,1-2 9 0,-1 1 0 0,3-2-7 0,-2-1 7 0,0 0 0 0,2 2 0 0,1-5 0 0,2 2 0 15,-1 1 3-15,2-5-3 0,0 1 0 0,-1 2 16 0,3-3-16 0,-2-1 0 0,1 3 6 16,0-3-6-16,-1 0 0 0,4-1 0 0,-11-8 0 0,1 0 0 0,0 2-6 0,1-3 6 0,1 0 0 16,-1 2-9-16,4-1 9 0,-2-1 0 0,1 1-4 0,0-4 4 0,1 2 0 0,0 0 0 15,2-3 0-15,-1 0 0 0,-1 2 8 0,1-3-8 0,-1 0 0 0,3 1-1 0,-2-3 1 0,-1 0 0 16,1 0 1-16,-2-1-1 0,1-1 0 0,2-1 0 0,-1-2 0 0,0-1 0 0,-1 1-1 0,0-2 1 0,0-1 0 15,0-1 7-15,-2-1-7 0,1 0 0 0,-1-1 3 0,0-1-3 0,0-1 0 0,0 0 0 16,7-12 0-16,1 0 0 0,0 0-7 0,-12 10 7 0,0 2 0 0,0-3-7 0,6-11 7 0,-1-3 0 16,3 1-6-16,-8 3 6 0,1-2 0 0,1 1 0 0,-4 0 0 0,0 1 0 0,1-3 16 15,-3 4-16-15,0-2 0 0,3-1 8 0,-5 2-8 0,0 1 0 0,0-1 1 0,-2-1-1 0,0 0 0 16,1-2 0-16,-4 3 0 0,0 0 0 0,0-1 17 0,-1 2-17 0,-1 1 0 0,0-1 35 0,1 2-35 16,0 0 0-16,-1-2 0 0,0 6 0 0,0-2 0 0,-2 1 0 0,0 0 0 0,0 1 0 0,-3-2-25 15,0 3 25-15,0 1 0 0,0-1-18 0,0 10 18 0,1 2 0 0,-1-4 6 0,0 1-6 16,0 1 0-16,-2-1 0 0,-1 0 0 0,1 1 0 0,-2-2 0 0,1 4 0 0,0-2 0 0,-3-1 26 15,1 1-26-15,-1 1 0 0,-2-2 25 0,0 4-25 0,1 0 0 0,-2-3 0 0,0 3 0 0,-1 1 0 16,0 0-12-16,-1 1 12 0,1 1 0 0,-3 0-1 0,0 3 1 0,0-2 0 0,0 2-14 16,-1 1 14-16,1 0 0 0,-2 1 0 0,0 1 0 0,2 0 0 0,-3 2-28 15,-15 0 28-15,1 2 0 0,-1 0-29 0,6 3 29 0,1-1 0 0,-1 1-20 0,2 2 20 0,1 0 0 0,-1 1 0 16,0 2 0-16,1 2 0 0,-1 0-12 0,0 0 12 0,2 0 0 0,-3 0-5 0,6 4 5 0,-1 0 0 16,-1 2 22-16,4 1-22 0,1 0 0 0,-3 1 0 0,4-3 0 0,0 1 0 0</inkml:trace>
  <inkml:trace contextRef="#ctx0" brushRef="#br0" timeOffset="214479.33">11142 7258 0 0,'0'0'301'0,"0"0"-286"15,-20-46-15-15,-1-1 0 0,0 0 3 0,10 24-3 0,1-1 0 0,-2 0-4 16,-2-1 4-16,1 1 0 0,-4 0 0 0,0 1 0 0,-1 0 0 0,-1-1-13 0,-1 2 13 0,-1 1 0 0,1-2 4 15,-4 3-4-15,0 1 0 0,-2-3 25 0,0 2-25 0,0-1 0 0,-1 2 0 16,-5-1 0-16,1 0 0 0,-2-1 14 0,0 3-14 0,1 0 0 0,0 0 13 0,0 2-13 0,1 0 0 0,-1-2 2 16,-2 5-2-16,1-3 0 0,-1 1 0 0,0 1 0 0,0-1 0 0,-3 1 7 15,0 1-7-15,1 2 0 0,-3-5 32 0,1 4-32 0,-2-1 0 0,0-1 10 0,1 3-10 0,-2-1 0 0,2-2 0 16,-2 5 0-16,1 0 0 0,-4-4 7 0,2 5-7 0,-2 0 0 0,0-2-12 0,-1 2 12 0,0-1 0 0,0-1-21 16,-3 4 21-16,1-1 0 0,-2-1 0 0,4 3 0 0,0 1 0 0,0 1-7 15,0-2 7-15,1 1 0 0,-2-1-5 0,2 3 5 0,-2 1 0 0,0-2-13 0,-3 3 13 0,2 0 0 0,-2 1 0 16,5-1 0-16,-2 0 0 0,1 2-14 0,0-1 14 0,2 1 0 0,-4 2 9 0,3 1-9 0,-2 1 0 15,2-1 7-15,-4 3-7 0,1-1 0 0,0 1 0 0,3-1 0 0,0 3 0 0,-2 0-2 16,1 0 2-16,1 1 0 0,-4 0-9 0,5 2 9 0,1-3 0 0,-3 4-1 0,4 0 1 0,-4-1 0 16,3 1 0-16,3 2 0 0,-2-1 0 0,0 1 7 0,4 1-7 0,1 1 0 0,0 2 29 15,-2-2-29-15,3 2 0 0,-2 0 17 0,1 0-17 0,1 1 0 0,0 2 0 0,3 1 0 0,1-2 0 0,-4 1 11 16,6 1-11-16,2 1 0 0,-4-1 22 0,4 1-22 0,0 0 0 0,-1 2 11 0,2-1-11 0,1 1 0 16,-1 1 0-16,2 1 0 0,0-1 0 0,-1 0 2 0,4 1-2 0,0 0 0 0,-2 2-4 15,5-2 4-15,2 2 0 0,-5-3-2 0,4 1 2 0,0 0 0 0,-1 1 0 0,6 1 0 0,0-1 0 16,-1 3 11-16,5 0-11 0,-1-1 0 0,0 2 1 0,2 1-1 0,0 0 0 0,-1 1-12 15,3 1 12-15,-1-1 0 0,1 1 0 0,4-3 0 0,-2 0 0 0,1 1-12 0,4 0 12 0,1-1 0 16,0 3 7-16,0-2-7 0,-1 1 0 0,4 2 11 0,1-3-11 0,0 2 0 0,2-2 0 16,5-1 0-16,-4 0 0 0,4 1 5 0,0-5-5 0,-1 1 0 0,3 0-9 0,3-3 9 0,-2 1 0 0,1 1 2 15,1-5-2-15,1 0 0 0,1 2 0 0,1-2 0 0,0 0 0 0,1 2 5 0,3-3-5 0,2 2 0 16,-4 0 25-16,7-1-25 0,2 2 0 0,-2-2 14 0,0 1-14 0,3-1 0 0,-2 1 0 16,2 1 0-16,1-2 0 0,0 0 10 0,6 1-10 0,1 0 0 0,-3 0 9 0,4 0-9 0,0-1 0 15,0 0 20-15,-3-2-20 0,2 1 0 0,0 0 0 0,7-1 0 0,-2 0 0 0,2 1 6 16,-3 0-6-16,2 1 0 0,-2-2 5 0,4-1-5 0,-1 1 0 0,0-1 12 0,3 2-12 0,1 0 0 15,0 1 0-15,5-3 0 0,-1-1 0 0,4 2 8 0,-5-1-8 0,-1-3 0 0,3 6-5 16,-6-6 5-16,2 2 0 0,0-2-17 0,1-3 17 0,0 1 0 0,1 2 0 0,1-2 0 0,-1-1 0 0,1 2-17 16,-2-3 17-16,0-1 0 0,1 2 7 0,0-1-7 0,1-3 0 0,0 5 5 0,-4-5-5 0,2 0 0 15,0 4 0-15,-2-6 0 0,-2 0 0 0,3 1 0 0,3-3 0 0,-1 0 0 0,1 1 5 16,-4-4-5-16,2 2 0 0,2 0 4 0,-4-3-4 0,0 0 0 0,0 2 0 0,-3-5 0 0,-2 0 0 16,3 3 14-16,-2-4-14 0,2 0 0 0,1 1 23 0,-4-2-23 0,0-2 0 0,1 0 25 15,-4-3-25-15,1 2 0 0,0-4 0 0,-2 1 0 0,0 0 0 0,1-3 16 0,-4-1-16 0,0 2 0 16,-1-4 11-16,0 1-11 0,0-1 0 0,-1 0 14 0,-2-3-14 0,0-1 0 0,0 2 0 15,-2-4 0-15,-1 0 0 0,3-1 33 0,-8-1-33 0,0-2 0 0,3 1 31 0,-3-1-31 0,0 0 0 16,1-1 24-16,-4 0-24 0,-1-2 0 0,0-1 0 0,1-1 0 0,-1 1 0 0,2 1 23 0,-5-3-23 0,0 0 0 16,0-1 0-16,-1 1 0 0,-1-2 0 0,2-1 15 0,-1-1-15 0,-2 1 0 0,1-2 0 15,-5 2 0-15,-1 0 0 0,4-2 9 0,-8-1-9 0,0 2 0 0,2-3-5 0,-3-1 5 0,0 1 0 16,2-3 8-16,-4 1-8 0,0 1 0 0,1-1 0 0,-3 0 0 0,2 1 0 0,-1-3-7 16,-5 1 7-16,0 0 0 0,1-1-1 0,-6 1 1 0,0 1 0 0,-1-2 3 0,-4-3-3 0,2 1 0 0,-1 0 0 15,0 1 0-15,-1-1 0 0,1 0-17 0,-3-1 17 0,-1 0 0 0,0 1-18 0,-4 0 18 16,2 0 0-16,-2-1-18 0,-3 0 18 0,-1 2 0 0,0-3 0 0,-5 2 0 0,0 1 0 0,0-1-23 15,-1 1 23-15,1 0 0 0,0-1-31 0,-3 3 31 0,-1-1 0 0,0-2-26 16,-5 4 26-16,-1-3 0 0,-2 1 0 0,-1 1 0 0,-1 0 0 0,0 1-13 0,-2 1 13 0,2 0 0 0,-1 2 9 16,-4-1-9-16,1 3 0 0,-2-2-12 0,-3 2 12 0,-2-1 0 0,1 0 0 0,-4 3 0 0,-1 1 0 15,1-2-7-15,1 5 7 0,0 0 0 0,-3-1-13 0,0 4 13 0,0-2 0 0,-1 0-2 16,-6 3 2-16,-1 0 0 0,0-2 0 0,-1 5 0 0,-1-1 0 0,-3 0-14 0,4 5 14 0,-1-1 0 16,-2-1-6-16,2 4 6 0,-1-1 0 0,-1 1 1 0,-9 4-1 0,2 0 0 0,-3 1 0 15,3 2 0-15,0-1 0 0,1 1 1 0,1 2-1 0,-2 1 0 0,0-1 14 0,-9 2-14 0,0 0 0 0,1 2 23 16,13 1-23-16,-1 1 0 0</inkml:trace>
  <inkml:trace contextRef="#ctx0" brushRef="#br0" timeOffset="-207492.98">15149 16938 0 0,'0'0'298'0,"0"0"-298"16,-1 0 0-16,0 0 0 0,-2-1 7 0,2 1-7 0,0 0 0 0,-2-1 4 15,2 1-4-15,-1 0 0 0,0 0-2 0,1 0 2 0,0 0 0 0,-1-1 0 0,1 1 0 0,0 0 0 0,0-1 10 16,0 1-10-16,0 0 0 0,-1-1 13 0,1 1-13 0,0 0 0 0,-1-2 17 0,1 2-17 0,0 0 0 0,-2-1 0 16,1 1 0-16,0 0 0 0,-3-3 2 0,2 1-2 0,0 2 0 0,-2-2 2 15,1 1-2-15,0-1 0 0,-2 1-5 0,-1 0 5 0,1 0 0 0,-1-3 0 16,-11 0 0-16,1 0 0 0,-3-2-2 0,1 2 2 0,0 0 0 0,-2-1 4 0,2 0-4 0,-2 1 0 0,-1-1-4 0,1 1 4 15,-1-1 0-15,-1-1 0 0,-16-3 0 0,1-1 0 0,-4-1-10 0,8 4 10 0,0 0 0 16,-1 0-21-16,4-1 21 0,0 1 0 0,-3 1-14 0,2-2 14 0,0 3 0 0,-3-2 0 0,4-1 0 0,-1 2 0 16,-2 0-6-16,2-3 6 0,-1-1 0 0,-1 1 2 0,0 1-2 0,-1 1 0 0,-1-2 1 15,1 2-1-15,-1-1 0 0,-2-1 0 0,0 1 0 0,1 1 0 0,0 0 8 0,-1 0-8 0,2-1 0 16,-1 0 14-16,2 1-14 0,0-1 0 0,-3-1 8 0,-2 1-8 0,1 0 0 0,-1-1 0 16,1 1 0-16,0 0 0 0,-1-3 11 0,5 3-11 0,1-1 0 0,-3 0 11 0,5 1-11 0,1 0 0 0,-2-1-3 15,5 0 3-15,2 1 0 0,-3 0 0 0,3 1 0 0,-1-1 0 0,0 0 9 0,1 0-9 16,-1 0 0-16,1-3-2 0,5 1 2 0,-1 0 0 0,-3 2-8 0,8-2 8 0,-1 2 0 0,1 0 0 15,6 0 0-15,1-1 0 0,-3 0-10 0,11 5 10 0,0 0 0 0,0-1-7 0,3 3 7 0,0 1 0 16</inkml:trace>
  <inkml:trace contextRef="#ctx0" brushRef="#br0" timeOffset="-206758.67">17679 8510 0 0,'0'0'382'0,"0"0"-378"15,-24 0-4-15,2 1 0 0,22-1 0 0,-23 4 12 0,8-3-12 0,1 0 0 0,-4 2 0 0,3-1 0 0,-1-2 0 0,-1 3 8 16,-3-1-8-16,0 0 0 0,-1 2 12 0,-13 0-12 0,0 1 0 0,-4-1 15 16,3 0-15-16,-1 0 0 0,1 0 0 0,0 0 0 0,-1-1 0 0,0 2 12 0,-1 0-12 0,-1 1 0 0,-1 0 2 15,0-1-2-15,2-2 0 0,-2 3-5 0,-3-3 5 0,0 0 0 0,-2 0 0 16,2-2 0-16,0 1 0 0,1 0 5 0,-3 1-5 0,2-1 0 0,-3 0 0 0,-1 0 0 0,-1-1 0 0,-1 1-3 16,-2 2 3-16,2 0 0 0,-2-1 0 0,-4-3 0 0,0 1 0 0,0 2-3 0,0-2 3 0,1 1 0 0,-1-2-13 15,-4 3 13-15,1-1 0 0,-2-1-11 0,-1 2 11 0,-1 0 0 0,-1 0 0 16,0-2 0-16,-1 2 0 0,-1 1-8 0,3-1 8 0,-1 0 0 0,-1-1-3 0,1 3 3 0,-1-3 0 0,-1 4 0 15,2-2 0-15,-1 0 0 0,-1 2 0 0,7-3 0 0,-1-1 0 0,0 1-2 0,-2 1 2 0,0 0 0 16,-1-1-3-16,4 1 3 0,0-1 0 0,0 1 1 0,0-1-1 0,1 0 0 16,-1 1 0-16,-2 0 0 0,1 0 0 0,-3 1-1 0,5-1 1 0,0 0 0 0,-2 2 1 0,5-2-1 0,-1 2 0 15,-1 1-3-15,4-2 3 0,0-1 0 0,-2 2 0 0,6-2 0 0,-2 0 0 0,2 3 8 16,6-3-8-16,2 2 0 0,-1-1 6 0,7 0-6 0,0 0 0 0,-3 2 12 0,7-3-12 0,0 1 0 16,-1-2 0-16,2 1 0 0,0 1 0 0,-1-1-3 0,4 0 3 0,0 0 0 0,1 1-12 15,4-3 12-15,1 1 0 0,1 3-13 0,3-1 13 0,1 2 0 0,-3-3 0 0,12-3 0 0,1 1 0 0,0 2-8 16,1-3 8-16,0 1 0 0,-2 0-2 0,5-2 2 0,0 0 0 0,2 0-2 0,-2 0 2 0,0 0 0 15</inkml:trace>
  <inkml:trace contextRef="#ctx0" brushRef="#br0" timeOffset="-202971.69">25493 16718 0 0,'0'0'403'0,"0"0"-477"0,8 8 74 0,0 1 0 15,2 1 0-15,-7-5 0 0,0 0 0 0,2 1 20 0,-2 0-20 0,0-1 0 0,0-1 15 0,-1 1-15 0,0 1 0 0,0 0-34 16,0-1 34-16,0 1 0 0,-1 1 0 0,-1-1 0 0,0-1 0 0,0 2-32 0,-1-1 32 0,-1-1 0 15,-1 0-5-15,0 1 5 0,0-1 0 0,0 2 50 0,-1-1-50 0,0-1 0 0,-1 0 0 16,-9 7 0-16,1-1 0 0,-3 0 27 0,2-1-27 0,-2 0 0 0,0 1-22 0,0-3 22 16,1 1 0-16,-2 0 33 0,0-1-33 0,-2-1 0 0,2 0 0 0,-1-2 0 0,0 0 0 0,-1 1 34 15,0-3-34-15,2 0 0 0,-2 2-40 0,1-4 40 0,1 3 0 0,-3 0 0 0,2-2 0 0,-1 0 0 16,0 0 0-16,1-1 0 0,-1 0 0 0,0 1-73 0,1 0 73 0,0-2 0 0,-1 1-27 0,-1-1 27 16,-1 0 0-16,0 0-7 0,1-1 7 0,0 1 0 0,-2-2 0 0,2 0 0 0,0 0 0 0,1-1 0 15,-1-1 0-15,0 0 0 0,-1-2 26 0,-14-2-26 0,-1 0 0 0,-1-2 23 16,9 0-23-16,0-1 0 0,-1-1 0 0,3 2 0 0,0 2 0 0,-1-5-22 0,5 3 22 0,1-1 0 0,-2-1-19 15,5 1 19-15,2 1 0 0,-3-2 16 0,3-1-16 0,-1 1 0 0,-2-4 0 0,1 2 0 0,0-1 0 16,0-1 53-16,-1 2-53 0,0-1 0 0,0 0 26 0,3 0-26 0,1-1 0 0,-1-2-25 16,1 0 25-16,-1 1 0 0,0-3 0 0,0-1 0 0,1-1 0 0,-1 2-20 0,4-2 20 0,-1 0 0 15,-1-2-39-15,2 1 39 0,-1-1 0 0,1 0 23 0,2 3-23 0,1-1 0 0,-1-1 0 16,5-2 0-16,0 2 0 0,-2-1 25 0,4 0-25 0,-1 1 0 0,-1-4-27 0,3 1 27 0,0 1 0 0,-2-3 75 16,3 3-75-16,0-1 0 0,-3-2 0 0,6 2 0 0,-1 1 0 0,1-3 97 0,0 4-97 15,0-3 0-15,2 2-21 0,2-1 21 0,1 1 0 0,1-1 101 0,-1 0-101 0,0 1 0 0,2-4 0 16,1 4 0-16,-1 0 0 0,1 0 55 0,2 1-55 0,-1 2 0 0,1-3-92 0,3 2 92 0,-1 0 0 15,1 0-29-15,-1 1 29 0,1 0 0 0,2 0 0 0,0 1 0 0,-1 0 0 16,2-1-52-16,2 1 52 0,-1 1 0 0,2-3-89 0,-1 4 89 0,-1-2 0 0,2 2-63 0,1 1 63 0,-2 0 0 16,1-2 0-16,1 3 0 0,-1 1 0 0,2-4-27 0,-1 5 27 0,-1 0 0 0,2-2-7 15,2 2 7-15,-1 0 0 0,2-1 9 0,-1 2-9 0,2 0 0 0,-1 0 0 0,-2 2 0 0,0 1 0 16,3-2-6-16,-4 4 6 0,1 0 0 0,2-2-3 0,-1 3 3 0,0 0 0 0,1-1 0 0,0 4 0 16,-1 0 0-16,2-3 0 0,0 5 0 0,1-1 0 0,0 1 50 0,-1 3-50 0,0-2 0 15,0 0-8-15,-1 4 8 0,0 0 0 0,2-2 8 0,-2 3-8 0,0 0 0 0,1 2 0 0,-2 2 0 0,0-1 0 16,2 1 31-16,-2 3-31 0,-1-1 0 0,1-1 5 0,2 5-5 0,1-2 0 0,0 3-9 15,-4 1 9-15,1-1 0 0,0 2 0 0,-2 0 0 0,0 0 0 0,2 2-36 16,-4 0 36-16,1 0 0 0,1 0-28 0,-1 3 28 0,0 0 0 0,0 2-12 0,0 1 12 0,-1-1 0 0,2 4 0 16,-4-4 0-16,-1 0 0 0,3 2-1 0,-4-1 1 0,0 0 0 0,0 2 0 0,-2 0 0 0,1 0 0 15,1 2 0-15,-2-2 0 0,0 0 0 0,0 2 0 0,-3-1 0 0,1 1 0 0,0-1 0 16,-4 2 0-16,1-1 0 0,0 3 0 0,-2-5 0 0,-1 2 0 0,2 1 0 0,-4-3 0 0,0 0 0 0,0 1 0 16,0-1 0-16,1 0 0 0,0 0 0 0,-2 1 0 0,0 1 0 0,2-1 0 0,-5 1 0 15,0-1 0-15,1 2 93 0,-3-3-93 0,0 1 0 0,0 0 0 0,-3-1 0 0,0-1 0 0,0 0 8 16,-1 1-8-16,0-2 0 0,-2 3 49 0,2-2-49 0,0 0 0 0,-2 0 56 0,-3 0-56 0,1 0 0 15,-2 1 0-15,0-4 0 0,1 2 0 0,-1 0 10 0,-2-4-10 0,1 2 0 0,0 1 7 16,-1-2-7-16,0 1 0 0,-2-3-1 0,0 2 1 0,-1 0 0 0,0 1 0 0,0-2 0 0,0-1 0 16,0 0-28-16,-1-1 28 0,-1 0 0 0,-1 2-21 0,1-2 21 0,0-1 0 0,1 1-48 15,-1 1 48-15,0 0 0 0,0 0 0 0,-4-4 0 0,2 1 0 0,-1-1-28 0,-1 0 28 0,-1 0 0 16,2 2-15-16,0-3 15 0,0 1 0 0,1 2 2 0,-1-4-2 0,1 1 0 0,-2 0 0 0,-2-3 0 16,-1-1 0-16,1 1 6 0,3 0-6 0,-1 1 0 0,-2-1 7 0,2 0-7 0,1 0 0 0,-2-1 4 15,-1-1-4-15,1-1 0 0,-1 2 0 0,-1-4 0 0,-1-1 0 0,1 2-3 0,1-3 3 0,1 0 0 16,-4 1-10-16,3-4 10 0,0 0 0 0,-2 2-14 0,1-3 14 0,0 0 0 0,-2-2 0 15,3 0 0-15,-1-1 0 0,0-1-14 0,1 0 14 0,-2 0 0 0,1-1-10 0,-3-5 10 0,0 1 0 16,-1 0-1-16,4-2 1 0,1 1 0 0,-3-3 0 0,0 1 0 0,1-1 0 0,0-1 5 16,0 0-5-16,2 1 0 0,-3-3 6 0,2-2-6 0,-1 1 0 0,1-1 7 0,3 0-7 0,-1 0 0 15,-1-2 0-15,1 0 0 0,1 2 0 0,-1-5 11 0,-1-2-11 0,1 2 0 0,0-2 10 16,4 0-10-16,0-2 0 0,-1 2 11 0,3-1-11 0,1 0 0 0,-3-2 0 0,0 2 0 0,0 0 0 0,0 0 13 16,4 0-13-16,-1 0 0 0,0-1 11 0,-1 1-11 0,2 0 0 0,-1-2 2 0,2 0-2 0,-1 0 0 15,-1-2 0-15,5 2 0 0,0 0 0 0,-2-2-1 0,4 0 1 0,0 0 0 0,-1-1-19 16,-1-1 19-16,1-1 0 0,0 1-29 0,2 2 29 0,1-1 0 0,-1 0 0 0,5 2 0 0,0 0 0 15,-3-1-26-15,6-1 26 0,0 1 0 0,-1 0-31 0,1 2 31 0,0 0 0 0,0-3-16 0,2 0 16 16,1 1 0-16,-1 0 0 0,2 3 0 0,0-1 0 0,1-1 127 0,-1 2-127 0,0 0 0 16,2-2 40-16,2 0-40 0,-1 1 0 0,1 0-42 0,-1 0 42 0,1 0 0 0,-1 0 0 0,1 0 0 0,0 0 0 15,3 0 15-15,1 0-15 0,0 1 0 0,0-2-24 0,1 3 24 0,1 0 0 16,0 0-38-16,1 0 38 0,0 0 0 0,1-2 0 0,-2 2 0 0,1 0 0 0,0-1-23 0,0 3 23 16,-1 1 0-16,3-4-30 0,0 5 30 0,1 0 0 0,-1-2-15 0,1 2 15 0,1 0 0 0,-1-3 0 15,1 5 0-15,-1-1 0 0,2 1-5 0,1 0 5 0,-2 1 0 0,1-2 37 0,0 4-37 0,-1 1 0 16,4-4 7-16,-2 5-7 0,-1 0 0 0,2-3 0 0,1 4 0 0,-1-2 0 0,-1 1-3 15,2 3 3-15,1 0 0 0,1-3 12 0,-1 7-12 0,1-2 0 0,2 1 30 0,-5 1-30 16,-1-1 0-16,2-2 0 0,0 4 0 0,-1 0 0 0,1-2-13 0,0 3 13 0,0-1 0 0,2 0-19 0,-3 4 19 16,1 1 0-16,2-2 7 0,2 3-7 0,-1-1 0 0,-1 1 0 0,1 2 0 0,-1 1 0 15,1-1 8-15,-4 1-8 0,0 1 0 0,2 1-18 0,-3 0 18 0,0 0 0 0,2 2-12 0,-1 1 12 16,0-2 0-16,1 3 0 0,2 1 0 0,1-1 0 0,0 1-3 0,-2 0 3 0,1 2 0 0,-2-1-22 16,-1 2 22-16,0 0 0 0,1 0-2 0,-3 2 2 0,1-1 0 0,-1 2 0 0,1 1 0 0,1 0 0 15,0 2 15-15,-1-2-15 0,1 1 0 0,1 1 34 0,-3-1-34 0,1 1 0 0,1 0-5 16,-5 1 5-16,2-1 0 0,0 2 0 0,-4-1 0 0,1 1 0 0,1-1-20 0,-1-1 20 0,0 2 0 15,2 0-10-15,-3 1 10 0,1 2 0 0,-1-1 22 0,-1-1-22 0,0-1 0 0,1 1 0 0,-3 1 0 16,0 1 0-16,2 1-8 0,-2-2 8 0,1 1 0 0,1 1-25 0,-5 1 25 0,1-2 0 0,0 4-13 16,-2-4 13-16,1 2 0 0,-1 0 0 0,-1-1 0 0,0 1 0 0,3-1-7 0,-4 3 7 15,0 0 0-15,3 0 5 0,-2-2-5 0,-1 0 0 0,0 3-5 0,-1-1 5 0,0-1 0 0,0 3 0 16,0-1 0-16,-1 2 0 0,2-3 21 0,-5 1-21 0,0-2 0 0,0 1 34 16,-1 2-34-16,0-1 0 0,0 0 53 0,0 2-53 0,0 0 0 0,2-1 0 0,-1 1 0 0,0-2 0 0,0 3 10 15,-2 1-10-15,0-1 0 0,0 1-1 0,-3-2 1 0,0 0 0 0,0 1-21 0,1-1 21 16,-1 0 0-16,-1 1 0 0,1-5 0 0,0 2 0 0,-2 0 33 0,2-1-33 0,0 1 0 0,-3-1 72 15,-1 2-72-15,-1 1 0 0,-1 1 38 0,2-3-38 0,0 0 0 0,-2 2 0 0,-1-3 0 0,1-1 0 16,0 2 21-16,-3-2-21 0,0 0 0 0,0 1-22 0,-1-1 22 0,-1 0 0 0,0 0-58 16,0-3 58-16,1-1 0 0,-2 4 0 0,2-4 0 0,0 0 0 0,-1 1-56 0,1-3 56 0,-1-1 0 0,-2 4-25 15,0-5 25-15,0 0 0 0,1 1 0 0,-2-2 0 0,1-1 0 0,-4 2 0 0,3-5 0 16,-1 1 0-16,-1 2 1 0,-1-3-1 0,0 1 0 0,-1 2 1 0,1-4-1 0,-1 1 0 0,-2-1-2 16,4-2 2-16,1-1 0 0,-3 2 0 0,-1-3 0 0,2 0 0 0,-1 3-1 0,1-5 1 0,1 0 0 15,-4 2 1-15,2-3-1 0,0 0 0 0,1 1-3 0,-6-3 3 0,1 1 0 0,-1 0 0 16,-1-3 0-16,1 0 0 0,0 2-5 0,3-3 5 0,-2 0 0 0,0 0-4 0,4-2 4 0,1 0 0 15,-3-2 3-15,-1-1-3 0,0 1 0 0,0-2 0 0,1 0 0 0,0 0 0 0,0-2 8 0,1 1-8 16,0 0 0-16,-2-2 5 0,-3-1-5 0,0-1 0 0,-2 0-1 0,5-3 1 0,0 1 0 0,-3-3 0 16,3 3 0-16,-1-1 0 0,0-2 2 0,-1 0-2 0,1 1 0 0,0-2 8 0,0 1-8 15,2 0 0-15,-1 0 10 0,2-2-10 0,-1 0 0 0,1-2 0 0,-1 1 0 0,0 1 0 0,-2-2 10 16,2 0-10-16,1-1 0 0,-3 0 7 0,4-3-7 0,1 1 0 0,0 0 5 0,0 1-5 0,0 0 0 16,0-2 0-16,0-2 0 0,0 1 0 0,0 0 8 0,3 0-8 0,2 0 0 0,-1-2 8 15,-1 0-8-15,1-3 0 0,-2 1 11 0,2 0-11 0,0 0 0 0,-1-2 0 0,4 3 0 0,1 0 0 16,-3-3 11-16,2 0-11 0,0 1 0 0,-1-1-18 0,2 0 18 0,1-1 0 0,0 1-31 0,3 0 31 15,1-1 0-15,-2 1 0 0,2 0 0 0,1-1 0 0,0 0-5 0,0 2 5 0,0-1 0 0,-1-1-40 16,2 1 40-16,0 0 0 0,0-1-30 0,3 2 30 0,-1 0 0 0,0-3 0 0,4 1 0 0,0 0 0 16,0-2 17-16,0 2-17 0,0-1 0 0,-1 0 88 0,2 1-88 0,0 0 0 15,2 0 16-15,2 1-16 0,-1-1 0 0,1 1 0 0,1 1 0 0,0 0 0 0,1-3-22 0,1 5 22 0,0-1 0 16,1-3-31-16,2 4 31 0,0-1 0 0,1-1-25 0,-1 6 25 0,-1 0 0 0,0-2 0 16,3 2 0-16,-1 0 0 0,1-1-31 0,3-2 31 0,0 3 0 0,-1-3 20 0,2 4-20 15,-1-1 0-15,2-1 32 0,0 4-32 0,0 1 0 0,1-1 0 0,-1 1 0 0,1 1 0 0,0 0 32 16,0 2-32-16,0-1 0 0,0 0-10 0,1-1 10 0,1 1 0 0,0 0-15 0,1 2 15 0,0 0 0 15,0 1 0-15,1 1 0 0,0 0 0 0,2-1-18 0,2 1 18 0,-2 2 0 0,1-1 26 0,0 1-26 16,1 1 0-16,-1-3 10 0,-1 5-10 0,-1 2 0 0,4-4 0 0,-4 2 0 0,0 1 0 0,3 0-12 16,-1 0 12-16,-1 1 0 0,3-2-6 0,1 3 6 0,-1 2 0 0,2-4 0 0,-4 5 0 0,-1 0 0 15,0-1 0-15,-1 1 0 0,2 1 0 0,-1 0 22 0,-1 1-22 0,0 0 0 0,3-1 4 16,-1 2-4-16,1 0 0 0,2-2-23 0,-1 2 23 0,0 0 0 0,1 3 0 0,-3-3 0 0,-1 1 0 16,0 1-39-16,-3 0 39 0,1 0 0 0,1 1-17 0,-3 2 17 0,1-1 0 0,2 2 28 0,0 0-28 15,-1 1 0-15,1 1 0 0,2-1 0 0,-1 2 0 0,0-1 31 0,-2 1-31 0,2 1 0 16,0 1-9-16,-2 1 9 0,-1 0 0 0,2 0-20 0,-2 2 20 0,0-1 0 0,0 0 0 0,1 5 0 15,-1-1 0-15,0 1 9 0,-2-1-9 0,2-1 0 0,-1 2 2 0,-2-1-2 0,1 1 0 0,2 2 11 16,-5-4-11-16,0 0 0 0,-1 2 0 0,-2 2 0 0,-1-2 0 0,2 2-1 16,-1-1 1-16,-1-1 0 0,1 3-12 0,-1-3 12 0,1 0 0 0,-1 0-15 0,0 0 15 0,0-2 0 0,0 2 0 15,-2-2 0-15,-1 2 0 0,2-1-11 0,-2 1 11 0,0 2 0 0,2 0-12 0,-3 2 12 16,1 0 0-16,2 0-15 0,-3 2 15 0,0 0 0 0,2 1 0 0,-2-2 0 0,0 2 0 0,1 0 10 16,-2-3-10-16,-1 1 0 0,2 2 48 0,-5-1-48 0,0-2 0 0,3 4 0 0,-4-2 0 0,0 0 0 0,1 2 0 15,0-2 0-15,0 0 0 0,2 1 14 0,-2 0-14 0,-1 0 0 0,1 1 22 16,-4 3-22-16,0-1 0 0,2 1 23 0,0-3-23 0,0 1 0 0,1 0 0 0,-2-1 0 0,0-2 0 0,0 3 4 15,-2 1-4-15,0-1 0 0,0 1-8 0,-1 2 8 0,0 1 0 0,-1 1-6 0,0-3 6 16,0 1 0-16,-2 2 0 0,0-5 0 0,1 2 0 0,0-1-4 0,0 0 4 0,0 1 0 0,0 0-22 16,0-1 22-16,-1 0 0 0,-1 3 2 0,-3-2-2 0,1-2 0 0,-2 3 0 0,1-2 0 0,0 0 0 15,-1 3 75-15,0-3-75 0,0 0 0 0,-1 1 58 0,2-4-58 0,-1 1 0 0,-1 1 12 16,0-2-12-16,0 0 0 0,-2 0 0 0,1-1 0 0,0-2 0 0,-1 4-42 0,-1-3 42 0,0 2 0 0,-1-1-38 16,1-1 38-16,1 0 0 0,-1 0-38 0,0-2 38 0,-2 2 0 0,0 0 0 0,0-2 0 15,1 0 0-15,-2 0-29 0,1-2 29 0,-2 0 0 0,1 1-4 0,1-1 4 0,1 2 0 0,-2 0-3 16,-1-3 3-16,0 0 0 0,0 0 0 0,0-3 0 0,-1 2 0 0,-3-2 0 0,3-1 0 0,-1-1 0 15,-1 3 2-15,2-3-2 0,-1-1 0 0,2 2 8 0,-3-4-8 0,-1 1 0 0,2 0 0 16,-3-1 0-16,1 1 0 0,-2 0 17 0,4 1-17 0,-2-1 0 0,-1 1 18 0,4-2-18 0,-1-1 0 16,-3 0 13-16,2-1-13 0,-1-1 0 0,-2 3 0 0,0-5 0 0,0-1 0 0,-2 2 4 15,4-2-4-15,0 0 0 0,0 2-5 0,-2-5 5 0,0 2 0 0,-1 0-12 0,-1-3 12 0,2 0 0 16,-2-1 0-16,4 0 0 0,-1 0 0 0,2-2-12 0,-1 0 12 0,0-1 0 0,-1-1-9 0,0-1 9 16,-1-1 0-16,0 2-4 0,-2-5 4 0,1 0 0 0,-1-1 0 0,3 0 0 0,-1-1 0 0,-1 0 0 15,3-1 0-15,-1-1 0 0,-1 1 4 0,1-2-4 0,1 0 0 0,-1 1 2 0,2-3-2 0,1 0 0 16,-1-1 0-16,1 0 0 0,1 0 0 0,-4-1-4 0,1 1 4 0,0-2 0 0,-1 0-8 15,5 1 8-15,1-1 0 0,-1 0-8 0,1-3 8 0,1 0 0 0,-4-2 0 0,3 3 0 0,-1-1 0 16,-2-2-4-16,3 0 4 0,-1-1 0 0,0 1 1 0,3-2-1 0,1 0 0 0,-1-1 4 16,3-1-4-16,-1 1 0 0,-1-1 0 0,1 3 0 0,-1-2 0 0,0 1 6 0,4 0-6 15,1 0 0-15,-1-1 6 0,0-2-6 0,1 1 0 0,-2-1 1 0,3-1-1 0,1 1 0 0,-2-1 0 16,5 3 0-16,0 0 0 0,0 2-4 0,-1-3 4 0,1-1 0 0,0-1-4 0,2-1 4 0,0 1 0 0,-1-1 3 16,1 2-3-16,0 1 0 0,0-1 0 0,3 0 0 0,0-1 0 0,1 2-21 0,0-1 21 0,0 0 0 15,1-2 66-15,0 3-66 0,0 1 0 0,2-2 9 0,1-1-9 0,-1 1 0 0,2-2 0 16,0 2 0-16,0 1 0 0,3-2 3 0,-1 2-3 0,-1-2 0 0,1 2-24 0,0 2 24 0,0-2 0 15,2 0-55-15,0 0 55 0,0 1 0 0,1 0 0 0,-1 1 0 0,1 0 0 0,2-2-19 16,-4 2 19-16,1 0 0 0,1-1-9 0,0-1 9 0,1 1 0 0,0 0-18 0,3 1 18 0,-2 2 0 16,3-4 0-16,-2 3 0 0,1 0 0 0,0-2-1 0,0 3 1 0,-2 0 0 0,3-2 8 15,-1 1-8-15,1 0 0 0,1 1 3 0,0 3-3 0,0-2 0 0,1-1 0 0,-2 4 0 0,-1-1 0 16,4 0-10-16,-4 1 10 0,1 0 0 0,0-1 11 0,-1 3-11 0,2-2 0 0,-2-1 7 0,2 4-7 16,-1-2 0-16,2 2 0 0,-2 2 0 0,2 0 0 0,1 0-13 0,-3 0 13 0,1 3 0 0,2-2-18 15,-1 0 18-15,0 3 0 0,-1-2 1 0,2 2-1 0,0 0 0 0,1 0 0 0,-2 1 0 0,0-1 0 16,1 1 15-16,-1 1-15 0,0 1 0 0,2-3 35 0,-1 4-35 0,-1-1 0 0,3 1 11 15,0 2-11-15,0 0 0 0,-1-2 0 0,-9 6 0 0,-1 0 0 0,1-1-12 0,0 2 12 0,-1-2 0 16,0 1-6-16,3 0 6 0,-1 0 0 0,1-1 12 0,2 2-12 0,0 1 0 0,-1-3 0 16,2 3 0-16,-1 0 0 0,2-1 6 0,0 2-6 0,-2 0 0 0,2 1-19 0,-1-1 19 0,1 2 0 0,2 0-10 15,-1 0 10-15,0 0 0 0,1 2 0 0,-1 0 0 0,1 1 0 0,0 1-10 16,-1 0 10-16,-1 3 0 0,2-2 12 0,11 9-12 0,0 0 0 0,1-1 7 0,-16-5-7 0,-2-1 0 16,1 3 0-16,8 6 0 0,1 2 0 0,1-2 15 0,-4 0-15 0,-1-2 0 0,3 2 10 0,-5-1-10 0,0 0 0 15,2 1 7-15,-5-1-7 0,1 0 0 0,0 0 0 0,-4-3 0 0,0 1 0 0,0 0-8 16,-3 1 8-16,0 0 0 0,2 0 15 0,0 2-15 0,-1 0 0 0,0-1-10 0,1 0 10 0,0 1 0 15,1 0 0-15,-2 0 0 0,0 0 0 0,2-1-19 0,-3 4 19 0,0-1 0 0,2-1-5 16,0 5 5-16,1-1 0 0,0 0-23 0,-1 1 23 0,0 0 0 0,2 1 0 0,-5-1 0 0,0 0 0 16,3 1-20-16,-4 1 20 0,1-1 0 0,0-1 5 0,-2 2-5 0,-1-1 0 0,0 3-1 15,1-1 1-15,0 0 0 0,1 1 0 0,-2 0 0 0,0-1 0 0,1 1-23 0,-3-3 23 0,0 1 0 16,2-1 19-16,-5-1-19 0,0 1 0 0,3 2 8 0,-1 0-8 0,0 1 0 0,0-1 0 0,-1-1 0 16,0 0 0-16,0 2 4 0,-3 0-4 0,0-1 0 0,0 3 3 0,-1-1-3 0,-1-2 0 0,1 1 10 15,-1 3-10-15,0-1 0 0,-2 3 0 0,1-4 0 0,0 1 0 0,-2 1 11 16,2-3-11-16,0 0 0 0,-1 2 2 0,-2 0-2 0,-1 1 0 0,-2 1 140 0,2-2-140 0,-1-1 0 0,1 1 0 15,-1 0 0-15,-1 2 0 0,0-3 12 0,-2-1-12 0,-1-1 0 0,0 2-48 0,-2-4 48 0,1 0 0 16,-3 1 18-16,1-4-18 0,1 3 0 0,-2-2 0 0,3-1 0 0,-1 0 0 16,1 2 31-16,4-4-31 0,-1 0 0 0</inkml:trace>
  <inkml:trace contextRef="#ctx0" brushRef="#br0" timeOffset="-146181.26">12121 7252 0 0,'0'0'351'0,"0"0"-351"15,0 2 0-15,0 0 0 0,2 0 7 0,-2-1-7 0,0 0 0 0,1 0 20 16,-1-1-20-16,0 0 0 0,0 0 0 0,1 2 5 0,-1-1-5 0,0 0 0 0,0 0 0 0,0 1 0 0,0-2 0 0,0 0 13 15,0 2-13-15,0-1 0 0,-2 0 15 0,2 1-15 0,0-1 0 0,-2 0-4 0,1 0 4 16,-1 0 0-16,0 0 0 0,1-1 0 0,0 0 0 0,-2 2-8 0,1-2 8 0,0 0 0 0,-2 2-17 16,0-2 17-16,0 0 0 0,0 0 15 0,-2 0-15 0,1 0 0 0,0-3 0 0,-1 2 0 0,0 0 0 0,-2 0 25 15,2-1-25-15,0-1 0 0,-2 1 11 0,2 0-11 0,-1 0 0 0,-1-2-7 16,2 1 7-16,0 0 0 0,-3-1 0 0,3-1 0 0,0 1 0 0,0 0-19 0,1 0 19 0,-1 0 0 0,-2-2-6 16,4 1 6-16,0 0 0 0,-1-1-7 0,2 1 7 0,0 1 0 0,-3-2 0 15,4 1 0-15,0 0 0 0,0-1 7 0,2 2-7 0,0-2 0 0,-2 1-1 0,3 1 1 0,0 1 0 0,0-4 8 16,1 2-8-16,0 0 0 0,0 1 0 0,2 0 0 0,-1-1 0 0,2 1 18 0,0 0-18 0,0 2 0 15,1-4 21-15,11 2-21 0,-2-1 0 0,2-3 7 0,-1 6-7 0,1 0 0 0,3 1 0 0,-4 1 0 16,1 0 0-16,0 1 9 0,-1 1-9 0,-1 0 0 0,4 2-2 0,-19-4 2 0,0 0 0 16,0 0 4-16,20 9-4 0,-1-2 0 0,2 0 0 0,-16-5 0 0,0 2 0 0,0 2 3 15,-1-3-3-15,1 1 0 0,0 1 13 0,-2 0-13 0,0-2 0 0,2 4 19 0,-2-2-19 0,0 1 0 0,1-2 0 16,-1 1 0-16,-1 1 0 0,1 0 9 0,-2-1-9 0,0 0 0 0,1 3 3 0,-2-3-3 16,0-1 0-16,1 5 3 0,-2-3-3 0,0-3 0 0,0 3 0 0,-1-1 0 0,0 1 0 0,-1-1 13 15,-1-1-13-15,1 0 0 0,-1 0 23 0,-1 0-23 0,0-1 0 0,-1 3 23 0,-1-4-23 0,1-1 0 16,-1 3 0-16,0-3 0 0,0 0 0 0,-2 1 5 0,1 0-5 0,0-1 0 0,0 0-6 15,-1-1 6-15,1 0 0 0,-3-1-12 0,2 0 12 0,1-1 0 0,-2 0 0 0,0 0 0 0,1 0 0 16,-1 0-7-16,0 1 7 0,1-1 0 0,0-3-10 0,1 2 10 0,-2-1 0 0,1 1-30 0,1-2 30 16,-1 1 0-16,1-1 0 0,1 1 0 0,0 0 0 0,0-2-36 0,1 2 36 0,1 1 0 0,-1-5-31 15,3 3 31-15,0 0 0 0,-2-1-19 0,5 6 19 0,0 0 0 0,0 0 0 0,0 0 0 16,0 0 0-16</inkml:trace>
  <inkml:trace contextRef="#ctx0" brushRef="#br0" timeOffset="-145697.67">12760 7956 0 0,'0'0'363'0,"0"0"-351"15,0 6-12-15,0 1 0 0,1-1 0 0,-1-4 0 0,0 2 0 0,0 0 17 0,0-3-17 0,0 3 0 16,0 0 25-16,0-2-25 0,0 0 0 0,-1 3 13 0,1-4-13 0,0 1 0 0,-1 2 0 0,1-1 0 0,0-1 0 16,-1 1 12-16,1-1-12 0,0 0 0 0,-1 1 15 0,1-3-15 0,0 1 0 0,-2 1 12 15,1-2-12-15,0 0 0 0,-2 1 0 0,1-1 0 0,0 0 0 0,-1-1-12 0,0 0 12 0,0 0 0 16,-1 0-22-16,0-2 22 0,0 1 0 0,-1 0-7 0,1-1 7 0,0-1 0 0,-2-1 0 16,0 2 0-16,1-2 0 0,-1 0 25 0,1-2-25 0,0 3 0 0,-2-2 25 0,2 0-25 0,0-1 0 15,-1 0 3-15,1 1-3 0,1-1 0 0,-2-1 0 0,3 0 0 0,0 2 0 0,-2-3-9 0,2 1 9 16,1 1 0-16,-2-1-12 0,3 1 12 0,0-1 0 0,-1 1-17 0,2 1 17 0,0-1 0 15,1-1 0-15,0 1 0 0,0 2 0 0,2-4-16 0,0 3 16 0,1 0 0 0,0-1-1 0,10-3 1 16,0 0 0-16,1-4-7 0,-8 11 7 0,0-1 0 0,1-1 0 0,10 1 0 0,1 0 0 0,-1 0 5 16,1 4-5-16,-1 0 0 0,1-2-3 0,-1 3 3 0,-2 0 0 0,2 3 16 0,-3-2-16 0,1 2 0 15,1-2 0-15,-1 3 0 0,-2 1 0 0,3-1 0 0,-11-2 0 0,0 0 0 0,0 1 27 16,-1-1-27-16,1 1 0 0,0-1 37 0,-1 3-37 0,0-4 0 0,0 3 0 0,1 0 0 0,-2 0 0 16,1 0 25-16,-2-1-25 0,0 1 0 0,1 1 4 0,-2-1-4 0,0 1 0 0,1 0 6 0,-2-1-6 15,0-1 0-15,0 3 0 0,-1-2 0 0,0 0 0 0,-1 2 20 0,-1-1-20 0,0-1 0 16,0-1 3-16,-1 1-3 0,0 1 0 0,0 0-5 0,-1-2 5 0,0 0 0 0,-1 0 0 0,-2-1 0 15,2 0 0-15,-1 3-15 0,0-3 15 0,0 0 0 0,-1 0-17 0,1-1 17 0,0 0 0 0,-2 0-25 16,1-1 25-16,1 0 0 0,-1 1 0 0,1-1 0 0,0 1 0 0,-1-1-37 0,1-1 37 16,1 0 0-16,-1 1-39 0,2-1 39 0,0 0 0 0,-1-2-30 0,5 2 30 0,0 0 0 0,0 0 0 15,0 0 0-15,0 0 0 0</inkml:trace>
  <inkml:trace contextRef="#ctx0" brushRef="#br0" timeOffset="-145180.67">13770 7152 0 0,'0'0'307'0,"0"0"-305"15,6 4-2-15,1-3 0 0,0 3 14 0,-3-3-14 0,0 0 0 16,1 1 0-16,0-2 0 0,1 2 0 0,-1 1 15 0,0-3-15 0,0 1 0 0,0 2 7 16,0-2-7-16,1 1 0 0,-1-1 5 0,-1 0-5 0,0 1 0 0,2 1 0 0,-3-2 0 0,0 0 0 15,2 2 2-15,-3-1-2 0,0 0 0 0,2 0 8 0,-3-1-8 0,0 0 0 0,2 2 32 0,-2 0-32 0,0-2 0 16,0 2 0-16,-1-1 0 0,0 0 0 0,-1 0 44 0,0 0-44 0,0 0 0 15,-1-1 38-15,0 1-38 0,0-1 0 0,0 2 24 0,-1-2-24 0,-1 1 0 0,0-1 0 0,0-1 0 0,-1 0 0 16,0 1 12-16,0-1-12 0,0 0 0 0,-3-1 2 0,1 0-2 0,0-1 0 0,0 1 3 16,-1-1-3-16,1 0 0 0,-2 0 0 0,1 1 0 0,-1-2 0 0,0-2 13 0,1 3-13 0,-1-1 0 15,0-1-2-15,1-1 2 0,0 1 0 0,-1-1-15 0,2 2 15 0,0-2 0 0,-2 1 0 16,2 0 0-16,1-1 0 0,-2 1-19 0,3 0 19 0,0-1 0 0,-2 2-16 0,4-2 16 0,0 0 0 0,0 1-15 16,2 2 15-16,0-2 0 0,-1-1 0 0,2 2 0 0,0 0 0 0,1 0-5 0,1 1 5 15,0-1 0-15,1 0-2 0,0 2 2 0,0-2 0 0,3 1 1 0,-1 2-1 0,0-2 0 0,2 0 0 16,10 2 0-16,-1 0 0 0,1 4-7 0,-9-4 7 0,0 1 0 0,2 0 2 0,-2 2-2 0,1-2 0 15,0 2 12-15,-1 0-12 0,-1 0 0 0,2-1 0 0,-3 2 0 0,1-1 0 0,1 3 18 16,-2-2-18-16,0 0 0 0,1 0 22 0,-3 0-22 0,0 0 0 0,0 2 42 0,-2 0-42 0,0-1 0 0,3 1 0 16,-5-2 0-16,0 2 0 0,2-1 16 0,-3-1-16 0,0 0 0 0,0 3-15 0,-2-3 15 15,1 0 0-15,0 2-26 0,-1-2 26 0,0 1 0 0,-1 1 0 0,-1-3 0 0,1 2 0 0,-1 1-28 16,0-2 28-16,0 1 0 0,0-1-30 0,-1 0 30 0,1 0 0 0,0 2-33 0,1-2 33 0,0 1 0 16</inkml:trace>
  <inkml:trace contextRef="#ctx0" brushRef="#br0" timeOffset="-144813.66">14499 8019 0 0,'0'0'341'0,"0"0"-311"0,4 8-30 0,0 0 0 15,0 1 46-15,0 0-46 0,0-1 0 0,2 2 0 0,-4-7 0 0,1 1 0 0,0 2 32 16,-1-1-32-16,0 0 0 0,1 1 15 0,-1-2-15 0,0 3 0 0,1-2 19 0,-2 0-19 0,0 0 0 15,3 2 0-15,-3-1 0 0,0-2 0 0,0 2 8 0,-1-1-8 0,0 1 0 0,1 2 3 0,-2-4-3 16,0 1 0-16,0 1 4 0,-2-1-4 0,1-1 0 0,-2 0 0 0,1-1 0 0,0-1 0 0,-2 1 4 16,1 0-4-16,-1-2 0 0,-2 0 13 0,1-1-13 0,0 0 0 0,0 0 16 0,-10-5-16 0,1 1 0 15,-1 1 0-15,16 3 0 0,0 0 0 0,0 0-4 0,-33-20 4 0,1 2 0 0,-1-1-9 16,20 9 9-16,-2-1 0 0,1-2-13 0,4 3 13 0,1 0 0 0,-2-2 0 0,5 1 0 0,-1 1 0 16,1-1-12-16,5 5 12 0,0 2 0 0,0-2-6 0,1 4 6 0,0-2 0 0,0-1-9 15,1 0 9-15,0 1 0 0,2 1 0 0,-1-2 0 0,0 1 0 0,1 0 2 0,2 0-2 0,-1-1 0 16,0-1-1-16,1 2 1 0,0 0 0 0,1-3 0 0,1 3 0 0,-1-2 0 0,2 1 0 15,11-7 0-15,-2 3 0 0,2-2 9 0,-1 2-9 0,1 1 0 0,3 0 2 0,-5 2-2 0,1-1 0 0,1 2-15 16,-3 0 15-16,1 1 0 0,0-1 0 0,-3 1 0 0,-1 2 0 0,3-3-21 16,-10 4 21-16,0 0 0 0,1 0-32 0,-2 1 32 0,1 0 0 0,0-3-45 0,0 3 45 0,-1-1 0 0,0-1 0 15,0 1 0-15,1-1 0 0,0 0-38 0,-1-1 38 0,0 2 0 0</inkml:trace>
  <inkml:trace contextRef="#ctx0" brushRef="#br0" timeOffset="-144463.66">15432 7234 0 0,'0'0'324'0,"0"0"-324"0,3 2 0 15,0 2 0-15,1 2 0 0,1-4 0 0,-1 2 0 0,1 1 6 0,-1-2-6 16,0 0 0-16,0 2 1 0,0-2-1 0,1 1 0 0,2 1 0 0,-4-2 0 0,0 0 0 0,2 2 1 0,-2-2-1 0,0 1 0 15,0 1 19-15,-2-2-19 0,1-1 0 0,0 1 22 0,-2 1-22 0,0-2 0 16,-1 1 0-16,-2 1 0 0,1-3 0 0,2-1 0 0,-2 2 20 0,-8-1-20 0,0 0 0 0,-3 1 13 0,0-2-13 16,-1 0 0-16,0 0 20 0,-1-2-20 0,1 0 0 0,-3 0 0 0,2-3 0 0,-1 1 0 0,-1-2 16 15,0 0-16-15,1 0 0 0,-2-2 8 0,4 1-8 0,-1 0 0 0,-1-1 9 0,3 1-9 0,1 0 0 16,-3-2 0-16,5 0 0 0,1 3 0 0,-3-4 10 0,9 7-10 0,0 0 0 0,0-2 1 16,2 4-1-16,0-1 0 0,-2-3 0 0,2 4 0 0,0-2 0 0,0-1 0 0,1 1 0 0,0-1 0 15,1 2-14-15,0-1 14 0,0-1 0 0,0 1-7 0,1-1 7 0,0 1 0 0,0-1-13 0,1 0 13 16,0 2 0-16,2-4 0 0,-1 4 0 0,0-2 0 0,2-2-8 0,0 3 8 0,1 1 0 0,0-3-15 15,10 1 15-15,1 0 0 0,-1 0-24 0,1 3 24 0,1 0 0 0,0 0 0 0,-1 3 0 0,-1 0 0 16,3 0-31-16,-2 2 31 0,-2 0 0 0,3 3-26 0,-4-1 26 0,1 2 0 0,0 0-20 16,0-1 20-16,-2 0 0 0,2 3 0 0,-3-2 0 0,1 0 0 0,1 1-14 0,-1-1 14 0,0 0 0 15</inkml:trace>
  <inkml:trace contextRef="#ctx0" brushRef="#br0" timeOffset="-144129.75">16172 7959 0 0,'0'0'360'0,"0"0"-358"0,3 12-2 0,0-1 0 0,0 2 9 16,-2-9-9-16,0 0 0 0,2 2 0 0,-2 0 0 0,0-1 0 0,0 1 11 0,-1 0-11 0,0-2 0 0,1 4 7 15,-1-2-7-15,0 0 0 0,0 1 8 0,-1 0-8 0,0-2 0 0,0 2 0 0,0-1 0 0,0-2 0 16,-3 4 12-16,1-5-12 0,0 2 0 0,0 1 10 0,-1-3-10 0,0 0 0 0,0 1-2 15,-1-2 2-15,-1 1 0 0,1 0 0 0,-2-3 0 0,1 0 0 0,0 0-4 0,-1-1 4 0,1 0 0 16,-2-2 6-16,-8-5-6 0,1 0 0 0,-3-2 16 0,10 4-16 0,1 1 0 0,-1 0 0 0,0-1 0 16,1 1 0-16,0-2 12 0,2 1-12 0,0-1 0 0,-3 1 20 0,4 0-20 0,0-1 0 15,-2-1 19-15,3 2-19 0,0 0 0 0,0-3 0 0,0 2 0 0,1 0 0 0,0-2 18 0,2 2-18 16,0 0 0-16,0-2 22 0,2 1-22 0,0-1 0 0,1 1 6 0,0 0-6 0,0 2 0 0,1-4 0 16,9-5 0-16,1 1 0 0,0-3-16 0,3 6 16 0,0 0 0 0,0-3-18 15,-2 5 18-15,1-1 0 0,1 1-25 0,1 1 25 0,1 1 0 0,-2-3 0 0,0 5 0 0,-1-1 0 0,2-1-16 16,-1 3 16-16,0-1 0 0,-1 2-26 0,1-1 26 0,0 1 0 0,-1-1-31 0,-16 4 31 0,0 0 0 15</inkml:trace>
  <inkml:trace contextRef="#ctx0" brushRef="#br0" timeOffset="-143812.92">17120 7315 0 0,'0'0'395'0,"0"0"-390"0,11 10-5 0,1 0 0 0,-1 1-1 0,-8-9 1 0,0 0 0 0,0 2 0 15,-1-2 0-15,0-1 0 0,2 1-7 0,-2-1 7 0,0 0 0 0,0 1 6 0,-1-1-6 0,0 1 0 16,1-1 12-16,-2-1-12 0,0 0 0 0,1 3 0 0,-2-3 0 0,0 0 0 0,0-3 24 16,-1 2-24-16,0-1 0 0,-2 1 7 0,-8-6-7 0,1 0 0 0,-1-1-7 15,-1-2 7-15,0-1 0 0,-3 0 0 0,1 0 0 0,0-1 0 0,1 0-4 0,0 0 4 0,1 1 0 0,-2-4 5 16,2 4-5-16,0 0 0 0,0-3 10 0,3 3-10 0,-1-1 0 0,1 0 0 0,6 9 0 0,-1-2 0 15,1-1-4-15,1 2 4 0,1 0 0 0,-2-1-13 0,2 1 13 0,0-1 0 0,0 1-14 16,1 1 14-16,0-1 0 0,-1 0 0 0,2 0 0 0,0 1 0 0,-1-2-19 0,2 2 19 0,0 0 0 16,0-2-16-16,1 2 16 0,0 1 0 0,0-5-12 0,2 6 12 0,0-1 0 0,1-3 0 0,1 4 0 0,-1-2 0 15,1 0-9-15,-6 3 9 0,0 0 0 0,0 0-3 0,0 0 3 0,0 0 0 0</inkml:trace>
  <inkml:trace contextRef="#ctx0" brushRef="#br0" timeOffset="-143546.19">17727 7983 0 0,'0'0'408'0,"0"0"-399"16,0 6-9-16,0-1 0 0,-1 2 0 0,1-5 0 0,0-1 0 0,0 2-1 0,0-1 1 0,0 0 0 0,-1 3 11 15,1-3-11-15,0 0 0 0,-3 3 16 0,2-4-16 0,0 1 0 0,0 2 0 0,1-3 0 0,0 1 0 16,-2 1 7-16,1-2-7 0,0 0 0 0,0 1 1 0,0-2-1 0,0 0 0 0,-1 0-6 16,1-2 6-16,0 1 0 0,-2 0 0 0,1-2 0 0,0 1 0 0,-1-2-6 0,-5-8 6 0,1-1 0 15,-1-1-21-15,8 14 21 0,0 0 0 0,0 0-20 0,0 0 20 0,0 0 0 0,0 0 0 16,-15-26 0-16,2 0 0 0,-2-3-11 0,12 24 11 0,1 1 0 0,0-1-10 0,2 2 10 0,0-1 0 16,-2-2-17-16,3 3 17 0,0 1 0 0,1-1 0 0,-2 3 0 0,0 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28:21.0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22576 5549 0 0,'0'0'267'0,"0"0"-254"0,2 0-13 0,0 0 0 0,2 0 0 15,-2 0 0-15,0 0 0 0,3 0 0 16,-2 0 0-16,0 0 0 0,2 0-3 0,-1 0 3 0,0 0 0 0,1 0 3 0,1 0-3 0,-1 0 0 0,2 0 0 0,-1 0 0 0,0 0 0 16,3 0 0-16,-1 0 0 0,0 0 0 0,-8 0 0 0,8-1-10 0,13 1 10 0,-1 0 0 0,-1-1 0 15,-9 1 0-15,-1 0 0 0,1 0 0 0,11 0 0 0,1 0 0 0,0 0 1 0,-1 0-1 0,0 0 0 0,2 0 8 16,-3 0-8-16,1 0 0 0,0 0 1 0,-2 0-1 0,2 0 0 0,-2 0 0 0,-1 0 0 15,0 0 0-15,0 0-12 0,1 0 12 0,-2 0 0 0,1-2-3 0,0 2 3 0,-1 0 0 0,2 0 3 16,-2 0-3-16,1 0 0 0,-1-1 0 0,2 1 0 0,1 0 0 0,-2-2 12 0,0 2-12 0,-1 0 0 16,3-3-1-16,0 2 1 0,-2 1 0 0,3-2-7 0,-2 1 7 0,-1 0 0 0,3 1 0 0,-3 0 0 0,1 0 0 15,1-2-2-15,-1 2 2 0,2 0 0 0,-1-1 0 0,-2 1 0 0,1 0 0 0,0-2 2 16,1 2-2-16,-1 0 0 0,0 0 0 0,0 0 0 0,0 0 0 0,1-1-5 0,-1 1 5 0,-1 0 0 16,1-1 2-16,-1 1-2 0,0 0 0 0,2 0 7 0,-3 0-7 0,1 0 0 0,1 1 0 15,-1-1 0-15,0 0 0 0,-1 0 12 0,0 0-12 0,-1 0 0 0,1 1 1 0,1-1-1 0,-2 0 0 16,1 0-11-16,-2 0 11 0,1 0 0 0,-1-1 0 0,0 1 0 0,-2 0 0 0,3-1-14 15,-3 1 14-15,0 0 0 0,2-2-7 0,-10 2 7 0,0 0 0 0,1 0 13 0,-1 0-13 0,-1 0 0 0,2 0 0 16,-2 0 0-16,0 0 0 0,1 0 1 0,0 0-1 0,1 0 0 0,-1 0-5 16,0 0 5-16,0 0 0 0,1 0-7 0,0 0 7 0,-1 0 0 0,1 0 0 0,-1 0 0 0,0 0 0 15,2 0-3-15,-2 0 3 0,-1 0 0 0,2 0 0 0,-2 0 0 0,0 0 0 0,0 0 8 0,-1 0-8 0,1 0 0 16,-1 0 0-16,-1 0 0 0,0 0 0 0,1 0 2 0,-2 0-2 0,0 0 0 0,2 0-7 16,-3 0 7-16,0 0 0 0,1 0 1 0,-1 0-1 0,0 0 0 0,-1 0 0 0,0 0 0 0,0 0 0 15,-1 0 6-15,0 0-6 0,0 0 0 0,-1 0 6 0,0 0-6 0,-1 0 0 0,-1 0 6 16,1 0-6-16,0 0 0 0,-2 0 0 0,0 0 0 0,-2 0 0 0,1 0 19 0,-1 0-19 0,0 0 0 15,-1 0 8-15,-11 0-8 0,-1 0 0 0,-1 2 2 0,1-2-2 0,-1 0 0 0,0 2 0 16,2-2 0-16,-2 0 0 0,0 2-3 0,1-2 3 0,1 0 0 0,-2 1 0 0,2-1 0 0,1 0 0 16,-1 2 0-16,2-2 0 0,-2 0 0 0,1 0 0 0,1 0 0 0,-1 0 0 0,-1 1 2 15,-1-1-2-15,0 0 0 0,-1 1-3 0,2-1 3 0,-1 0 0 0,-2 2-4 0,-13-2 4 0,0 0 0 0,-1 1 0 16,9-1 0-16,0 0 0 0,-2 3-6 0,3-3 6 0,0 0 0 0,-3-1-3 16,16 1 3-16,-1 0 0 0,1 0-9 0,-1 0 9 0,1 0 0 0,-2 0 0 0,1 0 0 0,-1 0 0 0,1 1-6 15,-15-1 6-15,-1 0 0 0,-1 1-1 0,16-1 1 0,1 0 0 0,-4-1-1 0,-10 1 1 0,0 0 0 16,0-3 0-16,0 3 0 0,2 0 0 0,-1-1 16 0,3 1-16 0,1-2 0 0,0 0 12 15,1 2-12-15,-2 0 0 0,-1 0 4 0,4-2-4 0,1 1 0 0,-2-1 0 0,4 2 0 0,1 0 0 16,-1 0 1-16,11 0-1 0,-1 0 0 0,-1 2-6 0,-12-2 6 0,2 0 0 0,-2 1 7 0,11-1-7 16,-1 0 0-16,0-3 0 0,0 3 0 0,1 0 0 0,-2-1 20 0,0 0-20 0,1-1 0 0,-3 2 15 15,3-1-15-15,-1 0 0 0,-1-1 1 0,9 2-1 0,0 0 0 0,-1-1 0 0,0 1 0 0,1 0 0 16,-1-3 6-16,1 3-6 0,0 0 0 0,-1-1-2 0,0 1 2 0,1 0 0 0,-1 0-7 16,1 0 7-16,-1 0 0 0,0 0 0 0,2 0 0 0,0 0 0 0,-2-1-9 0,3 1 9 0,0 0 0 15,-2-1-3-15,3 1 3 0,-1 0 0 0,-1 0-6 0,3 0 6 0,0 0 0 0,-1-2 0 16,2 2 0-16,0 0 0 0,-1 0 8 0,2 0-8 0,0 0 0 0,0 0 16 0,1 0-16 0,0 0 0 0,2 2 25 15,0-2-25-15,0 0 0 0,0 0 0 0,2 0 0 0,0 0 0 0,1 0 37 0,12 0-37 0,0 0 0 16,-1-3 13-16,3 3-13 0,0 0 0 0,1-1-10 0,1 1 10 0,0 0 0 16,1 0 0-16,0 0 0 0,0 0 0 0,0 0-1 0,0 0 1 0,1 0 0 0,-2-3 10 15,16 3-10-15,0-1 0 0,-1 0 25 0,-4 0-25 0,-1 0 0 0,1-3 0 0,-2 3 0 0,-1-2 0 0,2 2 23 16,-2 1-23-16,-1 0 0 0,-1-1 15 0,5 1-15 0,-2 0 0 0,1 1 16 0,-1-1-16 0,-1 0 0 16,1 1 0-16,1-1 0 0,-1 0 0 0,1-1 17 0,0 1-17 0,-1 0 0 0,2-1 7 15,1 0-7-15,-1 0 0 0,1-2 1 0,1 3-1 0,-1 0 0 0,2 0 0 0,-2 0 0 0,0 0 0 16,3 0 2-16,-2 0-2 0,0 0 0 0,3 0 9 0,-4 1-9 0,1 1 0 0,0 0 12 0,-2-1-12 15,1 0 0-15,-1 1 0 0,-2-1 0 0,1 0 0 0,-1-1 3 0,-1 1-3 0,1 1 0 0,-1 1-16 16,-1-2 16-16,1 0 0 0,-1 1-26 0,-3-1 26 0,1 0 0 0,-1 3 0 0,-4-3 0 16,-1-1 0-16,2 4-18 0,-7-2 18 0,-1 0 0 0,1 1-26 0,-12-2 26 0,0 0 0 0,2-1-32 15,-2 0 32-15,1 0 0 0,0 0 0 0,-6 0 0 0,0 0 0 0</inkml:trace>
  <inkml:trace contextRef="#ctx0" brushRef="#br0" timeOffset="9626.19">16814 5921 0 0,'0'0'290'0,"0"0"-294"0,0 4 4 16,0-1 0-16,1 1 0 0,-1-2 0 0,0-1 0 0,0-1 0 0,-1 3-14 0,1-2 14 0,0 1 0 0,0 0-11 15,0 0 11-15,0-1 0 0,0 2-5 0,0-2 5 0,0-1 0 0,-2 3 0 0,1-2 0 0,0 0 0 0,-1 2 0 16,0-1 0-16,0 1 0 0,0-1 0 0,-2 0 0 0,1-1 0 0,-1 2 3 15,-1-1-3-15,0 0 0 0,0 2 0 0,-13 0 0 0,1 1 0 0,-1 0-3 16,-4-2 3-16,2 0 0 0,20-3 0 0,-21 5 0 0,-3-3 0 0,-1 1 0 0,1 1 0 0,-19-1 0 0,0-1 0 0,-1 3 0 0,4-3 0 16,1 0 0-16,0 1 0 0,1-3 0 0,2 0 0 0,-3 1 0 0,4-2 0 0,0 0 0 0,-4 0 0 15,5 0 0-15,0 1 0 0,-1-4 0 0,3 2 0 0,-1-1 0 0,1 1 0 0,-1 0 0 0,-1 0 0 16,1 0 0-16,-4-1 0 0,0 1 0 0,1 0 0 0,-3 1 0 0,0-1 0 0,0 1 0 16,0-1 0-16,1 2 0 0,-2-2 0 0,3 1 0 0,0 0 0 0,-1 0 0 0,-2 0 0 0,0-1 0 0,-1-1 0 15,3 2 0-15,-2 0 0 0,2 0 0 0,2 0 0 0,1 0 0 0,0-2 0 16,-1 0 0-16,2-1 0 0,-1 0 0 0,-1 4 0 0,1-1 0 0,-1-2 0 0,0 3 0 0,-1 0 0 0,-1-3 0 15,3 2 0-15,0 0 0 0,-2 0 0 0,3 0 0 0,-2 0 0 0,0 0 0 0,0-1 0 0,-1 0 0 16,-1 0 0-16,-1 2 0 0,2 0 0 0,-2-2 0 0,1 2 0 0,0 0 0 0,0 2 0 0,3-2 0 16,0 0 0-16,-2 1 0 0,2-1 0 0,-1 0 0 0,-2-3 0 0,4 3 0 0,-1 0 0 15,-1 0 0-15,3 2 0 0,-1 0 0 0,-2 0 0 0,3-1 0 0,-1 0 0 0,1 2 0 16,0-2 0-16,-1 0 0 0,0 1 0 0,-1 0 0 0,1-1 0 0,-1 1 0 0,-1-1 0 0,2 2 0 0,-1-1 0 16,0-1 0-16,1 1 0 0,-2 0 0 0,4 0 0 0,1 0 0 0,-2 1 0 15,1-1 0-15,1 1 0 0,0 1 0 0,0-1 0 0,1 0 0 0,0 0 0 0,0 0 0 0,1 1 0 0,0-1 0 16,0-1 0-16,1 0 0 0,-1 2 0 0,1-1 0 0,1 1 0 0,0 0 0 15,-1 0 0-15,0-1 0 0,0 1 0 0,0-1 0 0,-1 1 0 0,1-3 0 0,1 2 0 0,0-1 0 0,-2 3 0 16,4-4 0-16,0 0 0 0,-1 3 0 0,1-3 0 0,0 2 0 0,-1-1 0 0,0 0 0 0,2 1 0 16,-2-1 0-16,5 2 0 0,-1-3 0 0,1 3 0 0,-1-1 0 0,0 1 0 0,-3-2 0 15,5 0 0-15,-1-1 0 0,0 2 0 0,11-3 0 0,0 0 0 0,-3 2 0 0,3-2 0 0,0 0 0 0,-3 2 0 16,1-2 0-16,-1 0 0 0,0-2 0 0,-1 2 0 0,-2 0 0 0,-1-1 0 0,3 1 0 0,0 0 0 16,-3-1 0-16,1 1 0 0,0 0 0 0,-2-3 0 0,3 3 0 0,-1-1 0 0,-1-2 0 15,2 2 0-15,0-2 0 0,-1-1 0 0,3 2 0 0,-1 0 0 0,1-3 0 0,1 3 0 0,-1-2 0 16,-2-1 0-16,3 2 0 0,1-2 0 0,-2-2 0 0,8 4 0 0,1 2 0 0,-1-2 0 15,1 0 0-15,0 0 0 0,-1-1 0 0,1 1 0 0,-1 0 0 0,0-2 0 0,-1 1 0 0,1 0 0 0,0-2 0 16,-7-8 0-16,1 0 0 0,-2-1 0 0,2 0 0 0,1 0 0 0,0-2 0 16,1 1 0-16,0 0 0 0,0 0 0 0,2 0 0 0,1-1 0 0,0 0 0 0,2 1 0 0,0 0 0 15,0-1 0-15,2 0 0 0,-1 1 0 0,1-2 0 0,1 0 0 0,0 1 0 0,-1-1 0 0,2 1 0 16,0-1 0-16,-1-1 0 0,1 1 0 0,0-1 0 0,2 0 0 0,-1 0 0 0,0 0 0 0,0 0 0 16,0 0 0-16,0 0 0 0,1 1 0 0,-1-1 0 0,0 1 0 0,0 0 0 0,1 1 0 0,0 0 0 15,0-1 0-15,-1 1 0 0,0 0 0 0,2-1 0 0,-2 1 0 0,0 1 0 0,1-2 0 16,-1 1 0-16,0 0 0 0,1 0 0 0,-1 2 0 0,0-1 0 0,0 1 0 0,0 0 0 0,0 1 0 15,0-2 0-15,0 3 0 0,1-2 0 0,-1 0 0 0,0 1 0 0,0 1 0 0,1-1 0 16,-1 1 0-16,0 1 0 0,1 0 0 0,-1 8 0 0,0-2 0 0,0 0 0 0,1 1 0 0,-1 0 0 0,1 0 0 16,2-9 0-16,0 1 0 0,3-3 0 0,-5 9 0 0,0 1 0 0,2 0 0 0,-1 2 0 15,0-2 0-15,0-2 0 0,6-5 0 0,1-1 0 0,1 0 0 0,2 1 0 0,-1 1 0 0,2-1 0 16,0 3 0-16,-1-1 0 0,3-2 0 0,-2 5 0 0,1 0 0 0,2-2 0 0,-1 3 0 0,-1-1 0 16,3 1 0-16,0 1 0 0,1 1 0 0,1-4 0 0,-1 6 0 0,1-3 0 0,0 1 0 15,1 0 0-15,0 2 0 0,0-2 0 0,15-1 0 0,1-1 0 0,1-1 0 0,-4 6 0 0,2-2 0 16,-2-1 0-16,-1 1 0 0,-1 1 0 0,0 0 0 0,0 1 0 0,-1 1 0 0,0-2 0 15,1 1 0-15,-1 0 0 0,0-3 0 0,3 4 0 0,-1-2 0 0,0 2 0 0,2 0 0 0,-1 0 0 16,1-3 0-16,1 3 0 0,-1 0 0 0,1 0 0 0,2 1 0 0,-2 0 0 0,3-2 0 16,-3 2 0-16,0 0 0 0,3 0 0 0,-3 0 0 0,2 0 0 0,-1-1 0 0,0 1 0 0,1 0 0 0,1-2 0 15,0 2 0-15,-1 0 0 0,0 2 0 0,3-2 0 0,-2 1 0 0,2-1 0 0,-1 0 0 0,0 0 0 16,0 2 0-16,-1-2 0 0,2 0 0 0,-1-2 0 0,-1 2 0 0,0 0 0 0,1 0 0 16,0-1 0-16,-1 1 0 0,4-2 0 0,-2 2 0 0,2 0 0 0,-1-2 0 0,2 2 0 0,0 0 0 0,-1-1 0 15,3 1 0-15,-2 0 0 0,3 0 0 0,-4 0 0 0,1 0 0 0,0 0 0 16,-1 0 0-16,0 0 0 0,2-1 0 0,-2 0 0 0,0-1 0 0,0 1 0 0,1 0 0 15,0 0 0-15,2-1 0 0,0 2 0 0,0 0 0 0,2-1 0 0,-2-1 0 0,0 2 0 0,0-1 0 16,-1 1 0-16,0 0 0 0,1-2 0 0,-4 2 0 0,2 0 0 0,0-1 0 0,-1 0 0 0,-2 0 0 0,2 0 0 16,0-1 0-16,-2 1 0 0,3 1 0 0,-4 0 0 0,1 1 0 0,1 1 0 0,0-2 0 0,-1 0 0 15,3-3 0-15,-5 3 0 0,-1-1 0 0,4-3 0 0,-8 2 0 0,0 1 0 0,2-3 0 16,-2 4 0-16,1-1 0 0,-1-1 0 0,-2 1 0 0,1 0 0 0,-1-1 0 0,-1 2 0 0,2 0 0 16,0-1 0-16,-1 1 0 0,1 0 0 0,-1 0 0 0,0 0 0 0,1 0 0 0,0 0 0 15,-3 0 0-15,1 0 0 0,1 0 0 0,-7 0 0 0,0 0 0 0,2-4 0 0,-4 4 0 0,0 0 0 0,1-1 0 16,-2 1 0-16,1 0 0 0,1 0 0 0,-5 0 0 0,0 0 0 0,2 0 0 0,-14 0 0 15,0 0 0-15,3 1 0 0,-3 0 0 0,0 2 0 0,2-3 0 0,1 1 0 0,0 0 0 0,-1 2 0 16,1 0 0-16,0-2 0 0,1 2 0 0,-8-2 0 0,1 0 0 0,0 1 0 0,0 0 0 0,0-1 0 16,0 1 0-16,0 1 0 0,0-1 0 0,2 1 0 0,-2-2 0 0,0 1 0 0,2 1 0 15,-2 0 0-15,0 1 0 0,1-1 0 0,0 0 0 0,-1 0 0 0,1 3 0 0,-1-3 0 0,0 1 0 16,0 2 0-16,-1 0 0 0,1-2 0 0,0 1 0 0,-1 1 0 0,0 1 0 0,0 0 0 16,-2 1 0-16,0-1 0 0,2 2 0 0,-2 10 0 0,0 1 0 0,1-1 0 0,-3 1 0 0,0-1 0 0,-1 2 2 15,-1-3-2-15,0 1 0 0,0 0 0 0,0 0 0 0,0 0 0 0,-3-1 3 16,2 1-3-16,0 0 0 0,-1 0 14 0,1-1-14 0,0 0 0 0,-1 1 14 0,0 1-14 0,1-1 0 15,-2-1 0-15,2-1 0 0,-1 2 0 0,0 0 14 0,0 0-14 0,1 0 0 0,-2 1 17 16,2 0-17-16,0 0 0 0,-2 2 5 0,3-1-5 0,-1 0 0 0,-1 0 0 0,1 0 0 0,0-1 0 0,-1 2 1 16,-4 14-1-16,0 0 0 0,-1 0 1 0,1-5-1 0,0-1 0 0,1 3-6 0,1-8 6 0,0 1 0 15,-3 0 0-15,2-1 0 0,0 0 0 0,-3 3-20 0,1-4 20 0,0 2 0 0,-2 1-23 16,3-6 23-16,0 2 0 0,-3 1-15 0,2-4 15 0,0-1 0 0</inkml:trace>
  <inkml:trace contextRef="#ctx0" brushRef="#br0" timeOffset="15048.24">25489 2812 0 0,'0'0'345'0,"0"0"-329"0,-1-2-16 0,0 2 0 0,0-3-6 0,1 2 6 0,0 1 0 0,-3-1-2 15,3-1 2-15,0 1 0 0,-2 1 0 0,2 0 0 0,0 0 0 0,-1-1 0 0,1 1 0 0,0 0 0 16,0-1-6-16,0 1 6 0,0 0 0 0,1 2 22 0,0-2-22 0,0 1 0 15,0 1 0-15,1-1 0 0,-1 2 0 0,1-2-4 0,0 2 4 0,1-2 0 0,-1 5 12 0,1-3-12 0,0-1 0 0,0 1 16 16,1 1-16-16,0 1 0 0,1 1 0 0,-1-3 0 0,0 2 0 0,0 1-13 16,1-1 13-16,0 1 0 0,0 1-22 0,2-1 22 0,-2 1 0 0,1-1 2 0,0 0-2 0,0 0 0 15,1 4 0-15,7 4 0 0,1 2 0 0,1 2-15 0,1-4 15 0,-2 1 0 0,2 2-11 0,-3-4 11 16,1 2 0-16,0-2 11 0,-1 0-11 0,0 0 0 0,2 0 0 0,-5-1 0 0,0 0 0 0,2 1 15 16,-5-2-15-16,0 1 0 0,3 2 10 0,-9-11-10 0,0 1 0 0,3 3-3 0,-4-3 3 0,0 1 0 15,2 0 0-15,-3-1 0 0,0 0 0 0,2 1-10 0,-2-1 10 0,0 0 0 0,-1 0 2 16,0 1-2-16,0-2 0 0,-2 3-17 0,-1-2 17 0,1 0 0 0,0 2 0 0,-2-1 0 0,1-2 0 0,-1 1-20 15,-1 1 20-15,0-1 0 0,-2 1 13 0,-10-1-13 0,-1 2 0 0,-1 0 25 0,1-5-25 16,0-1 0-16,-1 3 0 0,1-4 0 0,-1 0 0 0,0-1-2 0,2-1 2 0,1-1 0 16,-2-1 20-16,4 1-20 0,-2-1 0 0,2-1-10 0,8 3 10 0,1-1 0 0,-1 1 0 15,-6-6 0-15,2-1 0 0,-1 1-40 0,8 3 40 0,-2 1 0 0,2 0-34 0,1-1 34 0,0 1 0 0,-1-2 2 16,2 1-2-16,0 0 0 0,0 0 0 0,1-1 0 0,0-1 0 0,0 1 58 16,1 0-58-16,0-1 0 0,1 0 39 0,3-10-39 0,0-1 0 0,0 0-5 0,4 1 5 0,2 0 0 0,-2 1 0 15,3 2 0-15,1 2 0 0,0-2-16 0,-1 5 16 0,1 0 0 0,0-2 12 0,-12 12-12 0,0 0 0 16,0 0-12-16,0 0 12 0,0 0 0 0</inkml:trace>
  <inkml:trace contextRef="#ctx0" brushRef="#br0" timeOffset="15464.91">26085 2936 0 0,'0'0'263'0,"0"0"-261"0,0 1-2 0,0 0 0 0,0 0 0 16,0 1 0-16,0-1 0 0,0 1 0 0,0-1 0 0,0 0 0 0,0-1 0 0,0 2 14 0,0-1-14 0,0 0 0 0,1 2 56 15,-1-3-56-15,0 1 0 0,0 2 66 0,0-2-66 0,0 2 0 0,1-2 0 0,-1 0 0 16,0 0 0-16,0 2 5 0,0-1-5 0,0-1 0 0,0 0 0 0,0 0 0 0,0 0 0 0,0 1 11 16,0-1-11-16,0 0 0 0,-1 2 0 0,0-2 0 0,0 0 0 0,0 0 19 0,0-1-19 0,0 0 0 15,-2 2 22-15,1-2-22 0,0 0 0 0,0 1 19 0,-1-1-19 0,1 0 0 0,-2 0 0 16,1 0 0-16,0 0 0 0,0-2-12 0,0 1 12 0,0 0 0 0,-1 0 0 0,1 0 0 0,-1-1 0 16,-1-1-21-16,2 1 21 0,0 0 0 0,-1 1 0 0,2-2 0 0,0 2 0 0,-1-3-2 0,1-1 2 15,0 2 0-15,0 0-21 0,0 1 21 0,1 1 0 0,0-4-21 0,1 1 21 0,0 2 0 0,-1-2 0 16,1 4 0-16,0 0 0 0,0 0-31 0,2-5 31 0,1 0 0 0,0-2-34 15,0 5 34-15,0 0 0 0,0-1-17 0,1 2 17 0,-1 0 0 0,1 0 0 0,0 1 0 0,1 0 0 0,1-3 20 16,-1 3-20-16,0 0 0 0,0 0 36 0,0 2-36 0,1-1 0 0,1 0 2 0,-2 1-2 16,0 1 0-16,1 1 0 0,0-1 0 0,-1 1 0 0,0 0-17 0,-1 0 17 0,1 1 0 0,0 1-8 15,-2 0 8-15,1 0 0 0,-1 2 12 0,-2-3-12 0,0 1 0 0,2 3 0 0,-3-2 0 0,0 0 0 16,2 1 0-16,-2 1 0 0,0-1 0 0,-2 1-4 0,0 0 4 0,0-2 0 0,-1 3-8 16,-1-2 8-16,1 1 0 0,-1 1 0 0,0-2 0 0,-1 0 0 0,1 4 8 0,-1-3-8 0,-1-1 0 15,1 2 25-15,0-2-25 0,0 1 0 0,-1 2 43 0,1-4-43 0,-1 2 0 0,0-2 0 0,1 2 0 16,0-2 0-16,-1 1 10 0,2-2-10 0,-1 0 0 0,-1 3-5 0,2-4 5 0,-1 1 0 0,0 0-21 15,1 0 21-15,-1-1 0 0,1 1 0 0,1-1 0 0,0-1 0 0,0 0-32 0,1-1 32 16,0-2 0-16,-1 3-34 0,3-4 34 0,0 0 0 0</inkml:trace>
  <inkml:trace contextRef="#ctx0" brushRef="#br0" timeOffset="15731.82">26527 2781 0 0,'0'0'444'0,"0"0"-545"0,1-1 101 0,0-1 0 0,1 1 0 0,0-1 0 0,-1 2 0 16,0-2-58-16,-1 2 58 0,0 0 0 0,-1-1-25 0,0 1 25 0,-1 0 0 0,0 0-4 15,0 0 4-15,0 0 0 0,-1 1 0 0,-1 1 0 0,0-2 0 0,-1 3 0 0,0 0 0 0,-1-1 0 16,-2 0 0-16,2 0 0 0,0 0 0 0,-1 3 0 0,-1-3 0 0,1 2 0 0,-1-2 0 0,1 2 0 16,-1-1 0-16,1 0 0 0,0-1 0 0,0 3 0 0,-1-1 0 0,1-2 0 0,1 1 0 15,-2 1 0-15,2 1 0 0,1-1 0 0,-2 0 0 0,2 1 0 0,0-2 0 0,0 4 0 0,1-1 0 16,1-1 0-16,-2 1 0 0,3 0 0 0,0 1 0 0,-1 1 0 0,1 10 0 0,0-1 0 15,-1 3 0-15,4 0 0 0,0 0 0 0,0 0 0 0,1 0 0 0,0-1 0 0,1 2 0 0,0 1 0 0,0-1 0 16,1 0 0-16,0 3 0 0,-1-1 0 0,0-1 0 0,-3 17 0 0,0 0 0 16,-1 1 0-16,-2-9 0 0,-1-1 0 0,-1 2 0 0,5-32 0 0,0 0 0 0</inkml:trace>
  <inkml:trace contextRef="#ctx0" brushRef="#br0" timeOffset="22522.9">26132 3932 0 0,'0'0'336'0,"0"0"-384"0,0 2 48 0,0-2 0 16,0 1-24-16,0 2 24 0,0-2 0 0,0-1-8 0,0 2 8 0,0-2 0 0,-2 3 0 0,2-2 0 0,0-1 0 16,-1 1 0-16,1 1 0 0,0-1 0 0,-1 0 0 0,0 1 0 0,0-2 0 15,-1 1 0-15,1-1 0 0,0 0 0 0,-2 2 0 0,0-2 0 0,1 0 0 0,-1 1 0 0,1-1 0 0,0 0 0 0,2 0 0 0,-4 1 0 16,4-1 0-16,0 0 0 0,0 0 0 0,0 0 0 0,0 0 0 0,0 0 0 0,0 0 0 0,0 0 0 16</inkml:trace>
  <inkml:trace contextRef="#ctx0" brushRef="#br0" timeOffset="22773.39">25401 3946 0 0,'0'0'307'0,"0"0"-338"16,-2 4 31-16,0-1 0 0,-2 0-17 0,2-2 17 0,1-1 0 0,0 2 0 0,0 0 0 15,0-1 0-15,0-1-3 0,0 0 3 0,0 0 0 0,0 2 0 0,1-2 0 0,0 0 0 0,-2 3 0 16,1-3 0-16,0 1 0 0,0 0 0 0,1 1 0 0,0-1 0 0,-2 1 0 0,1-2 0 0,0 1 0 16,0 3 0-16,1-3 0 0,0 0 0 0,-2 2 0 0,2-3 0 0,0 0 0 0</inkml:trace>
  <inkml:trace contextRef="#ctx0" brushRef="#br0" timeOffset="23407.06">26143 3959 0 0,'0'0'442'0,"0"0"-442"0,0 3 0 0,0-2 0 16,2 2-6-16,-2-2 6 0,0-1 0 0,1 4-4 0,-1-3 4 0,0 0 0 0,1 0 18 0,-1 0-18 15,0 1 0-15,1 0 0 0,-1-1 0 0,0 0 0 0,0 0-4 0,0 1 4 0,0-2 0 0,1 1-14 16,-1-1 14-16,0 0 0 0,0 3-13 0,0-3 13 0,0 0 0 0,-1 2 0 0,1-2 0 0,0 0 0 16,-1 1 4-16,0-1-4 0,0 0 0 0,0 1 2 0,0-1-2 0,0 0 0 0,0 1-8 15,0-1 8-15,0 0 0 0,-1-1 0 0,2 1 0 0,0 0 0 0,0 0 0 0</inkml:trace>
  <inkml:trace contextRef="#ctx0" brushRef="#br0" timeOffset="23808.21">25646 3980 0 0,'0'0'280'0,"0"0"-296"0,1 2 16 0,0 0 0 16,0 2 0-16,-1-3 0 0,0 0 0 0,1 0-8 0,-1-1 8 0,0 0 0 0,1 1 0 0,-1-1 0 0,0 0 0 16,1 1 0-16,-1-1 0 0,0 0 0 0,0 0 0 0,0 0 0 0,0 0 0 0,0 2 0 15,0-2 0-15,0 0 0 0,-1 1 0 0,1-1 0 0,0 0 0 0,-2 0 0 0,2 0 0 0,0 0 0 16,-2 3 0-16,2-3 0 0,0 0 0 0,-2 3 0 0,2-3 0 0,0 0 0 0</inkml:trace>
  <inkml:trace contextRef="#ctx0" brushRef="#br0" timeOffset="26409.72">26279 2567 0 0,'0'0'369'0,"0"0"-382"0,0 0 13 0,0 0 0 0,-2-1 8 0,2 1-8 0,0 0 0 16,-1-2 10-16,1 2-10 0,0 0 0 0,-1 0 0 0,1 0 0 0,0 0 0 0,0 2-15 16,0-2 15-16,0 1 0 0,1 2 18 0,0-2-18 0,0 1 0 0,0 1 7 0,1-1-7 0,0 2 0 15,1 1 0-15,0-1 0 0,0 1 0 0,0 1 17 0,1 0-17 0,0 0 0 0,0 0 29 16,9 10-29-16,-2 0 0 0,2 1-14 0,0 0 14 0,-1 1 0 0,3-1 0 0,-2 0 0 0,2 0 0 15,0 0-62-15,0 0 62 0,-1 0 0 0,3 1-30 0,-3 1 30 0,2-2 0 0,-1 1-27 16,0-1 27-16,-1 0 0 0,3 1 0 0,5 7 0 0,2 2 0 0,1 1 13 0,-13-15-13 0,1 2 0 0,-1-1-24 16,-1 1 24-16,2-2 0 0,-2 3 0 0,0-3 0 0,-1 1 0 0,2 0 0 0,-3 0 0 0,-1 1 0 15,2-3 0-15,-3 1 0 0,1 0 0 0,0 2-10 0,-3-4 10 0,0 0 0 0,0 1-16 16,-5-8 16-16,0 1 0 0,2 0 0 0,-2 0 0 0,0-2 0 0,0 2-4 0,-1-1 4 0,0 0 0 16,0 2 0-16,-1-2 0 0,0 0 0 0,-1 0 0 0,3-4 0 0,0 0 0 0,0 0 0 15,0 0 0-15,0 0 0 0,0 0 0 0,-26 15 0 0,1-1 0 0,0 2 0 0,6-12 0 0,-1-2 0 0,1 3 0 16,0-5 0-16,1 0 0 0,-2-1 0 0,-1-3 0 0,2 2 0 0,-1-4 0 15,1 1 0-15,1-3 0 0,-3 0 0 0,2 1 0 0,1-2 0 0,-3 2 0 0,5-3 0 0,-2 0 0 0,-1-1 0 16,5 0 0-16,0 1 0 0,-3-2 0 0,7 2 0 0,-1-1 0 0,-2-2 0 0,6 1 0 16,-1-1 0-16,0 1 0 0,4 0 0 0,0-1 0 0,0 0 0 0,3 1 0 0,0 0 0 0,0-3 0 15,3 2 0-15,0 1 0 0,0 0 0 0,3-1 0 0,0 0 0 0,0-1 0 0,4 2 0 0,-1 0 0 16,0-2 0-16,4 3 0 0,-2-1 0 0,1-1 0 0,2 2 0 0,-1 1 0 0,3-3 0 16,-2 4 0-16,1 0 0 0,1-3 0 0,-2 3 0 0,1-1 0 0,-1 1 0 0,-13 9 0 0,0 0 0 0</inkml:trace>
  <inkml:trace contextRef="#ctx0" brushRef="#br0" timeOffset="27010.74">25810 2590 0 0,'0'0'597'0,"0"0"-773"0,1 0 176 0,0 0 0 0,2 0 0 16,-2 0 0-16,0 0 0 0,2-1-109 0,-2 1 109 0,0 0 0 0,3 0-44 0,-3 0 44 0,0 0 0 15,2 1-10-15,-2 0 10 0,1 1 0 0,0-2 0 0,-1 2 0 0,0 1 0 0,1-1-2 16,-1 3 2-16,0-3 0 0,0 1 0 0,-1 1 0 0,0 0 0 0,2 0 0 0,-2 2 0 16,0-1 0-16,-1 2 0 0,-1 1 0 0,0-3 0 0,0 2 0 0,-1 0 0 0,-1 0 0 0,0 0 0 15,-9 7 0-15,1-1 0 0,-3 2 0 0,15-15 0 0,0 0 0 0,0 0 0 0,0 0 0 0,0 0 0 0,0 0 0 16,-48 20 0-16,-2 1 0 0,1 0 0 0,32-19 0 0,0 0 0 0,-1 3 0 15,3-5 0-15,1 0 0 0,-4 1 0 0,6-1 0 0,0 0 0 0,-2-1 0 0,10 1 0 0,0 0 0 0,-1-3 0 16,2 1 0-16,-1 2 0 0,-1-2 0 0,2 0 0 0,0 2 0 0,-1-3 0 0,1 2 0 0,0 0 0 16,-1-2 0-16,2 3 0 0,-1-2 0 0,-2-1 0 0,3 3 0 0,0-1 0 0,-2-3 0 15,2 3 0-15,0 1 0 0,-1-3 0 0,1 2 0 0,0-1 0 0,0 1 0 0,1-1 0 0,0 1 0 16,-3 0 0-16,3 1 0 0,0 0 0 0,-1-1 0 0,1 1 0 0,0 0 0 0,0-1 0 0,1 1 0 16,0 0 0-16,-2 1 0 0,2 0 0 0,0-1 0 0,1 1 0 0,0 2 0 0,0-2 0 0,0 2 0 15,1 0 0-15,0 1 0 0,0-1 0 0,2 2 0 0,-1 1 0 0,0-1 0 0,5 9 0 0,0 2 0 16,4-3 0-16,-3 5 0 0,0-1 0 0,2-1 0 0,-1 2 0 0,-1 0 0 0,3 2 0 15,-4-2 0-15,0 1 0 0,3 1 0 0,-3 0 0 0,-1-2 0 0,0 4 0 0,0-5 0 0,1 3 0 16,-1-1 0-16,-1-1 0 0,0 0 0 0,3 0 0 0,-4-2 0 0,0 1 0 0,1 0 0 16,-2-1 0-16,0 0 0 0,2 0 0 0,-2-2 0 0,-1 2 0 0,0-2 0 0,-1 1 0 0,0-1 0 0,2 2 0 15,-1-1 0-15,0-1 0 0,1 2 0 0,-2-1 0 0,0-1 0 0,2 2 0 16,-3-4 0-16,0 2 0 0,2 1 0 0,-3-15 0 0,0 0 0 0,0 0 0 0,0 0 0 0,0 0 0 0</inkml:trace>
  <inkml:trace contextRef="#ctx0" brushRef="#br0" timeOffset="27843.91">26263 2617 0 0,'0'0'419'0,"0"0"-442"0,0 0 23 0,0 0 0 16,-2 1 0-16,2-1 0 0,0 0 0 0,-2 0-20 0,2 0 20 0,0 0 0 0,-1 0 7 0,1 0-7 15,0 0 0-15,-2 1-2 0,2-1 2 0,0 0 0 0,-2 1 0 0,2-1 0 0,0 0 0 0,2 1 5 16,-2-1-5-16,0 0 0 0,2 2 64 0,-2 0-64 0,0 0 0 0,2-2 17 0,-1 1-17 0,0-1 0 16,1 3 0-16,-1-2 0 0,0 0 0 0,-1-1 0 0,3 3-29 0,-1 0 29 0,0-2 0 0,0 2-23 0,0-1 23 15,0 1 0-15,2 0-13 0,0 1 13 0,-1-2 0 0,1 3 0 0,0-1 0 0,0-1 0 16,1 3 5-16,0-3-5 0,0 2 0 0,1 1-8 0,-2 0 8 0,0-1 0 0,2 0-13 0,-1 0 13 0,1 1 0 15,0 2 0-15,-1-2 0 0,0 0 0 0,2 1 11 0,-1-1-11 0,1 0 0 0,0 3 5 16,-1-2-5-16,1-1 0 0,1 2 31 0,6 8-31 0,1 0 0 0,1-1 0 0,-10-6 0 0,0-2 0 16,3 2 42-16,-3-2-42 0,0 0 0 0,3 0-14 0,5 10 14 0,-1-2 0 0,2 2-25 0,-4-1 25 15,1-1 0-15,1 2 0 0,-3-4 0 0,2-1 0 0,0 4-27 0,-2-4 27 0,1 0 0 0,0 1 32 16,-3 0-32-16,1-2 0 0,1 1 18 0,-4-3-18 0,0 1 0 0,3 1 0 16,-7-9 0-16,0 2 0 0,0-1-10 0,-1 1 10 0,0 0 0 0,1-1-3 0,-1 2 3 0,0-1 0 0,1 1-5 15,-1-1 5-15,0 0 0 0,0 2 0 0,0-2 0 0,0 2 0 0,0 1-22 16,-1-3 22-16,0 2 0 0,2 0-5 0,-2 0 5 0,0-1 0 0,0 3-9 0,-1-3 9 15,0 2 0-15,0-1 0 0,0-1 0 0,0 1 0 0,-1-1-17 0,0-1 17 0,0 1 0 0,0 1-14 0,0-1 14 0,0-1 0 16,-2 0 27-16,2-1-27 0,-1-2 0 0,-2 3 0 0,5-4 0 0,0 0 0 0</inkml:trace>
  <inkml:trace contextRef="#ctx0" brushRef="#br0" timeOffset="31132.21">20250 5452 0 0,'0'0'426'0,"0"0"-408"0,1 0-18 0,0 0 0 0,0 0 15 15,-1 0-15-15,0 0 0 0,1 0 0 0,-1 0 0 0,0 0 0 0,0 0 0 0,2-2-10 16,-2 2 10-16,0 0 0 0,-1 0-18 0,1 0 18 0,0 0 0 0,0 0 0 0,-2 0-3 0,0 0 3 0,-1 0 0 0,0 2 0 16,-1-2 0-16,0 0 0 0,0 1 3 0,-12-1-3 0,2 0 0 0,-3 1-7 15,-1-1 7-15,-1 0 0 0,-1 2-26 0,-2-2 26 0,0 0 0 0,-1 3 0 0,-15-3 0 0,1 0 0 0,-2 1-27 16,3-1 27-16,0 3 0 0,0-2-24 0,6-1 24 0,0 0 0 0</inkml:trace>
  <inkml:trace contextRef="#ctx0" brushRef="#br0" timeOffset="31265.71">19281 5524 0 0,'0'0'401'0,"0"0"-401"15,-25-1 0-15,1 0 0 0,0-3 0 0,6 2 0 0,0 1 0 0,-1-4-8 16,-1 4 8-16,1-1 0 0,-2 0-33 0,-1 2 33 0,2 0 0 0,-2-2-39 16,2 2 39-16,0 0 0 0,-2 2 0 0,2-2 0 0,1 0 0 0,-2 1-28 0,21-1 28 0,0 0 0 0</inkml:trace>
  <inkml:trace contextRef="#ctx0" brushRef="#br0" timeOffset="32282.56">26684 3255 0 0,'0'0'872'0,"0"0"-872"16,0 0 0-16,0 0 0 0,-1-2-11 0,1 2 11 0,0 0 0 0,0 0 0 0,0 0-18 0,0 0 18 0,0 0 0 0,0-2-45 15,0 1 45-15,0 0 0 0,0 0 0 0,0 1 0 0,0 0 0 0,0-3-38 0,0 2 38 0,0 0 0 16,0 0 0-16,0 1 0 0,0 0 0 0,0-1-19 0,0 1 19 0,0 0 0 0,0-3 0 15,0 3 0-15,0 0 0 0,0-1 25 0,0 1-25 0,0 0 0 0,0 0 24 0,0 0-24 0,0 0 0 16,0-2 48-16,0 2-48 0,0 0 0 0,0-1 0 0,0 1 0 0,0 0 0 0,0 0 9 16,0 0-9-16,0 0 0 0,-1 0-32 0,1 0 32 0,0 0 0 0,-1-2-9 0,0 2 9 0,0 0 0 0,0 0 0 15,1 0 0-15,0 0 0 0,0 0 28 0,0 0-28 0,0 0 0 0,0 0 54 0,-4 0-54 0,0 0 0 16,0 2 33-16,2-2-33 0,0 1 0 0,-2 1 0 0,2-2 0 0,-1 0 0 0,0 1-12 16,3-1 12-16,0 0 0 0</inkml:trace>
  <inkml:trace contextRef="#ctx0" brushRef="#br0" timeOffset="32498.79">25400 3266 0 0,'0'0'780'0,"0"0"-798"0,-2 0 18 16,0 0 0-16,-1-3-44 0,0 3 44 0,1 0 0 0,-2-1 0 0,2 1 0 0,0 0 0 0,-2-2-55 15,2 2 55-15,0 0 0 0,-2 0-14 0,4 0 14 0,0 0 0 0,0 0-21 0,0 0 21 0,0 0 0 16</inkml:trace>
  <inkml:trace contextRef="#ctx0" brushRef="#br0" timeOffset="33234.51">26705 2551 0 0,'0'0'302'0,"0"0"-323"0,-3 4 21 0,0-2 0 0,-2 3 0 15,2-3 0-15,-1 0 0 0,4-2 0 0,-5 5-15 0,-10 5 15 0,-1 0 0 0,1 1-10 16,-3 3 10-16,1-2 0 0,-4 3 0 0,-15 9 0 0,0 0 0 0,-3 1 0 0,6-3 0 0,0 3 0 0,-3 1 0 16,5-3 0-16,-1 0 0 0,1 2 0 0,-3-2 0 0,-1 0 0 0,1 1 7 0,4-5-7 0,-1 1 0 0,0-2 0 15,3 2 0-15,-1 0 0 0,-1-1 25 0,2-1-25 0,0 0 0 0,-2-1 41 0,3 0-41 0,0-2 0 16,-3 0 45-16,3 1-45 0,-1-2 0 0,-1 3 0 0,4-3 0 0,0 2 0 0,-1-1 43 16,-2-2-43-16,1-1 0 0,0 3 36 0,-2-3-36 0,-1 1 0 0,0 0 17 0,5-2-17 0,-1-2 0 15,1 4 0-15,-1-4 0 0,1 1 0 0,-3 0 0 0,8-2 0 0,0-1 0 0,0 0 2 0,1-1-2 16,2 1 0-16,-2 0 19 0,13-3-19 0,0-2 0 0,-3 3 0 0,4-4 0 0,0 1 0 0,-1 0 15 15,6-2-15-15,0 0 0 0,-1-2 7 0,1 2-7 0,0 0 0 0,-2 0 6 0,1-2-6 16,0 1 0-16,-1 0 0 0,1-1 0 0,0 1 0 0,-2-1 18 0,3 2-18 0,0 0 0 0,0 0 0 16,0 0 0-16,0 0 0 0</inkml:trace>
  <inkml:trace contextRef="#ctx0" brushRef="#br0" timeOffset="33466.9">25431 2600 0 0,'0'0'413'0,"0"0"-428"15,4 3 15-15,0-1 0 0,0 0 11 0,1 1-11 0,2-3 0 0,-7 0 0 0,7 6 24 0,11 1-24 0,2 2 0 16,1-1 0-16,16 14 0 0,-1-2 0 0,2 3 12 0,1-4-12 0,-2-2 0 0,1 2-3 16,-2-2 3-16,0 1 0 0,3 1 15 0,-4-1-15 0,0 2 0 0,3-1 0 0,-1 0 0 0,2-2 0 15,0 2 48-15,-5 3-48 0,1-1 0 0,1 1 61 0,1-3-61 0,0 1 0 0,-1 1 55 16,4 1-55-16,-1-1 0 0,4 2 0 0,-1-2 0 0,2 2 0 0,0-2 44 0,0 2-44 0,2-1 0 0,-1 2 4 15,-8 0-4-15,-2 0 0 0,3 1 11 0,-6-1-11 0,0 1 0 0,1-2 0 0,-5 3 0 16,0 0 0-16,3-1 27 0,-6 0-27 0,0-1 0 0,1 2 13 0,1-8-13 0,-1 0 0 0</inkml:trace>
  <inkml:trace contextRef="#ctx0" brushRef="#br0" timeOffset="47814.12">26441 1898 0 0,'0'0'462'0,"0"0"-463"15,0-2 1-15,0 1 0 0,0-2 0 0,0 2 0 0,0 0 0 16,0-1-3-16,0-1 3 0,0 2 0 0,0-1-3 0,0 1 3 0,0 0 0 0,0-2-4 0,0 2 4 0,0 0 0 15,0-1 0-15,0 1 0 0,0 0 0 0,2 1-4 0,-2 0 4 0,0 0 0 0,2-1-3 0,-1 1 3 16,0 0 0-16,1 0-2 0,-1 0 2 0,0 0 0 0,2 1 0 0,-1 0 0 0,0 0 0 0,0 3-2 16,0-3 2-16,0 2 0 0,2-1-1 0,0 0 1 0,-1 2 0 0,1-1-1 0,0 3 1 0,0-3 0 15,1 3 0-15,1-1 0 0,0 1 0 0,-1-1-1 0,0 2 1 0,0 0 0 0,2 0-2 16,7 8 2-16,-1 1 0 0,2 1-3 0,-2-1 3 0,2 0 0 0,-2 2 0 0,-1-4 0 0,1 1 0 0,1 2-3 16,-2-3 3-16,-1 1 0 0,2 0-4 0,-1-2 4 0,-2 1 0 0,0 1-4 15,0-3 4-15,-1 1 0 0,0 1 0 0,-2-4 0 0,-1 0 0 0,2 2-4 0,-6-9 4 0,0 1 0 0,0 0-3 16,-1-1 3-16,0 1 0 0,0-1-2 0,-1 1 2 0,0 0 0 0,1 0 0 0,-1 0 0 0,0-2 0 15,0 2-10-15,-1 0 10 0,0-1 0 0,-1 1-3 0,0 0 3 0,0-2 0 0,-1 3-4 16,0-2 4-16,0 1 0 0,-2 1 0 0,0-1 0 0,-1-2 0 0,-1 3-8 0,1-4 8 16,0 2 0-16,-3 1-8 0,-9-1 8 0,-2 1 0 0,1-1-7 0,0-3 7 0,0 0 0 0,0 0 0 15,0-2 0-15,2-1 0 0,-2 0-4 0,12 1 4 0,-1 0 0 0,-1 0-3 0,-6-3 3 0,-2 0 0 16,1 0-7-16,3-4 7 0,1 2 0 0,-3 0 0 0,10 4 0 0,0 0 0 0,0-3-7 16,1 2 7-16,0 1 0 0,-1-3-7 0,1 2 7 0,1-1 0 0,-1 0-66 0,2 0 66 0,0 1 0 0,-2-4 0 15,2 1 0-15,0 1 0 0,0-1-19 0,1-2 19 0,-1 2 0 0,0-2-3 0,2 0 3 0,0 1 0 16,-1 0 0-16,1-1 0 0,0 1 0 0,1-3 0 0,-1 11 0 0,0 0 0 15,0 0 0-15,0 0 0 0,0 0 0 0</inkml:trace>
  <inkml:trace contextRef="#ctx0" brushRef="#br0" timeOffset="48197.74">26125 2126 0 0,'0'0'478'0,"0"0"-470"0,-1 1-8 0,0 0 0 0,0 1 0 16,0-1 0-16,0 0 0 0,-3 1 11 0,3-1-11 0,0 1 0 0,-2 0 0 16,1-1 0-16,0 0 0 0,-1 2 10 0,1-2-10 0,-1-1 0 0,-1 4 0 0,1-3 0 0,0 0 0 0,3-1 0 0,-4 4 25 15,1-3-25-15,0 1 0 0,-2 0 13 0,0 0-13 0,1 0 0 0,-2 1 11 0,1-2-11 0,0 1 0 0,-1 1 0 16,-1-2 0-16,1 1 0 0,0-1 6 0,-1-1-6 0,1 0 0 0,-2 3 24 16,2-3-24-16,0 0 0 0,-1 0-5 0,1 0 5 0,-1 0 0 0,1-2 0 0,1 1 0 0,0 0 0 0,-2 1 13 15,2-3-13-15,1 0 0 0,-2 1 15 0,2 1-15 0,-1-2 0 0,1-1 27 0,1 3-27 16,-1-1 0-16,1-2 0 0,2 2 0 0,0 0 0 0,-2-2 75 0,2 1-75 0,0 1 0 0,0-1-8 15,1 0 8-15,0 1 0 0,0 0-58 0,0 0 58 0,0 1 0 0,2-3 0 16,-1 3 0-16,0 0 0 0,1 0-65 0,0 1 65 0,0 0 0 0,1 0-33 0,1 0 33 0,-1 1 0 0,0 0 3 16,1 2-3-16,-1-1 0 0,1 1 0 0,-1-1 0 0,0 1 0 0,3 2-7 0,-3 0 7 0,0-1 0 0,1 2-22 15,-1-1 22-15,0 2 0 0,1 2-34 0,-1-3 34 0,0 1 0 0,1 2 0 0,-2-2 0 16,0 0 0-16,0 0 4 0,-1 2-4 0,0-1 0 0,0 2 12 0,-1-2-12 0,0 1 0 16,-1 2-25-16,0-3 25 0,0-1 0 0,-2 4 0 0,0-2 0 0,-1-1 0 0,1 2-25 0,-1-2 25 0,0 1 0 15,-2-1-4-15,1 0 4 0,-1 0 0 0,0 1-6 0,1-3 6 0,0 2 0 0,-3-1 0 16,1-2 0-16,1 1 0 0,-2 2 15 0,1-4-15 0,0 2 0 0,-3-1 102 0,2-1-102 0,0-2 0 15,-2 3 81-15,2-3-81 0,0 1 0 0,-2-2 0 0,2-1 0 0,1 0 0 0</inkml:trace>
  <inkml:trace contextRef="#ctx0" brushRef="#br0" timeOffset="48497.76">25683 2010 0 0,'0'0'345'0,"0"0"-365"0,0 0 20 0,0 0 0 0,-2 0 8 0,2 0-8 0,0 0 0 0,-1-1 0 15,1 1 0-15,0 0 0 0,-2-1 0 0,2 1 0 0,0 0 0 0,-1 0-5 0,1 0 5 0,0 0 0 16,-1 0 8-16,1 0-8 0,0 0 0 0,-2 0-14 0,1 0 14 0,0 0 0 0,0 2 0 16,-2-2 0-16,1 0 0 0,-1 3 0 0,0-2 0 0,0 0 0 0,-1 0 17 0,-1-1-17 0,-1 1 0 0,-1 2 19 15,1-2-19-15,0 1 0 0,-1 1 0 0,-11-1 0 0,1 1 0 0,-1 1 28 0,10-3-28 0,-2 0 0 16,1 0 11-16,1-1-11 0,0 1 0 0,-1 1 0 0,1-2 0 0,0 0 0 0,-1 1 0 16,1-1 0-16,1 0 0 0,-2 3 47 0,3-3-47 0,-2 0 0 0,0 1 66 0,2-1-66 0,0 0 0 15,-2 0-1-15,3 0 1 0,0 0 0 0,-1 2 0 0,2-1 0 0,0 1 0 0,-1-2-42 16,2 1 42-16,0 1 0 0,-1 0-8 0,2 1 8 0,0-2 0 0,0 4-11 0,1-1 11 0,0-2 0 15,-1 3 0-15,2 1 0 0,0-1 0 0,0 0-48 0,4 13 48 0,0 2 0 0,0-2-25 16,2 1 25-16,1 1 0 0,1 2 18 0,0-1-18 0,0-2 0 0,1 3 0 0,-1-1 0 0,0-1 0 0,3 2 4 16,-4-3-4-16,0 1 0 0,0 1-5 0,-2-2 5 0,1 0 0 0,0 4 48 15,-5-2-48-15,0 1 0 0,2-1 0 0,-4 1 0 0,0-3 0 0,-1 5 29 0,-3-3-29 0,1-3 0 0,-2 5-25 16,1-7 25-16,0-1 0 0</inkml:trace>
  <inkml:trace contextRef="#ctx0" brushRef="#br0" timeOffset="60837.92">26125 4375 0 0,'0'0'423'0,"0"0"-421"0,-2 0-2 0,0 0 0 16,-3 2 0-16,4-2 0 0,0 0 0 0,-2-2-26 0,3 2 26 0,0 0 0 0</inkml:trace>
  <inkml:trace contextRef="#ctx0" brushRef="#br0" timeOffset="62862.59">26931 1763 0 0,'0'0'356'0,"0"0"-357"16,0 0 1-16,0-1 0 0,2-3-2 0,-2 2 2 0,0 1 0 0,0-2 0 0,0 2 0 0,0-2 0 0,0-1-3 15,0 0 3-15,0 1 0 0,0 0-4 0,0 0 4 0,0 0 0 0,-2-1-5 16,1 0 5-16,0 1 0 0,0-1 0 0,-1 1 0 0,0 0 0 0,-1-1-5 0,0 1 5 0,0-1 0 0,-2 0-4 16,0 1 4-16,-1-1 0 0,-1 0-4 0,-11 0 4 0,0-2 0 0,-1-1 0 0,-2 5 0 0,-1-1 0 15,-1-1-4-15,1 1 4 0,-1 2 0 0,-1-4-4 0,0 5 4 0,2 0 0 0,-3-1-5 16,-19 1 5-16,2 0 0 0,-1-3 0 0,0 3 0 0,2 0 0 0,-2 3-6 0,4-2 6 0,-1 3 0 15,1-2-6-15,4 3 6 0,0-3 0 0,0 2-5 0,-1-2 5 0,1 2 0 0,0 2 0 0,-2-1 0 16,0 0 0-16,1 0-4 0,2 1 4 0,1 1 0 0,-1 0-4 0,0 0 4 0,1 1 0 16,-2 0-4-16,3-2 4 0,-1 3 0 0,-1-2 0 0,1 1 0 0,0-1 0 0,-1 1-4 0,2 0 4 15,-1 1 0-15,-1 1-4 0,2 1 4 0,0-1 0 0,-1 1-4 0,3 2 4 0,0 0 0 0,-1 2 0 16,2-2 0-16,0 1 0 0,-2 1-4 0,2 0 4 0,0-1 0 0,-2 2-4 0,2 1 4 0,0 0 0 16,-1 0-4-16,4 0 4 0,2 1 0 0,-2 1 0 0,0-4 0 0,1 2 0 0,-1 1-3 15,7-1 3-15,-1-1 0 0,-3 2-2 0,7 1 2 0,-1 0 0 0,0 2-1 0,7-3 1 16,1 0 0-16,-1 1 0 0,3-4 0 0,1 0 0 0,-1 0 0 0,7-8 0 0,0 0 0 0,-1 1 0 0,2 2 0 15,0 0 0-15,1-1 0 0,1 4 0 0,0-2 0 0,1 3 0 0,2-1 0 0,-1 1 0 16,1 0 0-16,0 0 0 0,0 0 0 0,3 1 0 0,0-1 0 0,0 0 0 0,1 1 0 0,2-2 0 16,0-1 0-16,2 4 0 0,4-4 0 0,0-1 0 0,-1 2 0 0,18 5 0 0,0 0 0 0,0 1 0 15,-4-3 0-15,1-2 0 0,-1 3 0 0,3-8 0 0,1 2 0 0,0 0 0 0,1-3 0 0,0 0 0 16,1 1 0-16,-5-5 0 0,-1 2 0 0,2 1 0 0,4-4 0 0,-1-1 0 0,2 4 0 16,-3-2 0-16,1 0 0 0,0 1 0 0,0-4 0 0,0 0 0 0,3 2 0 0,-2-3 0 0,1 0 0 15,1-3 0-15,4 2 0 0,0-1 0 0,2-2 0 0,-4 0 0 0,-1 1 0 0,3-1 0 16,-3 1 0-16,1 1 0 0,2-3 0 0,-3 0 0 0,1-1 0 0,2-1 0 0,1 2 0 0,0-1 0 0,0-1 0 15,-5 1 0-15,2-2 0 0,-1-1 0 0,-1 0 0 0,1 1 0 0,0-3 0 0,-1 1 0 16,-1-1 0-16,0 1 19 0,-2-1-19 0,-2 0 0 0,2-2 8 0,-3-2-8 0,0 0 0 0,3-2 0 16,-6 2 0-16,0 0 0 0,2-2 20 0,-5 0-20 0,0-1 0 0,0-1-27 0,-3 0 27 15,-2 0 0-15,3 0-16 0,-5 0 16 0,0-2 0 0,0 1 0 0,-3 1 0 0,-1 0 0 0,2 1 0 16,-7 0 0-16,2-1 0 0,-1 0-4 0,-5 2 4 0,0-1 0 0,2 0 0 0,-8 8 0 0,0 1 0 16,2-3 0-16,-3 1 0 0,0 0 0 0,1 0 0 0,-2-3 0 0,0 0 0 0,-2-1 0 15,-2 0 0-15,-1-1 0 0,-1-2 0 0,-2 3 0 0,0-1 0 0,-4-1 0 0,-9-7 0 0,1-2 0 16,-2-1 0-16,-3 9 0 0,-1-1 0 0,-1 0 0 0,-1 3 0 0,-1 0 0 0,-1-1 0 15,1 6 0-15,-1-1 0 0,1-1 0 0,-2 5 0 0,-1-1 0 0,-1-2 0 0,-2 5 0 0,-1 0 0 0,1 0 0 16,-3 1 0-16,2 1 0 0,-1 1 0 0,0 1 0 0,1 1 0 0,-2 1 0 16,2 1 0-16,0 2 0 0,-1 0 0 0,-5 2 0 0,0 1 0 0,-1 1 0 0,9 1 0 0,-1-1 0 0,-1 3 0 15,1-4 0-15,1 2 0 0</inkml:trace>
  <inkml:trace contextRef="#ctx0" brushRef="#br0" timeOffset="67318.37">24879 4373 0 0,'0'0'348'0,"0"0"-348"0,0 1 0 0,0-1 0 16,-1 5-50-16,1-5 50 0,0 1 0 0,-1 3-29 0,1-4 29 0,0 1 0 0,-2 1-11 0,1 0 11 0,0 0 0 15,0 1 0-15,-1-2 0 0,-1-1 0 0,1 3-2 0,-1-2 2 0,0 0 0 0,0 1 0 16,-1-1 0-16,0 0 0 0,-2 1 0 0,-10 1 0 0,1-2 0 0,-2 1 0 16,-4-1 0-16,2 0 0 0,-3 2 0 0,0-2 0 0,0 0 0 0,-2 1 0 0,-16-1 0 0,-2 0 0 0,2 0 0 15,5-2 0-15,-1 0 0 0,0-2 0 0,-1 1 0 0,1-2 0 0,0 0 0 0,1 2 0 0,1 0 0 0,-2-1 0 16,2-1 0-16,1 1 0 0,-2 0 0 0,2-2 0 0,0 3 0 0,-2-2 0 16,-1 2 0-16,0-3 0 0,-2 2 0 0,2-1 0 0,-1 1 0 0,-1-2 0 0,4 2 0 0,-2 0 0 0,2-2 3 15,2 2-3-15,-1 2 0 0,1-4 0 0,5 3 0 0,-1 0 0 0,-1-1-2 0,5 2 2 0,-1 1 0 16,-1-4 7-16,1 4-7 0,0-1 0 0,0-1-4 0,2 1 4 0,0-1 0 0,-2 1 0 15,7 1 0-15,-2 0 0 0,-1 0-4 0,21 0 4 0,0 0 0 0,0 0 0 0,0 0 0 0,0 0 0 16</inkml:trace>
  <inkml:trace contextRef="#ctx0" brushRef="#br0" timeOffset="67784.67">22525 4252 0 0,'0'0'271'0,"0"0"-281"0,-3 1 10 0,0 1 0 0,-2 0-5 16,1-2 5-16,-1 0 0 0,1 1 0 0,-12-1 0 0,1 0 0 0,-1 3 0 0,-7-3 0 0,0 1 0 15,0 0 0-15,-2 0 0 0,0 1 0 0,-1-1 0 0,-17-1 0 0,-1 0 0 0,-1 1 0 16,6-2 0-16,-1 0 0 0,-2-2 0 0,0 3 0 0,0 0 0 0,-1-1 0 0,3 1 0 0,-1 0 0 0,-2 0 18 16,0 1-18-16,-2 0 0 0,2 3 0 0,-1-4 0 0,2 0 0 0,-1 2 26 0,-2-2-26 0,0 0 0 15,-1 3 22-15,46-3-22 0,0 0 0 0,0 0 4 0,0 0-4 0,0 0 0 0,0 0 0 16,0 0 0-16,0 0 0 0,0 0 8 0,-183 6-8 0,-1 0 0 0,-1 1-3 0,144-3 3 0,-1 2 0 16,-1-1-15-16,5-1 15 0,1-1 0 0,-1 4 0 0,1-2 0 0,1-1 0 0,-2 1-19 0,-3-1 19 15,-1 1 0-15,-1-1-19 0,43-4 19 0,0 0 0 0</inkml:trace>
  <inkml:trace contextRef="#ctx0" brushRef="#br0" timeOffset="161761.53">27835 6895 0 0,'0'0'340'0,"0"0"-336"0,-1 9-4 0,0-2 0 0,-1 4 0 16,2-8 0-16,0 0 0 0,-1 2 21 0,1-3-21 0,0 2 0 0,0-1 28 0,0 0-28 0,0 1 0 0,-1 0 19 15,1-1-19-15,0 1 0 0,-3 1 0 0,3-2 0 0,0 3 0 0,-3-2 15 0,2-1-15 16,0 1 0-16,-1 1 12 0,1 0-12 0,0-2 0 0,-2 3 13 0,1 0-13 0,0-1 0 15,-1 0 0-15,0 0 0 0,0 1 0 0,0-1 13 0,0 0-13 0,-1 1 0 0,0 0-5 0,0-1 5 16,0 1 0-16,-1-2-13 0,0 2 13 0,-1-1 0 0,1 1 0 0,0-3 0 0,0 2 0 16,-2 1-1-16,1-2 1 0,-2 0 0 0,1 0 6 0,0 0-6 0,0-1 0 0,-2 1 25 0,1-2-25 15,0 0 0-15,0 3 0 0,-2-3 0 0,1 0 0 0,0 1 8 0,-2-2-8 0,2-1 0 0,-1 4 6 16,0-3-6-16,1 0 0 0,-2 0-1 0,0-1 1 0,1 0 0 0,-1 3 0 0,-13-5 0 0,1 1 0 16,0-1-18-16,13 1 18 0,0-1 0 0,-1 0 2 0,1 2-2 0,1-1 0 0,-2-2 6 15,3 2-6-15,0-1 0 0,-2-2 0 0,0 2 0 0,1 0 0 0,0-2 8 0,0 1-8 16,0 0 0-16,-1-1-17 0,-10-5 17 0,0-1 0 0,1 0-11 0,2 0 11 0,0 2 0 0,-2-4 0 0,5 1 0 15,-1 1 0-15,1-2-9 0,9 8 9 0,-1-1 0 0,-1-1-8 0,2 1 8 0,1 0 0 0,-2 1 4 16,1-2-4-16,1 1 0 0,-1-3 0 0,1 2 0 0,0-1 0 0,0 1 6 0,-7-10-6 0,1 2 0 16,-1-4 4-16,1 0-4 0,1 1 0 0,-1 1-12 0,7 9 12 0,0 0 0 0,-2-2 0 15,2 2 0-15,0-1 0 0,0 1-12 0,-3-11 12 0,0 0 0 0,0 0 2 0,0 1-2 0,1-1 0 16,-1 0 7-16,3 2-7 0,0-1 0 0,-2-1 0 0,2 2 0 0,-1-1 0 0,1-1-21 0,1 1 21 0,0 3 0 16,0-5-24-16,1 4 24 0,0-1 0 0,-2-1-4 0,2 2 4 0,0 1 0 0,0-3 0 15,1 4 0-15,0-3 0 0,-1 0-12 0,1 2 12 0,0-2 0 0,1 2-14 0,0 1 14 0,0-1 0 16,0-2 8-16,0 2-8 0,0-1 0 0,1 1 0 0,-1 0 0 0,0-1 0 0,2 3 17 15,-1-3-17-15,0 2 0 0,2-1 7 0,-1 2-7 0,0-1 0 0,1-1-11 0,-1 2 11 0,0 0 0 16,1-3 0-16,0 4 0 0,0 0 0 0,2-2 2 0,-1 0-2 0,0 2 0 0,0-1 4 0,1 1-4 16,1-1 0-16,-1 1 2 0,1 0-2 0,-1 1 0 0,0-1 0 0,2 1 0 0,-1 2 0 15,0-2-4-15,0 2 4 0,1-1 0 0,1-1 5 0,-6 6-5 0,0 2 0 0,2-2-8 0,-1 1 8 16,0 0 0-16,1 0 0 0,0-1 0 0,0 1 0 0,1 1-7 0,-1-1 7 0,1-1 0 0,0 1 0 16,0-1 0-16,0 1 0 0,1-3-4 0,10-1 4 0,-1-2 0 0,3-2 0 0,-1 5 0 0,-2-1 0 15,3 0-10-15,-4 2 10 0,1 0 0 0,2-1-11 0,-10 6 11 0,-1-1 0 0,1-3-10 16,8 3 10-16,-1 0 0 0,3-1 0 0,-11 2 0 0,0 0 0 0,1 1 10 0,0-1-10 0,-1 0 0 15,0 2 22-15,0-1-22 0,1 1 0 0,0 0 26 0,8 2-26 0,1-1 0 0,3 3 0 0,-13-3 0 16,0-1 0-16,2 1-7 0,-1 0 7 0,-1 1 0 0,0-1-13 0,0 0 13 0,0 0 0 0,2 2 8 16,-2 0-8-16,0-2 0 0,2 2 0 0,-2-1 0 0,0 0 0 0,2 3-4 0,-1-2 4 0,-1 0 0 15,1 2-1-15,-1-2 1 0,0 2 0 0,1 0-17 0,7 8 17 0,2 2 0 0,0 1 0 16,-10-10 0-16,-1 0 0 0,1 1-6 0,5 9 6 0,1-1 0 0,-1 1 20 0,-3-1-20 0,2 0 0 16,-1 0 18-16,-3-1-18 0,1-1 0 0,-1 1 0 0,-2-1 0 0,0-1 0 0,2 2 9 15,-2-1-9-15,-1-2 0 0,0 3-14 0,-2-4 14 0,0 0 0 0,2 2-31 0,-3-1 31 0,0-1 0 16,1 2 0-16,-1-1 0 0,0 1 0 0,0 2-8 0,-1-1 8 0,0 2 0 0,2-1 9 15,-2 1-9-15,0-1 0 0,0 3 9 0,-1 0-9 0,0 0 0 0,0-1 0 0,0 2 0 0,0-2 0 16,-1 1-8-16,0 1 8 0,0-3 0 0,-1 2-24 0,0 0 24 0,0 0 0 0,0 0-21 0,0 0 21 0,-1-1 0 16,-1 2 0-16,1-2 0 0,0 1 0 0,-1 0-20 0,-1 0 20 0,-1 0 0 0,1 1-7 15,0-2 7-15,0 1 0 0,-2 1-14 0,0-1 14 0,1 0 0 0,-1 0 0 16,1-3 0-16,-1 0 0 0,0-1-14 0,2-1 14 0,0-2 0 0</inkml:trace>
  <inkml:trace contextRef="#ctx0" brushRef="#br0" timeOffset="-152695.73">27695 6707 0 0,'0'0'2048'0,"0"0"-2048"0,-10 11 0 0,10-11 0 16,0 0 0-16,0 0 0 0</inkml:trace>
  <inkml:trace contextRef="#ctx0" brushRef="#br0" timeOffset="-152294.74">8066 14863 0 0,'0'0'2387'0</inkml:trace>
  <inkml:trace contextRef="#ctx0" brushRef="#br0" timeOffset="-33250.54">20617 3490 0 0,'0'0'402'0,"0"0"-402"16,0-8 0-16,0-1 0 0,-1-1-1 0,1 7 1 0,0-1 0 0,-1-1-13 0,1 2 13 16,0-2 0-16,-2 1-2 0,1-1 2 0,0 2 0 0,1 3 0 0,-1-6 0 0,0 2 0 0,-1 0 0 0,-1 0 16 0,1 0-16 15,0 1 0-15,0-2 15 0,0 2-15 0,0 0 0 0,-1-1 9 0,-1 0-9 0,1 2 0 16,0-2 0-16,0 1 0 0,0 0 0 0,-2 1 1 0,1-2-1 0,0 1 0 0,-2 0-4 15,1 1 4-15,0-1 0 0,0 0-1 0,0-1 1 0,0 3 0 0,-2-3 0 0,2 2 0 0,0 1 0 0,-3-3 4 16,2 1-4-16,-1 2 0 0,1-2 3 0,0 1-3 0,0 0 0 0,-1-1 6 0,0 1-6 0,1 0 0 16,-2 0 0-16,2 0 0 0,0-1 0 0,-3 1 23 0,3 0-23 0,-1 0 0 0,-1 0 26 15,0 1-26-15,1-2 0 0,0 1 19 0,0 0-19 0,-1 0 0 0,0 0 0 0,1-1 0 0,0 1 0 16,-2 1 9-16,2-2-9 0,-1 2 0 0,-1-2-9 0,0 0 9 0,1 2 0 0,0-1 7 16,-1 0-7-16,1 0 0 0,-1-1 0 0,1 1 0 0,-1 0 0 0,-1 0-9 0,1 0 9 0,0-1 0 0,-1 2-19 15,1 0 19-15,0-1 0 0,-2 0-17 0,2 0 17 0,0-1 0 0,-2 1 0 0,-10-1 0 0,0 0 0 16,-2-1-3-16,4 2 3 0,-1 0 0 0,-2-1 11 0,14 3-11 0,0 0 0 0,-2-3 13 15,-7 2-13-15,-1 1 0 0,1-3 0 0,8 3 0 0,2 0 0 0,-1-1 5 0,1 1-5 0,-1 0 0 16,1-2 17-16,0 2-17 0,0 0 0 0,-2 0 12 0,2 0-12 0,0 0 0 0,-1-1 0 16,-2 1 0-16,2 0 0 0,0-2 4 0,0 2-4 0,-1 0 0 0,0-1-3 0,1 1 3 0,-1 0 0 15,-1-1-16-15,1 1 16 0,0 0 0 0,-3-1 0 0,2 1 0 0,-1 0 0 0,1-1-8 0,1 1 8 16,0 0 0-16,-3-1-6 0,2 1 6 0,-1 0 0 0,-1 0-3 0,2 0 3 0,-1 0 0 0,-1 1 0 16,2-1 0-16,-1 0 0 0,-1 1 11 0,-14 1-11 0,1 1 0 0,0 0 3 15,4 0-3-15,-2-1 0 0,0 2 15 0,14-1-15 0,0 0 0 0,-1-2 0 0,-7 5 0 0,-1-2 0 0,-2 2-8 16,12-4 8-16,1 2 0 0,-1-1-17 0,2 0 17 0,-1 0 0 0,-1 1-4 0,2-1 4 0,0-1 0 15,-2 3 0-15,1-1 0 0,1-1 0 0,-2 1 20 0,2 1-20 0,-1-1 0 0,-1 1 14 16,1-2-14-16,0 1 0 0,-2 3 19 0,2-2-19 0,0-1 0 0,-1 3 0 0,-9 7 0 0,0 0 0 16,-2-1 24-16,3 2-24 0,1-2 0 0,-3 2 13 0,12-9-13 0,0 0 0 0,-3 1 15 0,-5 6-15 15,1 2 0-15,-2 0 0 0,4-1 0 0,0 2 0 0,-3-3-10 0,5 2 10 0,-1-2 0 16,-2 2-9-16,4-2 9 0,0 0 0 0,-1 2 14 0,2-3-14 0,0 0 0 0,0 2 0 0,0 2 0 0,1-4 0 16,0 2 7-16,1-2-7 0,0 1 0 0,-1 2-14 0,2-3 14 0,1 1 0 0,-2 2-14 15,3-3 14-15,0 0 0 0,-2 3 0 0,3-3 0 0,0 0 0 0,0 2-6 0,1-10 6 0,0 1 0 16,2 2-2-16,-1 6 2 0,0-1 0 0,1 2 2 0,-1-8-2 0,0-1 0 15,2 2 0-15,1 9 0 0,0-2 0 0,1 1 27 0,1 0-27 0,-1-1 0 0,2 3-11 0,-1-3 11 0,1 0 0 16,1 1-24-16,-1-1 24 0,0 0 0 0,2 0 0 0,-1 0 0 0,0-1 0 0,0 1-9 16,1-1 9-16,0-1 0 0,1 1 0 0,0 1 0 0,-1-2 0 0,0 2 3 0,0 0-3 0,1-2 0 0,-1 1 0 15,0-2 0-15,1 2 0 0,0 0-11 0,0 0 11 0,1-2 0 0,0 3 0 0,-1-2 0 16,1 1 0-16,0 1-12 0,-1-1 12 0,1-1 0 0,1 0 0 0,-1 1 0 0,-1-1 0 0,1 1 0 16,1-2 0-16,-1 1 0 0,0 1 2 0,2-4-2 0,0 2 0 0,2 1-1 0,-2-2 1 0,1 0 0 15,0 2 0-15,-1-4 0 0,1 2 0 0,1 1 13 0,0 0-13 0,-1-3 0 0,1 1 9 16,-1 0-9-16,1-2 0 0,2 2-13 0,-1 0 13 0,-1-1 0 0,2 2 0 0,-1-3 0 0,1 0 0 15,1 2-15-15,-1-3 15 0,0 0 0 0,-1 1-1 0,1-2 1 0,-1 0 0 0,4 2-6 16,-3-2 6-16,1 1 0 0,0 0 0 0,-1-2 0 0,2 1 0 0,-2-1-7 0,1 0 7 0,-1 1 0 0,2-1-11 16,0 0 11-16,-2-1 0 0,1 1-10 0,0-3 10 0,1 2 0 15,1 0 0-15,-2-2 0 0,1 1 0 0,1 1-4 0,-1-2 4 0,1 1 0 16,-2-1-10-16,1-1 10 0,0 0 0 0,1 2-5 0,1-2 5 0,-1 0 0 0,0-2 0 16,0 1 0-16,-1 1 0 0,3-4-8 0,-2 3 8 0,-1 0 0 0,3-4-20 0,12 1 20 0,-1-1 0 0,2-1-2 0,-17 3 2 0,-1 1 0 0,1-3 0 15,-1 3 0-15,-1-2 0 0,1-1 1 0,0 2-1 0,0-2 0 0,0-1 1 16,1 1-1-16,0 1 0 0,0-2-5 0,0 1 5 0,-1-1 0 0,1-1 0 0,0 1 0 0,-1 0 0 0,2-3 5 0,-3 2-5 15,1 0 0-15,0-1-8 0,-1 1 8 0,0 0 0 0,0-3 0 0,-1 3 0 16,1-2 0-16,-1 0 0 0,0 1 0 0,-1-1 0 0,3 0 11 0,-4 0-11 0,1-1 0 0,1 0-14 0,-2 1 14 16,-1-1 0-16,4 0-6 0,-5-1 6 0,0 0 0 0,3 1 0 0,-3-1 0 0,0 0 0 0,2-1-6 15,-3 0 6-15,1 0 0 0,1 2 4 0,-3-3-4 0,1 2 0 0,1-2 13 0,-3 0-13 0,0 0 0 16,3 1 0-16,-4-1 0 0,0 1 0 0,3-1 8 0,-3 1-8 0,-1-1 0 0,2 0-10 16,-3 0 10-16,1 0 0 0,2 0-13 0,-3 1 13 0,0-1 0 0,0 0 0 0,-1-1 0 0,1 1 0 15,-1 0-19-15,-1 1 19 0,0-3 0 0,0 1-9 0,-1 2 9 0,0-1 0 0,0 1 4 0,0-1-4 16,0 1 0-16,0-2 0 0,-2 9 0 0,0-1 0 0,0 0 36 0,0 1-36 0,0-1 0 15,0 2 13-15,0-3-13 0,0 1 0 0,2 0 2 0,-2 0-2 0,0 0 0 0,0-3 0 0,0 2 0 16,0 0 0-16,1-4-6 0,-1-9 6 0,0 1 0 0,0-3-8 0,0 14 8 0,0-1 0 0,-1-2 9 16,1 3-9-16,0 1 0 0,-3-4 0 0,2 2 0 0,0 1 0 0,0-2 7 0,0 3-7 0,0-3 0 15,-1 2-7-15,0-1 7 0,0 0 0 0,0 1-12 0,0-1 12 0,0 0 0 0,-2 0 0 16,1 1 0-16,0 0 0 0,-2-2-6 0,2 1 6 0,0 1 0 0,-2 0-1 0,1-2 1 0,-1 3 0 16,0-1-3-16,-1 0 3 0,1 1 0 0,0-2 0 0,0 1 0 0,0 1 0 0,-4 0 1 0,3-1-1 15,0 1 0-15,-2-1-16 0,1 3 16 0,-1-2 0 0,-1 0-7 0,-11-4 7 0,1-1 0 0,-2 1 0 16,1 2 0-16,1 0 0 0,-1 2 22 0,-1 0-22 0,2 2 0 0,-1 0-17 0,3 4 17 0,-1-2 0 15,-3-1-33-15,3 5 33 0,-1 0 0 0,1 0 0 0,0 1 0 0,0 0 0 0,-2 0-23 16,1 2 23-16,1-2 0 0,-1 2-15 0,-1 2 15 0,0 0 0 0,-1-1 4 0,-12 6-4 0,-1 0 0 16,-1-1 0-16,4 0 0 0,-1-1 0 0,0 3 15 0,5-2-15 0,-1 0 0 0,-1 3-11 15,1-4 11-15,0 2 0 0,-1-4 12 0,1 2-12 0,0-2 0 0,-2 2 0 0,9-4 0 0,-1 1 0 0</inkml:trace>
  <inkml:trace contextRef="#ctx0" brushRef="#br0" timeOffset="-31949">28498 4348 0 0,'0'0'565'0,"0"0"-726"16,-20 0 161-16,0 0 0 0,-2 0-96 0,9-2 96 0,-1 1 0 0,-1-1-39 15,-3-2 39-15,1 3 0 0,-1-2 0 0,0 0 0 0,-1 2 0 0,-3-3-12 0,2 3 12 16,-1-1 0-16,0-3-1 0,-16 0 1 0,1 2 0 0,-1-3 0 0,7 4 0 0,0-1 0 0,-3-1 0 0,6 4 0 0,0 0 0 16,-2-4 0-16,1 4 0 0,1 0 0 0,-2-3 0 0,5 2 0 0,0-1 0 0,-2-2 0 15,26 4 0-15,0 0 0 0,0 0 0 0,0 0 0 0,0 0 0 0,0 0 0 0,0 0 0 0,0 0 0 16</inkml:trace>
  <inkml:trace contextRef="#ctx0" brushRef="#br0" timeOffset="-31766.71">26555 4352 0 0,'0'0'373'0,"0"0"-437"0,-95 7 64 0,0 0 0 0,0 1 0 15,59-7 0-15,-1 1 0 0,0 1-35 0,1-2 35 0,-1 0 0 0,1 1-16 0,-1-1 16 0,1 0 0 0,-2-1-2 16,3 6 2-16,1-3 0 0,0 2 0 0,-2-1 0 0,1 1 0 0,-2-2 0 0,3 2 0 0,0-1 0 16,-1 0 0-16,1-1 0 0,0 0 0 0</inkml:trace>
  <inkml:trace contextRef="#ctx0" brushRef="#br0" timeOffset="-23090.81">12165 9350 0 0,'0'0'361'0,"0"0"-365"15,6 10 4-15,0-2 0 0,3 5 0 0,-6-9 0 0,0 0 0 16,0 0-4-16,0 2 4 0,0-1 0 0,0 2-7 0,5 8 7 0,-1 1 0 0,0 0 9 0,-1 1-9 15,0 0 0-15,1-1 0 0,-2 2 0 0,-1 0 0 0,1 0-3 0,-3-2 3 0,0 1 0 0,0 1 8 0,-3-1-8 16,0 0 0-16,-2 0-5 0,-1-2 5 0,0 1 0 0,-2 1 0 0,-2-1 0 0,1-1 0 0,-1 2-7 16,-2-3 7-16,-1 1 0 0,-1 2-12 0,-1-3 12 0,1 1 0 0,-3-1-3 0,0-1 3 15,1 3 0-15,-3-2 0 0,-10 7 0 0,-1 0 0 0,0 1 2 0,14-13-2 0,-1 1 0 0,-1-1 5 16,-17 5-5-16,1-1 0 0,0 2 9 0,2-5-9 0,1 1 0 0,-1-1 0 0,0-3 0 0,1-1 0 0,0 2 4 16,-2-7-4-16,1 2 0 0,-2 2-4 0,2-4 4 0,1 0 0 0,-2 0 28 0,-2-2-28 0,1 0 0 15,0-2 0-15,1-1 0 0,1 1 0 0,-2-4 12 0,1 1-12 0,1-1 0 0,-2 1 13 16,-2-2-13-16,1 0 0 0,-1-2 2 0,0 1-2 0,2-2 0 0,0 0 0 0,1 0 0 0,1 1 0 15,-1-3-12-15,2 1 12 0,2-1 0 0,-2 0-12 0,2-3 12 0,-1 1 0 0,1-2-21 16,3-1 21-16,0-1 0 0,-1 0 0 0,5-2 0 0,0 1 0 0,0-2-11 0,0-1 11 0,1 2 0 0,-1-2-8 16,1-1 8-16,1 1 0 0,-3-3-9 0,6 0 9 0,1 2 0 0,-3-2 0 0,5 0 0 0,0 1 0 15,-1-3 5-15,2 0-5 0,0 2 0 0,1-2 2 0,4 1-2 0,0 0 0 0,-3-3-7 16,5 2 7-16,0 0 0 0,-2-1 0 0,5 1 0 0,0-1 0 0,-2 0 8 0,5 0-8 0,0 2 0 16,0-3-2-16,1 2 2 0,0 1 0 0,1 0 6 0,2-1-6 0,-1 1 0 0,0 0 0 15,2 2 0-15,0 0 0 0,1 0-10 0,2 0 10 0,1 1 0 0,2-2-20 0,-1 3 20 0,0-1 0 16,3 3-12-16,-1 0 12 0,1 1 0 0,2-2 0 0,1 3 0 0,0-2 0 0,0 2-1 0,3 2 1 0,1 0 0 15,0-2 1-15,1 5-1 0,0 0 0 0,2-2 12 0,-1 1-12 0,1 0 0 16,2 0 0-16,2 2 0 0,-1 1 0 0,0-3 19 0,1 5-19 0,-1 1 0 0,0 0-1 16,1 2 1-16,0 1 0 0,2-2 0 0,-1 4 0 0,1 1 0 0,-1-3 0 0,0 6 0 0,1-1 0 0,-1 0-5 15,2 1 5-15,2 0 0 0,0 1-8 0,-2 0 8 0,1 2 0 0,-1 0-5 0,-2 1 5 0,1 0 0 16,-1 1 0-16,1 3 0 0,1 0 0 0,1 1 0 0,-3 0 0 0,1 1 0 0,1 0-2 16,-1 3 2-16,1-1 0 0,0 3-6 0,-3 2 6 0,1 0 0 0,-1-1 0 0,-1 2 0 0,1-1 0 15,-1 1-8-15,-1 2 8 0,1 0 0 0,2 0-12 0,-5 1 12 0,0-2 0 0,3 1-7 0,-8 3 7 0,-1-1 0 16,3 1 0-16,-4 0 0 0,2 0 0 0,1 0-10 0,-3 1 10 0,1-1 0 0,2 1-8 15,-4 2 8-15,0 1 0 0,0 1-4 0,-3 0 4 0,-1 0 0 0,1 2 0 0,-4 0 0 0,-1-1 0 16,2 3 0-16,-6-2 0 0,0 1 0 0,1-1 0 0,-2 0 0 0,0-1 0 0,2 3 0 16,-8-3 0-16,-1 0 0 0,0 3 0 0,-3-1 0 0,0 0 0 0,-2 3 0 15,-2-4 0-15,1 1 0 0,-2 1 0 0,-5-2 0 0,1 0 0 0,-1 1 6 0,-1-1-6 0,-1 1 0 0,-2 0 0 0,1-4 0 16,-1 0 0-16,-1 2-4 0,0-4 4 0,-2 0 0 0,-1 3-2 0,-2-3 2 0,0 0 0 0,-2 1 0 16,1-2 0-16,0 0 0 0,-2 2 0 0,1-5 0 0,0 1 0 0,-3 3 0 0,2-6 0 0,0 1 0 15</inkml:trace>
  <inkml:trace contextRef="#ctx0" brushRef="#br0" timeOffset="-21519.63">26068 11000 0 0,'0'0'271'0,"0"0"-282"16,-3 10 11-16,0-1 0 0,0 1-4 0,3-8 4 0,0 2 0 0,-2 0 0 15,2 1 0-15,0-2 0 0,-1 1 0 0,0 1 0 0,0-1 0 0,0 3 0 0,1-2 0 0,0-1 0 0,-2 4 0 16,1-1 0-16,0-1 0 0,1-6 0 0,-2 8 0 0,0 1 0 0,0-3 0 0,0 2 0 0,-1 0 0 0,1 0 0 16,-2 0 0-16,1 1 0 0,0-1 0 0,-2 1 0 0,-5 11 0 0,-1 0 0 0,0 0 0 15,0-2 0-15,-1-1 0 0,0 4 0 0,-1-4 0 0,1-2 0 0,-3 3 0 0,3-3 0 0,0-2 0 16,-2 2 0-16,2-2 0 0,-1-1 0 0,0 2 0 0,0-3 0 0,0 0 0 0,-1 0 0 16,0-3 0-16,1 1 0 0,-2 0 4 0,1-2-4 0,-2-1 0 0,0 2-3 15,0-4 3-15,1 0 0 0,-2 3-1 0,2-5 1 0,-2 1 0 0,1 1 0 0,-1-2 0 0,1-1 0 0,-2 1 0 0,0-2 0 0,2 0 0 16,-1-2 0-16,1 1 0 0,-2-2 0 0,1 0 2 0,-2-1-2 0,2 0 0 0,-2-2 0 15,1-1 0-15,1 0 0 0,-4-2-2 0,3 0 2 0,-1 0 0 0,-1-2 0 0,-9-9 0 0,-1 0 0 16,-1 0 1-16,8 2-1 0,-2 0 0 0,-1-4 0 0,5 3 0 0,1 0 0 0,-2-1-1 16,5 0 1-16,1 0 0 0,-2 1 0 0,5-3 0 0,-1 2 0 0,0-1 3 0,3 1-3 0,-1 0 0 0,1-3 0 15,2 4 0-15,-1-1 0 0,-1-2 5 0,2 2-5 0,-1 1 0 0,0-4-5 16,0 0 5-16,-1 1 0 0,0-4 12 0,2 1-12 0,-1 0 0 0,-1 0 0 0,3 0 0 0,-1 0 0 0,0 0 2 16,2-4-2-16,1 3 0 0,-2-1-8 0,3 0 8 0,0-1 0 0,0-1 4 0,2 1-4 0,0-1 0 15,-1 1 0-15,0 2 0 0,1 0 0 0,0 0 19 0,2 1-19 0,0 0 0 0,0-1 0 16,1-1 0-16,0 1 0 0,2 0-17 0,0 2 17 0,0 0 0 0,1-2 0 0,1 3 0 15,-1-1 0-15,0-2-7 0,1 3 7 0,0 0 0 0,2 0-2 0,0 1 2 0,1 0 0 0,-1-2 10 0,2 2-10 0,-1 1 0 16,1-1 0-16,0 1 0 0,0 2 0 0,1-3 14 0,2 4-14 0,-1 1 0 0,0-1-3 16,-2 9 3-16,-1 0 0 0,1 0-13 0,0 0 13 0,1 0 0 0,1-1 0 0,0 0 0 0,1 1 0 15,1 0 3-15,2-1-3 0,-1 1 0 0,1-2 7 0,1 1-7 0,-1 0 0 0,3-1-10 16,-2 2 10-16,1-1 0 0,3 1 0 0,-3 2 0 0,1-1 0 0,1-1 3 0,-1 3-3 0,0 1 0 16,2-1 9-16,-2 2-9 0,1 2 0 0,0-3 6 0,-1 3-6 0,2 0 0 0,-1-1 0 0,1 3 0 15,0 0 0-15,0-2 8 0,2 3-8 0,-1 0 0 0,-1 1 17 0,14 1-17 0,1 2 0 0,2-1 18 16,-7 4-18-16,2 0 0 0,0 1 0 0,-5 2 0 0,1-1 0 0,1 0 20 15,-4 2-20-15,0-1 0 0,0 3-6 0,-1 0 6 0,0 1 0 0,0 1-19 0,-1 0 19 0,0 1 0 16,2 2 0-16,-2-2 0 0,0 1 0 0,1-1-17 0,-3 1 17 0,-1 0 0 0,2 1 7 0,-3 0-7 0,-1 0 0 16,3 2 13-16,-2-3-13 0,1 1 0 0,1 3 0 0,-3-2 0 0,1 2 0 0,0-1 7 15,-5 1-7-15,0 0 0 0,2 0 6 0,-6 1-6 0,0-1 0 0,3 2 21 0,-5-1-21 0,0 0 0 16,2 2 0-16,-2-3 0 0,-1-1 0 0,2 2 8 0,-3-1-8 0,-1 0 0 0,3 1-4 16,-5-1 4-16,0-2 0 0,0 1 2 0,-3-2-2 0,0 0 0 0,0 1 0 0,-2-2 0 0,0 1 0 15,-2-1 15-15,-1 0-15 0,1 2 0 0,0-2-12 0,-2 0 12 0,-1 0 0 0,-1 3-11 0,0-4 11 16,-1 3 0-16,0 1 0 0,-1 0 0 0,-1 0 0 0,-1-1-8 0,0 1 8 0,-1 0 0 0,0 1-2 15,-2-3 2-15,1 0 0 0,-4 2-9 0,1-2 9 0,1-1 0 0,-2 2 0 0,1-1 0 16,-1 1 0-16,-1 0-7 0,2 0 7 0,-1-1 0 0,1 2 18 0,0-4-18 0,-1 1 0 0,0 0-3 16,1-3 3-16,1 0 0 0,-1 1 0 0,3-4 0 0,0 1 0 0,-1 1 6 0,10-10-6 0,1 0 0 15</inkml:trace>
  <inkml:trace contextRef="#ctx0" brushRef="#br0" timeOffset="-20554.86">20386 10955 0 0,'0'0'270'0,"0"0"-270"15,2 7 0-15,0 1 0 0,0 0 4 0,-1-7-4 0,0 1 0 0,0 3-2 0,-1-2 2 0,0 0 0 16,2 1-1-16,-2-1 1 0,0-1 0 0,2 2 0 0,-2-1 0 0,0 1 0 0,1 2 6 0,-1-2-6 0,0 0 0 15,1 0 5-15,-1 0-5 0,0 0 0 0,-1 4 3 0,1-5-3 0,0 3 0 0,-1 1 0 16,0 0 0-16,0-1 0 0,-1 2 1 0,0 0-1 0,0-1 0 0,0 0 1 0,-6 10-1 0,0 0 0 16,-2-1-4-16,0 0 4 0,0 0 0 0,-3-1 0 0,0-2 0 0,0 0 0 0,0 1-2 15,-3-5 2-15,1 2 0 0,-1 0-6 0,-1-1 6 0,0-2 0 0,0-1-6 0,-1 0 6 0,1 0 0 0,-2 0 0 16,-2-2 0-16,2-1 0 0,-3 3 0 0,-11-1 0 0,-1 0 0 0,-1 2 15 0,3-4-15 0,1-2 0 16,-3 2 1-16,3-4-1 0,1 2 0 0,-1 0 0 0,3-2 0 0,-2 0 0 0,-1-2-5 15,1 0 5-15,-1 1 0 0,0-3 6 0,3-1-6 0,-1 2 0 0,0-2 0 0,1 0 0 0,-1-1 0 16,-1-1 0-16,3 0 0 0,0-1 0 0,-3-1-3 0,4 1 3 0,1 2 0 0,-4-4-2 15,2 0 2-15,0 1 0 0,-2 0 1 0,2-1-1 0,1 1 0 0,-2-2 0 0,4 2 0 0,0-3 0 16,-1 1 1-16,3-2-1 0,0 1 0 0,-1-3 15 0,2 1-15 0,0 1 0 0,1-3 7 0,20 16-7 16,0 0 0-16,0 0 0 0,-34-32 0 0,1 0 0 0,-4-2 1 0,24 17-1 0,0 0 0 0,-2-1-7 15,4 2 7-15,-1 0 0 0,1-2-10 0,7 9 10 0,0 0 0 0,-4-1 0 0,4-3 0 0,0 1 0 16,-2-1 3-16,2-1-3 0,0 0 0 0,0-2 1 0,0-1-1 0,1 1 0 0,-2-1-6 0,3-1 6 16,0 0 0-16,-2 0 0 0,3-1 0 0,0 0 0 0,-1-1-6 0,2 2 6 15,0-1 0-15,2-2-2 0,0 1 2 0,0 3 0 0,1-5-5 0,0 3 5 0,0 0 0 0,2-1 0 0,0 3 0 16,-1-1 0-16,2 0 0 0,1 0 0 0,0 3 0 0,3-2-6 0,0 1 6 0,0-1 0 0,2-1-7 15,0 1 7-15,1 1 0 0,-1-3 0 0,12-11 0 0,-2 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36:14.8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23020 6281 0 0,'0'0'284'0,"0"0"-296"16,2 7 12-16,-1-2 0 0,0 4 0 0,-1-5 0 15,0 0 0-15,2 1-11 0,-2-2 11 0,0 3 0 0,-1 1-2 0,1-2 2 0,0 2 0 0,-2-1 10 0,1 2-10 16,-1-1 0-16,-1 1 0 0,-3 11 0 0,0 0 0 0,-2 0 19 0,0-1-19 0,0 0 0 0,-1 1 15 16,1-3-15-16,-1 2 0 0,-1 2 8 0,0-6-8 0,-1 2 0 0,1 2 0 15,0-5 0-15,-1 3 0 0,-2-1 2 0,2-1-2 0,-1-1 0 0,-1 2-12 0,0-3 12 0,1 1 0 0,-3 1-4 16,0-2 4-16,0 1 0 0,-1 1 0 0,16-14 0 0,0 0 0 0,0 0-3 0,-30 25 3 0,-1 0 0 15,-1 0-8-15,16-14 8 0,1 1 0 0,-1-1 8 0,-1 0-8 0,0 0 0 0,-1-1 0 0,0 2 0 16,1-3 0-16,-1 2 2 0,-2-1-2 0,2-1 0 0,-3 2 2 0,21-11-2 0,0 0 0 0,0 0-10 16,-50 21 10-16,2 0 0 0,-3 1 0 0,34-19 0 0,-1 1 0 0,1 3-5 0,-15-2 5 0,1 0 0 15,-2 2 4-15,2-4-4 0,1-1 0 0,-1 3 11 0,4-5-11 0,-2 0 0 0,-1 2 0 16,3-4 0-16,-1 0 0 0,-1-2 8 0,4-1-8 0,0-1 0 0,-3 1 2 0,2-2-2 0,-1 0 0 16,-3 2-4-16,2-3 4 0,0 1 0 0,-1-3 0 0,1 2 0 0,0-1 0 0,-1-1 5 15,-1-2-5-15,1 1 0 0,0 0 4 0,0-2-4 0,2 1 0 0,-2-4-5 0,0 2 5 0,1-1 0 16,-2 0 0-16,7 0 0 0,-1 0 0 0,-1 0 1 0,0-1-1 0,0-1 0 0,-1 2-2 15,3-2 2-15,0-1 0 0,1 0 11 0,-1 0-11 0,1-1 0 0,1 0 0 0,-1 0 0 0,-1 0 0 0,1-1 15 16,2-1-15-16,-1 2 0 0,-3-3 12 0,6 1-12 0,-1 1 0 0,1-2 8 0,0 2-8 0,0-3 0 16,0-2 0-16,3 3 0 0,1 0 0 0,-2 0 16 0,3-1-16 0,-1 2 0 0,-1-1 5 15,4-3-5-15,-1 1 0 0,1 0-8 0,-1 1 8 0,1-1 0 0,-1 0 0 0,3-1 0 0,0 1 0 16,-1-2 1-16,4 2-1 0,-1 0 0 0,0-2 5 0,3 1-5 0,0 0 0 0,-1 0-6 16,1 2 6-16,-1-5 0 0,1 3 0 0,4-1 0 0,0 1 0 0,-1 1-9 0,1-1 9 0,0 1 0 0,1-1-12 15,1 2 12-15,0-2 0 0,3-2-10 0,-1 2 10 0,0-1 0 0,2-1 0 16,-1 0 0-16,0 2 0 0,3-2 5 0,0 1-5 0,1 1 0 0,0 1 4 0,4-1-4 0,-1 1 0 0,1 0-3 15,0 0 3-15,1 1 0 0,1-3 0 0,1 3 0 0,-2 1 0 0,2-3 5 16,-2 3-5-16,0 1 0 0,2-2 6 0,3 1-6 0,-2 0 0 0,1 1 0 0,-2 0 0 0,1 2 0 0,0-2 0 16,1 3 0-16,-2 1 0 0,3-2 3 0,1 0-3 0,-1 1 0 0,3-1-5 0,-1 1 5 0,-1 0 0 15,1-1-17-15,0-1 17 0,-2 0 0 0,2 1 0 0,2 1 0 0,0 2 0 0,0-1-13 0,1 1 13 16,-1 2 0-16,0-2-1 0,2 3 1 0,0 0 0 0,0-1 3 0,1-1-3 0,-1 2 0 0,1-1 0 16,-2 3 0-16,2-1 0 0,-1-1 4 0,1 4-4 0,0-1 0 0,2-1-2 0,-3 2 2 15,1 1 0-15,0-3 3 0,2 1-3 0,-1-1 0 0,1 1 0 0,0 2 0 0,-1 0 0 0,0-1 6 16,2 3-6-16,-1-2 0 0,0 2 4 0,2 0-4 0,1 1 0 0,0-1 2 0,-1 2-2 15,1 0 0-15,1-1 0 0,-3 3 0 0,1 0 0 0,0-1 1 0,-1 1-1 0,1 0 0 0,1 1 5 16,-2 1-5-16,1 0 0 0,1 1-3 0,-3 3 3 0,0-3 0 0,2 1 0 0,-4 0 0 0,-1 0 0 16,2 2-11-16,0-1 11 0,0 1 0 0,0 1-10 0,1 1 10 0,-1-1 0 0,2 0-18 15,-2 0 18-15,0 3 0 0,0-1 0 0,-3-2 0 0,1 1 0 0,1 3-13 0,-4-1 13 0,1 1 0 16,2 1 6-16,-3 0-6 0,-1 1 0 0,2 1 11 0,2 1-11 0,-1-1 0 0,-1 1 0 16,-1 2 0-16,1-1 0 0,1 1-10 0,-4-2 10 0,1 2 0 0,3-1-4 0,-7 2 4 0,1-1 0 15,2 1-2-15,-4-1 2 0,2 1 0 0,0 2 0 0,-2-4 0 0,-1 1 0 0,1 3-2 16,-3-1 2-16,2-1 0 0,-1 4-10 0,0-1 10 0,-1-1 0 0,3 3-8 0,-5-2 8 0,0 1 0 0,2 2 0 15,-1-2 0-15,-1-1 0 0,1 1 3 0,-2 0-3 0,0 0 0 0,2 2 8 0,-3-1-8 0,0 1 0 16,1 0-6-16,0 1 6 0,-1 0 0 0,3 2 0 0,-5-1 0 0,0 0 0 0,1 0-6 16,-2 1 6-16,-1-1 0 0,1 0 2 0,-3 1-2 0,0-2 0 0,1 3-4 0,-1 0 4 0,1-1 0 15,1 0 0-15,0 1 0 0,-1 0 0 0,1 1 3 0,-4-1-3 0,0 0 0 0,0 2 5 16,-1 0-5-16,0 0 0 0,-2 0 4 0,-1 1-4 0,0 1 0 0,-3-1 0 0,3 1 0 0,0-1 0 0,-2 3 8 16,0-2-8-16,0 0 0 0,-2 0 18 0,-2 2-18 0,-1 0 0 0,-1-2 1 15,-1 3-1-15,-1 0 0 0,-1-1 0 0,-4-2 0 0,1 1 0 0,-1-1-4 0,0 2 4 0,1 1 0 0,-4-3 5 16,-1-2-5-16,1-1 0 0,-1 2-3 0,-3-2 3 0,1-1 0 0,0 4 0 0,-6-4 0 0,-1-1 0 15,-1 4-13-15,-7 0 13 0,2 0 0 0,-1 0-21 0,-3 1 21 0,0-3 0 0,-2 3-11 16,2-3 11-16,-2 0 0 0,2 0 0 0,5-6 0 0,-2 3 0 0</inkml:trace>
  <inkml:trace contextRef="#ctx0" brushRef="#br0" timeOffset="14665.69">24796 5975 0 0,'0'0'367'0,"0"0"-425"15,2 2 58-15,0 0 0 0,1 0-35 0,-2-1 35 0,0 0 0 0,0 1-14 16,1-1 14-16,-1 1 0 0,0-1 0 0,-1 1 0 0,0-1 0 0,0-1 0 0,2 3-4 0,-2-1 4 0,0 0 0 15,1 1 0-15,-1-1 0 0,0 0 0 0,-1 3 0 0,1-2 0 0,0 0 0 0,-1 1 0 16,0 0 0-16,0 0 0 0,0 0 0 0,-1 2 0 0,1-1 0 0,-2 0 0 0,1 0 0 0,0 1 0 0,0 1 0 16,-1-1 0-16,0 0 0 0,-1 1 0 0,1-1 0 0,0 0 0 0,-2 3 0 15,1-3 0-15,0-1 0 0,0 4 0 0,0-1 0 0,0-1 0 0,-2 1 0 0,0 0 0 0,1-1 0 0,0 0 0 16,0 2 0-16,0-2 0 0,-2 0 0 0,0 2 0 0,1-3 0 0,-2 1 0 0,0-1 0 0,0 2 0 16,1-1 0-16,0-1 0 0,0 0 0 0,-3 3 0 0,-7 3 0 0,-1 1 0 0,-2 0 0 0,11-8 0 15,1 1 0-15,0-1 0 0,-10 4 0 0,1 2 0 0,-3-2 0 0,2-2 0 16,2 1 0-16,-3 1 0 0,4-3 0 0,-1 1 0 0,0-1 0 0,0-2 0 0,2 0 0 0,-3 3 0 15,2-3 0-15,-1 0 0 0,1 1 0 0,-1-2 0 0,2-1 0 0,-2 3 0 0,3-2 0 0,-1-1 0 16,-1 1 0-16,-1-1 0 0,2 0 0 0,-3 1 0 0,3 0 0 0,-1-3 0 0,0 3 0 0,1-2 0 0,0 0 0 16,-2 0 0-16,2-1 0 0,0 0 0 0,-1 2 0 0,1-2 0 0,-2 0 0 15,1-1 0-15,0 1 0 0,1 0 0 0,-1-1 0 0,2 0 0 0,-1 0 0 0,-1-1 0 0,1 0 0 0,1 2 0 16,-3-3 0-16,3 0 0 0,0 1 0 0,-2 0 4 0,2-1-4 0,0 1 0 0,-1-2 3 16,0 0-3-16,1 2 0 0,-1-1 0 0,1-2 0 0,-1 1 0 0,0-1-5 0,2 1 5 0,-1 0 0 0,-1-3-2 15,1 2 2-15,1 2 0 0,-3-3 0 0,2 0 0 0,1 1 0 0,-1-1 0 16,2 1 0-16,0-1 0 0,-2-1 11 0,2 2-11 0,-2-1 0 0,1-1-6 0,0 0 6 0,-1 1 0 0,1 0-5 15,0 0 5-15,1-1 0 0,-2 1 0 0,2-3 0 0,1 1 0 0,-1-1 0 0,1 1 0 0,1-1 0 16,-1 1 0-16,0 0 0 0,1-1 0 0,-1 0 0 0,1-1 0 0,2 0 0 0,-1 0 0 16,1 2 0-16,-1-2 0 0,0-1 0 0,1 2 0 0,0-3 0 0,-1 1 0 0,3 0 0 0,0 1 0 15,0-2 0-15,5 12 0 0,0 0 0 0,0 0 0 0,-6-25 0 0,0 1 0 0,-2-1 0 16,7 12 0-16,0-1 0 0,-2 1 0 0,2-1 0 0,0 2 0 0,-1-1 0 0,2-1 0 0,0 1 0 0,-1-1 0 16,1 0 0-16,0 1 0 0,2-2 0 0,0 2 0 0,0-1 0 0,1-1 0 15,0 1 0-15,2 1 0 0,-2 0 0 0,1-2 0 0,0 2 0 0,1-2 0 0,0 3 0 0,0-1 0 0,2-1 0 16,-1 1 0-16,0 1 0 0,1-2 0 0,0 3 0 0,1-1 0 0,-1-2 0 15,0 2 0-15,0-1 0 0,4 1 0 0,-3 0 0 0,0 1 0 0,1-2 0 0,1 1 0 0,0 1 0 0,1-1 0 16,0 0 0-16,0 0 0 0,2 1 0 0,-1 0 0 0,1 1 0 0,-1-2 0 0,0 4 0 0,1-2 0 16,1-1 0-16,0 3 0 0,0-1 0 0,0-1 0 0,-1 2 0 0,0-1 0 0,1 0 0 15,0 0 0-15,1 1 0 0,0 1 0 0,0-2 0 0,-1 2 0 0,1 0 0 0,0-1 0 0,1 1 0 16,0 1 0-16,0 0 0 0,-1 1 0 0,2-1 0 0,-2 2 0 0,1-1 0 0,2 0 0 0,-2 2 0 16,-1 0 0-16,2 0 0 0,-3 1 0 0,1 0 0 0,2-1 0 0,-2 2 0 0,-1 1 0 0,3-3 0 15,-2 3 0-15,1 0 0 0,0-1 0 0,-1 1 0 0,-1 0 0 0,2 1 0 0,-2 0 0 16,1 0 0-16,2 0 0 0,-2-1 0 0,-1 1 0 0,3 4 0 0,-3-4 0 0,1 1 0 0,0 0 0 15,1 1 0-15,-2 0 0 0,3 1 0 0,-3-1 0 0,1 0 0 0,0 2 0 0,0 0 0 0,-2 0 0 16,3 1 0-16,-4-1 0 0,1 0 0 0,1 2 0 0,-2 0 0 0,2-1 0 0,0 1 0 0,-1 1 0 16,-1-1 0-16,2 0 0 0,-3 1 0 0,0-1 0 0,3 1 0 0,-3 0 0 0,0-1 0 15,1 2 0-15,-2-1 0 0,0-1 0 0,2 3 0 0,-3-1 0 0,0-1 0 0,4-1 0 16,-5 2 0-16,0-1 0 0,2 3 0 0,-2-2 0 0,0 0 0 0,1 2 0 0,-2-2 0 16,0 0 0-16,1 2 0 0,-6-6 0 0,0-2 0 0,3 4 6 0,-3-1-6 0,0-1 0 0,0 0-4 0,6 8 4 15,-1-1 0-15,0 1 0 0,-1 1 0 0,-1 2 0 0,2-1-2 0,-5-10 2 0,0 2 0 16,0 0 8-16,1 8-8 0,0-1 0 0,2 3 19 0,-3-2-19 0,0 1 0 0,0 1 0 0,-1-2 0 0,0-1 0 15,1 1 13-15,-2-1-13 0,0 1 0 0,0-1 20 0,-2 0-20 0,0 0 0 0,0 1-4 16,-1-1 4-16,0 0 0 0,-2 0 0 0,0-1 0 0,0 1 0 0,0 0-5 0,0-1 5 0,0-1 0 16,-1 3-15-16,0-2 15 0,0-1 0 0,-1 2-23 0,-1 0 23 0,1 1 0 0,0-1 0 15,-1-1 0-15,-1 0 0 0,-1 0-10 0,1 2 10 0,0-3 0 0,-1 0-3 0,0-2 3 0,-1 1 0 0,0 0 0 16,3-3 0-16,0 1 0 0,-3 0 0 0,8-8 0 0,0 1 0 0</inkml:trace>
  <inkml:trace contextRef="#ctx0" brushRef="#br0" timeOffset="20771.63">24101 6690 0 0,'0'0'370'0,"0"0"-360"16,1-1-10-16,0 1 0 0,2-4 0 0,-3 3 0 0,0 1 0 0,0 0 0 0,2-2 12 0,-2 1-12 0,0-1 0 0,2 1 14 15,-2 0-14-15,0-1 0 0,1 0 1 0,-1 1-1 0,0 1 0 0,1-2 0 16,-1 0 0-16,0 1 0 0,0 1 0 0,0-1 1 0,0 0-1 0,0 0 0 0,0-2-7 0,0 2 7 0,0 0 0 0,0 1-10 16,0-2 10-16,0 1 0 0,-1 1 0 0,1 0 0 0,0-3 0 0,0 2 1 0,0 1-1 0,0 0 0 15,-2-2 4-15,2 2-4 0,0 0 0 0,-2 0 7 0,2 0-7 0,0 0 0 0,-2 0 0 16,2 0 0-16,0 0 0 0,-2 2 6 0,1-1-6 0,0 2 0 0,-2-3 8 0,2 0-8 0,0 1 0 0,0 1 5 15,0 0-5-15,0 1 0 0,0-1 0 0,0-1 0 0,0 2 0 0,-1 0-2 0,1 1 2 0,0 0 0 16,0-1-1-16,0-1 1 0,0 1 0 0,0 3-5 0,0-2 5 0,0 0 0 0,-1 3 0 0,1-3 0 16,0 2 0-16,0 1 4 0,0-2-4 0,0-1 0 0,-1 3 4 0,2 0-4 0,0-1 0 0,-1 0 2 15,1 0-2-15,0 1 0 0,-1-1 0 0,1 1 0 0,0-2 0 0,2 2 2 16,-2-7-2-16,0 0 0 0,0 0-3 0,0 0 3 0,0 0 0 0,0 0 5 0,3 15-5 0,0 1 0 0,0 2 0 16,-2-14 0-16,0 0 0 0,2 0 11 0,-1 0-11 0,0-2 0 0,0 4 7 15,0-3-7-15,0 0 0 0,0 1 8 0,1-1-8 0,-1 0 0 0,1 1 0 0,-1-2 0 0,0 0 0 0,2 1-2 16,-1 0 2-16,0-2 0 0,0 1-6 0,1-1 6 0,-1 1 0 0,1-1 4 0,-1 0-4 15,0 0 0-15,1 1 0 0,-1-2 0 0,0 0 0 0,2 3 12 0,-2-3-12 0,1 0 0 0,1 0 5 0,-1 0-5 16,0 0 0-16,1-1 2 0,0-1-2 0,0 1 0 0,1 0 0 0,-1 0 0 0,0 0 0 0,0-2-6 16,0 2 6-16,1-1 0 0,1-1-6 0,-2 0 6 0,0 0 0 0,1-1 3 15,-1 1-3-15,1 0 0 0,1 0 0 0,-2-2 0 0,0 1 0 0,1-1 13 0,-1 2-13 0,1-2 0 0,0 1 8 16,-1 0-8-16,0-1 0 0,1-1-1 0,1 3 1 0,-2-1 0 0,0-3 0 16,0 2 0-16,0-1 0 0,0 1-13 0,0 0 13 0,-1 0 0 0,2 0-13 0,-2-1 13 0,0 1 0 0,1 0-11 15,-1 0 11-15,1-2 0 0,-1 3 0 0,-1 0 0 0,0 0 0 0,2-2 11 0,-3 1-11 0,0 1 0 16,2-1 3-16,-2 2-3 0,2-1 0 0,-1 0 4 0,-1 1-4 0,0-1 0 0,0 1 0 15,-1 2 0-15,0-1 0 0,1-1-4 0,-1 0 4 0,0 1 0 0,1 0-4 0,-1 2 4 0,0-2 0 16,0-1-4-16,-1 2 4 0,0 0 0 0,2-3 0 0,-2 3 0 0,0 0 0 0,2 1-4 16,-2 0 4-16,0 0 0 0,1-3-7 0,-1 3 7 0,0 0 0 0,1 0-13 0,-1 0 13 0,0 0 0 0,0 0 0 15,0 2 0-15,0-1 0 0,0-1-8 0,0 1 8 0,0 0 0 0,-1 1 4 0,1 0-4 16,0 0 0-16,-1 0 6 0,1 1-6 0,0-2 0 0,-1 2 0 0,1 0 0 0,0-1 0 0,-2 1 6 16,1 1-6-16,0-1 0 0,0 0 12 0,0 1-12 0,0-1 0 0,0 1 7 0,0 0-7 15,0 0 0-15,-1 0 0 0,1 1 0 0,0-1 0 0,-1 2-1 0,1-1 1 0,0 0 0 0,-2 2 6 16,1-1-6-16,-2 0 0 0,1 1 5 0,1-1-5 0,0 0 0 0,0 0 0 0,0 0 0 0,0 1 0 15,-1 2 2-15,1-4-2 0,0 3 0 0,0-1-2 0,0 0 2 0,0 1 0 0,0 0-8 16,-1-3 8-16,1 4 0 0,-1 0 0 0,1-3 0 0,0 2 0 0,0-1-10 0,0 1 10 0,0-1 0 16,0 3-3-16,0-4 3 0,0 2 0 0,-1 2 2 0,1-3-2 0,0 1 0 0,-2-1 0 15,2 0 0-15,0 0 0 0,-1 3 12 0,1-2-12 0,0 0 0 0,0 1 11 0,0-2-11 0,0 0 0 0,0 2 3 16,0-1-3-16,0 0 0 0,0 1 0 0,1-1 0 0,0-2 0 0,-4 3-2 0,4-3 2 0,0 3 0 16,-1-1-6-16,1-2 6 0,0 0 0 0,-2 2 3 0,2-2-3 0,0 1 0 0,-1 2 0 0,1-4 0 15,0 2 0-15,-2 0-1 0,2 0 1 0,0-1 0 0,-2-1-1 0,1 2 1 0,-1 1 0 0,1-2 6 16,1-2-6-16,0 1 0 0,-2 3 0 0,2-3 0 0,0 0 0 0,-2 1 3 0,2 0-3 15,0-1 0-15,-2 1-6 0,2-1 6 0,0 2 0 0,-1-2 0 0,1-2 0 0,0 2 0 16,-2-1 0-16,2 2 0 0,0-3 0 0,-2 3-2 0,2-4 2 0,0 1 0 0,-2 3-10 0,2-3 10 16,0 0 0-16,-2 3 0 0,2-4 0 0,0 1 0 0,-1 3 0 0,1-2 0 0,0-1 0 0,-2 0-9 15,2 1 9-15,0-1 0 0</inkml:trace>
  <inkml:trace contextRef="#ctx0" brushRef="#br0" timeOffset="22856.83">25852 6664 0 0,'0'0'294'0,"0"0"-294"0,0 0 0 0,0 0 0 0,1-3-7 16,-1 3 7-16,0 0 0 0,2-1 2 0,-2 1-2 0,0 0 0 0,0 0 0 0,0 0 10 16,0 0-10-16,0 0 0 0,0-1 0 0,0 1 0 0,0 0 0 0,0 0-4 0,0 0 4 0,0 0 0 0,0 0 19 15,0 0-19-15,0 0 0 0,0 2 16 0,0 0-16 0,0-1 0 0,0 0 0 0,0 0 0 0,0 0 0 16,-2 2 8-16,2-1-8 0,0-1 0 0,-1 3 4 0,1 0-4 0,0-1 0 0,-2-1 16 16,2 1-16-16,0 1 0 0,-1 0 0 0,1 1 0 0,0-1 0 0,0-4 0 0,-2 6 13 0,2-1-13 0,0 0 0 15,-2 2 4-15,2 0-4 0,0-1 0 0,-2 3 5 0,2-3-5 0,0 0 0 16,-1 2 0-16,1 0 0 0,0-1 0 0,-1 2-8 0,1-2 8 0,0 0 0 0,-2 2 0 0,2 0 0 0,0-1 0 0,-1 0 20 15,1 1-20-15,0-1 0 0,-1 0 0 0,1 1 0 0,0-1 0 0,-1 1 14 0,1 0-14 16,0-2 0-16,-1 3 1 0,1-3-1 0,0 1 0 0,-1 1 0 0,1-1 0 0,0 1 0 0,-3-2 0 16,3 3 0-16,0-3 0 0,-1 3 13 0,1-3-13 0,0 1 0 0,-2 0 23 0,2 1-23 15,0-2 0-15,-1 2 17 0,1-1-17 0,0-1 0 0,-2 2 0 0,2-1 0 0,0-1 0 0,-1 0 6 16,1 0-6-16,0 1 0 0,-2-1 1 0,2 0-1 0,0-1 0 0,-1 2 14 0,1-4-14 0,0 1 0 0,-1 3 0 16,1-1 0-16,0-4 0 0,-1 3 15 0,1-1-15 0,0-1 0 15,-1 0 18-15,1 1-18 0,0-2 0 0,-1 2 28 0,1-2-28 0,0 0 0 0,0 1 0 0,0-1 0 0,0 1 0 0,-1-1 3 16,1-1-3-16,0 0 0 0,-1 1-32 0,1 0 32 0,0 0 0 0,0 1-39 0,0-2 39 15,0 1 0-15,-1-1 0 0,1-1 0 0,0 2 0 0,0-1-34 0,0-2 34 0,0 0 0 0</inkml:trace>
  <inkml:trace contextRef="#ctx0" brushRef="#br0" timeOffset="25159.77">28218 6641 0 0,'0'0'698'0,"0"0"-712"15,1 0 14-15,0 0 0 0,0 0-7 0,-1 0 7 0,0 0 0 0,1 0 3 0,-1 0-3 0,0 0 0 0,1 2 0 16,-1-2 0-16,0 0 0 0,0 0-7 0,0 0 7 0,0 0 0 0,0 2-7 16,0-1 7-16,0-1 0 0,-1 3 2 0,1-2-2 0,0-1 0 0,0 3 0 0,-1 0 0 0,0-2 0 15,0 1 19-15,0 0-19 0,0 1 0 0,-1 0 29 0,0 1-29 0,0-2 0 0,0 2 23 0,-1 0-23 16,1-1 0-16,-2-1 0 0,1 2 0 0,-1 1 0 0,-1-1 5 0,1-1-5 0,0 1 0 0,-1 1 14 16,0-2-14-16,0 0 0 0,-1 2 4 0,1-2-4 0,0 0 0 0,-2 3 0 15,2-4 0-15,-1 2 0 0,-1-1-30 0,1 0 30 0,-1 1 0 0,1-1-9 0,-1-2 9 0,1 2 0 0,0 0-1 16,0-1 1-16,0 0 0 0,-2 1 0 0,2-2 0 0,0-1 0 0,0 4 0 0,0-3 0 0,-1 1 0 15,1-2 3-15,1 0-3 0,0 0 0 0,-2 2-6 0,2-2 6 0,1 0 0 0,-1 0 0 16,2 0 0-16,0 0 0 0,-2-2-1 0,2 0 1 0,0 1 0 0,-1 0 8 0,2 0-8 0,0-1 0 0,-1 2 11 16,1 0-11-16,0 0 0 0,0-3 0 0,1 3 0 0,0-1 0 0,-2 0-3 0,2 1 3 15,0 0 0-15,0-2-11 0,0 2 11 0,0 0 0 0,-1-2 4 0,2 2-4 0,0 0 0 0,-1-2 0 16,1 2 0-16,0 0 0 0,-1 0 29 0,1 0-29 0,0 0 0 0,-1 3 54 0,1-2-54 0,0 0 0 16,1 1 51-16,-1-1-51 0,0 2 0 0,1 0 0 0,-1-1 0 0,0 0 0 0,2 3 39 15,-2-1-39-15,0 0 0 0,2 0 6 0,-1 0-6 0,0 1 0 0,1 1-4 0,-1 0 4 16,0-1 0-16,2 2 0 0,-2 1 0 0,0-2 0 0,2 3-8 0,-1-1 8 0,0 1 0 0,1-1-24 15,3 12 24-15,-1-1 0 0,2 2-32 0,-2-1 32 0,0 1 0 0,3 0 0 0,-4-2 0 0,1 1 0 16,1 0-12-16,-1 0 12 0,0-1 0 0,2 1-39 0,-2-1 39 0,0-1 0 0,1 2-28 0,-2 0 28 0,0-1 0 16,3 2 0-16,-4-1 0 0,0-2 0 0,2 4-33 0,-1-3 33 0,0 0 0 0,0 2-28 15,-4-21 28-15,0 0 0 0,0 0-27 0,0 0 27 0,0 0 0 0</inkml:trace>
  <inkml:trace contextRef="#ctx0" brushRef="#br0" timeOffset="28629.87">28793 7224 0 0,'0'0'269'0,"0"0"-277"0,0 1 8 0,0 1 0 0,0 1 0 0,0 0 0 0,0-2 0 16,-1 1 30-16,1-2-30 0,0 3 0 0,0-1 37 0,0-1-37 0,0 0 0 0,-1 2 21 15,1-2-21-15,0-1 0 0,-1 1 0 0,1 1 0 0,0-1 0 0,-1 0-16 0,0-1 16 0,0 0 0 16,-1 2-13-16,0-2 13 0,0 0 0 0,-1 2 1 0,-1-2-1 0,1 0 0 0,0 2 0 16,-1-2 0-16,0 0 0 0,-2 2 22 0,-10 0-22 0,1 0 0 0,-1 2 20 0,-4 0-20 0,0 1 0 15,0-1 25-15,0 1-25 0,-1-2 0 0,-3 1 0 0,-14 6 0 0,0-3 0 0,-2 1 3 0,8 0-3 16,0-1 0-16,-1 3-14 0,2-1 14 0,0-2 0 0,-2 4-10 0,2-5 10 0,0 2 0 0,-1-1 0 16,-2 4 0-16,-1-2 0 0,1 0 9 0,-3 0-9 0,0 1 0 0,-1 0-6 0,2-2 6 0,-1 0 0 15,0 2-14-15,-1-2 14 0,1 1 0 0,0 0 0 0,0-2 0 0,0 0 0 0,-2 3-11 16,2-3 11-16,0 0 0 0,-3 3 9 0,4-5-9 0,-1 0 0 0,0 2 0 0,0-2 0 0,-2 0 0 15,2 1 0-15,-5 0 0 0,1 0 0 0,-3 0 7 0,1 0-7 0,0 1 0 0,-2 1 15 16,-1-1-15-16,0 1 0 0,-2 0 13 0,-1-1-13 0,0 1 0 0,-2 1 0 0,3-3 0 0,-2 1 0 0,0-2 14 16,0 1-14-16,1-1 0 0,0 2 41 0,-3-2-41 0,2 0 0 0,-3 1 32 0,0-2-32 15,-1 1 0-15,1 2 0 0,-3-3 0 0,1 2 0 0,-2 0 10 0,-1-2-10 0,1 1 0 0,0 0 17 16,1 0-17-16,-1 0 0 0,0-1 20 0,-1-2-20 0,-1 0 0 0,-2 0 0 0,14-2 0 0,-2 0 0 16,1 2 18-16,3-2-18 0,2 0 0 0,-1 1-5 0,-2-1 5 0,0 0 0 0,0-1-19 15,0-1 19-15,0 2 0 0,0-4 0 0,-1 1 0 0,0 0 0 0,-2-2-12 0,4 3 12 0,0-2 0 16,0-1-3-16,1-1 3 0,0 1 0 0,-1 1-16 0,0-3 16 0,-2 1 0 0,-1-2 0 15,5-1 0-15,1 1 0 0,-3-1-21 0,5 2 21 0,0 0 0 0,-3-3-10 0,7 3 10 0,-1-2 0 0,-1-2-19 16,-1 0 19-16,0-1 0 0,0 1 0 0,2-1 0 0,0 1 0 0,0-3-22 16,5 1 22-16,1-1 0 0,0-2-10 0,2 0 10 0,1 1 0 0,-2-2-19 0,4 0 19 0,0-1 0 0,-2-1 0 15,4-3 0-15,-1 1 0 0,-1-1-17 0,7 1 17 0,-1 1 0 0,-2-3-18 0,8 0 18 0,-1 1 0 16,-1 0 2-16,8-1-2 0,-1 0 0 0,1-1 0 0,5 0 0 0,0 1 0 0,-1 0 1 16,6-1-1-16,0 0 0 0,2-2 5 0,2 1-5 0,0 0 0 0,1-2-6 0,3 0 6 0,0-1 0 15,2 2 0-15,4-3 0 0,2-1 0 0,-2 1-13 0,7 0 13 0,0 1 0 0,2-1-6 16,1 0 6-16,0 2 0 0,0-4-10 0,6 3 10 0,-1 1 0 0,1 0 0 0,1 3 0 0,-1 0 0 15,2-2-9-15,1 2 9 0,-2 2 0 0,2-3-10 0,2 3 10 0,-1 0 0 0,1-2-6 0,1 2 6 16,-1 0 0-16,3-3 0 0,-1 5 0 0,2 1 0 0,-1-1-8 0,5 1 8 0,0 0 0 0,0-1-15 16,3 3 15-16,-2 1 0 0,3-2-12 0,4 0 12 0,-2 1 0 0,3-1 0 0,-2 1 0 15,1 0 0-15,-1 0 2 0,3 1-2 0,-1 2 0 0,2-2 15 0,0 3-15 0,0-1 0 0,3-2 6 16,-6 4-6-16,1-1 0 0,1 1 0 0,5 2 0 0,1 2 0 0,0-4 0 0,2 2 0 0,-1 2 0 16,0 0 8-16,6 2-8 0,-1 0 0 0,2-3 15 0,-3 7-15 0,1-2 0 0,1 0 0 0,-9 1 0 15,2 2 0-15,0-1 35 0,1 2-35 0,1 0 0 0,3 0 17 0,1 2-17 0,1-1 0 0,2 3 1 16,-7 2-1-16,1-1 0 0,2 1 0 0,4 1 0 0,-1 0 0 0,2 3 7 0,-10-1-7 15,-1 0 0-15,3 3 1 0,2 1-1 0,0-1 0 0,0 3-6 0,-2 1 6 0,-1 0 0 0,2 1 0 16,-2 1 0-16,-1 2 0 0,1-1-6 0,-2 1 6 0,-1-1 0 0,3 1-12 0,-5 2 12 0,0 0 0 16,2 0-3-16,-7 0 3 0,1 2 0 0,0 0 0 0,-4 3 0 0,-1-2 0 0,1 3-8 15,-6 1 8-15,0-1 0 0,-1 3 6 0,-3-1-6 0,-2 1 0 0,2 0-11 0,-5-1 11 0,-1 2 0 16,1-2 0-16,-6 0 0 0,-1 0 0 0,1 2 0 0,-5-1 0 0,-2 0 0 0,2 3-9 16,-7-1 9-16,-1-1 0 0,2 1 0 0,-8-1 0 0,0-1 0 0,1 3 0 0,-9-1 0 0,0 1 0 15,2 0-2-15,-6 0 2 0,0-2 0 0,-3 4 6 0,-5-1-6 0,0 0 0 0,-2-1 3 16,-4-3-3-16,-1 0 0 0,1 2 0 0,-7-3 0 0,-1 0 0 0,1 1-1 0,-3-1 1 0,1 0 0 15,-2 1 5-15,-2-2-5 0,0 0 0 0,-3 2 3 0,-6-4-3 0,0 1 0 0,0 2 0 0,-2 0 0 16,0-1 0-16,0 1-16 0,-8-2 16 0,2 0 0 0,-3 3-11 0,-2-3 11 0,0 1 0 0,-1 0-10 16,-2-2 10-16,0 0 0 0,2 1 0 0,-2-5 0 0,1 1 0 0</inkml:trace>
  <inkml:trace contextRef="#ctx0" brushRef="#br0" timeOffset="33150.78">23989 5804 0 0,'0'0'272'0,"0"0"-283"0,6-7 11 0,0-1 0 0,1 1-5 0,-4 3 5 0,0 0 0 15,1-3 0-15,-1 2 0 0,0 0 0 0,0 1 0 0,0-2 0 0,-1 1 0 0,0-2 0 16,-2 1 0-16,0-1 0 0,1 1 0 0,-2 0 0 0,0 0 0 0,0-1 0 0,-2 1 0 0,-1 0 0 0,0 0 12 15,-8-8-12-15,-1-1 0 0,0 1 3 0,-3 3-3 0,1 1 0 0,-3-5-9 0,-3 5 9 16,2-1 0-16,-1 0 0 0,0 3 0 0,-2-2 0 0,-1 1 0 0,1 2 0 16,1 1 0-16,-3-2-6 0,-11 0 6 0,0 1 0 0,-4-1 5 0,7 6-5 0,0 0 0 0,-1-3 0 0,5 5 0 0,0 0 0 15,-1-3 8-15,5 6-8 0,-1-3 0 0,-2 1 2 0,5 5-2 0,2-2 0 16,-3 2 3-16,3 0-3 0,1 0 0 0,-3 1 0 0,3 0 0 0,1 0 0 0,-2 2 16 0,0 0-16 0,2 1 0 16,-1 1 2-16,2 0-2 0,-1 0 0 0,1 1 3 0,-1 0-3 0,1 1 0 0,-1 1 0 15,2 1 0-15,1-1 0 0,-4 3 12 0,3 0-12 0,-1-1 0 0,0 2 12 0,1 0-12 0,1-1 0 0,-3 1 9 16,10-6-9-16,-1-1 0 0,0 2 0 0,-2 10 0 0,-1-1 0 0,-1 0 20 0,8-9-20 0,0-1 0 15,-2 3 21-15,3 0-21 0,0-1 0 0,-1 3-5 0,3-2 5 0,0 1 0 0,-2 2 0 16,4-1 0-16,0 1 0 0,-2 1-21 0,3 0 21 0,0 0 0 0,2 1-10 0,-3-20 10 0,0 0 0 16,0 0 0-16,11 38 0 0,0-3 0 0,1 4 0 0,-3-22 0 0,1-1 0 0,-1 4 1 15,1-5-1-15,0 1 0 0,2 1 18 0,3-3-18 0,0 0 0 0,-1 2 11 0,2-2-11 0,-1-1 0 0,3 1 0 16,-2-3 0-16,0 0 0 0,1-1-9 0,1-1 9 0,0-1 0 0,-1 2-8 0,2-2 8 0,-2-3 0 16,2 4-3-16,0-5 3 0,-1 1 0 0,4-1 0 0,-1-1 0 0,-1-2 0 0,1 2 3 15,1-3-3-15,-2 0 0 0,1 1 41 0,1-2-41 0,-1 0 0 0,3-1 25 0,12-3-25 0,0 2 0 16,4-4 0-16,-9 0 0 0,1 0 0 0,-1 0 8 0,-2-3-8 0,0 1 0 0,3 0-3 15,-5-1 3-15,-1 0 0 0,2 0-2 0,-5-1 2 0,0 1 0 0,1-1 0 0,-5-2 0 0,0 1 0 16,2-4 9-16,-5 3-9 0,1 0 0 0,2-1 31 0,-4-1-31 0,-1 1 0 0,2-3 17 0,-3 3-17 16,1 0 0-16,-1-4 0 0,-2 4 0 0,0-3 0 0,0 0 5 0,0 0-5 0,1-1 0 0,1-1-19 15,-1-1 19-15,-1-1 0 0,1 1-17 0,-1-2 17 0,-1 1 0 0,0-2 0 0,-5 11 0 16,-1 0 0-16,1-1 1 0,-2-1-1 0,0 0 0 0,1-1 10 0,-2-2-10 0,0 1 0 0,0 0 3 16,-2-2-3-16,0 0 0 0,1 0 0 0,-2 0 0 0,0 1 0 0,-2-1-4 0,0-1 4 0,0 1 0 15,-1-1-24-15,-1 1 24 0,0 1 0 0,-2-1-19 0,-1 0 19 0,0 2 0 0,-1-1 0 16,-3 2 0-16,2 1 0 0,-1-2-14 0,0 4 14 0,0-3 0 0,-1 1 8 0,0 3-8 0,0 0 0 15,-4-3 23-15,1 5-23 0,-1-3 0 0,1 3 0 0,-2-1 0 0,0 3 0 0,0-1 6 0,-1 1-6 16,1 0 0-16,-2 0-26 0,1 3 26 0,-2 0 0 0,1-2-43 0,-1 5 43 0,-1 1 0 0,0-1 0 16,0 2 0-16,0-1 0 0,0 2-42 0,1 3 42 0,-1-3 0 0,-1 1-28 0,4 1 28 0,-1 1 0 15,-2 0 3-15,6 0-3 0,-2 1 0 0</inkml:trace>
  <inkml:trace contextRef="#ctx0" brushRef="#br0" timeOffset="37189.69">4838 2541 0 0,'0'0'1150'0,"0"0"-1150"16,0-9 0-16,0 0 0 0,3-1 29 0,-6 4-29 0,3 1 0 0,-2 1 97 0,-1-1-97 0,0 1 0 16,0-3 35-16,-2 3-35 0,0 0 0 0,-1-1 0 0,-12 0 0 0,-1 0 0 15,0-3-14-15,-4 6 14 0,2 1 0 0,-3-2-22 0,-19 6 22 0,1 0 0 0,0 2 27 0,1 3-27 0,1-1 0 16,-1 0 0-16,7 3 0 0,0 0 0 0,-3 1 97 0,4 2-97 0,0 2 0 0,-3-3 13 16,36-12-13-16,0 0 0 0,0 0 11 0,-62 35-11 0,0-1 0 0,-1 4 0 0,36-20 0 0,-1 1 0 0,-1 2 1 15,4-4-1-15,-2 0 0 0,-2 1 8 0,6-1-8 0,2 0 0 0,-3 0 12 16,6 3-12-16,0-2 0 0,0 1 0 0,7 0 0 0,-1 0 0 0,0 1 16 0,9-10-16 0,0-1 0 0,-3 3 25 15,6-3-25-15,0 1 0 0,-1 1 27 0,5-1-27 0,-3-1 0 0,2 2 0 0,2 0 0 16,0-1 0-16,2 3 28 0,3-1-28 0,0-1 0 0,0 3 24 0,4-2-24 0,-1-1 0 0,4 2 22 0,15 6-22 16,-2-1 0-16,4 3 0 0,0-6 0 0,-2-1 0 0,4 3 16 0,-1-9-16 0,1 1 0 15,1 3 7-15,0-5-7 0,2-2 0 0,-1 4 1 0,-3-5-1 0,2 1 0 0,-1-2 0 16,1 0 0-16,-3-1 0 0,3 0-5 0,-4 0 5 0,0-2 0 0,3 1-12 0,-3-2 12 0,-1-2 0 0,1 0-14 16,-1-2 14-16,0-1 0 0,1 0 0 0,-5-4 0 0,0-1 0 0,2 1-14 15,-7-4 14-15,1 0 0 0</inkml:trace>
  <inkml:trace contextRef="#ctx0" brushRef="#br0" timeOffset="37655.56">5342 2719 0 0,'0'0'1471'0,"0"0"-1528"16,0 4 57-16,0-2 0 0,0-2 0 0,-1 3 0 0,1-1 0 0,0-1 0 0,1 1-87 0,-1 1 87 0,0-1 0 0,2 1-21 15,-2 0 21-15,0 1 0 0,2-1 8 0,-2 1-8 0,0 1 0 0,2 1 0 0,-1 0 0 0,1 0 0 16,-2 1-57-16,1 13 57 0,1-1 0 0,1 0-57 0,-3 1 57 0,1 0 0 0,1 3-9 15,-1-3 9-15,1 2 0 0,-2-1 0 0,0-3 0 0,0 0 0 0,1 2-36 0,-1-2 36 0,0-1 0 16,0-2-55-16,0 0 55 0,0 1 0 0,2-1-40 0,-2-8 40 0,0 0 0 0,2-1 0 0,-2-1 0 16,0 0 0-16,1 1-9 0,-1-2 9 0,0 1 0 0,2-2 10 0,-2-1-10 0,0 3 0 15,1-1-14-15,-1-2 14 0,0 0 0 0,0 2 0 0,0-4 0 0,0 1 0 0,3 3-31 0,-3-3 31 16,0 0 0-16,0 2-40 0,0-3 40 0,0 0 0 0,-3 0 11 0,3 0-11 0,0 0 0 0,-1-2 0 16,1 0 0-16,0 0 0 0,-2-2 16 0,1 1-16 0,0-1 0 0,0-1-3 0,1-1 3 15,0 0 0-15,-2 0-45 0,2-13 45 0,0 1 0 0,-1-1 0 0,1-2 0 0,0 0 0 0,0 0-7 16,2 1 7-16,0-1 0 0,2-2-21 0,0 3 21 0,0 1 0 0,1-1-20 0,2 2 20 0,0 0 0 0,1 0 0 15,2 4 0-15,-3-2 0 0,1 1 24 0,1 4-24 0,0-1 0 0,-1-1 6 16,2 4-6-16,-3 1 0 0,3-2-53 0,-1 4 53 0,1-1 0 0,2-1 0 0,-8 7 0 0,0 0 0 0,2 0-65 16,6-2 65-16,-1 1 0 0,1 0-42 0,1 2 42 0,1 0 0 0,2 1 55 0,1 1-55 15,-3 2 0-15,4 0 0 0,-3 3 0 0,0 0 0 0,1-1 23 0,-1 0-23 0,-1 1 0 16,2 3-14-16,-3 0 14 0,2-1 0 0,-3 2-54 0,2 2 54 0,-2-2 0 0,0 3 0 0,-2 0 0 0,1 1 0 16,1-1-15-16,-2 4 15 0,-1-1 0 0,2-1-38 0,-4-1 38 0,1 1 0 0,1 1-26 15,-3-1 26-15,0 0 0 0,2 2 0 0,-4-4 0 0,0 3 0 0,1 0-45 0,-1 0 45 0,-1 0 0 16,0 0-12-16,0 0 12 0,-1-1 0 0,0 2 26 0,-2-1-26 0,0-1 0 0,0 1 0 15,-2-1 0-15,0-1 0 0,0 2 63 0,1-3-63 0,1-1 0 0,-3 2-5 0,1-11 5 0,1 1 0 16,1 2-58-16,-2-4 58 0,1 1 0 0,0 2 0 0,1-4 0 0,0 2 0 0,-2 1-3 0,2-3 3 16,0 0 0-16,0 2 40 0,0-3-40 0,0 0 0 0,0 0 22 0,0-1-22 0,0 0 0 0,2 0 0 15,-2 0 0-15,0 0 0 0,0 0 0 0,0 0 0 0,0 0 0 0</inkml:trace>
  <inkml:trace contextRef="#ctx0" brushRef="#br0" timeOffset="37905.5">6479 2456 0 0,'0'0'704'0,"0"0"-706"0,0 6 2 16,0-1 0-16,0-1-33 0,0 0 33 0,0-1 0 0,0 2 0 0,0 1 0 0,0-1 0 0,3 0-46 16,-3 2 46-16,2 1 0 0,0-1-27 0,-2 14 27 0,1 0 0 0,1 0-13 0,-1 3 13 0,1 0 0 15,0 1 0-15,-1 0 0 0,0 1 0 0,0 2-31 0,2 16 31 0,0 0 0 0,3 2-14 0,-6-9 14 0,1 1 0 16,2 0-15-16,-4-10 15 0,1 0 0 0,-2 2 0 0,4-8 0 0,1 1 0 0,1 2-11 15,0-3 11-15,0-1 0 0,2 1 10 0,-5-13-10 0,1 1 0 0,0 1 12 0,0-3-12 0,0 1 0 0,2 3 0 16,-2-1 0-16,1-1 0 0,0 1 5 0,-3-11-5 0,0 0 0 0,0 0 4 0,0 0-4 16,0 0 0-16,0 0-17 0,0 0 17 0,0 0 0 0,0 0 0 0,0 0 0 0,0 0 0 0,0 0-8 15,0 0 8-15,0 0 0 0,0 0 23 0,0 0-23 0,0 0 0 0</inkml:trace>
  <inkml:trace contextRef="#ctx0" brushRef="#br0" timeOffset="38155.58">6954 2451 0 0,'0'0'267'0,"0"0"-267"0,8 20 0 0,1 3 0 0,2-1 35 15,-1-1-35-15,-1-1 0 0,0 3 60 0,0 0-60 0,1 1 0 0,1-1 28 0,2 15-28 16,0 1 0-16,2 0 0 0,-5-4 0 0,1-1 0 0,1 1 16 0,0-4-16 0,0 0 0 0,-1 3-4 0,-1-9 4 15,1 0 0-15,1 2 34 0,-6-6-34 0,1 2 0 0,0 1 0 0,-1-7 0 0,1 3 0 0,1 1 19 16,-4-3-19-16,0 0 0 0,1 1 17 0,-3-9-17 0,-2-3 0 0,1 3 56 0,-1-1-56 0,0 1 0 16,2-2 0-16,-2 2 0 0,0 0 0 0,0 0 0 0,-2-1 0 0,1-1 0 0,-2 1 62 15,3-9-62-15,0 0 0 0,0 0 51 0,0 0-51 0,0 0 0 0,0 0 0 0,0 0 0 0,0 0 0 16</inkml:trace>
  <inkml:trace contextRef="#ctx0" brushRef="#br0" timeOffset="38321.89">7134 3088 0 0,'0'0'529'0,"0"0"-540"0,-6-6 11 0,1 1 0 0,-2-2-26 16,2 5 26-16,0-2 0 0,0 1 0 0,-15-5 0 0,-1 1 0 0,-1 0-35 0,-3 2 35 0,1-1 0 0,-1 1-9 15,-17 3 9-15,0 1 0 0,1-2 28 0,2 5-28 0,-2-1 0 0,1 0 0 0,0 2 0 0,-1 1 0 0,-1 0 49 0,5 1-49 16,-1-2 0-16,-1 2 43 0,5 0-43 0,3-2 0 0,-4 4 44 0,9-3-44 0,2 1 0 16,-3-1 0-16,10-2 0 0,1 1 0 0,-3-1 26 0,15-2-26 0,1 0 0 0,-2 0 33 15,5-3-33-15,0-1 0 0,0 1 40 0,5-1-40 0,-2-2 0 0,3-2 0 0,-6 8 0 0,0 0 0 16</inkml:trace>
  <inkml:trace contextRef="#ctx0" brushRef="#br0" timeOffset="38589.1">7537 2736 0 0,'0'0'444'0,"0"0"-453"15,5 2 9-15,0-1 0 0,0 2 0 0,-3-2 0 0,0 0 0 0,0 0 10 16,-1-1-10-16,0 0 0 0,3 3 15 0,-4-3-15 0,0 1 0 0,1 0 14 0,-1 0-14 0,0 1 0 0,-2-1 0 15,1 0 0-15,-1-1 0 0,-1 2 43 0,0 1-43 0,1-1 0 0,-4 2 54 0,1-3-54 0,0 4 0 16,1-2-13-16,-3 0 13 0,0 1 0 0,1 1 0 0,-1-1 0 0,-2 0 0 0,2 2-47 16,0-2 47-16,0 0 0 0,-1 1-11 0,1 2 11 0,0-3 0 0,0 3 17 0,1-1-17 0,-1 1 0 15,1 0 0-15,1 0 0 0,0 1 0 0,-2-1-25 0,2 0 25 0,0 0 0 0,0 3-32 16,2-2 32-16,0 2 0 0,-1-2-15 0,2 1 15 0,0 1 0 0,0 0 0 0,2 0 0 0,0-1 0 16,-2 2 3-16,2-2-3 0,0 0 0 0,1 3-9 0,1-3 9 0,0 1 0 0,0 1-3 15,1-2 3-15,0 1 0 0,2 1 0 0,-2-3 0 0,1 1 0 0,3-1 28 0,-2 1-28 0,0-3 0 0,0 1-18 16,1-1 18-16,0-1 0 0,2 1-47 0,-8-6 47 0,0 0 0 0</inkml:trace>
  <inkml:trace contextRef="#ctx0" brushRef="#br0" timeOffset="38956.08">7865 2883 0 0,'0'0'299'0,"0"0"-325"0,1 5 26 0,0-2 0 0,2 1-16 16,-1 0 16-16,0 0 0 0,0 2-1 0,0 1 1 0,1-3 0 0,0 3 0 0,0-1 0 0,0 0 0 0,0 3 0 15,-1-2 0-15,0 1 0 0,3 0 0 0,-2-1 0 0,-2 1 0 0,3 1 0 0,-2-1 0 0,0-1 0 16,2 3 0-16,-2-3 0 0,0 0 0 0,1 2 0 0,0-2 0 0,-2-1 0 0,3 1 0 16,-3-1 0-16,0-2 0 0,1 3 0 0,-1-4 0 0,0 1 0 0,0 0 0 0,-1-1 0 0,0-1 0 15,0 0 0-15,0-2 0 0,0 1 0 0,-2 1 0 0,1-4 0 0,0 1 0 0,-1 1 0 0,1-2 0 0,0 0 0 16,-3-2 0-16,2-1 0 0,1 1 0 0,-2-3 0 0,-2-7 0 0,0-3 0 0,1 2 0 16,1-2 0-16,0 0 0 0,-3-2 3 0,5 1-3 0,0 0 0 0,0 2 0 0,2-1 0 15,0-1 0-15,2 1 32 0,-3 17-32 0,0 0 0 0,0 0 31 0,0 0-31 0,0 0 0 0,0 0-15 16,10-25 15-16,-3 1 0 0,1-3 0 0,-5 25 0 0,0-2 0 0,1-1-30 0,-1 3 30 15,0 0 0-15,2-1-18 0,0 1 18 0,-2 2 0 0,1-3-3 0,0 3 3 0,1 0 0 0,1 0 0 0,0 1 0 16,-1 1 0-16,3 0 0 0,-1-1 0 0,-2 2 0 0,3 1 0 0,7 7 0 0,-1 0 0 16,2 4 0-16,-3-2 0 0,1 1 0 0,2 1 0 0,-5 1 0 0,1 0 0 0,1 0 0 15,-4-3 0-15,1 1 0 0,-1 1 0 0,-2-2 0 0,-1 0 0 0,1 1 0 0,-5-9 0 0,0 0 0 0,1 3 0 16,-2-3 0-16,1 0 0 0,-1 1 0 0,-1-2 0 0,0 1 0 0,2-1 0 0,-2 0 0 0,0 1 0 16,1 1 0-16,-1-2 0 0,0-1 0 0,-1 3 0 0,1-4 0 0,0 1 0 0,0 1 0 15,0-4 0-15,0 0 0 0,0 0 0 0,0 0 0 0,0 0 0 0</inkml:trace>
  <inkml:trace contextRef="#ctx0" brushRef="#br0" timeOffset="39222.74">8400 2946 0 0,'0'0'271'0,"0"0"-266"15,12 0-5-15,1 0 0 0,1 2-10 0,4-2 10 0,-2 0 0 0,2 0 0 0,0 0 0 0,1 0 0 16,1 0 5-16,0 0-5 0,-1 0 0 0,1 0-8 0,1 0 8 0,1 0 0 0,0 2-6 16,-2-2 6-16,1 0 0 0,1 1 0 0,-3-1 0 0,1 0 0 0,0-1-1 0,-3 1 1 0,-1 0 0 15,1-2 0-15,-11 2 0 0,1 0 0 0,0-2 0 0,-3 2 0 0,0 0 0 0,3-2 0 16,-5 1 0-16,1 0 0 0,1 0 0 0,-3-1 0 0,0 2 0 0,2-2 0 0,-3 1 0 0,0 0 0 0,2-3 12 15,-2 3-12-15,0-2 0 0,-2 1 0 0,1 0 0 0,0 0 0 0,-2-2 3 16,-1 1-3-16,1-1 0 0,1 1 0 0,-2 1 0 0,1-2 0 0,-2 1-3 0,1 0 3 0,0 1 0 0,-3-5 0 16,2 4 0-16,0 0 0 0,0 0-6 0,0 1 6 0,-1 0 0 0,-2-1-6 0,2 2 6 15,0 0 0-15,0 0 0 0,1 1 0 0,0 0 0 0,-2 0 0 0,2 2 0 0,0 0 0 0,0 0 0 16,1 2 0-16,-1 0 0 0,-1 0 0 0,3 4 0 0,0-3 0 0,-2 2 0 0,-1 11 0 16,-2 1 0-16,2 1 0 0,3 0 0 0,0 1 0 0,0 0 0 0,2 0 0 0,0 1 0 0,0 0 0 15,1-3 0-15,0 1 0 0,2 0 0 0,1-2 0 0,0 0 0 0,2 2 0 0,0-5 0 0,2 1 0 16,-1 0 0-16,0-4 0 0,0 0 0 0,2 1 0 0,-8-13 0 0,0 0 0 0,0 0 8 0,0 0-8 15,0 0 0-15</inkml:trace>
  <inkml:trace contextRef="#ctx0" brushRef="#br0" timeOffset="39642.21">9530 2794 0 0,'0'0'278'0,"0"0"-292"16,7 0 14-16,-1 0 0 0,0 0-7 0,-3 0 7 0,0 0 0 0,1 0 10 0,-1 0-10 0,2 0 0 0,-3 1 0 15,0-1 0-15,0 0 0 0,-2 0 0 0,3 1 6 0,-2-1-6 0,0 0 0 0,1 3 14 0,-2-2-14 0,0 0 0 16,1 0 44-16,-2 0-44 0,0 2 0 0,-2-2 0 0,-6 6 0 0,-3 2 0 0,1-2 44 16,-5 1-44-16,1 0 0 0,-1 3 2 0,-2-2-2 0,0-1 0 0,-1 0-29 0,1 0 29 0,0 0 0 15,-1 0 0-15,2-1 0 0,1-1 0 0,-3 2 11 0,4 0-11 0,-2-1 0 0,1 0 16 16,2 1-16-16,1 1 0 0,-1 1 7 0,4 1-7 0,0 0 0 0,-3 0 0 0,5 1 0 0,1 1 0 0,-3-1-1 15,6 3 1-15,0-1 0 0,-2 1-20 0,4 2 20 0,0-3 0 0,-1 4-22 16,1 1 22-16,1-1 0 0,0-1 0 0,1 2 0 0,0 0 0 0,2 1-6 0,0 1 6 0,0 0 0 0,2-1 16 16,-1 2-16-16,0 0 0 0,0-1-11 0,1 18 11 0,0-1 0 0,2 1 0 0,-3-9 0 0,0 3 0 15,1-2-5-15,-4-31 5 0,0 0 0 0</inkml:trace>
  <inkml:trace contextRef="#ctx0" brushRef="#br0" timeOffset="39923.99">8890 6738 0 0,'0'0'372'0,"0"0"-378"15,0 5 6-15,0 1 0 0,-1-2-16 0,1-1 16 0,0-2 0 0,-1 4 0 16,0-2 0-16,0 0 0 0,-2 0-25 0,0 1 25 0,0-1 0 0,0 3 20 0,3-6-20 0,0 0 0 0,0 0 42 16,0 0-42-16,0 0 0 0</inkml:trace>
  <inkml:trace contextRef="#ctx0" brushRef="#br0" timeOffset="40157.01">3897 6846 0 0,'0'0'341'0,"0"0"-341"16,-17 1 0-16,4 0 0 0,-4 0-1 0,16-1 1 0,-2 0 0 0,0 2-1 0,3-2 1 0,-2 0 0 15,1 1-2-15,2-1 2 0,1 0 0 0,-2 1 0 0,12 2 0 0,1-2 0 0,-13-1 0 0,14 2-2 0,-14-2 2 0,0 0 0 16</inkml:trace>
  <inkml:trace contextRef="#ctx0" brushRef="#br0" timeOffset="43611.52">1488 5836 0 0,'0'0'319'0,"0"0"-319"0,0 0 0 0,0 0 0 0,0 3-2 16,0-3 2-16,0 0 0 0,-3 2-2 0,3-2 2 0,0 0 0 0,0 1-2 16,0-1 2-16,0 0 0 0,-2 3 0 0,2-3 0 0,0 0 0 0,0 2-2 0,0-2 2 0,0 0 0 0,0 1-3 15,2-1 3-15,-2 0 0 0,2 2-2 0,-2-2 2 0,0 0 0 0,0 0 0 0,0 0 0 0,0 0 0 16,0 0-3-16,0 0 3 0,0 0 0 0</inkml:trace>
  <inkml:trace contextRef="#ctx0" brushRef="#br0" timeOffset="43828.09">2057 5475 0 0,'0'0'445'0,"0"0"-445"15,0 1 0-15,0 0 0 0,0 1-2 0,0 0 2 0,0-1 0 0,0 2-1 16,0 0 1-16,0-3 0 0,1 0-1 0,-1 1 1 0,0 1 0 0,2 0 0 16,-2-1 0-16,0 0 0 0,1-1-2 0,-1 2 2 0,0-1 0 0,2 0-2 0,-2 0 2 0,0 1 0 0,0 0-3 15,0-1 3-15,0 0 0 0,3 2 0 0,-3-2 0 0,0 0 0 0,2 3-3 0,-2-4 3 0,0 0 0 0</inkml:trace>
  <inkml:trace contextRef="#ctx0" brushRef="#br0" timeOffset="45080.88">1465 5815 0 0,'0'0'636'0,"0"0"-637"16,0 0 1-16,0 0 0 0,0-3 0 0,0 3 0 0,0-1 0 0,0 0-2 0,0 0 2 0,0-1 0 15,2 0-3-15,-2 1 3 0,0 0 0 0,1-2-3 0,-1 3 3 0,0 0 0 0,3-3 0 16,-3 1 0-16,2 1 0 0,1-2-3 0,-2 1 3 0,1-1 0 0,1 1-3 0,0 0 3 16,-1 1 0-16,1-2-4 0,-3 3 4 0,0 0 0 0</inkml:trace>
  <inkml:trace contextRef="#ctx0" brushRef="#br0" timeOffset="45262.5">2087 5465 0 0,'0'0'452'0,"0"0"-453"0,0 1 1 0,0 0 0 0,0 0-2 15,0-1 2-15,0 0 0 0,3 2 0 0,-3-2 0 0,0 0 0 0,0 0 0 0,0 3-2 16,0-3 2-16,0 0 0 0,2 2-2 0,-2-1 2 0,0 0 0 0,0-1-2 0,0 2 2 0,0 1 0 0,3-1 0 16,-3 2 0-16,0-4 0 0,1 4-2 0,-1-4 2 0,0 0 0 0</inkml:trace>
  <inkml:trace contextRef="#ctx0" brushRef="#br0" timeOffset="45789.21">2258 6246 0 0,'0'0'399'0,"0"0"-401"15,-3 0 2-15,0 1 0 0,-2 2-2 0,4-3 2 0,1 0 0 0,-3 0-2 16,1 0 2-16,2 0 0 0,-3 2 0 0,0-2 0 0,0 0 0 0,2 2-1 0,1-2 1 0,0 0 0 0,0 0 0 0</inkml:trace>
  <inkml:trace contextRef="#ctx0" brushRef="#br0" timeOffset="46615.07">1515 5800 0 0,'0'0'810'0,"0"0"-811"0,0 0 1 0,0 0 0 0,2-1-2 16,-2-1 2-16,0 2 0 0,1-3-2 0,-1 1 2 0,0 1 0 0,2 1 0 15,-2-2 0-15,0 2 0 0,0-1-3 0,0-1 3 0,0 1 0 0,1 0-3 0,-1-1 3 0,0 2 0 16,2-1-4-16,-2 1 4 0,0 0 0 0,0 0 0 0,0 0 0 0,0 0 0 0,0 0-5 0,0 0 5 0,0 0 0 15</inkml:trace>
  <inkml:trace contextRef="#ctx0" brushRef="#br0" timeOffset="47116.56">2258 5349 0 0,'0'0'485'0,"0"0"-486"16,0 1 1-16,0-1 0 0,3 3-1 0,-3-3 1 0,0 0 0 0,0 1-2 0,0-1 2 0,0 0 0 0,0 1 0 15,0-1 0-15,0 0 0 0,1 1-2 0,-1-1 2 0,0 0 0 0,3 1-2 0,-3-1 2 0,0 0 0 16,0 3-2-16,0-3 2 0,0 0 0 0,0 0 0 0,0 0 0 0,0 0 0 0</inkml:trace>
  <inkml:trace contextRef="#ctx0" brushRef="#br0" timeOffset="47415.52">2214 6211 0 0,'0'0'397'0,"0"0"-399"15,0 1 2-15,0 0 0 0,0 1-1 0,0-1 1 0,0-1 0 0,1 1-1 0,-1 0 1 0,0 1 0 0,2-1 0 16,-2 0 0-16,0 0 0 0,0-1 0 0,0 0-2 0,0 0 2 0,0 0 0 0,3 3-2 16,-3-3 2-16,0 0 0 0,0 1-1 0,0-1 1 0,0 0 0 0,0 2 0 0,0-2 0 0,0 0 0 0,2 2-1 15,-2-2 1-15,0 0 0 0,-2 0-2 0,2 0 2 0,0 0 0 0,0 0-2 0,0 0 2 16,0 0 0-16</inkml:trace>
  <inkml:trace contextRef="#ctx0" brushRef="#br0" timeOffset="47681.97">1483 6690 0 0,'0'0'651'0,"0"0"-653"0,0 1 2 0,0 1 0 0,0-1-2 16,0 0 2-16,0 0 0 0,0 0 0 0,0-1 0 0,0 0 0 0,2 2-2 0,-2-1 2 0,0 1 0 0,0-1-2 15,0 0 2-15,0 1 0 0,2-2-2 0,-1 1 2 0,-1 1 0 0,2 0 0 0,-1-1 0 0,-1 0 0 16,4 1-2-16,-2 1 2 0,1-1 0 0,0 0-3 0,0 0 3 0,0 1 0 0,3-2-3 16,-6-1 3-16,0 0 0 0</inkml:trace>
  <inkml:trace contextRef="#ctx0" brushRef="#br0" timeOffset="47965.67">2889 6620 0 0,'0'0'570'0,"0"0"-571"16,0 2 1-16,0 1 0 0,1-1-2 0,-1-1 2 16,0-1 0-16,2 2 0 0,-2-2 0 0,0 0 0 0,0 1-2 0,0-1 2 0,0 0 0 0,0 2-1 0,0-2 1 0,0 0 0 0,1 3-1 15,-1-1 1-15,0-2 0 0,2 0 0 0,-2 1 0 0,0 0 0 0,0 2-2 0,0-3 2 0,0 0 0 16,0 0-2-16,0 0 2 0,0 0 0 0</inkml:trace>
  <inkml:trace contextRef="#ctx0" brushRef="#br0" timeOffset="48248.4">2984 7348 0 0,'0'0'544'0,"0"0"-545"0,0 1 1 0,0 0 0 16,0 1-2-16,0-1 2 0,0 0 0 0,1 1 0 0,-1-2 0 0,0 0 0 0,2 0-1 0,-2 0 1 15,0 0 0-15,0 2-1 0,0-2 1 0,0 0 0 0,1 1-1 0,-1-1 1 0,0 0 0 0,2 0 0 16,-2 0 0-16,0 0 0 0</inkml:trace>
  <inkml:trace contextRef="#ctx0" brushRef="#br0" timeOffset="48549.86">3515 6164 0 0,'0'0'362'0,"0"0"-363"0,2-1 1 0,-2-1 0 16,3-1 0-16,-3 3 0 0,1 0 0 0,1-2-2 0,-2 2 2 0,1 0 0 0,2 0-2 15,-2 0 2-15,0 0 0 0,2 1-1 0,-3-1 1 0,0 0 0 0,0 0 0 0,0 0 0 0,0 0 0 16</inkml:trace>
  <inkml:trace contextRef="#ctx0" brushRef="#br0" timeOffset="48766.21">4306 6715 0 0,'0'0'636'0,"0"0"-619"0,0 2-17 0,0-1 0 0,2-1-23 0,-2 0 23 0,0 0 0 15,0 2 0-15,0-2 0 0,0 0 0 0,0 0-68 0,0 0 68 0,0 0 0 0,1-2-95 16,-1 2 95-16,0 0 0 0,0-1-99 0,0-1 99 0,0 1 0 0,0-1 0 0,0 0 0 0,0-1 0 16,-1-1-69-16,1 4 69 0,0 0 0 0</inkml:trace>
  <inkml:trace contextRef="#ctx0" brushRef="#br0" timeOffset="48999.12">3771 5294 0 0,'0'0'414'0,"0"0"-415"15,0-2 1-15,0-2 0 0,-1 0-2 0,1 2 2 0,0 2 0 0,0-3-2 16,0 3 2-16,0 0 0 0,0 0 0 0,0-2 0 0,0 2 0 0,0 0 0 0,1 1-2 0,-1 2 2 0,0-2 0 0,1 1-2 16,-1-2 2-16,0 0 0 0</inkml:trace>
  <inkml:trace contextRef="#ctx0" brushRef="#br0" timeOffset="49635">7893 5032 0 0,'0'0'455'0,"0"0"-477"0,1 0 22 0,0 0 0 0,1 0-15 16,-1 0 15-16,1 0 0 0,-2 0 0 0,2 0-14 0,-2 0 14 0,1 0 0 0,1 0 0 0,-2 0 0 0,1 0 0 0,2 2-15 16,-3-2 15-16,0 0 0 0,0 0-23 0,0 0 23 0,0 0 0 0</inkml:trace>
  <inkml:trace contextRef="#ctx0" brushRef="#br0" timeOffset="49884.07">8725 5476 0 0,'0'0'400'0,"0"0"-393"0,0 1-7 0,0 1 0 0,0 1 5 16,0-3-5-16,0 2 0 0,0-1-9 0,0 2 9 0,0-3 0 0,-2 0 0 0,2 0 0 0,0 0 0 0,0 1 10 15,0-1-10-15,0 0 0 0,0 3 33 0,0-3-33 0,0 0 0 0,0 1 42 0,0-1-42 16,0 0 0-16,0 0 0 0,0 0 0 0,0 0 0 0,0 0 18 0,0 0-18 0,0 0 0 0,0 0-23 16,0 0 23-16,0 0 0 0,0 0 0 0</inkml:trace>
  <inkml:trace contextRef="#ctx0" brushRef="#br0" timeOffset="50351.79">8770 6229 0 0,'0'0'351'0,"0"0"-336"16,0 2-15-16,0-1 0 0,1 0 38 0,0-1-38 0,0 0 0 0,-1 0 0 0,1 1 30 16,-1-1-30-16,0 0 0 0,0 0 0 0,2 2 0 0,-2-2 0 0,0 0 0 0,2 2 3 0,-2-2-3 0,0 0 0 15,1 0-20-15,-1 0 20 0,0 0 0 0,0 0 0 0,1 3 1 0,-1-3-1 0,0 0 0 0,0 1 0 0,0-1 0 0,0 0 0 16,-1 2 20-16,0-2-20 0,0 0 0 0,0 1 14 0,1-1-14 0,0 0 0 0</inkml:trace>
  <inkml:trace contextRef="#ctx0" brushRef="#br0" timeOffset="50684.9">7979 6657 0 0,'0'0'288'0,"0"0"-275"0,0 2-13 16,0-2 0-16,0 4 39 0,0-3-39 0,0 0 0 0,0 1 43 0,0-1-43 0,0 1 0 0,0 0 0 15,0-2 0-15,0 1 0 0,0 1 20 0,0-2-20 0,0 2 0 0,0-2 0 0,0 1 2 0,0 0-2 0,0 1 0 0,0-2 0 0,0 1-16 16,0-1 16-16,0 0 0 0,1 2 0 0,-1-2 0 0,0 0 0 0,0 0-11 0,0 0 11 0,0 0 0 16,2 2 1-16,-1-2-1 0,0 0 0 0</inkml:trace>
  <inkml:trace contextRef="#ctx0" brushRef="#br0" timeOffset="50968.84">9313 6608 0 0,'0'0'390'0,"0"0"-368"16,1 0-22-16,0 1 0 0,1 3 29 0,-2-3-29 0,0 0 0 0,1 0 0 0,-1 0 0 0,0 0 0 0,2 1 12 15,-2-1-12-15,0 0 0 0,2 0-19 0,-2 1 19 0,0-1 0 0,2 1-26 0,-2 0 26 0,0 1 0 16,0-2 0-16,0 3 0 0,0-4 0 0,-3 2-6 0,3-2 6 0,0 0 0 0</inkml:trace>
  <inkml:trace contextRef="#ctx0" brushRef="#br0" timeOffset="51218.65">8785 7029 0 0,'0'0'406'0,"0"0"-402"0,-2 4-4 0,0-1 0 16,0 0 0-16,2-2 0 0,0 0 0 0,-1 1-1 0,1 0 1 0,0-1 0 0,-1 0-18 15,1 0 18-15,0 0 0 0,1-1-21 0,-1 0 21 0,0 0 0 0,2 2 0 0,-1-2 0 0,0 0 0 16,2 1-3-16,-1-1 3 0,1 0 0 0,1-1 13 0,-1 1-13 0,0 0 0 0,1-2 2 15,-4 2-2-15,0 0 0 0</inkml:trace>
  <inkml:trace contextRef="#ctx0" brushRef="#br0" timeOffset="51485.43">10072 6309 0 0,'0'0'503'0,"0"0"-493"0,0 1-10 0,0-1 0 0,1 3 7 15,-1-3-7-15,0 0 0 0,3 2 0 0,-3-2 0 0,0 0 0 0,0 1-8 0,0-1 8 0,0 0 0 0,1 1-41 16,-1-1 41-16,0 0 0 0,1 1-22 0,-1 1 22 0,0-1 0 0,-1 0 0 0,0 0 0 0,1 0 0 15,-3 3-3-15,3-4 3 0,0 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37:24.4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29993 4921 0 0,'0'0'417'0,"0"0"-419"15,-3-1 2-15,0 1 0 0,0-4-2 0,-2 4 2 0,1-2 0 0,0-1 0 16,-1 3 0-16,0 0 0 0,-2-2-1 0,-11 4 1 0,0 1 0 0,0 0-1 0,-2 2 1 15,1 1 0-15,-2-2-2 0,-3 5 2 0,1-1 0 0,0 1 0 0,-15 9 0 0,0 1 0 0,1 0-2 16,4-1 2-16,1 2 0 0,-2 1-3 0,6-3 3 0,1 2 0 0,0 0-2 16,1 1 2-16,-1-2 0 0,1 2 0 0,1 1 0 0,-1 0 0 0,0 2-2 0,0-2 2 0,0 2 0 0,-1 2-2 0,2-4 2 15,-1 2 0-15,0-2-2 0,2 5 2 0,1-1 0 0,0 0 0 0,5-2 0 0,0-2 0 0,0 3-2 16,3-1 2-16,1 0 0 0,-1 0-3 0,3 2 3 0,1 1 0 0,-4 1 0 16,6 0 0-16,0-2 0 0,-2 1 0 0,5 0 0 0,0-2 0 0,-1 4-1 0,6-5 1 0,0 0 0 0,-2 2 0 15,5-1 0-15,0-1 0 0,1 1 0 0,0-5 0 0,0 1 0 0,2 0 0 0,2-3 0 0,1 0 0 16,0 1 0-16,2-4 0 0,1-1 0 0,1 3 0 0,2-5 0 0,1 2 0 0,-1-3 0 15,3 1 0-15,-1-1 0 0,3 0 0 0,5-1 0 0,0 0 0 0,0 2 0 0,-24-12 0 0,0 0 0 16,0 0 0-16,59 14 0 0,0 3 0 0,0-2 0 0,-24-10 0 0,-1-1 0 0,3 2 0 0,-1-4 0 16,-1 1 0-16,3 0 3 0,-4-3-3 0,0 0 0 0,4-1 2 0,-4-3-2 0,0 1 0 15,2-2 0-15,0 0 0 0,-1-1 0 0,1 0 0 0,-5-1 0 0,1 0 0 0,1 0-1 0,-2-1 1 16,1 0 0-16,0 0 0 0,-4-3 0 0,-1-1 0 0,3 3 0 0,-3-3 0 0,0 0 0 0,3 0 0 16,0-1 0-16,0-1 0 0,2 1 0 0,-3-4 0 0,0 0 0 0,2-2 3 0,-5 0-3 0,0 0 0 15,-1 0 8-15,-3 0-8 0,-1-1 0 0,2 0 0 0,-5-1 0 0,1 0 0 0,0-1 9 16,-5 1-9-16,-1-1 0 0,3-1 6 0,-7-2-6 0,0 0 0 0,2 0 4 0,-3 0-4 0,1 2 0 0,0-4 0 15,-5 4 0-15,0 0 0 0,0-1 4 0,-4 5-4 0,0-1 0 0,2-2 2 0,-5 2-2 16,0-3 0-16,0-1 2 0,-5 0-2 0,-1-2 0 0,-2 0 0 0,-1 1 0 0,1-2 0 0,-1-1 5 16,-5 6-5-16,1-2 0 0,-2 0 12 0,-2 2-12 0,2 0 0 0,-3-2 18 15,-1 0-18-15,0 2 0 0,-1-2 0 0,-4 4 0 0,0-1 0 0,-1-1 19 0,0 6-19 0,1 1 0 0,-3-2 12 16,2 1-12-16,0 0 0 0,0 1 7 0,-4 3-7 0,1 1 0 0,-2-2 0 0,-2 6 0 0,0 0 0 16,-1-3 1-16,0 5-1 0,0 1 0 0,-3-2-6 0,4 3 6 0,-1 1 0 0,-1-3-14 15,-5 5 14-15,-1 0 0 0,1 3 0 0,1 1 0 0,0 0 0 0,-1 1-21 0,0 2 21 0,-1 0 0 16,0 1-22-16,-2 5 22 0,0 0 0 0,0 0-19 0,-4 3 19 0,0 0 0 0,-1 1 0 15,-5 6 0-15,-1-1 0 0,-2 3-15 0,1 5 15 0,-1 1 0 0,2-1-11 0,-1 6 11 0,0-3 0 16,-1 2-4-16,0 2 4 0,1-1 0 0,-3 2 0 0,10-1 0 0,0 1 0 0</inkml:trace>
  <inkml:trace contextRef="#ctx0" brushRef="#br0" timeOffset="9292.56">20654 6195 0 0,'0'0'328'0,"0"0"-323"16,-12 7-5-16,1-2 0 0,-2 1 0 0,-5 2 0 0,0-1 0 0,1 3 0 15,-1-2 0-15,1 0 0 0,-4 1-7 0,2-2 7 0,1 1 0 0,-2 0 4 0,0-1-4 0,0 2 0 0,0-1 11 16,1-1-11-16,-1-1 0 0,-2 4 0 0,-1-5 0 0,2 2 0 0,-1-2 16 0,-16 4-16 15,1-1 0-15,-3 1-2 0,7-4 2 0,1 0 0 0,-2 1 7 0,34-6-7 0,0 0 0 0,0 0 0 16,0 0 0-16,0 0 0 0,0 0 13 0,-89 8-13 0,0-1 0 0,-2 3 10 0,60-9-10 0,1-1 0 0,-2 2 5 16,3-4-5-16,-1 2 0 0,30 0 0 0,-30-1 0 0,-2-2 0 0,-1 2 0 0,1-2 12 0,2 1-12 15,-1 0 0-15,-1-1 6 0,3 0-6 0,-1 0 0 0,0-2 2 0,0 1-2 0,-1 0 0 0,0-1 0 16,-2 1 0-16,-1 0 0 0,1-2 9 0,2 2-9 0,-1 0 0 0,0-3 9 0,4 2-9 0,-1-2 0 16,0 0 0-16,1-1 0 0,-1 1 0 0,0 0 0 0,1 0 0 0,-1-2 0 0,-1 1 11 15,1 0-11-15,0-2 0 0,-2-1 17 0,4 1-17 0,0-1 0 0,-2-1 4 0,6 1-4 0,1 1 0 16,-3-4 0-16,2 2 0 0,1 0 0 0,-1-3 6 0,1 2-6 0,-1-1 0 0,0-1 5 15,2-2-5-15,-1 0 0 0,-1 0 9 0,0 1-9 0,2-1 0 0,-1 0 0 0,2 0 0 0,0-1 0 16,-1 0 15-16,5 0-15 0,-1 0 0 0,-1-1 20 0,4 0-20 0,-2 0 0 0,2-1 5 16,0-2-5-16,-1 3 0 0,1-4 0 0,2 2 0 0,0 0 0 0,-1 1-1 0,4-2 1 0,0 1 0 0,0-2 1 15,-1 0-1-15,1 0 0 0,-2 0 1 0,4-2-1 0,1 2 0 0,-2-1 0 0,4-1 0 0,1 2 0 16,0-1-4-16,2 0 4 0,-1 2 0 0,-1-2-5 0,5-1 5 0,1 1 0 16,0 1-4-16,0 0 4 0,1 2 0 0,-1-2 0 0,2 0 0 0,0 0 0 0,3-3 3 0,-3 4-3 0,0 1 0 15,0-3-5-15,3 1 5 0,1 1 0 0,-1-4-20 0,3 5 20 0,1-1 0 0,0-2 0 16,2 2 0-16,1-2 0 0,-1 1-20 0,2 2 20 0,-1-2 0 0,4 1-11 0,-2 1 11 0,-1 1 0 0,1-1 0 15,0 1 0-15,1 1 0 0,2-1 0 0,-1 6 0 0,0-3 0 0,-1-1-3 16,2 2 3-16,1-1 0 0,0 0-17 0,0 4 17 0,0-4 0 0,0 3-15 0,3 5 15 0,0-3 0 0,1 1 0 16,1 0 0-16,0 1 0 0,1-2 0 0,-1 1 0 0,1 1 0 0,1-2-4 15,-1 5 4-15,1-1 0 0,-2-1-9 0,1 4 9 0,0-1 0 0,1-1 0 0,0 3 0 0,0 0 0 0,1 0-1 16,-2 1 1-16,0 2 0 0,2-4-2 0,0 5 2 0,-2 0 0 0,2 0 2 0,-1 2-2 0,-1-1 0 16,2 2 0-16,-1 0 0 0,-1 1 0 0,2 0-1 0,-1 1 1 0,1 1 0 0,-1 0-13 15,-1 0 13-15,2 0 0 0,0 2-12 0,2 1 12 0,1-1 0 0,0 2 0 0,-4 0 0 0,1 1 0 16,0 0-1-16,0 1 1 0,0-1 0 0,3 1 9 0,-3 0-9 0,0 2 0 0,1-1 8 15,-2 2-8-15,0-2 0 0,3 2 0 0,-4 1 0 0,0 1 0 0,-1-2-2 0,0 0 2 0,-1 5 0 0,1-5 1 16,-1 4-1-16,-2 0 0 0,2 2 7 0,-2-2-7 0,1 0 0 0,-1 3 0 16,-2 1 0-16,1-2 0 0,1 1 14 0,-2 1-14 0,0 0 0 0,0 0 8 0,-4 2-8 0,1-1 0 0,2 0 8 15,-4 3-8-15,1-1 0 0,-1 1 0 0,0 1 0 0,0-1 0 0,0 1 0 0,-2 0 0 0,1 0 0 16,-1 2 4-16,-4 0-4 0,1-1 0 0,0 0 7 0,-4 0-7 0,1 1 0 0,-1 0 0 16,-2 3 0-16,0-1 0 0,2 1-5 0,-4-1 5 0,1 0 0 0,1 1 5 0,-3 0-5 15,0 1 0-15,1 1 11 0,-5-2-11 0,0-3 0 0,-1 5 0 0,-2-7 0 0,-1 1 0 0,0 3 6 16,-2-4-6-16,0 1 0 0,-1 1-1 0,-3-3 1 0,1 1 0 0,-1-1-9 0,-6-2 9 0,-1-2 0 15,0 2 0-15,-2-3 0 0,0 1 0 0,0 1-7 0,-1-5 7 0,-1-1 0 0,-3 3-20 16,1-3 20-16,0 0 0 0,-2 0-30 0,-2-3 30 0,0 1 0 0,0 2 0 0,-2-3 0 0,1 0 0 0,0 1-40 16,1 0 40-16,1-4 0 0,-2 5-33 0,0-4 33 0,1 3 0 0,-2-1-23 0,1-1 23 15,1 1 0-15,0 1 0 0,6-2 0 0,0-1 0 0,-1 0-12 0,8-2 12 0,1-1 0 0</inkml:trace>
  <inkml:trace contextRef="#ctx0" brushRef="#br0" timeOffset="14198.9">24182 6027 0 0,'0'0'349'0,"0"0"-353"0,1 0 4 0,0 0 0 15,1 0-3-15,0-2 3 0,0 1 0 0,-2 1 0 0,4-1 0 0,0 0 0 0,0 0 0 0,0-2 0 0,10 0 0 16,0-1 0-16,1-1-5 0,2 2 5 0,-1 0 0 0,2-1 2 0,2 2-2 0,-2 0 0 16,3-1 6-16,1 2-6 0,-1-1 0 0,3-1 0 0,-1 2 0 0,0 0 0 0,0 1 13 15,19-2-13-15,-2 1 0 0,2-2 32 0,-1 3-32 0,0-2 0 0,0 0 27 0,-5 2-27 0,0 0 0 0,1-3 0 16,-2 2 0-16,-1 1 0 0,1-1 12 0,4 0-12 0,-2 0 0 0,1-3-1 0,1 3 1 0,0 0 0 15,2-1 5-15,0 2-5 0,2 0 0 0,0 0 0 0,-2 0 0 0,2 0 0 0,-2 0 12 16,3 0-12-16,1 0 0 0,1 2 7 0,-1-1-7 0,0 0 0 0,0 2 0 0,3-1 0 0,0 0 0 16,1 1 0-16,-3-2 0 0,2 1 0 0,-2 3-6 0,0-2 6 0,-2 0 0 0,4 2-15 15,-6-2 15-15,1 0 0 0,2 1-25 0,-3-1 25 0,2 0 0 0,-1 1 0 0,-7 0 0 16,-1 0 0-16,4 0-30 0,-10-2 30 0,1 0 0 0,4 1-25 0,-34-3 25 0,0 0 0 0,0 0-15 0,0 0 15 16,0 0 0-16</inkml:trace>
  <inkml:trace contextRef="#ctx0" brushRef="#br0" timeOffset="16700.18">25602 6045 0 0,'0'0'274'0,"0"0"-274"0,-28-4 0 0,-1-1 0 0,29 5 0 0,-28-4-12 15,10 1 12-15,-1 1 0 0,1-3-5 0,0 1 5 0,2 0 0 0,-2-1-1 16,4-1 1-16,-1 0 0 0,1 1 0 0,1-2 0 0,2 1 0 0,-3-2 3 0,10 5-3 16,0 1 0-16,-1-1 8 0,2-1-8 0,0 1 0 0,-1 0 15 0,1-1-15 0,-1 0 0 0,-1 0 0 0,2-1 0 0,0 1 0 15,-2-1 19-15,2-1-19 0,0 1 0 0,-2-1 21 0,1-1-21 0,1 2 0 0,-2-2 11 16,3 0-11-16,0 0 0 0,-1 0 0 0,2-2 0 0,0 2 0 0,-2-2 5 0,3 2-5 0,0-1 0 0,-2 0-7 15,2-2 7-15,0 2 0 0,0-1 0 0,1-1 0 0,0 1 0 0,1-1 0 0,0 1 0 16,0 0 0-16,0-1 15 0,7-13-15 0,0 1 0 0,0-1 30 0,0 3-30 0,1 1 0 0,1-3 22 16,0 4-22-16,1 0 0 0,0-1 0 0,0 6 0 0,0-3 0 0,1 1 18 0,-1 3-18 0,-1-1 0 15,2 1 10-15,0 3-10 0,-1-2 0 0,2 1-2 0,-3 4 2 0,0-1 0 0,4 1 0 16,-4 2 0-16,1 0 0 0,0-3-5 0,0 5 5 0,2-1 0 0,-2-1-2 0,0 4 2 0,-1-1 0 16,2 0 4-16,2 1-4 0,-1 0 0 0,2 1 0 0,-1 0 0 0,1 2 0 0,0 2 8 15,1 0-8-15,0 0 0 0,0 1 8 0,-1 0-8 0,-1 0 0 0,3 3-5 0,-3-1 5 0,1-1 0 0,1 3 0 16,-1 1 0-16,-1 0 0 0,1-1-12 0,-3 3 12 0,1-1 0 0,0 0-13 0,-4 2 13 15,1 0 0-15,1-1 10 0,-3 0-10 0,1 1 0 0,-1 1 0 0,-2-1 0 0,1-1 0 16,1 2 36-16,-3-1-36 0,-1-1 0 0,0 1 25 0,-3 1-25 0,1-3 0 0,0 5-3 0,-3-3 3 16,0 1 0-16,2 1 0 0,-2-3 0 0,0 2 0 0,-1-3-13 0,-2 1 13 0,-1 0 0 0,0-1-1 15,-1 0 1-15,-1 0 0 0,0-1-2 0,-3-1 2 0,1 1 0 0,-2-1 0 16,-3 0 0-16,1-1 0 0,-2 1-10 0,-4-2 10 0,-1 0 0 0,2 2-4 0,-20 1 4 0,-2 1 0 0,0 0-16 16,1-4 16-16,-1-1 0 0,-1 0 0 0,2-4 0 0,1-1 0 0,-2 2-11 0,39-4 11 0,0 0 0 15</inkml:trace>
  <inkml:trace contextRef="#ctx0" brushRef="#br0" timeOffset="17450.3">21671 5949 0 0,'0'0'592'0,"0"0"-589"16,-1 0-3-16,0 0 0 0,-3 1 0 0,4-1 0 0,0 0 0 0,-2-1-41 0,2 1 41 0,0 0 0 0,1-1-75 16,2 1 75-16,-1 0 0 0,0-2-70 0,2 2 70 0,0 0 0 0,0 0 0 15,15 0 0-15,-1 2 0 0,1-1-45 0,6 0 45 0,-2-1 0 0</inkml:trace>
  <inkml:trace contextRef="#ctx0" brushRef="#br0" timeOffset="17585.96">22996 5913 0 0,'0'0'357'0,"0"0"-357"15,-1 4 0-15,0 0 0 0,-1 1 8 0,16-5-8 0,0 0 0 0,2 2 96 0,3-5-96 0,-1-1 0 0,3 1 0 16,-1 1 0-16,-1-3 0 0,1 2 131 0,-2 0-131 0,2 1 0 16,0-2 102-16,-9 4-102 0,0 0 0 0,2-1 22 0,0 1-22 0,2 0 0 0,-2 1 0 0,2-1 0 0,-1 0 0 0,2 1-40 15,0 1 40-15,2-1 0 0,-2 1-90 0,1 3 90 0,-1-1 0 0,2 2-98 0,-2-3 98 0,2 2 0 16,1 1 0-16,-19-6 0 0,0 0 0 0</inkml:trace>
  <inkml:trace contextRef="#ctx0" brushRef="#br0" timeOffset="19654.28">16531 7588 0 0,'0'0'289'0,"0"0"-263"0,1-2-26 0,0 2 0 0,1-4 28 15,5-1-28-15,0 0 0 0,2-1 0 0,-5 4 0 0,0-1 0 0,1-1 9 0,0 3-9 0,0-2 0 0,2-1-3 16,-2 2 3-16,0 0 0 0,0-2 9 0,-1 2-9 0,0 1 0 0,3-4 0 0,-3 4 0 0,-1 0 0 16,2-2 17-16,-3 2-17 0,0 0 0 0,0 0 0 0,-2 1 0 0,0 0 0 15,-1-1-3-15,-1 2 3 0,0 0 0 0,-1 0 0 0,-15 4 0 0,2 1 0 0,-3 1-1 16,-25 5 1-16,-2 1 0 0,1 0 21 0,-4-1-21 0,2-1 0 0,-4 4 24 0,4-7-24 0,-2 2 0 0,1 0 0 16,2-6 0-16,0 2 0 0,-1 2 8 0,-1-4-8 0,0 2 0 0,-2 0 3 0,5-3-3 0,0 1 0 15,0-1-12-15,-5 0 12 0,-1-2 0 0,1 4 0 0,-3-4 0 0,0 0 0 0,2 2-9 16,-3-3 9-16,1 0 0 0,0 0-13 0,0-3 13 0,-1 1 0 0,1-1-29 0,0 1 29 0,-1 1 0 15,1-4 0-15,4 4 0 0,0 1 0 0,-1-4-36 0,4 4 36 0,-2 0 0 0,2 3-31 16,7-2 31-16,0 1 0 0,-1 1-16 0,40-3 16 0,0 0 0 0,0 0 0 0,0 0 0 0,0 0 0 0</inkml:trace>
  <inkml:trace contextRef="#ctx0" brushRef="#br0" timeOffset="19936.65">16293 9022 0 0,'0'0'256'0,"0"0"-256"0,0 4 0 0,0 1 0 0,1 1 0 0,-2-1 0 0,0-1 0 0,-1 3 5 16,0 1-5-16,0 0 0 0,0 0 0 0,1 2 0 0,0-3 0 0,1-7 0 0,-2 12 2 0,1-3-2 0,0 0 0 0,-3 2 0 15,3-6 0-15,0 0 0 0,-1 0 11 0,-3 8-11 0,0-1 0 0,-2 2 10 16,-3-2-10-16,0 1 0 0,-1 0 5 0,-3-2-5 0,1 0 0 0,-3 1 0 0,-2-4 0 0,-2 2 0 0,2-1 12 15,-21-2-12-15,0 3 0 0,1-2 19 0,-5-6-19 0,0 1 0 0,0 0 17 16,-2-5-17-16,2-2 0 0,-3 2 0 0,1-4 0 0,-2-1 0 0,2 0 5 0,1-3-5 0,2-1 0 0,-1 0 4 16,-9 0-4-16,-1-1 0 0,0-2 6 0,-1 1-6 0,0-1 0 0,-1 0 0 0,-9-1 0 0,1 0 0 15,-3-3-7-15,-3 5 7 0,0 1 0 0,-2-3-29 0,0 5 29 0,-1 0 0 0,2-1-33 16,2 3 33-16,0 1 0 0,-1-2 0 0,-1 4 0 0,0 1 0 0,0-2-19 0,8 5 19 0,-1-1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39:22.6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29185 6113 0 0,'0'0'336'0,"0"0"-347"15,0 1 11-15,0 0 0 0,1 1-23 0,-1-1 23 16,0-1 0-16,1 0 0 0,-1 2 0 0,0-1 0 0,1 0 8 0,-1 0-8 0,0 1 0 0,2-2 19 0,-2 1-19 0,0 0 0 16,1 0 38-16,-1 1-38 0,0-1 0 0,2 1 0 0,-2-2 0 0,0 0 0 0,1 2 31 0,-1-2-31 0,0 1 0 15,2 1 14-15,-2-2-14 0,0 1 0 0,0 0 13 0,0 0-13 0,0 0 0 0,0 2 0 16,0-2 0-16,0 0 0 0,-1 1 42 0,0 1-42 0,0-1 0 0,0 0 23 0,0 0-23 0,0 0 0 15,-1 2 20-15,0-3-20 0,0 1 0 0,-1 2 0 0,-1 0 0 0,1-1 0 0,0 2 32 16,-1 0-32-16,0-1 0 0,0-1 7 0,-2 1-7 0,0 1 0 0,1 1-4 0,-1 0 4 0,0-1 0 16,-1 0 0-16,-1 1 0 0,1-2 0 0,-1 3-30 0,-10 4 30 0,1 1 0 0,-4 1-5 0,2-3 5 15,1 1 0-15,-3-1-2 0,2 0 2 0,0 0 0 0,-1 0 0 0,2-1 0 0,-1-1 0 16,-1 1 11-16,3-2-11 0,-1 1 0 0,1 0 6 0,-1-1-6 0,1-1 0 0,-2 2-20 0,1-1 20 16,1-2 0-16,-1 2 0 0,2-2 0 0,-2 2 0 0,1-1-18 0,1-1 18 0,1 0 0 0,-3 3 10 15,2-3-10-15,-2 0 0 0,0 0 6 0,2-1-6 0,-1 1 0 0,0 0 0 0,-2 1 0 0,2-2 0 16,-3 2-1-16,2-1 1 0,1 0 0 0,-3 3 0 0,0-2 0 0,2 0 0 0,-3 0 4 15,3-2-4-15,-2 3 0 0,0 1 0 0,2-3 0 0,-1 2 0 0,1 0 11 0,-2-2-11 0,1 2 0 0,0-1 21 16,0 0-21-16,0-1 0 0,-2 2 26 0,1-2-26 0,0 0 0 0,0 1 0 16,0-2 0-16,-1 2 0 0,21-6 0 0,-19 6 12 0,-1-2-12 0,1 0 0 0,-1 3 13 0,-1-3-13 0,2 0 0 0,-1 3 8 15,0-4-8-15,1 1 0 0,-2 3 0 0,-12 0 0 0,0 1 0 0,-3-1 17 16,7-1-17-16,0 1 0 0,-3-2 21 0,7-1-21 0,0-1 0 0,0 1 10 0,2-1-10 0,0-1 0 0,0-1 0 16,2 0 0-16,0 1 0 0,0 1-14 0,11-3 14 0,-1 0 0 0,1 1 5 0,-14-1-5 0,0 0 0 15,0 1 37-15,2 0-37 0,0 0 0 0,-1 1 0 0,1-2 0 0,0 0 0 0,-2 2 29 16,3-2-29-16,0 0 0 0,-2 1 57 0,11-1-57 0,-1 0 0 0,0 0 20 0,-4 0-20 0,2 0 0 15,-1-1 0-15,-12-1 0 0,-2 2 0 0,0-3-2 0,14 3 2 0,1 0 0 0,-3-2 9 16,-12 1-9-16,1-1 0 0,-2 2-16 0,4-1 16 0,1-1 0 0,1 0 0 0,-1-1 0 0,-1-1 0 0,0 1-25 16,15 1 25-16,-1 0 0 0,0-1-22 0,-12-1 22 0,1 0 0 0,-1-1 6 15,13 3-6-15,0 0 0 0,-4-2 0 0,3 1 0 0,-1-1 0 0,-1 0 9 0,-1 1-9 0,1 0 0 0,-3-1 8 16,2 0-8-16,-1-1 0 0,0 2 6 0,0-3-6 0,-1 3 0 0,0-3 0 0,1 0 0 16,1 2 0-16,-1-5-11 0,1 3 11 0,-2 1 0 0,-1-3 8 0,3 0-8 0,-1 2 0 0,0-2 11 15,0 0-11-15,0 1 0 0,-1 0 0 0,2-3 0 0,-1 3 0 0,-1-2 5 0,2-1-5 0,0 1 0 16,1 0-24-16,1-1 24 0,1 1 0 0,-1-2-25 0,0 1 25 0,0-1 0 0,-1 2 0 15,3-2 0-15,-1 0 0 0,0-1 1 0,2 1-1 0,-1 0 0 0,-2-1 3 0,3-1-3 0,1 1 0 16,-1-1 11-16,0 1-11 0,1-1 0 0,-1 1 0 0,1 0 0 0,1-1 0 0,-2-1 12 0,3 0-12 16,1 1 0-16,-2-3-17 0,3 3 17 0,-1-2 0 0,1 1-14 0,2-1 14 0,0 2 0 15,-1-3 0-15,1 3 0 0,0 0 0 0,-1-3-2 0,2-1 2 0,0 5 0 0,0-4-14 16,2 1 14-16,0 1 0 0,-1-2 1 0,3 1-1 0,0-1 0 0,1 1 0 0,1-1 0 0,0 0 0 0,0-1-9 16,1 1 9-16,-1 0 0 0,1 1-12 0,1 0 12 0,0-2 0 0,0 2 5 0,1-1-5 15,1 0 0-15,1-1 0 0,0 0 0 0,0 0 0 0,3 0-28 0,-2 1 28 0,0 1 0 0,2-1-10 16,-1-2 10-16,0 2 0 0,2-1 0 0,-1 0 0 0,1 3 0 0,1-4 0 0,0 2 0 0,1 1 0 15,-1-1 8-15,2 1-8 0,-1 1 0 0,2-2-17 0,11-8 17 0,-2-1 0 0,3 1-6 16,-4 5 6-16,-1-2 0 0,0 1 0 0,-3 3 0 0,1 0 0 0,1 0 23 0,-3 4-23 0,1-1 0 0,1-1-16 16,-3 2 16-16,0 1 0 0,1-2-15 0,1 3 15 0,0-1 0 0,2 0 0 0,-1 0 0 0,0 2 0 15,-1-3-12-15,3 3 12 0,1-1 0 0,0 0-15 0,1 2 15 0,-1-1 0 0,2-1 0 16,2 2 0-16,0-2 0 0,1 1 0 0,-2 1 0 0,0 1 0 0,3-2 22 0,-1 0-22 16,0 0 0-16,-1-1 32 0,6 2-32 0,-2 1 0 0,0-2 17 0,0 2-17 0,-1 2 0 0,0-4 0 15,1 4 0-15,-1-1 0 0,0-1 24 0,2 2-24 0,-1 1 0 0,0 1 28 0,-1-1-28 0,-1 1 0 16,2-3 2-16,0 3-2 0,-1 0 0 0,1 0 0 0,1 2 0 0,-1-2 0 0,1 3-24 15,-2 1 24-15,-1 0 0 0,2-3 15 0,-3 3-15 0,-1 0 0 0,1 0-2 0,5 0 2 0,-1 2 0 0,1 0 0 16,-1-2 0-16,-1 2 0 0,2 2 12 0,-1-3-12 0,-2 1 0 0,2 1-10 0,-1 0 10 0,-1 0 0 16,1 2-18-16,-2-3 18 0,-1 1 0 0,0 3 0 0,-2-2 0 0,0 1 0 0,0 2-23 15,-1 0 23-15,-1 1 0 0,2-2 8 0,0 3-8 0,0-3 0 0,1 2 6 0,0 1-6 16,1-1 0-16,1 2 0 0,-2-1 0 0,0 0 0 0,2 2 4 0,-2-1-4 0,0 0 0 0,1 1 16 16,-5 1-16-16,-1 0 0 0,2 2 3 0,0-1-3 0,-1 1 0 0,-1-1 0 0,1 1 0 0,1 0 0 15,-1 1 10-15,-5-1-10 0,1 1 0 0,3 2-19 0,-4-4 19 0,1 0 0 0,0 2-15 16,-4 1 15-16,2-4 0 0,-2 2 0 0,-2-2 0 0,-1 1 0 0,2 0-20 0,-9-5 20 0,0 0 0 15,2 0 21-15,8 10-21 0,-2 1 0 0,1-1-6 0,-9-6 6 0,0 0 0 0,2-1 0 0,-1 1 0 0,-1 0 0 16,2 2-33-16,-1-3 33 0,1 2 0 0,0 2-16 0,-2-2 16 0,0-1 0 0,1 3 15 16,-2-1-15-16,0-1 0 0,1 2 0 0,-2-1 0 0,0 1 0 0,0 0-33 0,0 0 33 0,-1 0 0 15,0-1-29-15,-1 1 29 0,0 0 0 0,0 0-33 0,-2-1 33 0,0 3 0 0,1-4 0 16,-1 2 0-16,0-2 0 0,-2 1-22 0,0 2 22 0,0-5 0 0,0 4-23 0,-1-3 23 0,0 0 0 16,-2 2-6-16,1-2 6 0,0-1 0 0,-2 3 0 0,1-3 0 0,0 1 0 0,-1 1 1 15,3-7-1-15,0-1 0 0,0 0-6 0,-4 7 6 0,-1-1 0 0,-2 2-2 0,1-2 2 0,0-2 0 0,-1 4 0 16,1-3 0-16,0 1 0 0,-2-1 16 0,7-6-16 0,0 2 0 0,-2-3-32 15,-4 6 32-15,0-1 0 0,-1 3-44 0,7-9 44 0,0 0 0 0,-2 3 0 0,1-1 0 0,1 0 0 0,-1 0-19 16,1-1 19-16,0 1 0 0,-2-1-17 0,0 1 17 0,1 1 0 0,0 0-9 16,0-2 9-16,0 1 0 0,-1 1 0 0,0-1 0 0,1 0 0 0,-1 1-12 0,1-3 12 0,0 1 0 0,-2 3-4 15,2-1 4-15,0-2 0 0,0 1-9 0,1 0 9 0,0-2 0 0,-2 2 0 0,1 0 0 16,1-1 0-16,-1 1-11 0,2-3 11 0,0 1 0 0,-2 2-37 0,2-1 37 0,-2-1 0 0,2 0-33 16,1-1 33-16,0-1 0 0,-2 4 0 0,3-3 0 0,0 1 0 0,-2-2-19 0,2 2 19 0,0-2 0 15,-2 1-3-15,2-1 3 0,0 0 0 0,-1 3 0 0,1-3 0 0,0 0 0 0,-1 2 0 0,2-2 0 16,0 0 0-16,-3 1 9 0,3-1-9 0,0 0 0 0,-2 1 38 0,2-1-38 0,0 0 0 0,-1 0 30 15,1 0-30-15,0 0 0 0,-1 0 0 0,1 0 0 0,0 0 0 0,0 0 35 0,0 0-35 16,0 0 0-16,1 0 16 0,-1 0-16 0,0 0 0 0,1-1-3 0,-1 1 3 0,0 0 0 0,1-1 0 16,-1 1 0-16,0 0 0 0,2-2-19 0,-2 2 19 0,0 0 0 0,2-2-14 0,-2 2 14 0,0 0 0 15,1-2-22-15,-1 2 22 0,0 0 0 0,2-2 0 0,-2 2 0 0,0 0 0 0,0-2 0 16,0 2 0-16,0 0 0 0,1-1-15 0,-1 1 15 0,0 0 0 0,1-2 4 0,-1 2-4 0,0 0 0 0,1-2 0 16,-1 2 0-16,0 0 0 0,1-1-30 0,-1 1 30 0,0 0 0 0,0-1-18 15,0 1 18-15,0 0 0 0,1-1-10 0,-1 1 10 0,0 0 0 0,0 0 0 0,0 0 0 0,0 0 0 0,0-1 2 16,0 1-2-16,0 0 0 0,0 0-3 0,0 0 3 0,0 0 0 0,0 1 0 0,0-1 0 15,0 0 0-15,0 0 0 0,0 0 0 0,0 0 0 0,-1 2 14 0,1-2-14 0,0 0 0 0,0 1 15 16,0-1-15-16,0 0 0 0,-1 2-2 0,1-2 2 0,0 0 0 0,-1 2 0 0,1-2 0 0,0 0 0 16,-1 3 8-16,1-3-8 0,0 0 0 0,-1 2 35 0,1-2-35 0,0 0 0 0,-1 0 31 15,1 0-31-15,0 0 0 0,-1 2 0 0,1-2 0 0,0 0 0 0,-1 3 39 0,1-3-39 0,0 0 0 16,-2 2 36-16,2-2-36 0,0 0 0 0,-1 1 24 0,1-1-24 0,0 0 0 0,0 1 0 16,0-1 0-16,0 0 0 0,-1 2-1 0,1-2 1 0,0 0 0 0,-1 2-10 0,1-2 10 0,0 0 0 0,0 1 4 15,0-1-4-15,0 0 0 0,-1 1 0 0,1-1 0 0,0 0 0 0,0 1 0 0,0-1 0 16,0 0 0-16,0 2 2 0,0-2-2 0,0 0 0 0,-1 1-30 0,1-1 30 0,0 0 0 0,0 1 0 15,0-1 0-15,0 0 0 0,0 1-11 0,0-1 11 0,0 0 0 0,-1 2 9 0,1-2-9 16,0 0 0-16,0 2-3 0,0-2 3 0,0 0 0 0,0 1 0 0,0-1 0 0,0 0 0 0,-1 1-19 16,1-1 19-16,0 0 0 0,0 2-7 0,0-2 7 0,0 0 0 0,0 2-4 0,0-2 4 0,0 0 0 15,-1 0 0-15,1 0 0 0,0 0 0 0,0 1-9 0,0-1 9 0,0 0 0 0,0 1-26 16,0-1 26-16,0 0 0 0,0 0-25 0,0 0 25 0,0 0 0 0,0 1 0 0,0-1 0 0,0 0 0 16,0 0-6-16,0 0 6 0,0 0 0 0,0 0 20 0,0 0-20 0,0 0 0 0,0 0 8 0,0 0-8 0,0 0 0 15,0 2 0-15,0-2 0 0,0 0 0 0,0 0 5 0,0 0-5 0,0 0 0 0,0 0 8 16,0 0-8-16,0 0 0 0,0 0-6 0,0 0 6 0,0 0 0 0,0 0 0 0,0 0 0 15,0 0 0-15,0 1-9 0,0-1 9 0,0 0 0 0,0 0-24 0,0 0 24 0,0 0 0 0,0 0-4 16,0 0 4-16,0 0 0 0,0 0 0 0,0 0 0 0,0 0 0 0,0 0 11 0,0 0-11 16,0 0 0-16,0 0-2 0,0 0 2 0,0 0 0 0,0 0-33 0,0 0 33 0,0 0 0 0,0 0 0 15,0 0 0-15,0 0 0 0,0 0-16 0,0 0 16 0,0 0 0 0,0 0 11 0,0 0-11 16,0 0 0-16,0 0 0 0,0 0 0 0,0 0 0 0,0 0 0 0,0 0 0 0,0 0 0 0,0 0 0 0,0 0 0 16,0 0 0-16,0 0 9 0,0 0-9 0,0 0 0 0,0 0 0 0,0 0 0 0,0 0 0 0,0 0 0 15,0 0 0-15,0 0 0 0,0 0 0 0,0 0 0 0,0 0 0 0,0 0-4 0,0 0 4 16,0 0 0-16,0 0 8 0,0 0-8 0,0 0 0 0,0 0 0 0,0 0 0 0,0 0 0 15,0 0 14-15,0 0-14 0,0 0 0 0,0 0-9 0,0 0 9 0,0 0 0 0,0 0-11 0,0 0 11 0,0 0 0 16,0 0 0-16,0 0 0 0,0 0 0 0,0 0-5 0,0 0 5 0,0 0 0 0,0 0 11 16,0 0-11-16,0 0 0 0,0 0 33 0,0 0-33 0,0 0 0 0,0 0 0 0,0 0 0 0,0 0 0 15,0 0 15-15,0 0-15 0,0 0 0 0,0 0 1 0,0 0-1 0,0 0 0 0,0 1 2 0,0-1-2 16,0 0 0-16,0 1 0 0,0-1 0 0,0 0 0 0,0 0-16 0,0 0 16 0,0 0 0 16,0 0-32-16,0 0 32 0,0 0 0 0,0 0-18 0,0 0 18 0,0 0 0 0,0 0 0 0,0 0 0 15,0 0 0-15,0 0-6 0,0 0 6 0,0 0 0 0,0 0-16 0,0 0 16 0,0 0 0 16,0 1-8-16,0-1 8 0,0 0 0 0,0 0 0 0,0 0 0 0,0 0 0 0,0 0-1 0,0 0 1 0,0 0 0 15,0 0 27-15,0 0-27 0,0 0 0 0,0 1 24 0,0-1-24 0,0 0 0 0,0 0 0 16,0 0 0-16,0 0 0 0,0 0 9 0,0 0-9 0,0 0 0 0,0 0-7 0,0 0 7 0,0 0 0 16,0 0-6-16,0 0 6 0,0 0 0 0,0 0 0 0,0 0 0 0,0 0 0 0,0-1-16 0,0 1 16 15,0 0 0-15,0 0-20 0,0 0 20 0,0 0 0 0,0-1-10 0,0 1 10 0,0 0 0 16,0 0 0-16,0 0 0 0,0 0 0 0,-1 0 22 0,1 0-22 0,0 0 0 0,0-1-5 0,0 1 5 16,0 0 0-16,-1 0-11 0,1 0 11 0,0 0 0 0,-1-2 0 0,1 0 0 0,0 2 0 15</inkml:trace>
  <inkml:trace contextRef="#ctx0" brushRef="#br0" timeOffset="933.75">28107 5186 0 0,'0'0'422'0,"0"0"-511"0,-1 0 89 0,0 0 0 16,-1-1 0-16,0 1 0 0,1 0 0 0,-2-3-51 0,1 2 51 0,0 1 0 0,0-1-20 0,0 0 20 0,0 0 0 15,-1-3-6-15,1 3 6 0,0 1 0 0,-2-3 0 0,1 0 0 0,-1 0 0 0,1 0 0 16,0 2 0-16,0-1 0 0,0-1 0 0,0 1 0 0,0 1 0 0,0-3 0 15,1 2 0-15,0-1 0 0,2 3 0 0,-5-3 0 0,3 0 0 0,0 1 0 0,-2-1 0 0,2 1 0 0,0 1 0 0,-1-4 0 16,1 3 0-16,0 0 0 0,-1-1 0 0,2 0 0 0,0 2 0 0,-2-3 0 0,2 1 0 0,-1 0 0 16,0 2 0-16,2-2 0 0,0 1 0 0,-1-2 0 0,1 2 0 0,0-1 0 0,1 0 0 0,0 0 0 0,0 3 0 15,1-3 0-15,-1-1 0 0,0 3 0 0,2-1 0 0,0 1 0 0,-1 0 0 16,1-3 0-16,-1 4 0 0,0-2 0 0,2 1 0 0,-1 0 0 0,0 0 0 0,2 0 0 0,-2 1 0 0,0 0 0 16,1 0 0-16,-1 0 0 0,0 0 0 0,2 0 0 0,-1 0 0 0,1 1 0 0,-1 0 0 15,-1 0 0-15,0 0 0 0,0 1 0 0,0 0 0 0,0 1 0 0,0-1 0 0,-1-1 0 0,0 2 0 16,0-1 0-16,0 1 0 0,-1 1 0 0,1-1 0 0,-2 1 0 0,0-2 0 0,2 5 0 0,-2-6 0 15,0 3 0-15,-2 2 0 0,1-2 0 0,0 0 0 0,-2 0 0 0,1 1 0 0,0-1 0 0,-1 3 0 16,0-3 0-16,0 0 0 0,0 2 0 0,0-1 0 0,0-1 0 0,0 2 0 0,0-2 0 0,-1 1 0 16,-1 1 0-16,5-6 0 0,0 0 0 0,0 0 0 0,-5 8 0 0,0 1 0 0,-2 0 0 15,5-6 0-15,0 0 0 0,-1 1 0 0,2 0 0 0,0-1 0 0,0 3 0 0,1-4 0 16,0 1 0-16,0 0 0 0,1 0 0 0,0 1 0 0,0-1 0 0,1 0 0 0,-1 0 0 0,1 2 0 16,0-4 0-16,0 1 0 0,2 2 0 0,-2 0 0 0,0-1 0 0,2 1 0 0,-1-3 0 0,0 3 0 0,3-1 0 15,-2 0 0-15,0-2 0 0,0 4 0 0,0-3 0 0,0 0 0 0,0 2 0 16,-1-1 0-16,1-2 0 0,0 2 0 0,-2-1 0 0,0 0 0 0,3 2 0 0,-4-2 0 0,0 0 0 0,2 1 0 15,-2-1 0-15,0 0 0 0,0 0 0 0,-1 0 0 0,0 1 0 0,-1-1 0 16,0 1 0-16,0 0 0 0,0-1 0 0,-1-1 0 0,0 1 0 0,-1 0 0 0,-1-1 0 0,1 0 0 0,-1 3 0 16,-1-2 0-16,1-1 0 0,0 2 0 0,-1-1 0 0,0 0 0 0,0 0 0 0,-1-1 0 15,1 0 0-15,0 3 0 0,0-3 0 0,0 1 0 0,0-1 4 0,-1 1-4 0,1-1 0 0,0 3 0 16,1-3 0-16,0 0 0 0,-2 1 0 0,3 0 0 0,-1-1 0 0,-1 1-4 0,3-1 4 0,0 0 0 16,-2 2 9-16,2-2-9 0,0 0 0 0,0 3-6 0,1-4 6 0,0 1 0 0,-2 2 0 15,3 0 0-15,0-2 0 0,-2 2-3 0,2-3 3 0,0 1 0 0,-1 2 0 0,1-2 0 0,0-1 0 0,1 2 0 16,-1-1 0-16,0 1 0 0,2-1 0 0,-1 0 0 0,0 1 0 0,0-1 0 0,-1-1 0 0,0 0 0 15,2 2 0-15,-1-1 0 0,0 0 0 0,0 0 0 0,-1-1 0 0,0 0 0 0,2 2 0 16,-2-2 0-16,0 0 0 0,1 1 0 0,-1-1 0 0,0 0 0 0,1 2 0 0,-1-2 0 0,0 0 0 16,-2-2 0-16,1 2 0 0,0 0 0 0,-2-1 0 0,0 0 0 0,0 0 0 0,-1 0 0 15,0 0 0-15,0 0 0 0,-1 0 0 0,0 0 0 0,0 0 0 0,-3-3 19 0,1 4-19 0,0-2 0 16,0-1 0-16,-3 3 0 0,2-1 0 0,-1-3 6 0,1 4-6 0,-1-2 0 0,0 0-3 16,1-1 3-16,0 3 0 0,-3-2 10 0,3 1-10 0,0 0 0 0,-4 0 0 0,4 1 0 0,0 0 0 15,-1-1-7-15,2 1 7 0,0 0 0 0,0-2-16 0,1 2 16 0,-1 0 0 0,1 2 0 16,1-2 0-16,0 0 0 0,0 2 0 0,2-2 0 0,-2 1 0 0,0 0-8 0,2 1 8 0,0-2 0 0,0 4-1 15,1-3 1-15,0-1 0 0,0 2 0 0,1 1 0 0,0-1 0 0,-2-1 0 0,2 1 0 0,0 0 0 16,-2 2 0-16,2-1 0 0,0 0 0 0,-2 0 0 0,1 1 0 0,0-2 0 0,-1 2 0 16,0 1 0-16,0 0 0 0,-2-1 0 0,5-4 0 0,0 0 0 0</inkml:trace>
  <inkml:trace contextRef="#ctx0" brushRef="#br0" timeOffset="32648.81">28907 5549 0 0,'0'0'272'0,"0"0"-275"16,-1-4 3-16,0 0 0 0,0-1-5 0,-2 1 5 0,1 0 0 0,2 4 0 0,-2-6 18 0,-9-6-18 0,0 1 0 0,-3-3 0 15,-2 3 0-15,-1 0 0 0,1-3 3 0,-4 4-3 0,-1-1 0 0,0 1-16 16,-20-3 16-16,0 1 0 0,1-2 11 0,1 5-11 0,0 0 0 0,-1-3 0 0,-2 6 0 16,2-1 0-16,-2 1 28 0,2 1-28 0,1 0 0 0,-3-2 2 0,1 4-2 0,0 0 0 0,0-2 3 0,-3 2-3 0,2 1 0 15,-1-2 0-15,3 2 0 0,1-1 0 0,-1 0 19 0,-4 0-19 0,0 2 0 0,-2-3 26 16,-2 0-26-16,0-1 0 0,-2 0 8 0,1 0-8 0,-1 1 0 0,2-2 0 0,-8 1 0 0,1 1 0 16,-1-1-15-16,1-1 15 0,0 3 0 0,-2-2-9 0,5 1 9 0,0-1 0 0,-1 1-15 0,-1-1 15 15,0-1 0-15,0 1 0 0,-1 0 0 0,1 1 0 0,-1 1-7 0,8-2 7 0,-2 1 0 0,1 0 5 16,-2 1-5-16,1 0 0 0,-2 0 4 0,-1 0-4 0,1 1 0 0,-1-1 0 0,5 1 0 15,0 0 0-15,0-2 18 0,0 2-18 0,0-1 0 0,0 1 21 0,0-1-21 0,0 2 0 0,-2-4 21 16,2 4-21-16,2 0 0 0,-3 0 0 0,5 1 0 0,0 0 0 0,-2-2 26 0,2 0-26 16,-1 1 0-16,1-2 19 0,4 2-19 0,0 1 0 0,-2-2 11 0,2 2-11 0,0 0 0 0,-4 0 0 15,7 0 0-15,-1 0 0 0,0 1 4 0,3 0-4 0,0-1 0 0,0 3 21 0,5-2-21 0,-1 2 0 16,0-1 21-16,0-1-21 0,-1 0 0 0,1 2 0 0,3 0 0 0,-2-2 0 0,1 3 18 16,3-2-18-16,0 1 0 0,-3-1 27 0,7 1-27 0,1-1 0 0,-3 0 4 0,3 1-4 0,2-2 0 15,-1 4 0-15,11-4 0 0,0 0 0 0,-2-1 0 0,2 3 0 0,0-2 0 0,0 2-11 0,-1 0 11 16,2-2 0-16,-2 3-23 0,2 0 23 0,-1-2 0 0,1 3 0 0,0 1 0 0,0-1 0 0,-2 2-27 15,6-3 27-15,0-1 0 0,0 0-2 0,0 1 2 0,0 1 0 0,0-1 5 0,-8 8-5 0,2 1 0 16,0 0 0-16,-1 3 0 0,1-3 0 0,0 3-9 0,0 1 9 0,-1-3 0 0,0 2-4 16,1 0 4-16,-2 0 0 0,1 2 0 0,0-1 0 0,-1-1 0 0,1 3 0 0,0-2 0 0,-1 0 0 15,-1 1 12-15,-12 10-12 0,1 1 0 0,1-1 22 0,3-4-22 0,0 1 0 0,0 0 9 16,1-3-9-16,1 0 0 0,-3 2 0 0,1-2 0 0,0-1 0 0,-1 1-6 0,4-3 6 0,-1 0 0 0,-2 1-10 16,3-4 10-16,0-2 0 0,1 3-4 0,4-3 4 0,-1 2 0 0,0 0 0 0,1-2 0 15,1 1 0-15,-1-1-15 0,7-7 15 0,-1 0 0 0,1 0-5 0,0 3 5 0,0 0 0 0,-2 1-6 16,1-1 6-16,0 1 0 0,-1 2 0 0,2-3 0 0,0 1 0 0,-1 3-15 0,4-1 15 0,0-1 0 15,-2 1-7-15,4-2 7 0,0 1 0 0,2 1-15 0,2-1 15 0,0-1 0 0,0 0 0 16,4-1 0-16,-1 0 0 0,0 1-5 0,5-1 5 0,0 0 0 0,-1-2-9 0,4 0 9 0,-1-1 0 16,2 2-13-16,2-2 13 0,0-2 0 0,0 4 0 0,17-1 0 0,1 1 0 0,0 1-10 15,1-4 10-15,0 1 0 0,-1 1 0 0,1-2 0 0,0-2 0 0,1 3 18 0,-2-4-18 0,-1 1 0 16,2 0 0-16,-1-2 0 0,-1 1 0 0,2 2 17 0,-1-4-17 0,0 0 0 0,3 2 6 16,-5-2-6-16,1-1 0 0,1 4 10 0,6-2-10 0,0 1 0 0,-1-2 0 0,5 1 0 0,-2 0 0 0,2 3 4 15,2-5-4-15,0 2 0 0,0-1 5 0,4 0-5 0,0 0 0 0,3 2 6 16,0-2-6-16,-1 2 0 0,2 0 0 0,0 0 0 15,2-1 0-15,0-1 15 0,-3 1-15 0,1-1 0 0,0 0 16 0,2 1-16 0,-1 0 0 0,1 0-8 0,-4-1 8 0,-1 0 0 0,2 1 0 0,4 0 0 0,-1 0 0 16,3 2 4-16,3 0-4 0,-1-3 0 0,1 1-3 0,-2 1 3 0,-1-1 0 0,3 1-12 16,-6-2 12-16,-1 1 0 0,3 0 0 15,-1 0 0-15,-1 0 0 0,3 1-11 0,5-2 11 0,1 0 0 0,1 1-7 0,-5 0 7 0,-1-1 0 0,2 3-8 0,-4-1 8 0,-2 1 0 0,5 0 0 16,-11-3 0-16,2 0 0 0,0 3-6 0,-9-4 6 0,2 1 0 0,0 2 0 0,-11-3 0 0,0 0 0 0,-1-2 0 16,-9 1 0-16,-1 0 0 0,2 0 0 0,-12-3 0 0,1 0 0 0,2 1-13 0,-8-3 13 0,-1 2 0 15,2-3-14-15,-11 3 14 0,0-2 0 0,2 2 6 0,-3-1-6 0,0-1 0 0,-1 0 0 16,-3-2 0-16,1-1 0 0,0 0 4 0,-3-1-4 0,0-1 0 0,0 1-7 0,-3-3 7 0,1 1 0 15</inkml:trace>
  <inkml:trace contextRef="#ctx0" brushRef="#br0" timeOffset="32948.49">26762 4968 0 0,'0'0'307'0,"0"0"-299"0,1 0-8 0,0 0 0 0,2 2 0 16,-1-2 0-16,0 0 0 0,0 3 12 0,0-2-12 0,0 0 0 0,3-1-7 15,-1 2 7-15,-1 0 0 0,0 0-5 0,0 2 5 0,0-1 0 0,2 0 0 0,-1 2 0 0,1-2 0 0,-1 3 4 16,-1 0-4-16,0-1 0 0,2 2 17 0,-3-1-17 0,0 0 0 0,2 3 15 15,-3-3-15-15,0 3 0 0,3-2 0 0,-4 1 0 0,0 0 0 0,0 1 39 0,-8 9-39 0,1-2 0 0,0 2 25 16,-6-2-25-16,1-2 0 0,-1 2-6 0,-2-6 6 0,1 1 0 0,-3 0 0 0,17-11 0 16,0 0 0-16,0 0 9 0,0 0-9 0,0 0 0 0,0 0 48 0,0 0-48 0,0 0 0 0</inkml:trace>
  <inkml:trace contextRef="#ctx0" brushRef="#br0" timeOffset="33365.71">26235 5192 0 0,'0'0'338'0,"0"0"-327"0,0 3-11 0,0 0 0 16,0 1 13-16,0-3-13 0,0-1 0 0,0 4 0 0,0-3 0 0,0 0 0 0,2 1 4 16,-1-2-4-16,0 2 0 0,2 0 3 0,-1-1-3 0,0 0 0 0,0 2 1 0,1-3-1 0,0 1 0 0,2 2 0 15,-1-2 0-15,0 0 0 0,0 0 9 0,1 0-9 0,0-1 0 0,3 3 27 0,-2-3-27 16,0 0 0-16,0 3 43 0,1-3-43 0,0 0 0 0,0 0 0 0,-1 0 0 0,0 0 0 0,3 0 29 16,-3 0-29-16,0 0 0 0,1-2 13 0,-1 1-13 0,1-1 0 0,-1 1-6 0,-1 0 6 0,0 0 0 15,1-2 0-15,-3 0 0 0,1 1 0 0,1 0-21 0,-3 0 21 0,0-1 0 0,2 2-26 16,-3-1 26-16,0-1 0 0,2 1-31 0,-2 1 31 0,0-2 0 0,1 1 0 0,-2 0 0 0,0 0 0 15,0-1 0-15,0 0 0 0,0 2 0 0,0-1 0 0,0 0 0 0,0 1 0 16,-2-1-28-16,1 1 28 0,0 0 0 0,-1-2 0 0,0 3 0 0,0 0 0 0,-2-1-18 0,1 1 18 0,0 0 0 0,-3 0-7 16,1 1 7-16,1 0 0 0,-2 1 22 0,1-1-22 0,0 0 0 0,-3 1 0 15,1 1 0-15,0-1 0 0,0 2 5 0,-1-2-5 0,1 1 0 0,0 0 1 0,0 1-1 0,-1-2 0 0,-2 3 6 16,2-3-6-16,0 2 0 0,-2-1 0 0,2 0 0 0,0 1 0 0,-3-1 27 0,2-2-27 0,0 2 0 16,0 1 26-16,-1-3-26 0,0 0 0 0,1 3 33 0,-1-4-33 0,1 1 0 0,-2 1 0 15,1-2 0-15,1 0 0 0,0 1 13 0,-1-1-13 0,1 0 0 0,-2-2 7 0,1 1-7 0,1 0 0 16,0-2-3-16,1 1 3 0,-1 0 0 0,-1-1 0 0,2-1 0 0,-1 2 0 0,1-4-7 0,0 1 7 15,1 0 0-15,-2-1-15 0,3 1 15 0,0 1 0 0,-2-5-1 0,3 3 1 0,-1-1 0 16,0-2 0-16,2 2 0 0,0-2 0 0,-1 0 25 0,-1-12-25 0,-1 2 0 0,1-3 5 0,4 2-5 16,0 0 0-16,-3-3-38 0,5 6 38 0,0-3 0 0,3 1 0 0,-1 2 0 0,0 0 0 0,2-2-26 15,0 3 26-15,0 1 0 0,2-2-3 0,-1 5 3 0,0-1 0 0,1-2 21 0,-3 11-21 16,0 0 0-16,0-2 0 0,0 2 0 0,-1 2 0 0,1-4 11 0,-1 4-11 0,0 0 0 0,1-3 14 16,-3 5-14-16,0 0 0 0,0 0 17 0,0 0-17 0,0 0 0 0,0 0 0 0,0 0 0 0,0 0 0 15</inkml:trace>
  <inkml:trace contextRef="#ctx0" brushRef="#br0" timeOffset="64981.7">29600 7720 0 0,'0'0'358'0,"0"0"-360"0,-1 1 2 0,0 0 0 0,0 2-12 15,0 0 12-15,0-1 0 0,-2 0-11 0,1 1 11 0,0-2 0 0,-1 2 0 0,0 0 0 0,-1 1 0 16,-1 2 5-16,1-2-5 0,0 1 0 0,-2 0 22 0,-9 7-22 0,0-1 0 16,-1 4 2-16,1-3-2 0,-1 0 0 0,16-12 0 0,-15 14 0 0,-1-2 0 0,0 1 0 0,-1 1-2 0,2-3 2 0,-1 1 0 15,-1 1-27-15,17-13 27 0,0 0 0 0,0 0 5 0,-38 21-5 0,2 1 0 0,0 3 0 16,17-15 0-16,2-1 0 0,-2 4 13 0,1-4-13 0,-1 0 0 0,-3 3 10 0,-10 3-10 0,0-1 0 15,-3 2 5-15,5-6-5 0,0 2 0 0,-1-1 0 0,4-2 0 0,0-1 0 0,0 2-6 0,0-4 6 16,1 0 0-16,0 0-10 0,-2-1 10 0,1 1 0 0,0 1-9 0,4-3 9 0,-2 0 0 16,-1 0 0-16,5-1 0 0,1 1 0 0,-3-2 7 0,0 0-7 0,0 1 0 0,-1 0 8 0,-3 0-8 0,1-2 0 15,0 3-2-15,-4-1 2 0,1 0 0 0,-2 1 0 0,1-3 0 0,-1 2 0 0,-1 0 0 16,2-2 0-16,-1 2 0 0,0-2 3 0,-1 1-3 0,-1-1 0 0,0 2 0 0,3-3 0 0,-1 0 0 16,1 0 0-16,-2-2 0 0,-1 1 0 0,1-2 11 0,-1 2-11 0,-1-2 0 0,1-1 4 15,1 1-4-15,-2 0 0 0,1-2 6 0,-1 1-6 0,1 0 0 0,-2-2 0 0,4 1 0 0,1 0 0 0,-1 1-9 16,-1-1 9-16,1-1 0 0,-1 0-2 0,-1-2 2 0,1 2 0 0,0-2 6 0,32 8-6 0,0 0 0 15,0 0 0-15,0 0 0 0,0 0 0 0,0 0-4 0,-95-25 4 0,0 0 0 0,0-1-9 16,65 15 9-16,1 1 0 0,0-1-5 0,3 0 5 0,-1 1 0 0,-1-3 0 0,4 1 0 0,0 1 0 16,-1-3 4-16,2 1-4 0,0 0 0 0,-2-1-2 0,4-1 2 0,-1 0 0 0,-2-1-6 15,5 2 6-15,-2-1 0 0,0-1 0 0,4 0 0 0,-1 0 0 0,1 0-1 0,1 1 1 0,2-1 0 16,-1 0-7-16,2-1 7 0,-1 0 0 0,-1 1-5 0,10 5 5 0,-1 0 0 0,-1 1 0 0,-4-12 0 16,-1 2 0-16,0-1-2 0,3 0 2 0,-1 1 0 0,0-4 9 0,6 3-9 0,0 0 0 0,-2-2 6 15,6 10-6-15,0 1 0 0,-1-1 0 0,1 1 0 0,0-1 0 0,1-2-10 16,-1 0 10-16,0-1 0 0,2 0-4 0,0-1 4 0,0 2 0 0,1-5-9 0,1 2 9 0,0 0 0 0,0-2 0 15,1 2 0-15,1-1 0 0,1-1-13 0,6-12 13 0,1-1 0 0,-1 0-6 16,4 7 6-16,-2-2 0 0,2-1 13 0,0 9-13 0,1-3 0 0,2 0 0 0,-1 2 0 0,1 1 0 0,-1-4 19 16,1 4-19-16,1 0 0 0,0-1 7 0,1 5-7 0,0-2 0 0,1-1-7 0,0 3 7 15,1-1 0-15,1-1 0 0,0 1 0 0,-1 3 0 0,1-2-3 0,2 5 3 0,1-4 0 0,-1 2-16 16,2 2 16-16,1 2 0 0,0-3-11 0,-1 2 11 0,0-2 0 0,3 1 0 0,0 2 0 0,0 1 0 16,3-2 1-16,-3 3-1 0,1-1 0 0,1 0 19 0,-2 1-19 0,1 1 0 0,-1-1 12 0,-1 5-12 15,1 0 0-15,0-3 0 0,-3 4 0 0,2 1 0 0,2-4-8 0,0 4 8 0,1 0 0 0,-1 0 4 16,4 0-4-16,1 0 0 0,-1 1 5 0,2-1-5 0,-2 0 0 0,1 2 0 0,0-1 0 0,0 1 0 15,0 2 14-15,-2 0-14 0,0 0 0 0,1-1 10 0,-3 4-10 0,1 1 0 0,1-3-4 16,-1 2 4-16,1-1 0 0,1 2 0 0,-1-1 0 0,2 1 0 0,-2 1 4 0,-3-1-4 0,1 0 0 16,0 1 5-16,-2 0-5 0,1 1 0 0,-1 1 4 0,2 0-4 0,-1 1 0 0,3 1 0 0,-3-2 0 15,-1 1 0-15,2 2 7 0,-4 0-7 0,-1 1 0 0,2 1-17 0,0 0 17 0,-1 1 0 0,0 0-6 16,-5 1 6-16,0-1 0 0,2 2 0 0,0-1 0 0,1 0 0 0,0 1 6 0,-2 1-6 0,0-1 0 16,0 2-27-16,-2 2 27 0,0-1 0 0,1 1 0 0,-2 1 0 0,-2-2 0 15,2 3 0-15,-5-3 0 0,0-1 0 0,0 4-34 0,-5-4 34 0,1 0 0 0,0 1-21 0,-5-3 21 0,1 2 0 16,0-1 3-16,-4-1-3 0,-1 0 0 0,2 0 0 0,-5-8 0 0,0-1 0 0,0 0 16 15,-1 2-16-15,0 2 0 0,1-1 36 0,-2 3-36 0,0 0 0 0,2 1 13 0,-2 1-13 0,0 0 0 16,-2 2 0-16,1-1 0 0,0 1 0 0,-1 2 0 0,-2-3 0 0,0 2 0 0,-1-1-6 16,-2 0 6-16,-1 0 0 0,1 2-17 0,-9 11 17 0,1-2 0 0,-3 3 0 0,2-10 0 0,-2 2 0 15,0-2 3-15,2-3-3 0,-1-2 0 0,0 2-2 0,-3-4 2 0,-1 0 0 0,0-1-5 16,-1 0 5-16,0-2 0 0,-2 1 0 0,2-3 0 0,0-1 0 0,-1 4-19 0,0-5 19 0,0 3 0 0,-1-3-7 16,1-1 7-16,0-3 0 0</inkml:trace>
  <inkml:trace contextRef="#ctx0" brushRef="#br0" timeOffset="90984.91">28194 7682 0 0,'0'0'320'15,"0"0"-305"-15,0 1-15 0,0 0 0 0,-1 1 0 16,1-2 0-16,0 3 0 0,0-2 9 0,0-1-9 0,0 1 0 0,-1 0-6 0,1-1 6 0,0 0 0 0,-1 3-36 0,1-3 36 0,0 0 0 0,0 1 0 16,0-1 0-16,0 0 0 0,-1 1-31 0,1-1 31 0,0 0 0 0</inkml:trace>
  <inkml:trace contextRef="#ctx0" brushRef="#br0" timeOffset="91157.82">28254 7601 0 0,'0'0'358'0,"0"0"-346"0,0 1-12 0,0 1 0 0,1 0 9 15,-1-2-9-15,0 2 0 0,3-2 0 0,-3 1 0 0,0 1 0 0,1-1-2 16,-1-1 2-16,0 0 0 0,0 2-35 0,0-2 35 0,0 0 0 0,0 2-49 0,0-2 49 0,0 0 0 0,-1 0 0 15,1 0 0-15,0 0 0 0,0 0-27 0,0 0 27 0,0 0 0 0</inkml:trace>
  <inkml:trace contextRef="#ctx0" brushRef="#br0" timeOffset="91308.05">28158 7540 0 0,'0'0'468'0,"0"0"-468"15,0 1 0-15,0 1 0 0,-2 1 21 0,2-2-21 0,0 0 0 0,-2 0 11 0,2 1-11 0,0-1 0 0,0-1 0 0,-2 1-33 16,2 0 33-16,0 1 0 0,-2-1 0 0,2 0 0 0,0 0 0 0,-1 0-55 0,1-1 55 0,0 0 0 16</inkml:trace>
  <inkml:trace contextRef="#ctx0" brushRef="#br0" timeOffset="92280.86">28111 7504 0 0,'0'0'529'0,"0"0"-551"16,0 0 22-16,0 0 0 0,0 0 0 0,0 0 0 0,0 0 0 0,-2 2-8 15,2-2 8-15,0 0 0 0,-2 1-23 0,2-1 23 0,0 0 0 0</inkml:trace>
  <inkml:trace contextRef="#ctx0" brushRef="#br0" timeOffset="92458.82">28037 7532 0 0,'0'0'566'0,"0"0"-566"0,0 1 0 0,0 1 0 0,1-1-9 15,-1-1 9-15,0 0 0 0,0 2-32 0,0-2 32 0,0 0 0 0,-1 1-44 0,1-1 44 0,0 0 0 0,0 0 0 16,0 0 0-16,0 0 0 0</inkml:trace>
  <inkml:trace contextRef="#ctx0" brushRef="#br0" timeOffset="92608.74">27999 7526 0 0,'0'0'565'0,"0"0"-560"0,0 0-5 0,0 0 0 0,0 0 0 0,0 0 0 0,0 0 0 16,0 0 16-16,0 0-16 0,0 0 0 0,-1 0 23 0,1 0-23 0,0 0 0 0,-1 0-3 16,1 0 3-16,0 0 0 0</inkml:trace>
  <inkml:trace contextRef="#ctx0" brushRef="#br0" timeOffset="158409.07">25343 8200 0 0,'0'0'360'0,"0"0"-356"15,0 0-4-15,0 0 0 0,0 0-6 0,0 0 6 0,0 0 0 0,0 0-8 16,0 0 8-16,0 0 0 0,0 0 0 0,0 0 0 0,0 0 0 0,0 0-4 0,0 0 4 0,0 0 0 15,0 0 0-15,0 0 0 0,0 0 0 0</inkml:trace>
  <inkml:trace contextRef="#ctx0" brushRef="#br0" timeOffset="158725.57">25465 8130 0 0,'0'0'2048'0,"0"0"-2048"0,0 0 0 0,0 0 0 0,0 0 0 16,0 0 0-16,0 0 0 15,0 0 0-15,0 0 0 0,1 97 0 0,-3-85 0 16,1-2 0-16,0-2 0 0</inkml:trace>
  <inkml:trace contextRef="#ctx0" brushRef="#br0" timeOffset="158808.41">25780 8383 0 0,'0'0'2048'0,"0"0"-2048"16,2 9 0-16,-3-18 0 0,1 9 0 16</inkml:trace>
  <inkml:trace contextRef="#ctx0" brushRef="#br0" timeOffset="163439.93">27171 8983 0 0,'0'0'300'0,"0"0"-325"15,-3 2 25-15,0 0 0 0,3-2 0 0</inkml:trace>
  <inkml:trace contextRef="#ctx0" brushRef="#br0" timeOffset="198730.79">29692 9225 0 0,'0'0'271'0,"0"0"-278"0,-1 0 7 0,0 0 0 15,-1 1 3-15,1-1-3 0,0 0 0 0,-2 1 0 0,2-1 0 0,0 0 0 0,-2 0 8 0,1 0-8 0,0 0 0 0,-1 0 7 16,1 0-7-16,0 0 0 0,-2-1 8 0,1 1-8 0,0 0 0 0,-2-1 0 0,1 1 0 0,0 0 0 16,-3-1 3-16,1 1-3 0,1 0 0 0,-2-2 14 0,0 2-14 0,-1 0 0 0,0 0 24 15,-11-1-24-15,1-1 0 0,-1 0 0 0,-1 1 0 0,0 0 0 0,0-2 10 0,2 2-10 0,-2 0 0 16,0-2-1-16,2 2 1 0,-1 0 0 0,-2 0-3 0,3-1 3 0,0 1 0 0,0 0 0 16,-1 0 0-16,0 0 0 0,-1 0-1 0,2 1 1 0,1 0 0 0,-1-2-6 0,0 2 6 0,-1 0 0 0,-1-2-5 15,2 2 5-15,-1 0 0 0,-2 0 0 0,3 0 0 0,-2 0 0 0,1 0-8 0,0 0 8 16,0 0 0-16,1 0 8 0,-2 0-8 0,1 0 0 0,1 1 9 0,0-1-9 0,1 0 0 0,-4-1 0 15,3 1 0-15,1 0 0 0,-1 0 2 0,0 0-2 0,-2 0 0 0,1 0-2 0,0 0 2 0,-1 0 0 16,1 0-4-16,-2 0 4 0,1 0 0 0,1 0 0 0,-1 0 0 0,0 0 0 0,0 0-3 16,1 0 3-16,0 0 0 0,1 0-5 0,-1 0 5 0,0 0 0 0,0 2-1 0,0-2 1 0,1 0 0 0,-2 2 0 15,1-2 0-15,0 0 0 0,0 1 12 0,0-1-12 0,-1 0 0 0,-1 2 12 0,3-2-12 16,-1 0 0-16,-2 1-7 0,1-1 7 0,0 0 0 0,1 1 0 0,0 1 0 0,0-1 0 0,-2 0-12 16,1 0 12-16,0 0 0 0,1 1 2 0,-1-1-2 0,-1 0 0 0,2 1 2 0,0-1-2 0,1 0 0 15,-1 1 0-15,0-1 0 0,2 1 0 0,-1-1 0 0,1-1 0 0,-1 2 0 16,-3-1 0-16,4 0 0 0,-1 0 0 0,1 1 3 0,1-1-3 0,1 1 0 0,-4-1 0 0,4-1 0 0,-1 0 0 15,-1 2-4-15,1 0 4 0,1-1 0 0,-3 0 2 0,3-1-2 0,1 0 0 0,-3 1-2 16,4-1 2-16,0 0 0 0,-2 3 0 0,3-3 0 0,-1 0 0 0,-1 2-3 0,1-2 3 0,1 0 0 0,0 1-10 16,7-1 10-16,1 0 0 0,-3 0-7 0,7 0 7 0,0 0 0 0,0 0 0 0,-9 0 0 15,0 0 0-15,-1 3-2 0,5-3 2 0,0 0 0 0,-1 1 0 0,1-1 0 0,-1 0 0 0,-1 1 0 16,1-1 0-16,0 0 0 0,-2 1 0 0,1-1 0 0,-1 0 0 0,1 0-1 0,7 0 1 0,0 0 0 16,0 0 8-16,0 0-8 0,0 0 0 0</inkml:trace>
  <inkml:trace contextRef="#ctx0" brushRef="#br0" timeOffset="203369.08">28421 9238 0 0,'0'0'346'0,"0"0"-395"16,-4 0 49-16,0 0 0 0,-2 0-27 0,1 0 27 0,-1 0 0 0,1 0-11 16,-1 0 11-16,-1 0 0 0,0 0 0 0,1 0 0 0,0 0 0 0,-2 1-3 0,-1-1 3 0,1 0 0 0,0 0 0 15,-1 0 0-15,1 0 0 0,-3 0 0 0,2 0 0 0,-1 0 0 0,0 0 0 0,-12 0 0 0,0 0 0 16,-1 0 0-16,1 0 0 0,0 0 0 0,0 0 0 0,1 0 0 0,-1 0 0 16,0 1 0-16,4-1 0 0,-1 0 0 0,0 2 0 0,0-2 0 0,0 0 0 0,1 2 0 0,0-2 0 0,1 0 0 15,-3 1 0-15,1-1 0 0,1 0 0 0,-3-1 0 0,2 1 0 0,0 0 0 0,0 0 0 0,1 0 0 16,-1 0 0-16,-3 0 0 0,4 0 0 0,-1 0 0 0,0 1 0 0,-1 0 0 0,-1 0 0 0,2 1 0 15,-1-2 0-15,0 0 0 0,0 2 0 0,-14-1 0 0,1 0 0 0,-3 2 0 0,18-2 0 16,0 0 0-16,1 2 0 0,0-3 0 0,1 1 0 0,-4 2 0 0,2-2 0 0,1 0 0 0,-1 1 0 16,1-1 0-16,-2 0 0 0,0 2 0 0,0-3 0 0,-1 2 0 0,1 1 0 0,-1-3 0 0,1 1 0 15,-1 0 0-15,1-1 0 0,0 0 0 0,-2 2 0 0,-13-1 0 0,-1 0 0 0,-2 3 0 16,20-4 0-16,-1 0 0 0,0 1 0 0,0-1 0 0,-1 0 0 0,1 0 0 0,-13 0 0 0,0 0 0 0,-1 0 0 16,5 0 0-16,0 0 0 0,-2-2 0 0,15 2 0 0,-1 0 0 0,0-1 0 15,-11 1 0-15,-1 0 0 0,-1-3 0 0,14 3 0 0,1 0 0 0,-2-1 0 0,-1 1 0 0,2 0 0 0,-2-2 0 16,1 1 0-16,-1 0 0 0,0 1 0 0,-1-1 0 0,1-1 0 0,-1 0 0 0,1 2 0 0,1-2 0 15,-1 0 0-15,2 1 0 0,1 0 0 0,-3 0 0 0,3 0 0 0,-1 0 0 0,0-1 0 16,10 2 0-16,-1 0 0 0,-1-2 0 0,0 2 0 0,1-1 0 0,0-1 0 0,1 1 0 0,-1 0 0 16,-1-1 0-16,1 1 0 0,0 0 0 0,0-1 0 0,0 1 0 0,-1-1 0 0,0-1 5 15,1 1-5-15,0 0 0 0,-2 0 0 0,1-1 0 0,1 1 0 0,-2-1-3 0,2-1 3 0,0 0 0 16,-2 1 6-16,2-1-6 0,0 0 0 0,0 0-2 0,1-1 2 0,0 1 0 0,-3-1 0 16,3-1 0-16,0 1 0 0,-1-2-4 0,2 0 4 0,0 2 0 0,-1-4 0 0,2 2 0 0,0 0 0 0,-3-2 5 15,3 2-5-15,0-2 0 0,0-2 0 0,-1-10 0 0,0 1 0 0,-3-1 5 0,5 0-5 0,0-1 0 16,0 1 0-16,1 1 0 0,0 1 0 0,0-3 3 0,1 3-3 0,0 0 0 0,1 0 0 15,0 1 0-15,1 1 0 0,0-1-3 0,-1 1 3 0,0-1 0 0,0 0 5 0,0 3-5 0,0-2 0 16,3 2 5-16,-2 0-5 0,0-1 0 0,1 0 0 0,-1 1 0 0,0-1 0 0,0 0-10 16,0 2 10-16,0-2 0 0,2 3-7 0,-2-1 7 0,0 0 0 0,2-1 10 0,-1 3-10 0,0 0 0 0,1-3 0 15,0 3 0-15,-1 1 0 0,2-3-1 0,1 3 1 0,-1 1 0 0,1-2 4 16,0 2-4-16,0 1 0 0,1-3-4 0,2 4 4 0,-1 0 0 0,0-4 0 0,1 5 0 0,1-2 0 0,2 1 5 16,0 2-5-16,-1 1 0 0,0-5 5 0,3 4-5 0,-1 1 0 0,1-2-5 0,2 3 5 0,0 0 0 15,0-2 0-15,-1 2 0 0,1 0 0 0,0-1-7 0,2 2 7 0,-2 0 0 0,1-2-2 16,2 3 2-16,-1 0 0 0,2-1 7 0,1 1-7 0,-1 0 0 0,2 0 0 0,0 0 0 0,-2 2 0 15,3-3 9-15,15 2-9 0,2 1 0 0,0-1 4 0,-5 1-4 0,-1 0 0 0,3-2-9 16,0 2 9-16,-1 0 0 0,1 3 0 0,-5-3 0 0,1 1 0 0,2 2-5 0,-1 0 5 0,0-2 0 0,2 2 9 16,-3-2-9-16,1 1 0 0,2 1 2 0,-3-3-2 0,1 1 0 0,1 0 0 15,-4 0 0-15,1 0 0 0,-1 0-3 0,4 1 3 0,-1-1 0 0,1 1 10 0,-1-2-10 0,-1 0 0 0,0 3 11 16,2-3-11-16,-1 0 0 0,3 0 0 0,-2 1 0 0,-1 0 0 0,2 2 11 0,-3-2-11 0,0 1 0 16,2 0 2-16,0-2-2 0,-1 0 0 0,2 3 6 0,-3-3-6 0,1 0 0 0,0 0 0 15,-4-1 0-15,1-1 0 0,1 1 19 0,2 1-19 0,0 0 0 0,0 0 11 16,-3 0-11-16,1 0 0 0,1 1-5 0,0-1 5 0,1 0 0 0,0 0 0 0,-2 0 0 0,0 0 0 0,1-1-7 15,-2 1 7-15,-1 0 0 0,0-1 3 0,-1-1-3 0,-1 1 0 0,2 1 11 0,1-2-11 0,-1 1 0 16,2-1 0-16,-6 2 0 0,1 0 0 0,-2-2-8 0,0 1 8 0,1 0 0 0,1 0-11 0,-3 0 11 16,0-1 0-16,0-1 1 0,-3 1-1 0,0 0 0 0,2-1 0 0,-2 2 0 0,0 0 0 0,0-2 9 15,-3 2-9-15,2-1 0 0,-1-1 11 0,-12 3-11 0,0 0 0 0,2-1-11 0,0 1 11 16,0 0 0-16,1-1 0 0,0 1 0 0,1 0 0 0,1 1-11 0,-1-1 11 0,1 1 0 0,0 1-7 16,0-1 7-16,1-1 0 0,0 4 2 0,-1-1-2 0,-1 1 0 0,2-2 0 0,-1 1 0 15,0 1 0-15,2 2 5 0,-2-3-5 0,0 2 0 0,-1 1 0 0,-1 0 0 0,0 0 0 0,1 2 7 16,-2-2-7-16,-1 2 0 0,0 0 0 0,-1-1 0 0,0 0 0 0,0 3-2 0,-6-6 2 0,0 0 0 15,1 0-2-15,2 7 2 0,1 1 0 0,1 1 15 0,-3 0-15 0,0 1 0 0,2-1 0 16,-3 3 0-16,0-2 0 0,2 0 3 0,-4 1-3 0,0-1 0 0,2 3 7 0,-3 0-7 0,0-3 0 0,1 4 8 16,-2 1-8-16,0-1 0 0,-1 1 0 0,1 0 0 0,0 2 0 0,-3-1 6 0,3 1-6 15,0-1 0-15,-2 1 3 0,0 14-3 0,0 0 0 0,-1 1 1 0,-1-3-1 0,0 1 0 0,-1-1 0 16,1-3 0-16,0-1 0 0,-2 2 1 0,1-4-1 0,-1 3 0 0,-2-1 2 0,3-1-2 16,0 1 0-16,-2-1 3 0,2-7-3 0,1 1 0 0,0 1 0 0,3-16 0 0,0 2 0 15</inkml:trace>
  <inkml:trace contextRef="#ctx0" brushRef="#br0" timeOffset="210976.46">25563 2258 0 0,'0'0'258'0,"0"0"-258"16,-1 0 0-16,0 0 0 0,-1 0-2 0,2 0 2 0,0 0 0 0,-2-1 0 16,2 1 0-16,0 0 0 0,-1 0 0 0,1 0 0 0,0 0 0 0,-2 0 8 0,2 0-8 0,0 0 0 0,-1 1-8 15,1-1 8-15,0 0 0 0,0 2 0 0,0-2 0 0,0 0 0 0,1 3 0 0,-1-2 0 0,0 0 0 0,2-1 0 16,-2 1 0-16,0 2 0 0,2-2 0 0,-1-1 0 0,0 1 0 0,0 1 50 16,0-1-50-16,0-1 0 0,2 1 0 0,-2-1 0 0,0 0 0 0,2 2 41 0,-1-2-41 0,0 0 0 15,1 3-3-15,-1-3 3 0,0 0 0 0,1 0-6 0,-1 0 6 0,0 0 0 0,2 0 0 0,-2 0 0 16,0 0 0-16,2-3 17 0,-2 2-17 0,0 0 0 0,2 0 56 0,-2 1-56 0,0-1 0 0,1-2 17 15,-1-1-17-15,0 3 0 0,1-1 0 0,-2-1 0 0,0 1 0 0,2-2-13 0,-2 3 13 0,0-1 0 0,1-3-14 16,-1 2 14-16,0-1 0 0,0 1 39 0,-1 0-39 0,0 0 0 0,0-1 0 16,0 1 0-16,0-1 0 0,-2 0-8 0,1 2 8 0,0-2 0 0,0 1-46 0,0 2 46 0,0-2 0 15,-2-1-30-15,1 2 30 0,0 0 0 0,-1-1 0 0,0 2 0 0,0 0 0 0,0-1 85 0,-1 2-85 16,1 0 0-16,-2-2 29 0,1 2-29 0,0 0 0 0,-2 1-33 0,1 0 33 0,-1 0 0 0,0 1 0 16,0 1 0-16,0-1 0 0,-1 1-27 0,0 0 27 0,1-2 0 15,-2 3-6-15,1-1 6 0,-1 1 0 0,1 1 19 0,0 0-19 0,-1-2 0 0,-2 2 0 0,3 0 0 0,0-2 0 0,-2 4 74 16,0-1-74-16,2-2 0 0,-2 2 13 0,0-2-13 0,1 3 0 0,0-3-19 0,0 2 19 0,-1-2 0 15,0 3 0-15,1-2 0 0,0 0 0 0,-2 1 19 0,2-3-19 0,0 3 0 0,-3 0 34 16,3-3-34-16,0 2 0 0,-2 0 52 0,0 0-52 0,1-2 0 0,0 2 0 0,-2-3 0 0,2 1 0 0,0 1 37 16,-1-2-37-16,1 0 0 0,-1 2-27 0,0-3 27 0,1-1 0 0,0 4-56 15,0-4 56-15,-2 2 0 0,2-1 0 0,1-1 0 0,-1 0 0 0,-1 0-16 0,10 0 16 0,0 0 0 0,0 0-23 16,0 0 23-16,0 0 0 0,0 0-33 0,-24-4 33 0,0 0 0 0,-1-4 0 0,19 7 0 16,1-2 0-16,-2-1-31 0,3 2 31 0,0-2 0 0,-2 1 42 0,2 0-42 0,1 0 0 0,-1 0 82 15,2 0-82-15,0-1 0 0,0 0 0 0,1 2 0 0,0-2 0 0,0-1 18 0,1 3-18 0,0-2 0 16,0 0-2-16,1 1 2 0,0-1 0 0,1-2 16 0,0 4-16 0,0-2 0 0,1-1 0 15,0 2 0-15,1 1 0 0,-1-1 28 0,1-1-28 0,0 3 0 0,0-4 40 0,0 3-40 0,0 0 0 16,1 0-13-16,1 1 13 0,-1 1 0 0,0-1 0 0,-1 1 0 0,1 0 0 0,1-1-7 0,-1 2 7 16,-1 0 0-16,1 0 1 0,-2 0-1 0,0 0 0 0,1 2-34 0,-2 1 34 0,0-2 0 0,0 3 0 15,-1-2 0-15,1-1 0 0,0 4-59 0,-2-3 59 0,0 1 0 0,-1 2-61 0,0-1 61 0,-1 0 0 16,0 1-31-16,0-1 31 0,0 1 0 0,-2 0 0 0,1-1 0 0,0 0 0 0,-2 2-9 16,0-1 9-16,-1-1 0 0,1 0 2 0,-1 2-2 0,1-2 0 0,-2 0-19 0,0-1 19 0,1 0 0 15,-1 1 0-15,1-1 0 0,0 0 0 0,-3 0 37 0,2-1-37 0,0 0 0 0,0 1 33 16,-1-3-33-16,1 2 0 0,-1-1-21 0,1-1 21 0,-1 0 0 0,1 2 0 0,1-3 0 0,0 0 0 15,-1 2-39-15,0-2 39 0,1 0 0 0,-1 0 93 0,2-1-93 0,0 0 0 0,-3-2 73 16,4 3-73-16,0-1 0 0,-2-2 0 0,2 0 0 0,0 2 0 0,-1-4-23 0,2 1 23 0,0 2 0 0,0-1-52 16,1-2 52-16,0 1 0 0,-1-2-33 0,1 1 33 0,0 0 0 0,-1 1 0 0,2-2 0 15,0 0 0-15,-2 1 33 0,2 1-33 0,-1-1 0 0,-1-1 28 0,2 2-28 0,0-1 0 0,0 0-17 16,0 3 17-16,0-2 0 0,0-1 0 0,1 3 0 0,0-2 0 0,-2 2-43 0,2 0 43 0,0-1 0 16,-1 2-33-16,1-1 33 0,0 1 0 0,-1 0-31 0,0 1 31 0,0 0 0 0,-1 0 0 15,1 1 0-15,0 0 0 0,-2 2-5 0,1-2 5 0,0 2 0 0,-3-1 1 0,2 2-1 0,0-1 0 16,-2 1 20-16,-7 7-20 0,0-1 0 0,0 2 0 0,7-8 0 0,0 2 0 0,-3 2 33 15,3-3-33-15,0 0 0 0,-2 0-33 0,1 2 33 0,-1-2 0 0,1 1-16 0,0-1 16 0,-1 0 0 16,0 1 0-16,0-2 0 0,1 2 0 0,-2-1 11 0,2 0-11 0,-1-2 0 0,-1 4-18 0,2-2 18 16,0-2 0-16,-2 3-20 0,1 0 20 0,1-3 0 0,-1 2 0 0,0-1 0 0,0 0 0 0,1 1-8 15,1-3 8-15,0 2 0 0,0 1 23 0,1-4-23 0,-1 2 0 0,1-1-2 0,2-1 2 16,0 0 0-16,-2 0 0 0,3-1 0 0,0 0 0 0,-1 0-7 0,2 0 7 0,0 0 0 0</inkml:trace>
  <inkml:trace contextRef="#ctx0" brushRef="#br0" timeOffset="211211.02">25204 2082 0 0,'0'0'275'0,"0"0"-275"0,-3 1 0 0,0 0 0 0,0 0-15 15,-1-1 15-15,0 2 0 0,-2-1 36 0,-1 0-36 0,0-1 0 0,0 3 61 16,-12-1-61-16,1 0 0 0,-1 1 0 0,-3 0 0 0,0 1 0 0,0-1 39 0,1 0-39 0,1 0 0 0,-3 2-9 0,3-3 9 15,1 2 0-15,-2 0-61 0,2-2 61 0,0 1 0 0,0 0 0 0,1 0 0 0,-1 1 0 16,-1-1-34-16,4-1 34 0,0 0 0 0,0 2 39 0,2-2-39 0,1 0 0 0,-2 1 45 0,4-2-45 0,-1 0 0 16,-1 2 0-16,10-3 0 0,0 0 0 0,-1 1 20 0,2-1-20 0,0 0 0 0,-2 0 45 15,3 0-45-15,0 0 0 0,-3 1 24 0,3-1-24 0,0 0 0 0</inkml:trace>
  <inkml:trace contextRef="#ctx0" brushRef="#br0" timeOffset="211428.17">24671 1857 0 0,'0'0'320'0,"0"0"-321"0,-3 3 1 0,0 2 0 15,-2 1-2-15,3-2 2 0,0-1 0 0,-3 2 0 16,1 0 0-16,0-1 0 0,0 4-2 0,-4 7 2 0,0 0 0 0,-3 3-2 0,2-2 2 0,-1 2 0 0,0 2-2 0,3-2 2 0,0 0 0 16,-3 0 0-16,4-1 0 0,0-1 0 0,-1 4-2 0,1-4 2 0,-1-1 0 0,1 3-2 15,0-3 2-15,0-1 0 0,-2 4-2 0,2-5 2 0,1 0 0 0,-1 2 0 0,3-4 0 0,0 2 0 0,-1 0-3 16,2-3 3-16,0 1 0 0,-3-2-3 0,4-5 3 0,0 0 0 0,0 0-3 0,0-2 3 15,0 2 0-15,-1-1 0 0,1 2 0 0,0-1 0 0,-2 2-7 0,1-3 7 0,0 1 0 0,-2 3-2 16,1-1 2-16,0-2 0 0,-2 1-2 0,5-5 2 0,0 0 0 0,0 0 0 0,0 0 0 0,0 0 0 16</inkml:trace>
  <inkml:trace contextRef="#ctx0" brushRef="#br0" timeOffset="211627.7">24260 2242 0 0,'0'0'375'0,"0"0"-440"0,-1 3 65 0,0-2 0 0,0 2-39 16,0 0 39-16,0-2 0 0,-2 3-14 0,2-1 14 0,0 1 0 0,-2-2 0 0,1 3 0 0,0-1 0 0,2-4 0 0,-3 7-1 16,0-2 1-16,0 0 0 0,0 2 27 0,-7 9-27 0,0 0 0 0,1-1 21 0,0 1-21 0,-1 0 0 15,1 2 0-15,1-2 0 0,-1-1 0 0,-1 1-22 0,2-3 22 0,0 1 0 0,-3-1 0 16,8-7 0-16,0 1 0 0,-2-1-8 0,2-1 8 0,0 1 0 0,-2 0 0 0,2-2 0 0,0 1 0 16,-2 1 15-16,1-2-15 0,0 0 0 0,0 2-15 0,0-3 15 0,-1 2 0 0,-1 1-4 0,6-6 4 0,0 0 0 15,0 0 0-15,0 0 0 0,0 0 0 0</inkml:trace>
  <inkml:trace contextRef="#ctx0" brushRef="#br0" timeOffset="212028.43">23961 2245 0 0,'0'0'317'0,"0"0"-340"0,0 0 23 0,0 0 0 0,1 3-25 15,-1-3 25-15,0 0 0 0,1 0 0 0,-1 0 0 0,0 0 0 0,0 0 0 0,0 1 2 0,0-1-2 0,0 0 0 0,1 3 28 0,-1-2-28 0,0-1 0 16,-1 2 39-16,1 0-39 0,0 0 0 0,-1 1 0 0,1-1 0 0,0-1 0 0,-2 4-8 15,1-1 8-15,0-2 0 0,0 3-40 0,0-2 40 0,0 1 0 0,-1 1-10 0,1 0 10 0,0-1 0 16,-1 0 0-16,1 0 0 0,0 1 0 0,-2 2 12 0,2-3-12 0,0 0 0 0,-2 0 5 16,1-1-5-16,0 0 0 0,-1 2-6 0,1-1 6 0,0-2 0 0,-1 2 0 0,0-3 0 0,0 2 0 0,0 1 6 15,-1-2-6-15,1 1 0 0,-2-2-8 0,2 1 8 0,0-1 0 0,-2 2-22 0,1-2 22 16,0 0 0-16,-2 0 0 0,2-1 0 0,0 0 0 0,-2 2-10 0,1-2 10 0,0 0 0 0,-1 1 10 16,1-1-10-16,0 0 0 0,-3 1 0 0,2-1 0 0,-1 0 0 0,0 3 0 0,1-3 0 0,0 3 0 15,-3-2-10-15,2 0 10 0,0-1 0 0,0 3-1 0,0-2 1 0,-1 0 0 0,-1 2 0 16,0-1 0-16,0 0 0 0,1 2 0 0,-9 4 0 0,-1 1 0 0,-2 0 0 0,2 2 0 0,0-1 0 15,1 3 5-15,1-4-5 0,1 2 0 0,-1 1 0 0,1-1 0 0,0 0 0 0,0 3 0 16,1-3 0-16,1 1 0 0,-2 2-5 0,3-3 5 0,-2 0 0 0,0 2 12 0,2-1-12 0,-1-2 0 0,0 3-9 16,-1 1 9-16,1-2 0 0,-2-1 0 0,2 2 0 0,0-1 0 0,-1 1-3 15,2-3 3-15,-1 1 0 0,-1 1 0 0,1-2 0 0,2-2 0 0,-1 2 0 0,1-2 0 0,1 0 0 0,-1 0 0 16,8-7 0-16,-1 2 0 0,-1 1 0 0,1-3 0 0,0 2 0 0,0 1 0 0,1-2 0 16,0 0 0-16,-3 0 0 0,2-1 0 0,1-1 0 0,0 3 0 0,1-3 0 0,0 0 0 0,-2 1 0 15,2-1 0-15,0 0 0 0,0 2 0 0,1-4 0 0,0 2 0 0,0-1 0 0,1-2 0 0,0 2 0 16,0-2 0-16,0 3 0 0,0 0 0 0,0 0 0 0,0 0 0 0,0 0 0 0</inkml:trace>
  <inkml:trace contextRef="#ctx0" brushRef="#br0" timeOffset="212261.99">24296 1794 0 0,'0'0'424'0,"0"0"-425"0,-5 2 1 0,0 0 0 0,-1 2-2 0,2-3 2 0,0 1 0 16,-2 1 0-16,-11 6 0 0,1-1 0 0,-4 2-2 0,0 1 2 0,-1 0 0 0,-2 1-2 0,1-1 2 15,0 0 0-15,-2 0-2 0,-12 7 2 0,-1 1 0 0,0-1 0 0,20-10 0 0,-1 1 0 0,0 2-2 16,2-5 2-16,1 2 0 0,-3 1-2 0,4-2 2 0,-1-2 0 0,0 3-2 0,3-3 2 0,1 0 0 16,-2 2 0-16,3-3 0 0,0 1 0 0,-2-2-3 0,9-1 3 0,0-1 0 0,0-1-3 15,0 2 3-15,-1-1 0 0,1 1-4 0,1-2 4 0,0 0 0 0,-2 2 0 0,1-2 0 0,1 0 0 16,-1-1-4-16,3 1 4 0,0 0 0 0</inkml:trace>
  <inkml:trace contextRef="#ctx0" brushRef="#br0" timeOffset="212428.18">23963 1816 0 0,'0'0'304'0,"0"0"-305"0,-17 8 1 0,-2 0 0 15,-1 2-2-15,4-2 2 0,-1 1 0 0,0-1 0 0,0 1 0 0,0-2 0 0,-1 2-2 16,0 0 2-16,1-1 0 0,-1 2-2 0,1-1 2 0,0 0 0 0,-1 0-2 0,2-2 2 15,1 2 0-15,-3-1 0 0,1-1 0 0,2 2 0 0,-3 0-2 0,5-1 2 0,-1 1 0 0,-1-1-2 16,1 0 2-16,0 1 0 0,0-1-2 0,1-1 2 0,1 1 0 0,-2 1 0 0,4-3 0 0,-1 0 0 0,-1 1-2 16,5-3 2-16,0 0 0 0</inkml:trace>
  <inkml:trace contextRef="#ctx0" brushRef="#br0" timeOffset="212828.81">23256 2334 0 0,'0'0'338'0,"0"0"-371"0,0 3 33 0,0-1 0 0,-2 0-23 0,2 0 23 0,0 0 0 0,-1 1-12 16,1-1 12-16,0-1 0 0,0 1 0 0,0 0 0 0,0-2 0 0,1 4-9 0,0-3 9 0,0-1 0 16,0 4-5-16,0-3 5 0,0 1 0 0,2 0 0 0,-1-2 0 0,0 2 0 0,-2-2 0 0,5 1 0 15,-2-1 0-15,0 0 0 0,0 1 0 0,0-1 0 0,0 0 0 0,2 0 0 0,-2-1 0 0,0 0 0 0,2-1 0 16,-1 2 0-16,0-1 0 0,1-3 0 0,-1 2 0 0,0 0 0 0,0-3 0 16,1 2 0-16,-1 1 0 0,-4 2 0 0,5-5 0 0,-2 1 0 0,0 0 0 0,2-1 0 0,-2 0 0 0,0 0 0 15,1-1 0-15,-1 0 0 0,-1 1 0 0,1-1 0 0,-2 1 0 0,0-1 0 0,1 1 0 16,-2 2 0-16,0-2 0 0,2 0 0 0,-2 0 0 0,0 3 0 0,-1-4 0 0,0 3 0 0,0 1 0 0,-2-2 0 15,1 1 0-15,0 1 0 0,-2 0 0 0,0 0 0 0,1 1 0 0,-1 0 0 0,-1 1 0 0,0 0 0 16,0 0 0-16,0 0 0 0,-1 0 0 0,0 2 0 0,0 1 0 0,0 0 0 0,-2-2 0 16,0 1 0-16,1 1 0 0,0 0 0 0,0 0 0 0,-2 0 0 0,2 2 0 0,0-1 0 0,0-2 0 15,-3 3 0-15,2-1 0 0,0-1 0 0,-1 1 0 0,2 0 0 0,0-1 0 0,-2 2 0 16,1-2 0-16,0-1 0 0,-1 1 0 0,2 0 0 0,-1-1 0 0,0-1 0 0,1 1 0 0,0-1 0 16,-1 0 0-16,1-1 0 0,0 0 0 0,-1 2 0 0,2-4 0 0,-2 1 0 0,0 0 0 0,2-2 0 0,0 1 0 15,-2-1 0-15,2 0 0 0,0 1 0 0,-1-2 0 0,2-1 0 0,-1 0 0 0,-1 0 0 16,2-2 0-16,0 1 0 0,-1-1 0 0,-3-10 0 0,0 1 0 0,-1-2 0 0,4 0 0 0,-1 0 0 15,1-2 0-15,3 2 0 0,0 0 0 0,0-2 0 0,3 4 0 0,0-1 0 0,-1-2 0 16,1 19 0-16,0 0 0 0,0 0 0 0,0 0 0 0,0 0 0 0,0 0 0 0,8-32 0 0,0-1 0 0,2-2 0 16,-8 33 0-16,0-2 0 0,0 1 0 0,-1 1 0 0,0-1 0 0,1-1 0 15,-1 4 0-15,0 0 0 0,1-4 0 0,-2 1 0 0,0 2 0 0</inkml:trace>
  <inkml:trace contextRef="#ctx0" brushRef="#br0" timeOffset="213245.84">22763 2032 0 0,'0'0'343'0,"0"0"-391"16,-2 1 48-16,0 2 0 0,0-1 0 0,0-1 0 0,0 2 0 0,-1 0-28 0,0 0 28 0,-1 0 0 0,0 1-10 15,0 1 10-15,0-1 0 0,0 1-1 0,-1 1 1 0,0-1 0 0,-1 0 0 0,1 1 0 16,0 1 0-16,-2 0 0 0,2-2 0 0,0 2 0 0,-3 1 0 0,2-1 0 0,0 0 0 0,0 0 0 16,0 2 0-16,-1-4 0 0,1 4 0 0,0-1 0 0,0-2 0 0,-1 4 0 0,2-2 0 0,0-2 0 15,-1 2 0-15,0 0 0 0,1-1 0 0,-2 0 0 0,3 1 0 0,0 0 0 0,-2-2 0 16,2 0 0-16,0 2 0 0,-2-1 0 0,2-2 0 0,0 2 0 0,0 0 0 0,1-1 0 15,0 1 0-15,-1 0 0 0,2-3 0 0,0 1 0 0,-3 2 0 0,3-1 0 0,0-1 0 0,0 0 0 0,1-1 0 16,0 1 0-16,0 2 0 0,0-3 0 0,0 0 0 0,0 1 0 0,1-2 0 0,0 3 0 16,-2-2 0-16,2 1 0 0,0-2 0 0,-2 2 0 0,2-1 0 0,0 0 0 0,-1 2 0 0,1-1 0 0,0-2 0 15,-1 5 0-15,1-3 0 0,0 0 0 0,-2 1 0 0,2-1 0 0,0 1 0 0,-2 0 0 16,1-1 0-16,0 1 0 0,-1 1 0 0,0-2 0 0,-1 1 0 0,1 0 0 0,0 0 0 16,0 0 0-16,-2-1 0 0,1 0 0 0,0 1 0 0,-2-1 0 0,1-1 0 0,-1 0 0 0,0 2 0 15,0-1 0-15,0-1 0 0,-2 0 0 0,1-1 0 0,-1 1 0 0,1 0 0 0,-1-2 0 0,-1-1 0 16,0 4 0-16,0-4 0 0,0 0 0 0,0 2 0 0,-1-3 0 0,1 0 0 0,-1 2 9 15,1-2-9-15,-1 0 0 0,-1-2 0 0,0 2 0 0,0-1 0 0,1-3 5 0,0 2-5 0,-1-1 0 16,1 0-2-16,1-1 2 0,0-1 0 0,-3-1 27 0,4 2-27 0,0-2 0 0,-4 0 0 0,5 0 0 16,0 0 0-16,-1-2 26 0,2 1-26 0,-1 0 0 0,0-1-32 0,2-2 32 0,0 0 0 0,-1 1-21 15,1-13 21-15,-1-1 0 0,0 0 0 0,5 3 0 0,0 0 0 0,2-2-11 0,1 6 11 0,1-1 0 16,0-1-1-16,-1 11 1 0,0 2 0 0,0-4 0 0,0 3 0 0,0 1 0 0,2-1 0 16,0 4 0-16,-1-2 0 0,1-1 0 0,0 3 0 0,0-1 0 0,1 1 0 0,-6 2 0 0,0 0 0 15,0 0 0-15,0 0 0 0,0 0 0 0</inkml:trace>
  <inkml:trace contextRef="#ctx0" brushRef="#br0" timeOffset="213446.56">22434 2756 0 0,'0'0'288'0,"0"0"-308"0,5 3 20 0,-1-2 0 0,2 3 0 15,-1-2 0-15,0-1 0 0,2 4-6 0,1-4 6 0,-1 1 0 0,-7-2 0 0,8 3 15 0,13 2-15 0,-1-1 0 16,0 0-2-16,1-1 2 0,0-2 0 0,-21-1 0 0,21 3 0 0,0-3 0 0,0 0 0 0,-1 1-13 16,0-2 13-16,1-1 0 0,-2 1-5 0,-1 0 5 0,-1-2 0 0,2 0-1 0,-19 3 1 0,0 0 0 0,0 0 0 15,0 0 0-15,0 0 0 0</inkml:trace>
  <inkml:trace contextRef="#ctx0" brushRef="#br0" timeOffset="213880.52">21998 2245 0 0,'0'0'370'0,"0"0"-430"0,-2-35 60 0,0 1 0 0,0-1 0 16,2 19 0-16,0-2 0 0,-2 0-35 0,2 2 35 0,0-1 0 0,-1 0-17 0,1 2 17 16,0-1 0-16,-2-1-2 0,2 2 2 0,0 1 0 0,-1 0 0 0,1 14 0 0,0 0 0 0,0 0 0 15,0 0 0-15,0 0 0 0,0 0 0 0,0-17 0 0,0 4 0 0,-1-4 0 0,1 14 0 16,0-1 0-16,-2 0 0 0,1 2 0 0,0-3 0 0,0 2 0 0,0 0 0 0,0-1 0 0,0 2 0 16,0 0 0-16,0-1 0 0,-2 0 1 0,2 0-1 0,0 2 0 0,-1-3 0 0,1 3 0 0,0 0 0 0,-1-1 3 15,1 2-3-15,0 0 0 0,-2 0 10 0,2 0-10 0,0 0 0 0,-2 2 10 16,1 0-10-16,0 1 0 0,0-1 0 0,1 3 0 0,0 0 0 0,-3-2 5 0,2 2-5 0,-1 0 0 0,1 3 1 15,-1 10-1-15,0 0 0 0,-2 3 1 0,3-2-1 0,0 1 0 0,-2 1 0 0,1 2 0 0,-1-2 0 16,-1 2 0-16,3-2 0 0,0 2 0 0,-2-2 0 0,2-1 0 0,0 0 0 0,-1 2-2 16,2-3 2-16,0-1 0 0,-1 3 0 0,1-4 0 0,0 0 0 0,-2-1-5 0,1 0 5 0,0-2 0 15,-1 1 0-15,2-2 0 0,0-3 0 0,-2 5-6 0,2-12 6 0,0-1 0 0,0 3 0 16,1 0 0-16,0-1 0 0,-1 1-6 0,0-2 6 0,0 0 0 0,0 2-5 0,0-1 5 0,0 1 0 16,-1-1-7-16,0 0 7 0,0 0 0 0,-1 2 0 0,1-2 0 0,0 1 0 0,-2 1 8 0,4-6-8 0,0 0 0 15,0 0 28-15,0 0-28 0,0 0 0 0</inkml:trace>
  <inkml:trace contextRef="#ctx0" brushRef="#br0" timeOffset="214480.64">21738 2065 0 0,'0'0'366'0,"0"0"-377"0,-2-1 11 15,0 0 0-15,-1 0-9 0,2 1 9 0,0 0 0 0,0 0-19 0,-1 0 19 0,1 0 0 0,-1 1 0 0,1 0 0 16,0 0 0-16,0 1 23 0,0 0-23 0,0 0 0 0,0 2 18 0,0-2-18 0,0 2 0 15,0 0 15-15,1 0-15 0,0-1 0 0,-2 3 0 0,2-1 0 0,0 1 0 0,-2 0 7 16,2 0-7-16,0 1 0 0,-2-1 21 0,2 0-21 0,0 0 0 0,-1 3 9 0,1-4-9 0,0 2 0 0,-1 2 0 16,0-4 0-16,0 1 0 0,0 3-23 0,0-3 23 0,0 0 0 0,-1 0-13 0,1 1 13 0,-1-1 0 15,-1 0-19-15,1-1 19 0,0 2 0 0,-1-1 0 0,0-3 0 0,0 1 0 0,-1 2-31 16,1-4 31-16,0 2 0 0,-2 1-35 0,2-3 35 0,0 1 0 0,-1 0-20 0,0-3 20 0,1 1 0 0,0 2 0 16,0-3 0-16,0 0 0 0,-2 0 18 0,2 0-18 0,0 0 0 0,0 0 24 15,0 0-24-15,0 0 0 0,0 0 10 0,0-2-10 0,0 1 0 0,0 0 0 0,1 1 0 0,-1 0 0 16,-1-1 7-16,2 1-7 0,0 0 0 0,-1-2 8 0,1 2-8 0,0 0 0 0,0-3 18 0,1 3-18 0,0 0 0 15,-2-1 0-15,2 1 0 0,0 0 0 0,-1 0 22 0,1 0-22 0,0 0 0 0,-2 2 11 16,2 0-11-16,0-1 0 0,-1 1 7 0,1-2-7 0,0 1 0 0,-1 2 0 0,1-1 0 0,0 1 0 16,-1-1-8-16,0 0 8 0,1 1 0 0,-2 1 21 0,2-3-21 0,0 1 0 0,-1 2 28 0,1-2-28 15,0 1 0-15,-2 2 0 0,1-3 0 0,1 2 0 0,-1-2 2 0,2-2-2 0,0 0 0 0,0 0 2 16,0 0-2-16,0 0 0 0,0 0-20 0,0 0 20 0,0 0 0 0,0 0 0 0,0 0 0 0,0 0 0 16,0 0-21-16,0 0 21 0,0 0 0 0,0 0-23 0,-12 12 23 0,0-1 0 0,-2 2-16 15,12-13 16-15,0 0 0 0,-2 3 0 0,2-3 0 0,0 0 0 0,-1 2-14 0,1-2 14 16,0 0 0-16,-3 0-18 0,3 0 18 0,0 0 0 0,-2 0-9 0,2 0 9 0,0 0 0 0,-3-1 0 15,3 1 0-15,0 0 0 0,-2-3-8 0,1 3 8 0,1 0 0 0,-2-1-12 0,1 1 12 0,0 0 0 16,0-2-5-16,0 2 5 0,0 0 0 0,0-2 0 0,0 2 0 0,-1 0 0 0,1 2 17 16,0-2-17-16,0 0 0 0,-1 1 31 0,1 0-31 0,0 0 0 0,-2 1 49 0,1-1-49 0,-1 0 0 15,1 2 0-15,0-2 0 0,0-1 0 0,-3 4 15 0,2-3-15 0,-1 2 0 0,1 1 14 16,0-1-14-16,0-1 0 0,-2 2 37 0,0 0-37 0,1-2 0 0,0 1 0 0,6-3 0 0,0 0 0 0,0 0 26 16,0 0-26-16,0 0 0 0,0 0 7 0,-22 9-7 0,0-1 0 0,0 2 3 0,14-8-3 0,-1-1 0 15,0 4 0-15,0 0 0 0,-2-3 0 0,2 1-18 0,-13 2 18 0,2 1 0 0,-2-1-57 16,13-3 57-16,-1-1 0 0,-1 2-42 0,-11-2 42 0,2 2 0 0,-1 0 0 0,1-2 0 0,1 1 0 15,-2-2-18-15,3 0 18 0,-1 0 0 0,0 1 1 0,4-1-1 0,-2 0 0 0,0-1 20 16,0-1-20-16,1 1 0 0,-2-2 0 0,3 0 0 0,-2 2 0 0,1-2 19 0,2 2-19 0,0-3 0 0,-1 1-8 16,2-1 8-16,-2 1 0 0,1-1-4 0,1 0 4 0,1-1 0 0,0 2 0 0,-1-2 0 15,1 1 0-15,-1-3 1 0,1 3-1 0,1-2 0 0,-1-1 0 0,8 4 0 0,0 1 0 0,0-2-36 16,1 1 36-16,0 2 0 0,-3-4 0 0,4 1 0 0,0 1 0 0,-2 1-34 0,4 2 34 0,0 0 0 16,0 0 1-16,0 0-1 0,0 0 0 0</inkml:trace>
  <inkml:trace contextRef="#ctx0" brushRef="#br0" timeOffset="214615.33">20860 2165 0 0,'0'0'261'0,"0"0"1526"0,25 0-1787 0,1 0 0 0,0-1 0 16,-26 1-1740-16,56-5 2065 0,3 3 60 16,-5 2-113-16,-7 1-126 0,-47-1-69 15</inkml:trace>
  <inkml:trace contextRef="#ctx0" brushRef="#br0" timeOffset="-214265.68">20283 2315 0 0,'0'0'287'0,"0"0"-306"0,0 0 19 0,0 0 0 0,0 0 0 0,2 0 0 0,-2 0 0 0,0 0 0 16,2 0-10-16,-2 0 10 0,0 0 0 0,1 0-2 0,-1 0 2 0,0 0 0 0,0 2 5 15,0 0-5-15,0-1 0 0,0 0 0 0,0 0 0 0,0 2 0 0,-1-1-4 0,1 2 4 0,0-1 0 16,-1 0-1-16,1 1 1 0,0 0 0 0,-2 1 0 0,1 0 0 0,0 0 0 0,0 0 0 16,-1 1 0-16,1-1 0 0,0 1 0 0,0 2 0 0,0-2 0 0,-1 0 0 0,1 0 0 0,0 0 0 0,-1 0 8 15,0 0-8-15,0-1 0 0,0 2 0 0,0-1 0 0,0-1 0 0,-1 1 17 0,1-2-17 0,0 1 0 16,-3 1 15-16,2-2-15 0,0 0 0 0,-1 0 5 0,0 0-5 0,0-1 0 0,-1 0 0 16,1-1 0-16,-1 0 0 0,0 0-2 0,0-1 2 0,0 1 0 0,-1-1-16 0,1-1 16 0,-1 0 0 15,-1 1-14-15,1-1 14 0,0 0 0 0,-2 0 0 0,2 0 0 0,0 0 0 0,-1-1 2 16,0 0-2-16,0-1 0 0,-1 1 20 0,2 1-20 0,0-2 0 0,-1 1 5 0,0 1-5 0,1 0 0 15,-2-2 0-15,2 2 0 0,-1 0 0 0,-1-2-4 0,2 2 4 0,0 0 0 0,-3 0-13 0,3 0 13 16,0 0 0-16,-1 1-16 0,1 0 16 0,-1 0 0 0,0 0 0 0,1 2 0 0,0-2 0 0,0 2-6 16,0-2 6-16,1 1 0 0,-2 3-1 0,2-2 1 0,0 0 0 0,-1 0 0 0,1 0 0 15,1 0 0-15,-2 2 0 0,2-2 0 0,0 1 0 0,0 0 0 0,2-1 0 0,0 1 0 0,-3-1 0 16,3 1 0-16,0-2 0 0,-1 3 0 0,3-5 0 0,0 0 0 0,0 0 0 0,0 0 0 16,0 0 0-16,0 0 0 0,0 0 0 0,0 0 0 0</inkml:trace>
  <inkml:trace contextRef="#ctx0" brushRef="#br0" timeOffset="-213998.05">20857 1758 0 0,'0'0'265'0,"0"0"-266"0,-6 5 1 0,0-2 0 0,-2 2-1 16,-8 5 1-16,1 0 0 0,-3 1 0 0,-2 1 0 0,1 0 0 0,-1 3-1 0,0-3 1 0,0 2 0 0,0 2-1 16,-12 8 1-16,-1-1 0 0,1 2-2 0,4-4 2 0,0 1 0 0,-2-1 0 0,6-2 0 0,1-1 0 15,-3 1-1-15,5-3 1 0,0-1 0 0,0 2-1 0,1-3 1 0,-1-2 0 16,2 1-1-16,-1-1 1 0,1-1 0 0,-1 2 0 0,3-3 0 0,2 0 0 0,-2 3 0 0,0-6 0 0,-1 1 0 16,0 1 0-16,5 0 0 0,1 0 0 0,-3 1 0 0,9-6 0 0,0 0 0 0,-2 0 0 0,8-4 0 15,0 0 0-15</inkml:trace>
  <inkml:trace contextRef="#ctx0" brushRef="#br0" timeOffset="-213682.06">19864 2228 0 0,'0'0'268'0,"0"0"-264"0,0 2-4 0,0-2 0 0,-1 3 10 16,1-1-10-16,0-1 0 0,-2 1 0 0,2 1 0 0,0-3 0 0,0 2 0 0,-2 1 5 0,2-1-5 0,0 1 0 0,-1 0-15 15,0 0 15-15,0 0 0 0,0 2-6 0,1 0 6 0,0-2 0 0,-2 1 0 0,1 1 0 0,0-2 0 16,0 4 30-16,-2-3-30 0,2 0 0 0,0 2 16 0,0 0-16 0,0-1 0 0,0 0-29 16,0 0 29-16,0 1 0 0,-1-1 0 0,0 0 0 0,0-2 0 0,-1 2-19 0,0-1 19 0,0 1 0 15,0 0-7-15,-2-1 7 0,1-1 0 0,0 1-1 0,0-2 1 0,0 1 0 0,-2 1 0 16,0-1 0-16,-1-1 0 0,1-1 0 0,-1 1 0 0,0-1 0 0,-1 1 0 0,-1 0 0 0,1-2 0 0,0 0 17 16,-1 0-17-16,1 0 0 0,-2 0 0 0,0 0 0 0,1 0 0 0,-1 0 44 15,0 0-44-15,0 0 0 0,-1-2 15 0,1 2-15 0,1 0 0 0,-2-1 8 0,0 1-8 0,1 0 0 0,0-1 0 16,0 1 0-16,0 0 0 0,-1 0 6 0,1 0-6 0,1 0 0 0,0 1-4 0,1-1 4 0,-1 0 0 15,1 3-1-15,1-3 1 0,0 0 0 0,-3 4 0 0,3-3 0 0,1 2 0 0,-2-1-2 16,2 2 2-16,1-2 0 0,-2 2-13 0,2-2 13 0,0 2 0 0,0 0-19 0,0 0 19 0,1 1 0 16,0 2 0-16,1-2 0 0,0 0 0 0,0 0-30 0,3-5 30 0,0 0 0 0</inkml:trace>
  <inkml:trace contextRef="#ctx0" brushRef="#br0" timeOffset="-213547.68">19636 2650 0 0,'0'0'514'0,"0"0"-514"16,1 2 0-16,0 1 0 0,0-1-32 0,-1-2 32 0,0 1 0 0,2 3-51 0,-1-3 51 0,0-1 0 15,0 4-53-15,-1-4 53 0,0 0 0 0</inkml:trace>
  <inkml:trace contextRef="#ctx0" brushRef="#br0" timeOffset="-213080.82">19301 2283 0 0,'0'0'710'0,"0"0"-710"16,-2 0 0-16,0 1 0 0,0 0 0 0,2-1 0 0,0 0 0 0,-3 2-17 0,3-2 17 0,0 0 0 0,-2 0-25 15,2 0 25-15,0 0 0 0,-1 2 0 0,1 0 0 0,0-1 0 0,0 1 11 0,0-1-11 0,0 0 0 16,0 2 30-16,0-2-30 0,0 2 0 0,0-2 19 0,0 1-19 0,0 1 0 0,0 0 0 15,0 1 0-15,0 0 0 0,-1-2-10 0,1 2 10 0,0-2 0 0,-2 2-6 0,1-2 6 0,0 2 0 0,0 1-15 16,-1-2 15-16,0 1 0 0,-1-1 0 0,1 0 0 0,0 1 0 0,0-1-46 16,-1 1 46-16,-1-2 0 0,1 2-39 0,-1-1 39 0,0-1 0 0,-1 1-12 0,0-1 12 0,0 0 0 0,-1 3 0 15,1-4 0-15,0 2 0 0,-2-1 4 0,2 0-4 0,0-2 0 0,-3 0 11 0,2 0-11 0,0 0 0 16,-2 2 25-16,2-2-25 0,1 0 0 0,-2-2 0 0,2 2 0 0,0 0 0 0,-2-2 10 16,1 0-10-16,1-1 0 0,-1 2-16 0,2-1 16 0,0-1 0 0,-3-1-23 0,3 3 23 0,0-1 0 15,0-1 0-15,1 1 0 0,0 0 0 0,-2-1 4 0,3 2-4 0,0-1 0 0,-3-1 38 16,3 1-38-16,0 2 0 0,-1-3 20 0,1 2-20 0,0 0 0 0,-2 1 0 0,2 0 0 0,0 0 0 15,-2-3 24-15,1 3-24 0,-1 0 0 0,1 1 25 0,0 1-25 0,0-2 0 0,-1 1 8 0,0 2-8 0,0-2 0 16,-2 3 0-16,0 0 0 0,1-1 0 0,-2-1-16 0,1 3 16 0,-1-2 0 0,7-3 0 0,-9 4-30 16,-8 9 30-16,-1-4 0 0,-1 4-21 0,-1-5 21 0,-1 1 0 0,1 2 0 15,0-6 0-15,0 1 0 0,-2 2 4 0,2-4-4 0,0 1 0 0,0 1 13 0,0-2-13 0,-1-1 0 0,2 0 1 16,-1-2-1-16,0 0 0 0,0 0 0 0,0-1 0 0,1 0 0 0,0 0-8 0,-1-1 8 0,1 0 0 16,-2-1-22-16,3 0 22 0,1 0 0 0,-3-3-33 0,5 3 33 0,-2-2 0 15,-1-1 0-15,5 1 0 0,0 1 0 0,-2-2-5 0,3 1 5 0,-1 0 0 0,0-1-8 0,9 3 8 0,0 1 0 16,-1-5-10-16,2 2 10 0,0 2 0 0,-1-1 0 0,1 0 0 0,0-1 0 0,-1 1-25 15,2-2 25-15,0 1 0 0,-2-2-43 0,1 3 43 0,1-1 0 0,-1-2-12 0,2 1 12 0,0 0 0 0,-2-2 0 16,3 3 0-16,0-2 0 0</inkml:trace>
  <inkml:trace contextRef="#ctx0" brushRef="#br0" timeOffset="-212813.66">19133 2725 0 0,'0'0'706'0,"0"0"-706"16,0 1 0-16,0 1 0 0,-2 1 36 0,1-1-36 0,0-1 0 16,0 3 38-16,0-3-38 0,0 2 0 0,-2 0-18 0,1 0 18 0,0-2 0 0,-2 4 0 0,1-3 0 0,-1 2 0 0,0 0-57 15,0-1 57-15,0 1 0 0,-1 0-58 0,-1 1 58 0,1-1 0 0,-1 1-47 0,0 0 47 16,0-1 0-16,0 0 0 0,0 0 0 0,-1 0 0 0,-1 0-66 0,0 2 66 0,0-2 0 0,-1 0-73 15,1-1 73-15,-1 0 0 0,-2 2-48 0,2-1 48 0,0-2 0 0,-2 3 0 0,-10-2 0 0,-1 2 0 0,-1 0-9 16,23-5 9-16,0 0 0 0,0 0-10 0,0 0 10 0,0 0 0 16,0 0 12-16,0 0-12 0,0 0 0 0</inkml:trace>
  <inkml:trace contextRef="#ctx0" brushRef="#br0" timeOffset="-212547.25">19641 1884 0 0,'0'0'701'0,"0"0"-703"0,-4 1 2 0,-1 2 0 0,-1-1 0 16,2 0 0-16,0 0 0 0,-1 0-2 0,-12 4 2 0,1 1 0 0,-2 2-2 15,-2-1 2-15,-1 0 0 0,-2 3-1 0,-14 6 1 0,1-2 0 0,-3 6 0 0,5-6 0 0,1 0 0 0,-1 2-1 16,4-3 1-16,1-1 0 0,-2 0-3 0,4 1 3 0,2 0 0 0,-2 0-3 15,1-4 3-15,-1 1 0 0,0 1 0 0,4-3 0 0,0 2 0 0,-1-2-3 0,1 0 3 0,0-2 0 0,-2 1-3 16,5-2 3-16,0 2 0 0,1 1-4 0,-2-2 4 0,-1-1 0 0,-1 1 0 0,5-1 0 0,-1-2 0 16,1 3-4-16,-3-5 4 0,1 1 0 0,0 2-12 0,20-5 12 0,0 0 0 0</inkml:trace>
  <inkml:trace contextRef="#ctx0" brushRef="#br0" timeOffset="-211812.21">18023 2100 0 0,'0'0'512'0,"0"0"-521"15,-1 0 9-15,0 0 0 0,-1 0 0 0,1 0 0 0,0 0 0 0,-1-2-28 0,1 2 28 0,0 0 0 0,0-2-47 16,1 1 47-16,0 0 0 0,-1-1-39 0,2 2 39 0,0-1 0 0,0-1 0 16,1 2 0-16,0-1 0 0,1-2 10 0,0 3-10 0,0-1 0 0,3-2 17 0,-1 2-17 15,1-1 0-15,-1-1-12 0,-5 3 12 0,16-4 0 0,-1 0 0 0,3-3 0 0,-10 6 0 0,0-2 0 0,-8 3 0 0,11-1-19 0,8-5 19 0,0 1 0 0,0-1-28 16,-1 3 28-16,0-1 0 0,0-3-42 0,-10 4 42 0,1 2 0 0,-1-2 0 0,-2 2 0 0,0 1 0 15,3-3-37-15,-4 2 37 0,0-1 0 0,2 1-17 0,-2 1 17 0,1 0 0 0,-1-1-4 16,-2 1 4-16,0 0 0 0,2 0 0 0,-1 0 0 0,-1 0 0 0,1 1 2 0,-2 0-2 0,1 1 0 0,0-1 4 16,-2 0-4-16,0 0 0 0,2 0 32 0,-3 2-32 0,0-2 0 0,2 2 0 15,-2-1 0-15,0 0 0 0,-1 3 35 0,0-2-35 0,0 0 0 0,-1 1 16 0,0 0-16 0,0 1 0 0,-2 0 6 16,1 1-6-16,0-1 0 0,-1 3 0 0,-1-2 0 0,1 0 0 0,-1 2 1 0,0-1-1 16,-1 1 0-16,0-1 17 0,0 1-17 0,0-1 0 0,0 2-3 0,-9 8 3 0,1 1 0 0,-2-1 0 15,8-9 0-15,1-2 0 0,-1 1-25 0,1 0 25 0,0-1 0 0,-1 3-18 0,0-3 18 0,1 0 0 16,0 0-4-16,-13 5 4 0,0 1 0 0,0 0 0 0,1-2 0 0,1 0 0 0,-3 0-8 15,1-4 8-15,2 0 0 0,-3 1-6 0,4-2 6 0,-1-2 0 0,-3 2 18 0,4-3-18 0,-1 0 0 0,1 3 0 16,-1-5 0-16,-1 2 0 0,2 0 46 0,0-2-46 0,1 0 0 0,-2 0 17 16,1 0-17-16,-2 0 0 0,2-2 9 0,-1 2-9 0,0 0 0 0,-1-2 0 0,0 2 0 0,2 0 0 0,-2 2 19 15,1-2-19-15,1 0 0 0,-4 1 20 0,5 0-20 0,-1 0 0 0,-2 2 7 0,3-2-7 0,-1-1 0 16,0 4 0-16,3-2 0 0,1 0 0 0,-3 2-6 0,4-2 6 0,0 3 0 0,-3 0 21 16,11-3-21-16,0 1 0 0,-1-1-4 0,2 0 4 0,0-1 0 0,-1 3 0 0,2-2 0 0,0 1 0 15,-1-1-28-15,2 1 28 0,0-1 0 0,-2 2-22 0,2-1 22 0,0-1 0 0,-1 2-5 16,1 0 5-16,0-2 0 0,0 4 0 0,1-2 0 0,0-1 0 0,-1 1 10 0,1 0-10 0,0-1 0 15,1 2 13-15,0-2-13 0,0 0 0 0,1 2 19 0,-1-2-19 0,0 1 0 0,1 0 0 0,0 0 0 16,0-1 0-16,1 2 8 0,0-3-8 0,1 1 0 0,0 1 2 0,0-2-2 0,0 0 0 0,0 3-26 16,0-4 26-16,1 1 0 0,1 2 0 0,-1-2 0 0,0 1 0 0,1 0-32 0,-1-2 32 15,0 1 0-15,1-1-11 0,-2 0 11 0,0 1 0 0,2-2 9 0,-3 0-9 0,0 0 0 0,2 1 0 16,-2-1 0-16,1 0 0 0,-1 0 21 0,-1 0-21 0,0 0 0 0,0-1 11 0,-1-1-11 0,0 1 0 16,0 0 2-16,-1 1-2 0,0-2 0 0,1 1 0 0,-2 0 0 0,0 0 0 0,0 0-2 0,-1 0 2 15,0-1 0-15,0 1 22 0,-1 0-22 0,0 0 0 0,-2 0 17 0,1 1-17 0,0 0 0 16,-2-2 0-16,0 2 0 0,0 0 0 0,-2-1 10 0,1 2-10 0,0 0 0 0,0 0 12 0,-2 0-12 0,0 0 0 15,0 1 16-15,0 1-16 0,1-1 0 0,-2 2 0 0,1-3 0 0,-1 2 0 16,0 0 45-16,1 1-45 0,-1-2 0 0,-1 4 18 0,2-2-18 0,-1 0 0 0,0 3-7 0,1-2 7 0,-1 0 0 16,1 1 0-16,1-2 0 0,0 1 0 0,-3 4-3 0,2-4 3 0,1 2 0 0,-1-2 20 15,2 1-20-15,0 1 0 0,-2 2 17 0,1-2-17 0,1 0 0 0,-1 2 0 0,2-2 0 0,-1 0 0 16,0 3 11-16,2-2-11 0,-1 1 0 0,0-1 13 0,2 1-13 0,-1-1 0 0,-1 2 5 16,3 0-5-16,0-1 0 0,-2 1 0 0,2-1 0 0,0-1 0 0,0 5-7 0,-2 9 7 0,1-1 0 0,-1 4 0 15,4-17 0-15,0 2 0 0,-1 2 4 0,1 9-4 0,0 0 0 0,-1 1 0 16,2-3 0-16,0-1 0 0,1 2 7 0,-1-13-7 0,0 2 0 0,2-1 2 0,-2-1-2 0,0 1 0 15,2 0-1-15,-1-3 1 0,0 2 0 0,0 1 0 0,0-2 0 0,0-1 0 0,0 4-44 0,0-4 44 16,0 2 0-16,0 0-59 0,1-1 59 0,0 0 0 0,0 1-38 0,1-2 38 0,-1 1 0 0,0-1 0 16,0-1 0-16,0 0 0 0</inkml:trace>
  <inkml:trace contextRef="#ctx0" brushRef="#br0" timeOffset="-211645.5">17783 2764 0 0,'0'0'870'0,"0"0"-844"0,1 2-26 0,1-2 0 0,-1 1-43 15,0 2 43-15,0-2 0 0,1 0 0 0,-1 0 0 0,0 1 0 0,0 0-150 16,-1-2 150-16,0 1 0 0,2 2-170 0,-2-2 170 0,0 0 0 0,2 1-78 0,-2-2 78 0,0 0 0 0</inkml:trace>
  <inkml:trace contextRef="#ctx0" brushRef="#br0" timeOffset="-211062.41">16630 2310 0 0,'0'0'497'0,"0"0"-497"0,-2 0 0 0,0-1 0 0,0-1-29 0,0 2 29 0,0 0 0 0,-2-2-27 16,1 2 27-16,1 0 0 0,0-1 5 0,0 1-5 0,0 0 0 0,-1-2 0 0,1 2 0 0,0 0 0 15,0 0 36-15,1 0-36 0,0 0 0 0,-2 1 21 0,2 0-21 0,0-1 0 0,0 2 16 16,0 1-16-16,0-2 0 0,0 1 0 0,1 1 0 0,0-1 0 0,-2 2-11 0,2-2 11 0,0 2 0 0,3 0 14 15,-2-1-14-15,0 2 0 0,1-1 42 0,0 2-42 0,0-2 0 0,0 2 0 16,0-1 0-16,0 0 0 0,2 2 40 0,-1-2-40 0,0 3 0 0,3-2 23 0,-2-1-23 0,-1 0 0 16,2 2 15-16,-1 0-15 0,0-1 0 0,0 0 0 0,-1 0 0 0,1 1 0 0,1 0-20 0,-2-3 20 15,0 1 0-15,0 2-35 0,-1-1 35 0,0-1 0 0,2 3-18 0,-2-3 18 0,0 0 0 0,0 1 0 16,-2-1 0-16,0 1 0 0,3 0-6 0,-3-2 6 0,0 1 0 0,0 1 8 16,-2-1-8-16,1 0 0 0,-1 0-5 0,0 1 5 0,0-1 0 0,-1 2 0 0,0-1 0 0,0 1 0 0,0 0-1 15,-1-1 1-15,0 0 0 0,-3 1-2 0,2-1 2 0,0 0 0 0,-2 3-30 0,-10 3 30 0,2 2 0 16,-1 2 0-16,1-4 0 0,-1 1 0 0,-1-1-44 0,1-2 44 0,2-1 0 0,-2 3-8 15,10-8 8-15,0 0 0 0,-2 1 14 0,1-1-14 0,1-2 0 0,0 2 0 0,0-1 0 0,0 0 0 16,-2 1-14-16,2-2 14 0,0-1 0 0,0 3-22 0,0-3 22 0,-1 2 0 0,0-1 1 0,7-2-1 16,0 0 0-16</inkml:trace>
  <inkml:trace contextRef="#ctx0" brushRef="#br0" timeOffset="-210745.84">16194 1991 0 0,'0'0'285'0,"0"0"-285"0,-2 4 0 16,0 0 0-16,-2 0-17 0,3 0 17 0,-1-2 0 0,-1 3-11 0,2 0 11 0,0 0 0 0,-2 1-1 15,1 0 1-15,0 0 0 0,0 1 0 0,1 0 0 0,0 1 0 0,-2 1 1 0,1 13-1 0,0 0 0 0,-2 1-1 16,3 0 1-16,0 0 0 0,-1 1 0 0,2-1 0 0,0 0 0 0,2 3 0 0,-1-4 0 0,0 0 0 16,2 0 0-16,-1-2 0 0,0 0 0 0,2 0 7 0,-2-3-7 0,0 1 0 0,2-2 10 15,-2-1-10-15,0 0 0 16,2-1 0-16,-2-8 0 0,-1-1 0 0,0 1 39 0,-1-2-39 0,0 0 0 0,1 3 21 0,-1-1-21 0,0-2 0 0,0 1 16 0,0 1-16 16,0-2 0-16,-2 3 0 0,1-1 0 0,1-6 0 0,-2 7 0 0,1 0-15 0,0-3 15 0,0 1 0 0,-2 4-36 0,1-4 36 0,0-1 0 15,0 1-27-15,2-5 27 0,0 0 0 0,0 0 0 0,0 0 0 0,0 0 0 0</inkml:trace>
  <inkml:trace contextRef="#ctx0" brushRef="#br0" timeOffset="-210478.57">15786 2309 0 0,'0'0'382'0,"0"0"-450"0,-5-3 68 0,1 1 0 0,-2 0-39 15,4 0 39-15,0 1 0 0,-3 0 0 0,3-1 0 0,0 1 0 0,-1-1-17 0,2 1 17 0,-1 0 0 0,-1-1-2 16,2 1 2-16,0 0 0 0,-2 1 0 0,3 0 0 0,0 0 0 0,-2-2 0 0,2 2 0 15,0 0 0-15,-1 2 0 0,1-1 0 0,0 0 0 0,1 2 0 0,0-1 0 0,0 0 0 0,0 2 0 16,1 0 0-16,0 1 0 0,0-2 0 0,5 12 0 0,0-2 0 0,-1 2 0 0,0 1 0 16,0-2 0-16,3 1 0 0,-3-1 0 0,0 0 0 0,0 2 0 0,-1-3 0 0,-1 1 0 0,1 2 0 15,-4-10 0-15,0 0 0 0,1 1 0 0,-1 0 0 0,0-1 0 0,0 0 0 0,-1 0 0 0,0 0 0 16,-1-1 0-16,0 1 0 0,0-2 0 0,-1 4 0 0,-1-2 0 0,0-1 0 0,0 0 0 0,-2 0 0 0,1 1 0 16,0-2 0-16,-1 1 0 0,0 1 0 0,-2-1 0 0,-1-2 0 0,1 3 0 0,0-2 0 15,-13 4 0-15,2-1 0 0,-3 3 0 0,12-7 0 0,-1 0 0 0,1 1 0 16,-12-2 0-16,2 1 0 0,-1 0 0 0,20-3 0 0,0 0 0 0,0 0 0 0,0 0 0 0,0 0 0 0</inkml:trace>
  <inkml:trace contextRef="#ctx0" brushRef="#br0" timeOffset="-209761.21">15339 2443 0 0,'0'0'512'0,"0"0"-644"0,0 0 132 0,0 1 0 0,2 1 0 15,-2 0 0-15,0-2 0 0,1 3-81 0,-1-2 81 0,0 0 0 0,2 2-33 0,-1-2 33 0,0 1 0 0,0 1-9 16,0-1 9-16,0 0 0 0,0 1 0 0,0-1 0 0,1 2 0 0,1-1-1 0,-1 1 1 0,0 1 0 15,1-1 0-15,0 0 0 0,0 0 0 0,0 2 0 0,0-1 0 0,0 1 0 0,0 1 0 16,2-2 0-16,-2 1 0 0,0 1 0 0,-1-2 0 0,0 0 0 0,2 3 0 0,-2-3 0 0,0 1 0 0,1 0 0 16,-2-1 0-16,0 1 0 0,1 0 0 0,-2-3 0 0,0 1 0 0,0 1 0 0,-1-2 0 15,0-1 0-15,-1 2 0 0,0-1 0 0,0-2 0 0,-2 1 0 0,1-1 0 0,0 0 0 0,-2 2 0 16,-2-3 0-16,2 0 0 0,0 2 0 0,0-2 0 0,0 0 0 0,-2-2 0 0,0 0 0 16,1 1 0-16,0-1 0 0,0 0 0 0,0 1 0 0,-1-3 0 0,2 1 0 0,0 0 0 0,-2-1 0 15,2 0 0-15,-2-1 0 0,2 0 0 0,1 0 0 0,0-1 0 0,-1 1 0 0,5 5 0 0,0 0 0 16,0 0 0-16,-6-13 0 0,-1 2 0 0,0-3 0 0,6 6 0 0,0 1 0 0,-2 0 0 15,2 0 0-15,0 2 0 0,0-4 0 0,1 2 0 0,0-1 0 0,-1 1 0 0,1 1 0 0,0-1 0 16,-1 1 0-16,1-1 0 0,0 0 0 0,-2 1 0 0,1 1 0 0,0-1 0 0,0-1 0 16,-1 3 0-16,0 0 0 0,-1-1 0 0,1 3 0 0,0-2 0 0,-1 0 0 0,0 3 0 0,0-3 0 0,-1 2 0 15,0 1 0-15,0 0 0 0,-3 0 0 0,1 1 0 0,1 0 0 0,-1-2 0 0,0 2 0 0,-1 0 0 16,0-1 0-16,1 1 0 0,0 0 0 0,-1 0 0 0,0 0 0 0,1 0 0 0,-2 1 0 16,2-1 0-16,-1 2 0 0,1-1 0 0,0-1 0 0,1 1 0 0,-1 2 0 0,2-3 0 15,-1 3 0-15,0-1 0 0,2-2 0 0,0 1 0 0,-1 3 0 0,2-3 0 0,0 1 0 0,-2 0 0 16,3 0 0-16,0-1 0 0,-2 2 0 0,3-1 0 0,0 0 0 0,-3 0 0 0,3 0 0 0,0 1 0 15,0 0 0-15,0-3 0 0,0 1 0 0,3 3 0 0,-2-2 0 0,0-1 0 0,0 2 0 16,0-2 0-16,0-1 0 0,2 5 0 0,-1-5 0 0,0 1 0 0,0 2 0 0,0-1 0 0,0-2 0 16,1 1 0-16,-1-1 0 0,0 0 0 0,0 2 0 0,0-2 0 0,1 0 0 0,-1 2 0 0,-1-2 0 0,0 0 0 15,2 0 0-15,-2 0 0 0,0 0 0 0,0 1 0 0,-1-1 0 0,0 0 0 0,0-1 0 16,-1 1 0-16,0 0 0 0,0 0 0 0,-1 0 0 0,0 0 0 0,0 1 0 0,-2-1 0 16,1 0 0-16,0 2 0 0,-1-2 0 0,0 1 0 0,0 0 0 0,-1 0 0 0,0 0 0 15,-1 3 0-15,0-3 0 0,0 2 0 0,0 0 0 0,0 0 0 0,-1-1 0 0,-2 2 0 0,3-1 0 0,0 0 0 16,-3 3 0-16,3-2 0 0,0 0 0 0,0 0 0 0,0 0 0 0,-1 0 0 0,1 3 0 15,1-2 0-15,0 0 0 0,-1 2 0 0,2-1 0 0,-1 0 0 0,-1 0 0 0,1 0 0 0,1-1 0 0,-1 2 0 16,2-1 0-16,0 1 0 0,-2 1 0 0,2-3 0 0,0 2 0 0,0 1 0 0,1-2 0 16,0 0 0-16,-1 2 0 0,2 0 0 0,0 0 0 0,0-1 0 0,1-1 0 0,0 0 0 0,-1 2 0 15,1-1 0-15,0 1 0 0,1 0 0 0,0-1 0 0,0 0 0 0,0 1 0 16,0 0 0-16,0-1 0 0,2 0 0 0,-1 1 0 0,0 0 0 0,0-2 0 0,-1 1 0 0,0-1 0 16,2 3 0-16,-2-2 0 0,0 0 0 0,2 0 0 0,-2 0 0 0,0 0 0 0,0 0 0 0,-1 0 0 0,0-1 0 0,0 2 0 15,0-8 0-15,0 0 0 0,0 0 0 0,-2 11 0 0,-1 1 0 0,0 0 0 16,0-9 0-16,0 2 0 0,0 2 0 0,-1-4 0 0,0 0 0 0,0 2 0 0,-2-2 0 0,1 1 0 15,-1-1 0-15,0-1 0 0,0 0 0 0,-2 1 0 0,1-3 0 0,-1 1 0 0,0 0 10 0,0-1-10 16,1 0 0-16,-2 0 15 0,1-1-15 0,-1 0 0 0,0 1 0 0,1-3 0 0,0 1 0 0,-1 0 9 16,1-2-9-16,-1 0 0 0,0 1-6 0,2-2 6 0,0 1 0 0,0-2 11 0,1-1-11 0,-1 2 0 15,-1-2 0-15,3 0 0 0,0 0 0 0,-2 0 3 0,2-2-3 0,1 0 0 0,-2 1 11 16,-2-14-11-16,1 0 0 0,-1-2 21 0,5 1-21 0,0 0 0 0,0 0 0 0,3 23 0 0,0 0 0 16</inkml:trace>
  <inkml:trace contextRef="#ctx0" brushRef="#br0" timeOffset="-209360.68">14726 2226 0 0,'0'0'307'0,"0"0"-338"16,-4 5 31-16,-1 0 0 0,5-5 0 0,-4 9-16 0,1-6 16 0,0 0 0 0,-2 1 0 0,1 0 0 0,0 1 0 0,0 1-4 16,0-2 4-16,0 2 0 0,-2-1 0 0,0 2 0 0,1 0 0 0,0-1 0 0,0 1 0 15,0 2 0-15,-2-3 0 0,-6 12 0 0,-1 0 0 0,0 0 0 0,2-1 0 0,-1-1 0 0,-1 2 0 0,14-18 0 16,0 0 0-16,0 0 0 0,-25 31 0 0,-1-2 0 0,1 2 0 0,12-19 0 0,0-1 0 15,-1 0 0-15,0-2 0 0,0 0 0 0,-1 1 0 0,0-2 0 0,1 1 0 0,-3-1 0 0,2 0 0 16,-2-1 0-16,0 0 0 0,0-1 0 0,1-1 0 0,-2 0 0 0,1 0 0 0,2-1 0 0,-3 2 0 16,2-2 0-16,-1-2 0 0,1 4 0 0,-2-4 0 0,2-1 0 0,-2 3 0 0,4-3 0 0,-1 1 0 15,-1-1 0-15,2-1 0 0,2 0 0 0,-3 0 0 0,4-1 0 0,0-2 0 0,-2 1 0 16,10 0 0-16,0 2 0 0,-1-2 0 0,2 0 0 0,0-1 0 0,-1 1 0 0,2 1 0 0,-1-1 0 16,-1-1 0-16,2 2 0 0,0-2 0 0,0 0 0 0,0-1 0 0,-1 0 0 0,1 2 0 0,1-1 0 15,0-1 0-15,-1 1 0 0,1 0 0 0,0 0 0 0,1 0 0 0,-1-1 0 0,0 1 0 0,1 1 0 16,1 0 0-16,-1-1 0 0,1 0 0 0,-1 1 0 0,0 0 0 0,3-1 0 0,-2 2 0 0,0-1 0 15,0 2 0-15,0 0 0 0,0 0 0 0,2-1 0 0,-2 1 0 0,0 0 0 0,1 1 0 16,-1 1 0-16,0-1 0 0,1 2 0 0,-1-1 0 0,-1 0 0 0,2 2 0 0,-2 0 0 0,0-2 0 16,1 3 0-16,-2 0 0 0,0 0 0 0,1 0 0 0,-2 1 0 0,0-1 0 0,-1 2 0 15,0-1 0-15,0 0 0 0,-2 2 0 0,-5 9 0 0,0-2 0 0,-2 1 0 0,6-9 0 0,-1 1 0 16,0-1 0-16,1 0 0 0,0-2 0 0,-3 2 0 0,2-2 0 0,0 0 0 0,-2 3 0 16,0-4 0-16,1 1 0 0,-1 1 0 0,1-4 0 0,-1 2 0 0,0 0 0 0,0 0 0 0,1-1 0 0,-3 2 0 15,3-3 0-15,0-1 0 0,-2 2 0 0,9-3 0 0,0 0 0 0,0 0 0 0,0 0 0 0,0 0 0 16</inkml:trace>
  <inkml:trace contextRef="#ctx0" brushRef="#br0" timeOffset="-209144.09">13911 2299 0 0,'0'0'533'0,"0"0"-679"0,2-1 146 0,0-2 0 0,0-1 0 16,-1 2 0-16,0 1 0 0,1 0-84 0,0-1 84 0,0 1 0 0,0 0-35 0,0 0 35 15,0 0 0-15,2-2-11 0,1 3 11 0,-1 0 0 0,0 0 0 0,1 0 0 0,1 0 0 0,0 3-1 16,1-1 1-16,-1-1 0 0,0 2 0 0,9 6 0 0,-1-1 0 0,0 3 0 0,-7-5 0 0,-1-1 0 16,2 1 0-16,-1 0 0 0,0 0 0 0,-1 1 0 0,4 9 0 0,0-2 0 0,3 3 0 15,-7-2 0-15,0 0 0 0,3 3 0 0,-8-11 0 0,0 0 0 0,2 2 0 0,-3-3 0 0,0 0 0 16,2 2 0-16,-3-1 0 0,0-1 0 0,0 2 0 0,1-8 0 0,0 0 0 0,0 0 0 16,0 0 0-16,0 0 0 0,0 0 0 0,0 0 0 0,0 0 0 0</inkml:trace>
  <inkml:trace contextRef="#ctx0" brushRef="#br0" timeOffset="-208943.5">13710 2531 0 0,'0'0'379'0,"0"0"-445"15,-4-3 66-15,0 1 0 0,-1 0 0 0,2 1 0 0,0 0 0 0,-2-1-39 0,3 2 39 16,0 0 0-16,-1-1-15 0,2 1 15 0,0 0 0 0,1 0 0 0,-2 0-3 0,2 0 3 16,0 1 0-16,-2 0 0 0,4 1 0 0,-1 0 0 0,0 3 0 0,0-2 0 0,0 1 0 0,1 0 0 15,0 1 0-15,0 0 0 0,1 1 0 0,0 0 0 0,-1 1 0 0,1 0 0 0,-1 1 0 0,0 0 0 16,2 1 0-16,-2-1 0 0,0 0 0 0,1 2 0 0,-2 0 0 0,0 0 0 0,1-1 0 0,-2 0 0 0,0 0 0 15,2 2 0-15,-3-2 0 0,0 0 0 0,-1 3 0 0,0-3 0 0,0-1 0 0,-2 2 0 16,-7 9 0-16,-1 0 0 0,-1 1 0 0,-2-7 0 0,1 3 0 0</inkml:trace>
  <inkml:trace contextRef="#ctx0" brushRef="#br0" timeOffset="-208325.94">13152 2650 0 0,'0'0'428'0,"0"0"-517"0,0 1 89 0,0 0 0 0,0-1 0 0,1 3 0 0,-1-2 0 0,0 0 0 0,2 0-55 15,-2 0 55-15,0 0 0 0,1 1-22 0,-1-1 22 0,0-1 0 0,0 1-6 0,0 1 6 0,0-1 0 16,1 0 0-16,-1 0 0 0,0-1 0 0,0 0 0 0,0 2 0 0,0 1 0 0,0-3 0 0,1 1 0 16,-1 0 0-16,0 0 0 0,0 2 0 0,0-1 0 0,0 1 0 0,0-2 0 0,0 1 0 0,0 1 0 15,0-1 0-15,0 0 0 0,0 1 0 0,-1 0 0 0,1 0 0 0,0 1 0 0,-1-2 0 0,0 2 0 0,0-2 0 16,0 3 0-16,0-1 0 0,0-2 0 0,-1 3 0 0,0-3 0 0,0 2 0 0,-1 0 0 15,1-1 0-15,0 0 0 0,-3 0 0 0,2 0 0 0,0-2 0 0,3-1 0 0,-3 5 0 16,-1-3 0-16,0 0 0 0,-1 1 0 0,0 0 0 0,-2-1 0 0,1-1 0 0,1 1 0 0,0-2 0 0,-2 2 0 16,0-2 0-16,1 0 0 0,-1 0 0 0,1-2 0 0,0 2 0 0,-3-2 0 0,2 1 0 0,0-1 0 15,0-1 0-15,-2 0 0 0,2-1 0 0,0-1 0 0,0 0 0 0,-1 0 0 0,1-1 0 16,-5-8 0-16,-1-1 0 0,-1-1 0 0,4-2 0 0,-2 0 0 0,2-1 0 0,3-2 0 0,-1 2 0 16,1-2 0-16,2 3 0 0,0-1 0 0,-2-2 0 0,3 3 0 0,1-2 0 0,-1 2 0 15,2 0 0-15,0 0 0 0,-2-2 0 0,4 2 0 0,0-1 0 0,-1-1 0 0,2 3 0 0,0 2 0 16,0-5 0-16,0 4 0 0,0-2 0 0,1 1 0 0,-1 2 0 0,0 0 0 0,1-1 0 0,-1 3 0 0,0 1 0 15,1-2 0-15,-1 10 0 0,0 0 0 0,0-1 0 0,-1 1 0 0,0 2 0 0,2-4 0 16,-2 3 0-16,0 0 0 0,2 1 0 0,-2 2 0 0,0 0 0 0</inkml:trace>
  <inkml:trace contextRef="#ctx0" brushRef="#br0" timeOffset="-208126.08">13033 2287 0 0,'0'0'335'0,"0"0"1378"0,4 5-1713 0,0-1 0 0,3 0 0 0,-7-4 0 15,5 3 0-15,0-2 0 0,-5-1 0 0,5 2 0 0,18 4-1308 16,47 2 1867-16,5-8-182 0,-6-4-178 16,-11 0-100-16,-9-1-72 0</inkml:trace>
  <inkml:trace contextRef="#ctx0" brushRef="#br0" timeOffset="-207791.87">12450 2457 0 0,'0'0'269'0,"0"0"1510"16,0 0-1779-16,0 0 0 0,0 0 0 0,-1 2 0 0,1-2 0 0,0 0 0 0,0 1 0 0,0-1 0 0,0 0 0 0,2 3 0 16,-2-3 0-16,0 1 0 0,0 1 0 0,2-2 0 0,-1 1 0 0,0-1 0 0,3 4 0 15,-2-2 0-15,0 0 0 0,0 1 0 0,-2-3 0 0,10 13-1136 0,2 5 1640 16,2 5-151-16,-2 4-180 15,0 2-122-15,-4 1-40 0,-3 0-9 0,-4-1 1 16,-5-2 1-16,-5 1-16 16,-4-5-4-16,-1 0 6 0,-5-2-11 15,0-6 8-15</inkml:trace>
  <inkml:trace contextRef="#ctx0" brushRef="#br0" timeOffset="-207358.59">12201 2669 0 0,'0'0'288'0,"0"0"-307"0,0 1 19 0,0 3 0 0,-1-1 0 15,1-2 0-15,0-1 0 0,-1 3-2 0,1-2 2 0,0 0 0 0,1 2 10 0,-1-3-10 0,0 1 0 0,0-1 0 0,1 1 22 16,-1 0-22-16,0 1 0 0,2 0 0 0,-1-1 0 0,0 0 0 0,0 0 12 0,0 1-12 16,0-2 0-16,3 1-13 0,-3-1 13 0,0 0 0 0,2 1-26 0,-2-1 26 0,0 0 0 0,2-1 0 15,-1 1 0-15,0 0 0 0,0-1-14 0,0-1 14 0,0 1 0 0,0 0-2 0,0-2 2 0,0 1 0 16,0 0 2-16,1 1-2 0,-1-2 0 0,0 0 0 0,-1 1 0 0,1 0 0 0,1-3-2 15,-2 3 2-15,0-1 0 0,1-1 0 0,-2-1 0 0,0 1 0 0,2-1 0 0,-2 1 0 0,0-1 0 16,0-1 0-16,0 1 0 0,0-1 0 0,-2 2 0 0,1-2 0 0,0 1 0 0,-1-2 0 16,1 2 0-16,0 0 0 0,-3 0 0 0,3 1 0 0,0 0 0 0,-3-2 0 0,2 2 0 0,0 1 0 15,0-2 0-15,0 3 0 0,0 0 0 0,-1-3 0 0,1 4 0 0,0 1 0 0,-1-3 0 0,1 3 0 16,0 0 0-16,-2-1 0 0,0 1 0 0,1 0 0 0,0 1 0 0,0 1 0 0,0-1 0 16,0 0 0-16,0 1 0 0,0 1 0 0,-1-1 0 0,1 1 0 0,-1-1 0 0,0 2 0 0,1-1 0 15,0-1 0-15,-2 3 0 0,1-3 0 0,-1 2 0 0,0 1 0 0,1-3 0 0,0 2 0 0,-2 1 0 16,2-3 0-16,0 3 0 0,-2 0 0 0,1-3 0 0,1 2 0 0,-2-2 0 0,1 0 0 15,0 0 0-15,-1 3 0 0,0-5 0 0,1 1 0 0,0 1 0 0,0-2 0 0,0 0 0 0,-4 1 0 16,4-1 0-16,0 0 0 0,-2-1 0 0,1-1 0 0,-1 1 0 0,1-3 0 0,0 1 0 0,0 1 0 16,-1-2 0-16,0 0 0 0,1 0 0 0,0-2 0 0,1 1 0 0,0 0 0 0,-4-2 0 15,4 1 0-15,0 0 0 0,0-3 0 0,1 0 0 0,0 1 0 0,-3 0 0 0,0-12 0 0,0 1 0 0,0-4 0 16,2 1 0-16,-1 0 0 0,1 0 0 0,2 2 0 0,0-1 0 0,0-1 0 16,3 4 0-16,0 0 0 0,-2-1 0 0,3 3 0 0,0 0 0 0,2 0 0 0,-2 9 0 0,0 1 0 0,1 0 0 15,-1 1 0-15,0 1 0 0,2-2 0 0,-2 3 0 0,0 0 0 0,2-2 0 0,-1 3 0 16,-1 0 0-16,0-3 0 0,-1 2 0 0,0 0 0 0</inkml:trace>
  <inkml:trace contextRef="#ctx0" brushRef="#br0" timeOffset="-206941.96">11696 2359 0 0,'0'0'434'0,"0"0"-529"0,-3 3 95 0,0 0 0 0,3-3 0 0,-4 4-55 15,1 0 55-15,0 0 0 0,3-4 0 0,-5 4-22 0,2 0 22 0,0 1 0 0,-2 1 0 0,1-1 0 0,-1 0 0 0,0 1-6 16,1-1 6-16,0-1 0 0,-2 3 0 0,1 1 0 0,-1-1 0 0,0-1 0 16,1 0 0-16,0 1 0 0,0 1 0 0,0-1 0 0,-1 1 0 0,-1 0 0 0,1 0 0 0,1-2 0 0,-1 3 0 0,0-2 0 0,1 1 0 15,-1 2 0-15,1-3 0 0,0 0 0 0,0 2 0 0,-1-1 0 0,1 1 0 0,0-1 0 16,1-1 0-16,0 2 0 0,-2-2 0 0,1 0 0 0,1 1 0 0,-1 0 0 0,0 0 0 0,1-1 0 16,0 1 0-16,1-2 0 0,0 0 0 0,-3 2 0 0,3 0 0 0,0-3 0 0,-1 4 0 15,4-9 0-15,0 0 0 0,0 0 0 0,-5 13 0 0,0-1 0 0,-1 2 0 0,4-7 0 0,1 0 0 16,-2 0 0-16,2-1 0 0,0 0 0 0,-2 0 0 0,3 1 0 0,0-1 0 0,-2 1 0 15,2-2 0-15,0 2 0 0,0 0 0 0,0 0 0 0,0-1 0 0,1 1 0 0,0 0 0 0,0-1 0 16,0 2 0-16,0-2 0 0,0 1 0 0,2 0 0 0,-2 1 0 0,0 0 0 0,3-1 0 16,-3-1 0-16,0 1 0 0,2 2 0 0,-2-4 0 0,0 2 0 0,1 0 0 0,-1-1 0 0,0 0 0 0,0 2 0 15,-1-4 0-15,0 1 0 0,1 2 0 0,-1-1 0 0,0-1 0 0,-2 1 0 0,1-2 0 0,0 1 0 16,-2 0 0-16,1-2 0 0,0 1 0 0,-2 0 0 0,0-3 0 0,1 1 0 0,-1 3 0 16,0-3 0-16,0 0 0 0,-2 1 0 0,0-1 0 0,-1-1 0 0,1 0 0 0,-2-1 0 0,1 0 0 15,-1 2 0-15,8-2 0 0,0 0 0 0,0 0 0 0,-16-2 0 0,-1 1 0 0,1-2 0 16,7 0 0-16,1-1 0 0,0 1 0 0,-1-1 0 0,0 0 0 0,1 0 0 0,0 0 0 0,0-2 0 15,-1-1 0-15,-6-8 0 0,-1 0 0 0,-2-3 0 0,5 0 0 0,1 0 0 0,-2-1 0 16,6 0 0-16,0 1 0 0,-1-1 0 0,2 1 0 0,1 0 0 0,-1-2 0 0,3 2 0 0,-1 0 0 16,0-2 0-16,5 20 0 0,0 0 0 0</inkml:trace>
  <inkml:trace contextRef="#ctx0" brushRef="#br0" timeOffset="-206707.99">10850 2362 0 0,'0'0'442'0,"0"0"-541"16,-2 2 99-16,0 1 0 0,-1 1 0 0,1-2 0 0,0 2 0 0,-1 0-58 16,1 0 58-16,0 1 0 0,-2 3-22 0,2-3 22 0,-2 1 0 0,1 1-6 15,2 0 6-15,0 0 0 0,-2 0 0 0,1 11 0 0,0 0 0 0,-1 2-1 0,2 0 1 0,0 0 0 0,-1-1 0 0,3 0 0 0,0 0 0 16,1 1 0-16,0 0 0 0,0-2 0 0,0 3 0 0,1-3 0 0,0 1 0 0,2 1 0 16,-1-3 0-16,-1 0 0 0,1 0 0 0,0-1 0 0,0-3 0 0,1 5 0 0,0-5 0 0,1 1 0 15,-1-1 0-15,0-2 0 0,0-1 0 0,2 1 0 0,-5-8 0 0,0-1 0 0,2 3 0 0,-2-4 0 16,0 1 0-16,1 2 0 0,-1-1 0 0,0-2 0 0,2 1 0 0,-1-1 0 0,0 0 0 15,0 2 0-15,0-2 0 0,2 0 0 0,-1 0 0 0,-1-1 0 0,0 0 0 0,1 0 0 16,-4 0 0-16,0 0 0 0</inkml:trace>
  <inkml:trace contextRef="#ctx0" brushRef="#br0" timeOffset="-206490.83">11362 2246 0 0,'0'0'420'0,"0"0"-504"0,0-3 84 15,0-1 0-15,-1 1-55 0,0 0 55 0,0 1 0 0,0-1-19 0,0 0 19 0,0 1 0 0,-1-3 0 16,0 2 0-16,0 1 0 0,-3-3-6 0,2 3 6 0,0-2 0 0,-2 0 0 0,0 1 0 0,0-1 0 16,-2 1 0-16,-9-2 0 0,-2 2 0 0,1-1 0 0,-3 2 0 0,1-1 0 0,-1 1 0 15,-1 1 0-15,2 0 0 0,-3 1 0 0,3 0 0 0,0 0 0 0,-2 0 0 0,3 0 0 0,1 0 0 16,-3 1 0-16,5 0 0 0,-2 0 0 0,0 3 0 0,1-2 0 0,1 0 0 0,-3 0 0 16,2 0 0-16,2-1 0 0,-3 4 0 0,12-4 0 0,0 0 0 0,-2 2 0 0,2-2 0 0,0 0 0 15,-1 2 0-15,1-2 0 0,0 1 0 0,0-2 0 0,5 0 0 0,0 0 0 0,0 0 0 16,0 0 0-16,0 0 0 0</inkml:trace>
  <inkml:trace contextRef="#ctx0" brushRef="#br0" timeOffset="-206139.72">10524 2131 0 0,'0'0'407'0,"0"0"-407"0,-1 3 0 0,0 0 0 0,-2 0-81 15,2 1 81-15,-1-2 0 0,-1 3-47 0,2-1 47 0,0 0 0 0,-1 0-18 0,1 1 18 0,0 1 0 16,-2 0 0-16,2-1 0 0,0 1 0 0,0 1-5 0,1 0 5 0,0-2 0 0,-1 3 0 0,1 1 0 0,0 0 0 15,0 0 0-15,2 10 0 0,0 0 0 0,0 2 0 0,1 0 0 0,0-2 0 0,3 4 0 16,-2-5 0-16,0 0 0 0,1 3 0 0,-1-4 0 0,1-1 0 0,1 3 0 0,0-4 0 0,-1-1 0 16,2 3 0-16,-2-2 0 0,0-1 0 0,1 1 0 0,-3 0 0 0,0-1 0 0,2 1 0 15,-3 0 0-15,0-1 0 0,2 3 0 0,-3-4 0 0,0 0 0 0,0 3 0 0,-2-2 0 0,0-1 0 16,-2 1 0-16,0 0 0 0,0-1 0 0,-1-2 0 0,-1 0 0 0,-1 0 0 0,0 0 0 16,3-7 0-16,0 2 0 0,0-2 0 0,-6 4 0 0,-1 1 0 0,-2 0 0 0,0-2 0 0,-1 0 0 0,-1 3 0 15,-1-4 0-15,1 0 0 0,-1 2 0 0,-2-4 0 0,0-1 0 0,1 4 0 0,-2-5 0 16,0 1 0-16,0 1 0 0,0-3 0 0,1 0 0 0,-3 0 0 0,2-1 0 0,0 0 0 0,-2-1 0 15,3-1 0-15,-1 1 0 0,-2-3 0 0,4 0 0 0,-2 2 0 0,0-3 0 0,3 0 0 16,1 0 0-16,-3-3 0 0,3 0 0 0,-2 2 0 0,2-3 0 0,0 0 0 0,1-1 0 0,-2 0 0 16,5-1 0-16,0-2 0 0,-4 2 0 0,6-1 0 0,0 0 0 0,-2-4 0 0,2 2 0 0,1-1 0 15,0 1 0-15,2-1 0 0,-1 0 0 0,1 0 0 0,3 0 0 0,0 1 0 0,0-2 17 16,2 3-17-16,0-3 0 0,2 2 20 0,1 0-20 0,1 0 0 0,1-1 11 0,0 1-11 0,0 1 0 16,0-1 0-16,-5 14 0 0,0 0 0 0</inkml:trace>
  <inkml:trace contextRef="#ctx0" brushRef="#br0" timeOffset="-206041.27">10136 2360 0 0,'0'0'378'0,"0"0"-443"16,-1 3 65-16,0 1 0 0,-1 0-39 0,1-3 39 0,0 0 0 0,0 2-15 15,0-2 15-15,0 0 0 0,0 2 0 0,0-3 0 0,0 1 0 0,-2 2-3 0,3-3 3 0,0 0 0 0</inkml:trace>
  <inkml:trace contextRef="#ctx0" brushRef="#br0" timeOffset="-205556.95">8391 2225 0 0,'0'0'420'0,"0"0"-504"0,-1 0 84 0,1 0 0 0,-2 0-54 0,2 0 54 0,0 0 0 0,-2 1 0 16,1-1 0-16,0 0 0 0,0 2-21 0,1 0 21 0,0-2 0 0,0 0 0 0,-2 2-5 16,2 1 5-16,0-2 0 0,-2 1 0 0,2 3 0 0,0 0 0 0,-1-1 0 0,1 0 0 0,0 2 0 15,0 2 0-15,1 7 0 0,0 3 0 0,0 0 0 0,1 0 0 0,0 0 0 0,1 3 0 16,0-1 0-16,1 1 0 0,-1 1 0 0,0-1 0 0,0-1 0 0,0 2 0 0,0-1 0 0,1 0 0 0,-2 0 0 16,1 0 0-16,0-2 0 0,3 1 0 0,-2-1 0 0,0-1 0 0,1 1 0 0,-1-2 0 0,1-1 0 15,1 2 0-15,-1-2 0 0,0 0 0 0,0 2 0 0,-1-3 0 0,0-1 0 0,3 1 0 16,-3-2 0-16,0-1 0 0,2 2 0 0,-3-10 0 0,-2 0 0 0,1 2 0 0,-1-4 0 0,0 3 0 15,2 0 24-15,-2-2-24 0,0 0 0 0,3 3 49 0,-3-4-49 0,0 1 0 0,2 1 0 0,-1-2 0 16,-2 0 0-16,3 1 19 0,-2-1-19 0,0-2 0 0,2 1-26 0,-3-1 26 0,0 0 0 0</inkml:trace>
  <inkml:trace contextRef="#ctx0" brushRef="#br0" timeOffset="-205272.81">8845 2157 0 0,'0'0'322'0,"0"0"-361"0,0-1 39 0,0 0 0 0,-2-1-21 15,2 2 21-15,0 0 0 0,-2-2-6 0,2 2 6 0,0 0 0 0,-2-2 0 0,1 2 0 0,0 0 0 16,-1-3 0-16,2 3 0 0,-2 0 0 0,0 0 0 0,-1 0 0 0,1 0 0 0,0 2 0 16,0-1 0-16,1 0 0 0,-2 0 0 0,1 0 0 0,0 0 0 0,0 1 0 0,1-1 0 0,1 0 0 0,-4 2 0 15,3-3 0-15,0 2 0 0,-2 1 0 0,2-1 0 0,0-2 0 0,-1 3 0 16,1-2 0-16,0 1 0 0,0 1 0 0,1-2 0 0,0 0 0 0,0 1 0 0,0-1 0 0,0 0 0 0,2 0 0 15,-1-1 0-15,0 0 0 0,1 2 0 0,-1-2 0 0,0 0 0 0,2 1 0 0,-1-1 0 16,1 0 0-16,-2 1 0 0,1-1 0 0,0 0 0 0,0-1 0 0,0 1 0 0,0 0 0 0,1-3 0 16,-2 3 0-16,0-1 0 0,3 0 0 0,-3 0 0 0,0 1 0 0,2-3 0 0,-2 2 0 15,0 1 0-15,0-5 0 0,0 4 0 0,0 0 0 0,0-1 0 0,-1-1 0 0,0 1 0 0,1-1 0 16,-1 1 0-16,0 0 0 0,1 0 0 0,-1 2 0 0,0 0 0 0</inkml:trace>
  <inkml:trace contextRef="#ctx0" brushRef="#br0" timeOffset="-204972.56">9441 1850 0 0,'0'0'383'0,"0"0"-385"0,0 0 2 0,0 0 0 0,2-1-2 15,-2 1 2-15,0 0 0 0,-2 0 0 0,1 0 0 0,-1 0 0 0,0 0-2 0,0 0 2 0,1 0 0 16,-4 0-2-16,1 0 2 0,0 1 0 0,0 2-2 0,-10 2 2 0,1 0 0 15,-4 3 0-15,2-1 0 0,-1 3 0 0,-1-2-2 0,0 2 2 0,0-1 0 0,0 1-3 16,1 2 3-16,-1-1 0 0,0 0-3 0,2 1 3 0,1 2 0 0,-3-1 0 0,5-1 0 0,-1 1 0 0,-1 0-4 16,2-3 4-16,1 3 0 0,-2-1-4 0,4-1 4 0,1-1 0 0,-1 3-4 0,7-9 4 0,0 0 0 15,-2 3 0-15,4-5 0 0,0 2 0 0,-2 1-4 0,2-2 4 0,0 0 0 0,2 2-4 16,-1-2 4-16,1 1 0 0,1 0-4 0,1-1 4 0,-2 0 0 0,3 2 0 0,8 4 0 0,1-1 0 16,2 0-4-16,3-1 4 0,1-1 0 0,-3 0-14 0,4-1 14 0,1-1 0 0,0 0-7 15,17 0 7-15,0 1 0 0,-1-2 0 0,-17-3 0 0,0 0 0 0,1 3-4 0,-2-3 4 0,-1 0 0 0,3-3-5 16,12 0 5-16,-1 0 0 0,1-1-3 0,-17 0 3 0,0 2 0 0,0-1 0 0,-17 3 0 15,0 0 0-15</inkml:trace>
  <inkml:trace contextRef="#ctx0" brushRef="#br0" timeOffset="-203036.55">7698 2226 0 0,'0'0'317'0,"0"0"-315"0,-1 0-2 0,0 0 0 15,-1 1 0-15,1-1 0 0,0 0 0 0,0 0 5 0,0 0-5 0,-1 0 0 0,1 0 15 0,0 0-15 16,1 0 0-16,-3 1 23 0,2 1-23 0,1-2 0 0,-3 1 0 0,3 1 0 0,-2 1 0 0,0-2 17 16,1 3-17-16,0 0 0 0,0-1-11 0,0 2 11 0,0-1 0 0,-1 3 15 0,-1 11-15 0,0-1 0 15,0 1 0-15,0 2 0 0,1-1 0 0,-2 3 34 0,3-2-34 0,0 2 0 0,-2-1 11 16,2 0-11-16,0-1 0 0,-1 1-15 0,0 0 15 0,1 0 0 0,-1 0 0 0,2 0 0 0,0-2 0 15,-1 3-16-15,1-2 16 0,0-2 0 0,0 2 17 0,0-3-17 0,0-1 0 0,1 3 5 16,-1-3-5-16,0 0 0 0,2-1 0 0,-2-2 0 0,0-1 0 0,0 2 1 0,0-8-1 0,0-1 0 16,0 1 10-16,0-3-10 0,0-1 0 0,-2 4 8 0,1-3-8 0,1 0 0 0,-2 1 0 0,0 0 0 15,0-1 0-15,0 2-7 0,0-2 7 0,0 0 0 0,-3 0 4 0,5-3-4 0,0 0 0 0,0 0 6 16,0 0-6-16,0 0 0 0</inkml:trace>
  <inkml:trace contextRef="#ctx0" brushRef="#br0" timeOffset="-202570.38">7279 2635 0 0,'0'0'451'0,"0"0"-467"16,-5-3 16-16,1-1 0 0,0-1 0 0,3 3 0 0,-2 0 0 0,0 1-23 0,3-1 23 0,-2-1 0 16,-1 0-17-16,1 0 17 0,1 1 0 0,-2-3 2 0,2 3-2 0,0-2 0 0,-1 1 0 0,2 0 0 0,-2 0 0 15,1-1 29-15,1 1-29 0,0 0 0 0,-3-1 26 0,3-1-26 0,-2 1 0 0,1-1 22 16,1 3-22-16,0-2 0 0,0-1 0 0,0 1 0 0,0 0 0 0,1 0-11 0,1 1 11 0,-2-1 0 15,1 0 20-15,1 1-20 0,-2 0 0 0,3-2 13 0,-2 2-13 0,1-1 0 0,0 1 0 16,0-1 0-16,1 1 0 0,-1 0 5 0,1 0-5 0,-2 2 0 0,4-2-3 0,-4 1 3 0,1 1 0 0,2-1 7 16,-2 0-7-16,0 1 0 0,2 0 0 0,-2 1 0 0,2 0 0 0,-1-1 0 0,-1 1 0 15,0 0 0-15,2 1-14 0,-2 0 14 0,0 0 0 0,3 1-24 0,-4-2 24 0,2 1 0 0,2 3 0 16,-3-2 0-16,0 0 0 0,1 1-5 0,-1 0 5 0,-2 0 0 0,3 1 2 0,-2-2-2 0,1 1 0 16,-1 2-7-16,-1-1 7 0,0 0 0 0,2 0 0 0,-2 0 0 0,0 1 0 0,0 0-31 15,0 0 31-15,0 1 0 0,-2-2-13 0,1 2 13 0,-2-1 0 0,1 2-21 0,-1-2 21 0,0 0 0 0,0 2 0 16,-2-2 0-16,0 0 0 0,2 2-2 0,-3-2 2 0,1 1 0 0,-1 0 6 0,-1 0-6 15,1-1 0-15,-2 1 24 0,2 0-24 0,-3-1 0 0,0 2 0 0,-11 4 0 0,0-1 0 0,-1 3-13 16,2-4 13-16,-1 0 0 0,0 3 19 0,1-2-19 0,1-2 0 0,-2 4 35 16,4-3-35-16,-1 2 0 0,-1-1 0 0,3-2 0 0,-1 3 0 0,-1-2 28 0,3 1-28 0,-3-1 0 0,1 2 34 15,1-1-34-15,1-1 0 0,-1 3 27 0,3-2-27 0,-3 1 0 0,1-1 0 0,2 1 0 0,1 0 0 16,-1 1 20-16,1-2-20 0,1 0 0 0,-1 4-24 0,1-5 24 0,1 2 0 0,-1 0-27 16,3 1 27-16,-1-1 0 0,0 1 0 0,2-3 0 0,0 0 0 0,-3 2-13 0,9-11 13 0,0 0 0 0,0 0-38 15,-3 7 38-15,-2 0 0 0,1 3-24 0,1-8 24 0,1 2 0 0,-1 0 0 16,1-1 0-16,1 1 0 0,-5-1 14 0,5 1-14 0,-2-2 0 0,-1 3 34 0,2-3-34 0,0 2 0 15,-2-1 6-15,2-1-6 0,-1 0 0 0,0 2 0 0,3-4 0 0,0 0 0 0,0 0-4 0,0 0 4 16,0 0 0-16,0 0 4 0,0 0-4 0,0 0 0 0</inkml:trace>
  <inkml:trace contextRef="#ctx0" brushRef="#br0" timeOffset="-202387.19">7034 2368 0 0,'0'0'791'0,"0"0"-816"0,0 1 25 0,0-1 0 15,2 4-63-15,-2-4 63 0,0 0 0 0,0 0 0 0,4 0 0 0,-4 0 0 0,0 0 0 0,0 2-90 16,0-2 90-16,0 0 0 0,0 0-49 0,0 0 49 0,0 0 0 0,1 1-36 0,-1-1 36 0,0 0 0 0,-1 2 0 16,1-2 0-16,0 0 0 0,0 0-27 0,0 0 27 0,0 0 0 0</inkml:trace>
  <inkml:trace contextRef="#ctx0" brushRef="#br0" timeOffset="-202237.08">6863 2454 0 0,'0'0'612'0,"0"0"-583"0,-1 3-29 0,1 0 0 0,-3 3 93 16,3-5-93-16,0-1 0 0,-3 4 55 0,3-4-55 0,0 2 0 0,-2 0 0 0,2-1 0 0,0 0 0 0,-3 0-10 16,3 1 10-16,0-2 0 0,-1 1-61 0,1 0 61 0,0 0 0 0,-1 1-41 0,1-2 41 0,0 0 0 15,0 2 0-15,0-2 0 0,0 0 0 0,0 0-32 0,0 0 32 0,0 0 0 0</inkml:trace>
  <inkml:trace contextRef="#ctx0" brushRef="#br0" timeOffset="-201985.85">6623 2181 0 0,'0'0'971'0,"0"0"-971"0,0 4 0 0,0 0 0 0,-1 1 11 15,1-3-11-15,0 0 0 0,-2 1 0 0,2 1 0 0,0-2 0 0,0 1 23 0,0 1-23 0,0 0 0 16,0 2 0-16,0 0 0 0,0-1 0 0,2 2-36 0,-2 10 36 0,1 1 0 0,1 1 2 16,-2 0-2-16,1 0 0 0,-1-19 0 0,2 21-4 0,-1-1 4 0,0 0 0 0,2 2 0 0,-2-2 0 15,1-1 0-15,-2 2-79 0,2-2 79 0,0 1 0 0,-2-1-53 0,1-2 53 0,1 2 0 0,-2 0-11 0,0-2 11 16,0-1 0-16,3 4 0 0,-6-5 0 0,3 1 0 0,-2 1-46 0,1 0 46 0,1-1 0 0,-4-1-28 16,0 0 28-16,1-2 0 0,-1 2-24 0,-1-3 24 0,1-1 0 0,-3 3 0 0,0-6 0 15,1 0 0-15,-2 2-24 0,5-7 24 0,0-1 0 0,0 1 18 0,0-3-18 0,-1 2 0 0,-1 0 20 16,5-2-20-16,0 0 0 0,0 0 0 0,0 0 0 0,0 0 0 0</inkml:trace>
  <inkml:trace contextRef="#ctx0" brushRef="#br0" timeOffset="-201469.17">6281 2425 0 0,'0'0'835'0,"0"0"-821"15,0 3-14-15,0 0 0 0,0 3 34 0,0-5-34 0,0 2 0 0,-2 0 0 0,2-1 0 0,0 0 0 16,0 1-9-16,0-1 9 0,0 0 0 0,-1 2-33 0,1 0 33 0,0-1 0 0,-1 1-16 16,0 0 16-16,0 0 0 0,0 1 0 0,0 1 0 0,0-1 0 0,-1 2-5 0,-2-2 5 0,-1 2 0 0,2-1 15 15,-1 0-15-15,0 1 0 0,0 0 7 0,-9 5-7 0,2 1 0 0,-4 1 0 16,0-4 0-16,-1 0 0 0,-2 2-5 0,0-5 5 0,1-1 0 0,-2 4-42 0,2-4 42 0,-2 1 0 0,0-1-27 16,1-1 27-16,-1 1 0 0,1-1 0 0,0-2 0 0,0 2 0 0,-1-1 5 0,2-1-5 0,1 0 0 15,-3 0-24-15,19-3 24 0,0 0 0 0,0 0 0 0,-32 5 0 0,2-1 0 0,-4 2 0 16,21-6 0-16,-2 1 0 0,1 0-20 0,8-1 20 0,2 0 0 0,-2 2-33 0,1-2 33 0,1 0 0 15,-2 0-9-15,2 0 9 0,-1 0 0 0,-1-2 0 0,2 2 0 0,0 0 0 0,-2 2 10 16,1-2-10-16,0 0 0 0,-1 0-7 0,4 1 7 0,-1 0 0 0,-3 1 11 0,3-1-11 0,0 0 0 0,-1 1 0 16,2-2 0-16,-1 1 0 0,0 3 35 0,3-1-35 0,-2-2 0 0,-1 4 36 0,2-2-36 0,1 0 0 15,-2-1 19-15,2 3-19 0,0 0 0 0,-1-2 0 0,1 1 0 0,0 1 0 0,0 1 30 16,0 0-30-16,0 0 0 0,3 1-6 0,-3 1 6 0,0-1 0 0,1 0 0 0,-1 3 0 0,0-3 0 16,2 1 0-16,-1 1 0 0,1 0 0 0,-2 1 23 0,0 0-23 0,0-2 0 0,1 4 30 15,-1-3-30-15,0 0 0 0,0 3 0 0,-1-2 0 0,1-1 0 0,-2 2 0 0,-4 9 0 16,0 1 0-16,0 0-16 0,-5-5 16 0,2 1 0 0,-1 2-28 0,3-13 28 0,2 1 0 0,-1 1 13 15,-8 3-13-15,-1 1 0 0,1 0 0 0,-2-4 0 0,0 1 0 0,-1 0 20 0,0-4-20 0,0 1 0 16,-2-1 22-16,2-1-22 0,-2-3 0 0,2 3-31 0,0-4 31 0,1 0 0 0,-2 2 0 0,0-2 0 16,4 0 0-16,-5-2-39 0,5 1 39 0,-3-2 0 0,0 0-27 0,0-2 27 0,3 1 0 0,-4-1 18 15,4 0-18-15,-1-1 0 0,1-1 0 0,0-1 0 0,3 0 0 0,-2 0 36 0,2-4-36 0,0 0 0 16,-2 1 20-16,4-1-20 0,1 1 0 0,-5-2 18 0,5-1-18 0,2 2 0 0,-3-3 0 16,5 1 0-16,-1-1 0 0,2 1-4 0,1-1 4 0,1 0 0 0,-1-1-23 0,2 2 23 0,0-4 0 15,2 2-30-15,1 1 30 0,0-1 0 0,0 0 0 0,4 4 0 0,-1-1 0 0,2-2-15 16,1 3 15-16,1 1 0 0,-1-1 22 0,1 2-22 0,1 0 0 0,2-1 41 0,-2 4-41 0,0-1 0 0,0-1 0 15,2 3 0-15,-2-1 0 0</inkml:trace>
  <inkml:trace contextRef="#ctx0" brushRef="#br0" timeOffset="-201218.98">6125 3012 0 0,'0'0'1023'0,"0"0"-1051"16,2 4 28-16,-2-1 0 0,3 0 0 0,-3 0 0 0,1 0 0 0,1 2-23 0,-2-1 23 16,1-2 0-16,1 2-38 0,-2 1 38 0,1-2 0 0,0 2-3 0,-1-1 3 0,0 0 0 0,2 1 0 15,-2-1 0-15,0 0 0 0,1 0 2 0,-1 0-2 0,0 1 0 0,0 0-44 0,-1-2 44 0,0 2 0 16,0 1-63-16,0-1 63 0,0 1 0 0,-2-1 0 0,0-2 0 0,0 2 0 0,-1 0-47 16,0 0 47-16,1-2 0 0,-4 4-13 0,1-5 13 0,-1 2 0 0,1 0 26 0,-13-1-26 0,2 0 0 15,-2 1 0-15,1-4 0 0,-1 0 0 0,0-2 49 0,2-2-49 0,0 0 0 0,-2 0 0 16,19 4 0-16,0 0 0 0,0 0 54 0,0 0-54 0,0 0 0 0,0 0 0 0,0 0 0 0,0 0 0 0</inkml:trace>
  <inkml:trace contextRef="#ctx0" brushRef="#br0" timeOffset="-201019.1">5754 2535 0 0,'0'0'1039'15,"0"0"-1007"-15,1-7-32 0,1 1 0 0,-1 0 6 0,1 0-6 0,-2 2 0 16,1 0-22-16,1 1 22 0,0 0 0 0,1-2 0 0,0 2 0 0,1 0 0 0,-1-2-44 0,1 1 44 15,0 1 0-15,1 0-6 0,0 0 6 0,0 2 0 0,2-2-10 0,-2 3 10 0,1 0 0 0,0-3 0 16,0 3 0-16,1 0 0 0,1 2 32 0,-3-1-32 0,1 0 0 0,1 2 13 0,0 0-13 0,-1 0 0 16,1 0 1-16,-1 1-1 0,-2 1 0 0,2-1 0 0,-3 0 0 0,0 1 0 0,2 0 41 15,-4 1-41-15,1-1 0 0,-1 2 25 0,-2-1-25 0,1 1 0 0,-2 0 6 0,-7 3-6 0,-1 2 0 16,-2 2 0-16,12-14 0 0,0 0 0 0,0 0 2 0,0 0-2 0,0 0 0 0</inkml:trace>
  <inkml:trace contextRef="#ctx0" brushRef="#br0" timeOffset="-200685.37">4975 2618 0 0,'0'0'1348'0,"0"0"-1351"15,-3 2 3-15,2 0 0 0,-1 1-12 0,1-1 12 0,0-1 0 0,-2 2 0 0,2-1 0 0,1 0 0 0,-3 2 0 16,1 0 0-16,1-1 0 0,-1-1-35 0,1 2 35 0,1 0 0 0,-3 0-22 0,0 0 22 0,1 1 0 15,0 0 3-15,0-1-3 0,2 0 0 0,-3 2 0 0,0 0 0 0,0-1 0 0,0 0 5 16,1-1-5-16,1 1 0 0,-4 1-3 0,2-1 3 0,0-2 0 0,0 2-37 0,-1-1 37 0,1-1 0 16,-1 2 0-16,0-1 0 0,1-2 0 0,-3 2-45 0,1-3 45 0,-1 1 0 0,2 1-25 15,-2-3 25-15,0 0 0 0,-2 2 22 0,1-2-22 0,1 0 0 0,-2-2 0 0,0 1 0 0,0-2 0 0,0 2 10 16,0-3-10-16,0 1 0 0,0-1-19 0,0-1 19 0,1 2 0 0,-1-2-12 0,-10-10 12 16,0 3 0-16,3-5 0 0,0 1 0 0,3 2 0 0,-2-4-5 0,3 1 5 0,2 1 0 0,-1-1 6 15,2-1-6-15,2 0 0 0,-1 0 31 0,3 0-31 0,1 0 0 0,-1-1 0 0,4 3 0 0,0 0 0 16,-3-4-3-16,4 5 3 0,1 0 0 0,-1-2-21 0,1 4 21 0,0-2 0 0,1 1 26 15,0 2-26-15,0 1 0 0,0-1 0 0,0 10 0 0,-2-1 0 0,1-3 19 0,0 2-19 0,1 2 0 16,1-2-32-16,-3 1 32 0,1-1 0 0,2 2-29 0,-1-2 29 0,-1 0 0 0,1 1 0 0,-1 0 0 16,0 1 0-16,0-2-6 0,-2 4 6 0,0 0 0 0</inkml:trace>
  <inkml:trace contextRef="#ctx0" brushRef="#br0" timeOffset="-200418.93">4548 3095 0 0,'0'0'1216'0,"0"0"-1216"0,1 1 0 0,1 1 0 0,1 1 24 0,0-1-24 0,-2 1 0 16,4-1 5-16,-2 1-5 0,-1-2 0 0,2 1-2 0,2 1 2 0,-3-1 0 0,3-1 0 15,0 0 0-15,0 1 0 0,1 0-4 0,0-2 4 0,0 0 0 0,-7 0 0 0,9 2-19 0,0-2 19 0,-1 0 0 0,2-1-49 16,10-2 49-16,0 0 0 0,1 0 0 0,-2-2 0 0,1 1 0 0,0-2-51 16,-11 3 51-16,-1 2 0 0,2-3-60 0,-3 0 60 0,0 2 0 0,3-2-79 0,-4 0 79 0,2-1 0 0,-2 1 0 15,1 1 0-15,-3-2 0 0</inkml:trace>
  <inkml:trace contextRef="#ctx0" brushRef="#br0" timeOffset="-199967.26">4433 2651 0 0,'0'0'931'0,"0"0"-931"15,0 4 0-15,0-2 0 0,1 3-80 0,-1-3 80 0,0 2 0 0,1 2-117 0,-1-3 117 0,0 1 0 0,1 2-80 16,-1 0 80-16,0-1 0 0,0 1 0 0,0 0 0 0,0 0 0 0,0 2 20 15,0-2-20-15,0 0 0 0,0 1 27 0,0-1-27 0,0 0 0 0,1 1-19 0,-1-2 19 0,0 3 0 0,-1-1 0 16,1-2 0-16,0 1 0 0,-2 1-36 0,1-2 36 0,1 0 0 0,-3-1-19 0,1 2 19 0,1-2 0 16,-2 2 10-16,0-2-10 0,-1 0 0 0,0 2 0 0,0-4 0 0,1 2 0 0,-3-1 25 15,0 0-25-15,0-1 0 0,1 2 25 0,-1-3-25 0,0 0 0 0,0 3-16 16,-3-3 16-16,2 0 0 0,0 0 0 0,0-1 0 0,1 0 0 0,-3-1-45 0,3 0 45 0,-2 0 0 0,0-1-72 0,0-1 72 16,2 0 0-16,-2 2-15 0,-1-2 15 0,1 0 0 0,1-1 0 0,-1 0 0 0,1 0 0 15,-1-2 8-15,2 2-8 0,0 0 0 0,-2-2-19 0,4-1 19 0,-3 3 0 0,0-1 41 0,3 0-41 16,-2-1 0-16,0 1 0 0,0 0 0 0,3-1 0 0,-3 1-1 0,3 2 1 0,0-1 0 0,0-2 38 15,0 2-38-15,1 2 0 0,-1-3 68 0,0 4-68 0,2-2 0 0,-2-1 0 0,3 1 0 16,-2 2 0-16,1-2 32 0,1 2-32 0,-2 1 0 0,1-2 26 0,-1 2-26 0,1 0 0 0,-1-3 6 16,2 3-6-16,-2 0 0 0,1 3 0 0,-1-1 0 0,1-1 0 0,-2 2-19 0,1-1 19 0,1 2 0 15,-3-1-68-15,1 1 68 0,-1 1 0 0,1 0-38 0,0 2 38 0,0-1 0 0,-3 1 0 0,2 0 0 16,-2 0 0-16,1 1-68 0,-5 10 68 0,0-1 0 0,-3 3-51 0,2-2 51 0,0 0 0 0,-3 1-5 16,3-3 5-16,-2 1 0 0,2 0 0 0,-1-3 0 0,3 2 0 0,-3-3-11 0,0 1 11 15,3-2 0-15,-2 2-16 0,1 0 16 0,-1-3 0 0,-1 2-27 0,3-2 27 0,1 0 0 0,-1 1 0 16,3-3 0-16,-3 1 0 0,2 0-37 0,1-1 37 0,1 0 0 0,-4-2-37 0,8-3 37 15,-2-3 0-15,0 3-29 0,3-4 29 0,0 0 0 0</inkml:trace>
  <inkml:trace contextRef="#ctx0" brushRef="#br0" timeOffset="-199817.58">4030 3203 0 0,'0'0'831'0,"0"0"-770"0,1 3-61 0,1 0 0 0,2 2 74 0,-2-3-74 0,0 1 0 0,1-2-119 15,-2 2 119-15,1-2 0 0,2 2 0 0,-3-2 0 0,1 2 0 0,1 0-201 0,-1 0 201 16,1-2 0-16,0 3-171 0,0-2 171 0,-2 0 0 0</inkml:trace>
  <inkml:trace contextRef="#ctx0" brushRef="#br0" timeOffset="-198583.08">10336 3363 0 0,'0'0'286'0,"0"0"-255"16,-21-12-31-16,0 0 0 0,0 1 27 0,1 5-27 16,1 0 0-16,1-2 0 0,-2 5 0 0,0-2 0 0,0-1 1 0,-2 3-1 0,0 1 0 0,-1-2 0 0,0 4 0 15,-1 0 0-15,-1-1 1 0,-16 5-1 0,-1 1 0 0,0 1 0 0,4 0 0 0,-1 0 0 0,-3 3 17 16,7-2-17-16,0 1 0 0,-1 1 5 0,1 0-5 0,0 1 0 0,-2 1 16 0,4 0-16 15,-1-1 0-15,-1 1 0 0,6 2 0 0,0 0 0 0,-2 0 10 0,1 2-10 0,0-1 0 0,-2 2 41 0,3 0-41 16,0 0 0-16,0 0 35 0,4-1-35 0,0 3 0 0,-3-1 0 0,-1 2 0 0,0-2 0 0,-2 1 3 16,3 2-3-16,1 0 0 0,-2-1-6 0,3 5 6 0,2-1 0 0,-2 0 7 0,1 1-7 0,-1 0 0 15,0 0 0-15,5-1 0 0,-1 0 0 0,-3 2 10 0,5 0-10 0,1 0 0 0,0 3-11 16,1 0 11-16,-1 0 0 0,0 0-24 0,4 2 24 0,-3-1 0 0,0 2 0 0,2-1 0 0,3 2 0 0,-5-1 2 16,8-1-2-16,0 1 0 0,-3 2 13 0,6-5-13 0,0 0 0 0,-4 2-7 15,8-2 7-15,0 0 0 0,-1 2 0 0,4-5 0 0,1 1 0 0,1 2-15 0,3-2 15 0,1-2 0 16,1 3-3-16,-1-2 3 0,1-1 0 0,0 2 17 0,3-5-17 0,-1 0 0 0,2 1 0 0,4-5 0 0,-3 1 0 15,5 1 8-15,1-1-8 0,0-1 0 0,-2 2 13 0,6-2-13 0,1-3 0 0,1 3 12 16,-1-3-12-16,2 0 0 0,0-1 0 0,-1-3 0 0,0 1 0 0,0 1 8 0,2-2-8 0,-1-3 0 16,2 1 2-16,2-1-2 0,-1-3 0 0,2 4-1 0,2-4 1 0,1 0 0 0,-1 1 0 15,4-3 0-15,-1-1 0 0,0 2 2 0,1-4-2 0,0 0 0 0,1-1 6 16,-2-2-6-16,-1 1 0 0,3 0 0 0,-6-1 0 0,0 0 0 0,1-2 0 0,0 0 0 0,0 1 0 0,3 1 16 16,-7-5-16-16,1 1 0 0,3-1 26 0,-1 1-26 0,0-1 0 0,4 0-3 0,-3 0 3 0,0-1 0 0,1 1 0 15,-2-1 0-15,0 1 0 0,3-3-7 0,-4 1 7 0,0-1 0 0,2 1 0 16,-1 2 0-16,0-2 0 0,1-1 19 0,-2 1-19 0,0 2 0 0,0-3 0 0,-5 1 0 0,-2 2 0 0,3-2 6 15,-10 1-6-15,0-1 0 0,0-1 11 0,-9 6-11 0,0 1 0 0</inkml:trace>
  <inkml:trace contextRef="#ctx0" brushRef="#br0" timeOffset="-191626.67">11539 4993 0 0,'0'0'427'0,"0"0"-427"16,-1 0 0-16,0 0 0 0,0 0-9 0,1 0 9 0,0 0 0 0,-3-1-7 16,2 1 7-16,0 0 0 0,0-2-6 0,0 1 6 0,0 0 0 0,-1-1 0 0,1 1 0 0,0 0 0 0,0-3-3 15,0 3 3-15,0-2 0 0,0 2 1 0,1-1-1 0,0-1 0 0,0 3 0 0,-2-3 5 0,2 0-5 0,0 2 0 16,-1-3 0-16,1 2 0 0,0-2 0 0,0 1-1 0,0 0 1 0,0 1 0 0,2-2-5 16,-1 0 5-16,0 1 0 0,1 0-15 0,-1 0 15 0,0 0 0 0,2 0 0 0,-1 1 0 0,0-2 0 0,3 0-3 15,-2 3 3-15,0-2 0 0,0 0 4 0,0 0-4 0,0 1 0 0,1 1-16 16,-1 0 16-16,0 0 0 0,3-3 0 0,-3 4 0 0,0 0 0 0,2-1-15 0,-1 1 15 0,1 0 0 0,-1 0-4 15,0 0 4-15,-1 0 0 0,1 1 5 0,-1 1-5 0,0 0 0 0,0-1 0 0,-1 0 0 0,0-1 0 16,2 3-1-16,-2 0 1 0,0-2 0 0,1 2-1 0,-2-1 1 0,0 1 0 0,1 1-6 16,-2-1 6-16,0 0 0 0,2 1 0 0,-2-1 0 0,0 0 0 0,0 2 13 0,-1-2-13 0,0 1 0 15,0 0 28-15,0-1-28 0,0 1 0 0,-3 1 11 0,2-3-11 0,0 2 0 0,-1 2 0 16,0-4 0-16,0 1 0 0,0 3 2 0,-1-3-2 0,0 0 0 0,-2 2 6 0,1-4-6 0,-1 1 0 16,1 3 10-16,0-5-10 0,0 1 0 0,-3 3 0 0,2-4 0 0,0 0 0 0,0 2 4 15,-1-2-4-15,-1 0 0 0,1-2 16 0,0-1-16 0,0 1 0 0,-1 1 4 0,1-3-4 0,-1 2 0 16,0-2 0-16,0 0 0 0,1 0 0 0,-1-2-9 0,1 0 9 0,-1 0 0 0,1-2 14 15,0 1-14-15,0 1 0 0,-1-3 11 0,-5-8-11 0,-1-1 0 0,-2-2 0 0,6 1 0 0,-1 1 0 0,1-1 8 16,3 0-8-16,0 3 0 0,-2-2 12 0,5 1-12 0,0 0 0 0,-3-1 0 0,4 5 0 0,0-3 0 16,-1 3 0-16,3 0 0 0,0 0 0 0,-1-1-17 0,2 9 17 0,0 2 0 0,0-4 8 15,0 4-8-15,0-2 0 0,1 1 10 0,-1 2-10 0,0-2 0 0,1-2 0 0,-1 4 0 16,0-2 0-16,0 1-3 0,0-1 3 0,0 1 0 0,-1-2-1 0,1 2 1 0,0-1 0 0,-2 1 10 16,2 0-10-16,0 0 0 0,-1 0 0 0,0 1 0 0,0-1 0 0,0 1 17 0,1 1-17 0,0-1 0 0,-2-1 11 15,1 3-11-15,0 0 0 0,0-1 2 0,0 1-2 0,0 0 0 0,1 0 0 0,-2 0 0 0,1 0 0 16,0 1 0-16,0 1-1 0,0 1 1 0,0-1 0 0,-1 2 2 0,1-1-2 0,0 0 0 15,0 2 14-15,0 1-14 0,-1 0 0 0,0-1 0 0,1 2 0 0,0-2 0 0,-1 3 2 0,1 0-2 0,0 1 0 16,-2 0-6-16,1 0 6 0,0 2 0 0,-1-2-9 0,-1 12 9 0,0 2 0 0,-2-2 0 16,0 1 0-16,0 0 0 0,0 0-1 0,0-3 1 0,0 2 0 0,1 1 4 0,1-4-4 0,0-1 0 15,0 3 5-15,1-4-5 0,0 0 0 0,0 1 0 0,1-2 0 0,-1-2 0 0,0 3 5 16,3-16-5-16,0 0 0 0,0 0-8 0,0 0 8 0,0 0 0 0,0 0-6 0,-1 14 6 0,0 1 0 16,-1-1 0-16,2-10 0 0,0 1 0 0,2 1 1 0,-1 0-1 0,0-1 0 0,0 1 3 0,0-1-3 15,0 0 0-15,2 2 0 0,-1-2 0 0,0-1 0 0,0 3 0 0,-2-7 0 0,0 0 0 0,0 0 5 16,0 0-5-16,0 0 0 0,0 0 8 0,8 12-8 0,0 0 0 0,3 2-1 0,-8-12 1 15,1 0 0-15,0 0 0 0,-2-1 0 0,0 1 0 0,2-1-8 0,-2-1 8 0,0 0 0 16,2 1-12-16,-1-1 12 0,-1 0 0 0,1-2-15 0,-1 0 15 0,0 1 0 0,0 0 0 0,-1 0 0 0,0 1 0 16,1-4 3-16,-2 2-3 0,0-1 0 0,1 1 14 0,-1 0-14 0,0-1 0 0,-1 1 14 15,0-1-14-15,0 2 0 0,-1-4 0 0,0 3 0 0,0 0 0 0,-2-2 4 0,1 1-4 0,-1 2 0 16,-1-3 5-16,0 1-5 0,0 0 0 0,-1 2-7 0,0-1 7 0,-1 1 0 0,1-1 0 16,-1 2 0-16,0 0 0 0,-2-2-13 0,1 2 13 0,0 0 0 0,-1 0 5 0,-1 2-5 0,1-1 0 0,-1 3 8 15,0-3-8-15,1 1 0 0,-1 3 0 0,0-2 0 0,1 0 0 0,-1 2 22 0,0-1-22 16,1 1 0-16,-2 0 0 0,0 1 0 0,2-1 0 0,0 1 23 0,1 1-23 0,-1-2 0 0,0 4 0 15,2-3 0-15,0 0 0 0,-3 2 23 0,4 1-23 0,0-1 0 0,-2 0 26 0,1 1-26 0,2-1 0 16,-2 2 15-16,-1 11-15 0,-1 0 0 0,-1 2 0 0,6-1 0 0,0-1 0 0,-1 1 0 16,4-1 0-16,0 1 0 0,-1-1-2 0,4-2 2 0,0 0 0 0,1 1 2 0,1-2-2 0,0-1 0 15,2 1 0-15,-1-3 0 0,1-1 0 0,0 2-8 0,-1-4 8 0,0-1 0 0,2 3-24 16,-5-10 24-16,0 0 0 0,4 1-32 0,-3-3 32 0,0 1 0 0,0 1 0 0,0 1 0 0,0-1 0 16,1 0-31-16,0-1 31 0,1 0 0 0,0 3-24 0,-1-3 24 0,0 0 0 0,1 3-40 15,0-4 40-15,0 2 0 0</inkml:trace>
  <inkml:trace contextRef="#ctx0" brushRef="#br0" timeOffset="-191409.94">11528 4553 0 0,'0'0'442'0,"0"0"-446"0,22-6 4 0,0 1 0 0,3-2-4 16,-11 3 4-16,0 2 0 0,1-3-1 0,0 1 1 0,1 1 0 0,1-1 0 0,-1 2 0 0,1 0 0 15,1-2-4-15,-1 1 4 0,-1 1 0 0,4 0-25 0,-5 0 25 0,1 1 0 0,0-2-18 16,-2 1 18-16,-1-1 0 0</inkml:trace>
  <inkml:trace contextRef="#ctx0" brushRef="#br0" timeOffset="-191142.17">12192 4546 0 0,'0'0'663'0,"0"0"-676"16,29-3 13-16,1 1 0 0,-30 2 0 0,31-5-28 0,-15 3 28 0,1-1 0 0,-1 1-35 0,1 0 35 0,-2 0 0 16,3 0 0-16,-4-1 0 0,1 1 0 0,-1-2-33 0,-7 3 33 0,-1-1 0 0,2 1-49 15,-3 0 49-15,0-1 0 0,1 1-46 0,-2 0 46 0,0-1 0 0,2 1 0 16,-3-2 0-16,0 1 0 0</inkml:trace>
  <inkml:trace contextRef="#ctx0" brushRef="#br0" timeOffset="-190992.04">12072 4261 0 0,'0'0'524'0,"0"0"-523"0,2 0-1 0,0 0 0 15,1 0 22-15,0 0-22 0,0 0 0 0,2 0 0 0,0 0 0 0,0 0 0 0,1-2 27 16,13 2-27-16,-1 0 0 0,4 0 3 0,3 0-3 0,0 0 0 0,0 2-31 0,19-2 31 0,-2-2 0 16,4 0 0-16,-7 1 0 0,1 0 0 0,-40 1 0 0,41-3-51 0,-8 3 51 0,1-2 0 0,-1 1-35 15,-4 0 35-15,1-1 0 0,0-1-19 0,-4 0 19 0,0-2 0 0,2 1 0 0,-28 4 0 0,0 0 0 16</inkml:trace>
  <inkml:trace contextRef="#ctx0" brushRef="#br0" timeOffset="-190575.57">12851 3832 0 0,'0'0'646'0,"0"0"-646"15,2 0 0-15,0 0 0 0,2 3-4 0,-1-2 4 0,0 0 0 0,0 1-31 16,1 1 31-16,0 0 0 0,0-2-16 0,1 2 16 0,1 1 0 0,0-1 0 0,8 7 0 0,2 0 0 0,-2 1-11 16,3 1 11-16,-1 1 0 0,1-1-9 0,-1 3 9 0,2-2 0 0,1 2-16 15,-3-2 16-15,1 0 0 0,0 1 0 0,2 0 0 0,-2 0 0 0,2 0-14 0,-1 0 14 0,-1-1 0 16,3 2-1-16,-3-1 1 0,1-1 0 0,-1 3 30 0,0-4-30 0,0 2 0 0,2 3 0 0,8 8 0 15,0 0 0-15,1 0 12 0,-16-14-12 0,1 2 0 0,1 2 16 0,-2-3-16 0,1 1 0 0,-1 1 9 16,0-1-9-16,0-1 0 0,1 0 0 0,-2 0 0 0,-1-4 0 0,2 7-2 0,-3-6 2 16,0 2 0-16,0 1 3 0,-2-3-3 0,-1 0 0 0,1 3-9 0,-6-9 9 0,0 0 0 0,1 0 0 15,-2-1 0-15,0 0 0 0,1 2-29 0,-1-1 29 0,0-1 0 0,-2 1 0 0,0-1 0 0,0 0 0 16,0 0-6-16,-2 0 6 0,1 0 0 0,0 1 0 0,-1-3 0 0,-1 1 0 0,0 3 9 16,-1-4-9-16,0 2 0 0,0 0 0 0,-11-2 0 0,1 0 0 0,-3 2 9 0,-1-5-9 0,2 0 0 15,-2-1 0-15,2-1 0 0,1 0 0 0,-3-2 4 0,5-1-4 0,-1 1 0 0,0-1 5 0,2-2-5 16,1 0 0-16,-3 1 26 0,16 9-26 0,0 0 0 0,0 0 0 0,0 0 0 0,0 0 0 0,0 0 28 15,-21-25-28-15,-1-2 0 0,-1 1 21 0,22 22-21 0,0 0 0 0,-1-3 4 0,2-7-4 16,0-2 0-16,1 1 0 0,3-1 0 0,0-1 0 0,2 0-8 0,1 2 8 0,0 0 0 0</inkml:trace>
  <inkml:trace contextRef="#ctx0" brushRef="#br0" timeOffset="-190241.23">13895 3930 0 0,'0'0'723'0,"0"0"-723"0,2 0 0 0,0 0 0 0,1 1 0 0,1-1 0 0,-1 0 0 0,1 0-3 15,0 0 3-15,0 0 0 0,2-1 2 0,12 0-2 0,0-1 0 0,0-1-4 16,4 2 4-16,-1-1 0 0,2-2 0 0,22 1 0 0,-2 0 0 0,2-2-16 0,-3 3 16 0,0-2 0 0,1 0-30 15,-6 3 30-15,-1-1 0 0,2 1-24 0,-3 0 24 0,-1-1 0 0,2-1 0 0,-3 1 0 0,-1 0 0 16,0 0 0-16,1-1 0 0,-1 2 0 0,0-1 21 0,0 1-21 0,-1-1 0 0,0 1 40 16,2 1-40-16,-1 0 0 0,3-1 0 0,-8 0 0 0,0 0 0 0,2 0 31 0,-3 1-31 0,-1 0 0 15,0-2 28-15,-2 1-28 0,1 0 0 0,0 0 26 0,-5 1-26 0,1 0 0 0,3-2 0 16,-14 2 0-16,0 0 0 0,3-1-2 0,-2 1 2 0,0 0 0 0,1-2 6 0,-2 1-6 0,0 0 0 0,3 1-11 16,-3 0 11-16,0 0 0 0,3-1 0 0,-12 1 0 0,0 0 0 0,0 0-39 0,0 0 39 0,0 0 0 15,0 0-32-15,0 0 32 0,0 0 0 0</inkml:trace>
  <inkml:trace contextRef="#ctx0" brushRef="#br0" timeOffset="-189274.51">14218 3434 0 0,'0'0'349'0,"0"0"-355"0,1 0 6 0,0 3 0 0,0-1 0 16,0 0 0-16,0-1 0 0,0 0 0 0,1-1 0 0,0 0 0 0,0 1-12 0,1-1 12 0,0 0 0 16,0 2-6-16,3-2 6 0,-2 0 0 0,2 2 0 0,0-2 0 0,0 0 0 0,0 2 7 0,12-1-7 15,0 1 0-15,-1-1 21 0,5-1-21 0,-1 0 0 0,-1 0 19 0,1 0-19 0,0 0 0 0,2 1 0 16,-3-2 0-16,0 0 0 0,1-2 4 0,-1 2-4 0,-1 0 0 0,1-2 0 0,-2 1 0 16,-1 1 0-16,3-2 2 0,-2 1-2 0,-1-1 0 0,1 3 0 0,-3 0 0 0,1 0 0 0,1-3 5 15,-10 3-5-15,-1 0 0 0,0-1 13 0,-2 1-13 0,0 0 0 16,1-2 16-16,-2 2-16 0,1 0 0 0,0 2 0 0,-2-2 0 0,0 0 0 0,2 0 14 15,-3 0-14-15,0 0 0 0,2 2-1 0,-2-2 1 0,0 0 0 0,0 2-7 0,-1-2 7 0,0 0 0 0,0 2 0 0,-1-1 0 0,0 0 0 16,-1 2-2-16,0-2 2 0,0 0 0 0,0 1-30 0,-1 1 30 0,0-2 0 0,0 4-26 16,-1-3 26-16,1 2 0 0,-2-1 0 0,1 1 0 0,0 1 0 0,-2-2-4 0,2 2 4 0,-1-1 0 0,-1 1-11 15,2-1 11-15,0-1 0 0,-3 3-9 0,3-2 9 0,-1 1 0 0,1 2 0 16,1-2 0-16,0 0 0 0,-1 1 22 0,2 0-22 0,0-1 0 0,-2 2 10 0,3-1-10 0,0 0 0 0,-2 1 16 16,3-1-16-16,0 1 0 0,-1 1 0 0,1-1 0 0,0 1 0 0,2 1 30 0,-1-2-30 0,0 0 0 15,1 2 41-15,0-2-41 0,0 1 0 0,0 1 50 0,0-1-50 0,0 1 0 16,2-1 0-16,-2 0 0 0,0 1 0 0,1-1 22 0,0 0-22 0,-1-1 0 0,2 3 3 0,-2-4-3 15,0 2 0-15,1 0-8 0,-2-1 8 0,0 0 0 0,0 0 0 0,-1 0 0 0,0 0 0 0,-1-1 3 0,0 0-3 16,0-1 0-16,-3 2-5 0,1-1 5 0,0-2 0 0,-2 2-6 0,1-3 6 0,0 2 0 0,-2-2 0 16,0 1 0-16,0 0 0 0,-1-2 4 0,0 1-4 0,0-1 0 0,-2 0 3 15,0-2-3-15,1 0 0 0,-2 1-45 0,0-1 45 0,1 0 0 0,0-2 0 0,-10-5 0 0,1 1 0 0,-3-2-64 16,4-2 64-16,2 2 0 0,-3-3-68 0,5-1 68 0,0 1 0 0,-2-3-45 0,15 14 45 0,0 0 0 16</inkml:trace>
  <inkml:trace contextRef="#ctx0" brushRef="#br0" timeOffset="-189140.87">14682 3225 0 0,'0'0'706'0,"0"0"-706"0,1 2 0 0,0-2 0 16,1 4-81-16,-2-4 81 0,0 0 0 0,2 3-109 0,-2-3 109 0,0 0 0 0,0 0 0 0,1 0-85 0,-1 1 85 0,0 1 0 0,2-2 0 16,-2 1 0-16,0 0 0 0,1 2-62 0,-1-3 62 0,0 0 0 0</inkml:trace>
  <inkml:trace contextRef="#ctx0" brushRef="#br0" timeOffset="-187538.54">14749 4173 0 0,'0'0'2048'0,"0"0"-2048"16,-1 4 0-16,-3-2 0 0,-2 3 0 15,6-5 0-15,-11 6 0 0,-1 4 0 16,-2 1 0-16,1 2 0 0,-1 0 0 16,3 2 0-16,2-3 0 0,3 1 0 15,1-3 0-15,3-1 0 0,3 0 0 0,3-1 0 16,2-2 0-16,1 0 0 16,2-4 0-16,2 1 0 0,0-2 0 15,1-1 0-15,0-1 0 0,0-2 0 16,-3 1 0-16,0-4 0 0,-3 1 0 15,-3 0 0-15,-3 5 0 0,1-6 0 0,-2-1 0 0,-3 2 0 16,-3 0 0-16,-2-1 0 0,1 1 0 16,-2 4 0-16,2 0-557 15,-1 2 525-15,3 0 19 0</inkml:trace>
  <inkml:trace contextRef="#ctx0" brushRef="#br0" timeOffset="-187255.74">15428 4220 0 0,'0'0'2048'0,"0"0"-2048"15,-27 14 0-15,-1-2 0 0,-1 1 0 0,13-3 0 0,-1 0 0 0,1-1 0 0,-3 3 0 0,1-1 0 0,1 3 0 16,17-14 0-16,-19 13 0 0,1 1 0 0,-3 0 0 0,21-14 0 0,-59 51 0 15,3 4 0-15,15-3 0 0,13-10 0 16,21-26 0-16,7 0 0 0,4-5 0 16,7-2 0-16,21 12 0 0,11-8 0 15,11-10 0-15,-54-3 0 0,202-19 0 16,-109 1-441-16,-5-5 882 0,-11-9-950 16,8 10 483-16,1-8-6 0</inkml:trace>
  <inkml:trace contextRef="#ctx0" brushRef="#br0" timeOffset="-144462.59">26813 10251 0 0,'0'0'508'0,"0"0"-508"15,1 5 0-15,0-1 0 0,0-1 0 0,0-1 0 0,0 1 0 16,0-1 12-16,0 1-12 0,0-1 0 0,2-1 18 0,-1 2-18 0,0-1 0 0,0 0 0 0,0 1 0 0,0-1 0 16,2 0 7-16,0 1-7 0,-1 0 0 0,0-1 12 0,1 0-12 0,0 1 0 0,1 1 7 15,0-3-7-15,1 2 0 0,1 1 0 0,-1-1 0 0,0 0 0 0,0 1-5 0,1-1 5 0,-1-2 0 0,1 3-15 16,0-2 15-16,0 0 0 0,1 0-14 0,-1-1 14 0,0 1 0 0,1-1 0 0,0-1 0 0,0 0 0 16,-1 0-9-16,-1 0 9 0,1-1 0 0,1-1-8 0,-2 0 8 0,0 0 0 0,0-1 5 15,0 0-5-15,-1 1 0 0,1-3 0 0,-2 1 0 0,0 0 0 0,1 0-3 0,-1 0 3 0,-1 0 0 16,0-3 1-16,-2 1-1 0,0 2 0 0,3-1-6 0,-4 0 6 0,0 2 0 0,0-5 0 0,-2 4 0 15,1 1 0-15,0-4 0 0,-1 3 0 0,0 0 0 0,-2-3-9 0,-1 3 9 0,1 0 0 16,0-1-11-16,-1 1 11 0,0 2 0 0,-2-4 0 0,0 5 0 0,1-2 0 0,-2-1-5 0,-11 3 5 0,0 0 0 16,0-1-1-16,0 4 1 0,1 0 0 0,-1 1 8 0,2 1-8 15,0 1 0-15,0 1 0 0,2 1 0 0,1 1 0 0,-3 0 7 0,5 1-7 0,-2 0 0 0,1 3 2 0,2-3-2 0,1 0 0 16,-1 3-9-16,2-3 9 0,1 0 0 0,-1 2 0 0,7-7 0 0,0 1 0 0,-2-1-11 16,2 1 11-16,-2-1 0 0,0 2-8 0,2-2 8 0,0 0 0 0,-2 3 0 0,1-2 0 15,0 0 0-15,-1-1 0 0,0 3 0 0,-1-2 0 0,1 0 0 0,0 0 0 0,0-2 0 0,-1 3 2 16,0-3-2-16,0 1 0 0,-1 0-3 0,1-2 3 0,0 0 0 0,-2 2 0 0,1-2 0 0,-2 2 0 0,2-3 5 15,0-1-5-15,0 0 0 0,-1 2-3 0,0-2 3 0,1 0 0 0,-2-2-7 0,1 1 7 16,-1-3 0-16,1 2 0 0,1-1 0 0,0 0 0 0,-2 0 5 0,0 0-5 0,2-2 0 0,-2-1-2 16,2 1 2-16,-1 0 0 0,1 0-11 0,1-1 11 0,0-1 0 0,-1-1 0 0,2 3 0 0,-1-2 0 15,0-1-9-15,2 1 9 0,0-1 0 0,-2 0-7 0,2 0 7 0,0 1 0 0,0-3-11 16,2 4 11-16,-1-2 0 0,-1-1 0 0,3 2 0 0,0-1 0 0,-2 0-8 0,2 2 8 0,0 0 0 16,0-2-1-16,1 3 1 0,0-1 0 0,0 1 2 0,0 0-2 0,0 1 0 0,2-1 0 0,-2 2 0 15,0 2 0-15,2-4 10 0,-1 3-10 0,0 1 0 0,2-2 17 0,-1 3-17 0,0 0 0 16,1-1 4-16,-1 2-4 0,1 0 0 0,0 1 0 0,-1-1 0 0,0 1 0 0,2 1 3 15,-1 0-3-15,0 1 0 0,0 1-3 0,1 0 3 0,-1-1 0 0,0 1 1 0,-1 2-1 0,0-1 0 0,2 2 0 16,-3-1 0-16,0 1 0 0,4-2 3 0,-4 2-3 0,0-1 0 0,0 2 9 16,-2-2-9-16,0 0 0 0,1 4-5 0,-1-5 5 0,0 2 0 0,-1 0 0 0,0-1 0 0,0 0 0 15,-2 1-19-15,0-2 19 0,1 0 0 0,-3 2-15 0,2-1 15 0,0-3 0 0,0 3-9 0,-1-4 9 0,0 1 0 0,-1 2 0 16,0-3 0-16,1 0 0 0,-1 1 2 0,1-2-2 0,0 0 0 0,-2 1 6 16,1-3-6-16,1 2 0 0,-2-2-1 0,1 0 1 0,0 0 0 0,-1 0 0 0,0 0 0 0,0-2 0 15,-1 1 0-15,2-2 0 0,0 1 0 0,-3-1-3 0,3 0 3 0,0-2 0 0,-1 0 0 16,1 1 0-16,0 1 0 0,-2-4 0 0,2 2 0 0,0-4 0 0,0 4 2 0,1-2-2 0,0 0 0 0,-1-1 8 15,1 1-8-15,-1 0 0 0,1-3 4 0,1 2-4 0,0 2 0 0,-1-4 0 0,1 3 0 0,-1-1 0 16,-1-2-12-16,2 3 12 0,0 0 0 0,-1 0-16 0,1 0 16 0,0 2 0 0,-1-2-14 16,-1 3 14-16,1 0 0 0,-1-2 0 0,1 2 0 0,0 2 0 0,-2-3-10 0,0 4 10 0,-1 0 0 15,-1-3-2-15,-10 7 2 0,1-1 0 0,-3 2-7 0,0 1 7 0,-2 2 0 0,1 1 0 16,1 2 0-16,-1-1 0 0,0 2-6 0,1-1 6 0,0 0 0 0,0 2 5 0,3-2-5 0,-1 0 0 0,-2 3-6 16,5-3 6-16,-1 0 0 0,0 1 0 0,3-2 0 0,-1 0 0 0,-1 2-10 15,4-3 10-15,1-2 0 0,-1 5-10 0,7-10 10 0,1 1 0 0,-1 2 3 0,2-3-3 0,0 0 0 0,0 2 0 16,1-3 0-16,0 0 0 0,0 0 3 0,1 0-3 0,0-1 0 0,1-1 6 0,0 0-6 0,0 0 0 15,2-1-13-15,4-6 13 0,1 0 0 0</inkml:trace>
  <inkml:trace contextRef="#ctx0" brushRef="#br0" timeOffset="-144296.09">26539 9934 0 0,'0'0'421'0,"0"0"-418"0,-2 1-3 15,0 0 0-15,0 0 1 0,-2-1-1 0,1 0 0 0,0 0 0 0,-1 0 0 0,0 0 0 0,0-1-5 16,-2 0 5-16,-1 0 0 0,7 1 0 0,-7-1-15 0,-11-3 15 0,-1 0 0 0,0-3-29 0,-1 2 29 0,-2 0 0 0,1-2 0 16,1 3 0-16,-1-1 0 0,-1-4-30 0,0 5 30 0,0 0 0 0,0-2-20 0,0 2 20 0,0 0 0 0,-1-1-8 15,2 0 8-15,1 1 0 0</inkml:trace>
  <inkml:trace contextRef="#ctx0" brushRef="#br0" timeOffset="-144112.3">25946 9562 0 0,'0'0'407'0,"0"0"-407"0,-1 4 0 0,0 0 0 16,0 1 2-16,0 1-2 0,0 1 0 0,-1-1 21 0,-1 13-21 0,0-1 0 0,3-18 0 0,-6 20 24 15,2 1-24-15,0 2 0 0,-2 0 0 0,2-1 0 0,0 0 0 0,-2 1 4 0,2 0-4 0,0-2 0 16,-1 4-9-16,0-1 9 0,1-2 0 0,0 3 1 0,-5 12-1 0,0 1 0 0,-1 1 0 0,6-21 0 16,0 3 0-16,-3-2-2 0,-2 12 2 0,1-1 0 0,-2 1-14 0,5-18 14 0,-1 0 0 15,0 4-20-15,0-6 20 0,0 1 0 0,-2-2 0 0,1 0 0 0,1-2 0 0,-1-1-17 0,7-7 17 0,0 0 0 16</inkml:trace>
  <inkml:trace contextRef="#ctx0" brushRef="#br0" timeOffset="-143945.25">25571 10125 0 0,'0'0'411'0,"0"0"-411"0,-9 10 0 0,0 1 0 0,-4-2 16 0,2 1-16 0,0 0 0 0,-1 1 18 16,0 0-18-16,-2 2 0 0,2 0 16 0,0 0-16 0,-2 1 0 0,1 1 0 0,0-1 0 0,1 1 0 15,-3-1-10-15,3 0 10 0,0 0 0 0,-2 2-23 0,3-2 23 0,-1 1 0 0,-1 0-21 16,2-1 21-16,-1-1 0 0,0 0 0 0,0-2 0 0,0-1 0 0,0 3-17 0,12-13 17 0,0 0 0 0</inkml:trace>
  <inkml:trace contextRef="#ctx0" brushRef="#br0" timeOffset="-143611.14">25066 10082 0 0,'0'0'427'0,"0"0"-414"0,-2 5-13 0,0 0 0 0,-1-1 11 16,1 1-11-16,0 1 0 0,-2 0 6 0,2 0-6 0,0 0 0 0,0 2 0 0,0-1 0 0,0 0 0 0,0 2-7 15,0-1 7-15,0 1 0 0,0 0-25 0,1-1 25 0,0 1 0 0,-2 0-24 0,1 1 24 16,0 0 0-16,-1-2 0 0,2 0 0 0,0 1 0 0,-2 1-21 0,1 0 21 0,0-2 0 0,0 1-14 16,0-1 14-16,0 1 0 0,0-1-6 0,0-1 6 0,0 1 0 0,-2-1 0 0,1-1 0 0,-1 1 0 15,1 0-1-15,0-2 1 0,0 0 0 0,-3 2 0 0,2-3 0 0,0-1 0 0,0 2 0 16,-1-2 0-16,1 0 0 0,-2 4 0 0,1-6 0 0,0 1 0 0,-3 2 3 0,2-2-3 0,0 1 0 15,0-1 11-15,-1 0-11 0,-1 0 0 0,1 1 7 0,-1-1-7 0,1 0 0 0,-2 2 0 0,-10 3 0 16,-1 2 0-16,-1 0 4 0,0 0-4 0,0 1 0 0,0 1 13 0,2 2-13 0,-1-3 0 0,-1 4 11 16,3-1-11-16,-1 1 0 0,-1 0 0 0,2 0 0 0,-1 2 0 0,1 0 3 0,18-16-3 0,0 0 0 15,0 0 7-15,0 0-7 0,0 0 0 0,0 0 7 0,-64 71-7 0,-1 0 0 0,-2 1 0 16,59-63 0-16,0 0 0 0,0 3-3 0,-1-2 3 0,1-2 0 0,0 2-10 0,0-2 10 0,-2 1 0 16,2 0-19-16,1-2 19 0,0 0 0 0,-2 0 0 0,3-1 0 0,0-1 0 0,-2 2-16 15,6-5 16-15,-1-1 0 0,0 1-18 0,1-2 18 0,0 1 0 0,-1 2-28 0,3-3 28 0,0 0 0 16,0 0 0-16,0 0 0 0,0 0 0 0</inkml:trace>
  <inkml:trace contextRef="#ctx0" brushRef="#br0" timeOffset="-143362.08">25384 9682 0 0,'0'0'363'0,"0"0"-351"0,0 1-12 0,0 1 0 0,-2 0 0 0,2 0 0 0,0-1 0 16,-2 3 0-16,1-3 0 0,0 1 0 0,-2 1 4 0,1 0-4 0,0 0 0 0,-2 1-3 0,-11 4 3 0,2 2 0 15,-2 1-10-15,-2-1 10 0,-1 1 0 0,1 1 0 0,-18 5 0 0,2 2 0 0,-1 1-7 16,4-8 7-16,1 3 0 0,-2-2 0 0,5-2 0 0,0-1 0 0,-1 1 6 0,12-6-6 16,0 0 0-16,0 2 0 0,-6 2 0 0,-1 1 0 0,-2 1-1 0,12-7 1 0,0 0 0 0,1 2-12 15,2-3 12-15,-1 1 0 0,0 0-20 0,3-4 20 0,0 0 0 0,-3 2 0 0,10-2 0 0,0 0 0 0</inkml:trace>
  <inkml:trace contextRef="#ctx0" brushRef="#br0" timeOffset="-143227.99">25093 9643 0 0,'0'0'273'0,"0"0"-262"16,0 3-11-16,0 0 0 0,1 1 21 0,-2-1-21 0,0 1 0 0,-1 0 0 16,0 1 0-16,0 0 0 0,-3 0 21 0,-8 8-21 0,1 0 0 0,-1 0 14 0,-4 2-14 0,-1-1 0 15,-2 3-1-15,-13 8 1 0,1-2 0 0,-2 2 0 0,1-6 0 0,1 0 0 0,-1 0-12 16,3-3 12-16,1 0 0 0,0-2-18 0,3 2 18 0,1-1 0 0,1-1-14 0,1-1 14 0,-1-1 0 0</inkml:trace>
  <inkml:trace contextRef="#ctx0" brushRef="#br0" timeOffset="-142860.89">24306 10243 0 0,'0'0'289'0,"0"0"-287"0,0 4-2 0,0 0 0 0,0-4 0 0,0 5 7 16,0-1-7-16,0-1 0 0,2 3 13 0,-2-1-13 0,0-1 0 0,2-1 0 15,-1 2 0-15,1-1 0 0,0 0 23 0,0-1-23 0,0 0 0 0,0 3 9 0,0-4-9 0,0 2 0 0,2-1 3 16,-1-1-3-16,0 0 0 0,1 0 0 0,0-1 0 0,1 0 0 0,1 2-4 0,-1-3 4 0,0 0 0 16,1 2 7-16,1-2-7 0,-1-2 0 0,-6 2 0 0,6-1 8 0,0-2-8 0,0 1 0 0,4-1 0 15,-4-1 0-15,0 2 0 0,1-2 2 0,-1 0-2 0,1-1 0 0,-1 0-2 0,-1 0 2 0,0 0 0 16,2 0-8-16,-1 0 8 0,-1-1 0 0,0 0 0 0,-2 2 0 0,0-2 0 0,2 1-15 0,-5 5 15 0,0 0 0 16,0 0-16-16,4-7 16 0,1 0 0 0,0-2-5 0,-5 7 5 0,0 0 0 0,-2-2 0 15,-1 3 0-15,1 1 0 0,-1-1-12 0,0 1 12 0,0 0 0 0,-2 0-4 16,-7 2 4-16,-1 2 0 0,1 1 0 0,5-3 0 0,-1 0 0 0,1 2 0 0,1-3 0 0,0 2 0 0,-4 1 0 15,3-1 0-15,0 0 0 0,-1 0 4 0,0-1-4 0,1 0 0 0,0 3 6 16,0-3-6-16,0-1 0 0,-2 3 0 0,2-2 0 0,0 0 0 0,0 2 8 0,-2-3-8 0,2 0 0 0,-1 0 9 16,1-1-9-16,-1 0 0 0,1 0 19 0,0 0-19 0,0 0 0 0,-2-1 0 0,3-1 0 0,0-1 0 15,-2 1 17-15,1-1-17 0,0-1 0 0,0 0 13 0,1-2-13 0,0 1 0 0,-2-1 1 16,-3-9-1-16,0 0 0 0,-1-2 0 0,4-1 0 0,0 0 0 0,-3-2-3 0,5 1 3 0,1 0 0 16,-1-2-11-16,4 0 11 0,0 0 0 0,-2 2-20 0,4-3 20 0,0 3 0 0,-3-2 0 15,3 2 0-15,0 0 0 0,2-1-6 0,-2 2 6 0,0 0 0 0,2 0-8 0,-2 18 8 0,0 0 0 0</inkml:trace>
  <inkml:trace contextRef="#ctx0" brushRef="#br0" timeOffset="-142511.17">23887 9843 0 0,'0'0'357'0,"0"0"-357"16,-7 6 0-16,1-1 0 0,-2-1 7 0,2 0-7 0,6-4 0 0,-6 5 0 0,-3 1 19 0,3-1-19 16,-1-2 0-16,-1 3 16 0,1-1-16 0,1-1 0 0,-1 1 0 0,1 1 0 0,0-1 0 0,-3 0 5 15,2 1-5-15,0-1 0 0,0 0 0 0,-1 0 0 0,1 1 0 0,-2 1-11 0,2-1 11 0,-1 0 0 16,0 0 0-16,1 1 0 0,0-1 0 0,-2 2-11 0,2-1 11 0,0 1 0 0,7-8 0 0,-8 7-15 15,1 1 15-15,1 0 0 0,-2 0-13 0,1 2 13 0,0-3 0 0,-1 4 0 0,2-2 0 0,0-1 0 16,0 3-11-16,0-3 11 0,1 2 0 0,0 1-7 0,1-3 7 0,0 2 0 0,0 0 3 16,2-1-3-16,0 0 0 0,-3 0 0 0,3 1 0 0,0 0 0 0,0 0 6 0,1-2-6 0,0 2 0 0,0 2 2 15,1-4-2-15,0 3 0 0,1-1-2 0,0 0 2 0,0-2 0 0,0 5 0 16,0-4 0-16,0-1 0 0,1 5-4 0,-1-4 4 0,0 0 0 0,2 2-4 0,-2-3 4 0,0 1 0 0,1 0 2 16,-2 0-2-16,0 1 0 0,2-2 0 0,-2-1 0 0,0 1 0 0,0 0 4 15,-1-2-4-15,0 1 0 0,-2 0 1 0,0-1-1 0,1-2 0 0,-2 2 10 0,0-3-10 0,0 0 0 0,-1 2 0 16,-11-2 0-16,2 1 0 0,-2-2 8 0,0-2-8 0,-1 0 0 0,1-1 17 0,-2-3-17 15,2 0 0-15,-1-2 6 0,2-1-6 0,-1 0 0 0,-1 2 0 0,2-2 0 0,1-3 0 0,-2 2-1 16,4-5 1-16,-1 2 0 0,-1-1-11 0,1-1 11 0,2-1 0 0,0 1-6 0,1-3 6 0,1 0 0 0,-1 1 0 16,2-1 0-16,1 1 0 0,0-3-10 0,2 1 10 0,0 0 0 0,0 1-6 0,3 0 6 15,0 0 0-15,-1-2-6 0,4 2 6 0,0 2 0 0,2-2 0 0,2 2 0 0,-1 0 0 0,2-1-12 16,1 3 12-16,0-1 0 0,2-1-4 0,1 3 4 0,0 0 0 0,3-1 7 0,-13 12-7 0,0 0 0 16,0 0 0-16,0 0 0 0,0 0 0 0</inkml:trace>
  <inkml:trace contextRef="#ctx0" brushRef="#br0" timeOffset="-142293.84">23476 10898 0 0,'0'0'374'0,"0"0"-374"15,30 16 0-15,0 1 0 0,2 1 2 0,0-7-2 0,0-1 0 0,1 1 5 16,-15-6-5-16,0-1 0 0,0 2-4 0,13-6 4 0,-1 0 0 0,2 0 0 0,-3-4 0 0,-1 1 0 0,0-3-9 16,-14 2 9-16,1 1 0 0,2-2 0 0,-17 5 0 0,0 0 0 0,0 0-2 15,0 0 2-15,0 0 0 0,0 0 0 0,0 0 0 0,0 0 0 0</inkml:trace>
  <inkml:trace contextRef="#ctx0" brushRef="#br0" timeOffset="-141927.08">22930 10240 0 0,'0'0'443'0,"0"0"-450"16,-4-10 7-16,1-1 0 0,3 11 0 0,-4-13-17 0,1-6 17 0,0 0 0 0,-1 1 0 0,3-4 0 0,0 1 0 15,-1-1-21-15,2 2 21 0,0-1 0 0,1 0-23 0,0 0 23 0,0 1 0 0,0-1-7 0,2 0 7 0,0 2 0 16,0-3 0-16,0 4 0 0,0-1 0 0,2 0-4 0,-1 4 4 0,0-2 0 0,0 1-3 16,0 4 3-16,0 0 0 0,0-3-7 0,-2 11 7 0,0-1 0 0,1 1 0 15,-3 4 0-15,0 0 0 0,0 0-8 0,0 0 8 0,0 0 0 0,0 0-5 0,0 0 5 0,0 0 0 0,0 0-6 16,0 0 6-16,0 0 0 0,0 0 0 0,5-7 0 0,0 0 0 0,2 0-9 0,-7 7 9 0,0 0 0 16,2 2 2-16,-2-1-2 0,0 2 0 0,0 0 12 0,0 1-12 0,0 1 0 0,-1-1 0 15,-2 14 0-15,0 1 0 0,-1-2 11 0,-1 6-11 0,-1 0 0 0,0 0 3 0,1 2-3 0,0-2 0 16,0 2-6-16,-1 14 6 0,-1-1 0 0,1 0 0 0,4-19 0 0,0 0 0 0,-2 1-2 0,1-1 2 15,0-1 0-15,-1 3 2 0,0-3-2 0,1-1 0 0,-3 2-1 0,3-2 1 0,0-1 0 0,0 1 0 16,1-2 0-16,0 0 0 0,-2-1-7 0,0-2 7 0,1 1 0 0,-1 0-17 0,3-10 17 0,0 0 0 16,-1 1-10-16,0 0 10 0,0-1 0 0,0 1 0 0,0-1 0 0,0 0 0 0,-1 0 4 15,0-1-4-15,-1-1 0 0</inkml:trace>
  <inkml:trace contextRef="#ctx0" brushRef="#br0" timeOffset="-141393">22725 9973 0 0,'0'0'323'0,"0"0"-323"16,0-1 0-16,0 0 0 0,-2-1 7 0,1 2-7 0,0 0 0 0,0-1 14 0,0 1-14 0,0 0 0 0,0 0 13 16,0 1-13-16,0-1 0 0,0 2 0 0,-1 0 0 0,1 0 0 0,-1 1 1 0,1-1-1 0,0 1 0 15,-2 0 0-15,2 3 0 0,0-1 0 0,-2 0 1 0,1 1-1 0,1 1 0 0,-2-1 0 16,3-6 0-16,0 0 0 0,0 0-9 0,-3 15 9 0,0 1 0 0,-3 1-10 0,5-8 10 0,0-2 0 16,-2 2-11-16,2 0 11 0,0-1 0 0,-1 0 0 0,1 1 0 0,0-1 0 0,-2 2-7 0,2-5 7 15,0 4 0-15,-2-2 3 0,3-7-3 0,0 0 0 0,0 0 9 0,-3 11-9 0,0 1 0 16,-3-1 0-16,4-7 0 0,0-2 0 0,0 4 5 0,1-5-5 0,0 2 0 0,-2-1-1 0,2 0 1 15,0-1 0-15,-2 2 2 0,2-3-2 0,0 0 0 0,-2 3 0 0,1-3 0 0,0 0 0 0,0 0 4 16,-1 0-4-16,1 0 0 0,0-3 1 0,0 2-1 0,0 0 0 0,0 0-4 0,0 0 4 0,0-1 0 16,0 2 0-16,-1-1 0 0,1 0 0 0,0-1 1 0,1 1-1 0,0 1 0 0,-2-1 8 15,0 1-8-15,1 0 0 0,0-2 14 0,0 2-14 0,0 0 0 0,0-1 0 0,0 1 0 16,0 0 0-16,-2 3 3 0,2-2-3 0,0-1 0 0,-1 3-6 0,0-1 6 0,-1 0 0 0,0 0-4 16,1 1 4-16,0 1 0 0,-2-2 0 0,1 2 0 0,0-1 0 0,0 1-5 0,-2-1 5 0,1 0 0 15,0 3 3-15,0-3-3 0,-1 1 0 0,1 1-1 0,-1-2 1 0,1 1 0 0,-1 1 0 16,1-3 0-16,0 2 0 0,-1 1 1 0,1-2-1 0,0 0 0 0,0 2 5 0,1-1-5 0,0-1 0 0,-1 0 7 15,0-1-7-15,1 0 0 0,-1 2 0 0,1-2 0 0,0 0 0 0,-1 1 5 0,2-1-5 0,-1 0 0 16,-1-1 3-16,1 1-3 0,0-1 0 0,0 1 11 0,0-1-11 0,0 0 0 0,-3 1 0 16,2 0 0-16,0-1 0 0,-1 0 11 0,1 1-11 0,0-2 0 0,-3 3 8 0,2-2-8 0,0 0 0 15,-2 1-1-15,1-1 1 0,1 0 0 0,-2 2 0 0,1-3 0 0,-1 2 0 0,1 1-3 16,0-1 3-16,0 0 0 0,-3 0 2 0,2 1-2 0,0-1 0 0,-1 2 0 0,-1-3 0 0,2 1 0 16,-2 0 0-16,0 0 0 0,1 0 0 0,-1 1 1 0,-12 1-1 0,-1 2 0 0,1-3-2 0,11-2 2 15,1 0 0-15,0 2 0 0,-11 0 0 0,-1-2 0 0,1 1 0 0,1-2 0 0,0 0 0 0,1 2 10 16,-2-2-10-16,1 0 0 0,1-2 7 0,1 0-7 0,1 1 0 0,-2-2 6 0,2 0-6 0,1 0 0 15,-1 1 0-15,3-4 0 0,-1 2 0 0,-2 0 12 0,2-1-12 0,1 0 0 0,-3-2 11 16,3 1-11-16,-1 0 0 0,-1-2 6 0,2-1-6 0,1 0 0 0,-3 1 0 0,2 0 0 0,0 0 0 16,-1-1-7-16,1 1 7 0,0-1 0 0,-1 1-15 0,1-2 15 0,1 3 0 0,-1-5-14 0,3 4 14 15,-1 0 0-15,0-2 0 0,3 2 0 0,0-1 0 0,-2-2-21 0,3 3 21 0,0 0 0 16,-3-3-25-16,11 11 25 0,0 0 0 0,0 0-18 0,0 0 18 0,0 0 0 0</inkml:trace>
  <inkml:trace contextRef="#ctx0" brushRef="#br0" timeOffset="-141275.95">21629 10029 0 0,'0'0'406'0,"0"0"-406"0,56 1 0 0,-1 0 0 0,3 0 11 16,-40-1-11-16,1 0 0 0,2 1 4 0,-4-1-4 0,1 0 0 0,0 0-15 0,-1 0 15 0,1 0 0 15,-2-2 0-15,-3 2 0 0,1 0 0 0,1-2-24 0,-9 2 24 0,-1 0 0 0,0 0-25 16,-2 0 25-16,0 0 0 0,1-1-16 0,-4 1 16 0,0 0 0 0,0 0 0 0,0 0 0 0,0 0 0 16</inkml:trace>
  <inkml:trace contextRef="#ctx0" brushRef="#br0" timeOffset="-140942.08">21165 10031 0 0,'0'0'355'0,"0"0"-346"0,-1 1-9 0,0 0 0 0,-1 2 0 15,1 0 0-15,0-2 0 0,0 2 13 0,0 0-13 0,0-2 0 0,0 1-1 16,1 0 1-16,0 0 0 0,0 1-8 0,0 1 8 0,0-1 0 0,0 1 0 0,0-1 0 0,0 1 0 0,2 0-2 15,-2 1 2-15,0 1 0 0,0-6 0 0,2 5 0 0,-1 0 0 0,0 1 0 0,-1-6 0 0,1 6 4 0,-1-1-4 0,0 0 0 16,1 2 0-16,-1-2 0 0,0 0 0 0,1 3-7 0,-1-4 7 0,0 2 0 0,0 0-12 16,-1-1 12-16,0 1 0 0,-1-1-4 0,1-1 4 0,0 0 0 0,-2 0 0 0,1-1 0 0,0 1 0 0,-2 0-1 15,1-2 1-15,-1 1 0 0,-1-1-4 0,1 0 4 0,0 1 0 0,-2-2 0 16,1 0 0-16,-1 1 0 0,-1 0 0 0,1-2 0 0,0 2 0 0,-2-1 1 0,1 0-1 0,1 0 0 0,-2 0 4 16,1-1-4-16,-1 0 0 0,-1 1 10 0,2-1-10 0,0 0 0 0,-3 2 0 0,3-2 0 15,0 0 0-15,-2 0 6 0,0 0-6 0,2 0 0 0,-2 2-1 0,2-2 1 0,-1 0 0 0,-1 2 4 16,2-2-4-16,0 1 0 0,-1 1 0 0,2-1 0 0,0-1 0 0,-1 4 7 0,0-2-7 0,0 0 0 15,1 1 2-15,1 0-2 0,0 0 0 0,-2 1-3 0,3 0 3 0,0 0 0 0,-2 0 0 0,3 1 0 16,0-1 0-16,-2-1-9 0,3 3 9 0,0-1 0 0,-3 0-10 0,5-5 10 0,0 0 0 16</inkml:trace>
  <inkml:trace contextRef="#ctx0" brushRef="#br0" timeOffset="-140725.18">21871 9389 0 0,'0'0'345'0,"0"0"-331"31,0 1-14-31,0 2 0 0,2 0 24 0,-2 0-24 0,0-2 0 0,-2 2 0 0,0-1 0 0,0 0 0 0,0 2 15 0,-10 7-15 0,-2 0 0 0,1 2 4 0,-5-1-4 0,1 2 0 0,-1 1-5 16,-17 8 5-16,1-1 0 0,-1 3 0 0,2-4 0 0,0-1 0 0,-1 3-15 0,7-6 15 0,2 0 0 15,-1 0-15-15,1 0 15 0,-1 0 0 0,1 1-5 0,1-2 5 0,-2 0 0 0,1 2 0 16,3-3 0-16,1-1 0 0,-2 1 1 0,23-15-1 0,0 0 0 0</inkml:trace>
  <inkml:trace contextRef="#ctx0" brushRef="#br0" timeOffset="-140441.79">20848 9940 0 0,'0'0'359'0,"0"0"-359"0,0 9 0 0,0-1 0 0,1 2-8 0,-1-5 8 0,0 1 0 0,1-1-12 16,-1 1 12-16,0-1 0 0,2 1-7 0,-2 0 7 0,0-2 0 0,2 4 0 0,-2-3 0 0,0 0 0 16,2 2 1-16,-2-3-1 0,0 0 0 0,2 2 1 0,-2-3-1 0,0 0 0 0,1 2-2 15,-1-1 2-15,0-1 0 0,-1 0 0 0,1 0 0 0,0-1 0 0,-2 1-2 0,0-3 2 0,0 0 0 16,0 3 4-16,-1-2-4 0,0 0 0 0,0 1 6 0,-1-2-6 0,-1 0 0 0,0 0 0 16,-1 0 0-16,0 0 0 0,0 2 8 0,-2-2-8 0,0 0 0 0,1-2 4 0,0 2-4 0,-1 0 0 15,-1-2 1-15,1 2-1 0,0 0 0 0,-3-1 0 0,2 1 0 0,0 0 0 0,-1 0 6 16,0 0-6-16,1 0 0 0,-1 0 11 0,1 1-11 0,0 1 0 0,-1-2 5 0,0 3-5 0,1-1 0 0,-2 1 0 15,1-2 0-15,0 1 0 0,0 2-6 0,0 0 6 0,1-1 0 0,-1 1-11 0,1 1 11 16,1-2 0-16,-2 2-4 0,3-1 4 0,-1 2 0 0,-2-1 0 0,3 2 0 0,-1-3 0 16,1 1-8-16,1 1 8 0,0-2 0 0</inkml:trace>
  <inkml:trace contextRef="#ctx0" brushRef="#br0" timeOffset="-140308.18">20679 10307 0 0,'0'0'337'0,"0"0"-306"0,2 6-31 0,-1 0 0 0,-1-6 0 0,1 9 46 0,-1-7-46 0,0 2 0 0,2 0 6 16,-2 0-6-16,0-2 0 0,2 3 0 0,-2-2 0 0,0 0 0 0,1 0-32 0,-1-1 32 0,0 0 0 16,2 2-36-16,-2-2 36 0,0 1 0 0,1-1-21 0,-1-2 21 0,0 0 0 0</inkml:trace>
  <inkml:trace contextRef="#ctx0" brushRef="#br0" timeOffset="-139874.86">20349 9958 0 0,'0'0'403'0,"0"0"-385"0,-1 0-18 0,0 3 0 0,0-1 0 15,0 0 0-15,0 1 0 0,0 0 11 0,1-1-11 0,0 0 0 0,-1 2-20 0,1-1 20 0,0 0 0 0,0 2-13 16,0 0 13-16,0-1 0 0,1 3 0 0,-1-3 0 0,0 3 0 0,1-1-4 0,-1-1 4 0,0-1 0 16,0 3-5-16,0-2 5 0,0 0 0 0,0 1-21 0,0-1 21 0,0 1 0 0,-1 1 0 15,1-2 0-15,0-2 0 0,-3 1-19 0,2 0 19 0,0 0 0 0,-1 0-4 0,0-2 4 0,0 0 0 16,0 3 6-16,-1-4-6 0,0-1 0 0,-1 4 0 0,1-3 0 0,0 0 0 0,-2 1 3 0,1-2-3 0,0 0 0 15,0 1-10-15,0-2 10 0,0-1 0 0,-2 1-12 0,0 0 12 0,1 0 0 0,-1-2 0 16,1 1 0-16,0 0 0 0,-3-3-2 0,3 3 2 0,0-1 0 0,-2-3 7 0,1 1-7 0,1 1 0 16,-3 1-3-16,3-2 3 0,0 1 0 0,-2-1 0 0,2 1 0 0,-1 0 0 0,0 0-15 15,1 2 15-15,0-2 0 0,-1 0-12 0,2 1 12 0,-1 2 0 0,-1-4 4 0,2 4-4 0,0 0 0 0,-3-2 0 16,3 3 0-16,-1 0 0 0,-1-2 14 0,1 3-14 0,0 0 0 0,0 2 12 0,-1-2-12 16,-1 1 0-16,1 3 1 0,-9 5-1 0,-1-1 0 0,-1 2 0 0,1 1 0 0,1-1 0 15,-1 1-3-15,-1-1 3 0,1 0 0 0,-3 1-2 0,2-1 2 0,-1-3 0 0,1 3-1 0,0-3 1 16,1-2 0-16,-3 5 0 0,1-7 0 0,1 2 0 0,-1 1-4 0,0-3 4 0,-2 0 0 0,0 0 4 15,3-2-4-15,-1-1 0 0,0 1 18 0,0-2-18 0,2 0 0 0,-3 1 0 16,2-2 0-16,1 0 0 0,-2-1 33 0,18 2-33 0,0 0 0 0,0 0 19 0,0 0-19 0,0 0 0 0,0 0 5 16,-43-14-5-16,0 0 0 0,0 0 0 0,33 9 0 0,-1-2 0 0,0 1-2 0,8 2 2 0,0 1 0 15,-2-2-3-15,2 2 3 0,-1-3 0 0,1 2-8 0,1 0 8 0,0 0 0 0,-2-3 0 16,1 2 0-16,1 0 0 0,0-2-20 0,1 0 20 0,0 2 0 0,0-4-20 0,2-6 20 0,0-1 0 16,2-1-20-16,5 2 20 0,-1 1 0 0,1-2 0 0,2 5 0 0,0-1 0 0,1-2-11 0,-11 14 11 15,0 0 0-15</inkml:trace>
  <inkml:trace contextRef="#ctx0" brushRef="#br0" timeOffset="-139707.83">20267 10328 0 0,'0'0'340'0,"0"0"-315"16,1 2-25-16,0 1 0 0,1 1 0 0,-2-1 0 0,0 0 0 0,2 1 33 0,-2 0-33 0,0-1 0 15,0 1 1-15,-1 1-1 0,0-1 0 0,-1 3-29 0,-1-2 29 0,0 0 0 0,0 1 0 0,-10 6 0 0,1-1 0 16,-1 1-19-16,-2-3 19 0,1 1 0 0,-3 1-8 0,2-4 8 0,-1 1 0 0,-1 2-14 15,2-7 14-15,1 1 0 0,-3 3 0 0,3-4 0 0,-1-2 0 0,0 3-16 0,9-4 16 16,1 0 0-16</inkml:trace>
  <inkml:trace contextRef="#ctx0" brushRef="#br0" timeOffset="-139490.95">20548 9737 0 0,'0'0'391'0,"0"0"-356"15,-20 5-35-15,-2 0 0 0,-1 1 0 0,-3-2 0 0,0 0 0 0,-1 0 58 0,-4 1-58 0,0-1 0 0,-3 2 4 16,2-3-4-16,0 1 0 0,-2 2-51 0,1-4 51 0,0 2 0 0,-2 0 0 0,5-1 0 0,0-1 0 16,-1 1-51-16,4-1 51 0,0 0 0 0,-1 2-32 0,4-3 32 0,-1 0 0 0,-2 3-12 15,1-4 12-15,1 0 0 0</inkml:trace>
  <inkml:trace contextRef="#ctx0" brushRef="#br0" timeOffset="-139157.65">19358 9646 0 0,'0'0'433'0,"0"0"-418"0,-3 7-15 0,1 0 0 0,-2-1 8 0,3-1-8 15,0-2 0-15,-2 1 0 0,2 2 0 0,0-1 0 0,-2 1-24 0,1-1 24 0,0 0 0 0,0 2-30 16,0-1 30-16,0 0 0 0,0 3-11 0,-1-2 11 0,1 0 0 0,0 2 0 0,0-3 0 0,0 2 0 15,0 1-5-15,0-3 5 0,0 2 0 0,-1 0-10 0,1 1 10 0,0-4 0 0,-2 5-18 16,2-3 18-16,0 0 0 0,-3 1 0 0,2 0 0 0,0-1 0 0,-1 0-10 0,0-1 10 0,1 1 0 0,-2 1 4 16,0-1-4-16,1-1 0 0,-1 1 16 0,0-2-16 0,0 1 0 0,-1 1 0 0,-1-2 0 0,1 0 0 15,0 1 14-15,0 0-14 0,0-1 0 0,-3 1 5 0,9-6-5 0,0 0 0 0,0 0 9 16,0 0-9-16,0 0 0 0,0 0 0 0,0 0 0 0,0 0 0 0,0 0 20 0,0 0-20 0,0 0 0 16,0 0 25-16,-70 51-25 0,0 1 0 0,-3 0 15 0,58-40-15 0,-1 3 0 0,0-2 0 15,1 0 0-15,1 1 0 0,-4 2-4 0,5-1 4 0,0-1 0 0,-2 2-8 0,3-2 8 0,-1-1 0 0,0 3 8 16,-10 10-8-16,1 3 0 0,1 0 0 0,10-15 0 0,1 1 0 0,-2-1 12 0,0 1-12 15,2 0 0-15,-2-1-8 0,1 1 8 0,1-2 0 0,-2 2-23 0,2-4 23 0,0 2 0 0,-1 0 0 16,0-2 0-16,1-2 0 0,-2 4-18 0,4-5 18 0,0 0 0 0,-1 1-18 0,5-6 18 0,1-2 0 16,0 4-24-16,1-4 24 0,0 0 0 0,-1 2 0 0,2-3 0 0,0 0 0 0,-2 0-21 15,2 0 21-15,0 0 0 0,0 0-17 0,1-3 17 0,0 1 0 0,0-2-10 16,0 4 10-16,0 0 0 0</inkml:trace>
  <inkml:trace contextRef="#ctx0" brushRef="#br0" timeOffset="-138940.2">19929 9218 0 0,'0'0'622'0,"0"0"-655"0,-16 11 33 0,-1-1 0 0,-1 3-54 0,2-4 54 16,-2 0 0-16,1 3 0 0,-2-2 0 0,1 1 0 0,-2-1-27 0,-1 1 27 0,2 0 0 0,-2-1-9 15,-9 8 9-15,-1-2 0 0,-1 1-9 0,15-9 9 0,1-1 0 0,-1 2 0 0,1-3 0 0,0 1 0 16,0 2-29-16,1-5 29 0,1 1 0 0,-1 1-33 0,2-3 33 0,1 0 0 0,-2 2-35 0,3-2 35 16,-1-2 0-16,0 2 0 0,9-3 0 0,0 0 0 0</inkml:trace>
  <inkml:trace contextRef="#ctx0" brushRef="#br0" timeOffset="-138807.11">19565 9230 0 0,'0'0'474'0,"0"0"-496"16,-8 9 22-16,1 1 0 0,0 1-50 0,-9-1 50 0,1 2 0 0,-2-1 0 16,-3 1 0-16,0-3 0 0,-1 2-43 0,-2-1 43 0,1-2 0 0</inkml:trace>
  <inkml:trace contextRef="#ctx0" brushRef="#br0" timeOffset="-138456.73">18715 9440 0 0,'0'0'446'0,"0"0"-422"16,-1 2-24-16,0 1 0 0,0 1 34 0,0-2-34 0,0 2 0 0,-2-1 0 16,2 0 0-16,0-1 0 0,0 2-1 0,1 0 1 0,0-1 0 0,-1 2-32 0,1-1 32 0,0 1 0 0,1-1-18 15,0-1 18-15,0 2 0 0,3 1 0 0,-2-1 0 0,0 1 0 0,1-1 6 0,0 1-6 16,0-1 0-16,2 2 6 0,-1-3-6 0,0 2 0 0,3 0-16 0,-3-2 16 0,0-1 0 0,2 4 0 16,-2-3 0-16,0 0 0 0,3 0-25 0,-3 0 25 0,0-1 0 0,1 0-13 0,-2-1 13 0,0-1 0 15,1 3 2-15,-2-3-2 0,0 0 0 0,4 3 0 0,-5-4 0 0,0 1 0 0,1 0 0 16,-2 0 0-16,0 1 0 0,-1 0-14 0,0-1 14 0,0-1 0 0,-4 3-12 0,2-1 12 0,0 0 0 0,-1 0 0 15,-10 5 0-15,-1 1 0 0,1-1 6 0,-2 2-6 0,1-1 0 0,-2 2 17 0,0-2-17 0,-1 2 0 16,0 0 2-16,1 1-2 0,-2-2 0 0,2 3 0 0,1 0 0 0,1 1 0 0,-3 1-10 16,4-1 10-16,-2 1 0 0,1 0-11 0,-8 13 11 0,0-2 0 0,0 4 9 0,12-15-9 0,1 1 0 0,-3 0 0 15,4 1 0-15,0 0 0 0,-2 0 23 0,3 1-23 0,0 0 0 0,-1 1 20 16,-4 12-20-16,0 0 0 0,-2-1 7 0,10-14-7 0,0 2 0 0,0 0 0 0,3-1 0 0,0 1 0 16,-2 2 6-16,2-1-6 0,1 1 0 0,-1 1 13 0,2-2-13 0,0 1 0 0,-1 3 9 0,1-4-9 0,0 1 0 15,-1 2 0-15,1-5 0 0,0 2 0 0,2 1-7 0,-2-2 7 0,0-1 0 0,2 1-14 16,-2-3 14-16,0-1 0 0,3 3-20 0,-3-11 20 0,0 1 0 0,1 0 0 0,-1-2 0 15,0 0 0-15,1 1-21 0,-1-1 21 0,0 1 0 0,-1-1-20 0,1-1 20 0,0-1 0 0</inkml:trace>
  <inkml:trace contextRef="#ctx0" brushRef="#br0" timeOffset="-138122.62">17983 9813 0 0,'0'0'363'0,"0"0"-363"16,1-13 0-16,0-1 0 0,1 0 7 0,-2-2-7 0,0-1 0 0,0-2 5 16,1 0-5-16,0 1 0 0,0-3-5 0,2 1 5 0,0-2 0 0,0 0 0 0,2 2 0 0,-1-1 0 15,2-1-10-15,-2 4 10 0,0-2 0 0,2 1 3 0,-3 2-3 0,1 1 0 0,1-4 9 16,-5 20-9-16,0 0 0 0,0 0 0 0,4-19 0 0,-1-1 0 0,2-2 5 0,-4 18-5 0,0 0 0 0,0-1-8 16,-1 3 8-16,0 0 0 0,1-3-6 0,-1 3 6 0,0 0 0 0,0 1 0 0,0 0 0 0,0 0 0 15,0-3 4-15,0 3-4 0,0 1 0 0,0-2 6 0,0 2-6 0,0 0 0 0,-2-2 1 16,1 4-1-16,0-2 0 0,-1 2 0 0,1-1 0 0,0 1 0 0,-2 2-10 0,-4 7 10 0,0 1 0 15,0 2-3-15,0 2 3 0,0 2 0 0,0 0 11 0,0 2-11 0,1 1 0 0,-1 0 0 16,-1 16 0-16,-1 0 0 0,1 1 18 0,4-1-18 0,0-2 0 0,-3 5 6 0,5-5-6 0,-1 3 0 0,0-2-3 16,1-1 3-16,0-1 0 0,-2 2 0 0,2-6 0 0,0 0 0 0,0 2 4 15,2-4-4-15,0-1 0 0,-2-1 7 0,1-4-7 0,0 1 0 0,-2 0-3 0,0-4 3 0,-1 1 0 0,1-1 0 16,1-9 0-16,0-1 0 0,0 0-19 0,0-1 19 0,0 1 0 0,-2 2-25 0,1-2 25 0,0 0 0 16,-2 3-14-16,0-2 14 0,1 0 0 0,0 2 0 0,-1-4 0 0,0-1 0 15,-1 2-12-15,4-5 12 0,-1-1 0 0,0 1-12 0,1-4 12 0,0 1 0 0</inkml:trace>
  <inkml:trace contextRef="#ctx0" brushRef="#br0" timeOffset="-137922.81">17722 10049 0 0,'0'0'288'0,"0"0"-273"0,-2 1-15 0,0 0 0 0,-1 0 28 0,1 2-28 0,0-2 0 0,-2 3 25 16,1 0-25-16,0 0 0 0,-1 2 0 0,-6 9 0 0,1 1 0 0,0 0 3 0,-2 3-3 0,2 2 0 15,-1-3-1-15,-1 4 1 0,1-1 0 0,-1 1 6 0,0-1-6 0,1 1 0 0,-1-1 0 16,-1 0 0-16,2-1 0 0,-1-1 4 0,1-2-4 0,1 0 0 0,0 1-4 0,1-5 4 0,1 1 0 15,-2 0-13-15,6-8 13 0,0-1 0 0,-1 1 0 0,0-2 0 0,0 0 0 0,1 2-7 16,1-2 7-16,0-2 0 0,-2 1-8 0,1-1 8 0,0 0 0 0,0 1-12 0,0-1 12 0,-1-2 0 0,1 3 0 16,0-3 0-16,0 0 0 0,0 3-6 0,3-3 6 0,0 0 0 0</inkml:trace>
  <inkml:trace contextRef="#ctx0" brushRef="#br0" timeOffset="-137772.58">17563 9729 0 0,'0'0'424'0,"0"0"-431"0,1 1 7 0,0 0 0 0,3 2 0 16,-2-2 0-16,-1 0 0 0,0 2-23 0,-1-2 23 0,0-1 0 0,2 3-27 0,-2-1 27 0,0 0 0 0,2 3-19 15,-2-1 19-15,0-2 0 0,1 1 0 0,-1 0 0 0,0 1 0 0,1 1-7 0,-1 0 7 16,0-2 0-16,-1 3-5 0,1-6 5 0,0 0 0 0</inkml:trace>
  <inkml:trace contextRef="#ctx0" brushRef="#br0" timeOffset="-137355.92">17407 9892 0 0,'0'0'339'0,"0"0"-319"15,-1 2-20-15,0 1 0 0,-1 3 0 0,1-2 0 0,0 0 0 0,-2 2 27 0,2 0-27 0,0-1 0 0,-2 1 13 16,1 0-13-16,0 1 0 0,0 1 0 0,1-1 0 0,-1 0 0 0,-1 3 0 0,2-3 0 0,0 2 0 16,-2 1 11-16,2-3-11 0,0 2 0 0,0 0 4 0,1 0-4 0,0-1 0 0,-1 0-7 15,1 0 7-15,0-1 0 0,-2 2 0 0,2-3 0 0,0 2 0 0,-1-2-16 0,1 0 16 0,0-1 0 16,0 1-16-16,0-1 16 0,0-2 0 0,-2 1 0 0,2-1 0 0,0-1 0 0,-2 1 0 15,1-2 0-15,0 0 0 0,-2 1-13 0,1-2 13 0,0 0 0 0,-1 3-16 0,0-3 16 0,0 0 0 0,0-3-15 16,0 2 15-16,0 0 0 0,-1-1 0 0,0 0 0 0,0 0 0 0,-2-2-4 0,1 1 4 0,0 1 0 16,0-2 9-16,0 1-9 0,0 0 0 0,-3-2 3 0,8 5-3 0,0 0 0 0,0 0 0 15,-13-7 0-15,0 0 0 0,1 0 0 0,6 3 0 0,0 2 0 0,-1-1 2 0,1 1-2 0,0 0 0 16,0-2 20-16,1 3-20 0,0 0 0 0,-3-2 0 0,1 3 0 0,1 0 0 0,0-1 31 16,1 1-31-16,-1 0 0 0,-1 2 23 0,1 0-23 0,0 0 0 0,-2 2 18 0,1 0-18 0,0-3 0 15,0 5 0-15,-10 5 0 0,0-1 0 0,-2 0 22 0,1 0-22 0,1 1 0 0,-1 2 18 16,-1-3-18-16,0-2 0 0,-1 3 6 0,2-4-6 0,-2 0 0 0,-1 3 0 0,1-3 0 0,0-2 0 0,0 2-8 15,0-3 8-15,-1 1 0 0,0-1-15 0,2-3 15 0,0 2 0 0,-2 1-1 0,1-3 1 16,0-1 0-16,1 3 0 0,0-3 0 0,-1 0 0 0,2-1 11 0,-1-1-11 0,1 2 0 0,-1-4 5 16,0 3-5-16,2-2 0 0,-1-1-8 0,1 0 8 0,-1 0 0 0,1-1 0 0,0 0 0 0,2 1 0 15,-3-3-10-15,5 1 10 0,-1-1 0 0,0 1-3 0,1-2 3 0,2 1 0 0,0 0-12 16,7 5 12-16,1-2 0 0,-2-2 0 0,3 3 0 0,0 2 0 0,-2-6-20 0,2 3 20 16,0 0 0-16,-1-2-27 0,2 2 27 0,0 0 0 0,-1-2-22 0,2 6 22 0,0 0 0 0,0 0 0 15,0 0 0-15,0 0 0 0,0 0-15 0,0 0 15 0,0 0 0 0,0 0-14 0,0 0 14 0,0 0 0 0</inkml:trace>
  <inkml:trace contextRef="#ctx0" brushRef="#br0" timeOffset="-137172.03">17062 10500 0 0,'0'0'445'0,"0"0"-436"16,-6 10-9-16,0-1 0 0,-1 2 0 0,-3 1 0 0,0 0 0 0,-1 1-5 15,-4-1 5-15,0 0 0 0,1 1-34 0,-2-2 34 0,1 0 0 0,-3 4-37 0,1-4 37 0,0 1 0 0,1 0 0 16,-1-2 0-16,1 0 0 0,-3 1-12 0,3-3 12 0,0 1 0 0,-2 0-11 0,4-3 11 16,0 1 0-16,-2-1-11 0,16-6 11 0,0 0 0 0,0 0 0 0,0 0 0 0,0 0 0 0,0 0-12 0,0 0 12 0,0 0 0 15,0 0-5-15,0 0 5 0,0 0 0 0</inkml:trace>
  <inkml:trace contextRef="#ctx0" brushRef="#br0" timeOffset="-136921.98">18016 9302 0 0,'0'0'498'0,"0"0"-507"0,-3 3 9 0,0-1 0 0,-1 1 0 0,-11 5 0 16,1 0 0-16,-1 3-32 0,-5 0 32 0,0 1 0 0,0 0-36 0,-19 10 36 0,-1 0 0 0,-1 1-16 15,2-2 16-15,1 0 0 0,0 2 0 0,1-1 0 0,2 0 0 0,-2 1-7 0,4-2 7 0,0 0 0 16,-3 0-10-16,4-5 10 0,0 1 0 0,-2 1-17 0,4-4 17 0,0-1 0 0,-1 0 0 16,2 1 0-16,0-2 0 0,-2 0-15 0,2-1 15 0,0 0 0 0,-2-2-13 0,2 3 13 0,0-3 0 15,-1 4-5-15,30-13 5 0,0 0 0 0,0 0 0 0,0 0 0 0,0 0 0 0</inkml:trace>
  <inkml:trace contextRef="#ctx0" brushRef="#br0" timeOffset="-136254.14">16217 9672 0 0,'0'0'348'0,"0"0"-351"0,-4 0 3 0,1 2 0 15,0 2-3-15,0-4 3 0,0 1 0 0,0 2 0 0,1-2 0 0,0 0 0 0,0 0-8 0,1 0 8 0,0 0 0 16,0 1-8-16,1-1 8 0,0-1 0 0,2 5-7 0,-1-5 7 0,0 1 0 0,2 3 0 0,8-3 0 16,1 1 0-16,0 3 1 0,5-3-1 0,-2-1 0 0,1 1 0 0,2-2 0 0,1 0 0 15,0 2-1-15,1-2 1 0,0 0 0 0,1-2 0 0,-1 1 0 0,1-1 0 0,0-2 0 0,-1 1 0 0,0 0 0 16,1-1 10-16,0 2-10 0,-1-2 0 0,-1-1 17 0,-1 2-17 0,-1-3 0 0,2 1 0 15,-3 0 0-15,-1 1 0 0,3-2 2 0,-6 1-2 0,0 1 0 0,4 0-8 0,-12 4 8 0,0-1 0 16,2-2-2-16,-2 2 2 0,-1 0 0 0,0-1 0 0,-3 2 0 0,0 0 0 0,0 0 19 16,0 0-19-16,0 0 0 0,0 0 20 0,0 0-20 0,0 0 0 0,0 0 0 0,7-3 0 0,0 1 0 0,1-2 0 15,-8 4 0-15,0 0 0 0,0 0-17 0,-1 2 17 0,0-2 0 0,-1 1-12 16,0 1 12-16,0 1 0 0,-2 0 4 0,-8 5-4 0,-1 1 0 0,-1 1 0 0,-24 8 0 0,0-3 0 0,-2 2 11 16,7-2-11-16,0-1 0 0,-3 3-1 0,8-6 1 0,0 0 0 0,-3 0-3 0,2 2 3 0,0-2 0 15,-2 3 0-15,1-5 0 0,0 0 0 0,-1 3 16 0,2-5-16 0,0 0 0 0,0 1 20 16,-1-2-20-16,1-1 0 0,0 2 10 0,1-2-10 0,2 0 0 0,-2 0 0 0,-1 0 0 0,1-1 0 15,0 0-6-15,1-2 6 0,-1 0 0 0,-1 2-4 0,5-3 4 0,0 0 0 0,-1 2 10 0,4-1-10 16,1-2 0-16,-4 3 0 0,7-1 0 0,1-2 0 0,-1 2 17 0,11-2-17 0,0 0 0 0,-3 2-2 16,3-1 2-16,0 0 0 0,-1 1-17 0,7-2 17 0,0 0 0 0,0 0 0 15,0 0 0-15,0 0 0 0,0 0-7 0,-6 5 7 0,0 1 0 0,-1 0-2 0,7-4 2 0,0 1 0 0,-2 0-6 16,2 0 6-16,0 1 0 0,-1 1 0 0,1-1 0 0,0 0 0 0,0 2-23 0,0 1 23 16,0-1 0-16,1 1-23 0,0 0 23 0,0 0 0 0,2 0-14 0,-1 0 14 0,0 1 0 0,2 2 0 0,-1-3 0 15,1 0 0-15,1 2-1 0,-1-1 1 0,0-1 0 0,2 2 2 0,0-2-2 0,-1 1 0 16,1 0-2-16,-1-2 2 0,0 0 0 0,3 1 0 0,-2-2 0 0,0 1 0 0,1 1 10 15,-1-3-10-15,1 1 0 0,0 1 8 0,-2-3-8 0,0 0 0 0,2 2 6 0,-1-2-6 0,-1-2 0 16,0 3 0-16,-1-2 0 0,0-1 0 0,0 2 8 0,-1-2-8 0,0 0 0 0,1 0 12 16,-3-1-12-16,0 0 0 0,1 0 7 0,-2 0-7 0,0 0 0 0,1-2 0 0,-2 1 0 0,0-1 0 0,0 1 4 15,1 1-4-15,0 0 0 0,0 0 3 0,0 0-3 0,0 0 0 0,0 0 1 0,0 0-1 0,0 0 0 16,0 0 0-16,-28-12 0 0,0 0 0 0,-1 1-2 0,9 9 2 0,1 0 0 16,-1-2-3-16,-1 4 3 0,2 0 0 0,-2-1-3 0,2 2 3 0,1 2 0 0,-3-2 0 0,4 4 0 0,-1 0 0 15,0-1 2-15,2 3-2 0,-2-1 0 0,2 2 10 0,1 0-10 0,1 1 0 0,-1-1 6 16,4 1-6-16,0 1 0 0,-4 1 0 0,5 1 0 0,-1-1 0 0,-1 3 6 0,4 0-6 0,0 1 0 15,-2 1 10-15,3 0-10 0,0 1 0 0,0 1 11 0,2 1-11 0,0 0 0 0,0-1 0 0,3 2 0 16,0 0 0-16,-1 0 11 0,3 0-11 0,0-1 0 0,1 3 7 0,1-1-7 0,0 1 0 0,2 0 2 16,3 13-2-16,0 1 0 0,1 0 0 0,0-6 0 0,0 1 0 0,2-1-8 0,1-3 8 15,0 1 0-15,1 0-12 0,-5-6 12 0,0-2 0 0,2 3-14 0,-5-13 14 0,0-2 0 0,1 5 0 16,0-6 0-16,0 0 0 0,0 4-15 0,1-6 15 0,-1 1 0 0,0 2-17 0,-3-8 17 0,0 0 0 16,1 2-21-16,0-2 21 0,0 0 0 0,1 1 0 0,-1-1 0 0,0 0 0 0</inkml:trace>
  <inkml:trace contextRef="#ctx0" brushRef="#br0" timeOffset="-136119.73">15898 10850 0 0,'0'0'407'0,"0"0"-392"0,0 2-15 0,0 1 0 0,0 3 14 0,0-3-14 0,0 0 0 0,1 1-7 16,-1-1 7-16,0 1 0 0,1 0 0 0,-1-1 0 0,0 1 0 0,2 0-34 0,0-1 34 0,0 0 0 15,1 1-39-15,0-1 39 0,0 1 0 0,2-2-25 0,0 1 25 0,0 1 0 0</inkml:trace>
  <inkml:trace contextRef="#ctx0" brushRef="#br0" timeOffset="-133433.45">14789 9825 0 0,'0'0'333'0,"0"0"-333"0,-1-2 0 0,0-1 0 0,-1 1-3 15,2 2 3-15,0 0 0 0,-1-3-10 0,1 3 10 0,0 0 0 0,1 0 5 16,-1 0-5-16,0 0 0 0,2 3 0 0,-1-2 0 0,0 0 0 0,1 2 1 0,0-1-1 0,0-1 0 0,0 2 7 15,1 0-7-15,-1 1 0 0,1 0 2 0,0 0-2 0,0 2 0 0,3 0 0 0,-2 0 0 0,0 0 0 16,2 1-3-16,-2 0 3 0,0 0 0 0,2 1-3 0,-1 1 3 0,0-2 0 0,1 3 0 16,-2-2 0-16,0 0 0 0,2 3 0 0,-2-3 0 0,0 3 0 0,2-1 0 0,-1-2 0 0,-1 2 0 0,1 1 6 15,-2-2-6-15,1 0 0 0,0 1 9 0,-3-2-9 0,0 0 0 0,2 3 0 16,-3-3 0-16,0 0 0 0,1 2 5 0,-2-2-5 0,0 1 0 0,0 0 2 0,-2-3-2 0,0 1 0 0,-2 1-2 16,0-1 2-16,0-1 0 0,0 2 0 0,-2-2 0 0,1 0 0 0,-1 0 0 15,0 0 0-15,-1-1 0 0,-1 1-6 0,0-2 6 0,-1 0 0 0,1 1-7 0,-1-4 7 0,1 1 0 0,-2 3 0 16,1-4 0-16,0-1 0 0,-2 3-13 0,2-3 13 0,0 0 0 0,-1 2-15 0,0-2 15 0,0 0 0 15,0-2-11-15,2-1 11 0,-1 2 0 0,-1-2 0 0,11 3 0 0,0 0 0 0,0 0-11 16,0 0 11-16,0 0 0 0</inkml:trace>
  <inkml:trace contextRef="#ctx0" brushRef="#br0" timeOffset="-133234.74">14445 9428 0 0,'0'0'277'0,"0"0"-279"16,-1 1 2-16,0 2 0 0,-1 1 11 0,1 0-11 16,0 1 0-16,1-5 0 0,-1 4 0 0,1 2 0 0,0 0 0 0,-2 0 17 0,3 12-17 0,0 0 0 0,1 1 16 0,0 1-16 0,0 0 0 15,2 1 19-15,-2-1-19 0,0 1 0 0,0 0 0 0,1 0 0 0,1 0 0 0,1 3 8 0,0-4-8 0,0 1 0 16,0 0-1-16,-1-2 1 0,0 0 0 0,2 2-10 0,-2-3 10 0,0 1 0 0,1-1 0 16,-2 0 0-16,0-1 0 0,0 0-11 0,-2-2 11 0,0 0 0 0,3 0-10 0,-4-9 10 15,0-1 0-15,1 1-20 0,-1-1 20 0,0-3 0 0,-1 7 0 0,1-7 0 0,0 2 0 0,-3 1-21 16,2-3 21-16,0 1 0 0,-2 0-12 0,1 0 12 0,0-2 0 0</inkml:trace>
  <inkml:trace contextRef="#ctx0" brushRef="#br0" timeOffset="-133018.18">14163 9711 0 0,'0'0'263'0,"0"0"-268"15,-3-3 5-15,0 1 0 0,0-1 0 0,1 3 0 0,-1-2 0 0,0 1 2 16,1 1-2-16,0 0 0 0,0 0 14 0,2 0-14 0,0 1 0 0,-2 3 14 0,2-1-14 0,0 1 0 0,-1-2 0 15,1 3 0-15,0 0 0 0,1 1 11 0,0 9-11 0,0 1 0 0,2 3 3 0,0-1-3 0,1 1 0 0,0 0 0 16,-2-1 0-16,0-1 0 0,1 2 0 0,-2-3 0 0,0 0 0 0,2 0 7 16,-3-8-7-16,0-1 0 0,2 1-9 0,-2-2 9 0,0 0 0 0,-1 0-15 0,0-1 15 0,0 1 0 0,-1-1 0 15,0 1 0-15,0 0 0 0,-2-2-8 0,-1 2 8 0,0-3 0 0,1 2 4 0,-2-2-4 16,0 0 0-16,0 2-6 0,-1-2 6 0,1-2 0 0,-2 3 0 0,8-4 0 0,0 0 0 0</inkml:trace>
  <inkml:trace contextRef="#ctx0" brushRef="#br0" timeOffset="-132800.71">13824 9856 0 0,'0'0'274'0,"0"0"-274"16,-3-5 0-16,0 1 0 0,0-1-1 0,0 2 1 0,1 0 0 16,-1-1 7-16,2 4-7 0,0-1 0 0,-2-2 16 0,2 3-16 0,0 0 0 0,0-2 0 0,1 4 0 0,0-2 0 15,-1 4 19-15,1-1-19 0,0 0 0 0,1-1 8 0,0 2-8 0,0 1 0 0,1 1 6 16,-1-1-6-16,0 0 0 0,1 3 0 0,0-2 0 0,0 2 0 0,3-1 12 0,-3 0-12 16,0 2 0-16,1-1 15 0,-1 0-15 0,0-1 0 0,1 0 7 0,-2 2-7 0,0-2 0 0,2 0 0 15,-2-1 0-15,0 1 0 0,0-1-7 0,-1-2 7 0,0 0 0 0,1 1-3 0,-2-2 3 0,0-1 0 16,-1 3-6-16,0-4 6 0,0 0 0 0,-1 0 0 0,0-1 0 0,0 0 0 0,-1-1-7 15,0 0 7-15,-1 0 0 0,0-3-8 0,0 1 8 0,0 0 0 0,-1-2-16 0,-6-7 16 0,0-2 0 0,-2 1 0 16,4-2 0-16,0 1 0 0,-2-2-9 0,3-1 9 0,0 1 0 0,-1-1-14 0,2 0 14 16,1 1 0-16,-2-1-7 0,3 0 7 0,-1 2 0 0,1-1 0 0,3 1 0 0,0 1 0 0</inkml:trace>
  <inkml:trace contextRef="#ctx0" brushRef="#br0" timeOffset="-132467.2">13547 9570 0 0,'0'0'303'0,"0"0"-303"0,-3 2 0 0,0 0 0 0,0 2 1 0,-1-2-1 0,1 1 0 0,0 1 6 15,1-1-6-15,0 2 0 0,-2 0 15 0,1 0-15 0,0 1 0 0,0 1 0 0,1 0 0 0,0-2 0 16,-3 4 8-16,2-1-8 0,0 1 0 0,0-1 4 0,0 0-4 0,0 2 0 0,-1-2-4 16,1 2 4-16,0 0 0 0,-2-1 0 0,1 1 0 0,0 0 0 0,0 0-5 0,0-1 5 0,0 1 0 15,-1 0-2-15,-1-3 2 0,1 1 0 0,0 4 1 0,0-5-1 0,0 2 0 16,-2-1 0-16,0 0 0 0,1-1 0 0,-1 2-4 0,-1-4 4 0,0 2 0 0,1 1-7 0,0-3 7 0,0 0 0 16,-3 1-12-16,2-2 12 0,0 0 0 0,-1 0 0 0,-1 0 0 0,1-1 0 0,-1 0-10 0,1-2 10 15,1 0 0-15,-2 2-5 0,0-3 5 0,1 0 0 0,0 1 0 0,1-1 0 0,-1 0 0 16,1-2 0-16,1 0 0 0,-1 0 0 0,-2 1-6 0,4-2 6 0,0 1 0 0,-1-2-4 0,1 0 4 0,1 1 0 15,-2-1 4-15,4 1-4 0,0-1 0 0,-2 0 0 0,3 0 0 0,0 2 0 0,-3-4 6 16,4 2-6-16,0 2 0 0,0-3 7 0,1 2-7 0,0-1 0 0,-2 0 6 0,2 3-6 0,0-1 0 16,2-2 0-16,-1 3 0 0,0 0 0 0,0-3 6 0,0 4-6 0,0 0 0 0,3-1 3 15,-2 1-3-15,0 0 0 0,1 1 11 0,-1 2-11 0,0-1 0 0,1 0 0 0,-1 1 0 0,0-1 0 16,1 3 9-16,-1 1-9 0,0-1 0 0,3 0 1 0,-4 1-1 0,0 1 0 0,1 0-1 16,-2 0 1-16,0 1 0 0,1 0 0 0,-2-1 0 0,0 1 0 0,0 1 1 0,-8 8-1 0,1-3 0 0,0 4-1 15,-4-4 1-15,1-1 0 0,0 2-20 0,6-10 20 0,-2-1 0 0,0 3 0 0,1-3 0 16,0 0 0-16,-2 0-20 0,2 0 20 0,0-2 0 0,-2 1-21 0,1-2 21 0,-1 1 0 15,0 1-10-15,8-3 10 0,0 0 0 0</inkml:trace>
  <inkml:trace contextRef="#ctx0" brushRef="#br0" timeOffset="-132300.2">13058 9556 0 0,'0'0'354'0,"0"0"-348"0,10 0-6 0,1 0 0 0,-11 0 0 0,12-3 15 15,-6 5-15-15,2-1 0 0,-2 0 0 0,0 0 0 0,0 1 0 0,2 0 7 0,-1 2-7 0,-1-1 0 16,1 2-11-16,-1-3 11 0,0 1 0 0,2 3-30 0,-3-2 30 0,0 0 0 0,2 1 0 0,-2 0 0 0,2 0 0 16,-2 0-40-16,-2 1 40 0,0 0 0 0,1-2-29 0,-3 2 29 0,0-1 0 0</inkml:trace>
  <inkml:trace contextRef="#ctx0" brushRef="#br0" timeOffset="-132117.25">12823 9655 0 0,'0'0'338'0,"0"0"-335"16,0 5-3-16,0 0 0 0,0 1 12 0,0-1-12 0,0 2 0 0,1-1 5 15,-1 1-5-15,0 0 0 0,1 2 0 0,-1-2 0 0,0 2 0 0,3-1 2 0,-3 0-2 0,0 1 0 0,2 1-8 16,-2 0 8-16,0-1 0 0,1 1-16 0,-1-1 16 0,0 1 0 0,-1 0 0 0,0 0 0 0,0-1 0 0,-3 0-26 16,1 0 26-16,-1-1 0 0,1 4-28 0,-1-5 28 0,0 1 0 0,-1 2-17 15,-1-3 17-15,1 0 0 0,-2 2 0 0,7-9 0 0,0 0 0 0</inkml:trace>
  <inkml:trace contextRef="#ctx0" brushRef="#br0" timeOffset="-131832.95">12465 9808 0 0,'0'0'358'0,"0"0"-352"16,2 5-6-16,0 2 0 0,0-1 15 0,0 1-15 0,0 0 0 0,-2-7 0 0,2 9 0 0,-1-1 0 0,0 0 0 0,2 1 20 15,-1-1-20-15,0 0 0 0,1 1-3 0,-2-1 3 0,0 0 0 0,2 2-16 0,-2-2 16 0,0-1 0 16,2 4 0-16,-3-4 0 0,0 3 0 0,2-2-19 0,-2-1 19 0,0 0 0 0,2 1-15 16,-2-1 15-16,0-2 0 0,-1 3 4 0,0-3-4 0,0-2 0 0,-1 2 0 0,0-1 0 0,0-2 0 0,-1 3 4 15,-1-4-4-15,1 0 0 0,-1 2 0 0,0-3 0 0,0 0 0 0,0-1-6 16,-9-6 6-16,1 0 0 0,-3-1 0 0,1-4 0 0,1 1 0 0,-1-1-3 0,2-3 3 0,-1-1 0 16,-1 2 11-16,2-4-11 0,0 0 0 0,-1-1 1 0,3-1-1 0,1 0 0 0,-1 0 0 0,2 1 0 0,-1-4 0 15,1 3-3-15,3-1 3 0,-1 1 0 0,-2-1-3 0,4 0 3 0,0 0 0 0,0 0-8 16,2-2 8-16,0 1 0 0,0-1 0 0,0 2 0 0,0 0 0 0,0 0-11 0,2 3 11 0,0 0 0 0,-2-1-27 15,2 3 27-15,0 0 0 0,0-1-26 0,0 3 26 0,0 0 0 0,1-1 0 0,-1 11 0 16,0-1 0-16</inkml:trace>
  <inkml:trace contextRef="#ctx0" brushRef="#br0" timeOffset="-131665.48">12243 9330 0 0,'0'0'430'0,"0"0"-430"16,32 8 0-16,-1-1 0 0,-31-7 0 0,33 11 11 0,-14-7-11 0,0-1 0 0,-1 2-8 0,1-2 8 0,0 1 0 16,0-1-36-16,0-2 36 0,0 1 0 0,-1 0 0 0,0 0 0 0,0-1 0 0,0 0-47 0,-3-1 47 0,1 0 0 0,-1 1-39 15,-8-1 39-15,-1 0 0 0,0 1-34 0,-6-1 34 0,0 0 0 0</inkml:trace>
  <inkml:trace contextRef="#ctx0" brushRef="#br0" timeOffset="-131432.92">11858 9602 0 0,'0'0'350'0,"0"0"-348"15,0 9-2-15,0-1 0 0,2 1 23 0,-2-3-23 0,0 0 0 0,2 0 0 0,2 13 0 0,1 0 0 16,1 0 15-16,-1 0-15 0,0 1 0 0,1 0 1 0,-1-1-1 0,1 0 0 0,-1 1-11 15,-1-3 11-15,0 0 0 0,1 0 0 0,-3-2 0 0,0 0 0 0,1 1-18 0,-3-9 18 0,0-1 0 0,2 2-11 16,-2-2 11-16,0-1 0 0,0 2-16 0,-1-2 16 0,0 1 0 0,-1-1 0 0,0 1 0 0,0-2 0 16,-1 3-33-16,3-7 33 0,0 0 0 0,0 0-28 0,0 0 28 0,0 0 0 0</inkml:trace>
  <inkml:trace contextRef="#ctx0" brushRef="#br0" timeOffset="-131048.79">11546 9853 0 0,'0'0'262'0,"0"0"-262"16,0 0 0-16,0 0 0 0,0 0 0 0,-2 2-6 0,2-1 6 0,0 0 0 0,-1 0 11 0,1-1-11 0,0 0 0 0,0 2 17 0,0-1-17 0,0 0 0 15,2 0 0-15,-1 1 0 0,0-1 0 0,1 1 1 0,0-1-1 0,0 0 0 0,0 2-4 16,0-2 4-16,0 0 0 0,2 2-9 0,0-3 9 0,-1 0 0 0,1 1 0 0,-1-1 0 0,0 0 0 16,0 2 1-16,1-2-1 0,-1 0 0 0,1 0 11 0,0 0-11 0,-1 0 0 0,1-2 5 15,-1 2-5-15,0-1 0 0,0 1 0 0,0-3 0 0,0 3 0 0,0-2-5 0,-1 0 5 0,1 1 0 0,0-2-2 16,-2 1 2-16,0-1 0 0,2 1 10 0,-2 0-10 0,0 0 0 0,1-1 0 0,-2 0 0 0,0 2 0 15,1-4 3-15,-1 4-3 0,0-2 0 0,0 1-8 0,-1 0 8 0,0-1 0 0,0 2-6 16,0-2 6-16,0 2 0 0,-1-1 0 0,0 1 0 0,0 0 0 0,0-2-1 0,-1 3 1 0,1 0 0 16,-2-2 4-16,1 2-4 0,0 0 0 0,0 0 7 0,0 0-7 0,0 0 0 0,-1 1 0 0,4-1 0 15,0 0 0-15,0 0 5 0,0 0-5 0,0 0 0 0,0 0 1 0,0 0-1 0,0 0 0 0,0 0 15 16,-18 6-15-16,2-1 0 0,-3 0 0 0,14-5 0 0,0 0 0 0,-1 2 22 16,1-2-22-16,0 0 0 0,-1 1 23 0,1-2-23 0,0 0 0 0,-3 0 12 0,3-2-12 0,-1 2 0 15,-1-2 0-15,2 0 0 0,-1 1 0 0,-1-2 9 0,2-1-9 0,0 0 0 0,5 5 0 0,-5-5 14 16,1-2-14-16,-1 1 0 0,0-1 8 0,1 1-8 0,0-2 0 0,0-1 0 15,0-11 0-15,0 0 0 0,-3 1-6 0,5-1 6 0,0 0 0 16,-1-1-4-16,3 1 4 0,0 1 0 0,-2-1-11 0,2 2 11 0,0-2 0 0,2 3 0 0,-1-1 0 0,0 1 0 0,2-1-24 0,-2 12 24 0,0 0 0 0,0-1-31 16,-1 1 31-16,0 2 0 0,2-4-28 0,-2 8 28 0,0 0 0 0</inkml:trace>
  <inkml:trace contextRef="#ctx0" brushRef="#br0" timeOffset="-130765.2">11108 9622 0 0,'0'0'325'0,"0"0"-325"16,-3 6 0-16,-1-2 0 0,1 2 5 0,0-1-5 0,0 0 0 0,-1 1 13 0,1 0-13 0,0-2 0 16,-1 1 17-16,1 0-17 0,-1 0 0 0,0 1 0 0,1-1 0 0,0 0 0 0,0 3-3 15,1-3 3-15,0 0 0 0,-2 2-11 0,2-1 11 0,0 1 0 0,0 0-18 0,2-7 18 0,0 0 0 0,0 0 0 16,-2 15 0-16,-1-2 0 0,0 1-21 0,3-7 21 0,0 1 0 0,1 1-6 16,0-3 6-16,0 2 0 0,0 1 16 0,1 0-16 0,-1-2 0 0,2 3 0 0,-1-3 0 0,0 2 0 15,1 1 14-15,0-4-14 0,0 3 0 0,0 0-1 0,0-1 1 0,0 1 0 0,0-1-11 0,0-1 11 16,-1 0 0-16,2 1 0 0,-2-2 0 0,0 0 0 0,1 3 9 0,-2-3-9 0,0 0 0 0,2 1 9 15,-3-4-9-15,0 2 0 0,1 2 20 0,-2-6-20 0,0 3 0 0,0 1 0 0,1-5 0 16,0 0 0-16,0 0 21 0,0 0-21 0,0 0 0 0,0 0 16 0,-10 6-16 0,-1-1 0 0,-1-1 10 16,6-4-10-16,0 0 0 0,-3 0 0 0,2-1 0 0,0 0 0 0,-2-1 6 0,-10-3-6 0,0-1 0 15,0-3-16-15,1 0 16 0,1 0 0 0,-4-2-24 0,5-3 24 0,1 2 0 0,-1-1 0 16,3-1 0-16,0-1 0 0,-3 0-24 0,6-2 24 0,-1 1 0 0,0 2-22 0,3-3 22 0,-1 2 0 0</inkml:trace>
  <inkml:trace contextRef="#ctx0" brushRef="#br0" timeOffset="-130599.35">10578 9605 0 0,'0'0'350'0,"0"0"-350"16,-3 5 0-16,0 0 0 0,0 2 6 0,0-1-6 0,0 1 0 0,-2 1 32 15,2-1-32-15,0 1 0 0,-2 1 38 0,2-1-38 0,0 1 0 0,-3 2 0 0,1 10 0 16,0 2 0-16,-2 0 20 0,3 0-20 0,1-1 0 0,-2 0-3 0,3-2 3 0,0 0 0 0,-1 3-10 16,3-5 10-16,0-2 0 0,-2 4 0 0,2-5 0 0,0-1 0 0,-2 3-18 0,2-11 18 0,0 1 0 15,1-2-15-15,-1 0 15 0,0-1 0 0,2 1-14 0,-1-1 14 0,0 0 0 0,0 0 0 0,0 0 0 16,0 2 0-16,2-3-23 0,-2 0 23 0,0 0 0 0,1 2-34 0,-1-4 34 0,0 2 0 0</inkml:trace>
  <inkml:trace contextRef="#ctx0" brushRef="#br0" timeOffset="-130432.14">10716 9422 0 0,'0'0'353'0,"0"0"-336"16,-12-1-17-16,-1 0 0 0,13 1 0 0,-14-1 52 0,-2 0-52 0,1 0 0 0,-2 0 46 0,2 1-46 0,-1 0 0 15,-1-1 0-15,-1 1 0 0,0 0 0 0,-1 1 11 0,1-1-11 0,1 0 0 0,-3 2-45 16,2-2 45-16,0 0 0 0,-2 2-75 0,3-1 75 0,-1 0 0 0,0 1 0 0,1-2 0 0,0 0 0 16,-1 1-59-16,3-1 59 0,1 0 0 0,-1 1-28 0,15-1 28 0,0 0 0 0</inkml:trace>
  <inkml:trace contextRef="#ctx0" brushRef="#br0" timeOffset="-130165.18">10174 9395 0 0,'0'0'259'0,"0"0"-262"15,-3 0 3-15,0 0 0 0,3 0 0 0,-4-2 0 0,3 2 0 0,0 0 0 0,0 2 0 16,0-1 0-16,-1 0 0 0,1 1 26 0,0-1-26 0,0 2 0 0,0 0 32 0,1-1-32 0,0 1 0 0,-1 1 0 15,1 1 0-15,0 0 0 0,0 1 30 0,1 9-30 0,0 1 0 0,0 1 15 0,3 1-15 0,-1-1 0 16,1 3 19-16,-1 1-19 0,0-2 0 0,0 1 0 0,0-1 0 0,-1 2 0 0,1-1 33 16,0-2-33-16,0 0 0 0,0 4 25 0,0-3-25 0,0 0 0 0,2 0 15 0,-3-1-15 0,0 2 0 15,2-1 0-15,-3-1 0 0,0 0 0 0,1 2-9 0,-2-1 9 0,0-1 0 0,0 2-40 16,-1-2 40-16,0 0 0 0,-1 1-49 0,-2-2 49 0,1 1 0 0,-2 0 0 0,0-1 0 0,0 0 0 0,0 0-29 16,-3-2 29-16,1 0 0 0,-2 1-14 0,-3-5 14 0,0 1 0 0,1 0-6 0,-3-1 6 0,1 0 0 15,-3 1 0-15,0-6 0 0,-2 3 0 0,1-1 6 0,-2-2-6 0,1-1 0 0,-1 1 18 16,-14-1-18-16,-1 0 0 0,-2 3 25 0,17-8-25 0,0 0 0 0,0 2 0 0,-11-5 0 0,-1 1 0 15,0-3 45-15,3 0-45 0,-1-2 0 0,1 0 50 0,6-1-50 0,1-2 0 0,-4 1 35 0,6-2-35 16,1-2 0-16,-3-1 0 0,5 0 0 0,0-1 0 0,-2-1 21 0,7-1-21 0,0 0 0 16,-1 0 13-16,4 0-13 0,0-1 0 0,-3-2-1 0,1 0 1 0,1 2 0 0,-1-1 0 0,5-1 0 15,-2 0 0-15,-1 0-18 0,7 8 18 0,0-1 0 0,-2 0-40 0,1-13 40 0,1 2 0 0</inkml:trace>
  <inkml:trace contextRef="#ctx0" brushRef="#br0" timeOffset="-130014.1">9575 9497 0 0,'0'0'405'0,"0"0"-373"0,4 6-32 0,0-1 0 0,1 0 65 16,-3-3-65-16,-1 1 0 0,3 0 33 0,-3-2-33 0,0 2 0 0,1 0 0 0,-1-1 0 0,0 0 0 0,0 1-26 15,-1-1 26-15,0 1 0 0,2-1-70 0,-2 0 70 0,0-1 0 0,-2 4-73 0,1-3 73 0,0 1 0 16,-2 0 0-16,0-1 0 0,-1 0 0 0,-1 3-37 0,5-5 37 0,0 0 0 0</inkml:trace>
  <inkml:trace contextRef="#ctx0" brushRef="#br0" timeOffset="-129698.02">7735 9321 0 0,'0'0'574'0,"0"0"-547"0,-4 1-27 0,0 2 0 0,-2 0 20 16,4-3-20-16,0 2 0 0,-2-2 0 0,3 1 0 0,0 0 0 0,-2 3-20 0,2-2 20 0,0-1 0 0,-2 2-42 15,3 2 42-15,0-1 0 0,-2 1-44 0,4 8 44 0,-2 3 0 0,3-1 0 16,0 4 0-16,1 0 0 0,1 1-30 0,1 1 30 0,-2 0 0 0,2 1-24 0,-1 1 24 0,0 1 0 0,2-1-12 16,0 15 12-16,1 1 0 0,3 2 0 0,-5-7 0 0,1 3 0 0,0-3-1 0,-3-2 1 0,0 0 0 15,4 1-1-15,-5-7 1 0,1 0 0 0,1 2 6 0,-1-5-6 0,0-1 0 0,0 2 0 0,-1-4 0 16,-3-2 0-16,3 4-7 0,-2-14 7 0,0 2 0 0,0 0-4 0,0-1 4 0,0 0 0 0,0 0 0 15,0 0 0-15,0-1 0 0,1 1 0 0,-2-6 0 0,0-2 0 0,2 1-8 0,-2 0 8 0,0 1 0 16,2-2-22-16,-2 0 22 0,0 1 0 0</inkml:trace>
  <inkml:trace contextRef="#ctx0" brushRef="#br0" timeOffset="-129396.77">7998 9188 0 0,'0'0'680'0,"0"0"-693"0,-4 4 13 0,-3-2 0 0,2 3 0 16,3-3 0-16,0 1 0 0,0 1-44 0,1-2 44 0,-1 0 0 0,-1 2-53 0,3-2 53 0,0 1 0 0,-2 0-50 15,2 0 50-15,0 2 0 0,-1-2 0 0,1 0 0 0,0-1 0 0,3 2-30 0,-3-2 30 16,1 1 0-16,3 1 9 0,-2-2-9 0,0 0 0 0,1 2 4 0,0-4-4 0,0 1 0 15,0 2 0-15,3-2 0 0,-3 0 0 0,1 0-15 0,0-1 15 0,0 0 0 0,2 1-10 0,0-2 10 0,-1 0 0 16,1 0-5-16,-3 0 5 0,1 0 0 0,2-2 0 0,-2 2 0 0,1-2 0 0,0-1-9 16,-2 1 9-16,0-1 0 0,2-2-12 0,-3 4 12 0,0-3 0 0,1-1-17 0,-1 1 17 0,-2 2 0 15,3-2 0-15,-3 1 0 0,0 0 0 0,1-2-16 0,-1 2 16 0,0 1 0 0,0-2-38 16,-1 0 38-16,-1 1 0 0,1 0-41 0,1-1 41 0,0 1 0 0</inkml:trace>
  <inkml:trace contextRef="#ctx0" brushRef="#br0" timeOffset="-129146.9">8557 8804 0 0,'0'0'562'0,"0"0"-563"16,-13 10 1-16,0 1 0 0,0-1-8 0,-2 4 8 0,-1-1 0 0,16-13 0 0,-16 15-35 15,1 0 35-15,-2-1 0 0,0 4 0 0,2-3 0 0,-1 0 0 0,0 2-44 0,3-1 44 0,0 0 0 0,-1 0-38 0,4-2 38 0,1 2 0 16,-2-1-15-16,4-3 15 0,1 4 0 0,-1-4 0 0,6-6 0 0,1-1 0 0,-3 1 9 15,3-2-9-15,0 0 0 0,0 3 44 0,0-4-44 0,1 0 0 0,1 2 25 0,0-2-25 0,0 0 0 16,2 1 0-16,1-1 0 0,1 0 0 0,-1 1-8 0,10 1 8 0,1 2 0 0,2 0-29 16,3-4 29-16,-1 1 0 0,0-2-23 0,1-2 23 0,1 0 0 0,-1 1 0 0,0-3 0 0,1 1 0 15,1-3-2-15,-3 0 2 0,1 0 0 0,0-2-6 0,-2-1 6 0,2 2 0 0,1-4-30 16,-3 0 30-16,1 2 0 0,-1-2 0 0,-2 0 0 0,-1 0 0 0,-1-1-49 0,-3 1 49 0,1-1 0 0</inkml:trace>
  <inkml:trace contextRef="#ctx0" brushRef="#br0" timeOffset="-128813.67">7194 8887 0 0,'0'0'571'0,"0"0"-576"0,0 0 5 0,-2 0 0 0,-2 0-25 0,4 2 25 16,0 1 0-16,-1-2-27 0,1 4 27 0,0-1 0 0,2 0 0 0,3 12 0 0,-2 0 0 0,0 2-6 0,-2 1 6 0,1 1 0 15,2 1 11-15,-1 2-11 0,1-2 0 0,0 2 20 0,1 16-20 0,-1 0 0 0,1 1 0 16,-3-4 0-16,0-3 0 0,1 3 14 0,-1-6-14 0,1-1 0 0,0 3-11 0,-1-5 11 15,0 0 0-15,1 1-35 0,-2-7 35 0,0 0 0 0,0 0 0 0,-1-12 0 0,0 0 0 0,0 2-39 16,0-2 39-16,0 1 0 0,-2 0-30 0,1 0 30 0,-1-1 0 0,0 1-40 0,-1 0 40 0,0-1 0 0,0 1 0 16,0-3 0-16,-2 0 0 0</inkml:trace>
  <inkml:trace contextRef="#ctx0" brushRef="#br0" timeOffset="-128429.91">6841 9442 0 0,'0'0'613'0,"0"0"-601"0,-9 0-12 0,2 0 0 15,-1 0-2-15,3 0 2 0,1 0 0 0,-1-3 0 0,2 2 0 0,-2 0 0 0,-1 0-27 16,2 0 27-16,0-1 0 0,-1 0-50 0,2-1 50 0,0 1 0 0,-2 0-58 0,3-1 58 0,0 1 0 0,-3-2 0 16,4 0 0-16,-2 1 0 0,1 1-22 0,1-1 22 0,1-1 0 0,-2-1-12 0,2 1 12 15,0 2 0-15,-1-4-2 0,1 2 2 0,0 1 0 0,0-3 0 0,1 4 0 0,1-1 0 0,-2-1-18 16,1 0 18-16,1 0 0 0,1 0-25 0,-2 1 25 0,1 1 0 0,1-2-11 0,-1 3 11 0,0-1 0 0,3-1 0 15,-4 2 0-15,1 0 0 0,2 0-13 0,-1 1 13 0,0 0 0 0,1-2 27 16,-1 2-27-16,1 0 0 0,-1 2 23 0,0-1-23 0,0 0 0 0,0 3 0 0,-1-2 0 0,0-1 0 0,2 3 16 16,-4 0-16-16,1-1 0 0,2 3-12 0,-3-2 12 0,0 0 0 0,2 1-1 0,-2 2 1 0,0-2 0 15,-2 1 0-15,-4 8 0 0,0 1 0 0,-2 1 19 0,-1-1-19 0,1 1 0 0,-2 1 37 16,0-2-37-16,-1 1 0 0,1 1 37 0,-2-2-37 0,0-1 0 0,1 1 0 0,-3-1 0 16,1-1 0-16,-1 1 16 0,1-1-16 0,-2 1 0 0,1 1 6 0,1-2-6 0,-1 1 0 0,0 1 5 15,-2 0-5-15,2-1 0 0,-3 3 0 0,4-2 0 0,-1 0 0 0,1 1 35 0,1-2-35 0,-1 1 0 16,1 0-2-16,-1 1 2 0,2-3 0 0,0 4-34 0,0-4 34 0,1 1 0 0,-2 1 0 15,3-3 0-15,0 1 0 0,0-1-49 0,0-1 49 0,2-1 0 0,-2 1-38 0,7-7 38 0,0-1 0 16,-3 2-22-16,5-1 22 0,-2-2 0 0,-1 1 0 0,2-2 0 0,0 0 0 0,-1 3-16 0,2-3 16 0,0 0 0 16,-2 1 14-16,2-2-14 0,0 0 0 0</inkml:trace>
  <inkml:trace contextRef="#ctx0" brushRef="#br0" timeOffset="-128262.68">6622 9145 0 0,'0'0'736'0,"0"0"-672"15,1 4-64-15,1 0 0 0,-1 0 44 0,-1-3-44 0,0 2 0 0,0-3 0 0,2 2-53 16,-2-1 53-16,0 0 0 0,1 2 0 0,-1-2 0 0,0 0 0 0,1 1-121 0,-1-2 121 0,0 3 0 16,0-1-130-16,0 0 130 0,0 1 0 0,0-2-81 0,0 1 81 0,0-1 0 0</inkml:trace>
  <inkml:trace contextRef="#ctx0" brushRef="#br0" timeOffset="-128113.06">6433 9157 0 0,'0'0'744'0,"0"0"-773"0,-2 1 29 0,0-1 0 0,0 3 0 0,0-3 0 0,1 0 0 15,-3 2-81-15,2-2 81 0,1 0 0 0,-2-2-112 0,1 1 112 0,1-1 0 0</inkml:trace>
  <inkml:trace contextRef="#ctx0" brushRef="#br0" timeOffset="-127963.2">6230 8966 0 0,'0'0'545'0,"0"0"-545"0,-3 17 0 0,1-1 0 15,-1 3-8-15,0 1 8 0,1-2 0 0,-2 2-9 0,2 1 9 0,0 1 0 0,-2-1-1 16,3-1 1-16,1-1 0 0,-3 3 0 0,3-1 0 0,0-3 0 0,-3 3-25 0,3-2 25 15,-2 0 0-15,1 2-34 0,1-3 34 0,0 0 0 0,0 0-30 0,0-3 30 0,0 1 0 0,-2-1 0 0,1-2 0 0,1 1 0 0</inkml:trace>
  <inkml:trace contextRef="#ctx0" brushRef="#br0" timeOffset="-127546.06">5982 9361 0 0,'0'0'376'0,"0"0"-340"0,-3 4-36 0,0 0 0 0,-3 5 59 0,2-6-59 0,0 3 0 15,-3 1 49-15,2-1-49 0,0 1 0 0,-1-1 0 0,-8 10 0 0,1 1 0 0,-3-2 39 0,0 0-39 0,0 2 0 16,-1-2 13-16,1-1-13 0,1-1 0 0,-2 3 0 0,2-2 0 0,0-1 0 0,0 1 0 16,-2-3 0-16,2 1 0 0,-3 1-10 0,3-4 10 0,0 0 0 0,-1 1 4 0,-1-2-4 0,1 0 0 15,-2 2 4-15,-1-5-4 0,2 2 0 0,-2 0 0 0,2-1 0 0,-1-1 0 0,-1 2-14 16,3-2 14-16,1-1 0 0,-3 0-25 0,3-1 25 0,1 1 0 0,-2-1-11 0,2-3 11 0,2 1 0 0,-3 2 0 16,10-3 0-16,1 0 0 0,-3 0-20 0,2 0 20 0,2 0 0 0,-3-2-25 0,3 2 25 0,-2 0 0 15,1-2-37-15,0 2 37 0,-1-2 0 0,-1 1 0 0,3 1 0 0,0 0 0 0,-2-3-28 16,2 2 28-16,0 0 0 0,0 0-19 0,1 1 19 0,1 0 0 0,-4-2-20 0,4 2 20 0,0 0 0 0,-1-2 0 15,0 2 0-15,1 0 0 0,-1 0-21 0,2 1 21 0,0 0 0 0,-1 0 0 16,1 1 0-16,0 0 0 0,0 1 7 0,1 0-7 0,1-1 0 0,-2 3 0 0,3 1 0 0,-2-1 0 16,1-1 15-16,0 3-15 0,2 0 0 0,-1-2 8 0,0 2-8 0,0 1 0 0,0 0 0 15,0-1 0-15,0 3 0 0,2-2 0 0,-2 0 0 0,0 0 0 0,1 3 22 0,-1-2-22 0,-2 2 0 16,2-2 25-16,-2 1-25 0,0-1 0 0,1 1 26 0,-2 0-26 0,0-1 0 0,-2 3 0 0,-4 6 0 0,-4 1 0 16,1 3 0-16,-2-7 0 0,-3 0 0 0,1 2 56 0,-2-4-56 0,1-1 0 0,-4 2 20 15,1-7-20-15,-1 1 0 0,1 3 0 0,-3-5 0 0,-1 1 0 0,2 0-14 0,-2-2 14 0,0-2 0 16,0 1-19-16,-3-1 19 0,0-1 0 0,1 0-27 0,-13-2 27 0,-1 0 0 0,-1 1 0 15,38-1 0-15,0 0 0 0,0 0-22 0,-46-7 22 0,2 2 0 0,-2-3-26 0,33 4 26 0,0-1 0 16,-1 0-29-16,3-2 29 0,-1 1 0 0,-1-1 0 0,0-1 0 0,2-1 0 0,0 0-21 16,1 0 21-16,1 0 0 0,-1-1-17 0,4 0 17 0,-1 1 0 0,1 1-20 0,4-3 20 0,1 2 0 0,-2 0 0 15,3 5 0-15,1-1 0 0,1 0-22 0,-2 5 22 0,0 0 0 0</inkml:trace>
  <inkml:trace contextRef="#ctx0" brushRef="#br0" timeOffset="-127362.08">5655 10030 0 0,'0'0'743'0,"0"0"-689"0,1 7-54 0,0 2 0 0,1 0 18 16,-2-6-18-16,0 2 0 0,-1 0 0 0,1 0 0 0,0 0 0 0,-1-1-53 16,0 1 53-16,0 0 0 0,1-5 0 0,-1 4-113 0,0-1 113 0,0 1 0 0,-3 0-106 0,3-3 106 0,-2 2 0 0,0 1 0 15,0-4 0-15,-1 0 0 0,0 1-75 0,-8-7 75 0,2 0 0 0</inkml:trace>
  <inkml:trace contextRef="#ctx0" brushRef="#br0" timeOffset="-127212.48">5470 9314 0 0,'0'0'552'0,"0"0"-517"0,4 3-35 0,0-1 0 0,2 0 0 0,-3-1 0 0,1 2 0 15,3 2 3-15,-2-3-3 0,1 2 0 0,2-1 0 0,-3 1 0 0,2 1 0 0,2 2-52 16,5 6 52-16,0 0 0 0,2 1 0 0,-4 1 0 0,1-1 0 0,2 1-60 0,-15-15 60 0,0 0 0 0,0 0-52 15,0 0 52-15,0 0 0 0</inkml:trace>
  <inkml:trace contextRef="#ctx0" brushRef="#br0" timeOffset="-126143.47">10387 11369 0 0,'0'0'355'0,"0"0"-407"0,-30-8 52 0,-1 0 0 0,0-2-32 0,14 8 32 16,-1 0 0-16,-3-1 0 0,2 4 0 0,-1 1 0 0,1-1-12 0,-2 2 12 0,-1 0 0 0,0 3-3 16,1 1 3-16,-1-1 0 0,-2 3 0 0,-14 11 0 0,0 0 0 0,-1 1 0 0,3 3 0 0,-2 0 0 15,1 2 51-15,5-1-51 0,-1 2 0 0,0-2 35 0,6 3-35 0,-1-1 0 0,-1 0-2 16,8 1 2-16,1-2 0 0,-2 3 0 0,3-4 0 0,1 2 0 0,-1 2-34 0,6 0 34 0,-1 0 0 0,-2 1-31 16,4-1 31-16,1-2 0 0,0 3-15 0,1-1 15 0,1-2 0 0,9-27 0 0,-10 29 0 0,4-1 0 0,-1 0 0 15,-2 1-4-15,8-2 4 0,0 0 0 0,0 1 0 0,5-2 0 0,1 0 0 0,-1 1 0 16,-4-27 0-16,0 0 0 0,0 0 0 0,24 47 0 0,0 1 0 0,2-1 0 0,-5-28 0 0,0-1 0 15,2 3 0-15,3-4 0 0,1-1 0 0,-1-1 3 0,5-2-3 0,1-2 0 0,-1 1 0 16,3-6 0-16,0 0 0 0,0 2 13 0,2-6-13 0,-1-1 0 0,1 2 2 0,0-6-2 0,2-1 0 0,0-1 3 16,-1-2-3-16,-1 0 0 0,3 0 0 0,-6-4 0 0,-1 1 0 0,1-1-1 0,-1-4 1 15,-1 1 0-15,1-4-2 0,-1-2 2 0,-1 1 0 0,0-3-6 0,-2 1 6 0,-1 1 0 0,1-4 0 16,-2 1 0-16,-1 1 0 0,1-2 18 0,-4 5-18 0,0 0 0 0</inkml:trace>
  <inkml:trace contextRef="#ctx0" brushRef="#br0" timeOffset="-124993.45">11350 12507 0 0,'0'0'476'0,"0"0"-476"0,0 2 0 16,0 0 0-16,-2 1-1 0,2-2 1 0,0 2 0 0,-2 0 0 0,2-1 0 0,0 0 0 0,-2 1-13 15,1-2 13-15,0 0 0 0,1-1 0 0,-1 3 0 0,0-3 0 0,0 2 0 0,0-2-32 0,0 0 32 0,0 0 0 0,-1 2-29 16,1-2 29-16,0 0 0 0,-1-2-25 0,1 2 25 0,0-2 0 0,-2 1 0 0,2-1 0 0,0 0 0 15,-2-1 0-15,2-1 0 0,-1 1 0 0,-1-1 4 0,2 0-4 0,0-1 0 0,-2 1 21 16,2-3-21-16,0 0 0 0,-1 2 0 0,1-2 0 0,0 0 0 0,-1 0 23 0,2 0-23 0,0 0 0 0,-3-1 7 16,3 1-7-16,0-1 0 0,-1 0-2 0,1 1 2 0,0-1 0 0,0-1 0 0,0 2 0 15,0 0 0-15,3-1 17 0,-2 2-17 0,0 0 0 0,1-2 37 0,-1 1-37 0,0 1 0 0,2 1 1 16,-1 0-1-16,0 0 0 0,0 0 0 0,0 2 0 0,1 0 0 0,0 0-17 16,-1 2 17-16,0-1 0 0,2-1-21 0,-2 3 21 0,0 0 0 0,1 0-24 0,-1 2 24 0,0-1 0 0,2 1 0 15,-2 0 0-15,1 0 0 0,0 2-34 0,-1 0 34 0,0 0 0 0,1 2-35 0,-2 0 35 0,0 0 0 16,1 1-6-16,-2 10 6 0,0 0 0 0,-2 1 0 0,0-1 0 0,0 1 0 0,-1-1 26 15,0-1-26-15,0 2 0 0,-3 0 0 0,2-1 0 0,0-3 0 0,-2 2-17 0,4-9 17 0,0-1 0 16,-2 2 0-16,2-2 0 0,-1-1 0 0,-1 2-22 0,1-1 22 0,0-1 0 0,0 0-7 0,0-1 7 16,-1 1 0-16,-1-1 25 0,1 0-25 0,-1-1 0 0,1 3 0 0,4-6 0 0,0 0 0 0,0 0 18 15,-9 3-18-15,0 3 0 0,-1 3 33 0,6-9-33 0,0 1 0 0,-2 2 27 16,2-2-27-16,0 0 0 0,-2 0 0 0,2-1 0 0,0 0 0 0,-1-1 13 0,1 0-13 0,-1 0 0 16,0-2-8-16,0 0 8 0,1-1 0 0,0 0 5 0,0-2-5 0,0 1 0 0,0-1 0 0,-2-11 0 0,-1 0 0 15,-1-1 7-15,3-3-7 0,0 3 0 0,-1-3-6 0,2 0 6 0,1-1 0 0,-2 1-14 16,2 2 14-16,0 0 0 0,0-1 0 0,1 2 0 0,-1 1 0 0,-1-2-17 0,1 4 17 0,1 0 0 15,-1-1-13-15,2 10 13 0,0 0 0 0,0-1 1 0,0 3-1 0,0 0 0 0,0-3 0 0,-1 4 0 16,0 0 0-16,0-2-16 0,0 2 16 0,0-1 0 0,-1 1 1 0,0 1-1 0,-1-1 0 0,0-1-13 16,0 2 13-16,0 0 0 0,-1 0 0 0,0 0 0 0,0 1 0 0,-2 0-17 0,1 1 17 15,0 0 0-15,0-1-24 0,-1 2 24 0,0-1 0 0,0 2-24 0,1 0 24 0,0 1 0 0,-3 0 0 16,3 0 0-16,0 1 0 0,-1 1-10 0,1-1 10 0,-1 2 0 0,0 0-3 0,2 1 3 0,0-1 0 16,-1 2 3-16,-1 0-3 0,2-1 0 0,0 2 0 0,-2 12 0 0,0-2 0 0,-2 2 20 15,4 0-20-15,0 0 0 0,0 1 22 0,4-2-22 0,0-1 0 0,-2 1 11 0,3 0-11 0,0-1 0 16,0 2 0-16,1-4 0 0,0 1 0 0,2 1 15 0,-1-4-15 0,0 1 0 0,1 1 17 15,0-2-17-15,0 0 0 0,2 1 10 0,-1-2-10 0,-1 1 0 0,2 0 0 0,-2-3 0 0,0 1 0 0,2-1 0 16,-2 0 0-16,0-1 0 0,4 2-13 0,-6-9 13 0,0 0 0 0,2 2-11 16,-2-2 11-16,0 0 0 0,2 2 0 0,-2-1 0 0,0 1 0 0,2-1-12 0,-2 0 12 0,0 0 0 0,1 2-21 15,-1-3 21-15,0 2 0 0,0 1-7 0,0-1 7 0,0 1 0 0,0-1 0 16,-1 1 0-16,0-2 0 0,1 4 3 0,-1-1-3 0,0-1 0 0,1 1 5 0,-1-1-5 0,0 0 0 0,0 2 15 16,0 0-15-16,0-1 0 0,-2 1 0 0,1-1 0 0,0-1 0 0,0 4-8 0,0-4 8 0,0 2 0 15,-2 2-10-15,1-3 10 0,0 2 0 0,0-1-12 0,0 0 12 0,0 1 0 0,-1-1 0 16,0 1 0-16,-2-1 0 0,2 1-1 0,0 0 1 0,0-1 0 0,0 2 16 0,1-2-16 0,0 0 0 0,-2 4 6 15,1-5-6-15,0 1 0 0,-1 2 0 0,2-2 0 0,0-1 0 0,-2 2-5 0,2-1 5 0,0-3 0 16,-1 4-9-16,1-3 9 0,0 0 0 0,-1 1-12 0,2-4 12 0,0 0 0 0,-1 2 0 16,2-2 0-16,0-1 0 0,-2 0-11 0,2-2 11 0,0 0 0 0,-1 1-27 0,2-4 27 0,0 2 0 15,0-1-14-15,0-2 14 0,0 0 0 0,2-1 0 0,3-11 0 0,0-2 0 0,1 2-6 16,0-4 6-16,-1-2 0 0,2 0 0 0,10-15 0 0,-2 0 0 0,1-3 0 0,-3 4 0 0,1 0 0 16,0 0 0-16,4 1 0 0,-2-1 0 0,2 0 0 0,3 4 0 0,-1-3 0 0,4 2 0 15,-10-3 0-15,-1 0 0 0,2 1 0 0,-1 3 0 0,1 1 0 0</inkml:trace>
  <inkml:trace contextRef="#ctx0" brushRef="#br0" timeOffset="-124859.31">11504 12079 0 0,'0'0'273'0,"0"0"-258"0,-2-1-15 0,1 0 0 0,0-1 43 15,0 1-43-15,0 0 0 0,-2 0 0 0,1 1 0 0,0 0 0 0,-3-2 49 0,2 1-49 0,0 1 0 16,0-3 22-16,0 2-22 0,-1 0 0 0,-1-1-15 0,0 1 15 0,0 1 0 0,0-2 0 16,0 0 0-16,-1 1 0 0,0-2-40 0,1 2 40 0,0 1 0 0,-2-1-31 0,0-1 31 0,1 1 0 0,0 0-34 15,-1 1 34-15,1 0 0 0,-1-1 0 0,2 1 0 0,0 0 0 0,-2 1-19 16,7-1 19-16,0 0 0 0</inkml:trace>
  <inkml:trace contextRef="#ctx0" brushRef="#br0" timeOffset="-124659.23">11797 12537 0 0,'0'0'281'0,"0"0"-270"0,3 2-11 0,0-1 0 0,1 2 48 0,10 1-48 16,-1 0 0-16,1 0 15 0,1 0-15 0,2-1 0 0,0 2 0 0,1-4 0 0,-1 1 0 0,2 0-33 16,1-3 33-16,-2 0 0 0,1-1-39 0,-2-1 39 0,1 0 0 0,2 0-20 0,-6-2 20 0,1 1 0 0,1 0 0 15,-16 4 0-15,0 0 0 0,0 0-7 0,0 0 7 0,0 0 0 0,0 0 0 0,0 0 0 0,0 0 0 16</inkml:trace>
  <inkml:trace contextRef="#ctx0" brushRef="#br0" timeOffset="-124526.02">12048 12350 0 0,'0'0'319'0,"0"0"-276"15,0 1-43-15,0 0 0 0,0 1 76 0,0-1-76 0,0 0 0 0,1 2 63 16,1-2-63-16,0 0 0 0,0 2 0 0,12 1 0 0,-2 0 0 0,2 2 9 0,2-2-9 0,1-2 0 0,1 2-34 16,6-2 34-16,-1 0 0 0,0 0-50 0,-1 0 50 0,2-2 0 0,0 4 0 0,12-4 0 0,1 1 0 0,1 3-22 15,-20-4 22-15,1 0 0 0,2 0-17 0,-21 0 17 0,0 0 0 0,0 0-13 16,0 0 13-16,0 0 0 0</inkml:trace>
  <inkml:trace contextRef="#ctx0" brushRef="#br0" timeOffset="-122339.99">12930 12467 0 0,'0'0'335'0,"0"0"-341"0,7-6 6 0,0-2 0 0,1-1 0 0,-4 4 0 0,0 1 0 0,1-3 9 15,-1 2-9-15,0-1 0 0,2-1 22 0,-1 2-22 0,-1-3 0 0,2 1-2 16,-2 1 2-16,0 0 0 0,3-2 0 0,-2 2 0 0,-1-2 0 0,2 0 7 15,-2 1-7-15,0 1 0 0,0-2 5 0,-1 0-5 0,0 1 0 0,3 0-8 0,-3-1 8 0,0 1 0 0,1 0 0 16,-1-1 0-16,0 0 0 0,0 2-5 0,-1-2 5 0,0 1 0 0,2-2 4 0,-2 2-4 0,0 0 0 16,0-1-10-16,-1 3 10 0,0-2 0 0,1-2 0 0,-1 4 0 0,0-2 0 0,0 0-14 0,-1 0 14 0,0 1 0 15,1-1-4-15,-1 2 4 0,0-1 0 0,0 0 26 0,0 0-26 0,0 1 0 0,-2-1 0 16,1 1 0-16,0 1 0 0,0-1 9 0,0 2-9 0,0-1 0 0,0 0 2 0,0 0-2 0,0 1 0 0,0 0 5 16,0 0-5-16,0 2 0 0,0-3 0 0,0 1 0 0,-1 1 0 0,1-1 17 0,1 2-17 15,0 1 0-15,-2-3 14 0,2 2-14 0,0 0 0 0,-2-2 13 0,2 3-13 0,0-1 0 0,-1 0 0 16,1 1 0-16,0 0 0 0,1 0 29 0,-1 0-29 0,0 0 0 0,1 0 62 0,0 1-62 0,0 0 0 15,0-1 27-15,0 1-27 0,1 1 0 0,0 0 0 0,0 1 0 0,0-2 0 0,0 2-2 16,0 1 2-16,0-1 0 0,2 0 9 0,-1 1-9 0,0 1 0 0,1 1-6 0,2 0 6 0,-2-1 0 0,1 2 0 16,5 9 0-16,1-1 0 0,-1 3 20 0,1-3-20 0,1 3 0 0,1-1-4 0,-1 1 4 15,2-2 0-15,-1 2-9 0,1-1 9 0,-1-1 0 0,1 3 0 0,-2-2 0 0,0 0 0 16,3 1-12-16,-3-2 12 0,1 1 0 0,-1 0 14 0,0-1-14 0,1 1 0 0,0 1-16 0,2-4 16 16,-2 3 0-16,1 1 0 0,-14-18 0 0,0 0 0 0,0 0-27 0,26 32 27 0,-1-1 0 0,2 4-30 15,-16-20 30-15,-1 1 0 0,2 2 6 0,-3-3-6 0,-1-1 0 0,1 3 0 0,-3-3 0 0,1 1 0 16,1 0-19-16,-8-15 19 0,0 0 0 0,0 0-31 0,5 25 31 0,-1 1 0 0,2-1-26 15,-7-21 26-15,0 0 0 0,0 0 0 0,-1 0 0 0,0 0 0 0,-1-2 14 0,-1 1-14 0,1 0 0 16,0 1-2-16,-1-2 2 0,-1-1 0 0,0 3 0 0,0 0 0 0,0-3 0 0,-1 3 0 16,-1-2 0-16,1 0 0 0,-1 1-11 0,-10-3 11 0,1 1 0 0,-4 0-11 0,3-3 11 15,-1 0 0-15,1-1 2 0,-1-2-2 0,-1-1 0 0,1 1 0 0,1-3 0 0,1 1 0 0,-3-3 12 16,3 0-12-16,0-1 0 0,1-1 19 0,0-1-19 0,1-1 0 0,-2 1 17 0,4-3-17 0,-2 2 0 16,0-2 0-16,4 1 0 0,-1-1 0 0,11 16 0 0,-11-16 22 0,2 1-22 0,-1-1 0 0,1-2 13 15,3 0-13-15,0 1 0 0,-3-1-5 0,6 0 5 0,0 0 0 0,0-2 0 0,3 3 0 0,0-2 0 0,0 0-4 16,3 1 4-16,0 0 0 0,0 0-23 0,2 1 23 0,2 1 0 0,-2-1-33 0,2 1 33 0,0 1 0 15,0-2 0-15,2 5 0 0,-1 0 0 0,2-3-22 0,1 4 22 0,-1 1 0 0</inkml:trace>
  <inkml:trace contextRef="#ctx0" brushRef="#br0" timeOffset="-121705.9">12870 12274 0 0,'0'0'449'0,"0"0"-448"16,-1 5-1-16,0-1 0 0,-1 1 0 0,1 1 0 0,0 0 0 0,-2 2-23 15,-3 11 23-15,1 0 0 0,-2-1-4 0,0 3 4 0,0 0 0 0,-2 0-16 0,0 0 16 0,1-1 0 0,-1 2 0 16,2-5 0-16,0 1 0 0,-2 3-24 0,0-5 24 0,1 1 0 0,-1 2-16 0,1-2 16 0,-1 0 0 16,0-1 4-16,0-2-4 0,-1-1 0 0,0 2 0 0,1-4 0 0,-1 0 0 0,0 4-6 0,2-7 6 15,-1 1 0-15,0 1-11 0,6-7 11 0,-1-1 0 0,1 1 17 0,1 0-17 0,0-1 0 0,-2 1 0 16,1-1 0-16,-1 0 0 0,1 1 10 0,0-2-10 0,0-1 0 0,0 4-34 0,0-3 34 0,0 0 0 15,0 1-20-15,3-2 20 0,0 0 0 0</inkml:trace>
  <inkml:trace contextRef="#ctx0" brushRef="#br0" timeOffset="-121539.48">12604 12325 0 0,'0'0'382'0,"0"0"-360"15,-3 0-22-15,0 0 0 0,0 2 0 0,2-2 0 0,0 0 0 0,-1 1 0 16,1-1 0-16,0 0 0 0,0 1 11 0,1-1-11 0,0 0 0 0,-2 1-16 0,2-1 16 0,0 0 0 0,-2 0 0 16,2 0 0-16,0 0 0 0,-2 2-16 0,2-2 16 0,0 0 0 0,0 0-14 0,0 0 14 0,0 0 0 0,0-2-20 15,0 2 20-15,0 0 0 0</inkml:trace>
  <inkml:trace contextRef="#ctx0" brushRef="#br0" timeOffset="-119786.77">13873 11920 0 0,'0'0'413'0,"0"0"-413"0,3 3 0 0,-1-1 0 0,0 2 3 15,1-1-3-15,0 0 0 0,0 0 16 0,1 0-16 0,0 0 0 16,1 2 33-16,1 0-33 0,-1-3 0 0,1 3 0 0,0-2 0 0,0 0 0 0,2 3 16 0,9 1-16 0,2 0 0 0,0 2-3 0,2-3 3 0,0 1 0 16,0-1-3-16,1 0 3 0,0-1 0 0,0 2 0 0,1-1 0 0,2-1 0 0,0 0-10 0,15 1 10 0,2 0 0 15,-2 2-6-15,0-4 6 0,-1 1 0 0,3 0 1 0,-7-1-1 0,0 1 0 16,3 0 0-16,-4-1 0 0,1 0 0 0,0 1 12 0,1-1-12 0,1 0 0 0,0 1 15 0,-1 0-15 0,2-1 0 15,-2 1 0-15,2-2 0 0,-1 1 0 0,3 3 0 0,-1-3 0 0,-1 2 0 0,2 0-18 0,-2 0 18 16,-1 1 0-16,3-1-23 0,-5-1 23 0,1 1 0 0,2 1-24 0,-6-1 24 0,1-1 0 16,0 2 0-16,-3-2 0 0,1 1 0 0,0 1-32 0,-1-3 32 0,1 0 0 0,-1 1-41 0,-7-1 41 15,-1-1 0-15,2 1-33 0,-7-3 33 0,-1 0 0 0,1 0 0 0,-17-1 0 0,0 0 0 0,0 0-26 16,0 0 26-16,0 0 0 0</inkml:trace>
  <inkml:trace contextRef="#ctx0" brushRef="#br0" timeOffset="-119303.59">14739 11429 0 0,'0'0'267'0,"0"0"-267"0,-4 0 0 0,1-1 0 0,3 1 0 0,-5-3 4 16,2 3-4-16,0-2 0 0,-3-1 17 0,3 2-17 0,0 0 0 0,3 1 0 0,-5-3 20 0,3 2-20 15,0-1 0-15,-2 0 0 0,4 0 0 0,0-1 0 0,-2 2 15 0,3-2-15 0,0 1 0 0,0 0 9 16,11-3-9-16,0-1 0 0,0 2 9 0,3 0-9 0,-1-1 0 0,1 1 0 0,-1 0 0 0,1 3 0 16,1-3 11-16,-1 3-11 0,-1-1 0 0,2-1 1 0,-2 2-1 0,1 1 0 0,1-2-6 15,-9 2 6-15,1 0 0 0,-1 0 0 0,-1 0 0 0,0 0 0 0,3-3 7 0,-3 3-7 0,0 0 0 0,2 3 3 16,-2-3-3-16,1 0 0 0,-1 0-6 0,-1 0 6 0,1 0 0 0,1 1 0 0,-1-1 0 0,-1 0 0 16,0 1-21-16,-1-1 21 0,0 0 0 0,0 1-21 0,-2-1 21 0,1 0 0 0,1 1-6 15,-3-1 6-15,0 0 0 0,2 2 0 0,-3 0 0 0,0-1 0 0,1 0-1 0,-1 2 1 0,0-3 0 16,-2 1-10-16,1 2 10 0,0-2 0 0,-2 2-14 0,1-1 14 0,-1 0 0 0,0 3 0 15,0-3 0-15,0 1 0 0,-1 2-9 0,0 0 9 0,0-2 0 0,0 2 8 0,-1 1-8 0,1-1 0 16,-1 1 18-16,0 1-18 0,1 0 0 0,0-2 0 0,4-5 0 0,0 0 0 0,0 0 5 0,0 0-5 0,0 0 0 16,0 0-3-16,-9 24 3 0,1 0 0 0,-2 0 13 0,9-14-13 0,0 0 0 15,0 1 0-15,3 12 0 0,0 0 0 0,1 2 19 0,1-4-19 0,0 1 0 0,1 1 15 0,1-3-15 16,-1 1 0-16,2 1 12 0,-1-4-12 0,-1-1 0 0,3 1 0 0,-4-3 0 0,0-1 0 0,2 1-8 16,-4-11 8-16,0 3 0 0,1-3-14 0,-2 1 14 0,0-1 0 0,1 1 3 0,-2-2-3 0,0 1 0 15,2 0 0-15,-2-1 0 0,0 0 0 0,0 0 20 0,-2-1-20 0,1 0 0 0,-1 3 2 16,0-3-2-16,0 0 0 0,0 1-4 0,-1-2 4 0,0 0 0 0,-1 1 0 0,0-1 0 0,0 0 0 15,-3 0-6-15,0-1 6 0,1 0 0 0,0 0-14 0,0-1 14 0,-1 0 0 0,-1-1-22 0,-7-6 22 16,-1-1 0-16,-2 1 0 0,3-6 0 0,1 0 0 0,-2 0-33 0,4-3 33 0,-1 0 0 0,1 1-16 16,4-3 16-16,-1 0 0 0,-2-1-7 0,5 1 7 0,-1-2 0 0,0 1 0 0,7 20 0 15,0 0 0-15</inkml:trace>
  <inkml:trace contextRef="#ctx0" brushRef="#br0" timeOffset="-119170.45">14953 11047 0 0,'0'0'400'0,"0"0"-400"16,0 2 0-16,0 2 0 0,0-4 0 0,0 5-23 0,0-3 23 0,0-2 0 0,0 4-44 16,0-3 44-16,0 2 0 0,1-2-45 0,-1 2 45 0,0-1 0 0,0 0 0 0,0 0 0 0,0 0 0 0,-1 2-22 15,1-4 22-15,0 0 0 0</inkml:trace>
  <inkml:trace contextRef="#ctx0" brushRef="#br0" timeOffset="-118436.81">14402 12265 0 0,'0'0'275'0,"0"0"-284"0,-5 2 9 0,1 0 0 16,-2 0-7-16,1 0 7 0,0 0 0 0,5-2 0 0,-7 5-3 0,0-2 3 0,1 0 0 0,-2 2 0 16,1-2 0-16,-2 3 0 0,1-2 11 0,1 0-11 0,0 0 0 0,-3 3-6 0,3-4 6 0,0 2 0 0,-1 1-5 15,1-1 5-15,1 0 0 0,6-5 0 0,-8 5 0 0,3 0 0 0,0-1 0 0,-4 3 0 16,5-4 0-16,0 1 0 0,-1 3 0 0,3-3 0 0,0 0 0 0,-2 1 0 0,3 0 0 0,0-1 0 16,0 1 0-16,1-3 0 0,0 1 0 0,2 1 0 0,0-1 0 0,0-2 0 0,0 2 0 0,1 0 0 0,0-1 0 15,2 1 0-15,0-2 0 0,2 1 0 0,-2-1 0 0,1 1 0 0,0-2 0 0,1 1 0 16,1-1 0-16,-1 0 0 0,0 3 0 0,0-3 0 0,1 0 0 0,1-3 0 0,-2 2 0 0,0 1 0 15,4-2 0-15,-4 2 0 0,0-1 0 0,0-2 0 0,0 1 0 0,-1 0 0 0,2 0 0 16,-3 0 0-16,0-1 0 0,3-1 0 0,-4 2 0 0,0 0 0 0,2 1 0 0,-3-2 0 0,0 2 0 16,1-1 0-16,-2 0 0 0,1 1 0 0,2-3 0 0,-3 4 0 0,0-2 0 0,0-1 0 15,-1 2 0-15,0 0 0 0,2 0 0 0,-2 1 0 0,0 0 0 0,0-2 0 0,0 2 0 16,0 0 0-16,0 1 0 0,-1 0 0 0,0 0 0 0,2 0 0 0,-2 1 0 0,0 0 0 0,1 4 0 0,-1-3 0 16,0-1 0-16,1 3 0 0,-1 1 0 0,0-1 0 0,1 1 0 0,-1 0 0 0,0 0 0 0,1 3 4 15,-1 10-4-15,0 1 0 0,3 0 0 0,-2 2 0 0,0-1 0 0,1 1-3 0,-2-1 3 0,0 0 0 16,2-1-1-16,-1 1 1 0,0 0 0 0,2 1 0 0,-1-3 0 0,0 3 0 0,2-2 0 15,-1 1 0-15,0-1 0 0,0 1 0 0,0-1 0 0,-1 0 0 0,1 1 0 0,-1-2 0 0,0 1 0 16,2 0 0-16,-1 1 0 0,0 1 0 0,0-1 0 0,0 1 0 0,0-1 0 0,2 1 0 16,-4-2 0-16,0-1 0 0,2 1 0 0,-3-2 0 0,0 0 0 0,0 0 0 0,0-1 0 0,0-2 0 15,-3 0 0-15,1-2 0 0,0-1 0 0,-3 4 0 0,4-12 0 0,0 0 0 0,-2 1 14 16,1-2-14-16,0-1 0 0,-2 2-5 0,0-2 5 0,0 0 0 0,0 2 0 0,-2-4 0 0,1 2 0 0,-1 1 1 16,0-2-1-16,0 0 0 0,-3 0 23 0,-8-2-23 0,-2 0 0 0,2 0 2 0,17 1-2 15,0 0 0-15,0 0 0 0,0 0 0 0,0 0 0 0,0 0-11 0,-48-24 11 0,0 1 0 0,-2-2-7 16,39 11 7-16,-2 1 0 0,0-2 8 0,4 0-8 0,1-1 0 0,-2-2 0 0,4 1 0 0,-1 0 0 15,0-1 35-15,4 0-35 0,0 0 0 0,-1 0 2 0,4 0-2 0,0-1 0 0,-2-1 2 16,4 2-2-16,0-1 0 0,1 0 0 0,1 2 0 0,0-1 0 0,2-2-34 0,2 4 34 0,-1-3 0 16</inkml:trace>
  <inkml:trace contextRef="#ctx0" brushRef="#br0" timeOffset="-118302.87">14728 12666 0 0,'0'0'347'0,"0"0"-326"0,0 2-21 0,0-1 0 16,0 1 7-16,0-1-7 0,0 0 0 0,0 1 0 0,0-1 0 0,0 0 0 16,0 0-42-16,0-1 42 0,0 0 0 0,-1 1-45 0,1-1 45 0,0 0 0 0,0-2-21 0,0 2 21 0,0 0 0 0,0 0 0 0,0 0 0 0,0 0 0 0</inkml:trace>
  <inkml:trace contextRef="#ctx0" brushRef="#br0" timeOffset="-117985.86">15061 12498 0 0,'0'0'263'0,"0"0"-209"0,-2 2-54 0,0-1 0 0,0 1 68 0,0-1-68 16,0 0 0-16,-1 3 8 0,1-2-8 0,-1-1 0 0,1 2 0 0,1-2 0 0,0 2 0 15,-2 0-40-15,2 0 40 0,0-1 0 0,-1 0-37 0,2 1 37 0,0-2 0 0,-1 3 10 0,1-2-10 0,0 1 0 16,1-1 0-16,0 0 0 0,0 0 0 0,1 1 29 0,-2-3-29 0,0 0 0 0,0 0 14 0,0 0-14 0,0 0 0 15,0 0 2-15,9 4-2 0,-1 1 0 0,0 1 0 0,-5-6 0 0,0 0 0 0,2 2-5 16,-1-2 5-16,-1 0 0 0,2 2 19 0,-2-2-19 0,0 0 0 0,-3 0 0 0,4 0 14 16,-1 0-14-16,1 0 0 0,-1 0 0 0,0 0 0 0,-1 0 0 0,2-2-10 0,-2 2 10 0,0 0 0 15,0-1-18-15,-1 1 18 0,0 0 0 0,1-1-1 0,-2 1 1 0,0 0 0 0,2-2 0 0,-2 2 0 0,0 0 0 0,0-2 15 16,-1 2-15-16,0 0 0 0,0-2-1 0,0 1 1 0,0 0 0 0,-1 0-29 16,1 1 29-16,0 0 0 0,-2-2 0 0,2 2 0 0,0 0 0 0,-2-1-34 0,0 1 34 0,1 0 0 15,0-3-18-15,2 3 18 0,0 0 0 0,0 0 24 0,0 0-24 0,0 0 0 0</inkml:trace>
  <inkml:trace contextRef="#ctx0" brushRef="#br0" timeOffset="-117736.08">15678 12507 0 0,'0'0'365'0,"0"0"-371"0,-3 3 6 0,0-1 0 0,-3 2-11 0,1 1 11 15,-1-1 0-15,0 3 0 0,-8 5 0 0,-1 1 0 0,-1 0 2 0,-1 0-2 0,0 1 0 16,0-1 12-16,3 0-12 0,-1-1 0 0,-1 3 27 0,3-3-27 0,1 1 0 0,-3 0 0 0,5-1 0 0,0 0 0 16,-1 1 21-16,7-8-21 0,0 0 0 0,0 2 12 0,4-7-12 0,0 0 0 0,0 0 24 15,0 0-24-15,0 0 0 0,0 0 0 0,-3 36 0 0,0-2 0 0,0 2 26 0,9-20-26 0,0-2 0 16,0 3 16-16,4-3-16 0,1 1 0 0,-1 1-8 0,6-2 8 0,-2-2 0 0,2 4 0 16,16 3 0-16,1 2 0 0,-1-2-17 0,0-7 17 0,1-1 0 0,1 3-17 0,1-7 17 0,1 1 0 0,1 1-2 15,-4-5 2-15,1 0 0 0,0 2 0 0,-2-6 0 0,1 0 0 0</inkml:trace>
  <inkml:trace contextRef="#ctx0" brushRef="#br0" timeOffset="-113999.2">13706 13403 0 0,'0'0'443'0,"0"0"-443"0,1 0 0 0,0 0 0 0,2 0-17 16,-2 0 17-16,0 0 0 0,1 0-7 0,-1 0 7 0,-1 0 0 0,1 0 0 0,0 0-14 0,0 0 14 16,1 0 0-16,-2 0 0 0,2 2 0 0,-2 0 0 0,0-1 0 0,1 0-36 0,-1 1 36 0,0-1 0 0,-2 2-31 0,1 0 31 15,-1 0 0-15,-1 1-7 0,0 0 7 0,0 0 0 0,-1 0 0 0,-9 7 0 0,-1-1 0 0,-1 2 10 16,-2-2-10-16,1 1 0 0,-3 1 4 0,-1-3-4 0,0 2 0 0,0-1-13 0,0-2 13 0,1 1 0 0,-3 0 0 16,0-2 0-16,2-1 0 0,-1 1-7 0,-1-3 7 0,0 0 0 0,-1 1-21 15,-14-3 21-15,-2 0 0 0,1 2-17 0,6-4 17 0,-1 0 0 0,0 0 0 0,6-5 0 16,-1 1 0-16,1-1-1 0,2-1 1 0,1 0 0 0,-4 0 10 0,6-2-10 0,0 1 0 0,1 0-4 0,-1-1 4 15,1-1 0-15,1-1 0 0,0-2 0 0,0 1 0 0,-1-1 1 0,2 0-1 0,0-1 0 0,1-1-8 16,-2-1 8-16,0-1 0 0,-2 0-7 0,0-3 7 0,-1 1 0 0,0-2 0 0,0 1 0 16,0-2 0-16,0 0 5 0,1 1-5 0,0-1 0 0,0-2 16 0,2 0-16 0,-2 0 0 0,0-1 22 15,5 1-22-15,-1 0 0 0,0-2 0 0,7 0 0 0,-1-2 0 0,-2 1 9 0,2-2-9 0,-1 0 0 16,0-1-5-16,4 3 5 0,-1 0 0 0,0-2-14 0,3 0 14 0,-1-1 0 0,0 0 0 16,3-1 0-16,0-1 0 0,0 1-5 0,2 1 5 0,0 0 0 0,-2-3 7 0,4 0-7 0,0 0 0 15,-2-2 5-15,3 3-5 0,0 0 0 0,2-1 0 0,0 1 0 0,1 0 0 0,0-1-10 16,-1 1 10-16,0 0 0 0,1 0-14 0,3 0 14 0,0 1 0 0,0-1-5 0,2 2 5 0,0-1 0 0,-1 1 0 15,0-1 0-15,1 2 0 0,0-4-6 0,2 4 6 0,1 0 0 0,-1 0 18 0,0-1-18 0,1-1 0 16,1-1 10-16,0 5-10 0,1-1 0 0,-1 0 0 0,2 4 0 0,-1 1 0 0,2-4-10 16,1 2 10-16,0 0 0 0,1 0-22 0,1 4 22 0,-1 2 0 0,3-1 2 0,-4 1-2 0,0 0 0 15,2 1 0-15,0 1 0 0,1 1 0 0,2-2 12 0,0 4-12 0,-1 1 0 16,1 0 33-16,-2 2-33 0,1 1 0 0,0 0 28 0,-2 2-28 0,0 2 0 0,0-4 0 0,1 5 0 0,-2 1 0 16,3-1-4-16,-11 4 4 0,1 0 0 0,0 2-21 0,4-2 21 0,0 1 0 0,-1 3-1 15,16 0 1-15,0 2 0 0,3-1 0 0,-3 5 0 0,0-3 0 0,1 2 5 0,-3 3-5 0,0-1 0 0,2 2 0 16,-4 4 0-16,-1-1 0 0,3 1-9 0,-3 3 9 0,-1 0 0 0,1 1 0 0,1 1 0 15,1 2 0-15,-1 0 31 0,-2 2-31 0,-1 1 0 0,4-2 7 0,-4 6-7 0,0-1 0 0,1 2-21 16,-2 3 21-16,-1-1 0 0,-1 0 0 0,-4 2 0 0,-1 0 0 0,3-1 12 0,-4 2-12 0,0 0 0 16,0 2 29-16,-6-1-29 0,1 0 0 0,1 1 22 0,-3 3-22 0,0 0 0 0,3 0 0 15,-5 3 0-15,0 0 0 0,2 1-6 0,-4-5 6 0,-1 3 0 0,1 1-27 0,-3-2 27 0,0 1 0 16,-3 1-21-16,0-5 21 0,0 1 0 0,-1 0 0 0,-4 2 0 0,1-1 0 0,-2 1-45 16,-4-2 45-16,1-2 0 0,-3 3-24 0,2-4 24 0,0-1 0 0,0 1-17 0,-2-5 17 0,1 3 0 0,-3-1 0 15,6-10 0-15,-1-1 0 0</inkml:trace>
  <inkml:trace contextRef="#ctx0" brushRef="#br0" timeOffset="-106541.34">21027 10686 0 0,'0'0'405'0,"0"0"-406"16,0 1 1-16,0 2 0 0,-1-1-13 0,1-1 13 16,0 0 0-16,-1 1 0 0,1-2 0 0,0 1 0 0,-2 0-14 0,1 0 14 0,0 0 0 0,-2 1 3 0,1-1-3 0,0 0 0 0,0 3 16 15,-1-2-16-15,0 0 0 0,0 1 0 0,-1-1 0 0,0 0 0 0,0 2 21 0,-3-3-21 16,2 1 0-16,-1 2 14 0,-1 1-14 0,0-3 0 0,7-2 0 0,-8 3 12 0,-11 3-12 0,-1-2 0 0,-1 4 0 15,1-4 0-15,-1 0 0 0,-2 3 18 0,2-4-18 0,-2 2 0 0,0-1 20 0,0-1-20 0,1 1 0 16,-3 0 10-16,2-3-10 0,0 1 0 0,0 2 0 0,-17-3 0 0,2 1 0 0,-3 0-3 16,5 0 3-16,-1-1 0 0,0 0 11 0,8-1-11 0,0 0 0 0,-2 0 12 0,3 0-12 0,0 0 0 0,-3-1 0 15,6 1 0-15,-1 0 0 0,-2-1 10 0,3 1-10 0,1 0 0 0,-2-2 9 0,0 2-9 0,0 0 0 16,-2-2-8-16,-1 1 8 0,-1 0 0 0,0 0 0 0,0-2 0 0,-1 1 0 0,1 0-3 16,-2-1 3-16,-1 1 0 0,1-2 11 0,1 1-11 0,-1 0 0 0,0-2 12 0,-2 2-12 0,-2 1 0 15,2-2 0-15,-2 2 0 0,-1 0 0 0,-1 0-7 0,2-1 7 0,0 2 0 0,1-2-17 16,-2 0 17-16,1 1 0 0,-3 0-7 0,4 1 7 0,-1-2 0 0,0 1 0 0,1 0 0 0,0 0 0 15,-2 0-2-15,1 0 2 0,-2 1 0 0,1-1-5 0,3 0 5 0,-1 0 0 0,-1 1-13 16,2 0 13-16,-2 1 0 0,2-1 0 0,0 1 0 0,1 0 0 0,-1-3-7 0,-1 3 7 0,1 0 0 0,0-2 4 16,0 1-4-16,0 0 0 0,1-3-1 0,-1 4 1 0,1-1 0 0,0 0 0 0,1 1 0 15,1 0 0-15,0-2 1 0,-2 2-1 0,1 0 0 0,-2 0-1 0,4 0 1 0,1 0 0 0,0 2-2 16,-4-1 2-16,1 0 0 0,0-1 0 0,1 0 0 0,1 0 0 0,-2 3-6 16,2-2 6-16,1 0 0 0,0 1-19 0,-3 0 19 0,1 1 0 0,0-2-25 0,-1 2 25 0,1 1 0 0,0-1 0 15,-2-1 0-15,1 0 0 0,-2 0-14 0,4-1 14 0,1 0 0 0,-2 3-7 0,-1-2 7 0,1 1 0 16,-2 2-4-16,4 0 4 0,1 0 0 0,-1 1 0 0,-1-3 0 0,1 0 0 0,0 2-10 15,0-2 10-15,-1 1 0 0,-1-2-12 0,3 1 12 0,0-2 0 0,0 1-8 0,1-1 8 0,0 2 0 16,-1-1 0-16,2-1 0 0,0 0 0 0,-3 0 0 0,5 1 0 0,1-1 0 0,-3 2 1 0,-1-1-1 0,1 0 0 16,-1 1 0-16,3-3 0 0,2 0 0 0,-2 2 0 0,1-4 0 0,-1 2 0 0,0-2-2 15,-2 1 2-15,0 0 0 0,-1-2-2 0,4 1 2 0,0 0 0 0,-1 0 6 0,3 0-6 0,1 0 0 16,0-3 0-16,-5 2 0 0,-1 0 0 0,1-1 4 0,3-2-4 0,-1-1 0 0,-2 1-3 16,4-1 3-16,1 2 0 0,-2-2-4 0,1-1 4 0,0 0 0 0,0-1 0 0,2 0 0 0,1 0 0 15,-2-1 11-15,9 5-11 0,0-1 0 0,0 1 7 0,0-1-7 0,-1-1 0 0,0 0 6 16,-11-11-6-16,-1 2 0 0,1-2 0 0,1-1 0 0,0-1 0 0,-1 2-6 0,4 1 6 0,-1 0 0 0,0-1-12 15,5 0 12-15,-2 0 0 0,1 0-9 0,1 0 9 0,1-1 0 0,-3-1 0 16,4 3 0-16,-2-1 0 0,1-2-16 0,-3 1 16 0,1 0 0 0,-1-2-17 0,3 2 17 0,-2-2 0 0,2-1-10 16,2 1 10-16,-1 1 0 0,1-3 0 0,-1-1 0 0,1 2 0 0,-1-4-6 0,2 3 6 0,2 0 0 15,-2-1-13-15,2 2 13 0,1-1 0 0,-2-1-9 0,3 2 9 0,1 1 0 0,0-4 0 16,2 3 0-16,0 1 0 0,0-1-2 0,3-2 2 0,0 2 0 0,-1-3 5 16,3 4-5-16,0 1 0 0,2-2 11 0,-1 10-11 0,0 0 0 0,1 1 0 0,6-13 0 0,1 1 0 0,1 0 0 15,1-1 0-15,1 0 0 0,-1-2 2 0,4 8-2 0,-2-1 0 0,3-2 1 0,0 3-1 0,1 0 0 16,1 0 0-16,1 0 0 0,-1-1 0 0,0 3 10 0,7-1-10 0,1 1 0 0,0 0 11 0,2-2-11 15,1 0 0-15,-1 0 7 0,0 3-7 0,0-1 0 0,2 0 0 0,2 3 0 0,0-1 0 0,2-1 16 16,-6 3-16-16,0-1 0 0,3-3 17 0,2 3-17 0,1 0 0 0,0-1 11 0,2 2-11 16,2 1 0-16,0 0 0 0,2-2 0 0,0 2 0 0,-1-2 14 0,6 0-14 0,0-2 0 0,1 2 23 15,0 0-23-15,0 2 0 0,2-4 11 0,4 1-11 0,-2 0 0 0,2-2 0 0,0 4 0 0,-1 0 0 16,2 0-1-16,1 2 1 0,2 0 0 0,-2-1-2 0,-1 3 2 0,1-1 0 0,-1 0-1 16,4 0 1-16,-1-1 0 0,2 0 0 0,4 1 0 0,-1 1 0 0,3-2-7 0,-5 3 7 0,-1 1 0 15,3-2-6-15,-5 4 6 0,0-1 0 0,2-1-4 0,-5 2 4 0,1 0 0 0,1-3 0 16,3 4 0-16,-1-3 0 0,1 2 6 0,2 0-6 0,0 1 0 0,1 0 20 0,-2 3-20 0,-1 0 0 15,1-2 22-15,-4 2-22 0,-1 0 0 0,3-3 0 0,-8 4 0 0,2 1 0 0,2-2 14 0,-3 3-14 0,2-2 0 16,0 2 16-16,0 0-16 0,-2-1 0 0,3 2 15 0,-4 1-15 0,0-1 0 0,1 1 0 16,-2 2 0-16,0-2 0 0,3 4 10 0,-5-1-10 0,0 1 0 0,1-1-5 0,-4 1 5 0,-1 0 0 15,3 1-13-15,-1 0 13 0,2 1 0 0,0 1 0 0,-5 0 0 0,-2-1 0 0,3 1-2 16,-3 1 2-16,0 1 0 0,-1 0-10 0,-2 0 10 0,2 1 0 0,-1 0-16 0,-1 0 16 0,-1 2 0 16,1-2 0-16,-3 2 0 0,0-1 0 0,-1 2-10 0,-3 0 10 0,-1 1 0 0,1 1 0 15,-2 1 0-15,0-1 0 0,1-1-7 0,-3 1 7 0,1 2 0 0,1-1 0 0,-2 2 0 0,1-2 0 16,0 2-7-16,-3 1 7 0,1-1 0 0,1 3 4 0,-5 2-4 0,-1 1 0 0,3 0 16 15,-2 1-16-15,-2 1 0 0,2 1 0 0,-5 1 0 0,-1 2 0 0,4 1 12 0,-6 0-12 0,1 1 0 0,-1 2-3 16,-4-2 3-16,1 0 0 0,0 1-8 0,-4 0 8 0,0-1 0 0,2 1 0 0,-3 0 0 16,-1 0 0-16,0 0-18 0,-6 5 18 0,0-1 0 0,0 3-41 0,-5 2 41 0,0 0 0 0,0 1-57 15,-4-1 57-15,-1 1 0 0,1-1 0 0,-6 1 0 0,1 0 0 0,-2-2-51 0,5-10 51 0,-1 0 0 0</inkml:trace>
  <inkml:trace contextRef="#ctx0" brushRef="#br0" timeOffset="-22402.87">28389 7507 0 0,'0'0'359'0,"0"0"-359"0,1 6 0 0,0-2 0 0,0 3-4 0,-1-6 4 0,0 0 0 15,-2 1 13-15,2-1-13 0,0 0 0 0,-2 1 5 0,1-1-5 0,0 1 0 0,-1-1 0 0,1 1 0 16,0-1 0-16,-3 0 0 0,4-1 0 0,0 0 0 0,0 0 10 0,0 0-10 0,0 0 0 0</inkml:trace>
  <inkml:trace contextRef="#ctx0" brushRef="#br0" timeOffset="-17286.08">28547 9251 0 0,'0'0'351'0,"0"0"-401"16,13 7 50-16,1 0 0 0,2 0-31 0,-14-5 31 0,0-2 0 0,-2 0 0 0,4 4-11 16,-3-4 11-16,0 0 0 0,0 1 0 0,-1-1 0 0,0 0 0 0,-1-1-3 0,0-1 3 0,0 0 0 0,-3-1 0 15,4 3 0-15,0 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46:40.9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6954 7221 0 0,'0'0'356'0,"0"0"-377"16,0 4 21-16,0 1 0 0,0 1 0 0,0-3 0 0,0-2 0 0,0 2-24 0,0 0 24 0,0-2 0 15,0 3-23-15,0-2 23 0,0 1 0 0,1-1-21 0,-1 0 21 0,0 0 0 0,0 1 0 0,0 0 0 16,0-3 0-16,-1 4-2 0,1-1 2 0,0-1 0 0,0 1 7 0,-2 0-7 0,1-1 0 0,1-2 0 0,-2 1-7 16,1 2 7-16,1-1 0 0,-5 0 0 0,3-1 0 0,0 1 0 0,-1 0-7 0,0-1 7 0,0 1 0 15,0 0-2-15,-1-2 2 0,1 0 0 0,-2 1 0 0,0-1 0 0,1 0 0 0,-1-1 0 0,0 1 0 16,0 0 0-16,0-1 2 0,-2 0-2 0,2-1 0 0,-1 0-2 0,0-1 2 0,-1 1 0 15,0-1 0-15,1 0 0 0,0 0 0 0,-1-1 0 0,2 0 0 0,-2-1 0 0,-1 0 0 0,3 0 0 16,1 1 0-16,-2-2 0 0,0-1 0 0,2 0 0 0,-1 1 0 0,2 0 0 0,0-1 0 0,-3-1 0 16,4 2 0-16,0-2 0 0,-3 1 0 0,4 0 0 0,0 0 0 0,0-2 0 15,1 1 0-15,0 1 0 0,-3-2 0 0,3 3 0 0,0-2 0 0,3 1 0 0,-3 1 0 0,1-1 0 0,1 1 0 16,1-2 0-16,-1 3 0 0,0-2 0 0,0 3 0 0,1-1 0 0,-2 0 0 0,1 2 0 0,1-1 0 16,0-2 0-16,0 4 0 0,0-1 0 0,0 0 0 0,1 2 0 0,-1-1 0 0,0-1 0 15,0 2 0-15,0 0 0 0,1-1 0 0,-1 2 0 0,0 0 0 0,0 0 0 0,0 0 0 0,1 2 0 0,-1-1 0 16,0 1 0-16,0 0 0 0,2 1 0 0,-2-1 0 0,0-1 0 0,-1 3 0 0,1 1 0 15,1 0 0-15,0-1 0 0,-1 0 0 0,0 2 0 0,2 1 4 0,-3-2-4 0,1 2 0 0,2 1-3 16,-1-1 3-16,0 0 0 0,-1 2-1 0,0-1 1 0,0 1 0 0,1-1 0 0,3 14 0 0,-1-2 0 16,1 1 0-16,-2 0 0 0,1 0 0 0,0 1 5 0,-2-2-5 0,0-1 0 0,3 1 10 15,-3-2-10-15,0 0 0 0,1 2 0 0,-1-3 0 0,0 0 0 0,2 0-6 0,-4-1 6 0,1 0 0 16,0 2-3-16,-1-3 3 0,0 1 0 0,3 1 3 0,-4-2-3 0,1 1 0 0,1 0 0 16,-1-2 0-16,0 2 0 0,1-1 13 0,-2 0-13 0,0-1 0 0,0 1 2 0,-1-3-2 0,0 1 0 0,2 2 1 15,-2-10-1-15,0 0 0 0,0 1 0 0,0-3 0 0,0 1 0 0,0 3 5 16,0-3-5-16,0 1 0 0,-2 1 1 0,2-3-1 0,0 1 0 0,-2 3-2 0,1-3 2 0,0 0 0 0,-1 3 0 15,2-7 0-15,0 0 0 0</inkml:trace>
  <inkml:trace contextRef="#ctx0" brushRef="#br0" timeOffset="133.56">7149 7571 0 0,'0'0'328'0,"0"0"-328"15,1 3 0-15,1-2 0 0,-2-1 0 0,1 3-23 0,-1-3 23 0,0 0 0 0,2 3-29 0,-2-3 29 0,0 0 0 0,1 0 0 0,0 0-3 16,-1 0 3-16,0 0 0 0</inkml:trace>
  <inkml:trace contextRef="#ctx0" brushRef="#br0" timeOffset="585.28">7375 7272 0 0,'0'0'311'0,"0"0"-342"15,0 4 31-15,0-1 0 0,-1 1-1 0,1-4 1 0,0 2 0 0,-2-1 23 16,2-1-23-16,0 0 0 0,-1 3 0 0,1-3 0 0,0 0 0 0,0 2 6 0,0-2-6 0,0 0 0 0,0 2-2 16,0-2 2-16,0 0 0 0,0 3 3 0,0-3-3 0,0 0 0 0,1 2 0 0,1-2 0 0,-2 0 0 15,3 3 5-15,-2-3-5 0,0 0 0 0,1 2 7 0,0-2-7 0,0 0 0 0,0 0-6 16,0 0 6-16,1 0 0 0,0 1 0 0,0-1 0 0,0 0 0 0,2 2 2 16,-1-2-2-16,-1 0 0 0,1-2-2 0,-1 2 2 0,0 0 0 0,2-1-15 0,-2 1 15 0,0 0 0 0,3-1 0 15,-3 0 0-15,0-1 0 0,1 1-20 0,-1 0 20 0,1 0 0 0,-1-1-16 0,-2 2 16 0,1 0 0 0,2-2-8 16,-1 1 8-16,-1 0 0 0,1 0 0 0,-2 1 0 0,0 0 0 0,3-3 0 0,-4 3 0 15,1 0 0-15,1 0 0 0,-2 0 0 0,0 0 0 0,3 0 0 0,-3 2 0 0,0-1 0 0,0 0 0 16,0 1 0-16,0 0 0 0,-2 1 0 0,2-1 0 0,0 1 0 0,-1 1 0 0,-1-1 0 0,1 2 0 16,-2-1 0-16,2 3 0 0,0-3 0 0,-2 2 0 0,1 0 0 0,0 1 0 0,-1 1 0 15,1-1 0-15,1 2 0 0,-2 0 0 0,3-1 0 0,-2 3 0 0,1-3 1 0,-1 15-1 0,1-1 0 16,0-1 0-16,2 1 0 0,0-1 0 0,1 1-1 0,-1-3 1 0,1 1 0 0,2 1 0 16,2-1 0-16,-1-1 0 0,1 1 0 0,0-1 0 0,-1 0 0 0,5 0 0 0,-3 1 0 15,0-2 0-15,2 4 5 0,-2-4-5 0,0 0 0 0,1 2 10 0,-1-2-10 0,1-2 0 0,0 4-4 16,-1-3 4-16,0 0 0 0,3 0 0 0,-4 0 0 0,0-1 0 0,2 1-8 0,-2-2 8 0,-1-1 0 0,1 2-3 15,-2-4 3-15,0-1 0 0,0 6 0 0,-3-14 0 0,0 1 0 0,0 3 0 0,-1-3 0 0,0 0 0 16,1 2 0-16,-1-4 0 0,0 1 0 0,-1 4 2 0,0-5-2 0,0 1 0 0,0 0 14 16,0-1-14-16,0 1 0 0,-1 0 0 0,1 0 0 0,-2-1 0 0,1 1 13 0,0-2-13 0,0 1 0 15,-2 0 10-15,0-2-10 0,1 2 0 0,-1-2 23 0,0 0-23 0,0 0 0 0,0 1 0 16,-1-2 0-16,-2 1 0 0,2-2 19 0,0 1-19 0,1-2 0 0,-2 0 9 0,0 0-9 0,0-1 0 16,0-1 2-16,1 0-2 0,0 0 0 0,-1 0 0 0,2-1 0 0,-3-1 0 0,2 0 0 0,2-1 0 15,0 2 0-15,-2-4 6 0,4 2-6 0,-2-1 0 0</inkml:trace>
  <inkml:trace contextRef="#ctx0" brushRef="#br0" timeOffset="55990.62">8303 2156 0 0,'0'0'311'0,"0"0"-344"15,-4 0 33-15,1 0 0 0,0-1-18 0,-1 1 18 0,0 0 0 0,-2-2 0 0,0 2 0 0,-1 0 0 16,1-2-4-16,-12 2 4 0,0 0 0 0,-2 1 0 0,0 2 0 0,-2-2 0 0,0 3 0 16,2 1 0-16,-1 0 0 0,-2 2 0 0,1-1 0 0,0 2 0 0,0 0 0 0,-15 7 0 0,1 1 0 0,-1 0 0 15,4-2 0-15,2 1 0 0,-1 2 0 0,5 0 0 0,1 0 0 0,-3 0 0 16,8-1 0-16,-1 1 0 0,0 2 0 0,6-5 0 0,-1 1 0 0,-1-1 0 0,12-6 0 0,0-1 0 0,-4 2 0 15,4-1 0-15,1 0 0 0,-2 1 0 0,1-1 0 0,1 0 0 0,-1 1 0 0,3-1 0 0,0 0 0 16,-2 2 0-16,4 0 0 0,0-1 0 0,0 0 0 0,2-4 0 0,0-1 0 0,0-1 0 16,0 3 0-16,0-1 0 0,2 0 0 0,4 8 0 0,0-1 0 0,3 1 0 0,2-1 0 0,1 0 0 0,0-1 0 15,2-2 0-15,1 1 0 0,2 2 0 0,15-2 0 0,1-1 0 0,-1 4 0 0,0-10 0 16,-1 2 0-16,1 1 0 0,0-6 0 0,-1 0 0 0,0 1 0 0,-1-4 0 0,-1-1 0 0,1 0 0 16,0 0 0-16,0-1 0 0,-1-4 0 0,0 1 0 0,2 0 0 0,-2-1 0 0,-4-4 0 0,1 3 0 15,0-1 0-15,-27 11 0 0,0 0 0 0,0 0 0 0,0 0 0 0,0 0 0 0,0 0 0 16,0 0 0-16,0 0 0 0,0 0 0 0,0 0 0 0,0 0 0 0,0 0 0 0,0 0 0 0,0 0 0 15,0 0 0-15,0 0 0 0,0 0 0 0</inkml:trace>
  <inkml:trace contextRef="#ctx0" brushRef="#br0" timeOffset="56222.44">8814 2100 0 0,'0'0'271'0,"0"0"-285"15,-2 0 14-15,1 0 0 0,1-2 0 0,-2 2 0 0,1 0 0 0,0 0-1 0,1 0 1 0,0 0 0 16,-2 0 0-16,2 0 0 0,0 0 0 0,-2-2 0 0,2 2 0 0,0 0 0 0,0 0 0 0,0 0 0 16,0 0 0-16,1 2 0 0,-1-1 0 0,0 0 0 0,2 1 0 0,-1 2 0 0,0-1 0 0,0 0 0 15,1 10 0-15,1-1 0 0,-2 2 0 0,1 2 0 0,0 0 0 0,0 4 0 0,-1 0 0 0,1 0 0 16,-1 1 26-16,-1-1-26 0,0 1 0 0,-1 2 12 0,1 0-12 0,0-1 0 0,-3 3 0 15,2 9 0-15,0 4 0 0,-2-1-1 0,3-18 1 0,0 0 0 0,-1 0 12 0,1-1-12 0,0 0 0 0,1 0 13 16,-1-1-13-16,0 0 0 0,2 1 0 0,-2-2 0 0,0 1 0 0,2 0 22 0,-1-4-22 16,0-1 0-16,3 3-2 0,-2-4 2 0,1-1 0 0,1 3-23 0,-4-11 23 0,1 2 0 15,2-1 0-15,-2 0 0 0,0-2 0 0,2 2-13 0,-1 0 13 0,0-2 0 0,0 2-8 16,0-1 8-16,2-1 0 0,-1 2-1 0,-2-2 1 0,1-1 0 0,2 1 0 0,-1-1 0 0,0 0 0 0,2-1-2 16,-1 1 2-16,1-1 0 0,-1-2-6 0,7-7 6 0,0 1 0 0,3-1-15 0,-3-6 15 15,1-2 0-15,-1 0 0 0,-11 18 0 0,0 0 0 0,0 0-13 0,0 0 13 0,0 0 0 0,0 0-1 16,0 0 1-16,0 0 0 0</inkml:trace>
  <inkml:trace contextRef="#ctx0" brushRef="#br0" timeOffset="56423.04">9212 2134 0 0,'0'0'260'0,"0"0"-245"16,-1-1-15-16,1 0 0 0,-3-1 15 0,3 0-15 0,0 0 0 0,-2-1 0 0,1 1 0 15,0 1 0-15,0-4 4 0,1 2-4 0,0 0 0 0,-2 0-24 0,2-1 24 0,0 1 0 0,-2 0-13 16,2 2 13-16,0 0 0 0,1-2 0 0,-1 3 0 0,0 0 0 0,1-2-1 0,-1 2 1 16,0 2 0-16,2-1 0 0,0 9 0 0,0-2 0 0,3 3 0 0,-3 5 0 0,0 0 0 0,2 1 0 15,-2 3 0-15,1 0 0 0,0 2 0 0,-1 16 0 0,0-3 0 0,1 4 0 0,1-5 0 0,0 0 0 16,1-1 0-16,-3-4 0 0,0 0 0 0,2 1 0 0,-3-7 0 0,0-1 0 0,1 5 10 15,-2-15-10-15,0-1 0 0,2 4 37 0,-2-3-37 0,0-1 0 0,2 0 22 0,-2-1-22 0,0 1 0 16,2 0 0-16,-2-3 0 0,0 1 0 0,1 1-1 0,-1-8 1 0,0-1 0 0,0 3 5 16,0-2-5-16,0 1 0 0,-1-2 12 0,1 1-12 0,0 1 0 0,-1-1 0 0,1-1 0 0,0 1 0 15,-1 1 17-15,1-3-17 0,0 0 0 0,0 0 4 0,0 0-4 0,0 0 0 0</inkml:trace>
  <inkml:trace contextRef="#ctx0" brushRef="#br0" timeOffset="56572.84">9267 2549 0 0,'0'0'411'0,"0"0"-411"16,-24 0 0-16,0 0 0 0,-3 0-33 0,10 0 33 0,-1 0 0 0,-1 1-36 0,-2 0 36 0,-1 0 0 16,2 3-16-16,-1-1 16 0,0 0 0 0,-2 1 0 0,-12 0 0 0,1-1 0 0,-1 4 12 0,18-5-12 0,-1 0 0 15,-2 2 58-15,4-2-58 0,-2 1 0 0,0 0 44 0,3 0-44 0,1-2 0 16,-2 4 0-16,5-5 0 0,-2 1 0 0,0 3 12 0,13-4-12 0,0 0 0 0,0 0-10 0,0 0 10 16,0 0 0-16</inkml:trace>
  <inkml:trace contextRef="#ctx0" brushRef="#br0" timeOffset="56957.32">9803 2320 0 0,'0'0'527'0,"0"0"-544"16,1 0 17-16,0 0 0 0,1-1 0 0,1 1 0 0,-3 0 0 0,3-2-10 0,-2 2 10 15,0 0 0-15,1-1-31 0,-1 1 31 0,0 0 0 0,0-1-17 0,-1 1 17 0,0 0 0 0,2-3 0 16,-2 3 0-16,0 0 0 0,1 0-1 0,-1 0 1 0,0 0 0 0,-2-2 23 0,0 2-23 0,0 0 0 15,0 2 37-15,-1-1-37 0,1 1 0 0,-4-1 0 0,-8 5 0 0,-2-1 0 0,2 0 15 16,-2 0-15-16,-1 1 0 0,-2 1 4 0,3-2-4 0,-2 2 0 0,2 0 13 0,1-3-13 0,1 1 0 0,-3 2 0 16,11-3 0-16,0-3 0 0,-2 4 8 0,2-2-8 0,1-3 0 0,-1 5 14 0,2-3-14 15,0 0 0-15,-2 3 47 0,4-4-47 0,0 2 0 0,-1 1 0 0,3-1 0 0,0 0 0 0,-2-1 50 16,3 2-50-16,0 0 0 0,0-1 13 0,1 1-13 0,0-1 0 0,3 2 5 0,6 3-5 0,0 0 0 16,2 0 0-16,-7-5 0 0,0 0 0 0,1 2 9 0,1-2-9 0,-1 0 0 0,0 0 6 15,0 0-6-15,2 1 0 0,-3-2-16 0,0 1 16 0,0 0 0 0,1 1 0 0,1-2 0 0,-2 1 0 0,0 0-24 16,-1 0 24-16,0 0 0 0,0 3-32 0,0-3 32 0,-3 1 0 0,2-1-24 0,-3 1 24 15,0-2 0-15,2 4 0 0,-3-2 0 0,0 0 0 0,2 1-29 0,-2-2 29 0,0 2 0 0,-2 1-36 16,1-1 36-16,0 0 0 0,-1 2-40 0,0 0 40 0,0-1 0 0,0 2 0 0,1-1 0 0,-2 1 0 16,0 1-6-16,1-1 6 0,0 1 0 0,0-1 6 0,2 0-6 0,0 1 0 0,-2 2 23 15,2-4-23-15,0 2 0 0,2 2 0 0,0-3 0 0,0 0 0 0,1 1 72 0,2 0-72 0,-1-1 0 16,0 0 103-16,9 10-103 0,1-2 0 0,0 2 79 0,4-4-79 0,-2-2 0 0,3 4 0 16,-1-7 0-16,-1 1 0 0,3 0 78 0,-3-5-78 0,1 0 0 0,-1 3 76 0,-1-7-76 0,-1 0 0 15,2 2 59-15,-17-3-59 0,0 0 0 0</inkml:trace>
  <inkml:trace contextRef="#ctx0" brushRef="#br0" timeOffset="57290.94">10458 2506 0 0,'0'0'496'0,"0"0"-474"0,-3 3-22 0,1-2 0 0,-1 3 6 15,-1-1-6-15,-1 0 0 0,5-3 0 0,-4 4 0 0,-10 7 0 0,1-1 0 0,13-10 0 0,-13 12-17 0,-3 2 17 0,1 0 0 0,-1 1 15 16,0 2-15-16,0-2 0 0,1 1 35 0,1 0-35 0,1 0 0 0,-2 2 0 0,3-3 0 0,0 0 0 0,1 3 21 15,4-1-21-15,0 0 0 0,-3-1 36 0,6-2-36 0,0 1 0 0,-2 3 59 16,5-4-59-16,0 0 0 0,-2 1 0 0,5-1 0 0,0 0 0 0,0-1 69 0,3-1-69 0,0-1 0 0,0 1 55 16,3-4-55-16,-1 0 0 0,1 3 22 0,1-5-22 0,1 0 0 0,1 3 0 0,0-5 0 0,1 1 0 15,-1-1 27-15,-11-4-27 0,0 0 0 0,0 0-12 0,0 0 12 0,0 0 0 0</inkml:trace>
  <inkml:trace contextRef="#ctx0" brushRef="#br0" timeOffset="57708.93">10807 2767 0 0,'0'0'567'0,"0"0"-567"16,0-1 0-16,0 1 0 0,-1-2 2 0,0 1-2 0,0 0 0 0,0-1 6 0,-1 2-6 0,0-1 0 16,0-2-7-16,0 2 7 0,-1 1 0 0,1-1 0 0,0 1 0 0,0 0 0 0,-2-1 6 0,2 1-6 0,0 0 0 15,-2-2 15-15,1 2-15 0,0 0 0 0,0 2 35 16,0-2-35-16,1 0 0 0,-1 1 0 0,1-1 0 0,0 0 0 0,-1 1 17 0,1 0-17 0,0 0 0 0,0 1 33 0,1-1-33 16,0-1 0-16,0 2 37 0,1-1-37 0,0 0 0 0,-1 1 0 0,1-2 0 0,0 0 0 0,1 1 7 15,0-1-7-15,0 0 0 0,0 4 8 0,1-4-8 0,0 0 0 0,0 0 15 0,0 0-15 0,0 0 0 16,1-4 0-16,0 4 0 0,0-1 0 0,1-1 9 0,-1 1-9 0,0 0 0 15,0-2-23-15,0 0 23 0,0 2 0 0,0-1-28 0,-1-1 28 0,0 1 0 0,2-1 0 0,-1 1 0 0,-1 0 0 16,0-1-20-16,0 1 20 0,0-1 0 0,0 2-27 0,-1-1 27 0,0-1 0 0,1 1-35 16,-1 2 35-16,0-1 0 0,0-3 0 0,-1 3 0 0,0-1 0 0,1 1-39 0,-1 1 39 0,0 0 0 0,-1-2-23 15,1 2 23-15,0 0 0 0,-2 2-7 0,1-2 7 0,0 0 0 0,-1 1 0 16,1 2 0-16,0 0 0 0,-1-1-2 0,1 0 2 0,0 2 0 0,-1-1-17 0,1 1 17 0,0 1 0 0,-3 0 32 16,3 2-32-16,0-2 0 0,-1 2 0 0,2 1 0 0,0-1 0 0,-2 0 23 0,2 2-23 0,0-1 0 15,-2 0-4-15,3 12 4 0,0-1 0 0,-1-19 0 0,1 21-9 0,2-2 9 0,1 0 0 0,-1 1 0 16,1-2 0-16,0 1 0 0,1 0 11 0,-3-11-11 0,0 0 0 0,1 1 36 0,-1-1-36 0,0-1 0 15,4 2 35-15,-4-3-35 0,0 2 0 0,2 0 0 0,-2-1 0 0,0 0 0 0,1 0 12 16,-1 0-12-16,0-1 0 0,1 2-19 0,-2-1 19 0,0-2 0 0,1 3-18 0,-2-1 18 0,0 0 0 0,3 1 0 16,-3-2 0-16,0 0 0 0,-2 1-19 0,1-2 19 0,0-1 0 0,-2 3-19 0,1-3 19 0,0 1 0 15,-2 1-35-15,0-1 35 0,0-2 0 0,0 2 0 0,0-4 0 0,-2 2 0 0,0 1-29 16,1-2 29-16,0 1 0 0,0-2-11 0,-1-1 11 0,1 0 0 0,-1 2 11 0,1-4-11 16,0 1 0-16,-1 1 0 0,1-3 0 0,1 1 0 0,-2-2 32 0,3-1-32 0,0-1 0 0,-2 1 17 15,0-12-17-15,-1 1 0 0,-1-1 38 0,7 17-38 0,0 0 0 0</inkml:trace>
  <inkml:trace contextRef="#ctx0" brushRef="#br0" timeOffset="57907.72">11064 2646 0 0,'0'0'593'0,"0"0"-651"0,5 11 58 0,1-1 0 0,-1 1 0 0,2 9 0 15,0-2 0-15,0 2-38 0,2-1 38 0,-2 1 0 0,0 1 0 0,-1 0 0 0,1-1 0 0,-1 0-16 16,-2-2 16-16,0 0 0 0,0 2-14 0,-3-5 14 0,0 1 0 0,2 2 8 0,-3-4-8 0,0 2 0 15,-1-1 0-15,0-9 0 0,0 1 0 0,0-2 50 0,0 1-50 0,0 0 0 0,-2-2 81 16,1 1-81-16,0 0 0 0,-2 1 72 0,1-1-72 0,0 1 0 0,0-1 0 0,-1 0 0 0,1 1 0 16,-2 0 54-16,1-1-54 0,0-2 0 0,0 5 53 0,4-8-53 0,0 0 0 0</inkml:trace>
  <inkml:trace contextRef="#ctx0" brushRef="#br0" timeOffset="58092.38">11440 2850 0 0,'0'0'508'0,"0"0"-527"0,56-2 19 0,-1-1 0 0,2 2 21 0,-20 0-21 0,1-1 0 0,0-1 0 15,-5 2 0-15,1 1 0 0,0-5 28 0,-3 5-28 0,1-1 0 0,1-2 36 0,-6 3-36 0,1-1 0 16,1-2 31-16,-8 3-31 0,1 0 0 0,2 0 0 0,-24 0 0 0,0 0 0 0,0 0 39 16,17 0-39-16,1-1 0 0,0-1 40 0,-12 1-40 0,0 0 0 0,1-4 39 0,-7 5-39 0,0 0 0 15,0 0 0-15,0 0 0 0,0 0 0 0</inkml:trace>
  <inkml:trace contextRef="#ctx0" brushRef="#br0" timeOffset="58276.33">11812 2660 0 0,'0'0'501'0,"0"0"-501"0,0 2 0 0,0-1 0 0,-3 2 15 0,3-1-15 16,0-1 0-16,-1 1 0 0,1 1 0 0,0-1 0 0,0 2-10 0,0-1 10 0,0 0 0 0,1 2 0 15,-1 2 0-15,0-2 0 0,3 0 0 0,0 12 0 0,0-1 0 0,0 0-7 0,0 4 7 0,0-2 0 16,0 1 30-16,-1 1-30 0,0-1 0 0,2 2 0 0,-2-2 0 0,1-3 0 0,1 5 26 15,-2-5-26-15,0 1 0 0,1 0 18 0,-1-3-18 0,0 1 0 0,0 0 41 0,-1-8-41 0,0 0 0 16,0-1 0-16,-1 1 0 0,0-1 0 0,1 0 27 0,-1 0-27 0,0-2 0 0,0 3 32 0,0-2-32 0,0 0 0 16,-1 3 42-16,1-8-42 0,0 0 0 0</inkml:trace>
  <inkml:trace contextRef="#ctx0" brushRef="#br0" timeOffset="58592.25">12538 2544 0 0,'0'0'558'0,"0"0"-558"16,2 0 0-16,0 0 0 0,1-1-40 0,-3 1 40 0,0 0 0 0,0-1-13 0,-1 1 13 0,0 0 0 16,0-1 36-16,-1 1-36 0,0 0 0 0,2 0 0 0,-3 0 0 0,-1 0 0 0,1 0 0 0,-2 0 36 15,-1 0-36-15,1 0 0 0,-1 1-25 0,-1 0 25 0,0 0 0 0,-1 0-3 0,1 0 3 0,0 1 0 16,-2-1 0-16,0 0 0 0,1 0 0 0,-2 3 31 0,1-3-31 0,1 0 0 0,-1 2 6 15,2-1-6-15,-1 0 0 0,-1 0-27 0,2 1 27 0,0-1 0 0,-1 0 0 0,2 1 0 0,0-1 0 0,-1 2-24 16,3-1 24-16,0 0 0 0,-2 2-13 0,3-3 13 0,0 2 0 0,0 2-15 0,2-1 15 0,0-1 0 16,-2 1 0-16,3 3 0 0,0-3 0 0,-1 2-21 0,1 0 21 0,0 0 0 0,1 2 7 15,2 10-7-15,0 1 0 0,2 2 26 0,-1-3-26 0,1 1 0 0,1 2 0 0,1-4 0 0,-1 2 0 0,2-1 11 16,0-2-11-16,-1 0 0 0,2 1 1 0,-2-5-1 0,1 0 0 0,-1 1 16 16,-4-8-16-16,0-1 0 0,0 1 0 0,0-1 0 0,0 2 0 0,0-3 16 0,0 0-16 0,-1 0 0 15,1 2-29-15,-1-2 29 0,0 0 0 0,3 0-28 0,-2-1 28 0,0 1 0 0,1 1 0 0,-4-5 0 0,0 0 0 16</inkml:trace>
  <inkml:trace contextRef="#ctx0" brushRef="#br0" timeOffset="58993.68">13202 2445 0 0,'0'0'517'0,"0"0"-540"0,-11 4 23 0,2 0 0 0,0 2 0 16,-7 2 0-16,1 0 0 0,-3 3-48 0,2 1 48 0,-2-1 0 0,0 0-20 0,3 3 20 0,-1 0 0 0,-1 1-5 0,0 0 5 15,2 1 0-15,-1 0 0 0,3 2 0 0,-1-1 0 0,0 1 7 0,5-3-7 0,-1 3 0 16,-2 2-34-16,6-3 34 0,0 0 0 0,-2 3-6 0,6-5 6 0,0 2 0 0,-2 2 0 0,5-3 0 0,0-1 0 16,1 1 8-16,2-6-8 0,0 3 0 0,2 1-12 0,1-5 12 0,0 0 0 0,1 0 15 15,2-2-15-15,-1-1 0 0,2 2 0 0,1-3 0 0,-1 1 0 0,3 0 40 0,0-4-40 0,2 1 0 16,0 2 15-16,1-4-15 0,-1 0 0 0,3 1-4 0,-2-2 4 0,2 0 0 0,1 1 0 15,-4-3 0-15,1 0 0 0,1-1-3 0,1 0 3 0,-2 0 0 0,1-2 5 0,0 0-5 0,-1-1 0 0,3-1 28 16,-3 0-28-16,1 0 0 0,-1-3 0 0,0 1 0 0,0-1 0 0,2 0 6 0,-5-1-6 16,-1 1 0-16,0-3-6 0,-2 2 6 0,-1-1 0 0,2 0 11 0,-5-1-11 0,1 1 0 15,0-2 0-15,-3 1 0 0,1-2 0 0,0 1 21 0,-6 0-21 0,0-2 0 0,2 0-3 16,-5 2 3-16,0-2 0 0,-1 2-31 0,-2-2 31 0,1 3 0 0,-2-4 0 0,-4 1 0 0,0 2 0 0,0 0-10 16,-5-1 10-16,1 2 0 0,-1-1 0 0,-1 3 0 0,-2 0 0 0,1-2-1 0,-1 4 1 0,0-1 0 15,1 0 0-15,-2 4 0 0,2 0 0 0,-1-3 7 0,0 6-7 0,1-2 0 0,-3 0 18 16,6 4-18-16,-1 0 0 0,0-3 10 0,9 4-10 0,1 0 0 0,-1 1 0 0,3-1 0 15,0 0 0-15,-4 3-4 0,6-2 4 0,0 0 0 0,-1 0 2 0,3-1-2 0,0 0 0 0</inkml:trace>
  <inkml:trace contextRef="#ctx0" brushRef="#br0" timeOffset="59259.87">13950 2417 0 0,'0'0'639'0,"0"0"-652"16,2 4 13-16,0 2 0 0,0-1 0 0,-2-4 0 0,0 3 0 0,3-2-49 15,-3 2 49-15,0-3 0 0,0 3-43 0,0-3 43 0,0 1 0 0,-2 0-25 0,1 0 25 0,0 0 0 0,-1 1 0 16,0 0 0-16,0 0 0 0,0-2 7 0,0 2-7 0,0-2 0 0,-2 4 10 16,-1-1-10-16,1-2 0 0,0 3 15 0,0-1-15 0,0 0 0 0,-2 0 0 0,1 0 0 0,-1 0 0 0,0 3 17 15,1-2-17-15,0-2 0 0,-2 3 12 0,1 0-12 0,1-1 0 0,-3 1 9 0,4-1-9 0,0 1 0 16,-2 1 0-16,1 0 0 0,1-1 0 0,-1 1 28 0,2 0-28 0,0 1 0 0,-2 0 16 16,2-1-16-16,0 0 0 0,-1 3-3 0,2-1 3 0,0 0 0 0,0 0 0 0,2 0 0 0,0 0 0 15,-2 1-35-15,2-1 35 0,0 1 0 0,1 2-19 0,-1-3 19 0,0-1 0 0,2 4-23 16,-1-2 23-16,0 1 0 0,2 0 0 0,-2-1 0 0,0 1 0 0,3 0-36 0,-2 0 36 0,0-1 0 0,2 1-49 15,-1 0 49-15,0-1 0 0,0 1-42 0,0-1 42 0,0 1 0 0,2 0 0 0,-5-11 0 16,0 0 0-16,0 0-4 0,0 0 4 0,0 0 0 0</inkml:trace>
  <inkml:trace contextRef="#ctx0" brushRef="#br0" timeOffset="59459.82">14424 2720 0 0,'0'0'537'0,"0"0"-575"15,1 11 38-15,0-1 0 0,0 2-32 0,-1-6 32 0,0 1 0 0,3-1 0 16,-2 2 0-16,0-1 0 0,-1-7 0 0,4 8-2 0,-2-1 2 0,0 1 0 0,0 1-1 0,1-3 1 0,0 1 0 0,0 4-35 16,0-4 35-16,0 0 0 0,3 0 0 0,-1 0 0 0,0-1 0 0,0 0-15 0,-5-6 15 0,0 0 0 0</inkml:trace>
  <inkml:trace contextRef="#ctx0" brushRef="#br0" timeOffset="60128.62">14515 2668 0 0,'0'0'456'0,"0"0"-432"15,1 0-24-15,0 0 0 0,0 1 13 0,-1-1-13 0,0 0 0 0,0 0 0 0,2 0-15 0,-2 0 15 0,0 0 0 16,2 1 0-16,-2-1 0 0,0 0 0 0,0 0 0 0,1 4-5 0,-1-3 5 0,0 1 0 0,0-1 11 16,0 2-11-16,0-1 0 0,0 2 14 0,0 0-14 0,0 1 0 0,-3 0 0 0,3 2 0 0,0-1 0 0,-2 0-2 15,-2 11 2-15,0 0 0 0,0 0-6 0,0 1 6 0,0 0 0 0,-1 2-12 0,0-2 12 16,1-1 0-16,-2 3 0 0,2-4 0 0,0 0 0 0,-2 1-1 0,4-9 1 0,0-1 0 0,-1 1 3 16,2 0-3-16,0-3 0 0,-1 3 14 0,1-1-14 0,0-1 0 0,0 1 0 0,1-1 0 0,0 2 0 15,-1-3-6-15,1 2 6 0,0-1 0 0,2 1-18 0,-1-1 18 0,0 0 0 0,1 0-14 16,0 1 14-16,1-3 0 0,0 3 0 0,0-3 0 0,0 0 0 0,2 3-4 0,0-3 4 0,0-2 0 0,2 3 6 15,-7-5-6-15,0 0 0 0,0 0-17 0,0 0 17 0,0 0 0 0</inkml:trace>
  <inkml:trace contextRef="#ctx0" brushRef="#br0" timeOffset="60527.87">15007 2789 0 0,'0'0'533'0,"0"0"-561"0,-10 4 28 0,1-2 0 0,-1 2 0 0,5-2 0 0,0-1 0 16,0 2-28-16,1-2 28 0,0 2 0 0,-2 0-21 0,3-1 21 0,0 1 0 0,3-3 0 0,-4 3 13 0,2-1-13 0,0 0 0 16,-1 1 0-16,2-2 0 0,0 2 0 0,0-2 6 0,1 2-6 0,0-1 0 15,1 0-7-15,0 0 7 0,0 1 0 0,2-2-1 0,0 0 1 0,0 1 0 0,1-1 0 0,0-1 0 0,1 0 0 16,0 2 0-16,1-2 0 0,0 0 0 0,-6 0 0 0,6 0-4 0,1 0 4 0,-1 0 0 0,1-1 11 16,0 0-11-16,-1 0 0 0,3-1 0 0,-3 1 0 0,0 1 0 0,0-4 31 0,-1 4-31 0,1-2 0 0,1 0 28 15,-3-1-28-15,0 1 0 0,1 0-1 0,-2 0 1 0,0-1 0 0,1 2 0 16,-2-1 0-16,0 0 0 0,-2 2 0 0,2-3-5 0,-1 3 5 0,0-3 0 0,1 2-1 0,-2 1 1 0,0 0 0 0,0-3-10 15,0 3 10-15,0 0 0 0,0 0 0 0,-2 2 0 0,0-1 0 0,0 3-7 16,1-2 7-16,0 0 0 0,-2 1-11 0,0 0 11 0,1 0 0 0,-1 2-12 0,1 1 12 0,0-2 0 0,-1 3 0 16,1-1 0-16,0 0 0 0,-1 3-19 0,1-1 19 0,0 1 0 0,-1-1-4 0,2 1 4 0,0 1 0 15,-3-1-9-15,2 13 9 0,0 0 0 0,-1 0 0 0,2-11 0 0,0-1 0 0,0 0 2 16,1 1-2-16,0-1 0 0,-1 2 24 0,1-12-24 0,0 0 0 0,0 0 23 0,0 18-23 0,0 2 0 16,-1 0 0-16,1-10 0 0,0-1 0 0,-2 1 22 0,1-2-22 0,0 0 0 0,-1 3 24 15,0-3-24-15,0 1 0 0,-1 0 40 0,1-1-40 0,-1-1 0 0,-1 2 0 0,1-2 0 0,-1 0 0 0,-1 0 44 16,1-2-44-16,0 0 0 0,-2 3 26 0,2-4-26 0,0 0 0 0,-2 3-1 15,2-4 1-15,0 0 0 0,-2 1 0 0,1-1 0 0,1-2 0 0,-2 1-15 0,2-2 15 0,0 0 0 0,-1 0-49 16,1-1 49-16,-1 0 0 0,1 0-64 0,1-2 64 0,-1-1 0 0,0-1 0 0,0-9 0 0,0 1 0 16,-1-1-48-16,5 14 48 0,0 0 0 0</inkml:trace>
  <inkml:trace contextRef="#ctx0" brushRef="#br0" timeOffset="60728.1">15515 2683 0 0,'0'0'640'0,"0"0"-638"0,8 11-2 0,0-1 0 0,2 2 0 0,-3-3 0 0,0 2 0 0,1-1-29 16,-1 3 29-16,0 0 0 0,1 0-29 0,-3 2 29 0,0-1 0 0,2 3-24 0,-4 0 24 0,0-1 0 15,1 3 0-15,-3-1 0 0,0 0 0 0,1 0-23 0,-2-2 23 0,0 0 0 0,0 1-6 16,-3 0 6-16,0 0 0 0,0 0-24 0,-2-2 24 0,-1 2 0 0,0 1 0 0,1-4 0 16,0 1 0-16,-3 1-23 0,1-3 23 0,1 0 0 0,-1 0 13 0,0-2-13 0,0 0 0 0,-3 0 13 0,6-9-13 15,0 2 0-15,0-1 0 0,1-2 0 0,0 1 0 0,-2 1 19 0,5-3-19 0,0 0 0 0</inkml:trace>
  <inkml:trace contextRef="#ctx0" brushRef="#br0" timeOffset="60944.67">15750 2844 0 0,'0'0'601'0,"0"0"-594"0,17-3-7 0,-2-1 0 0,3-1 0 0,2 3 0 0,-1-1 0 0,2-2 23 15,1 2-23-15,-1-2 0 0,2 3 48 0,17-1-48 0,0 0 0 0,-1-2 49 16,0 3-49-16,0-1 0 0,0 1 0 0,-2 2 0 0,0 0 0 0,4 0 14 0,-2 0-14 0,1 1 0 0,0 0-19 16,-1 1 19-16,-2-1 0 0,2 1-7 0,-1-1 7 0,0-1 0 0,0 3 0 0,-1-1 0 0,0 1 0 0,4 1-9 15,-4-4 9-15,1 3 0 0,1-1-36 0,-2-1 36 0,2 0 0 0,-1 0-55 16,-2 0 55-16,-1 0 0 0,2-1 0 0,-3 1 0 0,-2 1 0 0,1-1-43 0,-33-1 43 0,0 0 0 0</inkml:trace>
  <inkml:trace contextRef="#ctx0" brushRef="#br0" timeOffset="61145.2">17299 2664 0 0,'0'0'766'0,"0"0"-766"16,0 4 0-16,0-2 0 0,1 3-25 0,0-3 25 0,0-1 0 0,0 3-40 0,0 0 40 0,0-2 0 16,0 3-7-16,5 6 7 0,0 1 0 0,1 2 0 0,1-1 0 0,0 0 0 0,2 3 28 15,-1-3-28-15,-1 3 0 0,3 0 23 0,-3-2-23 0,-1 0 0 0,2 1-24 0,-3 2 24 0,0-1 0 0,1-1 0 16,-3 0 0-16,0 0 0 0,0 1-41 0,-3-1 41 0,0-2 0 0,0 3 5 15,-2-4-5-15,0 0 0 0,-2 3-8 0,-1-4 8 0,0 1 0 0,-1-2 0 0,3-6 0 0,-1 0 0 16,-1 1-36-16,1 0 36 0,0-2 0 0,-1 2-29 0,0-3 29 0,0 2 0 0,0 2 3 0,4-6-3 0,0 0 0 16</inkml:trace>
  <inkml:trace contextRef="#ctx0" brushRef="#br0" timeOffset="61444.74">18537 2466 0 0,'0'0'822'0,"0"0"-834"0,-23 5 12 0,1 1 0 0,-1 2 0 0,5-2 0 0,1 1 0 16,-2-2-50-16,-14 11 50 0,0-2 0 0,-3 1-59 0,5 3 59 0,0 1 0 0,-1 1-18 15,4-2 18-15,0 3 0 0,-3-2 0 0,7 3 0 0,0-2 0 0,0 2 34 0,6-3-34 0,0 1 0 0,1-1 46 16,4-3-46-16,1 0 0 0,-3 1 17 0,10-8-17 0,0-1 0 0,0 1 0 0,1 2 0 0,1-2 0 16,0 1 15-16,3-1-15 0,0 0 0 0,1 1 48 0,1-1-48 0,0 1 0 0,2-1 18 15,0 0-18-15,0 2 0 0,0-1 0 0,2 0 0 0,1-1 0 0,1 3 11 0,2-3-11 0,1-2 0 16,0 3-23-16,3-3 23 0,2 1 0 0,-2 0-74 0,4-3 74 0,0 1 0 0,1 0 0 16,2-4 0-16,1 1 0 0</inkml:trace>
  <inkml:trace contextRef="#ctx0" brushRef="#br0" timeOffset="61778.16">18959 2645 0 0,'0'0'771'0,"0"0"-789"0,-5 1 18 0,1 1 0 0,-2-2 0 16,-9 4 0-16,-1 1 0 0,0 0-35 0,0 2 35 0,1 0 0 0,-2 0-10 0,2 3 10 0,-1 0 0 0,-3 1 4 15,5 0-4-15,-1 1 0 0,0 1 0 0,3 0 0 0,-1-1 0 0,0 2-2 16,2 0 2-16,2 0 0 0,-1 0-11 0,4-1 11 0,-1-1 0 0,-1 2 7 0,6-4-7 0,0 1 0 0,-1-1 0 0,3-5 0 0,0-3 0 15,2 4 28-15,-1-3-28 0,0 0 0 0,1 1 2 0,0-1-2 0,0 0 0 0,2 0 0 16,0 1 0-16,1-2 0 0,-1 2 0 0,1-2 0 0,0 1 0 0,2 0-9 0,11 1 9 0,-2 2 0 16,3-1-32-16,0-5 32 0,-1 1 0 0,4 2-31 0,-2-4 31 0,-1-1 0 15,2 1 0-15,-1-3 0 0,0-1 0 0,1 1-12 0,-2-1 12 0,1-1 0 0,2 0 22 0,-4-2-22 0,1 1 0 16,0-1 21-16,-3 0-21 0,1-1 0 0,1-2 0 0,-4 1 0 0,-1 2 0 16,3-2 2-16,-6-1-2 0,0 2 0 0,1-3-1 0,-4 1 1 0,-1 2 0 0,0-2 27 0,-5 6-27 0,0 1 0 15,0 0 0-15,-1 0 0 16,0-1 0-16,-1 0 30 0,0 0-30 0,0-1 0 0,-1 1 22 0,0-1-22 0,0-1 0 0,-1 2 4 0,0-2-4 0,-1 1 0 0,-1-2 0 0,-8-5 0 0,1 0 0 0,-2-2 6 15,0 7-6-15,-1-2 0 0,-1-2-5 0,-2 6 5 0,2-1 0 0,-2 0-39 0,3 4 39 0,-1 1 0 16,-1-4 0-16,3 6 0 0,1 0 0 0,-3-2-62 0,11 2 62 0,0 0 0 0,-2 2-51 16,3-2 51-16,-1 0 0 0,1 3-43 0,2-2 43 0,0 1 0 0,-2 0 0 0,3-1 0 0,0 0 0 15</inkml:trace>
  <inkml:trace contextRef="#ctx0" brushRef="#br0" timeOffset="62062.47">19624 2460 0 0,'0'0'805'0,"0"0"-774"0,1 2-31 0,0-1 0 0,2 0 0 16,-2 1 0-16,0-2 0 0,2 1 40 0,-2-1-40 0,0 2 0 0,0-1-7 0,-1 0 7 0,0-1 0 0,1 3-45 16,-1-2 45-16,0 0 0 0,-1 1 0 0,0 0 0 0,0-2 0 0,-3 2-32 15,2 1 32-15,0-1 0 0,-2 0-33 0,0 0 33 0,0 0 0 0,0 0-26 0,-1 1 26 0,-1-2 0 0,-1 3 0 16,1-1 0-16,0 1 0 0,-1 0-28 0,-1-1 28 0,0 0 0 0,1 0-3 0,0 0 3 16,-1 1 0-16,0 0 33 0,1-1-33 0,0 1 0 0,-1-2 0 0,2 1 0 0,0 0 0 0,-1 0 31 15,2 1-31-15,-1-1 0 0,0 2 38 0,1 0-38 0,1-2 0 0,-2 2 24 0,3-1-24 0,0 0 0 16,-3 2 0-16,4 1 0 0,0 0 0 0,-1-2 16 0,2 2-16 0,0-2 0 0,-2 4 19 15,3-1-19-15,0 1 0 0,-2 0 1 0,3 10-1 0,0 1 0 0,0 0 0 0,2 1 0 0,0-2 0 16,0 3-19-16,1-2 19 0,1-1 0 0,-1 1-28 0,1-2 28 0,0 0 0 0,1 2-42 16,-1-6 42-16,1 2 0 0,-1 0 0 0,0-4 0 0,0 1 0 0,0 1-46 0,-3-9 46 0,0-1 0 0,2 2-33 15,0-3 33-15,-1 0 0 0,0 2-63 0,-1 0 63 0,0-3 0 0,2 1 0 0,-1-1 0 16,0 1 0-16,2-1-76 0,0-1 76 0,-1 1 0 0</inkml:trace>
  <inkml:trace contextRef="#ctx0" brushRef="#br0" timeOffset="62245.4">19984 2678 0 0,'0'0'929'0,"0"0"-934"16,-4 15 5-16,0 0 0 0,-1 2-15 0,1 0 15 0,0 1 0 0,0-1-29 0,2 1 29 16,0 0 0-16,-1 1 0 0,2-1 0 0,0-1 0 0,-1 1-27 0,2-2 27 0,0 0 0 0,1-1-31 15,2-1 31-15,0 1 0 0,0-3-46 0,-1-7 46 0,0 1 0 0,0 2 0 0,1-4 0 16,0 1 0-16,1 1-41 0,0-2 41 0,0 1 0 0,0 0-28 0,8 2 28 0,1 3 0 0,0-2-12 15,4-3 12-15,-2 0 0 0,1-1 0 0,-16-4 0 0,0 0 0 0</inkml:trace>
  <inkml:trace contextRef="#ctx0" brushRef="#br0" timeOffset="62579.77">20478 2736 0 0,'0'0'748'0,"0"0"-748"0,-3 1 0 0,0 0 0 0,0-1-27 16,-2 1 27-16,1 1 0 0,0 0-31 0,0-1 31 0,0 0 0 0,0 2-36 0,0-2 36 0,0 0 0 15,-3 3 0-15,4-3 0 0,0 1 0 0,-3 1-24 0,4-1 24 0,0 0 0 0,-2 0-6 16,3-1 6-16,0 3 0 0,-1-3 12 0,2 0-12 0,0 1 0 0,0 0 0 0,1-1 0 0,0 1 0 0,2 0 19 16,0-1-19-16,0 0 0 0,1 0 22 0,0-1-22 0,0 0 0 0,0 2 14 0,2-2-14 0,-1 0 0 15,2 1 0-15,-1-1 0 0,0 0 0 0,3-1-6 0,-2 1 6 0,0 0 0 0,-7 0 0 0,7-2-9 16,1 2 9-16,-1 0 0 0,2-1-12 0,-2 0 12 0,1 0 0 0,-1 0 0 0,-1 0 0 0,0-1 0 16,0 1-17-16,-1 1 17 0,-1 0 0 0,1-2-1 0,-2 2 1 0,0 0 0 0,0 0 8 15,-2 0-8-15,0 0 0 0,2 2 0 0,-3-2 0 0,0 1 0 0,2 3 10 0,-2-2-10 0,0-1 0 16,-1 3 17-16,0 1-17 0,0-3 0 0,-1 4 37 0,1-2-37 0,0 2 0 0,-2-1 0 0,1 2 0 15,0 1 0-15,0-1 28 0,0 2-28 0,0-1 0 0,0 0 56 0,1 2-56 0,0-1 0 16,-1 1 28-16,1 11-28 0,0 0 0 0,-1 1 0 0,2-10 0 0,0-3 0 0,0 2 22 16,0-1-22-16,0 0 0 0,3 1 35 0,-2-3-35 0,0 3 0 0,1-2 29 0,0 0-29 0,0 1 0 0,0-2 0 15,-1 1 0-15,0 0 0 0,2 0 22 0,-2 0-22 0,0-1 0 0,2 0-7 0,-2 0 7 0,0-2 0 16,1 3-23-16,-1-1 23 0,0 0 0 0,0-1 0 0,-1 0 0 0,0-1 0 0,0 1-37 16,-1-1 37-16,0 1 0 0,0-1-49 0,0-1 49 0,0 1 0 0,-2 1-61 0,1-3 61 0,0 0 0 0,-1 0 0 15,0-1 0-15,0 1 0 0</inkml:trace>
  <inkml:trace contextRef="#ctx0" brushRef="#br0" timeOffset="62812.92">20938 2581 0 0,'0'0'1003'0,"0"0"-1031"0,5 4 28 0,0 0 0 0,2 1-33 16,-3-1 33-16,-1-2 0 0,2 4 0 0,-1-2 0 0,0 3 0 0,0-2-52 15,7 12 52-15,-2 1 0 0,1-1-57 0,-2 2 57 0,1 0 0 0,1 2-59 0,-3-1 59 0,1-1 0 16,0 3 0-16,-5-3 0 0,0 0 0 0,2 2-57 0,-4-3 57 0,0-1 0 0,2 3-52 0,-4-3 52 16,0 0 0-16,0 2-33 0,-1-5 33 0,0 3 0 0,0 0 0 0,-2-5 0 0,0 2 0 0,-1 2-12 15,-1-5 12-15,1 0 0 0,-2 4-7 0,1-7 7 0,0 1 0 0,-1 0-5 0,7-9 5 16,0 0 0-16,0 0 0 0,0 0 0 0,0 0 0 0</inkml:trace>
  <inkml:trace contextRef="#ctx0" brushRef="#br0" timeOffset="62979.31">21572 2862 0 0,'0'0'488'0,"0"0"-488"16,36-2 0-16,-1 0 0 0,1-1 8 0,2-1-8 0,1-1 0 0,1 2-1 0,-1 1 1 0,1 2 0 0,2-4 11 16,-6 4-11-16,-1-2 0 0,1 1 0 0,0 1 0 0,-1 0 0 0,3-2 13 0,-8 2-13 15,0 0 0-15,2 0-2 0,-11 0 2 0,1 0 0 0,2 0-16 0,-24 0 16 0,0 0 0 0,0 0 0 16,0 0 0-16,0 0 0 0</inkml:trace>
  <inkml:trace contextRef="#ctx0" brushRef="#br0" timeOffset="63180.67">21841 2662 0 0,'0'0'597'0,"0"0"-568"0,0 1-29 0,0-1 0 0,-1 4 0 16,1-3 0-16,0 0 0 0,-2 1 50 0,2 1-50 0,0-1 0 0,-2 0 46 0,2 2-46 0,0 0 0 0,0-4 0 0,-1 2 49 15,1 4-49-15,0-1 0 0,-1 0 0 0,1 14 0 0,0-3 0 0,2 2 20 0,-1 5-20 0,0-1 0 16,2 0-27-16,1 0 27 0,-1 2 0 0,2 1-32 0,-3-3 32 0,0 0 0 0,2 1 0 16,0-3 0-16,0-1 0 0,0 3-60 0,0-2 60 0,1-2 0 0,-1 1-69 0,-1-3 69 0,0 1 0 15,2 0-71-15,-1-1 71 0,0 0 0 0,0-1 0 0,-2-4 0 0,1 1 0 0,1 2-52 0,-4-11 52 16,0 0 0-16</inkml:trace>
  <inkml:trace contextRef="#ctx0" brushRef="#br0" timeOffset="63664.66">22973 2481 0 0,'0'0'658'0,"0"0"-667"0,1 0 9 0,0 0 0 15,2 0 0-15,-3 0 0 0,0 0 0 0,1 1-38 0,-1 0 38 0,0 1 0 0,-1-1-48 16,0 1 48-16,0-1 0 0,0 2-28 0,-1 0 28 0,0 0 0 0,-1 1 0 0,-1-1 0 0,0 2 0 15,-1 1-24-15,-7 4 24 0,0 2 0 0,-2-1 2 0,-1 0-2 0,-2 0 0 0,0 1 20 16,1-4-20-16,1 1 0 0,-3 1 0 0,3-4 0 0,0-2 0 0,-2 4 11 0,11-6-11 0,0 0 0 0,-2 1-13 16,2-3 13-16,-1 1 0 0,1 2-10 0,2-3 10 0,0 0 0 0,-2 1 0 0,2-1 0 15,-1 0 0-15,0 1-2 0,2-1 2 0,0 0 0 0,-2 2 4 0,2-2-4 0,0 0 0 0,0 1 6 16,1-1-6-16,-1 0 0 0,0 0 0 0,1 0 0 0,0 0 0 0,0 0 15 0,1 0-15 0,0 0 0 16,-1 1 48-16,1-1-48 0,0 0 0 0,0 0 48 0,1 0-48 0,0 0 0 0,1 3 0 15,-1-3 0-15,0 0 0 0,2 3 27 0,0-1-27 0,0 1 0 0,0 0 52 0,5 8-52 0,1 1 0 0,-1 0 36 16,2 2-36-16,-1-1 0 0,3 2 0 0,-2 0 0 0,0 1 0 0,1 2 11 0,-1-2-11 15,0 0 0-15,2-1-13 0,-3 2 13 0,1-2 0 0,2 3-20 0,-2-2 20 0,0 0 0 0,0 0 0 16,0-2 0-16,-1 0 0 0,2 1-27 0,-2-3 27 0,-1-1 0 0,0 3 0 16,-5-8 0-16,1-1 0 0,1-1-26 0,-2-1 26 0,0 1 0 0,3 2 0 0,-3-4 0 0,0 1 0 0,0 2-44 15,0-3 44-15,0-1 0 0,2 4-27 0,-2-5 27 0,0 1 0 0</inkml:trace>
  <inkml:trace contextRef="#ctx0" brushRef="#br0" timeOffset="63914.82">23388 2335 0 0,'0'0'926'0,"0"0"-953"0,1 5 27 0,1-1 0 0,0 1-27 16,1 9 27-16,0 1 0 0,2 2-28 0,-1 5 28 0,0-1 0 0,2 3 0 0,2 16 0 0,-1 1 0 0,0 3 1 0,-1-11-1 15,1 3 0-15,1-1-29 0,-4-2 29 0,0-2 0 0,2-1 0 0,-4-3 0 0,0-1 0 0,3 0 0 16,-3-12 0-16,0 1 0 0,1-2-54 0,-1 0 54 0,0-1 0 0,2 2-18 0,-2-4 18 15,0 1 0-15,0 1-11 0,-1-2 11 0,0 0 0 0,2 1 0 0,-2-4 0 0,0 1 0 0,2 2-50 16,-3-7 50-16,0-1 0 0,1 2-66 0,-1-2 66 0,0 2 0 0,2-1-31 0,-2 2 31 0,0-1 0 16,2 1 0-16,-2-2 0 0,0 1 0 0,2 1-9 0,-2-5 9 0,0 0 0 0</inkml:trace>
  <inkml:trace contextRef="#ctx0" brushRef="#br0" timeOffset="64147.66">23780 2160 0 0,'0'0'909'0,"0"0"-909"0,1 3 0 0,0-1 0 0,1 2-21 16,-1-2 21-16,0 1 0 0,0 1-23 0,0 0 23 0,0 0 0 0,3 1-12 0,-1 16 12 0,0-2 0 16,2 2 0-16,2 19 0 0,0 1 0 0,3-1 7 0,-2-3-7 0,1 1 0 0,2 0-17 0,-3-5 17 0,0 0 0 15,1 2-58-15,-2-8 58 0,-1 2 0 0,1 2 0 0,-1-5 0 0,0 1 0 0,3 1-49 16,-3-6 49-16,1-1 0 0,0 1-3 0,-3-14 3 0,-1 2 0 0,2 0-21 15,-2-2 21-15,0 0 0 0,1 2 0 0,-1-1 0 0,0 1 0 0,1-2-41 0,-1 3 41 0,-1-2 0 0,1 2-22 16,-2 0 22-16,0-1 0 0,2 3-7 0,-3-9 7 0,0-1 0 0,1 2 0 0,-1 0 0 16,0-1 0-16,0 1-12 0,0-3 12 0,0 2 0 0</inkml:trace>
  <inkml:trace contextRef="#ctx0" brushRef="#br0" timeOffset="64281.23">23885 2802 0 0,'0'0'883'0,"0"0"-905"0,-17 4 22 0,0 0 0 0,-2 3-39 16,-1-2 39-16,1-2 0 0,-2 3 0 0,0-2 0 0,0 0 0 0,-2 2-68 16,-13 2 68-16,-2-1 0 0,0 3-51 0,21-6 51 0,-1 0 0 0,-3 1-74 0,5-2 74 0,-1 1 0 15,-1 0 0-15,2-2 0 0,0 0 0 0</inkml:trace>
  <inkml:trace contextRef="#ctx0" brushRef="#br0" timeOffset="64599.02">24446 2545 0 0,'0'0'816'0,"0"0"-823"16,2 4 7-16,0-2 0 0,2 2 0 0,-4-3 0 0,0 0 0 0,2 2-32 0,-2-3 32 0,0 2 0 16,0 0-73-16,-1 0 73 0,0 1 0 0,0-1-44 0,-1-1 44 0,0 2 0 0,-2-1 0 15,-9 3 0-15,1 1 0 0,-2-1-23 0,0 0 23 0,0 0 0 0,-3 2 3 0,2-1-3 0,-1-2 0 16,-1 3 28-16,9-6-28 0,1 1 0 0,-1 1 0 0,1-1 0 0,1 1 0 0,-2-1 71 15,3 1-71-15,0-1 0 0,-3 1 42 0,3 1-42 0,0 0 0 0,-2-2-26 0,3 2 26 0,0-2 0 0,-3 3 0 16,2 0 0-16,1-2 0 0,0 1-76 0,1 1 76 0,0-2 0 0,-1 4-35 16,2-2 35-16,0 0 0 0,-2 3-25 0,3-2 25 0,0 0 0 0,-1 2 0 0,2 0 0 0,0-1 0 0,-1 1-9 15,1 1 9-15,0 0 0 0,2-1 5 0,-1 0-5 0,0 1 0 0,2 1 30 0,0 0-30 16,-1-2 0-16,1 2 0 0,0-2 0 0,0 1 0 0,0 2 53 0,0-2-53 0,0-1 0 0,1 3 12 16,0-4-12-16,0 2 0 0,0 0 0 0,-1-2 0 0,0 0 0 0,2 3 0 0,-1-4 0 15,0 0 0-15,0 2 60 0,1-2-60 0,-1-2 0 0,1 3 71 0,-1-4-71 0,0 0 0 0,2 3 44 16,-6-6-44-16,0 0 0 0</inkml:trace>
  <inkml:trace contextRef="#ctx0" brushRef="#br0" timeOffset="64949.01">24685 2652 0 0,'0'0'785'0,"0"0"-784"0,-19 18-1 0,0 1 0 0,1 1 15 15,8-6-15-15,1-3 0 0,-2 4 30 0,1-1-30 0,2 0 0 0,-1 0 0 0,3 0 0 0,-1 0 0 16,-1-1 13-16,3 1-13 0,0 0 0 0,-1 1-18 0,3-2 18 0,-1 0 0 0,1 2-14 0,3-11 14 16,0 1 0-16,-1 2 0 0,2-1 0 0,0-1 0 0,0 0 19 0,1 0-19 0,1-2 0 15,1 4 66-15,-1-1-66 0,0-2 0 0,2 1 13 0,0 0-13 0,0-1 0 0,1 1 0 0,0-1 0 0,0 0 0 16,1 1-43-16,12 3 43 0,-2 0 0 0,3-1-58 0,0-4 58 0,-1 0 0 0,2 2-58 16,-2-5 58-16,-1 0 0 0,2 0 0 0,-4-1 0 0,2-2 0 0,1 0-16 0,-3-1 16 0,1-1 0 15,1-1-25-15,-2-1 25 0,0 0 0 0,0-1-14 0,-4 0 14 0,1-1 0 0,1 0 0 0,-4-2 0 16,1 2 0-16,1-2 0 0,-4-2 0 0,1 1 0 0,-1-1 25 0,-3 1-25 0,0-1 0 0,2-2-5 15,-4 1 5-15,-1 0 0 0,2 1 0 0,-4-1 0 0,0 0 0 0,-1 0 1 0,-3 0-1 0,-1 0 0 16,1 1 7-16,-3 1-7 0,0-2 0 0,-2 2 12 0,-1 0-12 0,0 0 0 0,0 0 0 16,-3 3 0-16,1 1 0 0,-3-2 16 0,1 3-16 0,-1 0 0 0,-1-1 25 0,0 5-25 0,1-2 0 15,-2-1-28-15,3 3 28 0,-1 1 0 0,-2-2 0 0,4 3 0 0,1 0 0 0,-3 1-52 16,9 0 52-16,0 1 0 0,0 0-17 0,1 0 17 0,0 1 0 0,-1-1-2 0,2 0 2 0,0 0 0 0,0 3 0 16,2-2 0-16,0 1 0 0,-3-2-26 0,4 0 26 0,0 0 0 0</inkml:trace>
  <inkml:trace contextRef="#ctx0" brushRef="#br0" timeOffset="65115.63">25205 2663 0 0,'0'0'1146'0,"0"0"-1166"16,-2 15 20-16,0 2 0 0,-2 1-8 0,1 1 8 0,0-1 0 0,3-18 0 0,-5 21 0 16,1-3 0-16,0 0 0 0,-2 3-13 0,1 0 13 0,1-1 0 0,0-1-32 0,1-1 32 0,0 0 0 0,-2 2-75 15,1-2 75-15,1 0 0 0,-2 1 0 0,3-4 0 0,0 1 0 0,-2 2-79 16,3-4 79-16,0 1 0 0,-1 1-59 0,2-4 59 0,0-1 0 0,1 1-32 0,0-8 32 0,0 0 0 0,0 1 0 15,-1-5 0-15,0 0 0 0,0 0-3 0,0 0 3 0,0 0 0 0</inkml:trace>
  <inkml:trace contextRef="#ctx0" brushRef="#br0" timeOffset="65415.43">25381 3014 0 0,'0'0'853'15,"0"0"-892"-15,5-13 39 0,0 1 0 0,2-2-26 0,-3 8 26 0,0-1 0 16,0-4-59-16,0 4 59 0,0 0 0 0,3-3 0 0,-2 2 0 0,0-1 0 0,1 0-60 0,-1 3 60 0,0-1 0 16,3-1 0-16,-3 2 0 0,0 0 0 0,0-3-45 0,0 3 45 0,0 2 0 0,1-2 0 15,-2 1 0-15,-1 1 0 0,2 0-36 0,-3 2 36 0,0-1 0 0,1 1-24 0,-2 1 24 0,0 0 0 16,0 0 0-16,-1 1 0 0,0 0 0 0,0 2 0 0,-1 0 0 0,0-1 0 0,-1 2-11 16,0 1 11-16,0-1 0 0,0 3-19 0,0-2 19 0,0 2 0 0,-1-1-6 0,-5 10 6 0,0 2 0 0,1-2 0 15,1 2 0-15,0 0 0 0,-3 0 4 0,4 0-4 0,0 0 0 0,0-1 4 0,4 0-4 16,0-2 0-16,-2 1 0 0,3-8 0 0,0-2 0 0,0 3 0 0,0-4 0 0,0 1 0 0,2 4-9 15,-1-6 9-15,0 2 0 0,0 1-20 0,0-1 20 0,0-2 0 0,2 2 3 0,-1-1-3 0,0-2 0 16,1 4 0-16,0-4 0 0,2 2 0 0,-2 1-2 0,0-4 2 0,0 2 0 0,1 0-29 16,0-2 29-16,0 0 0 0,0 2-16 0,-4-3 16 0,0 0 0 0,0 0 0 0,0 0 0 0,0 0 0 0</inkml:trace>
  <inkml:trace contextRef="#ctx0" brushRef="#br0" timeOffset="65565.67">25781 2800 0 0,'0'0'535'0,"0"0"-520"0,14 32-15 0,-1 3 0 16,0-2 23-16,-8-13-23 0,-1-1 0 0,2 3 0 0,-3-3 0 0,0 0 0 15,1 2 0-15,-3-3 0 0,0 0 0 0,0-1-14 0,-2 0 14 0,0-1 0 0,-1-1-5 0,-1 0 5 0,0-2 0 16,-2 1 0-16,2-10 0 0,1 2 0 0,-1 1-6 0,1-2 6 0,-1-1 0 0,0 2-37 16,0-2 37-16,0 1 0 0,0 1-35 0,1-3 35 0,0 0 0 0</inkml:trace>
  <inkml:trace contextRef="#ctx0" brushRef="#br0" timeOffset="66050.24">27376 2935 0 0,'0'0'880'0,"0"0"-924"0,3-5 44 0,0 1 0 0,2-1 0 0,-2 0 0 0,0-3 0 0,-3 8 0 0,6-7-64 16,2-11 64-16,0 2 0 0,1-3-56 0,0-1 56 0,-1-1 0 0,1 1-27 16,-2-1 27-16,-1 0 0 0,2 0 0 0,-3 0 0 0,0-1 0 0,3 0-71 0,-5 2 71 0,0 0 0 0,2-1 12 15,-3 3-12-15,0 0 0 0,1-2 29 0,-1 3-29 0,0 1 0 0,0-2 0 0,-1 4 0 0,0 1 0 16,0-3-3-16,-1 11 3 0,0-1 0 0,0 1-34 0,0 1 34 0,0 2 0 0,0-4 5 15,0 5-5-15,0-1 0 0,0-3 0 0,0 3 0 0,0 0 0 0,0-1 30 0,0 1-30 0,0 2 0 0,2-2 8 16,-2 1-8-16,0-1 0 0,1 2-34 0,0 0 34 0,0 0 0 0,0 0 0 0,0 0 0 16,0 0 0-16,2 0-28 0,-1 3 28 0,0-1 0 0,1 1 5 0,6 8-5 0,0-1 0 0,0 0-8 15,0 5 8-15,1 0 0 0,0 0 0 0,1 1 0 0,1 0 0 0,-1 0 11 0,0-1-11 16,2 0 0-16,0 3 44 0,-1-3-44 0,-1 0 0 0,2 2 21 0,-1-3-21 0,-1 2 0 0,0-1 0 16,0 1 0-16,-2-2 0 0,2 2-39 0,-3-5 39 0,-1 1 0 0,1 4-63 0,-4-5 63 0,0 0 0 15,1 3-26-15,-5-10 26 0,0 1 0 0,1 1 0 0,-1-2 0 0,0 0 0 0,-2 1-9 16,0-2 9-16,-1-1 0 0,0 4 14 0,0-2-14 0,0 0 0 0,-2 1 55 0,0-2-55 0,0 2 0 15,-2 1 0-15,-8 6 0 0,-2-1 0 0,2 2 62 0,-3-5-62 0,1 1 0 0,-2 2 47 0,1-5-47 16,-2 0 0-16,0 3 45 0,3-5-45 0,-1 0 0 0,-2 0 0 0,3-3 0 0,0 0 0 0,1 1-1 16,1-3 1-16,1 0 0 0,-2 0-12 0,9 0 12 0,1 0 0 0,0-2-23 0,1 1 23 0,-1 0 0 15,1-1 0-15,2-1 0 0,0 2 0 0,-2-3-36 0,5 5 36 0,0 0 0 0</inkml:trace>
  <inkml:trace contextRef="#ctx0" brushRef="#br0" timeOffset="66266.36">27959 2278 0 0,'0'0'764'0,"0"0"-779"0,1 2 15 0,0-1 0 0,0 1-33 0,0-1 33 0,0 2 0 0,1-1 0 15,-1 2 0-15,0-1 0 0,1 0-31 0,-1 2 31 0,0 1 0 0,2-1-27 0,2 13 27 0,-1 0 0 16,0 2-40-16,-1 2 40 0,0-1 0 0,1 2 0 0,-2 2 0 0,0-1 0 0,0 2-87 16,0 13 87-16,0 1 0 0,1 1-54 0,-2-10 54 0,0 1 0 0,0 0-20 0,0-4 20 0,0 1 0 0,0 0 0 15,1-15 0-15,-1 0 0 0,0 1-3 0,-1-3 3 0,0-2 0 0,0 3 4 16,0-4-4-16,0 0 0 0,-2 2-22 0,0-3 22 0,1 1 0 0,0 0 0 0,1-7 0 0,0 0 0 15,-2 1 89-15,2-2-89 0,0 1 0 0,-1 4 124 0,1-4-124 0,0 1 0 0,-3 0 91 16,3 0-91-16,0 0 0 0,-2 2 0 0,2-3 0 0,0 0 0 0,-1 2-28 0,1-4 28 0,0 0 0 0</inkml:trace>
  <inkml:trace contextRef="#ctx0" brushRef="#br0" timeOffset="66483.53">28320 2323 0 0,'0'0'766'0,"0"0"-865"16,1 9 99-16,0-1 0 0,1 2-65 0,0 7 65 0,0-2 0 0,2 5 0 0,-1 1 0 0,0 0 0 15,2 1-27-15,-2-2 27 0,1 0 0 0,1 2 1 0,-2 0-1 0,0 0 0 0,2 0-23 0,-2 0 23 0,0-2 0 16,2 1 0-16,-1-2 0 0,-1 0 0 0,2 2 8 0,-1-5-8 0,0 0 0 0,3 2 103 0,-4-3-103 16,1-1 0-16,1 1 54 0,-3-1-54 0,0-1 0 0,2 1 0 0,-4-5 0 0,0 2 0 0,1 1 1 15,-1-7-1-15,0-2 0 0,-1 1-19 0,1-1 19 0,0-2 0 0,-2 3 44 0,2-1-44 0,0-2 0 16,-1 1 0-16,1-2 0 0,0 0 0 0,0 0 16 0,0 0-16 0,0 0 0 0</inkml:trace>
  <inkml:trace contextRef="#ctx0" brushRef="#br0" timeOffset="66601">28391 2828 0 0,'0'0'704'0,"0"0"-695"0,-4-5-9 0,0-1 0 15,-1-2-63-15,-9-5 63 0,0 1 0 0,-1-1-67 0,1 2 67 0,-1 2 0 0,-2-3 0 16,0 6 0-16,0 0 0 0,0 0-79 0,0 2 79 0,0 3 0 0,-2-3-42 0,3 4 42 0,-1 0 0 0,-1-3 0 16,1 3 0-16,-1 0 0 0,2 3 0 0,0-1 0 0,1 0 0 0,-2 2 0 15,4 0 0-15,-2-2 0 0,1 3 25 0,9-3-25 0,0-1 0 0,-2 2 85 0,7-3-85 0,0 0 0 0</inkml:trace>
  <inkml:trace contextRef="#ctx0" brushRef="#br0" timeOffset="66799.77">28636 2638 0 0,'0'0'824'0,"0"0"-824"0,7 0 0 0,0 0 0 0,1 1-22 0,-4-1 22 16,0 0 0-16,1 0 49 0,1 0-49 0,1 0 0 0,0-1 109 0,10-2-109 0,1 1 0 0,1-1 0 16,1 1 0-16,1 2 0 0,-2-1 56 0,0-3-56 0,0 2 0 0,0 0-47 0,0 1 47 0,-2-1 0 15,2-1-67-15,-4 2 67 0,1-1 0 0,-1 2 0 0,-7-2 0 0,-2 1 0 0,1 0-7 0,-7 1 7 16,0 0 0-16</inkml:trace>
  <inkml:trace contextRef="#ctx0" brushRef="#br0" timeOffset="66933.56">28680 2477 0 0,'0'0'534'0,"0"0"-530"0,10-1-4 0,-2 0 0 0,1 0 51 15,11-2-51-15,-1 2 0 0,2-2 0 0,18 0 0 0,0-1 0 0,0 1 119 0,-3 1-119 0,0 0 0 0,4-2 65 16,-9 1-65-16,0 0 0 0,3-1 22 0,-10 2-22 0,1-3 0 0</inkml:trace>
  <inkml:trace contextRef="#ctx0" brushRef="#br0" timeOffset="67277.11">29312 2572 0 0,'0'0'770'0,"0"0"-764"16,-1 0-6-16,0 0 0 0,-1-1 0 0,2 1 0 0,0-1 0 0,-1 0 70 15,1-1-70-15,0 1 0 0,2-1 122 0,0 1-122 0,0 0 0 0,1-2 31 0,1 1-31 0,0 2 0 0,1-4 0 16,12 2 0-16,0 0 0 0,2 1-9 0,2-2 9 0,-1 1 0 0,4 0 15 0,-24 2-15 0,0 0 0 16,0 0-27-16,0 0 27 0,0 0 0 0</inkml:trace>
  <inkml:trace contextRef="#ctx0" brushRef="#br0" timeOffset="67701.47">29762 2748 0 0,'0'0'585'0,"0"0"-611"0,1 0 26 0,0 0 0 0,1 1-12 0,-2-1 12 0,0 0 0 0,2 1 0 16,-1-1 0-16,0 0 0 0,0-2-26 0,1 2 26 0,-1-2 0 0,1-1 12 0,0-1-12 15,0 2 0-15,0-2-31 0,1 1 31 0,0-2 0 0,0 0 0 0,7-10 0 0,-1 1 0 0,0-1-44 16,2-1 44-16,-2 1 0 0,0-3 10 0,0 1-10 0,1 2 0 0,0-2 21 0,-1 1-21 16,1-1 0-16,0 0 0 0,-3 2 0 0,2 0 0 0,-1-3 59 0,-3 4-59 0,0-1 0 0,0 1 89 15,-5 14-89-15,0 0 0 0,0 0 96 0,0 0-96 0,0 0 0 0,0 0 0 0,0 0 0 0,0 0 0 16,0 0 86-16,0 0-86 0,0 0 0 0,0 0 63 0,0 0-63 0,0 0 0 0,0 0 34 0,0 0-34 16,0 0 0-16,0 0 0 0,0 0 0 0,0 0 0 0,0 0 0 0,0 0 0 0,0 0 0 0,0 0-36 15,0 0 36-15,0 0 0 0,0 0-59 0,0 0 59 0,0 0 0 0,0 0 0 0,2-42 0 0,0-1 0 16,3 1-69-16,-5 42 69 0,0 2 0 0,2-1-73 0,-1 2 73 0,0 0 0 0,2 0-62 15,3 9 62-15,0-1 0 0,1 3 0 0,2 0 0 0,-1 2 0 0,0-2-45 0,1 3 45 0,-2 0 0 0,1 0-29 16,-1 0 29-16,1 0 0 0,0 1-22 0,0-1 22 0,0 1 0 0,1 0 0 16,-3-1 0-16,0 0 0 0,1 0-18 0,-3 0 18 0,1-1 0 0,2 1-10 0,-2-1 10 0,0-1 0 15,1 2 6-15,-1-2-6 0,1-1 0 0,-1 2 0 0,0-3 0 0,0 1 0 0,0 0 31 0,-1-3-31 16,1 1 0-16,-1-1 66 0,-3-7-66 0,0 1 0 0,2 1 97 0,-3-6-97 0,0 0 0 0,0 0 0 16,0 0 0-16,0 0 0 0</inkml:trace>
  <inkml:trace contextRef="#ctx0" brushRef="#br0" timeOffset="68619.73">29234 3010 0 0,'0'0'460'0,"0"0"-570"0,0 0 110 0,0 0 0 0,1-1-62 16,-1 1 62-16,0 0 0 0,1 0 0 0,-1 0 0 0,0 0 0 0,0 0-27 0,0 0 27 0,0 0 0 15,0 0-5-15,0 1 5 0,0 0 0 0,-2 1 0 0,1 1 0 0,0-2 0 0,-2 2 0 16,1-2 0-16,0 1 0 0,-1 3 0 0,0-1 0 0,0 1 0 0,-1-2 0 0,-1 1 0 0,1 1 0 0,-1 2 0 16,0-3 0-16,0-1 0 0,0 3 0 0,-2-1 0 0,1 1 0 0,0-1 0 15,-1 0 0-15,1 1 0 0,-3-1 0 0,1 1 0 0,0-1 0 0,-1 0 0 0,1-2 0 0,0 2 0 0,-2 0 0 16,-10 2 0-16,-1 1 0 0,0 0 0 0,11-6 0 0,1 0 0 0,-2 2 0 0,1-2 0 0,1 1 0 16,0-2 0-16,-1-1 0 0,2 0 0 0,-2 2 0 0,2-2 0 0,-1 0 0 0,0 1 0 15,2-1 0-15,-1 0 0 0,-1-1 0 0,2-1 0 0,0 2 0 0,-2-1 0 0,3 1 0 0,0-2 0 0,0-1 0 16,2 1 0-16,0 0 0 0,-3 0 0 0,4 0 0 0,0-1 0 0,-2-1 0 0,3 3 0 15,0-1 0-15,-2-3 0 0,3 4 0 0,0-1 0 0,-1-3 0 0,2 2 0 0,0 0 0 0,-1-1 0 16,1 3 0-16,0-1 0 0,2-3 0 0,-1 4 0 0,0-2 0 0,1 0 0 0,0 1 0 16,0 1 0-16,1-3 0 0,-1 4 0 0,0-2 0 0,2 2 0 0,-1 0 0 0,0 0 0 0,1 0 0 15,-1 0 0-15,0 2 0 0,2-2 0 0,-2 3 0 0,0-1 0 0,2 2 0 0,-2 0 0 0,2-1 0 16,0 2 0-16,-2 0 0 0,0-1 0 0,1 4 0 0,-1-3 0 0,0 2 0 0,0 0 0 16,-1 1 0-16,0-1 0 0,1 1 0 0,-3 0 0 0,0-1 0 0,1 3 0 0,-1-2 0 0,0 0 0 15,-1 0 0-15,-2 2 0 0,1-3 0 0,0 2 0 0,-1-1 0 0,0-1 0 0,-2 3 0 16,1-3 0-16,0 1 0 0,-4 0 0 0,2-2 0 0,0 0 0 0,-1 3 0 0,0-4 0 0,-1 0 0 0,0 2 0 15,8-7 0-15,0 0 0 0</inkml:trace>
  <inkml:trace contextRef="#ctx0" brushRef="#br0" timeOffset="69302.67">28487 3119 0 0,'0'0'312'0,"0"0"-345"16,2-5 33-16,0 2 0 0,1-1-21 0,-2 2 21 0,0-1 0 0,-1 3 0 0,3-4-2 15,-1 2 2-15,1 1 0 0,1-3 0 0,-1 3 0 0,0-1 0 0,1-3 0 0,0 3 0 0,0-1 0 0,1-1 0 16,1 3 0-16,-1-2 0 0,1 1 0 0,0 0 0 0,0-1 0 0,1 0 0 0,-1 2 0 0,0-2 0 16,3-1 0-16,-3 3 0 0,1-1 0 0,1-1 7 0,-2 1-7 0,0 1 0 0,2-2 27 15,-3 2-27-15,0 1 0 0,2-4 0 0,-3 3 0 0,0 0 0 0,2 0 21 0,-3 0-21 0,0 0 0 16,1-1 2-16,-2 2-2 0,0 0 0 0,2-1-29 0,-3 1 29 0,0 0 0 0,3 0 0 16,-3 0 0-16,0 0 0 0,0 0-5 0,-1 1 5 0,0-1 0 0,3 2-2 0,-3-1 2 0,0 0 0 0,0 2-11 15,0 0 11-15,0-2 0 0,-3 3 0 0,2-2 0 0,0 2 0 0,-1-2 10 0,-1 3-10 0,1-1 0 16,-1 3 8-16,0-3-8 0,0 2 0 0,0 0-5 0,-1 1 5 0,0-1 0 0,-1 1 0 15,1-1 0-15,0 1 0 0,-2 1-18 0,1-1 18 0,0 0 0 0,-1 1-5 0,0 0 5 0,0-1 0 16,0-1 5-16,0 2-5 0,-1-2 0 0,-1 1 0 0,1 0 0 0,0-1 0 0,-1 0-5 16,1 0 5-16,0 0 0 0,0-1 0 0,-1-1 0 0,1 2 0 0,0-2 2 0,0-1-2 0,0 0 0 0,-2 2 0 15,1-3 0-15,1 0 0 0,-1 2-2 0,1-4 2 0,1 2 0 0,-2 0 0 16,2-2 0-16,-1 0 0 0,0 2 2 0,2-2-2 0,0 0 0 0,0-1 0 0,1 0 0 0,-1 0 0 16,1 0 15-16,1-1-15 0,-1 2 0 0,-1-2-10 0,2 0 10 0,0 0 0 0,0 0-7 0,1 1 7 15,-1-1 0-15,-1-1 0 0,2 1 0 0,0 0 0 0,-1 0 5 0,1 2-5 0,0-2 0 0,0-1-3 16,0 2 3-16,0 0 0 0,0-2 8 0,0 3-8 0,0-2 0 0,-1 1 0 15,1 1 0-15,0 0 0 0,-1-1-3 0,0 1 3 0,0 0 0 0,0 0 10 0,0 0-10 0,0 0 0 0,-2 0 30 16,0 0-30-16,1 0 0 0,-1 2 0 0,-1 0 0 0,1-2 0 0,0 1 10 0,-2 1-10 0,1-1 0 16,-1 0-30-16,1 1 30 0,0-2 0 0,-2 1-20 0,1 1 20 0,0-2 0 0,0 1 0 15,-1 0 0-15,1 1 0 0,-2-2-7 0,2 0 7 0,-1 0 0 0,-1 1 14 0,2-1-14 0,0 0 0 0,-2 0 65 16,2 0-65-16,0 0 0 0,-1-1 0 0,1 1 0 0,1 0 0 0,-2-3 35 16,1 2-35-16,1 1 0 0,-2-3 10 0,4 3-10 0,0-2 0 0,-2-2-20 0,2 3 20 0,0 1 0 15,-1-3 0-15,3 2 0 0,0 1 0 0,-2-4-25 0,2 4 25 0,0-2 0 0,0 1 3 16,1-1-3-16,0 1 0 0,-2-1-8 0,2 1 8 0,0 0 0 0,0-1 0 0,1 2 0 0,0 0 0 0,-2-1-42 15,2 1 42-15,0 0 0 0,0 3-25 0,0-2 25 0,0 0 0 0,1 0-7 0,-1-1 7 0,0 0 0 16,0 0 0-16,0 0 0 0,0 0 0 0,0 0 0 0,0 0 0 0,0 0 0 0,0 0 0 16,3 13 0-16,0 1 0 0,2 0 0 0,-5-7 0 0,0-1 0 0,2 1 0 0,-2-2 0 0,0 2 0 15,-1-1 4-15,0 1-4 0,0 0 0 0,-1 0-4 0,0 0 4 0,0-1 0 0,-1 3 0 0,0-2 0 16,-1 0 0-16,0 1 0 0,0-2 0 0,0 0 0 0,-2 2 62 0,0-2-62 0,0 1 0 0,-1 0 48 16,1 1-48-16,0-3 0 0,-2 2 33 0,-10 3-33 0,0 1 0 0,-1 0 0 0,9-6 0 0,2-2 0 15,-2 2 6-15,2-3-6 0,-1 1 0 0,0 0-38 0,0-1 38 0,-1-1 0 0,1 1-36 16,1-2 36-16,0 0 0 0,-4 2 0 0,3-2 0 0,0 0 0 0,-1-1-26 0,1 0 26 0,0 0 0 15,-1 0-4-15,2-2 4 0,0 1 0 0,0-2 16 0,-1 1-16 0,2-1 0 0,-2 1 0 16,3-2 0-16,-1 1 0 0,0-2-11 0,2 2 11 0,0-3 0 0,0 0-29 0,2 1 29 0,-1-1 0 16,-1 0-19-16,3-11 19 0,0 2 0 0,-2-4 0 0,6 2 0 0,0 2 0 0,2-2-2 0,3 2 2 15,-1 0 0-15,2-2 0 0,0 4 0 0,1 0 0 0,1-2 9 0,-10 16-9 0,0 0 0 16</inkml:trace>
  <inkml:trace contextRef="#ctx0" brushRef="#br0" timeOffset="69486.91">28455 2976 0 0,'0'0'340'0,"0"0"-340"0,1 0 0 0,0 0 0 16,1 2-19-16,-1 0 19 0,0-1 0 0,2 0 14 0,-1 0-14 0,0 0 0 16,1 1-22-16,1-1 22 0,-1 0 0 0,0 3 0 0,0-3 0 0,0 1 0 15,0 1 3-15,1-2-3 0,-1 1 0 0,0 1 0 0,1-2 0 0,-1 3 0 0,1-3-37 0,-1 1 37 0,0 0 0 0,0 0 0 16,-1 1 0-16,0-1 0 0,2-1-21 0,-3 1 21 0,0 1 0 0,2 0-2 15,-1-1 2-15,-1 0 0 0,1 1 0 0,-2-3 0 0,0 0 0 0</inkml:trace>
  <inkml:trace contextRef="#ctx0" brushRef="#br0" timeOffset="69603.16">28357 3051 0 0,'0'0'406'0,"0"0"-435"0,-4 0 29 0,-1 1 0 0,-1 3-28 0,1-1 28 0,0-2 0 16,-1 1 0-16,1 0 0 0,-1 1 0 0,-1-1-34 0,0-1 34 0,1 2 0 0,0-2-34 15,-1 2 34-15,1-2 0 0,-2 2-20 0,1-1 20 0,-1 0 0 0,0 1 0 0,0-2 0 0,0 0 0 16,-1 2-5-16,1-2 5 0,-1 0 0 0</inkml:trace>
  <inkml:trace contextRef="#ctx0" brushRef="#br0" timeOffset="69753.14">27878 3195 0 0,'0'0'691'0,"0"0"-741"15,0 0 50-15,0 0 0 0,-2 3 0 0,2-3 0 16,0 1 0-16,-1 0-92 0,1-1 92 0,0 0 0 0,0 0 0 0,-1 3-117 0,1-3 117 0,0 0 0 0,-1 2-60 0,1-2 60 0,0 0 0 15,0 1 0-15,0-1 0 0,0 0 0 0,-1 1-34 0,1-1 34 0,0 0 0 0,-1 0-3 16,1 0 3-16,0 0 0 0</inkml:trace>
  <inkml:trace contextRef="#ctx0" brushRef="#br0" timeOffset="70287.31">27449 3263 0 0,'0'0'666'0,"0"0"-648"0,0 1-18 0,0 1 0 16,1-1 25-16,-1 0-25 0,0 1 0 0,2-1 15 0,-2 0-15 0,0 0 0 0,2 1 0 15,-1-2 0-15,1 2 0 0,0-1-6 0,-1-1 6 0,0 2 0 0,2-1-51 16,-1-1 51-16,0 0 0 0,-2 0 0 0,3 1-96 0,0-1 96 0,0 0 0 0,0 2 0 0,0-2 0 0,1 0 0 0,1-2-67 16,-1 1 67-16,0 0 0 0,0-1-53 0,0 2 53 0,0-1 0 0,2-2-57 0,-2 1 57 0,0 0 0 0,1-1 0 15,-2 2 0-15,0-2 0 0,3 0-21 0,-4 0 21 0,0 2 0 16,3-2 59-16,-3 1-59 0,0 0 0 0,1-2 53 0,-2 2-53 0,0 0 0 0,1-2 0 0,-2 2 0 0,0 1 0 15,1-5 14-15,-2 5-14 0,0-2 0 0,0 1 15 0,-1-1-15 0,0 1 0 0,0 1 65 16,-1-1-65-16,0 1 0 0,-1-2 0 0,-1 2 0 0,1-1 0 0,0 1 42 0,-1 1-42 0,0 0 0 0,-2 0-2 16,1 0 2-16,0 0 0 0,0 3-47 0,0-2 47 0,-1 0 0 0,1 1 0 0,0 1 0 0,0-2 0 15,-1 1-82-15,0 1 82 0,0-2 0 0,0 3-42 0,2 0 42 0,0-1 0 0,-3 0 39 16,3 1-39-16,0-2 0 0,-2 1 0 0,2 0 0 0,-1-1 0 0,0 2 50 0,2-2-50 0,0 0 0 16,-2 1 27-16,3-2-27 0,0 0 0 0,-2 2 25 0,2-2-25 0,0 1 0 0,-1 0 0 0,2-1 0 15,0 0 0-15,-1 0-49 0,1-1 49 0,0 0 0 0,-1 2-66 0,2-2 66 0,0 0 0 0,-3 0-94 16,3 0 94-16,0 0 0 0,-2-2 0 0,2 2 0 0,0 0 0 0,-2 0-79 0,2 0 79 0,0 0 0 15,-2-2-34-15,1 2 34 0,0 0 0 0,0-2 21 0,1 2-21 0,0 0 0 0,-2-3 0 16,1 3 0-16,-1 0 0 0,0-2 48 0,1 2-48 0,0 0 0 0,0 0 55 0,0 0-55 0,0 0 0 16,-1-2 53-16,1 2-53 0,0 0 0 0,-1 2 0 0,1-2 0 0,0 1 0 0,-3 0 20 15,2 1-20-15,0-1 0 0,-2 2 23 0,2-2-23 0,0-1 0 0,-2 3-3 0,1 0 3 0,-1 0 0 0,1 0 0 16,0-2 0-16,0 1 0 0,-1 3-28 0,0-4 28 0,0 2 0 0,-1 1-59 0,1-2 59 0,0 0 0 16,-2 1-46-16,1-2 46 0,-1 0 0 0,1 3 0 0,-1-3 0 0,1 0 0 15,-3 1 0-15,2-2 0 0,0 0 0 0,0 2 21 0,0-2-21 0,-1 0 0 0,1 0 33 0,0-1-33 0,0 0 0 16,-1 0 0-16,1 0 0 0,-1 0 0 0,1-3 30 0,-1 1-30 0,1 0 0 0,0 1 51 15,1-2-51-15,-1 1 0 0,-1-2-23 0,2 0 23 0,0 1 0 0,0-2 0 0,0 0 0 16,1 0 0-16,-1-1-53 0,2 1 53 0,-1-1 0 0,0-1-60 0,2 0 60 0,-1 0 0 0,1-1-15 16,0-11 15-16,0 0 0 0,0-2 0 0,3 3 0 0,0 0 0 0,1 0-11 0,-1 19 11 0,0 0 0 15,0 0 0-15,0 0 0 0,0 0 0 0</inkml:trace>
  <inkml:trace contextRef="#ctx0" brushRef="#br0" timeOffset="70437.24">27262 3003 0 0,'0'0'558'0,"0"0"-513"16,12 0-45-16,-1 0 0 0,1 0-5 0,-6 0 5 0,-1 0 0 0,2 0-39 0,-2-2 39 0,0 1 0 16,3 0 0-16,-3 1 0 0,0-1 0 0,1-2-55 0,0 2 55 0,-1 0 0 0,2 0-77 15,-3 0 77-15,0-1 0 0,2 0-92 0,-3 0 92 0,0 0 0 0,2 0 0 0,-2 1 0 0,-1-1 0 0,0-1-31 16,-2 3 31-16,0 0 0 0</inkml:trace>
  <inkml:trace contextRef="#ctx0" brushRef="#br0" timeOffset="70670.59">26880 3013 0 0,'0'0'346'0,"0"0"-346"16,-3 3 0-16,1-2 0 0,-3 3 0 0,3-3 0 0,0 1 0 0,-2 2 48 0,2-1-48 0,0-1 0 15,-2 3 83-15,2-3-83 0,0 1 0 0,-2 3 0 0,2-3 0 0,0 2 0 0,-2 1 62 0,2 0-62 16,0-2 0-16,-1 4 25 0,2-1-25 0,0-1 0 0,-2 2-35 0,2 1 35 0,0-1 0 0,-1 0 0 16,1 1 0-16,0-1 0 0,0 3-67 0,0-2 67 0,0 0 0 0,0 3-57 0,0-2 57 0,0 1 0 15,-1 0-47-15,1-1 47 0,0 1 0 0,-2 1 0 0,-3 10 0 0,0 0 0 0,-2 1-49 16,5-13 49-16,-1-2 0 0,-2 3-38 0,-5 5 38 0,0-1 0 0,-2 3 0 0,0-7 0 0,-1 2 0 0,-1 0 0 15,-1-6 0-15,2 0 0 0,-3 2 2 0,3-5-2 0,-1 0 0 0,-1 1-13 0,0-4 13 0,2 1 0 16,-1-1-4-16,4-1 4 0,0-1 0 0,-2-2 0 0,2 1 0 0,0-2 0 16,-2-2 0-16,1 0 0 0,-1 0 0 0,1 0 0 0,1-2 0 0,-1-1 0 0,-1 1 11 0,-1-2-11 15,0-1 0-15,-1 0 0 0,5-2 0 0,0 0 0 0,-1-1 24 0,11 14-24 0,0 0 0 0</inkml:trace>
  <inkml:trace contextRef="#ctx0" brushRef="#br0" timeOffset="70753.89">26446 3035 0 0,'0'0'291'0,"0"0"-272"16,4 0-19-16,0 0 0 0,1-2 14 0,-1 2-14 0,0 0 0 0,2-2 0 15,-1 1 0-15,0-1 0 0,0 2 7 0,-1 0-7 0,0 0 0 0,2-3 0 0,-4 3 0 0,0 0 0 16,2-1 3-16,-3 1-3 0,0 0 0 0</inkml:trace>
  <inkml:trace contextRef="#ctx0" brushRef="#br0" timeOffset="72221.78">30358 2473 0 0,'0'0'270'0,"0"0"-271"0,0 1 1 0,0 0 0 0,2 2 0 16,-2-1 0-16,0-2 0 0,1 2-2 0,-1-1 2 0,0 1 0 0,2 0-2 0,-2-1 2 0,0 0 0 16,1 1-2-16,-1-1 2 0,0 0 0 0,1 0 0 0,-1 0 0 0,0 0 0 0,1 1-2 0,-1-1 2 15,0 1 0-15,1 0-2 0,-1-1 2 0,0 0 0 0,1 1-2 0,-1 0 2 0,0-1 0 0,-1 2 0 16,1-2 0-16,0 1 0 0,-2 1-1 0,1-3 1 0,0 1 0 0,0 1 0 0,0-1 0 0,0 0 0 16,-1 0 0-16,1 0 0 0,0 0 0 0,-2 0 0 0,0-1 0 0,1 0 0 0,2 0 0 0,-3 2 0 15,1-2 0-15,0 0 0 0,-2-2 0 0,1 1 0 0,0 0 0 0,0 0 0 0,0 0 0 0,0 0 0 16,-1-2 0-16,1 2 0 0,0-2 0 0,0 1 0 0,1-2 0 0,0 1 0 0,-1 0 0 15,1 1 0-15,-1-2 0 0,-1 0 0 0,4 4 0 0,0 0 0 0,0 0 0 0,0 0 0 0,0 0 0 0,0 0 0 16,-6-14 0-16,1 1 0 0,-2-2 0 0,6 11 0 0,0 0 0 0,0-2 0 16,1 1 0-16,0 2 0 0,-1-2 0 0,1 1 0 0,0 2 0 0,1-4 0 0,-1 3 0 0,0 0 0 0,1-1 0 15,0 1 0-15,0 1 0 0,0-2 0 0,0 1 0 0,0 2 0 0,0-4 0 0,0 5 0 0,0-2 0 16,0 0 0-16,0 1 0 0,0-1 0 0,1 2 0 0,-1 0 0 0,0 0 0 0,2 0 0 16,-2 0 0-16,0 0 0 0,2 0 0 0,-2 2 0 0,1-1 0 0,0 0 0 0,-1 2 0 0,0 0 0 15,2-1 0-15,-2 2 0 0,0 0 0 0,1-1 0 0,-1 2 0 0,0 1 0 0,2-1 0 16,-2 1 0-16,0-1 0 0,1 3 0 0,0-1 0 0,-1 1 0 0,1-2 0 0,-2 3 0 0,0-1 0 15,2 0 0-15,-1 2 0 0,0 0 0 0,0-2 0 0,-1 2 0 0,0 0 0 0,1 1 0 0,-1-3 0 16,0 2 0-16,2 2 0 0,-2-3 0 0,0 0 0 0,2 2 0 0,-1-1 0 0,0 1 0 0,0 0 0 16,0-2 0-16,0 1 0 0,0 2 0 0,0-4 0 0,0 2 0 0,0 2 0 0,0-2 0 15,0-1 0-15,2 2 0 0,-2-3 0 0,0-1 0 0,3 4 0 0,-3-3 0 0,0 1 0 0,2 0 0 16,-2-1 0-16,0-2 0 0,2 5 0 0,-2-5 0 0,0 2 0 0,2 0 0 0,-2-2 0 0,0 0 0 16,1 1 0-16,-1-3 0 0,0 2 0 0,0-1 0 0,-1-5 0 0,0 0 0 0,0 0 0 15,0 0 0-15,0 0 0 0,0 0 0 0,0 0 0 0,0 0 0 0</inkml:trace>
  <inkml:trace contextRef="#ctx0" brushRef="#br0" timeOffset="72389.69">30508 2606 0 0,'0'0'328'0,"0"0"-328"16,0 1 0-16,0 0 0 0,-1 1-1 0,1-2 1 0,0 0 0 0,0 3-2 0,0-3 2 0,0 0 0 0,0 3-2 15,0-3 2-15,0 0 0 0,0 0 0 0,1 2 0 0,-1-2 0 0,0 0 0 0,1 1-2 0,-1 0 2 16,0 0 0-16,2 0-2 0,-2-1 2 0,0 0 0 0,2 3 0 0,-2-3 0 0,0 0 0 0,2 2 0 15,-1-1 0-15,0-1 0 0,1 2-2 0,-1-1 2 0,0 0 0 0,0 0-2 16,0-1 2-16,0 0 0 0</inkml:trace>
  <inkml:trace contextRef="#ctx0" brushRef="#br0" timeOffset="72639.89">30758 2389 0 0,'0'0'369'0,"0"0"-371"0,2 6 2 0,0 0 0 0,0 0-2 16,-1-1 2-16,0 1 0 0,1 0-2 0,-1 0 2 0,0 1 0 0,3 1 0 0,0 11 0 0,1-1 0 16,-1 2-2-16,-1 1 2 0,0 0 0 0,2 1-2 0,-2-4 2 0,0 1 0 0,1-1-2 0,-1 0 2 0,1-1 0 0,1-2 0 15,-3 0 0-15,0 0 0 0,1 1-2 0,-2-8 2 0,0-2 0 0,1 1-3 16,-1-2 3-16,0 0 0 0,0 1-3 0,0-3 3 0,0 2 0 0,1 0 0 0,-1 0 0 0,0 0 0 0,0 0-4 15,-1-2 4-15,0 1 0 0,3 3-4 0,-3-2 4 0,0-1 0 0,1 1-4 0,-1-1 4 0,0 2 0 16,1-2 0-16,-1-4 0 0,0 0 0 0,0 0-4 0,0 0 4 0,0 0 0 0,0 0-4 16,0 0 4-16,0 0 0 0</inkml:trace>
  <inkml:trace contextRef="#ctx0" brushRef="#br0" timeOffset="72956.59">30996 2477 0 0,'0'0'365'0,"0"0"-367"0,0 0 2 0,0 0 0 0,3 3-2 0,-3-3 2 0,0 0 0 16,2 1-2-16,-2 0 2 0,0 0 0 0,2 1 0 0,-2-1 0 0,0 0 0 0,2 1-2 15,-2-2 2-15,0 2 0 0,1 1-2 0,-1-1 2 0,0 0 0 0,2 2-2 0,-2-2 2 0,0 1 0 16,1 2 0-16,-1-1 0 0,0-1 0 0,1 0-2 0,-1 0 2 0,0 0 0 0,1 3-2 16,-1-2 2-16,0 0 0 0,1 3-3 0,-1-3 3 0,0 2 0 0,-1 1 0 0,1-2 0 0,0 0 0 0,-2 1-2 15,2 0 2-15,0-1 0 0,-2 1-2 0,2-6 2 0,0 0 0 0,0 0-2 0,0 0 2 16,0 0 0-16,0 0 0 0,-5 17 0 0,-1-1 0 0,1 3-2 0,2-13 2 0,0-1 0 15,0 1-2-15,1 0 2 0,0-2 0 0,-2 3-2 0,1-3 2 0,0 2 0 0,-1-1 0 0,1 0 0 0,1 0 0 16,-2 1-2-16,2-2 2 0,0 1 0 0,-2 0-2 0,2-2 2 0,0 2 0 0,0-1-2 16,1-1 2-16,0 0 0 0,0 3 0 0,1-4 0 0,0 2 0 0,-3 0-2 0,3-1 2 0,0 1 0 0,2 0-1 15,-1-2 1-15,0 2 0 0,0-1-1 0,1 0 1 0,0-1 0 0,0 3 0 0,1-3 0 16,0 2 0-16,0-2 0 0,1 2 0 0,1-1 0 0,0 0 0 0,0-1 0 0,0 1 0 0,1 1 0 16,0-2 0-16,1-1 0 0,-1 3 0 0,1-4 0 0,0 2 0 0</inkml:trace>
  <inkml:trace contextRef="#ctx0" brushRef="#br0" timeOffset="73407.71">31149 2628 0 0,'0'0'660'0,"0"0"-661"16,0 0 1-16,0 0 0 0,1 0 0 0,1 0 0 0,0 0 0 0,-1 2-2 0,1-2 2 0,0 0 0 0,0 0-2 15,1 0 2-15,0 0 0 0,1-2-2 0,1 2 2 0,0 0 0 0,1 0 0 0,10 0 0 0,1 0 0 16,-1-1-2-16,3 1 2 0,-2 0 0 0,1 0-2 0,-1-2 2 0,-1 0 0 0,3 1-2 15,-2 1 2-15,0 0 0 0,1-2 0 0,-2 1 0 0,-1 0 0 0,3 1-2 0,-12 0 2 16,0 0 0-16,3-1-2 0,-4 1 2 0,0 0 0 0,2-1-2 0,-3 1 2 0,0 0 0 0,1 0 0 16,-2 0 0-16,0 0 0 0,0 0-3 0,-3 0 3 0,0 0 0 0,0 0-3 0,3 0 3 0,0 0 0 0,1-2-5 15,-4 2 5-15,0 0 0 0,1 0 0 0,-2 0 0 0,0 0 0 0,0 0-5 0,-1 0 5 16,0 0 0-16,0 0-6 0,-1 0 6 0,0 0 0 0,0 3-6 0,-1-2 6 0,-1-1 0 0,-1 1 0 16,1 0 0-16,0 0 0 0,-1 1-6 0,-1 2 6 0,1-3 0 0,-2 2-6 0,0-1 6 0,0 0 0 15,1 2-7-15,0-2 7 0,0 2 0 0,0-1 0 0,-1 1 0 0,1 0 0 0,0 0-7 16,1 0 7-16,-1 1 0 0,0 0-8 0,2-2 8 0,0 1 0 0,-1 2-8 0,2 0 8 0,-1-1 0 15,0 2 0-15,3 0 0 0,0-2 0 0,-2 3-8 0,3-2 8 0,0 0 0 0,0 1-8 16,1-1 8-16,0 0 0 0,2 4-8 0,-1-4 8 0,0 2 0 0,2 1 0 0,0 0 0 0,0-1 0 16,0 0-8-16,8 10 8 0,-2 0 0 0,1 2-9 0,1-2 9 0,-1 0 0 0,2 0-8 15,-2-3 8-15,-1 1 0 0,2 2 0 0,-2-4 0 0,0-1 0 0,-1 3-9 0,-5-11 9 0,0 1 0 0,3 1-9 16,-3-2 9-16,0 0 0 0,0 2-24 0,-1-2 24 0,0-1 0 0,1 0 0 0,-2 1 0 0,0-1 0 16,2 1-38-16,-2-1 38 0,0 1 0 0,0-2-43 0,-1 1 43 0,0-2 0 0,1 4-41 15,-1-1 41-15,0-1 0 0,-2-1 0 0,1 2 0 0,0-1 0 0,-1 0-33 0,0 0 33 0,0 1 0 16,-2-2-24-16,1 1 24 0,0-1 0 0,-2 2-17 0,-1-1 17 0,1-1 0 0,0 0 0 15,0-1 0-15,-1 1 0 0,-1-2-11 0,7-1 11 0,0 0 0 0,0 0-4 0,-14 0 4 0,1 2 0 16,-3 0 5-16,9-3-5 0,0 0 0 0,-3-1 0 0,3 1 0 0,0-2 0 0,-2-1 8 0,1 0-8 16,1 0 0-16,-1-1 4 0,1 0-4 0,-1 1 0 0,0-3-1 0,8 7 1 0,0 0 0 0</inkml:trace>
  <inkml:trace contextRef="#ctx0" brushRef="#br0" timeOffset="73573.64">31425 2531 0 0,'0'0'834'0,"0"0"-835"16,0 2 1-16,0 0 0 0,-2 0-2 0,2-2 2 0,0 0 0 0,0 2 0 15,0-2 0-15,0 0 0 0,0 2-2 0,0-2 2 0,0 0 0 0,0 2-2 0,0-2 2 0,0 0 0 0,0 2-2 16,0-2 2-16,0 0 0 0,0 0 0 0,0 1 0 0,0-1 0 0,0 0 0 0,2 2-3 0,-2-2 3 0,0 0 0 16</inkml:trace>
  <inkml:trace contextRef="#ctx0" brushRef="#br0" timeOffset="73774.89">31651 2742 0 0,'0'0'912'0,"0"0"-913"16,0 1 1-16,0 0 0 0,-1 1 0 0,1 0 0 0,0-2 0 0,0 1-2 0,0 0 2 0,0 0 0 0,0 2-2 15,0-2 2-15,0-1 0 0,0 1-2 0,0-1 2 0,0 0 0 0,0 3 0 16,0-3 0-16,0 0 0 0,-1 1-2 0,1-1 2 0,0 0 0 0,1 0-2 0,-1 0 2 0,0 0 0 0,1 0-2 16,-1 0 2-16,0 0 0 0</inkml:trace>
  <inkml:trace contextRef="#ctx0" brushRef="#br0" timeOffset="74391.5">31837 2585 0 0,'0'0'793'0,"0"0"-793"15,1 4 0-15,0 0 0 0,1 1-2 0,-1-3 2 0,0 0 0 16,0 2 0-16,0 0 0 0,0 0 0 0,0 0-2 0,0 1 2 0,0 0 0 0,2 2-2 0,-1-1 2 0,0 1 0 0,0 1-2 16,1-1 2-16,-1-1 0 0,0 3 0 0,0-1 0 0,0-1 0 0,1 3-2 0,-1-3 2 15,0 2 0-15,1-1-2 0,-1 1 2 0,0-1 0 0,1 1-2 0,-1-2 2 0,1 0 0 0,-1 1 0 0,-2-8 0 16,0 0 0-16,0 0-3 0,0 0 3 0,0 0 0 0,0 0-3 0,0 0 3 0,0 0 0 15,0 0-4-15,0 0 4 0,0 0 0 0,0 0 0 0,0 0 0 0,0 0 0 0,0 0-5 0,0 0 5 16,0 0 0-16,0 0-5 0,0 0 5 0,0 0 0 0,0 0-6 0,10 28 6 0,1 1 0 0,0-1 0 16,-11-28 0-16,0-1 0 0,1 0-7 0,-1-1 7 0,0-1 0 0,-1 2-7 0,1-2 7 0,0-1 0 15,0 0-8-15,0 0 8 0,0-1 0 0,1 1 0 0,-1-1 0 0,0-1 0 0,1-1-9 16,0 2 9-16,0-1 0 0,0-2-9 0,0 1 9 0,0 0 0 0,1-3-10 0,-1 3 10 0,0 1 0 0,1-3 0 16,0 2 0-16,0 0 0 0,0 0-10 0,0-1 10 0,0 2 0 0,0-1-10 15,1 0 10-15,-1 0 0 0,1 1-11 0,-1 1 11 0,0 2 0 0,2-3 0 0,-2 3 0 0,0 0 0 0,1-2-11 16,-1 4 11-16,0-1 0 0,2-2-12 0,0 3 12 0,-1-1 0 0,0 2-12 0,0 0 12 15,0 0 0-15,0 2 0 0,0 0 0 0,0 1 0 0,1-1-12 0,-1 1 12 0,1 1 0 0,0 1-12 16,-1 0 12-16,0-2 0 0,2 3-12 0,-2 0 12 0,0 1 0 0,1 1 0 0,-1-3 0 16,-1 2 0-16,2 2-12 0,-2-2 12 0,0-1 0 0,2 4-12 0,-2-3 12 0,0 0 0 0,1 2-35 0,-1-3 35 15,0 2 0-15,0 1 0 0,-1-1 0 0,0-1 0 0,2 1-53 0,-2-2 53 0,0-1 0 16,0 2-58-16,-1-1 58 0,0-2 0 0,2 2-52 0,-2-4 52 0,0 2 0 0,1 1 0 16,-1-1 0-16,0-1 0 0,1-1-41 0,-1 1 41 0,0-2 0 0,0 2-29 0,0-3 29 0,0 2 0 0,1 0-21 15,-1-2 21-15,0 0 0 0,0 1 0 0,0-1 0 0,0 0 0 0,1 0-13 0,-1-1 13 16,0 0 0-16,1-2-9 0,-1 2 9 0,0-1 0 0,1-2-5 0,0 0 5 0,0-1 0 0,0 0 0 15,0 0 0-15,0-1 0 0,2 1-3 0,-1-2 3 0,0 1 0 0,1-2-1 0,-1 0 1 16,1 1 0-16,0-2-1 0,0 1 1 0,0 0 0 0,0 0 0 0,0 0 0 0,0 0 0 0,2 0 0 16,-1 1 0-16,1-1 0 0,-1 0 0 0,0 2 0 0,0 0 0 0,0-2 0 0,0 3 0 0,0 0 0 15,1-2 0-15,-2 4 0 0,0-2 0 0,2 0 0 0,-2 4 0 0,0-3 0 0,0 1 0 16,0 2 0-16,0-1 0 0,2 0 0 0,-3 2 0 0,0 0 0 0,1-2 0 0,-1 4 0 0,0-1 0 16,1-1 0-16,-2 3 0 0,0-1 0 0,2 1 0 0,-2 1 0 0,0-1 0 0,2 2 0 0,-2 0 0 15,0 1 0-15,1-1 0 0,0 1 0 0,-1 1 0 0,1-2 0 0,-1 3 0 0,0-2 0 0,0 1 0 16,-1-7 0-16,0 0 0 0,0 0 0 0,0 0 0 0,0 0 0 0,0 0 0 0,0 0 0 0,0 0 0 15,0 0 0-15,2 29 0 0,0-1 0 0,0 1 0 0,-2-23 0 0,0-1 0 0,2 3 0 16,-2-5 0-16,0 2 0 0,2 0 0 0,-1-3 0 0,0 0 0 0,0 2 0 0,-1-4 0 0,0 0 0 16</inkml:trace>
  <inkml:trace contextRef="#ctx0" brushRef="#br0" timeOffset="74708.46">32420 2777 0 0,'0'0'599'0,"0"0"-601"0,0 1 2 0,0 1 0 0,-1-1-2 0,1 0 2 0,0 0 0 16,0 0 0-16,0 0 0 0,0-1 0 0,-1 2-3 0,1-2 3 0,0 0 0 0,-2 2-3 0,2-2 3 16,0 2 0-16,-1 0-4 0,1-2 4 0,0 0 0 0,-2 1 0 0,2-1 0 0,0 0 0 15,-1 1-4-15,1-1 4 0,0 0 0 0,-2 3-5 0,2-2 5 0,0 0 0 0,-1 0-6 16,0-1 6-16,0 0 0 0,0 1 0 0,1 0 0 0,0 1 0 0,-2-1-7 0,2-1 7 0,0 1 0 0,-2 1-8 16,2-1 8-16,0-1 0 0,-2 2-8 0,2-1 8 0,0 0 0 0,-2-1 0 0,2 0 0 15,0 0 0-15,-1 3-9 0,1-3 9 0,0 0 0 0,0 3-9 0,0-3 9 0,0 0 0 0,0 1-10 16,0-1 10-16,0 0 0 0,1 0 0 0,-1 0 0 0,0 0 0 0,1-1-11 0,-1 1 11 15,0 0 0-15,0-3-10 0,0 3 10 0,0-3 0 0,1 2-11 0,-1 0 11 0,0-1 0 0,1 1 0 16,-1-1 0-16,0 1 0 0,1-2-11 0,-1 2 11 0,0-1 0 0,0-2-10 0,0 2 10 0,0 1 0 16,-1-3-10-16,1 3 10 0,0-2 0 0,-1 1 0 0,1 0 0 0,0-1 0 0,-1 2-10 15,0-1 10-15,0 2 0 0,0-3-10 0,1 2 10 0,0 0 0 0,-2-3-10 0,2 4 10 0,0-2 0 0,-2 0 0 16,1 2 0-16,0 0 0 0,0-2-11 0,1 2 11 0,0 0 0 0,-3-1-11 0,2 1 11 16,0 0 0-16,-2 0-10 0,2 0 10 0,0 0 0 0,0 1 0 0,1-1 0 0,0 0 0 0,0 0-10 15,0 0 10-15,0 0 0 0</inkml:trace>
  <inkml:trace contextRef="#ctx0" brushRef="#br0" timeOffset="75024.85">32500 2874 0 0,'0'0'542'0,"0"0"-542"0,2 1 0 16,0 2 0-16,2 1-1 0,-3-4 1 0,0 0 0 0,1 1-2 0,0-1 2 0,0 0 0 0,0 2-2 16,0-2 2-16,0 0 0 0,0 0 0 0,0-2 0 0,0 2 0 0,1-1-3 0,-1-1 3 0,0 0 0 15,3-1-4-15,-2 1 4 0,0-1 0 0,1 0-4 0,-1-2 4 0,0 1 0 0,1-1 0 16,-1 2 0-16,0-2 0 0,2-1-5 0,-2 1 5 0,0-1 0 0,2 0-6 0,-2-2 6 0,0 3 0 15,0-2-6-15,-1 1 6 0,0-1 0 0,1 2 0 0,0-1 0 0,-1 1 0 0,0-2-7 16,-1 1 7-16,0 1 0 0,1-1-6 0,-2 2 6 0,0 0 0 0,1-3-7 0,-1 5 7 0,0-2 0 16,-1 0 0-16,1 1 0 0,0 1 0 0,-2-1-8 0,1 1 8 0,0 1 0 0,-1-3-8 0,0 4 8 15,-1 0 0-15,1-1-9 0,0 1 9 0,0 0 0 0,0 0 0 0,0 1 0 0,0 0 0 0,-1 2-8 16,0 0 8-16,-1-3 0 0,1 4-9 0,0 0 9 0,-1-2 0 0,1 3-10 0,1-2 10 0,0 1 0 16,-2 3 0-16,2-2 0 0,0 0 0 0,-2 2-10 0,2-2 10 0,0 3 0 0,-1-1-10 15,2 0 10-15,0 0 0 0,-2 0-10 0,3 0 10 0,0 0 0 0,-2 0 0 0,2 0 0 0,0-1 0 16,0 2-10-16,0-1 10 0,0-1 0 0,0 2-10 0,0-3 10 0,0-1 0 0,2 4-10 15,-2-3 10-15,0 0 0 0,3 0 0 0,-2-2 0 0,0 1 0 0,0-1-9 0,-1-1 9 0,0 1 0 16,2 0-8-16,-2-3 8 0,0 0 0 0,2 2-8 0,-2-2 8 0,0 0 0 0,2-2 0 16,-2 2 0-16,0 0 0 0</inkml:trace>
  <inkml:trace contextRef="#ctx0" brushRef="#br0" timeOffset="75174.7">32475 2570 0 0,'0'0'673'0,"0"0"-675"0,0 0 2 0,0 0 0 15,-1 1 0-15,1-1 0 0,0 0 0 0,0 0-2 0,1 0 2 0,1 0 0 0,-1 0-3 0,1 0 3 16,0 0 0-16,2-2-3 0,0 0 3 0,0 1 0 0,0 1 0 0,10-4 0 0,-1 1 0 16,3-3-4-16,0 2 4 0,1 0 0 0,2-2-4 0,-1 1 4 0,-1-1 0 0,1 0-5 0,0 0 5 15,0 0 0-15,0-2 0 0,-3 0 0 0,1 1 0 0,-1-2-6 0,-15 9 6 0,0 0 0 0</inkml:trace>
  <inkml:trace contextRef="#ctx0" brushRef="#br0" timeOffset="75293.58">32837 2328 0 0,'0'0'335'0,"0"0"-337"0,-2 7 2 0,0 1 0 16,-1 0-2-16,3-2 2 0,0 1 0 0,-2 0 0 0,1 11 0 0,0-1 0 0,0 2-2 0,1 2 2 16,0 0 0-16,-2 0-3 0,2 0 3 0,0 0 0 0,0 1-3 0,0-1 3 0,0 0 0 0,1 2 0 15,0-2 0-15,0-1 0 0,0 0-4 0,-1 1 4 0,0-1 0 0,1-1-4 0,-1-19 4 0,0 0 0 16</inkml:trace>
  <inkml:trace contextRef="#ctx0" brushRef="#br0" timeOffset="79963.95">9482 4005 0 0,'0'0'469'0,"0"0"-449"15,2 2-20-15,0 0 0 0,0 2 44 0,-2-4-44 0,0 1 0 16,2 3 0-16,-2-2 0 0,0-1 0 0,0 2 28 0,-1 0-28 0,0 0 0 0,-1 2 48 16,-6 8-48-16,-1 1 0 0,0-1-6 0,-4 5 6 0,-1 1 0 0,-1-1 0 0,-19 15 0 0,1 2 0 0,0 1-44 15,-5-3 44-15,2 0 0 0,-1 2-32 0,5-7 32 0,0 1 0 0,-1 0-4 0,3-4 4 0,0 0 0 0,0 2 0 16,2-5 0-16,1 0 0 0,-2 2-37 0,-1-4 37 0,1 0 0 0,0 1-29 0,3-7 29 0,2 1 0 16,-2-1-7-16,26-14 7 0,0 0 0 0</inkml:trace>
  <inkml:trace contextRef="#ctx0" brushRef="#br0" timeOffset="80230.78">12793 4035 0 0,'0'0'336'0,"0"0"-319"15,-63 26-17-15,-1-2 0 0,-3 3 0 0,29-16 0 0,-1 2 0 0,-2 0 36 16,0 0-36-16,-1 2 0 0,-2-2 28 0,-1 0-28 0,0 1 0 0,0 1 1 0,2-1-1 16,0 1 0-16,-1 1 0 0,9-1 0 0,2 0 0 0,-2 1-18 0,11-5 18 0,2 0 0 0,-1 3-9 15,8-5 9-15,1 2 0 0,0-3 22 0,10-2-22 0,0-3 0 0,0 3 0 16,6-4 0-16,0 1 0 0,2 0 46 0,4-2-46 0,-1 0 0 0,1 0 41 0,-8-1-41 0,0 0 0 0</inkml:trace>
  <inkml:trace contextRef="#ctx0" brushRef="#br0" timeOffset="80447.53">15117 4146 0 0,'0'0'598'0,"0"0"-625"0,-61 26 27 0,0 1 0 15,-1-1 0-15,18-10 0 0,2 0 0 0,-2 2-25 0,3-1 25 0,1 2 0 16,-2 1-10-16,2-2 10 0,0 1 0 0,0-1-35 0,4 1 35 0,0-1 0 0,0 0 0 0,7-3 0 0,1-1 0 0,-2 1-48 16,11-4 48-16,-2 0 0 0</inkml:trace>
  <inkml:trace contextRef="#ctx0" brushRef="#br0" timeOffset="80747.67">18660 3953 0 0,'0'0'709'0,"0"0"-725"0,-18 20 16 0,1-1 0 0,-2 2 0 0,-17 3 0 15,0 0 0-15,-3 1-5 0,-5-3 5 0,0 0 0 0,-2 2-44 0,4-3 44 0,0-1 0 0,1 2-92 16,1-4 92-16,1 2 0 0,-2 0 0 0,2 0 0 0,-1-1 0 0,-1 1-83 0,7-4 83 0,-1 1 0 15,0 2-6-15,6-5 6 0,-1-1 0 0,-1 1 33 0,10-5-33 0,1 1 0 0</inkml:trace>
  <inkml:trace contextRef="#ctx0" brushRef="#br0" timeOffset="81031.72">21837 3732 0 0,'0'0'526'0,"0"0"-478"15,0 3-48-15,0 1 0 0,-2-2 18 0,1 3-18 0,0-1 0 0,-2 2-23 0,-9 6 23 0,1 2 0 0,0 2 0 16,-8-1 0-16,1 1 0 0,-2 1-35 0,-20 8 35 0,-1 0 0 0,0 2-30 0,-1-5 30 0,-2 1 0 15,0 2-26-15,0-4 26 0,2 1 0 0,-4 0 0 0,9-3 0 0,0 0 0 0,-1 3-18 0,1-3 18 16,-1 0 0-16,0 2-40 0,5-4 40 0,-1 1 0 0,0 2-11 0,2-3 11 0,-1 0 0 0,0 2 0 16,6-4 0-16,-1 1 0 0,0-1 39 0,28-15-39 0,0 0 0 0,0 0 40 0,0 0-40 0,0 0 0 15</inkml:trace>
  <inkml:trace contextRef="#ctx0" brushRef="#br0" timeOffset="81314.61">24426 3721 0 0,'0'0'597'0,"0"0"-626"0,2 3 29 0,0 0 0 15,0 2 0-15,-2-3 0 0,0 1 0 0,-2 0-54 0,-1 1 54 0,0 1 0 0,0-1-15 16,-16 9 15-16,2-1 0 0,-2 1-2 0,-21 10 2 0,-1 0 0 0,-2 3 0 0,-2-3 0 0,0 0 0 0,0 2-4 16,3-4 4-16,0-1 0 0,0 1 23 0,1-1-23 0,0-1 0 0,-1 1 15 0,-1-1-15 0,2 1 0 15,-4 0 0-15,5 0 0 0,-1-2 0 0,-1 2 67 0,-3 0-67 0,-2 0 0 0,0 2 63 16,6-7-63-16,0 0 0 0,-1 2 60 0,8-6-60 0,0 2 0 0</inkml:trace>
  <inkml:trace contextRef="#ctx0" brushRef="#br0" timeOffset="82265.71">27368 4526 0 0,'0'0'572'0,"0"0"-555"0,1-1-17 0,0-1 0 15,1-3 0-15,0 1 0 0,0 0 0 0,0 0-20 0,2-11 20 0,0 1 0 0,1-3-37 16,1 0 37-16,-1-1 0 0,0 0-42 0,0 0 42 0,0 1 0 0,1-3 0 0,1 2 0 0,-1 0 0 16,0 0-38-16,0 0 38 0,-1 0 0 0,3 1-2 0,-2 0 2 0,0-1 0 0,0-2 16 15,0 3-16-15,1 1 0 0,-1 0 0 0,-1 0 0 0,0 0 0 0,2-1 6 0,-1 4-6 0,-1-2 0 16,1 0-16-16,-1 3 16 0,1-1 0 0,1 0-23 0,-5 8 23 0,0 1 0 0,1-2 0 0,-1 2 0 16,0 2 0-16,1-3-22 0,-1 2 22 0,0 0 0 0,0-1-25 0,0 3 25 0,0-1 0 0,1-1-18 15,0 1 18-15,-1 1 0 0,0-2 0 0,0 2 0 0,0 1 0 0,1-3-9 0,-1 3 9 0,0 0 0 16,1-2 6-16,-1 2-6 0,0 0 0 0,2 0-7 0,-2 2 7 0,1 0 0 0,1-1 0 15,-1-1 0-15,0 1 0 0,1 3 2 0,0-2-2 0,0 2 0 0,2 1-7 0,6 7 7 0,-1 0 0 16,3-1-10-16,-2 3 10 0,0 1 0 0,2 0 0 0,-2-1 0 0,2 1 0 0,0-1 29 16,0 0-29-16,-1 2 0 0,1-2 31 0,0 2-31 0,0-3 0 0,2 4 21 0,-2-4-21 0,1 1 0 15,0 0 0-15,0-2 0 0,-1 2 0 0,4-1 19 0,-5-1-19 0,1 2 0 0,-1-2 27 0,-2-2-27 0,-1 1 0 16,0-1 14-16,-7-5-14 0,0-1 0 0,2 1 0 0,-3-2 0 0,0 0 0 0,1 2-22 16,-3-2 22-16,0 1 0 0,1 0-21 0,-2 1 21 0,-1-1 0 0,-1-1 8 0,-7 10-8 0,1-2 0 15,-1 1 0-15,-5-1 0 0,1-2 0 0,-2 3-12 0,-3-3 12 0,0 0 0 0,0 2-49 16,-1-4 49-16,-1 0 0 0,-3 1-49 0,2-3 49 0,-1 0 0 0,0 0 0 0,-14 1 0 0,1 1 0 15,-2 1-43-15,7-6 43 0,1 1 0 0,1 2-23 0,13-5 23 0,2 0 0 0,-3 2-14 16,5-3 14-16,-1 0 0 0,1-3 0 0,4 2 0 0,-1-2 0 0,-2 0-3 0,11 4 3 0,0 0 0 0</inkml:trace>
  <inkml:trace contextRef="#ctx0" brushRef="#br0" timeOffset="82499.74">28308 4025 0 0,'0'0'322'0,"0"0"-360"0,1 6 38 0,0 1 0 0,2-2 0 0,-3-2 0 15,0 1 0-15,2-1-22 0,-2 3 22 0,0-1 0 0,0-5 0 0,2 5-6 0,0 12 6 0,-1 0 0 0,2 1 0 0,-3 0 0 0,0 2 0 16,2-1 0-16,-2 2 0 0,0-1 0 0,0 2 0 0,0-2 0 0,0-1 0 0,0 4 0 16,0-3 0-16,0 0 0 0,-1 0 0 0,0-1 0 0,0 1 0 0,0 0 0 15,0-2 0-15,0-1 0 0,-3 1 0 0,2-1 0 0,0 0 0 0,0-1 6 0,-1 0-6 0,-1-3 0 0,1 4-6 16,0-3 6-16,0-1 0 0,-2 3 0 0,2-5 0 0,1 1 0 0,-2 1 0 0,3-10 0 15,0 0 0-15,0 2 0 0,0-4 0 0,0 1 0 0,-1 2 0 0,2-4 0 0,0 0 0 0,0 0 0 0,0 0 0 0,0 0 0 16</inkml:trace>
  <inkml:trace contextRef="#ctx0" brushRef="#br0" timeOffset="82749.88">28584 3935 0 0,'0'0'434'0,"0"0"-527"0,0 4 93 0,0-2 0 0,2 2-58 15,0 0 58-15,-1 0 0 0,1 0-23 0,1 13 23 0,1 1 0 0,1-1 0 0,0 1 0 0,0 1 0 16,1 2-4-16,-1 0 4 0,1 0 0 0,1 1 0 0,-2 0 0 0,0 0 0 0,2 1 0 16,-1-2 0-16,-1 1 0 0,0 0 0 0,0 0 0 0,0-2 0 0,1 2 0 0,-2-4 0 0,-1 1 0 15,1 2 0-15,-2-3 0 0,0 0 0 0,2 1 0 0,-2-3 0 0,0-1 0 0,0 3 0 16,-2-4 0-16,0 1 0 0,2 1 0 0,-2-4 0 0,0 1 0 0,-1 0 0 0,1-9 0 0,0-1 0 0,-2 2 0 15,1-2 0-15,0 1 0 0,0-1 0 0,1-3 0 0,0 0 0 0,0 0 0 0,0 0 0 0,0 0 0 16</inkml:trace>
  <inkml:trace contextRef="#ctx0" brushRef="#br0" timeOffset="82916.42">28771 4356 0 0,'0'0'383'0,"0"0"-450"15,-3 1 67-15,0-1 0 0,3 0 0 0,-5 2 0 0,-1-1 0 0,-1 0 0 0,0 1-40 0,-11 1 40 0,-1-2 0 0,-1 3-17 16,-3-2 17-16,0-1 0 0,-2 4-3 0,-1-4 3 0,1 1 0 0,1 1 0 0,0-1 0 0,-1 3 0 16,1-2 0-16,3 0 0 0,-1 1 0 0,-2-1 0 0,4-1 0 0,1 0 0 0,-1 1 0 15,20-3 0-15,0 0 0 0,0 0 0 0,0 0 0 0,0 0 0 0</inkml:trace>
  <inkml:trace contextRef="#ctx0" brushRef="#br0" timeOffset="83417.62">29230 4300 0 0,'0'0'371'0,"0"0"-371"16,-1 0 0-16,0 0 0 0,-2 3 0 0,3-3 0 0,0 0 0 0,-2 0-11 0,2 0 11 0,0 0 0 15,1-1-10-15,0 1 10 0,0 0 0 0,1-2-21 0,1 2 21 0,0 0 0 0,2-2 0 16,11 0 0-16,-2 2 0 0,2-1-30 0,1-2 30 0,1 3 0 0,2-4-26 0,0 4 26 0,0-1 0 0,2 0-14 16,-1 0 14-16,2 0 0 0,0-1 0 0,-1 1 0 0,-1 0 0 0,1 1-3 0,-22 0 3 0,0 0 0 15</inkml:trace>
  <inkml:trace contextRef="#ctx0" brushRef="#br0" timeOffset="83768.27">29836 4475 0 0,'0'0'324'0,"0"0"-366"0,1-1 42 0,0 0 0 0,1 0-20 0,-1-1 20 0,0 0 0 16,1 0-6-16,0-1 6 0,0-1 0 0,0 1 0 0,0-1 0 0,0-2 0 0,0 1 0 0,3-11 0 0,-1 0 0 15,1 1 0-15,-3 6 0 0,0 1 0 0,0-1 0 0,2-11 0 0,0 1 0 0,3-3 0 16,-2 1 0-16,0-1 0 0,2 0 0 0,-3 3 0 0,0-1 0 0,4-2 0 0,-5 3 0 0,0 0 0 0,1-1 0 15,-2 5 0-15,0-1 0 0,0-2 0 0,-1 6 0 0,0-1 0 0,1-1 0 0,-2 9 0 0,0 2 0 16,1-4 0-16,-1 4 0 0,0-1 0 0,0 0 0 0,0 2 0 0,0 0 0 0,0-1 0 16,0 1 0-16,0 0 0 0,0 0 0 0,0 1 0 0,0-1 0 0,0 1 0 0,0 0 0 0,0 0 0 15,-1-1 0-15,1 1 0 0,0-1 0 0,0 1 0 0,0 1 0 0,0 0 0 0,0 0 0 0,0 0 0 16,0 0 0-16,1 1 0 0,0 2 0 0,0-1 0 0,0 0 0 0,0 1 0 0,1 0 0 16,0 1 0-16,0 1 0 0,0 1 0 0,0 0 0 0,3 10 0 0,0-1 0 0,1 3 0 15,1 0 0-15,-1 0 0 0,0-1 0 0,1 1 0 0,0 0 0 0,3 0 0 0,-2-2 0 0,0 2 0 0,0-2 0 16,0-1 0-16,-1 0 0 0,2 0 0 0,-1-1 0 0,-1-2 0 0,1 3 0 0,-1-2 0 15,0-2 0-15,3 2 0 0,-3-4 0 0,0 0 0 0,2 2 0 0,-7-8 0 0,0 1 0 0,2-2 0 16,-1 1 0-16,0 0 0 0,0 0 0 0,-1-2 0 0,0 2 0 0,2 0 0 0,-4-3 0 0,0 0 0 16,0 0 0-16,0 0 0 0,0 0 0 0</inkml:trace>
  <inkml:trace contextRef="#ctx0" brushRef="#br0" timeOffset="84151.64">30461 4129 0 0,'0'0'577'0,"0"0"-579"16,1 1 2-16,0 1 0 0,-1-2 0 0,2 4 0 0,-2-3 0 0,0-1 0 0,2 5-2 16,-2-4 2-16,0 1 0 0,2 2-2 0,-2-1 2 0,0-2 0 0,1 2-3 0,-1 0 3 0,0-2 0 15,0 3 0-15,0-2 0 0,0 0 0 0,0 2-3 0,-1 1 3 0,0-3 0 0,0 1-4 16,0-1 4-16,0 1 0 0,0 0-4 0,-1-2 4 0,2-1 0 0,-2 2 0 0,0 1 0 0,0-1 0 0,0-1 0 0,-2 2-5 16,1-3 5-16,0 0 0 0,-2 1-5 0,1-1 5 0,0 0 0 0,0-1-6 15,0-1 6-15,0 1 0 0,-2 0 0 0,0-2 0 0,1 1 0 0,-2-1-6 0,1 0 6 0,1 0 0 0,-2-3-7 16,2 1 7-16,0 1 0 0,-1-1-7 0,1 1 7 0,-1-2 0 0,1 0 0 15,1 0 0-15,0-1 0 0,0 1-8 0,1-2 8 0,0 1 0 0,0 0-9 0,1-1 9 0,-1 1 0 0,1-1-9 16,2 0 9-16,0 1 0 0,-2 0 0 0,2 0 0 0,0-2 0 0,2 2-10 0,-1 2 10 0,0-2 0 16,2-1-10-16,-1 2 10 0,0 2 0 0,2-3-9 0,-1 3 9 0,0-1 0 0,0 1 0 15,1 2 0-15,0-1 0 0,1-1-9 0,-1 3 9 0,0 0 0 0,1-2-10 0,0 3 10 0,0 0 0 0,0 2-10 16,1 0 10-16,-1 0 0 0,3 1 0 0,-2 0 0 0,0 0 0 0,1 2-10 16,6 9 10-16,1-2 0 0,0 3-9 0,-3 1 9 0,1-1 0 0,2 2-9 0,-4-1 9 0,-1 1 0 0,1 0 0 15,-3 1 0-15,1-3 0 0,-1 5-10 0,-2-5 10 0,0 1 0 0,1 1-9 0,-2-2 9 0,-1-1 0 16,1 3-8-16,-4-10 8 0,0 0 0 0,2 0 0 0,-2-1 0 0,0 0 0 0,1 0-8 15,-1 1 8-15,0-2 0 0,0 2-8 0,0-2 8 0,0 0 0 0,-2 2-16 0,2-2 16 0,0 0 0 16,-2 3 0-16,1-3 0 0,0 0 0 0,0 2-20 0,0-3 20 0,0 3 0 0,0-3-20 16,1-4 20-16,0 0 0 0,0 0-17 0,0 0 17 0,0 0 0 0,0 0 0 0,0 0 0 0,0 0 0 0</inkml:trace>
  <inkml:trace contextRef="#ctx0" brushRef="#br0" timeOffset="84285.08">30821 4257 0 0,'0'0'346'0,"0"0"-347"15,1 0 1-15,0 0 0 0,0 1-2 0,0 0 2 0,0 1 0 0,1-2-2 0,-1 0 2 0,0 0 0 0,0 2 0 16,0-2 0-16,0 0 0 0,0 3-2 0,0-3 2 0,0 0 0 0,0 1-2 0,-1-1 2 0,0 0 0 16,2 0-2-16,-2 0 2 0,0 0 0 0,0 0 0 0,0 0 0 0,0 0 0 0</inkml:trace>
  <inkml:trace contextRef="#ctx0" brushRef="#br0" timeOffset="84484.84">31220 3992 0 0,'0'0'353'0,"0"0"-353"16,10 21 0-16,0 1 0 0,4-1-2 0,-5-3 2 0,0-1 0 0,2 4-2 0,-2-3 2 0,0 1 0 0,3-1-2 16,-3 0 2-16,0 0 0 0,2 0 0 0,-1-2 0 0,-1 0 0 0,1 1-2 15,-2-2 2-15,0-1 0 0,0 1-2 0,0-2 2 0,-1-1 0 0,2 3-2 0,-6-10 2 0,0 0 0 0,2 2 0 16,-3-4 0-16,0 2 0 0,1 0-2 0,-3-5 2 0,0 0 0 0,0 0-2 0,0 0 2 0,0 0 0 15</inkml:trace>
  <inkml:trace contextRef="#ctx0" brushRef="#br0" timeOffset="84768.55">31578 4056 0 0,'0'0'391'0,"0"0"-391"0,0 0 0 0,0 0 0 0,1 1-2 0,-1 0 2 0,0 0 0 16,1 1-2-16,-1-2 2 0,0 1 0 0,1 0-2 0,-1 0 2 0,0-1 0 0,0 4 0 16,0-1 0-16,0 0 0 0,0 0-2 0,-1 1 2 0,0-1 0 0,0 1-2 0,0 0 2 0,0 0 0 0,-1 2-2 15,0-1 2-15,0 1 0 0,-2-1 0 0,1 0 0 0,0 2 0 0,-2-1 0 0,0 0 0 0,1-2 0 16,0 3-3-16,-1-1 3 0,-1-2 0 0,1 2-3 0,-1 0 3 0,1 0 0 0,-1 0 0 16,1-2 0-16,0 1 0 0,-1 1-4 0,0-2 4 0,1 1 0 0,-1 1-4 0,2-3 4 0,0 2 0 15,-2 0-4-15,1-1 4 0,1 1 0 0,-1-2 0 0,2 1 0 0,0 2 0 16,-2-2-4-16,4-2 4 0,0 1 0 0,-2 2-4 0,2-2 4 0,0 1 0 0,-1 0-4 0,2-1 4 0,0 1 0 15,3 0 0-15,-1 0 0 0,0 0 0 0,2-2-4 0,-1 2 4 0,0-1 0 0,2 1-5 16,0-2 5-16,1 1 0 0,-1 2-5 0,1-3 5 0,0 1 0 0,2 0 0 0,10 0 0 0,0-2 0 16,1 3-5-16,-19-4 5 0,0 0 0 0</inkml:trace>
  <inkml:trace contextRef="#ctx0" brushRef="#br0" timeOffset="85185.65">31772 4218 0 0,'0'0'616'0,"0"0"-616"15,0 1 0-15,0-1 0 0,0 1-1 0,1 0 1 0,0 1 0 0,1-1-2 0,0-1 2 0,0 0 0 16,1 3-2-16,1-3 2 0,0 0 0 0,1 1 0 0,12 0 0 0,1 0 0 0,-2 0-2 0,5-1 2 0,-1 0 0 16,1-1 0-16,3 1 0 0,-1 0 0 0,1-2-3 0,-1 2 3 0,1-1 0 0,1-1 0 15,10 0 0-15,1-1 0 0,1 0-3 0,-18 2 3 0,1-1 0 0,-1-1-4 16,-2 2 4-16,-1-2 0 0,1 1-4 0,-4-1 4 0,2 1 0 0,-1-3 0 0,-5 3 0 0,1 0 0 0,1-2-5 16,-9 4 5-16,0-2 0 0,1 1-6 0,-2-1 6 0,0 1 0 0,3 1-7 0,-4-2 7 0,0 1 0 0,2 0 0 15,-2 1 0-15,0-2 0 0,2 0-8 0,-2 2 8 0,0 0 0 0,-1-1-8 16,0 1 8-16,0 0 0 0,0-1-9 0,-2 1 9 0,1 0 0 0,-1 0 0 15,0 0 0-15,0 0 0 0,-2 1-9 0,0 0 9 0,0 1 0 0,-2 1-10 0,1 0 10 0,0-2 0 0,-1 4-10 0,-2-2 10 16,2-1 0-16,-1 2 0 0,1 2 0 0,-1-3 0 0,-1 3-10 0,2-1 10 0,0-1 0 0,-2 3-10 16,3-2 10-16,0 2 0 0,-2-1-10 0,3 1 10 0,-2 0 0 0,0 1 0 0,3 0 0 0,0 1 0 15,0-1-11-15,2 2 11 0,0-3 0 0,-3 4-10 0,5 10 10 0,0-1 0 0,-1 4-10 16,5-2 10-16,-1 0 0 0,2 1 0 0,2-2 0 0,0 1 0 0,2-1-11 0,-1-1 11 0,0-1 0 16,2 2-11-16,1-3 11 0,-1 1 0 0,0 2-10 0,1-3 10 0,-1-1 0 0,1 4 0 15,0-3 0-15,-2-1 0 0,0 1-10 0,-2-1 10 0,-1-1 0 0,2-1-10 0,-4 0 10 0,0 0 0 0,1-1-10 16,-5-14 10-16,0 0 0 0,0 0 0 0,0 17 0 0,0-1 0 0,-3 3-10 0,1-15 10 15,0-2 0-15,0 4-19 0,-1-5 19 0,0 1 0 0,-1 1-25 0,0-1 25 0,0 0 0 0,-3 1 0 16,1 1 0-16,0-3 0 0,0 2-24 0,-12 1 24 0,2 0 0 0,-3 0-21 0,1-4 21 0,-1 0 0 16,-2 2-16-16,4-4 16 0,-1 0 0 0,1-1 0 0,1-2 0 0,1 1 0 0,-4-3-11 15,4-1 11-15,1 0 0 0,0-3-7 0,2 0 7 0,1-1 0 0,-2 0-5 0,3-2 5 0,1 1 0 16,-1-3 0-16,10 16 0 0,0 0 0 0</inkml:trace>
  <inkml:trace contextRef="#ctx0" brushRef="#br0" timeOffset="85351.87">32258 3914 0 0,'0'0'1260'0,"0"0"-1260"0,0 3 0 0,0 1 0 0,3-2-1 15,-3-2 1-15,0 0 0 0,1 2-3 0,-1-2 3 0,0 0 0 0,0 2-3 0,0-2 3 16,0 0 0-16</inkml:trace>
  <inkml:trace contextRef="#ctx0" brushRef="#br0" timeOffset="107941.44">30601 2396 0 0,'0'0'290'0,"0"0"-291"16,0-2 1-16,0-1 0 0,0 2-2 0,0-4 2 15,0 2 0-15,2 1 0 0,-2-1 0 0,0-1 0 0,2 0-2 0,-2-1 2 0,0 1 0 0,2-3-2 0,-2 4 2 0,0-2 0 0,0 5 0 0,2-6-2 16,-2 1 2-16,0-1 0 0,2 1 0 0,-2 1 0 0,0-3 0 16,2 1-2-16,-2 2 2 0,0-2 0 0,1 1-2 0,-1-1 2 0,0 2 0 0,0-3-2 0,0 3 2 0,0-2 0 0,-1-1 0 15,1 3 0-15,0-1 0 0,-2-2-2 0,1 2 2 0,0-1 0 0,-2 1-2 0,1-1 2 0,0 1 0 16,-2 0-2-16,0 1 2 0,1-2 0 0,-1 1 0 0,0-1 0 0,-1 1 0 15,-1 0-2-15,-1 1 2 0,1-1 0 0,0 0-2 0,-10-4 2 0,-1-1 0 0,0-1-2 0,9 7 2 0,-1 0 0 16,1-2 0-16,-1 3 0 0,1 0 0 0,-1-2-1 0,-10-2 1 0,1-1 0 0,-2-1 0 0,1 2 0 16,2 1 0-16,-2-2 0 0,2 3 0 0,-1 0 0 0,-1-1 0 0,3 2 0 0,-1-1 0 0,1 1 0 15,0 1 0-15,1-1 0 0,-3 0 0 0,3 1 0 0,-1 2 0 0,1-3 0 0,1 3 0 16,1 0 0-16,-4-1 0 0,4 0 0 0,-1 1 0 0,0 0 0 0,-1 0 0 0,1-1 0 0,-3 1 0 16,3 1 0-16,0 0 0 0,-1-1 0 0,1 1 0 0,-1 0 0 0,-1-2 0 0,-1 2 0 0,2 0 0 15,-2 0 1786-15,2 0-1786 0,-1 0 0 0,-1 2 0 0,1-1 0 0,0 0 0 0,-1 1 0 16,-1-1 0-16,2 1 0 0,-2 1 0 0,2 0 0 0,-1 0 0 0,0 2 0 0,0-1 0 0,0 0 0 15,0 1 0-15,2-1 0 0,1 0 0 0,-3 2 0 0,3-1 0 0,-1 1 0 0,-2 1 0 0,3-1 0 16,1 0 0-16,-2 1 0 0,1 0 0 0,1 0 0 0,-3 1 0 0,3 2 0 0,0-2 0 16,0 1 0-16,2-1 0 0,-1 2 0 0,0 2 0 0,0-1 0 0,1 0 0 0,-3 1-1397 15,2 1 1397-15,1-1 0 0,-1 0 0 0,2 2 0 0,0-2 0 0,-3 0-21 0,2 1 21 0,-1 2 0 0,0-2 0 16,2 2 0-16,0-1 0 0,-2 0-2 0,3 3 2 0,0-1 0 0,-2-1-3 0,3 1 3 16,-1-1 0-16,-1 1-26 0,2 0 26 0,0 0 0 0,0-1 0 0,1 0 0 0,1 0 0 0,-2 2 0 15,8-17 0-15,0 0 0 0,0 0-32 0,-11 31 32 0,-1-1 0 0,1 5-8 0,7-18 8 0,1-1 0 16,-3 1 0-16,4-2 0 0,0 1 0 0,-2 2-21 0,3-2 21 0,0-1 0 0,-1 3-9 15,2-4 9-15,0 3 0 0,1-2 18 0,0 1-18 0,0 0 0 0,1 1 0 0,0 0 0 0,0-2 0 16,2 3 2-16,1-3-2 0,0 2 0 0,1-2 7 0,0-1-7 0,0-1 0 0,1 3-18 16,-1-1 18-16,0-1 0 0,1 0 0 0,0 0 0 0,1-1 0 0,0 3-21 0,0-3 21 0,0-1 0 0,1 4-19 15,0-5 19-15,-1 0 0 0,3 3 1 0,-2-2-1 0,0-1 0 0,3 2 0 0,-2-3 0 16,0 1 0-16,2-2 28 0,1 0-28 0,-1 0 0 0,1 1 19 0,0-2-19 0,1-1 0 0,0 1-4 16,0 0 4-16,0-1 0 0,1 1 0 0,-1-2 0 0,1 1 0 0,-1 0-3 15,0-1 3-15,1 1 0 0,3-1 33 0,-2-1-33 0,1 0 0 0,0 1 38 0,0-1-38 0,0-2 0 0,2 3 0 16,-3-2 0-16,1-2 0 0,2 1 11 0,-2 1-11 0,2-3 0 0,-2 1 3 0,1-1-3 0,-1 1 0 0,2-1 4 15,1-1-4-15,-2 0 0 0,2 1 0 0,-3-1 0 0,1 0 0 0,3-1-1 0,-2 0 1 16,1 1 0-16,0-3-2 0,-1 1 2 0,2 1 0 0,0-3 1 0,-3 2-1 0,1 0 0 16,-1 0 0-16,0-1 0 0,-1 1 0 0,-1-2 6 0,1 1-6 0,-1-1 0 0,2 1 8 0,-2-3-8 15,1 3 0-15,0-1 9 0,0-1-9 0,-1 0 0 0,3-1 0 0,-2 0 0 0,-1 1 0 0,1-3 10 16,-2 2-10-16,1 0 0 0,1-2 11 0,-1 0-11 0,-1 1 0 0,1 0 12 0,-1 0-12 0,1-2 0 16,0 2 0-16,-1-1 0 0,-1 1 0 0,1-3 14 0,-2 3-14 0,1 0 0 0,0-1 16 15,-2 0-16-15,1-1 0 0,0 0 15 0,0-1-15 0,-1 2 0 0,0-2 0 0,0 1 0 0,0-1 0 16,1-2 12-16,-3 3-12 0,0-1 0 0,1-1 13 0,-2 0-13 0,0 2 0 0,1-3 13 0,-1 3-13 15,1 0 0-15,0-4 0 0,-2 2 0 0,0-1 0 0,0 1 7 0,0 0-7 0,-1 2 0 16,2-3 5-16,-2 1-5 0,1-2 0 0,0 2-1 0,-2-2 1 0,1 1 0 0,2-2 0 0,-4 2 0 16,0-1 0-16,2 0-5 0,-3 0 5 0,0 1 0 0,3-3-9 0,-3 1 9 0,0 2 0 0,0-1-6 15,-2 1 6-15,0-1 0 0,1-1 0 0,-3 9 0 0,0-1 0 0,1 1-3 0,-1-6 3 0,0-3 0 16,1 0 0-16,-1 7 0 0,0 1 0 0,-2 0 2 0,0-10-2 0,0 1 0 0,0-2 0 16,-1 3 0-16,0 0 0 0,0-3 6 0,-1 4-6 0,-1-1 0 0,0-1 13 0,3 8-13 0,0 0 0 15,-2 1 19-15,2 1-19 0,0-1 0 0,-2 0 0 0,2 1 0 0,0 0 0 0,-3-1 18 16,2 0-18-16,0 1 0 0,-2-2 12 0,2 1-12 0,0-1 0 0,-2-1 4 0,1 2-4 0,-1-4 0 15,1 4 0-15,-1-1 0 0,0-1 0 0,0-1-2 0,0 4 2 0,-1-3 0 0,1-1-6 16,0 1 6-16,0 2 0 0,-1-4-6 0,1 4 6 0,-1-2 0 0,-1 0 0 0,0 3 0 0,1-2 0 0,0-1-9 16,-1 2 9-16,1 0 0 0,-2-2-15 0,1 2 15 0,-1 1 0 0,1-1-24 0,-1 2 24 15,0 0 0-15,-1-2 0 0,1 2 0 0,-1 1 0 0,-2-1-33 0,2 2 33 0,0-1 0 0,0 0-36 16,-14 1 36-16,0 1 0 0,-1-3-37 0,2 4 37 0,-1 0 0 0</inkml:trace>
  <inkml:trace contextRef="#ctx0" brushRef="#br0" timeOffset="110994.65">7337 2305 0 0,'0'0'418'0,"0"0"-440"0,0-10 22 16,0-1 0-16,-1 1 9 0,1 6-9 0,0-2 0 0,-1-2 9 0,1 4-9 0,0-2 0 0,0-2 0 0,0 3 0 0,0 0 0 0,0-2 23 16,0 1-23-16,0 1 0 0,-2 0 7 0,2-1-7 0,0 1 0 0,-2-1-4 0,2 1 4 0,0 2 0 15,-1-3 0-15,-1 1 0 0,1 1 0 0,-1-1-11 0,1 3 11 0,1-1 0 16,-2-2 20-16,1 1-20 0,0 2 0 0,-1-4 18 0,1 3-18 0,0 0 0 0,-3-1 0 0,3 2 0 0,0-1 0 15,-2 0 19-15,2-2-19 0,1 3 0 0,-3-1 47 0,3 0-47 0,-2 2 0 0,0-3 13 0,1 2-13 16,0 0 0-16,-1 0 0 0,1 1 0 0,0 0 0 0,0-2 31 0,0 1-31 0,0 2 0 0,0-2 10 16,1 0-10-16,0 2 0 0,-2-1-42 0,1 1 42 0,1 0 0 0,-3-1 0 0,3 1 0 15,0 0 0-15,-1 1 0 0,-1 0 0 0,1-1 0 0,1 3-63 0,-2-2 63 0,1 2 0 16,0-1 5-16,0 2-5 0,0-2 0 0,0 3 0 0,0-1 0 0,0 0 0 0,0 2 40 0,0-2-40 0,0 3 0 16,-1 0-9-16,2-2 9 0,-2 2 0 0,1 1 2 0,1-1-2 0,-2 0 0 0,1 3 0 15,-1-2 0-15,1 1 0 0,-1 0-9 0,-1 11 9 0,1 1 0 0,-2 1 15 0,3-12-15 0,1-1 0 16,-2 2-4-16,1 11 4 0,1 0 0 0,-3 1 0 0,3-2 0 0,-2-1 0 0,0 3-12 0,2-3 12 15,0 0 0-15,-2 0-17 0,2-1 17 0,0-1 0 0,0 2-29 0,0-2 29 0,0-1 0 16,2 2 0-16,-1-3 0 0,0 1 0 0,1 3-37 0,-1-6 37 0,1 3 0 0,-1 1 7 16,-1-5-7-16,0 3 0 0,2-1 12 0,-2-1-12 0,1-1 0 0,0 1 0 0,-1-9 0 0,0 1 0 0,1 0 26 15,-1-2-26-15,0 3 0 0,2-2 25 0,-2 0-25 0,0 0 0 0,1 0 40 0,-1 1-40 16,0-1 0-16,0 0 0 0,0 1 0 0,0-1 0 0,-1 2 24 0,1-3-24 0,0 2 0 0,-2 1 6 16,2-2-6-16,0 0 0 0,-2 0-5 0,1 0 5 0,1 1 0 0,-2-1 0 0,1-1 0 0,1 0 0 15,-2 0-5-15,1 0 5 0,1-1 0 0,-2 0-15 0,1-1 15 0,0 0 0 0,0 1 10 16,0-3-10-16,0 1 0 0,-1 0 0 0,1-1 0 0,0 0 0 0,-1 0 5 0,1-1-5 0,0 0 0 15,-2-2-17-15,3 3 17 0,0 0 0 0,0 0-20 0,0 0 20 0,0 0 0 0</inkml:trace>
  <inkml:trace contextRef="#ctx0" brushRef="#br0" timeOffset="111829.08">7503 1969 0 0,'0'0'554'0,"0"0"-550"0,5-1-4 0,-2 0 0 0,2-3 29 15,-3 4-29-15,0 0 0 0,0-1 55 0,-1 1-55 0,1 0 0 0,1-3 0 0,-3 3 0 0,1 0 0 16,3-2 14-16,-3 2-14 0,0 0 0 0,1 0-37 0,-2 0 37 16,0 0 0-16,1 1-36 0,-1 0 36 0,0 0 0 0,-2 1 0 0,0-1 0 0,0 0 0 0,-1 3-29 0,-1-3 29 15,0 1 0-15,0 3 69 0,-15 4-69 0,2-2 0 0,-1 3 93 0,-1-2-93 0,0 1 0 0,-3-1 0 0,2-2 0 16,-1 0 0-16,0 1 68 0,1-2-68 0,-2 0 0 0,0 3 37 0,1-3-37 0,-1-2 0 0,-2 2 17 15,2-1-17-15,1-1 0 0,-3 1 0 0,3-3 0 0,0 2 0 0,-2 1 21 0,5-2-21 16,-1 0 0-16,-3 3-50 0,4-3 50 0,1 1 0 0,-2 1-48 0,5-3 48 0,-3 3 0 0,1-1 0 16,2 0 0-16,1-1 0 0,-3 2-21 0,12-4 21 0,1 0 0 0,-3 2-9 0,3-1 9 0,-1 0 0 15,-2 1-53-15,3-1 53 0,1 0 0 0,-3 0 0 0,2 0 0 0,-1 0 0 0,1 1 5 16,1-1-5-16,0-1 0 0,-2 4-3 0,3-3 3 0,-2 0 0 0,0 1-20 0,0 0 20 0,1 0 0 16,-1 0 0-16,2-1 0 0,0 2 0 0,-2-1 4 0,2 0-4 0,1 0 0 0,-3 3 54 0,3-2-54 15,0 0 0-15,-2 0-12 0,2 0 12 0,0 0 0 0,2 3 0 0,-2 0 0 0,1-1 0 0,1-1-35 16,-2 3 35-16,1-1 0 0,2 1-75 0,2 11 75 0,0-2 0 0,2 3 18 0,0 0-18 0,0 0 0 15,-1 0 0-15,-2 0 0 0,0 0 0 0,3 1 77 0,-4-2-77 0,-2-2 0 0,4 3 22 16,-5-3-22-16,0 2 0 0,0 0 24 0,-2-1-24 0,1 0 0 0,-2 1 0 0,-1-2 0 0,-1 1 0 16,0 2 10-16,-1-3-10 0,-1 1 0 0,1 0-39 0,-3 0 39 0,1-3 0 0,-1 3-29 15,-3-2 29-15,3-1 0 0,-4 3 0 0,2-1 0 0,-1 0 0 0,-3 1-24 0,3 0 24 0,1-2 0 16,-3 3-6-16,4-2 6 0,-1-1 0 0,-4 3 51 0,3-1-51 0,0-3 0 0,0 2 0 16,1 0 0-16,-1-3 0 0,1 4-24 0,0-2 24 0,1-1 0 0,0 3-51 0,1-4 51 0,0 3 0 15,0-2-35-15,2 0 35 0,-1-1 0 0,2 3 0 0,-1-3 0 0,1-1 0 0,-1 3 28 16,0-4-28-16,1-1 0 0,1 1 13 0,0-1-13 0,1 0 0 0,-1 1 3 0,4-8-3 15,-1 1 0-15,1-1 0 0,1 1 0 0,0-2 0 0,0 1 15 0,0 1-15 0,0-1 0 0,3 0 31 0,-2 1-31 16,1 0 0-16,1 0 13 0,0 1-13 0,-2-1 0 0,4 0 0 0,-2 0 0 0,1 0 0 0,1 1 5 16,1-1-5-16,0 0 0 0,0 1-12 0,12 2 12 0,-1 1 0 0,2-2-25 0,0 0 25 0,-1-3 0 15,3 4 0-15,-1-5 0 0,2 0 0 0,0 1-58 0,-2-3 58 0,1 0 0 0,1 0-40 16,2 0 40-16,-2 0 0 0,2 0 19 0,-1 0-19 0,1-1 0 0,0 0 0 0,-2 1 0 0,0 0 0 16,2-3 1-16,12 3-1 0,1 0 0 0,1-1 2 0,-8 0-2 0,0 1 0 0,2-5-37 0,-17 5 37 15,-1-2 0-15,2 1 0 0,-3 1 0 0,1 0 0 0,0-1-37 0,-2 1 37 0,1 0 0 16,1 0 57-16,-2-1-57 0,-1-1 0 0,3 1 66 0,-1 0-66 0,-3-1 0 0,2 1 0 0,-3 1 0 15,0-2 0-15,1-1 29 0,-7 2-29 0,-1 0 0 0,2 0-33 0,-1 0 33 0,0 0 0 0,0-2 14 16,0 2-14-16,0 0 0 0,2-1 0 0,1 1 0 0,-2 0 0 0,0-2 49 0,0 1-49 0,0 0 0 16,1-1-6-16,-1 0 6 0,2-1 0 0,-2 1-40 0,0 0 40 0,0 0 0 0,2-1 0 15,-1 0 0-15,-2 0 0 0,3 0 54 0,-2-1-54 0,1 1 0 0,-2-2 79 0,0-1-79 0,0 1 0 16,2 0-12-16,-3-1 12 0,3 1 0 0,-2-2 0 0,0 1 0 0,-2-1 0 0,3-1-2 0,-1-12 2 16,0 0 0-16,1-1-57 0,-2 1 57 0,-2 0 0 0,3-1-37 0,-3 1 37 0,0-1 0 0,1-1 0 15,-1 2 0-15,0 0 0 0,-1-2-24 0,1 2 24 0,0 0 0 0,-3 1-20 16,3-1 20-16,-2 0 0 0,-1-1-46 0,2 0 46 0,0-1 0 0,0 2 0 0,-2-17 0 0,0-2 0 0,-2 0-43 15,5 9 43-15,0-3 0 0,0 2 14 0,0 3-14 0,0 0 0 0,-1-2 15 0,1 4-15 16,0-1 0-16,-3-1 0 0,3 3 0 0,0 2 0 0,1-3 21 0,-1 5-21 0,0 0 0 0,2 1 90 16,-2 3-90-16,1 1 0 0,1 1 181 0,-2 7-181 0,0 2 0 0,1-2 0 0,-1 0 0 0,0 1 0 15,2-2 152-15,-1-1-152 0,0 2 0 0,0-3 24 0,-1 0-24 0,0-1 0 0,1 0-64 16,-1 0 64-16,0 1 0 0,-1 0 0 0,1 7 0 0,0 0 0 0,-1-1-68 0,1 2 68 0,0-1 0 0,-1 1 2 16,0-1-2-16,0 1 0 0,-1-2 38 0,0 2-38 0,1 0 0 0</inkml:trace>
  <inkml:trace contextRef="#ctx0" brushRef="#br0" timeOffset="114698.44">31715 2303 0 0,'0'0'345'0,"0"0"-347"0,1-1 2 0,0-1 0 0,1 0-2 0,0-1 2 0,1 1 0 16,-1 0-2-16,0-1 2 0,0 2 0 0,2-3 0 0,0 3 0 0,-1-1 0 15,0-3-2-15,1 4 2 0,0-2 0 0,0-2-2 0,0 4 2 0,0-1 0 0,1-2-2 0,-1 3 2 16,0 0 0-16,0-2 0 0,0 2 0 0,0 1 0 0,0-2-2 0,0 2 2 0,1 0 0 15,-1-2-3-15,0 2 3 0,0 0 0 0,-4 0 0 0,5 2-2 0,-1-1 2 0,0 0 0 0,2 0 0 0,-2 1 0 16,0 0 0-16,0 0-2 0,0 2 2 0,0-2 0 0,0 5-3 0,0-3 3 0,-1 2 0 0,2-2-4 16,-3 3 4-16,0-1 0 0,2 0 0 0,-3 1 0 0,0 2 0 0,2 0-4 0,-3-1 4 15,0 1 0-15,2-1-4 0,-4 14 4 0,0-2 0 0,0 2-4 0,-1 1 4 0,0-3 0 0,-2 0 0 16,1-1 0-16,-1 0 0 0,0 2-4 0,2-3 4 0,0 0 0 0,-1 0-4 0,2-1 4 0,0 0 0 0,-2 1-4 16,3-4 4-16,0 0 0 0,0 3 0 0,1-4 0 0,0 1 0 0,1 0-4 0,-1 0 4 0,0-2 0 15,0 0-4-15,1 0 4 0,0-1 0 0,1 3-4 0,-1-1 4 0,0-1 0 16,2 0 0-16,-1 2 0 0,0 0 0 0,2 0-3 0,-1-1 3 0,0 3 0 0,0-1-2 0,0-1 2 0,-1 1 0 15,2-1-2-15,-2 0 2 0,0 0 0 0,2 2 0 0,-2-3 0 0,0 0 0 0,0 2-2 16,-1-4 2-16,0 2 0 0,1 1-2 0,-1-7 2 0,0-3 0 0,0 3-2 0,1-3 2 0,-1 2 0 16,0-1 0-16,-1 1 0 0,0-2 0 0,2 3-2 0,-2-1 2 0,0-1 0 0,2 2-2 0,-1-2 2 0,0 2 0 15,0 0-2-15,-1-1 2 0,0 1 0 0,1 0 0 0,-1-1 0 0,0 0 0 0,1 2-2 16,-1-1 2-16,0-1 0 0,0 2-2 0,0-1 2 0,0-1 0 0,-2 2-1 0,1-1 1 16,0-1 0-16,0 2 0 0,0-2 0 0,0 0 0 0,-1 0-1 0,2-6 1 0,0 0 0 0</inkml:trace>
  <inkml:trace contextRef="#ctx0" brushRef="#br0" timeOffset="119270.06">6083 8439 0 0,'0'0'469'0,"0"0"-466"0,3-8-3 15,0 1 0-15,1-5-5 0,-3 7 5 0,0-2 0 0,2 0-13 0,-3 1 13 0,0 0 0 0,2-3 0 0,-2 4 0 0,0-3 0 0,0 1-18 16,-1-1 18-16,0 2 0 0,-1-3-11 0,-1 4 11 0,0-2 0 0,0 1-3 15,-11-5 3-15,3 1 0 0,-4-1 0 0,-2 6 0 0,-1-2 0 0,0 0-3 0,-5 6 3 0,2 0 0 0,0 0 4 16,-18 8-4-16,-1-1 0 0,0 2 22 0,5 4-22 0,0 2 0 0,1 0 0 0,2 5 0 16,2-2 0-16,-2 1 8 0,5 2-8 0,0-1 0 0,-2 2-3 0,8 0 3 0,-3-2 0 0,3 3-7 15,4-1 7-15,0-1 0 0,1 1 0 0,5-3 0 0,2 0 0 0,0 0 12 0,9-9-12 0,0-2 0 0,-2 5 26 16,4-3-26-16,-2 1 0 0,3 0 17 0,2-1-17 0,1 3 0 0,0-1 0 16,6 1 0-16,-3 1 0 0,0 0 18 0,6-1-18 0,-1 1 0 0,2 1 28 0,17 5-28 0,-1 1 0 0,0 1-8 15,3-6 8-15,-1-1 0 0,4 2 0 0,-4-5 0 0,0-1 0 0,2 2-23 16,0-5 23-16,-1 0 0 0,2 3-7 0,0-5 7 0,-3 0 0 0,3 3-12 0,-2-6 12 0,-1 1 0 0,3 1 0 15,-4-4 0-15,3 0 0 0,-1 0-9 0,-2-4 9 0,-1 1 0 0,1-1-18 0,-6-2 18 16,2 1 0-16,-1-4-19 0,-28 9 19 0,0 0 0 0</inkml:trace>
  <inkml:trace contextRef="#ctx0" brushRef="#br0" timeOffset="119569.52">6906 8554 0 0,'0'0'392'0,"0"0"-392"0,0 4 0 15,0 1 0-15,1-1-2 0,-1-1 2 0,0-1 0 0,0 0 19 0,0-1-19 0,0 1 0 0,-1 2 3 16,1-3-3-16,-2 2 0 0,1 1 0 0,-1-1 0 0,0-3 0 0,0 4-27 0,-1 0 27 0,0-1 0 16,-1 0-23-16,-1 1 23 0,1-1 0 0,-1 1-9 0,0-1 9 0,-1-1 0 0,-1 1 0 15,0 1 0-15,1-1 0 0,-3 2 20 0,2-4-20 0,-1 1 0 0,-1 1 42 0,1-1-42 0,1-2 0 16,-3 4 16-16,2-3-16 0,0 0 0 0,-2-1 0 0,2 0 0 0,0 0 0 0,-2 2-20 16,1-2 20-16,1 0 0 0,1-2-2 0,-1 2 2 0,0-1 0 0,0 0-5 0,2 0 5 0,0 0 0 0,-2-1 0 15,4 2 0-15,-2-2 0 0,1 1-1 0,2 1 1 0,0-2 0 0,-2 1-24 0,3 1 24 0,-1 0 0 16,0-1-30-16,2 1 30 0,0 0 0 0,-1 0 0 0,2 0 0 0,0 1 0 0,-1 0-19 15,2 1 19-15,0 1 0 0,0 0-2 0,5 9 2 0,1-1 0 0,0 3 2 0,1 1-2 0,0 1 0 16,1 1 0-16,0-1 0 0,0 1 0 0,2 2 27 0,-1 0-27 0,0-1 0 0,1 2 19 16,-1-1-19-16,-1 1 0 0,3 1-3 0,-2-1 3 0,0 1 0 0,1-3 0 0,-2 2 0 0,1-2 0 15,0 1-3-15,-4-2 3 0,2 0 0 0,1 0 0 0,-2-4 0 0,-1 0 0 0,0 3 2 16,-4-10-2-16,0-1 0 0,1 0 0 0,-2 0 0 0,0 0 0 0,2 0 2 0,-1-2-2 0,0 0 0 0,2 2-8 16,-3-4 8-16,1 2 0 0,0 0-1 0,-2-3 1 0,0 0 0 0</inkml:trace>
  <inkml:trace contextRef="#ctx0" brushRef="#br0" timeOffset="119803.6">7280 8345 0 0,'0'0'359'0,"0"0"-331"0,2 5-28 0,2-1 0 0,-1 1 0 0,-2 0 0 0,0-1 0 0,2 0 48 15,-1 3-48-15,0-1 0 0,1 1 38 0,3 11-38 0,2 1 0 0,1 0 6 16,-2 4-6-16,1 0 0 0,1 0 0 0,-2 2 0 0,0-2 0 0,0 2 0 0,4 11 0 0,-1 2 0 0,0 2-15 15,-2-8 15-15,-2-1 0 0,1 1-5 0,-4-16 5 0,0 1 0 0,0 1 0 0,0-1 0 16,0-1 0-16,4 1-8 0,-5-2 8 0,1 1 0 0,0 2-29 0,0-2 29 0,0 0 0 0,1 0-43 16,0 0 43-16,1 0 0 0,-1 1 0 0,0-3 0 0,0 0 0 0,1 1-11 0,-5-11 11 0,1 0 0 15,2 3 5-15,-2-3-5 0,0 1 0 0,1-1 1 0,-2-4-1 0,0 0 0 0</inkml:trace>
  <inkml:trace contextRef="#ctx0" brushRef="#br0" timeOffset="120003.63">7603 8303 0 0,'0'0'300'0,"0"0"-286"15,1-2-14-15,0 0 0 0,2-1 18 0,-2 3-18 0,0 0 0 0,1 0 0 0,0 1 0 0,1 1 0 0,-2 0 26 16,7 10-26-16,-1 0 0 0,1 1 9 0,0 3-9 0,2 2 0 0,-10-18 0 0,8 20 14 16,5 15-14-16,2 1 0 0,0 1 0 0,-3-4 0 0,-1-1 0 0,0 2-3 0,-1-7 3 0,-1 3 0 15,2 0 9-15,1-2-9 0,-2 0 0 0,3 2 5 0,-6-2-5 0,0-1 0 0,2 4 0 0,-4-7 0 0,1 1 0 16,1 1-14-16,-2-2 14 0,0 1 0 0,2 0-19 0,-3-7 19 0,-1 1 0 0,0 1-2 15,-3-12 2-15,0 1 0 0,4 2 0 0,-4-6 0 0,0 4 0 0,1 0-7 0,-1-3 7 0,0 0 0 16,2 3-18-16,-2-8 18 0,0 0 0 0</inkml:trace>
  <inkml:trace contextRef="#ctx0" brushRef="#br0" timeOffset="120153.88">7833 8954 0 0,'0'0'310'0,"0"0"-310"0,-3-6 0 0,0 1 0 0,0-5 0 0,0 4 0 0,1 0 0 0,-4-1 1 16,2 3-1-16,-1-2 0 0,1 1 5 0,-1 1-5 0,0-1 0 0,-3 2 14 0,0 1-14 0,2-1 0 15,-2-1 0-15,-12 1 0 0,1 0 0 0,-3-1 1 0,0 3-1 0,2-1 0 0,-1 1-8 16,2 1 8-16,-1 0 0 0,-1 3-16 0,4-1 16 0,1 0 0 0,-2-1 0 0,3 3 0 0,-1-1 0 0,3 0-7 16,7 0 7-16,1-1 0 0,-2-1-4 0,4 0 4 0,0 0 0 0</inkml:trace>
  <inkml:trace contextRef="#ctx0" brushRef="#br0" timeOffset="120471.8">8287 8703 0 0,'0'0'337'0,"0"0"-337"0,5 1 0 0,0 1 0 16,3 0 21-16,-6-2-21 0,0 0 0 0,0 3 53 0,-1-3-53 0,0 2 0 0,2 0 46 0,-3-1-46 0,0 0 0 15,1 1 0-15,-2 0 0 0,0-1 0 0,0 2 25 0,0 0-25 0,0-2 0 0,-2 3 4 16,1-2-4-16,0 0 0 0,-1 3-7 0,-2-3 7 0,2 1 0 0,0 0 0 0,0 1 0 0,0-1 0 0,-1 1-6 16,1-1 6-16,0 0 0 0,0 2-5 0,1-3 5 0,-1 1 0 0,0 3-5 0,2-2 5 0,0-2 0 15,-1 1 0-15,2 0 0 0,0 1 0 0,0 0-11 0,1-1 11 0,0 1 0 0,1-1-24 16,1 1 24-16,1-2 0 0,1 3-17 0,0-2 17 0,0 0 0 0,0 1 0 0,11 2 0 0,-1 1 0 15,1 0-12-15,-8-4 12 0,1-2 0 0,0 3-11 0,0-2 11 0,-1 1 0 0,1 0-11 0,0-1 11 16,-1 0 0-16,0 1 0 0,-1-1 0 0,1 0 0 0,0 2-17 0,-2-2 17 0,1-1 0 16,2 3-18-16,-4 1 18 0,0-3 0 0,2 2-13 0,-2 0 13 0,-1 0 0 0,0 2 0 0,-1-1 0 15,0 0 0-15,1 0 8 0,-4 2-8 0,0-1 0 0,1 0 10 0,-5 10-10 0,0 0 0 0,-2 1 12 16,-4 1-12-16,1 1 0 0,0-1 0 0,-4-2 0 0,2 1 0 0,-3-1 26 0,2-1-26 0,0-1 0 16,-2 3 34-16,1-3-34 0,0-1 0 0,0 2 13 0,3-6-13 0,-1 2 0 0,1-1 0 0,6-6 0 15,0 0 0-15,1 1-15 0,-2-2 15 0,2-1 0 0,-1 2-22 0,2-2 22 0,0 1 0 16,0 0-16-16,0-2 16 0,1 0 0 0</inkml:trace>
  <inkml:trace contextRef="#ctx0" brushRef="#br0" timeOffset="120686.89">8784 8931 0 0,'0'0'645'0,"0"0"-645"16,59 8 0-16,-1-1 0 0,3 3 7 0,-24-10-7 0,1 1 0 0,3 0 5 0,-6-1-5 0,2 0 0 0,1 0-48 16,0-1 48-16,-2 0 0 0,2 1 0 0,-1-2 0 0,-1-1 0 0,3-1-88 15,-3 2 88-15,0 0 0 0,2-1-68 0,-8 2 68 0,0-1 0 0,2-2-31 0,-8 1 31 0,0 0 0 0,1 1 0 16,-8-3 0-16,1 0 0 0,1 1-8 0,-14 3 8 0,1-2 0 0</inkml:trace>
  <inkml:trace contextRef="#ctx0" brushRef="#br0" timeOffset="120888.24">9321 8703 0 0,'0'0'335'0,"0"0"-322"0,0 3-13 0,0-1 0 0,-2 1 43 16,1 2-43-16,0-1 0 0,-1 1 0 0,2 2 0 0,0-1 0 0,-1 1 30 0,1 14-30 0,0 1 0 0,-1 0 12 15,2 1-12-15,0 1 0 0,3 0-17 0,1-1 17 0,-2 2 0 0,1 0 0 16,3 14 0-16,0-1 0 0,2 0-9 0,-3-6 9 0,0-1 0 0,1 3 10 0,-3-17-10 0,1-1 0 0,-1 2 15 15,2 9-15-15,0 0 0 0,1 3 0 0,-2-6 0 0,-1 0 0 0,2 1 26 0,-4-16-26 0,0 2 0 16,1 2 19-16,-1-3-19 0,0 1 0 0</inkml:trace>
  <inkml:trace contextRef="#ctx0" brushRef="#br0" timeOffset="121656.17">8566 9360 0 0,'0'0'336'0,"0"0"-378"0,-2 0 42 0,0 1 0 0,2-1 0 0,-2 2-26 0,-1-1 26 0,0-1 0 0,0 3 0 16,0-2 0-16,-4 2 0 0,3 0-10 0,-1 1 10 0,0-3 0 0,0 2-2 0,-9 8 2 0,1 0 0 16,-3 0 0-16,3 0 0 0,-1 1 0 0,0 1 0 0,1-1 0 0,0 1 0 15,1 3 0-15,2-4 0 0,-1 1 0 0,0 1 0 0,2-1 0 0,0 1 0 0,1 0 0 16,2 0 0-16,-1-1 0 0,-1 1 0 0,4-1 0 0,0 0 0 0,-2 2 0 0,5-3 0 0,0 0 0 0,-2 4 0 0,4-5 0 0,1 0 0 15,-1 2 1-15,3-2-1 0,0-1 0 0,2 1 0 0,0-2 0 0,1 0 0 0,0-1 3 16,0-1-3-16,1 1 0 0,2 1 4 0,1-1-4 0,-1-1 0 0</inkml:trace>
  <inkml:trace contextRef="#ctx0" brushRef="#br0" timeOffset="122072.3">8891 9593 0 0,'0'0'345'0,"0"0"-392"0,-2 0 47 0,0 0 0 0,-1 0 0 16,1 0 0-16,0 0 0 0,-2 2-29 0,1-2 29 0,0 0 0 0,-1 2-10 15,1-1 10-15,0 0 0 0,-1 2-3 0,-2 0 3 0,2-2 0 0,4-1 0 0,-6 4 0 0,2-1 0 0,0 0 0 0,-3 0 0 16,2 0 0-16,1 1 0 0,-1-1 0 0,1 0 0 0,0 1 0 0,0 0 0 0,2-1 0 0,0 0 0 0,-3 2 0 16,3-1 0-16,0-1 0 0,0 1 0 0,1-1 0 0,0 0 0 0,0 1 8 15,1-2-8-15,0 0 0 0,1 4 15 0,0-5-15 0,0 1 0 0,0 2 0 0,1-3 0 0,1-1 0 0,-2 5 2 16,3-5-2-16,-1 1 0 0,0 2-12 0,0-2 12 0,0-1 0 0,2 1-4 0,-2-1 4 0,0 0 0 15,3 2 0-15,-2-2 0 0,1 0 0 0,-1-2 2 0,0 1-2 0,0 1 0 0,1-1 5 16,1-1-5-16,-3 1 0 0,3 0 1 0,-2 1-1 0,0-1 0 0,0-3 0 0,-1 2 0 0,0 0 0 16,3 0 7-16,-3 0-7 0,0-1 0 0,0 2 13 0,-1-2-13 0,1 0 0 0,0 3 0 15,-1-1 0-15,0-1 0 0,0-1 0 0,-1 2 0 0,0 0 0 0,3-1-8 0,-3 1 8 0,0 0 0 0,0 1-3 16,-1 0 3-16,0 0 0 0,3 0 9 0,-3 0-9 0,0 0 0 0,0 1 0 16,0 1 0-16,0 0 0 0,-2 0 16 0,2 2-16 0,0-3 0 0,-2 3 11 0,1 2-11 0,0-3 0 0,-2 2-3 15,0 13 3-15,0-2 0 0,-2 2 0 0,2 0 0 0,0 0 0 0,-1-2-10 16,2 2 10-16,0 1 0 0,-2 0-5 0,2 0 5 0,1-1 0 0,0 3 5 0,1-3-5 0,0 2 0 15,-1 1 0-15,1-2 0 0,0 2 0 0,2-2 2 0,-1 1-2 0,1-2 0 0,0 0-10 0,-1-1 10 0,0 0 0 16,2 2 5-16,-2-4-5 0,0 2 0 0,1-1 0 0,-2-2 0 0,0-1 0 0,-1 1 18 16,1-8-18-16,0-1 0 0,-1 0 8 0,0-2-8 0,0 0 0 0,-1 2 8 0,0-1-8 0,0-1 0 0,-1 0 0 15,1-3 0-15,0 1 0 0,-2 2-5 0,0-1 5 0,0-1 0 0,-1 1-1 0,1-2 1 16,-3 0 0-16,1 0 8 0,-7-7-8 0,-2 2 0 0,0-2 0 0,2-7 0 0,-1 1 0 0,-1-1 3 16,4-3-3-16,0-1 0 0,-3 0 13 0,3-2-13 0,2 0 0 0</inkml:trace>
  <inkml:trace contextRef="#ctx0" brushRef="#br0" timeOffset="122255.97">9197 9675 0 0,'0'0'305'0,"0"0"-305"0,26 37 0 0,0-3 0 0,2 3 8 16,-19-23-8-16,-1 0 0 0,1 1 17 0,-2-1-17 0,0 1 0 0,1-1-7 0,-3 2 7 15,0 0 0-15,0-1 0 0,-1 1 0 0,-2 1 0 0,2-1-8 0,-4-1 8 0,0 0 0 16,1 0 9-16,-3 0-9 0,-1 0 0 0,1 0 2 0,-2-1-2 0,0 0 0 0,0 1 0 0,-2-1 0 0,0-1 0 0,-3 1-6 15,1-3 6-15,1 1 0 0,-1 1-7 0,8-13 7 0,0 0 0 0</inkml:trace>
  <inkml:trace contextRef="#ctx0" brushRef="#br0" timeOffset="123073.73">11282 8597 0 0,'0'0'383'0,"0"0"-450"0,-3 3 67 0,0-1 0 0,0 0 0 15,0 2 0-15,0-1 0 0,0 0-40 0,-1 2 40 0,-1-2 0 0,1 1-15 16,-1 2 15-16,0 0 0 0,0-2-5 0,0 3 5 0,-1 0 0 0,0 0 0 0,-6 9 0 0,-2 0 0 0,2 2 0 16,3-2 0-16,-1 1 0 0,-1 1 0 0,6-1 0 0,0-1 0 0,-2 2 0 0,5-11 0 0,1 1 0 15,-2-1 0-15,4 8 0 0,0 0 0 0,1-1 0 0,5-2 0 0,-1 1 0 0,0 2 0 16,2-5 0-16,1 2 0 0,1-2 0 0,0-3 0 0,1 0 0 0,2 2 0 0,0-3 0 0,1-1 0 16,1 2 0-16,2-4 0 0,0 1 0 0,0 1 0 0,1-3 0 0,-1 2 0 15,3-1 0-15,-2-2 0 0,2 0 0 0,1 0 0 0,-3-1 0 0,1 0 0 0,1-2 0 0,-2 0 0 0,0 0 0 16,1-3 0-16,-3 1 0 0,-1-2 0 0,2 2 0 0,-5-5 0 0,0 0 0 0,-1 0 0 15,-3-1 0-15,1-1 0 0,0 0 0 0,-4 1 0 0,0-3 0 0,1 0 0 0,-3 1 0 0,-1-2 0 0,1 0 0 16,-5 0 0-16,0 1 0 0,-3-1 0 0,1 1 0 0,0 1 0 0,-2-3 8 0,0 3-8 0,0 0 0 16,-2-2 13-16,0 1-13 0,0 1 0 0,-3-2 6 0,11 14-6 0,0 0 0 0,0 0 0 15,-21-21 0-15,0 2 0 0,-1-4 7 0,10 13-7 0,0 3 0 0,-3-3 7 0,1 3-7 0,0 0 0 16,0 0-8-16,1 0 8 0,1 0 0 0,0 2 0 0,0 0 0 0,0 2 0 0,0-5 2 16,8 7-2-16,0 0 0 0,0-1 3 0,1 2-3 0,0-1 0 0,-1-2-8 0,2 2 8 0,0 0 0 0</inkml:trace>
  <inkml:trace contextRef="#ctx0" brushRef="#br0" timeOffset="123306.76">11948 8459 0 0,'0'0'286'0,"0"0"-304"0,1 2 18 0,0 1 0 16,2-1-1-16,-2 0 1 0,0 0 0 0,1 2 0 0,-2-3 0 0,0 1 0 0,2 2 25 0,-2-3-25 0,0 1 0 16,1 2 5-16,-1-2-5 0,0 1 0 0,-1 0-11 0,0 0 11 0,0 1 0 0,-1-3 0 15,0 3 0-15,0-1 0 0,-1 2 8 0,1-1-8 0,0-2 0 0,-2 3 16 0,1 0-16 0,-1-2 0 16,-1 2 13-16,1-1-13 0,0 1 0 0,-1-1 0 0,1 1 0 0,0 1 0 0,-2 0 1 15,2 0-1-15,0 0 0 0,0 2 19 0,1-2-19 0,0 2 0 0,-1 1 31 0,0 9-31 0,-1 1 0 0,-2 1 0 16,6 0 0-16,0 0 0 0,-1-1 38 0,3 1-38 0,0 1 0 0,1-1 26 16,2 0-26-16,2-3 0 0,-2 5-2 0,0-3 2 0,0 0 0 0,2-2 0 0,-1 1 0 0,0-1 0 0,1 0-11 15,-1-2 11-15,0 1 0 0,2 0-15 0,-2-4 15 0,1 0 0 0,1 3-28 0,-5-10 28 0,0 1 0 16,2-1 0-16,-2 1 0 0,0-2 0 0,2 2-39 0,-4-6 39 0,0 0 0 0</inkml:trace>
  <inkml:trace contextRef="#ctx0" brushRef="#br0" timeOffset="127094.07">12619 8701 0 0,'0'0'294'0,"0"0"-286"16,0 0-8-16,0 0 0 0,-1 2 20 0,1-2-20 0,0 0 0 0,-1 0 0 15,1 0 0-15,0 0 0 0,0 0 0 0,0 1 20 0,0-1-20 0,0 0 0 0,1 0 15 0,1 0-15 0,0 0 0 0,0 2 20 0,2-2-20 16,1 0 0-16,-1-2 0 0,13 1 0 0,-2-2 0 0,3 1 22 0,3-1-22 0,0 0 0 0,2 0 16 15,18-1-16-15,2 0 0 0,-1-3 12 0,4 3-12 0,-2-1 0 0,3 0 0 0,-9-1 0 0,0 1 0 0,2-1 22 16,-1 3-22-16,0 1 0 0,1-4 19 0,-3 1-19 0,2 2 0 0,-2-2 18 0,8 0-18 0,0 1 0 16,1-2 0-16,5 3 0 0,1-1 0 0,-1-1 6 0,-1 5-6 0,-2-3 0 0,3-1 8 15,-2 2-8-15,0 1 0 0,1 1 2 0,0 0-2 0,-2 0 0 0,3 0 0 0,-3 1 0 0,2 1 0 16,1 1 1-16,-1-2-1 0,2 0 0 0,0 1 9 0,1 1-9 0,0-2 0 0,3 2-11 16,-3-1 11-16,0 0 0 0,2 2 0 0,-9-3 0 0,0 1 0 0,0 1-22 0,-46-3 22 0,0 0 0 15,0 0-40-15,89 0 40 0,1 1 0 0,1 0-39 0,-60-1 39 0,1 0 0 0,-1 2 0 16,-31-2 0-16,0 0 0 0</inkml:trace>
  <inkml:trace contextRef="#ctx0" brushRef="#br0" timeOffset="127294.58">15279 8413 0 0,'0'0'394'0,"0"0"-400"0,-2 9 6 0,0-1 0 0,0 2 0 0,2-3 0 0,0-1 0 0,0-6 0 0,0 7-2 16,4 11 2-16,0 0 0 0,0 2 1 0,4 1-1 0,-2-1 0 0,0 2 20 0,1 0-20 15,0-1 0-15,1 2 0 0,-3-3 0 0,0 2 0 0,2 1 18 0,-2-4-18 0,1 1 0 0,-1 1 2 16,-3-3-2-16,0-2 0 0,1 4-20 0,-3-4 20 0,0 2 0 0,0-2 0 0,-1-1 0 16,0 0 0-16,-2 2-13 0,0-5 13 0,0 1 0 0,0 1-1 0,-2-3 1 0,1 0 0 0,-2 0-13 15,0-4 13-15,0 1 0 0,-1 1 0 0,5-7 0 0,0 1 0 0,-2-1-26 0,4-2 26 0,0 0 0 16</inkml:trace>
  <inkml:trace contextRef="#ctx0" brushRef="#br0" timeOffset="127994.5">16451 8419 0 0,'0'0'506'0,"0"0"-506"16,0 2 0-16,0 1 0 0,2-1 0 0,-2-1 0 0,0-1 0 0,1 2-7 0,-1-1 7 0,0 0 0 0,1 0-8 16,-1-1 8-16,0 0 0 0,1 3 0 0,-1-2 0 0,0 0 0 0,0-1 10 15,0 0-10-15,0 0 0 0,1 2 31 0,-1-1-31 0,0 1 0 0,1 0 14 0,-1-2-14 0,0 0 0 0,0 0 0 16,0 3 0-16,0 0 0 0,1 1-7 0,-1-2 7 0,0 0 0 0,0 1-9 0,0 1 9 0,0-1 0 16,-1 0-9-16,0 1 9 0,0-2 0 0,0 2 0 0,1-4 0 0,-2 2 0 0,0 2 0 0,0 2-3 15,-1-3 3-15,0 1 0 0,-1 0-10 0,-1 2 10 0,-2-2 0 0,1 1-16 0,0-2 16 0,0-1 0 16,-1 3 0-16,-1-1 0 0,1-2 0 0,-1 2-15 0,0-1 15 0,-1-1 0 0,1-1-2 0,-1 0 2 15,-1 0 0-15,-1 2-2 0,2-3 2 0,-1 0 0 0,-1 1 0 0,1-1 0 0,-1 0 0 0,0 0-9 16,-12-1 9-16,0 1 0 0,0-4-9 0,13 3 9 0,1 0 0 0,-2-1-13 0,2 2 13 16,-1-2 0-16,0-1 0 0,3 1 0 0,-1 2 0 0,-1-2-10 0,2 1 10 0,0 0 0 0,-1-3-12 15,3 3 12-15,0 0 0 0,-1 0-17 0,2 1 17 0,0 0 0 0,-1-2 0 0,3 2 0 16,0 0 0-16,-2 2-15 0,2 0 15 0,-1 0 0 0,1 1 11 0,1 0-11 0,0 0 0 0,0 2 20 16,2 7-20-16,0 3 0 0,1-2 0 0,2 5 0 0,-1-1 0 0,1 1 19 0,3-2-19 0,-1 3 0 15,0-1-1-15,1 1 1 0,0-1 0 0,2 2-6 0,0-1 6 0,0 0 0 0,2 2 0 16,-2-3 0-16,1 2 0 0,0 0-11 0,-1 0 11 0,0 0 0 0,0 0-16 0,0-2 16 0,-1 2 0 15,2-1-20-15,-1-1 20 0,-1 0 0 0,1 0 0 0,-9-18 0 0,0 0 0 0</inkml:trace>
  <inkml:trace contextRef="#ctx0" brushRef="#br0" timeOffset="128295.89">17301 8444 0 0,'0'0'492'0,"0"0"-484"15,-1-2-8-15,0-1 0 0,0 1 0 0,-1 1 0 0,0 0 0 0,2 1 0 0,-3-3 2 0,0 2-2 16,0 0 0-16,-1 0-12 0,-9 2 12 0,-1 0 0 0,1 1-2 0,-5 2 2 0,1 1 0 0,-2 0 0 16,-1 2 0-16,1 3 0 0,-1-2 19 0,-13 13-19 0,-1-3 0 0,1 5 23 0,6-4-23 0,-1 2 0 0,-1 0-4 15,7-3 4-15,1 1 0 0,-2 2 0 0,7 2 0 0,-1 0 0 0,-1 0-10 16,6 0 10-16,-1-1 0 0,-2 1 4 0,6-3-4 0,-1 0 0 0,-1 1 19 0,7-3-19 0,0 0 0 0,-2-1 0 15,6-8 0-15,0-1 0 0,2 2 11 0,0 2-11 0,0-2 0 0,1 0-9 0,2 2 9 16,0 1 0-16,1 0-27 0,4 0 27 0,-1-1 0 0,1 2 0 0,4-3 0 0,-2 1 0 0,1 0-28 16,3-3 28-16,1 0 0 0,1 2-18 0,19 0 18 0,-1-1 0 0,0 3-42 0,2-9 42 0,-1-1 0 15,2 5 0-15,-4-8 0 0,0 0 0 0,2-2-54 0,-37 2 54 0,0 0 0 0,0 0-46 16,0 0 46-16,0 0 0 0</inkml:trace>
  <inkml:trace contextRef="#ctx0" brushRef="#br0" timeOffset="128612.32">17934 8736 0 0,'0'0'304'0,"0"0"-293"16,-2-3-11-16,0 2 0 0,-2-2 0 0,0 0 0 0,0-1 0 0,0 2 36 0,-2-1-36 0,1 0 0 16,-1 0 30-16,-8-2-30 0,-1-1 0 0,-2-1-3 0,-1 4 3 0,0 2 0 0,1-3 0 15,-2 4 0-15,1 0 0 0,-3 2-11 0,3 3 11 0,1 0 0 0,-2 1 7 0,4 2-7 16,-2 0 0-16,2 1 22 0,3 0-22 0,1 0 0 0,-2 3 0 0,4-3 0 0,1 0 0 0,-1 4 5 0,7-10-5 16,0 1 0-16,-2 3-22 0,2-3 22 0,1 0 0 0,-1 2-23 0,2-4 23 0,0 1 0 0,0 2 0 15,1 0 0-15,0-1 0 0,2 0-3 0,0-1 3 0,-1 1 0 0,2 1 14 0,7 3-14 0,0 1 0 16,2-1 10-16,2-2-10 0,1 0 0 0,-1 2 0 0,4-6 0 0,-1 1 0 0,1 1 5 15,1-4-5-15,-1 0 0 0,2 1 17 0,-1-4-17 0,-1 2 0 0,1-1 29 0,1-1-29 0,-2 0 0 16,1-3 0-16,-1 0 0 0,-1 0 0 0,3-1 21 0,-6-1-21 0,1 2 0 0,0-5 13 16,-3 2-13-16,-1 0 0 0,1-1 17 0,-3-1-17 0,-1 0 0 0,1 1 0 0,-5-1 0 0,0 1 0 0,2-3 40 15,-7 8-40-15,0 1 0 0,2-2 49 0,-2 2-49 0,0 0 0 0,0-3 30 16,-1 2-30-16,0 0 0 0,-1-3 0 0,-2-6 0 0,0-1 0 0,-1 1 3 0,2 5-3 0,-1 1 0 0,-1 2-3 16,-6-9 3-16,-1 3 0 0,0-5-7 0,-1 6 7 0,-1-1 0 0,0-1 0 0,-2 5 0 0,0-2 0 15,-1-2-21-15,2 5 21 0,-1-3 0 0,-1 3-53 0,1 0 53 0,0 1 0 0,-1-1-71 16,4 3 71-16,-1 0 0 0,0-1 0 0,9 4 0 0,-1 0 0 0</inkml:trace>
  <inkml:trace contextRef="#ctx0" brushRef="#br0" timeOffset="128845.64">18443 8376 0 0,'0'0'773'0,"0"0"-773"0,-1 7 0 0,0-1 0 0,1-6 0 0,-3 9-19 0,2-5 19 0,0 1 0 0,-2-1-45 15,0 1 45-15,1 1 0 0,-2-1-42 0,0 3 42 0,1-3 0 0,-2 2 0 0,1-1 0 0,0 0 0 16,-1 3-26-16,1-2 26 0,0 0 0 0,-2 1-4 0,1-1 4 0,0 0 0 0,-2 2 1 16,2 0-1-16,0-2 0 0,0 2 0 0,0-1 0 0,0 0 0 0,-1 3 18 0,2-2-18 0,0 0 0 0,-3 1 16 15,1 11-16-15,0 0 0 0,-2 4 5 0,5-6-5 0,0 2 0 0,-1 1 0 0,4-2 0 16,0-2 0-16,-2 1-3 0,2-3 3 0,0 1 0 0,1 1-20 0,0-11 20 0,0 0 0 0,0 1-51 16,0-2 51-16,0-2 0 0,0 4 0 0,0-3 0 0,0 0 0 0,1 2-88 0,-1-1 88 0,0 1 0 15,0-1-88-15,-1-6 88 0,0 0 0 0</inkml:trace>
  <inkml:trace contextRef="#ctx0" brushRef="#br0" timeOffset="129012.24">18501 8719 0 0,'0'0'583'0,"0"0"-583"0,16 0 0 0,2 0 0 0,-2 0 32 0,5-2-32 0,0 1 0 0,2 0 51 15,17 1-51-15,-1 0 0 0,1-1 15 0,-1 1-15 0,0 0 0 0,-1-1 0 0,-3-1 0 0,1 2 0 16,2-3-8-16,4 3 8 0,-1 0 0 0,1 2-14 0,-3-2 14 0,-1 0 0 0,3 0-29 15,-5-2 29-15,0 1 0 0,2 0 0 0,-10-1 0 0,0 1 0 0,3-2-54 0,-3-2 54 0,0 2 0 16,3-1-86-16,-12-1 86 0,1 1 0 0</inkml:trace>
  <inkml:trace contextRef="#ctx0" brushRef="#br0" timeOffset="129196.88">19133 8484 0 0,'0'0'596'0,"0"0"-596"0,-3 22 0 0,0 0 0 16,0 2 22-16,3-9-22 0,0 0 0 0,-1 0 15 0,3 5-15 0,0-2 0 15,0 1-22-15,1 1 22 0,0 0 0 0,0 1 0 0,3 0 0 0,-1 0 0 0,0-1-41 0,0 0 41 0,0 0 0 0,3 3-43 16,-2-3 43-16,1-1 0 0,0 1-41 0,-1-2 41 0,1 2 0 0,-1-1 0 0,0-3 0 0,0 4 0 16,0-2-58-16,0-2 58 0,-1 1 0 0</inkml:trace>
  <inkml:trace contextRef="#ctx0" brushRef="#br0" timeOffset="129563.62">18368 9250 0 0,'0'0'345'0,"0"0"-345"0,-7-4 0 0,0 1 0 0,7 3 0 0,-8-5 7 0,4 5-7 0,-1-1 0 16,-1-3 18-16,0 4-18 0,1 0 0 0,-1-1 37 0,-1 1-37 0,1 0 0 0,0 1 0 15,-7 6 0-15,-1 0 0 0,-1 3 33 0,1 0-33 0,0 2 0 0,-1-1 19 0,3 5-19 0,-1-2 0 16,1 1 9-16,2 2-9 0,-1 0 0 0,-1 2 0 0,2 0 0 0,0 2 0 15,0-2 6-15,3 1-6 0,0 1 0 0,-1-1 7 0,4 0-7 0,0-3 0 0,-1 4-2 0,4-5 2 0,0 1 0 0,0 1 0 16,2-3 0-16,0 1 0 0,0 0-10 0,2-2 10 0,0-2 0 0,2 4-24 0,1-5 24 16,1 1 0-16,0-1-38 0,2-2 38 0,1-1 0 0,-1 3 0 0,4-5 0 0,0 1 0 0,1-1-48 15,2-1 48-15,-1-2 0 0,3 3-39 0,-18-6 39 0,0 0 0 0</inkml:trace>
  <inkml:trace contextRef="#ctx0" brushRef="#br0" timeOffset="129880.05">18681 9558 0 0,'0'0'273'0,"0"0"-273"0,2-5 0 0,0 0 0 0,1 0-9 0,-2 1 9 0,0-1 0 0,2 1 17 15,-3 2-17-15,0-2 0 0,2-1 34 0,-2 4-34 0,0-2 0 0,1-1 0 0,-1 3 0 0,0-2 0 16,-1-1 30-16,0 2-30 0,0 0 0 0,0 0 23 0,0 0-23 0,0 1 0 0,-2-1 22 16,1 0-22-16,0 1 0 0,0 1 0 0,-2 0 0 0,1 0 0 0,0-1 14 0,0 1-14 0,0 0 0 15,-1 1 12-15,1-1-12 0,0 0 0 0,-2 1 5 0,1 1-5 0,1-1 0 0,-2-1 0 16,2 1 0-16,0 0 0 0,-2 3 1 0,2-3-1 0,0 0 0 0,0 1-5 0,0-1 5 0,0 0 0 0,0 2-9 16,2-1 9-16,0-2 0 0,-1 2 0 0,2-1 0 0,0 0 0 0,-1 2-15 0,2-3 15 15,0 0 0-15,0 2-14 0,1-2 14 0,0 0 0 0,1 0-15 0,-1 0 15 0,1 0 0 16,1-1 0-16,-1 0 0 0,0-1 0 0,1 0-12 0,-1 1 12 0,0 0 0 0,2-2-7 0,0 1 7 0,-1 0 0 15,0-1-2-15,0 1 2 0,0 0 0 0,0-2 0 0,-1 3 0 0,0-2 0 0,2-1 2 16,-2 2-2-16,0 0 0 0,0 0 8 0,-1 1-8 0,0-1 0 0,1 0 1 0,-1 0-1 0,0 2 0 16,0-3 0-16,-1 3 0 0,0 0 0 0,1-1-1 0,-1 1 1 0,2 0 0 0,0 3 6 15,-2-2-6-15,0 2 0 0,0 0 14 0,0 1-14 0,0 1 0 0,1 0 0 0,0 10 0 0,0 0 0 0,1 3 13 16,-2 0-13-16,0 2 0 0,2-3 16 0,-1 4-16 0,0-1 0 0,0 0 23 0,-1-1-23 16,1 1 0-16,1 2 0 0,-1-3 0 0,0 1 0 0,1-1 31 0,-2-1-31 0,0 0 0 0,2 2 28 15,-2-4-28-15,0 0 0 0,1 4 11 0,-2-4-11 0,0-2 0 0,0 3 0 0,-1-3 0 16,0-1 0-16,0 1-11 0,1-10 11 0,0 0 0 0,-2 1-27 0,2-2 27 0,0 0 0 0,-2 2-33 15,1-3 33-15,0 0 0 0,0 1 0 0,-1-2 0 0,0 1 0 0,0 1-46 16,2-3 46-16,0 0 0 0,0 0-42 0,0 0 42 0,0 0 0 0</inkml:trace>
  <inkml:trace contextRef="#ctx0" brushRef="#br0" timeOffset="130063.2">18937 9405 0 0,'0'0'442'0,"0"0"-442"15,20 24 0-15,-1 2 0 0,2 0 13 0,-10-10-13 0,1-1 0 0,-1 1 16 16,-1 0-16-16,1 2 0 0,1 0 13 0,-3 1-13 0,1 0 0 0,2 1 0 0,-5-2 0 0,0 1 0 16,3 2 7-16,-5-2-7 0,0 0 0 0,0 3-19 0,-4-5 19 0,0 0 0 0,2 3-41 15,-3-4 41-15,0 1 0 0,0 0 0 0,-3-2 0 0,0 2 0 0,0-2-47 0,-2 0 47 0,0-1 0 0,0 1-37 16,-2-2 37-16,1 2 0 0,0-2-21 0,-1 0 21 0,-1-1 0 0,0 0 0 0,8-12 0 16,0 0 0-16</inkml:trace>
  <inkml:trace contextRef="#ctx0" brushRef="#br0" timeOffset="130746.97">20426 8361 0 0,'0'0'482'0,"0"0"-469"16,3 0-13-16,0 0 0 0,2 0 0 0,-4 0 0 0,0 0 0 0,2 0 1 0,-1 0-1 0,0 0 0 15,0 1-15-15,0-1 15 0,0 0 0 0,0 2-7 0,0-1 7 0,0 1 0 0,0-1 0 16,-1 2 0-16,0-2 0 0,3 2 3 0,-3-2-3 0,0 2 0 0,2 1-8 0,-2-1 8 0,0 0 0 0,2 3-25 16,-3-3 25-16,0 0 0 0,2 3 0 0,-2-3 0 0,0 1 0 0,1 2-30 0,-1-2 30 0,0-1 0 15,-2 5-18-15,0-5 18 0,0 2 0 0,-1 1-11 0,0-2 11 0,-1 0 0 16,1 0 0-16,-1 0 0 0,0-1 0 0,-2 1-9 0,1-1 9 0,0-2 0 0,-3 2-11 0,1-1 11 0,-1-2 0 15,0 2-2-15,-1-2 2 0,1 0 0 0,-1 1 0 0,-1-1 0 0,1 0 0 0,0-1 13 16,0 0-13-16,-1 0 0 0,-2 1 21 0,2-2-21 0,1 1 0 0,-2-1 13 0,0 1-13 0,1 1 0 16,0-1 0-16,1-1 0 0,-1 1 0 0,-1 0 3 0,1 1-3 0,0 0 0 0,-1 0 11 15,2 0-11-15,-1 0 0 0,0 2 24 0,2 1-24 0,-1-2 0 0,-1 1 0 0,2 1 0 0,-2 0 0 16,1 1 20-16,2 2-20 0,0-1 0 0,-2 0 5 0,-4 13-5 0,0-2 0 0,-2 0-2 0,5 4 2 16,-2-2 0-16,2 3 0 0,5-1 0 0,0 0 0 0,0 1 13 0,5-1-13 0,0 0 0 15,-3 1 29-15,6-3-29 0,-1 0 0 0,0 1 21 0,3-1-21 0,0 0 0 0,2-1 0 0,1 0 0 16,2 0 0-16,0-1-8 0,2 1 8 0,-1-3 0 0,1 1-25 0,2-1 25 0,-1-1 0 0,3 2-25 15,-1-2 25-15,0-1 0 0,1 0 0 0,1-3 0 0,-1 2 0 0,4-2-44 0,-3-1 44 0,1-3 0 16</inkml:trace>
  <inkml:trace contextRef="#ctx0" brushRef="#br0" timeOffset="130997.8">21092 8326 0 0,'0'0'474'0,"0"0"-447"0,3 1-27 0,0 1 0 0,2 1 0 0,-3-1 0 16,0 1 0-16,1-1 40 0,0 2-40 0,-1 0 0 0,2 2 28 0,2 10-28 0,0 1 0 0,2 0 25 15,-1 4-25-15,-1 1 0 0,1-1 0 0,-3 2 0 0,0 0 0 0,1-1 16 16,4 19-16-16,-2 1 0 0,1 0 12 0,-1-9-12 0,1 0 0 0,1 1-13 0,-3-6 13 0,0-2 0 0,2 3 0 0,-4-4 0 16,0-1 0-16,2 1-27 0,-5-14 27 0,0 0 0 0,0 1-27 0,-1-2 27 0,0 1 0 15,2 1-18-15,-2-2 18 0,0-1 0 0,1 2 0 0,-1-1 0 0,0-1 0 0,2 0-22 0,-2-7 22 0,0 0 0 16,0 3-40-16,0-3 40 0,0 0 0 0,0 1-51 0,0 0 51 0,0 0 0 0,0 1 0 15,0-3 0-15,0 2 0 0,1 1-37 0,-1-4 37 0,0 0 0 0</inkml:trace>
  <inkml:trace contextRef="#ctx0" brushRef="#br0" timeOffset="131198.1">21547 8407 0 0,'0'0'293'0,"0"0"-285"15,0 0-8-15,0 0 0 0,2-1 0 0,-2 1 0 0,0 0 0 0,1-3 16 0,-1 3-16 0,0 0 0 0,1-1 27 16,-1 1-27-16,0 0 0 0,2-1 39 0,-2 1-39 0,0 0 0 0,2 1 0 0,-2 0 0 0,0 0 0 15,2 2 47-15,0-1-47 0,-1 0 0 0,2 2 55 0,2 8-55 0,1 1 0 0,0 1 64 16,-1 6-64-16,0-2 0 0,1-2 0 0,-6-16 0 0,0 0 0 0,0 0 58 0,20 57-58 0,0-1 0 16,0 0 26-16,-8-26-26 0,-1-2 0 0,1 0 4 0,-1-3-4 0,-1-2 0 0,0 1 0 15,-4-12 0-15,-1-1 0 0,0 2-19 0,-1-5 19 0,0 0 0 0,3 3-37 0,-4-5 37 0,1 3 0 0,0 0-62 16,-3-6 62-16,0-2 0 0,0 1 0 0,0-1 0 0,0 0 0 0,0 2-60 16,-1-3 60-16,0 0 0 0</inkml:trace>
  <inkml:trace contextRef="#ctx0" brushRef="#br0" timeOffset="131331.01">21791 8881 0 0,'0'0'347'0,"0"0"-332"0,-3-6-15 0,1 0 0 0,-2-1 41 0,0 3-41 0,0-2 0 16,-1-2 0-16,-10-2 0 0,0 0 0 0,-2-3 52 0,0 6-52 0,-1-1 0 0,1 0 50 16,-4 2-50-16,1 0 0 0,-1 2 52 0,-1 1-52 0,0-1 0 0,-3 0 0 0,4 3 0 0,-1-1 0 0,-2 0 24 15,1 2-24-15,2 0 0 0,-2-2 2 0,2 2-2 0,0 0 0 0,0 0-37 16,2 0 37-16,1 0 0 0,-1 3 0 0,4-2 0 0,0-1 0 0,0 2-51 0,10-1 51 0,-1 0 0 0,1 0-54 16,2 0 54-16,0 0 0 0,-2 1-43 0,5-2 43 0,0 0 0 0</inkml:trace>
  <inkml:trace contextRef="#ctx0" brushRef="#br0" timeOffset="131564.97">22092 8600 0 0,'0'0'365'0,"0"0"-334"0,7 2-31 0,-1 0 0 0,-6-2 0 0,6 4 49 0,-4-2-49 16,0-2 0-16,2 3 25 0,-2-3-25 0,0 1 0 0,1 0 0 0,-2 1 0 0,2-1 0 0,-1 0 2 15,-1 0-2-15,0 0 0 0,0-1-7 0,-1 1 7 0,0 1 0 0,-2-1-5 0,1-1 5 0,0 1 0 16,-4 0 0-16,3-1 0 0,0 0 0 0,-2 3 0 0,1-2 0 0,0 0 0 0,-2 0 2 15,0-1-2-15,-1 0 0 0,1 2 22 0,0 0-22 0,0-1 0 0,-1 0 0 0,1 0 0 0,-1 1 0 0,-1-1 19 16,2 1-19-16,0 1 0 0,-2 0 10 0,1 0-10 0,0 1 0 0,0-1 5 0,2 1-5 16,0 1 0-16,-1 1 0 0,0 0 0 0,1 1 0 0,0-1-12 0,1 2 12 0,0-1 0 0,0 2-16 15,1-2 16-15,0 2 0 0,0 0-26 0,1 1 26 0,0-1 0 0,-1 0 0 0,2 1 0 0,0 0 0 16,0 0-36-16,1-1 36 0,0 0 0 0,1 3-49 0,0-2 49 0,0-1 0 0</inkml:trace>
  <inkml:trace contextRef="#ctx0" brushRef="#br0" timeOffset="131865.12">22371 8784 0 0,'0'0'374'0,"0"0"-374"0,-3 0 0 0,0 0 0 16,-1 0 1-16,3 0-1 0,0 0 0 0,1 0 0 0,-2 3-9 0,1-2 9 0,0 0 0 0,0 2-8 16,0-1 8-16,0 1 0 0,1-3 0 0,-1 5 0 0,1-1 0 0,0 0 0 0,0 3 15 0,0-2-15 0,0 2 0 0,2-1 19 15,3 9-19-15,0-1 0 0,0 3 1 0,4-1-1 0,-1-3 0 0,1 3 0 16,1-3 0-16,2-1 0 0,0 2-9 0,1-7 9 0,-1 3 0 0,3 1-9 0,-2-7 9 0,0 2 0 0,4 1-2 15,-4-4 2-15,1 0 0 0,0 0 0 0,0-3 0 0,-1 0 0 0,2 3-2 0,-10-4 2 0,1-1 0 0,0 1-8 16,-2 0 8-16,0 0 0 0,3-2-10 0,-3 1 10 0,0-1 0 0,0 1 0 0,-1-3 0 16,0 1 0-16,2 1 15 0,-1-3-15 0,-1 1 0 0,1-2 31 0,-2 2-31 0,0-2 0 0,2-1 26 15,-2 0-26-15,0 0 0 0,1-1 0 0,-2-9 0 0,0-2 0 0,0 2 15 0,-2 10-15 16,0-1 0-16,0 0 1 0,-1 0-1 0,0 1 0 0,-1 0-7 0,0 1 7 0,0 0 0 0,0-3 0 16,-1 3 0-16,-1 2 0 0,0-4-10 0,0 2 10 0,0 1 0 0,-2-2-16 0,1 4 16 0,-1-2 0 0,0 0-32 15,-1 0 32-15,1 1 0 0,-2-1 0 0,2 2 0 0,0 0 0 0,-1-2-40 16,0 3 40-16,1 1 0 0,-1-3-23 0,2 2 23 0,-1 0 0 0,0 0-10 0,7 3 10 0,0 0 0 0</inkml:trace>
  <inkml:trace contextRef="#ctx0" brushRef="#br0" timeOffset="132049.54">23079 8721 0 0,'0'0'344'0,"0"0"-321"16,-10 28-23-16,1 0 0 0,-3 2 26 0,6-15-26 0,0 2 0 0,-2-2 0 15,3 1 0-15,-1 0 0 0,1 1-4 0,1-1 4 0,0-1 0 0,-1 2-22 0,3-1 22 0,0 0 0 0,-1 0-24 16,3-3 24-16,0 0 0 0,1 4 0 0,-1-13 0 0,0 2 0 0,2 0-6 0,-1 0 6 16,0-1 0-16,2 2-15 0,0-3 15 0,0 0 0 0,1 4-19 0,0-6 19 0,0 3 0 0,2 0 0 15,-6-5 0-15,0 0 0 0,0 0-6 0,0 0 6 0,0 0 0 0</inkml:trace>
  <inkml:trace contextRef="#ctx0" brushRef="#br0" timeOffset="132365.74">23424 8911 0 0,'0'0'310'0,"0"0"-318"15,-1-1 8-15,0 1 0 0,-3 0-3 0,2 0 3 0,0 0 0 0,-2-4 19 16,1 4-19-16,0 0 0 0,3 0 0 0,-3-2 0 0,0 2 0 0,0 0 0 0,-3 0 23 0,2 0-23 0,0 0 0 0,0 0 16 16,0 0-16-16,0 0 0 0,-1 2 4 0,-1-2-4 0,2 0 0 0,-2 4 0 0,2-4 0 0,0 0 0 15,-1 0-4-15,2 0 4 0,-1 0 0 0,0 3-2 0,1-3 2 0,0 0 0 0,0 2 6 16,2-2-6-16,0 0 0 0,-2 2 0 0,3-2 0 0,0 2 0 0,-2-1-7 0,2-1 7 0,0 0 0 0,2 2-7 16,-1-2 7-16,0 0 0 0,2 2 0 0,-1-2 0 0,0 0 0 0,1 0 0 0,0 0 0 15,0 0 0-15,2-3 12 0,-1 2-12 0,0 0 0 0,1-1 10 0,-5 2-10 16,0 0 0-16,0 0 2 0,0 0-2 0,0 0 0 0,0 0 0 0,0 0 0 0,0 0 0 0,0 0-1 0,0 0 1 15,0 0 0-15,0 0 3 0,0 0-3 0,0 0 0 0,0 0 0 0,27-11 0 0,-1 2 0 0,2-3 0 16,-27 12 0-16,0 0 0 0,2-2-7 0,-2 2 7 0,0 0 0 0,1 2-19 0,-1 0 19 0,0-1 0 16,0 3-8-16,-1-1 8 0,0 0 0 0,1 2 0 0,-1 9 0 0,0 1 0 0,1 1 7 15,-1 3-7-15,0 0 0 0,2 0 7 0,-1 1-7 0,0-1 0 0,1 4 10 0,0-2-10 0,0-1 0 0,1 2 0 16,-1-2 0-16,1 0 0 0,-1 2 21 0,1-4-21 0,0 1 0 0,0-1 17 16,0-1-17-16,0 0 0 0,2 1 8 0,-2-4-8 0,-1 1 0 0,2 0 0 0,-3-9 0 0,0 0 0 0,0 0-5 15,-1-2 5-15,0 0 0 0,0 3-21 0,0-5 21 0,0 1 0 0,-2 3-21 16,1-4 21-16,0-1 0 0,-1 4 0 0,0-3 0 0,-1 0 0 0,1 2-16 0,-1-3 16 0,0 0 0 0,0 1-17 15,0-2 17-15,0 0 0 0,-1 0-18 0,4 0 18 0,0 0 0 0</inkml:trace>
  <inkml:trace contextRef="#ctx0" brushRef="#br0" timeOffset="132565.76">23784 8711 0 0,'0'0'312'0,"0"0"-314"0,32 22 2 0,1-1 0 0,2 4 0 0,-8 3 0 0,2 0 0 0,-29-28 0 0,28 29 10 16,-11-1-10-16,-1 1 0 0,2-1 8 0,-7 1-8 0,0 0 0 0,-1 3-2 0,-4-3 2 0,0 0 0 16,3 1 0-16,-9-3 0 0,0 1 0 0,0 0 2 0,-6-3-2 0,1 1 0 0,-2-2 3 15,-4-2-3-15,-1 1 0 0,-1-1-1 0,0 1 1 0,1-2 0 0,0 3 0 0,-4 2 0 0,1-1 0 16,-4-1-2-16,-1 3 2 0,1 1 0 0,-2 0-18 0,-5-3 18 0,-1 1 0 0,1 1-2 16,-2-5 2-16,-1 1 0 0,0 2 0 0,29-25 0 0,0 0 0 0</inkml:trace>
  <inkml:trace contextRef="#ctx0" brushRef="#br0" timeOffset="133933.35">23404 8822 0 0,'0'0'304'0,"0"0"-329"16,0 0 25-16,0 0 0 0,2 2 0 0,-2-2 0 0,0 0 0 0,2 2-1 16,-2-2 1-16,0 0 0 0,0 0 0 0,1 1 15 0,-1-1-15 0,0 0 0 0,1 0 10 0,-1 0-10 0,0 0 0 0,1 2 0 15,-1-2 0-15,0 0 0 0,0 1 1 0,0-1-1 0,0 0 0 0,1 1 2 16,-1-1-2-16,0 0 0 0,0 0 0 0,0 1 9 0,0 0-9 0,0 0 0 0,1 0 0 0,-1 0 0 0,0 0 0 0,-1 2 23 15,1 0-23-15,0 1 0 0,0-1 28 0,0 1-28 0,0 0 0 0,0-4 0 0,0 6 25 0,0 1-25 16,0-1 0-16,0 2 0 0,0 9 0 0,0 1 0 0,2 0 13 0,-1 0-13 0,0 1 0 0,1 2 0 16,-1-3 0-16,0 0 0 0,1 2-15 0,-2-3 15 0,0-1 0 0,2 2 0 0,-2-1 0 0,0 0 0 0,1-1-9 15,-1 0 9-15,0 0 0 0,2 0 5 0,-2-1-5 0,0 1 0 0,1-3 9 16,0 3-9-16,0-3 0 0,0 3 0 0,0-4 0 0,0 0 0 0,0 2 4 0,-1-4-4 0,0 0 0 0,2 2-2 16,-2-8 2-16,0 0 0 0,1 2-5 0,-1-2 5 0,0-1 0 0,2 4 0 0,-1-2 0 0,0 1 0 15,0-1 6-15,0-1-6 0,0 1 0 0,0 3 22 0,0-3-22 0,0 1 0 0,0 1 15 16,-1 0-15-16,0-2 0 0,2 2 0 0,-2-2 0 0,0 0 0 0,3 2 7 0,-3-1-7 0,0 0 0 15,1 0 9-15,-1-2-9 0,0 0 0 0,2 0 7 0,-2-1-7 0,0 0 0 0,0 3 0 16,0-4 0-16,0 1 0 0,3 1-7 0,-3-2 7 0,0 0 0 0,2 1-16 0,-1-2 16 0,0 0 0 0,0 3-19 16,1-3 19-16,0-1 0 0,0 4 0 0,1-4 0 0,0 1 0 0,0 1-15 0,0-2 15 0,1 0 0 15,1 1-8-15,0-1 8 0,0 0 0 0,1 1-7 0,0-1 7 0,1 0 0 16,1-1 0-16,10 0 0 0,0-1 0 0,2 1-9 0,-11 1 9 0,0 0 0 0,1-1-11 0,9 0 11 0,2-1 0 16,1 2-6-16,-4-1 6 0,1-1 0 0,2 1 0 0,-13 1 0 0,1 0 0 0,1 0-6 15,-2 0 6-15,-1 0 0 0,2 0-4 0,-2 0 4 0,1 0 0 0,-1 1-14 0,-1-1 14 0,0 0 0 0,2 2 0 16,-3-2 0-16,0 0 0 0,2 1-17 0,-3-1 17 0,0 0 0 0,2 2-19 15,-3-2 19-15,0 0 0 0,0 2-8 0,-1-2 8 0,0 0 0 0,1 1 0 0,-2-1 0 0,0 0 0 0,0 3-15 16,-1-3 15-16,0 0 0 0,0 1-4 0,0 0 4 0,0 0 0 0,-2 0 10 16,0-1-10-16,0 0 0 0,-1 1 0 0,0-1 0 0,0 0 0 0,0 3 10 0,-1-3-10 0,-1 0 0 0,0 1 6 15,-1-1-6-15,1 0 0 0,-2 0 4 0,7 0-4 0,0 0 0 0,0 0 0 0,-14 0 0 0,1 0 0 16,-2-1 15-16,8 0-15 0,0-1 0 0,-3 0 22 0,3 0-22 0,0 0 0 0,-3-1 15 16,2 2-15-16,1-2 0 0,-2-1 0 0,2 1 0 0,-1 0 0 0,-1-2 13 0,2 1-13 0,0 0 0 15,-3-2 11-15,3 1-11 0,0 0 0 0,-1-2 16 0,1 2-16 0,1-2 0 0,-1 0 0 16,-4-11 0-16,-1 0 0 0,1-2 17 0,3 1-17 0,-1 0 0 0,1-1 7 0,1 1-7 0,-1-2 0 0,0 0 7 15,4 1-7-15,0 1 0 0,-2-2 0 0,3 3 0 0,0-2 0 0,0 0-2 0,2 1 2 0,-1-2 0 16,-1 1-1-16,2 1 1 0,0 0 0 0,0-1 5 0,0 0-5 0,0 1 0 16,-1 1 0-16,2 1 0 0,0-1 0 0,-1 0-1 0,1 3 1 0,0 2 0 0,-1-3-3 0,1 3 3 0,0-2 0 15,-2 2-6-15,2 8 6 0,0 1 0 0,-1-2 0 0,1 2 0 0,0-1 0 0,0 0-2 16,0 5 2-16,0 0 0 0,0 0 10 0,0 0-10 0,0 0 0 0,0 0 9 0,0 0-9 0,0 0 0 16,0 0 0-16,0 0 0 0,0 0 0 0,0 0 7 0,0 0-7 0,0 0 0 0,0 0-5 15,0 0 5-15,0 0 0 0,0 0-7 0,-1-14 7 0,0-1 0 0,-2 0 0 0,3 15 0 0,0 0 0 16,-1 0-8-16,0 1 8 0,0 1 0 0,0 0 0 0,0 0 0 0,0-1 0 0,0 5 0 0,0-3 0 15,0 1 0-15,-2 3 0 0,-1 9 0 0,0 0 0 0,0-1-5 0,1 2 5 0,0 1 0 16,-1 2-9-16,1-1 9 0,1 1 0 0,-2 1-17 0,1-1 17 0,0-1 0 0,0 3 0 0,0-1 0 16,0-1 0-16,-1-1-18 0,2 0 18 0,0 0 0 0,0 2-10 0,1-2 10 0,0 0 0 0,-2-1-1 15,2 2 1-15,0-1 0 0,0 0 0 0,1-2 0 0,0 1 0 0,-1 2 15 0,2-4-15 0,0 1 0 16,0 0 25-16,2-2-25 0,-1 1 0 0,2 1 25 0,-1-1-25 0,0-2 0 0,1 2 0 16,0-2 0-16,0-1 0 0,0 0 21 0,2-1-21 0,0 0 0 0,-1 0 17 0,-3-9-17 0,0 1 0 15,2 2 13-15,-1-3-13 0,0 0 0 0,1 2 0 0,-1-2 0 0,0 1 0 0,0 0 8 16,0-1-8-16,0-1 0 0,2 3 4 0,-2-2-4 0,0 0 0 0,3 1 0 0,-2-1 0 0,0 0 0 15,0 0 0-15,0-1 0 0,0 1 0 0,0-1 11 0,1-2-11 0,-1 2 0 0,1-1 13 0,-2-1-13 0,0 0 0 16,2 0-2-16,-2-1 2 0,0 1 0 0,3-2 0 0,-3 1 0 0,0-2 0 0,2 0-9 16,-1 0 9-16,0 0 0 0,0-2-16 0,0 0 16 0,1 0 0 0,-1 0-19 0,0 0 19 0,0-1 0 15,1 0 0-15,-1 0 0 0,0-1 0 0,1 1-25 0,-1 0 25 0,1-1 0 0,-1 0-37 16,0 1 37-16,0 0 0 0</inkml:trace>
  <inkml:trace contextRef="#ctx0" brushRef="#br0" timeOffset="144561.15">9837 8259 0 0,'0'0'344'0,"0"0"-344"16,0 1 0-16,0 0 0 0,0 1 21 0,0-1-21 0,0 0 0 0,1 0 38 0,-1-1-38 0,0 0 0 0,0 1 38 15,0-1-38-15,0 0 0 0,1 2 0 0,-1-2 0 0,0 0 0 0,2 1 33 0,-1-1-33 0,0 0 0 16,0 2 17-16,0 0-17 0,0-2 0 0,2 1 20 0,-1 1-20 0,1-1 0 0,-2 0 0 15,2 2 0-15,0-1 0 0,0 0 40 0,0 1-40 0,1 0 0 0,2 0 28 0,-2 1-28 16,0 0 0-16,1 0 29 0,0 2-29 0,0-1 0 0,2 2 0 0,-2 0 0 0,0-1 0 0,1 1 5 16,-1 2-5-16,1-1 0 0,0 1-21 0,5 10 21 0,0 1 0 0,2 0-25 0,-4-1 25 0,0 0 0 0,3 1 0 15,-5-2 0-15,0 0 0 0,3 0-31 0,-7-10 31 0,0-2 0 0,1 4-31 16,-2-4 31-16,0 1 0 0,2 2-22 0,-2-4 22 0,0 2 0 0,1-1 0 0,0-2 0 0,-1 0 0 0,1 3-8 16,0-4 8-16,-1-1 0 0,0 3-1 0,0-1 1 0,0-1 0 0,1-1-9 0,-1 0 9 15,0-2 0-15,0 3 0 0,0-1 0 0,1-1 0 0,0 0 0 0,-1-1 0 0,0 0 0 0,2-1 30 16,-1 0-30-16,0-1 0 0,1-1 58 0,0 0-58 0,0 1 0 0,1-3 0 0,4-7 0 0,0-1 0 15,3-2 42-15,-1-2-42 0,-1 0 0 0,3 1 10 0,-2-2-10 0,0 0 0 0,3-1 13 0,-4-1-13 0,1 0 0 16,2 0 0-16,-2 0 0 0,1 0 0 0,-1-2 18 0,-1 2-18 0,1 0 0 0,-1-1 21 16,6-8-21-16,0 0 0 0,2-3 12 0,-11 18-12 0,0 0 0 0,1-2 0 0,-1 5 0 15,-1-1 0-15,2-1-15 0,-3 3 15 0,0 1 0 0,1-2-22 0,-5 9 22 0,0 1 0 0,1-3-34 16,-1 3 34-16,0 0 0 0,0-2 0 0,0 3 0 0,0-2 0 0,0 0-42 0,-1 2 42 0,0-2 0 16</inkml:trace>
  <inkml:trace contextRef="#ctx0" brushRef="#br0" timeOffset="144828.29">10585 8877 0 0,'0'0'379'0,"0"0"-354"0,1 2-25 0,0 0 0 0,1 3 33 15,-1-4-33-15,0 1 0 0,0 1 10 0,-1 0-10 0,0-1 0 0,2 0 0 16,-2-1 0-16,0 0 0 0,2 2-16 0,-2-3 16 0,0 2 0 0,-2 2-8 0,0-4 8 0,0 0 0 16,-1 1 19-16,-11 2-19 0,1-2 0 0,-1 3 0 0,-3-4 0 0,0 0 0 0,-1 2 15 0,-4-3-15 0,0 0 0 15,0-1 19-15,-18-1-19 0,0-1 0 0,-1-2 17 0,41 6-17 0,0 0 0 0,0 0 0 16,-66-4 0-16,0-1 0 0,0-1 27 0,42 5-27 0,0 0 0 0,0-1 21 0,12 2-21 0,-1 0 0 16,1-3-4-16,1 3 4 0,1 0 0 0,-2 1 0 0,3-1 0 0,1 0 0 0,-2 0-25 15,9 0 25-15,0 0 0 0</inkml:trace>
  <inkml:trace contextRef="#ctx0" brushRef="#br0" timeOffset="145111.78">10508 8975 0 0,'0'0'447'0,"0"0"-437"16,5 7-10-16,1-1 0 0,-1 1 0 0,-3-5 0 0,0 1 0 0,0 2 31 15,-1-3-31-15,0 2 0 0,-1-4 0 0,3 3 30 0,-3 0-30 0,0 1 0 0,2 0 18 0,-2-2-18 0,0 2 0 0,-1-2 0 16,-1 3 0-16,0-1 0 0,0-3 22 0,-1 2-22 0,0 1 0 0,-1-1 2 0,-2-1-2 0,1 0 0 0,-1 2-7 15,0-1 7-15,0-2 0 0,-2 3 0 0,1-2 0 0,0-1 0 0,-2 2-2 0,0-2 2 0,0-1 0 16,-1 4-13-16,1-3 13 0,1 0 0 0,-2 1-22 0,2-1 22 0,-1 1 0 0,0-1 0 16,2 0 0-16,0-1 0 0,-3 3-36 0,3-3 36 0,1 1 0 0,-2-1-32 0,2 1 32 0,1 0 0 15,-1 1-30-15,3 1 30 0,0-2 0 0,-1 4 0 0,3-3 0 0,0 1 0 0,-3 3-27 16,4 6 27-16,0 1 0 0,3 2-11 0,0 3 11 0,0 0 0 0,1-1-9 0,2 3 9 0,0 0 0 0,3 1 0 16,7 16 0-16,0-1 0 0,-1 2 5 0,-1-5-5 0,-1-1 0 0,1 3 25 0,-2-6-25 15,0 0 0-15,1 2 26 0,-5-4-26 0,0 1 0 0,0-1 0 0,-1-4 0 0,-1 1 0 0,0 1 24 16,-3-3-24-16,0 1 0 0,1-1 15 0,-4-3-15 0,0 2 0 0,2 0 8 0,-3-12-8 0,0 0 0 15</inkml:trace>
  <inkml:trace contextRef="#ctx0" brushRef="#br0" timeOffset="146346.54">24681 8783 0 0,'0'0'363'0,"0"0"-363"0,10-1 0 0,0 0 0 0,0 0 39 16,2-2-39-16,-1 2 0 0,2-3 48 0,-2 3-48 0,0-3 0 0,3-1 23 0,0 0-23 0,0-1 0 0,0 0 0 16,1-1 0-16,-1 0 0 0,0-3 8 0,0 0-8 0,0 2 0 0,2-5 24 0,-4 2-24 0,1 0 0 0,0-3 9 15,-1-1-9-15,-1 1 0 0,3-1 0 0,-3-2 0 0,-1 0 0 0,1-2 0 0,0 2 0 16,-1-1 0-16,0 0 0 0,0-2 0 0,-1 2 0 0,1-2 12 0,-2 1-12 15,-1 0 0-15,1-1 0 0,-2 1 0 0,0 1 0 0,2-4 1 0,-3 4-1 0,0-1 0 0,1 1-19 0,-3 0 19 0,0 0 0 0,3-1-25 16,-4 3 25-16,0 1 0 0,2-2 0 0,-2 4 0 0,0-1 0 0,0 1-37 16,-2 8 37-16,0 3 0 0,1-5-23 0,-1 4 23 0,0 0 0 0,0-2-14 0,0 3 14 0,0 0 0 0,1-1 0 15,-1 0 0-15,0 1 0 0,3 0-17 0,-3 0 17 0,0 1 0 0,2 0-34 16,-1-1 34-16,0 1 0 0,1 0-29 0,-1 1 29 0,1 0 0 0,1 2 0 0,-1 0 0 0,0 0 0 0,1 0-12 16,0 1 12-16,0 1 0 0,1 0 1 0,8 12-1 0,-1-2 0 0,1 0 1 0,1 4-1 0,-1 0 0 15,2 2 0-15,-1-1 0 0,0 2 0 0,1-1-2 0,-1 0 2 0,1 0 0 0,1 1 3 16,9 8-3-16,-1 1 0 0,1 2 17 0,-13-15-17 0,0 0 0 0,3 1 0 0,-4-3 0 0,0 1 0 0,3 1 12 15,-4-3-12-15,0 1 0 0,2 1 21 0,-4-2-21 0,0 0 0 0,0 0 23 16,0-1-23-16,-2 1 0 0,1-1 0 0,-4-2 0 0,0 0 0 0,1 1 35 0,-3-9-35 0,0 0 0 0,-1 2 47 16,0-2-47-16,0 0 0 0,-2-1 41 0,-5 9-41 0,-2-2 0 0,1 2 0 15,-3-2 0-15,-1-1 0 0,1 2 30 0,-5-3-30 0,2 0 0 0,-3 0 33 0,1-1-33 0,-1-1 0 0,-1 0 20 16,-1-2-20-16,-1 0 0 0,2 3 0 0,-2-4 0 0,0 0 0 0,1 0 10 0,-1-2-10 0,1 0 0 16,0 2-16-16,2-2 16 0,0 0 0 0,-2-2-30 0,3 0 30 0,1 0 0 0,-3 0 0 15,6-1 0-15,-1-1 0 0,-1 1-22 0,3-2 22 0,1-1 0 0,-1-1-21 0,9 5 21 0,-1-1 0 16,0-2-29-16,0-5 29 0,0 1 0 0</inkml:trace>
  <inkml:trace contextRef="#ctx0" brushRef="#br0" timeOffset="146579.76">25875 8019 0 0,'0'0'593'0,"0"0"-603"15,7 20 10-15,1-1 0 0,-1 2-15 0,-2-1 15 0,0-2 0 0,1 4 0 0,1-1 0 16,-1 1 0-16,1 0-24 0,-2 2 24 0,0-1 0 0,3 3-23 0,1 10 23 0,0 1 0 0,1 0-5 16,-5-3 5-16,0-1 0 0,1 3 0 0,-4-6 0 0,0-1 0 0,0-1 23 0,2-3-23 0,1-2 0 15,1 3 46-15,-3-5-46 0,0 0 0 0,3 0 29 0,-5-13-29 0,0 3 0 0,2-1 0 16,-2 0 0-16,0-1 0 0,1 1 22 0,1 1-22 0,-1-1 0 0,0 1-22 0,-1-2 22 0,0 0 0 16,0 2-36-16,0-2 36 0,0 1 0 0,2 1 0 0,-3-7 0 0,0-1 0 0,2 1-35 15,-2-2 35-15,0 0 0 0</inkml:trace>
  <inkml:trace contextRef="#ctx0" brushRef="#br0" timeOffset="146796.84">26400 8096 0 0,'0'0'645'0,"0"0"-645"16,3 8 0-16,-1 1 0 0,0 2-15 0,3 7 15 0,-1 0 0 0,1 1-22 15,-1 3 22-15,0 2 0 0,2-2-36 0,-1 3 36 0,-1-1 0 0,1 1 0 0,-2 13 0 0,0 0 0 0,2 1-31 0,-2-22 31 16,0 1 0-16,0 3-20 0,1-5 20 0,-1 2 0 0,2 0 7 0,-3 0-7 0,0-3 0 0,2 4 0 16,-2-2 0-16,0-3 0 0,1 2 6 0,-3 1-6 0,0-5 0 0,3 6-16 0,-3-5 16 0,0-1 0 0,1 2-16 15,-1-3 16-15,0 0 0 0,-1 2 0 0,1-10 0 0,0 1 0 0,-3-1-16 16,3-3 16-16,0 0 0 0</inkml:trace>
  <inkml:trace contextRef="#ctx0" brushRef="#br0" timeOffset="146930.93">26489 8660 0 0,'0'0'326'0,"0"0"-332"0,-7-10 6 0,0-1 0 0,-3-1 16 16,6 9-16-16,0-1 0 0,-2-2 27 0,-8-2-27 0,1-1 0 0,0 2 0 0,-4-1 0 0,2 2 0 16,-3 0 19-16,-3 0-19 0,1 0 0 0,-3 1-1 0,-14-1 1 0,-1 1 0 0,-1-2-34 15,5 4 34-15,-1-1 0 0,1-2 0 0,6 6 0 0,0-2 0 0,-1-1-24 0,5 2 24 0,1 0 0 16,-3 0-9-16,14 1 9 0,1 0 0 0</inkml:trace>
  <inkml:trace contextRef="#ctx0" brushRef="#br0" timeOffset="147131.7">26635 8307 0 0,'0'0'272'0,"0"0"-235"0,0 1-37 0,0 0 0 0,1 2 84 0,-1-2-84 0,0 0 0 15,2 1 0-15,-1-1 0 0,0 0 0 0,2 1 100 0,0-1-100 0,0-1 0 0,0 3 83 16,12-3-83-16,-1 0 0 0,3 0 38 0,4 0-38 0,-1-3 0 0,1 2 0 0,3-1 0 0,-2 1 0 15,2-1-10-15,12-2 10 0,2 0 0 0,0-2-18 0,-9 2 18 0,1 0 0 0,0-1-4 16,-16 2 4-16,1 0 0 0,2-1 0 0,-3 1 0 0,-1 0 0 0</inkml:trace>
  <inkml:trace contextRef="#ctx0" brushRef="#br0" timeOffset="147314.66">26705 8054 0 0,'0'0'494'0,"0"0"-459"0,0 0-35 0,0 0 0 0,0 0 0 16,2 0 0-16,0 0 0 0,0-1 48 0,11-1-48 0,-1 1 0 0,2-1 28 16,2 1-28-16,2 0 0 0,0-2-16 0,3 2 16 0,0-2 0 0,-1-1 0 0,21 1 0 0,-2 0 0 0,3-1-35 15,-5 3 35-15,1-1 0 0,0 0-26 0,-5 1 26 0,1 0 0 0,0-1-17 16,-7 1 17-16,0 0 0 0,2-3 0 0,-29 4 0 0,0 0 0 0</inkml:trace>
  <inkml:trace contextRef="#ctx0" brushRef="#br0" timeOffset="147481.45">27645 8045 0 0,'0'0'732'0,"0"0"-732"0,69-3 0 0,1 0 0 0,0-1 0 15,-35 2 0-15,0 1 0 0,-1-4-35 0,-4 3 35 0,1 1 0 0,-1-4-66 0,-1 1 66 0,0-1 0 0,2-1 0 16,-6 1 0-16,1-1 0 0,1-2-60 0,-4-2 60 0,0 0 0 0</inkml:trace>
  <inkml:trace contextRef="#ctx0" brushRef="#br0" timeOffset="147698.07">28370 7651 0 0,'0'0'708'0,"0"0"-680"0,2 16-28 0,0-1 0 0,0 0 38 15,1 7-38-15,1 1 0 0,-1-1 0 0,1 2 0 0,0-1 0 0,3 1 20 0,3 15-20 0,-1-2 0 16,0 1-35-16,4-7 35 0,-1 0 0 0,0 2-64 0,-2-3 64 0,-1-2 0 0,3 2 0 16,1-8 0-16,-1 1 0 0,1 3-45 0,-3-8 45 0,0 1 0 0,2 2-25 0,-3-4 25 0,0 0 0 15,4 2-37-15,-9-9 37 0,0-3 0 0,2 2 0 0,-1 0 0 0,0-1 0 16,1 2-50-16,-1-2 50 0,0 0 0 0,0 1-49 0,-1-1 49 0,0-1 0 0,1 1-45 16,-3-5 45-16,-1-1 0 0,2 2 0 0,-3-4 0 0,0 0 0 0,0 0-28 0,0 0 28 0,0 0 0 0</inkml:trace>
  <inkml:trace contextRef="#ctx0" brushRef="#br0" timeOffset="148031.39">28720 7686 0 0,'0'0'440'0,"0"0"-440"0,1 3 0 0,0-2 0 0,-1-1 0 0,2 1-19 16,0 1 19-16,0 1 0 0,1-1-8 0,7 8 8 0,1 0 0 0,1 0-7 0,3 4 7 0,0-2 0 0,-1 3 0 15,1-1 0-15,-1 1 0 0,2 1-34 0,9 10 34 0,-2 2 0 0,2 0-29 16,-4-3 29-16,1 0 0 0,-2 0 16 0,-20-25-16 0,0 0 0 0,0 0 0 0,0 0 0 0,0 0 0 0,0 0 31 16,0 0-31-16,0 0 0 0,0 0 9 0,34 56-9 0,1 1 0 0,1-1-7 0,-33-45 7 0,0-1 0 15,2 3 0-15,-5-4 0 0,0 0 0 0,2 2 2 0,-3-7-2 0,0-2 0 16,-1 2 12-16,0-3-12 0,0 2 0 0,0 0 3 0,0-2-3 0,0 2 0 0,-1-1 0 0,-1 0 0 0,1 1 0 16,-2-1 16-16,0 0-16 0,0-1 0 0,-1 1 32 0,-1-1-32 0,1-1 0 0,-1 1 6 15,-8-1-6-15,-1 0 0 0,-2-1 0 0,2-3 0 0,-2 0 0 0,1-3-9 0,17 7 9 0,0 0 0 0,0 0 11 16,0 0-11-16,0 0 0 0,0 0-12 0,-33-25 12 0,0 0 0 0,-3-2 0 0,29 12 0 15,0-1 0-15,-1 0-27 0,4-2 27 0,-1 0 0 0,0 0-37 0,4-1 37 0,0 0 0 0,0 1-20 16,4-2 20-16,0 0 0 0,0-1 0 0,9-12 0 0,-1-1 0 0,1 0-11 0,-4 17 11 0,0 1 0 16,2-3-11-16,-10 19 11 0,0 0 0 0</inkml:trace>
  <inkml:trace contextRef="#ctx0" brushRef="#br0" timeOffset="148332.07">29262 7590 0 0,'0'0'477'0,"0"0"-495"0,-2 8 18 0,0 0 0 0,-1 1-15 16,2-3 15-16,-1-2 0 0,0 3 0 0,1-1 0 0,0 0 0 0,1-6 0 0,-1 7-23 0,1-1 23 0,0 0 0 0,-1 1-31 16,1 0 31-16,0-1 0 0,2 1-31 0,-1-1 31 0,0 1 0 0,3 0 0 0,-1 0 0 0,0-2 0 0,0 2 1 15,1-1-1-15,0-2 0 0,1 4 35 0,0-3-35 0,0-3 0 0,2 5 26 0,0-3-26 16,1-2 0-16,0 3 0 0,11 1 0 0,0-1 0 0,1 0-10 0,-2-3 10 0,1 1 0 0,1 0-23 16,-11-3 23-16,1 0 0 0,0 0-19 0,-3 0 19 0,0 0 0 0,2-3 0 0,-1 3 0 15,-1-1 0-15,0-1-4 0,-1 0 4 0,0 0 0 0,3 0-2 0,-4 1 2 0,0 0 0 16,3-2-3-16,-4 1 3 0,1 1 0 0,0-3 0 0,-2 3 0 0,0 1 0 0,0-2-2 15,-1 0 2-15,0 1 0 0,0 0 2 0,-2 1-2 0,0 0 0 0,2 1 4 0,-2 0-4 0,0 1 0 0,-2 0 0 16,0 2 0-16,0-2 0 0,0 1-14 0,-7 9 14 0,-1 0 0 0,-2-1-17 0,0 2 17 0,-1 1 0 16,-1 1 16-16,0 0-16 0,1-2 0 0,-2 3 0 0,1-2 0 0,1 1 0 0,-2 1 23 15,3-3-23-15,-1 0 0 0,0 4 13 0,1-4-13 0,1-1 0 0,-2 0-11 0,3-2 11 0,1 1 0 0,-1 1 0 16,2-1 0-16,1-3 0 0,-2 4 3 0,7-8-3 0,0 1 0 0,-2-2-12 0,2 1 12 16,0-1 0-16,-2 0-21 0,2-1 21 0,0 0 0 0,0 2 0 0,2-4 0 0,0 0 0 0</inkml:trace>
  <inkml:trace contextRef="#ctx0" brushRef="#br0" timeOffset="148498.68">29743 7839 0 0,'0'0'668'0,"0"0"-655"15,2 4-13-15,0-1 0 0,1 2 27 0,-2-4-27 0,0-1 0 0,0 4 0 16,0-3 0-16,0-1 0 0,1 4-15 0,-1-3 15 0,0 0 0 0,1 1-105 0,-1-2 105 0,0 2 0 15,0 1-138-15,-1-3 138 0,0 0 0 0,3 2 0 0,-3-2 0 0,0 0 0 0</inkml:trace>
  <inkml:trace contextRef="#ctx0" brushRef="#br0" timeOffset="149133.13">30394 7336 0 0,'0'0'256'0,"0"0"-256"0,0 0 0 0,0 0 0 0,0 3 0 0,0-2 0 0,0 0 0 0,0 1 0 15,0-1 0-15,0 0 0 0,1 1 0 0,-1-1 0 0,0 0 0 0,1 2 0 16,-1-1 0-16,0 0 0 0,0-2 0 0,2 3 0 0,-2 1 0 0,0-1 0 0,1 3 0 0,0-2 0 0,0 2 0 15,0-2 0-15,2 13 0 0,0 0 0 0,0-1 0 0,1 4 0 0,-1-2 0 0,2 4 0 0,-2-3 0 16,0 1 0-16,2 2 0 0,-1-1 0 0,0 0 0 0,2 1 0 0,-2-3 0 0,0 0 0 0,1 3 0 16,-1-4 0-16,0 2 0 0,2 0 0 0,-1-1 0 0,0 0 0 0,1 0 0 0,-2 0 0 0,0-1 0 15,3 0 0-15,-4-4 0 0,0 3 0 0,1-2 0 0,-1-1 0 0,0 0 0 0,1 1 0 16,-2-2 0-16,0-1 0 0,1 3 0 0,-3-10 0 0,0-1 0 0,3 1 0 0,-2-2 0 0,0 1 0 16,0-1 0-16,-1 2 0 0,0 0 0 0,2-1 0 0,-1 0 0 0,0 0 0 0,0 2 0 0,0-3 0 15,0 2 0-15,0 1 0 0,-1-6 0 0,0 0 0 0,0 0 0 0,0 0 0 0,0 0 0 0</inkml:trace>
  <inkml:trace contextRef="#ctx0" brushRef="#br0" timeOffset="149432.73">30975 7488 0 0,'0'0'272'0,"0"0"-273"0,0 4 1 0,0 1 0 0,1-1-1 16,-1-2 1-16,0-1 0 0,-1 3 0 0,0-1 0 0,0 0 0 0,-2 0-1 0,1 2 1 0,-1-1 0 15,-2 1-1-15,-8 7 1 0,-1-1 0 0,0 2-1 0,-3-2 1 0,1 1 0 0,-2 2 0 0,0-4 0 16,0 0 0-16,0 4-2 0,0-6 2 0,0 2 0 0,-1-1-1 0,2-2 1 0,1 1 0 0,-3 1-1 16,3-3 1-16,-2 0 0 0,1 0 0 0,3-1 0 0,-1 1 0 0,1-2-1 0,9-2 1 15,0 1 0-15,-2-1-1 0,7-2 1 0,0 0 0 0,0 0-1 0,0 0 1 0,0 0 0 0,0 0 0 16,-9 4 0-16,-1-1 0 0,1 3 0 0,8-5 0 0,-1 1 0 0,-1 1 0 0,3-2 0 15,0 2 0-15,-1-1 0 0,2 2 0 0,0-1 0 0,0 1 0 0,2-2 0 0,-1 2 0 0,2 1 0 16,6 7 0-16,-1-1 0 0,3 1 0 0,1 1 0 0,1-1 0 0,-1 2 0 0,4-3 0 0,0 2 0 16,2-2 0-16,0 0 0 0,1-1 0 0,1 2 0 0,1-3 0 0,0 0 0 0,1 1 0 0,-1-3 0 0,0 0 0 15,1 2 0-15,-3-3 0 0,-1 0 0 0,1-1 0 0,-2 1 0 0,-2-2 0 16,1 2 0-16,-4-5 0 0,0 0 0 0,1 4 1 0,-10-5-1 0,0 0 0 0</inkml:trace>
  <inkml:trace contextRef="#ctx0" brushRef="#br0" timeOffset="149932.85">31041 7563 0 0,'0'0'448'0,"0"0"-449"0,21 4 1 0,-2 0 0 0,1 0-1 15,-20-4 1-15,0 0 0 0,0 0 0 0,0 0-1 0,33 3 1 0,1 1 0 0,0-1 0 0,-13-2 0 0,-1-1 0 0,2 4-1 16,0-4 1-16,0 1 0 0,1 2 0 0,15-3 0 0,-2 0 0 0,1 1 0 0,-18-1 0 0,-1 0 0 15,1 0 0-15,-2 0 0 0,2 0 0 0,-1-2 0 0,-3 0 0 0,1 1 0 0,1 0 0 16,-3 0 0-16,0-1 0 0,2 1 0 0,-12 1 0 0,0 0 0 0,2-3 0 0,-3 3 0 0,0 0 0 0,2 0 0 16,-2 0 0-16,1 0 0 0,-1-3 0 0,-3 3 0 0,0 0 0 0,0 0 0 0,0 0 0 15,0 0 0-15,0 0 0 0,5 0 0 0,0 0 0 0,0-2 0 0,-5 2 0 0,0 0 0 0,-1 0 0 16,0 0 0-16,0 0 0 0,-2 2 0 0,0 0 0 0,0-1 0 0,0 0 0 0,-1 1 0 0,-1-1 0 16,0 2 0-16,0-2 0 0,0 2 0 0,-2 1 0 0,0-1 0 0,1 1 0 0,-2-2-1 15,-1 1 1-15,0 1 0 0,1 2 0 0,0-3 0 0,0 1 0 0,-2 2-2 0,2-2 2 0,0 0 0 0,-3 2-2 16,3-1 2-16,-1 1 0 0,0 0-2 0,0 0 2 0,1 0 0 0,0 1 0 0,1 0 0 15,-1-1 0-15,1 2-2 0,1-1 2 0,0 1 0 0,-2 1-3 0,0 10 3 0,0 0 0 16,-1 2-2-16,9-21 2 0,0 0 0 0,0 0 0 0,-4 38 0 0,1 1 0 0,0 2-3 0,6-24 3 16,0 1 0-16,2 2-4 0,0-2 4 0,1 0 0 0,0 2-4 0,2-3 4 0,1 1 0 15,-1 3 0-15,1-4 0 0,1 1 0 0,-1 1-3 0,0 0 3 0,0 0 0 0,2 0-2 0,-2-1 2 0,-1-1 0 16,3 4-3-16,-4-5 3 0,0 1 0 0,3 2 0 0,-4-3 0 0,0-1 0 0,1 2-3 16,-3-2 3-16,0 0 0 0,2-1-4 0,-5-9 4 0,0 0 0 0,2 2-8 0,-3-3 8 0,0 0 0 15,2 1 0-15,-2-2 0 0,0 1 0 0,-2 1-11 0,0-2 11 0,0 0 0 0,0 2-13 16,-2-3 13-16,1 1 0 0,-2 3-13 0,0-5 13 0,0 1 0 0,0 2 0 0,-11 1 0 15,1 1 0-15,-2 0-13 0,-3-4 13 0,2 1 0 0,-1-1-11 0,1-3 11 0,-1 0 0 0,-1-2-9 16,3-1 9-16,-1 0 0 0,0-3 0 0,18 7 0 0,0 0 0 0,0 0-4 0,-28-14 4 0,-1-2 0 0,-1 0 0 16,17 6 0-16,1-1 0 0,-2 0 3 0,14 11-3 0,0 0 0 0,0 0 0 0,-19-28 0 15,0 1 0-15,-1-3 4 0,14 14-4 0,-1 1 0 0,-1-3 2 0,8 18-2 0,0 0 0 0,0 0-4 16,0 0 4-16,0 0 0 0</inkml:trace>
  <inkml:trace contextRef="#ctx0" brushRef="#br0" timeOffset="150099.93">31564 7353 0 0,'0'0'467'0,"0"0"-468"0,0 0 1 0,0 0 0 0,-1 3 0 16,1-3 0-16,0 0 0 0,-1 0-1 0,1 0 1 0,0 0 0 0,0 2 0 0,0-2 0 15,0 0 0-15,-1 1-1 0,1-1 1 0,0 0 0 0,0 0 0 0,0 0 0 0,0 0 0 0</inkml:trace>
  <inkml:trace contextRef="#ctx0" brushRef="#br0" timeOffset="150839.69">31647 7946 0 0,'0'0'364'0,"0"0"-365"0,0 0 1 0,0 0 0 0,1 2 0 0,-1-2 0 0,0 0 0 16,0 1-1-16,0-1 1 0,0 0 0 0,1 1-1 0,-1-1 1 0,0 0 0 15,0 0-2-15,0 0 2 0,0 0 0 0,0 0 0 0,0-1 0 0,0 1 0 0,0 0 0 0,0 0-1 0,0 0 1 0,0 0 0 0</inkml:trace>
  <inkml:trace contextRef="#ctx0" brushRef="#br0" timeOffset="151484.92">31903 7674 0 0,'0'0'456'0,"0"0"-457"0,0 6 1 0,0 0 0 16,2 3 0-16,1 9 0 0,0 1 0 0,1 1-2 0,-1-1 2 0,1 0 0 16,0 1-1-16,-1-1 1 0,0 1 0 0,2 1-1 0,-1-5 1 0,0 2 0 0,0 0 0 0,1-2 0 0,-1 0 0 15,0 1-1-15,0-2 1 0,0 0 0 0,0 0-1 0,-1 0 1 0,0-1 0 0,2 0-2 0,-2-1 2 0,0 0 0 16,0 1 0-16,-2-11 0 0,0 1 0 0,1 2-2 0,-1-3 2 0,0 1 0 0,0 1-2 16,0-2 2-16,0 2 0 0,0 1-2 0,0-2 2 0,0-1 0 0,1 4 0 0,-1-2 0 0,0-2 0 15,1 4-2-15,-1-4 2 0,1 1 0 0,0 2-3 0,-1-3 3 0,0 0 0 0,0 1-3 16,0-2 3-16,0 1 0 0,0 0 0 0,-1-3 0 0,0 0 0 0,0 0-4 0,1 2 4 0,0-1 0 15,2 2 0-15,-2-4 0 0,0-1 0 0,0 1-4 0,0 0 4 0,0-1 0 0,0-3 0 16,0 1 0-16,0 1 0 0,0-2-4 0,0-1 4 0,0 0 0 0,1-1-4 0,2-10 4 0,-1 0 0 0,1 1-5 16,-1-2 5-16,0 0 0 0,2 0 0 0,-4 10 0 0,0 1 0 0,2-3-4 0,-1 3 4 15,0-1 0-15,0-1-5 0,0 3 5 0,-1-2 0 0,2 0-5 0,-3 8 5 0,0 0 0 0,0 0 0 16,0 0 0-16,0 0 0 0,0 0-5 0,5-17 5 0,0 0 0 0,2 0-5 0,-5 14 5 16,0 0 0-16,1-1-4 0,0 4 4 0,-1-1 0 0,1-2 0 0,-1 3 0 0,0 0 0 0,1-1-4 15,0 2 4-15,0-1 0 0,0 1-4 0,0 2 4 0,0-1 0 0,1 1-4 0,-1 0 4 0,0 2 0 16,1 0 0-16,-1 1 0 0,0 1 0 0,1-2-4 0,-1 3 4 0,0-1 0 0,2 0-4 15,-2 2 4-15,0 0 0 0,1 0-4 0,0 12 4 0,0-2 0 0,2 3 0 0,-4-12 0 0,2 0 0 0,-2 0 0 16,-1 0 0-16,0-1 0 0,2 1-11 0,-3-1 11 0,0-2 0 0,2 4-18 0,-2-4 18 16,0 0 0-16,2 3 0 0,-2-3 0 0,0 1 0 0,0-1-20 0,0-1 20 0,0-1 0 0,-1 2-17 15,1-2 17-15,0-1 0 0,-1 3-13 0,1-5 13 0,0 1 0 0,0 1 0 0,0-2 0 16,0 0 0-16,-1 1-9 0,1-3 9 0,0 0 0 0,0 0-4 0,0 0 4 0,0-1 0 0,1-2 0 16,-1 3 0-16,0 0 0 0,0 0 0 0,3-17 0 0,0 1 0 0,0-1 1 0,1 0-1 0,0 1 0 15,2-4 0-15,-2 2 0 0,0 0 0 0,2-1-1 0,-1-1 1 0,0-1 0 0,2 2 0 16,-2 1 0-16,0 0 0 0,2-2-2 0,-1 3 2 0,1 1 0 0,0-2-3 0,-1 4 3 0,0 0 0 15,0-1-3-15,-4 10 3 0,0 0 0 0,3-3 0 0,-3 3 0 0,0 2 0 0,2-2-2 16,-2 1 2-16,0 1 0 0,2-2-1 0,-1 4 1 0,0-2 0 0,0 0-1 0,1 2 1 0,-1-1 0 0,0 0 0 16,0 2 0-16,0-2 0 0,1 1 0 0,-1 1 0 0,0 0 0 0,1 0 0 0,0 1 0 0,0 1 0 15,0-1 0-15,-1 2 0 0,0-1 0 0,2 1 0 0,-2 1 0 0,0 1 0 0,3 0 0 16,-3-1 0-16,0 1 0 0,2 3 0 0,-2-1 0 0,0 1 0 0,0-1 0 0,-1 1 0 0,0 1 0 16,2 0 0-16,-1 1 0 0,-1-2 0 0,0 2 0 0,-1 0 0 0,0-1 0 0,1 3 1 15,-2-1-1-15,0-1 0 0,1-1 1 0,-1 3-1 0,0-2 0 0,1 2 0 0,-1-2 0 0,0 0 0 0,-1 2 1 16,1-4-1-16,0 2 0 0,-2 2 0 0,2-4 0 0,0 0 0 0</inkml:trace>
  <inkml:trace contextRef="#ctx0" brushRef="#br0" timeOffset="151718.1">32666 7982 0 0,'0'0'294'0,"0"0"-295"0,-4 4 1 0,-1 3 0 16,0-2-2-16,3-2 2 0,0-1 0 0,-2 1 0 0,2-1 0 0,0 0 0 0,-2 3-2 16,2-3 2-16,0 0 0 0,-2 3-2 0,2-4 2 0,0 1 0 0,-1 0-2 0,2 1 2 0,0-2 0 15,-2 1 0-15,2 1 0 0,0-1 0 0,0 0-2 0,1-1 2 0,0 0 0 0,-2 1-1 16,2-1 1-16,0 0 0 0,0 1-1 0,0-2 1 0,0 0 0 0,2 3 0 0,-1-3 0 0,0 0 0 16,1 1-2-16,0-1 2 0,0 0 0 0,0-3-2 0,0 2 2 0,0 0 0 0,2-1-1 15,-4 2 1-15,0 0 0 0,0 0 0 0,0 0 0 0,0 0 0 0</inkml:trace>
  <inkml:trace contextRef="#ctx0" brushRef="#br0" timeOffset="152052.48">32896 8032 0 0,'0'0'276'0,"0"0"-277"0,2 0 1 0,0 0 0 16,1 0-2-16,-1-1 2 0,1-1 0 0,1 0 0 0,-1 0 0 0,0 1 0 0,2-4-2 15,-2 1 2-15,0-1 0 0,-3 5 0 0,5-6-2 0,0 0 2 0,-1 0 0 0,1 0-2 0,3-11 2 0,1 0 0 16,0-2 0-16,-6 11 0 0,0 1 0 0,2-3-1 0,-2 4 1 0,0-1 0 16,1-2-1-16,-2 2 1 0,1 2 0 0,1-4-2 0,-3 3 2 0,0 1 0 0,2-2 0 0,-2 3 0 0,0 0 0 0,0-2-2 15,-1 6 2-15,0 0 0 0,0 0-1 0,0-6 1 0,0-1 0 0,-2 0-1 0,1 5 1 16,0 1 0-16,-1-1 0 0,2 2 0 0,0 0 0 0,0 0-2 0,-4 1 2 0,-1 0 0 0,0 3-1 16,2-1 1-16,0 0 0 0,0 1 0 0,-4 7 0 0,0 0 0 0,-3 0 0 0,6-4 0 0,1 0 0 15,-2 0 0-15,2 1 0 0,0-1 0 0,-3 1 0 0,1 10 0 0,0-1 0 16,-2 3 0-16,4-2 0 0,0 0 0 0,-1 1 0 0,2-2 0 0,1 0 0 0,-1 1 0 0,3-3 0 0,0 1 0 15,2 1 0-15,0-4 0 0,0 1 0 0,0 1 0 0,-1-9 0 0,0 0 0 0,0 1 0 0,0-2 0 16,0 1 0-16,0 1 0 0,1-1 0 0,0-2 0 0,1 4 0 0,-1-3 0 0,0-1 0 16,0 3 0-16,0-2 0 0,0 1 0 0,3-2 0 0,-3 0 0 0,0 0 0 0,3 3 0 0,-3-3 0 15,0 1 0-15,1-1 0 0,-2-2 0 0,0 0 0 0,2 1 0 0,-4-3 0 0,0 0 0 0,0 0 0 16,0 0 0-16,0 0 0 0,0 0 0 0,0 0 0 0,0 0 0 0</inkml:trace>
  <inkml:trace contextRef="#ctx0" brushRef="#br0" timeOffset="152218.87">32803 7669 0 0,'0'0'261'0,"0"0"-261"0,4-2 0 16,0-2 0-16,2 0-1 0,8-5 1 0,1-1 0 0,2 0 0 0,2 1 0 0,-1 0 0 0,1-3-1 16,1 2 1-16,0 2 0 0,2-4 0 0,-2 2 0 0,-1 2 0 0,3-5-2 0,-1 3 2 0,-2 0 0 15,1-1-1-15,-3 1 1 0,1-2 0 0,2 0 0 0,-20 12 0 0,0 0 0 0,0 0 0 16,0 0 0-16,0 0 0 0</inkml:trace>
  <inkml:trace contextRef="#ctx0" brushRef="#br0" timeOffset="152369.15">33359 7301 0 0,'0'0'388'0,"0"0"-388"16,3 39 0-16,0 3 0 0,3 0-1 0,-2-5 1 0,0 1 0 0,1 2-2 15,-3-7 2-15,0 1 0 0,2 1-2 0,-2-4 2 0,0 1 0 0,0 0 0 0,0-2 0 16,-1 2 0-16,0 1-2 0,-3-1 2 0,-1 1 0 0,1 1-2 0,0-3 2 0,0 1 0 0,-2 0-2 15,4-32 2-15,0 0 0 0,0 0 0 0,0 0 0 0,0 0 0 0</inkml:trace>
  <inkml:trace contextRef="#ctx0" brushRef="#br0" timeOffset="155673.43">5473 10953 0 0,'0'0'416'0,"0"0"-416"16,5-4 0-16,1-2 0 0,0-1-85 0,-3 4 85 0,0 1 0 0,3-4-49 16,-2 2 49-16,-1 0 0 0,-3 4 0 0,5-5-4 0,-2 1 4 0,0 0 0 0,1-1 0 0,1 0 0 0,-2 2 0 0,1-2 5 0,-1 2-5 0,0 0 0 15,0-1 0-15,-1 2 0 0,0-1 0 0,2-1-10 0,-2 4 10 0,1-2 0 0,1 1 0 16,-2-1 0-16,0 1 0 0,1 0 0 0,-1 1 0 0,0 0 0 0,1 0 1 0,0 1-1 0,-2 0 0 16,1 1 0-16,-1-1 0 0,1 1 0 0,0 2 0 0,-2-1 0 0,0 1 0 0,2-2 16 15,-2 2-16-15,0 1 0 0,0-1-2 0,-1 0 2 0,0 1 0 0,-1-1-16 0,-1 1 16 0,1 1 0 0,-2 0 0 16,1 0 0-16,0-2 0 0,-2 2-12 0,0-2 12 0,0 0 0 0,-1 2-4 15,1-1 4-15,0-2 0 0,-2 3 0 0,-1-3 0 0,1 1 0 0,1 0 0 0,-3-3 0 0,1 1 0 16,-1 2 0-16,1-4 0 0,1 0 0 0,-3 2 0 0,2-2 0 0,0 0 0 0,-1-1 0 16,2 0 0-16,-2-1 0 0,-1 0 0 0,2 0 0 0,-1 1 0 0,1-3 0 0,0 0 0 0,-1 1 0 0,2-2 0 15,-1 1 0-15,1 0 0 0,-2 0 0 0,3 1 0 0,0-2 0 0,-2-1 0 0,1 2 0 0,0 1 0 16,1-3 0-16,2 2 0 0,-2-1 0 0,-1-1 0 0,3 3 0 0,0 0 0 0,-1-2 0 16,2 1 0-16,0 2 0 0,-1-2 0 0,2 2 0 0,0 0 0 0,-2-1 0 0,3 3 0 0,1 0 0 15,-3-2 0-15,3 2 0 0,0 0 0 0,-2 2 0 0,2 0 0 0,0 0 0 0,0 0 0 16,0 3 0-16,0-2 0 0,2 2 0 0,1 11 0 0,0 1 0 0,2 0 0 0,-1 3 0 0,0 0 0 0,1 2 3 15,4 18-3-15,1 2 0 0,1-2 0 0,-3-5 0 0,2-1 0 0,-1 1 7 0,2-4-7 0,-1 0 0 16,2 2 17-16,-2-4-17 0,1 1 0 0,1 1-14 0,-4-2 14 0,1-1 0 0,2 2 0 16,-2-3 0-16,1 1 0 0,1 0-11 0,-4-6 11 0,1-3 0 0,2 5-2 0,-4-6 2 15,1-1 0-15,0 3 0 0,-1-2 0 0,0-1 0 0,0 1 0 0,-4-10 0 0,1-1 0 0,-1 3 0 16,1-2 0-16,0 1 0 0</inkml:trace>
  <inkml:trace contextRef="#ctx0" brushRef="#br0" timeOffset="158743.53">6291 10905 0 0,'0'0'343'0,"0"0"-330"16,3-2-13-16,0 1 0 0,2-4 24 0,-2 1-24 0,0 2 0 0,3-3 0 0,-4 2 0 0,1 0 0 16,1-2 19-16,-2 1-19 0,1 0 0 0,1 1 9 0,-1-3-9 0,-2 2 0 0,1 0 4 15,-2 0-4-15,0-1 0 0,2 1 0 0,-2 1 0 0,0 0 0 0,-2-2-3 0,0 2 3 0,1-1 0 0,1 4 0 0,-3-3-5 16,-10-2 5-16,2 0 0 0,-3-1 14 0,-1 5-14 0,-1 0 0 0,-1-1 0 15,-2 4 0-15,1 0 0 0,-1 2 37 0,0 2-37 0,-1 0 0 0,-1 2 23 0,-12 7-23 0,1 1 0 0,-3 2-7 16,9 0 7-16,-1-1 0 0,-1 1 0 0,8 3 0 0,-3-3 0 0,-1 2 0 0,8-1 0 0,-1 0 0 16,0 0-16-16,10-8 16 0,1 1 0 0,-4-1-10 0,5 2 10 0,-1-3 0 0,-1 5 0 15,3-1 0-15,1-1 0 0,0 1-17 0,3 3 17 0,0 0 0 0,-2-1 1 0,5 2-1 0,0 1 0 16,0-1-1-16,5 1 1 0,0-1 0 0,1 3 0 0,10 7 0 0,1 0 0 0,1 1-6 16,0-9 6-16,2 1 0 0,-2 2-20 0,3-6 20 0,0 0 0 0,1 0-10 0,-2-6 10 0,0 1 0 0,3 0 0 15,-3-3 0-15,1-1 0 0,3 1-1 0,-3-6 1 0,-1 0 0 0,1 1 9 0,-3-4-9 16,0-3 0-16,-1 1 10 0,-1-4-10 0,0 0 0 0,2 0 0 0,-21 6 0 0,0 0 0 0</inkml:trace>
  <inkml:trace contextRef="#ctx0" brushRef="#br0" timeOffset="159059.07">6874 11197 0 0,'0'0'330'0,"0"0"-309"0,0 1-21 0,0 1 0 0,0-2 0 0,-1 2 36 16,1-1-36-16,0 0 0 0,-2 3 0 0,2-2 0 0,0 0 0 0,0-2 0 0,-2 3 25 0,1-1-25 0,1 0 0 15,-3 1 6-15,3 0-6 0,-2-2 0 0,-1 4-7 0,2-3 7 0,-2 0 0 0,0 0 0 16,-1 0 0-16,1 1 0 0,-1-1-12 0,0 0 12 0,-1-2 0 0,0 3-10 0,1-2 10 0,-3 0 0 16,1 3 10-16,0-4-10 0,1 0 0 0,-3 2 0 0,0-2 0 0,1 0 0 0,0 1 13 15,0-1-13-15,-1 0 0 0,-1 0 2 0,1-1-2 0,2 0 0 0,-4 0-21 0,3 0 21 0,0 0 0 0,0-2 0 16,0 2 0-16,1 0 0 0,-1-1 0 0,2 2 0 0,0-2 0 0,-2 0-36 16,3 1 36-16,0-1 0 0,-1 0-19 0,2 2 19 0,1-2 0 0,-3 0 0 0,4 2 0 15,1 0 0-15,-4 0-1 0,2 1 1 0,1 0 0 0,0 1 7 0,1 0-7 0,0 1 0 0,1 1 7 0,2 8-7 16,-1 1 0-16,0 0 0 0,4 2 0 0,-3 1 0 0,1 1 28 0,1 4-28 0,0-2 0 0,2 3 21 15,-3-1-21-15,1 0 0 0,3 1 21 0,-1-1-21 0,2-1 0 0,0 2 0 0,0-2 0 0,2 0 0 16,-1 1 22-16,0-3-22 0,-1 1 0 0,3 1 14 0,-4-2-14 0,1 0 0 0,2 0 9 16,-2-2-9-16,1 0 0 0,-1 2 0 0,0-4 0 0,-1 1 0 0,2 0 29 0,-3-4-29 0,0 2 0 15,1 0 3-15,-6-8-3 0,0-1 0 0,3 0-15 0,-3-1 15 0,0 0 0 0,1 0 0 16,-1-1 0-16,0 1 0 0,1-1-26 0,-1-1 26 0,1 0 0 0</inkml:trace>
  <inkml:trace contextRef="#ctx0" brushRef="#br0" timeOffset="159309.39">7335 11060 0 0,'0'0'404'0,"0"0"-399"0,2 13-5 0,0-1 0 15,2 1 9-15,1 3-9 0,-2-2 0 0,1 1 0 0,0 3 0 0,0-1 0 0,1 3 0 0,-2 2 0 16,0 0 0-16,2 0-9 0,-1 17 9 0,0 0 0 0,1 1-24 0,-2-7 24 0,0 1 0 0,1 0-28 15,0-6 28-15,0 0 0 0,-1 2 0 0,0-2 0 0,0 0 0 0,1 0-19 0,-1-3 19 0,0-2 0 16,1 4-3-16,0-7 3 0,2 1 0 0,-2 1-21 0,-3-15 21 0,0 2 0 0,2 1 0 16,-2-1 0-16,0 0 0 0,2 0-21 0,-3 0 21 0,1-1 0 0,2 0 1 0,-1 1-1 0,-2-1 0 15,1 0 1-15,-1-4-1 0,0-2 0 0,1 1 0 0,-1-1 0 0,0 0 0 0,1 1-2 0,-1-2 2 16,0 0 0-16,3 2-18 0,-3-3 18 0,0 0 0 0</inkml:trace>
  <inkml:trace contextRef="#ctx0" brushRef="#br0" timeOffset="159525.82">7749 11153 0 0,'0'0'297'0,"0"0"-304"0,3 2 7 0,0 1 0 16,2 0 47-16,-1 0-47 0,0 1 0 0,-4-4 0 0,6 3 41 0,-1 1-41 0,-1 0 0 0,2 3 0 0,3 11 0 16,1 1 0-16,1 0 9 0,-5 3-9 0,1 0 0 0,3 3-14 0,2 11 14 0,0 0 0 0,3 3 17 15,-6-6-17-15,3-1 0 0,-1 2 0 0,-4-6 0 0,1 1 0 0,1 3 8 0,-6-17-8 0,0 1 0 16,3 0 9-16,-3-2-9 0,-1 2 0 0,2-3-2 0,-2 1 2 0,1-2 0 0,1 1 0 15,-1-1 0-15,-2-1 0 0,3 3 9 0,-2-4-9 0,0 1 0 0,0 1-5 0,-2-9 5 0,0 0 0 16,1-1 2-16,-1 2-2 0,0-1 0 0,1 3 0 0,-1-3 0 0,0 0 0 0,1 2-8 0,-1-2 8 0,0 0 0 16,0 1-8-16,0-4 8 0,0 0 0 0,0 0-28 0,0 0 28 0,0 0 0 0</inkml:trace>
  <inkml:trace contextRef="#ctx0" brushRef="#br0" timeOffset="159692.7">7970 11776 0 0,'0'0'385'0,"0"0"-390"0,0-7 5 15,0 2 0-15,-2-3 0 0,1 3 0 0,0 0 0 0,-1-2-10 0,1 1 10 0,0 1 0 0,-2-1-10 16,1 2 10-16,0 1 0 0,0-2 6 0,1 4-6 0,-2-3 0 0,0 0 0 0,-1 3 0 0,1 1 0 0,-1-4 24 15,-2 4-24-15,2-2 0 0,-2 0 11 0,-10 2-11 0,-1-1 0 0,-2-2-10 0,1 3 10 0,-1 0 0 16,2-1 0-16,-3 1 0 0,1 0 0 0,0 1-3 0,0-1 3 0,1 0 0 16,-1 0 10-16,2 0-10 0,0 0 0 0,-1 1 1 0,12-1-1 0,-2 0 0 0,1 0 0 0,1 0 0 0,0 0 0 15,-2 0-23-15,3 0 23 0,1 0 0 0,-3 0-17 0,2-1 17 0,1 1 0 0,0-1-33 16,4 1 33-16,0 0 0 0,0 0 0 0,0 0 0 0,0 0 0 0</inkml:trace>
  <inkml:trace contextRef="#ctx0" brushRef="#br0" timeOffset="160026.59">8226 11374 0 0,'0'0'273'0,"0"0"-270"15,1 0-3-15,0 0 0 0,0 2 45 0,-1-2-45 0,0 0 0 0,2 2 101 0,-2-2-101 16,0 0 0-16,1 2 0 0,-1-1 0 0,0 0 0 0,0 0 89 0,-1 1-89 0,0-1 0 0,-1 2 65 16,1-1-65-16,0 0 0 0,-2 1-12 0,1-2 12 0,0 1 0 0,-1 3 0 0,1-2 0 0,1 0 0 15,-4 1-68-15,2 0 68 0,1 0 0 0,-2 0-29 0,2 0 29 0,0 1 0 0,0 0-33 0,1-1 33 16,1 1 0-16,-4 1 0 0,4-2 0 0,0 1 0 0,-1 0-24 0,2 1 24 0,0-1 0 0,0 0-25 15,2 1 25-15,0-1 0 0,0 0 0 0,1 0 0 0,1 0 0 0,1 1 0 0,9 2 0 16,1 0 0-16,1 3-22 0,2-6 22 0,-3 2 0 0,2 2 11 0,-1-4-11 0,0 0 0 0,1 2-17 16,-1-5 17-16,0 3 0 0,-1-2 0 0,-8-2 0 0,-1 0 0 0,0-1-27 0,-1 0 27 0,1 0 0 15,0 3-20-15,-3-3 20 0,0 0 0 0,2 2 1 0,-3-2-1 0,0 0 0 0,2 1 0 16,-1-1 0-16,-1 0 0 0,0 2 27 0,-1-2-27 0,0 0 0 0,1 1 25 0,-1 0-25 0,-2 0 0 0,2 1 15 16,-2 1-15-16,0-1 0 0,2 1 0 0,-2 1 0 0,0-2 0 0,-2 3 53 15,0 1-53-15,0-3 0 0,1 3 66 0,-8 8-66 0,0 1 0 0,1 3 31 0,-1-3-31 0,0 0 0 0,-3 2 0 16,3-4 0-16,-2 3 0 0,1-1-7 0,-1-1 7 0,2 0 0 0,-3 1-35 0,8-8 35 15,0-1 0-15,-3 0-11 0,3-1 11 0,-1 0 0 0,0 3 0 0,2-3 0 0,0 0 0 0,-1 2-40 16,1-3 40-16,0 2 0 0,0 0-22 0,1 0 22 0,-1-1 0 0,0 1-22 16,2 0 22-16,1-2 0 0,-4 3 0 0,3-1 0 0,0-1 0 0</inkml:trace>
  <inkml:trace contextRef="#ctx0" brushRef="#br0" timeOffset="161061.66">9086 11471 0 0,'0'0'321'0,"0"0"-321"0,0-2 0 0,0 1 0 0,2 0 7 16,-2 0-7-16,0 0 0 0,1 0 14 0,-1 1-14 0,0 0 0 0,0 0 0 0,0-2 5 16,0 2-5-16,0 0 0 0,-1-1 0 0,1 1 0 0,0 0 0 0,-2 1-2 0,0 1 2 0,0-2 0 0,0 1-6 15,0 1 6-15,-2 0 0 0,1 2 5 0,-9 8-5 0,1 0 0 0,-1 1 0 16,-2 3 0-16,-1 0 0 0,0-1 14 0,-1 1-14 0,1 0 0 0,-1 0 33 0,3 1-33 0,-1 0 0 0,-1 1 33 15,2-2-33-15,0 2 0 0,0-2 0 0,2 0 0 0,1 2 0 0,-1 1 12 0,3-4-12 0,0 1 0 16,-1 2 15-16,4-3-15 0,0 1 0 0,-2 1 1 0,3-4-1 0,1 2 0 0,-2-1 0 16,4-3 0-16,0 1 0 0,-2 1-8 0,3-9 8 0,0 0 0 0,1 2-19 0,2 4 19 0,0 2 0 0,0-1-17 15,-1-9 17-15,0 1 0 0,1 2 0 0,1 0 0 0,-1-1 0 0,2 0-23 16,-1 0 23-16,1-1 0 0,-1 2-25 0,11 1 25 0,-2 0 0 0</inkml:trace>
  <inkml:trace contextRef="#ctx0" brushRef="#br0" timeOffset="161444.23">9322 11798 0 0,'0'0'296'0,"0"0"-319"0,2-5 23 0,-2-1 0 0,1 1 6 15,-1 3-6-15,0 0 0 0,-1-1 0 0,1 1 0 0,-2 0 0 0,0 0 35 0,0 0-35 0,-1-1 0 16,1 1 50-16,0 1-50 0,0 1 0 0,-2-4 32 0,0 3-32 0,1 1 0 0,0-5 0 16,0 5 0-16,0-2 0 0,-2 0-4 0,2 1 4 0,1-1 0 0,-3 1-22 0,2 0 22 0,0 0 0 0,0-1-11 15,1 0 11-15,0 1 0 0,-1-2 0 0,2 2 0 0,0-2 0 0,-3 0-4 0,3 2 4 0,0-2 0 16,0 2-3-16,1-2 3 0,0 2 0 0,0-1-23 0,0-1 23 0,0 1 0 0,2-1 0 15,-1 0 0-15,0 2 0 0,2-2-1 0,-2 0 1 0,0 2 0 0,2-2 32 0,-1 2-32 0,0-2 0 16,0 2 3-16,0 0-3 0,0 0 0 0,1-3 0 0,-1 2 0 0,1 1 0 0,-2-2-11 0,1 3 11 16,0-1 0-16,1-2-13 0,-2 2 13 0,0 0 0 0,2 0 20 0,-2 1-20 0,0 0 0 0,1-1 0 15,-1 1 0-15,0 0 0 0,1 1 5 0,-1 0-5 0,0 0 0 0,0 1-5 0,-1 1 5 16,0-1 0-16,3 0-14 0,-3 2 14 0,0 0 0 0,2 0 0 0,-2 0 0 0,0 1 0 0,1 3 21 16,-1-2-21-16,0 0 0 0,1 2 30 0,-1 10-30 0,0 2 0 0,-1-1 21 0,1 2-21 0,0-2 0 15,-1 2 0-15,0-2 0 0,0 0 0 0,0 1 5 0,-1-2-5 0,1 2 0 0,-1-2-1 16,2 0 1-16,0 0 0 0,-2 2-2 0,2-2 2 0,0-1 0 0,0 1 0 0,0-2 0 0,0-1 0 15,0 3 2-15,0-4-2 0,0 2 0 0,-1 0-1 0,0-4 1 0,0 1 0 0,-1-1-1 16,2-8 1-16,0 1 0 0,-2-1 0 0,1-2 0 0,0 2 0 0,0 0-14 0,0-1 14 0,0 1 0 0,-2 1-15 16,2-2 15-16,0 0 0 0,-1 2-18 0,-1-2 18 0,1 0 0 0,-2 3 0 0,1-4 0 15,0 0 0-15,-1 1 0 0,1-3 0 0,-1 0 0 0,-1 3-29 0,2-4 29 0,0-1 0 0,-2 2-23 16,-2-10 23-16,-1-1 0 0,-1 1 0 0,2-7 0 0,1 0 0 0,-2-2-25 0,4 0 25 0,0-2 0 16,-1 1 16-16,5 20-16 0,0 0 0 0</inkml:trace>
  <inkml:trace contextRef="#ctx0" brushRef="#br0" timeOffset="161628.29">9426 11554 0 0,'0'0'295'0,"0"0"-284"0,4 2-11 0,0 0 0 0,2 4 0 0,-1-3 0 0,0 1 0 15,0 0 32-15,6 10-32 0,1-1 0 0,-1 2 38 0,-1 0-38 0,0 1 0 0,1 1 33 0,-3 0-33 0,1 1 0 16,0 1 0-16,-3-1 0 0,0 1 0 0,3-2 1 0,-6 0-1 0,1 0 0 0,0-1 4 16,-1 0-4-16,0 0 0 0,0-1-19 0,0 0 19 0,-1-2 0 0,2 1 0 0,-4-3 0 0,0 1 0 15,-1 2-24-15,-2-4 24 0,1 2 0 0,-1-1 16 0,2-9-16 0,0 1 0 0,-2 2-1 16,2 0 1-16,0-1 0 0,-2 0 0 0,2 1 0 0,0-1 0 0,-2 1 19 0,2-1-19 0,0-1 0 15,-2 4-23-15,3-3 23 0,-2 1 0 0,-1 1-40 0,3-6 40 0,0 0 0 0</inkml:trace>
  <inkml:trace contextRef="#ctx0" brushRef="#br0" timeOffset="161945.87">10229 11848 0 0,'0'0'343'0,"0"0"-298"15,-3 1-45-15,0 1 0 0,-1 0 66 0,-10 0-66 0,1 0 0 0,-2 0 0 0,-4-1 0 0,0 0 0 16,1 2 46-16,-3-3-46 0,0 0 0 0,-2 1 3 0,1-2-3 0,0 1 0 0,-2-2-2 0,1-1 2 16,1-1 0-16,-2 0 0 0,3 0 0 0,1 0 0 0,-3 0 6 0,3-2-6 0,1 2 0 0,-1-3-20 15,5 1 20-15,-1 0 0 0,-1-3-21 0,4 1 21 0,1 0 0 0,-1-2 0 0,7 2 0 0,0 0 0 16,-2-4-14-16,8 12 14 0,0 0 0 0,0 0-15 0,0-8 15 0,0 1 0 0,-1-3-13 16,2 6 13-16,0 1 0 0,2-3 0 0,0 1 0 0,0-1 0 0,1 0-34 0,6-7 34 0,1 1 0 15,0-2-8-15,3 5 8 0,-1 0 0 0,0-3-4 0,-4 8 4 0,-2 0 0 0,0-1 0 0,0 2 0 16,1 0 0-16,0 1-4 0,7 2 4 0,2 0 0 0,0-3 1 0,-9 4-1 0,-1 1 0 0,1-2 9 15,6 8-9-15,-1 0 0 0,3-1 0 0,-5 5 0 0,0-1 0 0,4 2 27 0,-5 1-27 0,1-1 0 16,0 2 44-16,-3 0-44 0,0 2 0 0,3-1 44 0,-4 0-44 0,0-1 0 0,3 1 0 16,-5 1 0-16,1-2 0 0,0 1 49 0,-2-1-49 0,0 0 0 0,3 1 24 0,-3-1-24 0,0 0 0 15,0-1-9-15,-1-1 9 0,0 2 0 0,1-1 0 0,-2-2 0 0,0 1 0 0,3 2-35 16,-4-10 35-16,0 0 0 0,0 0-34 0,0-1 34 0,0 1 0 0,0 1-12 0,0-2 12 0,0 0 0 16,0 1 0-16,-1-5 0 0,0 0 0 0,0 0 12 0,0 0-12 0,0 0 0 0</inkml:trace>
  <inkml:trace contextRef="#ctx0" brushRef="#br0" timeOffset="162245.5">10505 11574 0 0,'0'0'659'0,"0"0"-662"15,1 5 3-15,0 0 0 0,2 1 0 0,-1 0 0 0,0 0 0 0,0 2-17 0,1 0 17 16,-1-2 0-16,1 3 1 0,3 9-1 0,0 0 0 0,2 2-6 0,-5-12 6 0,1 0 0 0,0 4 0 15,4 6 0-15,0-2 0 0,3 4-34 0,-7-13 34 0,0 1 0 0,1 0-42 16,-1 1 42-16,0-2 0 0,0-1-26 0,1 1 26 0,-1 0 0 0,1 0 0 0,-1-2 0 0,0 0 0 0,2 3 20 16,-2-3-20-16,1 0 0 0,0 1 46 0,-1-1-46 0,0-1 0 0,0 1-1 0,0-3 1 0,0 1 0 15,1 1 0-15,-1-4 0 0,0 3 0 0,0 0-23 0,0-3 23 0,0 0 0 0,0 1-8 16,1-2 8-16,-1 0 0 0,1-1-1 0,0-2 1 0,0 1 0 0,0-1 0 0,8-7 0 0,-2 0 0 16,1-4-3-16,-1-1 3 0,-1-1 0 0,2-2 3 0,-2 0-3 0,0 1 0 0,3-1-14 0,-3 0 14 0,0 1 0 15,2 0 0-15,-4 0 0 0,0 1 0 0,3-1 0 0,-4 4 0 0,0-1 0 16,0 0-22-16,0 0 22 0,2 2 0 0,0-1-13 0,-1 2 13 0,1 1 0 0,0-2 0 0,-1 4 0 15,0 0 0-15,1-3-21 0,-1 6 21 0,0-2 0 0,0 0-23 0,-8 8 23 0,0 0 0 0</inkml:trace>
  <inkml:trace contextRef="#ctx0" brushRef="#br0" timeOffset="162579.46">11497 11329 0 0,'0'0'515'0,"0"0"-526"16,-12 10 11-16,1-2 0 0,-2 4 0 0,3-3 0 0,-1 1 0 0,-1-2-8 0,1 4 8 0,-1 0 0 0,-1-1-12 16,0 3 12-16,1 0 0 0,0-1-16 0,0 1 16 0,1 2 0 0,0-1 0 0,1 2 0 0,1 0 0 15,-2-1-17-15,4 0 17 0,1 0 0 0,-2-1-11 0,4 0 11 0,0-1 0 0,0 3 19 16,3-2-19-16,-1-1 0 0,0 3 0 0,4-4 0 0,1 0 0 0,1 4 22 0,2-5-22 0,0 2 0 0,1 0 4 16,4-1-4-16,0-1 0 0,0 1 14 0,2-2-14 0,-1-2 0 0,2 1 0 15,-1-2 0-15,0 1 0 0,3-1 19 0,-2-1-19 0,1-1 0 0,1 1-5 0,0-2 5 0,-1-1 0 0,1 1-22 16,-1-3 22-16,0 0 0 0,-1 0 0 0,-14-2 0 0,0 0 0 0,0 0-22 0,25-4 22 0,0 0 0 15,2-2 36-15,-23 2-36 0,0 1 0 0,0-1 39 0,-2 0-39 0,0 0 0 0,3-2 0 16,1-6 0-16,0-1 0 0,0-2-14 0,-3-1 14 0,0 2 0 0,2-3-23 0,-4-2 23 0,0 1 0 16,0 1-11-16,-2-1 11 0,0 0 0 0,-2 0 0 0,0 1 0 0,0 0 0 0,-2-2 8 0,0 4-8 0,0-1 0 15,-2 0 14-15,-2 2-14 0,1-1 0 0,-2-1-4 0,-1 4 4 0,0 0 0 0,1-1 0 16,-3 2 0-16,1 1 0 0,-1-3-16 0,1 4 16 0,0-1 0 0,-1 0-35 16,1 2 35-16,0-1 0 0,0-2-31 0,7 9 31 0,0-2 0 0,0 1 0 0,0 1 0 0,1 0 0 0,0-3-11 15,4 5 11-15,0 0 0 0</inkml:trace>
  <inkml:trace contextRef="#ctx0" brushRef="#br0" timeOffset="163147.21">12124 11455 0 0,'0'0'432'0,"0"0"-424"0,2 2-8 0,0 0 0 16,0 1 0-16,-1-3 0 0,0 0 0 0,0 2 17 0,-1-1-17 0,0 0 0 0,2 0 18 0,-2-1-18 0,0 0 0 15,2 2 14-15,-2-2-14 0,0 0 0 0,0 0 0 0,1 2 0 0,-1-2 0 0,0 0 0 0,2 1 15 16,-2-1-15-16,0 0 0 0,0 0-26 0,0 0 26 0,0 0 0 0,-2 1-38 0,1-1 38 0,0 0 0 15,-1 0 0-15,0 0 0 0,0 0 0 0,-2 2-30 0,0-2 30 0,-1 0 0 0,1 1 23 0,-1-1-23 0,0 0 0 16,-2 0 34-16,0 0-34 0,-1 0 0 0,1 0 0 0,0 0 0 0,0 0 0 16,-4-1 17-16,4 1-17 0,0 0 0 0,-3-2-5 0,3 2 5 0,0 0 0 0,-1 0-18 0,1 0 18 0,-1 0 0 15,1 0 0-15,2 0 0 0,0 0 0 0,-4 2-13 0,4-2 13 0,0 0 0 0,0 1 0 16,2-1 0-16,0 0 0 0,-1 0-6 0,2 2 6 0,-1-1 0 0,0 1 0 0,2 0 0 0,0 0 0 16,-2 0-9-16,3 2 9 0,0-1 0 0,-2 1 26 0,2 0-26 0,0 0 0 0,0 1 20 15,0 2-20-15,0-1 0 0,2 0 0 0,2 11 0 0,0 0 0 0,2 1 3 0,0 2-3 0,0-2 0 16,1 2-5-16,2-3 5 0,-2-1 0 0,0 3 9 0,0-2-9 0,0-3 0 0,1 2 0 15,-2-2 0-15,0 0 0 0,0 1 4 0,1-3-4 0,-1 1 0 0,0 2 12 0,-4-9-12 0,0-1 0 0,1 2 4 16,-1-3-4-16,0 0 0 0,0 3 0 0,-2-7 0 0,0 0 0 0</inkml:trace>
  <inkml:trace contextRef="#ctx0" brushRef="#br0" timeOffset="164214.95">12783 11331 0 0,'0'0'314'0,"0"0"-344"0,0 0 30 0,0 0 0 0,0-2-17 0,0 1 17 0,0-1 0 0,-2 2 5 15,2-1-5-15,0 0 0 0,-1 0 0 0,0 0 0 0,0 0 0 0,-1-1 20 16,0 2-20-16,0 0 0 0,0-1 21 0,0 1-21 0,0 0 0 0,-3 0 17 0,1 0-17 0,0 1 0 0,0 2 0 15,-1-1 0-15,0 0 0 0,-3 1 26 0,-9 7-26 0,0-2 0 0,1 5 21 16,-2-1-21-16,0 1 0 0,-2 1 15 0,2 2-15 0,1-1 0 0,-2 2 0 0,4-2 0 0,-1 1 0 0,-1 2 16 16,3-2-16-16,1 1 0 0,-1 0 31 0,3 1-31 0,0 0 0 0,-1-1 23 0,2 1-23 0,1-3 0 15,-1 3 0-15,4-1 0 0,0 0 0 0,-1 0 13 0,4 0-13 0,-1 0 0 0,-1-1 0 0,4 0 0 0,0 1 0 0,0-3-3 16,2 2 3-16,0-1 0 0,1-1 0 0,1-2 0 0,0-1 0 0,3 3 30 16,1-3-30-16,0 1 0 0,0 0-7 0,3-4 7 0,0 2 0 0,0 1-44 0,2-1 44 0,-1-3 0 15,1 3 0-15,1-6 0 0,-1 1 0 0,3 0-38 0,0-3 38 0,0 0 0 0</inkml:trace>
  <inkml:trace contextRef="#ctx0" brushRef="#br0" timeOffset="164630.92">13092 11649 0 0,'0'0'276'0,"0"0"-254"16,-1-1-22-16,0 1 0 0,0-2 45 0,-1 0-45 0,0 1 0 0,-1-1 0 15,0 2 0-15,0 0 0 0,-1-1 49 0,0 1-49 0,0 0 0 0,-2 1 34 0,1 0-34 0,0 0 0 0,-3 2 23 16,2-1-23-16,0-1 0 0,-2 3 0 0,1-2 0 0,-2 2 0 0,2-1 53 15,0 0-53-15,0 0 0 0,-2 2 44 0,2 0-44 0,0-1 0 0,0 2 20 0,0-2-20 0,1 0 0 0,-1 1 0 16,2-1 0-16,0 1 0 0,-1 1 4 0,3-3-4 0,-1 1 0 0,-1 1 10 0,3-1-10 0,0-1 0 16,0 1 21-16,2-4-21 0,0 0 0 0,0 0 0 0,0 5 0 0,0-1 0 0,2 4 26 15,0-7-26-15,0 1 0 0,2 0 5 0,1-2-5 0,-1 0 0 0,1 3-18 0,0-3 18 0,0 0 0 16,0 0 0-16,1 0 0 0,1 0 0 0,-1-3-21 0,-1 3 21 0,0-1 0 0,2-3-9 16,-1 4 9-16,1-2 0 0,-1-1-7 0,-1 0 7 0,0 2 0 0,2-3 0 0,-2 2 0 0,-1 0 0 0,2-2-10 15,-3 2 10-15,0 1 0 0,2-5-19 0,-3 6 19 0,0-1 0 0,3-3-16 0,-3 4 16 16,0-2 0-16,0 0 0 0,-1 1 0 0,0 0 0 0,1-2 0 0,-1 3 0 0,0 0 0 15,0-2 9-15,-1 2-9 0,0 0 0 0,1 2 30 0,-1 0-30 0,0-1 0 0,0 1 0 0,0 2 0 16,0-2 0-16,-1 1 31 0,1 4-31 0,0-3 0 0,-2 2-3 0,0 12 3 0,0-1 0 0,-2 3-18 16,2 1 18-16,0 0 0 0,-1 0 0 0,2 0 0 0,0 0 0 0,-1-1-10 0,2 0 10 0,0 1 0 15,-2-1-2-15,2-1 2 0,0 1 0 0,1 1 9 0,0-1-9 0,0-1 0 0,2 3 0 16,-2-2 0-16,1-2 0 0,-1 4 28 0,-1-5-28 0,0 0 0 0,2 3 8 0,-2-2-8 0,0 0 0 16,-2 0 4-16,1-1-4 0,-1 0 0 0,1 0 0 0,-2-2 0 0,0 0 0 0,0 0-16 0,-1-2 16 15,0-1 0-15,-2 1-9 0,6-13 9 0,0 0 0 0,0 0 3 0,-5 7-3 0,-2 0 0 16,1 2 0-16,3-6 0 0,0-1 0 0,-2 2-2 0,1-4 2 0,-1 1 0 0,0 3-7 0,0-4 7 15,0 0 0-15,0 2-25 0,0-4 25 0,-1 2 0 0,-1-1 0 0,-4-7 0 0,0-1 0 0,-4 0-38 16,6-5 38-16,-1-3 0 0,-1 1 6 0,11 16-6 0,0 0 0 0</inkml:trace>
  <inkml:trace contextRef="#ctx0" brushRef="#br0" timeOffset="164831.38">13343 11546 0 0,'0'0'334'0,"0"0"-318"16,9 14-16-16,-1-1 0 0,2 3 36 0,-3 0-36 0,1 1 0 0,1 0 50 0,-2 1-50 0,0 0 0 0,2 1 0 16,-3 2 0-16,0-1 0 0,2-1 24 0,-3 1-24 0,1 0 0 0,-1 2-10 0,-2-1 10 0,0 0 0 15,0 1-9-15,-1-2 9 0,0-1 0 0,1 1 0 0,-3-1 0 0,0-1 0 0,2 4 12 0,-3-5-12 16,0 1 0-16,-1 1 20 0,-1-2-20 0,0 0 0 0,-2 0-1 0,0-4 1 0,0 0 0 16,-2 1 0-16,1-2 0 0,0 0 0 0,0-1-23 0,4-9 23 0,0 3 0 0,-2-1-10 0,0-3 10 15,1 2 0-15,0 0 0 0,1-2 0 0,0 0 0 0</inkml:trace>
  <inkml:trace contextRef="#ctx0" brushRef="#br0" timeOffset="165048.76">13842 11576 0 0,'0'0'386'0,"0"0"-374"0,58 8-12 0,-1 1 0 0,1 0 17 0,-23-4-17 0,1 0 0 0,1 1 0 15,-1-2 0-15,-1 0 0 0,1 5 23 0,3-5-23 0,0 0 0 0,0 2 25 0,-2-2-25 0,0 1 0 0,3 1 32 16,-5-5-32-16,1 1 0 0,0 2 0 0,-4-3 0 0,1 0 0 0,-1 2 26 16,0-3-26-16,1-1 0 0,0-2 27 0,0 2-27 0,2 0 0 0,-1-1 4 0,-3 1-4 0,1 0 0 0,0-1 0 15,-4-1 0-15,1 0 0 0,-1-2-33 0,-4 0 33 0,1 0 0 0,3-1-41 16,-5-1 41-16,-1-1 0 0</inkml:trace>
  <inkml:trace contextRef="#ctx0" brushRef="#br0" timeOffset="165214.79">15143 11420 0 0,'0'0'301'0,"0"0"-276"0,-4 15-25 16,-1 0 0-16,1-1 54 0,1 3-54 0,0 0 0 0,-1-1 39 0,3 3-39 0,0-3 0 0,0 5 0 15,1-1 0-15,0 0 0 0,0 2 19 0,1-3-19 0,0 1 0 0,1 2 11 0,0-1-11 0,0-2 0 0,2 1 24 16,-1-2-24-16,0 0 0 0,3 0 0 0,-2-1 0 0,0 0 0 0,0 1 12 16,-2-4-12-16,0 1 0 0,2 2-17 0,-3-4 17 0,0 1 0 0,1 1-30 0,-2-9 30 0,0-2 0 0,1 1 0 15,-1 0 0-15,0 1 0 0,0-1-19 0,0 1 19 0,0-2 0 0,0 2-14 0,0-2 14 0,0 0 0 16</inkml:trace>
  <inkml:trace contextRef="#ctx0" brushRef="#br0" timeOffset="165616.14">15541 11258 0 0,'0'0'301'0,"0"0"-296"0,7-1-5 0,0-1 0 0,0-2 0 16,-4 3 0-16,1 0 0 0,0 0 8 0,-1 0-8 0,-1 0 0 0,2 1 9 0,-2 0-9 0,0 0 0 0,1-2 14 16,-1 2-14-16,0 0 0 0,-2 0 0 0,2-2 0 0,-1 2 0 0,0 0 0 0,2 0 28 0,-2 0-28 0,0 0 0 15,1-1 31-15,-2 1-31 0,0 0 0 0,2 0 20 0,-2 0-20 0,0 0 0 0,0 1 0 16,0-1 0-16,0 0 0 0,-2 2 3 0,1 0-3 0,0-2 0 0,-1 1-7 0,-1 0 7 0,1 0 0 0,0 1 5 16,-1 0-5-16,0-1 0 0,0 1 0 0,0-1 0 0,0 0 0 15,-2 2 12-15,2-2-12 0,-1 1 0 0,-1 0-2 0,1-2 2 0,0 1 0 0,0 3-13 0,0-4 13 0,0 1 0 0,-1 2 0 16,2-3 0-16,0 1 0 0,-1 2-6 0,1-2 6 0,0 0 0 0,0 2 3 15,1-3-3-15,0 1 0 0,-2 0 7 0,2 0-7 0,-1 0 0 0,0 3 0 0,2-2 0 0,0 0 0 0,-1-1-9 16,1 2 9-16,0 1 0 0,-1-1-5 0,2 1 5 0,0-1 0 0,-1 1 12 0,1 2-12 0,0-1 0 16,2 2 0-16,-1 0 0 0,0-2 0 0,1 4 13 0,0-1-13 0,0-1 0 0,1 3 0 15,-3-10 0-15,0 0 0 0,0 0-7 0,6 18 7 0,-1 1 0 0,1 0 0 0,-3-9 0 16,0-1 0-16,1 2 1 0,-1 0-1 0,1-1 0 0,0 3 9 0,2 10-9 0,0 0 0 0,2 2 2 16,-2-4-2-16,0 3 0 0,1-2 0 0,-3-3 0 0,0 0 0 0,1 1-5 0,-2-1 5 0,1-1 0 15,1-2-22-15,-3 0 22 0,0 1 0 0,2-2-27 0,-2 0 27 0,0-1 0 0,0 0 0 16,-1-2 0-16,0-1 0 0,0 0-23 0,-1 0 23 0,0 0 0 0,2 0-27 0,-2-8 27 0,0 0 0 15,0 0 0-15,0 1 0 0,0-1 0 0</inkml:trace>
  <inkml:trace contextRef="#ctx0" brushRef="#br0" timeOffset="166032.82">15733 11017 0 0,'0'0'358'0,"0"0"-350"0,1-2-8 0,0 1 0 0,0-1 6 0,-1 2-6 0,0 0 0 15,1-2-8-15,-1 2 8 0,0 0 0 0,2-2 0 0,-2 2 0 0,0 0 0 0,0 0-6 16,0 0 6-16,0 0 0 0,1-3 2 0,-1 3-2 0,0 0 0 0,-1 0 7 0,0 0-7 0,0 0 0 0,0 0 0 15,0 0 0-15,0 0 0 0,-2 3 4 0,0-3-4 0,0 2 0 0,-1 0-6 0,0 1 6 16,0 0 0-16,-1 1 4 0,0-1-4 0,0 0 0 0,-3 0 0 0,2 2 0 0,0 0 0 0,6-5 0 0,-6 5 11 16,-1-3-11-16,0 3 0 0,0 0 7 0,1-1-7 0,0 1 0 0,0 0-3 0,0-1 3 0,1 0 0 15,-2 2 0-15,3 0 0 0,0-1 0 0,-2 0 0 0,2 0 0 0,1 2 0 0,-1-2-2 16,2 0 2-16,0 0 0 0,0 2 7 0,2-2-7 0,0 0 0 0,-2 0 0 0,3 1 0 0,0-1 0 0,1 2-3 16,0-2 3-16,0 0 0 0,2 2-16 0,-1-2 16 0,1 1 0 0,0 0-10 15,-1-1 10-15,0 1 0 0,2 0 0 0,-2 0 0 0,0-1 0 0,2 2-1 0,-1-2 1 0,-1 0 0 0,0 2 22 16,-2-2-22-16,0 1 0 0,2 0 16 0,-3 0-16 0,0 0 0 0,1-1 0 0,-2 2 0 0,0-4 0 15,0 5 1-15,-1-3-1 0,0 1 0 0,-2 0-13 0,0-1 13 0,1 1 0 0,-2 0-17 16,1-1 17-16,0 1 0 0,-2-1 0 0,2-1 0 0,-1 2 0 0,-1-1-17 0,2-1 17 16,0 1 0-16,-2 0-24 0,1 0 24 0,0 0 0 0</inkml:trace>
  <inkml:trace contextRef="#ctx0" brushRef="#br0" timeOffset="166681.03">14522 11504 0 0,'0'0'287'0,"0"0"-279"16,-7 0-8-16,1 0 0 0,-1 1 5 0,4-1-5 0,0 0 0 0,-1 0 0 0,1 0 0 0,1 0 0 16,-2-1 8-16,2 1-8 0,0 0 0 0,-1 0 8 0,1 0-8 0,0 0 0 0,0-1-2 15,1 1 2-15,0 0 0 0,-1-1 0 0,2 1 0 0,0 0 0 0,-2-3-1 0,2 3 1 0,0 0 0 0,1-1-5 16,0 0 5-16,0 0 0 0,1-1-7 0,0 2 7 0,0-1 0 0</inkml:trace>
  <inkml:trace contextRef="#ctx0" brushRef="#br0" timeOffset="167218.62">16416 11067 0 0,'0'0'272'0,"0"0"-269"15,-3 0-3-15,0 0 0 0,-1 2 3 0,1-2-3 0,0 0 0 0,-1 2-1 16,-1-1 1-16,0 0 0 0,0 0 0 0,-12 4 0 0,1 0 0 0,-3 1 6 0,19-6-6 0,-20 6 0 15,-1 0 0-15,-1 3 18 0,0-1-18 0,0 1 0 0,0-1 24 0,0 2-24 0,1 1 0 0,-4 0 0 0,-8 7 0 16,0-1 0-16,-4 3 21 0,13-2-21 0,-1-2 0 0,-3 0 21 0,16-5-21 0,-1 1 0 0,1-3 26 16,1 1-26-16,1 1 0 0,0-1 0 0,4 1 0 0,-1-1 0 0,0 2 32 0,4 0-32 15,-1-1 0-15,-1 1 20 0,5 0-20 0,0 1 0 0,-1 0 6 0,3 0-6 0,0-1 0 0,1 2 0 16,3 2 0-16,-1-2 0 0,3 1-3 0,1 0 3 0,0-1 0 0,0 3-1 0,5-3 1 16,-1 2 0-16,1 0 4 0,3-2-4 0,0 1 0 0,-1 0 0 0,14 5 0 0,1-1 0 0,0 3-14 15,-1-6 14-15,1-2 0 0,-1 0-27 0,-5-3 27 0,0 0 0 0,3-1-26 0,-4-4 26 0,-1 0 0 16</inkml:trace>
  <inkml:trace contextRef="#ctx0" brushRef="#br0" timeOffset="167551.26">16668 11335 0 0,'0'0'368'0,"0"0"-376"15,-20 9 8-15,-1 2 0 0,-2 1 0 0,13-5 0 0,-1 1 0 0,0 1-11 16,7-4 11-16,0-2 0 0,-1 2-3 0,1 0 3 0,-1-2 0 0,1 4 18 16,1-1-18-16,0-2 0 0,0 2 0 0,2 0 0 0,0 1 0 0,-2-1 37 0,3 0-37 0,0 0 0 0,-1 1 29 15,1 0-29-15,0-1 0 0,2 2 13 0,6 8-13 0,0 0 0 0,2 1 0 0,1-4 0 0,0 1 0 0,3 1 7 16,1-4-7-16,2 0 0 0,-1 1 19 0,1-6-19 0,-1 1 0 0,2 1 21 0,1-5-21 0,0 1 0 16,0 0 0-16,0-4 0 0,-1 0 0 0,2 2-3 0,-2-2 3 0,0-2 0 0,0-1-23 15,-3-1 23-15,1 0 0 0,1-1-22 0,-5-4 22 0,2 3 0 0,0 0 0 0,-5-5 0 0,-1 2 0 0,1-1-1 16,-7 5 1-16,0 0 0 0,1 0 21 0,-2 0-21 0,1-1 0 0,-1 1 15 0,-1-1-15 15,0 0 0-15,1-1 0 0,-2 1 0 0,0 0 0 0,-1-2-4 0,-3-9 4 0,0 0 0 0,0-1-1 16,-3 3 1-16,-1-2 0 0,0 2 5 0,-1 3-5 0,-2-1 0 0,1-2 0 0,-1 5 0 0,0-1 0 16,1 0-4-16,0 3 4 0,-1-1 0 0,-1 0-19 0,7 6 19 0,-1 0 0 0,1-2-31 15,1 3 31-15,0 0 0 0,-3-2 0 0,2 2 0 0,1 2 0 0,0-4-25 0,2 1 25 0,0 1 0 16</inkml:trace>
  <inkml:trace contextRef="#ctx0" brushRef="#br0" timeOffset="167768.06">17337 11235 0 0,'0'0'260'0,"0"0"-260"0,7 3 0 0,0 1 0 0,3 0 34 0,-9-3-34 0,0 0 0 16,2 2 65-16,-3-1-65 0,0-1 0 0,2 2 0 0,-2-2 0 0,0-1 0 0,0 2 68 16,0-1-68-16,0 0 0 0,-1 1 36 0,1-2-36 0,0 2 0 0,-2-2 3 0,1 1-3 0,0 0 0 15,-2 0 0-15,1 1 0 0,0-2 0 0,-2 4 0 0,1-3 0 0,0 2 0 0,-1-1 10 0,0 1-10 16,0-2 0-16,-1 2 14 0,1 1-14 0,-1 0 0 0,-1-2 0 0,1 2 0 0,0-1 0 0,-2 3 2 16,1-3-2-16,1 1 0 0,-2 3-7 0,2-2 7 0,0 0 0 0,0 2 0 15,0-2 0-15,1 2 0 0,-2 0 0 0,2 1 0 0,0-1 0 0,0 2 11 0,-1 10-11 0,-1-1 0 16,1 3 3-16,2 0-3 0,0-2 0 0,0 1-10 0,3-2 10 0,0-1 0 0,0 2 0 0,2-2 0 0,0 0 0 15,2-1-15-15,0-2 15 0,0 0 0 0,2 1-7 0,0-3 7 0,0-1 0 0,0 3-21 16,-3-10 21-16,0-1 0 0,2 1 0 0,-2 1 0 0,0-1 0 0,2 0-42 0,-1 0 42 0,0-2 0 16</inkml:trace>
  <inkml:trace contextRef="#ctx0" brushRef="#br0" timeOffset="167952.04">17692 11408 0 0,'0'0'430'0,"0"0"-402"0,-2 3-28 0,0 0 0 0,0 1 60 16,0 0-60-16,0 0 0 0,-1 1 45 0,1 2-45 0,0-1 0 0,-1 1 0 0,-2 10 0 0,-2 1 0 0,2 0 17 15,2 1-17-15,0 0 0 0,-1 0 4 0,2-2-4 0,0-1 0 0,0 4 0 16,2-6 0-16,0 2 0 0,1 0 0 0,2-3 0 0,0 2 0 0,0-3-14 0,-1-7 14 0,0 1 0 16,1 1-35-16,0-2 35 0,1 1 0 0,1 0-56 0,5 3 56 0,0 0 0 0,3 2 0 15,-13-11 0-15,0 0 0 0</inkml:trace>
  <inkml:trace contextRef="#ctx0" brushRef="#br0" timeOffset="168302.72">18021 11633 0 0,'0'0'319'0,"0"0"-319"0,-1-5 0 0,0 0 0 0,0 0 14 15,0 1-14-15,0-1 0 0,-2-2 43 0,1 3-43 0,0 0 0 0,-1-1 45 0,0-1-45 0,-1 2 0 16,1-2 0-16,0 3 0 0,0 0 0 0,0-2 18 0,1 1-18 0,0 1 0 0,-1 0-5 16,1 0 5-16,0 2 0 0,-2-1-13 0,3 0 13 0,-1 2 0 0,-1-3 0 0,2 1 0 0,0 1 0 15,-2 0-12-15,3 1 12 0,0 0 0 0,-2-1-19 0,2 1 19 0,0 0 0 0,0 1-29 0,1 0 29 0,0 0 0 16,0 1 0-16,1-1 0 0,0 0 0 0,0 0-34 0,2 2 34 0,-1-1 0 0,1 0-15 15,-4-2 15-15,0 0 0 0,0 0-4 0,0 0 4 0,0 0 0 0,0 0 0 0,15 7 0 0,1 1 0 16,1-1-1-16,-10-5 1 0,-1 1 0 0,1-1 3 0,-2 0-3 0,0 0 0 0,3 0 23 16,-3 1-23-16,0-1 0 0,0 0 0 0,-2-1 0 0,0 2 0 0,2 0 40 0,-2-1-40 0,-1 0 0 0,2 1 42 15,-3 0-42-15,0 1 0 0,1-1 29 0,-2-1-29 0,0 1 0 0,0 0 0 0,0 2 0 0,0-2 0 16,-2 3 21-16,0-1-21 0,0 0 0 0,0 1 22 0,0 1-22 16,-1-1 0-16,0 2 29 0,-4 10-29 0,0 0 0 0,0 2 0 0,-1-3 0 0,1 3 0 0,-1-2 29 0,1 0-29 0,0 0 0 15,0 0 14-15,2-2-14 0,0-1 0 0,-2 3 7 0,3-3-7 0,-1-1 0 0,1 2 0 16,0-3 0-16,0-1 0 0,0 3 1 0,3-10-1 0,0 0 0 0,-1 1-5 0,1-1 5 0,0-1 0 15,-2 0-21-15,2-1 21 0,-1 1 0 0,-1-1 0 0,1 1 0 0,0-1 0 0,0 0-34 16,0-1 34-16,0 0 0 0,2-2 0 0,-3 4-39 0,0-1 39 0,-1-2 0 0,1 2-31 0,0-2 31 0,-1 0 0 16,-1 2 0-16,1-3 0 0,0 0 0 0,-1 0-32 0,0-1 32 0,-1 0 0 0,1 0-36 0,-5-8 36 15,0 0 0-15,-2 0-22 0,4-7 22 0,-1 2 0 0,-2-2 0 0,5-1 0 0,0-1 0 0</inkml:trace>
  <inkml:trace contextRef="#ctx0" brushRef="#br0" timeOffset="168501.95">18152 11310 0 0,'0'0'256'0,"0"0"-249"16,31 2-7-16,0 1 0 0,-31-3 0 0,34 4 33 0,-20 1-33 0,0-1 0 0,1 0 0 16,-2 3 0-16,1-2 0 0,1 3 47 0,-2 0-47 0,-1 0 0 0,2 3 53 0,-3 2-53 0,0 0 0 0,3 3 52 15,-3 0-52-15,1 0 0 0,2 2 0 0,2 10 0 0,1 2 0 0,2 1 59 0,-7-7-59 16,1 2 0-16,2 1 35 0,-11-14-35 0,0 1 0 0,1 0 10 0,-3 1-10 0,0 1 0 0,2-2 0 16,-4 2 0-16,0-2 0 0,2 2-14 0,-2-3 14 0,0 1 0 0,-1 0-28 0,0-4 28 15,0 0 0-15,0 3-23 0,-1-10 23 0,1 0 0 0,-1 2 0 0,0-2 0 0,0 0 0 0,0 1-28 16,0-2 28-16,0 1 0 0,-2 1-38 0,1-1 38 0,0 1 0 0,0 1-39 0,3-5 39 0,0 0 0 15,0 0 0-15,0 0 0 0,0 0 0 0</inkml:trace>
  <inkml:trace contextRef="#ctx0" brushRef="#br0" timeOffset="168701.7">18814 11379 0 0,'0'0'454'0,"0"0"-424"16,27 4-30-16,0 2 0 0,1 1 0 0,-8-4 0 0,0 1 0 0,-1 0 48 0,21 3-48 0,-2 0 0 16,0 1 17-16,2-1-17 0,-2-1 0 0,1 2-13 0,-2-3 13 0,0 0 0 0,4 0 0 15,-9-2 0-15,0 1 0 0,1 0-9 0,-5-4 9 0,0 2 0 0,1 1-6 0,-7-3 6 0,1 2 0 16,0-1-9-16,-12-1 9 0,0 0 0 0,0 0 0 0,-3-1 0 0,1-1 0 0,0 2-30 16,-2-1 30-16,0 0 0 0,3-2-44 0,-9 2 44 0,0-1 0 0</inkml:trace>
  <inkml:trace contextRef="#ctx0" brushRef="#br0" timeOffset="168869.73">19225 11285 0 0,'0'0'328'0,"0"0"-296"0,-4 2-32 0,0 0 0 0,-1 1 61 16,0-1-61-16,-1 0 0 0,1 1 0 0,-4 8 0 0,-1-3 0 0,-2 4 59 0,8-7-59 0,0 1 0 16,-2 0 34-16,-1 11-34 0,-1-2 0 0,1 0 22 0,3 3-22 0,0-1 0 0,-1 3 0 15,5-2 0-15,0 1 0 0,-1 1 18 0,4-1-18 0,0 0 0 0,1 2 2 0,1-4-2 0,0 1 0 16,2 1-16-16,0-3 16 0,0-1 0 0,2 3 0 0,1-2 0 0,0 0 0 0,0 0-30 15,1-3 30-15,-1 1 0 0,2 0-39 0,0-2 39 0,-1-1 0 0,1 3-37 0,1-5 37 0,0-1 0 16</inkml:trace>
  <inkml:trace contextRef="#ctx0" brushRef="#br0" timeOffset="169268.82">20235 11039 0 0,'0'0'446'0,"0"0"-430"0,0 2-16 0,0-1 0 0,-1 0 0 16,0 0 0-16,0 1 0 0,0-2-6 0,0 1 6 0,0 1 0 0,-2 0-8 0,1 1 8 0,0-1 0 16,-1 2 3-16,0-2-3 0,1 1 0 0,-2 3 0 0,1-2 0 0,0 0 0 0,0 2 22 15,0 0-22-15,0-1 0 0,-2 0 16 0,1 0-16 0,1 1 0 0,-1 1-4 0,1-1 4 0,0 0 0 0,0 0 0 16,1 1 0-16,0-1 0 0,0 1-4 0,1 0 4 0,0-2 0 0,0 2 3 15,1 0-3-15,0-1 0 0,2 3 0 0,0-4 0 0,0 2 0 0,2 0 0 0,0-1 0 0,0 0 0 0,1 3-15 16,11 3 15-16,-1 2 0 0,2-3-28 0,1-1 28 0,-1 1 0 0,2-2-21 0,-2-2 21 0,1 0 0 16,0 2 0-16,-9-7 0 0,-1 0 0 0,1 2 1 0,-9-4-1 0,0 0 0 0,0 0 9 15,15 5-9-15,-1-2 0 0,1 1-4 0,-9-1 4 0,1-2 0 0,-1 0 0 0,-2 0 0 0,1 0 0 16,1 1-13-16,-3 0 13 0,0-1 0 0,1 3-1 0,-3-3 1 0,0 1 0 0,1 0 7 0,-2 1-7 16,0 0 0-16,1 1 0 0,-2-1 0 0,0 1 0 0,-1 1 8 0,-6 8-8 0,0 1 0 0,-2-1-9 15,-3 2 9-15,0-2 0 0,-1 1-20 0,-1 0 20 0,-1 0 0 0,1 2 0 16,-1-4 0-16,-1 1 0 0,2 0-15 0,2-1 15 0,-1-1 0 0,0 1-15 0,1-3 15 0,0 1 0 0,0 1-16 15,8-8 16-15,0 0 0 0,0 3 0 0,2-3 0 0,0 0 0 0,-2 0-17 0,2-2 17 16,1 0 0-16,-1 3-14 0,2-3 14 0,0-1 0 0</inkml:trace>
  <inkml:trace contextRef="#ctx0" brushRef="#br0" timeOffset="169485.95">20810 10879 0 0,'0'0'444'0,"0"0"-444"0,4 7 0 16,0 0 0-16,0 3-14 0,1 8 14 0,0 0 0 0,3 1-33 0,-3 2 33 0,0 1 0 0,2 2-16 15,-2-1 16-15,1 2 0 0,-1 0 0 0,-1 17 0 0,0-2 0 0,1 2 11 0,-3-6-11 16,0 0 0-16,2-1 24 0,-6-4-24 0,1-1 0 0,0 1 0 0,1-5 0 0,0-1 0 0,-2 0 0 16,2-4 0-16,0-1 0 0,2 3-25 0,-2-14 25 0,0 0 0 0,-1 1-10 0,1-1 10 0,0 0 0 0,-1 3-1 15,1-3 1-15,0 1 0 0,2 0 0 0,-1 0 0 0,0-1 0 0,4 2-4 0,-4-9 4 16,0 2 0-16,0 0-16 0,-1-4 16 0,0 0 0 0,0 0-19 0,0 0 19 0,0 0 0 0</inkml:trace>
  <inkml:trace contextRef="#ctx0" brushRef="#br0" timeOffset="169703.48">21244 10883 0 0,'0'0'389'0,"0"0"-392"0,1 4 3 0,0 1 0 0,1 1-14 16,0 10 14-16,0 1 0 0,1 2 0 0,-1 4 0 0,0-2 0 0,1 3-17 16,1 0 17-16,-1-1 0 0,0 4 7 0,0-2-7 0,-1 0 0 0,1 1 17 0,-1-4-17 0,0 2 0 0,1 0 0 15,0-2 0-15,0 1 0 0,1-2 8 0,-1-2-8 0,0 0 0 0,0 0-14 0,-1-4 14 0,0 1 0 16,2 1-19-16,-2-4 19 0,0 1 0 0,2 1 0 0,-3-11 0 0,0 0 0 0,0 2-25 0,0-3 25 16,1 1 0-16,-1 0-29 0,-1-2 29 0,0 0 0 0</inkml:trace>
  <inkml:trace contextRef="#ctx0" brushRef="#br0" timeOffset="169836.37">21218 11266 0 0,'0'0'289'0,"0"0"-266"16,-13-5-23-16,0 0 0 0,1-2 59 0,-3 5-59 0,2 1 0 0,-1-3 0 0,0 4 0 0,-1 0 0 15,-1 0 59-15,-1 0-59 0,2 0 0 0,-2 1 0 0,1 0 0 0,-1 1 0 0,-1-2-25 16,-2 1 25-16,1 0 0 0,1 0 0 0,0-1 0 0,1 0 0 0,-2 2-23 0,4-2 23 0,-1 0 0 0,1 3-31 16,3-3 31-16,1 0 0 0,-2 0-35 0,8 0 35 0,1 0 0 0,0 0 0 0,4 0 0 15,0 0 0-15</inkml:trace>
  <inkml:trace contextRef="#ctx0" brushRef="#br0" timeOffset="170053.53">21738 10964 0 0,'0'0'299'0,"0"0"-278"0,3 1-21 0,0 2 0 0,3-1 49 16,-3 1-49-16,0-1 0 0,1-1 45 0,-2 2-45 0,0-2 0 0,2 2 0 0,-2-1 0 0,0 0 0 15,0 1 16-15,-2-1-16 0,0 0 0 0,2 3 6 0,-2-3-6 0,0 1 0 0,-1 1-4 0,0-1 4 16,0 0 0-16,-1 1 0 0,0-1 0 0,0 0 0 0,-2 2-9 0,0-1 9 0,-1 0 0 0,1 2-10 15,-1-2 10-15,1 0 0 0,-2 2 10 0,1-1-10 0,-1 1 0 0,-1-1 0 0,2-2 0 0,0 2 0 16,-2 1 34-16,1 0-34 0,1-1 0 0,-2 2 27 0,2-1-27 0,0-1 0 0,0 2-4 0,0-1 4 16,1 1 0-16,-2 1 0 0,3-1 0 0,0 0 0 0,-1 3-38 0,2-4 38 0,0 1 0 0,-3 3-53 15,4-2 53-15,0 1 0 0,-1-1-43 0,2-8 43 0,0 0 0 0,0 0 0 0,0 0 0 16,0 0 0-16</inkml:trace>
  <inkml:trace contextRef="#ctx0" brushRef="#br0" timeOffset="170338.16">21832 11300 0 0,'0'0'426'0,"0"0"-417"15,0 6-9-15,0 0 0 0,2 0 0 0,-1-1 0 0,0 0 0 0,2 2-8 16,0-1 8-16,1-1 0 0,-1 2-15 0,2 0 15 0,-1-2 0 0,0 2-19 16,1-1 19-16,0-2 0 0,2 3 0 0,10 1 0 0,0 0 0 0,-1 1-11 0,2-5 11 0,-2 0 0 0,3 2-8 15,-3-5 8-15,1-1 0 0,-1 1-18 0,-7-1 18 0,-2 0 0 0,1-1 0 0,5-3 0 0,-1-2 0 16,2-1-12-16,-8 5 12 0,-1-1 0 0,1-3-6 0,-2 2 6 0,0 0 0 0,2-3 0 15,-1 3 0-15,-2-2 0 0,1-1 0 0,-2 2 0 0,0-2 0 0,2-3-4 0,-3 4 4 0,0-2 0 16,2 0 4-16,-3 0-4 0,0 0 0 0,2-2 18 0,-2 3-18 0,0 0 0 0,-1-3 0 0,0 3 0 16,0 0 0-16,-2-1 35 0,1 1-35 0,0-1 0 0,-2 1 25 0,1 1-25 0,0-1 0 15,-4 0 4-15,3 1-4 0,0 1 0 0,-1-1 0 0,0 2 0 0,0 0 0 0,-1-3-7 0,1 4 7 0,0 0 0 16,-2-2-1-16,2 3 1 0,0 0 0 0,-3-2-4 0,3 2 4 0,0 2 0 0,-1-4 0 16,2 4 0-16,0 0 0 0,-4-2-22 0,5 2 22 0,0 0 0 0,-1 1-26 0,3-1 26 0,0 0 0 15</inkml:trace>
  <inkml:trace contextRef="#ctx0" brushRef="#br0" timeOffset="170471.42">22425 11208 0 0,'0'0'341'0,"0"0"-341"15,0 11 0-15,0 1 0 0,-2-1 34 0,0 7-34 0,0 0 0 0,-2 0 48 16,0 1-48-16,1 1 0 0,-3-1 10 0,2-1-10 0,0 0 0 0,-1 1 0 0,1-5 0 0,0 1 0 16,-1 2-24-16,2-11 24 0,1 0 0 0,-1 3-40 0,1-4 40 0,0 0 0 0,-1 3-31 15,2-4 31-15,0 2 0 0,-1 0 0 0,2-1 0 0,0 1 0 0,-1-1-20 0,1-5 20 0,0 0 0 0</inkml:trace>
  <inkml:trace contextRef="#ctx0" brushRef="#br0" timeOffset="170587.43">22500 11521 0 0,'0'0'297'0,"0"0"-297"15,12-11 0-15,-1 2 0 0,1 0 21 0,-9 5-21 0,0 1 0 0,2-2 38 16,-2 1-38-16,0 1 0 0,-3 3 0 0,3-4 18 0,-1 2-18 0,1 0 0 0,-3 2 0 0,2-3 0 0,-1 1 0 0,0 0 0 0,1-1-3 16,-2 3 3-16,0-1 0 0,2-2-16 0,-2 3 16 0,0-1 0 0,1 0-12 0,-1 1 12 0,0 0 0 0,2-2 0 15,-2 1 0-15,0-1 0 0,2 0-19 0,-1 1 19 0,0 0 0 0</inkml:trace>
  <inkml:trace contextRef="#ctx0" brushRef="#br0" timeOffset="170754.45">22743 11284 0 0,'0'0'265'0,"0"0"-242"0,6-3-23 0,-1 0 0 0,1-2 52 0,-2 3-52 0,0 0 0 0,1-1 76 16,-1 3-76-16,-1 0 0 0,2-2 0 0,-2 2 0 0,0 0 0 0,2 2 62 0,-2-1-62 0,0 1 0 16,1 0 30-16,-1 2-30 0,0-1 0 0,1 3 6 0,4 6-6 0,0 1 0 0,2 1 0 15,-3 2 0-15,0-1 0 0,0 3-2 0,-1-1 2 0,-1-1 0 0,1 1-15 0,-3 0 15 0,0-1 0 16,1 1-20-16,-3-1 20 0,0 0 0 0,0 1 0 0,-1-5 0 0,0 2 0 0,1 1-35 0,-1-9 35 0,0 0 0 15,0 0-44-15,0-6 44 0,0 0 0 0,0 0-28 0,0 0 28 0,0 0 0 0,0 0 0 16,0 0 0-16,0 0 0 0</inkml:trace>
  <inkml:trace contextRef="#ctx0" brushRef="#br0" timeOffset="171288.35">24471 11537 0 0,'0'0'618'0,"0"0"-646"16,0-5 28-16,0-2 0 0,0 1-68 0,3-9 68 0,0 0 0 0,0-2-61 16,1 0 61-16,0-1 0 0,0-2 0 0,0 1 0 0,1 1 0 0,2-1-26 0,-2 1 26 0,0 0 0 0,0-1 27 15,0 4-27-15,1-1 0 0,0-1 0 0,-2 3 0 0,0 1 0 0,1-2 0 0,-3 10 0 0,0-1 0 16,0 1 21-16,-1 2-21 0,1-2 0 0,1 1 9 0,-2 2-9 0,0-3 0 0,1 0-11 15,-1 4 11-15,0-1 0 0,0-1 0 0,0 1 0 0,0 0 0 0,1 0-34 0,-1 2 34 0,0-2 0 16,2 0-42-16,-1 2 42 0,0 0 0 0,1-2-43 0,-1 4 43 0,1-1 0 0,1 0 0 0,1 1 0 16,-1 0 0-16,1 1-21 0,8 7 21 0,-1 1 0 0,1-1-8 15,2 4 8-15,-1 0 0 0,2 0-17 0,-3 2 17 0,1-1 0 0,1 1 0 0,-2-1 0 0,-1-1 0 0,1 3-13 16,-2-1 13-16,0-2 0 0,1 3-1 0,-5-3 1 0,0-1 0 0,1 3 37 0,-6-11-37 0,0 2 0 0,3 0 0 16,-5-1 0-16,0-1 0 0,2 2 50 0,-2-2-50 0,0 0 0 0,-2 3 51 0,-5 5-51 0,1-1 0 15,-2 4 25-15,-2-5-25 0,-1 0 0 0,-1 1 0 0,-3-2 0 0,1-1 0 0,-1 0 10 16,-2-2-10-16,-1-1 0 0,0 0 4 0,-1-1-4 0,0-2 0 0,-1 2-5 0,0-3 5 15,-1-1 0-15,2 1 0 0,0-3 0 0,1 1 0 0,-1-1-11 0,1-3 11 0,2 0 0 0,-3 1-8 16,5-4 8-16,-1 1 0 0,-1-3-14 0,2 0 14 0,2 0 0 0,0-2 0 0,3-1 0 0,1 1 0 0,-2-1-21 16,6-3 21-16,-1 2 0 0,-1-4-15 0,6 17 15 0,0 0 0 0,0 0 0 0,0 0 0 0,0 0 0 15</inkml:trace>
  <inkml:trace contextRef="#ctx0" brushRef="#br0" timeOffset="171488.28">25078 10835 0 0,'0'0'392'0,"0"0"-367"16,2 3-25-16,0 0 0 0,3 2 0 0,-2 1 0 0,0-1 0 0,1 2 41 16,2 10-41-16,0 1 0 0,1 1 46 0,-2 2-46 0,0 0 0 0,2 0 42 0,-3 2-42 0,0 1 0 0,3-1 0 15,-3-1 0-15,0-1 0 0,0 2 22 0,-1-3-22 0,0 1 0 0,3 0 9 0,-2-1-9 0,1 0 0 16,0 3 5-16,-1-5-5 0,0 1 0 0,1 0 0 0,-2-2 0 0,0 0 0 0,2 2 8 16,-1-5-8-16,0 3 0 0,0 0 13 0,0-4-13 0,0 1 0 0,0 1 33 0,-3-10-33 15,0-1 0-15,3 1 0 0,-3-1 0 0,0-1 0 0,2 2 24 0,-3-5-24 0,0 0 0 0,0 0-7 16,0 0 7-16,0 0 0 0,0 0-28 0,0 0 28 0,0 0 0 0</inkml:trace>
  <inkml:trace contextRef="#ctx0" brushRef="#br0" timeOffset="171688.16">25407 10768 0 0,'0'0'572'0,"0"0"-558"0,0 1-14 0,0 0 0 0,2 2 36 16,-1 0-36-16,0 1 0 0,0 1 0 0,2 9 0 15,0 1 0-15,0 0 33 0,1 3-33 0,-1 2 0 0,2 0 24 0,-1 1-24 0,0 1 0 0,2-2 21 0,0 3-21 0,0-2 0 16,0 3 0-16,0-3 0 0,0 1 0 0,1 1-3 0,-1-2 3 0,0 0 0 0,0 1 6 0,0-2-6 0,0-2 0 16,2 3 29-16,-1-3-29 0,0-1 0 0,0 3 0 0,2-3 0 0,-2 0 0 0,0-1 35 15,0-2-35-15,1 2 0 0,1-1-6 0,-3-3 6 0,0 1 0 0,3-1-25 0,-7-8 25 0,0 1 0 16,2-1 0-16,-4-4 0 0,0 0 0 0,0 0-27 0,0 0 27 0,0 0 0 16</inkml:trace>
  <inkml:trace contextRef="#ctx0" brushRef="#br0" timeOffset="171821.91">25667 11385 0 0,'0'0'702'0,"0"0"-674"0,-31-16-28 0,1 0 0 0,-2-1 0 16,12 11 0-16,-2 0 0 0,1-1 55 0,0 2-55 0,0-1 0 0,-2-2 52 0,3 6-52 0,-1-3 0 0,0-2 20 16,1 3-20-16,-2-1 0 0,0 1 0 0,5-1 0 0,-1 1 0 0,-2 0-14 0,4 1 14 0,0-1 0 15,-1 0-25-15,4 3 25 0,1-2 0 0,-3 1-20 0,11 0 20 0,-1 1 0 0,0 0 0 16,3 1 0-16,0-2 0 0,-2 1-28 0,3 0 28 0,0 0 0 0,-1 0-34 0,2 1 34 0,0 0 0 16</inkml:trace>
  <inkml:trace contextRef="#ctx0" brushRef="#br0" timeOffset="172005.09">25771 11194 0 0,'0'0'870'0,"0"0"-807"0,7 4-63 15,0 0 0-15,3 2 102 0,6 0-102 0,1-3 0 0,2 2 48 0,0-1-48 0,-1-2 0 0,3 2 0 16,-1-3 0-16,0 0 0 0,2 2-57 0,-2-5 57 0,-1 1 0 0,2-1-100 0,-4-2 100 0,-1 2 0 15,2-4-89-15,-5 1 89 0,1 0 0 0,0-2 0 0,-14 7 0 0,0 0 0 0</inkml:trace>
  <inkml:trace contextRef="#ctx0" brushRef="#br0" timeOffset="172155.6">25745 10805 0 0,'0'0'532'0,"0"0"-472"16,1 0-60-16,0 0 0 0,0 2 143 0,1-2-143 0,0 0 0 0,2 1 160 15,0-1-160-15,1 2 0 0,1-1 0 0,13 0 0 0,1 1 0 0,1-2 121 0,23 2-121 0,0-2 0 0,2 2 3 16,-2-1-3-16,0 1 0 0,-1 1-73 0,-3-3 73 0,-2 2 0 0,0 0 0 0,-3-1 0 0,-1 0 0 16,2 2 0-16,-8-3 0 0,1 1 0 0</inkml:trace>
  <inkml:trace contextRef="#ctx0" brushRef="#br0" timeOffset="172355.89">26711 10814 0 0,'0'0'560'0,"0"0"-524"0,16 5-36 0,-1 2 0 0,3 0 0 0,20 6 0 0,-1-2 0 0,3 3 70 16,-1-3-70-16,-1 0 0 0,3 0 71 0,2-3-71 0,0 1 0 0,2 1 5 15,-8-5-5-15,1 2 0 0,0-1 0 0,-5-2 0 0,0 1 0 0,-1 1-60 0,2-5 60 0,-1 2 0 0,1 0-62 16,-2-3 62-16,-1 0 0 0,0-1-52 0,-31 1 52 0,0 0 0 0</inkml:trace>
  <inkml:trace contextRef="#ctx0" brushRef="#br0" timeOffset="173122.9">28078 10517 0 0,'0'0'401'0,"0"0"-401"0,1 0 0 0,0 0 0 0,0 1 13 0,-1-1-13 0,0 0 0 0,2 0 6 15,-2 0-6-15,0 0 0 0,1 0-15 0,-1 0 15 0,0 0 0 0,1 0 0 16,-1 0 0-16,0 0 0 0,0 0-23 0,0 0 23 0,0 0 0 0,1 0-23 0,-1 0 23 0,0 0 0 0,0 2-3 15,0-1 3-15,0 1 0 0,0-1 0 0,0 0 0 0,0 0 0 0,-1 1 9 0,1-1-9 0,0 1 0 16,-1 2 23-16,1-1-23 0,0 0 0 0,-2 0 12 0,2 2-12 0,0-1 0 0,-2 0 0 16,1 1 0-16,0 0 0 0,0 1 4 0,0-1-4 0,0 0 0 0,0 1-10 0,0 1 10 0,-1-3 0 15,0 3-6-15,1-2 6 0,0 1 0 0,-2 0 0 0,2-2 0 0,0-1 0 0,-1 5-4 16,0-4 4-16,0 0 0 0,0 0 8 0,0-1-8 0,0 0 0 0,0 1 7 0,0-2-7 0,0 0 0 0,-3 0 0 16,2-1 0-16,0 0 0 0,0-1-2 0,0 0 2 0,0 0 0 0,-2 0-29 0,0 0 29 0,0-1 0 15,-1 0-18-15,1-1 18 0,0 0 0 0,-1 0 0 0,0-2 0 0,-1 1 0 16,-1 0-6-16,1 1 6 0,0-3 0 0,-2 3-1 0,1-1 1 0,0-1 0 0,-4-1 18 0,3 3-18 15,0-1 0-15,-2 0 0 0,-10-4 0 0,-1 2 0 0,-1-2 25 0,3 4-25 0,-1-1 0 0,0 0 23 16,12 4-23-16,0 0 0 0,-2-3 25 0,3 3-25 0,0 0 0 0,0 0 0 0,0 2 0 0,1-1 0 16,-1 1 18-16,2 0-18 0,-1-1 0 0,0 2 24 0,2 2-24 0,0 0 0 0,0-2 18 15,2 2-18-15,0 1 0 0,-4 0 0 0,5 8 0 0,0 2 0 0,-2 0 17 0,7 0-17 0,0 0 0 0,3 0 14 16,2-1-14-16,-1 1 0 0,1 0 2 0,6-1-2 0,-1-1 0 0,0 2 0 0,-13-16 0 0,0 0 0 16,0 0-19-16,0 0 19 0,0 0 0 0,0 0-26 0,80 48 26 0,0-2 0 0,0 2-39 15,-53-39 39-15,0 0 0 0,1 3 0 0,-14-8 0 0,1 0 0 0,0 1-35 0,-1-2 35 0,-1 1 0 16,3 0-21-16,-16-4 21 0,0 0 0 0,0 0 0 0,0 0 0 0,0 0 0 0,0 0 0 15,0 0 0-15,0 0 0 0</inkml:trace>
  <inkml:trace contextRef="#ctx0" brushRef="#br0" timeOffset="173757.24">28500 10365 0 0,'0'0'380'0,"0"0"-347"0,-1 0-33 0,0 0 0 0,0 1 56 16,0-1-56-16,0 0 0 0,0 2 0 0,1-2 0 0,0 0 0 0,-3 3 41 0,3-2-41 0,0 0 0 15,-1 1 0-15,1 1 0 0,0-2 0 0,1 1-31 0,1 2 31 0,-1-1 0 0,2 2 0 16,5 8 0-16,-1-1 0 0,2 3-42 0,1 2 42 0,1 0 0 0,0-1-25 16,1 2 25-16,-1 0 0 0,3 1 3 0,8 12-3 0,0 0 0 0,0 2 0 0,-1-3 0 0,1-1 0 0,0 0-12 15,-2-3 12-15,1 0 0 0,2 0-9 0,-2-4 9 0,1 0 0 0,2 0-15 0,-5-2 15 0,2 0 0 0,-1 0 0 16,-7-2 0-16,1 0 0 0,0 0-33 0,-3-3 33 0,2 1 0 0,-1 0-12 15,-8-11 12-15,1 2 0 0,1 2-12 0,-3-2 12 0,0 0 0 0,2 1 0 0,-4-1 0 0,0-2 0 16,0 5-23-16,-1-4 23 0,0 0 0 0,-2 2-17 0,1-5 17 0,0-2 0 0,-2 1-5 0,1-1 5 0,0 0 0 16,-1 2 0-16,0-1 0 0,0 0 0 0,-3 1 12 0,1-3-12 0,0 1 0 0,-2 1 6 15,-12-2-6-15,2 0 0 0,-3 1 0 0,0-4 0 0,1 1 0 0,-3-4 0 0,1 0 0 0,1-2 0 16,-2 3 0-16,1-4 0 0,2-1 0 0,-1-1 11 0,2-2-11 0,1-1 0 0,-4-1 31 16,6 2-31-16,-1-2 0 0,0-2 0 0,1 0 0 0,1 1 0 0,-1-2 17 0,3 0-17 0,1 0 0 15,-1 0-9-15,3 1 9 0,0-1 0 0,-2-2-16 0,5 2 16 0,0 2 0 0,-1-5 0 16,3 4 0-16,1-1 0 0,-1-1-6 0,4 1 6 0,0 0 0 0,1 0-8 0,3 1 8 0,1 0 0 15,-1-2-24-15,3 5 24 0,0-3 0 0,0 0 0 0,-7 17 0 0,0 0 0 0,0 0-22 0,0 0 22 16,0 0 0-16</inkml:trace>
  <inkml:trace contextRef="#ctx0" brushRef="#br0" timeOffset="174040.62">29318 10502 0 0,'0'0'299'0,"0"0"-297"0,3 4-2 0,0 0 0 0,0 2 0 0,-1-3 0 16,0 1 0-16,2 1 17 0,-3-3-17 0,0 1 0 0,1 3 17 0,-2-3-17 0,0 1 0 0,0-1-3 0,-1-1 3 0,0 2 0 15,-1-1 0-15,-2 0 0 0,1-1 0 0,0 2-8 0,-2-2 8 0,0 0 0 0,0 2 4 16,-11-3-4-16,1 2 0 0,-3-2 28 0,0-1-28 0,0 0 0 0,0 0 0 0,1-1 0 0,-1-2 0 16,-1 2 23-16,1-3-23 0,0 1 0 0,1 1-6 0,2-2 6 0,1 0 0 0,-4 0-30 15,12 3 30-15,0-1 0 0,0 0 0 0,1 0 0 0,-1 1 0 0,0-2-21 16,2 2 21-16,0 0 0 0,0-1-2 0,1 1 2 0,0 0 0 0,-1 0-4 0,1 1 4 0,1 0 0 0,-1-3 0 0,1 3 0 16,0 0 0-16,0-1-21 0,1 2 21 0,0 1 0 0,0-1-15 0,1 1 15 0,0 1 0 15,-2-2-7-15,2 3 7 0,0 0 0 0,1 1 0 0,3 9 0 0,0 0 0 0,0 3 14 16,4 1-14-16,-1 0 0 0,2 2 18 0,1 0-18 0,1 0 0 0,-1 2 21 0,0-2-21 0,2 0 0 0,-1 0 0 15,0-2 0-15,-1 0 0 0,0 1 43 0,-1-6-43 0,1 3 0 0,-1 0 55 0,-2-3-55 0,1-1 0 16,1 2 32-16,-6-10-32 0,0 0 0 0,1 2 0 0,-2-2 0 0,0-2 0 0,1 2-8 16,-2-2 8-16,1 1 0 0,1 0-21 0,-3-3 21 0,0 0 0 0,0 0-15 0,0 0 15 0,0 0 0 15</inkml:trace>
  <inkml:trace contextRef="#ctx0" brushRef="#br0" timeOffset="174173.96">29316 10730 0 0,'0'0'305'0,"0"0"-279"15,1 5-26-15,0-3 0 0,-1-2 0 0,3 3 49 0,-1 1-49 0,0 0 0 16,1 0 51-16,0 1-51 0,1-1 0 0,-1 1 0 0,0-1 0 0,0 1 0 0,2 1 14 0,-1-2-14 0,0 0 0 16,0 3 14-16,1-4-14 0,-1 2 0 0,2-1 12 0,-1-2-12 0,0 0 0 0,2 2 0 15,0-3 0-15,-1 0 0 0,2 2 24 0,-8-3-24 0,0 0 0 0,0 0 56 0,0 0-56 0,0 0 0 16</inkml:trace>
  <inkml:trace contextRef="#ctx0" brushRef="#br0" timeOffset="174391.7">30169 10356 0 0,'0'0'335'0,"0"0"-336"0,0 12 1 0,0 1 0 0,-1 0-1 0,1 5 1 16,0 0 0-16,0 0 0 0,1 2 0 0,0-1 0 0,2 2-1 0,0 0 1 0,0 0 0 16,1 2 0-16,4 14 0 0,1 2 0 0,0-1 0 0,-1-6 0 0,0 0 0 0,2 2 0 15,-3-8 0-15,0 0 0 0,3 1 0 0,-3-5 0 0,0 0 0 0,0 1 0 0,-4-13 0 0,0-1 0 0,3 2 0 16,-3-2 0-16,1 0 0 0,0 0 0 0,-1-1 0 0,0-1 0 0,1 1 1 0,-3-7-1 0,0-1 0 15,1 5 1-15,-1-4-1 0,0-1 0 0,2 4 2 0,-1-2-2 0,0 0 0 0,0 1 0 16,0-2 0-16,0-1 0 0,0 4 3 0,0-3-3 0,0 0 0 0</inkml:trace>
  <inkml:trace contextRef="#ctx0" brushRef="#br0" timeOffset="174608.31">30504 10510 0 0,'0'0'439'0,"0"0"-440"15,0 0 1-15,0 0 0 0,2-2-1 0,-2 2 1 0,0 0 0 0,1-3 0 0,-1 3 0 0,0 0 0 16,0-1-1-16,0 1 1 0,0 0 0 0,-1 0-1 0,1 0 1 0,0 0 0 0,-3 2-1 16,2 0 1-16,0-2 0 0,-1 2 0 0,0-1 0 0,0 1 0 0,0 1 0 0,-1-1 0 0,-1 0 0 15,1 3-1-15,-1-2 1 0,0-1 0 0,-1 4-1 0,1-1 1 0,0-2 0 0,-2 2 0 0,1-1 0 16,0 0 0-16,-2 2-1 0,2-1 1 0,0 1 0 0,-2-1-1 0,2 1 1 0,-1 0 0 0,0 0-1 16,1 1 1-16,0-1 0 0,-3 2 0 0,3-2 0 0,-1 0 0 0,1 0-2 0,1 1 2 0,0-1 0 15,-2 1-2-15,3 0 2 0,-1-1 0 0,-1 1-2 0,2-1 2 0,0 1 0 0,0 0 0 16,1-2 0-16,0 2 0 0,-1-2-1 0,2 0 1 0,0 0 0 0,-1 0-1 0,2 0 1 0,0-1 0 15</inkml:trace>
  <inkml:trace contextRef="#ctx0" brushRef="#br0" timeOffset="175041.61">30696 10819 0 0,'0'0'467'0,"0"0"-469"15,14 7 2-15,1 0 0 0,-1-1 0 0,4 1 0 0,0-3 0 0,1 1-1 0,2-2 1 16,-1 1 0-16,1-1-1 0,1-1 1 0,-2 0 0 0,3 3-1 0,10-3 1 0,1 0 0 0,1 2 0 16,-17-4 0-16,1 0 0 0,-1 1-1 0,-1-3 1 0,-1 0 0 0,2 1-2 0,-3-2 2 0,2 1 0 15,-2-3-1-15,-1 2 1 0,-1 2 0 0,2-3 0 0,-5 0 0 0,0 1 0 0,2-3 0 0,-9 5 0 0,0 1 0 16,0-4 0-16,-1 3 0 0,0 1 0 0,0-3 0 0,-1 2 0 0,0 0 0 0,1-1 0 16,-1 1 0-16,0 1 0 0,1-2 0 0,-1 1 0 0,1 0 0 0,-1 0 1 0,-1 1-1 0,0 0 0 15,1-2 0-15,-1 2 0 0,0 0 0 0,0-2 0 0,-1 2 0 0,0 0 0 0,-1 0 1 16,1 0-1-16,0 0 0 0,-2 0 2 0,1 2-2 0,0-2 0 0,-1 3 1 0,0-1-1 0,0 0 0 0,-2 0 0 15,0 1 0-15,0 0 0 0,1 2 0 0,0-1 0 0,0-1 0 0,-2 2 0 0,1 1 0 16,-1-2 0-16,1 4 0 0,0-1 0 0,0 1 0 0,0-1 0 0,-3 12 0 0,-1 0 0 0,0 2 0 16,4-2 0-16,0 1 0 0,-3 2-1 0,6 1 1 0,0-2 0 0,-1 1-1 0,3 0 1 0,0 1 0 15,2-1 0-15,-1 0 0 0,0 1 0 0,2-1-2 0,3 17 2 0,-2 0 0 0,2 0-2 16,-1-7 2-16,0 0 0 0,2 0-2 0,-1-3 2 0,-1-1 0 0,1 3 0 0,-2-6 0 0,0 0 0 16,1 0-3-16,-1-5 3 0,-1-2 0 0,0 3-3 0,-2-13 3 0,0 0 0 0,0 1-3 15,-1 1 3-15,0-2 0 0,-2 1 0 0,1 2 0 0,0-2 0 0,-2 1-3 0,0-2 3 0,-1 0 0 0,1 2-3 16,2-9 3-16,0 1 0 0,-2 1-2 0,1 1 2 0,0-1 0 0,-2-1 0 15,0 2 0-15,0 0 0 0,-1-1-4 0,1 1 4 0,0-1 0 0,-2 0-8 0,6-3 8 0,0 0 0 0,0 0-10 16,-23 1 10-16,2 2 0 0,-1 1 0 0,7-10 0 0,1 1 0 0,-4-2-10 0,4-4 10 16,-1 2 0-16,1-4-5 0,-7-19 5 0,1 2 0 0,-4-2 0 0,10-3 0 0,1 1 0 0,-3-1 0 15,16 35 0-15,0 0 0 0,0 0 2 0,0 0-2 0,0 0 0 0</inkml:trace>
  <inkml:trace contextRef="#ctx0" brushRef="#br0" timeOffset="175208.55">31058 10715 0 0,'0'0'405'0,"0"0"-407"0,-2 3 2 0,1 0 0 0,0 1 0 0,1-3 0 15,0-1 0-15,-2 4-1 0,2-4 1 0,0 2 0 0,-1-1-1 0,1 1 1 0,0-2 0 0,0 1-2 16,0-1 2-16,0 0 0 0,-1 2 0 0,0-2 0 0,0 0 0 0,0 1-2 16,-1-1 2-16,0 0 0 0,0 0-2 0,-1-1 2 0,0 0 0 0,-1 0-2 0,4 1 2 0,0 0 0 0</inkml:trace>
  <inkml:trace contextRef="#ctx0" brushRef="#br0" timeOffset="175526.14">30235 10588 0 0,'0'0'328'0,"0"0"-328"16,-2 8 0-16,0-4 0 0,0 4-1 0,2-5 1 0,0 0 0 0,-3 2 0 0,3 0 0 0,0-1 0 16,-2-1-1-16,2 3 1 0,0 0 0 0,0 0 0 0,0 0 0 0,0 1 0 0,1-1-1 15,0 1 1-15,1 0 0 0,1 1-1 0,5 10 1 0,0-1 0 0,2 1 0 0,3 0 0 0,-1 0 0 0,1 0 0 16,2-1 0-16,0 0 0 0,0-1 0 0,1 1 0 0,-1-3 0 0,3 0 0 0,-1-2 0 0,0 1 0 15,1 0 0-15,0-3 0 0,0 0 0 0,0 1 0 0,1-1 0 0,-1-1 0 0,1 1 0 16,0-1 0-16,0-1 0 0,0 2 0 0,-19-10 0 0,0 0 0 0,0 0 0 0,0 0 0 0,0 0 0 16,0 0 0-16,0 0 0 0,0 0 0 0</inkml:trace>
  <inkml:trace contextRef="#ctx0" brushRef="#br0" timeOffset="177210.8">33690 7492 0 0,'0'0'327'0,"0"0"-327"0,0 0 0 0,3-13 0 0,0 1 0 0,2-2-1 0,-3 0 1 0,0-1 0 0,2-2-1 0,-3 1 1 0,0 1 0 0,0-2-2 0,-3 1 2 0,2 16 0 0,-2-17 0 0,-1 0 0 0,3 17 0 0,-5-17 0 0,0 1 0 0,-1-1-2 0,-3 0 2 0,-1 0 0 0,0 0-1 0,-16-9 1 15,-1 0 0-15,-1-3-1 0,28 29 1 0,0 0 0 0,0 0 0 0,-57-48 0 0,2 2 0 0,-3-2-1 16,22 28 1-16,-2 0 0 0,0-2 0 0,4 5 0 0,-1-3 0 0,0 4 0 0,0 0 0 15,-2 0 0-15,2 0 0 0,-2 0 0 0,1 0 0 0,-2 1 0 0,-5 2 0 0,2 1 0 0,-3-2 0 16,-3 3 0-16,-1 0 0 0,1-1 0 0,0 1 0 0,2 3 0 0,-3-3 0 0,2 6 0 0,-2-2 0 16,0 0 0-16,0 3 0 0,2 0 0 0,-4-3 0 0,2 3 0 0,-2 0 0 0,1-3 0 15,1 7 0-15,0 0 0 0,-1 0 0 0,5 2 0 0,0-1 0 0,-1 0-1 0,4 0 1 0,1-1 0 0,-3 5-1 16,-7 0 1-16,0 0 0 0,-1 2 0 0,-3 0 0 0,0 1 0 0,-1-1 0 0,3 5 0 0,0-2 0 16,-1 2 0-16,8 0 0 0,0 2 0 0,-1 0 0 0,4 1 0 0,0-1 0 0,-2 2 0 15,2 3 0-15,1 0 0 0,-2 1 0 0,6-1 0 0,1 1 0 0,-2 2 0 0,4 1 0 0,0 1 0 16,-4 2-1-16,8 1 1 0,0-1 0 0,-3 3-1 0,6-3 1 0,1 1 0 0,-4 1 0 15,9 3 0-15,0-1 0 0,1 2 0 0,1-3 0 0,-1 0 0 0,0 0 0 0,6 2 0 0,1 0 0 0,-1 1 1 16,5-1-1-16,-1-1 0 0,-2 2 0 0,8 1 0 0,0 0 0 0,-2 2 1 16,7-3-1-16,0 1 0 0,1 1 2 0,2-1-2 0,0-1 0 0,1 0 2 0,6 2-2 0,0-1 0 0,0 2 0 15,3-4 0-15,-1 1 0 0,2 1 19 0,6 2-19 0,0-1 0 0,2 1 0 16,0-7 0-16,-1 1 0 0,2 1 30 0,4-5-30 0,0 0 0 0,1 0 0 0,3 0 0 0,-1 1 0 0,2 1 29 16,6-5-29-16,0 0 0 0,0 0 21 0,-2-3-21 0,1 1 0 0,1 0 10 0,1 0-10 0,1 0 0 15,1 2 0-15,2-5 0 0,-1 1 0 0,4 1 5 0,0-2-5 0,2-2 0 0,0 0 3 16,5-1-3-16,0 0 0 0,2 0 3 0,-7-2-3 0,0 0 0 0,2-1 0 0,-1-3 0 0,1 0 0 0,1 3 8 15,-3-6-8-15,0 0 0 0,3 3 13 0,-1-5-13 0,2 1 0 0,-1-1 17 16,-2-3-17-16,0 0 0 0,2 2 0 0,-6-4 0 0,2 2 0 0,0-1 22 0,-2-4-22 0,-2 1 0 0,2-2 24 16,4-4-24-16,2 1 0 0,-1 0 25 0,-7-4-25 0,-1 1 0 0,4-1 0 0,1 0 0 0,0 3 0 15,0-1 23-15,-4-7-23 0,-1 1 0 0,4 0 16 0,-8-4-16 0,2 2 0 0,-1-1 4 16,-5-2-4-16,1 0 0 0,0-2 0 0,-3-4 0 0,2 0 0 0,-1-2-8 0,-4 4 8 0,-1 0 0 16,2-3-18-16,-9-2 18 0,2-2 0 0,-1-1-24 0,-4-1 24 0,1 1 0 0,1-2 0 15,-8 6 0-15,1 1 0 0,1-2-25 0,-5-6 25 0,1 1 0 0,-1-3-21 0,-4 3 21 0,1 0 0 16,-1-1-15-16,-6 0 15 0,0 0 0 0,-2-1 0 0,-2 1 0 0,-1 0 0 0,0 2-13 15,-6 4 13-15,0 1 0 0,-1-3-9 0,-2 5 9 0,-1 0 0 0,0-1-2 0,-5-2 2 0,0 1 0 0,1-1 0 16,-5 5 0-16,-1 1 0 0,0 0 8 0,-2 2-8 0,-1 2 0 0,-2-3 13 0,-2 1-13 16,0 2 0-16,-3-1 15 0,3 4-15 0,-1 0 0 0,0 0 0 0,-5 7 0 0,-1 0 0 0,-1-4 15 15,-1 8-15-15,1-3 0 0,-3 3 18 0,-1 1-18 0,1 1 0 0,-3 0 19 0,-5 5-19 0,0 0 0 16,-1 0 0-16,6 6 0 0,0 3 0 0,-1-2 17 0,-3 4-17 0,-1-2 0 0,-1 5 11 16,5-1-11-16,1 1 0 0,-3 0 2 0,8 3-2 0,-2 0 0 0,0 0 0 0,12-2 0 15,1 0 0-15</inkml:trace>
  <inkml:trace contextRef="#ctx0" brushRef="#br0" timeOffset="177827.66">31719 10290 0 0,'0'0'293'0,"0"0"-294"0,-1-2 1 0,0-1 0 0,-1-1-1 16,1 2 1-16,0 1 0 0,-2-3 0 0,0 0 0 0,-1 1 0 0,1-2-1 0,-9-5 1 0,0 0 0 15,-1-1-1-15,13 11 1 0,0 0 0 0,0 0-2 0,-39-25 2 0,1 1 0 0,-3 0 0 0,1 6 0 16,1 2 0-16,-4-1-1 0,43 17 1 0,0 0 0 0,0 0 0 0,-79-19 0 0,-2-1 0 15,-2-1 0-15,45 14 0 0,1 3 0 0,-2-2 0 0,-1 4 0 0,2 0 0 0,-3-1 0 0,4 4 0 0,-1 0 0 16,-1 2 0-16,5 0 0 0,-1 1 0 0,0 0 0 0,-4 3 0 0,-2-2 0 0,2 2 0 16,4 3 0-16,1 0 0 0,0 0 0 0,-1 2 0 0,2 1 0 0,0 2 0 15,2 3 0-15,1 1 0 0,-1 0 1 0,2 2-1 0,1-2 0 0,-1 1 0 0,3 3 0 0,1-1 0 0,-1 0 0 0,4 5 0 16,0 0 0-16,-2 1 1 0,5 1-1 0,1-1 0 0,-1 3 0 0,3 0 0 0,2 3 0 0,-1-1 0 16,5 3 0-16,1 1 0 0,-1 1 1 0,3 0-1 0,1 1 0 0,0 0 1 15,5 1-1-15,0 1 0 0,0 3 1 0,3-5-1 0,0 1 0 0,0 1 0 0,6 1 0 0,1-1 0 16,0 3 1-16,3 0-1 0,1 0 0 0,-1 2 1 0,6 3-1 0,-2 0 0 0,1 0 0 0,4-5 0 0,1 0 0 15,3 0 0-15,1 1 0 0,0-1 0 0,2 2 0 0,4-3 0 0,-1 2 0 0,0 1 0 16,3-2 0-16,-1 0 0 0,3 0 0 0,-1-1 0 0,0-1 0 0,2 2 0 0,-2-7 0 0,-1 1 0 16,3 2 0-16,-3-6 0 0,1 1 0 0,1 1 0 0,0-5 0 0,2 2 0 0,-1-3 0 15,-1-3 0-15,1 1 0 0,0 0 0 0,0-7 0 0,-2 0 0 0,2 1 0 0,-1-7 0 0,-1-1 0 16,4 1 0-16,-8-8 0 0,0 0 0 0,2 3-2 0,-3-9 2 0,0 0 0 0,1 1 0 16,0-10 0-16,-1-1 0 0,2 1-5 0,-5-5 5 0,-2-1 0 0,3 0-7 0,-2-4 7 0,-1-2 0 0,2 2-7 15,-7-11 7-15,2-1 0 0,1 1 0 0,-5-4 0 0,1 1 0 0,2-1-5 0,-7-3 5 16,0 0 0-16,1-1-5 0,-9-2 5 0,1 1 0 0,0-3-3 0,-7 4 3 0,0-3 0 0,1-1 0 15,-4-2 0-15,0 0 0 0,-1-1-2 0,-3 1 2 0,1-1 0 0,0-1-1 0,-5 0 1 0,-1 1 0 16,0-2 0-16,-3 2 0 0,1-2 0 0,-1 1 0 0,-1-4 0 0,-1 0 0 0,-1-3 0 0,-2 4 0 16,0 0 0-16,0-1 3 0,-4 0-3 0,-1 0 0 0,1-1 7 0,1 0-7 0,-1 0 0 15,-3 0 0-15,2 2 0 0,0 0 0 0,-3-2 12 0,2 3-12 0,-1 0 0 0,-1 0 13 16,0 1-13-16,1 1 0 0,-2-3 10 0,1-2-10 0,1-3 0 0,-1 2 0 0,5-1 0 0,-2 2 0 16,-1 0 4-16,6 4-4 0,1 1 0 0</inkml:trace>
  <inkml:trace contextRef="#ctx0" brushRef="#br0" timeOffset="178896.1">33089 2207 0 0,'0'0'607'0,"0"0"-607"16,10-9 0-16,-1-3 0 0,1 2-2 0,-1 1 2 0,-1-1 0 15,2-2-2-15,-3 4 2 0,0-2 0 0,0-2-2 0,-5 7 2 0,0 1 0 0,2-2 0 0,-3 1 0 0,0-1 0 0,0 2-3 16,-5-10 3-16,0 0 0 0,0 1-3 0,-6 0 3 0,-2-2 0 0,2 2-3 15,-5 1 3-15,1-2 0 0,-3 0 0 0,-19-4 0 0,1-1 0 0,0-1-3 0,-2 8 3 0,1 1 0 0,-1-2-4 16,-3 3 4-16,1 3 0 0,-3-2-5 0,2 4 5 0,-1-1 0 0,-1 1 0 0,0 4 0 0,-1 0 0 16,0-1-5-16,-1 2 5 0,0 1 0 0,0 0-6 0,1 3 6 0,-2-2 0 0,1 3-7 15,-2 2 7-15,2-1 0 0,-3 1 0 0,10 1 0 0,0 0 0 0,-3 2-7 0,-6 2 7 0,0 0 0 16,0 0-8-16,2 1 8 0,0 3 0 0,-2-2-9 0,3 1 9 0,0 0 0 0,1 1 0 0,3 1 0 16,0 0 0-16,-1 1-9 0,-7 5 9 0,2-1 0 0,-2 1-10 0,6 0 10 0,-2 0 0 0,1 1-11 15,6 1 11-15,-1 0 0 0,-2 1 0 0,0-1 0 0,1 2 0 0,-2-2-11 0,7 2 11 0,1-2 0 16,-2 2-12-16,7 2 12 0,0-1 0 0,-2 1-12 0,3-1 12 0,1 0 0 0,-1 3 0 15,6-6 0-15,-2 3 0 0,0-2-12 0,9 4 12 0,-1-1 0 0,0 2-12 0,6-3 12 16,-1 0 0-16,1 2-12 0,2 3 12 0,1-1 0 0,-3 1 0 0,11-1 0 0,-1 0 0 0,0-1-11 16,7-4 11-16,1 3 0 0,0-1-10 0,5-2 10 0,1 0 0 0,0 1-10 0,9-5 10 0,1 1 0 0,0-2 0 15,3-1 0-15,1 0 0 0,1 2-9 0,-1-6 9 0,1-1 0 0,0 3-9 16,1-5 9-16,1 1 0 0,0-1-7 0,4-2 7 0,1 0 0 0,-1 0 0 0,3-3 0 16,-2-1 0-16,1 2-8 0,4-4 8 0,-2-1 0 0,3 1-6 0,1-3 6 0,0 0 0 0,2 0-7 0,1-3 7 0,0 0 0 15,0-3 0-15,-2 1 0 0,0 0 0 0,0-3-7 0,-2 2 7 0,0-1 0 0,2-2-8 16,-2 0 8-16,-1 2 0 0,4-3 0 0,-6 0 0 0,1-3 0 0,2 0 0 0,0 1 0 0,0-1 0 15,0 0 5-15,-5 2-5 0,1-1 0 0,0 0 12 0,-4-9-12 0,1 1 0 0,-1 1 18 16,-6-2-18-16,1-2 0 0,1-1 0 0,-1 2 0 0,2-2 0 0,-2 0 16 0,-4 2-16 0,2 1 0 16,0-2 5-16,-6-4-5 0,0 0 0 0,2-1-12 0,-7-3 12 0,1 0 0 0,-1-1 0 15,-5 1 0-15,0 1 0 0,1-1-24 0,-8-2 24 0,0-1 0 0,0-1-27 0,-6 2 27 0,0-2 0 0,0 0-23 16,-6 5 23-16,0-2 0 0,-2 2 0 0,-8 3 0 0,2 1 0 0,-2-1-19 16,-6 4 19-16,1 0 0 0,-2 0-14 0,-8 1 14 0,0 0 0 0,-2 1-10 0,-2 2 10 0,0 2 0 0,-2-2 0 15,3 3 0-15,0 3 0 0,-2-5-7 0,2 8 7 0,0-1 0 0,-1-3-5 0,-4 7 5 16,0 0 0-16,1-3-2 0,0 7 2 0,-2 0 0 0,1-2 0 0,-2 5 0 0,0-1 0 0,0 1-1 15,1 2 1-15,0 2 0 0,-3 1-1 0,3 2 1 0,-1 2 0 0,-1-1 0 0,5 4 0 0,1-2 0 16,-2 2 0-16,4-1 0 0,2 1 0 0,-1-1 0 0,5 3 0 0,2 0 0 0,-2 2 0 16,5 2 0-16,-1 0 0 0,-1 2 0 0,6-3 0 0,-1-1 0 0</inkml:trace>
  <inkml:trace contextRef="#ctx0" brushRef="#br0" timeOffset="179445.67">32304 3972 0 0,'0'0'416'0,"0"0"-417"0,-29-16 1 0,1 1 0 0,-1-3 0 0,0 5 0 0,1-1 0 16,-2-1-2-16,-2 5 2 0,1 1 0 0,-1-3-2 0,-3 5 2 0,1 0 0 0,0-3-2 0,-2 5 2 0,1 0 0 16,-3-2 0-16,1 5 0 0,1-2 0 0,-2 0-3 0,3 4 3 0,-1 0 0 15,-2 0-3-15,3 4 3 0,0 0 0 0,-3 2-4 0,3 4 4 0,-2-3 0 0,2 4 0 0,1 2 0 0,-1 1 0 16,-1 2-5-16,2 0 5 0,-1 1 0 0,-1 1-5 0,3 0 5 0,1 0 0 0,-1 2-5 16,2 2 5-16,1 0 0 0,-2 0 0 0,8 2 0 0,0 0 0 0,-2 1-5 0,6-2 5 0,1 1 0 0,-4 1-6 15,5 2 6-15,1 2 0 0,-1 0-6 0,5 0 6 0,-2 0 0 0,0 1 0 16,6 1 0-16,1-1 0 0,-2 3-6 0,7-5 6 0,0 0 0 0,-2 1-5 0,9-2 5 0,-1-1 0 0,1 2-4 15,6-1 4-15,0 1 0 0,1 0 0 0,5-3 0 0,0 2 0 0,0 2-5 0,7-3 5 16,0-1 0-16,1 4-6 0,-24-29 6 0,0 0 0 0,0 0-6 0,64 41 6 0,1-3 0 0,1 2 0 16,-31-24 0-16,0-1 0 0,2 1-6 0,1-1 6 0,0-2 0 0,0 0-5 0,5-2 5 0,0-1 0 15,0 1-4-15,4-2 4 0,-2-1 0 0,2 2 0 0,-4-3 0 0,2 1 0 0,0-1-5 16,3-4 5-16,-2 0 0 0,3 2-6 0,-1-4 6 0,2 0 0 0,0 0-6 0,2-1 6 0,0 0 0 16,1 0 0-16,-5 0 0 0,2-1 0 0,-1-2-6 0,2-4 6 0,0-2 0 0,-1 2-5 15,2-5 5-15,-1 1 0 0,2 0-4 0,-8 1 4 0,0-1 0 0,0-2 0 0,-6 1 0 0,-1-1 0 0,1 0-4 16,-6-6 4-16,-1 1 0 0,0-3-4 0,-3-2 4 0,-1 1 0 0,2-2-3 0,-8 2 3 15,0-2 0-15,2-1 0 0,-9-3 0 0,1-1 0 0,1 0-2 0,-9-4 2 0,-1 2 0 0,0-3-3 16,-10 2 3-16,0 1 0 0,-1-3-4 0,-13 0 4 0,2-1 0 0,-1-1 0 0,-7 3 0 16,1 0 0-16,-3-1-4 0,-4 6 4 0,0 0 0 0,-3 0-3 0,-9 3 3 0,-1-1 0 0,0 2-3 15,-8 0 3-15,0-1 0 0,-1 0 0 0,-6 3 0 0,0 0 0 0,1-1 0 0,-5 4 0 0,0-1 0 16,0 0-1-16,1 2 1 0,1-1 0 0,-2 1-1 0,-5 2 1 0,0-2 0 0,-2 0 0 16,-12 7 0-16,-1 0 0 0</inkml:trace>
  <inkml:trace contextRef="#ctx0" brushRef="#br0" timeOffset="214464.75">29818 8466 0 0,'0'0'291'0,"0"0"-292"16,13-2 1-16,-2-1 0 0,0 1-13 0,-5 2 13 0,-1 0 0 0,1-2-2 0,-1 2 2 0,0 0 0 16,1-3 0-16,-1 3 0 0,-1 0 0 0,1 0 0 0,-2 0 0 0,0 0 0 0,1 0 3 15,-1 0-3-15,0 0 0 0,-3 0 0 0,5 2 6 0,-3-2-6 0,0 0 0 0,2 2 0 0,-2-1 0 0,0 0 0 16,0 0 9-16,-2-1-9 0,0 0 0 0,0 0 12 0,2 4-12 0,0-1 0 0,2 0 16 16,-4 0-16-16,0-2 0 0,2 2 0 0,-2 0 0 0,0-2 0 0,0 4 14 0,0-2-14 0,0 0 0 0,-1 0 8 15,0 0-8-15,0 1 0 0,0 0 1 0,0 0-1 0,0 1 0 0,-1 0 0 16,0-1 0-16,0 2 0 0,-1-2-3 0,1 3 3 0,0-3 0 0,-2 2-5 0,0-1 5 0,0 1 0 0,0 1-3 15,1-2 3-15,0 2 0 0,-2 0 0 0,1-1 0 0,0 0 0 0,-1 0-1 0,1 0 1 0,0 1 0 16,-2 0 3-16,2 1-3 0,0-3 0 0,-3 4 1 0,2-1-1 0,0-1 0 0,-1 0 0 16,1-1 0-16,0 3 0 0,-3-1 0 0,1-1 0 0,1 0 0 0,-1 2 0 0,1-2 0 0,-1 1 0 15,-1 0 0-15,-8 9 0 0,0-2 0 0,-1 3 0 0,17-18 0 0,0 0 0 0,0 0-1 0,-25 22 1 16,0 0 0-16,0 1-2 0,8-11 2 0,0 0 0 0,-1 0 1 0,2-1-1 0,-1 0 0 16,1 0 0-16,0-2 0 0,0 1 0 0,-1-1 20 0,2-2-20 0,-1 1 0 0,1 1-8 15,1-2 8-15,0 0 0 0,-1 0-9 0,2-3 9 0,-1 1 0 0,-1 2 0 0,0-1 0 0,0-2 0 16,-1 2 8-16,1-2-8 0,-1 1 0 0,-1-1 15 0,1-1-15 0,0 1 0 0,-1 0 8 0,1-2-8 0,-1-1 0 15,1 5 0-15,-2-5 0 0,-1 2 0 0,1-2-10 0,-1 1 10 0,1-1 0 0,-2-1-4 16,0 0 4-16,2 0 0 0,-2 2-4 0,1-2 4 0,-1 0 0 0,-2-2 0 0,-14-1 0 0,0 2 0 16,-3-2 1-16,8-1-1 0,0 0 0 0,-3-1-15 0,8-1 15 0,-1 2 0 0,-1-5-12 15,3 5 12-15,0-1 0 0,-1-3 0 0,4 0 0 0,0 1 0 0,-1 0-4 0,4 0 4 0,-2 1 0 0,1-3 5 16,1 2-5-16,-1-1 0 0,0 0-6 0,2-2 6 0,0 1 0 0,0 0 0 16,-1-1 0-16,0 1 0 0,-1-1 13 0,-1-1-13 0,0 0 0 0,-1-1 15 0,0-1-15 0,1 1 0 15,-2-2 5-15,2-1-5 0,-1 1 0 0,-1-4 0 0,4 3 0 0,-1-2 0 0,-1-1 4 0,5 2-4 16,-2-1 0-16,0 0 3 0,2 1-3 0,1-2 0 0,-3 0 12 0,0 0-12 0,2-1 0 0,-1 1 0 15,3-2 0-15,-1 0 0 0,-1-1 24 0,0 2-24 0,2 0 0 0,-3-3 21 0,5 0-21 0,0 0 0 16,-2-2 22-16,5 2-22 0,0 0 0 0,-4-3 0 0,5 4 0 0,0-1 0 0,-2 0 10 16,4 0-10-16,0 0 0 0,0-1 19 0,0 1-19 0,-1 1 0 0,1-3 11 0,3 0-11 0,0-1 0 15,0-1 0-15,1 2 0 0,0 1 0 0,-2-4 23 0,4 1-23 0,0 1 0 0,-2-1 31 0,3 2-31 16,0 1 0-16,0-2 16 0,1 1-16 0,0-2 0 0,0 2 0 0,1 0 0 0,0 2 0 16,2-3 13-16,-1 1-13 0,0 0 0 0,2-2 17 0,2 5-17 0,0-1 0 0,0-2 10 15,3 1-10-15,-1 0 0 0,4-2 0 0,-4 3 0 0,0 0 0 0,2 1 6 0,-3 0-6 0,0 0 0 0,3 0-1 16,0 0 1-16,0 0 0 0,2 0-8 0,1 0 8 0,1 0 0 0,-1 1 0 0,3 1 0 0,-1 0 0 15,4-2-1-15,-1 4 1 0,-1-1 0 0,2 0-2 0,-1 2 2 0,0 1 0 0,2-1 5 16,-1 3-5-16,-1-1 0 0,3-2 0 0,0 2 0 0,0-2 0 0,0 1 4 0,1 3-4 0,-1-1 0 16,0-1-19-16,-1 4 19 0,2 0 0 0,0-1-13 0,-2 1 13 0,-1 0 0 0,2-1 0 15,-1 1 0-15,-2 2 0 0,2-3-30 0,0 4 30 0,1 0 0 0,0-2-17 0,1 2 17 0,0 2 0 16,1-3-13-16,-4 3 13 0,1-2 0 0,1 3 0 0,0 1 0 0,-2-1 0 0,3 0-18 16,1 2 18-16,1 0 0 0,-1-1 3 0,-1 2-3 0,1 0 0 0,1 0 13 0,-3 1-13 0,-1 0 0 0,3-2 0 15,-3 2 0-15,-1 0 0 0,0-1 27 0,2 3-27 0,1 0 0 0,0 0 16 0,0 1-16 16,1-1 0-16,1 0 4 0,-2 2-4 0,0-1 0 0,0 1 0 0,0 0 0 0,-1 3 0 0,0 1 4 15,-2-2-4-15,2 1 0 0,1 1 4 0,-2 1-4 0,-1-1 0 0,3 0-12 0,-4 1 12 0,-1 1 0 16,3-1 0-16,-4 2 0 0,0 2 0 0,1-1-8 0,0 1 8 0,1-1 0 0,0 2 8 16,-2-2-8-16,0 0 0 0,2 0 1 0,-2 1-1 0,1 1 0 0,1-1 0 0,-2 0 0 0,0 2 0 15,0 0-1-15,-2 1 1 0,-1-1 0 0,4 0-1 0,-3 3 1 0,1-1 0 0,0 0-5 0,-3 1 5 16,-1 1 0-16,3-1 0 0,-2 0 0 0,1 0 0 0,-1 0-5 0,-1 1 5 0,-1 0 0 0,1 0-7 16,-1-1 7-16,-2 2 0 0,2-1-7 0,-2-1 7 0,0 1 0 0,1 1 0 0,-1 3 0 15,0-1 0-15,1 0-8 0,-2-1 8 0,-1 1 0 0,2 0-8 0,-3 2 8 0,-1-1 0 0,1 1-8 16,-2-2 8-16,0 2 0 0,2 0 0 0,-3-2 0 0,0 2 0 0,1 0-8 0,-3 0 8 15,0 1 0-15,1-1-8 0,-2 1 8 0,0-2 0 0,0 4-8 0,-1-2 8 0,0 0 0 0,1 2 0 16,-2-2 0-16,0 0 0 0,-1 0-8 0,-1 2 8 0,0-2 0 0,-2 3-7 0,1-5 7 0,0 2 0 16,-3 1-5-16,2-2 5 0,0 0 0 0,-2 1 0 0,1-3 0 0,-1 0 0 0,-1 2-7 15,0-2 7-15,0 1 0 0,-4 2-8 0,4-3 8 0,0 1 0 0,0 2-12 0,-3-3 12 0,1 0 0 0,-1 2 0 16,1-3 0-16,0 1 0 0,-3 0-15 0,0 1 15 0,0-1 0 0,-1 0-19 16,-1 0 19-16,-1-1 0 0,0 3-16 0,-4-1 16 0,1 0 0 0,0 0 0 0,3-4 0 0,1 0 0 15,-3 2-11-15,12-13 11 0,0-1 0 0</inkml:trace>
  <inkml:trace contextRef="#ctx0" brushRef="#br0" timeOffset="-211626.99">4732 8014 0 0,'0'0'458'0,"0"0"-472"0,-2 2 14 0,1 0 0 0,-2 0 0 0,2-1 0 0,0 0 0 0,0 2-25 16,1-3 25-16,0 1 0 0,-1 0-17 0,1 1 17 0,0 1 0 0,-2-2-17 0,2 1 17 0,0 1 0 15,0 1 0-15,0-2 0 0,0 1 0 0,-2 1-2 0,2-1 2 0,0 2 0 0,0 2-12 16,0-1 12-16,0 0 0 0,2 1 13 0,-2 0-13 0,0 1 0 0,1 0 0 0,0 11 0 0,0 1 0 0,1 1 32 15,2-1-32-15,-3 0 0 0,1 1 25 0,1-1-25 0,-2 0 0 0,4 1 8 16,-4-3-8-16,2 1 0 0,0 1 0 0,-1-2 0 0,0 0 0 0,1 2-11 0,1-2 11 0,-3-1 0 0,2 2-22 16,-1-1 22-16,0 0 0 0,2-1-16 0,-2 1 16 0,1 0 0 0,-2 0 0 0,1-3 0 0,1 1 0 15,-2 2 22-15,1-2-22 0,1 0 0 0,1 0 25 0,-2-1-25 0,1-1 0 0,0 3 15 16,0-4-15-16,-2 0 0 0,2 2 0 0,-1-9 0 0,-2-2 0 0,1 3-3 0,1 5 3 0,0 1 0 16,2 1-24-16,-1-8 24 0,-3-1 0 0,1 0-16 0,1 0 16 0,-2-1 0 0,1 1 0 15,1 0 0-15,-2-2 0 0,3 4 14 0,-3-3-14 0,1 1 0 0,1-2-24 0,-2 0 24 0,1 1 0 0,0 0-54 16,-1 0 54-16,0-1 0 0,3 0 0 0,-3 0 0 0,0-1 0 0,3 0-18 0,-3-1 18 0,0 1 0 15,0-1-18-15,0-1 18 0,0 0 0 0,1 2-27 0,-1-4 27 0,0 1 0 0</inkml:trace>
  <inkml:trace contextRef="#ctx0" brushRef="#br0" timeOffset="-210777.11">5142 7874 0 0,'0'0'454'0,"0"0"-454"16,1 0 0-16,0 0 0 0,0 0-1 0,-1 0 1 0,0 0 0 0,2 0-10 0,-2 0 10 0,0 0 0 0,2 0-10 16,-2 0 10-16,0 0 0 0,0 0 0 0,0 0 0 0,-2 0 0 0,1 0-18 15,-1 0 18-15,0 0 0 0,-1 1-16 0,-1-1 16 0,1 0 0 0,-3 2 2 0,-9 0-2 0,-2 1 0 0,1 1 0 16,-2-4 0-16,1 2 0 0,-3 2 14 0,-1-3-14 0,1 2 0 0,-2-2 4 0,-2 2-4 0,-2-1 0 15,3 0 4-15,-17 0-4 0,-1 0 0 0,0 1 0 0,8-1 0 0,-1 0 0 0,-1 1-6 16,4-3 6-16,4 0 0 0,-3 2-13 0,6-1 13 0,-1-1 0 0,1 1-5 0,2-1 5 0,0 0 0 0,0-1 0 16,13 1 0-16,-3 0 0 0,0 0-2 0,2-1 2 0,-1 0 0 0,-1 0-14 15,1 1 14-15,-2 0 0 0,2-3-12 0,-1 2 12 0,0 0 0 0,-1 0 0 0,2 0 0 0,0-1 0 0,-5 1-18 16,12 1 18-16,0 0 0 0,-2-2-3 0,1 2 3 0,0 0 0 0,0-2-16 16,-1 2 16-16,1 0 0 0,0-2 0 0,1 2 0 0,-2 0 0 0,0-1-18 0,2 0 18 0,0 0 0 0,0-1-2 15,1 2 2-15,0 0 0 0,-2-1-1 0,1 1 1 0,2 0 0 0,-2-1 0 0,2 1 0 16,1 0 0-16,-2-2 7 0,3 2-7 0,-2 0 0 0,1 0 11 0,1 0-11 0,0 0 0 0,-2 3 4 15,2-3-4-15,0 1 0 0,2 2 0 0,-2-1 0 0,1 0 0 0,1 2 8 0,1 0-8 0,-2 1 0 16,1-1 23-16,4 8-23 0,3 3 0 0,-2-1 11 0,0 1-11 0,0 2 0 0,2-1 0 16,-1 0 0-16,1 0 0 0,0 1 6 0,-2 0-6 0,1 0 0 0,-1 1 45 0,1-3-45 0,-2 2 0 0,1 0 89 15,-2-1-89-15,0 1 0 0,2 1 0 0,-6-1 0 0,1 0 0 0,2-1 36 0,-3 1-36 16,0 0 0-16,1 2 21 0,-2-1-21 0,0 0 0 0,3 0-20 0,-3 1 20 0,0 1 0 0,-3-2 0 16,3 0 0-16,-2-1 0 0,0 4-26 0,1-4 26 0,0 1 0 0,-1 1-6 0,-1-1 6 15,-1 1 0-15,1 1-16 0,-2-2 16 0,1-2 0 0,-1 3 0 0,0 0 0 0,1-2 0 0,-3 1-21 16,3-1 21-16,0 0 0 0,-2 0-14 0,3-1 14 0,-2 0 0 0,-2 2 5 0,4-3-5 0,-2 1 0 0,1 0 0 15,0-2 0-15,1 1 0 0,0-1 45 0,2-1-45 0,1-1 0 0,-3 3 2 16,3-2-2-16,0-2 0 0,-4 2-15 0,4-9 15 0,0 0 0 0,0 0 0 0,0 1 0 0,0-1 0 16,1 2-25-16,2-3 25 0,-3 1 0 0,3 1-26 0,-2-1 26 0,1 0 0 0,1 1-6 0,-1 0 6 15,1-2 0-15,0 3 0 0,1 1 0 0,1-3 0 0,0 2 19 0,2-1-19 0,-1-2 0 0,0 3-3 16,12 4 3-16,-3-1 0 0,3 1-26 0,1-3 26 0,1 0 0 0,3 1 0 0,-3-2 0 16,1-1 0-16,0 2-38 0,1-3 38 0,0-1 0 0,2 2-31 0,-3-3 31 0,0 0 0 15,3 2-8-15,-1-4 8 0,-2 0 0 0,0 1 0 0,2-1 0 0,-1 0 0 0,0 3 5 0,17-3-5 0,-1 0 0 16,-2 1 10-16,-3-1-10 0,-1 0 0 0,1-1 1 0,-4 1-1 0,-2 0 0 0,-1 1 0 15,-1-1 0-15,1 0 0 0,1 0-14 0,-7 0 14 0,1 0 0 0,3-1-17 0,-15 1 17 0,-1 0 0 16,3-3-4-16,-2 3 4 0,1 0 0 0,1-1 0 0,-1-1 0 0,-1 1 0 0,-1 0 18 16,3 0-18-16,-1 0 0 0,0-1 71 0,1 2-71 0,-1-1 0 0,1 0 26 0,-5 1-26 0,-3 0 0 0,1-3 0 15,1 3 0-15,-2-1 0 0,2-1-5 0,-2 1 5 0,2 0 0 0,0-3-17 16,-2 2 17-16,0 0 0 0,2-1-14 0,-2 0 14 0,0 0 0 0,1 0 0 0,-2-1 0 0,1 0 0 0,1-2-6 16,-2 0 6-16,1 3 0 0,0-6 2 0,-3 2-2 0,1 0 0 0,1-2 14 0,-1-9-14 15,1-2 0-15,-1-1 0 0,-2-1 0 0,1 0 0 0,-3 0 15 0,0 1-15 0,0-1 0 0,0-2 4 16,-3 1-4-16,0 2 0 0,1-2-12 0,1 1 12 0,-2 0 0 0,1 0 0 0,-5-14 0 0,2 1 0 15,-1-2-10-15,4 20 10 0,1-1 0 0,-2-4 4 0,1-13-4 0,1 3 0 0,-2-3-11 0,1 9 11 16,2-1 0-16,-3 0 0 0,2 1 0 0,-2 1 0 0,1-4-17 0,0 8 17 0,1-1 0 0,-6-3-18 16,7 7 18-16,1 0 0 0,-4 0-7 0,4 9 7 0,1 2 0 0,-2-4 0 15,0 1 0-15,1 1 0 0,-2-1-12 0,1-1 12 0,0 1 0 0,0-3-24 0,1 2 24 0,1 0 0 0,-4-2-35 16,3 2 35-16,0 1 0 0,-2-2 0 0,3 9 0 0,1-2 0 0,-4 0-34 0,4 0 34 16,-2 1 0-16,1 1-16 0,-1-2 16 0,1 1 0 0,1 0-4 0,-2 0 4 0,1 1 0 0,-1-3 0 15,1 5 0-15,0-1 0 0,-1-2-1 0,1 2 1 0,0-1 0 0</inkml:trace>
  <inkml:trace contextRef="#ctx0" brushRef="#br0" timeOffset="-180748.15">4643 8522 0 0,'0'0'318'0,"0"0"-304"0,0 4-14 0,0-1 0 0,0 1 0 0,0-3 0 16,0 0 0-16,0 2 25 0,0-2-25 0,0 0 0 0,0 1-2 0,0 0 2 0,0-2 0 0,0 2-9 15,0-1 9-15,0 1 0 0,0-1 0 0,0-1 0 0,0 0 0 0,0 2-6 0,0-1 6 0,0 0 0 16,0 1-9-16,0-2 9 0,0 0 0 0,0 0-6 0,0 0 6 0,0 0 0 0,0 2 0 15,0-2 0-15,0 0 0 0,0 2 8 0,0-2-8 0,0 0 0 0,0 0 0 0,0 2 0 0,0-2 0 0,0 0 0 0,0 0-8 16,0 0 8-16,0 0 0 0,0 0 0 0,0 0 0 0,0 0 0 0,0 0 3 0,0 0-3 0,0 0 0 16,0 1-9-16,0-1 9 0,0 0 0 0,0 0-5 0,0 0 5 0,0 0 0 0,0 0 0 15,0 0 0-15,0 0 0 0,-2 1 8 0,2-1-8 0,0 0 0 0,-1 0 17 0,1 0-17 0,0 0 0 16,0 0 11-16,0 0-11 0,0 0 0 0,0 0 0 0,0 0 0 0,0 0 0 0,-2 0 7 16,2 0-7-16,0 0 0 0,-1 0 10 0,1 0-10 0,0 0 0 0,0 0 9 0,0 0-9 0,0 0 0 15,-1 0 0-15,1 0 0 0,0 0 0 0,-2 0 10 0,2 0-10 0,0 0 0 0,0 0 17 16,0 0-17-16,0 0 0 0,0 0 15 0,0 0-15 0,0 0 0 0,0 0 0 0,0 0 0 0,0 0 0 0,0 0 9 15,0 0-9-15,0 0 0 0,0 0 8 0,0 0-8 0,0 0 0 0,0 0 10 0,0 0-10 0,0 0 0 16,0 0 0-16,0 0 0 0,0 0 0 0,0 0 6 0,0 0-6 0,0 0 0 0,0 1 7 16,0-1-7-16,0 0 0 0,0 0 8 0,0 0-8 0,0 0 0 0,0 0 0 0,0 0 0 0,0 0 0 15,0 0 13-15,0 0-13 0,0 0 0 0,0 0 10 0,0 0-10 0,0 0 0 0,0 0 0 16,0 0 0-16,0 0 0 0,0 0 0 0,0 0 0 0,0 0 0 0,0 0-3 0,0 0 3 0,0 0 0 16,0 0-10-16,0 0 10 0,0 0 0 0,0 0 0 0,0 0-17 0,0 0 17 0,0 0 0 0,0 0 0 15,0 0 0-15,0 0 0 0,0 1-7 0,0-1 7 0,0 0 0 0,0 0-14 0,0 0 14 0,0 0 0 16,0 0-25-16,0 0 25 0,0 0 0 0,0 0 0 0,0 0 0 0,0 0 0 0,0-1-25 0,0 1 25 15,0 0 0-15,0 0-22 0,0 0 22 0,0 0 0 0,-1 0-22 0,1 0 22 0,0 0 0 0</inkml:trace>
  <inkml:trace contextRef="#ctx0" brushRef="#br0" timeOffset="-179863.79">10336 8938 0 0,'0'0'398'0,"0"0"-394"15,0 1-4-15,0-1 0 0,-1 1 32 0,1 2-32 0,0-3 0 0,-1 1 28 16,1-1-28-16,0 0 0 0,-1 2 0 0,1-2 0 0,0 0 0 0,-2 2-10 0,2-2 10 0,0 0 0 0,0 2-27 16,0-2 27-16,0 0 0 0,0 3-14 0,0-3 14 0,0 0 0 0,2 1 0 0,-2-1 0 0,0 0 0 15,1 2 7-15,-1-2-7 0,0 0 0 0,1 1 25 0,-1-1-25 0,0 0 0 0,2 1 17 16,-2-1-17-16,0 0 0 0,1 2 0 0,-1-2 0 0,0 0 0 0,1 0 0 0,-1 0 0 0,0 0 0 16,1 1-12-16,-1-1 12 0,0 0 0 0,1 0-18 0,-1 0 18 0,0 0 0 0,1 2 0 15,-1-2 0-15,0 0 0 0,1 0-26 0,-1 0 26 0,0 0 0 0,1 0-28 0,-1 0 28 0,0 0 0 0,0 1-28 16,0-1 28-16,0 0 0 0,1-1 0 0,-1 1 0 0,0 0 0 0,0 0-38 0,0 0 38 0,0 0 0 15,0-3-26-15,0 3 26 0,0-2 0 0</inkml:trace>
  <inkml:trace contextRef="#ctx0" brushRef="#br0" timeOffset="-178961.06">16126 8660 0 0,'0'0'449'0,"0"0"-456"0,0 0 7 0,0 1 0 0,2 1-28 0,-1-2 28 0,0 0 0 0,1 1-34 16,-1 0 34-16,0 1 0 0,0-1 0 0,0 0 0 0,0 0 0 0,-1-1 0 0,2 1-12 0,-1 0 12 0,0-1 0 15,2 2 37-15,-2-1-37 0,0 0 0 0,0-1 34 0,-1 0-34 0,0 0 0 0,2 3 0 16,-2-3 0-16,0 0 0 0,2 2-6 0,-2-2 6 0,0 0 0 0,3 2-32 0,-3-2 32 0,0 0 0 16,2 3-38-16,-2-3 38 0,0 0 0 0,0 0 0 0,2 1 0 0,-2-1 0 0,0 0 0 0</inkml:trace>
  <inkml:trace contextRef="#ctx0" brushRef="#br0" timeOffset="-178528.52">20250 8650 0 0,'0'0'362'0,"0"0"-373"0,1 3 11 0,0 1 0 0,2-1 0 16,-3-2 0-16,0 1 0 0,2 0-22 0,-2 0 22 0,0-1 0 0,2 1-6 0,-2-1 6 0,0 0 0 0,0-1-16 15,0 0 16-15,0 0 0 0,0 0 0 0,0 0 0 0,0 0 0 0</inkml:trace>
  <inkml:trace contextRef="#ctx0" brushRef="#br0" timeOffset="-171688.79">5625 10664 0 0,'0'0'330'0,"0"0"-369"16,0-6 39-16,0 1 0 0,-1-1-23 0,-1-2 23 0,1 0 0 0,1 2-11 0,-3-2 11 16,2-1 0-16,-2 1 0 0,-3-12 0 0,1 2 0 0,-3-3-1 0,0 5 1 0,1-1 0 0,-2-1 0 15,0 6 0-15,-3-3 0 0,1 2 0 0,-3 5 0 0,1-1 0 0,-1-1 0 0,0 4 0 0,0 1 0 0,-3 0 0 16,1 4 0-16,-1 0 0 0,-1 0 0 0,1 4 0 0,-1 1 0 0,-1-1 0 16,-1 5 0-16,-1-1 0 0,1 3 0 0,-11 9 0 0,0 1 0 0,-2 2 0 0,33-22 0 0,0 0 0 0,0 0 0 15,-56 49 0-15,-1-2 0 0,0 4 0 0,34-25 0 0,2 0 0 0,-2 1 0 0,1 5 0 0,2-2 0 16,-3 1 0-16,5 0 0 0,1-1 0 0,-4 2 0 0,9-1 0 0,-1 0 0 0,1 0 0 15,3 0 0-15,3 0 0 0,-3 0 0 0,5 0 0 0,1-2 0 0,-1 0 0 0,4-1 0 0,0 0 0 16,1 2 0-16,1 3 0 0,0 0 0 0,2-1 0 0,4 0 0 0,-2 0 0 0,4-1 0 16,2 0 0-16,2-2 0 0,-2 2 0 0,2 1 0 0,1-2 0 0,0-1 0 0,0-4 0 0,0 0 0 15,3 3 0-15,5-6 0 0,-2 2 0 0,1-2 0 0,3-1 0 0,2-1 0 0,-2 2 0 0,3-6 0 0,2 1 0 16,-1 0 0-16,2-4 0 0,0 1 0 0,2 0 0 0,-7-5 0 0,1 0 0 0,3 1 0 16,0-4 0-16,2-2 0 0,1 2 0 0,-3-6 0 0,0 0 0 0,2-2 0 0,-3 0 0 15,1 0 0-15,-1-1 0 0,-2-5 0 0,0 0 0 0,3 0 0 0,-6-3 0 0,-1-1 0 0,1-1 2 16,-5-4-2-16,0 0 0 0,2-1 12 0,-8 0-12 0,2-2 0 0,1 1-5 0,-5-5 5 0,0 1 0 15,1-1 0-15,-7-2 0 0,1 0 0 0,0-1-8 0,-5 0 8 0,0 0 0 0,0-1-1 16,-3 0 1-16,1 0 0 0,-4 0 0 0,-2-1 0 0,-3 1 0 0,0-2 0 0,-2 4 0 0,0 0 0 16,0-3 0-16,-5 4 0 0,1 0 0 0,-1-1 0 0,-1 1 0 0,-2 1 0 0,0 0 0 15,1 7 0-15,-1-3 0 0,-2 0 0 0,2 2 0 0,-1 1 0 0,-1-1 0 0,2 2 0 0,0 0 0 0,-1 0 0 16,6 3 0-16,-3 0 0 0,0 1 0 0,9 7 0 0,3 1 0 0</inkml:trace>
  <inkml:trace contextRef="#ctx0" brushRef="#br0" timeOffset="-169186.36">29900 9630 0 0,'0'0'366'0,"0"0"-366"15,-25 23 0-15,0-2 0 0,0 1-1 0,11-12 1 0,1-1 0 0,-2 1-1 16,0 0 1-16,0-1 0 0,1 2-1 0,-3-4 1 0,2 2 0 0,-2 1 0 0,1-2 0 0,-1-2 0 0,-1 5-1 15,1-6 1-15,0 2 0 0,0 1-1 0,-1-2 1 0,1 1 0 0,-3-1-1 0,1 0 1 0,1 0 0 16,-1-1 0-16,1-1 0 0,-2 0 0 0,0 4-1 0,3-7 1 0,-1 3 0 0,-2-1-2 16,1-2 2-16,0 2 0 0,0-1-1 0,0-2 1 0,0 0 0 0,-2 1 0 0,2-1 0 0,0 0 0 15,-1-1 1-15,1 1-1 0,0-2 0 0,-2-1-1 0,2-1 1 0,1 2 0 0,-3-1 0 16,1-1 0-16,2-1 0 0,-1-1 0 0,3 1 0 0,-1-2 0 0,-3 0-1 0,4-1 1 0,-1 0 0 0,0-3-1 16,0 1 1-16,1-2 0 0,-4 2 0 0,20 10 0 0,0 0 0 0,0 0 0 0,0 0 0 0,0 0 0 15,0 0-2-15,-64-59 2 0,-1 2 0 0,-1 0-1 0,50 35 1 0,1 2 0 0,-1-1 0 16,3 1 0-16,-1 1 0 0,-1-2 0 0,10 10 0 0,0 0 0 0,-1-1 0 0,-3-10 0 0,0 0 0 15,-2-2 1-15,7 1-1 0,0 1 0 0,-2 0 0 0,3-2 0 0,0 2 0 0,-2-3 0 0,0-2 0 16,1 3 0-16,-2-2 0 0,4 1 0 0,0 0 0 0,-2-2 1 0,3 3-1 0,0-2 0 0,0 0 0 16,1 2 0-16,0-2 0 0,0 0 0 0,1-2 0 0,0 0 0 0,1 1 1 0,1 1-1 0,0 0 0 15,3-1 0-15,-2 2 0 0,1 0 0 0,0-3 1 0,2 4-1 0,0 1 0 0,0-2 0 16,2 2 0-16,-1 0 0 0,1 0 1 0,2 0-1 0,-1 1 0 0,3-1 0 0,-1 3 0 0,-1-1 0 16,3-2 1-16,-1 4-1 0,0 0 0 0,1-1 0 0,4 2 0 0,0 2 0 0,0-2 39 15,-1 2-39-15,1 2 0 0,1-2 9 0,1 5-9 0,-1-1 0 0,0-1 3 0,2 4-3 0,1 1 0 16,0-2 0-16,3 3 0 0,0 0 0 0,2-2-9 0,-1 3 9 0,0 0 0 0,0 0-1 0,0 4 1 0,-1-2 0 15,2 1 0-15,2 2 0 0,-1 0 0 0,0-1 0 0,-1 2 0 0,0 0 0 0,2 1-1 16,-1 2 1-16,1 0 0 0,0 3-6 0,-2-1 6 0,0 2 0 0,2-1-6 0,0 2 6 0,0-1 0 16,3 1 0-16,-4 2 0 0,0 1 0 0,2 0-3 0,0 3 3 0,0 1 0 0,2 0-5 15,-5 1 5-15,2-1 0 0,1 2-1 0,-2 2 1 0,0 2 0 0,2-1 0 0,-3 3 0 0,-1-1 0 0,1 3 1 16,-2-2-1-16,-2-1 0 0,3 2 1 0,-3-2-1 0,1-1 0 0,-2 4 1 16,-2-1-1-16,0 1 0 0,1 1 0 0,-1 1 0 0,-1 0 0 0,-1 0-1 0,-4-1 1 0,-1 0 0 0,3 3 1 15,-5-3-1-15,-1 1 0 0,2 2 2 0,-1-1-2 0,0 1 0 0,3-1 0 0,-5 3 0 0,0-1 0 16,3 0 1-16,-6 0-1 0,-1 3 0 0,2 0-2 0,-3-2 2 0,-1 2 0 0,0 0-4 15,-3-1 4-15,0 2 0 0,2 2 0 0,-5-4 0 0,0 1 0 0,0-1-5 0,-5 0 5 0,1-1 0 16,-2 2-4-16,-3-3 4 0,1 0 0 0,-1 0 0 0,-3 0 0 0,1-1 0 0,-1 2 0 0,-4-4 0 16,0-1 0-16,-2 1 2 0,0-1-2 0,-1 0 0 0,-2 1 0 0,1-4 0 0,1-1 0 0,-3 3-2 15,-3-2 2-15,1-3 0 0,-2 3 0 0,0-2 0 0,1-1 0 0,0 3-5 0,-3-7 5 16,1 4 0-16,-2-2-7 0,-1-3 7 0,1-1 0 0,-3 3-7 0,3-5 7 0,1 1 0 16</inkml:trace>
  <inkml:trace contextRef="#ctx0" brushRef="#br0" timeOffset="-166667.05">22679 9810 0 0,'0'0'291'0,"0"0"-291"16,5 7 0-16,-1 1 0 0,2-1 0 0,-5-4 0 0,0-1 0 0,2 1-4 16,-3 1 4-16,0-1 0 0,1 1 4 0,-1 0-4 0,0-1 0 0,0 1 11 0,-1 1-11 0,-1-1 0 0,0 3 0 15,-1-2 0-15,0-1 0 0,0 3 10 0,-2 0-10 0,1-1 0 0,-1 0 10 16,-9 9-10-16,-1-3 0 0,15-12 0 0,-15 16 3 0,-3-3-3 0,0 1 0 0,-2 0 0 0,0-3 0 0,1 1 0 0,-1-1-3 0,-2-2 3 15,2 1 0-15,-1 0-4 0,0-1 4 0,0 0 0 0,-2 1 4 0,-13 1-4 0,-2 1 0 0,2 0 0 16,3-6 0-16,-1 2 0 0,-1 1 5 0,6-5-5 0,-1 0 0 0,0 3 9 0,4-6-9 16,-1 1 0-16,0 1 8 0,-4-2-8 0,0 0 0 0,-3 2 0 0,2-4 0 0,0-1 0 0,-2 1 9 0,3-2-9 15,-1 0 0-15,-1 1 4 0,1-2-4 0,-1 1 0 0,0-3 13 16,-1 3-13-16,-1-2 0 0,-1 1 0 0,4-2 0 0,-1 1 0 0,1 0 12 0,0-3-12 0,-1 0 0 0,1-1 12 0,3-3-12 16,-1 1 0-16,-1 0 8 0,3-2-8 0,0-2 0 0,1 2 0 0,-5-1 0 0,-2-1 0 15,1-1 10-15,2-1-10 0,-1 0 0 0,0 1 5 0,6-1-5 0,1 0 0 0,-4 0 12 0,6-1-12 0,0 0 0 16,-1-2 0-16,2 0 0 0,0 1 0 0,-1-2 14 0,0-1-14 0,0 0 0 0,-1-1 10 15,2-2-10-15,1 0 0 0,-2-2 1 0,5 0-1 0,1-1 0 0,-3-1 0 0,6 2 0 0,-2 0 0 0,0-2 13 16,3 1-13-16,1-1 0 0,-2 0 0 0,7 1 0 0,0 1 0 0,-1-4-3 0,4 1 3 16,1 1 0-16,-1-1 0 0,4 2 0 0,0-2 0 0,-1 0-3 0,5 5 3 0,0-2 0 15,3-1 7-15,3 3-7 0,0-2 0 0,2 0 8 0,3 2-8 0,1-1 0 0,0 0 0 16,4 2 0-16,-1 0 0 0,1 0 0 0,2 0 0 0,1 1 0 0,-2 0-11 0,1-1 11 0,0 0 0 0,2 0-5 16,3 2 5-16,0 0 0 0,0-2 0 0,4 5 0 0,-1-1 0 0,1 1-6 0,2 2 6 0,-1 0 0 15,1-2-10-15,-1 4 10 0,-1 0 0 0,2 1-12 0,0 0 12 0,0 2 0 0,-1-1 0 16,2 3 0-16,0-1 0 0,2-1 5 0,-2 2-5 0,0 1 0 0,1 0 4 0,1 1-4 0,1 0 0 15,1 0 7-15,-2 3-7 0,1 0 0 0,-1-2 0 0,3 2 0 0,0 1 0 0,1-1 12 16,-4 5-12-16,0-2 0 0,0 0 15 0,1 3-15 0,-1 0 0 0,3 1 8 0,-4 1-8 0,-1 0 0 0,3 0 0 16,-4 3 0-16,0-1 0 0,3 0-3 0,-4 0 3 0,0 0 0 0,1 2-14 15,-1 3 14-15,0-2 0 0,3 2-8 0,-3 3 8 0,0-1 0 0,1 3 0 0,-2 2 0 0,0-1 0 0,3 1 3 16,-4 2-3-16,0 0 0 0,1-1 0 0,-4 5 0 0,-1 1 0 0,2 0-10 0,-4 1 10 16,0-2 0-16,0 4 0 0,-4 2 0 0,0-3 0 0,1 2-13 0,-4 0 13 0,1-1 0 0,0-1-12 15,-6 4 12-15,-1-1 0 0,3 0-3 0,-4 2 3 0,0-1 0 0,2 2 0 0,-5-1 0 0,0 2 0 16,3-1-5-16,-9 3 5 0,1-2 0 0,0 2 2 0,-3 0-2 0,0-3 0 0,-1 2 2 15,-3 0-2-15,-1-2 0 0,-1 4 0 0,-1-3 0 0,-1 0 0 0,-1-2-6 0,-2 1 6 0,-1 0 0 16,1 0-1-16,-9-3 1 0,1 0 0 0,0 3-5 0,-4-3 5 0,0 0 0 0,-2 2 0 16,-3-3 0-16,1-1 0 0,-4 1 5 0,2-1-5 0,0-1 0 0,-4 0-7 0,-4-2 7 0,0 1 0 0,-2 0-16 15,-1 1 16-15,0 1 0 0,-1-1 0 0,-7-1 0 0,2 1 0 0,-2-2-20 0,-2 3 20 0,0-2 0 16,0 0-21-16,0 0 21 0,2 0 0 0,-4 2-29 0,-5 1 29 0,1 1 0 0,-2-1 0 16,4-4 0-16,-2 1 0 0,-1-2-31 0,8-6 31 0,0 0 0 0</inkml:trace>
  <inkml:trace contextRef="#ctx0" brushRef="#br0" timeOffset="-158759.83">6174 7279 0 0,'0'0'281'0,"0"0"-295"0,35 7 14 0,-1 0 0 0,4 3-9 15,-20-7 9-15,0-2 0 0,2 3 0 0,-1-1 0 0,2-1 0 0,-1 2-2 0,14 1 2 0,1-2 0 0,0 3 4 16,-5-2-4-16,1 1 0 0,2-1-4 0,-6-1 4 0,2 1 0 0,-1 0 0 0,-1-3 0 0,0 0 0 16,2 2 0-16,-1 1 0 0,2 0 0 0,-1-1 0 0,0-1 0 0,0 0 0 0,1 3 0 15,0-4 0-15,1-1 0 0,0 2 0 0,0 0 0 0,0-2 0 0,1 3 0 0,0-3 0 0,-2 0 0 0,3 3 0 16,0-3 0-16,2 0 0 0,0 1 10 0,-1-1-10 0,0 0 0 0,1-1 0 0,-2 1 0 0,0 0 0 15,3 2-1-15,1-1 1 0,0 1 0 0,-1-1-1 0,2 1 1 0,1-1 0 0,0 2-7 16,-2-2 7-16,-1 0 0 0,2 3 0 0,-1-2 0 0,-2-1 0 0,3 2-1 0,-3-1 1 0,0 2 0 16,4-4 18-16,-3 0-18 0,0 0 0 0,2 3 8 0,-1-2-8 0,2 0 0 0,1 1 0 0,-1-1 0 0,2 0 0 15,-1 1-14-15,-1-2 14 0,-1 0 0 0,5 0-10 0,-6 0 10 0,1 0 0 0,2 0-2 16,2 0 2-16,-1 0 0 0,-1 0 0 0,6 0 0 0,-2 0 0 0,1-2 0 0,-1 2 0 0,0 0 0 16,1 0 0-16,-2 0 0 0,2 0 0 0,0-1 0 0,1 1 0 0,-2 0 0 0,3-1 0 15,-2-1 0-15,3 2 0 0,-1-1 0 0,1 0 0 0,-2-1 0 0,2 1 0 0,-1 1 0 0,2-2 0 16,1 0 0-16,-1 0 0 0,0 2 0 0,0-4 0 0,-3 4 0 0,0-1 0 0,2-3 0 15,0 4 0-15,-2 0 0 0,3-2 0 0,-2 2 0 0,2 0 0 0,-1-1 0 0,2 1 0 0,-2 0 0 0,4-3 0 16,-2 2 0-16,0-1 0 0,2-3 0 0,-2 4 0 0,-2 0 0 0,4-3 0 16,2 3 0-16,-2 1 0 0,2-2 0 0,1 2 0 0,1 0 0 0,0-2 0 0,-2 2 0 0,1 0 0 0,-1 0 0 15,-1-1 0-15,-2 0 0 0,4-2 0 0,-2 2 0 0,0 0 0 0,1-1 0 0,0 2 0 0,1 0 0 16,-1 0 0-16,1-1 0 0,0 1 0 0,2-2 0 0,3 2 0 0,-1-1 0 0,2-3 0 16,-2 4 0-16,-1-1 0 0,3-2 0 0,-1 3 0 0,0-2 0 0,4 1 0 0,-3 1 0 0,1 0 0 0,2-1 0 15,0 1 0-15,0 0 0 0,0-1 0 0,-1 0 0 0,1 0 0 0,0 1 0 0,-2 0 0 16,1-2 0-16,0 1 0 0,-1 2 0 0,1 1 0 0,2-2 0 0,-6 1 0 0,1 0 0 0,2 1 0 15,-1-1 0-15,1 1 0 0,2-1 0 0,3-1 0 0,2 0 0 0,-1 2 0 0,-1-1 0 0,1-1 0 16,1 5 0-16,-3-3 0 0,-1-1 0 0,3 3 0 0,-8 0 0 0,-1-2 0 0,3 3 0 16,-6-1 0-16,1-1 0 0,0 2 0 0,9-1 0 0,0 1 0 0,1-2 0 0,1 1 0 0,1 2 0 15,3-1 0-15,-4-1 0 0,-1 2 0 0,3 0 0 0,-6-1 0 0,-1-1 0 0,4 3 0 16,1-1 0-16,0-2 0 0,-1 4 0 0,1-2 0 0,1 1 0 0,0 1 0 0,-6-1 0 0,0 0 0 16,0 1 0-16,-7 0 0 0,0 0 0 0,-1 0 0 0,-3-1 0 0,-1 0 0 0,1 2 0 15,2-3 0-15,1 1 0 0,0 1 0 0,2-1 0 0,1 0 0 0,-2 3 0 0,3-2 0 0,0 0 0 0,2 2 0 16,-1-1 0-16,0-1 0 0,1 2 0 0,-3-3 0 0,-1 0 0 0,2 1 0 0,-6-1 0 0,0 0 0 15,3 1 0-15,-6 0 0 0,0-2 0 0,2 2 0 0,-6-1 0 0,0 1 0 0,2 2 0 16,-2-4 0-16,0 0 0 0,1 0 0 0,-4-1 0 0,0 0 0 0,0 1 0 0,-4-2 0 0,1 3 0 16,2-2 0-16,-7-2 0 0,1 1 0 0,2 0 0 0,-7-4 0 0,1 0 0 0,0 0 0 15,-5-2 0-15,0 1 0 0,2 0 0 0,-2-1 0 0,0-1 0 0,3 1 0 0,-4 0 0 0,0 0 0 16,3 0 12-16,-4-4-12 0,-1 3 0 0,1-2 2 0,1-3-2 0,-1 0 0 0,1 0-5 0,-4-2 5 16,2 1 0-16,1 0 0 0,-5-2 0 0,-1 3 0 0,4-2-4 0,-5-1 4 0,-1-1 0 15,2 0 3-15,-3-1-3 0,2-1 0 0,0-1-5 0,-1 0 5 0,-1-1 0 0,2 0 0 0,-6 0 0 16,2 0 0-16,0-3 3 0,-1 1-3 0,-1 1 0 0,2-2-4 0,-3-1 4 0,0 3 0 0,3-2 1 15,-3-2-1-15,-1-1 0 0,3 0 0 0,-4 1 0 0,0 1 0 0,3-4 17 0,-4 0-17 0,0 3 0 16,2-4 7-16,-1 3-7 0,-1-1 0 0,1-2 8 0,-3 2-8 0,0 0 0 0,0-2 0 16,-1 1 0-16,0 0 0 0,1 0 8 0,-1-1-8 0,0 0 0 0,2-1 30 0,-1 2-30 0,1-2 0 15,0 0 2-15,-2 4-2 0,1-2 0 0,-1-1 0 0,0 1 0 0,-1 0 0 0,0 0-8 16,0-1 8-16,0 0 0 0,1-1 3 0,-2 2-3 0,0-2 0 0,3 0 2 0,-4 3-2 0,0-1 0 0,1-1 0 16,-1 2 0-16,0 0 0 0,1-1 8 0,-1 1-8 0,0-1 0 0,1 1 1 0,-2 1-1 15,0-2 0-15,1 1 9 0,-2 2-9 0,0-1 0 0,0-3 0 0,0 5 0 0,0-2 0 16,1 0 2-16,-1 12-2 0,0-1 0 0,-2 0-6 0,1-2 6 0,0 2 0 0,-2-2-9 0,1 1 9 0,0-1 0 15,-1 0 0-15,1-1 0 0,0 1 0 0,-2-3 9 0,1 1-9 0,0 1 0 0,-3-2-2 0,1 1 2 16,0 1 0-16,0-1-1 0,-1 2 1 0,-1-2 0 0,1 1 0 0,-2-1 0 0,1 2 0 16,0-2 5-16,-2 3-5 0,1 1 0 0,-2-2 2 0,0 2-2 0,1 0 0 0,-2 1-4 15,-1 1 4-15,0-1 0 0,1 1 0 0,-2 0 0 0,1 2 0 0,-2-4 17 0,1 2-17 0,-1 1 0 0,0-2 10 16,-2 5-10-16,2-2 0 0,0-2 10 0,-1 3-10 0,1 0 0 0,-3-1 0 0,0 2 0 16,2-2 0-16,-1 4 4 0,0-1-4 0,-1 1 0 0,1-3 12 0,-3 3-12 0,2-1 0 0,-2 2 8 15,0-1-8-15,1 0 0 0,-3 0 0 0,2 0 0 0,-1 2 0 0,-2-2-13 0,-13 0 13 16,1 1 0-16,-2-4-3 0,3 3 3 0,1 0 0 0,0-1 16 0,2 2-16 0,1-1 0 0,-1 1 0 15,0 2 0-15,1 2 0 0,-1-1-3 0,1-1 3 0,1 0 0 0,-2-1-3 0,3 1 3 0,-1 0 0 16,0-2-4-16,0 2 4 0,0 0 0 0,-1-2 0 0,-1 0 0 0,-1 2 0 0,1-3 1 0,-3 0-1 16,-2 0 0-16,0 0-2 0,4-1 2 0,-1 1 0 0,-1-3 13 0,-1 4-13 0,-1-1 0 15,1-1 0-15,-2 4 0 0,-2-1 0 0,2-3 6 0,-1 0-6 0,1 2 0 0,-2-1 0 16,0 0 0-16,2 2 0 0,-3-3-11 0,-1 3 11 0,-1 0 0 0,0-3 0 0,-1 1 0 0,-2 0 0 0,2-1 0 16,-2 3 0-16,2-1 0 0,-2-3 3 0,2 3-3 0,1 0 0 0,-2-1-12 0,-1 0 12 15,1 3 0-15,-1-4 0 0,-1 3 0 0,0 0 0 0,0 0-11 0,0-3 11 0,0 2 0 0,0-4 7 16,-3 3-7-16,1 0 0 0,-1-1 30 0,0 3-30 0,0 1 0 0,-1-2 0 0,1 0 0 0,0 1 0 15,0-1 14-15,0-1-14 0,-1 0 0 0,2-1 0 0,-2 1 0 0,2 2 0 0,-4-1-6 16,1-2 6-16,0 1 0 0,0-1 0 0,1 1 0 0,0 1 0 0,-3-3-27 0,6 3 27 0,-2 0 0 16,2-1-3-16,-2 3 3 0,2-1 0 0,-4-3-5 0,1 3 5 0,-2 0 0 0,-2-1 0 15,1 0 0-15,0 1 0 0,-1-1-24 0,0-1 24 0,2 2 0 0,-3-3-16 0,0 2 16 0,-1 0 0 0,-1-1-24 16,1 3 24-16,-1-1 0 0,1 1 0 0,-1 0 0 0,1 0 0 0,-2-2-14 0,1 2 14 0,1 0 0 16,-3 0 2-16,2 0-2 0,0 0 0 0,-3-2 15 0,4 1-15 0,-1 0 0 0,1-1 0 15,1 1 0-15,-1 1 0 0,1-1 0 0,0 1 0 0,2 0 0 0,-2-2 0 0,-1 4 0 16,-1-1 0-16,0-1 16 0,-3 0-16 0,0 0 0 0,-2 3 0 0,1-3 0 0,0 0 0 0,0 0 20 15,1 1-20-15,0 0 0 0,0 1-2 0,2-1 2 0,0 0 0 0,-1 0-9 0,3-1 9 0,0 2 0 16,-3 1 0-16,2-2 0 0,-1 0 0 0,0 3-14 0,5-3 14 0,-2 2 0 0,0-1 11 16,-3-1-11-16,2 1 0 0,-4 0 23 0,5 0-23 0,1 1 0 0,-3-1 0 0,4-1 0 0,-2 1 0 0,1 1 10 15,-3-1-10-15,1 1 0 0,-1 2 3 0,1-4-3 0,1 1 0 0,-1 2 4 16,3-1-4-16,0 1 0 0,-3-2 0 0,3 0 0 0,-2 2 0 0,-1-1 30 0,1 0-30 0,2-1 0 0,-3 1 3 16,2 0-3-16,1 1 0 0,0-1-41 0,1 0 41 0,-1 1 0 0,1-1 0 0,-3 1 0 0,1-2 0 15,0 4-28-15,0-2 28 0,1-2 0 0,-3 2-24 0,5-1 24 0,-2 0 0 0,-1-1 12 16,1 1-12-16,0-2 0 0,-3 5 0 0,3-6 0 0,2 3 0 0,-1 0 26 0,3-2-26 0,-1 2 0 15,0-2-20-15,1 2 20 0,0-1 0 0,-2 1-47 0,1 0 47 0,0-1 0 0,-1 2 0 16,-1-4 0-16,2 1 0 0,-4 3-30 0,6-2 30 0,0 0 0 0,-2 1 7 0,1-2-7 0,0 2 0 16,-1 0 27-16,2 0-27 0,1-2 0 0,-4 3 0 0,2-2 0 0,2 0 0 0,-3 0 11 0,5-1-11 0,-2-1 0 15,1 3-3-15,-1-2 3 0,2-1 0 0,-4 3-18 0,4-1 18 0,-4-1 0 16,3 1 0-16,-2 1 0 0,2 0 0 0,-3 1 8 0,6-2-8 0,-1 1 0 0,-2-1 3 16,5-1-3-16,-1 0 0 0,0 0 12 0,4-1-12 0,2 0 0 0,-2 2 0 0,4-2 0 0,1 0 0 0,-4-2 21 15,0 2-21-15,0 0 0 0,-1 2 13 0,3-1-13 0,-2-1 0 0,-3 4-10 0,4-4 10 0,-1 0 0 16,-1 1 0-16,4-1 0 0,0 0 0 0,-3 1-26 0,3-1 26 0,0 0 0 0,1-2-5 15,2-1 5-15,1 2 0 0,-1-4 19 0,2 2-19 0,-1-2 0 0,-1-1 0 0,3 0 0 0,0-1 0 16,-1 1 6-16,6 3-6 0,1 0 0 0,-1-3-3 0,0 2 3 0,1 0 0 0,0 0 20 16,4 1-20-16,1-1 0 0,-2 2 0 0,12-1 0 0,-1 1 0 0,-1 0 4 0,2 0-4 0,-2 0 0 0,-1-2 21 15,-1 0-21-15,1 2 0 0,-2-3 21 0,-1 1-21 0,3-1 0 0,-4 1 0 0,2-1 0 0,0 0 0 16,-3-2 6-16,4 2-6 0,1 0 0 0,-6-2-16 0,4 3 16 0,0-1 0 0,-1 0-11 16,8 4 11-16,1 0 0 0,-3-1 0 0,3 0 0 0,-2 1 0 0,-2-1 4 0,4 2-4 0,-2-1 0 15,-1-3 9-15,2 4-9 0,0 0 0 0,-1-2 13 0,-1 1-13 0,2 0 0 0,-1 1 0 0,1 0 0 16,0 0 0-16,-1-2 22 0,0 2-22 0,1 0 0 0,0-2 26 0,1 2-26 0,0 0 0 0,-2-1 39 15,2 1-39-15,0 0 0 0,-1 0 0 0,1 0 0 0,0 0 0 0,0 3 11 0,0-2-11 16,1 0 0-16,-2-1-19 0,2 1 19 0,0 0 0 0,-2 1-16 0,2 2 16 0,0-3 0 0,-1 1 0 16,-1 1 0-16,2-1 0 0,0 1 2 0,1 0-2 0,0 1 0 0,-2 0 5 0,2 0-5 0,1 1 0 15,-3 0-15-15,1 0 15 0,1 1 0 0,-1 0 0 0,1 1 0 0,1-2 0 0,-3 4-25 16,1-2 25-16,1 0 0 0,0 2-5 0,1-1 5 0,0-1 0 0,-2 3 32 0,2 0-32 0,0 0 0 16,-2-1 0-16,2 1 0 0,0 1 0 0,-1-1 26 0,-1 13-26 0,1 0 0 0,-2 2-1 15,3-2 1-15,-2 0 0 0,1 2-1 0,1-5 1 0,0 1 0 0,0 2 0 0,0-3 0 0,0 0 0 16,0 1 1-16,0-2-1 0,0-1 0 0,0 1-9 0,0 0 9 0,0-2 0 0,-2 2-2 0,2-2 2 15,0 0 0-15,2 1 0 0,-2-1 0 0,0 0 0 0,1 0-7 0,-1 1 7 0,0 1 0 0,2-1 21 16,-2-1-21-16,0-1 0 0,3 4 14 0,-3-4-14 0,0 1 0 0,0 1 0 0,0 0 0 0,0 0 0 16,1 0-11-16,1 0 11 0,-2 1 0 0,1-1-19 0,0-1 19 0,0 2 0 0,0 0-5 15,0 0 5-15,0 0 0 0,2 1 0 0,-2-2 0 0,1 2 0 0,-1-1 0 0,-1 1 0 0,0-2 0 16,2 1 1-16,-1-1-1 0,1 0 0 0,-2 1-11 0,1-2 11 0,1 2 0 0,-1-1 0 16,1 0 0-16,-2-2 0 0,1 4-7 0,-1-4 7 0,0 1 0 0,2 2 14 0,-1-2-14 0,0-1 0 0,0 3-11 15,0-2 11-15,0 0 0 0,2 0 0 0,-2-1 0 0,1-1 0 0,2 2-15 0,-4-2 15 16,1 1 0-16,2 1-15 0,-2-4 15 0,0 3 0 0,2-1-18 0,-2-1 18 0,0-1 0 0,2 3 0 15,-2-3 0-15,1 1 0 0,1 0 27 0,-2-2-27 0,1 0 0 0,1 3 1 0,0-4-1 0,-1 0 0 16,2 2-6-16,-1 0 6 0,-2-2 0 0,4 3 0 0,-5-10 0 0,1-1 0 0,1 3-5 16,-1-1 5-16,0-1 0 0,2 2-10 0,-2-2 10 0,0 0 0 0,1 1-21 15,1 1 21-15,0-1 0 0,-2 0 0 0,1 0 0 0,1 1 0 0,-2 0-19 0,1-2 19 0,0 2 0 0,1-1-15 16,-1 2 15-16,0-3 0 0,3 2 3 0,-2-1-3 0,-1 1 0 0,2 0 0 0,-2-2 0 0,0 1 0 16,3 1 1-16,-2-1-1 0,0 0 0 0,0 1 0 0,0-3 0 0,-1 1 0 0,2 1-8 15,-1-1 8-15,0-1 0 0,0 1 0 0,0-3 0 0,0 1 0 0,0 1 11 0,0-2-11 0,0 0 0 0,2 0 29 16,-1-1-29-16,-1 0 0 0,2 2 7 0,-1-4-7 0,1 1 0 0</inkml:trace>
  <inkml:trace contextRef="#ctx0" brushRef="#br0" timeOffset="-158121.23">9666 7196 0 0,'0'0'335'0,"0"0"-335"0,1-1 0 0,0 0 0 0</inkml:trace>
  <inkml:trace contextRef="#ctx0" brushRef="#br0" timeOffset="-157934.98">9848 7215 0 0,'0'0'359'0,"0"0"-379"16,0 0 20-16,0 0 0 0,0 0-16 0,0 3 16 0,0 0 0 0</inkml:trace>
  <inkml:trace contextRef="#ctx0" brushRef="#br0" timeOffset="-157741.96">9896 7260 0 0,'0'0'315'0,"0"0"-314"0,0 0-1 0,0 0 0 16,0 0 16-16,0 0-16 0,0 0 0 0,0 0 0 0,0 0 0 0,0 0 0 0,0 0 3 15,0 0-3-15,0 0 0 0,0 0-2 0,0 0 2 0,0 0 0 0</inkml:trace>
  <inkml:trace contextRef="#ctx0" brushRef="#br0" timeOffset="-157574.91">9896 7260 0 0,'0'0'318'0,"0"0"-319"16,0 0 1-16,0 0 0 0,0 0 2 0,0 0-2 0,0 0 0 0,0 0 0 0,0 0 0 0,0 0 0 0,0 0-8 0,0 0 8 0,0 0 0 15,0 0-12-15,0 0 12 0,0 0 0 0</inkml:trace>
  <inkml:trace contextRef="#ctx0" brushRef="#br0" timeOffset="-155622.7">6460 6108 0 0,'0'0'380'0,"0"0"-389"0,-1 1 9 0,-2 0 0 15,0 1 0-15,1-2 0 0,1 0 0 0,-1-1-9 0,1 1 9 0,-2 0 0 0,1-1-13 16,1 1 13-16,-2 0 0 0,0-2-27 0,0 2 27 0,0 0 0 0,-2 0 0 0,1 0 0 0,-1 0 0 0,-1 1-22 16,0 0 22-16,0 0 0 0,0 0-13 0,-2 0 13 0,1 0 0 0,1 3-15 0,-15 1 15 0,4 2 0 15,-4 1 0-15,1 2 0 0,2-1 0 0,-4 0 11 0,3 3-11 0,1-1 0 0,-1 3 3 16,3-2-3-16,-2 0 0 0,0 3 13 0,5-1-13 0,-1-2 0 0,-3 5 0 0,4-2 0 0,-2 0 0 0,3 0 27 15,0 0-27-15,0-1 0 0,1 3 2 0,-1-2-2 0,3 1 0 0,-2 2-14 16,2 0 14-16,0 0 0 0,-1-1 0 0,2 1 0 0,1 1 0 0,-1 0-21 0,3-1 21 0,1 1 0 0,-5 1-6 16,5-1 6-16,0-1 0 0,0 3-5 0,1-3 5 0,0 1 0 0,-2 1 0 0,2-1 0 0,1 0 0 15,0 2 12-15,2-2-12 0,-2 0 0 0,1 0 0 0,1 0 0 0,0 0 0 0,0 0-6 16,1-1 6-16,1-1 0 0,-2 2 0 0,1-1 0 0,0-2 0 0,3 1-6 0,-1-2 6 0,0 1 0 0,0 2 9 16,3-5-9-16,-2 0 0 0,1 3 10 0,4-3-10 0,-3 0 0 0,2 1 0 0,1-4 0 0,-1 0 0 15,2 4-4-15,-1-6 4 0,1 0 0 0,1 2-6 0,0-3 6 0,2-1 0 16,-2 1 1-16,2-2-1 0,1-1 0 0,4 1 0 0,-5-1 0 0,1 0 0 0,3-3 26 0,-3-1-26 15,2 0 0-15,3 2 13 0,-3-4-13 0,-1 2 0 0,1-3 0 0,-1 0 0 0,-1 0 0 16,4-2 0-16,-3 1 0 0,1-2 0 0,-1 1-16 0,1-1 16 0,-3 0 0 0,4-1-13 16,-3-2 13-16,1 0 0 0,0 1-10 0,-1-2 10 0,1-2 0 0,-1 3 0 0,2-3 0 0,-4-1 0 15,3 0-1-15,-3-1 1 0,1 1 0 0,1-2 14 0,-2 0-14 0,2 0 0 0,0-2-1 0,-3 2 1 0,0 0 0 16,1-3 0-16,-1 1 0 0,-1 0 0 0,2-1-2 0,-2 3 2 0,-1-2 0 0,0-2 3 16,0 0-3-16,0 1 0 0,-2-1-3 0,-1 0 3 0,2 0 0 0,-1-2 0 0,-2 3 0 0,0-1 0 0,1-3-5 15,-2 2 5-15,-1 0 0 0,0 1-10 0,-1-2 10 0,-1 2 0 0,1-3-14 0,-2 2 14 0,0 0 0 16,0 0 0-16,-1 1 0 0,0 1 0 0,-3-2-12 0,0 4 12 0,-1 0 0 0,2-4 5 15,-3 3-5-15,1 1 0 0,0-4-1 0,-1 5 1 0,-1 0 0 0,1-3 0 0,-2 4 0 0,1-1 0 16,-2-1-5-16,3 3 5 0,-2 0 0 0,-1-1 4 0,0 2-4 0,1 2 0 0,-2-4 21 16,1 5-21-16,0 0 0 0,-1-2 0 0,0 3 0 0,-1-1 0 0,-1-1 20 0,-1 3-20 0,2 0 0 0,-1-1 11 15,-1 4-11-15,1-2 0 0,-2 0-1 0,2 3 1 0,0 0 0 0,-3-2 0 0,1 4 0 0,1 0 0 16,-3-2-16-16,1 3 16 0,2 0 0 0,-5 0-6 0,4 1 6 0,-1 0 0 16,0 1-14-16,0 1 14 0,1 0 0 0,-4 1 0 0,4 2 0 0,-1 0 0 0,0-1-16 0,2 2 16 0,-1 0 0 15,2-1-4-15,-2 1 4 0,4 0 0 0,-4 1 10 0,4 0-10 0,0 0 0 0,-3 2 0 16,4-2 0-16,0 0 0 0,-3 3 0 0,3-3 0 0,1 2 0 0,-3 2-7 0,4-1 7 0,0 0 0 15,0 1-5-15,3 0 5 0,-3-1 0 0,2 0 0 0,4-7 0 0,0 2 0 0,-1-1-1 16,2-2 1-16,0 0 0 0</inkml:trace>
  <inkml:trace contextRef="#ctx0" brushRef="#br0" timeOffset="-154988.5">8621 6321 0 0,'0'0'357'0,"0"0"-357"0,4 24 0 0,0-2 0 15,3 2-1-15,-6-17 1 0,3 1 0 0,-2-1-16 0,2 11 16 0,0-1 0 0,2 2-10 16,-3-1 10-16,1 1 0 0,2 1 0 0,-2-1 0 0,0 0 0 0,0 0-10 0,-1-1 10 0,0 0 0 16,2 3 6-16,-2-6-6 0,0 2 0 0,3-1 22 0,-5 0-22 0,1 0 0 0,2 1 0 15,-2-2 0-15,0-1 0 0,1 2 2 0,0-3-2 0,-2 1 0 0,2 1-3 0,-1-2 3 0,0 0 0 0,1 0 2 16,-3-9-2-16,0 1 0 0,2 1 0 0,-2-1 0 0,0-2 0 0,1 3 16 0,-1 0-16 0,0-1 0 15,1 1 12-15,-1-1-12 0,0 1 0 0,1 0 5 0,-1-1-5 0,0 0 0 0,0 2 0 16,0-3 0-16,0 1 0 0,1 1 3 0,-1-3-3 0,0 0 0 0</inkml:trace>
  <inkml:trace contextRef="#ctx0" brushRef="#br0" timeOffset="-154421.64">8729 6172 0 0,'0'0'297'0,"0"0"-293"15,-26 3-4-15,-1-1 0 0,-2 0 14 0,22 0-14 0,-2-1 0 0,1 1 0 16,-10 5 0-16,2-2 0 0,-5 3 15 0,4-1-15 0,-2 0 0 0,0 2 9 0,3 0-9 0,-1 1 0 15,0 0 17-15,1 0-17 0,2 1 0 0,-3-2 0 0,4 5 0 0,0-3 0 0,-2 2-2 0,3 1 2 0,-1 0 0 16,2-1 17-16,1 1-17 0,1 2 0 0,0-2 5 0,3 0-5 0,-3 1 0 0,1 1 0 16,4 0 0-16,-2-3 0 0,0 3-3 0,2-2 3 0,1 1 0 0,0 2-11 0,3-3 11 0,0 0 0 15,0 3 1-15,2-1-1 0,0-1 0 0,2 2 0 0,0-2 0 0,0 0 0 0,0 1 7 16,2-1-7-16,0 0 0 0,2 2 7 0,1-3-7 0,0 1 0 0,1 0-11 0,1-1 11 0,-1 0 0 16,4 1 0-16,0 0 0 0,1-2 0 0,-3 0 8 0,-12-13-8 0,0 0 0 0,0 0 10 0,0 0-10 15,0 0 0-15,0 0 11 0,51 35-11 0,-2-1 0 0,2 3 0 0,-33-28 0 0,1-2 0 16,0 2 12-16,-1-4-12 0,2 1 0 0,0-1-15 0,-2-1 15 0,1 0 0 0,0 0-10 0,2-1 10 15,-1 0 0-15,0 0 0 0,0-3 0 0,0 0 0 0,0 0-5 0,-1-2 5 0,0 1 0 0,0-1-3 16,0-2 3-16,-2 0 0 0,2 0 28 0,-3-2-28 0,1 1 0 0,1-2 0 16,-3 0 0-16,0 0 0 0,1-3 17 0,-4 2-17 0,2-1 0 0,-1 0 0 0,-1 0 0 0,0-1 0 0,2-2 0 0,-4 1 0 15,0-1 0-15,3-1 0 0,-6-1 0 0,1 1 0 0,2-1-4 0,-3-2 4 0,-1 2 0 16,3-2-8-16,-4 0 8 0,1 1 0 0,-1-3 8 0,-3 1-8 0,1 1 0 0,0-1 0 0,-3-1 0 16,0 0 0-16,1-1 14 0,-3 2-14 0,0 0 0 0,-2-2 9 0,-1 3-9 0,-1-1 0 0,1-1-5 15,-4 1 5-15,1 0 0 0,0-1 0 0,-4 2 0 0,1 1 0 0,-2-1-14 0,-1 1 14 16,-1 1 0-16,0-2-7 0,-12-7 7 0,1 0 0 0,-2-1-19 0,-1 8 19 0,1 1 0 0,0-2 0 15,2 6 0-15,0 0 0 0,-1-1 1 0,3 7-1 0,-1-1 0 0,1 0 16 0,-1 5-16 0,-3-2 0 16,-1 0-4-16,7-1 4 0,0 2 0 0,0-5 0 0,2 9 0 0,1 2 0 0,0-2-15 16,1 2 15-16,1-2 0 0,-2 3-8 0,11-3 8 0,0 1 0 0,-2 1-5 0,4-1 5 0,-2 1 0 0,-2 0 0 15,2 2 0-15,0-2 0 0,1 2 4 0,-4 1-4 0,3-1 0 0,-1 0 14 0,6-3-14 16,0 1 0-16,-1 1 4 0,1-2-4 0,0 2 0 0,0 0 0 0,1 1 0 0,0-1 0 0,-1 1-7 16,3-1 7-16,0 2 0 0,-2 1-3 0,5 6 3 0,0 0 0 0,0 3-12 0,4-4 12 0,1-1 0 15</inkml:trace>
  <inkml:trace contextRef="#ctx0" brushRef="#br0" timeOffset="-153770.12">12878 6323 0 0,'0'0'301'0,"0"0"-294"15,4 25-7-15,0-2 0 0,1 2-1 0,-4-19 1 0,0-2 0 0,1 4 0 16,-1-2 0-16,0 0 0 0,2 1 9 0,0 10-9 0,0 0 0 0,2 0 4 0,0 1-4 0,0 0 0 0,-1 2 3 15,-1-2-3-15,0-1 0 0,1 3 0 0,-2-4 0 0,0 1 0 0,2 1 20 16,-2 0-20-16,0-1 0 0,3 1 5 0,-3-2-5 0,0 2 0 0,1-1-11 0,-2-2 11 0,0 1 0 0,2-1 0 16,-2 0 0-16,0 0 0 0,2 1-7 0,-2-2 7 0,0 0 0 0,1 1-3 0,-2-1 3 15,0-1 0-15,1 3-1 0,-1-3 1 0,0-1 0 0,1 3 0 0,-1-9 0 0,0-1 0 16,-1 0-1-16,1 0 1 0,0-2 0 0,0 3-14 0,0-2 14 0,0 1 0 0,0 1 3 0,0-1-3 0,0 1 0 16,0-1 0-16,0 0 0 0,0 0 0 0,1 1-4 0,-1-2 4 0,0 0 0 0,1 2-8 0,-1-1 8 0,0-2 0 15,1 1-3-15,-1 0 3 0,0-1 0 0,2 1 0 0,-2-4 0 0,0 0 0 0,0 0-11 16,0 0 11-16,0 0 0 0</inkml:trace>
  <inkml:trace contextRef="#ctx0" brushRef="#br0" timeOffset="-153270.84">13090 6266 0 0,'0'0'329'0,"0"0"-345"0,-3 0 16 0,0 0 0 0,-1 0-5 16,0 0 5-16,-1 0 0 0,1-1 6 0,-10-1-6 0,-1 0 0 0,1-2 0 0,-5 3 0 0,2 1 0 0,-2-4 7 16,1 4-7-16,-1 0 0 0,-2 0 1 0,3 1-1 0,-1 0 0 0,0 1 14 0,0-1-14 0,-2 2 0 0,-1 0 0 15,4 2 0-15,-1 1 0 0,-1-1 9 0,-1 2-9 0,1 0 0 0,1 2-13 16,0 0 13-16,-1 1 0 0,1 2-14 0,2-2 14 0,1 1 0 0,-3 1 0 0,5 1 0 0,-1-1 0 0,-2 3-4 16,3-1 4-16,1-1 0 0,-3 2-4 0,5-1 4 0,-1 1 0 0,1 2 26 0,2 0-26 0,0 0 0 15,1 0 0-15,3-1 0 0,0 0 0 0,0 3 10 0,4-1-10 0,0-1 0 0,-2 2 0 16,3-2 0-16,0 0 0 0,2 1 6 0,1-3-6 0,0 1 0 0,2 1 0 0,2-3 0 0,0 1 0 0,1 2 19 15,2-3-19-15,-1 1 0 0,2 0 9 0,0-1-9 0,0-1 0 0,3 2 4 0,1-1-4 16,1 0 0-16,0 0 0 0,2-3 0 0,-1 1 0 0,2 2-5 0,14 2 5 0,0-1 0 0,-1 2-1 16,-1-8 1-16,-1 1 0 0,0 1-2 0,-1-5 2 0,1-2 0 0,0 3 0 0,-2-4 0 0,1 1 0 15,0-2-7-15,-1-2 7 0,1 0 0 0,1 2-13 0,-6-2 13 0,-1-2 0 0,4 2 0 16,-2-4 0-16,0 1 0 0,3-2 0 0,-8 0 0 0,1-1 0 0,1 0 2 0,-5-2-2 0,2-2 0 16,1 2-2-16,-2-1 2 0,1-2 0 0,1 0-2 0,-2 0 2 0,-1 3 0 0,0-1 0 15,-9 1 0-15,1 0 0 0,1 0-6 0,-2-1 6 0,0 0 0 0,4-3 16 0,-3 0-16 0,0 0 0 0,1-1 3 16,-3 0-3-16,0 0 0 0,3-3 0 0,-5 2 0 0,0-1 0 0,2-2-8 0,-5 2 8 15,0-1 0-15,1-1-3 0,-4 2 3 0,0-1 0 0,-2-2 6 0,-2 2-6 0,0-2 0 0,-2 2 0 16,-3 0 0-16,1 0 0 0,0 0-2 0,-4 2 2 0,1-1 0 0,-3-2-1 0,0 4 1 0,-1-1 0 16,-1 0 3-16,-15-5-3 0,-1 0 0 0,1-1 0 0,2 5 0 0,-1 0 0 0,1-3-8 0,4 6 8 15,-1 3 0-15,0-5-3 0,2 7 3 0,1 0 0 0,-3-3 4 0,3 7-4 0,0-1 0 16,-3 2 0-16,17 2 0 0,0 0 0 0,-2 2-15 0,4-2 15 0,0 2 0 0,-1 1-24 16,8-1 24-16,0 1 0 0,-1-1-21 0,2-1 21 0,0 1 0 0,-2 0 0 0,2-1 0 0,0 2 0 15,0-1 7-15,1-1-7 0,0 0 0 0,2 3 13 0,0-4-13 0,1 0 0 0</inkml:trace>
  <inkml:trace contextRef="#ctx0" brushRef="#br0" timeOffset="-152568.74">16973 6183 0 0,'0'0'317'0,"0"0"-316"16,-7 2-1-16,0 1 0 0,-1 0 11 0,2-2-11 0,0 0 0 0,0 1-2 0,-12-1 2 15,1 2 0-15,-2 2 0 0,-1-3 0 0,1 2 0 0,-1-2-7 0,1 2 7 0,0 1 0 0,-2-1 17 16,4 2-17-16,-1-2 0 0,-3 4 34 0,4-1-34 0,-1 3 0 0,0-3 0 0,2 4 0 0,1-3 0 16,-4 2 17-16,4 2-17 0,-1-2 0 0,1 3-4 0,1 1 4 0,1-1 0 0,-4 0 9 15,6 2-9-15,-1 1 0 0,-1-1 0 0,4 0 0 0,-1 1 0 0,0 2 4 0,5-1-4 0,0 0 0 0,-3 1 1 16,4 0-1-16,1-1 0 0,-1 3 4 0,4-1-4 0,0 0 0 0,0 1 0 0,2-1 0 16,0 2 0-16,1-2-8 0,4 2 8 0,-2-1 0 0,0 1 5 0,7 11-5 0,1-2 0 0,1 2 10 15,-5-17-10-15,1 1 0 0,0 1 0 0,10 7 0 0,-2 0 0 0,3 2 13 0,0-8-13 0,-1 2 0 16,4 1 13-16,-2-5-13 0,0 1 0 0,-1 0 8 0,-21-17-8 0,0 0 0 0,0 0 0 0,0 0 0 0,0 0 0 15,0 0 24-15,0 0-24 0,0 0 0 0,0 0 6 0,93 36-6 0,0 0 0 0,2 1-12 16,-70-35 12-16,-1 0 0 0,0-1 0 0,-1-1 0 0,2-1 0 0,-1-1-13 0,0-1 13 0,0 0 0 16,2-2 7-16,-5-1-7 0,0 0 0 0,-1-2 11 0,1 0-11 0,1-2 0 0,0 2 0 15,-5-3 0-15,1 1 0 0,2-3 12 0,-4 1-12 0,-1-2 0 0,2-1-15 0,-10 6 15 0,0-2 0 0,1 2 2 16,4-10-2-16,1 1 0 0,2-4 0 0,-10 8 0 0,0 1 0 0,3-1 11 16,-5-2-11-16,0 1 0 0,1 0-12 0,-2-15 12 0,0-3 0 0,1 3-24 0,-7 2 24 0,0 1 0 0,0-3 0 15,-6 6 0-15,1 1 0 0,-1-5 3 0,-4 8-3 0,2-2 0 0,-1-2 26 16,-2 4-26-16,-1 0 0 0,-1 0 4 0,-4 1-4 0,2-2 0 0,-2 2 0 0,-3-10 0 0,0 1 0 0,-2-2-27 15,1 10 27-15,0 0 0 0,-1-1-14 0,1 10 14 0,0 0 0 0,-1-3 7 0,0 5-7 16,1 3 0-16,-2-2 0 0,-1-5 0 0,-1 1 0 0,1-3 10 0,-2 12-10 0,0-2 0 0,1 0 4 16,0 5-4-16,0 0 0 0,-1 0-16 0,3 3 16 0,0 0 0 0,-3 1 0 0,4-2 0 0,0-1 0 15,-3 2 0-15,3 3 0 0,1-1 0 0,-3 1-12 0,2-2 12 0,1-1 0 16,-1 3-4-16,3-3 4 0,2-1 0 0</inkml:trace>
  <inkml:trace contextRef="#ctx0" brushRef="#br0" timeOffset="-147864.83">6999 5386 0 0,'0'0'313'0,"0"0"-313"15,-10 44 0-15,0-1 0 0,-2 1-2 0,2-32 2 0,1 2 0 0,-3 0-13 0,-3-1 13 0,0-1 0 16,0 2-15-16,-14 7 15 0,-3 0 0 0,0 2 0 0,0-6 0 0,-1-1 0 0,1 3-2 15,-2-7 2-15,0 1 0 0,0 2 20 0,-2-7-20 0,0 2 0 0,-1 1 7 0,-3-4-7 0,2 1 0 16,-1-1 0-16,1-1 0 0,-2-1 0 0,0 0-10 0,4-3 10 0,-2 0 0 0,-3 3-9 0,2-5 9 0,0 0 0 16,-1 1 8-16,-6-2-8 0,2 0 0 0,-1 0 0 0,-1-3 0 0,0 1 0 0,-1 0 16 15,0-1-16-15,0 2 0 0,-1-3 15 0,0 1-15 0,2 1 0 0,-3-5-27 16,2-1 27-16,-2 2 0 0,2-2 0 0,-1 2 0 0,3-2 0 0,-3 0-26 0,4 0 26 0,-3-2 0 0,2 3 6 16,-2-3-6-16,3-2 0 0,-2-1 2 0,6 2-2 0,-1-1 0 0,-2-1 0 0,5 1 0 0,-1 2 0 15,1-3-9-15,-1-2 9 0,3 2 0 0,-1-4-11 0,4 2 11 0,1-1 0 0,-1 0 18 0,6 1-18 16,0-1 0-16,0-2 0 0,1-2 0 0,1 1 0 0,1-2-6 0,2-1 6 0,-1-2 0 0,1 0-3 15,7-1 3-15,-2 0 0 0,0 0 12 0,4-3-12 0,2 2 0 0,-2-4 0 0,8 1 0 16,-1 1 0-16,2 1 4 0,5-1-4 0,1 1 0 0,1 0-5 0,4-1 5 0,-1-1 0 0,0-1 27 16,5 1-27-16,2 0 0 0,-2-3 0 0,7 2 0 0,-1 1 0 0,4 1 8 0,-2-3-8 0,1 3 0 15,1-1-10-15,0 4 10 0,-1 0 0 0,3-3-16 0,1 6 16 0,-3-2 0 0,2 0 0 16,4 2 0-16,0 0 0 0,0-2 0 0,2 5 0 0,1-1 0 0,0-1-14 0,-1 2 14 0,2 2 0 16,0-1-14-16,2 2 14 0,-1 0 0 0,1-2 0 0,1 5 0 0,1-1 0 0,-1-2 14 15,2 2-14-15,-3-3 0 0,3 0 10 0,2 1-10 0,0 0 0 0,0-1-15 0,5 3 15 0,-2 1 0 0,3-2 0 16,-1 6 0-16,1-1 0 0,1-2-13 0,-2 6 13 0,-1 0 0 0,0-2-4 15,-2 4 4-15,-2 1 0 0,5 1 4 0,-2-1-4 0,2 2 0 0,-2-1 0 0,3 3 0 0,0 0 0 0,3-2-2 16,-2 6 2-16,-1-2 0 0,4 3-2 0,-4 0 2 0,1 1 0 0,0 0 0 0,-2 1 0 0,-1 0 0 16,0 3 0-16,-2 1 0 0,2-1 0 0,-2 1 0 0,3 5 0 0,0 0 0 0,0-1 0 15,-1 3 0-15,-4 0 0 0,3 1 0 0,-7 1 0 0,2-1 0 0,0 4 0 0,-7-3 0 0,0 1 0 0,2 1 0 16,-9 3 0-16,1-2 0 0,2 2 0 0,-4 0 0 0,-2 1 0 0,1 2 0 16,-4 0 0-16,-1 1 0 0,1 2 0 0,-5 0 0 0,-1 1 0 0,0 0 0 0,-9 2 0 0,1 1 0 15,1 2 0-15,-9-2 0 0,-1 0 0 0,-1 2 0 0,-6-3 0 0,0 2 0 0,-2 2 0 0,-5-4 0 0,-1 0 0 16,0-2 0-16,-8 1 0 0,1 0 0 0,-2-2 0 0,-1 3 0 0,-1 0 0 0,-1 0 0 15,-4-2 0-15,1-1 0 0,-4 3 0 0,-1-4 0 0,1 0 0 0,-4 1 0 16,-1-4 0-16,-2 1 0 0,1-1 0 0,0-3 0 0,2 0 0 0</inkml:trace>
  <inkml:trace contextRef="#ctx0" brushRef="#br0" timeOffset="-58759.16">19445 9854 0 0,'0'0'281'0,"0"0"-284"16,0 0 3-16,0 0 0 0,0 0-4 0,0 0 4 0,0 0 0 0,0 0-5 0,0 0 5 0,0 0 0 0,0 0 0 16,0 0 0-16,0 0 0 0,0 0-1 0,0 0 1 0,0 0 0 0,0 0-2 15,0 0 2-15,0 0 0 0,0 0-3 0,0 0 3 0,0 0 0 0,0 0 0 0,0 0 0 0,0 0 0 0,0 0-2 16,0 0 2-16,0 0 0 0,0 0-2 0,0 0 2 0,0 0 0 0,0 0 0 0,0 0 0 15,0 0 0-15,0 0 0 0,0 0 0 0,0 0 0 0,0 0 1 0,0 0-1 0,0 0 0 0,0 0-2 16,0 0 2-16,0 0 0 0,0 0-2 0,0 0 2 0,0 0 0 0,0 0 0 0,0 0 0 0,0 0 0 16,0 0 0-16,0 0 0 0,0 0 0 0,0 0 0 0,0 0 0 0,0 0 0 0,0 0 0 0,0 0 0 15,0 0 0-15,0 0 0 0,0 0 0 0,0 0 0 0,0 0 0 0,0 0 0 0,0 0 0 0,0 0 0 16,0 0 0-16,0 0 0 0,0 0 0 0,0 0 0 0,0 0 0 0,0 0 0 0,0 0 0 0,0 0 0 0,0 0 0 16,0 0 0-16,0 0 0 0,0 0 0 0,0 0 0 0,0 0 0 0,0 0 0 0,0 0 0 15,0 0 0-15,0 0 0 0,0 0 0 0,0 0 0 0,0 0 0 0,0 0 0 0,0 0 0 0,0 0 0 16,0 0 0-16,0 0 0 0,0 0 0 0,0 0 0 0,0 0 0 0,0 0 0 0,0 0 0 15,0 0 0-15,0 0 0 0,0 0 0 0,0 0 0 0,0 0 0 0,0 0 0 0,0 0 0 0,0 0 0 16,0 0 0-16,0 0 0 0,0 0 0 0,0 0 0 0,0 0 0 0,0 0 0 0,0 0 0 16,0 0 0-16,0 0 0 0,0 0 0 0,0 0 0 0,0 0 0 0,0 0 0 0,0 0 0 0,0 0 0 0,0 0 0 15,0 0 0-15,0 0 0 0,0 0 0 0,0 0 0 0,0 0 0 0,0 0 0 16,0 0 0-16,0 0 0 0,0 0 0 0,0 0 0 0,0 0 0 0,0 0 0 0,0 0 0 0,0 0 0 0,0 0 1 16,0 0-1-16,0 0 0 0,0 0 0 0,0 0 0 0,0 0 0 0,0 0 0 0,0 0-1 0,0 0 1 0,0 0 0 15,0 0 0-15,0 0 0 0,0 0 0 0,0 0 0 0,0 0 0 0,0 0 0 0,0 0 0 16,0 0 0-16,0 0 0 0,0 0 0 0,0 0 0 0,0 0 0 0,0 0 0 0,0 0 0 0,0 0 0 15,0 0 0-15,0 0 0 0,0 0 0 0</inkml:trace>
  <inkml:trace contextRef="#ctx0" brushRef="#br0" timeOffset="-27311.03">6666 4220 0 0,'0'0'283'0,"0"0"-299"16,-47-36 16-16,2-3 0 0,-4 0-9 0,24 22 9 0,0 1 0 0,-1-1-2 0,1 3 2 0,-2 0 0 0,0 0 0 15,-5 3 0-15,2 0 0 0,-1-2 0 0,-3 5 0 0,-1-1 0 0,-2-1 13 0,0 6-13 0,1 0 0 16,0-2 16-16,-4 3-16 0,0 2 0 0,-1-2 0 0,1 4 0 0,-1 1 0 0,0-2-6 15,-6 7 6-15,3-2 0 0,-1 2-5 0,3 2 5 0,-2 1 0 0,-1 2-2 0,-4 0 2 0,0 1 0 16,-1 1 0-16,6 1 0 0,0-1 0 0,-4 3 6 0,2 2-6 0,-2 0 0 0,-1 0-6 16,3 1 6-16,0 0 0 0,-2 1-11 0,9-2 11 0,-1 2 0 0,-1-2 0 0,1 5 0 0,1 1 0 15,0-2-5-15,0 5 5 0,-1 0 0 0,-3 2 0 0,8 0 0 0,0-1 0 0,-3 3 2 0,7-2-2 16,-3-1 0-16,0 2 0 0,8 2 0 0,-1 1 0 0,-3 0-2 0,6 0 2 0,-2-2 0 0,-1 0 0 16,5 0 0-16,0 1 0 0,-4-1 0 0,7 3 0 0,2-3 0 0,-2 1 0 0,8 0 0 15,-2 0 0-15,0 2 0 0,7-4 0 0,2 2 0 0,-5 1 0 0,7-3 0 0,1 2 0 16,1 2 0-16,3-4 0 0,3 0 0 0,0 2 0 0,6-3 0 0,0 1 0 0,0 0 0 15,6-2 0-15,0-1 0 0,3-1 6 0,3 0-6 0,-1-4 0 0,3 4-5 0,6-8 5 0,-2 1 0 0,1 2 0 16,4-5 0-16,-1-1 0 0,3 2-1 0,-1-7 1 0,-1 1 0 0,3 2 0 0,0-8 0 0,1 3 0 16,1 0 0-16,3-5 0 0,2 1 0 0,-1-2 0 0,4 0 0 0,-2-1 0 0,3 1 7 15,-2-1-7-15,3-2 0 0,-1 2 6 0,2-3-6 0,-2 0 0 0,4-1-3 0,-1-1 3 0,2-1 0 0,2 2 0 16,-2-4 0-16,1 1 0 0,2 0 11 0,-4-4-11 0,1 1 0 0,0-2 0 0,1 2 0 16,-1-2 0-16,2-1 12 0,-2 1-12 0,1-1 0 0,0 0 0 0,-3-2 0 0,0 1 0 0,0-3-6 15,-2-2 6-15,-2 3 0 0,2-2 4 0,-6-4-4 0,2 2 0 0,0 1 4 0,0-4-4 0,-2 1 0 16,2 0 0-16,-3 0 0 0,1 1 0 0,0-3 0 0,-5 2 0 0,2-3 0 0,-1 2 5 15,-5-3-5-15,-1 1 0 0,0 1-2 0,-5-4 2 0,0 1 0 0,-2 0 0 0,-6 0 0 0,0 0 0 16,0 0 4-16,-4-2-4 0,-1 1 0 0,1-1 17 0,-6 1-17 0,2-1 0 0,1-2 2 16,-7 2-2-16,2-2 0 0,-1-1 0 0,-5-2 0 0,-2 1 0 0,2-3 7 0,-7 4-7 0,-2-2 0 15,1 0 5-15,-5 1-5 0,1 1 0 0,-1-2 37 0,-4 3-37 0,3-1 0 0,-4-1 0 16,-4 4 0-16,-1-1 0 0,-1 2 9 0,-4 1-9 0,0 1 0 0,-1-1-22 0,-3 3 22 0,1 0 0 0,0 0-22 16,-9 6 22-16,1 1 0 0,0-3 0 0,-5 6 0 0,3-2 0 0,-3 1-16 0,-4 2 16 15,-2 0 0-15,2 0-2 0,-5 3 2 0,1-2 0 0,-1-1 30 0,-1 5-30 0,-2 0 0 0,1-2 0 16,-7 6 0-16,3 0 0 0,-2 1 4 0,0 2-4 0,1-1 0 0,-2 3-2 0,-2 4 2 0,-1-3 0 15,-1 2 10-15,0 4-10 0,-1-1 0 0,0 0 0 0,-2 6 0 0,1-2 0 0,-2 0-2 16,0 8 2-16,2 1 0 0,-3-1-4 0,2 4 4 0,1 1 0 0,-4 1 6 0,8 0-6 0,1 0 0 0,-2 2 0 16,7-3 0-16,0 1 0 0,-1 1 4 0,6 2-4 0,1 1 0 0,0 2-2 15,8-2 2-15,1 2 0 0,-1 2-3 0,6-5 3 0,2 1 0 0,-5 1 0 0,12-3 0 0,1 0 0 0,-3 1-2 16,8-6 2-16,-1 1 0 0,-2 2 4 0,7-7-4 0,0 2 0 0,-1-2 1 0,11-5-1 0,2 0 0 16</inkml:trace>
  <inkml:trace contextRef="#ctx0" brushRef="#br0" timeOffset="-25826.49">30236 6518 0 0,'0'0'398'0,"0"0"-399"0,-8-3 1 16,-1-4 0-16,1 2 0 0,3-4 0 0,-1-1 0 0,6 10 0 0,-7-10-1 0,2-3 1 0,0 1 0 15,0-3-1-15,-1-1 1 0,-1 0 0 0,0-4-2 0,-5-2 2 0,-1 0 0 0,1 0 0 0,-8-1 0 0,2 3 0 0,-1-6-2 16,-6 4 2-16,1 0 0 0,-4-4-2 0,-3 3 2 0,0 0 0 0,-3-1-2 0,-4 5 2 16,0-2 0-16,1-1 0 0,-1 4 0 0,-1 1 0 0,0-1-2 0,-4 3 2 0,0 1 0 0,-1-3-2 15,-2 5 2-15,0-1 0 0,-2 0-3 0,-4 4 3 0,0-1 0 0,-3-2 0 0,4 5 0 0,-2 0 0 16,0-1-3-16,1 5 3 0,2 0 0 0,-3-1-4 0,1 4 4 0,2 0 0 0,-4 0-4 15,3 5 4-15,0 0 0 0,-1 0 0 0,-1 5 0 0,2-5 0 0,-2 4-4 0,1 2 4 0,0-2 0 16,-1 3-4-16,7 0 4 0,0 3 0 0,-1 0-13 0,5 2 13 0,-1 0 0 0,-2 2 0 16,5-1 0-16,1 2 0 0,-2-2-5 0,5 3 5 0,0 0 0 0,-1 3-4 0,6-2 4 0,0 1 0 0,-1 3-5 15,6-1 5-15,0 2 0 0,-1-2 0 0,6 3 0 0,1-1 0 0,-1 2-3 0,6-1 3 0,-2 1 0 16,-1-1-6-16,7 2 6 0,0 1 0 0,-2 1-4 0,7 0 4 0,0 1 0 0,-1-1 0 16,6 0 0-16,0 2 0 0,0-1-4 0,6-1 4 0,0 1 0 0,1-1-4 0,5-2 4 0,1 1 0 15,1 0-4-15,4 1 4 0,0-1 0 0,0 0 0 0,5 0 0 0,-1 0 0 0,2-1-4 16,4-4 4-16,-1 2 0 0,2 1-4 0,7-6 4 0,-1 0 0 0,2 2-3 0,4-4 3 0,0 0 0 0,1 2 0 15,1-2 0-15,2-1 0 0,-1 2-3 0,4-1 3 0,0 0 0 0,2-1-3 16,0 1 3-16,1-1 0 0,-1 1 18 0,3-2-18 0,0-1 0 0,3 2 0 0,0-1 0 0,0 0 0 0,0 0-1 16,4-3 1-16,0-1 0 0,-1 3-6 0,3-4 6 0,0 1 0 0,-1 1-8 0,0-4 8 0,-1 1 0 15,1 0 0-15,-3-3 0 0,0-3 0 0,1 2-5 0,-2-3 5 0,1 0 0 0,2 1-4 16,-8-3 4-16,2 0 0 0,1 1 10 0,-1-5-10 0,-1 1 0 0,2 1 0 0,-4-5 0 0,-2-1 0 16,2 1 0-16,-6-4 0 0,2 1 0 0,0-2 0 0,-4-2 0 0,0 1 0 0,-1-2 4 0,0-1-4 15,-2 1 0-15,3 0 0 0,-6-3 0 0,1-1 0 0,2-2 9 0,-6 0-9 0,1 0 0 0,1-1 12 16,-5-1-12-16,1 0 0 0,1 0 13 0,-5-2-13 0,0-2 0 0,1 0 0 0,-4-1 0 0,-1 2 0 15,3-1 12-15,-5-4-12 0,0 1 0 0,0-1 6 0,-4-3-6 0,0 1 0 0,2-3 0 16,-5 1 0-16,-1 0 0 0,0-2 0 0,-3-2 0 0,-1 1 0 0,0-1-4 0,-7 2 4 16,0-1 0-16,4 0-5 0,-12-2 5 0,2 1 0 0,0 0-5 0,-5-1 5 0,0 0 0 0,-2 0 0 15,-5-2 0-15,-1 1 0 0,0-4-2 0,-4 7 2 0,1-1 0 0,0 2 1 0,-3 1-1 0,-1 2 0 16,1-2 3-16,0-1-3 0,-1 1 0 0,-3 0 0 0,-4 1 0 0,0 0 0 0,-1-1 5 16,-1 4-5-16,0-1 0 0,-3-1 6 0,1 3-6 0,1 0 0 0,-2-1 2 0,-5-3-2 0,-2 2 0 0,1-2 0 15,-1 4 0-15,0-1 0 0,-1-1-3 0,-2 6 3 0,2 0 0 0,-3 0-6 0,2 3 6 0,-2 0 0 16,1-2-7-16,-5 5 7 0,2 0 0 0,-3 1 0 0,0 2 0 0,1 2 0 15,-3-2-8-15,3 3 8 0,0 0 0 0,-2 0-7 0,3 5 7 0,2 0 0 0,-4-2-4 16,2 5 4-16,0-1 0 0,-1 1 0 0,1 3 0 0,2 0 0 0,-3-2-1 0,4 7 1 0,-2-1 0 0,2 2 0 16,-2 3 0-16,1 1 0 0,0 1 0 0,-1 2 0 0,2-1 0 0,-2 2 0 0,4 1 0 15,-1 1 0-15,-1 2-2 0,5 0 2 0,0-1 0 0,0 2-6 0,1-5 6 0,2 1 0 0</inkml:trace>
  <inkml:trace contextRef="#ctx0" brushRef="#br0" timeOffset="-23827.61">5108 4960 0 0,'0'0'290'0,"0"0"-290"0,0 24 0 0,-2-2 0 0,1 1 23 16,-1-8-23-16,1-2 0 0,0 2 31 0,1-8-31 0,0 0 0 0,1 2 38 0,0-2-38 16,1-2 0-16,-1 2 0 0,1-4 0 0,-2-2 0 0,1 4 15 0,1-3-15 0,1 0 0 0,0 2-3 15,0-3 3-15,-1 1 0 0,5 0-27 0,-7-2 27 0,0 0 0 0</inkml:trace>
  <inkml:trace contextRef="#ctx0" brushRef="#br0" timeOffset="-23002.69">29224 6885 0 0,'0'0'290'0,"0"0"-290"0,-9 9 0 0,-1 0 0 0,1-2 20 0,8-5-20 0,0 0 0 0,-2 1 9 0,3-2-9 16,0 1 0-16,-2-1 0 0,2-1 0 0,0 1 0 0,-1 0-6 0,1-1 6 0,0 0 0 0,-2 2 0 0,2-2 0 0,0 0 0 15,-1 2-3-15,1-2 3 0,0 0 0 0,0-1 0 0,0 1 0 0,0 0 0 0</inkml:trace>
  <inkml:trace contextRef="#ctx0" brushRef="#br0" timeOffset="3652.62">21710 11946 0 0,'0'0'283'0,"0"0"-298"0,2 5 15 0,0 0 0 0,2 0-9 15,-3-2 9-15,0-2 0 0,0 1-3 0,0 2 3 0,0-3 0 0,-1-1 0 0,2 3 0 0,-1-2 0 0,1 2 0 0,0 1 0 16,0-2 0-16,0 1 0 0,0 0 0 0,0 0 0 0,0 1 0 0,1 0 0 0,0 0 0 0,1 1 0 16,-1-2 0-16,0 2 0 0,1-1 0 0,1 2 0 0,-1 0 0 0,0-1 0 0,2-1 0 0,-1 3 0 15,1-3 0-15,0 2 0 0,0 0 0 0,0-1 0 0,2 2 0 0,0-3 0 0,-1 2 0 0,1-1 0 16,1 0 0-16,0 0 0 0,1 1 0 0,11 5 0 0,-1-2 0 0,1 2 0 0,2-2 0 0,-2-1 0 16,1 1 0-16,-1-1 0 0,1-1 0 0,-1 1 0 0,0-2 0 0,0 0 0 0,-1 1 0 0,0-4 0 15,-1 1 0-15,1 3 0 0,-1-4 0 0,-1 0 0 0,4 3 0 0,-2-4 0 0,-1 0 0 16,1 0 0-16,2 1 0 0,-2-1 0 0,1 0 0 0,0-1 0 0,-1-1 0 0,2 3 0 15,13-2 0-15,0 0 0 0,4 2 0 0,-8-5 0 0,0 1 0 0,2 0 0 0,-5 0 0 0,0 0 0 0,3-1 0 16,-4 1 0-16,1-1 0 0,3-1 0 0,-4 0 0 0,0 0 0 0,2 0 0 0,-2-1 0 0,-1 1 0 16,1-1 0-16,1 0 0 0,-2-1 0 0,2 0 0 0,-1 0 0 0,1 0 0 0,1 0 0 15,-4 1 0-15,1 0 0 0,-2-2 0 0,2 3 0 0,0-2 0 0,2 0 0 0,1 0 0 0,0 0 0 16,1-1 0-16,0 2 0 0,0 0 0 0,1-1 0 0,-5 2 0 0,0 0 0 0,-1-1 0 0,1 1 0 16,-1 1 0-16,1 0 0 0,-3 0 0 0,0 1 0 0,2-2 0 0,-5 2 0 0,-1-2 0 0,4 1 0 15,-12 1 0-15,-1 0 0 0,2-2 0 0,10 2 0 0,0-2 0 0,3 1 0 0,-16 1 0 16,0 1 0-16,0-1 0 0,2-1 0 0,-1 1 0 0,1 0 0 0,0 0 0 0,0 0 0 0,1-2 0 15,-1 2 0-15,0 1 0 0,2-1 0 0,-2-1 0 0,0 1 0 0,2 1 0 0,-2 0 0 16,2 0 0-16,-2 0 0 0,-8 0 0 0,0 0 0 0,2-2 0 0,-2 2 0 0,1 0 0 0,-1-1 0 0,-3 1 0 16,0 0 0-16</inkml:trace>
  <inkml:trace contextRef="#ctx0" brushRef="#br0" timeOffset="4720.69">20202 12223 0 0,'0'0'283'0,"0"0"-283"0,-3 3 0 0,0-1 0 0,-2 0 0 0,2 1 0 0,-1-1 0 0,-1 0 7 16,1 0-7-16,0 0 0 0,-1 0 13 0,0-1-13 0,-1-1 0 0,1 4 6 15,0-3-6-15,0-1 0 0,-3 3 0 0,1-2 0 0,1 0 0 0,0 0 3 0,0-1-3 16,0 0 0-16,-3 3-2 0,2-3 2 0,0 0 0 0,0 2 1 0,-1-2-1 0,1 0 0 0,0 2 0 0,0-2 0 0,-2 0 0 16,1 0 2-16,0 0-2 0,0 0 0 0,-1 0 6 0,1 0-6 0,0 0 0 0,0 2 6 15,-1-2-6-15,1 0 0 0,0 1 0 0,-1-1 0 0,0 0 0 0,-1 0 9 0,1 0-9 0,-1 0 0 16,0 0 2-16,1 0-2 0,-1 0 0 0,-1 1-4 0,-13-1 4 0,1 0 0 0,1 1 0 0,0-1 0 15,-1 0 0-15,2 0-4 0,2 0 4 0,0 0 0 0,-1 0-5 0,1 0 5 0,2 0 0 16,-2 2 0-16,3-2 0 0,1 0 0 0,-2 2 0 0,2-2 0 0,0 0 0 0,-1 2 0 0,1-1 0 0,1 0 0 16,-1 1-11-16,-1-1 11 0,0 0 0 0,1 0-8 0,-1-1 8 0,1 0 0 0,-2 2 0 15,1-2 0-15,0 0 0 0,1 2-1 0,-1-2 1 0,1 0 0 0,-3 2 2 0,1-1-2 0,0 0 0 16,1 0 7-16,-1 0-7 0,1 0 0 0,-3 1 0 0,-1-1 0 0,2-1 0 0,-1 3 10 16,-1-2-10-16,1 1 0 0,-2-1 1 0,2-1-1 0,-1 0 0 0,-1 3-3 0,1-3 3 0,0 0 0 0,-2 1 0 15,3 1 0-15,-1-1 0 0,-2 0-5 0,3-1 5 0,-1 0 0 0,0 0-3 0,1 0 3 0,-2 0 0 16,-1 0 10-16,-12 0-10 0,-1 0 0 0,-1 1 0 0,18-1 0 0,1 0 0 0,-4-1 12 15,-10 0-12-15,0 0 0 0,-1-1 2 0,3 2-2 0,0-1 0 0,-2-2-1 0,6 2 1 16,0-2 0-16,-1 0 0 0,4 3 0 0,1 0 0 0,-1-1-8 0,2 0 8 0,0 0 0 0,-1 0 9 0,1-1-9 16,0 0 0-16,1 0 8 0,10 1-8 0,1 0 0 0,-3-2 0 0,0 2 0 0,1 0 0 0,-2-3 1 15,-2 2-1-15,1 0 0 0,-2 0-7 0,-1 1 7 0,0 0 0 0,1-2-4 0,-1 2 4 16,1 0 0-16,-3-2 0 0,2 1 0 0,0 1 0 0,-1-2 0 0,1 1 0 0,1 0 0 0,-1-1 0 16,-2 3 0-16,2-1 0 0,-1-2-7 0,1 0 7 0,-1 2 0 0,1-1 0 0,-2 0 0 0,2-1 0 15,-2-1-12-15,1 1 12 0,-1 0 0 0,-1-2-14 0,19 5 14 0,0 0 0 0</inkml:trace>
  <inkml:trace contextRef="#ctx0" brushRef="#br0" timeOffset="8078.56">5673 12846 0 0,'0'0'306'0,"0"0"-271"0,-5 0-35 0,0 1 0 0,-1 0 51 0,6-1-51 0,0 0 0 16,0-1 31-16,0 0-31 0,0 1 0 0,2-3 0 0,1 2 0 0,-2 0 0 0,2-2 4 16,9-3-4-16,2 0 0 0,0-3-37 0,-14 9 37 0,0 0 0 0</inkml:trace>
  <inkml:trace contextRef="#ctx0" brushRef="#br0" timeOffset="8307.07">8261 13072 0 0,'0'0'295'0,"0"0"-303"16,-3 0 8-16,2 0 0 0,-3 3 0 15,4-5 0-15,0 1 0 0,0 1 0 0,0 0 0 0,-2-1 4 0,2 1-4 0,0-2 0 0,0-1 0 0,-2 1 4 0,2-3-4 0,0 1 0 0,0-1 21 16,0 5-21-16,0 0 0 0</inkml:trace>
  <inkml:trace contextRef="#ctx0" brushRef="#br0" timeOffset="11928.62">30377 14203 0 0,'0'0'741'0,"0"0"-743"0,-9 4 2 0,0 2 0 15,-3-3-2-15,0 2 2 0,0 1 0 0,-3-1-2 0,-1 0 2 0,0-1 0 0,1 1 0 0,-3-1 0 16,0 1 0-16,-1-1-3 0,-2 0 3 0,1-1 0 0,-1 2-3 0,-17-1 3 0,0 0 0 0,1 1-4 16,2-2 4-16,1 0 0 0,-1 1 0 0,1-3 0 0,1 0 0 0,-3 1-4 0,2-3 4 0,0 0 0 15,-2 0-4-15,3-1 4 0,0 0 0 0,-3 0-4 0,2-1 4 0,-1-3 0 0,-2 0 0 16,0 1 0-16,-1 0 0 0,1-3-5 0,3 3 5 0,-2 0 0 0,2 0-5 0,-2 0 5 0,-1-1 0 16,1 2-6-16,-4-4 6 0,2 1 0 0,0-1 0 0,0 2 0 0,1 0 0 0,-4-2-7 15,2 2 7-15,0 0 0 0,-4-1-7 0,0 0 7 0,-2-2 0 0,2 3-8 0,2 0 8 0,0 0 0 0,-1-1 0 16,2 2 0-16,-1 0 0 0,-2-1-23 0,6 0 23 0,-2 0 0 0,0-3-3 15,6 3 3-15,-1 1 0 0,0-1-2 0,0 3 2 0,1 0 0 0,0-2 0 0,1 4 0 0,1-1 0 0,0 0-4 16,3 2 4-16,1 0 0 0,-1 2-1 0,3 1 1 0,-1-2 0 0,1 2-1 0,5 0 1 16,-1 0 0-16,-2 0 0 0,8 1 0 0,-1 0 0 0,0 3-1 0,16-7 1 0,0 0 0 0,0 0 2 15,-10 5-2-15,-1 1 0 0,-1 2 3 0,7-4-3 0,-2-1 0 0</inkml:trace>
  <inkml:trace contextRef="#ctx0" brushRef="#br0" timeOffset="12862.25">24915 14282 0 0,'0'0'317'0,"0"0"-350"0,-5 4 33 0,0-2 0 0,-3 3 0 0,5-4 0 16,0 0 0-16,0 2-23 0,0-3 23 0,-1 2 0 0,0-1-5 0,0 0 5 0,-1 0 0 0,0 0 1 16,0 1-1-16,0-1 0 0,0 0 0 0,-1-1 0 0,-1 0 0 0,1 1-1 0,-1-1 1 0,0 0 0 15,-2 2 8-15,1-2-8 0,0 0 0 0,-1 1 6 0,-13-1-6 0,0 0 0 0,-1-3 0 0,-1 2 0 16,0 0 0-16,-1-2 11 0,0 1-11 0,-1 0 0 0,0 0 8 0,-15-2-8 16,0 0 0-16,-1 0 22 0,6 1-22 0,2-1 0 0,-1-1 0 0,4 1 0 0,1 0 0 0,-1-1 5 15,0 0-5-15,1 1 0 0,0 0-7 0,2 1 7 0,-1 0 0 0,-1-2 1 0,3 2-1 0,-2-1 0 0,-1 1 0 16,-1-1 0-16,-1 0 0 0,1 0 8 0,-3 0-8 0,0-1 0 0,1-1-2 0,-1 3 2 0,-1 0 0 15,1-2 0-15,-3 2 0 0,1-1 0 0,-2-1 0 0,-1 1 0 0,1 1 0 0,-4-2-11 16,4 3 11-16,0-2 0 0,-1 2 11 0,0 0-11 0,0 0 0 0,1 0 6 0,0 1-6 0,-2-1 0 16,1-1 0-16,2 3 0 0,1 0 0 0,-1-1 17 0,0 2-17 0,2-1 0 0,-1 2 16 0,1-2-16 15,0 0 0-15,-1 1 37 0,2-1-37 0,-1 0 0 0,-1 2 0 0,0-1 0 0,-1 0 0 0,0 0 24 16,4 3-24-16,-2-3 0 0,2 4-8 0,2-3 8 0,-1 2 0 0,1-2-25 0,2 3 25 0,-1-1 0 16,0 2 0-16,0-2 0 0,-1 0 0 0,-1 0-31 0,2 1 31 0,-1-1 0 0,0 2-33 15,0-1 33-15,-1 0 0 0,1 0-38 0,-1-1 38 0,-1 1 0 0,1-1 0 0,2-1 0 0,0 0 0 16,-3 2-18-16,2-4 18 0,0 1 0 0,-2-1-6 0,2-1 6 0,0 0 0 0,-2-1-1 15,11-1 1-15,1 1 0 0</inkml:trace>
  <inkml:trace contextRef="#ctx0" brushRef="#br0" timeOffset="13980.36">18549 14187 0 0,'0'0'272'0,"0"0"-272"0,-32 0 0 0,1 2 0 0,-1 0-10 0,17 0 10 15,-2-1 0-15,1 0-4 0,-1-1 4 0,1 2 0 0,-3-1-1 0,0-1 1 0,0 0 0 0,-2 3 0 16,2-2 0-16,1 0 0 0,-2 1-1 0,-2-1 1 0,2 0 0 0,-1 1 0 15,-14 0 0-15,-1 0 0 0,1 0 0 0,2-1 0 0,1-1 0 0,0 3 0 0,1-3 0 0,1 0 0 0,-1 1 0 16,-1-1 0-16,1 0 0 0,0 3 0 0,1-3 0 0,1 0 0 0,-1-3 0 0,2 3 0 0,-1-1 0 0,0 0 0 16,1 1 0-16,-1 0 0 0,1-2 10 0,0 2-10 0,-1 0 0 0,1-2-1 0,-1 2 1 0,0 0 0 15,-3-1-6-15,32 1 6 0,0 0 0 0,0 0 0 0,0 0 0 0,0 0 0 16,0 0 1-16,0 0-1 0,0 0 0 0,0 0 5 0,0 0-5 0,0 0 0 0,0 0-5 0,0 0 5 0,0 0 0 16,0 0 0-16,0 0 0 0,0 0 0 0,0 0-4 0,-27 0 4 0,-1 0 0 0,-1 1 0 15,-188-2 0-15,-1-3 0 0,-2 0 0 0,188 4 0 0,0 0 0 0,-1-2 0 0,3 2 0 0,0 0 0 0,-3 0 9 16,1 0-9-16,0 0 0 0,-2-2-4 0,2 1 4 0,0-1 0 0,-2 2-4 0,3 0 4 15,0 0 0-15,-2 0 0 0,0 0 0 0,0 0 0 0,-1 0-1 0,1 0 1 0,1 0 0 0,-3 0 0 16,5 0 0-16,0 0 0 0,-1-1 0 0,2 1 0 0,0 0 0 0,-1 1 0 0,1-1 0 16,-1 0 0-16,-1-1 0 0,0-1 0 0,0 2 0 0,-3-2 0 0,3 0 0 0,0 2 0 0,-3-2 0 15,1 2 0-15,0 0 0 0,-1-2 0 0,1 2 0 0,0 0 0 0,-2 0 2 0,2 0-2 0,0 0 0 16,-3 0 0-16,3 0 0 0,0 2 0 0,-1 0 0 0,1 1 0 0,-1-2 0 0,0 2 0 16,3-1 0-16,-1 0 0 0,1 2-2 0,0-1 2 0,-1 1 0 0,0-1 0 0,-4 0 0 15,-2-2 0-15,2 5 0 0,0-5 0 0,-1 1 0 0,0-1 0 0,3 1 0 0,0 0 0 0,0 0 1 16,0-1-1-16,1 0 0 0,-2 1 0 0,-1 1 0 0,1 0 0 0,-1-1-1 0,-1 1 1 0,2-1 0 0,-1 0 0 15,2-1 0-15,0 1 0 0,-3-1 4 0,-1 1-4 0,0 0 0 0,0 0 3 16,1 1-3-16,-1-2 0 0,-1 2-5 0,1-1 5 0,1 0 0 0,-2 0 0 0,-5 0 0 0,2 1 0 16,-4 0-2-16,3-1 2 0,-2 0 0 0,2 1 0 0,-2-1 0 0,0 0 0 0,-1-1 0 0,0 3 0 15,1 0 0-15,-2 1 0 0,3-4 0 0,-2 1 0 0,0 2 0 0,-2-2 0 0,2 0 0 0,-4 2 0 16,2 0 0-16,0-1 0 0,0 0 0 0,-1 0 0 0,-1-2 0 0,1 3 0 0,-5-2 0 0,1 0 0 16,-3 2 0-16,3-1 0 0,-2 0 0 0,1 2 0 0,-1-2 0 0,0 1 0 0,2 1 0 15,-4 0 0-15,1-2 0 0,-3 2 0 0,2 0 0 0,1-1 0 0,0 1 0 0,1-3 0 0,-1 0 0 16,1 2 0-16,6-4 0 0,-1 0 0 0,1-1 0 0,12-2 0 0,-1 1 0 0</inkml:trace>
  <inkml:trace contextRef="#ctx0" brushRef="#br0" timeOffset="16382.72">8427 12388 0 0,'0'0'287'0,"0"0"-287"0,-5-23 0 0,1 0 0 0,0 0-17 0,2 8 17 0,1-1 0 15,-1 0-11-15,0-1 11 0,0 1 0 0,-2-1 6 0,1 1-6 0,0 0 0 0,-2-1 0 16,-1 3 0-16,1-1 0 0,0 0 6 0,-2 2-6 0,0 1 0 0,-2-2 28 0,0 3-28 0,0-1 0 0,-3 0 1 16,0 1-1-16,-1 2 0 0,-1-3 0 0,-2 3 0 0,0-1 0 0,-2 0-19 15,0 3 19-15,-1 0 0 0,-1 0 21 0,-16-2-21 0,1-1 0 0,-1-1 21 0,1 6-21 0,0 0 0 16,-3-2 0-16,4 4 0 0,0 2 0 0,-1-2 6 0,0 4-6 0,1 1 0 0,-2-1 2 0,0 2-2 0,-1 0 0 15,0 0-19-15,4 1 19 0,0 1 0 0,-2 1 0 0,2 2 0 0,-1 1 0 0,0 1-10 16,3 1 10-16,0 1 0 0,1 1-1 0,2 0 1 0,0 0 0 0,-1 3 5 0,5 1-5 0,0-3 0 16,-3 3 0-16,6 4 0 0,-1-2 0 0,-2 2-1 0,6 1 1 0,0 0 0 0,-1 1 10 15,5-2-10-15,2 2 0 0,-5 1-2 0,8 0 2 0,-1 0 0 0,1 1 0 0,6 0 0 0,-2 0 0 0,1 2 5 16,4 0-5-16,0 1 0 0,1-1 12 0,7 0-12 0,-2 2 0 0,1 2 11 0,7 0-11 0,-2 0 0 16,1 1 0-16,3-1 0 0,1-1 0 0,0 0-1 0,6-1 1 0,1 0 0 0,-1 2 9 15,3 1-9-15,2 0 0 0,0-1-8 0,3-1 8 0,1 1 0 0,1-1 0 0,0 0 0 0,2 0 0 16,0 3-13-16,-1-4 13 0,1 2 0 0,0 0-14 0,1-2 14 0,3-1 0 0,0 0 0 15,1-1 0-15,-3-2 0 0,3 2 0 0,-1-2 0 0,-3-1 0 0,2 0 15 0,-3-4-15 0,-1 2 0 0,3-2 24 16,-7-4-24-16,0-1 0 0,3 1 10 0,-4-5-10 0,1-1 0 0,0 0 0 0,-2-3 0 16,-1 0 0-16,4 0-11 0,-5-7 11 0,0 0 0 0,2-2-23 0,-4-2 23 0,0-1 0 0,-2-2-16 15,-3-3 16-15,1 1 0 0,-1-3 0 0,-4-1 0 0,-1 0 0 0,1-1-4 16,-4-4 4-16,0 0 0 0,3 0 18 0,-5 0-18 0,0-3 0 0,2 0 11 0,-5-6-11 0,0 1 0 0,1 0 0 16,-3-4 0-16,2 0 0 0,-2-1 7 0,-3 0-7 0,0-1 0 0,0 0-3 0,-3-3 3 0,0 2 0 15,-1-1-14-15,-5 0 14 0,1 0 0 0,-1-2 0 0,-1 3 0 0,-1-2 0 0,1 0-6 16,0 1 6-16,-2-1 0 0,2-2-4 0,-3 5 4 0,-1-1 0 0,-1-1 10 0,-1 5-10 0,1-1 0 15,-4-2 0-15,0 3 0 0,-1 1 0 0,-1-2-4 0,0 5 4 0,-3-3 0 0,2 1 6 0,3 2-6 16,-1 1 0-16,1-1-19 0,1 1 19 0,3-1 0 0</inkml:trace>
  <inkml:trace contextRef="#ctx0" brushRef="#br0" timeOffset="16631.89">6711 12165 0 0,'0'0'347'0,"0"0"-337"16,-65 2-10-16,0 2 0 0,-3 0 0 0,34-6 0 0,-1 1 0 0,1 1 25 16,3-1-25-16,-3-1 0 0,1 1 22 0,2 1-22 0,-3 0 0 0,0 0-10 0,2 3 10 0,-3-2 0 15,1 2 0-15,1 1 0 0,1 0 0 0,-1 0 0 0,3-1 0 0,-1-2 0 0,1 4-7 0,0-2 7 0,0 2 0 16,-2 2-7-16,9-3 7 0,-1 2 0 0,-2 0 0 0,7 1 0 0,1-1 0 0,-3 0-13 0,7 2 13 16,0 0 0-16,-1 2 16 0,15-10-16 0,0 0 0 0,0 0-12 0,0 0 12 0,0 0 0 0,0 0 0 15,0 0 0-15,0 0 0 0,0 0-21 0,-10 45 21 0,-1 0 0 0,0 2-5 16,16-28 5-16,-2 1 0 0,3-1-20 0,9 21 20 0,-1-1 0 0,1-1 0 0,6-3 0 0,0 1 0 0,1 0-27 15,-22-36 27-15,0 0 0 0,0 0-25 0,0 0 25 0,0 0 0 0</inkml:trace>
  <inkml:trace contextRef="#ctx0" brushRef="#br0" timeOffset="39822.3">1479 12987 0 0,'0'0'1101'0,"0"0"-1103"0,3-2 2 0,0 1 0 16,0 1-3-16,0-1 3 0,-1 0 0 0,0-1-3 0,0 1 3 0,1-1 0 0,0-2 0 16,0 2 0-16,0 0 0 0,0-2-5 0,2 0 5 0,-2 0 0 0,2 0-4 0,-2-1 4 0,1 1 0 15,0-1-5-15,-1-1 5 0,0 1 0 0,2 1 0 0,-2-3 0 0,0 2 0 0,3 0-7 0,-3-1 7 0,0 1 0 16,0-2-7-16,-2 0 7 0,1 2 0 0,3-3-8 0,-4 3 8 0,2-2 0 0,-1 1 0 15,1 0 0-15,-1-1 0 0,0 1-9 0,-1-1 9 0,1 0 0 0,-2 0-9 0,0 7 9 16,0 0 0-16,0 0-11 0,0-11 11 0,0-1 0 0,0-1 0 0,-2 8 0 0,1 0 0 0,-1 0-12 16,0-1 12-16,-1 2 0 0,1-2-12 0,-1 2 12 0,0-1 0 0,0-1-13 0,-2 2 13 0,1 0 0 15,1 0 0-15,-3 1 0 0,0 0 0 0,0-3-14 0,1 3 14 0,-1 1 0 0,-4-2-14 0,2 2 14 16,2 0 0-16,-3-1-14 0,-12-1 14 0,1 2 0 0,-1-4 0 0,0 4 0 0,0 0 0 16,1 0-14-16,-1 2 14 0,2 0 0 0,-1 1-15 0,0 1 15 0,1 0 0 0,2 0-15 0,0 4 15 15,2-1 0-15,-4 0 0 0,5 2 0 0,-1 1 0 0,0-1-16 0,0 0 16 0,-1 0 0 0,2 3-17 16,0-3 17-16,1 2 0 0,-3 0-16 0,3 0 16 0,2 1 0 0,-4-1 0 0,3 2 0 0,1-1 0 15,-2 2-16-15,1 0 16 0,1-2 0 0,-1 2-17 0,3 0 17 0,0-1 0 0,-3 1-18 0,3 0 18 16,1-2 0-16,-2 2 0 0,2 0 0 0,2 1 0 0,-3 0-18 0,2 3 18 0,1-2 0 16,-2 1-17-16,2 0 17 0,1-1 0 0,-2 2-16 0,2-1 16 0,1-1 0 0,-1 1 0 15,4-1 0-15,-1-1 0 0,-2 2-28 0,2-1 28 0,2 2 0 0,-3 0-38 0,3-2 38 0,0 2 0 0,0 1-45 16,3-3 45-16,-1 1 0 0,-1 2 0 0,2-3 0 0,0-1 0 0,2 3-50 16,-2-2 50-16,2-1 0 0,3 3-44 0,-3-2 44 0,-1-1 0 0,3 1-26 0,-1 0 26 0,2 0 0 0,0 0 0 15,0-3 0-15,1 1 0 0,3 0-8 0,-12-12 8 0,0 0 0 0,0 0 1 0,24 19-1 0,2 1 0 16,-2-1-3-16,-9-11 3 0,-3 0 0 0,3 1 0 0,0-3 0 0,-3 1 0 0,5 0-8 15,-5 0 8-15,3-1 0 0,-1 0 2 0,4-1-2 0,-3 0 0 0,0 1 12 0,0-5-12 0,2 1 0 16,-2 1 0-16,0-1 0 0,0-2 0 0,0 1 14 0,-1-1-14 0,-1 0 0 0,1 0 2 0,1-1-2 16,-2 1 0-16,4-4-11 0,-3 1 11 0,0 1 0 0,2-3 0 0,-1 1 0 0,-2-1 0 15,5 1-14-15,-18 4 14 0,0 0 0 0,0 0-5 0,29-11 5 0,-1-3 0 0,2 2 4 0,-15 3-4 16,-3 1 0-16,3 0 0 0,-4-2 0 0,0 2 0 0,2-3 4 0,-3 0-4 0,2 1 0 0,-3-1-2 16,-1-1 2-16,0 1 0 0,2-3-4 0,-4 2 4 0,2-1 0 0,-2 0 0 0,1 0 0 15,-2 1 0-15,1-2 0 0,-3 2 0 0,0-1 0 0,1-2 0 0,-2 3 0 0,2-1 0 0,-2-1-6 16,-2 1 6-16,0-1 0 0,0 2 0 0,-2-2 0 0,-2 0 0 0,1 1-7 0,0-1 7 0,0-1 0 15,-3 3-4-15,1-2 4 0,0 1 0 0,-3-1-3 0,2 2 3 0,-2-1 0 0,2-1 0 16,-4 3 0-16,0 0 0 0,1-1-11 0,-3 2 11 0,2-1 0 0,-1 0-20 0,-1 1 20 0,0 1 0 16,1-1-27-16,-2 2 27 0,1 2 0 0,-3-4 0 0,2 3 0 0,0 2 0 0,-1-2-23 15,8 5 23-15,0 1 0 0,-1-2-5 0,-4-2 5 0,-1-1 0 0,-3 1 3 0,9 4-3 0,1-2 0 0,1 1 0 16,-2-1 0-16,3 1 0 0,-3 0 0 0,3 1 0 0,0-2 0 0</inkml:trace>
  <inkml:trace contextRef="#ctx0" brushRef="#br0" timeOffset="40472.38">2147 12962 0 0,'0'0'371'0,"0"0"-373"0,-1-3 2 0,1 2 0 0,-2-3 0 16,1 2 0-16,1-2 0 0,-2 0-2 0,0 0 2 0,2 0 0 0,-3 0-2 0,1 0 2 0,1 0 0 0,-1-4-2 0,-1 3 2 0,1 1 0 16,-1-3 0-16,2 2 0 0,-2-1 0 0,0 0 0 0,0 1 0 0,-1-1 0 0,-1 1-2 0,2-1 2 0,0 1 0 15,-2 0-2-15,2 0 2 0,-3 1 0 0,-1-1 0 0,2 1 0 0,1 1 0 0,-4-2-2 16,2 1 2-16,-1 1 0 0,-1-1-1 0,2 2 1 0,-2 0 0 0,-2-1 0 0,-9 0 0 16,-1-1 0-16,-3 2 0 0,3 2 0 0,-1 0 0 0,-1 0 0 0,2 2 0 0,-1-1 0 0,0 3 0 15,2 0 0-15,0-1 0 0,-2 2 0 0,6 0 0 0,-3 1 0 0,1 1 0 0,0 0 0 0,2 1 0 16,-1 0 0-16,2 1 0 0,-1-1 0 0,0 0 0 0,3 2 0 0,-2 0 0 0,0-1 0 15,3 3 0-15,0 0 0 0,-3 2 0 0,4-2 0 0,1 3 0 0,-3-2 0 0,4 2 0 0,-1 0 0 16,1 0 0-16,1 2 0 0,1-1 0 0,0-1 0 0,3 2 0 0,1 1 0 0,-4-2 0 0,6 2 0 0,-3 0 0 16,2 2 0-16,1-3 0 0,0 1 0 0,0 0 0 0,4 1 0 0,-2-1 0 0,2 2 0 15,1-2 0-15,1-1 0 0,2 4 0 0,2-3 0 0,-1 1 0 0,0 2 0 0,9 13 0 0,-1-2 0 16,4 2-1-16,-5-9 1 0,0 0 0 0,3 3-2 0,-19-28 2 0,0 0 0 0,0 0 0 16,0 0 0-16,0 0 0 0,0 0-2 0,0 0 2 0,0 0 0 0,0 0-2 0,0 0 2 0,0 0 0 15,0 0 0-15,0 0 0 0,0 0 0 0,0 0 0 0,100 76 0 0,-2 1 0 0,3 0-2 0,-90-76 2 16,-1 0 0-16,2 2-2 0,-1 0 2 0,1-1 0 0,3 2-2 0,-3-4 2 0,3 0 0 0,-1 0 0 15,-1 0 0-15,1-2 0 0,-2 1-2 0,3-2 2 0,-4-1 0 0,4 1-7 0,-2-2 7 0,1 0 0 16,0-1-10-16,-2-1 10 0,3 1 0 0,-1-3 0 0,-14 9 0 0,0 0 0 0,0 0-13 16,0 0 13-16,0 0 0 0,0 0-13 0,31-34 13 0,1-1 0 0,2-1-11 0,-26 21 11 0,-2 1 0 15,2-1 0-15,-2-1 0 0,1 0 0 0,1-2-10 0,-5 2 10 0,1-1 0 0,1-1-8 16,-2 1 8-16,1-1 0 0,-1-2-6 0,-1 1 6 0,-2 0 0 0,3 0 0 0,-3 1 0 0,0-1 0 16,1-1-4-16,-2 2 4 0,1-1 0 0,-3 1-2 0,0-2 2 0,-1 1 0 0,2-2-1 15,-4 3 1-15,1-1 0 0,-2 0 0 0,0 2 0 0,-1 1 0 0,2-3 0 0,-4 3 0 0,1 0 0 16,-1 1 0-16,1 1 0 0,0 1 0 0,-3-3 0 0,1 3 0 0,2 1 0 0,-4-4 0 15,2 5 0-15,-1 0 0 0,0-1 0 0,1 0 0 0,-2 3 0 0,2-3 0 0,-2 3 0 0,2 0 0 16,-1-2 0-16,-2 4 0 0,2 1 0 0,-4-4 0 0,5 4 0 0,-1 1 0 0,-3 0 0 0,3 0 0 16,-2 2 0-16,2 1 0 0,7 2 0 0,-1 0 0 0,1-1 0 0,0 1 0 0,2 0 0 0,-3 2 0 15,1-2 0-15,1 1 0 0,0 2 0 0,0-3 0 0,1 1 0 0,0 3 0 0,2-2 0 0,-2 1 0 16,1 0 0-16,2 1 0 0,0-2 0 0,-1 4 0 0,4 5 0 0,1 0 0 0,1 3 0 0,7-1 0 16,-3-1 0-16,2 3 0 0,19 7 0 0,-2-2 0 0,3 0 0 0,3-3 0 0,0-1 0 15,0 0 0-15,1-6 0 0,-2 0 0 0,-1 1 0 0,2-5 0 0,0 0 0 0,2 2 0 0,-7-2 0 0,-1-1 0 16</inkml:trace>
  <inkml:trace contextRef="#ctx0" brushRef="#br0" timeOffset="41023.33">3501 12761 0 0,'0'0'365'0,"0"0"-365"0,-25-18 0 0,-2 0 0 0,0-2-1 15,13 11 1-15,-1 0 0 0,0-3-1 0,0 3 1 0,1 1 0 0,-2 0-2 0,0-1 2 0,1 2 0 0,-1-2 0 16,-1 3 0-16,2-1 0 0,-3 0-2 0,1 5 2 0,-2 0 0 0,1-2-2 0,1 4 2 0,-1 0 0 16,-2 0-2-16,1 3 2 0,1-2 0 0,-2 1 0 0,-1 0 0 0,0 0 0 0,2 1-2 15,0 2 2-15,2-1 0 0,-4 2-2 0,2 1 2 0,0-2 0 0,0 2-2 0,2 3 2 0,2 0 0 16,-4 1 0-16,5 2 0 0,-1-1 0 0,0 0-2 0,4 3 2 0,-2-2 0 0,0 1-2 15,3 3 2-15,1 0 0 0,-2 1-2 0,5 1 2 0,-1-1 0 0,-1 3 0 0,7 0 0 0,-1 1 0 0,-1 0-3 16,6 16 3-16,2 2 0 0,-1-1-3 0,8-5 3 0,-1 4 0 0,3-3-4 16,-1-5 4-16,1 1 0 0,2 0 0 0,2-3 0 0,2 2 0 0,4 1-4 0,-3 1 4 0,-1 2 0 15,2-2-3-15,4-5 3 0,0 0 0 0,-3 1-3 0,4-4 3 0,0-2 0 0,0 2 0 0,-3-4 0 16,0 0 0-16,-1 1-4 0,-1-3 4 0,1-1 0 0,-2 3-4 0,-21-20 4 0,0 0 0 0,0 0-4 16,0 0 4-16,0 0 0 0,0 0 0 0,0 0 0 0,0 0 0 0,0 0-4 0,0 0 4 0,0 0 0 15,0 0-4-15,0 0 4 0,0 0 0 0,0 0-3 0,141 48 3 0,-4 0 0 0,3 1 0 16,-123-55 0-16,0 0 0 0,1-3-3 0,-11 3 3 0,2 0 0 0,2-3-3 0,7-7 3 0,2 1 0 15,0-4-3-15,-10 9 3 0,-1-3 0 0,2 3 0 0,7-13 0 0,-2 1 0 0,2 0-3 0,-3-2 3 16,-1 0 0-16,4-1-3 0,-9 0 3 0,2 0 0 0,1 0-3 0,-6 0 3 0,0 0 0 16,0-1 0-16,-4-2 0 0,-2 1 0 0,3-2-4 0,-2 0 4 0,2 2 0 0,-2-2-5 0,-5 1 5 15,1-1 0-15,0 1-6 0,-5 1 6 0,1 0 0 0,-5-3 0 0,3 7 0 0,-2-1 0 0,1-3-5 16,-4 2 5-16,2-1 0 0,-3 1-3 0,1 0 3 0,-2 2 0 0,-1-2-2 0,-1 3 2 0,0-1 0 16,0 0 0-16,-3 5 0 0,-2 0 0 0,-1 0-1 0,1 2 1 0,0 1 0 0,1-2 0 15,-4 2 0-15,2-2 0 0,-2 1 0 0,1 1 0 0,-2 1 0 0,-2-2 0 0,2 7 0 0,-3-2 0 0,4 3 1 16,-3 1-1-16,-1-1 0 0,-2 0 3 0,5-2-3 0,0 1 0 0,0-3 4 15,3 4-4-15,0 0 0 0,1-2 0 0,-1 7 0 0,1 2 0 0,-1-2 4 0,4 4-4 0,-2 1 0 16,1 1 4-16,11 1-4 0,1-1 0 0,-3 1 1 0,5-2-1 0,1 0 0 0,-4 2 0 0,3-3 0 16,3 2 0-16</inkml:trace>
  <inkml:trace contextRef="#ctx0" brushRef="#br0" timeOffset="44042.88">1328 12937 0 0,'0'0'694'0,"0"0"-694"0,-2 3 0 0,1 0 0 15,-1 0-1-15,2-3 1 0,0 0 0 0,-1 2-3 0,1-2 3 0,0 0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51:28.8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4492 7792 0 0,'0'0'260'16,"0"0"-251"-16,0 9-9 0,0-2 0 0,-3 2 7 0,3-4-7 0,-2 0 0 0,1 1 0 15,1-1 0-15,-2 0 0 0,0 2 2 0,0-1-2 0,1 0 0 0,-1 0 4 0,-1 0-4 0,1 1 0 16,-2-2 3-16,1 2-3 0,0 0 0 0,-2 0 0 0,2-1 0 0,-3 1 0 0,2 0 0 15,-2-1 0-15,1 1 0 0,-1 2 3 0,-9 6-3 0,0 1 0 0,0 1 4 0,1-3-4 0,-2 1 0 16,-1 2 0-16,2-6 0 0,1 4 0 0,-1-2 4 0,3-3-4 0,-4 0 0 0,3 1 18 16,1 0-18-16,-1-3 0 0,-1 2-8 0,1-3 8 0,2 2 0 0,-6 1 0 0,4-4 0 0,0 2 0 0,-3 2-16 15,2-3 16-15,-1 1 0 0,-2-1-8 0,1-1 8 0,2 0 0 0,-2 0-7 0,-2 0 7 0,3-1 0 16,-3 2 0-16,3-1 0 0,0-2 0 0,-1 2 4 0,0-2-4 0,-1 0 0 0,-2 0 7 16,2 0-7-16,-1-1 0 0,1 1 9 0,17-4-9 0,0 0 0 0,0 0 0 0,0 0 0 0,0 0 0 0,0 0 7 15,-72 6-7-15,1 0 0 0,0 0 2 0,53-6-2 0,0 0 0 0,-1 0-5 0,-12-1 5 16,-1-1 0-16,-1-1 0 0,4 1 0 0,-1 0 0 0,0-1-10 0,6-1 10 0,-2 0 0 0,0 0-10 15,3-1 10-15,-1-1 0 0,0 0-8 0,3 0 8 0,3 1 0 0,-3 0 0 0,0-1 0 0,3 2 0 16,-3-3-6-16,4 1 6 0,-1 0 0 0,-3 0-4 0,4-4 4 0,-4 3 0 0,2-2-3 16,0 0 3-16,0 0 0 0,2-2 0 0,-6 1 0 0,2 1 0 0,0-2-1 0,1 1 1 0,0-1 0 15,0-2-1-15,20 13 1 0,0 0 0 0,0 0 0 0,-41-26 0 0,2-1 0 0,-1-1 0 16,22 15 0-16,2-2 0 0,-4 1 0 0,4-1 0 0,-1 1 0 0,1-4 0 0,6 10 0 0,1-2 0 0,-1 0 0 16,1-1 0-16,-1 2 0 0,-1-3 0 0,0-1 0 0,2 0 0 0,-3-1 0 15,-6-9 0-15,-2-2 0 0,2 0 0 0,9 11 0 0,3 1 0 0,-3-1 0 0,1 0 0 0,1 1 0 16,-2-2 0-16,1 0 0 0,2 1 0 0,-4-2 0 0,5 0 0 0,-3-2 0 0,1 2 0 0,1 0 0 0,1 1 0 15,-2-2 0-15,4 0 0 0,-2 0 0 0,-1-1 0 0,2 1 0 0,1-1 0 0,-2-1 0 16,4 1 0-16,-2 0 0 0,1 1 0 0,2-2 0 0,0 0 0 0,-2 0 0 0,4 1 0 0,-2 1 0 16,2-2 0-16,1-1 0 0,0 2 0 0,1 1 0 0,2-1 0 0,0-1 0 0,-1 0 0 15,1 1 0-15,0 1 0 0,3-4 0 0,-2 3 0 0,3 0 0 0,-1 1 0 0,2-1 0 0,-1 2 0 16,3-1 0-16,7-11 0 0,1 2 0 0,0-2 0 0,-9 14 0 0,0 2 0 0,2-2 0 0,7-9 0 16,2 1 0-16,1 0 0 0,-5 3 0 0,0-1 0 0,3 2 0 0,-10 8 0 0,0 1 0 0,0 0 0 15,-1 0 0-15,1-2 0 0,2 3 0 0,8-10 0 0,2-1 0 0,0 1 0 16,-11 11 0-16,0 1 0 0,2-5 0 0,12-2 0 0,-1-1 0 0,1 0 0 0,-5 1 0 0,2 3 0 0,1-3 0 15,-2 3 0-15,0-1 0 0,1-2 0 0,-3 4 0 0,-1 1 0 0,2-1 0 0,4 1 0 0,-2-1 0 16,0 0 0-16,-1 2 0 0,2 1 0 0,0-2 0 0,2 2 0 0,-2 1 0 0,4-1 0 16,-3 2 0-16,-1 0 0 0,3 0 0 0,-1 1 0 0,-2 1 0 0,4 0 0 0,-2 2 0 0,-1 0 0 0,3 0 0 15,-2 0 0-15,-1 0 0 0,1 0 0 0,1 1 0 0,2 0 0 0,1 1 0 16,-6-1 0-16,2 1 0 0,-2 0 0 0,2 2 0 0,-1-1 0 0,1 0 0 0,-2 1 0 0,1 0 0 16,-2 1 0-16,0 1 0 0,0 0 0 0,0 0 0 0,2 1 0 0,-1 1 0 0,2 0 0 0,-5 1 0 15,2-1 0-15,2 1 0 0,-3-1 0 0,1 1 0 0,0 1 0 0,-3-2 0 0,-3 1 0 0,3-1 0 16,-5 2 0-16,2-2 0 0,1 4 0 0,-4-2 0 0,2 1 0 0,-2 1 0 0,-7-6 0 0,-1 3 0 15,4-2 0-15,-4 1 0 0,1 2 0 0,4-2 0 0,-3 2 0 0,3 0 0 0,-1 1 0 16,1 1 0-16,-1-1 0 0,3 1 0 0,0 1 0 0,-2 1 0 0,0 0 0 0,1 0 0 0,0 2 0 16,0-3 0-16,-1 2 0 0,-1 0 0 0,2 1 0 0,-3 0 0 0,0-1 0 0,1 2 0 15,-1 0 0-15,0 0 0 0,3 2 0 0,-4 0 0 0,0 0 0 0,3-1 0 0,-4 1 0 0,-2 2 0 16,4-1 0-16,-4-1 0 0,0-1 0 0,0 3 0 0,-2-2 0 0,0 2 0 0,2-1 0 16,-5 0 0-16,1 0 0 0,1-1 0 0,-3 1 0 0,0-1 0 0,0 2 0 0,-5-1 0 0,1-1 0 0,0 2 0 15,-6 12 0-15,1 2 0 0,-1-2 0 0,-2-4 0 0,-1-1 0 0,0 3 0 0,-4-6 0 0,1-2 0 16,-1 3 0-16,1-4 0 0,2 1 0 0,-4-1 0 0,-3 0 0 0,1-1 0 0,-1 2 0 15,-1 0 0-15,0-2 0 0,-1 2 0 0,-2 0 0 0,1 0 0 0,-3 4 0 0,2-4 0 0,0 1 0 16,-1 1 0-16,0 1 0 0,1 1 0 0,-2-1 0 0,1 3 0 0,0-1 0 0,-1-1 0 16,0 4 0-16,-2-1 0 0,2 3 0 0,0 0 0 0,-2-1 0 0,1 0 0 0,3-4 0 15,0 1 0-15,-4 2 0 0,5-6 0 0,1 1 0 0</inkml:trace>
  <inkml:trace contextRef="#ctx0" brushRef="#br0" timeOffset="91057.41">2392 7049 0 0,'0'0'270'0,"0"0"-270"0,0-1 0 0,1 0 0 16,1 0-1-16,-2 1 1 0,0 0 0 0,0 0 0 0,1-3-2 0,-1 3 2 0,0 0 0 0,2 0-1 0,-2 0 1 0,0 0 0 0,0 0 0 15,0 2 0-15,0-1 0 0,2 0-1 0,-2 0 1 0,0 0 0 0,1 2-2 16,-1-1 2-16,0 2 0 0,2-1-1 0,-1 1 1 0,1 1 0 0,-2 1 0 0,1-1 0 15,1 0 0-15,-2 2-1 0,0 1 1 0,0-3 0 0,3 4-1 0,-3-2 1 0,1 3 0 0,1-3-1 16,-2 3 1-16,0-2 0 0,1 2 0 0,2 12 0 0,0 0 0 0,-1 1 0 0,-1-1 0 0,1 0 0 0,1 1-1 16,0-6 1-16,-2 1 0 0,2 4-1 0,-1-4 1 0,1 0 0 0,-1 0 0 0,-1-12 0 0,1 3 0 15,-2-1-1-15,2-2 1 0,0 0 0 0,-1 3 0 0,1-4 0 0,-2 2 0 0,3 0 0 16,-3 0 0-16,0-1 0 0,1 1 0 0,1-1 0 0,-2 0 0 0,1 0 0 0,-1 1 0 16,0-1 0-16,2 0 0 0,-2-6 0 0,0 0 0 0,0 0 0 0,0 11 0 0,0 2 0 0,3 0 0 15,-3-10 0-15,0 1 0 0,2 2 0 0,-2-6 0 0,0 0 0 0,0 0 0 0,0 0 0 0,0 0 0 0,0 0 0 16,0 6 0-16,0 0 0 0,0 1 0 0,0-8 0 0,0 0 0 0,0 0 0 0,0-1 0 0,0 0 0 15,-2-1 0-15,2 1 0 0,0-1 0 0,0-1 0 0,0-2 0 0,0 1 0 0,-3-1 0 16,3-2 0-16,0 2 0 0,-3-2 0 0,3-11 0 0,-2-1 0 0,1-1 0 0,-1-1 0 0,1 2 0 16,-1-3 0-16,1 2 0 0,1 0 0 0,-4-1 0 0,2 1 0 0,1-1 0 0,-1 0 0 15,2 1 0-15,-1 3 0 0,-3-2 0 0,3 1 0 0,-2-1 0 0,1 3 0 0,1-1 0 0,-2-3 0 0,0 3 0 16,1 0 0-16,1 0 0 0,-5 0 0 0,6 18 0 0,0 0 0 0,0 0 6 0,0 0-6 16,0 0 0-16,0 0 12 0,-9-48-12 0,-2 1 0 0,-1 0 0 0,11 33 0 0,-2 2 0 0,0-2 14 15,1 8-14-15,2 1 0 0,-2 0 10 0,2 0-10 0,0 1 0 0,-1 0 1 0,1-1-1 0,0 0 0 16,-3 1 0-16,3 0 0 0,0-1 0 0,0-2-6 0,0 3 6 0,0 0 0 15,-2-1-7-15,2 0 7 0,0 2 0 0,0-2-4 0,0 2 4 0,0 0 0 0,0 1 0 0,0-1 0 0,0 2 0 16,0-3-4-16,0 3 4 0,0 0 0 0,2 0-4 0,-2 1 4 0,0 0 0 0,0 1-2 16,0 0 2-16,0 0 0 0,3 3 0 0,-3-2 0 0,0 1 0 0,1 0 3 0,1 1-3 0,-2 1 0 15,2 0 8-15,-2 2-8 0,0-2 0 0,1 2 9 0,1 10-9 0,-2 1 0 0,3 1 0 16,-3 2 0-16,1 0 0 0,1 0 7 0,-2 0-7 0,0 0 0 0,0 2 4 0,0-2-4 0,0 0 0 16,0 1 1-16,1-2-1 0,2 0 0 0,-3 3 0 0,1-4 0 0,1 2 0 0,-1-2-1 0,1 0 1 15,1 0 0-15,-1 2-4 0,-1-3 4 0,1 1 0 0,1 0-5 0,-2-1 5 0,1 0 0 0,2 1 0 16,-2-3 0-16,2 1 0 0,-1 1-5 0,-1-3 5 0,1 1 0 0,0 0-6 0,0-2 6 0,-2 0 0 15,4 1-6-15,-5-15 6 0,0 0 0 0,0 0 0 0,3 18 0 0,-1-1 0 0,1 1 0 16,-1-14 0-16,0 1 0 0,-2-1 6 0,0 0-6 0,0-2 0 0,3 3 9 0,-3-3-9 0,0 1 0 16,1 1 0-16,-1-3 0 0,0 2 0 0,2 0 10 0,-2-1-10 0,0 0 0 0,0 1 8 0,0-3-8 15,0 2 0-15,0-2 8 0,0 0-8 0,0 0 0 0,0 2 0 0,0-4 0 0,0 2 0 0,0-2 6 16,0 0-6-16,0 0 0 0,0-1 7 0,0 0-7 0,0-1 0 0,-3 0 7 0,3-1-7 16,0-1 0-16,-2 1 0 0,1-12 0 0,-3 0 0 0,2-2 5 0,1 1-5 0,1-1 0 15,-3 0-2-15,1-1 2 0,-1 1 0 0,1-3-6 0,1 1 6 0,1 1 0 0,-3-1 0 16,3 3 0-16,0 0 0 0,-3-4-6 0,3 3 6 0,0 0 0 0,-2-1-4 0,2 2 4 0,0-1 0 0,-1-1-4 15,1 4 4-15,0-2 0 0,-2-2 0 0,2 4 0 0,0-1 0 0,-1-2-4 0,1 2 4 0,0 0 0 16,-2 0-5-16,2 2 5 0,-3 1 0 0,2-3-3 0,-2 4 3 0,1-2 0 0,1 2 0 16,-1 1 0-16,1 0 0 0,-2-1-2 0,3 10 2 0,0-2 0 0,0 0-2 0,0 0 2 0,0 2 0 15,-3-3-2-15,3 2 2 0,0 0 0 0,0 0 0 0,0-1 0 0,0 1 0 0,-2-1-3 0,2 1 3 16,0-1 0-16,-2 1-2 0,2 0 2 0,0 0 0 0,-1 0 0 0,1 1 0 0,0 0 0 0,-3-1 0 16,3 3 0-16,0-2 0 0,0 0 1 0,0 2-1 0,0 1 0 0,-3-2 1 0,3 2-1 0,0 0 0 15,0 2 2-15,0-2-2 0,0 1 0 0,0 2 0 0,0 1 0 0,0-1 0 0,-3 1 2 16,3 1-2-16,0 0 0 0,0 0 1 0,0 12-1 0,0 0 0 0,3 1-4 15,-3 0 4-15,1 1 0 0,1 0 0 0,1 1 0 0,-2 1 0 0,1 1-8 0,1-2 8 0,0 1 0 0,0 0-9 16,0-1 9-16,0 2 0 0,3-1-7 0,-3 0 7 0,-1 1 0 0,4 0 0 0,-3-1 0 0,0 0 0 16,2 3-4-16,-2-4 4 0,0 1 0 0,1 1-1 0,-1-2 1 0,0 0 0 0,0 2-1 15,0-4 1-15,0 0 0 0,0 1 0 0,-1-2 0 0,1-1 0 0,0 4-2 0,-2-5 2 0,2 1 0 0,0 1-1 16,-3-3 1-16,2 2 0 0,-1-1 1 0,-1-1-1 0,0-1 0 0,2 1 0 0,-2-9 0 16,0 0 0-16,1 0 2 0,-1-2-2 0,0 1 0 0,0 1 0 0,0-3 0 0,0 2 0 0,-1 1-2 15,1-4 2-15,0 1 0 0,0 2 0 0,0-2 0 0,0 0 0 0,0 0-3 0,0-1 3 0,0 0 0 16,-2 2-1-16,2-3 1 0,0 0 0 0,0 2 2 0,0-2-2 0,0 0 0 0,-1-2 0 15,1 1 0-15,0 1 0 0,-2-4 8 0,2 0-8 0,0 2 0 0,0-3 9 0,-2 0-9 0,1-1 0 16,1 1 9-16,-4-11-9 0,2-2 0 0,-1 1 0 0,2-3 0 0,-2 0 0 0,-2 0 4 16,3-1-4-16,1 0 0 0,-2-1 0 0,0 2 0 0,1-1 0 0,-3-2-3 0,2 2 3 0,1 1 0 15,-1-3 0-15,0 4 0 0,0-2 0 0,0-1-4 0,0 4 4 0,1-1 0 0,-1-1-6 0,2 0 6 16,-1 0 0-16,-2-1-7 0,2 2 7 0,1-1 0 0,-4-3 0 0,4 4 0 0,-2 0 0 0,0-1-5 16,-1 2 5-16,1 0 0 0,0-1-2 0,2 2 2 0,-3 0 0 0,1-2-1 0,0 4 1 0,1-1 0 15,-1-1 0-15,0 3 0 0,0-1 0 0,0-2-2 0,1 4 2 0,1-1 0 0,-2-2-3 16,1 5 3-16,0-1 0 0,0-1-1 0,2 10 1 0,0-1 0 0,-3-1 0 0,3 3 0 0,0 0 0 15,-2-2 0-15,2 1 0 0,0 2 0 0,-1-3 0 0,1 2 0 0,0 0 0 0,-2 0-1 16,2 1 1-16,0-1 0 0,-1 0 0 0,1 1 0 0,0 0 0 0,-2-3-1 0,2 4 1 0,0 0 0 0,-1-1 2 16,1 1-2-16,0 0 0 0,0 0 6 0,0 1-6 0,0 1 0 0,-3-1 0 0,3 1 0 0,0 0 0 15,-2 1 7-15,2 1-7 0,0 0 0 0,-1 2 6 0,1 9-6 0,0 1 0 0,-2 1 4 16,2 2-4-16,0-1 0 0,0 2 0 0,0 0 0 0,0 0 0 0,2 1 2 16,-1 0-2-16,1 0 0 0,-2 2-1 0,3 0 1 0,-2 0 0 0,2 2-5 0,-1-4 5 0,1 3 0 0,0 1 0 15,4 10 0-15,-1-1 0 0,2 3-6 0,-3-6 6 0,1 0 0 0,2 1-5 0,-1-6 5 0,-1 1 0 16,0 0 0-16,-3-14 0 0,1 0 0 0,-1 2 0 0,0-3 0 0,0 2 0 0,0-1 6 15,-1-2-6-15,1 1 0 0,0 2 9 0,-1-1-9 0,-1-1 0 0,2 2 14 0,-1 0-14 0,2 0 0 16,-1 0 0-16,0-2 0 0,-2 1 0 0,2 1 16 0,-1-10-16 0,-2-1 0 0,3 4 14 16,-3-3-14-16,2-1 0 0,-2 3 10 0,0-2-10 0,0 1 0 0,3-2 0 0,-3 1 0 0,0 0 0 0,1-2 6 15,-1 0-6-15,0 1 0 0,0-2 4 0,0 1-4 0,0-1 0 0,0 2 4 0,0-3-4 16,0 0 0-16,2 1 0 0,-2-1 0 0,0 0 0 0,0-2 5 0,0 1-5 0,0 0 0 0,1-3 10 16,-1 1-10-16,0 0 0 0,0-1 12 0,0-1-12 0,0-1 0 0,2 2 0 0,-2-4 0 0,0 3 0 15,0-4 13-15,0-10-13 0,0 1 0 0,-3-2 12 0,3-2-12 0,-2 1 0 0,1-2 9 16,1 2-9-16,-2 1 0 0,1-2 0 0,-1-1 0 0,2 4 0 0,-3-3 5 0,1 3-5 0,1 0 0 15,1-2 1-15,-2 4-1 0,1-3 0 0,1 1-4 0,-2 2 4 0,1-1 0 0,-2 0 0 0,3 0 0 16,-2 2 0-16,0-2-4 0,0 1 4 0,1 1 0 0,-1-1-6 0,2 3 6 0,-1-1 0 16,-1-2-8-16,2 4 8 0,-2-1 0 0,1-2 0 0,1 5 0 0,0-1 0 0,-2-2-7 0,2 11 7 0,0-1 0 15,0-2-4-15,0 3 4 0,0 0 0 0,0-2-1 0,0 4 1 0,0-2 0 0,0 0 0 16,0 0 0-16,0 1 0 0,0-1 1 0,0 1-1 0,0 0 0 0,0-2 4 0,0 3-4 16,0-1 0-16,0-1 5 0,0 2-5 0,0 0 0 0,0-1 0 15,0 2 0-15,0 0 0 0,0-2 4 0,0 2-4 0,0 0 0 0,-1 0 3 0,1 1-3 0,0 0 0 0,0 0 2 0,0 1-2 16,0 0 0-16,0 2 0 0,0-2 0 0,0 2 0 0,-2 0 1 0,2 2-1 0,0-2 0 0,0 3 1 15,0 0-1-15,0 0 0 0,-1 2 3 0,1 10-3 0,-2 1 0 0,1 0 0 0,1 1 0 0,-2-2 0 0,1 3 2 16,1-2-2-16,0 0 0 0,-2 0 3 0,2-2-3 0,0 0 0 0,2 0 3 16,-2 0-3-16,0 2 0 0,1-2 0 0,1-2 0 0,-2 1 0 0,3 2 3 0,-3-5-3 0,1 2 0 0,2 0 2 15,-1-4-2-15,-2 1 0 0,3 1-1 0,-3-1 1 0,2-4 0 0,1 3 0 16,-3-7 0-16,0-2 0 0,0 1 0 0,0 0 0 0,0 2 0 0,3-2 2 0,-3 2-2 0,0-1 0 0,2 1 1 16,0 1-1-16,-2-1 0 0,1 1 0 0,-1-1 0 0,0 1 0 0,2 1 1 0,-2-1-1 0,0 0 0 15,1 3 1-15,-1-3-1 0,0 2 0 0,2-2 3 0,-2 0-3 0,0 0 0 0,1 3 0 16,-1-2 0-16,0-1 0 0,2 0 3 0,-2-1-3 0,0 1 0 0,-2-1 5 0,2-2-5 0,0 1 0 0</inkml:trace>
  <inkml:trace contextRef="#ctx0" brushRef="#br0" timeOffset="106889.72">2718 6512 0 0,'0'0'311'0,"0"0"-312"0,0-1 1 0,0 0 0 0,2-3-1 0,-2 4 1 0,0-2 0 16,0 1 0-16,0 0 0 0,0-1 0 0,0 2-1 0,0 0 1 0,0-1 0 0,0-1-1 15,0 2 1-15,0 0 0 0,0-1-2 0,0 1 2 0,0 0 0 0,-3 1 0 0,3 1 0 0,-2-1 0 16,1-1-2-16,-1 2 2 0,1 0 0 0,-1 1-2 0,-1 1 2 0,1 0 0 0,1-1-1 16,-2 1 1-16,1 1 0 0,1 1 0 0,-3 0 0 0,2-2 0 0,-2 3-1 0,2 0 1 0,0-1 0 0,-2 2-2 15,2-1 2-15,1 1 0 0,-4 1-2 0,2-2 2 0,0 0 0 0,-1 2 0 0,1-1 0 0,-2-1 0 16,2 3-2-16,0-3 2 0,0 2 0 0,0 0 0 0,0 0 0 0,0-1 0 0,-1 2-2 15,1-3 2-15,0 1 0 0,0 0 0 0,0 1 0 0,-1-2 0 0,1 1-2 0,0-1 2 0,0-2 0 16,-2 4-1-16,2-4 1 0,1 2 0 0,-1 1-1 0,0-5 1 0,0 1 0 0,-2 2 0 0,2-3 0 16,0 0 0-16,0 1-2 0,-1-2 2 0,1 0 0 0,0 1-2 0,0-2 2 0,0 0 0 0,-2 2 0 15,2-3 0-15,-2 0 0 0,0 3 0 0,0-3 0 0,1 0 0 0,-1-3-2 0,-1 3 2 0,1 0 0 16,-2-2-2-16,1 0 2 0,0 1 0 0,-2-2-2 0,2 0 2 0,-1 0 0 0,1 0 0 16,-2 0 0-16,2 0 0 0,-3-2-1 0,3 1 1 0,0 1 0 0,-2-3-1 0,2 1 1 0,-1 1 0 15,1 0-1-15,0 0 1 0,1 0 0 0,-1-2 0 0,-1 1 0 0,2 1 0 0,0-1-1 0,1 1 1 16,-1 0 0-16,-1-1-2 0,2 2 2 0,1 0 0 0,-2-2-1 0,4 2 1 0,-2 0 0 15,0-1 0-15,0 2 0 0,1-1 0 0,1 1-1 0,1 2 1 0,0 0 0 0,0 0-1 0,0 0 1 16,0 0 0-16,0 0-1 0,0 0 1 0,0 0 0 0,0 0 0 0,0 0 0 0,0 0 0 0,0 0 3 16,-8-1-3-16,2 0 0 0,-1-1 6 0,7 5-6 0,-2-1 0 0,2 2 5 0,0 0-5 15,0 1 0-15,-2-1 0 0,2 1 0 0,0 0 0 0,-1 3 2 0,1-8-2 0,0 0 0 0,0 0 2 16,1 28-2-16,1 1 0 0,0-2 3 0,-1-4-3 0,1-2 0 0,1 2 0 0,-2-1 0 0,1-1 0 16,1 4 3-16,1-4-3 0,-3 1 0 0,4 3 1 0,-3-4-1 0,-1 1 0 0,1 3 3 15,-1-4-3-15,1 1 0 0,1 2 0 0,-3-2 0 0,1 0 0 0,1-1 6 0,1 17-6 0,0-4 0 16,-1 4 9-16,0-20-9 0,0-1 0 0,1 4 12 0,-2-4-12 0,1-1 0 0,1 2 0 15,0 0 0-15,-2-1 0 0,4 1 11 0,-3-2-11 0,1 2 0 0,4 0 7 0,-4 0-7 0,0 0 0 0,0 0 7 16,2-1-7-16,-2-1 0 0,1 2 0 0,1-1 0 0,-1 0 0 0,1 1 10 16,-1-1-10-16,1 0 0 0,1 1 8 0,-6-18-8 0,0 0 0 0,0 0 4 0,12 32-4 0,0 1 0 0,0 0 0 15,-5-18 0-15,0 0 0 0,0 1 1 0,-1-2-1 0,1 0 0 0,0 1-3 0,-1-2 3 0,0-1 0 16,2 2-7-16,-8-14 7 0,0 0 0 0</inkml:trace>
  <inkml:trace contextRef="#ctx0" brushRef="#br0" timeOffset="111308.4">8879 6864 0 0,'0'0'313'0,"0"0"-310"0,-2 2-3 0,0 2 0 0,-2-1 12 0,4-3-12 0,0 0 0 0,-2 0 0 15,2 0 0-15,0 0 0 0,-2 0 6 0,2 0-6 0,0 0 0 0,-1-1-5 16,1 1 5-16,0 0 0 0,0 0 0 0,-1-1-5 0,1 1 5 0,0 0 0 0,-1 0 0 0,1 0 0 0,0 0 0 0</inkml:trace>
  <inkml:trace contextRef="#ctx0" brushRef="#br0" timeOffset="122438.96">4382 6911 0 0,'0'0'474'0,"0"0"-474"15,-6-2 0-15,0-1 0 0,-2-3-32 0,2 3 32 0,2 0 0 0,-2-1-24 16,1 0 24-16,0 2 0 0,1-3-34 0,-4 1 34 0,2 0 0 0,0-2 0 0,0 2 0 0,0 0 0 0,-3-1-30 16,2-1 30-16,0 0 0 0,-2 1-13 0,-7-7 13 0,-2 2 0 0,0-4-1 0,10 8 1 15,-1 1 0-15,1 0 0 0,8 5 0 0,0 0 0 0</inkml:trace>
  <inkml:trace contextRef="#ctx0" brushRef="#br0" timeOffset="123323.46">6790 7813 0 0,'0'0'306'0,"0"0"-306"16,-6 1 0-16,1 0 0 0,-4 1 16 0,1-2-16 0,-1 0 0 0,-1-1 15 15,-1 0-15-15,0 0 0 0,-1-3 7 0,12 4-7 0,-12-3 0 0,2 0 0 0,-4-2 0 0,2-1 0 0,1-1 0 0,-3 1-1 16,3-2 1-16,-1 1 0 0,-2 0 11 0,1-2-11 0,-1 2 0 0,1-2 3 0,-3 1-3 0,3 2 0 0,-4-4 0 16,2 3 0-16,-1 0 0 0,2-2-3 0,-5 4 3 0,3-2 0 0,0 1 11 0,-3 1-11 0,0 0 0 15,1-2 8-15,-3 3-8 0,1 0 0 0,1 0 0 0,-1 1 0 0,-3 0 0 0,3-1-13 16,-1 3 13-16,0 0 0 0,1-1 7 0,-16 2-7 0,2 0 0 0,-1 2 15 0,18 0-15 0,-1 1 0 15,-1 0 0-15,3 1 0 0,-1 0 0 0,0 2-8 0,2-1 8 0,-1 2 0 0,0-1-10 16,4 2 10-16,-3 1 0 0,-1 0-19 0,5 2 19 0,-1-1 0 0,1 0 0 0,1 2 0 0,2 0 0 0,-1 0-9 16,4 3 9-16,0-2 0 0,-3 2-9 0,6 1 9 0,1-1 0 0,-4 1 4 0,5-1-4 0,0 2 0 15,2 1 0-15,1-1 0 0,0-1 0 0,0 3 2 0,3-1-2 0,-1-2 0 0,0 4 3 16,3-1-3-16,0 0 0 0,2 1 7 0,7 11-7 0,0 0 0 0,3 1 0 0,0-7 0 0,1 1 0 16,-3 1-1-16,3-6 1 0,2 1 0 0,-3 2-11 0,5-2 11 0,1-2 0 0,0 3 1 15,-1-7-1-15,1 1 0 0,0 2 0 0,1-2 0 0,0-1 0 0,0 1 5 0,2-2-5 16,-2 1 0-16,1 3 1 0,1-7-1 0,0 0 0 0,0 2 3 0,1-3-3 0,0-3 0 0,-1 5 0 0,-6-6 0 15,2 2 0-15,1-1-3 0,-5-3 3 0,-1-2 0 0,2 1 17 0,-3-4-17 0,0 0 0 0,-1 0-7 16,-10-1 7-16,1-2 0 0,1 1 0 0,-1-1 0 0,-1-1 0 0,3 1-2 16,-3-3 2-16,0 1 0 0,1-2 2 0,0 0-2 0,-3-1 0 0,1 1-4 0,0-1 4 0,1-1 0 0,0 0 0 15,0-2 0-15,-3 0 0 0,4-1-8 0,-5-1 8 0,0 0 0 0,2-1-6 0,-4-2 6 0,0 2 0 16,2-1-13-16,-4-2 13 0,0 1 0 0,-1-1 0 0,-2-1 0 0,0 0 0 0,1 0-15 16,-4-2 15-16,1 2 0 0,-2-1-1 0,-1 0 1 0,-1 0 0 0,0-3 3 0,-1 4-3 0,-1-3 0 15,2 1 0-15,-9-11 0 0,-1 0 0 0,-1-1 12 0,11 16-12 0,-1 1 0 0,0-2-11 0,-6-10 11 16,1 0 0-16,-2-1-19 0,9 14 19 0,-1-1 0 0,-2 0 0 0,-1-11 0 0,0-1 0 0,-1-1 1 15,4-1-1-15,1 1 0 0</inkml:trace>
  <inkml:trace contextRef="#ctx0" brushRef="#br0" timeOffset="123824.21">6681 6668 0 0,'0'0'372'0,"0"0"-379"0,-15-8 7 0,1 0 0 0,-2-1 1 0,2 0-1 0,-1 1 0 0,-2-2 0 16,-2 2 0-16,2-1 0 0,17 9 0 0,-21-8-13 0,0 3 13 0,2-3 0 0,-3 1-23 16,-1 3 23-16,2-2 0 0,-1 1-20 0,-13 2 20 0,-3 0 0 0,-1 1 0 0,6 0 0 15,1 1 0-15,-1-4 4 0,5 6-4 0,1 0 0 0,-1 3 29 0,5 3-29 0,-1 2 0 0,0 0 12 0,3 0-12 0,2-1 0 16,-3 2 0-16,5 0 0 0,0-1 0 0,1 2 3 0,8-3-3 0,1-3 0 0,-1 3 18 15,1 0-18-15,-1 1 0 0,-1-2-9 0,2 4 9 0,0 0 0 0,-3 1 0 0,3 1 0 0,0 0 0 16,-2-1-12-16,4 2 12 0,0-1 0 0,-1 3 4 0,3 0-4 0,0-2 0 0,-1 3 6 16,4 0-6-16,0-1 0 0,-2 2 0 0,3 0 0 0,0 0 0 0,1 0-1 0,3-2 1 0,-2 2 0 15,1-1 7-15,5 1-7 0,2 0 0 0,-3 1 12 0,15 10-12 0,0 0 0 0,0 2 0 0,3-5 0 0,1-1 0 16,0 3-17-16,2-9 17 0,1 0 0 0,0 0-13 0,0-2 13 0,2 1 0 0,1-2 0 16,-1-3 0-16,-2 1 0 0,5 1 0 0,-5-2 0 0,1-1 0 0,3 1 5 0,-5 0-5 15,1 1 0-15,3 2-1 0,-5-8 1 0,0 2 0 0,2 1-12 0,-5-5 12 0,-1-1 0 0,2 2 0 16,0-7 0-16,0 0 0 0,-2 1-8 0,-4-1 8 0,0 0 0 0,2 0-5 0,-13-1 5 0,0 1 0 15,1-4-7-15,-2 1 7 0,0 0 0 0,1-2 0 0,1-1 0 0,1 2 0 0,-3-2-7 16,2-2 7-16,-1 0 0 0,0-2-3 0,0-1 3 0,-1 1 0 0,1-1-6 0,-3-2 6 0,0 1 0 16,1 0 0-16,-2-1 0 0,-1-2 0 0,1 1 3 0,-4-2-3 0,0 1 0 0,1 0 40 15,-4-2-40-15,0 1 0 0,-1-1 18 0,-3-2-18 0,-1 1 0 0,-1-1 0 0,0 0 0 0,0 1 0 0,-2-1-8 16,-3 4 8-16,2-1 0 0,-3-2-9 0,-10-10 9 0,0 1 0 0,-2-2 6 0,2 7-6 0,-1 0 0 16,0-1 0-16,0 3 0 0,0 0 0 0,-2 0 3 0,2 5-3 0,1 1 0 0,-4-2 2 0,0 5-2 15,0-1 0-15,0-1-14 0,0 0 14 0,1 1 0 0,0-2 0 0,2 6 0 0,2 1 0 16,-3 0-5-16,7 2 5 0,2-1 0 0,-4 0-3 0,3 2 3 0,3-1 0 0,-3-2-17 0,12 1 17 15,-1 3 0-15</inkml:trace>
  <inkml:trace contextRef="#ctx0" brushRef="#br0" timeOffset="125908.37">9211 7715 0 0,'0'0'332'0,"0"0"-332"16,-17-7 0-16,0 0 0 0,-2-1 1 0,15 5-1 0,0-1 0 0,-2 0-9 0,1 0 9 0,0 0 0 15,-3-3-22-15,2 3 22 0,-1 0 0 0,1-2 0 0,-2 3 0 0,1-2 0 0,-1-1-11 0,-10-3 11 16,1 1 0-16,-3-1 0 0,1 2 0 0,1 1 0 0,-4 0 14 0,5 2-14 0,-1 2 0 0,-3-3 0 16,4 5 0-16,-1 0 0 0,0-1 16 0,2 2-16 0,1 2 0 0,-1-1 6 0,2 1-6 0,0 2 0 15,-1-1 13-15,2 2-13 0,1-1 0 0,-1 3 0 0,2-2 0 0,1 2 0 0,-3-1 4 16,3 3-4-16,0-1 0 0,-2 0 12 0,5 3-12 0,-2-1 0 0,-1 4 8 0,0-2-8 0,2 0 0 15,1 3 0-15,0 1 0 0,0-1 0 0,-1 2 7 0,4 0-7 0,0 0 0 0,-1 0-21 0,4 3 21 16,0-3 0-16,-3 2-17 0,4 1 17 0,0 0 0 0,1 0 0 0,4 13 0 0,-1 1 0 0,1 2 0 16,2-7 0-16,0 1 0 0,2-2 11 0,-1-2-11 0,1-1 0 0,3 1 4 0,-2-4-4 0,0 0 0 15,2 4 0-15,-3-9 0 0,0 2 0 0,1 1 11 0,-1-4-11 0,0-1 0 0,0 4 11 16,3-6-11-16,-2 1 0 0,0 1 6 0,-3-9-6 0,-1 0 0 0,2 1 0 0,0-1 0 0,1 0 0 16,-1 1 2-16,1 2-2 0,1-1 0 0,2 1-2 0,-1 0 2 0,1 0 0 0,1 1-3 15,1-1 3-15,-1-1 0 0,1 2 0 0,2-1 0 0,-2 0 0 0,2 0-11 16,-2-2 11-16,1 0 0 0,1 2-6 0,0-5 6 0,-2 2 0 0,3 2-13 0,-3-6 13 0,1 2 0 0,0 2 0 0,0-4 0 0,0 0 0 15,1 1-21-15,-2-2 21 0,1-2 0 0,-1 2 1 0,1-2-1 0,0 0 0 16,1-1 18-16,-2 0-18 0,1-2 0 0,0 1 0 0,-1-1 0 0,-1-1 0 0,2 0 16 0,-4-2-16 16,0 1 0-16,2-2-3 0,-3-2 3 0,0 3 0 0,2-1-4 0,-3-2 4 0,1 0 0 0,1-1 0 15,-3 0 0-15,0 2 0 0,1-5-8 0,-2 2 8 0,0 0 0 0,0-1 18 0,-2-2-18 0,1 2 0 16,1 0 6-16,-3-1-6 0,0-2 0 0,0 3 0 0,-2-4 0 0,1 1 0 0,-1 1-4 0,-2-1 4 16,0 1 0-16,0-1-6 0,-1 0 6 0,0 1 0 0,-3-2 2 0,1 1-2 0,0 1 0 0,0-3 0 15,-1 1 0-15,0 1 0 0,0-1 3 0,-2 1-3 0,1 1 0 0,-2-1 3 0,0 1-3 0,-1-1 0 16,0-2-11-16,-1 3 11 0,0-1 0 0,-1 1 0 0,-1 1 0 0,1-2 0 0,-3 3 3 15,2-2-3-15,-1 2 0 0,-1-3 6 0,1 4-6 0,-1-1 0 0,-1-1 15 0,0 1-15 0,1 1 0 16,-2-2 0-16,2 3 0 0,0-1 0 0,-4 0 8 0,4 2-8 0,-1 1 0 0,0-2 1 16,0 2-1-16,1 0 0 0,-1 1 3 0,1 2-3 0,2-1 0 0,-3 1 0 0,4 1 0 0,-3 1 0 0,2 0 4 15,7 3-4-15,0 0 0 0,0-1 9 0,0 1-9 0,2 0 0 0,-3 2-13 16,2 0 13-16,0-2 0 0,0 1 0 0,1 1 0 0,-1-2 0 0,0 4-8 0,2-3 8 0,1 2 0 0,-4 1-12 16,2-1 12-16,1 1 0 0,0 0-13 0,1-1 13 0,0 0 0 0,1 0 0 0,0 1 0 0,1 0 0 15</inkml:trace>
  <inkml:trace contextRef="#ctx0" brushRef="#br0" timeOffset="126943.33">10102 6667 0 0,'0'0'374'0,"0"0"-375"0,-4-2 1 0,0-2 0 0,-1 2 2 0,4-1-2 0,0 3 0 0,1 0 0 0,-3-6 6 15,2 2-6-15,0 2 0 0,0-3 0 0,1 2 0 0,0-2 0 0,-2 1 7 16,1-1-7-16,0 1 0 0,0-1-2 0,1 0 2 0,-2-1 0 0,0 1-7 0,1-1 7 0,0 1 0 15,-2-1 0-15,1 0 0 0,-1 0 0 0,0 3 14 0,0-3-14 0,-1 0 0 0,1 1 1 16,0 0-1-16,0 1 0 0,-2-2-15 0,0 1 15 0,0-1 0 0,-2 1 0 0,1 1 0 0,0-1 0 0,-2 0-13 16,-10-4 13-16,0-1 0 0,-1 0-10 0,0 4 10 0,1-1 0 0,-3 0 2 0,1 2-2 0,2 0 0 15,-3-3 0-15,4 5 0 0,-1 1 0 0,-3-2 9 0,4 3-9 0,-1 0 0 0,1-1 2 16,1 2-2-16,1 0 0 0,-4 2 2 0,4 0-2 0,-1 0 0 0,1 0 0 0,1 0 0 0,-1 0 0 0,-3 4 10 16,4-3-10-16,-1 1 0 0,1 2-8 0,1 0 8 0,1-1 0 0,-3 1-11 0,2 0 11 15,0 0 0-15,1 1 0 0,1 0 0 0,-1 0 0 0,0 4-4 0,2-4 4 0,-1 1 0 16,-1 1 1-16,2 0-1 0,-1 1 0 0,0 0 13 0,2-1-13 0,-1 0 0 0,0 3 0 0,2-2 0 0,-1 0 0 15,-2 2 29-15,3-1-29 0,-1 1 0 0,1 0 9 0,2-2-9 0,0 3 0 0,-1 1 0 16,1-2 0-16,1 1 0 0,0 0 0 0,2 0 0 0,1 1 0 0,-3 2 0 0,3-3 0 0,0 0 0 16,-1 3 12-16,2-2-12 0,0 1 0 0,0-1-3 0,1 1 3 0,0 0 0 0,2-1 0 0,1 1 0 15,-1 0 0-15,1 2-7 0,0-2 7 0,0 1 0 0,2 1 13 0,0-2-13 0,0 1 0 0,2 2 15 16,-7-18-15-16,0 0 0 0,0 0 0 0,15 32 0 0,1 1 0 0,1-1 19 0,-6-17-19 0,-1 0 0 16,2 1 9-16,1-2-9 0,-1 1 0 0,1 2-17 0,1-3 17 0,0 1 0 0,1 0 0 15,10 7 0-15,-1 0 0 0,2 1-14 0,-11-12 14 0,-1-1 0 0,2 2-19 0,9 3 19 0,0-1 0 16,2 3-13-16,-13-9 13 0,-1 0 0 0,3-2 0 0,-3 1 0 0,2-1 0 0,0 1-1 15,0-2 1-15,-1-1 0 0,2 5 0 0,-2-5 0 0,0 0 0 0,4 2-1 0,-2-2 1 0,-1-2 0 0,2 3 0 16,-2-4 0-16,1 0 0 0,2 2 7 0,-1-3-7 0,-1 0 0 0,1 0 20 0,-3-1-20 16,2-1 0-16,0 0 1 0,-1-1-1 0,-1 1 0 0,2-2 0 0,-4 0 0 0,2 0 0 15,1-1-8-15,-1-1 8 0,-1 0 0 0,1 0-2 0,-1-2 2 0,-1 1 0 0,3-1 14 0,-3 2-14 16,-1-2 0-16,3-2 0 0,-4 1 0 0,1-1 0 0,0 0 3 0,-1-1-3 0,1 0 0 0,0 0 7 16,-3-2-7-16,1 2 0 0,1-3 14 0,-3 1-14 0,0 1 0 0,2 0 0 0,-3-1 0 0,0 0 0 15,1-1 0-15,-2 1 0 0,1 1 0 0,0-2 5 0,-3 1-5 0,0-1 0 0,3-1-2 16,-4 2 2-16,0 0 0 0,0-3 0 0,-2 1 0 0,0 3 0 0,2-4-6 0,-2 3 6 0,0 0 0 0,-2-2-24 15,0 2 24-15,0-2 0 0,0 1-12 0,-3 0 12 0,1 1 0 0,0-3 0 16,-1 3 0-16,-1-2 0 0,-1 1 4 0,-1 1-4 0,0-1 0 0,-1 1-4 0,0-1 4 0,0 2 0 0,-3-3-7 16,1 4 7-16,-1-1 0 0,-1 1 0 0,0 0 0 0,-1 1 0 0,1-1-5 0,-1 0 5 0,1 0 0 15,-2 1 12-15,0 1-12 0,1-1 0 0,-3 0 18 0,1 3-18 0,-1 0 0 0,-1-3 0 16,2 4 0-16,-1-3 0 0,-1 2 14 0,1 3-14 0,0-1 0 0,0-4-1 0,1 5 1 0,-1 1 0 16,0-2-15-16,1 5 15 0,-2-4 0 0,2 3 0 0,0 1 0 0,1 0 0 0,-2 0-15 15,2 1 15-15,-2 3 0 0,0-4-18 0,1 3 18 0,1 1 0 0,-1 1-23 0,2 1 23 0,-2-2 0 16,2 3 0-16,1 1 0 0,1 0 0 0,-3-2-13 0,6 2 13 0,0-1 0 0,-3 3-14 15,10-7 14-15,-1 0 0 0</inkml:trace>
  <inkml:trace contextRef="#ctx0" brushRef="#br0" timeOffset="128711.9">10901 7809 0 0,'0'0'319'0,"0"0"-352"16,0 4 33-16,0-1 0 0,0 0 0 0,1-3 0 0,0 0 0 0,0 0-21 0,1 0 21 0,0 0 0 0,1-2-8 16,0 2 8-16,0 0 0 0,4-2 3 0,-2 1-3 0,0 0 0 0,2-1 0 0,11 0 0 0,-1 0 0 15,1-1-3-15,5 2 3 0,-2-1 0 0,1-1-1 0,2 3 1 0,0 0 0 0,0-2 0 16,17 2 0-16,0 0 0 0,2 2 0 0,-5 1 0 0,1-1 0 0,-1-1 4 0,-2 1-4 16,0 0 0-16,0 0 5 0,-2 3-5 0,-1-1 0 0,1 1 8 0,1-2-8 0,-1-1 0 0,4 2 0 15,-3-4 0-15,0 0 0 0,2 2 29 0,-2-2-29 0,0 0 0 0,2 1 4 0,0 2-4 0,0 1 0 16,0-1 6-16,1-2-6 0,2 1 0 0,-2 1 0 0,1-3 0 0,-1 1 0 0,2 0 6 15,-3 1-6-15,-1-1 0 0,1 1 0 0,0 1 0 0,1-1 0 0,0-1-18 0,3 2 18 0,2 0 0 0,-2 0 0 16,-2-2 0-16,0 1 0 0,0 3-4 0,-2-3 4 0,-1 0 0 0,2 2-1 0,0-2 1 16,-1 1 0-16,2-2 2 0,-5 0-2 0,0 1 0 0,1 1 0 0,-2-1 0 0,2 0 0 0,-2 1 8 15,1 0-8-15,1-1 0 0,-1 3-2 0,-6-4 2 0,1 0 0 0,1 2-5 0,-3-2 5 0,0-1 0 16,0 2 0-16,-6-2 0 0,0 0 0 0,2 0 26 0,-6 0-26 0,0 0 0 0,-1-2 19 16,-10 2-19-16,1-1 0 0,-1-1 8 0,-1 1-8 0,0 1 0 0,1-3 0 0,-2 0 0 0,1 1 0 0,1-3-10 15,-6 5 10-15,0-1 0 0,0-2 0 0,0 2 0 0,0 0 0 0,1-2-8 0,0 0 8 16,1 2 0-16,-1-2 0 0,0-1 0 0,0 1 0 0,0 0-4 0,-1-1 4 0,0 1 0 0,2 2-4 15,-2-3 4-15,0-1 0 0,0 1-18 0,0 0 18 0,0-1 0 0,-2 2 0 0,0-2 0 16,0 0 0-16,-1 0-6 0,0-1 6 0,0 2 0 0</inkml:trace>
  <inkml:trace contextRef="#ctx0" brushRef="#br0" timeOffset="130013.67">18640 7408 0 0,'0'0'265'0,"0"0"-266"15,4 4 1-15,1-2 0 0,0 2 1 0,-4-4-1 0,0 2 0 0,1 0 0 16,-1 0 0-16,0-2 0 0,0 0-1 0,-1 1 1 0,0 1 0 16,2 0 3-16,-2 0-3 0,0 0 0 0,0-2 0 0,1 2 5 0,-1 1-5 0,0 0 0 0,-2-1 0 0,1 1 0 0,0 1 0 0,0-1 1 0,-1 1-1 15,0 0 0-15,0 0-7 0,-1 1 7 0,-1-1 0 0,1 2-7 0,-1-1 7 0,0 0 0 16,0 3 0-16,-1-2 0 0,0 0 0 0,-2 1-3 0,-7 9 3 0,1 0 0 0,-2 0 0 16,2-2 0-16,-1 1 0 0,-1 2 0 0,0-3 0 0,2 1 0 0,-1-1 0 0,1-1 0 0,-1 0 0 0,1 2 0 15,0-3 0-15,-2-1 0 0,2 0 0 0,0-1 0 0,1 0 0 0,-1 1 0 0,2-1 0 0,0-1 0 16,-3 1 0-16,1-1 0 0,0-1 0 0,0 2 8 0,0-4-8 0,-1 0 0 0,1 2-2 15,-2-1 2-15,0 0 0 0,-1-1-1 0,1-3 1 0,-1 2 0 0,1 2 0 0,-2-4 0 0,0-3 0 0,0 4-4 16,2-3 4-16,-1 1 0 0,0-1-1 0,0-1 1 0,-1 0 0 0,1 2 6 16,1-4-6-16,1 2 0 0,-1-1 0 0,0-1 0 0,0 1 0 0,0 0 14 0,15 1-14 0,0 0 0 0,0 0 17 15,-27-7-17-15,0-1 0 0,-2-1 2 0,17 5-2 0,0-2 0 0,-2-2 0 0,3 1 0 16,-1 0 0-16,0 0-5 0,2-3 5 0,-2 2 0 0,0-2-12 0,2 1 12 0,-1-1 0 0,0-1-5 16,2 0 5-16,-1-1 0 0,0-1 0 0,2 1 0 0,-2 0 0 0,2-2 11 0,2 0-11 0,0 0 0 15,-3-1 9-15,4 0-9 0,0 0 0 0,0 1-4 0,2-2 4 0,0 1 0 0,-2-1 0 16,2 0 0-16,1 1 0 0,0-1 3 0,1 0-3 0,0 1 0 0,0-3 8 0,2 1-8 0,0 0 0 15,0-1-3-15,1 0 3 0,0-1 0 0,1 2 0 0,0-1 0 0,0 0 0 0,0 0-7 16,2 2 7-16,0-1 0 0,0-1-6 0,2 1 6 0,-1-1 0 0,2 0 5 0,0 1-5 0,2 2 0 0,-1-6 0 16,0 4 0-16,0 1 0 0,2-1-3 0,-1 0 3 0,0 2 0 0,3-2-4 15,-1-1 4-15,2 3 0 0,-1-3-5 0,1 4 5 0,-1-1 0 0,0 1 0 0,1 0 0 0,-1 0 0 0,3 0 2 16,-2 0-2-16,1 3 0 0,1-1 7 0,0 1-7 0,-1-2 0 0,2 0 8 16,-1 2-8-16,1 0 0 0,1 0 0 0,10-4 0 0,2-1 0 0,0-2 2 0,-4 7-2 0,1-1 0 0,0-2-6 15,-4 9 6-15,-1 0 0 0,3-3-4 0,-12 7 4 0,-1-2 0 0,2 2 0 0,8-1 0 0,1-1 0 16,1-1-8-16,-13 4 8 0,0 0 0 0,2 0-2 0,0 0 2 0,1 2 0 0,2 2 6 15,0-1-6-15,-1-1 0 0,2 1 0 0,0 1 0 0,1-1 0 0,1 0 5 0,-1 0-5 0,1 1 0 0,-1 1 0 16,2-1 0-16,1 2 0 0,-1 0-3 0,0 0 3 0,0 0 0 0,-1 2 0 0,13 6 0 16,-1 0 0-16,0 0 1 0,-4-1-1 0,-1-1 0 0,1 2 16 0,-14-7-16 0,2 0 0 0,-2 3 7 15,0-2-7-15,-1 0 0 0,3 3 0 0,-3-1 0 0,0 1 0 0,2 1 0 0,-3 0 0 16,1-1 0-16,0 4-3 0,-2-2 3 0,1 1 0 0,1 0 0 0,-3 1 0 0,1-1 0 0,2 2 0 16,-4-1 0-16,1 1 0 0,0-1-4 0,-3 2 4 0,0 0 0 0,0 0-1 0,0-1 1 0,-1 0 0 15,0 2-1-15,-2-1 1 0,0 0 0 0,1 1 0 0,-2-1 0 0,0-1 0 0,1 2-5 16,-5 2 5-16,1-2 0 0,0-2-6 0,-3 2 6 0,0 0 0 0,0 1 3 0,-1-1-3 0,0 0 0 0,-3 1 0 15,1-1 0-15,0-1 0 0,-2 2 10 0,-1-1-10 0,1-1 0 0,-2 1-4 16,-9 11 4-16,0 1 0 0,1 0-5 0,6-15 5 0,1-1 0 0,-1 1 0 0,-10 10 0 0,0 0 0 0,0 0-7 16,0-6 7-16,0 1 0 0,-2 0-10 0,1-1 10 0,-1 0 0 0,0 1-8 0,0-2 8 0,0 0 0 15,-2-1 0-15,0 0 0 0,0 0 0 0,-1 0-6 0,2 1 6 0,0 2 0 0,0 0-5 16,-2-3 5-16,1-1 0 0,-2 3 0 0,2-7 0 0,-1-1 0 0,2 2 0 0,4-6 0 0,-1-2 0 0</inkml:trace>
  <inkml:trace contextRef="#ctx0" brushRef="#br0" timeOffset="162544.95">8904 9407 0 0,'0'0'282'0,"0"0"-282"16,-6-4 0-16,0 0 0 0,-3-1-2 0,5 1 2 15,-2 2 0-15,1-4 13 0,-11-2-13 0,1-2 0 0,-4-1 13 0,0 1-13 0,-1 2 0 0,0-5 0 0,-19-1 0 0,1-1 0 0,-2 1 20 16,3 1-20-16,3 2 0 0,-3-4-1 0,0 7 1 0,0-2 0 0,-2-1-8 0,2 2 8 16,-1 1 0-16,38 8 0 0,-39-9 0 0,2 1 0 0,-2 1 0 0,3 0 7 0,-3 1-7 0,2-1 0 0,-3-1 8 15,0 2-8-15,1-1 0 0,-3 2-5 0,0-1 5 0,-1 1 0 0,-1-1 0 0,1 2 0 0,-2 0 0 0,2-2 7 16,-1 5-7-16,0-2 0 0,-2 1 24 0,-2 2-24 0,-1 0 0 0,2-2 3 15,-2 2-3-15,2 0 0 0,-2 0 0 0,0 0 0 0,-1 0 0 0,-1 0 8 0,-1 3-8 0,1-2 0 0,-3 3-1 16,3-2 1-16,0 2 0 0,-3 1 0 0,6 1 0 0,-2-1 0 0,0 2 0 0,2 0 0 0,0 1 0 16,-1 0-18-16,6 1 18 0,0 1 0 0,-2-2-6 0,2 3 6 0,1 0 0 0,-4 1 26 15,6-1-26-15,1 1 0 0,-3-1 0 0,6 3 0 0,1-2 0 0,-3 3-2 0,5-2 2 0,-3 1 0 0,0 0-20 16,5 2 20-16,0-2 0 0,-1 2-10 0,3-1 10 0,-1 1 0 0,1 2 0 0,6 0 0 0,-2 0 0 16,-1 1 26-16,5-2-26 0,1 1 0 0,-2 1 12 0,4-3-12 0,1-1 0 0,1 3 58 15,5-1-58-15,-1-1 0 0,0 2 0 0,9-9 0 0,0-1 0 0,-2 3 14 0,2-2-14 0,1 0 0 16,-1 2-40-16,3 0 40 0,0-2 0 0,-2 2-27 0,5 1 27 0,-1 2 0 0,2-1 0 15,2 1 0-15,-2 0 0 0,3 0-10 0,3 2 10 0,-3-1 0 0,3-1 8 0,3 2-8 0,-2-2 0 16,2 1 23-16,18 5-23 0,-3 0 0 0,2 1 0 0,4-6 0 0,-3 2 0 0,4-1 30 16,0-3-30-16,-1-1 0 0,2 2 10 0,3-5-10 0,0-1 0 0,3 2-21 0,-1-2 21 0,1 0 0 0,-1-2 0 15,6 1 0-15,-2 0 0 0,2-2-16 0,2 0 16 0,0-1 0 0,-1 2-11 0,3-1 11 16,-2 0 0-16,4 1 38 0,5 0-38 0,1 2 0 0,-1-1 0 0,5 0 0 0,0-2 0 0,1 3 6 16,1-2-6-16,1 0 0 0,2 2-19 0,-5-2 19 0,2 1 0 0,0 1-17 0,-4-3 17 0,2 2 0 15,-1-1 0-15,-7-2 0 0,3-1 0 0,-1 1 5 0,-7-3-5 0,-1 2 0 0,1-1 14 16,-10-2-14-16,2 0 0 0,-2 1 3 0,-5-3-3 0,-1 0 0 0,0 0 0 0,-3-3 0 0,-1-1 0 15,0 1 41-15,-4-2-41 0,0 0 0 0,-1-1 19 0,-6-1-19 0,2-1 0 0,1-1 22 0,-6 2-22 16,1-2 0-16,0-1 0 0,-5-3 0 0,-1 2 0 0,3-3-17 0,-10 8 17 0,1-3 0 0,-1 3-38 16,-1-5 38-16,0 2 0 0,2-2 7 0,-5 0-7 0,1-2 0 0,2 0 0 0,-3-2 0 0,-3-1 0 15,0 0 0-15,-2 0 0 0,0-1 0 0,-3-1 4 0,-2-1-4 0,0 2 0 0,1 0-5 16,-14-13 5-16,0 0 0 0,1-2 0 0,-6 7 0 0,1-1 0 0,-1 0-10 0,0 4 10 0,1 0 0 16,0 1 39-16,-1 4-39 0,-1 0 0 0,0-2 46 0,-2 5-46 0,-1-1 0 0,1-2 0 0,0 4 0 15,-1-2 0-15,0-1 2 0,2 0-2 0,-1 0 0 0,0-1-32 0,3 0 32 0,1 0 0 0</inkml:trace>
  <inkml:trace contextRef="#ctx0" brushRef="#br0" timeOffset="163530.48">2194 10487 0 0,'0'0'420'16,"0"0"-420"-16,-25 16 0 0,2 0 0 0,-3 0 0 0,15-7 0 0,0 1 0 0,-3 1-1 16,1-1 1-16,2 0 0 0,0 1-1 0,1 3 1 0,-1-2 0 0,2 1 0 0,-1 1 0 0,1-1 0 15,-2 1-1-15,2 2 1 0,1 0 0 0,1 0-2 0,7-16 2 0,0 0 0 0,0 0-1 0,0 0 1 16,0 0 0-16,0 0 0 0,0 0 0 0,0 0 0 0,0 0-1 0,0 0 1 0,0 0 0 16,0 0-1-16,0 0 1 0,0 0 0 0,0 0-1 0,0 0 1 0,0 0 0 0,0 0 0 0,-6 15 0 15,-2 1 0-15,1 2-2 0,13 111 2 0,1 0 0 0,-1 4-1 0,2-116 1 0,-2 1 0 0,4 2-1 16,1-2 1-16,0 0 0 0,-1-1 0 0,10 10 0 0,1 0 0 0,0 1-1 15,-1-6 1-15,1 0 0 0,0 0-1 0,-1-4 1 0,2-1 0 0,1 3-1 0,-3-6 1 0,1 1 0 0,0 2 0 16,2-6 0-16,1 0 0 0,-2 2-1 0,1-4 1 0,0-1 0 0,2 2-1 0,1-2 1 0,1-1 0 16,-1 2-1-16,4-4 1 0,-2 1 0 0,3 0 0 0,2-2 0 0,-1 0 0 0,1 1-1 15,0-3 1-15,2 0 0 0,1 3 0 0,0-8 0 0,2 1 0 0,0 0 0 0,-2-4 0 0,-1 1 0 0,3 0 0 16,-38 5 0-16,0 0 0 0</inkml:trace>
  <inkml:trace contextRef="#ctx0" brushRef="#br0" timeOffset="164197.13">5105 10696 0 0,'0'0'324'0,"0"0"-338"15,-24-21 14-15,1 0 0 0,-1 0 0 0,10 9 0 0,2-1 0 0,-5-1-17 16,4-1 17-16,-2 3 0 0,-2-2-2 0,-2 2 2 0,1-1 0 0,1-1-4 0,-16-2 4 0,1-2 0 0,-2-1 0 16,4 8 0-16,-1 0 0 0,0-3-6 0,0 5 6 0,-1 1 0 0,0 0 4 15,4 4-4-15,-1-2 0 0,2 3 5 0,-3 5-5 0,1-1 0 0,-3 3 0 0,4 1 0 0,-2-3 0 16,-2 2 25-16,8 1-25 0,0-2 0 0,-2 1 11 0,0 2-11 0,0 0 0 0,-2 0 9 0,1 1-9 16,1 1 0-16,-1 0 0 0,6 3 0 0,-3-2 0 0,1 2-1 0,2 3 1 0,1 0 0 0,-2 1 0 15,5 2 0-15,0-1 0 0,-1-1-2 0,5 2 2 0,0 0 0 0,-3 2 0 0,11-8 0 0,1-1 0 16,-2 3-6-16,-3 10 6 0,0-1 0 0,0 3-8 0,7-11 8 0,0 1 0 0,1 0-6 0,1 1 6 15,0 1 0-15,-3 2 0 0,6 12 0 0,0-2 0 0,-1 1-2 0,5-3 2 0,1 1 0 0,0 1 1 16,2-2-1-16,1 0 0 0,2 3 3 0,2-2-3 0,2 0 0 0,-1 0 0 16,4-1 0-16,0 0 0 0,2 2 4 0,-22-29-4 0,0 0 0 0,0 0 3 0,51 52-3 0,1-1 0 0,1 2 0 15,-24-31 0-15,1 0 0 0,0 1 0 0,2-1 0 0,-2-1 0 0,1-1-1 0,3 1 1 0,-3-2 0 16,1 1 1-16,5-2-1 0,0 0 0 0,2 1 4 0,-2-2-4 0,0-1 0 0,2 3 0 16,-3-4 0-16,1 2 0 0,1-1 9 0,-2-4-9 0,3 1 0 0,-4 1 11 0,1-3-11 0,2-1 0 15,-3 1 9-15,0-2-9 0,0-1 0 0,2 3 0 0,-3-5 0 0,0-3 0 0,2 6 15 16,-1-9-15-16,-3 2 0 0,1 0-5 0,0-3 5 0,0-2 0 0,0 0-5 0,-3-3 5 15,0 3 0-15,0-4 0 0,-3-3 0 0,0 0 0 0,0-1-2 0,0-1 2 0,-3-4 0 0,1 4 4 0,-4-5-4 0,2 2 0 16,1-3-11-16,-6-2 11 0,1-2 0 0,2-1 0 0,-4-1 0 0,-2-2 0 0,0 1-11 16,-2 0 11-16,-1 0 0 0,1-2 10 0,-5-1-10 0,0-1 0 0,3 2 2 0,-5-4-2 0,0 0 0 15,-2 1 0-15,-2 1 0 0,-2-1 0 0,3-1-14 0,-5 0 14 0,1 1 0 0,-2-2-19 16,-2 1 19-16,-1-1 0 0,2 0-10 0,-5 1 10 0,0 1 0 0,0-1 0 0,-3 1 0 0,1 1 0 16,-3-2 18-16,1 2-18 0,-2-1 0 0,-2 2-4 0,-2 1 4 0,2 1 0 0,-1-1 37 0,-3 2-37 15,1-1 0-15,0 2 0 0,-2 1 0 0,-1 1 0 0,-3-3 49 0,-1 3-49 0,0 1 0 0,0 1-4 16,-2 1 4-16,2 0 0 0,0 0-30 0,-1 4 30 0,0 1 0 0,1-2 0 0,-1 3 0 15,0 1 0-15,1-1-19 0,1 3 19 0,-1-1 0 0,-1 0-8 0,1 3 8 0,-1-1 0 0,-2-2-14 16,1 7 14-16,-1-2 0 0,-2-2 0 0,3 5 0 0,1-1 0 0,-4 0-4 0,5 3 4 16,0-1 0-16,0 1 12 0,-1 2-12 0,1 2 0 0,0-1 34 0,3 4-34 0,1 0 0 0,-2 1 0 15,5 1 0-15,-4-1 0 0,3 1-5 0,0 0 5 0,2 1 0 0,0 1-26 0,10-4 26 0,1 0 0 16,-2 1 13-16,2 2-13 0,2-1 0 0,-3 0 0 0,0 4 0 0,3-1 0 0,-2 1 11 16,4 1-11-16,-3 2 0 0,2-1-22 0,2 1 22 0,0 1 0 0,0 0-36 0,3 2 36 0,0 0 0 0,0-1 0 15,3 1 0-15,0 0 0 0,0 1-26 0,5 1 26 0,-1-1 0 0,2 2-5 0,0-4 5 16,3 1 0-16,-1 2-11 0,5-3 11 0,-2 0 0 0,1 0 0 0,0-4 0 0,1 0 0 0</inkml:trace>
  <inkml:trace contextRef="#ctx0" brushRef="#br0" timeOffset="165732.1">8871 10322 0 0,'0'0'262'0,"0"0"-256"15,-104-9-6-15,-3 2 0 0,1-2 56 0,68 8-56 0,1-2 0 0,-2 0 8 16,0 3-8-16,-2 0 0 0,1-1 0 0,4 2 0 0,-1-1 0 0,1 4-34 0,1-1 34 0,0 0 0 0,1 3 32 16,4-2-32-16,-1-1 0 0,2 3-10 0,-2 1 10 0,0-2 0 0,1 4 0 0,1 2 0 15,-1-1 0-15,0 3 7 0,5-2-7 0,-1 1 0 0,-3 2-14 0,5-2 14 0,0 0 0 0,-2 1-26 16,6 2 26-16,-1 2 0 0,-2 0 0 0,6-2 0 0,-2 2 0 0,2 0-13 0,4 0 13 0,-1-1 0 15,1 2-3-15,5-1 3 0,1-1 0 0,-1 3-9 0,3-10 9 0,3 1 0 0,0 0 0 16,1 3 0-16,0-1 0 0,0 3 26 0,1 2-26 0,0-1 0 0,1 1 2 0,3 15-2 0,3 1 0 16,-4 1-12-16,4-4 12 0,0-1 0 0,2 3 0 0,2-4 0 0,0 0 0 0,2 2-11 0,3-3 11 15,2 0 0-15,-1 3 12 0,-17-30-12 0,0 0 0 0,0 0-7 0,0 0 7 0,0 0 0 0,0 0 0 16,0 0 0-16,0 0 0 0,0 0-2 0,0 0 2 0,0 0 0 0,0 0 28 0,142 128-28 0,0 1 0 16,1 0 9-16,-111-106-9 0,-1 2 0 0,0-2 0 0,3 4 0 0,-1-1 0 0,1 0-26 15,3-2 26-15,-2 0 0 0,3 1-18 0,-1-3 18 0,-1-2 0 0,4 4 19 16,-6-4-19-16,1 1 0 0,3 0 0 0,-2 0 0 0,2 0 0 0,-2 0 12 0,0-1-12 0,1-1 0 0,1 1-3 15,-1-3 3-15,0 0 0 0,2 1 13 0,-5-5-13 0,0 1 0 0,0 0 0 0,-3-5 0 0,-3 0 0 0,2 1 23 16,-1-3-23-16,-1 0 0 0,2 1 4 0,-2-3-4 0,1-1 0 0,1 0-5 16,-4-3 5-16,1 1 0 0,0-1 0 0,-3-2 0 0,0-2 0 0,1-1-33 0,-3-2 33 0,-1 2 0 0,1-3-25 15,-1-1 25-15,-2-1 0 0,2 1 10 0,-4-3-10 0,1 0 0 0,2 1 0 0,-6-2 0 0,1 1 0 16,1-3 11-16,-8 5-11 0,1 0 0 0,1-1 8 0,9-12-8 0,-2 0 0 0,1 0-20 16,-4-1 20-16,1 0 0 0,1-1 0 0,-3 0 0 0,-2 0 0 0,2-1-15 0,-2 1 15 0,-1 0 0 0,1-1-6 15,-2 0 6-15,-1 0 0 0,0-1 17 0,-3 2-17 0,2-2 0 0,-1 0 0 16,-1-1 0-16,0 2 0 0,1-2-9 0,-4 2 9 0,2 0 0 0,0-2-5 0,-1 2 5 0,0 0 0 0,1-2-3 15,-2 3 3-15,0-1 0 0,0-3 0 0,-1 4 0 0,0 0 0 0,2-1 0 0,-3 2 0 16,0 0 0-16,0 0 0 0,0 0 0 0,0 0 0 0,1 1 2 0,-2 0-2 0,0 1 0 0,-1-3 0 16,2 3 0-16,0 0 0 0,0 1 27 0,0 1-27 0,0 0 0 0,-2-2-2 15,1 13 2-15,0-3 0 0,0 1 12 0,0-1-12 0,0 1 0 0,-2-2 0 0,1-1 0 0,0 0 0 0,0 1-14 16,0-2 14-16,0 0 0 0,-1 0 55 0,-2 0-55 0,1 1 0 0,0-3 7 16,-2 3-7-16,0-1 0 0,-3-2 0 0,2 0 0 0,0 1 0 0,-1-3-45 0,-2 4 45 0,1 0 0 0,-1-3-28 0,-3 2 28 0,1 0 0 15,-4-1-11-15,-9-5 11 0,-1-1 0 0,-2-2 0 0,0 2 0 0,1 0 0 0,-2-2-3 16,-1 7 3-16,1 0 0 0,-2-1 0 0,-2 5 0 0,1 2 0 0,0 0 0 15,3 1 0-15,1-1 0 0,-2-1 0 0,1 2 0 0,-1 0 0 0,0 1 0 0,-1 2 0 0,-1 0 0 0,0-3 0 16,-1 4 0-16,-1 2 0 0,2-4 0 0,-3 6 0 0,0 1 0 0,0-4 0 0,-2 4 0 0,2 0 0 16,-1-3 0-16,3 3 0 0,-1-2 0 0,-1 1 0 0,5-4 0 0,1 1 0 0</inkml:trace>
  <inkml:trace contextRef="#ctx0" brushRef="#br0" timeOffset="168712.23">6802 11065 0 0,'0'0'309'0,"0"0"-309"16,-1 4 0-16,0 0 0 0,1 1 9 0,0-5-9 0,0 0 0 0,0 0 0 0,0 0 5 0,0 0-5 0,0 0 0 0</inkml:trace>
  <inkml:trace contextRef="#ctx0" brushRef="#br0" timeOffset="173206.26">15059 10610 0 0,'0'0'302'16,"0"0"-306"-16,-9 11 4 0,-1-1 0 0,10-10 0 0,-9 15 7 0,5-12-7 0,0 0 0 0,0 2 0 15,0-1 0-15,-1-1 0 0,-1 0 9 0,0-1-9 0,1 0 0 0,0 1 2 0,-1-1-2 0,1 0 0 16,-2 0-7-16,1-1 7 0,0 0 0 0,-1 3 0 0,0-3 0 0,0-1 0 0,0 3-13 15,0-2 13-15,-1 0 0 0,-1 0-13 0,1-1 13 0,-1 0 0 0,0 3-2 0,0-3 2 0,0 0 0 0,-1 0 0 16,-11 1 0-16,-2 0 0 0,1 1 2 0,1-1-2 0,1 0 0 0,-1 0 4 0,0 0-4 0,2 0 0 0,-1 2-1 16,4-3 1-16,-1 0 0 0,-3 2 0 0,5-2 0 0,-1 0 0 0,-1 2 2 15,1-2-2-15,1 1 0 0,-2 1 5 0,3-1-5 0,-1 0 0 0,-1 0 3 0,2 0-3 0,1 0 0 0,-3 2 0 16,2-2 0-16,0-1 0 0,-1 2-3 0,1-2 3 0,-1 2 0 0,0 0-3 16,-1 0 3-16,2-1 0 0,-3 1 4 0,3 0-4 0,-1 0 0 0,-1 0 0 0,-1 0 0 0,2 1 0 0,-1-2 5 15,1 1-5-15,-1 0 0 0,0 1-2 0,-1-2 2 0,2 2 0 0,-2-1 2 0,1-1-2 16,1 0 0-16,-2 0 0 0,1 1 0 0,0-1 0 0,0 0 3 0,0 0-3 0,1 0 0 0,-1 1 0 15,0 0 0-15,0-2 0 0,0 3-1 0,0-1 1 0,1-1 0 0,-2 1 0 0,1-2 0 0,0 0 0 16,0 3-5-16,0-2 5 0,1 0 0 0,-3 0-1 0,2 0 1 0,-1 0 0 0,0 1 2 0,1-1-2 16,-1 0 0-16,0 2 0 0,0-3 0 0,1 0 0 0,-1 1 13 0,2-1-13 0,-1 0 0 0,-1 2 5 15,0-2-5-15,1 0 0 0,-1 4 3 0,0-4-3 0,1 0 0 0,-3 1 0 0,3-1 0 0,-1 0 0 16,1 1 12-16,-1-1-12 0,0 0 0 0,0 1-2 0,2-1 2 0,-1 0 0 0,-2 1 2 16,3-1-2-16,-2 0 0 0,1 1 0 0,0-1 0 0,1 0 0 0,-1 2 2 0,1-2-2 0,-2 0 0 15,1 1-2-15,1-1 2 0,1 0 0 0,-3 1 4 0,3-1-4 0,-2 0 0 0,1 2 0 16,0-2 0-16,1 0 0 0,-2 2 9 0,2-2-9 0,-1 0 0 0,-1-2 0 0,3 2 0 0,-1 0 0 15,0 2-13-15,0-2 13 0,1 1 0 0,-3 1 0 0,4 0 0 0,-1-2 0 0,1 2-9 0,1-2 9 0,-1 0 0 16,0 1-4-16,1-1 4 0,-2 0 0 0,1 2 7 0,8-2-7 0,-1 0 0 0,-1 0 0 16,2 0 0-16,0 0 0 0,-1 0-1 0,0 0 1 0,-1 0 0 0,0-2-5 0,1 2 5 0,0 0 0 15,-1 0-7-15,0 0 7 0,-1 0 0 0,0 0 0 0,1 0 0 0,0 0 0 0,-2-3-5 0,1 3 5 16,0 0 0-16,0-2-1 0,0 2 1 0,-1 0 0 0,1-2-3 0,-1 1 3 0,1 1 0 16,-2-2 0-16,1 2 0 0,1-2 0 0,-1 0 4 0,0 0-4 0,1 2 0 0,0-3 3 0,1 2-3 15,-1 0 0-15,-1-3-2 0,2 2 2 0,0 1 0 0,-3-2 0 0,3 1 0 0,0-1 0 0,-2-1-1 16,2 1 1-16,-1 2 0 0,0-3 0 0,1 1 0 0,0-1 0 0,-1 0 4 0,0 1-4 0,1-1 0 15,0 0 0-15,0-1 0 0,0 2 0 0,-1-4 2 0,1 3-2 0,-1-3 0 0,1 3 12 16,0-2-12-16,1 0 0 0,0 1-3 0,0-2 3 0,0 1 0 0,0-1 0 0,1-1 0 16,-1 1 0-16,1 0-10 0,0-1 10 0,0 1 0 0,0-2-9 0,1-1 9 0,0 3 0 0,-1-2-6 0,0 1 6 15,1 0 0-15,0-3 0 0,1 2 0 0,0-1 0 0,2 10 0 0,-3-9 1 0,1-1-1 0,0 1 0 0,-1-2 2 16,2 1-2-16,0 0 0 0,-2-1 4 0,2 1-4 0,0-1 0 0,-1 0 0 0,0-14 0 16,0 1 0-16,-1-1-9 0,2 4 9 0,0-1 0 0,0 0-3 0,1 2 3 0,0 0 0 0,-1 0 5 15,1 12-5-15,0-1 0 0,0 1 0 0,0 1 0 0,0-1 0 0,2-1 0 0,-1 3 0 0,0-1 0 16,0-3-3-16,1-10 3 0,0 2 0 0,0-1 0 0,1 1 0 0,-1 1 0 0,1-4 0 15,-2 16 0-15,0-4 0 0,2 0-3 0,-2 2 3 0,0 1 0 0,1-2-8 0,-1 0 8 0,0 1 0 16,1 0 9-16,-1-2-9 0,0 2 0 0,1 0 0 0,-1-1 0 0,0 1 0 0,2-3 5 0,0 3-5 16,-1 0 0-16,1-2-1 0,-1 0 1 0,0 1 0 0,0 0-9 0,0-1 9 0,0 1 0 0,2 0 0 15,-2-1 0-15,0 1 0 0,2-1-9 0,0 1 9 0,-1 2 0 0,1-3-5 16,-1 2 5-16,0-1 0 0,2 1-3 0,-1 0 3 0,0 0 0 0,1-1 0 0,-1 2 0 0,0-1 0 0,3 0 3 16,-2 2-3-16,0-2 0 0,2 0 10 0,-1 3-10 0,0-1 0 0,0-4 2 0,11-1-2 0,-1-1 0 15,3 0 0-15,-1 3 0 0,0-1 0 0,2 1 3 0,-4 2-3 0,1-1 0 0,1 2 1 16,-1 0-1-16,-2 1 0 0,3 0-3 0,-3 2 3 0,1 0 0 0,3-3 0 0,-3 4 0 0,1 0 0 15,0-2-8-15,0 2 8 0,0 1 0 0,1-1-7 0,-2-1 7 0,1 1 0 0,1 0-2 16,-1 1 2-16,2 0 0 0,0 0 0 0,1 0 0 0,0 0 0 0,-1-1 5 0,2 1-5 0,-1 0 0 0,1-1 5 16,14 1-5-16,2 0 0 0,-2 2-3 0,-2-2 3 0,-1 0 0 0,1 0 0 0,-4 0 0 15,-1 0 0-15,0 0-8 0,-2 0 8 0,0 0 0 0,2 1-8 0,-1-1 8 0,1 0 0 0,0-2 12 16,-6 3-12-16,-1 0 0 0,4 2 0 0,-2-2 0 0,0-1 0 0,0 1 9 0,1 0-9 0,-1 0 0 16,0 2-2-16,0-2 2 0,2 0 0 0,0 2-6 0,3-2 6 0,0 0 0 0,1-1 0 15,-4 0 0-15,-1 0 0 0,3 4 7 0,0-4-7 0,0 1 0 0,1 0 4 0,1 0-4 0,-1 0 0 0,2 1 0 16,-3-2 0-16,-2 0 0 0,2 2 0 0,-1 1 0 0,1-2 0 0,0 1 2 0,0-1-2 0,1 0 0 15,-1 1 8-15,-3-1-8 0,1 2 0 0,1-3 5 0,0 0-5 0,0 0 0 0,1 0 0 16,-6 0 0-16,0 0 0 0,2-4-1 0,-2 4 1 0,2-2 0 0,1 0 2 0,-13 2-2 0,1 0 0 16,1 0 9-16,9 1-9 0,1 0 0 0,-1 1 0 0,-9-2 0 0,-1 0 0 0,0 1 20 15,12-1-20-15,-1 0 0 0,1-1 3 0,-12 1-3 0,1 0 0 0,-1-2-11 0,1 2 11 0,0 0 0 16,-1-2 0-16,1 0 0 0,-1 2 0 0,1-1 0 0,0-1 0 0,0 1 0 0,2 0-11 16,-2 0 11-16,1 0 0 0,0 0-6 0,0 1 6 0,-1 0 0 0,2-2 0 0,-2 2 0 0,-1 0 0 15,3-2-5-15,-3 2 5 0,1-2 0 0,0 0 1 0,-9 2-1 0,0 0 0 0,4-1 3 0,-4 1-3 16,0 0 0-16,2-1 0 0,-1 1 0 0,0 0 0 0,0 0 9 0,1 0-9 0,-1 0 0 15,0 0 13-15,0 0-13 0,0 0 0 0,2-1 4 0,-2 1-4 0,0 0 0 0,1 0 0 0,-1 0 0 16,0 0 0-16,3 0-3 0,-3 0 3 0,0 0 0 0,1 1-7 0,-2-1 7 0,0 0 0 0,3 1-6 16,-3 0 6-16,0-1 0 0,0 2 0 0,-1 0 0 0,0-2 0 0,1 1-8 0,-2 0 8 0,1 0 0 0,1 1-8 15,-2-1 8-15,0 0 0 0,2 3-2 0,-2-3 2 0,0 1 0 0,0 0 0 0,0 0 0 16,0 2 0-16,0-1-2 0,-1 0 2 0,0-1 0 0,2 3-6 0,0-3 6 0,-2 1 0 0,0 3-3 16,0-1 3-16,0-2 0 0,0 2 0 0,-1 0 0 0,0 1 0 0,2 1-2 0,-2-1 2 0,0 1 0 15,2 0-1-15,-2 0 1 0,0 1 0 0,0 0-1 0,0-2 1 0,0 1 0 0,-1 2 0 16,1 0 0-16,0-1 0 0,-1 1-3 0,1 0 3 0,0-2 0 0,-1 5-8 0,1-3 8 0,0 1 0 15,-2-2 1-15,2 2-1 0,0 0 0 0,-1 0 0 0,1 1 0 0,0-2 0 0,-2 2 3 16,2 0-3-16,0-1 0 0,-4 3 10 0,4-4-10 0,0 2 0 0,-2 1 3 0,1 13-3 0,0-2 0 16,-1 2 0-16,2-2 0 0,0-1 0 0,-2 0 0 0,2-1 0 0,0-2 0 0,-2 4-2 0,2-6 2 15,0-1 0-15,0 3-11 0,1-5 11 0,0 1 0 0,0 2 0 0,0-5 0 0,0 1 0 0,1 2-9 16,-1-4 9-16,0 1 0 0,0-1-3 0,-1-7 3 0,0 0 0 0,3 2 3 0,-3 5-3 0,0 0 0 16,1 1 0-16,-1 1 0 0,0-1 0 0,-1 1 3 0,1-8-3 0,0 0 0 0,-3 1 2 15,3 0-2-15,0-1 0 0,-1 2 6 0,1-1-6 0,0 1 0 0,-2 1 0 0,1-3 0 0,0 2 0 16,-1 1-3-16,0-1 3 0,0-2 0 0,-1 4 2 0,0-2-2 0,0-2 0 0,-1 4 3 15,0-1-3-15,-1-4 0 0,-1 4 0 0,1-4 0 0,0 1 0 0,-1 1-2 0,-1-3 2 0,1 0 0 0</inkml:trace>
  <inkml:trace contextRef="#ctx0" brushRef="#br0" timeOffset="175529.13">8771 9497 0 0,'0'0'311'0,"0"0"-315"0,0 8 4 0,0-1 0 0,-1 2-9 16,1-8 9-16,0 2 0 0,-2 0 0 0,2-2 0 0,0 1 0 0,0 0-11 0,0 0 11 0,0 0 0 15,2 1-2-15,-2 0 2 0,0-2 0 0,1 3-4 0,0-2 4 0,0 0 0 0,0 3 0 16,0-2 0-16,0-1 0 0,2 2-5 0,-1-1 5 0,0 0 0 0,0 1-7 0,-2-4 7 0,0 0 0 0</inkml:trace>
  <inkml:trace contextRef="#ctx0" brushRef="#br0" timeOffset="175741.92">9571 10785 0 0,'0'0'296'0,"0"0"-296"0,-1 15 0 0,0 1 0 0,-1 2 4 0,2-14-4 0,0 0 0 16,-2 0 13-16,2 0-13 0,0-1 0 0,-3 2-5 0,2 1 5 0,0-3 0 0,-2 1 0 0,2-1 0 16,0 1 0-16,-2-1-7 0,1-1 7 0,0 0 0 0,-2 3-1 0,4-5 1 0,0 0 0 0</inkml:trace>
  <inkml:trace contextRef="#ctx0" brushRef="#br0" timeOffset="176109.28">6017 10711 0 0,'0'0'361'0,"0"0"-370"0,-14 14 9 16,-1 1 0-16,-2 2 9 0,15-16-9 0,0 2 0 0,-2-1 20 0,3 1-20 0,-3-1 0 0,2 1 0 15,1-1 0-15,-2 1 0 0,0-1 12 0,3 0-12 0,-2-1 0 0,-1 3-14 0,2-2 14 16,0 0 0-16,0 1-18 0,1-2 18 0,0 2 0 0,-2-2 0 0,2 0 0 0,0 0 0 0,1 3-8 15,0-3 8-15,0 0 0 0,0 1 21 0,1-1-21 0,0-1 0 0,1 2-11 0,-3-2 11 0,0 0 0 0,0 0 0 16,0 0 0-16,0 0 0 0</inkml:trace>
  <inkml:trace contextRef="#ctx0" brushRef="#br0" timeOffset="190255.88">8722 9447 0 0,'0'0'306'0,"0"0"-306"0,22-11 0 0,-1-1 0 0,-1-1 1 16,-10 6-1-16,-1-2 0 0,1-1 13 0,-2 1-13 0,2-2 0 0,-2 1 16 0,-5 5-16 0,0 0 0 0,2-1 0 15,0 2 0-15,-2-1 0 0,-1-1 19 0,0 1-19 0,0-1 0 0,2 1 1 0,-2 0-1 0,0-1 0 0,0-1 2 16,-1 2-2-16,0 0 0 0,1-1 0 0,-2 0 0 0,0 1 0 0,1-2-2 0,-2 2 2 16,1-1 0-16,-2-1-7 0,0 2 7 0,0-1 0 0,-1 1-12 0,-1 1 12 0,0 0 0 15,1 0 0-15,-13-5 0 0,1 2 0 0,-1 0 3 0,-1 3-3 0,-1 2 0 0,-1-4 7 0,0 6-7 0,-2 0 0 16,0 0 16-16,2 2-16 0,-1 0 0 0,-2 2 0 0,2 2 0 0,-1-1 0 15,0 1 11-15,2 4-11 0,-2-3 0 0,0 1-5 0,3 2 5 0,-1-1 0 0,0 3-2 0,0-1 2 0,1 1 0 16,-1 1 0-16,3 2 0 0,1-2 0 0,-4 0 6 0,6 2-6 0,0 0 0 0,-3 0-11 16,4 0 11-16,1 0 0 0,-1 2-4 0,2 0 4 0,0-1 0 0,1 2 0 0,1 0 0 0,1 0 0 0,-1 0 17 15,4 0-17-15,0 0 0 0,-2 1 12 0,3-1-12 0,1 1 0 0,-1 2 15 0,3-3-15 0,0 0 0 16,1 3 0-16,2-3 0 0,1 1 0 0,-1 0 27 0,2-1-27 0,0 0 0 0,2 1-8 16,2-2 8-16,1-1 0 0,0 3-20 0,1-3 20 0,2 1 0 0,-3-2 0 0,5-1 0 0,-1-1 0 15,1 2-20-15,2-4 20 0,2 1 0 0,0 2-16 0,12 3 16 0,3-1 0 0,-2 1 6 16,3-6-6-16,1-1 0 0,0 2 0 0,-3-7 0 0,1-1 0 0,-1 2 44 0,0-5-44 0,1 0 0 0,0 2 9 15,-2-6-9-15,1 1 0 0,0-1-3 0,-4-3 3 0,1 2 0 0,0-3 0 0,-2-1 0 16,0 1 0-16,0 1-16 0,-4-5 16 0,1 3 0 0,1-2-15 0,-3-1 15 0,-1-1 0 0,3-1-4 16,-5-1 4-16,-1-1 0 0,1 0 0 0,-2 1 0 0,0 0 0 0,1-4-12 0,-5 1 12 0,1-1 0 15,1 0-2-15,-3-2 2 0,-1 0 0 0,1 1 5 0,-3-3-5 0,-1 1 0 0,0-1 0 16,-4 1 0-16,-1-1 0 0,0-3-14 0,-4 4 14 0,0-2 0 0,0 0-10 0,-4 3 10 0,0-1 0 16,-1 0-7-16,-2 2 7 0,0 0 0 0,-2-3 0 0,1 13 0 0,0-2 0 0,0-1-1 15,-10-8 1-15,1-1 0 0,-2-1-1 0,-3 1 1 0,0 1 0 0,0 0 4 0,-1 2-4 0,0 0 0 0,-2-2 0 16,1 6 0-16,0-1 0 0,-1 0 6 0,-4 6-6 0,1-2 0 0,-2-2 9 0,2 5-9 0,0 0 0 15,-2-2-4-15,2 4 4 0,-1-1 0 0,1-1 0 0,-2 5 0 0,-1-1 0 0,1 2-16 16,2 2 16-16,-1 0 0 0,0-2-1 0,3 6 1 0,-1-1 0 0,3 0-5 0,0 0 5 0,1 0 0 16,-3 2 0-16,6 2 0 0,0-1 0 0,-1 2-6 0,11-4 6 0,1 0 0 0,-3 2-8 15,5-1 8-15,1 0 0 0,-4 1-15 0,3-1 15 0,1 0 0 0,-2 0 0 0,7-3 0 0,0 0 0 0</inkml:trace>
  <inkml:trace contextRef="#ctx0" brushRef="#br0" timeOffset="191457.3">7135 10763 0 0,'0'0'390'0,"0"0"-390"0,7-11 0 0,0 0 0 16,1-2 29-16,-6 8-29 0,1-2 0 0,-1 1-3 0,-1-1 3 0,0 1 0 0,3-2-31 16,-4 0 31-16,1 1 0 0,1-2 0 0,-2 1 0 0,0 0 0 0,1 0-12 0,-1-2 12 0,0 3 0 15,-1-3-3-15,-1 1 3 0,1 0 0 0,-2-1 26 0,1 2-26 0,0-1 0 0,-3-2 0 16,2 3 0-16,0 0 0 0,0-3 39 0,-2 3-39 0,1-3 0 0,-2 2 47 0,0 2-47 0,1-3 0 0,-2 2 36 16,2 1-36-16,0-1 0 0,-3-1 0 0,2 2 0 0,1 0 0 0,-4-2 13 0,2 3-13 0,-1-1 0 15,0 1-9-15,1 0 9 0,0 1 0 0,-3-2-26 0,1 3 26 0,1 0 0 0,-2-1 0 16,2 3 0-16,0-1 0 0,-2-1-38 0,0 1 38 0,1 1 0 0,-1-1-34 0,-12 2 34 0,-1 0 0 15,1 0-36-15,0 2 36 0,0 0 0 0,-2 2 0 0,5 2 0 0,0-1 0 0,-4 0-28 16,5 2 28-16,-2-1 0 0,1 4-9 0,19-9 9 0,0 0 0 0,0 0 31 0,-32 18-31 0,-1 2 0 0,0 1 0 16,19-7 0-16,1-1 0 0,-1 0 0 0,0-1 0 0,4 3 0 0,-3-2-14 0,2 2 14 0,1-1 0 15,0 2 15-15,1 0-15 0,1-1 0 0,-2 1 0 0,2 3 0 0,1-3 0 0,-2 1-3 16,3 1 3-16,0 0 0 0,0 0 15 0,1 1-15 0,1-1 0 0,0 2 16 0,2-1-16 0,0 2 0 16,-1-2 0-16,3 0 0 0,0 2 0 0,-2-1 26 0,4 0-26 0,-2 1 0 0,3 0 17 15,-1-2-17-15,1 0 0 0,3 3-24 0,0-2 24 0,0 0 0 0,0 0 0 0,3 1 0 16,-2-2 0-16,4 2-32 0,4 11 32 0,3-1 0 0,-1 0-29 0,1-5 29 0,-2 1 0 0,4 0-5 0,-4-5 5 15,0-2 0-15,1 3 0 0,-1-6 0 0,2 0 0 0,-1-1 12 0,1-2-12 0,-3 0 0 0,2-1-2 16,-9-7 2-16,1-1 0 0,2 2-27 0,0-1 27 0,-1-1 0 0,1 2 0 0,2-3 0 16,1 1 0-16,0 1-24 0,0 0 24 0,2-1 0 0,0 2-13 0,-1-1 13 0,1-1 0 0,0 0-5 15,1-2 5-15,0 0 0 0,0 1 0 0,-1-2 0 0,2 0 0 0,-2 0-1 0,-1-2 1 0,2 0 0 16,-2 3 3-16,1-7-3 0,0 2 0 0,-1-1 19 0,-1-1-19 0,2 0 0 0,-2-1 0 16,-1-1 0-16,1-1 0 0,0-1 11 0,-1-1-11 0,-1 1 0 0,2 0 7 0,-2-4-7 0,-2 1 0 0,4 0 19 15,-5-1-19-15,2-1 0 0,0 1 0 0,-1-2 0 0,-1 0 0 0,1 1 17 0,-2-2-17 0,0 1 0 16,2-2-15-16,-3-1 15 0,0 2 0 0,0 0 13 0,-1-3-13 0,1 3 0 0,-1-3 0 15,-2-1 0-15,0 1 0 0,2 1 33 0,-2-1-33 0,0 0 0 0,-1 0-3 0,0 1 3 0,-2-1 0 16,2-2-17-16,-2 1 17 0,0 0 0 0,0 1 0 0,-1-1 0 0,0-1 0 0,-2 2-7 16,0 1 7-16,0-2 0 0,-1 1-2 0,0 0 2 0,0 1 0 0,-4-2-3 0,2 2 3 0,1 2 0 15,-2-5 0-15,0 4 0 0,0 0 0 0,0-1 9 0,-2 1-9 0,2 0 0 0,-2 0-25 0,-1 1 25 16,2 0 0-16,-4-1-17 0,-1 3 17 0,2 0 0 0,0-2 0 0,-1 2 0 0,1 1 0 0,-1-2-3 16,0 3 3-16,-1 1 0 0,0-1-4 0,0 3 4 0,1-2 0 0,-2 0 1 15,2 4-1-15,-3-3 0 0,2 3 0 0,0 0 0 0,-1 0 0 0,-1 0-2 0,1 3 2 0,2 0 0 0,-2-1-7 16,8 4 7-16,-1 0 0 0,-1 0-16 0,2 0 16 0,0 0 0 0,0 0 0 0,-1 0 0 15,1 1 0-15,-3 0 25 0,2 1-25 0,0 0 0 0,0 0 5 0,0 2-5 0,1-2 0 0,-2 2 1 16,2-1-1-16,-2 1 0 0,0 1 0 0,2-4 0 0,0 2 0 0</inkml:trace>
  <inkml:trace contextRef="#ctx0" brushRef="#br0" timeOffset="193058.89">10032 10718 0 0,'0'0'365'0,"0"0"-362"0,0-13-3 0,0 1 0 0,0-2 0 16,0 8 0-16,0 0 0 0,1-1-5 0,-1-1 5 0,0 0 0 0,0 1 5 0,0 0-5 0,0 0 0 0,0 7 0 0,-1-10 42 16,1 3-42-16,0 0 0 0,-2-3 0 0,1 2 0 0,0 2 0 0,-2-3 51 0,0 1-51 0,1 3 0 15,-2-4 40-15,1 3-40 0,0-1 0 0,0 0 32 0,-1 1-32 0,0 0 0 0,4 6 0 0,-6-7 0 16,1 2 0-16,0 1 0 0,-1-3-53 0,0 3 53 0,-1 0 0 0,-2-2-72 0,-8 0 72 0,-1-1 0 0,1-1-49 16,-2 5 49-16,-1 0 0 0,2-1 0 0,-1 4 0 0,2 0 0 0,-4-2-23 0,1 2 23 15,2 2 0-15,-1 1 14 0,1 0-14 0,1 0 0 0,-3 2 40 0,3 0-40 0,-1 1 0 16,-1 1 0-16,3 0 0 0,-1 0 0 0,-2 2-6 0,2 0 6 0,1 1 0 0,-3 0 2 0,4 1-2 15,-2-1 0-15,-1 2 22 0,3 0-22 0,-1-2 0 0,1 3 0 0,2-1 0 0,-2 1 0 0,0 1 0 16,3 0 0-16,-1 1 0 0,-2 0 25 0,4 2-25 0,0-2 0 0,-2 0 13 0,2 3-13 0,0-1 0 0,1 1 0 16,3-1 0-16,0-1 0 0,-3 3 3 0,5 0-3 0,0-2 0 0,-2 2-16 0,5-1 16 15,0 1 0-15,0-1-8 0,2 1 8 0,0 0 0 0,2-1 0 0,1 2 0 0,1-2 0 0,-2 2-12 16,3-1 12-16,0 0 0 0,4 2-21 0,-2-3 21 0,1 1 0 0,0 0-26 0,13 10 26 0,-1 0 0 16,-1 3 0-16,1-7 0 0,0 1 0 0,2-2-2 0,0-6 2 0,0 0 0 0,1 2 60 15,0-6-60-15,1 1 0 0,1 2 63 0,2-3-63 0,-2-1 0 0,1 2 0 0,-1-1 0 0,0-1 0 0,3 2 29 16,-3-7-29-16,-1 1 0 0,3 2 5 0,0-5-5 0,-1 1 0 0,3 0 20 0,-2-5-20 15,0 0 0-15,2 1 0 0,-5 0 0 0,2 0 0 0,0 1-26 0,-1-4 26 0,0 0 0 0,3-2-50 16,-6 0 50-16,1 0 0 0,2-2-51 0,-2-1 51 0,-1 0 0 0,2-1 0 0,-1-2 0 0,1 0 0 16,-2-1 11-16,-1 0-11 0,0 0 0 0,2-2 2 0,-5-1-2 0,1 1 0 0,-1 0-27 15,2-2 27-15,1 1 0 0,-2-2 0 0,-1-1 0 0,-1 1 0 0,1-4 30 0,-1 3-30 16,-2-1 0-16,2 0 14 0,-3-2-14 0,0 0 0 0,1 0-13 0,-3 0 13 0,0 0 0 0,1-2 0 0,-2 2 0 16,-1-1 0-16,0-1 29 0,-3-2-29 0,1 1 0 0,1-3 28 0,-3 2-28 0,1 0 0 15,0-2 66-15,-4 2-66 0,0 0 0 0,2-1 0 0,-4 2 0 0,0 1 0 0,1-2 22 16,-3 11-22-16,0-1 0 0,0-1-42 0,-1 0 42 0,0 1 0 0,0-4-17 0,-1 0 17 0,0 0 0 15,-2 1 0-15,-2-1 0 0,1 0 0 0,0 0-2 0,-2-1 2 0,-1 0 0 0,1-1-14 16,-1 3 14-16,-1-1 0 0,-1 0-34 0,0 2 34 0,-2-1 0 0,1-1 0 0,-2 0 0 0,1 2 0 0,-1-1-37 16,-2 1 37-16,1 1 0 0,-3-1-12 0,0 2 12 0,1 0 0 0,-3-1 6 0,-15-6-6 0,1 0 0 15,-2-1 0-15,3 10 0 0,1-2 0 0,-2 2-7 0,3 5 7 0,1-1 0 0,-1 1-19 0,0 1 19 16,1 0 0-16,-1-3 6 0,0 6-6 0,1 1 0 0,-1-2 0 0,5 4 0 0,-1-2 0 16,-1 4 42-16,3-1-42 0,-1 0 0 0,-1-1 45 0,2 6-45 0,-1 0 0 0,-1-1 2 0,0 0-2 15,0 1 0-15,-2 0 0 0,3 0 0 0,1 1 0 0,-1-1 35 0,-1 3-35 0,1-1 0 0,-2 0 38 16,1-2-38-16,1-1 0 0,-2 0-10 0,5-4 10 0,-2 1 0 0</inkml:trace>
  <inkml:trace contextRef="#ctx0" brushRef="#br0" timeOffset="195182.93">9617 10881 0 0,'0'0'294'0,"0"0"-295"16,-6 2 1-16,0 0 0 0,-2 3 1 0,6-5-1 0,-1 0 0 0,1 1 0 15,0-1 0-15,1 0 0 0,-2 2-5 0,2-2 5 0,0 0 0 0,0 1 3 0,1 1-3 0,0-1 0 0,-2 0 37 16,2-1-37-16,0 0 0 0,0 0 0 0,0 0 0 0,0 0 0 0</inkml:trace>
  <inkml:trace contextRef="#ctx0" brushRef="#br0" timeOffset="196034.18">14800 10458 0 0,'0'0'302'0,"0"0"-302"16,0 6 0-16,0 0 0 0,0-6 0 0,1 5-5 0,-1-5 5 0,0 0 0 0,1 3-8 0,0-3 8 0,0 0 0 16,0 0-5-16,0 0 5 0,0 0 0 0</inkml:trace>
  <inkml:trace contextRef="#ctx0" brushRef="#br0" timeOffset="196563.95">15059 10121 0 0,'0'0'261'0,"0"0"-254"0,-20 10-7 0,1-1 0 0,19-9 0 0,-21 11 10 0,10-13-10 0,-1-1 0 15,1-3 0-15,11 6 0 0,0 0 0 0</inkml:trace>
  <inkml:trace contextRef="#ctx0" brushRef="#br0" timeOffset="210108.95">26177 10549 0 0,'0'0'268'0,"0"0"-271"0,-1 8 3 0,0 2 0 16,-2-1 2-16,1-4-2 0,2-5 0 0,-2 6 0 0,0 0 0 0,0-2 0 0,-1 2 0 0,0-1 8 0,0 0-8 0,0 0 0 0,-1 1 8 15,0-1-8-15,0 1 0 0,4-6 0 0,-4 4-3 0,0 1 3 0,-1 1 0 0,-1-1 0 0,0 1 0 0,1-2 0 16,0 3-5-16,-1-1 5 0,1-2 0 0,-2 1-4 0,1 1 4 0,0-1 0 0,-1 2 3 16,0-1-3-16,0-1 0 0,0 3 0 0,0-2 0 0,-1 0 0 0,0 0 4 0,-10 7-4 0,2 1 0 0,-2 0 6 15,2-1-6-15,-1-1 0 0,0 1 2 0,1-1-2 0,1 1 0 0,-3-3 0 0,3 1 0 0,-1 0 0 16,0 0-8-16,2-2 8 0,1 0 0 0,-2 3-1 0,2-2 1 0,-1-2 0 0,0 4 4 16,-1-3-4-16,2-2 0 0,-1 4 0 0,-1-4 0 0,1 1 0 0,-1 1 3 0,0-1-3 0,0 2 0 15,-1-2 4-15,0 0-4 0,1 1 0 0,-2-1 4 0,1-1-4 0,0 0 0 0,-2 3 0 16,2-4 0-16,-2 3 0 0,1-1 5 0,-2-1-5 0,2 2 0 0,-3-2-10 0,1 1 10 0,1 0 0 0,-4 1-15 15,3-2 15-15,1 1 0 0,-3-1 0 0,-12 3 0 0,1 1 0 0,0 1-8 16,4-3 8-16,1-1 0 0,-1 2 3 0,4-4-3 0,-2 1 0 0,0-1 3 0,12-3-3 0,1 1 0 0,0 0 0 16,-11 2 0-16,1-1 0 0,-2 2-4 0,5 1 4 0,-2-3 0 0,-1 2-6 0,1-5 6 0,1 2 0 15,-1 1 6-15,2-1-6 0,2-1 0 0,-2 1 0 0,-2 0 0 0,0-1 0 0,-2 1 9 16,-1-1-9-16,0 0 0 0,-2 1 0 0,2 0 0 0,-1 0 0 0,0 2 6 0,0-2-6 0,1 0 0 16,-2 2 0-16,3-4 0 0,-2 2 0 0,0-1 0 0,0 1 0 0,-1-2 0 0,-1 2-10 0,3 0 10 0,1-1 0 15,-4 2-3-15,4-2 3 0,0 0 0 0,-1 1 0 0,0-2 0 0,0 0 0 0,0 2-8 16,-1-2 8-16,1 0 0 0,0 3-4 0,2-4 4 0,-2 2 0 0,-1-2 0 0,0-1 0 15,0 0 0-15,-2 3 0 0,4-1 0 0,-1-2 0 0,-2 2 0 0,4-2 0 0,2 0 0 0,-3 1 6 16,0-1-6-16,-1 0 0 0,0 2 7 0,1-2-7 0,-1 0 0 0,-1-2 0 0,1 2 0 0,0 0 0 0,-2-1 0 16,3 0 0-16,-1 0 0 0,-2-1 2 0,2-1-2 0,1 2 0 0,-1-3-3 15,-1 0 3-15,-1 1 0 0,1-1 0 0,1 1 0 0,-1 0 0 0,0-2-6 0,2 0 6 0,0 1 0 16,-3-3-5-16,6 2 5 0,1-2 0 0,-1 0 6 0,-2 0-6 0,0 1 0 0,-2-1 0 0,2 2 0 0,0 1 0 16,-3-4 6-16,5 1-6 0,-1 0 0 0,-1-1 6 0,0-2-6 0,0 3 0 0,0-1 11 15,1-1-11-15,0 2 0 0,0-3 0 0,-1 3 0 0,0 0 0 0,-1 0 2 0,3-1-2 0,0 2 0 16,0-2 0-16,0 1 0 0,-1-1 0 0,2-1 5 0,9 5-5 0,1 0 0 0,-3-3 0 0,-9-1 0 15,0-2 0-15,-1-1 4 0,12 6-4 0,0 0 0 0,-1-3 3 0,0 2-3 0,-2 0 0 0,2-3-5 16,-2 2 5-16,1 0 0 0,-1-3 0 0,-1 2 0 0,1 0 0 0,-2-3-4 0,2 1 4 16,-1 1 0-16,1 0 8 0,-2-1-8 0,1 1 0 0,-2-2 11 0,3 0-11 0,-1 1 0 0,1-3 0 15,0 2 0-15,1 0 0 0,-3-1-8 0,3 0 8 0,0 1 0 0,-1 0-1 0,2-1 1 0,-1 1 0 16,0 1 1-16,1-4-1 0,0 1 0 0,-1 0 0 0,0 1 0 0,1-1 0 0,-1-1-1 16,2 2 1-16,0-1 0 0,-4 0 1 0,5-1-1 0,0 0 0 0,-3 0-1 0,4 1 1 0,0-1 0 0,-3 1 0 15,3-1 0-15,0 0 0 0,-2-1 0 0,2 0 0 0,1 1 0 0,-3-3 4 0,4 3-4 16,0-1 0-16,-1 0-7 0,0 1 7 0,1-1 0 0,0-2 0 0,1 2 0 0,-1-1 0 15,0-2-8-15,0 2 8 0,1-1 0 0,-1-1-6 0,0 1 6 0,1 1 0 0,0-1 6 0,2 1-6 0,0 1 0 16,-2-3 0-16,2 1 0 0,1 0 0 0,-1 0 0 0,2 0 0 0,0 1 0 0,-1-3 1 16,1 2-1-16,0 0 0 0,0-1 2 0,1 1-2 0,0-2 0 0,0 1 0 0,1 0 0 0,0 1 0 15,0-2-1-15,0 2 1 0,0-1 0 0,1-2-1 0,0 3 1 0,0-1 0 0,0-1 6 0,0 1-6 16,0 0 0-16,0 1 0 16,1-1 0-16,0 0 0 0,0 0 6 0,0 0-6 0,0 2 0 0,2-2 12 0,-1 1-12 0,1 0 0 0,0-2 14 0,0 2-14 0,0 0 0 0,1-2 0 0,0 3 0 15,0-1 0-15,2-2-7 0,-2 2 7 0,0 1 0 0,3-1-7 0,-2 0 7 0,1 0 0 0,1 0 5 16,0 2-5-16,0 0 0 0,2-2 0 0,-2 2 0 0,0-1 0 0,3 0 0 0,-3 0 0 0,1 0 0 15,2 0-4-15,-1-1 4 0,0 1 0 0,1 1-1 0,0-2 1 0,0 5 0 0,1-5 0 0,-2 2 0 16,1 1 0-16,2-1 1 0,-3 2-1 0,0-1 0 0,3-1 8 0,-2 1-8 0,1 0 0 16,1-1-1-16,1 2 1 0,0 0 0 0,-1-1 0 0,2 1 0 0,-1 1 0 0,2-2-3 15,-2 3 3-15,2-4 0 0,0 2-5 0,0 2 5 0,-1 0 0 0,3-3-6 0,-2 3 6 0,2 0 0 16,1-2 0-16,-3 1 0 0,1 2 0 0,0-1 0 0,11-9 0 0,-1 2 0 0,2 0 8 0,-14 9-8 16,2 1 0-16,0-2 6 0,10-4-6 0,1 0 0 0,2-1 0 0,-15 8 0 0,-1 2 0 0,2-4-11 15,8-4 11-15,0 1 0 0,0-1-9 0,1 4 9 0,0 0 0 0,1-3-10 0,-6 6 10 0,1-2 0 16,0-1 0-16,-10 7 0 0,1-1 0 0,2-3-9 0,11-1 9 0,-1 0 0 0,3-1-1 15,-3 1 1-15,0 0 0 0,1 0-8 0,-12 3 8 0,2 1 0 0,0-1 0 0,13-1 0 0,0-1 0 16,1 0-4-16,-4-1 4 0,-1 3 0 0,2-1 6 0,-1 0-6 0,-1-1 0 0,2 0 15 16,1 1-15-16,-2 0 0 0,1 0 0 0,-1 1 0 0,1 1 0 0,-1-3 17 0,-3 4-17 0,1 0 0 0,3-1 19 15,-2 1-19-15,0-2 0 0,-1-2-1 0,2 3 1 0,-1 0 0 0,1-2 0 0,-6 3 0 16,2 0 0-16,-1 0-13 0,-1 2 13 0,1 0 0 0,0-3 11 0,2 3-11 0,0 0 0 0,1 3 4 16,2-3-4-16,0 0 0 0,0-1 0 0,-1-1 0 0,0 0 0 0,3 1-3 0,-3 2 3 0,1-1 0 15,1 4-7-15,-2-3 7 0,-1-1 0 0,0 2-6 0,0-1 6 0,1 0 0 0,-1 1 0 16,-2-1 0-16,1 0 0 0,3 2-2 0,-4-3 2 0,1 0 0 0,0 4 1 0,0-2-1 0,-2 1 0 0,2 1-1 15,-2 0 1-15,-1-3 0 0,3 3 0 0,0-1 0 0,-1 1 0 0,3 0 4 0,0-1-4 16,-1 1 0-16,0-1-5 0,-1 0 5 0,1-2 0 0,1 4 5 0,-1-3-5 0,1 2 0 16,1 0 0-16,-2 0 0 0,-1-2 0 0,3 3 17 0,1 0-17 0,-1 2 0 0,0-1 9 0,-3 0-9 15,2-1 0-15,-1 2-2 0,0-1 2 0,-1-1 0 0,2 0 0 0,-2-1 0 0,0 1 0 0,0-1-9 16,-1 3 9-16,1 0 0 0,-1-2-10 0,0 1 10 0,0-1 0 0,3 0 0 0,-6 4 0 0,1-2 0 16,-1 0 0-16,0 0 0 0,1 1 0 0,-2-1 0 0,0 2 0 0,-1-2 0 0,1 2 12 0,2 0-12 15,0-1 0-15,0 0 17 0,-9-3-17 0,0 1 0 0,1 1 0 0,10 5 0 16,2-1 0-16,-1 3-3 0,-10-7 3 0,1 1 0 0,-1-1-16 0,1 1 16 0,2-2 0 0,-2 3-6 15,3 1 6-15,-2 0 0 0,1-1 0 0,-1 1 0 0,2 1 0 0,0 0-3 0,0 1 3 0,-1-1 0 0,2 1 7 16,-2-1-7-16,2 2 0 0,-1-2 10 0,0 2-10 0,-1 0 0 0,2 0 0 0,-3 0 0 0,2-1 0 16,-2 1-9-16,-1 0 9 0,-1 1 0 0,3 0-10 0,-3 0 10 0,0-1 0 0,2 3 7 15,-4-2-7-15,1 1 0 0,0 2 0 0,-2-5 0 0,0 4 0 0,2 1 2 0,-2-2-2 0,0 2 0 16,1 1-8-16,-1-3 8 0,-1 1 0 0,3-1-7 0,-3 1 7 0,0-1 0 0,0 3 0 16,0-2 0-16,-1 0 0 0,0 2 5 0,-1-1-5 0,1-1 0 0,0 2-2 0,-2-1 2 0,1-1 0 0,0 1-5 15,-2 0 5-15,1 0 0 0,1-1 0 0,-2 1 0 0,0 0 0 0,1 2 3 0,-1-2-3 16,1-1 0-16,-1 0 1 0,-1 1-1 0,0 0 0 0,2 2 12 0,-3-3-12 0,0 1 0 0,2 0 0 15,-2-2 0-15,0 1 0 0,0 2 6 0,0-3-6 0,-1 1 0 0,2 2-5 0,-2-3 5 0,0 1 0 16,1 1-1-16,-1-1 1 0,0-1 0 0,0 2 0 0,-1 0 0 0,0-3 0 0,-1 2 6 16,1 0-6-16,0-1 0 0,-1 1 17 0,0-2-17 0,0 2 0 0,0 0 14 0,0-1-14 15,0-1 0-15,0 3 0 0,0-2 0 0,0-1 0 0,-2 2 0 0,1-3 0 0,0 1 0 0,0 2-5 0,1-3 5 16,0 0 0-16,-1 0-9 0,1 2 9 0,0-4 0 0,-1 4 0 0,1-3 0 0,0 1 0 0,0-2-2 16,1-5 2-16,0-2 0 0,-1 2-1 0,1 0 1 0,0-2 0 0,-2 2 3 0,2 0-3 0,0-2 0 15,-2 3 0-15,2 0 0 0,0-2 0 0,-2 1 6 0,1 0-6 0,0 1 0 0,-1 1 6 16,1-1-6-16,-1 1 0 0,0 0 18 0,1 1-18 0,0-1 0 0,-1 2 0 0,1-3 0 0,0 1 0 15,-2 0 19-15,1 1-19 0,0-1 0 0,0 2-3 0,1-2 3 0,0 2 0 0,-2-2-8 16,2 0 8-16,0 1 0 0,-2 0 0 0,1 0 0 0,-1-1 0 0,1 0-8 0,0 1 8 0,0-1 0 0,-1 0-5 16,1-1 5-16,0 2 0 0,-2-2-1 0,2 1 1 0,0-1 0 0,-2 1 0 0,2 1 0 15,-1-3 0-15,0 1-7 0,1 0 7 0,0 1 0 0,-2-1-12 0,2-1 12 0,0 1 0 0,-2 1 0 16,2-3 0-16,0 2 0 0,-2-2 0 0,2 1 0 0,-1-1 0 0,-1 2 13 16,2 0-13-16,0-3 0 0,-1 2 15 0,1-2-15 0,0 1 0 0,-1 1-1 0,1 0 1 0,0-3 0 0,-1 1 0 15,1 0 0-15,-1-1 0 0,1 1-17 0,1-1 17 0,0 1 0 0,-2-1-12 0,1-2 12 0,0 2 0 16,0 2-7-16,1-4 7 0,0 1 0 0,-3 2 0 0,3-2 0 0,0 0 0 0,-2 1-1 0,2 0 1 15,0-2 0-15,-3 3 6 0,3-2-6 0,0-1 0 0,-2 4 4 0,2-4-4 0,0 2 0 0,-2-1 0 16,1 1 0-16,0-1 0 0,0 2 5 0,1-3-5 0,0 1 0 0,-2 0 6 0,2 0-6 0,0 0 0 16,-2 1 5-16,2-1-5 0,0-1 0 0,-3 2 0 0,3-2 0 0,0 2 0 0,-2-1 2 15,2 1-2-15,0-1 0 0,-2 1 9 0,1-2-9 0,0 1 0 0,0 0-3 0,1 1 3 0,0-1 0 16,-2 0 0-16,2 0 0 0,0 0 0 0,-2 1-11 0,2-1 11 0,0-1 0 0,-3 2-8 16,3-2 8-16,0 2 0 0,-1-2 8 0,1 2-8 0,0-2 0 0,-1 2 0 0,1-1 0 0,0-1 0 0,0 2 15 15,0-2-15-15,0 0 0 0,-1 2 11 0,1-3-11 0,0 2 0 0,-2 0-9 0,2-2 9 16,0 1 0-16,-1 1 0 0,1-1 0 0,0 0 0 0,-2 1-9 0,2-1 9 0,0 0 0 0,-1 1-13 15,1-1 13-15,0 0 0 0,-1 0-12 0,1 1 12 0,0-2 0 0,-1 1 0 0,1-1 0 0,0 1 0 16,-1 0-8-16,1 1 8 0,0-2 0 0,-1 2 2 0,1-1-2 0,0 0 0 0,-1 0 5 16,1 0-5-16,0 0 0 0,-1 1 0 0,0-2 0 0,1 1 0 0,-1 0 7 0,1 1-7 0,0-1 0 15,-1-1 7-15,1 0-7 0,0 0 0 0,0 3 4 0,0-2-4 0,0-1 0 0,0 2 0 0,0-2 0 16,0 0 0-16,0 2 3 0,0-1-3 0,0 0 0 0,0 0 5 0,1-1-5 0,0 0 0 16,-2 2 6-16,2-2-6 0,0 0 0 0,-2 2 0 0,2-1 0 0,0-1 0 0,-2 2 10 0,2-2-10 0,0 0 0 15,-1 2-1-15,1-2 1 0,0 0 0 0,-2 2-1 0,2-2 1 0,0 0 0 0,-3 3 0 16,3-3 0-16,0 0 0 0,-2 2 4 0,2-2-4 0,0 0 0 0,-2 2-5 0,1-2 5 15,0 0 0-15,0 2-10 0,1-2 10 0,0 0 0 0,-2 2 0 0,1-2 0 0,0 0 0 0,0 1 1 16,1-1-1-16,0 0 0 0,-2 3 4 0,2-3-4 0,0 0 0 0,-2 1 2 0,2-1-2 0,0 0 0 16,-2 2 0-16,2-2 0 0,0 0 0 0,-2 2 2 0,2-2-2 0,0 0 0 0,-1 1 1 0,1-1-1 15,0 0 0-15,-3 3-2 0,3-3 2 0,0 0 0 0,-1 1 0 0,1-1 0 0,0 0 0 0,-1 2 0 16,1-2 0-16,0 0 0 0,-1 0-3 0,1 0 3 0,0 0 0 0,-1 0-1 0,1 0 1 0,0 0 0 16,-3 1 0-16,3-1 0 0,0 0 0 0,-1 1 0 0,1-1 0 0,0 0 0 0,-1 0 0 15,1 0 0-15,0 0 0 0,-1 1 0 0,1-1 0 0,0 0 0 0,-1 1 0 0,1-1 0 0,0 0 0 16,-1 0 0-16,1 0 0 0,0 0 0 0,-1 1 0 0,1-1 0 0,0 0 0 0,-1 0 5 15,1 0-5-15,0 0 0 0,-1 0 0 0,1 0 0 0,0 0 0 0,-2 1 0 0,2-1 0 0,0 0 0 0,-1 0-1 16,1 0 1-16,0 0 0 0,-2 0-2 0,2 0 2 0,0 0 0 0,-1 1 0 0,1-1 0 16,0 0 0-16,-2 0-7 0,2 0 7 0,0 0 0 0,-1 0 2 0,1 0-2 0,0 0 0 0,-1 1-5 15,1-1 5-15,0 0 0 0,-1 0 0 0,1 0 0 0,0 0 0 0,-1 0 1 0,1 0-1 0,0 0 0 16,-1 1 0-16,1-1 0 0,0 0 0 0,0 0-5 0,0 0 5 0,0 0 0 0,0 0 0 16,0 0 0-16,0 0 0 0,-1 0-6 0,1 0 6 0,0 0 0 0,0 0-11 0,0 0 11 0,0 0 0 0,0 0-3 15,0 0 3-15,0 0 0 0,-1 0 0 0,1 0 0 0,0 0 0 0,0 0-3 0,0 0 3 0,0 0 0 16,0 0 3-16,0 0-3 0,0 0 0 0,0 0 2 0,0 0-2 0,0 0 0 0,-1 0 0 15,1 0 0-15,0 0 0 0,0 0 8 0,0 0-8 0,0 0 0 0,0 0 0 0,0 0 0 0,0 0 0 16,-1 1-2-16,1-1 2 0,0 0 0 0,0 0 0 0,0 0 0 0,0 0 0 0,0 1 0 16,0-1 0-16,0 0 0 0,-1 0-2 0,1 0 2 0,0 0 0 0,0 1-10 0,0-1 10 0,0 0 0 15,-1 2 0-15,1-2 0 0,0 0 0 0,0 0-7 0,0 0 7 0,0 0 0 0,-1 1-4 0,1-1 4 16,0 0 0-16,-1 0-4 0,1 0 4 0,0 0 0 0,0 1 0 0,0-1 0 0,0 0 0 0,-3 2-6 16,3-2 6-16,0 0 0 0,-1 2-3 0,1-2 3 0,0 0 0 0,-2 3 0 0,2-3 0 0,0 2 0 15,-1-1 0-15,1-1 0 0,0 0 0 0,-2 2-4 0,2-1 4 0,0 0 0 0,-2 1-2 16,1-2 2-16,0 0 0 0,0 1 0 0,1 0 0 0,0 0 0 0,-2 0 0 0,1-1 0 0,0 0 0 15,0 2-3-15,0-2 3 0,0 0 0 0,0 2 0 0,0-2 0 0,0 0 0 0,-1 3 1 0,1-3-1 16,0 0 0-16,-1 1 0 0,1-1 0 0,-1 0 0 0,0 2-3 0,1-2 3 0,0 0 0 0,-2 1-7 16,2-1 7-16,0 0 0 0,-1 3-10 0,1-3 10 0,0 0 0 0,-2 0 0 0,2 0 0 0,0 0 0 15,-2 2 0-15,2-2 0 0,0 0 0 0,-3 2-13 0,3-2 13 0,-1 0 0 0,-1 2-7 16,2-2 7-16,0 0 0 0,-2 1 0 0,2-1 0 0,0 0 0 0,-2 2 3 0,2-2-3 16,0 0 0-16,-2 1 5 0,2-1-5 0,0 0 0 0,-1 1 7 0,1-1-7 0,0 0 0 0,-2 1 0 15,2-1 0-15,0 0 0 0,-3 3 7 0,3-3-7 0,0 0 0 0,-1 1-2 0,1-1 2 0,0 0 0 16,-1 3-6-16,1-3 6 0,0 0 0 0,-1 2 0 0,1-2 0 0,0 0 0 0,-1 1 5 0,1-1-5 15,0 0 0-15,-2 0 0 0,2 0 0 0,0 0 0 0,-1 0 6 0,1 0-6 0,0 0 0 0,-2 1 0 16,2-1 0-16,0 0 0 0,-2 0 4 0,2 0-4 0,0 0 0 0,-2 0 7 0,1 0-7 16,0 0 0-16,0-1-10 0,0 1 10 0,0-1 0 0,0-1 0 0,0 0 0 0,0 1 0 0</inkml:trace>
  <inkml:trace contextRef="#ctx0" brushRef="#br0" timeOffset="210511.61">25143 11162 0 0,'0'0'356'0,"0"0"-356"0,2 3 0 0,1 0 0 0,-1 1 5 16,-1-3-5-16,0 0 0 0,1 1 3 0,-2-2-3 0,0 2 0 0,2 0-8 0,-2-1 8 0,0 1 0 0,2 0 0 16,-2-2 0-16,0 0 0 0,0 0 0 0,2 1-7 0,-2-1 7 0,0 0 0 0,1 2-7 0,-1-2 7 0,0 0 0 0,2 2-2 15,-2-2 2-15,0 0 0 0,1 1 0 0,-1-1 0 0,0 0 0 0,0 1 9 0,0-1-9 0,0 0 0 16,0 0 3-16,0 0-3 0,0 0 0 0</inkml:trace>
  <inkml:trace contextRef="#ctx0" brushRef="#br0" timeOffset="210743.47">25130 11128 0 0,'0'0'414'0,"0"0"-414"15,0 1 0-15,0-1 0 0,2 3-1 0,-2-2 1 0,0 0 0 0,2 1-3 0,-2-1 3 16,0-1 0-16,1 2-9 0,-1-1 9 0,0 0 0 0,2 0 0 0,-2-1 0 0,0 0 0 0,1 2-14 0,-1-2 14 16,0 0 0-16,1 2-12 0,-1-2 12 0,0 0 0 0,1 2-13 0,-1-2 13 0,0 0 0 0,1 1 0 15,-1-1 0-15,0 0 0 0,0 0-14 0,0 0 14 0,0 0 0 0</inkml:trace>
  <inkml:trace contextRef="#ctx0" brushRef="#br0" timeOffset="210943.86">25139 11053 0 0,'0'0'319'0,"0"0"-316"16,3 7-3-16,0-2 0 0,3 3 0 0,-5-7 0 0,0 0 0 0,1 2 5 0,-1-2-5 16,0 0 0-16,0 2-5 0,0-2 5 0,0 0 0 0,0 3-7 0,-1-3 7 0,0 0 0 0,2 0 0 15,-2 0 0-15,0 0 0 0,0-1 0 0,2 0 3 0,-2 2-3 0,0-1 0 0,1 0 0 0,-1-1 0 0,0 0 0 0,1 1-6 16,-1-1 6-16,0 0 0 0,0 2 0 0,0-2 0 0,0 0 0 0</inkml:trace>
  <inkml:trace contextRef="#ctx0" brushRef="#br0" timeOffset="211126.84">25154 10992 0 0,'0'0'335'0,"0"0"-335"0,3 4 0 0,0-1 0 16,0-1 5-16,-3-2-5 0,0 0 0 0,2 3 0 0,-2-3 0 0,0 0 0 0,1 0-4 0,-1 0 4 16,0 0 0-16,1 1 0 0,-1-1 0 0,0 0 0 0,2 0 0 0,-2 0 0 0,0 0 0 0,0-1 3 15,0 1-3-15,0-1 0 0,0-1-4 0,0 2 4 0,0 0 0 0</inkml:trace>
  <inkml:trace contextRef="#ctx0" brushRef="#br0" timeOffset="211327.75">25145 10878 0 0,'0'0'325'0,"0"0"-329"0,5 5 4 0,-1 1 0 0,0-2-4 0,-3-3 4 15,0 1 0-15,0 1-14 0,-1-1 14 0,0-1 0 0,2-1 0 0,-2 1 0 0,0 0 0 0,1 0-14 16,-1-1 14-16,0 0 0 0,0 2-3 0,0-2 3 0,0 0 0 0,-1 1-4 0,1-1 4 0,0 0 0 15,0 0 0-15,0 0 0 0,0 0 0 0</inkml:trace>
  <inkml:trace contextRef="#ctx0" brushRef="#br0" timeOffset="211511.21">25070 10911 0 0,'0'0'348'0,"0"0"-347"16,6 4-1-16,-1 0 0 0,1 1-2 0,-5-4 2 0,0 0 0 0,0 2 0 0,-1-2 0 0,0 0 0 0,0 0-11 16,-1 0 11-16,0 1 0 0,0-1-14 0,0 0 14 0,0 1 0 0,-2 0 0 0,2-1 0 0,0 0 0 0,-2 0 0 15,1 1 0-15,-1-1 0 0,0-1 0 0,3 0 0 0,0 0 0 0,0 0 0 0,0 0 0 16,0 0 0-16,0 0-9 0,0 0 9 0,0 0 0 0,0 0 0 0,0 0 0 0,0 0 0 0</inkml:trace>
  <inkml:trace contextRef="#ctx0" brushRef="#br0" timeOffset="214013.68">5524 11782 0 0,'0'0'340'0,"0"0"-349"0,0-10 9 0,0 0 0 16,0-1 4-16,-1 7-4 0,0 0 0 0,-1-2 3 0,0 2-3 0,1 0 0 0,-2-3 0 0,0 3 0 15,0 1 0-15,0-3 8 0,-2 1-8 0,1 1 0 0,-1 0 15 0,1 1-15 0,-2 1 0 0,1-3 11 16,0 1-11-16,1 0 0 0,-3 1 0 0,0 0 0 0,1 1 0 0,0-2-8 0,-1 2 8 0,1 0 0 15,0-1 9-15,0 2-9 0,-1 0 0 0,-1-3 12 0,2 4-12 0,0-2 0 0,-2 0 0 16,2 2 0-16,-1 0 0 0,-1-1 3 0,2 1-3 0,-2 0 0 0,1-1 23 0,-1 1-23 0,1 0 0 16,0 1 13-16,-1-1-13 0,0 0 0 0,2 1 0 0,0 0 0 0,0 0 0 0,-3 1-13 15,3 0 13-15,0 1 0 0,-2-1-33 0,1 0 33 0,1 0 0 0,-2 2 1 0,2-1-1 0,0 1 0 0,-2-1 0 16,2 1 0-16,0 1 0 0,0-1 1669 0,-1-1-1669 0,1 1 0 0,0 1 0 16,1 1 0-16,0-1 0 0,-3-1 0 0,3 1 0 0,1 1 0 0,-3 0 0 0,3 0 0 0,-2-1 0 0,0 2 0 15,1 0 0-15,1-2 0 0,-2 3 0 0,3-1 0 0,-2 0 0 0,1 0 0 16,1 2 0-16,0-2 0 0,-3-1 0 0,4 2 0 0,1 0 0 0,-4 0 0 0,3 0 0 0,1 1 0 0,-2-1 0 15,1 0 0-15,1 1 0 0,-1-1 0 0,1 1 0 0,1-1 0 0,-3 0 0 0,3 0 0 0,0 1 0 16,0 0 0-16,3-1 0 0,-3 0 0 0,1 0 0 0,1 0 0 0,1-1 0 0,-2 2 0 16,1-1 0-16,0-1 0 0,2 3 0 0,-1-4 0 0,0 0 0 0,2 3 0 0,-2-1 0 0,2 0 0 0,-1-2-1482 15,0 1 1482-15,1-1 0 0,1 3 14 0,-1-3-14 0,2 0 0 0,-1 2 0 0,-6-8 0 16,0 0 0-16,0 0-20 0,14 13 20 0,-1 0 0 0,1 1-29 0,-8-9 29 0,3 1 0 0,-2 1-20 16,1-3 20-16,0 1 0 0,3 1 0 0,-3-2 0 0,0 0 0 0,3 1-9 0,-1-3 9 0,-1 1 0 15,1 1 8-15,12-1-8 0,2-1 0 0,0 3 7 0,-2-5-7 0,0 0 0 0,0 0 0 16,-2-2 0-16,0-1 0 0,1 1-11 0,-2-2 11 0,0 0 0 0,1 0-14 0,-3-3 14 0,1 1 0 15,0-1-24-15,-2-3 24 0,0 2 0 0,1 0 0 0,-2-1 0 0,0 1 0 0,0 0-26 16,-2-2 26-16,0 0 0 0,2-2-8 0,-5 3 8 0,2 0 0 0,0-3 24 0,-2 2-24 0,1 0 0 0,0-1 0 16,-2 1 0-16,1-1 0 0,0-2 44 0,-3 2-44 0,1-1 0 0,1 2 3 0,-4-3-3 15,1 2 0-15,3-1-3 0,-4 1 3 0,0-2 0 0,3 1 0 0,-2-1 0 0,-2 1 0 0,3-1-20 16,-3 2 20-16,0-1 0 0,1-2-11 0,-5 10 11 0,0-2 0 0,1 1 18 0,-1-1-18 0,0 2 0 16,2-3 0-16,-2 1 0 0,0 1 0 0,0 0 23 0,0-3-23 0,0 3 0 0,0-2 10 15,0 1-10-15,0-1 0 0,0-1-3 0,-2 2 3 0,1-1 0 0,1-1 0 0,-2 3 0 0,1-1 0 0,-1-4 20 16,1 3-20-16,-2 0 0 0,0-1 3 0,0 2-3 0,-1 0 0 0,0-1 8 15,0 2-8-15,-1-1 0 0,1 0 0 0,-1 0 0 0,0 1 0 0,-2 0 26 0,1 0-26 0,0 1 0 0,0 0-15 16,-3 0 15-16,3 1 0 0,-3 0-11 0,1 2 11 0,-1-2 0 0,2 0 0 0,-3 2 0 16,3 0 0-16,-4-1 1 0,2 2-1 0,0 0 0 0,-1-2-25 0,1 2 25 0,0 0 0 0,-2-1-25 15,2 1 25-15,0 0 0 0,-4 1 0 0,5-1 0 0,-1 0 0 0,-3 0-4 0,3 0 4 0,-1 0 0 16,0-1-5-16,10 1 5 0,0 0 0 0</inkml:trace>
  <inkml:trace contextRef="#ctx0" brushRef="#br0" timeOffset="214247.22">5084 11222 0 0,'0'0'480'0,"0"0"-490"16,0 9 10-16,1-1 0 0,2 0-3 0,-3-6 3 0,0 0 0 0,0 2 1581 15,0-2-1581-15,0-1 0 0,-1 2 0 0,1-3 0 0,0 3 0 0,0-1 0 0,-3-1 0 16,3 0 0-16,-2 0 0 0,1 2 0 0,1-2 0 0,0 1 0 0,-2-1 0 0,2 1 0 0,0-1 0 0,-2 1 0 0,2 0 0 15,0-1 0-15,-1 1 0 0,1-1 0 0,0 0 0 0,0 3 0 0,0-4 0 0,0 2 0 0,0 0 0 16,1-1 0-16,0 0 0 0,1 3 0 0,0-3 0 0,0 0 0 0,1 2 0 0,0 0 0 0,0-1 0 16,0 0-1511-16,1-1 1511 0,1 2 0 0,-5-3 0 0,4 1-7 0,2 2 7 0,0-1 0 0,2 0 0 15,-1 1 0-15,0-1 0 0</inkml:trace>
  <inkml:trace contextRef="#ctx0" brushRef="#br0" timeOffset="214446.78">5891 11326 0 0,'0'0'370'0,"0"0"-355"0,27 13-15 0,0-1 0 0,2-2 0 0,-24-7 0 0,-1-3 0 15,0 3 33-15,1-2-33 0,0 0 0 0,-2 1 1630 0,0-1-1630 16,0 0 0-16,2 0 0 0,-2 0 0 0,0 0 0 0,2 1 0 0,-2-2 0 0,0 0 0 0,0 2 0 0,-1-2 0 16,0 0 0-16,1 1 0 0,-3-1 0 0,3 0 0 0,-2 0 0 0,1 1 0 15,-1-1 0-15,1 0 0 0,-1 0 0 0,0 0 0 0,0 0 0 0,0 0 0 0,-1 0 0 0,0 0 0 16,0 0-1414-16,-1 0 1414 0,0 0 0 0,0 0-45 0,0 0 45 0,1 0 0 0,-3 0 0 0,0 0 0 0,0 0 0 0,-1-1-33 0,-1 1 33 0,0 0 0 15,-1-2-15-15,6 2 15 0,0 0 0 0,0 0-26 0,0 0 26 0,0 0 0 0</inkml:trace>
  <inkml:trace contextRef="#ctx0" brushRef="#br0" timeOffset="-210510.89">30127 13356 0 0,'0'0'584'0,"0"0"-585"0,-1 0 1 0,0 0 0 0,0-3 0 0,0 7 0 15,0-2 0-15,0 1-2 0,1 3 2 0,0-1 0 0,-1 1-2 0,1-3 2 0,0-1 0 0,0 1-3 0,0-1 3 0,0 0 0 16,-1 2 0-16,1-2 0 0,0 1 0 0,0 0-3 0,0-1 3 0,0 1 0 0,0 0-5 15,0-2 5-15,0 2 0 0,0 0-5 0,0-3 5 0,0 1 0 0,-1 2 0 0,1-2 0 0,0 1 0 0,-2 0-7 16,1-2 7-16,0 0 0 0,0 2-7 0,0-2 7 0,0 0 0 0,0 1-8 0,0-1 8 0,-1 0 0 16,-2 0 0-16,3 0 0 0,0-1 0 0,-2-1-8 0,1 0 8 0,0-1 0 0,-2 0-8 15,4 3 8-15,0 0 0 0</inkml:trace>
  <inkml:trace contextRef="#ctx0" brushRef="#br0" timeOffset="-210310.87">29225 13505 0 0,'0'0'486'0,"0"0"-486"0,0 13 0 16,0-1 0-16,2 3-123 0,-4-4 123 0,0 1 0 0,-2 2-70 0,1-9 70 0,0 2 0 0,-2 0 0 16,2-1 0-16,0 1 0 0,-2 1-32 0,3-6 32 0,0 1 0 0,0 0-5 0,0-1 5 0,0 0 0 15,-1 3 0-15,0-5 0 0,-1 1 0 0,1 2 0 0,0-1 0 0,0-1 0 0,-1-1 0 16,1 0 0-16,-1 0 0 0,-1 0 0 0,1-1 0 0,1-1 0 0,-1 0 0 0,4 2 0 0,0 0 0 0</inkml:trace>
  <inkml:trace contextRef="#ctx0" brushRef="#br0" timeOffset="-207374.76">23869 13945 0 0,'0'0'292'0,"0"0"-313"0,-2 1 21 0,0 0 0 0,-2 0 0 0,2 2 0 15,0-1 0-15,-2 0-13 0,0 0 13 0,1 0 0 0,-1 2-1 0,-1-2 1 0,1 1 0 0,0 1-1 16,0-1 1-16,-1 0 0 0,0-1 0 0,1 1 0 0,0 0 0 0,0 0 0 0,0-1 0 0,0 0 0 16,-2 3 1-16,2-3-1 0,0 0 0 0,0 1 24 0,0-2-24 0,0 0 0 0,0 2 0 15,1-2 0-15,-1 1 0 0,-1 1 33 0,1-1-33 0,0-2 0 0,-1 2 14 0,5-2-14 0,-4 1 0 0,0 0 0 0,-1 0 5 16,1 0-5-16,0 0 0 0,-2 1 0 0,1-1 0 0,0 0 0 0,-1 0 31 0,1 1-31 0,0-2 0 16,-1 2 31-16,1 0-31 0,0-2 0 0,-3 3-17 0,2-2 17 0,0-1 0 0,-1 4 0 15,1-3 0-15,-1-1 0 0,1 2-10 0,0-1 10 0,0-1 0 0,-3 3-12 0,3-2 12 0,0 0 0 16,-2 0 1-16,1 0-1 0,-1 1 0 0,1-1 0 0,0-1 0 0,-1 1 0 0,-2 1 1 15,3-2-1-15,0 0 0 0,-3 1-7 0,2-1 7 0,0 0 0 0,-1 2-11 0,0-2 11 0,1 0 0 16,-1 1 0-16,0-1 0 0,0 0 0 0,-1 1-2 0,1-1 2 0,-1 0 0 0,1 2 9 0,0-2-9 0,-1 0 0 16,0 0 31-16,1 0-31 0,-2 0 0 0,1 1 0 0,1-1 0 0,-1 0 0 0,-1 0 27 15,2 0-27-15,0 0 0 0,-3 0 12 0,3 0-12 0,0 0 0 0,-4-1 11 0,4 1-11 0,0 0 0 16,-2 0 0-16,2 0 0 0,0 0 0 0,-1-2-13 0,1 2 13 0,0 0 0 0,-2 0 17 16,3 0-17-16,0 0 0 0,-3 0 22 0,3 0-22 0,0 0 0 0,-2 0 0 0,1 0 0 0,1 0 0 0,-1-1-4 15,1 1 4-15,-2 0 0 0,1 0-16 0,1 0 16 0,-1 0 0 0,0 0 7 16,1 0-7-16,0 0 0 0,-2-1 0 0,2 1 0 0,0 0 0 0,-1 0 8 0,0 0-8 0,1 0 0 0,0-2-12 15,-1 2 12-15,1 0 0 0,-1-1-25 0,0 1 25 0,1 0 0 0,0-2 0 0,0 2 0 0,-1 0 0 16,-2-1-19-16,3 1 19 0,-1 0 0 0,-1 0 2 0,1 0-2 0,0 0 0 0,-2 0 1 16,2 0-1-16,0 0 0 0,-1 0 0 0,0 0 0 0,1 0 0 0,-2 0-4 0,1 0 4 0,0 0 0 15,-1 0 9-15,2 0-9 0,0 0 0 0,-3 0 22 0,1 0-22 0,1 0 0 0,-1 0 0 0,1 0 0 0,0 0 0 16,-1 0 11-16,1 0-11 0,0 0 0 0,-1-1-2 0,2 1 2 0,-1 0 0 0,-2 0-5 16,3 0 5-16,0 0 0 0,-2 0 0 0,2 0 0 0,0 0 0 0,-2 0 2 0,2 0-2 0,-1 0 0 15,0 1-11-15,2-1 11 0,0 0 0 0,-1 0-27 0,0 0 27 0,1 0 0 0,-1 0 0 16,1 0 0-16,-1 0 0 0,1-1-20 0,0 1 20 0,0 0 0 0,-1 1 1 0,2-1-1 0,0 0 0 15,-2 1 17-15,3-1-17 0,0 0 0 0,-2 2 0 0,2-2 0 0,-1 0 0 0,0 1 17 16,1-1-17-16,0 0 0 0,-2 0 8 0,3 0-8 0,0 0 0 0,-1 1-15 0,1 0 15 0,0 0 0 0,-1 0 0 16,2 1 0-16,0-2 0 0,-1 3-13 0,1-3 13 0,0 2 0 0,0 0-1 0,1-1 1 15,-1 0 0-15,0 2 0 0,1-1 0 0,0-1 0 0,-2-1 0 0,2 3 0 0,0-3 0 0,0 1 15 16,-2 1-15-16,2-1 0 0,-2 0 22 0,1-1-22 0,0 0 0 0,0 2 9 0,0-2-9 0,0 0 0 16,-2 3 0-16,1-3 0 0,0 0 0 0,0 1 21 0,0-1-21 0,0 0 0 0,-2 0 24 15,1 0-24-15,0 0 0 0,0 0 6 0,-2 0-6 0,2 0 0 0,-2-1 0 0,2 1 0 0,0 0 0 16,-3-1-2-16,2 1 2 0,0 0 0 0,0-2-11 0,-1 2 11 0,1 0 0 0,-1-2-12 0,1 2 12 15,-2 0 0-15,0-2 0 0,2 2 0 0,0 0 0 0,-3-2 1 0,3 2-1 0,0 0 0 0,-2-1 11 16,1 1-11-16,1 0 0 0,-1-3 2 0,1 3-2 0,-2 0 0 0,1 0 0 0,1 0 0 16,0 0 0-16,-1-3-9 0,1 3 9 0,0 0 0 0,0-1-2 0,0 1 2 0,1 0 0 0,-2 0 12 15,2 0-12-15,0 0 0 0,-2 0 0 0,1 0 0 0,1 0 0 0,-1 0 8 0,1 0-8 0,1 0 0 16,-2 1-13-16,1-1 13 0,0 0 0 0,-1 2-12 0,2-2 12 0,0 0 0 0,-1 1 0 16,1-1 0-16,0 0 0 0,-2 3 13 0,2-2-13 0,-1-1 0 0,1 2 3 0,0-2-3 0,0 0 0 15,-1 1-31-15,2-1 31 0,0 0 0 0,-1 2 0 0,2-2 0 0,0 0 0 0,-1 0-28 0,0 0 28 0,1 0 0 16,0 0-15-16,1 0 15 0,0 0 0 0,-2-1 3 0,1 1-3 0,0 0 0 0,0 0 0 15,0 0 0-15,0 0 0 0,-1-1 8 0,1 1-8 0,0 0 0 0,-2 0 31 0,2 0-31 16,0 0 0-16,-2-1 26 0,2 1-26 0,-1 0 0 0,-1-2 0 0,2 2 0 0,0 0 0 0,-2 0 3 0,2 0-3 16,0 0 0-16,-2-1-9 0,0 1 9 0,1 0 0 0,0-3-10 0,1 3 10 0,0 0 0 15,-1-1 0-15,1 1 0 0,0 0 0 0,-3-2 0 0,3 2 0 0,0 0 0 0,-1-1 7 0,1 1-7 16,-1 0 0-16,1-2 7 0,0 2-7 0,0 0 0 0,-1-1 0 0,1 1 0 0,0 0 0 16,-1-1 10-16,2 1-10 0,0 0 0 0,-2 0 14 0,1 0-14 0,0 0 0 0,0-2 12 0,-1 2-12 0,1 0 0 15,0 0 0-15,0 0 0 0,0 0 0 0,0-2-2 0,1 2 2 0,0 0 0 0,-2-2 1 16,2 2-1-16,0 0 0 0,-3-1-24 0,3 1 24 0,0 0 0 0,-2-3 0 0,2 2 0 0,0 0 0 15,-1 0-9-15,0 0 9 0,1-1 0 0,-2 1 1 0,1 0-1 0,-1-1 0 0,1 1-5 16,0 0 5-16,0 0 0 0,-1-1 0 0,1 0 0 0,0 2 0 0,-1-2-19 0,1 1 19 0,-1 1 0 16,-1-5 0-16,1 5 0 0,0-1 0 0,0-2-3 0,0 0 3 0,0 2 0 0,-2-2 0 0,2 2 0 15,0 0 0-15,-1-2-8 0,0 1 8 0,-1 0 0 0,0 0 7 0,1 2-7 0,0-2 0 0,-1-1 15 16,1 0-15-16,0 1 0 0,-3 0 0 0,2 1 0 0,0 0 0 0,0-2-6 0,0 2 6 0,-1-1 0 16,0 0-13-16,1 1 13 0,-1-1 0 0,-2 0 2 0,3 1-2 0,0 0 0 0,-2 1 0 15,1-1 0-15,-1 0 0 0,1 0-17 0,0 1 17 0,-1 0 0 0,0-3-4 0,1 3 4 0,0 0 0 16,-3-1 4-16,1 1-4 0,1 0 0 0,0-2 0 0,-1 2 0 0,1 0 0 0,0 0-19 15,0 0 19-15,-1 0 0 0,-1 2-22 0,2-2 22 0,-2 0 0 0,0 2-25 0,2-2 25 0,0 0 0 0,-3 2 0 16,2-2 0-16,0 0 0 0,-1 2 7 0,1-2-7 0,0 0 0 0,-3 1-3 16,3-1 3-16,0 0 0 0,-3 1 21 0,3-1-21 0,0 0 0 0,-3 1 0 0,2-1 0 0,0 0 0 0,-2 2 24 15,2-2-24-15,0 0 0 0,-1 0 4 0,1 0-4 0,0 0 0 0,-1 0-10 0,1 0 10 0,0 0 0 0,-3-2 0 16,3 2 0-16,0 0 0 0,-2-1-2 0,2 1 2 0,0 0 0 0,-2-1-4 16,2 1 4-16,0 0 0 0,-4 0-5 0,4 0 5 0,-1 0 0 0,-1-2 0 0,2 1 0 0,-1-1 0 15,-1 1-9-15,1 0 9 0,-1-1 0 0,0 2 0 0,1-1 0 0,1 0 0 0,-2 0-4 16,0 0 4-16,1 0 0 0,0-1 0 0,0 1 0 0,0 0 0 0,-1-1 12 0,0 1-12 0,1 1 0 0,-1-3 9 15,1 2-9-15,0 0 0 0,-1 1 21 0,1-2-21 0,1 1 0 0,-3 0 0 0,2-1 0 0,-1 1 0 16,1 0-6-16,0 0 6 0,-1 0 0 0,1-1-7 0,-15-1 7 0,1 0 0 0,1-1-2 16,13 3 2-16,1 0 0 0,-4-1 0 0,-7 1 0 0,-1-2 0 0,-1 0-5 0,4 2 5 0,0-1 0 15,-2-3-5-15,4 3 5 0,-1 1 0 0,18 1 0 0,-18-4 19 0,11 3-19 0,1 0 0 0,-2 0 0 16,-8 0 0-16,1 0 0 0,-2 0 23 0,2 0-23 0,-2 0 0 0,2 0 1 0,0 0-1 0,1 0 0 0,-2 0 1 16,10 1-1-16,0 0 0 0,0-1 0 0,-11 1 0 0,2 0 0 0,-1-4 7 0,1 4-7 0,-1 0 0 15,1 0 9-15,-2 0-9 0,2 0 0 0,-1 3 13 0,2-3-13 0,-1 0 0 0,-1 2 0 16,0-2 0-16,2 0 0 0,-2 1 3 0,1-1-3 0,-1 0 0 0,1 2-14 0,-1-2 14 0,0 0 0 15,-1 1-14-15,3-1 14 0,-1 0 0 0,0 0 0 0,0 0 0 0,0 0 0 0,-2-1-2 0,3 1 2 16,-1 0 0-16,0-1-24 0,0 1 24 0,0 0 0 0,0 0-22 0,1 0 22 0,-1 0 0 0,-1 1 0 16,0-1 0-16,0 0 0 0,-2 2 9 0,3-1-9 0,-1 0 0 0,1 1 11 0,-1-1-11 15,0 0 0-15,0 1 0 0,1 0 0 0,-1-1 0 0,0 1 0 0,0-1 0 0,0 1 0 0,0 0 27 16,1-1-27-16,-1 0 0 0,1 1 3 0,-2 0-3 0,0-1 0 0,0 2-3 16,0-1 3-16,1 0 0 0,-2 0 0 0,2 1 0 0,-2-1 0 0,0-1 2 0,1 1-2 0,1-1 0 0,-2 2 0 15,0-2 0-15,2 0 0 0,-3 2 5 0,4-1-5 0,-1 0 0 0,-1 3 0 0,-1-4 0 0,2 2 0 0,-1 0 11 16,0-1-11-16,1 0 0 0,-4 2-19 0,4-1 19 0,-1-1 0 0,-1 1 26 15,1-1-26-15,1 1 0 0,-4-1 0 0,3 0 0 0,1 0 0 0,-2 0 9 0,2 0-9 0,-2 0 0 0,2 0-40 16,-1 1 40-16,1-1 0 0,-2 1-10 0,0-2 10 0,0 1 0 0,-2 1 0 16,3-1 0-16,-1 0 0 0,0 2-4 0,-1-2 4 0,0 0 0 0,1 2 1 0,-1-3-1 0,0 3 0 0,-1-2-27 0,1-1 27 15,1 2 0-15,-1-1 0 0,0 0 0 0,0 1 0 0,0 0-4 0,0-1 4 0,1 0 0 0,-3 1 11 16,2-2-11-16,0 1 0 0,-2 2 11 0,2-3-11 0,-1 2 0 0,-1 0 0 0,2-2 0 16,-1-1 0-16,0 4-17 0,2-2 17 0,-2 0 0 0,0 2-30 0,1-3 30 0,0-1 0 0,0 2 16 15,-1 0-16-15,1-1 0 0,-1 0 0 0,0 0 0 0,0 1 0 0,0 0 27 0,0-2-27 0,1 0 0 16,-1 2 7-16,0-2-7 0,2 0 0 0,-1 0 16 0,0 0-16 0,1 0 0 0,-3 0 0 15,3 0 0-15,-1 0 0 0,-2-1-25 0,3 0 25 0,-2-1 0 0,0 0-43 0,2 0 43 0,-1 1 0 16,1-2-20-16,-2 1 20 0,1-2 0 0,-1 0 0 0,1 0 0 0,0 0 0 0,-2 0-18 16,4 0 18-16,1 1 0 0,-3-4-11 0,2 3 11 0,-1-1 0 0,-2-1-9 0,4 0 9 0,-1 2 0 15,-2-3 0-15,2 1 0 0,0 1 0 0,-2-4-12 0,1 2 12 0,1 0 0 0,-2-2 7 0,1-1-7 16,0 0 0-16,0 1 37 0,2-1-37 0,-1-1 0 0,1 1 0 0,-1-1 0 0,2 1 0 0,-1 0 23 16,2-1-23-16,-1 0 0 0,0 0 31 0,-1-1-31 0,2 1 0 0,-1-3-17 0,2 2 17 0,0-1 0 15,-1 0 0-15,2 0 0 0,-2 0 0 0,1-1 7 0,1 1-7 0,1 1 0 0,-2-3 13 16,2 1-13-16,1 1 0 0,-2-3-33 0,1 2 33 0,2-2 0 0,-2 2 0 0,2-1 0 0,1 1 0 15,-1-2 9-15,1 1-9 0,1 1 0 0,0-3 24 0,1 2-24 0,0 1 0 0,-1-3-16 16,2 2 16-16,1-1 0 0,-2-2 0 0,2 2 0 0,0-1 0 0,-2 0-8 0,3-1 8 0,0 2 0 16,0-1 23-16,2 0-23 0,0 1 0 0,0-4 19 0,1 2-19 0,0 2 0 0,0-2 0 0,1 1 0 15,0 1 0-15,0-4-6 0,1 3 6 0,0 1 0 0,1-3-9 0,2 1 9 0,-1 0 0 0,1-1-12 16,0 1 12-16,0 0 0 0,2-2 0 0,0 5 0 0,-1 0 0 0,2-3-15 0,-1 1 15 0,1 0 0 16,1-1-5-16,-1 3 5 0,0 0 0 0,3-3-14 0,-1 2 14 0,0 2 0 0,4-3 0 15,-2 3 0-15,1-1 0 0,0-2 31 0,10-7-31 0,1 0 0 0,0-1 36 0,-1 5-36 0,0 0 0 0,3-1-18 16,-6 7 18-16,1-1 0 0,1 0 0 0,-2 4 0 0,2 1 0 0,1-3-24 15,-1 4 24-15,-1-1 0 0,2 2-18 0,-3 1 18 0,-1 0 0 0,1-1-27 0,0 1 27 0,0 1 0 0,1-1 0 16,0 3 0-16,-1-2 0 0,1 0-9 0,4 4 9 0,-2-3 0 0,1 2 3 0,1 1-3 16,-1 1 0-16,2 0-7 0,1 0 7 0,0-1 0 0,0 1 0 0,-1 1 0 0,0 0 0 0,2 1-9 15,1 1 9-15,0-1 0 0,2 1 15 0,-3 0-15 0,0-2 0 0,1 1 22 0,-3 1-22 0,1 1 0 16,2 0 0-16,-4 1 0 0,-1-2 0 0,1 2 3 0,-3 0-3 0,2 0 0 0,1 1-10 16,-2 0 10-16,-1-2 0 0,3 3 5 0,-2-1-5 0,0 2 0 0,0 0 0 0,-2-1 0 0,-1 1 0 0,-1 1 16 15,0-1-16-15,0 0 0 0,1 1 2 0,1 3-2 0,0 0 0 0,0 1-2 0,1 1 2 0,-1 0 0 16,-1-1 0-16,0 2 0 0,0 1 0 0,1 1-14 0,-3 1 14 0,-1 1 0 15,2 0-18-15,-1 1 18 0,0 0 0 0,0-1 7 0,1 1-7 0,1 1 0 0,0-1 0 0,-3 3 0 0,0 0 0 16,0 0 16-16,-1 1-16 0,-1-1 0 0,2 3 2 0,-4-5-2 0,0 2 0 0,1 0-6 16,-3 0 6-16,-1 0 0 0,2 1 0 0,-2-2 0 0,-1 0 0 0,2 3 6 0,-3-4-6 0,-1 1 0 0,2 0 8 15,-5 0-8-15,0-2 0 0,3 2 10 0,-5-3-10 0,0 0 0 0,0 0 0 16,-2-10 0-16,0 1 0 0,-2 0 14 0,1 1-14 0,0 0 0 0,-1 5 7 0,0-2-7 0,-1-1 0 0,1 2 19 16,-1 0-19-16,0 2 0 0,0-2 0 0,-1 2 0 0,0-3 0 0,0 4 39 0,-2-1-39 0,1-1 0 15,-2 3 26-15,1-1-26 0,0-3 0 0,-3 4-9 0,2-3 9 0,0 0 0 0,-1 2 0 16,-1-3 0-16,1 1 0 0,0 0 2 0,-1-2-2 0,-1 1 0 0,-1 1 40 0,2-2-40 0,-1 0 0 15,-1 1 20-15,1-1-20 0,-1-1 0 0,0 1 0 0,1-1 0 0,-1 0 0 0,-2-3 26 0,1 2-26 16,1-1 0-16,-2 1-49 0,0-3 49 0,1 1 0 0,-1 0-37 0,0-2 37 0,1-2 0 0,-1 4 0 16,1-3 0-16,-1 0 0 0,1 1-44 0,1-3 44 0,-1 0 0 0,0 1-56 15,8-5 56-15,0 0 0 0,-3 1-51 0,3-1 51 0,0 0 0 0</inkml:trace>
  <inkml:trace contextRef="#ctx0" brushRef="#br0" timeOffset="-206074.23">9147 9484 0 0,'0'0'423'0,"0"0"-423"0,4-38 0 0,0 0 0 16,0 1-25-16,-4 22 25 0,0-2 0 0,-1-1-21 0,1 11 21 0,0 0 0 0,-1 0-2 0,0 0 2 0,0 2 0 0,0-4 0 16,0 2 0-16,0 1 0 0,0 1 3 0,-1-1-3 15,0 1 0-15,-1-3 13 0,0 4-13 0,0-2 0 0,-1-1 7 0,-1 3-7 0,1-2 0 0,-2 1 0 0,-9-7 0 0,0 2 0 0,-1-2 22 16,-2 4-22-16,0 0 0 0,-1-1 6 0,1 3-6 0,1 1 0 0,-3 0 7 0,1 3-7 16,-1 1 0-16,-1-2 0 0,1 5 0 0,1 0 0 0,-3 1 23 0,0 1-23 0,2 0 0 0,-3 2 30 0,2 1-30 15,1-1 0-15,-4 1 9 0,-10 6-9 0,0 1 0 0,-1 1 0 0,7 0 0 0,0 1 0 0,-1 1-25 16,3-3 25-16,1 1 0 0,-3-1-23 0,7 2 23 0,-1 0 0 0,0 0-15 0,5 0 15 0,0-1 0 15,-3 2 0-15,7 0 0 0,-1 0 0 0,1 0-10 0,4-2 10 0,-1 1 0 0,-2 0-10 16,4 1 10-16,1 0 0 0,-3 1 42 0,7-7-42 0,0-1 0 0,0 0 0 0,-2 13 0 0,0 0 0 16,-1 1 33-16,5-10-33 0,0 0 0 0,0 0 35 0,1 2-35 0,0 0 0 0,0 2-22 15,0 0 22-15,0 0 0 0,2-1 0 0,0 3 0 0,1-2 0 0,1 2-46 0,0-2 46 0,0 1 0 16,1 1-32-16,2-1 32 0,1 1 0 0,-1-1 24 0,2-2-24 0,1 1 0 0,1 2 0 0,9 7 0 16,1 1 0-16,0 1 17 0,-8-15-17 0,2-1 0 0,-1 2-9 0,10 5 9 0,0 1 0 0,2 0-16 15,0-4 16-15,1-2 0 0,0 0 0 0,0-4 0 0,-1-1 0 0,1 3-4 0,-2-6 4 16,-1 1 0-16,1 1 11 0,-3-6-11 0,1 0 0 0,-2 3 10 0,0-6-10 0,0 0 0 0,1 1 0 15,-2-2 0-15,-1-2 0 0,1 0 24 0,-10 0-24 0,-1 0 0 0,2 0 4 0,2-2-4 0,0 2 0 16,0-4-11-16,1 1 11 0,0 0 0 0,3-1 0 0,-1 1 0 0,0-2 0 0,2-1-7 16,-3-1 7-16,1 0 0 0,1-1 8 0,-1 0-8 0,0-1 0 0,1 0 15 0,-3-3-15 0,1 2 0 0,0-3 0 15,-2 2 0-15,1-1 0 0,-2-2 23 0,0 0-23 0,-1 1 0 0,1-1 31 16,-3-1-31-16,0 1 0 0,1-1-4 0,-3 0 4 0,0-3 0 0,1 3 0 0,-3-1 0 0,1-1 0 0,0-2-17 16,-3 3 17-16,0-1 0 0,1-2-21 0,-3 2 21 0,0 1 0 0,2-4-11 0,-3 3 11 0,0 0 0 15,1-1 0-15,-3 1 0 0,0 1 0 0,-1-2 5 0,-1 2-5 0,0 0 0 0,-1-2 13 16,-2 3-13-16,1 0 0 0,-2-1 13 0,1 2-13 0,0 1 0 0,-3-1 0 0,1 1 0 0,0 0 0 0,-2-2 13 15,1 3-13-15,0-2 0 0,-3 3 23 0,-1 0-23 0,0 2 0 0,-1-2-4 0,-10-6 4 16,-2 1 0-16,-2 2 0 0,5 4 0 0,1 2 0 0,-3-4-24 0,3 8 24 0,0-2 0 16,0 1-27-16,0 5 27 0,1 0 0 0,-2-1-9 0,4 2 9 0,-3-1 0 0,-1 0 0 0,3 3 0 0,1 0 0 15,-2-2 23-15,-1 2-23 0,2 0 0 0,-1 2 7 0,-4-1-7 0,-1 0 0 0,1 3-23 16,1 2 23-16,-1-2 0 0,-2 1 0 0,0 3 0 0,0 2 0 0,-1-2-27 0,1 1 27 0,0-1 0 16,-1 0-16-16,0 1 16 0,1 0 0 0,-2-1 0 0,4 3 0 0,0 0 0 0,0-1 0 15,4 1 0-15,-3 1 0 0,2 1 15 0,1-3-15 0,0-3 0 0,-2 2 3 0,10-5-3 0,-3-1 0 0</inkml:trace>
  <inkml:trace contextRef="#ctx0" brushRef="#br0" timeOffset="-205190.24">7427 10736 0 0,'0'0'404'0,"0"0"-399"0,0-10-5 0,0 3 0 0,2-4-2 0,-2-4 2 0,0 0 0 0,-1-2 37 15,-1 0-37-15,0-1 0 0,-1 2 0 0,-2 2 0 0,0-2 0 16,-1 3 70-16,-1 0-70 0,-1 0 0 0,0 0 53 0,-2 2-53 0,1 0 0 0,0 2 12 0,-5-1-12 0,2 3 0 0,0-2 0 16,-5 3 0-16,1 1 0 0,0-2-8 0,-2 4 8 0,1 0 0 0,-3 0-60 0,2 3 60 15,-3 0 0-15,1-2-65 0,-16 2 65 0,1 2 0 0,-1 0 0 0,4 4 0 0,1 0 0 0,0 0-39 16,3 5 39-16,1-1 0 0,-1 2 16 0,3-1-16 0,-1 2 0 0,2 1 4 0,0 0-4 0,0 2 0 15,-1-1 0-15,4 1 0 0,-1 0 0 0,-1 1-6 0,2 0 6 0,3 0 0 0,-5 0 31 16,8 3-31-16,-3 0 0 0,-2 1 32 0,7 0-32 0,-2 0 0 0,-1 1 0 0,4-1 0 0,-1 3 0 0,1-1 24 16,0 0-24-16,1 0 0 0,1 2 12 0,4-1-12 0,0 0 0 0,-2 2-4 0,5-1 4 0,0 0 0 15,0 0 0-15,3 1 0 0,0 1 0 0,-3-1-26 0,6-1 26 0,-2-2 0 0,4 3-21 16,0-1 21-16,1 0 0 0,2 1-13 0,1-1 13 0,1 0 0 0,0 2 0 0,5-4 0 0,-2 1 0 16,3-1-15-16,1 0 15 0,1-1 0 0,0 0 6 0,3-3-6 0,0 0 0 0,1 0-14 15,-1-2 14-15,2 1 0 0,2 2 0 0,-1-3 0 0,-1 0 0 0,2 1-8 0,1-3 8 0,-2-2 0 16,2 2-6-16,2-4 6 0,-1 0 0 0,-1 3 8 0,1-4-8 0,-1-1 0 0,3 0 0 0,-2-2 0 15,2-1 0-15,1 2 0 0,-2-4 0 0,1 0 0 0,0 0 9 0,-4-3-9 0,3 0 0 0,-1 1 13 16,-1-2-13-16,0-1 0 0,2-2 0 0,-6-2 0 0,0 0 0 0,2-2 23 0,-2 0-23 0,0 0 0 16,-1-4-2-16,0 0 2 0,-1 0 0 0,3-1-21 0,-6 1 21 0,-1 0 0 0,3-2 0 15,-7 0 0-15,3-2 0 0,-1 1 8 0,-4-4-8 0,1 2 0 0,-1-2-4 0,-3 1 4 0,1-2 0 16,1-1 38-16,-6 9-38 0,0-1 0 0,1-1 0 0,3-13 0 0,1 0 0 0,-1-1-5 16,-4 0 5-16,0 0 0 0,1-1 16 0,-3 1-16 0,0 0 0 0,0-3-11 0,-1 4 11 0,0 0 0 0,-2-2 0 15,-1 2 0-15,0 0 0 0,0-1-20 0,-1 2 20 0,0 0 0 0,-3-3-5 0,-1 4 5 16,1-1 0-16,-1 0-5 0,-1 2 5 0,-1 0 0 0,-1 0 0 0,-3 2 0 0,1 0 0 0,-1 0-4 15,-3 1 4-15,2 1 0 0,-1-3 61 0,-2 4-61 0,1-1 0 0,-3-2 8 0,3 2-8 0,0 0 0 16,0-1 0-16,-3 5 0 0,0-1 0 0,2-2-40 0,-3 6 40 0,0-1 0 0,-1-2-37 16,-1 4 37-16,1 0 0 0,0-1-8 0,-1 3 8 0,-2 1 0 0,1-2 0 0,0 3 0 0,-2 0 0 15,2 1-10-15,0 2 10 0,-1 1 0 0,-1 0-17 0,1 3 17 0,2-1 0 0,-2-3-14 16,1 4 14-16,0 0 0 0,1 0 0 0,0 3 0 0,1-1 0 0,-4-1 46 0,3 3-46 0,-1 1 0 0,-1-2 72 16,0 4-72-16,1 0 0 0,1-2 2 0,3 4-2 0,-1-1 0 0,2 0 0 0,3 3 0 15,2-2 0-15,-4-1 0 0,12 0 0 0,-3-3 0 0,1 3-45 0,1-1 45 0,1 0 0 0,-2 1-37 16,1 1 37-16,-1-2 0 0,1 0 0 0,5-4 0 0,0 0 0 0</inkml:trace>
  <inkml:trace contextRef="#ctx0" brushRef="#br0" timeOffset="-204355.57">17123 14397 0 0,'0'0'269'0,"0"0"-269"0,-14 3 0 15,-1-1 0-15,-1 0 15 0,-2-2-15 0,0 0 0 0,-1-2 9 0,1 1-9 0,0 0 0 0,-2-1 2 16,-2 1-2-16,-1 1 0 0,1-3 0 0,-2 2 0 0,0 1 0 0,0-2 0 0,-3 2 0 16,0 0 0-16,0 2 3 0,-4-2-3 0,-1 1 0 0,0 2 21 0,-3 0-21 0,0-1 0 15,0 2 0-15,-2 0 0 0,1-1 0 0,-1 0 18 0,-3-1-18 0,2 0 0 0,-2 3 24 0,-2-3-24 0,-2 0 0 0,2 2 9 16,-3 0-9-16,0-1 0 0,-2 0 0 0,1 1 0 0,0 0 0 0,-1 2 2 0,-2-2-2 16,0 1 0-16,-2 1 15 0,-1 0-15 0,1-1 0 0,0-1 17 0,-2 0-17 0,2-1 0 0,-3 3 0 15,2-4 0-15,-1 2 0 0,2-1 13 0,0-1-13 0,1-1 0 0,0 2 21 0,0-2-21 0,2-1 0 16,-2 2 18-16,-1-1-18 0,0 0 0 0,-1 2 0 0,-2-1 0 0,2-1 0 0,-3 0-1 15,3-2 1-15,-1-2 0 0,1 0-12 0,4 1 12 0,0 0 0 0,-2-1 1 0,4-2-1 0,2 1 0 0,-2 0 0 16,-1-2 0-16,2 1 0 0,-3-1 2 0,1 2-2 0,0 0 0 0,0-3-21 0,0 4 21 16,0-1 0-16,-2 0-20 0,6-1 20 0,0 0 0 0,-1-1 0 0,9 3 0 0,2-2 0 0</inkml:trace>
  <inkml:trace contextRef="#ctx0" brushRef="#br0" timeOffset="-203149.84">8609 9624 0 0,'0'0'397'0,"0"0"-397"0,-3 6 0 0,1 2 0 0,-1 0 6 15,3-6-6-15,0 0 0 0,-2 1 0 0,2-2 0 0,0 0 0 0,0-1 0 0,-1 3 2 0,1-1-2 0,0-2 0 16,-1 3 0-16,1-1 0 0,0 0 0 0,-2 0 23 0,2 0-23 0,0-1 0 0,-2 1 40 15,2 0-40-15,0 0 0 0,-1 2 28 0,1-4-28 0,0 0 0 0,0 0 0 0,0 0 0 0,0 0 0 0</inkml:trace>
  <inkml:trace contextRef="#ctx0" brushRef="#br0" timeOffset="-202720.16">6924 11084 0 0,'0'0'400'0,"0"0"-400"15,-3 15 0-15,0 2 0 0,3-17 0 0,-5 17 18 0,4-11-18 0,-2-1 0 0,0 2 21 0,3-5-21 16,0 0 0-16,-2 1 23 0,1 0-23 0,1 0 0 0,-2-1 0 0,2 0 0 0,0-2 0 0,0 0 0 0,-2 3 33 16,2-2-33-16,0 0 0 0,-1 1 24 0,1-1-24 0,0-1 0 0,-2 2-21 0,2-2 21 0,0 0 0 15,0 1 0-15,0-1 0 0,0 0 0 0,-1 0-43 0,1 0 43 0,0 0 0 0,1-3-40 0,-1 3 40 0,0 0 0 16,0 0 6-16,0 0-6 0,0 0 0 0</inkml:trace>
  <inkml:trace contextRef="#ctx0" brushRef="#br0" timeOffset="-201969.66">9134 9578 0 0,'0'0'413'0,"0"0"-400"0,0 0-13 0,0 0 0 16,0 0 7-16,0 0-7 0,0 0 0 0,0 0-7 0,0 0 7 0,0 0 0 0,0 0 0 0,0 0 0 0,0 0 0 0,0 0-1 16,0 0 1-16,0 0 0 0,0 0-2 0,0 0 2 0,0 0 0 0,0 0-4 15,0 0 4-15,0 0 0 0,0 0 0 0,0 0 0 0,0 0 0 0,0 0-11 0,0 0 11 0,0 0 0 0,0 0-20 16,0 0 20-16,0 0 0 0,0 0-22 0,0 0 22 0,0 0 0 0,0 0 0 0,-5 15 0 0,1 0 0 16,-1 3-7-16,5-18 7 0,0 0 0 0,0 0 0 0,0 0-6 0,0 0 6 0,0 0 0 0</inkml:trace>
  <inkml:trace contextRef="#ctx0" brushRef="#br0" timeOffset="-201335.35">6814 11258 0 0,'0'0'430'0,"0"0"-441"16,-6 8 11-16,1-3 0 0,0 3-21 0,4-6 21 0,1 1 0 0,0-3 0 0,-3 1-18 0,3 0 18 0,-2 0 0 0,-1 1 0 16,2 0 0-16,0-1 0 0,-1 1-5 0,2 0 5 0,0-2 0 0,-2 0 10 15,2 0-10-15,0 0 0 0,-1 2-3 0,1-2 3 0,0 0 0 0,1 0 0 0,-1 0 0 0,0 0 0 0,2-1-18 16,-1 1 18-16,0 0 0 0,1-1-30 0,1 1 30 0,-1-2 0 0,1 0 10 16,-3 2-10-16,0 0 0 0,0 0 0 0,0 0 0 0,0 0 0 0</inkml:trace>
  <inkml:trace contextRef="#ctx0" brushRef="#br0" timeOffset="-201034.7">8994 9501 0 0,'0'0'398'0,"0"0"-402"16,0 0 4-16,0 0 0 0,0 0-14 0,0 0 14 0,0 0 0 0,0 0 0 0,0 0 0 0,0 0 0 15,0 0-19-15,0 0 19 0,0 0 0 0,0 0-12 0,0 0 12 0,0 0 0 0,0 0-10 16,6 9 10-16,0 0 0 0,3 1 0 0,-9-10 0 0,0 0 0 0</inkml:trace>
  <inkml:trace contextRef="#ctx0" brushRef="#br0" timeOffset="-199416.85">20391 14150 0 0,'0'0'335'0,"0"0"-328"0,0 0-7 15,0 0 0-15,0 0 0 0,0 0 0 0,0 0 0 0,0 0 0 0,0 0 1706 0,0 0-1706 0,0 0 0 0,0 0 0 16,0 0 0-16,-21 11 0 0,1 1 0 0,-2 2 0 0,22-14 0 0,0 0 0 0,0 0 0 0,0 0 0 16,1 0 0-16,1 0 0 0,0 0 0 15,1 2 0-15,1-1 0 0,3-1 0 16,-1-1 0-16,1-4-890 0,-7 5 819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0:35:56.5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13699 4329 0 0,'0'0'280'0,"0"0"-280"16,3 0 0-16,0 0 0 0,1 1-2 0,0-1 2 0,0 0 0 0,2 1 2 0,-1-1-2 0,0 0 0 15,2 0 3-15,-1 0-3 0,1 0 0 0,1 3 0 0,-1-3 0 0,1 0 0 0,2 1 12 16,-2-1-12-16,0 0 0 0,1 2 8 0,11 0-8 0,0 0 0 0,2 1 2 16,-2-3-2-16,0 1 0 0,1 2 0 0,-2-3 0 0,1 1 0 0,0 0 11 0,-1-1-11 0,0 0 0 0,-1 3 18 15,2-3-18-15,-2 0 0 0,1 2-3 0,0-2 3 0,-1 0 0 0,2 2 0 0,-3-2 0 0,1 2 0 0,0 0-11 16,-1-2 11-16,2 2 0 0,0-1-3 0,-1 1 3 0,0-2 0 0,0 1 0 0,2 0 0 0,-2 0 0 15,1 2 0-15,0-2 0 0,-1 0 0 0,3-1-6 0,-3 1 6 0,1 1 0 0,1 0-10 16,-2-2 10-16,2 0 0 0,1 0 1 0,-21 0-1 0,0 0 0 0,0 0 0 0,0 0 0 0,0 0 0 0,0 0-5 16,56 0 5-16,2 0 0 0,2 2-9 0,-41-2 9 0,0 0 0 0,-1 3 0 15,0-3 0-15,0 0 0 0,2 1 0 0,-4-1 0 0,1 0 0 0,2 1 0 0,-3-1 0 0,0 0 0 16,1 1 5-16,-1-1-5 0,-1 0 0 0,2 4 12 0,-2-4-12 0,0 0 0 0,0 2 0 0,-1-1 0 16,-1 0 0-16,3-1 0 0,-3 1 0 0,2 1 0 0,-1-1 9 0,-2 0-9 0,1 1 0 0,1-2-1 15,-1 0 1-15,-1 0 0 0,2 2 0 0,-3-2 0 0,0 0 0 0,2 2 20 0,-9-2-20 0,0 0 0 16,1 1 10-16,-1-1-10 0,0 0 0 0,3 0-5 0,-2 0 5 0,0 0 0 0,1 0 0 15,-1 0 0-15,1 0 0 0,2 2-16 0,-2-2 16 0,0 0 0 0,1 0-16 0,0 0 16 0,-1 0 0 16,2 0-10-16,-1 0 10 0,0 0 0 0,1 1 0 0,-1-1 0 0,0 0 0 0,1 1 2 16,1-1-2-16,-2 0 0 0,1 1 9 0,-2-1-9 0,1 0 0 0,1 1 8 0,-2-1-8 0,0 0 0 15,0 0 0-15,0 0 0 0,-1 0 0 0,0 0-4 0,-1 0 4 0,0 0 0 0,1-1-2 16,-1 1 2-16,0 0 0 0,0-2-6 0,-2 2 6 0,0 0 0 0,2-1 0 0,-2 1 0 0,0 0 0 16,0-3-2-16,-1 3 2 0,0 0 0 0,2-2-11 0,-2 2 11 0,1 0 0 0,0-2-17 0,-2 2 17 0,0 0 0 15,1 0 0-15,-1 0 0 0,0 0 0 0</inkml:trace>
  <inkml:trace contextRef="#ctx0" brushRef="#br0" timeOffset="1735.31">14416 2644 0 0,'0'0'286'0,"0"0"-286"0,0-4 0 0,0 2 0 15,-1-3-13-15,1 2 13 0,0 0 0 0,0-1-10 0,0 1 10 0,0 1 0 0,-1-2-6 16,1 0 6-16,0 2 0 0,0-1 0 0,0 1 0 0,0-1 0 0,0 1-1 0,0-1 1 0,0 1 0 0,0-1 0 15,0 2 0-15,0 0 0 0,0-2 0 0,0 2 0 0,0 0 0 0,0-2 0 16,0 1 0-16,0 2 0 0,0-1 0 0,0 1 0 0,0 0 0 0,0-2 4 0,0 2-4 0,0 0 0 0,0 0 6 16,0 1-6-16,0 0 0 0,-1 0 0 0,1 2 0 0,0-1 0 0,0 0-5 0,0 1 5 0,0 0 0 0,0 1-5 15,0 1 5-15,0 0 0 0,0 0 0 0,0-1 0 0,0 1 0 0,-1 3 0 16,1 0 0-16,0-2 0 0,-1 1 0 0,1 2 0 0,0 0 0 0,-1-1 0 16,1 0 0-16,0 1 0 0,-1 1 27 0,1-1-27 0,0 1 0 0,0 0 0 0,0-2 0 0,0 2 0 0,-2 2-2 0,2-2 2 15,0-2 0-15,-1 3-6 0,1 1 6 0,0-3 0 0,0 3 2 0,0-3-2 0,0 1 0 0,0 1 0 16,0-1 0-16,0 1 0 0,2-1-5 0,-2 1 5 0,0 0 0 0,2 0-11 0,-1-2 11 0,0 2 0 15,0-1-5-15,0 0 5 0,0 1 0 0,1-1 0 0,-1 1 0 0,0 0 0 0,1-1 0 16,-1 1 0-16,0-1 0 0,1 0 14 0,-1 0-14 0,0 0 0 0,3 0-1 0,-3 0 1 0,0 0 0 16,2-2 0-16,-2 2 0 0,0 0 0 0,2-1-7 0,-2 0 7 0,0-1 0 0,2 3-1 0,-2-3 1 15,0 0 0-15,1 1-5 0,-1-2 5 0,0 0 0 0,0 0 0 0,-1-1 0 0,0 1 0 0,2 2 0 16,-2-5 0-16,0 3 0 0,1-3 0 0,-1 0 0 0,0 0 0 0,1 1 0 0,-1-3 0 16,0 2 0-16,-1-1 0 0,1-1 0 0,0 0 0 0,0 1 0 0,0-2 0 0,0 1 0 0,-1 1 9 15,1-3-9-15,0 0 0 0,-2 2 9 0,2-2-9 0,0 0 0 0,-2 0 0 0,2 0 0 0,0-1 0 16,-2 0 7-16,1 0-7 0,0 0 0 0,0-3 2 0,1 3-2 0,0-2 0 0,-2-1 2 15,1 0-2-15,0 0 0 0,0-1 0 0,0 0 0 0,0 1 0 0,-1-3-15 0,1 0 15 0,0 1 0 16,-1-1-1-16,1 0 1 0,0-1 0 0,-1-1 8 0,0 0-8 0,1 1 0 0,-1-2 0 16,1 0 0-16,0 0 0 0,-1-1 8 0,0-11-8 0,0-2 0 0,-2-1 1 0,2 2-1 0,0 0 0 0,-1-2 8 15,2 5-8-15,0-2 0 0,-1 1 0 0,1 1 0 0,0 0 0 0,-1 0 27 16,1 2-27-16,0 1 0 0,-1-1 11 0,2 2-11 0,0-1 0 0,-1 0-7 0,1 1 7 0,0 0 0 0,-1 0 0 16,1 2 0-16,0-2 0 0,2 2-21 0,-1 1 21 0,0-2 0 0,0 2-29 15,2-4 29-15,-1 3 0 0,0 0-12 0,0-1 12 0,0 0 0 0,1 0 0 0,-1 1 0 0,0 1 0 0,2-3 12 16,-1 2-12-16,0 1 0 0,0-1 6 0,1 0-6 0,0 1 0 0,1-1 0 0,-3 9 0 15,0 0 0-15,0 1 0 0,0-3 0 0,0 1 0 0,0 2 7 0,0 0-7 0,0 0 0 0,3-2-7 0,-3 1 7 16,0 0 0-16,2-1-10 0,-1 1 10 0,0 0 0 0,0-2 0 0,0 3 0 0,0-1 0 0,1 0-9 16,0-2 9-16,-1 3 0 0,2-1 0 0,-1 0 0 0,0 1 0 0,1-2-5 0,-1 4 5 15,1-2 0-15,0-1 0 0,1 2 0 0,-1 1 0 0,0-2-1 0,0 0 1 0,1 3 0 16,-1-3 0-16,0 2 0 0,0 0 0 0,2 0 12 0,0 2-12 0,-1 0 0 0,0-1 0 0,0 1 0 16,0 0 0-16,3 0 38 0,-2 1-38 0,1 0 0 0,-1 1-1 0,1 0 1 0,-1 1 0 0,1 0-7 15,-1 2 7-15,1-1 0 0,0 0 0 0,-1 1 0 0,0 0 0 0,0 1-26 0,1 0 26 16,0 0 0-16,-1 1-13 0,-1 2 13 0,1-3 0 0,-1 1-3 0,-1 2 3 0,0-1 0 0,0 3 0 0,3 9 0 15,-1 2 0-15,2 1 0 0,-6-2 0 0,0 0 0 0,2 2 2 0,-5-4-2 0,0 0 0 0,-1 0 3 16,-3 0-3-16,0-1 0 0,0 0 0 0,-3-4 0 0,0 2 0 0,-2 2-5 16,0-3 5-16,0-1 0 0,-2 2 0 0,0-4 0 0,-1 3 0 0,-2-1 0 0,2 0 0 0,-1-1 0 0,0-1 0 15,1-1 0-15,-1 2 0 0,-2-1 0 0,1-1 0 0,1 1 0 0,-2 1 0 0,1-3 0 0,-1 3 0 16,1-3 0-16,-1 1 0 0,2-2 0 0,-2 2 0 0,3-4 0 0,0 0 0 0</inkml:trace>
  <inkml:trace contextRef="#ctx0" brushRef="#br0" timeOffset="7106.79">13196 4379 0 0,'0'0'331'0,"0"0"-331"0,2 2 0 0,0 1 0 0,0-1-2 0,-2-1 2 16,0 1 0-16,0 1-7 0,0-2 7 0,0 0 0 0,1 0 9 0,-1-1-9 0,0 1 0 0,-1 1 0 16,0-1 0-16,0 0 0 0,1-1 0 0,-2 2 0 0,0-1 0 0,1 0 0 0,-2 0 5 15,0 0-5-15,0 0 0 0,0 1 7 0,-1-1-7 0,0 0 0 0,-2 0 0 0,-1 0 0 0,1 0 0 0,-1 2 14 16,-13-2-14-16,1 2 0 0,-2 0 16 0,-2-2-16 0,1-1 0 0,-1 3 29 0,0-3-29 0,1 0 0 16,1 1 0-16,-1-1 0 0,-1 0 0 0,-1 0 11 0,3 0-11 0,-1 0 0 0,-2 1 0 15,0-1 0-15,2 0 0 0,-1 1-5 0,0-1 5 0,-1 0 0 0,1 3 0 0,-17-3 0 0,1 1 0 16,-1 0-3-16,4-1 3 0,1 0 0 0,-1 1 0 0,6-1 0 0,1 0 0 0,0 2 11 0,0-2-11 0,1 0 0 15,0-3 0-15,4 3 0 0,-1 0 0 0,1 0-9 0,3 0 9 0,-1 0 0 0,-1 1-20 16,5-1 20-16,-1 0 0 0,-2 0-20 0,1 0 20 0,-2 0 0 0,0-1 0 0,0 1 0 16,-1 0 0-16,-2-2-7 0,1 2 7 0,0-2 0 0,-1 0 14 0,-2 2-14 0,1 0 0 0,0-2-8 15,0 2 8-15,1 0 0 0,-1-1 0 0,0 1 0 0,-1 0 0 0,-1-2-15 0,3 2 15 0,0 0 0 0,-2 0 0 16,2 0 0-16,-1 0 0 0,-2-1 18 0,4 1-18 0,0 0 0 0,1 1 0 0,-2-1 0 0,1 0 0 16,-2 3 9-16,2-3-9 0,0 0 0 0,-2 1 0 0,1-1 0 0,0 0 0 15,-1 2-2-15,4-2 2 0,-1 0 0 0,-2 0 0 0,-1 0 0 0,1 0 0 0,1 0 4 0,0 0-4 16,-1 0 0-16,0 3 0 0,0-3 0 0,1 1 0 0,-4 0-1 0,2-1 1 0,0 0 0 0,-1 0 0 15,2 1 0-15,0 1 0 0,-1 0 10 0,0-2-10 0,1 0 0 0,0 0-1 0,1 0 1 0,0 0 0 16,-2 0-1-16,2 0 1 0,-1 0 0 0,0-2 0 0,3 2 0 0,-1 0 0 0,-2 0-3 16,1-2 3-16,1 1 0 0,-2 0 10 0,-1 0-10 0,1 1 0 0,-1-3 10 0,0 2-10 0,0 0 0 15,0 0 0-15,4 0 0 0,0-1 0 0,-3 1-16 0,5 1 16 0,-1 0 0 0,-1-1-13 0,3 1 13 16,-2 0 0-16,-1 1-3 0,0-1 3 0,-1 0 0 0,-1 0 0 0,14 0 0 0,-3 0 0 0,0-1-1 16,-13 0 1-16,-1 0 0 0,0-1 2 0,3 2-2 0,-1 0 0 0,-2-2 7 0,1 2-7 15,0 0 0-15,-2-1 0 0,6 1 0 0,-1 0 0 0,-1 1 20 0,2-1-20 0,0 0 0 0,-2 1 17 16,2-1-17-16,-2 0 0 0,0-1 2 0,2 1-2 0,0 0 0 0,0 0 0 0,10 0 0 0,1 0 0 15,-2 0 2-15,-13 0-2 0,1 0 0 0,-3-3 4 0,14 3-4 0,1 0 0 0,-2-1 16 16,1 0-16-16,-1 0 0 0,-2-1 0 0,0 2 0 0,1-2 0 0,-2 1 18 0,-12-1-18 0,-1 0 0 0,-1-1 9 16,17 2-9-16,-1-1 0 0,-1 1-9 0,-11 1 9 0,0-1 0 0,-2-1 0 15,14 2 0-15,2 0 0 0,-2-1-15 0,-9-1 15 0,-4 0 0 0,0 1-4 0,14 1 4 0,2 0 0 0,-5-1-3 16,3 1 3-16,-2 0 0 0,2-1 0 0,-1 1 0 0,1 0 0 0,-2 0-2 0,0 0 2 16,-1 0 0-16,0-2-4 0,3 2 4 0,-3 0 0 0,0-1-8 0,-1 1 8 0,2 0 0 0,-2-1 0 15,1 1 0-15,1 0 0 0,-3-1 5 0,3 1-5 0,-1 0 0 0,-2 0 19 0,2 0-19 0,-3 0 0 16,2 1 4-16,3-1-4 0,-1 0 0 0,-1 1 0 0,2-1 0 0,0 0 0 0,-1 3-7 15,3-3 7-15,-1 0 0 0,-1 0 6 0,3 0-6 0,0 0 0 0,-2 1 22 0,4-1-22 0,0 0 0 16,-3-1 0-16,4-1 0 0,0 1 0 0,-2 0 8 0,9 1-8 0,0 0 0 0,-1-1-10 16,1 1 10-16,0 0 0 0,0 0-2 0,0 0 2 0,-1 0 0 0,0-2 0 0,0 2 0 0,0 0 0 15,-1-2 20-15,1 2-20 0,0 0 0 0,-3 0 7 0,3 0-7 0,0 0 0 0,-2 0-13 0,1 0 13 16,0 0 0-16,-1-1 0 0,2 0 0 0,0 0 0 0,-3 0-24 0,4-1 24 0,-2 1 0 0</inkml:trace>
  <inkml:trace contextRef="#ctx0" brushRef="#br0" timeOffset="8358">15190 2001 0 0,'0'0'383'0,"0"0"-382"0,0-2-1 0,0 1 0 0,0 1 0 0,2-4 0 0,-2 2 0 0,0 1 0 15,3-1-34-15,-3 1 34 0,0 0 0 0,1 1-38 0,-1-1 38 0,0 0 0 0,3-1-27 16,-3 1 27-16,0 0 0 0,1 0 0 0,-1 1 0 0,0 0 0 0,2 0-8 0,-2 0 8 0,0 0 0 0,1 0-2 16,-1 0 2-16,0 0 0 0,1 1 34 0,-1 0-34 0,0 0 0 0,1 1 0 0,-1-1 0 0,0 0 0 15,-2 1 39-15,2 0-39 0,0 1 0 0,-2-1 29 0,1 0-29 0,0-1 0 0,-3 4 30 16,1-2-30-16,1-2 0 0,0 4 0 0,0-2 0 0,0 0 0 0,-2 1 14 0,1-1-14 0,0 1 0 0,-1 1-1 16,-1-2 1-16,1 0 0 0,-1 1-22 0,1-1 22 0,0 0 0 0,-2 1 0 15,0-2 0-15,1 1 0 0,0 1-29 0,0-2 29 0,0 1 0 0,-2-1 0 0,1-1 0 0,0 0 0 16,-1 2 0-16,1-3 0 0,0 0 0 0,-1 1 0 0,1-1 0 0,0 0 0 0,0 0-20 0,0 0 20 0,-1 0 0 15,1-2-20-15,0 2 20 0,0-2 0 0,0 1-10 0,0 0 10 0,1 0 0 0,-3-2 0 16,3 1 0-16,0 0 0 0,-3-1 12 0,3 0-12 0,0 1 0 0,0-1-4 0,1 2 4 0,0-2 0 16,-2-1-35-16,3 2 35 0,0-1 0 0,-2 0 0 0,3 0 0 0,0 2 0 0,-2-3-25 0,2 2 25 15,0 0 0-15,0-1 3 0,1 2-3 0,0 1 0 0,-3-4 27 0,3 4-27 0,0-1 0 0,-1-2 0 16,2 1 0-16,0 1 0 0,-2 0 21 0,2 1-21 0,0-1 0 0,-1-1 16 0,1 2-16 0,0 0 0 16,0-1 11-16,0 1-11 0,0 0 0 0,2 0 0 0,-1 1 0 0,0 1 0 0,1-1 13 15,-1 0-13-15,0 2 0 0,2-1 46 0,-2 0-46 0,0-1 0 0,2 2 18 16,-1 1-18-16,0-1 0 0,0 2 0 0,0 1 0 0,0-2 0 0,1 2 8 0,-1 1-8 0,0-2 0 0,2 4-9 15,0-3 9-15,-1 2 0 0,0 0 6 0,5 11-6 0,0 1 0 0,1-1 0 0,-1-1 0 0,0-2 0 16,1 3-16-16,-1-2 16 0,-1 1 0 0,0 0-35 0,-1 0 35 0,0-3 0 0,3 4-40 16,-3 0 40-16,0-2 0 0,0 0 0 0,0 1 0 0,-1 2 0 0,0-4-2 0,-1 0 2 0,0 0 0 15,2 2 34-15,-4-2-34 0,0 2 0 0,3-2-8 0,-3 1 8 0,0 0 0 0,0-1 0 0,-2-16 0 16,0 0 0-16</inkml:trace>
  <inkml:trace contextRef="#ctx0" brushRef="#br0" timeOffset="13413.08">13685 2448 0 0,'0'0'325'0,"0"0"-303"16,0-3-22-16,0 1 0 0,2 0 18 0,-2 0-18 0,0 1 0 0,-1-1 0 0,1-1 0 0,0 2 0 15,-1 0-3-15,0 0 3 0,0-1 0 0,-1 1 0 0,0 0 0 0,2 1 0 0,-2-1 0 0,0 0 33 16,-1 0-33-16,1-1 0 0,-2 1 0 0,0 1 0 0,-1 0 0 0,0 0 14 0,-1 0-14 0,0 0 0 0,0 1-1 16,-11 2 1-16,1-1 0 0,-3 2 9 0,-1-1-9 0,2 2 0 0,-2 0 0 0,0 0 0 0,1-2 0 15,-2 3 7-15,4-1-7 0,-1-1 0 0,-2 1-8 0,4-1 8 0,-2 1 0 0,1 1-8 16,1-3 8-16,1 2 0 0,-2 0 0 0,4-2 0 0,-2 0 0 0,0 2-2 0,10-2 2 0,-1 0 0 15,-1-2-13-15,2 1 13 0,0 0 0 0,0 0 5 0,1 0-5 0,-1 0 0 0,0 1 0 16,1-1 0-16,0 0 0 0,-1 1 9 0,1-2-9 0,-1 2 0 0,0 0-6 0,2-1 6 0,0 1 0 16,-2 0 4-16,3 1-4 0,0-1 0 0,-1 0 0 0,2 1 0 0,0-1 0 0,-1-1 3 0,2 2-3 15,0-1 0-15,0 0-2 0,1 0 2 0,0 1 0 0,1-2-8 0,1 1 8 0,0 0 0 0,0 1 0 16,1-1 0-16,0 0 0 0,4 1-4 0,-2 0 4 0,0 0 0 0,1 0-18 16,11 5 18-16,-1-1 0 0,1 3-21 0,-18-11 21 0,0 0 0 0,0 0 0 0,0 0 0 0,0 0 0 0,0 0 1 15,61 24-1-15,0-2 0 0,-1 3 7 0,-42-19-7 0,2 0 0 0,-1 0 11 16,-3 0-11-16,1-1 0 0,0 2 0 0,-1 0 0 0,0 0 0 0,2 0-7 0,-4 0 7 0,1 2 0 0,1-2-28 0,-2-1 28 15,0 1 0-15,0 3 9 0,-4-2-9 0,0 1 0 0,3 0 0 0,-6-2 0 0,0 0 0 16,3 3 28-16,-8-7-28 0,0 0 0 0,0 0 14 0,-1 0-14 0,0 1 0 0,0 0-20 0,-1 0 20 16,0-2 0-16,1 4 0 0,-1-3 0 0,0 2 0 0,-2 0-17 0,1 0 17 0,0 1 0 0,-2 1 10 15,-3 7-10-15,-1 1 0 0,0 1 27 0,-2-2-27 0,-1 1 0 0,-1 1 0 0,-1-3 0 16,-1 0 0-16,-1 2 17 0,-1-5-17 0,1 2 0 0,-2 0 6 0,1-2-6 0,-1 1 0 0,0-1 13 16,-1 0-13-16,1 0 0 0,-1-1 0 0,2-2 0 0,-1 0 0 0,-2 2 10 0,2-3-10 0,1 1 0 15,-2-1 18-15,3-3-18 0,-1 2 0 0,-2 2-6 0,4-4 6 0,1-1 0 0,-3 4 0 16,10-5 0-16,0 0 0 0,0 1-5 0,1-2 5 0,0 0 0 0,-3 1-3 0,3 1 3 0,0-2 0 0,-2 1-11 15,2-1 11-15,-1 0 0 0</inkml:trace>
  <inkml:trace contextRef="#ctx0" brushRef="#br0" timeOffset="13846.59">14001 2131 0 0,'0'0'327'0,"0"0"-317"16,1 2-10-16,0 0 0 0,0 2-3 0,-1-3 3 0,0 0 0 0,0-1 0 0,1 1 0 0,-1 1 0 0,0-1 0 16,0-1 4-16,0 1-4 0,0 1 0 0,-1 1 0 0,0-2 0 0,0 0 0 0,-1 2 24 0,1-1-24 0,0 0 0 15,-3 0 0-15,2 0 0 0,0 1 0 0,-1-1-11 0,0 0 11 0,0 1 0 0,0 1-8 16,-1-1 8-16,0-1 0 0,-2 2-2 0,1-1 2 0,-1 1 0 0,0 0 0 0,0-3 0 0,-1 1 0 16,1 3 17-16,0-4-17 0,0 1 0 0,-1 1 32 0,0-1-32 0,1-1 0 0,-2 2-4 15,2-3 4-15,0 1 0 0,-3 3 0 0,2-4 0 0,1 1 0 0,-2 0-26 0,2 0 26 0,1 0 0 0,-2 0-16 16,3 1 16-16,0-2 0 0,-2 1-3 0,2 0 3 0,1 0 0 0,-2 1 0 0,3-1 0 0,0-1 0 15,-1 2 7-15,2 1-7 0,0-1 0 0,-2 0-13 0,3 1 13 0,0-2 0 16,-1 3 4-16,1-1-4 0,0 0 0 0,1 3 0 0,0-1 0 0,0 0 0 0,0 1-17 0,1 0 17 16,0 0 0-16,0 1-31 0,4 10 31 0,0 0 0 0,1 1 6 0,-1 1-6 0,0-1 0 0,1 1 0 15,0-1 0-15,-1 0 0 0,1 0 19 0,-4-11-19 0,1 0 0 0,-1 3 0 0,-3-10 0 0,0 0 0 16</inkml:trace>
  <inkml:trace contextRef="#ctx0" brushRef="#br0" timeOffset="22555.96">15705 3386 0 0,'0'0'370'0,"0"0"-384"16,-1 0 14-16,0 0 0 0,0-1 0 0,1 1 0 0,0 0 0 0,-1-1-13 0,1 1 13 0,0 0 0 15,-2-2 0-15,1 2 0 0,0 0 0 0,0-1-4 0,0 1 4 0,0 0 0 0,-1-1 0 16,0 1 0-16,1 0 0 0,-2 0 3 0,1 0-3 0,0 0 0 0,-2 1-1 0,1-1 1 0,0 0 0 0,-3 1-5 15,1-1 5-15,-1 0 0 0,1 2 0 0,-1-2 0 0,0 0 0 0,0 0 4 16,-2 0-4-16,1 0 0 0,7 0 0 0,-8 0 2 0,0 0-2 0,-1 0 0 0,-1 0-9 0,-13 0 9 0,2 0 0 0,-1-3 0 16,0 3 0-16,-1 0 0 0,1-3-3 0,1 3 3 0,0-1 0 0,0 0 14 0,0 0-14 0,1 0 0 15,0 1 5-15,1 0-5 0,-1 0 0 0,2-3 0 0,0 3 0 0,1 0 0 0,-3-1-6 16,2 1 6-16,0 0 0 0,0-1-3 0,2 1 3 0,-1 0 0 0,-1-1 1 0,-1 1-1 0,1 0 0 16,0-2 0-16,-1 2 0 0,1 0 0 0,-2-2-11 0,1 1 11 0,1 0 0 0,-1-3-12 0,2 3 12 15,-2 0 0-15,-1 0 7 0,3-1-7 0,-1 0 0 0,0 2 0 0,-1-1 0 0,1 0 0 0,-1 0 9 16,0 1-9-16,1 0 0 0,-2-2 1 0,1 2-1 0,1 0 0 0,-1 0-7 0,0 0 7 0,1 0 0 15,-4-1 0-15,4 1 0 0,-1 0 0 0,0-1-6 0,-1 1 6 0,0 0 0 0,0-1 6 16,1-1-6-16,-1 0 0 0,-1 2 1 0,2-2-1 0,-1 1 0 0,0 0 0 0,0 1 0 0,-1 0 0 16,1-1 3-16,-12-2-3 0,-2 0 0 0,0 2-5 0,18 1 5 0,-1-2 0 0,-1 0 3 15,0 1-3-15,2 0 0 0,-2-1 0 0,1 2 0 0,1 0 0 0,-3-2 27 0,2 1-27 0,-1-1 0 16,1 1 6-16,0 0-6 0,0 0 0 0,0-2-11 0,0 2 11 0,1 0 0 0,-1-2 0 0,2 2 0 16,-1 0 0-16,-2 0-15 0,3 0 15 0,1 0 0 0,-3-1 1 0,3 2-1 0,-1 0 0 0,-1-1-4 15,2 1 4-15,1 0 0 0,-1-1 0 0,2 0 0 0,0-1 0 0,-1 1 14 0,9 1-14 16,-1 0 0-16,-1 0 32 0,2 0-32 0,-1 0 0 0,0-2 3 0,1 2-3 0,0 0 0 0,-2 0 0 15,1 0 0-15,-1 0 0 0,0-1 2 0,1 1-2 0,0 0 0 0,-1-2 1 0,0 2-1 0,-1 0 0 16,1-1-10-16,1 1 10 0,-1 0 0 0,-1-2 0 0,1 2 0 0,1 0 0 0,-2-1-25 16,2 1 25-16,0 0 0 0,-2-1-16 0,3 1 16 0,0 0 0 0,-1-2 4 0,2 2-4 0,0 0 0 15,-1 2 0-15,2-2 0 0,0 0 0 0,-2 1-9 0,3-1 9 0,0 0 0 0,-1 1-6 16,1 1 6-16,0-2 0 0,-1 3 8 0,1-2-8 0,0 1 0 0,-1 2 0 0,1 0 0 0,0 0 0 0,-1 0-3 16,1 1 3-16,-1 1 0 0,-1-1 0 0,2 0 0 0,0 0 0 0,-1 2 16 0,1 0-16 15,-1 2 0-15,1-2 0 0,1 0 0 0,0 0 0 0,-1 3 11 0,1-2-11 0,0 1 0 0,-1-1 5 16,1 0-5-16,0 0 0 0,1 2-9 0,-1-1 9 0,0 0 0 0,2 2 0 0,0-3 0 15,-1 2 0-15,0 0-8 0,0-2 8 0,0 2 0 0,1 2-2 0,-1-2 2 0,0 1 0 0,2 0-7 16,-2-1 7-16,0-1 0 0,1 4 0 0,-1-3 0 0,0 1 0 0,2 0 2 0,-1 13-2 0,0 0 0 16,2 2-6-16,0-4 6 0,-1 1 0 0,0 0 0 0,-2-3 0 0,0 0 0 0,1 1 0 0,-2-6 0 15,0 2 0-15,0 1-3 0,-1-4 3 0,0 0 0 0,-1 3 0 0,1-4 0 0,0 0 0 0,-2 0 17 16,1-2-17-16,-1 1 0 0,0 0 0 0,0-1 0 0,0-1 0 0,-1 1 21 0,1-1-21 16,-1-1 0-16,0 1-6 0,1 0 6 0,-1 0 0 0,-1-1-2 0,0 0 2 0,0 0 0 0,0 3 0 15,3-10 0-15,0 3 0 0,-1-1-1 0,0 2 1 0,1-3 0 0,-1 2 0 16,0 1 0-16,0 0 0 0,0-1 1 0,1 1-1 0,0-2 0 0,-2 4 0 0,1-2 0 0,0 0 0 0,-2 0-3 15,2 0 3-15,0 1 0 0,-1 0-17 0,1-1 17 0,0-1 0 0,-2 2-1 0,2-1 1 16,0 1 0-16,-1-2 0 0,1 2 0 0,0-1 0 0,0 1 6 0,1-2-6 0,0 0 0 16,-1 1 14-16,2 0-14 0,0-2 0 0,-2 3-3 0,2-3 3 0,0 1 0 0,0 1 0 0,1-3 0 0,0 0 0 0,0 3-5 15,0-3 5-15,0-1 0 0,2 3-14 0,0-3 14 0,0-1 0 0,0 4 6 16,0-3-6-16,0 0 0 0,2 2 0 0,0-2 0 0,0 0 0 0,1-1-5 0,0 2 5 0,1-2 0 0,-1 2-8 16,1-1 8-16,0 0 0 0,2 1 11 0,-1-2-11 0,0 0 0 0,1 1 0 0,1 0 0 15,-1 0 0-15,1-1 5 0,1 0-5 0,0 0 0 0,-1 1 2 0,13 0-2 0,0-1 0 0,1 3-9 16,-1-3 9-16,-1 0 0 0,2 0 0 0,-4-1 0 0,1 0 0 0,3 1 10 0,-4-1-10 0,1 0 0 15,-1 1 3-15,-1-1-3 0,1 0 0 0,-2-1-5 0,1 1 5 0,-1 0 0 0,1 0 0 16,1 0 0-16,-2 0 0 0,1-2 3 0,-2 1-3 0,1 0 0 0,1-1 13 0,-1 2-13 0,-1 0 0 16,2-3-7-16,-1 3 7 0,-1-1 0 0,4 0 0 0,-3 1 0 0,1 0 0 0,-1-2-1 15,1 2 1-15,1 0 0 0,-1-1 13 0,0 1-13 0,-1 0 0 0,1-1 14 0,-1 1-14 0,2 0 0 16,1 0 0-16,-2 0 0 0,1 0 0 0,1 2-5 0,-1-2 5 0,0 0 0 0,0 2 1 0,0-1-1 16,0 0 0-16,1-1 4 0,-2 1-4 0,-1 1 0 0,3 0 0 0,-2-2 0 0,0 0 0 15,2 2 4-15,-3-2-4 0,1 0 0 0,1 1-5 0,-2 0 5 0,0-1 0 0,1 1 3 0,0-1-3 16,-1 0 0-16,2 3 0 0,-2-3 0 0,-1 0 0 0,3 3-4 0,-3-3 4 0,1 1 0 0,2 0-2 15,-2 0 2-15,0 0 0 0,1 0-1 0,-2-1 1 0,0 0 0 0,2 2 0 16,-3-1 0-16,1 0 0 0,0 0-1 0,0-1 1 0,0 0 0 0,0 2 7 0,-2-2-7 0,1 0 0 0,1 3 1 16,-1-3-1-16,0 0 0 0,0 1 0 0,-1-1 0 0,1 0 0 0,-1 3 14 0,1-3-14 0,-1 0 0 0,2 2 14 15,-2-2-14-15,1 0 0 0,0 1-20 0,-1-1 20 0,-1 0 0 0,3 0 0 0,-3 0 0 16,-1 0 0-16,3 0-21 0,-10 0 21 0,0 0 0 0,1 0-10 0,-1 0 10 0,1 0 0 0,-1 0 12 16,0 0-12-16,0 0 0 0,1 0 0 0,2 0 0 0,-2 0 0 0,0 0 18 0,1 0-18 15,0 0 0-15,1 0 3 0,-1 0-3 0,0 0 0 0,0 0 2 0,1 0-2 0,-1 0 0 0,0 0 0 16,0 0 0-16,1 0 0 0,0 0 18 0,-1 0-18 0,0 0 0 0,2-1 6 0,-3 1-6 0,0 0 0 15,2 0 4-15,-2 0-4 0,1 0 0 0,0 0 0 0,-1 0 0 0,0 0 0 0,0-1 8 16,0 1-8-16,0 0 0 0,-1 0 9 0,-1 0-9 0,0 0 0 0,0-1 6 0,0 1-6 0,-1 0 0 16,1 0 0-16,-1 0 0 0,0 0 0 0,0-2-6 0,-1 2 6 0,0 0 0 0,2-2-6 0,-2 2 6 15,0 0 0-15,1-1 12 0,-1-1-12 0,0 1 0 0,0 0 0 0,-1 0 0 0,0 0 0 0,2 0 1 16,-2 1-1-16,0-2 0 0,1 1 1 0,-1 0-1 0,0 0 0 0,0 0 7 0,0 0-7 16,0 1 0-16,0-3 0 0,0 2 0 0,0-1 0 0,0 0-4 0,-1 1 4 0,0 0 0 0,2-4 7 15,-2 4-7-15,0-1 0 0,1 0 10 0,-1 0-10 0,0 1 0 0,1-4 0 0,-1 4 0 0,0-1 0 16,0-3 7-16,0 2-7 0,0 0 0 0,-1 0-3 0,1 0 3 0,0-1 0 0,-1 0 10 15,1 1-10-15,0-2 0 0,-1 1 0 0,1 0 0 0,0 0 0 0,-1-3 4 0,1 2-4 0,0 0 0 16,-2-1-4-16,2-1 4 0,0 2 0 0,-2-1 1 0,2 0-1 0,0 0 0 0,-1-1 0 16,1 0 0-16,0 1 0 0,-2-2 2 0,2 0-2 0,0 1 0 0,-2 0-7 0,2 0 7 0,0 0 0 0,-1 0-9 15,1-2 9-15,0 3 0 0,-1-4 0 0,1 2 0 0,0 1 0 0,-1-2-6 0,1 0 6 16,0 1 0-16,0-2-1 0,0 2 1 0,0 1 0 0,1-5 8 0,-1 4-8 0,0-1 0 0,1 0 0 16,-1-1 0-16,0 0 0 0,2 0 8 0,-1 2-8 0,0-2 0 0,0-1 23 0,0 2-23 0,0 0 0 15,0-3 17-15,0 2-17 0,0 2 0 0,1-5 0 0,-1 4 0 0,0-1 0 0,1-1-10 16,-1 0 10-16,0 0 0 0,0 2-13 0,-1-2 13 0,0 0 0 0,2 0 0 0,-2 2 0 0,0 0 0 15,2-3 0-15,-2 2 0 0,0-1 0 0,3 1-14 0,-3 1 14 0,0-1 0 0,1-1-3 0,-1 1 3 16,0 1 0-16,2-1-1 0,-2 0 1 0,0 0 0 0,2 0 0 0,-2 0 0 0,0 0 0 16,1 1 4-16,-1-2-4 0,0 4 0 0,0-4-6 0,0 3 6 0,0 0 0 0,1-3-1 15,-1 3 1-15,0 0 0 0,0-2 0 0,0 1 0 0,0 1 0 0,1 0 17 0,-1-1-17 0,0 2 0 16,0-2 16-16,0 2-16 0,0 0 0 0,0-2 8 0,0 3-8 0,0 0 0 0,1-2 0 0,-1 2 0 16,0 0 0-16,0 0-2 0,0 1 2 0,0 0 0 0,0 0-13 0,0 0 13 0,0 1 0 0,0 0-17 15,0 0 17-15,0 2 0 0,0-2 0 0,0 3 0 0,0-2 0 0,0 1-9 0,0 1 9 0,0 0 0 16,-1-3-13-16,1 4 13 0,0 0 0 0,-1-3-19 0,0 3 19 0,0 0 0 0,-1 0 0 15,0 2 0-15,0-1 0 0,-1 0-6 0,1 0 6 0,0 1 0 0</inkml:trace>
  <inkml:trace contextRef="#ctx0" brushRef="#br0" timeOffset="28428.96">8415 5027 0 0,'0'0'326'0,"0"0"-332"0,0-1 6 0,0 0 0 0,0 0 0 16,0 0 0-16,0-1 0 0,0 1-2 0,0 1 2 0,0-2 0 0,0-2-10 0,0 4 10 0,0 0 0 15,-1-3-11-15,1 1 11 0,0-1 0 0,-3 1 0 0,2 2 0 0,0-1 0 0,-1-3-5 16,1 3 5-16,0 0 0 0,-2 0 3 0,1 0-3 0,0-1 0 0,-2 1 20 0,0 0-20 0,1 0 0 16,-1 0 0-16,0 1 0 0,0 0 0 0,-3-1 18 0,2 1-18 0,-1 0 0 0,-2 0 16 15,1 0-16-15,0 0 0 0,0 2-6 0,-2-1 6 0,1 0 0 0,0 0 0 0,-13 3 0 0,0 1 0 0,-3-2-16 16,4 3 16-16,-1-1 0 0,0 3-1 0,1-3 1 0,0 2 0 0,-1 1 6 0,4-2-6 16,-1 3 0-16,1-2 0 0,0 1 0 0,2 0 0 0,-1-1 5 0,1 2-5 0,0-1 0 0,-1 2-9 15,2-2 9-15,1 0 0 0,-2 2-12 0,4 0 12 0,1-1 0 0,-5 3 0 0,3-1 0 16,0 0 0-16,1-1-4 0,1 1 4 0,-1 0 0 0,1 0 12 0,2 1-12 0,0-1 0 0,-2 2 9 15,2-1-9-15,-1 1 0 0,0 0 0 0,2 0 0 0,0-1 0 0,0 3 1 0,2-2-1 0,-1 0 0 16,0 1 2-16,3-3-2 0,0 2 0 0,-1-1 2 0,1 0-2 0,1 0 0 0,-3 0 0 16,5-9 0-16,0 1 0 0,0 2 6 0,0-1-6 0,0 1 0 0,3-1 2 0,-2 0-2 0,0 0 0 0,0-1 1 15,1 3-1-15,0-3 0 0,1 2 0 0,-2-1 0 0,1 0 0 0,2 3 4 0,-1-2-4 16,0 0 0-16,3 1 8 0,-1-1-8 0,-2 0 0 0,3 0 7 0,-1 0-7 0,1 1 0 16,1 0 0-16,1-1 0 0,-1 1 0 0,0 1 12 0,12 4-12 0,-2 2 0 0,0 0 14 0,3-4-14 0,0 1 0 15,1 1 5-15,0-3-5 0,-1-1 0 0,2 2 0 0,-1-3 0 0,-1-2 0 0,2 4 0 16,-2-6 0-16,0 2 0 0,3 1 3 0,-4-2-3 0,0-2 0 0,2 3-1 0,1-3 1 0,-2 1 0 15,1 0 0-15,-1-1 0 0,0 0 0 0,0 1-11 0,0-2 11 0,-3-1 0 0,4 3-21 16,-1-2 21-16,-1 1 0 0,0-1-27 0,-3 1 27 0,2-2 0 0,-2 1 0 0,-2-1 0 0,0 0 0 0</inkml:trace>
  <inkml:trace contextRef="#ctx0" brushRef="#br0" timeOffset="29195.83">8493 6406 0 0,'0'0'318'0,"0"0"-311"0,1-3-7 0,0 0 0 0,0-1 17 0,-1 1-17 16,0 1 0-16,1-1 0 0,-1 1 0 0,0 0 0 0,0 0 14 0,0-1-14 0,0 2 0 0,1-2-5 16,-1 0 5-16,0 2 0 0,0-3-11 0,0 2 11 0,0 0 0 0,-1 0 0 0,1 0 0 0,0 0 0 0,-2-1-6 15,1 2 6-15,0 1 0 0,0-4 0 0,-1 4 0 0,0-1 0 0,0-1-2 0,-2 2 2 0,1 0 0 0,0-3 0 16,-1 3 0-16,0 0 0 0,0-1 2 0,-1 1-2 0,-1 0 0 0,-1 1 11 16,1 1-11-16,1-1 0 0,-4 2 0 0,1-2 0 0,1 2 0 0,-2 0 0 0,-10 4 0 15,0 1 0-15,-2-1 4 0,3 1-4 0,1 1 0 0,-3-1-3 0,4-1 3 0,-2 1 0 0,0 1 4 0,10-5-4 16,1 0 0-16,-1 2 0 0,-9 0 0 0,2 1 0 0,-1 3 6 0,9-7-6 0,1 0 0 0,-1 1-11 15,2-1 11-15,0 0 0 0,-2 1-22 0,3 0 22 0,0-1 0 0,-3 2 0 0,3-1 0 0,1-2 0 16,-4 3-9-16,3-1 9 0,0 0 0 0,0-1 0 0,0 2 0 0,1 0 0 0,-1-2-2 16,1 2 2-16,0-1 0 0,-1 1 0 0,3-3 0 0,0 1 0 0,-1 3 3 0,2-6-3 0,0 0 0 15,0 0 1-15,-2 6-1 0,1 0 0 0,-1 3 4 0,4-6-4 0,-2 1 0 0,1 0 0 16,1-2 0-16,0 1 0 0,0 2 4 0,0-3-4 0,1 1 0 0,1 2 0 0,0-2 0 0,0 1 0 0,2 1 10 16,-1-2-10-16,0 2 0 0,2 0 0 0,-1 0 0 0,1-3 0 0,1 3 17 15,-1-1-17-15,0 0 0 0,3 0 16 0,-2 0-16 0,1 1 0 0,2-1 11 0,-2-2-11 0,0 1 0 0,2 4 0 16,-1-5 0-16,0 2 0 0,2 1 0 0,-3-2 0 0,2 0 0 0,1 2 27 0,-2-2-27 15,0 1 0-15,3 0 22 0,-4 1-22 0,2-1 0 0,0 0 0 0,-1 1 0 0,1-2 0 0,0 2 14 16,0-1-14-16,0 1 0 0,-1-2-11 0,-1 1 11 0,0 1 0 0,2 1-30 0,-2-2 30 0,-2 1 0 16,4 2 0-16,-3-3 0 0,0-1 0 0,0 2-15 0,0 1 15 0,-1-1 0 0,1 1-4 15,-4-3 4-15,1 2 0 0,-5-5 0 0,8 6-11 0,-3 0 11 0,0-1 0 0,0-1 0 0,-2 2 0 0,0-1 0 16,4 1-12-16,-5 0 12 0,0-1 0 0,1 2-7 0,-2-2 7 0,0-1 0 0,1 5 0 0,-2-3 0 16,0 0 0-16,1 1 0 0,-2 0 0 0,0-1 0 0,0 1 10 0,-1 1-10 0,0 0 0 0,-2-1 8 15,0 1-8-15,0-1 0 0,-1 1 3 0,1-2-3 0,0 3 0 0,-2-2 0 16,1 1 0-16,-1 0 0 0,-1-1-11 0,1 1 11 0,0-1 0 0,0 1 0 0,-1-3 0 0,1 2 0 0,-1 1-7 15,1-1 7-15,-1-1 0 0,-2 1 0 0,3-2 0 0,0 3 0 0,-2-3-28 0,0 0 28 0,1 1 0 16,0-1-30-16,0-1 30 0,-1 1 0 0,1-1-12 0,1 0 12 0,-1-2 0 0,-1 4 0 16,8-6 0-16,0 0 0 0</inkml:trace>
  <inkml:trace contextRef="#ctx0" brushRef="#br0" timeOffset="29563.12">8856 6640 0 0,'0'0'331'0,"0"0"-331"0,0 1 0 0,1 1 0 0,1-1 9 16,-1-1-9-16,0 0 0 0,1 2 19 0,-1-2-19 0,0 1 0 0,0 1 1 0,-1-2-1 0,0 0 0 0,2 1 0 15,-1 1 0-15,0-1 0 0,0 2-13 0,-1-3 13 0,0 1 0 0,2 2-13 0,-2 0 13 0,0-1 0 16,2 0 6-16,-1 1-6 0,0-1 0 0,1 1 0 0,-2 3 0 0,1-3 0 0,0 2 7 16,0 1-7-16,0-1 0 0,0 2 7 0,1 0-7 0,-1 1 0 0,1-1 18 0,-1 2-18 0,0-1 0 15,0 0 0-15,0 2 0 0,0-1 0 0,1 2 9 0,-1-3-9 0,0 2 0 0,1 1-6 0,-2 12 6 16,1 0 0-16,2 0-13 0,-2-1 13 0,0-2 0 0,2 3 0 0,-3-14 0 0,0 2 0 0,2-1-8 16,-2-2 8-16,0 2 0 0,2-1 0 0,-2 11 0 0,0 1 0 0,2-1-1 0,-2-13 1 15,0 2 0-15,2 0 0 0,-2-2 0 0,0 2 0 0,0 0-5 0,0-2 5 0,0 0 0 0,1 3-13 16,-1-3 13-16,0 0 0 0,0 1-8 0,0-1 8 0,0 0 0 0,0 2 0 0,0-3 0 15,0 0 0-15,0 2-15 0,0-1 15 0,0-1 0 0,-1 2-8 0,1 0 8 0,0-2 0 0,-3 1-14 16,2-2 14-16,0 0 0 0,0 2 0 0,0-2 0 0,0-2 0 0,-2 4-9 0,3-7 9 0,0 0 0 0</inkml:trace>
  <inkml:trace contextRef="#ctx0" brushRef="#br0" timeOffset="29829.24">8897 6371 0 0,'0'0'317'0,"0"0"-303"0,0 2-14 0,0 1 0 0,3 0 0 16,-3-3 0-16,0 2 0 0,0 1 40 0,0-3-40 0,0 1 0 0,0-1 0 0,1 1 22 0,-1 1-22 0,0-2 0 16,2 1-25-16,-2 1 25 0,0-2 0 0,0 2 0 0,0 1 0 0,0-1 0 0,0 0-47 15,0 0 47-15,0 0 0 0,-3 0 0 0,3 0 0 0,0 0 0 0,-2 1-35 0,2-3 35 0,0 0 0 0</inkml:trace>
  <inkml:trace contextRef="#ctx0" brushRef="#br0" timeOffset="30764">8821 8362 0 0,'0'0'385'0,"0"0"-385"0,0-1 0 0,0-1 0 0,1 0 2 16,-1-1-2-16,0 2 0 0,2-2 10 0,-2 0-10 0,0 1 0 0,0-1-3 0,0 1 3 0,0 0 0 0,-2-2 0 15,1 2 0-15,0-1 0 0,0 0-20 0,0 2 20 0,0 0 0 0,-1-5-30 16,1 4 30-16,-2 0 0 0,1 0-14 0,-1 1 14 0,0-1 0 0,-1 0 0 0,0 1 0 0,-1-1 0 0,-1 1 3 16,0 1-3-16,0 0 0 0,1 0 4 0,-14 1-4 0,0 2 0 0,1 1 4 0,-2 1-4 0,1 0 0 15,-1 3 0-15,-2 0 0 0,2-2 0 0,-1 3-1 0,0-2 1 0,2 2 0 0,-3-1-11 16,2 2 11-16,2 0 0 0,-3 1-5 0,1 0 5 0,2-2 0 0,-1 3 0 0,2 0 0 0,-1 0 0 15,-3 0-10-15,4 1 10 0,0-1 0 0,-1 1-12 0,2-1 12 0,1 1 0 0,-2 1 10 16,5 0-10-16,-1-1 0 0,1 1 0 0,0-1 0 0,1 0 0 0,-1 0 4 0,2 0-4 0,0 0 0 0,-1 1-3 16,2-1 3-16,1-1 0 0,0 2-14 0,1 0 14 0,0 0 0 0,0 1 0 0,4-2 0 15,-2 1 0-15,1 0-15 0,2 1 15 0,0-3 0 0,-1 3 6 0,3-1-6 0,0-1 0 0,-2 1 20 16,2 0-20-16,0-2 0 0,2 3 0 0,-1-2 0 0,0 1 0 0,2 0 5 0,0-2-5 16,0 3 0-16,2-2-2 0,-1 0 2 0,0-1 0 0,3 2 2 0,-1-3-2 0,0 0 0 15,1 3 0-15,0-4 0 0,1 0 0 0,0 2 4 0,3-1-4 0,-2-2 0 0,0 3 3 0,1-3-3 0,1 1 0 16,1 0 15-16,0-2-15 0,1 1 0 0,1 0 0 0,0-2 0 0,-1 2 0 0,4-2 21 15,-3-2-21-15,2 3 0 0,1-1 15 0,1-4-15 0,-1 3 0 0,1 0-10 0,-3-3 10 0,1 0 0 16,3 1 0-16,-3-2 0 0,1 0 0 0,-1 1-13 0,1-2 13 0,-1 0 0 0,4 2-2 0,-4-3 2 16,1 0 0-16,2 0 1 0,-3 0-1 0,2 0 0 0,-1-3 0 0,-3 1 0 0,0 0 0 0,3 0-6 15,-3 0 6-15,2 0 0 0,-1-2-2 0,0 1 2 0,-1 0 0 0,3-1-4 0,-2 1 4 16,-1-1 0-16,1 1 0 0,-4-2 0 0,1-2 0 0,1 3-5 0,-2-2 5 0,-1 1 0 0,0-1-13 16,-7 3 13-16,0 1 0 0,3-2 0 0,-3 2 0 0,1-2 0 0,1 1 0 0,-2 0 0 0,0-1 0 15,1 0 3-15,-1-1-3 0,1 1 0 0,0-1 9 0,-1-1-9 0,0 1 0 0,1 0 9 16,-1-1-9-16,0-1 0 0,1 1 0 0,-1 0 0 0,1 0 0 0,0-1 2 0,-2-1-2 0,0 1 0 15,3-1-2-15,-4 0 2 0,1 1 0 0,0-1 5 0,-1 2-5 0,0-3 0 0,1 2 0 16,-2-1 0-16,0 1 0 0,1-2 5 0,-1 1-5 0,0 1 0 0,-1 0 3 0,0-1-3 0,0 1 0 16,-2 0 9-16,1 0-9 0,0 0 0 0,-1-1 0 0,-2 2 0 0,1 0 0 0,-1-2 9 0,0 4-9 0,0-2 0 15,-1 1-10-15,0 1 10 0,1-2 0 0,-4 1-12 0,-9-2 12 0,0 0 0 0,-1-1 0 16,10 6 0-16,0-1 0 0,0 1-15 0,-10 0 15 0,-1-1 0 0,1 1-8 16,1 2 8-16,1 0 0 0,-1 0-13 0,-1 1 13 0,3 0 0 0,-1 2 0 0,11-2 0 0,0 0 0 0,-2 1-15 15,2 0 15-15,1 0 0 0,-1 0-14 0,1 0 14 0,1 0 0 0,-2 1-18 0,1-1 18 0,2-1 0 16,-2 1 0-16,5-2 0 0,0 0 0 0</inkml:trace>
  <inkml:trace contextRef="#ctx0" brushRef="#br0" timeOffset="31281.28">9274 8897 0 0,'0'0'321'0,"0"0"-321"16,0 3 0-16,0 1 0 0,-2 2 1 0,2-5-1 0,0 2 0 0,0-2-6 16,1 1 6-16,0 1 0 0,0-1 0 0,0 1 0 0,0-2 0 0,2 1-12 0,-1-1 12 0,0 0 0 0,2 2-17 15,-1-2 17-15,0 0 0 0,1 3-9 0,0-4 9 0,1 1 0 0,-5-1 0 0,5 3 0 0,1-2 0 16,0 0 0-16,-1 0 2 0,1-1-2 0,0 0 0 0,2 2 0 0,-2-2 0 0,0 0 0 0,1 0 6 15,-1 0-6-15,1 0 0 0,1-2 0 0,-2 1 0 0,1 0 0 0,2 0-3 0,-3 1 3 16,0-3 0-16,2 1-6 0,-2-1 6 0,1 1 0 0,-1 0-4 0,-1 0 4 0,0 0 0 0,2 0 0 0,-2-1 0 0,-1 1 0 16,1-1 7-16,-2 1-7 0,0 0 0 0,2-1 4 0,-2 0-4 0,-1 0 0 0,3 1 0 15,-4 0 0-15,0 0 0 0,2-3 0 0,-2 4 0 0,0-2 0 0,0 1-4 0,-1 0 4 16,0-1 0-16,1-1 5 0,-1 2-5 0,0 0 0 0,-2-1 11 0,1 1-11 0,0 0 0 0,-1-2 0 16,0 3 0-16,-1 0 0 0,1-2 15 0,-1 3-15 0,-1-1 0 0,0-3 22 0,0 4-22 15,0 0 0-15,-2-2 4 0,-1 2-4 0,1 0 0 0,0 0 0 0,-1 0 0 0,0 0 0 0,-2 2 3 16,-9 3-3-16,-2 0 0 0,1 1 2 0,2 0-2 0,-1 0 0 0,0 1-10 0,0 2 10 0,2-3 0 0,-1 4 0 15,4-2 0-15,-1 0 0 0,-1 2 3 0,9-6-3 0,1 0 0 0,-1 0 0 16,0 1 0-16,1-1 0 0,0 1 9 0,0-1-9 0,1-1 0 0,0 4 0 0,1-1 0 0,0-1 0 0,-2 0 8 16,2 0-8-16,0 1 0 0,-1 0 4 0,2 0-4 0,0 1 0 0,-1-1 11 0,2 1-11 15,0-2 0-15,-1 4 0 0,2-3 0 0,0 3 0 0,0-1 6 0,1 0-6 0,0 1 0 0,2-1-2 16,6 10 2-16,-1 0 0 0,2-1 11 0,3-1-11 0,-1 0 0 0,1-1 0 0,2-2 0 0,-1-1 0 16,2 3 15-16,0-4-15 0,1-1 0 0,0 3 4 0,0-5-4 0,0 0 0 0,2 3-17 0,-3-5 17 15,1 0 0-15,1 2 0 0,-2-1 0 0,1 0 0 0,-1-2-28 0,1 0 28 0,1 1 0 0,-2 1-25 16,0-4 25-16,-1 1 0 0,3 2-13 0,-4-2 13 0,2-1 0 0,0 0 0 0,-11-3 0 15,1 0 0-15</inkml:trace>
  <inkml:trace contextRef="#ctx0" brushRef="#br0" timeOffset="32199.12">9109 10431 0 0,'0'0'316'0,"0"0"-311"0,0 0-5 0,0 0 0 0,2 0 28 0,-2 0-28 0,0 0 0 15,2 0 17-15,-2 0-17 0,0 0 0 0,2 0 0 0,-2 0 0 0,0 0 0 0,-2 0-9 16,2 0 9-16,0 0 0 0,-2-1-7 0,1 1 7 0,0 0 0 0,-2-1-13 16,1 1 13-16,0 0 0 0,-3 1 0 0,1-1 0 0,0 0 0 15,-1 2-9-15,-10 2 9 0,1 0 0 0,-3 2 43 0,0-2-43 0,-2 1 0 0,2 2 62 0,-3 1-62 0,0 0 0 0,1-1 0 0,-2 0 0 16,2 0 0-16,-1 2-5 0,0 0 5 0,0 0 0 0,-2 0-39 0,1-1 39 0,1 0 0 0,-2 2-33 15,1-2 33-15,3 1 0 0,-3 0 0 0,1 0 0 0,2-4 0 0,-2 5-24 0,3-2 24 0,1 1 0 0,-2-1-24 16,3 0 24-16,-2-1 0 0,2 0-12 0,2 0 12 0,1 1 0 0,0-1 0 0,3 0 0 0,-1-1 0 16,1 1 7-16,8-5-7 0,-2 0 0 0,-2 1 31 0,4-2-31 0,-1 2 0 15,-1-1 0-15,2 1 0 0,0-1 0 0,-2 1 0 0,2 0 0 0,0-2 0 0,-1 4 0 0,1-2 0 16,1 0 0-16,-2 0-7 0,2 0 7 0,0 1 0 0,-2 0-1 0,2 0 1 0,0-1 0 0,-1 1 0 16,1 0 0-16,0 0 0 0,2 0 2 0,-1 1-2 0,1-2 0 0,1 2 4 0,-1 0-4 0,1-2 0 15,1 3 6-15,1 0-6 0,0-1 0 0,0 0 0 0,9 7 0 0,1-1 0 0,1 2 3 16,1-1-3-16,-1-3 0 0,3 2 10 0,-3-1-10 0,1 1 0 0,0-1 25 0,0 0-25 15,2 0 0-15,-1-1 0 0,0 0 0 0,-3-1 0 0,3 2 14 0,-3-2-14 0,2 1 0 0,0 0 26 16,-3-1-26-16,0 1 0 0,3 2-6 0,-3-3 6 0,2 1 0 0,-2 0 0 0,-1 1 0 0,-1 0 0 0,3-1-23 16,-4 0 23-16,0-1 0 0,3 1-12 0,-5 1 12 0,2-1 0 0,-1 0-7 0,-2 0 7 15,0-1 0-15,1 3 0 0,-7-7 0 0,0 0 0 0,3 1-1 0,-4-1 1 0,1 2 0 0,0-3-4 16,-1 2 4-16,0 0 0 0,1 0 6 0,-1 0-6 0,0 1 0 0,1 0 0 0,-2 0 0 0,0-1 0 0,2 2 3 16,-2-1-3-16,0 0 0 0,2 2 32 0,-2 0-32 0,0-1 0 0,-3 3 6 15,2-4-6-15,0 1 0 0,-1 3 0 0,-4 6 0 0,0-1 0 0,-1 3-3 0,3-9 3 0,-1-4 0 16,0 4 1-16,-5 4-1 0,0 0 0 0,-3 1-3 0,1-3 3 0,-2 1 0 0,1 0 0 15,-1-4 0-15,1 0 0 0,0 3-15 0,6-8 15 0,1 0 0 0,-1 2-16 0,1-3 16 0,-1-1 0 0,-1 3-4 16,3-3 4-16,-2 2 0 0,0-1 0 0,0-1 0 0,1 0 0 0,0 0-6 0,6-1 6 16,0 0 0-16,0 0-12 0,0 0 12 0,0 0 0 0,0 0 14 0,0 0-14 0,0 0 0 0</inkml:trace>
  <inkml:trace contextRef="#ctx0" brushRef="#br0" timeOffset="32915.69">9293 10588 0 0,'0'0'327'0,"0"0"-304"0,1 3-23 0,0-1 0 16,0 1 0-16,-1-2 0 0,0 1 0 0,1 0 14 0,-1 1-14 0,0-1 0 0,3 2 3 16,-3-2-3-16,0 1 0 0,0-3 0 0,1 4-5 0,0 1 5 0,0-1 0 0,1 1 0 0,-1 1 0 0,0 1 0 0,-1-7 0 0,3 7-8 15,0 9 8-15,1 2 0 0,-4-18 0 0,4 17-9 0,-1 3 9 0,0-2 0 0,2 3-2 16,-2-1 2-16,0 0 0 0,1 1 0 0,-2-3 0 0,0 2 0 0,3 0 42 0,-3 0-42 0,0-3 0 0,1 5 37 16,-2-3-37-16,0 0 0 0,0-1 4 0,-1 0-4 0,0 0 0 0,0 0 0 0,0-1 0 0,0-1 0 0,0 3-23 15,0-2 23-15,0 0 0 0,0 0-35 0,0-1 35 0,0 0 0 0,-2 0-23 16,1-1 23-16,0 0 0 0,0 1 0 0,1-2 0 0,0-1 0 0,-2 1-3 0,2-1 3 0,0-1 0 0,-1 3 0 15,1-2 0-15,0-1 0 0,0 1-9 0,0-9 9 0,0 0 0 0,0 3 0 0,0-3 0 0,0 0 0 16,0 0-5-16,0 0 5 0,0 1 0 0,0 0-6 0,0-1 6 0,0 0 0 0,0 1-7 16,0-1 7-16,0 0 0 0,0 2 0 0,0-2 0 0,0 0 0 0,1 1 24 0,-1-2-24 0,0 0 0 15,0 1 24-15,0-2-24 0,0 0 0 0,1 2 27 0,-1-2-27 0,0 1 0 0,1-2 0 16,-1 0 0-16,0 1 0 0,0-1-6 0,0-1 6 0,0 0 0 0,0 2-20 0,0-2 20 0,0 0 0 0,-1-2-11 16,1-1 11-16,0 2 0 0,-1-2 0 0,1 0 0 0,0 1 0 0,0-4 0 0,0 1 0 0,0 0 0 15,0-1 0-15,0 0 0 0,0-1 0 0,1-1-10 0,1-12 10 0,0 1 0 0,0-2 0 16,0 1 0-16,0-2 0 0,2 0-2 0,-1 3 2 0,0-1 0 0,1-1 26 0,-1 1-26 0,0 1 0 15,1-3-6-15,-1 3 6 0,0-1 0 0,0-2 0 0,-3 22 0 0,0 0 0 0,0 0-20 16,8-39 20-16,0 2 0 0,1-1-20 0,-5 22 20 0,0-1 0 0,0-2-11 0,-1 2 11 0,1 0 0 16,-1 0 0-16,-1 0 0 0,0 0 0 0,2 0-9 0,-2 3 9 0,0-1 0 0,2 0-4 15,-1 1 4-15,0 1 0 0,1-2 3 0,-1 2-3 0,1 1 0 0,-2 0 0 0,-1 7 0 0,0 1 0 16,1-1 9-16,-1 0-9 0,0 1 0 0,2 0-1 0,-1 0 1 0,0 0 0 0,2-2 5 16,-2 2-5-16,1 0 0 0,0 0 0 0,0 0 0 0,0 0 0 0,0-2 3 0,0 3-3 0,0 0 0 0,2-2 16 15,-1 2-16-15,1-1 0 0,-1 0 17 0,0-1-17 0,0 3 0 0,2-1 0 0,-1 1 0 0,0 0 0 16,1-1 10-16,-1 2-10 0,0-1 0 0,2 0 14 0,-1 2-14 0,0 0 0 0,1-1 14 15,0 1-14-15,-2 0 0 0,2 2 0 0,1 1 0 0,-1-2 0 0,0 4 7 0,8 3-7 0,-1 3 0 16,3 0 8-16,-4 3-8 0,1-1 0 0,0 3-3 0,-2-2 3 0,-1 0 0 0,0 2 0 16,-4 1 0-16,2-1 0 0,-2 3-10 0,-3-3 10 0,0 2 0 0,0 2-8 0,-3-2 8 0,0-2 0 15,1 5 38-15,-2-3-38 0,0 0 0 0,0 3 0 0,-1 0 0 0,0 0 0 0,0 1 1 16,-1-2-1-16,0-1 0 0,-1 1-21 0,0 1 21 0,0-1 0 0,-1 1-18 0,1 0 18 0,-2-2 0 16,2 0 0-16,0 0 0 0,0 1 0 0,0-3-18 0,-1 1 18 0,0 2 0 0,0-2 8 0,1-4-8 15,-1 1 0-15,-1 2 6 0,2-3-6 0,0 1 0 0,-2 1 0 0,1-1 0 0,0 0 0 0,-2 0-11 16,2-1 11-16,0-2 0 0,0 4-24 0,0-5 24 0,0 0 0 0,-1 3-9 0,1-5 9 0,-2 1 0 15,1 0 0-15,5-7 0 0,-2-1 0 0,-1 1 6 0,3-3-6 0,0 0 0 0</inkml:trace>
  <inkml:trace contextRef="#ctx0" brushRef="#br0" timeOffset="33883.78">9010 12662 0 0,'0'0'259'0,"0"0"-245"0,0 2-14 0,0 0 0 15,-1 0 0-15,1 1 0 0,0-2 0 0,-2 2 32 0,2-1-32 0,0 0 0 0,-2 3 23 0,2-2-23 16,0 0 0-16,-1 1-5 0,1 0 5 0,0 0 0 0,0 3 0 0,0-2 0 0,0 0 0 0,1 1-17 15,-1 1 17-15,0 0 0 0,1 0-8 0,0 12 8 0,1 0 0 0,-1 0-7 0,0 0 7 0,1 1 0 16,-1 3 0-16,0-4 0 0,0 1 0 0,0 3-1 0,0-3 1 0,1 0 0 0,0 2 1 0,-2-2-1 0,0 0 0 16,1 2-2-16,-1-1 2 0,0 0 0 0,0 1 0 0,0-2 0 0,0 1 0 0,-1 1 2 15,1 1-2-15,0-2 0 0,0 2-1 0,0-3 1 0,0 2 0 0,0 0-7 0,0-1 7 0,0 0 0 16,1 1 0-16,-3 14 0 0,-1-1 0 0,-1 1 5 0,4-19-5 0,0-2 0 0,-1 5-1 16,1-4 1-16,0 0 0 0,-2 2-4 0,2-2 4 0,0 1 0 0,-1 0 0 0,1-1 0 0,0 1 0 15,0 2 5-15,1-2-5 0,1 0 0 0,-1 0 2 0,-1 0-2 0,0 2 0 0,1-1 4 16,-1-1-4-16,0-1 0 0,1 2 0 0,-1-3 0 0,0-1 0 0,1 1-14 0,-1-3 14 0,0 1 0 0,3-1-11 15,-3-7 11-15,0-1 0 0,2 0 9 0,-2-1-9 0,0 0 0 0,1 0 0 0,-1 0 0 16,0-1 0-16,2 2 17 0,-2-2-17 0,0 0 0 0,1 1 16 0,-1-1-16 0,0 0 0 0,1 0-7 16,-1-1 7-16,0 1 0 0,1 1 0 0,-1-2 0 0,0 0 0 0,1 1-11 0,-1-2 11 0,0 0 0 15,1 2-17-15,-1-2 17 0,0 0 0 0,3-2-14 0,-3 0 14 0,0 0 0 0,0-1 0 16,0 0 0-16,0 1 0 0,1-4-3 0,-1 1 3 0,0 0 0 0,2-2 8 0,-1-9-8 16,0-1 0-16,1-1 1 0,-1-3-1 0,0 1 0 0,0 1 0 0,0-1 0 0,0 0 0 0,0-3-8 15,-1 3 8-15,0-1 0 0,0-3-1 0,-1 3 1 0,0 0 0 0,0-2-3 0,0 2 3 0,0 0 0 0,-2-3 0 16,3-13 0-16,0 1 0 0,-1-3 0 0,0 8 0 0,-2 1 0 0,-1-2 25 15,2 4-25-15,0 2 0 0,0-5 3 0,1 5-3 0,0 1 0 0,0-1 0 0,-1 2 0 0,1 1 0 0,0 0-16 16,0 0 16-16,0 1 0 0,0 0-10 0,1 2 10 0,-2 0 0 0,1-2-2 0,0 5 2 0,-1 1 0 16,1-2 0-16,1 0 0 0,0-1 0 0,-1 3 1 0,1 5-1 0,0 2 0 0,-2-2 9 15,1-1-9-15,0 0 0 0,0-1 12 0,0-2-12 0,0 1 0 0,0-3 0 0,1 1 0 0,0 0 0 16,-1-1 14-16,2 1-14 0,0 0 0 0,0-1-12 0,1 1 12 0,0 0 0 0,0 0-15 16,0 1 15-16,1 0 0 0,1 1 0 0,-1 1 0 0,1 1 0 0,0-2-8 0,-3 8 8 0,0 1 0 15,1 1-1-15,0-1 1 0,0 1 0 0,1-1 13 0,-2 0-13 0,2 1 0 0,0 0 0 16,-1 0 0-16,0 2 0 0,2-4 12 0,-1 4-12 0,0-2 0 0,1 0 0 0,-1 1 0 0,0-1 0 0,3 1-8 15,-1 2 8-15,-2-2 0 0,1 2 0 0,0 0 0 0,0-1 0 0,1 0-10 0,1 2 10 0,-1 0 0 16,1-1 7-16,-1 2-7 0,0-1 0 0,2 1 20 0,-1 2-20 0,0-2 0 0,0 3 0 16,0-1 0-16,1-1 0 0,-1 2 15 0,0 2-15 0,0 0 0 0,0-2-4 0,-1 3 4 0,1 0 0 15,1 0-9-15,4 9 9 0,0 1 0 0,1 2 0 0,-4 1 0 0,1-3 0 0,-1 3 1 16,-4-1-1-16,0 0 0 0,1 2 3 0,-5-2-3 0,0 0 0 0,2 1 7 0,-4-1-7 0,0 0 0 0,-1 1 0 16,-2-2 0-16,0-1 0 0,0 3 7 0,-2-2-7 0,1 1 0 0,-2 1-10 15,1-3 10-15,-1 0 0 0,0 4-8 0,-1-3 8 0,1-1 0 0,-1 3 0 0,1-3 0 0,0 0 0 0,0 1 5 16,-2 0-5-16,1-1 0 0,-1-2 1 0,0 0-1 0,1 0 0 0,-3 1-20 0,2-2 20 0,1 0 0 15,-2-1 0-15,0-1 0 0,1 0 0 0,-1 1-5 0,1-2 5 0,1-2 0 0,-3 4-1 16,4-2 1-16,1 0 0 0,-2-1-6 0,6-7 6 0,0 1 0 0,-1-1 0 0,2 1 0 16,0-2 0-16,-1 2-3 0,2-2 3 0,1 1 0 0,-4-2-4 0,3 1 4 0,0 1 0 0,-2-1-3 15,2-2 3-15,0 1 0 0,-1 2 0 0,2-1 0 0,0-1 0 0,-2 0 0 0,2-1 0 0,0 0 0 16,-1 0 0-16,1 0 0 0,0 0 0 0,1-2 17 0,-1 0-17 0,0 2 0 0,2-4 0 16,-1 2 0-16,0-2 0 0,2 2 37 0,-1-3-37 0,0 0 0 0,2 0 9 0,-2 0-9 0,1 0 0 0,0-2-14 15,1 0 14-15,-1 1 0 0</inkml:trace>
  <inkml:trace contextRef="#ctx0" brushRef="#br0" timeOffset="34517.44">9443 12301 0 0,'0'0'281'0,"0"0"-275"16,0 3-6-16,0-2 0 0,2 3 0 0,-2-2 0 0,0-1 0 0,2 4 9 0,-2-2-9 16,0 0 0-16,2 2 13 0,-1-1-13 0,0 0 0 0,-1-4 0 0,1 5 9 0,0 1-9 0,0-1 0 0,0 2 0 15,0 0 0-15,0 0 0 0,0 2 6 0,2 9-6 0,0 0 0 0,2 1 14 0,-1 1-14 0,-1 1 0 16,0-2 4-16,-1 2-4 0,0 0 0 0,1 0 0 0,-1-1 0 0,0 2 0 0,0-1-16 0,-1-3 16 0,1 2 0 16,0 1-14-16,-1-2 14 0,0 1 0 0,2 2-3 0,-2-3 3 0,0 2 0 0,2 1 0 15,-3-4 0-15,0 1 0 0,0 3 0 0,0-4 0 0,0 1 0 0,1-1 2 0,0 0-2 16,0 0 0-16,0 4 2 0,0-6-2 0,0 2 0 0,0 1 0 0,-1-1 0 0,0 0 0 0,0 0-6 15,0 0 6-15,0 1 0 0,1-1-3 0,-1-1 3 0,0 1 0 0,-1 3-8 0,0-4 8 0,0 1 0 16,0-1 0-16,-1 0 0 0,0-1 0 0,0 4 19 0,0-5-19 0,-1 0 0 0,1 2 14 16,-1-2-14-16,-1 0 0 0,1 0-3 0,0-2 3 0,0 1 0 0,-1 1 0 0,-1-3 0 0,0 1 0 15,1 1-7-15,2-10 7 0,0-1 0 0,0 4-9 0,0-3 9 0,0 1 0 0,0-1-9 0,0-1 9 16,0 2 0-16,0-1 0 0,0-1 0 0,0 1 0 0,0 2-6 0,-1-4 6 0,1 1 0 0,0 2 7 16,0-2-7-16,0 0 0 0,-1 1 2 0,1-2-2 0,0 1 0 0,0-1 0 0,1-1 0 15,0 1 0-15,-2 0-14 0,2-1 14 0,0 0 0 0,-2 0-10 0,1-1 10 0,1 0 0 0,-2 0 8 16,2 0-8-16,0 0 0 0,-1-1 0 0,0 0 0 0,1 0 0 0,0-1 2 0,0-1-2 15,0 1 0-15,0-1 8 0,1 0-8 0,0-1 0 0,-1-1 2 0,1 0-2 0,0 1 0 0,0-2 0 16,0-2 0-16,0 3 0 0,2-1-3 0,-1-2 3 0,0 1 0 0,0 0-1 0,2-2 1 0,-1 1 0 0,0 0 1 16,0-1-1-16,0 1 0 0,3-2 0 0,-2 2 0 0,0 0 0 0,1-2-5 0,0 2 5 15,0 0 0-15,0-3 6 0,1 2-6 0,-1 0 0 0,2-1 14 0,-1 1-14 0,0 1 0 0,0-2 0 16,1 3 0-16,-1 0 0 0,1-2 25 0,-1 2-25 0,0-2 0 0,3 1 9 0,-1 2-9 0,-1 0 0 16,0-1-8-16,0 1 8 0,0-1 0 0,2 1 0 0,-2 2 0 0,0-1 0 0,0-1 5 15,1 2-5-15,-1 0 0 0,1 0 15 0,-1 0-15 0,1 2 0 0,2-2 12 0,-3 2-12 0,0 0 0 16,1 0 0-16,0 2 0 0,-1 0 0 0,1-1-11 0,-1 1 11 0,0 0 0 0,1 0-26 15,-1 0 26-15,0 1 0 0,1 1-12 0,-3 0 12 0,3 0 0 0,-1 2 0 0,-2-2 0 0,0 2 0 16,2 0-4-16,-2 0 4 0,0 0 0 0,2 2-3 0,-3-1 3 0,0 0 0 0,2 0-11 16,-3 2 11-16,0-1 0 0,2 1 0 0,-3-1 0 0,0 0 0 0,2 2-17 0,-2 1 17 0,1-2 0 15,-1 2 6-15,-1-2-6 0,0 0 0 0,-1 3 18 0,-1-2-18 0,1 1 0 0,-2 1 0 0,-4 8 0 16,0 1 0-16,0 2 5 0,-4-5-5 0,2 2 0 0,-2-2-18 0,-2-2 18 0,2-1 0 0,1 2-20 16,-4-3 20-16,2-1 0 0,-3 0 0 0,3-1 0 0,-1-3 0 0,-2 4-15 0,1-6 15 0,1 0 0 15,-1 1 0-15,2-3 0 0,-1 1 0 0,-1 1 0 0,14-5 0 0,0 0 0 0,0 0 0 16,0 0 0-16,0 0 0 0</inkml:trace>
  <inkml:trace contextRef="#ctx0" brushRef="#br0" timeOffset="93008.88">8879 4997 0 0,'0'0'533'0,"0"0"-552"0,-2 2 19 0,0 2 0 0,-1-2-11 0,2-3 11 16,0 1 0-16,0-1 0 0,0 0 0 0,0-1 0 0,-1 0 25 0,1 1-25 0,0-1 0 15,-1-1 16-15,0 1-16 0,0 0 0 0,1-1-13 0,-3 0 13 0,2 1 0 0,-1-2 0 0,0 2 0 0,0-2 0 16,0 1-23-16,0 0 23 0,0-1 0 0,-2 2 4 0,0-2-4 0,1 2 0 0,0-4-1 16,1 3 1-16,-2 0 0 0,-1-3 0 0,1 3 0 0,0 0 0 0,-1-2 0 0,1 2 0 0,0 0 0 15,-2-3 3-15,1 2-3 0,1 0 0 0,-2 0 1 0,1 2-1 0,0-2 0 0,-4-2 0 16,3 3 0-16,0 0 0 0,0-1 14 0,-1 1-14 0,1 0 0 0,-2-1 2 0,1 1-2 0,-1 1 0 0,1-1-10 16,-15-3 10-16,3 1 0 0,-1-1 0 0,1 1 0 0,1 0 0 0,-2 3 16 0,2-2-16 15,1 1 0-15,-1 0-3 0,3 1 3 0,-2 1 0 0,0-2-21 0,1 3 21 0,0 0 0 0,1-1 0 16,-1 1 0-16,1 0 0 0,-1-2-11 0,1 2 11 0,0 0 0 0,0 2 3 0,0-1-3 0,0-1 0 15,0 2 4-15,3-1-4 0,-3 0 0 0,1 3 0 0,1-2 0 0,-2 0 0 0,-1 2 8 16,3-2-8-16,-1 1 0 0,-1-1 14 0,0 4-14 0,1-2 0 0,-2-1 7 0,1 2-7 0,-1 0 0 16,2-2 0-16,-3 2 0 0,1-1 0 0,1 2 14 0,-1-2-14 0,2 0 0 0,-2 2-11 15,2 0 11-15,-2-2 0 0,1 1-11 0,0 0 11 0,2 1 0 0,-3 0 0 0,3-1 0 0,-2 0 0 0,0 3 2 16,1-2-2-16,1 0 0 0,-2 0-2 0,2 1 2 0,-1 0 0 0,0 0 7 0,2 2-7 0,0-1 0 16,-2 0 0-16,3 0 0 0,-1 2 0 0,-2-2 25 0,3 3-25 0,0-2 0 0,-1 0 4 15,0 1-4-15,0-2 0 0,1 4-7 0,-1-1 7 0,2-2 0 0,-1 2 0 0,1-1 0 0,1 0 0 16,-1 1-3-16,0 0 3 0,1 2 0 0,-2-3-1 0,1 2 1 0,2 0 0 0,-2 0-15 15,1-1 15-15,1 0 0 0,0 3 0 0,0-2 0 0,1 1 0 0,1 1-20 0,-1-2 20 0,0 0 0 0,0 0-17 16,2 2 17-16,0-2 0 0,1 1-5 0,-1-1 5 0,2 1 0 0,-2 0 0 16,3 1 0-16,1-2 0 0,-3 0 2 0,4 2-2 0,-2-2 0 0,-2 1 10 0,4-1-10 0,0 2 0 0,-2 0 4 15,3 0-4-15,0-2 0 0,-2 4 0 0,2-2 0 0,0 0 0 0,1 0 1 0,0-1-1 0,0 1 0 16,0 1 5-16,1-1-5 0,0 0 0 0,1 1-2 0,-1-3 2 0,0 0 0 0,1 3 0 16,-2-9 0-16,1-1 0 0,0 1-17 0,2 7 17 0,0 2 0 0,3 1-23 0,-2-3 23 0,0 0 0 15,2 2 0-15,0-3 0 0,2 3 0 0,0-1 0 0,0-2 0 0,-1 0 0 0,2 2 13 16,0-3-13-16,0 2 0 0,1-2-2 0,0 0 2 0,1-2 0 0,2 2-15 0,-2-1 15 0,1-1 0 0,0 2 0 15,0-2 0-15,1 0 0 0,-1 1-13 0,3-2 13 0,-1-2 0 0,0 4 9 0,0-4-9 0,1 2 0 16,0-1 12-16,1-1-12 0,0 0 0 0,0 1 0 0,1 0 0 0,-3-1 0 0,5 1-6 16,-3-1 6-16,2-1 0 0,-1 1-11 0,-2-1 11 0,2-2 0 0,0 3-18 15,1-2 18-15,-1 1 0 0,2-2 0 0,-2 1 0 0,1 1 0 0,0 0-9 0,0-4 9 0,-1 1 0 0,3 2 14 16,-1-1-14-16,0-1 0 0,1-1 18 0,-2 0-18 0,2 0 0 0,0 1 0 0,-3-2 0 0,1 0 0 16,2 0 0-16,-1 0 0 0,-1 0 0 0,2 0 8 0,-1-2-8 0,1 1 0 0,1 0-4 15,-3 1 4-15,1-1 0 0,2-1 0 0,-2-1 0 0,1 2 0 0,1-2-4 0,12 0 4 0,1 0 0 16,-1-1 4-16,-16 1-4 0,-1 1 0 0,2-1 0 0,-3 1 0 0,2-2 0 0,-1 1 0 0,0 0 0 15,1 0 0-15,-1-1-5 0,12-4 5 0,0 2 0 0,3-5 0 0,-19 6 0 0,1 0 0 0,1 0 7 16,-2-1-7-16,-1 1 0 0,3-1 0 0,-3 0 0 0,2 0 0 0,-1-2 8 0,0 2-8 0,1-3 0 16,-1 2 0-16,0-1 0 0,0-1 0 0,2 0 3 0,-3 0-3 0,0-1 0 0,3 1 0 15,-4-2 0-15,2 0 0 0,0 2-3 0,-2-2 3 0,1 1 0 0,1-4 9 0,-1 5-9 0,-1-2 0 0,1-1 13 16,-1 0-13-16,0 0 0 0,2 0 0 0,-4 1 0 0,0 0 0 0,2-3 11 0,-2 1-11 16,-1 1 0-16,2-2 15 0,-1 1-15 0,-1 0 0 0,2-2 0 0,-4 2 0 0,1 1 0 0,1-3 0 15,-2 2 0-15,0 0 0 0,2-1-5 0,-4-1 5 0,0 3 0 0,1-3-18 0,-2 3 18 0,0-1 0 16,1-1 1-16,-2 0-1 0,0 0 0 0,2 0 0 0,-4 0 0 0,0 1 0 0,1-3 2 15,-1 2-2-15,0 0 0 0,-1 1-3 0,-2 0 3 0,1-2 0 0,-1 3 4 0,-2-3-4 0,1 2 0 16,0 0 0-16,-1-2 0 0,0 2 0 0,-2-1 6 0,1 2-6 0,0-1 0 0,-2 0 5 0,-1-2-5 16,1 3 0-16,-1 0 11 0,0 0-11 0,-1 1 0 0,-1-1 0 0,-1 0 0 0,1 3 0 15,-2-4 3-15,-1 3-3 0,0-1 0 0,0-2 5 0,0 4-5 0,-1-1 0 0,1-1 14 0,-2 3-14 16,1 1 0-16,-4-3 0 0,2 1 0 0,0 0 0 0,-2 1 10 0,-15-3-10 0,2 1 0 0,-2-2 4 16,3 3-4-16,1 1 0 0,0-2 15 0,-1 5-15 0,1 0 0 0,0 1 0 15,-1 2 0-15,-1 1 0 0,1-4-3 0,-2 1 3 0,1 0 0 0,-2-1-19 0,1-1 19 0,1-3 0 0,-2 0-22 16,8 2 22-16,0 0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2:58:22.00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18658 1717 0 0,'0'0'550'0,"0"0"-551"0,-1 1 1 0,0 1 0 0,-1-2 0 16,0 1 0-16,0 1 0 0,-1-1-2 0,1 0 2 0,0 0 0 0,-1 3-1 0,0-3 1 0,0 2 0 15,0-2-1-15,0 2 1 0,0 0 0 0,-1 1 0 0,-1 0 0 0,0 0 0 0,1 0-2 16,0 1 2-16,0-2 0 0,-2 3-2 0,1 0 2 0,-1 0 0 0,1-1-2 15,0 1 2-15,0-1 0 0,0 1 0 0,0-1 0 0,-1 1 0 0,1 2-1 0,0-4 1 0,0 1 0 0,0 3-1 0,1-4 1 16,-1 1 0-16,-2 2-2 0,3-2 2 0,0 0 0 0,0 0 0 0,1 0 0 0,0-1 0 16,-3 3-2-16,4-5 2 0,0 0 0 0,-2 5-2 0,2-5 2 0,0 2 0 0,0-1-2 0,1-1 2 0,0 0 0 15,-2 0 0-15,2 1 0 0,0-2 0 0,0 1-2 0,1 0 2 0,0-2 0 0,-2 1-1 16,2-1 1-16,0 0 0 0,0 3-1 0,0-3 1 0,0 0 0 0,2 1 0 0,-1-2 0 0,0 0 0 16,0-1-2-16,0 1 2 0,0 1 0 0,2-3-1 0,-1 2 1 0,0-2 0 0,1 0-1 15,0 0 1-15,0 0 0 0,2-2 0 0,-1 2 0 0,0-3 0 0,1 2-2 0,0-2 2 0,1 1 0 0,1-1-1 16,-1-1 1-16,0 1 0 0,0-3-1 0,0 2 1 0,1-1 0 0,0 1 0 0,0 0 0 15,0 0 0-15,0-2-1 0,9-8 1 0,1 1 0 0,-2 0-1 0,-8 9 1 0,0-2 0 0,1 3-2 16,-2-1 2-16,0 1 0 0,2-4 0 0,-1 5 0 0,-1-1 0 0,1-2-1 0,-2 2 1 0,0 2 0 16,4-1-1-16,-4 0 1 0,0 1 0 0,0 0-2 0,-1 1 2 0,0 0 0 0,2-2 0 15,-3 4 0-15,0-1 0 0,2-2-2 0,-2 3 2 0,0-1 0 0,1 1-2 0,-1 1 2 0,0 0 0 16,2-2-4-16,-2 2 4 0,0 0 0 0,0 2 0 0,0-1 0 0,0-1 0 0,1 3-6 16,-1-2 6-16,0 3 0 0,3-2-4 0,-2 3 4 0,0-3 0 0,0 2 0 0,0 0 0 0,0 0 0 0,1 3 0 15,0-2 0-15,-1 0 0 0,2 2 1 0,-1-1-1 0,0 0 0 0,1 1 2 0,0 0-2 16,-1 2 0-16,0-2 2 0,0 1-2 0,0-1 0 0,3 3 0 0,-2-2 0 0,-1 0 0 15,1 0-1-15,-1 1 1 0,0-1 0 0,3 2-6 0,-3-2 6 0,0 1 0 0,1 0-8 0,-1 0 8 0,1-2 0 16,0 2 0-16,-2-2 0 0,0 0 0 0,2 3-5 0,-2-3 5 0,1 0 0 0,-1 1-2 16,0-1 2-16,-1-2 0 0,1 3 0 0,-2-1 0 0,0-3 0 0,0 3 0 0,-2-3 0 0,0 1 0 15,2 1 0-15,-2-2 0 0,0-2 0 0,1 4 6 0,-1-4-6 0,0 1 0 0,-2 0 12 16,2-3-12-16,0 0 0 0</inkml:trace>
  <inkml:trace contextRef="#ctx0" brushRef="#br0" timeOffset="900.64">18811 1775 0 0,'0'0'519'0,"0"0"-521"0,-1 0 2 0,0 0 0 0,-1-2 0 16,1 0 0-16,0 2 0 0,-3-2-2 0,3 1 2 0,0-1 0 0,1 2 0 0,-2-2-1 16,1 1 1-16,0 1 0 0,-1-4-1 0,1 3 1 0,0 0 0 0,-1-1 0 0,1 0 0 15,0 1 0-15,-1-2-1 0,1 2 1 0,0 1 0 0,0-3-1 0,1 2 1 0,0-1 0 0,-2 1 0 0,2 1 0 0,0 0 0 16,-2-1 0-16,2 1 0 0,0 0 0 0,-2 1-2 0,2 0 2 0,0 1 0 0,-1 0-2 15,1 0 2-15,0 1 0 0,-2-1-2 0,2 2 2 0,0 1 0 0,-1-2 0 0,1 3 0 0,0-1 0 16,-2 2-2-16,2-2 2 0,0 2 0 0,-2 1-2 0,2 10 2 0,0 0 0 16,-1 1-2-16,1 0 2 0,0-1 0 0,-2 1 0 0,1-1 0 0,0 2 0 0,0-2-2 0,0-1 2 0,0 0 0 15,-2 0-2-15,2 0 2 0,0 0 0 0,0 0-2 0,0-1 2 0,0-1 0 0,-1 3 0 16,1-2 0-16,0 0 0 0,0 0-3 0,0 1 3 0,0 0 0 0,0-1-2 0,0 1 2 0,0-1 0 0,-3 1-3 16,4-3 3-16,0 2 0 0,-1 2 0 0,1-1 0 0,0 0 0 0,1 1-4 0,-1 1 4 0,0-2 0 15,1 1-4-15,-1 2 4 0,0-3 0 0,3 3-4 0,-3-2 4 0,0 1 0 0,1 2 0 16,-1-2 0-16,0 0 0 0,-2 1-11 0,2 2 11 0,0-1 0 0,-3-1-4 0,3 1 4 0,0 0 0 15,-1 2-5-15,1 13 5 0,0 0 0 0,-2 0 0 0,1-6 0 0,0 1 0 0,-2-1-6 16,3-16 6-16,0 0 0 0,-2 2-4 0,1 11 4 0,0 0 0 0,0 2-3 0,1-15 3 0,0 0 0 0,-2 2 0 16,2-1 0-16,0 1 0 0,-2 0-5 0,1 16 5 0,0 0 0 0,-1 1-4 0,1-5 4 0,0-1 0 15,-1 0-4-15,2-2 4 0,0 0 0 0,0 1 0 0,-1-1 0 0,0-1 0 16,-3 2 5-16,7-3-5 0,-2 0 0 0,0 1 17 0,0-12-17 0,0-1 0 0,0 3 15 0,0 14-15 0,0-2 0 16,0 4 0-16,0-4 0 0,0 0 0 0,0 2 6 0,-1-2-6 0,0 1 0 0,-1 1 6 15,1-5-6-15,0 4 0 0,-1-2-11 0,-1 0 11 0,0-2 0 0,0 2 0 0,2 0 0 0,0 0 0 16,1 0-4-16,-1-3 4 0,0 1 0 0,0-1 8 0,-1 0-8 0,0 2 0 0,-1 1-3 15,-1 1 3-15,2-1 0 0,0 2 0 0,-3-2 0 0,0-1 0 0,-1 2-2 0,4-2 2 0,0 0 0 16,0 1-7-16,0-1 7 0,0-2 0 0,-1 3 4 0,1 0-4 0,0-2 0 0,-1 2 0 0,0 2 0 16,-1-3 0-16,-1 3 22 0,1-4-22 0,0 1 0 0,0 0 38 0,2 1-38 0,0-1 0 15,-2 1 22-15,3-3-22 0,0 0 0 0,-1 1 0 0,1 1 0 0,0 0 0 0,0 1 25 0,0-2-25 16,0 0 0-16,0 2 8 0,1 1-8 0,0-2 0 0,0 2-2 0,-1-1 2 0,0 0 0 16,0 2 0-16,1-2 0 0,0 0 0 0,0 1-21 0,-1-1 21 0,0 0 0 0,-1 1-13 15,2 1 13-15,0 0 0 0,1-1-11 0,-3-1 11 0,0 1 0 0,-1-2 0 0,2 1 0 0,0-1 0 0,-2 0 7 16,2-1-7-16,0 0 0 0,-2 0 9 0,2 3-9 0,0 0 0 0,-2 0-11 0,1-2 11 0,0 0 0 15,-1 1 0-15,1-3 0 0,0 1 0 0,-3 3-16 0,3-3 16 0,0 2 0 0,-2 0 3 16,1-1-3-16,0-1 0 0,0 4 17 0,2-3-17 0,0 0 0 0,-1 2 0 0,-1-3 0 0,0 0 0 16,-1 2 29-16,2-2-29 0,0 0 0 0,-2 3 23 0,3-3-23 0,0 0 0 0,2 0 7 0,-1-1-7 15,0 0 0-15,1 2 0 0,1-3 0 0,0-1 0 0,2 3 9 0,-3-1-9 0,0 0 0 16,1 1 5-16,-3 1-5 0,0-1 0 0,1 3 13 0,1-2-13 0,-1 0 0 0,0 0 0 0,1-2 0 16,0 0 0-16,0 1 10 0,-2 0-10 0,0 1 0 0,1 1 16 0,-1-2-16 0,0-1 0 0,0 1 11 15,-1-1-11-15,0 0 0 0,0 3 0 0,1-5 0 0,0 1 0 0,1 1 21 0,-1 0-21 16,0-2 0-16,-2 2 20 0,0-12-20 0,0 1 0 0,-1 1 16 0,0 12-16 0,0 1 0 15,-2 2 0-15,4-15 0 0,0 0 0 0,-2 2 1 0,1-1-1 0,0 0 0 0,-2 4-3 0,2-3 3 0,0 1 0 0,-3 1 2 16,2-1-2-16,1 1 0 0,-2 2 0 0,4-1 0 0,0 1 0 0,-1 2-6 16,-1-3 6-16,0 1 0 0,-1 1 9 0,1 0-9 0,0 1 0 0,-1-2 6 0,1-1-6 0,-1 2 0 15,1 1 0-15,1-4 0 0,0 1 0 0,-2 3 12 0,2-4-12 0,0 0 0 0,-1 2 18 16,2 0-18-16,0-2 0 0,-1 0 9 0,0 1-9 0,0 0 0 0,0 0 0 0,0-1 0 0,0-1 0 0,0 4 12 16,0-6-12-16,0 2 0 0,-2 1 15 0,2-1-15 0,0 1 0 0,0 0 25 0,0-2-25 0,0 0 0 15,-2 0 0-15,3 0 0 0,0-1 0 0,-2 2 18 0,2-2-18 0,0 1 0 0,-1 1 9 16,1-2-9-16,0 1 0 0,-2 0 1 0,1 1-1 0,0-2 0 0,-2 0 0 0,1 0 0 0,0-1 0 15,-1 1-5-15,2-9 5 0,0 0 0 0,1-4 0 0,-1 6 9 0,0 0-9 0,0-1 0 0,0 0 11 16,1 0-11-16,0 1 0 0,-2 0 0 0,1 0 0 0,0-2 0 0,0 3 10 0,1 0-10 0,0 0 0 0,-3 0 13 16,3 0-13-16,0 0 0 0,-1 1 11 0,1-3-11 15,0 3 0-15,-1 0 0 0,1-1 0 0,0 0 0 0,-1 1-18 0,1-1 18 0,0 1 0 0,0-2-45 0,0 1 45 0,0 0 0 0,0 1-75 16,0-2 75-16,0 0 0 0,0 1 0 0,0-1 0 0,0 1 0 0,0 0-87 0,0-3 87 0,0 2 0 16,-1 1-88-16,-1-3 88 0,1 0 0 0</inkml:trace>
  <inkml:trace contextRef="#ctx0" brushRef="#br0" timeOffset="23555.82">14419 4405 0 0,'0'0'301'0,"0"0"-301"0,-13-31 0 0,-1 0 0 0,-1-3-9 16,6 17 9-16,-1 1 0 0,1-2 0 0,-2 1 0 0,0 0 0 0,0 0 20 0,-1 1-20 0,1 2 0 0,0-3 12 15,-3 1-12-15,1 2 0 0,-3-2 13 0,2 4-13 0,-1-2 0 0,-1-1 0 0,0 1 0 0,1 0 0 16,-4-2-6-16,-9-4 6 0,0-1 0 0,-2 0-17 0,5 6 17 0,0-2 0 15,0 1-14-15,-1 3 14 0,1 1 0 0,1-2 0 0,0 3 0 0,-1 1 0 0,-1-3-12 0,4 4 12 0,1 1 0 16,-4-3 1-16,6 4-1 0,1-1 0 0,-3 0 11 0,1 2-11 0,0-1 0 0,-1-1 0 16,2 4 0-16,1 0 0 0,-1-2 28 0,0 2-28 0,0-1 0 0,-2 0 22 0,11 3-22 0,0 1 0 15,-2-1-2-15,-1 1 2 0,-2 0 0 0,0-1 0 0,-2 0 0 0,1 1 0 0,-3-2-4 0,-14 1 4 16,1 0 0-16,-2 0 11 0,15 2-11 0,2 0 0 0,-1-1-2 0,1 1 2 0,-1 0 0 0,-2 1 0 16,3 1 0-16,-1-1 0 0,-1 1-5 0,1 0 5 0,1 0 0 0,-2 2 12 0,1-2-12 15,1 1 0-15,-3 3 1 0,2 0-1 0,-2-1 0 0,0-1 0 0,2 3 0 0,-1 0 0 0,-2 0-18 16,2-1 18-16,0 2 0 0,-1 0 0 0,1-1 0 0,0 3 0 0,0-3 5 0,1 3-5 0,1-1 0 15,-2 2 0-15,1-1 0 0,0 1 0 0,0 0-13 0,1 2 13 0,-1-1 0 0,-1 1-9 0,-9 9 9 16,0-1 0-16,-2 1 1 0,8-2-1 0,1-1 0 0,-1 2 0 0,3-3 0 0,0 1 0 0,-1 1-3 16,3-1 3-16,1 1 0 0,-3-1-8 0,4-1 8 0,1-1 0 0,-3 1 7 0,4-1-7 15,0 0 0-15,-2 1 0 0,4 2 0 0,-1-2 0 0,0 0 9 0,1 2-9 0,0-1 0 0,0 2-4 16,0 0 4-16,-1 1 0 0,1 1-2 0,-2 0 2 0,1 1 0 0,-1-2 0 0,-1 3 0 0,1-1 0 0,-3 2 8 16,4 0-8-16,-1 0 0 0,1 2-2 0,2 0 2 0,-2 1 0 0,2 0 9 15,1 0-9-15,-1-1 0 0,-1 0 0 0,2 1 0 0,-1 0 0 0,0 2 4 0,2-3-4 0,-1-1 0 16,-1 2 4-16,1-1-4 0,0 0 0 0,-1 3-6 0,2-2 6 0,0 2 0 0,-1-1 0 15,2 1 0-15,0-1 0 0,-1 3-1 0,2-3 1 0,-2-1 0 0,1 1-7 0,3 1 7 0,0-2 0 0,-1 2 6 16,0-2-6-16,1 0 0 0,-2 2 0 0,3-2 0 0,0-1 0 0,0 3 17 0,1 0-17 0,0-1 0 16,-2 2 13-16,0-2-13 0,1 0 0 0,0 1-1 0,1-1 1 0,0-1 0 15,-2 2 0-15,3-1 0 0,0 1 0 0,0 1-5 0,2 0 5 0,0 1 0 0,0-1-4 0,1 0 4 16,0 1 0-16,1 0 19 0,-1-2-19 0,0 3 0 0,2 0 0 0,1-3 0 0,-1 0 0 0,0 2 12 16,1-2-12-16,0 1 0 0,0 1-20 0,1-3 20 0,-1 1 0 0,1-1-25 0,0-2 25 0,0 0 0 0,3 3 0 15,-4-5 0-15,0 0 0 0,2 2 2 0,0-4-2 0,1 1 0 0,1 0 11 16,1-2-11-16,1 0 0 0,-1 3 11 0,2-3-11 0,2 0 0 0,-1 2 0 0,-1-4 0 0,-1 1 0 15,0 3-6-15,2-6 6 0,-1 1 0 0,2 1 0 0,-2-3 0 0,0 1 0 0,2 0 7 0,-1 1-7 16,1-1 0-16,0 1 0 0,2-3 0 0,-2 0 0 0,2 1 0 0,0-3 0 0,1 1 0 0,0 1 0 16,2-3 0-16,-2 4 0 0,3-3-12 0,1-2 12 0,-1 0 0 0,4 2 0 0,-3-3 0 0,0-1 0 15,0 0 0-15,2 0 0 0,-1 2 0 0,0-2 18 0,-1-2-18 0,0 1 0 0,2 1 5 16,-2-3-5-16,1-1 0 0,0 0 0 0,1 0 0 0,1 1 0 0,-1 0-7 0,1-4 7 0,0 2 0 16,0 2-18-16,0-6 18 0,0 1 0 0,2 1-9 0,-2-1 9 0,1-1 0 0,2 0 0 15,0-2 0-15,-1 1 0 0,0 1-5 0,-2-2 5 0,0 0 0 0,2-2 1 0,-2 1-1 0,1-1 0 0,-2-3-4 16,1 3 4-16,0-2 0 0,1 1 0 0,0-2 0 0,-1-1 0 0,2-1-10 0,-1 0 10 0,-1 1 0 15,2-2-10-15,-3-2 10 0,2 0 0 0,1 1 7 0,-3-1-7 0,0-1 0 0,2 0 0 16,-4-2 0-16,0 1 0 0,0-2-3 0,1 3 3 0,-1-4 0 0,2 1-7 0,-4 1 7 0,1-2 0 16,1 2 5-16,-3-3-5 0,1 3 0 0,-1-5 0 0,-1 2 0 0,0 1 0 0,1-3 14 15,-3-1-14-15,1 0 0 0,2-1 9 0,-3-1-9 0,2 1 0 0,0 0 20 16,-1-1-20-16,-1 0 0 0,2 1 0 0,-1-1 0 0,0 1 0 0,1-2 18 0,-3-1-18 0,-1 0 0 0,2 0 22 16,-2 0-22-16,2 0 0 0,-2-1 2 0,1 1-2 0,1 0 0 0,2-2 0 0,-5 2 0 0,0-1 0 15,3 1 1-15,-3-1-1 0,1-1 0 0,1 1-3 0,-3-1 3 0,1-2 0 0,0-1-13 0,1 4 13 0,-2-2 0 16,2 1 0-16,-1 1 0 0,-1-1 0 0,1-1-18 0,-2 1 18 0,0 0 0 0,1-2-16 15,-1 0 16-15,-1-2 0 0,1 1-9 0,-2 0 9 0,-1-1 0 0,2 1 0 0,-2 0 0 16,1-1 0-16,-1-1-10 0,0 0 10 0,0 0 0 0,3-1-7 0,-6 3 7 0,0-1 0 0,2 0-5 16,-2 0 5-16,0 0 0 0,3-2 0 0,-1 2 0 0,0 0 0 0,0-1 9 0,0 2-9 0,1 0 0 15,-1-1-1-15,-1 2 1 0,0-1 0 0,1-1-3 0,0 1 3 0,0-1 0 0,1 0 0 16,-3 0 0-16,0 1 0 0,2 0 4 0,0 2-4 0,-1-2 0 0,0 1 2 0,0 2-2 16,0 0 0-16,2-2-7 0,-2 2 7 0,0 0 0 0,2-1 0 0,-3 1 0 0,0 0 0 0,3-2-3 15,-2 1 3-15,1 2 0 0,-1-5-3 0,-3 4 3 0,0-1 0 0,2-3-11 0,-4 3 11 0,0 0 0 0,1-2 0 16,-1 4 0-16,0 0 0 0,2-1 1 0,-2 2-1 0,0 0 0 0,-2-3 15 0,0 3-15 0,0 0 0 15,-1 0 3-15,1 0-3 0,0 0 0 0,-1-2 0 0,-2 2 0 0,1 1 0 0,-2-3-1 16,1 3 1-16,0 1 0 0,-1-1 13 0,1 0-13 0,0 2 0 0,-2-3 11 16,1 2-11-16,0 0 0 0,-2 1 0 0,5 9 0 0,0 1 0 0,-3-1 4 0,1-1-4 0,0 1 0 0,-2-1 12 15,-1 0-12-15,0-2 0 0,1 2-4 0,-2-1 4 0,-1 1 0 0,1-3 0 0,-1 2 0 0,-1 1 0 16,1-3 5-16,-3 4-5 0,-2-4 0 0,2 1 0 0,-1 3 0 0,1 1 0 0,-2-5-12 16,-1 5 12-16,-2-1 0 0,2 0 0 0,-2 2 0 0,1 0 0 0,-2 0-8 0,-16-4 8 0,1 2 0 0,0 0-19 15,14 8 19-15,1-1 0 0,0 0-28 0,-17-2 28 0,-2 3 0 0,2-2 0 0,5 3 0 0,-1 0 0 16,0-2-18-16,18 4 18 0,-1 0 0 0</inkml:trace>
  <inkml:trace contextRef="#ctx0" brushRef="#br1" timeOffset="35234.3">18646 6731 0 0,'0'0'327'0,"0"0"-327"0,1 3 0 0,1-1 0 0,1 2-37 16,-3-3 37-16,0 0 0 0,2 0-23 0,-2 0 23 0,0 0 0 0,2 1-9 16,-2 0 9-16,0-1 0 0,2 0 0 0,-1 0 0 0,0 0 0 0,0-1-2 0,-1 0 2 0,0 0 0 15,2 3 0-15,-2-3 0 0,0 0 0 0,2 1 0 0,-2-1 0 0,0 0 0 0,2 2 0 0,-2-2 0 16,0 0 0-16,2 1 0 0,-2-1 0 0,0 0 0 0,1 1 0 0,0-1 0 0,0 0 0 0,0 1 0 15,0-1 0-15,0 0 0 0,0 0 0 0,0 0 0 0,1 0 0 0,-1 1 0 16,0-1 0-16,0 0 0 0,0 0 0 0,0 0 0 0,0 0 0 0,0 0 0 0,0 0 0 0,0 0 0 0,1 1 0 16,-1-1 0-16,0 0 0 0,-1 0 0 0,2 0 0 0,-1 0 0 0,0 0 0 0,2 1 0 0,-1-1 0 0,0 0 0 0,0 0 0 15,0 0 0-15,2 0 0 0,-1 2 0 0,-1-2 0 0,0 0 0 0,2 1 0 16,-1-1 0-16,0 0 0 0,0 0 0 0,0 0 0 0,0 0 0 0,2 0 0 0,-2 0 0 0,0 0 0 16,2 2 0-16,0-2 0 0,0 0 0 0,0 1 0 0,1-1 0 0,-1 0 0 0,1 1 0 0,0-1 0 0,0 0 0 15,2 3 0-15,-2-3 0 0,0 0 0 0,1 0 0 0,0 2 0 0,1-1 0 0,0 0 0 16,-1-1 0-16,0 0 0 0,3 2 0 0,-2-2 0 0,0 0 0 0,2 3 2 0,-1-3-2 0,-1 0 0 15,2 0 0-15,0 0 0 0,-1 0 0 0,1 2-2 0,1-2 2 0,-1 0 0 0,0 2 0 16,2-2 0-16,-2 0 0 0,2 1 0 0,12 0 0 0,1 0 0 0,1 0 0 0,-3 0 0 0,-1 1 0 0,3-1 10 16,-2 1-10-16,-1-1 0 0,0 1 7 0,-2-1-7 0,0 0 0 0,0 0 6 15,-2-1-6-15,0 2 0 0,0 0 0 0,0-1 0 0,0 0 0 0,2 0 3 0,-3 1-3 0,1-2 0 0,1 1 13 16,-1-1-13-16,0 0 0 0,0 2 12 0,0-2-12 0,0 0 0 0,-1 2 0 0,1-2 0 0,-2 0 0 16,2 0 4-16,-2 0-4 0,1 0 0 0,3 4-6 0,-2-4 6 0,1 1 0 0,-1 2-7 15,0-2 7-15,1 0 0 0,0 1 0 0,2-1 0 0,0 1 0 0,0 0-6 0,14-1 6 0,-1 1 0 16,4 1-2-16,-9-1 2 0,0 1 0 0,1 0-3 0,-15-3 3 0,0 0 0 0,1 3 0 15,10-2 0-15,1 2 0 0,1-1-8 0,-28-2 8 0,0 0 0 0,0 0-3 0,41 3 3 0,1 1 0 16,0-2 2-16,-14 1-2 0,1-1 0 0,-2 1 0 0,-1-1 0 0,1 0 0 0,1 1 8 0,-2-3-8 0,0 1 0 16,2 1 4-16,-5-1-4 0,1 2 0 0,2-1 8 0,0 1-8 0,-1-1 0 15,0 0 0-15,-1 0 0 0,0 1 0 0,1 0 13 0,0-3-13 0,1 1 0 0,-2 2 18 16,-2-3-18-16,0 1 0 0,2 1 14 0,-1 1-14 0,1-1 0 0,1 1 0 0,2-2 0 0,-1 1 0 0,1 1 14 16,-1-2-14-16,1 0 0 0,-1 3 10 0,0-4-10 0,1 1 0 0,-1 1 5 0,-2 0-5 0,0-1 0 15,3 2 0-15,-2-1 0 0,0 0 0 0,0 1-2 0,5-2 2 0,-1 0 0 0,2 1-2 16,-2-1 2-16,-1 1 0 0,1 1 1 0,2-2-1 0,-1 0 0 0,1 2 0 0,-2-2 0 0,-1 1 0 15,2-1 2-15,-4-1-2 0,1 2 0 0,0 0 4 0,-1 0-4 0,2-2 0 0,-1 1 0 16,1 1 0-16,0-1 0 0,1 1 0 0,1-1 0 0,0-1 0 0,1 3 3 0,-3-2-3 0,0-1 0 0,3 4 9 16,-5-4-9-16,-1 0 0 0,3 1 19 0,-1 0-19 0,-1 0 0 0,0 2 0 0,-1-3 0 15,-2 0 0-15,2 2 31 0,-2-2-31 0,1 0 0 0,-1 0 27 0,1-1-27 0,1 0 0 0,2 1 25 16,-2-2-25-16,0 1 0 0,1-1 0 0,2 2 0 0,-1 0 0 0,1 0 11 0,0 0-11 16,-1 0 0-16,1 0 5 0,-3 0-5 0,1 0 0 0,0 0 19 0,0 0-19 0,0 0 0 0,2 1 0 15,-3-1 0-15,0 0 0 0,0 2 21 0,-1-2-21 0,0 0 0 0,1-2 8 0,-4 2-8 0,0 0 0 0,1 0 11 16,-6 0-11-16,1 0 0 0,2 0 0 0,-12 0 0 0,0 0 0 0,1 1 3 15,-1-1-3-15,1 0 0 0,-1 1-24 0,-1-1 24 0,0 0 0 0,2-1-41 0,-7 1 41 0,0 0 0 16,1-1 0-16,0 1 0 0,0 0 0 0,0-1-52 0,0 1 52 0,0 0 0 0,0 0-59 16,0 0 59-16,0 0 0 0,1 0-55 0,-1 0 55 0,2 0 0 0,-2 0 0 0,-1 0 0 0,0 0 0 0,0-1 0 15,-1-2 0-15,0 2 0 0</inkml:trace>
  <inkml:trace contextRef="#ctx0" brushRef="#br1" timeOffset="36152.44">19472 6183 0 0,'0'0'450'0,"0"0"-454"16,0 1 4-16,0 0 0 0,1 2-8 0,-1-3 8 0,0 1 0 0,0 1 0 15,0-1 0-15,0 0 0 0,0 1-30 0,0-2 30 0,0 1 0 0,-1 2-26 0,1 1 26 16,0-3 0-16,-2 2-5 0,2 0 5 0,0-2 0 0,0-1 0 0,-3 5 0 0,2-3 0 0,0 2 0 0,0 0 16 16,0-1-16-16,0 1 0 0,1-4 0 0,-1 3 8 0,0 0-8 0,0 1 0 0,-1 0-3 0,0 1 3 0,0-1 0 15,0 1 0-15,0-1 0 0,-1-1 0 0,1 3 2 0,0-1-2 0,0-1 0 0,-1 1 0 0,1-1 0 16,0 0 0-16,-2 2-8 0,1-4 8 0,0 2 0 0,0 1 0 0,0-2 0 0,1-1 0 0,-2 3-14 16,1-3 14-16,0 1 0 0,0 2-11 0,0-4 11 0,0 1 0 0,-1 1-1 0,1-2 1 15,-1 0 0-15,0 3 0 0,1-3 0 0,0 0 0 0,-3 1-1 0,2-2 1 0,0 0 0 0,0 1 0 16,-1-1 0-16,1 0 0 0,0 2-7 0,0-2 7 0,0 0 0 0,-1 0 0 0,1 0 0 0,-1 0 0 0,5 0 0 0,-5-3 0 15,1 3 0-15,0-1 0 0,-1 0 12 0,1 0-12 0,0 0 0 16,-2-2 26-16,2 2-26 0,4 1 0 0,-4-1 0 0,-1-1 0 0,2 0 0 0,0 2 0 0,-1-3 6 0,0 3-6 0,1-2 0 16,0 0-20-16,1 1 20 0,0 0 0 0,-2-2-11 0,2 2 11 0,0 0 0 0,0 0 0 15,1 1 0-15,0 0 0 0,-2-3 11 0,2 3-11 0,0 0 0 0,0-1 18 0,1 1-18 0,0 0 0 0,-3 0 11 16,3 0-11-16,0 0 0 0,-1 1 0 0,1-1 0 0,0 2 0 0,1 0-6 0,1 0 6 0,-1 1 0 16,0-1 0-16,0 0 0 0,0 0 0 0,2 1 15 0,-1 2-15 0,0 0 0 0,1-2 0 15,-1 1 0-15,0 1 0 0,2 1 13 0,-1 0-13 0,0-1 0 0,1 2 4 0,-1-1-4 0,0 1 0 16,1 0 3-16,0 0-3 0,-1 1 0 0,1 0 0 0,-1-1 0 0,0 2 0 0,3-2 13 15,-3 1-13-15,0-2 0 0,1 4 21 0,-1-2-21 0,0 1 0 0,2 1 13 0,-2-3-13 0,1 2 0 0,-1 0 0 16,0 0 0-16,0-1 0 0,1 1-3 0,-1 0 3 0,0 0 0 0,0 0-14 0,0 0 14 0,0-2 0 16,1 2-20-16,-2 0 20 0,0 0 0 0,2-1 0 0,-2 2 0 0,0-2 0 0,3 2-27 15,-3-5 27-15,0 2 0 0,1 3-21 0,-1-3 21 0,1 1 0 0,-1 1-17 0,0-1 17 16,0-1 0-16,1 0 0 0,-2 0 0 0,0-2 0 0,2 3-15 0,-1-1 15 0,0-1 0 0,0 0-29 16,0-2 29-16,0 0 0 0,0 2-26 0,-1-3 26 0,0 1 0 0,3 0 0 0,-4-4 0 0,0 0 0 15</inkml:trace>
  <inkml:trace contextRef="#ctx0" brushRef="#br1" timeOffset="36836.98">19716 6207 0 0,'0'0'300'0,"0"0"-300"16,1 0 0-16,0 0 0 0,0-2 3 0,0 2-3 0,0 0 0 0,0-1-3 0,0 1 3 15,0 0 0-15,0-2-12 0,1 2 12 0,-1 0 0 0,0-3 0 0,-1 3 0 0,0 0 0 0,2 0-5 16,-1 0 5-16,0 0 0 0,0 3 1 0,0-2-1 0,0 0 0 0,0 0 4 0,0 1-4 0,0 1 0 16,1-1 0-16,-1 2 0 0,0-2 0 0,-1-2 0 0,1 5 9 0,-1-5-9 0,0 0 0 0,0 0 10 15,2 12-10-15,0-1 0 0,2 4 11 0,-2-9-11 0,-1 2 0 0,2 2 0 0,-2-2 0 0,0 2 0 16,1 0 6-16,0 12-6 0,0 0 0 0,2 0-3 0,-2-1 3 0,0 0 0 0,0 1 4 16,0-4-4-16,0 1 0 0,0 1 0 0,-1-3 0 0,0 0 0 0,0-1 8 0,-1-1-8 0,0 0 0 15,1 0 4-15,-1-11-4 0,0 1 0 0,2 4 2 0,-2-6-2 0,0 1 0 0,0 3 0 0,0-3 0 16,0 1 0-16,1-1 10 0,-1 1-10 0,0-1 0 0,0 3 10 0,0-4-10 0,0 1 0 0,0 0 1 15,0 1-1-15,0 1 0 0,0 0 0 0,0-1 0 0,0 0 0 0,-1 1-7 0,1-2 7 16,0 1 0-16,0 0-11 0,0-1 11 0,0 1 0 0,-2 0-6 0,2-2 6 0,0 0 0 0,-2 1 0 16,2-2 0-16,0 0 0 0,-1 1-10 0,1-2 10 0,0 0 0 0,-2 2-8 15,1-3 8-15,0 0 0 0,-1 2-4 0,1-2 4 0,0 0 0 0,-2-2 0 0,2 1 0 0,0-1 0 0,-2 0-3 16,2 0 3-16,0 0 0 0,-2-3 0 0,1 3 0 0,0-1 0 0,-1-3-5 16,0 1 5-16,1-1 0 0,-1 2 0 0,1-3 0 0,0 1 0 0,0-2-15 0,0 2 15 0,0-2 0 0,0 0-13 15,-1-13 13-15,0 2 0 0,-3-2-2 0,4 1 2 0,0-1 0 0,0-1 0 0,1 3 0 0,0 1 0 0,-1-4 1 16,2 4-1-16,0-1 0 0,1-1-1 0,-1 2 1 0,0 0 0 0,2-2-12 15,0 2 12-15,0 1 0 0,1-1 0 0,1 2 0 0,-1 0 0 0,0-2-7 0,1 4 7 0,0-1 0 0,0 1-1 16,-1 0 1-16,0 0 0 0,4 1 0 0,-4 0 0 0,0 1 0 0,2-2 0 16,-3 8 0-16,0 2 0 0,1-3 0 0,0 4 0 0,0-2 0 0,0 0 0 0,1 1 0 0,-1 0 0 0,1-3 0 15,0 4 0-15,0-1 0 0,0-1 0 0,0 1 0 0,0-1 0 0,3 1 0 0,-2 0 0 0,0 0 0 16,0 0 0-16,1 1 0 0,2-1 0 0,-2 1 0 0,0 0 0 0,0 2 0 0,1-3 0 16,0 2 0-16,-1 0 0 0,2 0 0 0,-1 2 0 0,1 0 0 0,0-3 0 0,-1 3 0 0,0 0 0 15,1 0 0-15,0 2 0 0,-1-1 0 0,1 0 0 0,0 1 0 0,-1 0 0 0,0 1 0 16,0 0 0-16,0 0 0 0,1 3 11 0,-1-2-11 0,0 0 0 0,0 2 14 15,0 0-14-15,0-1 0 0,1 2 0 0,-2-1 0 0,1 0 0 0,0 3 22 0,-1-3-22 0,0 2 0 0,0 2 16 16,0-1-16-16,-1-1 0 0,0 3 4 0,-1-3-4 0,0 2 0 0,1 1 0 0,3 11 0 0,0-1 0 0,-1 2-1 16,-5-14 1-16,0 2 0 0,0 0 12 0,0 9-12 0,0 3 0 0,1-3-4 15,-3-2 4-15,0 2 0 0,2-1 0 0,-4-11 0 0,1-1 0 0,0 2-9 0,0-2 9 0,0 1 0 0,-1-1-8 16,0 1 8-16,0-1 0 0,-1 0-7 0,0 0 7 0,0 1 0 0,0-1 0 0,-2 0 0 0,0 1 0 0,1-1 3 16,0 1-3-16,0 0 0 0,-2 0-1 0,1-2 1 0,0 2 0 0,-3 0-6 15,2-2 6-15,0 1 0 0,0 2 0 0,-2-2 0 0,1-2 0 0,0 4-8 0,0-2 8 0,-2 1 0 16,1-1-8-16,1-1 8 0,0 1 0 0,-3 0-15 0,3-1 15 0,0-1 0 0,-1 2 0 0,0-3 0 15,1 3 0-15,-1 0-10 0,1-2 10 0,-2 0 0 0,1 0-5 0,2 0 5 0,0-1 0 0,-1 1 0 16,7-5 0-16,0 0 0 0,0 0 0 0,0 0 0 0,0 0 0 0</inkml:trace>
  <inkml:trace contextRef="#ctx0" brushRef="#br1" timeOffset="37187.08">20480 6281 0 0,'0'0'280'0,"0"0"-280"15,3 0 0-15,0 0 0 0,1-2-13 0,-3 2 13 0,0 0 0 0,1 0-8 0,0 0 8 0,-1 0 0 16,1 0-3-16,-2 0 3 0,0 0 0 0,0 0 0 0,2 2 0 0,-2-2 0 0,0 0 0 0,1 2 5 0,-1-1-5 15,0 0 0-15,0 0 13 0,0 2-13 0,0-1 0 0,-2 0 4 0,1 1-4 0,0 1 0 0,-1-2 0 16,-1 2 0-16,1-1 0 0,-1 3-2 0,0-3 2 0,0 3 0 0,-1 1 7 0,0-2-7 0,0 0 0 16,0 3 14-16,-1-3-14 0,1 2 0 0,-2 0 0 0,2 1 0 0,0 0 0 0,-2-1 15 15,0 1-15-15,1-1 0 0,0 3 8 0,0-3-8 0,1 2 0 0,-2 0 7 0,6-9-7 0,0 0 0 16,0 0 0-16,-8 16 0 0,1 1 0 0,-1 2 4 0,5-12-4 0,0 3 0 0,0-2-2 16,0 2 2-16,1-2 0 0,-1 1-17 0,2-2 17 0,0 2 0 0,-2-2 0 0,2 2 0 0,0-1 0 0,0 0-18 15,1-1 18-15,0 1 0 0,-1 1-21 0,1-1 21 0,0 0 0 0,1-1-12 0,0 0 12 0,0 2 0 16,1-2 0-16,-1-2 0 0,0 2 0 0,1 2-5 0,-2-9 5 0,0 0 0 0</inkml:trace>
  <inkml:trace contextRef="#ctx0" brushRef="#br1" timeOffset="37670.97">20551 6596 0 0,'0'0'269'0,"0"0"-277"0,1 0 8 0,0 0 0 0,2-1-5 15,-1-1 5-15,-1 1 0 0,1 0 0 0,-1 0 0 0,0 0 0 0,1 0 0 0,-1-1 0 0,0 0 0 16,2-1 4-16,-2 0-4 0,0 2 0 0,2-3 9 0,-2 1-9 0,0 1 0 0,-1 2 0 0,3-3 5 0,-1-1-5 0,0 1 0 16,0-2 0-16,1 1 0 0,-1 1 0 0,1-2-9 0,0 2 9 0,0-2 0 0,-3 5 0 0,3-6-6 15,0 1 6-15,1 1 0 0,0-2 1 0,-1 0-1 0,1 0 0 0,-1 2 0 0,0-1 0 0,0 2 0 16,0-3-2-16,-1 1 2 0,0 1 0 0,2-1 5 0,-2 2-5 0,0-1 0 0,0-1 3 15,-1 2-3-15,1 0 0 0,1-1 0 0,-2 1 0 0,0 1 0 0,2-3 2 0,-3 5-2 0,0 0 0 16,0 0 0-16,0 0 0 0,0 0 0 0,0 0-5 0,0 0 5 0,0 0 0 0,0 0 0 16,0 0 0-16,0 0 0 0,0 0-1 0,0 0 1 0,0 0 0 0,0 0 0 0,4-10 0 0,0 0 0 15,0-2 2-15,-4 12-2 0,0 0 0 0,-1-1 0 0,1 1 0 0,0 0 0 0,-1 0-4 0,0 0 4 16,0 0 0-16,0 3-2 0,0-3 2 0,0 1 0 0,0 0-2 0,-1 0 2 0,0 0 0 0,0 3 0 16,0-2 0-16,0 0 0 0,0 0 0 0,-1 0 0 0,1 2 0 0,-1-1 0 0,1 0 0 15,0 0 0-15,-2 3 12 0,2-3-12 0,0 1 0 0,-1 2 0 0,1-1 0 0,0-2 0 0,-1 5 7 16,0-4-7-16,1 1 0 0,0 1-2 0,0 0 2 0,0-1 0 0,-1 2 6 0,2 0-6 0,0 0 0 15,-1-2 0-15,1 1 0 0,0-1 0 0,-1 2 17 0,1-1-17 0,0 0 0 0,0 1 19 16,1-1-19-16,0 0 0 0,-1 0 19 0,1 2-19 0,0-3 0 0,0 2 0 0,0-2 0 0,0 2 0 0,1 0 18 16,-1-2-18-16,0 2 0 0,2-1 18 0,-1-1-18 0,0 1 0 0,2 1 16 15,-2-2-16-15,0 1 0 0,2 1 0 0,0-2 0 0,-1 1 0 0,2-1 6 0,0 0-6 0,-1 1 0 0,1-1-1 16,-1-1 1-16,0 1 0 0,2 1-8 0,-1-2 8 0,0 0 0 0,3 0 0 0,-3 0 0 16,0-1 0-16,2 2-16 0,-2-2 16 0,0 0 0 0,2 2-23 0,-1-4 23 0,0 2 0 0,0 1-26 15,-1-3 26-15,1 0 0 0,0 2 0 0,0-3 0 0,-1 2 0 0,1-1-27 0,-5-1 27 0,0 0 0 16</inkml:trace>
  <inkml:trace contextRef="#ctx0" brushRef="#br1" timeOffset="37904.9">21027 6373 0 0,'0'0'316'0,"0"0"-316"0,3 3 0 15,0-1 0-15,2 1 9 0,-3-2-9 0,0 1 0 0,-2-2 0 0,3 2 8 0,-1 0-8 0,0-2 0 0,3 3 17 16,-2-1-17-16,0 1 0 0,0 1 0 0,0 0 0 0,0 0 0 0,2 1 20 0,-2 0-20 0,0-1 0 0,4 2 13 16,-3 0-13-16,0 1 0 0,0-1-3 0,-1 1 3 0,0 0 0 0,1 2 0 0,-1-1 0 15,-1 2 0-15,2-2-11 0,-2 2 11 0,0-1 0 0,1 1-15 0,-2 0 15 0,0 0 0 0,2 1-20 16,-3 0 20-16,0-1 0 0,2 1 0 0,-2-1 0 0,0 0 0 0,1 2-19 0,-1-2 19 0,0 0 0 16,-1 2-15-16,0-1 15 0,0-2 0 0,-1 3-13 0,0-3 13 0,0 0 0 0,-1 3 0 15,0-3 0-15,0 1 0 0</inkml:trace>
  <inkml:trace contextRef="#ctx0" brushRef="#br1" timeOffset="38639.39">21878 6449 0 0,'0'0'290'0,"0"0"-288"0,-2 1-2 0,0-1 0 0,-2 3 0 0,3-3 0 16,0 0 0-16,-1 3 7 0,2-3-7 0,0 0 0 0,-2 1 2 0,1 1-2 0,0-1 0 0,0 0 0 15,1-1 0-15,0 1 0 0,-1 2 0 0,1-2 0 0,0 0 0 0,-2 2-1 0,2-2 1 0,0 1 0 0,0-2 0 0,-1 3-1 16,1 0 1-16,0 1 0 0,-1-2 2 0,1 2-2 0,0-2 0 0,-1 4 0 0,1-3 0 16,0 3 0-16,0 0 9 0,0-1-9 0,0 0 0 0,1 1 9 0,-1 0-9 0,0 0 0 0,1 0 3 15,-1 0-3-15,0 1 0 0,1 1 0 0,-1-2 0 0,0 2 0 0,2-1-1 0,-2 1 1 0,0-2 0 16,2 3 1-16,-2-2-1 0,0 1 0 0,2 0 1 0,-1-1-1 0,0 1 0 0,0 2 0 15,0-3 0-15,0-1 0 0,1 4-3 0,-2-10 3 0,0 0 0 0,0 0-11 0,0 0 11 0,0 0 0 0,0 0-3 16,5 21 3-16,1 1 0 0,1 2 0 0,-6-19 0 0,0 2 0 0,1 0 1 0,-1 0-1 16,0-1 0-16,2 1-2 0,-2-2 2 0,0 1 0 0,0-1-6 0,0 1 6 0,0-1 0 0,0 1 0 15,-1-2 0-15,0 0 0 0,1 1-11 0,-1-3 11 0,0 1 0 0</inkml:trace>
  <inkml:trace contextRef="#ctx0" brushRef="#br1" timeOffset="39455.87">22072 6363 0 0,'0'0'286'0,"0"0"-286"16,-1-6 0-16,0 1 0 0,0-1-1 0,1 3 1 0,0 1 0 0,-2-3 0 16,2 4 0-16,0-1 0 0,-3-2-14 0,2 2 14 0,0-1 0 0,0 0 0 0,0 0 0 0,0 2 0 0,1 1 0 0,-1-2-10 15,0-2 10-15,0 3 0 0,1 1 0 0,-3-2-3 0,1 1 3 0,0 0 0 0,-1-3 11 0,0 4-11 0,0-2 0 16,0-1 0-16,-2 2 0 0,2 0 0 0,-2-1 6 0,1 1-6 0,0 0 0 0,-2 0-6 16,0 1 6-16,1 0 0 0,-1-1-3 0,0 1 3 0,0 0 0 0,0 1 0 0,-1-1 0 0,1 0 0 15,-1 2 4-15,0-1-4 0,-1-1 0 0,0 2 10 0,2 0-10 0,0 1 0 0,-3-1-4 16,2-1 4-16,0 2 0 0,-1-1 0 0,1 0 0 0,-1-1 0 0,0 4-6 0,1-3 6 15,0 2 0-15,-4-1 2 0,4 1-2 0,0 0 0 0,-2-1 9 0,2 1-9 0,0-1 0 0,0 3 0 0,0-2 0 0,-1 0 0 16,1 2 2-16,1-3-2 0,0 2 0 0,-2 1-2 0,2-1 2 0,-1 1 0 0,1-1 1 16,1 1-1-16,-1-1 0 0,-1 2 0 0,2 0 0 0,0-2 0 0,0 3 7 0,1-3-7 15,-1 2 0-15,-1 0 4 0,2-1-4 0,0 0 0 0,-2 3 4 0,2-2-4 0,-1 0 0 0,0 2 0 16,2-3 0-16,0 2 0 0,-3 1 1 0,3-2-1 0,0 0 0 0,-1 3 1 0,0-3-1 0,1 1 0 0,0 1 6 16,0-1-6-16,0 0 0 0,0 1 0 0,1-1 0 0,0 2 0 0,-1-2 3 0,1 1-3 15,0-1 0-15,-1 2 0 0,1-3 0 0,1 2 0 0,-2 0-10 0,2 0 10 0,0-1 0 16,0 2 0-16,1-2 0 0,0 1 0 0,-1 0-3 0,1-1 3 0,0 1 0 0,1 0 3 0,0 0-3 0,0-1 0 15,0 3-2-15,1-2 2 0,0-2 0 0,1 2 0 0,-1-1 0 0,0 0 0 0,1 1-3 16,-1-1 3-16,0-2 0 0,2 4-2 0,0-3 2 0,0 1 0 0,0 1 4 0,1-1-4 0,-1-3 0 16,0 4 0-16,1-1 0 0,1-1 0 0,-1 0 6 0,1-1-6 0,-1 0 0 0,2 3-1 15,-1-3 1-15,0 1 0 0,2-2-5 0,-1 1 5 0,0-1 0 0,0 2 0 0,1-1 0 0,-1-1 0 16,2 0 0-16,0 0 0 0,0-2 0 0,-1 3-2 0,0-1 2 0,0-1 0 0,2 1 2 16,-2-3-2-16,0 2 0 0,2 0 0 0,-2-1 0 0,0 0 0 0,3-1 1 0,-2 1-1 0,-1-1 0 15,2 0 2-15,0 0-2 0,-1-1 0 0,0 2 3 0,1-3-3 0,-1 0 0 0,0 2 0 0,2-2 0 16,-2 0 0-16,0 0 2 0,0 0-2 0,1 0 0 0,-1-2 1 0,0 1-1 0,1 0 0 0,0-3-2 15,-1 2 2-15,2 0 0 0,-2-1 0 0,-1 0 0 0,0 0 0 0,3 0 2 0,-3 0-2 16,0-1 0-16,3-1 8 0,-3 0-8 0,0 2 0 0,0-3 3 0,2 0-3 0,-2 1 0 0,0-1 0 16,0 0 0-16,-1-1 0 0,2 1-5 0,-2 0 5 0,1-1 0 0,1-1 2 0,-2 0-2 0,0 1 0 15,1 0 3-15,-1-1-3 0,-1 1 0 0,2-1 0 0,-2-1 0 0,1 1 0 0,0-1-4 16,-2 1 4-16,0 0 0 0,2-1-5 0,-1 0 5 0,-1 1 0 0,1-2-8 0,-2 2 8 0,0-1 0 16,2-2 0-16,-1 2 0 0,0 0 0 0,0-1 3 0,-2 1-3 0,0-1 0 0,2 0 2 0,-2 1-2 0,1-1 0 15,0 0-3-15,-2 0 3 0,0 2 0 0,1-3 0 0,-1 1 0 0,0 1 0 0,0 0-3 16,-1-1 3-16,0 1 0 0,1-1 0 0,-1 2 0 0,0-3 0 0,0 2 1 0,-1 2-1 15,0-2 0-15,1-1 0 0,-1 1 0 0,0 0 0 0,0 0 6 0,0 0-6 0,0 1 0 0,-2 0-5 16,1 0 5-16,0 1 0 0,-1-2-3 0,0 1 3 0,0 1 0 0,0-1 0 0,0 1 0 0,0-1 0 0,-1 0 7 16,0 1-7-16,0 1 0 0,-1-3 2 0,1 4-2 0,0-2 0 0,-2 2-4 15,2-1 4-15,0 1 0 0,-3-2 0 0,1 3 0 0,1-2 0 0,0 0 2 0,0 2-2 0,0 0 0 16,-2-1 9-16,1 2-9 0,-1 0 0 0,1-2 3 0,0 2-3 0,0-1 0 0,-1-1 0 16,1 4 0-16,-1-1 0 0,-1-1 0 0,1 1 0 0,0-1 0 0,-1 1-4 0,0 1 4 0,1 0 0 15,0 0-2-15,0 1 2 0,0 0 0 0,-1-2 0 0,2 2 0 0,0 0 0 0,-2 0-9 0,2 2 9 16,-1-1 0-16,-1 0-20 0,2 0 20 0,0 0 0 0,-1 2-16 0,0-1 16 0,2 0 0 0,0 0 0 15,1 0 0-15,0-1 0 0,-1 3-6 0,2-2 6 0,0 1 0 0,-1 0-2 0,2-2 2 0,0 2 0 16</inkml:trace>
  <inkml:trace contextRef="#ctx0" brushRef="#br1" timeOffset="39989.47">22685 6666 0 0,'0'0'269'0,"0"0"-270"0,0 1 1 0,0 2 0 0,1-1 0 15,-1-2 0-15,0 1 0 0,1 3 0 0,-1-3 0 0,0 0 0 0,1 3-3 16,-1-3 3-16,0-1 0 0,0 2-6 0,0 0 6 0,0-1 0 0,-2 0 0 0,2 0 0 0,0 1 0 15,-2-1-3-15,1 0 3 0,-1 0 0 0,1 0 0 0,0-1 0 0,0 0 0 0,0 2 0 0,0-2 0 16,0 0 0-16,-2 3 0 0,2-3 0 0,0 0 0 0,-2 0 0 0,1 0 0 0,0 0 0 0,-1 0 1 0,1 0-1 16,0 0 0-16,-2 0-1 0,0 0 1 0,1 0 0 0,0-2 0 0,0 2 0 0,0 0 0 0,0-3 0 15,1 3 0-15,0-1 0 0,-2-1 0 0,2 1 0 0,-1-1 0 0,-1 0 0 16,2 2 0-16,0-1 0 0,-1-3 0 0,2 4 0 0,0-1 0 0,-2-3 0 0,0 2 0 0,1 0 0 0,0-1 0 16,1 2 0-16,0-2 0 0,1 3 0 0,-2-1 0 0,1-1 0 0,0 0 0 0,-1-2 0 0,2 2 0 0,0 1 0 15,-1-3 0-15,1 2 0 0,0-1 0 0,0 1 0 0,0 0 0 0,0-1 0 0,3 1 0 16,-2 2 0-16,0-4 0 0,0 3 0 0,0-1 0 0,0 1 0 0,1-2 0 0,-1 2 0 0,0 0 0 15,3-2 0-15,-2 2 0 0,0 0 0 0,1-1 0 0,-1 1 0 0,0 0 0 0,0 1 0 16,0 0 0-16,1 0 0 0,0-1 0 0,-1 1 0 0,0 0 0 0,2 0 0 0,-2 0 0 0,0 0 0 16,1 1 0-16,-1-1 0 0,0 0 0 0,2 2 0 0,-2 0 0 0,1-2 0 0,0 2 0 0,-1-1 0 15,0 1 0-15,0 1 8 0,0-1-8 0,0 1 0 0,0 0 8 0,0-1-8 0,0-1 0 0,0 4 0 16,0-3 0-16,0 2 0 0,0 2 15 0,-1-5-15 0,1 2 0 0,-1 3 4 0,0-2-4 16,0-1 0-16,0 5 3 0,-1-4-3 0,0 1 0 0,2 2 0 0,-2-7 0 0,0 0 0 0,0 0 2 15,0 13-2-15,0-1 0 0,1 2 8 0,-1-8-8 0,0 1 0 0,-1 0 6 0,1-1-6 0,0 0 0 16,-2 3 0-16,1-2 0 0,0-2 0 0,0 4-1 0,0-3 1 0,-1 0 0 0,0 2-3 15,1-3 3-15,0 2 0 0,-1 1-15 0,0-3 15 0,0 3 0 0,0-2 0 0,1 1 0 16,0-1 0-16,-2 0-21 0,1 0 21 0,0-2 0 0,-1 4-10 0,1-3 10 0,0 0 0 0,-1 1-4 0,1-2 4 16,0 2 0-16,0-2 0 0,0-1 0 0,0 1 0 0,0 0 0 0,1 0 0 0,0-1 0 15,-2 0 0-15,3-3 0 0,0 0 0 0</inkml:trace>
  <inkml:trace contextRef="#ctx0" brushRef="#br1" timeOffset="40423.51">23119 6522 0 0,'0'0'321'0,"0"0"-308"0,3 0-13 0,0 0 0 0,1-1 0 0,-3 1 0 0,0 0 0 0,2 0 6 16,-2 0-6-16,0 0 0 0,-1 0 0 0,2-1-9 0,-1 1 9 0,0 0 0 0,1 0-9 15,-2 0 9-15,0 0 0 0,3 0 0 0,-3 0 0 0,0 0 0 0,1 1-1 0,-1-1 1 0,0 0 0 16,0 2 1-16,0-2-1 0,0 0 0 0,-3 2 4 0,2-2-4 0,0 0 0 0,0 3 0 16,-1-2 0-16,0 0 0 0,0-1 4 0,0 1-4 0,0 1 0 0,-1 0 5 0,1-1-5 0,0 1 0 0,-2-1-8 15,1-1 8-15,-1 1 0 0,1 0 0 0,0-1 0 0,0 0 0 0,-1 2-3 0,1-2 3 0,0 0 0 16,-1 3 5-16,1-3-5 0,0 1 0 0,-3 0 10 0,3-1-10 0,0 0 0 0,0 1 0 16,0-1 0-16,0 0 0 0,-1 1 6 0,2-1-6 0,0 0 0 0,-3 0 0 0,3 0 0 0,0 0 0 15,-1 3 7-15,1-3-7 0,0 0 0 0,0 1 0 0,1 1 0 0,0-1 0 0,-2 0 3 0,2 0-3 16,0 0 0-16,-1 0 15 0,1 1-15 0,0 0 0 0,0 1 7 0,1-3-7 0,0 3 0 0,-1 0 0 15,1-3 0-15,0 0 0 0,0 0 8 0,0 7-8 0,0 1 0 0,0 0 13 0,0-5-13 0,0 1 0 16,2 2 11-16,-1 0-11 0,0-2 0 0,0 4 0 0,0-2 0 0,0 0 0 0,1 0-1 16,-1 1 1-16,0-1 0 0,1 2 3 0,-1-3-3 0,0 2 0 0,2 0 0 0,-1 0 0 15,0-1 0-15,0 2 0 0,0-1 0 0,0-1 0 0,1 2-6 0,-1-2 6 0,0 0 0 0,1 1-2 16,-1-1 2-16,0 1 0 0,0-2 1 0,-1 1-1 0,0 0 0 0,2 1 0 0,-2-2 0 0,0 1 0 16,1-1-8-16,-1-1 8 0,1 0 0 0,-1 1-10 0,-1-2 10 0,0-1 0 0,3 5-23 15,-3-4 23-15,0 0 0 0,1 1 0 0,-1-4 0 0,0 0 0 0,0 0-14 0,0 0 14 0,0 0 0 0</inkml:trace>
  <inkml:trace contextRef="#ctx0" brushRef="#br1" timeOffset="41023.86">23182 6434 0 0,'0'0'358'0,"0"0"-367"0,-2-1 9 0,0 0 0 0,-2-2 0 16,0 2 0-16,1 0 0 0,0-3 5 0,0 3-5 0,0 1 0 0,-1-4 0 15,1 4 0-15,0-1 0 0,-2-2 13 0,2 3-13 0,0-1 0 0,-2-1 15 0,1 2-15 0,0 0 0 0,-1-1 10 16,1 1-10-16,-1 0 0 0,-1 0 0 0,6 0 0 0,0 0 0 0,0 0-3 0,0 0 3 0,0 0 0 16,0 0-11-16,-16 6 11 0,-2-1 0 0,-1 0-1 0,13-2 1 0,0 0 0 0,-1 1 0 0,1 1 0 0,-1-1 0 15,1 0 6-15,0 0-6 0,0 0 0 0,-2 3 5 0,1-1-5 0,0-2 0 16,0 2-1-16,1 2 1 0,0-3 0 0,-2 2 0 0,2-1 0 0,0 1 0 0,-1 1-4 0,1 0 4 15,1-1 0-15,-2 0-10 0,2 0 10 0,0 1 0 0,-3 1-6 0,3-3 6 0,-1 2 0 0,1 1 0 16,1-1 0-16,0-2 0 0,-1 5 1 0,1-4-1 0,1 2 0 0,-1-1-5 0,2 0 5 0,0 1 0 16,-2 0-9-16,3-2 9 0,0 3 0 0,-2-3 0 0,2 1 0 0,0 1 0 0,0-1-13 15,1 1 13-15,0 0 0 0,0-1-9 0,0 1 9 0,0-1 0 0,2 0 6 0,0-1-6 0,0 1 0 16,0 1 0-16,1 0 0 0,0-1 0 0,0 0-1 0,1 0 1 0,0 1 0 0,1-1-3 16,0 0 3-16,0-1 0 0,0 3 4 0,2-3-4 0,0 0 0 0,-1 1 0 0,0 0 0 0,0-1 0 0,1 1 4 15,1-3-4-15,-1 2 0 0,0 0-2 0,1-1 2 0,1 1 0 0,-1-1 0 0,-1-2 0 0,1 1 0 16,2 1 0-16,-2-1 0 0,0-2 0 0,2 2 0 0,-2-1 0 0,0-2 0 0,2 2 2 15,-1 0-2-15,-1-3 0 0,2 4 3 0,0-5-3 0,-2 1 0 0,1 1 0 0,-1-1 0 0,1 1 0 16,1-1-6-16,-1-1 6 0,1 0 0 0,-1-1-8 0,-1-1 8 0,2 1 0 16,0 0-14-16,-1-1 14 0,0 0 0 0,1 0 0 0,-2 1 0 0,0-3 0 0,3 1-10 0,-3 0 10 0,0 0 0 0,1-3-3 15,1 2 3-15,-2 0 0 0,1-2 1 0,-1 1-1 0,-1 0 0 0,2 0 0 0,-2-1 0 16,1 2 0-16,-1-4-2 0,-1 2 2 0,0-1 0 0,1 2-4 0,0-3 4 0,-2 0 0 16,2 1-1-16,-2 0 1 0,0-1 0 0,2 0 0 0,-3 0 0 0,0-1 0 0,1 1 6 15,-1-1-6-15,0 1 0 0,0-2-1 0,0 1 1 0,-1-1 0 0,2 1-1 0,-3-1 1 0,0 1 0 0,2 0 0 16,-3-1 0-16,0 1 0 0,2-1 9 0,-3 1-9 0,0-1 0 0,1 0 9 0,-1 0-9 0,0 1 0 15,-2 0 11-15,1 0-11 0,0 1 0 0,-1-3 0 0,0 3 0 0,0-1 0 0,-1 1 4 16,0-1-4-16,0 3 0 0,0-4-2 0,-1 3 2 0,1 1 0 0,-2-1 7 0,1 0-7 0,0 0 0 16,0-1 0-16,-1 3 0 0,-1 0 0 0,1-2 9 0,0 2-9 0,0 1 0 0,-2-1 7 15,-1 0-7-15,2 1 0 0,0-2-9 0,-1 6 9 0,0-3 0 0,-1-1 0 0,1 2 0 0,0 0 0 0,-2 1-21 16,0-2 21-16,1 2 0 0,-1 0-26 0,-13 1 26 0,1 0 0 0,1-3-21 16,0 5 21-16,-1-1 0 0,1 0 0 0,2 3 0 0,1-3 0 0</inkml:trace>
  <inkml:trace contextRef="#ctx0" brushRef="#br2" timeOffset="60510.33">14237 5077 0 0,'0'0'343'0,"0"0"-343"0,0 2 0 0,0 1 0 0,0 1 0 0,0-3 0 0,0 0 0 0,-1 0-3 16,1 1 3-16,0-2 0 0,0 2-4 0,0-1 4 0,0 0 0 0,-1-1 0 15,1 2 0-15,0-1 0 0,0 0 4 0,0 0-4 0,0 1 0 0,-2-2 18 0,2 1-18 0,0-1 0 0,-2 2 17 16,1-1-17-16,0 0 0 0,0 2 0 0,0-2 0 0,0 0 0 0,-1 1 4 0,0 0-4 16,0-1 0-16,0 2-4 0,0-1 4 0,0 0 0 0,-3-1 0 0,2 3 0 0,0-3 0 0,-1 3 0 15,0-3 0-15,0 1 0 0,-2 2 1 0,0-3-1 0,1 2 0 0,-1 0 2 0,1-1-2 0,0 0 0 16,-3 3 5-16,1-3-5 0,1-1 0 0,-1 3 0 0,0-2 0 0,-1 0 0 0,1 1-4 15,0-1 4-15,0 0 0 0,-3 2-5 0,2-2 5 0,0-1 0 0,-2 2-10 0,0-2 10 0,1 2 0 16,0 0 0-16,-1 0 0 0,1-2 0 0,-1 2 0 0,-12 1 0 0,-1 1 0 0,-1 1 1 0,3-2-1 16,-1 1 0-16,0 0 8 0,3 1-8 0,0-3 0 0,-1 2 0 0,3-3 0 0,-1 2 0 0,0-2 7 15,2 1-7-15,1-1 0 0,-2 2 11 0,5-3-11 0,-1 0 0 0,-2 2-1 0,11-3 1 16,0 0 0-16,-3 2 0 0,-6-1 0 0,-1 0 0 0,1 2-13 0,0-1 13 0,-1-1 0 0,-1 2-19 16,0-2 19-16,1 0 0 0,-2 1-4 0,2-1 4 0,-1-1 0 0,-1 2 0 0,1-2 0 15,1 0 0-15,-2 2-3 0,2-2 3 0,-1 0 0 0,1 2 15 0,-3-2-15 0,2 0 0 0,-1 3 19 16,1-3-19-16,-1 0 0 0,1 1 0 0,-1-1 0 0,2 0 0 0,-2 1 7 0,1-1-7 15,-1 0 0-15,1 0 17 0,-2 0-17 0,2 0 0 0,-2-1-2 0,2 1 2 0,-1 0 0 0,1-3 0 16,-2 3 0-16,2 0 0 0,-3-2-8 0,3 2 8 0,-1 0 0 0,1-1 9 0,0 1-9 0,2 0 0 0,-3-2-3 16,2 2 3-16,-1 0 0 0,1-2 0 0,0 2 0 0,0 0 0 0,-1-1-16 15,2 1 16-15,0-2 0 0,-2 1-9 0,2 0 9 0,-2 0 0 0,2 0 4 0,0 0-4 0,1 0 0 0,-1-1 0 16,7 2 0-16,1 0 0 0,0-1 9 0,-7 1-9 0,-1-2 0 0,-1-1 21 0,9 2-21 16,-1 0 0-16,0 1 4 0,-8-3-4 0,-1 1 0 0,-1 0 0 0,10 1 0 0,-1 0 0 0,1-1 4 15,-1 0-4-15,1 2 0 0,-1-4 1 0,2 3-1 0,0 0 0 0,-2-1-6 0,2-1 6 0,0 1 0 16,-3-1 0-16,3 0 0 0,0 0 0 0,-2 0-10 0,1-1 10 0,-1 1 0 0,1-2-14 15,-1 1 14-15,1-1 0 0,0 1-6 0,-1-1 6 0,1 0 0 0,0 0 0 0,1-1 0 0,0 0 0 0,-3-1 11 16,3 1-11-16,0-1 0 0,-1 0 11 0,1 0-11 0,-1-1 0 0,0 0 6 0,2-1-6 16,0 1 0-16,-3-1 0 0,3-1 0 0,-1 2 0 0,-1-3 7 0,-3-10-7 0,0-1 0 0,-2-1 3 15,4 0-3-15,0 2 0 0,-2-2 0 0,2 4 0 0,1 0 0 0,-2-1 0 0,2 2 0 16,1 0 0-16,-3-2-6 0,4 2 6 0,0 0 0 0,-2 0 12 0,3 1-12 0,0 1 0 0,-3-2 7 16,4 2-7-16,0-2 0 0,-2 0 0 0,1 2 0 0,0 0 0 0,0-2 8 0,0 2-8 0,0 0 0 15,-1 1 13-15,0 0-13 0,1-1 0 0,0 0-4 0,1 1 4 0,0-1 0 0,-2 0 0 0,2 1 0 16,0 0 0-16,-1 0-23 0,0 0 23 0,1 1 0 0,-3-1-29 0,3 2 29 0,0-1 0 15,-1 1-10-15,1 0 10 0,0 0 0 0,0 0 0 0,2 8 0 0,0 1 0 0,-1-3 1 0,1 4-1 16,0-2 0-16,0-1 2 0,0 1-2 0,0-1 0 0,0 1 6 0,0 1-6 0,0-2 0 0,1-2 0 16,0 2 0-16,0 0 0 0,0 0-9 0,0 0 9 0,0 0 0 0,1 0-13 15,0-1 13-15,0 0 0 0,0 0-14 0,2 0 14 0,-1 1 0 0,1-2 0 0,0 2 0 0,0 1 0 0,1-4 6 16,0 3-6-16,1 0 0 0,0-2 7 0,9-4-7 0,1-3 0 0,-1 1 5 0,4 5-5 0,-2-2 0 16,1-2 0-16,0 5 0 0,-1-1 0 0,2 0 12 0,-1 3-12 0,0 0 0 0,0-2 3 15,-1 3-3-15,1-1 0 0,1 1-5 0,0-1 5 0,-1 0 0 0,2 2 0 0,-1 0 0 0,0 1 0 0,3-2 2 16,-2 2-2-16,-1 0 0 0,2-2 9 0,15-2-9 0,-1 1 0 0,3 0 0 15,-7 0 0-15,0 1 0 0,1-2 0 0,-6 2 0 0,1-1 0 0,1 1 3 0,-1 2-3 0,-1-2 0 0,1 0 5 16,-1 2-5-16,-2-1 0 0,2-1 7 0,-3 2-7 0,1 0 0 0,0-2 0 0,-3 1 0 0,1 2 0 16,2-2-3-16,-5 1 3 0,1 3 0 0,2-4-1 0,-3 1 1 0,2 1 0 0,0 1 2 15,0 1-2-15,1 0 0 0,2-2 0 0,-2 0 0 0,-1 1 0 0,2-1-3 0,0 2 3 0,1-2 0 16,0 0-1-16,-1 1 1 0,0 0 0 0,3-1-2 0,-14 2 2 0,1 0 0 0,1-2 0 16,-1 2 0-16,1 0 0 0,0-1-7 0,0 1 7 0,-1 0 0 0,1 1-8 0,-1-1 8 0,1 0 0 15,0 2 7-15,0-2-7 0,0 0 0 0,0 3 0 0,-1-2 0 0,-1-1 0 0,1 4 7 16,-2-3-7-16,1 1 0 0,1 3 20 0,-3-3-20 0,0 2 0 0,1 1 13 0,-7-3-13 0,0 1 0 0,0-1 0 15,-1 1 0-15,0-2 0 0,3 4 2 0,-2-2-2 0,0 0 0 0,0 2-3 0,0-1 3 0,0-1 0 16,2 3-7-16,0-1 7 0,-1 0 0 0,0 1 0 0,7 8 0 0,1 2 0 16,-1-2 5-16,-1 0-5 0,1 1 0 0,-1 1 7 0,0 0-7 0,-2-2 0 0,0 2 3 0,-1 0-3 15,1-2 0-15,-1 2 0 0,-1-2 0 0,0 1 0 0,2 2 2 0,-4-3-2 0,0 1 0 0,2 2-9 16,-2-4 9-16,2 2 0 0,-2-1-7 0,-1 1 7 0,0 0 0 0,2 0 0 0,-2 1 0 0,1-1 0 16,-1-1 7-16,-1 2-7 0,0-2 0 0,2 2 9 0,-3-2-9 0,0 1 0 0,2 3 5 15,-2-3-5-15,0 0 0 0,3 1 0 0,-3 0 0 0,0-1 0 0,1 2 3 0,0-2-3 0,0 1 0 16,0 3 8-16,-1-4-8 0,0 0 0 0,0 2 0 0,0-1 0 0,0-2 0 0,1 2 0 0,-2 0 0 15,1-1 0-15,1 2 12 0,-2-2-12 0,0 0 0 0,0-1 14 0,0 0-14 0,0 0 0 0,0 1 4 16,0-3-4-16,0 1 0 0,0-1 0 0,-1-6 0 0,0 0 0 0,1 1 4 0,-1-3-4 0,0 1 0 16,1 1 14-16,-1-1-14 0,0 0 0 0,0 1 8 0,0 0-8 0,0-1 0 0,-1 2 0 15,1-1 0-15,0 1 0 0,-2 0 16 0,1-1-16 0,0 0 0 0,0 1 5 0,0-1-5 0,0 0 0 16,0 1 8-16,0 1-8 0,0-3 0 0,-1 2 0 0,1-2 0 0,-1 0 0 0,1 2 2 16,-1-4-2-16,1 1 0 0,0 2 10 0,1-3-10 0,0 0 0 0,-2 1 2 0,2-2-2 0,0 1 0 15,-2 0 0-15,2-1 0 0,0 1 0 0,-1 0 6 0,1-2-6 0,0-1 0 0,-1 2 15 16,1-1-15-16,0 0 0 0,-1 1-5 0,1-2 5 0,0 0 0 0,-1 3 0 0,1-3 0 0,0 0 0 0,0 1-21 15,0-1 21-15,0 0 0 0,0 0-11 0,0 0 11 0,0 0 0 0,0-1-4 0,0 1 4 0,0 0 0 16,1-3 0-16,-1 3 0 0,0 0 0 0,2-2 5 0,-2 1-5 0,0 0 0 0,1-1 1 16,-1 2-1-16,0-1 0 0,1-2 7 0,-1 2-7 0,0-1 0 0,0 0 0 0,0 1 0 0,0 1 0 15,-1-4-5-15,1 3 5 0,0 0 0 0,-2-1-15 0,1 1 15 0,0-1 0 0,-2-1-8 16,1 1 8-16,0 0 0 0</inkml:trace>
  <inkml:trace contextRef="#ctx0" brushRef="#br2" timeOffset="61594.6">11141 5220 0 0,'0'0'323'0,"0"0"-329"16,-1 5 6-16,0-2 0 0,0 3-11 0,1-6 11 0,0 1 0 0,-2 2-3 15,1 0 3-15,0-2 0 0,-1 1 0 0,1-1 0 0,0 0 0 0,-1 3 18 0,1-2-18 0,0 0 0 16,-2 0 26-16,1 0-26 0,0 0 0 0,2-2 0 0,-4 3 16 0,1-2-16 0,-1 1 0 0,-1 2 0 15,0 0 0-15,1-1 0 0,-2 1 2 0,0-1-2 0,0 0 0 0,-2 2 0 0,-9 1 0 0,-1 0 0 0,0 2-6 16,-3-3 6-16,1 1 0 0,0 1 0 0,-1-3 0 0,-1 1 0 0,1-1-1 16,-2 0 1-16,0-2 0 0,-1 1 6 0,1-1-6 0,-1 0 0 0,-2 0 5 0,-14-2-5 0,0 0 0 15,0 3 0-15,5-3 0 0,0 0 0 0,-2-3 12 0,5 3-12 0,-1 0 0 0,0 0 14 0,1 0-14 0,0 0 0 16,-1-1 7-16,1 1-7 0,0 0 0 0,-2-2 0 0,3 2 0 0,0 0 0 0,-2-2-16 0,3 2 16 16,0 0 0-16,-3-3-7 0,2 2 7 0,0 0 0 0,-1-3-13 0,2 1 13 0,0 2 0 0,-3-2 0 15,3 2 0-15,0 0 0 0,-3-2-18 0,2 1 18 0,0 0 0 0,-3 1-7 0,2-2 7 16,0 1 0-16,-2-3 4 0,3 3-4 0,0 0 0 0,-3-1 0 0,2 3 0 0,0-1 0 0,-1-3 7 15,2 2-7-15,0 1 0 0,-3-2 5 0,2 2-5 0,0-3 0 0,-2 3 4 0,2-1-4 0,-1-1 0 16,0 0 0-16,2 0 0 0,-1 2 0 0,1-3 3 0,1 2-3 0,0 0 0 0,-1-1 11 16,1 3-11-16,0-2 0 0,-2 0 21 0,4 1-21 0,0 0 0 0,-2 0 0 0,1-1 0 0,1 1 0 15,-4 0-1-15,3 1 1 0,1 0 0 0,-5-2-18 0,5 2 18 0,0 0 0 0,-1 0-24 0,2 0 24 16,0 0 0-16,-2 1 0 0,1-1 0 0,2 0 0 0,-2-2-7 0,2 1 7 0,0 0 0 0,-2 0-2 16,3 1 2-16,-1 0 0 0,0 0 0 0,1 0 0 0,1 0 0 0,-2-1 0 0,3-1 0 0,0 2 0 15,-2-2-16-15,0 2 16 0,2 0 0 0,-2-2-11 0,-1 2 11 0,0 0 0 0,-2 2-10 16,5-2 10-16,-1 0 0 0,-1 1 0 0,3-1 0 0,1 0 0 0,-3 1-5 0,1 1 5 0,1-1 0 15,0 0-4-15,0-1 4 0,-1 0 0 0,-1 1-7 0,4 0 7 0,-1 0 0 16,-3 1 0-16,5-2 0 0,-1 0 0 0,-2 2 1 0,5-2-1 0,-2 0 0 0,-1 2 10 0,13-2-10 0,-2 0 0 16,1 0-4-16,-2 0 4 0,2 0 0 0,-1 2 0 0,-3-2 0 0,1 0 0 0,-1 2-8 15,-1-2 8-15,2 0 0 0,-3 1 2 0,2-1-2 0,0 0 0 0,-1 0 11 0,1 0-11 0,0 0 0 0,0-1 0 16,8 1 0-16,0 0 0 0,-1-1-4 0,1 1 4 0,-1 0 0 0,1 1-10 0,-1-1 10 16,1 0 0-16,-1 0-5 0,1 0 5 0,-1 0 0 0,1 1 0 0,-1-1 0 0,0 0 0 0,1 0 6 15,-1 0-6-15,1 0 0 0,-2 0 26 0,3 0-26 0,0 0 0 0,-2 2 20 0,2-2-20 0,0 0 0 16,0 0 0-16,1 0 0 0,0 0 0 0,-3 0-4 0,4 0 4 0,-2 0 0 0,0 0-13 15,3 0 13-15,-2 0 0 0,-1 0 4 0,2 0-4 0,0 0 0 0,-2 0 0 0,2 0 0 0,0 0 0 16,0 0 11-16,0 0-11 0,0 0 0 0,0 0 37 0,0 0-37 0,1 0 0 0,-2 0 26 16,1 0-26-16,1 0 0 0</inkml:trace>
  <inkml:trace contextRef="#ctx0" brushRef="#br2" timeOffset="64624.93">13419 5166 0 0,'0'0'334'0,"0"0"-334"0,0 0 0 0,0 0 0 0</inkml:trace>
  <inkml:trace contextRef="#ctx0" brushRef="#br2" timeOffset="67417.2">16381 4088 0 0,'0'0'354'0,"0"0"-407"0,-20-4 53 15,1 0 0-15,-2-2-30 0,8 5 30 0,-1-2 0 0,0-1-13 0,-3 1 13 0,1 1 0 0,-2-3 0 16,-1 1 0-16,1 1 0 0,-2 0-2 0,-1 0 2 0,0-1 0 0,-1 2 0 0,-15-1 0 0,-1-1 0 16,-1-1 0-16,6 1 0 0,-1 2 0 0,0-3 0 0,4 4 0 0,-1-1 0 0,-1-2 0 15,2 2 0-15,-1 0 0 0,-1-2 0 0,2 1 0 0,-1-1 0 0,31 4 0 0,-31-2 0 0,0 0 0 0,-1-1 0 0,1 0 0 16,0 0 0-16,-1-1 0 0,0 2 0 0,2 0 0 0,-1-1 0 0,-1 1 0 15,3-1 0-15,-1 2 0 0,1-4 0 0,2 5 0 0,-1-1 0 0,0-2 0 0,-1 3 0 0,0-1 0 0,-3 1 0 16,8-2 0-16,-1 1 0 0,-3-2 0 0,3 3 0 0,0 0 0 0,0-1 0 0,2 0 0 16,0 0 0-16,-1-1 0 0,5 0 0 0,-2 2 0 0,-1-4 0 0,12 4 0 0,0 0 0 0,-1-1 0 15,1-1 0-15,0 1 0 0,-2 0 0 0,1 1 0 0,0 0 0 0,-1-3 0 0,3 3 0 0,-1 0 0 16,0 0 0-16,8 0 0 0,0 0 0 0,-2 0 0 0,2 0 0 0,0 0 0 0,-1 2 0 16,1-2 0-16,-1 0 0 0,1 2 0 0,2-2 0 0,0 0 0 0,0 0 0 0,0 0 0 0,0 0 0 0,0 0 0 15,0 0 0-15,0 0 0 0,0 0 0 0,0 0 0 0,0 0 0 0,0 0 0 0,-6 14 0 16,0 2 0-16,-1-3 0 0,7-6 0 0,0 0 0 0,2-2 0 0,0 4 0 0,-1-2 0 0,0 0 0 15,2 12 0-15,0-1 0 0,2 2 0 0,-1-2 0 0,1 2 0 0,0 0 0 16,-2-2 0-16,0 1 0 0,2 2 0 0,-3-3 0 0,0 2 0 0,0-2 0 0,-2-1 0 0,0 1 0 0,-1 0 0 0,-1 0 0 16,0 0 0-16,0 0 0 0,-2-3 0 0,0 2 0 0,0-1 0 0,-1-2 0 0,-1 1 0 15,0 2 0-15,0-3 0 0,-1 1 0 0,-2 2 0 0,1-3 0 0,0-1 0 0,-2 3 0 16,1-3 0-16,1 2 0 0,-1-1 0 0,1 1 0 0,1-2 0 0,-2 1 0 0,1-1 0 0,0 2 0 0,1-1 0 16,1-1 0-16,0 0 0 0,-1 2 0 0,1-4 0 0,1 2 0 0,-1 0 0 0,3-2 0 0,0 0 0 15,0 4 0-15,1-4 0 0,0 1 0 0,0 0 0 0,2-9 0 0,0 3 0 0,0 0 0 16,0-2 0-16,0 0 0 0,2 3 0 0,-1-3 0 0,0 0 0 0,2 2 0 0,-1-1 0 0,0-1 0 15,1 3 0-15,0-1 0 0,0-2 0 0,2 1 0 0,9 8 0 0,-1-3 0 0,1 2 0 16,2-3 0-16,0 1 0 0,-1-1 0 0,2-3 0 0,-1 1 0 0,4 1 0 0,-2-4 0 0,-1-1 0 16,3 2 0-16,-1-2 0 0,2-1 0 0,1 2 0 0,-1-2 0 0,1 1 0 0,0-2 0 15,17 1 0-15,-1 1 0 0,3 0 0 0,-6-2 0 0,0 0 0 0,2 2 0 0,-5-3 0 0,1 0 0 16,-1-1 0-16,0 1 0 0,1 0 0 0,1-3 0 0,-1 3 0 0,1 0 0 0,0-1 0 0,-2 0 0 16,1 1 0-16,0-1 0 0,0 1 0 0,1 0 0 0,-1 1 0 0,0-1 0 0,1 1 0 0,-1 1 0 15,0-2 0-15,0 0 0 0,-1 3 0 0,1-3 0 0,1 0 0 0,0 3 0 16,0-3 0-16,-1 0 0 0,1 1 0 0,0-1 0 0,-1 0 0 0,0 0 0 0,-4 0 0 0,-1 0 0 0,2 0 0 15,-2 0 0-15,-1 0 0 0,2-3 0 0,-4 5 0 0,1-1 0 0,-2-1 3 0,-3 0-3 16,0 0 0-16,1 2 4 0,-4-2-4 0,1 0 0 0,0 0 0 0,-11 0 0 0,-1 0 0 0,2-2 8 16,-2 2-8-16,2 0 0 0,-1 0-10 0,-1 0 10 0,0 0 0 0,1-3-4 0,-1 2 4 0,0 0 0 15,0-2 0-15,-6 3 0 0,0 0 0 0,2-2-1 0,0 2 1 0,-1-1 0 0,1 0 0 16,0-1 0-16,0 1 0 0,0-1 0 0,0 1 0 0,0-2 0 0,2 0 0 0,-2 1 0 0,2 0 0 0,0-3 0 16,-2 3 0-16,0-2 0 0,2 0 0 0,-3 0 0 0,0 0 0 0,2-1 0 15,-1 0 0-15,-1 0 0 0,0 0 0 0,-1-1 0 0,0 1 0 0,0-2 0 0,-1 2 0 0,0-3 0 0,0 1 0 16,0 1 0-16,0-2 0 0,-2-1 0 0,1 1 0 0,0-2 0 0,-1 3 0 0,-2-13 0 15,1 0 0-15,-1-2 15 0,0 2-15 0,0-2 0 0,0 1 21 0,0 2-21 0,-2-2 0 0,1-1 16 16,1 4-16-16,0-2 0 0,-2-1 0 0,2 1 0 0,0-1 0 0,-2 0-5 0,3 1 5 0,0 1 0 16,-2-1 5-16,2 0-5 0,0 0 0 0,-1-1 8 0,1 2-8 0,0 1 0 0,-3-2 0 15,3 2 0-15,0 0 0 0,-1 0 12 0,1 2-12 0,0-1 0 0,0-2 13 0,0 5-13 0,0-2 0 0,-2-1 1 16,2 4-1-16,0-1 0 0,0 0 0 0,2 8 0 0,0 1 0 0,-1 0-11 0,1 2 11 16,0-2 0-16,-1 0-18 0,2 1 18 0,0 1 0 0,-2-2-30 0,2 2 30 0,0 0 0 0,-2 1 0 15,2-2 0-15,0 2 0 0,-2 0-19 0,1 0 19 0,0 0 0 0</inkml:trace>
  <inkml:trace contextRef="#ctx0" brushRef="#br2" timeOffset="69501.85">21115 6667 0 0,'0'0'280'0,"0"0"-280"16,0 0 0-16,0 0 0 0,2 0-14 0,-1 0 14 0,0 0 0 0,0 0-7 16,0 0 7-16,0 0 0 0,0 1-3 0,0-1 3 0,0 0 0 0,1 2 0 0,0-2 0 0,0 0 0 15,0 1 0-15,0 0 0 0,0-1 0 0,0 1 0 0,0 1 0 0,1-2 0 0,1 2 0 0,-2-1 0 0,0 0 0 16,2 1 0-16,-2-1 0 0,0 0 0 0,2 1 0 0,-1-1 0 0,0 1 0 0,1 0 0 16,-1 1 0-16,1-1 0 0,-1 0 1 0,-1 1-1 0,0-1 0 0,2 2 0 0,-1 0 0 0,0-1 0 0,-3-3 0 0,3 2 8 15,1 3-8-15,-1-1 0 0,0 0 0 0,1 1 0 0,-1-2 0 0,0 3 1 0,0-1-1 16,0 1 0-16,0-2 0 0,0 2 0 0,1-1 0 0,-1 2-1 0,0-1 1 0,0-1 0 0,0 1 0 15,0 1 0-15,0-2 0 0,0 2 1 0,0-2-1 0,0 1 0 0,1 1 0 0,-1-1 0 0,1 0 0 16,0 1-2-16,-1-1 2 0,0 0 0 0,0 0-4 0,0 1 4 0,0-1 0 0,1 0-2 16,-1-1 2-16,0 1 0 0,1 1 0 0,-1-3 0 0,0 1 0 0,1 4 8 0,-1-5-8 0,0 2 0 15,1-2 13-15,-1 1-13 0,0-1 0 0,1 3 14 0,-2-5-14 0,0 1 0 0,2 3 0 16,-2-3 0-16,0 0 0 0,0 0 11 0,-1 0-11 0,0-2 0 0,2 3 12 0,-1-2-12 0,-1 0 0 16,1 0 13-16,-1-2-13 0,0 1 0 0,1 3 0 0,-1-4 0 0,1 0 0 0,-1 0 13 0,-1 0-13 15,0 0 0-15,2 0 7 0,-1-1-7 0,0-2 0 0,0 2 0 0,0 0 0 0,0-2 0 0,1 1 0 16,-1-2 0-16,0 1 0 0,1-1-3 0,-1 0 3 0,0 0 0 0,1-2-7 0,-1 2 7 15,1-2 0-15,0-2-11 0,0 3 11 0,0-2 0 0,0-1 0 0,0-1 0 0,0 1 0 0,0-1-9 16,0 1 9-16,0-1 0 0,0 1-7 0,0-1 7 0,0 1 0 0,0-2-6 0,0 2 6 0,1 0 0 16,0-1 0-16,-1 0 0 0,0 1 0 0,0 0-14 0,-1 0 14 0,0 0 0 0,2 0-20 15,-1 1 20-15,0 2 0 0,0-4-12 0,-2 9 12 0,0 0 0 0,0 0 0 0,0 0 0 0,0 0 0 0</inkml:trace>
  <inkml:trace contextRef="#ctx0" brushRef="#br2" timeOffset="70770.3">21297 6956 0 0,'0'0'286'0,"0"0"-302"16,0 1 16-16,0 1 0 0,-2 1-10 0,2-3 10 0,0 0 0 0,-1 1 0 15,1-1 0-15,0 0 0 0,-2 1-4 0,2-1 4 0,0 0 0 0,-1 0 0 0,1 0 0 0,0 0 0 16,-1 0 0-16,1 0 0 0,0 0 0 0,-1-1 0 0,1 1 0 0,0 0 0 0,-2-1 0 16,2 1 0-16,0 0 0 0,-1-1 0 0,1 1 0 0,0 0 0 0,0 0 0 0,0-1 0 0,0 1 0 0,0 0 0 0,-1-3 0 15,1 3 0-15,0 0 0 0,0-1 0 0,0 1 0 0,0 0 0 0,-1-3 0 0,1 2 0 0,0 0 0 16,0 1 2-16,0-1-2 0,0 0 0 0,-1-2 0 0,1 2 0 0,0 0 0 0,-1-1 8 16,1 1-8-16,0 0 0 0,-1-3 9 0,1 3-9 0,0 0 0 0,-1-1 8 0,1 1-8 0,0-1 0 15,-2-1 0-15,2 2 0 0,0 0 0 0,-1-2 10 0,1 3-10 0,0-1 0 0,0 1 0 0,-2-4 11 16,2 1-11-16,0 1 0 0,-3 1 10 0,3 0-10 0,0-1 0 0,-2-1 0 0,2 2 0 0,0-2 0 15,-2 0 9-15,2 1-9 0,0 0 0 0,0 2 0 0,-2-3 10 0,2 1-10 0,0 0 0 0,-3-1 14 16,3 2-14-16,0-2 0 0,-2 0 0 0,2 0 0 0,0 2 0 0,-2-3 7 0,2 2-7 0,0 1 0 0,-2-4 1 16,2 2-1-16,0 0 0 0,-1 1-4 0,1 2 4 0,0 0 0 0,0 0 0 15,0 0 0-15,0 0 0 0,0 0 8 0,0 0-8 0,0 0 0 0,0 0 10 0,0 0-10 0,0 0 0 0,0 0 17 16,-1-17-17-16,0 0 0 0,-1 2 0 0,2 12 0 0,0-1 0 0,0 0 8 0,0 1-8 0,0 0 0 16,1 0 7-16,-1-1-7 0,0 0 0 0,1-1 8 0,-1 0-8 0,0 2 0 0,1-2 0 15,-1 1 0-15,0 1 0 0,0-2 5 0,0 1-5 0,0-1 0 0,1 1 2 0,-1 0-2 0,0-1 0 0,0 0 10 16,0 0-10-16,0-1 0 0,1 1 0 0,-1 0 0 0,0-1 0 0,0 1 4 15,0 1-4-15,0-3 0 0,1 3-2 0,-1-1 2 0,0-1 0 0,0 2-7 0,0-3 7 0,0 2 0 0,1-1 0 16,-1 1 0-16,0 0 0 0,1-2-8 0,-1 2 8 0,0 0 0 0,2 0-4 0,-2-1 4 0,0 2 0 16,2-2-5-16,-2 2 5 0,0-2 0 0,3 0 0 0,-2 0 0 0,0 3 0 0,0-3-6 15,-1 0 6-15,0 1 0 0,2-1-6 0,-2 2 6 0,0-3 0 0,3 1-1 0,-3 1 1 0,0 0 0 16,1-2 0-16,-1 2 0 0,0 1 0 0,1-4 11 0,-1 1-11 0,0 1 0 0,1 0 11 16,-1 1-11-16,0-1 0 0,1-1 5 0,-1 1-5 0,0-1 0 0,1 1 0 0,-1 2 0 0,0-2 0 15,1-1 6-15,-1 0-6 0,0 2 0 0,1-2 10 0,-1 0-10 0,0 1 0 0,1-1 8 16,-1 0-8-16,0 1 0 0,1 0 0 0,-1-1 0 0,0 2 0 0,1-3 9 0,-1 2-9 0,0 0 0 15,2-2-3-15,-2 3 3 0,0-2 0 0,2 1-12 0,-1-1 12 0,0 1 0 0,0-2 0 0,-1 2 0 16,0-1 0-16,2 1 1 0,-1 0-1 0,1 0 0 0,-1-2-5 0,-1 1 5 0,0 1 0 16,2-2-16-16,-1 2 16 0,0 0 0 0,0-4 0 0,-1 4 0 0,0-2 0 0,2 1-14 0,-1 0 14 0,0 1 0 15,0-2-4-15,0 1 4 0,0 2 0 0,0-4 6 0,0 3-6 0,0-1 0 0,0 1 0 16,0-1 0-16,0 0 0 0,0 0 3 0,-1 0-3 0,0 2 0 0,2-4-2 0,-2 4 2 0,0-2 0 16,2-2-3-16,-2 4 3 0,0-2 0 0,2-2 0 0,-2 3 0 0,0-3 0 0,1 3 4 15,-1-1-4-15,0 1 0 0,1-2 3 0,-1 1-3 0,0 1 0 0,1-2 9 0,-1 1-9 0,0-1 0 16,2 1 0-16,-2 0 0 0,0-2 0 0,2 3 0 0,-2-2 0 0,0 1 0 0,2-1 0 0,-2 2 0 15,0-2 0-15,2 0 4 0,-2 1-4 0,0 1 0 0,1-2 0 0,-1 0 0 0,0 1 0 0,2-2 9 16,-2 3-9-16,0-2 0 0,2-2 3 0,-2 3-3 0,0 1 0 0,2-4-2 0,-2 3 2 16,0 0 0-16,2-3 0 0,-1 4 0 0,0-3 0 0,0 2 1 0,-1-1-1 0,0 1 0 15,2-1 6-15,-2 1-6 0,0-1 0 0,2 0-3 0,-2 0 3 0,0 1 0 0,2-2 0 0,-2 1 0 0,0 1 0 16,2-2-4-16,-2 2 4 0,0 0 0 0,2-3 12 0,-2 3-12 0,0 0 0 0,3-4 10 16,-3 4-10-16,0 0 0 0,2-2 0 0,-2 2 0 0,0 0 0 0,2-3-3 0,-2 2 3 0,0-1 0 15,2 1 1-15,-2 1-1 0,0 0 0 0,1-3 1 0,-1 1-1 0,0 2 0 0,3-3 0 16,-3 3 0-16,0 1 0 0,2-5-2 0,-2 4 2 0,0-2 0 0,2 1-2 0,-2-1 2 0,0 1 0 15,1-1 5-15,-1 1-5 0,0-1 0 0,1 1 0 0,-1 0 0 0,0-1 0 0,2 1 6 16,-2 1-6-16,0-3 0 0,2 2-4 0,-2 0 4 0,0-1 0 0,2 0-5 0,-2 0 5 0,0 1 0 0,2-1 0 16,-2 0 0-16,0 1 0 0,1-2-6 0,-1 2 6 0,0 0 0 0,2-1-8 15,-2 0 8-15,0 1 0 0,2-3-9 0,-2 1 9 0,0 2 0 0,3-1 0 0,-3-1 0 0,0 2 0 0,1-2-6 16,-1 10 6-16,0 0 0 0,0 0 2 0,1-17-2 0,0-1 0 0,0-1 5 0,-1 13-5 0,0-2 0 16,1 0 0-16,-1 2 0 0,0-2 0 0,1 0 8 0,-1 0-8 0,0 1 0 0,-1-2 3 15,1 3-3-15,0-1 0 0,-1-1 0 0,0 2 0 0,0 0 0 0,0-2 0 0,0-1 0 0,0 1 0 0,-2-1-2 16,1 2 2-16,0-3 0 0,0 1-9 0,1 0 9 0,0 0 0 0,-2-1 0 0,2 0 0 0,0 1 0 15,-2-1 0-15,2 0 0 0,0 0 0 0,-2 2-8 0,2-2 8 0,0 1 0 16,-1-3 0-16,1 4 0 0,0-2 0 0,0 1-2 0,1 1 2 0,0-1 0 0,-2 0 0 0,2 0 0 16,0 1 0-16,0-2-4 0,0 3 4 0,0 0 0 0,0-2-4 0,0 3 4 0,0-4 0 0,0 0-2 15,0 5 2-15,0-4 0 0,0 2 0 0,0-1 0 0,0 0 0 0,2 0 16 0,-2 2-16 0,0-2 0 16,0-1 20-16,0 5-20 0,0-3 0 0,1-2-8 0,-1 3 8 0,0 0 0 0,0-2 0 0,0 1 0 16,0 1 0-16,1-1-10 0,-1 7 10 0,0 0 0 0,0 0-7 0,0 0 7 0,0 0 0 15,0 0-11-15,0 0 11 0,0 0 0 0,0 0 0 0,0-24 0 0,0 1 0 0,0-2-1 16,0 20 1-16,0 0 0 0,0 0 4 0,0 1-4 0,0-1 0 0,-1-1 9 0,1 2-9 0,0-1 0 0,-1 2 0 15,1-1 0-15,0 2 0 0,0-4 12 0,0 3-12 0,0 0 0 0,0-2 2 0,0 1-2 0,0 1 0 16,-2 0-7-16,2 0 7 0,0 1 0 0,0-2 0 0,0 1 0 0,0 2 0 16,0-4-11-16,0 2 11 0,0 2 0 0,2 0-15 0,-2-2 15 15,0 1 0-15,0-2-21 0,0 3 21 0,0-1 0 0,0-1 0 0,0 1 0 0,0 1 0 0,0-2-25 0,0 1 25 0,0 0 0 0,0 0-35 16,0 1 35-16,0 0 0 0,0-1-33 0,0 1 33 0,0-1 0 0,0 1 0 0,0 1 0 0,0 0 0 16</inkml:trace>
  <inkml:trace contextRef="#ctx0" brushRef="#br2" timeOffset="71755.53">18595 4435 0 0,'0'0'288'0,"0"0"-291"0,0 0 3 0,0 0 0 15,2 1 3-15,-2-1-3 0,0 0 0 0,2 3 1760 0,-1-3-1760 0,0 0 0 0,2 1 0 16,-1-1 0-16,0 0 0 0,-2 0 0 0,2 1 0 0,2-1 0 0,0 0 0 0,0 0 0 16,-1 0 0-16,0 0 0 0,-3 0 0 0,4 0 0 0,0 0 0 0,0 0 0 0,-4 0 0 0,6 0 0 0,0 0 0 0,-1 0 0 0,0 0-1726 0,0 0 1726 0,0 0 0 15,3 0-11-15,-2 0 11 0,0 0 0 0,-6 0 0 0,6 0-7 0,0 0 7 0,2 0 0 0,-1 2 0 16,0-2 0-16,0 0 0 0,1 0-1 0,0 0 1 0,0 0 0 0,0 2 4 0,11-2-4 0,0 0 0 15,1 1 16-15,-12-1-16 0,1 0 0 0,1 2 0 0,9-2 0 0,-1 0 0 0,4 0 10 16,-3 0-10-16,-1 0 0 0,3 0-3 0,-3 0 3 0,2 0 0 0,-1 0 6 0,-3 0-6 0,1 0 0 16,0 0 0-16,2 0 0 0,-1 0 0 0,1-3-10 0,-1 3 10 0,-1 0 0 0,2-2-10 15,-2 2 10-15,1 0 0 0,0-2-2 0,-1 2 2 0,1 0 0 0,2-1 0 0,-2 1 0 0,0 0 0 0,1 0 3 16,-1 0-3-16,0 0 0 0,2-3 21 0,-1 3-21 0,-1 0 0 0,1-2 13 0,0 1-13 0,0 1 0 16,1-2 0-16,-2 2 0 0,1 0 0 0,3-1 8 0,-3 1-8 0,1 0 0 0,0 0 6 15,0 0-6-15,2 0 0 0,-1 1 2 0,13-1-2 0,1 0 0 0,1-1 0 0,-18 1 0 16,-1 0 0-16,2 0-2 0,-3 0 2 0,1 0 0 0,1 1 1 0,13-1-1 0,1 0 0 0,1 2 9 15,-17-2-9-15,1 0 0 0,1 1 0 0,13-1 0 0,0 0 0 0,2 0 11 16,-4 0-11-16,0 0 0 0,1-1 17 0,-3 2-17 0,0 0 0 0,0 0 21 0,0 1-21 0,-2-1 0 0,2 1 0 16,0-1 0-16,-1-1 0 0,1 3 5 0,-1-3-5 0,1 0 0 0,-2 2 2 0,1-2-2 0,1 0 0 0,0 0-6 15,-1 1 6-15,0 0 0 0,3 1 0 0,-5-1 0 0,1 1 0 0,1-1-12 16,0-1 12-16,-1 0 0 0,1 1-12 0,-1 0 12 0,0 0 0 0,1 0-16 0,-3 1 16 0,1-1 0 0,-2 0 0 16,1-1 0-16,0 2 0 0,2 0-19 0,-2-2 19 0,1 0 0 0,2 2-22 0,0-1 22 0,-1 0 0 15,3 1-9-15,-2-1 9 0,2 1 0 0,0 0 0 0,-2-1 0 0,1 0 0 0,0 0 3 16,-1 1-3-16,0-1 0 0,0 1 8 0,1-2-8 0,0 0 0 0,2 3-4 0,-3-3 4 0,0 0 0 15,2 2 0-15,-1-2 0 0,-2 0 0 0,2 1 3 0,-3 1-3 0,1-2 0 0,-1 2 11 16,-1-1-11-16,1 0 0 0,2 0 12 0,-3-1-12 0,-1 0 0 0,2 2 0 0,0-2 0 0,-1 0 0 0,0-2 2 16,1 2-2-16,1 0 0 0,0 0 14 0,-1 0-14 0,-1 0 0 0,3 0-1 15,-1 0 1-15,0 0 0 0,1 2 0 0,-3-2 0 0,1 0 0 0,0 0 2 0,1 0-2 0,-1 0 0 0,-1 1-9 16,2 1 9-16,1-1 0 0,-1 0-8 0,-1-1 8 0,-1 2 0 0,4-1 0 0,-3-1 0 0,0 0 0 16,0 1-7-16,-2-1 7 0,0 0 0 0,2 2 2 0,-3-1-2 0,2-1 0 0,-1 3-4 15,-11-3 4-15,1 0 0 0,1 1 0 0,11-1 0 0,1 0 0 0,1-2 1 0,-15 0-1 0,0 2 0 16,3-1 7-16,-2 1-7 0,2 0 0 0,-2 0 3 0,1 0-3 0,1 0 0 15,1-2 0-15,0 2 0 0,-1 0 0 0,4 0 1 0,-4 0-1 0,1 0 0 0,0 0 7 0,-1 0-7 0,-1 0 0 16,2-1 8-16,-4 1-8 0,0 0 0 0,3 0 0 0,-10 0 0 0,0 0 0 0,1-1 4 16,-1 1-4-16,0 0 0 0,2 0-15 0,-2 0 15 0,0 0 0 0,0 0-25 0,-1 0 25 0,0 0 0 0,1-2 0 15,1 2 0-15,-2 0 0 0,0 0-32 0,-1 0 32 0,0 0 0 0,2 0-30 16,-2 0 30-16,0 0 0 0,0 0-21 0,-1 0 21 0,0 0 0 0,1 0 0 0,-2 0 0 0,0 0 0 0</inkml:trace>
  <inkml:trace contextRef="#ctx0" brushRef="#br2" timeOffset="75276.05">21434 5709 0 0,'0'0'342'0,"0"0"-348"16,2 2 6-16,0 1 0 0,1-2-4 0,-1 0 4 0,0 0 0 0,0 0 0 0,0 1 0 0,1-2 0 0,1 1 3 16,-1-1-3-16,0 0 0 0,1 2-3 0,0 0 3 0,0-1 0 0,1 1-1 0,1-1 1 0,-1 1 0 0,0-1 0 15,1-1 0-15,0 0 0 0,1 2-9 0,-1-1 9 0,0 0 0 0,1 1-7 16,0-1 7-16,1 1 0 0,-1-1-7 0,0-1 7 0,-1 0 0 0,3 2 0 0,-3-2 0 0,0 0 0 0</inkml:trace>
  <inkml:trace contextRef="#ctx0" brushRef="#br2" timeOffset="75724.95">21798 5850 0 0,'0'0'346'0,"0"0"-357"16,0 0 11-16,0 0 0 0,2-1-14 0,-1 0 14 0,0 0 0 0,1 0 0 0,-1 0 0 0,0 1 0 0,2-4-4 15,-1 2 4-15,0-1 0 0,-2 3 0 0,2-2 10 0,0-1-10 0,0 2 0 0,-2 1 0 0,3-5-14 0,-1 2 14 0,0-1 0 16,2-1 0-16,-1 2 0 0,0-2 0 0,0 0-18 0,0-1 18 0,1 1 0 0,-1-2 0 16,1 0 0-16,-1 0 0 0,1 0 15 0,-1-1-15 0,0 0 0 0,0 1 0 0,0 1 0 15,0-3 0-15,1 1 2 0,0 1-2 0,-1 1 0 0,1-3-2 0,-1 2 2 0,0 0 0 0,0-1-7 0,0 2 7 16,0 0 0-16,0-3 0 0,-1 4 0 0,1-2 0 0,0 0-1 0,-1 1 1 0,0 1 0 0,1 0 0 15,-2 0 0-15,0 0 0 0,2-1 8 0,-2 3-8 0,0 0 0 0,1-2 0 0,-1 2 0 16,0 2 0-16,1-4 0 0,-2 3 0 0,0 0 0 0,3 0 1 0,-3 1-1 0,0 0 0 0,2-2-1 16,-2 2 1-16,0 0 0 0,3 0 0 0,-3 1 0 0,0 0 0 0,1 0 1 0,-1 0-1 0,0 0 0 15,1 0-1-15,-1 0 1 0,0 1 0 0,2 0 1 0,-1 0-1 0,0-1 0 0,0 4 0 16,0-2 0-16,0 1 0 0,1 0 6 0,0 1-6 0,0-2 0 0,0 4 3 0,0-2-3 0,0 0 0 0,1 3-6 16,0-2 6-16,1 0 0 0,-1 1 0 0,0 2 0 0,0-3 0 0,0 4-6 15,0-1 6-15,0-1 0 0,2 0 5 0,-1 1-5 0,1-1 0 0,-1 2 4 0,0-2-4 0,0 0 0 0,0 3 0 16,0-3 0-16,0 2 0 0,3-1 4 0,-3 0-4 0,0-1 0 0,0 2-3 0,0-1 3 15,0-1 0-15,0 1 1 0,-1 0-1 0,1-2 0 0,1 3 0 0,-2-2 0 0,0 0 0 0,0 0-9 16,-1-1 9-16,0 0 0 0,2 1-6 0,-4-7 6 0,0 0 0 0,0 0-3 0,0 0 3 16,0 0 0-16</inkml:trace>
  <inkml:trace contextRef="#ctx0" brushRef="#br2" timeOffset="76208.8">22423 5525 0 0,'0'0'313'0,"0"0"-313"16,1 0 0-16,0 0 0 0,0 0-6 0,-1 0 6 0,0 0 0 0,0 0 5 15,0 0-5-15,0 0 0 0,1-1 14 0,-1 1-14 0,0 0 0 0,1 0 0 0,-1 0 0 0,0 0 0 0,-1 1-2 16,1-1 2-16,0 0 0 0,-2 0-4 0,1 0 4 0,0 0 0 0,0 3-3 15,0-2 3-15,0-1 0 0,-2 2 0 0,1-1 0 0,-1 1 0 0,1-2 3 0,-1 1-3 0,-1 0 0 0,0 2 8 16,1 0-8-16,0-1 0 0,-1 1 10 0,0-2-10 0,0 1 0 0,-1 2 0 0,0-1 0 0,1 1 0 16,-1 0-1-16,1-2 1 0,0 1 0 0,0 1-8 0,0-1 8 0,-1 0 0 0,1 2-7 15,1-2 7-15,0 0 0 0,-2 2 0 0,3-2 0 0,0 0 0 0,-1 2-3 0,1-1 3 0,1 0 0 16,-1 1-5-16,2-3 5 0,0 1 0 0,-3 3-1 0,3-2 1 0,0 0 0 0,1 0 0 0,1 0 0 16,-1-1 0-16,1 2 5 0,1 0-5 0,-1-1 0 0,0 2-1 0,1-1 1 0,0-1 0 0,0 2-2 15,1-2 2-15,0 0 0 0,1 2 0 0,-1 0 0 0,0-1 0 0,0 0-10 0,0 0 10 0,0-2 0 16,0 3-12-16,1-3 12 0,-1 3 0 0,0-2-11 0,-1-2 11 0,0 2 0 0,1 1 0 15,-2-3 0-15,0 2 0 0,1-2-4 0,-2 0 4 0,0 0 0 0,3 3-2 0,-4-3 2 0,0 0 0 16,2 0-6-16,-2 0 6 0,0 1 0 0,0-2 0 0,0 2 0 0,0 0 0 0,-2-2-1 16,0 1 1-16,1 1 0 0,-2 0 11 0,1 0-11 0,0-3 0 0,-1 4 8 0,1-2-8 0,0 1 0 15,-2 0 0-15,2 0 0 0,0-1 0 0,-2 1-11 0,0-1 11 0,1 0 0 0,0 2-9 0,1-2 9 16,0-1 0-16,-2 3 2 0,2-1-2 0,0-1 0 0,0 3 0 0,1-3 0 0,0 1 0 0,-1 1 0 16,2 0 0-16,0-2 0 0,-2 3-4 0,3 0 4 0,0-4 0 0,0 5-6 15,1-2 6-15,0 0 0 0,1 0 0 0,1 2 0 0,0-2 0 0,0 1-4 0,3 0 4 0,-1-1 0 0,0 3 0 16,10 1 0-16,2 2 0 0,-1 0 0 0,0-2 0 0,1 1 0 0,0-2 0 15,1 2 0-15,-1-2 0 0,-1 0 0 0,-9-5 0 0,1 0 0 0,-1 2 0 0,-8-4 0 0,0 0 0 0,0 0 0 16,0 0 0-16,0 0 0 0</inkml:trace>
  <inkml:trace contextRef="#ctx0" brushRef="#br2" timeOffset="79995.78">18947 4366 0 0,'0'0'440'0,"0"0"-447"0,0 0 7 0,0 1 0 0,-1 1-9 15,1-2 9-15,0 0 0 0,-1 2 0 0,1-2 0 0,0 0 0 0,0 0 0 0,1 0-19 0,-1 0 19 0,0 0 0 0,0-2-13 16,0 2 13-16,0 0 0 0,2-2 1 0,-2 1-1 0,0 1 0 0,2-2 0 0,-1 1 0 0,0-1 0 15,0 0 5-15,-1 2-5 0,0 0 0 0,0 0 7 0,0 0-7 0,0 0 0 0,0 0 8 16,5-10-8-16,-1 0 0 0,2 0 0 0,-4 5 0 0,0-1 0 16,1 1 4-16,-3 5-4 0,0 0 0 0,0 0-3 0,5-14 3 0,0 1 0 0,2 0-6 0,-3 3 6 0,-1 3 0 0,0-3 0 15,3-8 0-15,0 0 0 0,1-3 8 0,-2 0-8 0,0 2 0 0,2 0 1 0,-2 0-1 0,1-1 0 16,0 2-9-16,-2 1 9 0,0 0 0 0,2-1 0 0,-2 3 0 0,0 1 0 0,1-4-12 16,-2 6 12-16,1-2 0 0,1 0-13 0,-4 7 13 0,0 3 0 0,1-2-13 0,-1 2 13 0,0 0 0 0,0-1 0 15,0 0 0-15,0 1 0 0,0 1-9 0,0-2 9 0,0 0 0 0,0 0-5 0,0 2 5 0,0-2 0 16,1-1 4-16,-1 2-4 0,0-1 0 0,0-1 0 0,-1 3 0 0,0-3 0 0,2 1 3 15,-1 0-3-15,0 1 0 0,0 0-5 0,-1 1 5 0,0-1 0 0,1-1-6 0,-1 3 6 0,0 1 0 16,2-4 0-16,-2 4 0 0,0 0 0 0,1-2-2 0,-1 2 2 0,0 1 0 0,1-4-9 0,-1 4 9 16,0 0 0-16,0-1-8 0,0 1 8 0,0 0 0 0,0 2 0 0,0 1 0 0,0-3 0 0,1 3 3 15,-1-1-3-15,0 0 0 0,1 3 21 0,-1-1-21 0,0-1 0 0,2 3 24 0,-1-1-24 16,0 0 0-16,0 2 0 0,0-1 0 0,0 0 0 0,1 3 9 0,-1-3-9 0,0 3 0 0,1-1 13 16,0 0-13-16,-1-1 0 0,0 3 8 0,0-2-8 0,0 1 0 0,1 2 0 0,-1-1 0 0,0-1 0 15,2 1 2-15,-1 1-2 0,0-1 0 0,0 1-1 0,0-1 1 0,0 1 0 0,0 0-6 16,0-2 6-16,0 0 0 0,2 3 0 0,-2-3 0 0,0 0 0 0,1 3-2 0,-1-3 2 0,1 1 0 0,0 0-8 15,-1-1 8-15,0 1 0 0,0-1-22 0,0 0 22 0,0-1 0 0,1 0 0 0,-2 0 0 16,1-1 0-16,1 2-16 0,-2-2 16 0,0-1 0 0,1 2-15 0,-2-3 15 0,0 1 0 16,2 1-26-16,-2-3 26 0,0 1 0 0,2 0 0 0,-2-1 0 0,0-1 0 0,0 2-11 0,0-2 11 15,0-2 0-15,0 4-7 0,0-5 7 0,0 0 0 0,0 0-7 0,0 0 7 0,0 0 0 0</inkml:trace>
  <inkml:trace contextRef="#ctx0" brushRef="#br2" timeOffset="80179.73">19211 4216 0 0,'0'0'258'0,"0"0"-258"15,0-3 0-15,0 1 0 0,1 0 9 0,-1-1-9 0,0 2 0 0,0-2 0 0,0 0 0 0,0 0 0 0,1 0 11 16,-1 2-11-16,0 0 0 0,1-1 1 0,-1 0-1 0,0 2 0 0,1-3 0 16,-1 1 0-16,0 1 0 0,0-1 0 0,0 1 0 0,0 0 0 0,-1 1-5 0,0-2 5 0,0 0 0 15,0 1 2-15,0 1-2 0,0 0 0 0,-1 0 5 0,0 0-5 0,0 0 0 0,-2 0 0 0,1 0 0 0,0 0 0 16,0 0 5-16,-1 0-5 0,-1 0 0 0,0 3 4 0,-1-3-4 0,1 0 0 0,-1 2-2 16,0-1 2-16,0 0 0 0,-2 1 0 0,2-2 0 0,0 1 0 0,-2 1-4 0,1-2 4 0,-1 1 0 15,1 1-5-15,0-2 5 0,-1 2 0 0,0-1-12 0,2-1 12 0,0 0 0 0,-1 1 0 0,1-1 0 16,-1 0 0-16,1 2-9 0,1-2 9 0,0 0 0 0,-1 1-2 0,6-1 2 0,0 0 0 15</inkml:trace>
  <inkml:trace contextRef="#ctx0" brushRef="#br2" timeOffset="80497.03">19397 4070 0 0,'0'0'276'0,"0"0"-255"16,0 1-21-16,0 1 0 0,1-1 11 0,-1-1-11 0,0 1 0 0,0 0-14 15,0-1 14-15,0 0 0 0,0 3 0 0,0-2 0 0,0 0 0 0,-1 0-24 16,1-1 24-16,0 0 0 0,-2 2-11 0,2-1 11 0,0 0 0 0,-2 0 10 0,1 0-10 0,0 0 0 0,0 1 0 16,0-2 0-16,0 1 0 0,-2 1 4 0,2 0-4 0,0 0 0 0,-1 0 22 0,0 1-22 0,0-1 0 15,0 1 26-15,-1 0-26 0,1-1 0 0,0 1 0 0,0-1 0 0,0 1 0 0,-1 1 14 0,1 0-14 16,0-2 0-16,-1 2 8 0,1 0-8 0,0 0 0 0,-1 1 4 0,3-5-4 0,0 0 0 0,0 0 0 15,-4 9 0-15,0 0 0 0,-2 2 12 0,4-6-12 0,0 0 0 0,0 0 0 0,1 1 0 0,-1-1 0 16,0 1-1-16,2-3 1 0,0 2 0 0,-2 1 0 0,2-1 0 0,0-2 0 0,-1 1-8 16,1 1 8-16,0-2 0 0,1 2-22 0,-1-1 22 0,0-1 0 0,2 1-32 0,-1-1 32 0,0 1 0 15,2 0 0-15,-1-1 0 0,0-1 0 0,0 2-23 0,-2-4 23 0,0 0 0 0</inkml:trace>
  <inkml:trace contextRef="#ctx0" brushRef="#br2" timeOffset="80880.52">19591 4126 0 0,'0'0'270'0,"0"0"-270"15,0 0 0-15,0 0 0 0,1-1-2 0,-1 1 2 0,0 0 0 0,1 0 2 0,-1 0-2 0,0 0 0 16,0-3-5-16,0 3 5 0,0 0 0 0,0-1 0 0,0 1 0 0,0 0 0 0,0 0-7 16,0 0 7-16,0 0 0 0,-1-2-2 0,1 2 2 0,0 0 0 0,0 0 0 0,0 0 0 0,0 0 0 0,-2 2 0 15,1-2 0-15,0 0 0 0,0 1 0 0,0-1 0 0,0 0 0 0,-2 3 0 0,2-3 0 16,0 1 0-16,-2 3 0 0,1-4 0 0,0 1 0 0,-2 2 0 0,2-3 0 15,0 1 0-15,-3 1 0 0,3 2 0 0,0-3 0 0,-2 1 12 0,2 0-12 0,0 1 0 0,-1 0 25 16,1-2-25-16,-1 1 0 0,3-2 0 0,-4 2 0 0,2 1 0 0,0-2 0 0,0 2 22 0,0-1-22 0,0 0 0 0,0 1-2 16,1-2 2-16,0 2 0 0,-1-1-11 0,1 0 11 0,0 0 0 0,-1 1 0 0,2-2 0 0,0 1 0 15,-1 1-3-15,1-2 3 0,0 1 0 0,0 0-8 0,0 1 8 0,0-1 0 0,2 0-2 16,-1 1 2-16,0-2 0 0,0 2 0 0,0-1 0 0,0-1 0 0,2 1-9 0,-1 1 9 0,0-1 0 0,1 0 5 16,-1 1-5-16,0 0 0 0,1-1 11 0,0 0-11 0,-1 1 0 0,1-1 0 0,-1 1 0 15,0-1 0-15,2 2 0 0,-2-3 0 0,0 2 0 0,3 1 5 0,-3-1-5 0,0-1 0 0,1 1-15 16,0 0 15-16,-1 1 0 0,2 1 0 0,-2-3 0 0,0 2 0 0,0-2-19 15,-1 2 19-15,0-1 0 0,2 0-8 0,-2 1 8 0,0-3 0 0,1 5 8 0,-2-3-8 0,0 0 0 0,1 0 0 16,-1 0 0-16,0 1 0 0,0 1 11 0,0-2-11 0,0 0 0 0,-2-1 9 0,1 2-9 0,0-1 0 0,0 2 3 16,0-3-3-16,0 1 0 0,-2 1 0 0,2-2 0 0,0 0 0 0,-2 2 7 0,1-3-7 15,0 2 0-15,0 0 12 0,0-2-12 0,-1 0 0 0,0 2-14 0,3-3 14 0,0 0 0 16</inkml:trace>
  <inkml:trace contextRef="#ctx0" brushRef="#br2" timeOffset="81099.03">19673 4136 0 0,'0'0'331'0,"0"0"-331"16,2 0 0-16,0 0 0 0,0-2-6 0,0 2 6 0,0 0 0 0,1-2-12 0,-1 2 12 0,0 0 0 0,-2 0 0 0,4 0-1 16,0 0 1-16,-1 0 0 0,0 2 0 0,0-2 0 0,0 1 0 0,0 0 17 15,0 0-17-15,0-1 0 0,0 4-1 0,0-3 1 0,1 1 0 0,-1 3-9 0,0-2 9 0,0 0 0 0,2 1 0 16,-2-1 0-16,0 1 0 0,0 2-17 0,2-1 17 0,-2 0 0 0,1 0-10 15,-2 0 10-15,0 1 0 0,1 1-10 0,-2-2 10 0,0-1 0 0,1 3 0 0,-2 0 0 0,0-3 0 0,2 4 5 16,-2-2-5-16,0 0 0 0,0 0 0 0,0 0 0 0,0 1 0 0,-2 1-3 0,1-3 3 0,0-1 0 16,-1 4 0-16,1-2 0 0,0-1 0 0,-2 1-2 0,1-2 2 0,0 0 0 0</inkml:trace>
  <inkml:trace contextRef="#ctx0" brushRef="#br2" timeOffset="81365">19862 4213 0 0,'0'0'258'0,"0"0"-255"0,2 0-3 0,0 0 0 0,1 0 8 0,0 0-8 15,0 0 0-15,0-1 6 0,1 1-6 0,-1 0 0 0,2-1 0 0,-1 1 0 0,0 0 0 0,2 0-5 16,-1 0 5-16,1 0 0 0,1-1-1 0,-1 1 1 0,0 0 0 0,3 0-7 0,-1 0 7 15,-1 0 0-15,2-1 0 0,0 1 0 0,-1 0 0 0,0 0-5 0,0 0 5 0,1 0 0 0,0 0-1 16,-1 0 1-16,1 0 0 0,1 0 0 0,-2 0 0 0,0 0 0 0,2 1 0 0,-3-1 0 0,0 0 0 16,2 1 0-16,-1-1 0 0,-1 0 0 0,1 1 0 0,-2-1 0 0,1 0 0 0,1 1 0 0,-3-1 0 15,0 0 0-15</inkml:trace>
  <inkml:trace contextRef="#ctx0" brushRef="#br2" timeOffset="81630.98">19965 4130 0 0,'0'0'360'0,"0"0"-360"0,-1 0 0 0,0 1 0 0,0 2-3 16,1-2 3-16,0 0 0 0,-2 0-10 0,2-1 10 0,0 0 0 0,0 0 0 0,0 2-3 15,0 0 3-15,0-1 0 0,-1-1 0 0,1 1 0 0,0 0 0 0,1 0 13 0,-1 0-13 0,0 1 0 0,1 2 17 16,0-3-17-16,0 1 0 0,0 0 7 0,0 1-7 0,0-2 0 0,0 2 0 15,0 1 0-15,0 0 0 0,0-1 1 0,0 1-1 0,1 1 0 0,1-2-3 0,-2 1 3 0,0 0 0 0,2 3-5 0,-2-2 5 16,0 0 0-16,2 2 0 0,-2-2 0 0,0 0 0 0,2 2-5 0,-2-1 5 0,0 1 0 16,1 1 1-16,-1-3-1 0,0 2 0 0,1-1 6 0,-1 0-6 0,0 1 0 0,0 1 0 15,1-2 0-15,-1 0 0 0,1 2-16 0,-2-1 16 0,0-1 0 0,2 0-27 0,-1 0 27 0,0 1 0 0,0-1-18 16,-1-6 18-16,0 0 0 0</inkml:trace>
  <inkml:trace contextRef="#ctx0" brushRef="#br2" timeOffset="82565.56">20650 4059 0 0,'0'0'397'0,"0"0"-390"16,0 2-7-16,0-2 0 0,-2 3-1 0,2-3 1 0,0 0 0 0,-1 0-15 0,1 0 15 15,0 0 0-15,0 2 0 0,0-2 0 0,0 0 0 0,-1 1-4 0,1-1 4 0,0 0 0 0,0 1 14 0,0-1-14 16,0 0 0-16,-1 1 20 0,1-1-20 0,0 0 0 0,0 0 0 0,0 2 0 0,0-2 0 0,0 0 0 16,-1 3 7-16,1-3-7 0,0 0 0 0,-2 1-5 0,2-1 5 0,0 0 0 0,-2 2 4 15,1 0-4-15,0-1 0 0,-1 0 0 0,1-1 0 0,0 0 0 0,-2 1-13 0,1-1 13 0,0 0 0 0,0 3 1 16,0-3-1-16,0 0 0 0,-3 1 9 0,3-1-9 0,0 0 0 0,-3 0 0 0,2 0 0 16,0 0 0-16,-1-1 13 0,1 1-13 0,0 0 0 0,-2-3 5 0,2 3-5 0,0-1 0 0,-2-1 2 15,2 0-2-15,0 1 0 0,-2-1 0 0,2 2 0 0,0-1 0 0,-2-3 4 0,2 2-4 0,0-1 0 16,0 1 5-16,1 1-5 0,0-2 0 0,-1 0-3 0,1 0 3 0,0 1 0 0,-1-2 0 15,1 3 0-15,-1-1 0 0,1-2-23 0,1 3 23 0,0-1 0 0,1 2 0 0,-3-4-3 0,2 3 3 0,0 0 0 0,-1-2 1 16,0 3-1-16,1-2 0 0,0-2 0 0,1 4 0 0,0-1 0 0,-2 0-8 0,1 1 8 16,0 0 0-16,0-2-4 0,1 2 4 0,0 0 0 0,-2 0 1 0,2 0-1 0,0 0 0 0,-2 2 0 15,1-1 0-15,0 0 0 0,0-1-8 0,0 2 8 0,0-1 0 0,-1 2-14 0,1-3 14 0,0 1 0 16,-2 2-1-16,2-2 1 0,0 1 0 0,-2 1 0 0,1-2 0 0,0 0 0 0,0 2 17 16,0-2-17-16,0-1 0 0,-1 3 27 0,1-1-27 0,0-1 0 0,-3 2 27 0,3-3-27 0,0 1 0 15,-2 2 0-15,1-3 0 0,0 0 0 0,0 2 19 0,1-2-19 0,0 0 0 0,-2 3 7 16,2-3-7-16,-1 0 0 0,-1 0-3 0,2 0 3 0,0 0 0 0,-1 1 0 0,1-1 0 0,-1 0 0 15,1 0-16-15,1 0 16 0,0 0 0 0,-2 0-16 0,2 0 16 0,0 0 0 0,-1 0-15 0,1 0 15 16,-1 0 0-16,1 0 0 0,1 0 0 0,0 0 0 0,-2 0-8 0,2 0 8 0,0 0 0 16,-1 2 2-16,1-2-2 0,0 0 0 0,0 0-2 0,0 2 2 0,0-1 0 0,1 0 0 15,-1 0 0-15,0 0 0 0,1 3-7 0,0-3 7 0,0 1 0 0,1 2 5 0,-1-3-5 0,0 2 0 0,1 1 7 16,-1-1-7-16,0 0 0 0,1 1 0 0,0 1 0 0,0-1 0 0,1 1 24 0,-1-1-24 0,0 1 0 16,0 3 8-16,0-4-8 0,0 1 0 0,0 2-10 0,0 0 10 0,1 0 0 0,-1-3 0 0,-1 4 0 15,0-2 0-15,2 1-25 0,-2-1 25 0,0 1 0 0,1 0-28 0,-1-1 28 0,0 1 0 16,1-1-23-16,-1 0 23 0,0 0 0 0,1 0 0 0,-2 0 0 0,0-1 0 0,2 0-16 15,-2-5 16-15,0 0 0 0</inkml:trace>
  <inkml:trace contextRef="#ctx0" brushRef="#br2" timeOffset="83232.88">20617 4113 0 0,'0'0'297'0,"0"0"-306"0,0 1 9 15,0-1 0-15,1 4 46 0,-1-3-46 0,0 1 0 0,3 0 41 0,-2 0-41 0,0-2 0 0,0 5 0 16,0-4 0-16,0 2 0 0,0 0 0 0,0 1 0 0,0-2 0 0,0 3-7 0,0-1 7 0,0-2 0 16,1 4 15-16,-1-3-15 0,0 1 0 0,2 2 0 0,-2 0 0 0,0-1 0 0,2 1 9 0,-1 0-9 0,0 1 0 15,1 0 3-15,-1-1-3 0,0-1 0 0,0 3 0 0,0-2 0 0,0 0 0 0,1 2 0 16,-1-1 0-16,0-2 0 0,0 3 9 0,-1-2-9 0,0 0 0 0,2 1 9 0,-2 1-9 0,0-2 0 16,3 0-7-16,-3-1 7 0,0 0 0 0,2 3 0 0,-2-3 0 0,0 0 0 0,0 3-18 0,0-4 18 15,0 0 0-15,0 1-15 0,-1-1 15 0,0 1 0 0,1 0-4 0,-1-2 4 0,0 0 0 0,1 2 0 16,-1-2 0-16,0-1 0 0,1 3-5 0,-1-3 5 0,0-1 0 0,0 3-12 0,0-1 12 0,0-2 0 15,-1 1-13-15,1-1 13 0,0 0 0 0,0 2 0 0,0-2 0 0,0 0 0 0,-2 0-14 16,2-1 14-16,0 0 0 0,0 0-10 0,-1 0 10 0,0 0 0 0,0 1 10 0,1-1-10 0,0 0 0 16,-2-2 0-16,2 1 0 0,0 0 0 0,-2-2-1 0,2 1 1 0,0 0 0 0,-2-1-20 15,2-1 20-15,0 2 0 0,-2-1-28 0,2-2 28 0,0 1 0 0,-3-3 0 0,2 3 0 0,0-1 0 16,0-2-11-16,0 1 11 0,0-1 0 0,-1 0 2 0,1-1-2 0,0 2 0 0,0-2 4 16,1 0-4-16,0-1 0 0,-2 1 0 0,2 0 0 0,0-1 0 0,-2 1 3 0,2-1-3 0,0 1 0 15,-1-2 20-15,1 1-20 0,0 1 0 0,1-2 11 0,-1 10-11 0,0 0 0 0,0 0 0 0,0 0 0 16,0 0 0-16,0 0 15 0,0 0-15 0,0 0 0 0,0 0 24 0,3-32-24 0,0-3 0 0,1 2 14 15,-3 25-14-15,0-1 0 0,2 4 0 0,0-2 0 0,-1 0 0 0,1 1 3 16,-1 1-3-16,0 0 0 0,0 0-8 0,0 1 8 0,0 1 0 0,1-1 7 0,-1 2-7 0,1 0 0 0,0-1 0 16,-1 2 0-16,1 0 0 0,1-3-7 0,-1 4 7 0,0 0 0 0,0-1-16 0,-1 1 16 0,0 0 0 15,2 1 4-15,-2 1-4 0,0-1 0 0,1 1 0 0,0 0 0 0,-1 0 0 0,0 0-5 16,-1 1 5-16,0-1 0 0,1 2-16 0,-2 0 16 0,0-1 0 0,1 1-9 0,-1-1 9 0,0 0 0 16,-1 2 0-16,0-2 0 0,0 2 0 0,-1-1 0 0,0 1 0 0,0-2 0 0,-2 2 2 0,2 0-2 15,0-1 0-15,-2 1 4 0,2-1-4 0,0 0 0 0,-2 0 0 0,1 1 0 0,0-1 0 0,-1-1-4 16,0 2 4-16,1-3 0 0,0 3-3 0,0-2 3 0,1-2 0 0,-2 3-4 0,2-1 4 15,0-2 0-15,-1 2 0 0,1-1 0 0,0 0 0 0,0 1-4 0,1-2 4 0,-1-1 0 0,1 5 5 16,0-5-5-16,0 1 0 0,0 2 23 0,1-2-23 0,0 1 0 0,0-1 0 0,1 1 0 0,0-2 0 16,0 3 23-16,0-3-23 0,1 1 0 0,0 2 16 0,0-2-16 0,0 0 0 0,1 3 17 0,-1-2-17 15,0-2 0-15,1 3 0 0,0-1 0 0,1 1 0 0,-1-2 3 0,-3-1-3 0,0 0 0 16,0 0 21-16,8 6-21 0,-1-2 0 0,1 4 17 0,-4-5-17 0,0 0 0 0,1 2 0 16,-2-2 0-16,0 2 0 0,2-1 8 0,-2 1-8 0,0-1 0 0,1 1 16 0,-1-1-16 0,0 1 0 0,1 0 25 15,-2 0-25-15,0-2 0 0,0 5 0 0,-1-5 0 0,0 1 0 0,1 2 14 0,-2-1-14 16,0-1 0-16,1 1 5 0,-1-1-5 0,0 0 0 0,-2 0 8 0,1-1-8 0,0 0 0 15,-1 2 0-15,0-2 0 0,0 1 0 0,-1 0 12 0,1 0-12 0,0-1 0 0,-2 0 2 0,1 1-2 0,0-1 0 16,0 0-3-16,0 0 3 0,0 1 0 0,-1-2 0 0,4-2 0 0,0 0 0 0,0 0 6 16,0 0-6-16,0 0 0 0,0 0 4 0,0 0-4 0,0 0 0 0</inkml:trace>
  <inkml:trace contextRef="#ctx0" brushRef="#br2" timeOffset="84300.55">20940 4198 0 0,'0'0'266'0,"0"0"-273"0,2-3 7 0,0 1 0 16,0-1-3-16,0 2 3 0,0-1 0 0,-2 2 0 0,3-3 0 0,-1 1 0 0,1 1 0 0,0-3 0 16,-1 2 0-16,0-1 0 0,1-1 0 0,-1 2 0 0,0 0 0 0,2-2 0 0,-2 3 0 15,0-2 0-15,2-1 0 0,-2 1 0 0,2 2 0 0,-1-4 0 0,-1 4 0 0,0-2 0 0,1 0 0 0,-1 1 0 16,0 0 0-16,0 0 0 0,-1 1 0 0,0-2 0 0,2 0 0 0,-2 2 0 0,0 0 0 0,0-2 0 16,0 2 0-16,0 0 0 0,0-1 0 0,-1 2 0 0,0-1 0 0,3 1 0 0,-3-1 0 0,0 0 0 15,0-1 0-15,0 2 0 0,0 0 0 0,-3 0 0 0,2 0 0 0,0 0 0 0,0 2 0 16,-1-1 0-16,0 0 0 0,0-1 0 0,0 1 0 0,0-1 0 0,-2 3 0 0,1-1 0 0,0 0 0 15,-4 2 0-15,3 0 0 0,0-2 0 0,0 1 0 0,0 0 0 0,0 1 0 0,-2 0 0 16,6-4 0-16,0 0 0 0,0 0 0 0,-10 9 0 0,1-1 0 0,-1 2 0 0,6-5 0 0,-1-1 0 16,0 2 0-16,2-3 0 0,0 1 0 0,-2 2 0 0,2-1 0 0,0-1 0 0,0 1 0 0,0 0 0 15,0-1 0-15,0 1 0 0,2-2 0 0,0 0 0 0,-1 3 0 0,2-4 0 0,0 2 0 0,-1 2 0 16,1-3 0-16,0 0 0 0,1 0 0 0,0 0 0 0,0 1 0 0,0-1 0 16,1 0 0-16,0-2 0 0,1 4 0 0,0-4 0 0,-1 2 0 0,1 0 0 0,0-2 0 0,0-1 0 0,0 3 0 15,-3-3 0-15,0 0 0 0,0 0 0 0,0 0 0 0,0 0 0 0,0 0 0 0,0 0 0 0,0 0 0 16</inkml:trace>
  <inkml:trace contextRef="#ctx0" brushRef="#br2" timeOffset="84683.62">21065 4230 0 0,'0'0'318'0,"0"0"-351"0,4-2 33 16,0-2 0-16,1-1-20 0,-1 3 20 0,0-2 0 0,0 0 0 0,-2 0 0 0,0 1 0 0,1 0-8 15,-1 0 8-15,0 1 0 0,0-2-1 0,-1 3 1 0,0-1 0 0,1-3 0 0,-1 4 0 16,0-2 0-16,2 2 0 0,-3-1 0 0,0 0 0 0,2 0 0 0,-2 0 0 0,0 1 0 0,0 1 0 0,1-2 0 16,-1 0 0-16,0 2 0 0,-1-1 0 0,1 1 0 0,0 0 0 0,-2-2 0 0,0 2 0 0,1 0 0 15,-1 0 0-15,1 0 0 0,0 0 0 0,0 0 0 0,0 0 0 0,0 0 0 0,-1 2 0 0,1-2 0 16,0 0 0-16,-1 1 0 0,1-1 0 0,0 0 0 0,0 3 0 0,0-2 0 0,0 0 0 15,0 1 0-15,1-2 0 0,0 0 0 0,-2 1 0 0,2 0 0 0,0 1 0 0,-2 0 0 16,2-2 0-16,0 0 0 0,-1 1 0 0,1-1 0 0,0 0 0 0,0 3 0 0,0-3 0 0,0 1 0 16,1 1 0-16,-1-2 0 0,0 0 0 0,1 1 0 0,-1-1 0 0,0 0 0 0,1 2 0 15,-1-2 0-15,0 0 0 0,2 2 0 0,-2-2 0 0,0 0 0 0,2 1 0 0,-2-1 0 0,0 0 0 0,2 0 0 16,-2 0 0-16,0 0 0 0,2 0 0 0,-2 0 0 0,0 0 0 0,2 1 0 0,-2-1 0 0,0 0 0 16,1 1 0-16,-1-1 0 0,0 0 0 0,1 2 0 0,-1-2 0 0,0 0 0 0,0 2 0 15,0 0 0-15,0-1 0 0,-1 2 0 0,1-3 0 0,0 1 0 0,0 1 0 0,0 0 0 0,0 1 0 16,-2-2 0-16,2 1 0 0,0 1 0 0,-1 0 0 0,1 1 0 0,0 0 0 0,-1-1 0 15,1 1 0-15,0-2 0 0,0 3 0 0,0-1 0 0,0 0 0 0,-1 0 0 0,1 1 0 0,0-2 0 16,1 3 0-16,-1 0 0 0,0-2 0 0,0 1 0 0,0 1 0 0,0-2 0 0,1 3 0 16,-1-1 0-16,0-2 0 0,0 3 0 0,0-2 0 0,0 1 0 0,0 1 0 0,0-2 0 0,0 0 0 0,-1 1 0 15,1 0 0-15,0-1 0 0,-2 2 0 0,2-1 0 0,0-1 0 0,-1 0 0 0,0 0 0 0,0 1 0 16,0 1 0-16,0-4 0 0,0 1 0 0,-1 1 0 0,0-1 0 0,1 1 0 0,-3-1 0 16,3-1 0-16,0 1 0 0,-2-2 0 0,1 2 0 0,0-1 0 0,0 0 0 0,0-1 0 0,0 0 0 15,-2 0 0-15,2 1 0 0,0-2 0 0,-2 1 0 0,1-1 0 0,1 0 0 0,-2 2 0 16,1-3 0-16,0 0 0 0,0 1 0 0,3-1 0 0,0 0 0 0,0 0 0 0,0 0 0 0,0 0 0 15</inkml:trace>
  <inkml:trace contextRef="#ctx0" brushRef="#br2" timeOffset="84867.6">21133 4156 0 0,'0'0'368'0,"0"0"-428"15,6-2 60-15,1 0 0 0,-1-1-35 0,-3 3 35 0,0 0 0 0,0 0 0 16,0 3 0-16,0-3 0 0,-3 0 0 0,3 1-13 0,1 1 13 0,-1 0 0 0,1 1-4 0,-1-1 4 0,0 0 0 0,0 5 0 15,-1-1 0-15,0-2 0 0,2 2 0 0,-2-1 0 0,0 2 0 0,2 1 0 0,-3 1 0 0,0-1 0 16,2 0 0-16,-3 12 0 0,0 1 0 0,3 1 0 0,-4-3 0 0,-1 1 0 0,-1 0 0 0,0-2 0 0,-1-1 0 16,0 3 0-16,4-20 0 0,0 0 0 0,0 0 0 0,0 0 0 0,0 0 0 0,0 0 0 15,0 0 0-15,0 0 0 0</inkml:trace>
  <inkml:trace contextRef="#ctx0" brushRef="#br3" timeOffset="102619.98">13755 6365 0 0,'0'0'348'0,"0"0"-360"0,-10-32 12 0,1-3 0 0,-1 0-7 15,3 18 7-15,1 2 0 0,0-3 0 0,-1 4 0 0,0-1 0 0,-2-2 5 16,1 4-5-16,-1-1 0 0,-1-1 16 0,0 1-16 0,0 0 0 0,-1 1 16 0,0 0-16 0,0 1 0 0,-1-2 0 0,-2 1 0 16,0 1 0-16,1-1 5 0,-1 1-5 0,-1-1 0 0,-1 1 0 0,0 0 0 0,-1 0 0 0,0 0 8 15,0 1-8-15,1 1 0 0,-1 0 0 0,-1 0 0 0,0 1 0 0,-2-2 15 0,-11-3-15 16,-1 0 0-16,-1-1 23 0,17 8-23 0,-1 1 0 0,-1-1 15 0,-11-3-15 0,1 1 0 0,-1 0 0 0,2 1 0 16,1 0 0-16,-2 2 4 0,3 2-4 0,0 1 0 0,-2-2 3 0,3 2-3 0,-1 2 0 0,1-2 8 15,4 3-8-15,-1 0 0 0,-1-3 0 0,4 4 0 0,0 1 0 0,0-1-7 0,-1 1 7 0,0-1 0 16,0 2-5-16,9-1 5 0,1 1 0 0,-2-2-14 0,-3 1 14 0,1 1 0 0,-4 0 0 15,-13 2 0-15,1 1 0 0,1 2-7 0,0-1 7 0,1 0 0 0,-2 0-9 0,3 3 9 0,-1 0 0 16,-1-1-7-16,5 2 7 0,0 1 0 0,-1 2 0 0,1-3 0 0,0-1 0 0,-2 4-11 16,2-1 11-16,0 0 0 0,0 3-11 0,4-2 11 0,-2 0 0 0,0 2-8 0,5-1 8 0,-1-1 0 15,0 3 0-15,0-2 0 0,2 2 0 0,-3-1 6 0,3 0-6 0,-1 3 0 0,0 1 1 16,-1-2-1-16,2 1 0 0,-3 1-9 0,4 1 9 0,-1-2 0 0,-1 2 0 0,2 2 0 0,2-2 0 0,-2 1 9 16,3-1-9-16,-1 0 0 0,0 3 12 0,2-1-12 0,-1 1 0 0,0 2 13 15,3-3-13-15,0 1 0 0,-1 2 0 0,5-4 0 0,0-1 0 0,0 1 7 0,1 0-7 0,0 1 0 0,-1 0 8 16,2-5-8-16,1 1 0 0,0 2 5 0,2-10-5 0,0 2 0 0,2-2 0 0,0 15 0 0,0 1 0 15,0 0 11-15,0 1-11 0,0 1 0 0,2-1-4 0,1-1 4 0,1 1 0 0,-1-1-18 16,1-4 18-16,1 0 0 0,0 2 0 0,0-4 0 0,0 0 0 0,0 0-7 0,4 1 7 0,-1-1 0 16,0 2 10-16,2-2-10 0,-1-1 0 0,3 0 8 0,-2 0-8 0,1-1 0 0,0 0 0 15,0-2 0-15,-1-1 0 0,3 3 4 0,2-4-4 0,0-1 0 0,1 3 4 0,2-2-4 0,1-1 0 0,-1 1 14 16,2-1-14-16,0 0 0 0,1-1 0 0,-2-1 0 0,0-1 0 0,2 3 17 16,1-3-17-16,0 2 0 0,2-2 21 0,-1-2-21 0,1 0 0 0,1 0 9 0,0 0-9 0,0-1 0 0,1 3 0 15,1-6 0-15,0 3 0 0,1-3 7 0,-2-1-7 0,0-1 0 0,1 3 13 0,-2-5-13 0,0 1 0 16,3 2 8-16,0-4-8 0,0 1 0 0,2 1 0 0,-3-2 0 0,0 0 0 0,2-3 7 15,2 1-7-15,-1 0 0 0,1-1-14 0,-3-1 14 0,0 0 0 0,2-1-12 0,-5 2 12 0,0-2 0 16,-1-1 0-16,2 1 0 0,-1-1 0 0,2-1 1 0,-1 1-1 0,-1-1 0 0,0-1 14 16,0 0-14-16,-1 0 0 0,1-1 9 0,-2-1-9 0,0 0 0 0,1-1 0 0,-3-1 0 0,0 1 0 0,1-3-1 15,-1 2 1-15,1-1 0 0,2 0 0 0,-6 0 0 0,0-1 0 0,0 0 4 16,-1-1-4-16,1 3 0 0,0-5 0 0,-2 4 0 0,-1-3 0 0,1-1-6 0,-2 3 6 0,-2-1 0 0,2-2 4 16,-4 0-4-16,0-1 0 0,3 0 3 0,-5 2-3 0,0-1 0 0,1 0 0 15,-7 8 0-15,0-1 0 0,1 0 8 0,-1-2-8 0,0 1 0 0,2-3 5 0,6-9-5 0,-1-2 0 0,3-2-1 16,-9 14 1-16,-1-3 0 0,0 2 0 0,-1-2 0 0,0 0 0 0,0-2-7 0,4-11 7 0,-1 0 0 15,0-3-11-15,-5 18 11 0,0-3 0 0,1 0-12 0,-2 2 12 0,0-2 0 0,1-1 0 16,-2 3 0-16,0-2 0 0,0-1-4 0,-1 0 4 0,0 1 0 0,0-3 6 0,-1 1-6 0,0 0 0 0,0 0-20 16,-1 1 20-16,0 0 0 0,0-2 0 0,-1 4 0 0,0-1 0 0,-1-3-16 15,1 2 16-15,0 0 0 0,-2 1-13 0,0 0 13 0,0 0 0 0,-1-1-20 0,-1 3 20 0,1-1 0 0,0-2 0 16,-2 4 0-16,1 0 0 0,-2-3-26 0,0 4 26 0,1 1 0 0,-2-2-5 0,0 1 5 0,0 1 0 16,0-1-1-16,-1 2 1 0,1-2 0 0,0 1 0 0,-1 2 0 0,1 0 0 0,0-1 0 15,-3 3 0-15,2 0 0 0,-2-3 7 0,0 4-7 0,-1 0 0 0,1-3 1 0,-2 4-1 16,0 0 0-16,0-1 0 0,1 2 0 0,-1-1 0 0,0 0-11 0,-1 1 11 0,0 0 0 0,0-2-5 15,1 6 5-15,-1-3 0 0,0 0-7 0,1 2 7 0,-2-1 0 0,1 0 0 0,0 2 0 0,1 0 0 16,-1-1-5-16,-1 2 5 0,0 0 0 0,0 0-4 0,2 1 4 0,-1 0 0 0,-1 3-8 16,-1-3 8-16,2 2 0 0,-2 1 0 0,1 0 0 0,1-1 0 0,-4 2-3 0,5 0 3 0,-1 0 0 0,1 0-13 15,0-1 13-15,0 1 0 0,-1 1-6 0,4-2 6 0,-1 0 0 0</inkml:trace>
  <inkml:trace contextRef="#ctx0" brushRef="#br3" timeOffset="104137.75">10663 7174 0 0,'0'0'364'0,"0"0"-359"0,-3 1-5 0,0 1 0 0,-1 0 10 0,2-2-10 0,0 0 0 16,-1 3 19-16,1-3-19 0,0 0 0 0,-2 2 0 0,1-2 0 15,-1 0 0-15,0 1 24 0,1-1-24 0,0 0 0 0,-2 1 14 0,0-1-14 0,-1 0 0 0,1 0 26 0,-1 0-26 0,0 0 0 16,0 2 0-16,-2-2 0 0,1 0 0 0,-1 0 30 0,-14 0-30 0,1 0 0 0,1 0 9 16,-3 0-9-16,0 0 0 0,-1-2 5 0,1 2-5 0,0 0 0 0,-2 0 0 0,-1 0 0 15,2 0 0-15,-1 0 9 0,-16 0-9 0,2 0 0 0,-3-1 16 0,7 1-16 0,0 0 0 0,-3-2-1 16,5 2 1-16,0 0 0 0,-1-2 0 0,2 0 0 0,0 1 0 0,-3-2-5 0,4 3 5 0,0 0 0 0,-2-1-10 16,2 1 10-16,0 0 0 0,-2-3-10 0,1 3 10 0,0 0 0 0,-1 0 0 15,2 0 0-15,0 0 0 0,-4-1 10 0,3 1-10 0,0 0 0 0,-2 1 6 0,0-1-6 0,-1 0 0 0,-1 0-1 16,3 0 1-16,-1 0 0 0,0-1 0 0,-2 1 0 0,0 0 0 0,2 0 20 0,-2 0-20 0,0 0 0 15,-1 0 16-15,1-2-16 0,3 1 0 0,-3-1 3 0,-1 2-3 0,1-1 0 0,-2 0 0 16,1 1 0-16,2 0 0 0,-4-1 0 0,3 1 0 0,0 0 0 0,-3-1-8 0,4 1 8 0,-1 0 0 16,1-2-3-16,1 2 3 0,0 0 0 0,0 0 0 0,-1 0 0 0,0 0 0 0,-1-2 1 15,-1 2-1-15,2 0 0 0,-2 0 12 0,0 2-12 0,2-2 0 0,0 2 9 0,1-1-9 0,1 0 0 0,-3 0 0 16,4 0 0-16,0-1 0 0,-1 2 5 0,1-2-5 0,0 0 0 0,-2 0-3 0,2 0 3 16,2 0 0-16,-4 3 15 0,4-3-15 0,0 0 0 0,-3 0 0 0,5 0 0 0,0 0 0 0,1 0 1 15,-3 0-1-15,1 0 0 0,-2 2-11 0,4-2 11 0,1 0 0 0,0 2 2 0,0-1-2 0,0 1 0 16,1-2 0-16,4 1 0 0,0 0 0 0,-1 1 5 0,1-1-5 0,0 0 0 0,-1 0-9 15,2-1 9-15,-1 0 0 0,1 0-11 0,13 0 11 0,0 0 0 0,0-1 0 0,-4 1 0 16,2 0 0-16,-1-1-14 0,-2 1 14 0,1 0 0 0,0-1 14 0,0 1-14 0,1 0 0 0,-2 0 4 0,8 0-4 16,-1 0 0-16,1-2 0 0,-8 2 0 0,0 0 0 0,-1-2-6 0,9 2 6 0,1 0 0 15,-3 0-3-15,0 0 3 0,2 0 0 0,-1 0 6 0,0 0-6 0,1 0 0 0,-2-2 0 0,1 2 0 16,1 0 0-16,-2-1 7 0,2 1-7 0,0 0 0 0,-2 0 6 0,1 0-6 0,0 0 0 0,0-2 3 16,1 2-3-16,0 0 0 0,0-1 0 0,2 1 0 0,1 0 0 0,-4 0-11 0,2 0 11 0,1 0 0 15,-1-1-12-15,1 1 12 0,0 0 0 0,1 0-4 0,-1 0 4 0,1 0 0 0,-1 0 0 16,1 0 0-16,1 0 0 0,-2 0-6 0,1 0 6 0,0 0 0 0,0-2-7 0,1 2 7 0,0 0 0 15,-2 0 13-15,2 0-13 0,0 0 0 0,-1 0 0 0,1 0 0 0,0 0 0 0,-1 0 16 16,1 0-16-16,0 0 0 0,0 2 17 0,0-2-17 0,0 0 0 0,-1 0 2 0,1 0-2 0,0 0 0 0,0 0 0 16,0 0 0-16,0 0 0 0,1 1-5 0,-1-1 5 0,0 0 0 0,2 1-10 15,-2-1 10-15,0 0 0 0,2 2 2 0,-2-2-2 0,0 0 0 0,2 1 0 0,-2-1 0 0,0 0 0 0,3 2 2 16,-3-2-2-16,1 0 0 0,1 1-11 0,-2-1 11 0,1 0 0 0,1 1-5 0,-2-1 5 0,0 0 0 16,1 3 0-16,1-3 0 0,-2 0 0 0,1 1 6 0,-1-1-6 0,0 0 0 0,2 2 5 15,-2-2-5-15,0 0 0 0,2 1-6 0,-2-1 6 0,0 0 0 0,2 0 0 0,-2 0 0 0,0 0 0 16,2 2-4-16,-2-2 4 0,0 0 0 0,2 1 0 0,-2-1 0 0,0 0 0 0,1 0 4 15,-1 0-4-15,0 0 0 0,1 1 0 0,-1-1 0 0,0 0 0 0,2 0-4 0,-2 0 4 0,0 0 0 16,0 1 0-16,0-1 0 0,0 0 0 0,0 0 4 0,0 0-4 0,0 0 0 0,0 0 0 0,0 0 0 16,0 0 0-16,0 0 6 0,0 0-6 0,0 0 0 0,0 0-2 0,0 0 2 0,0 0 0 15,0 0-7-15,0 0 7 0,0 0 0 0,0-1 0 0,0 1 0 0,0 0 0 0,0 0-4 0,0 0 4 0,0 0 0 16,0 0 1-16,0 0-1 0,0 0 0 0,0 0 2 0,0 0-2 0,0 0 0 0,-2 0 0 16,2 0 0-16,0 0 0 0,0 0-6 0,0 0 6 0,0 0 0 0,0 0-2 0,0 0 2 0,0 0 0 15,0 0 13-15,0 0-13 0,0 0 0 0,2 1 0 0,-2-1 0 0,0 0 0 0,0 0 19 16,0 0-19-16,0 0 0 0,0 0 9 0,0 0-9 0,0 0 0 0,0 2-1 0,0-2 1 0,0 0 0 15,1 0 0-15,-1 0 0 0,0 0 0 0,2 1 7 0,-2-1-7 0,0 0 0 0,0 0 17 0,0 0-17 16,0 0 0-16,0 1-1 0,0-1 1 0,0 0 0 0,1 0 0 0,-1 0 0 0,0 0 0 16,2 0-1-16,-2 0 1 0,0 0 0 0,0 0 2 0,0 0-2 0,0 0 0 0,1 1 9 0,-1-1-9 15,0 0 0-15,1 0 0 0,0 0 0 0,0 0 0 0,0 1 3 0,0-1-3 0,0 0 0 0,0 0-7 16,-1 0 7-16,0 0 0 0,2 2-3 0,-1-2 3 0,0 0 0 0,1 1 0 0,-2-1 0 0,1 0 0 16,1 0 9-16,-2 0-9 0,0 0 0 0,4 0 7 0,-4 0-7 0,1 0 0 0,1 0 5 15,-2 0-5-15,1 0 0 0,0 1 0 0,0-1 0 0,1 0 0 0,-1 2 0 0,0-2 0 0,0 0 0 16,1 1-6-16,-1-1 6 0,0 0 0 0,1 0-8 0,-2 0 8 0,1 0 0 0,1 2 0 15,-1-2 0-15,1 0 0 0,-1 1 0 0,0-1 0 0,0 0 0 0,2 2 9 0,-2-2-9 0,0 0 0 16,0 0 4-16,0 0-4 0,0 0 0 0,1 0 0 0,0 0 0 0,-2 0 0 0,3 2 1 0,-3-2-1 16,1 0 0-16,1 0-4 0,-2 0 4 0,1 0 0 0,1 1 0 0,-2-1 0 0,0 0 0 15,1 0 0-15,-1 0 0 0,0 0 0 0,2 0 8 0,-2 0-8 0,0 0 0 0,2 1 9 0,-2-1-9 16,0 0 0-16,2 0 0 0,-2 0 0 0,0 0 0 0,2 0 0 0,-2 0 0 0,0 0 0 0,1 0-5 16,-1 0 5-16,0 0 0 0,3 0-13 0,-3 0 13 0,0 0 0 0,2 0-4 0,-2 0 4 0,0 0 0 15,1 0 0-15,-1 0 0 0,0 0 0 0,2 0 8 0,-2 0-8 0,0 0 0 0,1 0 6 16,-1 0-6-16,0 0 0 0,2 0 1 0,-2 0-1 0,0 0 0 0,1 0 0 0,-1 0 0 0,0 0 0 0,1 1-18 15,-1-1 18-15,0 0 0 0,1 0-15 0,-1 0 15 0,0 0 0 0,1 0-8 16,-1 0 8-16,0 0 0 0,1 1 0 0,-1-1 0 0,0 0 0 0,1 0-9 0,-1 0 9 0,0 0 0 0,0 0-11 16,0 0 11-16,0 0 0 0,0 0-14 0,0 0 14 0,0 0 0 0,0 0 0 0,0 0 0 15,0 0 0-15,0 2-26 0,0-2 26 0,0 0 0 0,-1 0-30 0,1 0 30 0,0 0 0 0,0-2-19 16,0 1 19-16,0 0 0 0</inkml:trace>
  <inkml:trace contextRef="#ctx0" brushRef="#br3" timeOffset="105688.62">16533 6900 0 0,'0'0'400'0,"0"0"-393"16,5 10-7-16,0 1 0 0,1 1 20 0,-4-5-20 0,1-1 0 0,0 1 0 0,-1 1 0 0,0-1 0 16,0 3 32-16,-1-3-32 0,0 3 0 0,0-2 25 0,-1 13-25 0,0 1 0 15,-2-1-3-15,-1-2 3 0,0-1 0 0,0 3 0 0,-2-5 0 0,1 2 0 0,0 0 15 16,-1-4-15-16,0 2 0 0,-2 1 32 0,2-11-32 0,2 0 0 0,0 0 28 0,0-1-28 0,0 1 0 0,-2 1 0 15,-7 5 0-15,1 2 0 0,-1-2 24 0,-2-2-24 0,1 0 0 0,-4 3 8 0,2-3-8 0,-1 2 0 0,-1-2 5 16,0-1-5-16,1 1 0 0,-4-2 0 0,2 1 0 0,1-2 0 0,-1 1 0 16,1 0 0-16,-2-2 0 0,1 1 4 0,18-7-4 0,0 0 0 0,0 0 9 0,0 0-9 0,0 0 0 0,0 0 0 15,0 0 0-15,0 0 0 0,0 0-4 0,-109 28 4 0,0 1 0 0,1-1-3 0,79-26 3 0,-1 0 0 16,0 2 18-16,2-3-18 0,-1 0 0 0,1 1 0 0,1-2 0 0,0 0 0 0,-1 1 21 16,3-1-21-16,0 0 0 0,-2-1 28 0,3-1-28 0,1 0 0 0,-1 0 4 0,-2-2-4 0,1 2 0 15,-1-1 0-15,-3-1 0 0,2 1 0 0,-3-1 0 0,1 0 0 0,-1 0 0 0,1-2 4 16,0 2-4-16,-1-1 0 0,-1 0 12 0,3-3-12 0,-1 1 0 0,0 0 0 0,1 0 0 0,-1-1 0 0,0-1 13 15,1 2-13-15,0 0 0 0,-1-2 1 0,4 2-1 0,-1-2 0 0,-3 0 7 16,4-1-7-16,0-1 0 0,-1 0 0 0,2-2 0 0,0 2 0 0,-1-1 10 0,5-1-10 0,0 0 0 0,-2 1 0 16,0-2 0-16,1 1 0 0,-1-2 0 0,0 1 0 0,1 0 0 0,-1-1 0 0,4 1 0 15,0 0 0-15,0-1-7 0,1 0 7 0,1 1 0 0,-2-3-2 0,3 1 2 0,-2 0 0 0,1 0-4 16,2-1 4-16,1 0 0 0,-1-1 0 0,8 9 0 0,0-2 0 0,-1 1 3 0,-5-11-3 0,2 1 0 16,-2-2-6-16,7 10 6 0,-1-1 0 0,1 0-21 0,1-2 21 0,0 0 0 0,-2 1 0 0,3-2 0 15,0 1 0-15,-2-2 1 0,2-1-1 0,0 0 0 0,0 1 1 0,2-2-1 0,0-1 0 0,-1 2 6 16,2-1-6-16,0 0 0 0,0-1 0 0,1-1 0 0,0 1 0 0,2-2-6 0,0 2 6 15,0-2 0-15,3 2-16 0,-2 0 16 0,0 0 0 0,2-2 1 0,1 2-1 0,0-2 0 0,1 1 0 16,6-13 0-16,2-2 0 0,-1 3 3 0,0 6-3 0,-1-1 0 0,2-1 12 0,-1 6-12 0,2 0 0 16,-2 0 5-16,2 4-5 0,-1-2 0 0,1 1 0 0,-1 2 0 0,2 1 0 0,-1-2-8 15,0 4 8-15,0 1 0 0,-1-1-25 0,1 1 25 0,0 0 0 0,0-2-17 0,-1 4 17 0,1 0 0 16,1-1 0-16,1-3 0 0,-1 2 0 0,0-1 5 0,2 1-5 0,-1-1 0 0,4-2 10 16,-1 2-10-16,0 1 0 0,0-2-14 0,3 0 14 0,-1 2 0 0,1-3 0 0,0 5 0 0,0-1 0 15,0-2-14-15,1 2 14 0,0 1 0 0,1-1-19 0,-2 1 19 0,-1 1 0 0,3-2-1 0,-1 2 1 0,-1-1 0 16,2-1 0-16,0 3 0 0,-2 0 0 0,2-2 10 15,-1 4-10-15,1 1 0 0,0 0 14 0,0 0-14 0,1-1 0 0,1 0 13 0,-4 2-13 0,1 0 0 0,3-3 0 0,-4 3 0 0,0 1 0 16,1-1 16-16,-1 2-16 0,0-2 0 0,2 0 16 0,1 2-16 0,-1 2 0 0,1 0 3 16,-5-1-3-16,0 1 0 0,1-2 0 0,-1 2 0 0,0-1 0 0,2 2 12 0,1 1-12 0,0 0 0 15,0 0 12-15,-1 0-12 0,-1 0 0 0,1 1 0 0,0-1 0 0,-1 2 0 0,1-1 0 16,0 1 0-16,0 1 0 0,1-1 3 0,-3 2-3 0,0-2 0 0,2 3-2 0,-5 1 2 0,1-2 0 0,1 3 11 16,-2-2-11-16,2 0 0 0,-1 3 0 0,-1 0 0 0,1-1 0 0,2 0 2 0,-12-2-2 15,0 0 0-15,2-1-1 0,-2 0 1 0,1 2 0 0,1-1-4 0,12 6 4 0,-1 1 0 0,-1 0 0 16,-10-7 0-16,-1 2 0 0,1 2-8 0,1-1 8 0,-1 1 0 0,3-1 14 0,-3 1-14 0,1 1 0 15,1-1 15-15,1 2-15 0,-2 0 0 0,1-1 0 0,-2 1 0 0,1 1 0 0,0 0 0 16,-1 0 0-16,0-1 0 0,1 3 19 0,-1-2-19 0,-1 1 0 0,1 2 16 0,-2-2-16 0,0 0 0 16,1 1 0-16,-1 1 0 0,-1-2 0 0,3 2 16 0,-5 0-16 0,0-1 0 0,3 2-2 15,-3-4 2-15,0 3 0 0,1-1-29 0,-3 0 29 0,1-1 0 0,0 3 0 0,-2-2 0 0,1 1 0 0,1 1-27 16,-3-1 27-16,0-1 0 0,0 2-12 0,-1-1 12 0,0-1 0 0,2 2 3 0,-4-1-3 0,0 1 0 16,2 0 0-16,-3-2 0 0,0 1 0 0,-1 2 6 0,0-3-6 0,0 1 0 0,-2 0-6 15,0 0 6-15,1 0 0 0,-1-1-9 0,1 1 9 0,0 0 0 0,-2 0 0 16,1-2 0-16,0 0 0 0,-2 2 7 0,1-1-7 0,-1 0 0 0,-1 0 13 0,1-1-13 0,-1 1 0 0,1 2-4 15,-1-4 4-15,1 2 0 0,-1 1 0 0,1-2 0 0,0 0 0 0,-1 2-13 0,-1 1 13 0,1-3 0 16,0 3-7-16,-1-3 7 0,1 1 0 0,-3-1 9 0,3-1-9 0,-1 1 0 0,0 1 0 0,-1-1 0 16,1-1 0-16,0 2 28 0,1-1-28 0,-1 0 0 0,-1 2 17 0,2-3-17 0,0 1 0 15,-1 0 6-15,-1-1-6 0,1-1 0 0,0 2 0 0,-1-1 0 0,0-2 0 0,0 2-3 0,1-1 3 0,0-1 0 16,-2 0 4-16,1 1-4 0,0-2 0 0,0 3 17 0,4-7-17 0,1-2 0 0,-1 1 0 16,1 0 0-16,0 2 0 0,-1-3 27 0,1 1-27 0,-1 1 0 0,0-2 11 0,-1 2-11 0,1-1 0 15,0 3 0-15,0-2 0 0,0 0 0 0,0 1 0 0,0-2 0 0,-1 2 0 0,-1 0 8 0,1 0-8 16,0-2 0-16,0 4 7 0,0-3-7 0,-1-1 0 0,0 4 14 0,1-4-14 0,0 2 0 0,0-1 0 15,0-2 0-15,0 2 0 0,-1 2 22 0,2-3-22 0,0 0 0 0,-1 1 7 16,1-1-7-16,-1-2 0 0,1 2 2 0,1 0-2 0,0-1 0 0,-1 0 0 0,2 0 0 0,0-1 0 16,-2 1 7-16,2-1-7 0,0 0 0 0,-1 1 12 0,1-3-12 0,1 1 0 0,-2 3 25 0,2-3-25 0,0 0 0 15,-2 2 0-15,2-3 0 0,0 1 0 0,-1 1 26 0,1-1-26 0,0-1 0 0,0 1 16 16,1-1-16-16,0 0 0 0,-2 3 3 0,2-3-3 0,0 0 0 0,-2 1 0 0,2-1 0 0,0 0 0 16,-1 2 16-16,1-2-16 0,0 0 0 0,-1 1 4 0,1-1-4 0,0 0 0 0,-1 0-39 15,1 0 39-15,0 0 0 0,0 2 0 0,0-2 0 0,0 0 0 0,-1-2-78 0,1 2 78 0,0 0 0 0,0 0-111 16,-1 0 111-16,0 0 0 0,0 0-94 0,-2 0 94 0,2 0 0 0,-2-1 0 15,1 1 0-15,0 0 0 0</inkml:trace>
  <inkml:trace contextRef="#ctx0" brushRef="#br3" timeOffset="108090.94">22960 6772 0 0,'0'0'305'0,"0"0"-305"16,-3 1 0-16,1 1 0 0,0 0 1 0,1-2-1 0,0 0 0 0,1 0 0 0,-1 2 2 0,1-2-2 0,0 0 0 0,-1 2 1 16,1 0-1-16,0-1 0 0,-1-1 0 0,1 1 0 0,0 0 0 0,1 1 0 0,-1-2 0 15,0 1 0-15,2 2 5 0,-1 0-5 0,0-2 0 0,0 2 11 0,-1-3-11 0,0 0 0 0,0 0 0 0,0 0 0 16,3 5 0-16,1 0 0 0,0 2 9 0,-2-2-9 0,0-1 0 0,1 0 22 16,0 1-22-16,0-1 0 0,1 1 17 0,0 1-17 0,-1-1 0 0,2 1 0 0,-1-1 0 0,0 1 0 0,0 1 16 15,0-1-16-15,0 0 0 0,1 2 10 0,1-2-10 0,-1 0 0 0,0 1 16 0,0-1-16 16,0 0 0-16,0 1 0 0,1 0 0 0,-1 0 0 0,2-1 24 0,-2 1-24 0,1-2 0 0,2 4 24 0,-3-5-24 15,0 1 0-15,2 4 13 0,-1-5-13 0,1 1 0 0,-1 3 0 0,-1-2 0 0,0-2 0 0,2 2 7 16,-1-1-7-16,-1-2 0 0,1 3 4 0,-1-2-4 0,0-1 0 0,0 1 9 0,1 0-9 0,-2-1 0 16,1 1 0-16,-2-3 0 0,0 1 0 0,2 2 11 0,-2-4-11 0,0 1 0 0,1 2 13 15,-1-3-13-15,0 0 0 0,1 2 6 0,-1-2-6 0,0 0 0 0,0-1 0 0,0 0 0 0,0 0 0 16,2-2 1-16,-1 2-1 0,0-2 0 0,0 1-8 0,0-3 8 0,0 1 0 0,0 0-13 16,0-1 13-16,2-1 0 0,-1 1 0 0,-1-1 0 0,0 0 0 0,2-1-12 0,-2-1 12 0,1 1 0 0,1-2-10 15,-2 1 10-15,0 0 0 0,2-2 3 0,-2 2-3 0,0 0 0 0,3-3 0 16,-3 3 0-16,0-1 0 0,1-1-4 0,-1 3 4 0,0-2 0 0,2-2-7 0,-2 6 7 0,-1-3 0 0,2 0-26 15,-2 1 26-15,0 1 0 0,2-3 0 0,-3 4 0 0,0 1 0 0,3-3-26 0,-3 2 26 16,0 1 0-16,0-1-25 0,-1 2 25 0,0 0 0 0,1 0-7 0,-2 3 7 0,0 0 0 16</inkml:trace>
  <inkml:trace contextRef="#ctx0" brushRef="#br3" timeOffset="110943.67">23166 7065 0 0,'0'0'306'0,"0"0"-306"16,0 0 0-16,0 0 0 0,1 0 4 0,-1 0-4 0,0 0 0 0,0 0 9 0,0 0-9 0,0 0 0 16,1 0 12-16,-1 0-12 0,0 0 0 0,1 0 0 0,-1 0 0 0,0 0 0 0,0-1 6 15,0 1-6-15,0 0 0 0,1 0 4 0,-1 0-4 0,0 0 0 0,0 0 0 0,1-1-9 0,-1 1 9 0,0 0 0 16,1-2 0-16,-1 2 0 0,0 0 0 0,2-2-4 0,-2 2 4 0,0 0 0 0,2-1 0 0,-2 1 0 0,0 0 0 15,2-2 4-15,-2 2-4 0,0 0 0 0,1-3 0 0,-1 3 0 0,0 0 0 0,1-1 9 16,-1 0-9-16,0-1 0 0,1 2-2 0,-1-1 2 0,0 0 0 0,1 0-4 16,-1 0 4-16,0-1 0 0,2 1 0 0,-2 1 0 0,0 0 0 0,0 0-4 0,0 0 4 0,0 0 0 0,0 0 1 15,0 0-1-15,0 0 0 0,0 0 8 0,0 0-8 0,0 0 0 0,0 0 0 0,0 0 0 0,0 0 0 0,0 0 17 16,0 0-17-16,0 0 0 0,0 0 15 0,0 0-15 0,0 0 0 0,0 0 7 16,1-13-7-16,0-1 0 0,1 0 0 0,-2 11 0 0,0 1 0 0,1 1 7 0,-1-2-7 0,0 1 0 15,1-3 4-15,-1 4-4 0,0-2 0 0,1 1 9 0,-1 0-9 0,0-1 0 0,1-1 0 16,-1 1 0-16,0 0 0 0,1 0 3 0,-1-1-3 0,0 1 0 0,1 0 6 0,-1-1-6 0,0 1 0 0,0-1 9 15,0 0-9-15,0 1 0 0,0-2 0 0,0 1 0 0,0 1 0 0,1-2 13 0,-1 0-13 16,0 1 0-16,-1 1 18 0,1-2-18 0,0 1 0 0,0-3 1 0,0 2-1 0,0 0 0 0,0 0 0 16,0-1 0-16,0 2 0 0,-1-3 3 0,1 2-3 0,0-1 0 0,-1-1 9 0,1 0-9 0,0 1 0 15,-1-1 15-15,1 0-15 0,0 0 0 0,-1 2 0 0,1-2 0 0,0 1 0 0,-2-1 17 16,2 0-17-16,0 0 0 0,-1 1 10 0,1 0-10 0,0-1 0 0,0-1 6 0,0 8-6 0,0 0 0 0,0 0 0 16,0 0 0-16,0 0 0 0,0 0 4 0,0-21-4 0,0 0 0 0,-1-3 11 0,1 18-11 0,0-1 0 15,1-2 13-15,-1 2-13 0,0 0 0 0,1-1 0 0,-1 0 0 0,0 2 0 0,1-5 1 16,-1 4-1-16,0-1 0 0,1-2-12 0,-1 2 12 0,0 0 0 0,1-1-14 0,-1 2 14 15,0-1 0-15,1-2 0 0,-1 0 0 0,0 3 0 0,2-4 2 0,-2 4-2 0,0-2 0 0,1-1 9 16,-1 1-9-16,0 0 0 0,2-1 9 0,-1 0-9 0,0 1 0 0,0 0 0 0,-1-1 0 0,0 1 0 16,2-1 5-16,-2 0-5 0,0 2 0 0,2-3 13 0,-1 1-13 0,1 1 0 0,-1-1 13 15,-1 0-13-15,0 0 0 0,2 1 0 0,-2-2 0 0,0 1 0 0,1-1 11 0,-1 2-11 0,0-2 0 16,2 0 7-16,-2 3-7 0,0-2 0 0,2-1 4 0,-1 0-4 0,0 0 0 0,0 1 0 16,0 0 0-16,0 1 0 0,1-2 10 0,-1 1-10 0,0-2 0 0,2 3 2 0,-2-3-2 0,0 3 0 0,2-3-11 15,-1-11 11-15,1 0 0 0,1 0 0 0,-3 12 0 0,0 1 0 0,1-1-14 0,1-8 14 0,0-2 0 16,0-1-1-16,0 4 1 0,0-1 0 0,2 0 11 0,0 2-11 0,-2 0 0 0,2 1 0 15,-4 10 0-15,0-1 0 0,1-1 2 0,-1 2-2 0,0 0 0 0,1-2-13 0,-1 1 13 0,0 1 0 16,0-1-12-16,0 0 12 0,0-1 0 0,1 1 0 0,-1 0 0 0,0-1 0 0,0 0 5 16,-1 1-5-16,0-3 0 0,3 2 7 0,-2-1-7 0,0 0 0 0,1-2-1 0,-1 2 1 0,0-1 0 15,0-1 0-15,0-12 0 0,0 0 0 0,2-2-1 0,-2 15 1 0,0 0 0 0,0-1 2 16,2-10-2-16,0 0 0 0,0 0 3 0,-1 2-3 0,0 1 0 0,3-2 0 0,-3 3 0 0,0 1 0 0,1-4 13 16,-2 14-13-16,0-2 0 0,0 1 6 0,1-7-6 0,0-1 0 0,0 0 14 0,0 1-14 0,0 1 0 15,1-1 0-15,-1 1 0 0,0-1 0 0,1 0 2 0,0 2-2 0,-1 0 0 16,1-3-10-16,-1 3 10 0,0-1 0 0,0-2-5 0,0 3 5 0,0-1 0 0,2-2 0 0,-2 3 0 0,0 0 0 15,1-1 2-15,-1 0-2 0,0 0 0 0,0-1-7 0,-1 3 7 0,0-3 0 16,2 0-10-16,-2 0 10 0,0 1 0 0,0 0 0 0,1 1 0 0,0-2 0 0,0-1-7 0,-1 2 7 0,0-1 0 16,2 1 7-16,-1 0-7 0,0 1 0 0,2-1 4 0,-2 2-4 0,0-1 0 0,0 1 0 15,-2-3 0-15,0 2 0 0,0-1 8 0,0 1-8 0,0 1 0 0,2-2-5 0,-1-1 5 0,0 2 0 0,0-2-3 16,1-1 3-16,0 2 0 0,2-1 0 0,-2 1 0 0,0 0 0 0,2-3 1 16,-2 4-1-16,-1 0 0 0,1-2-1 0,1 2 1 0,-1 0 0 0,0 0-5 0,0 0 5 0,0 0 0 0,2-2 0 15,-3 9 0-15,0 1 0 0,0-2-3 0,-1 0 3 0,0 2 0 0,2-1-4 0,0-11 4 16,0 2 0-16,0-3-8 0,1 3 8 0,-1-2 0 0,0 0 0 0,0 1 0 0,0-2 0 0,1 0-12 15,-1 4 12-15,0-3 0 0,1 1-2 0,-1 1 2 0,0-1 0 0,0 1-8 0,-1-1 8 16,0 2 0-16,3-1 0 0,-4 10 0 0,0-2 0 0,1-1-13 0,-1-5 13 0,0-3 0 0,-1 1-10 16,1 0 10-16,0 0 0 0,2 1 2 0,-2 8-2 0,0-1 0 0,1-1 0 0,1-7 0 0,0 1 0 15,0-1 26-15,0 0-26 0,0 0 0 0,1-1 13 0,-2 1-13 0,0 0 0 0,2-2 11 0,-2 3-11 16,0 0 0-16,0-3 0 0,0 4 0 0,0-1 0 0,1-1-4 0,-2 9 4 0,0 0 0 16,3-1-5-16,-1-8 5 0,0 2 0 0,0-4-3 0,-2 10 3 0,0 0 0 0,3-1 0 0,-1-9 0 15,0 1 0-15,0-1 0 0,-1 1 0 0,0-1 0 0,2 0 4 0,-1-1-4 0,0 2 0 0,1-2 0 16,-2 11 0-16,1 0 0 0,0-3 0 0,0-6 0 0,0 0 0 0,1-1 1 0,-1 1-1 0,0 0 0 15,0 0-6-15,0 0 6 0,0 0 0 0,0 1 0 0,-2 8 0 0,0 1 0 0,2-2 0 16,0-8 0-16,0 1 0 0,2-1-8 0,-2 2 8 0,0 0 0 0,1-4-3 0,-1 5 3 0,0-4 0 16,0 1 10-16,0 2-10 0,0 0 0 0,0-2 0 0,-1 2 0 0,0 0 0 0,1-1 3 15,-2 1-3-15,0 0 0 0,2 0-12 0,-1 1 12 0,0-2 0 0,0 2 2 0,2 1-2 0,-1-1 0 16,0-1 0-16,-1 7 0 0,0 1 0 0,0 0 10 0,1-8-10 0,1 1 0 0,-1-3 7 0,-1 11-7 16,0-3 0-16,0 0-2 0,-1 2 2 0,0 0 0 0,2-2 0 0,-2 0 0 0,0 2 0 0,2-4-8 15,0-7 8-15,0-2 0 0,2-1 10 0,-1 3-10 0,-1-1 0 0,0-1 7 0,-1 3-7 16,0-2 0-16,0-1 0 0,-1 4 0 0,0-1 0 0,2-2 11 0,-1 5-11 0,0 0 0 0,0-4-2 15,0 4 2-15,0 0 0 0,1 0-2 0,-2 7 2 0,0 2 0 0,1-4 0 0,-1 3 0 0,0 0 0 16,0-1 8-16,0 0-8 0,0 1 0 0,1-3 17 0,-1 2-17 0,0 0 0 0,1-3 13 16,-1 2-13-16,0 0 0 0,1-3 0 0,-1 2 0 0,0 1 0 0,1-4 0 0,-1 2 0 0,0-1 0 15,2 0 18-15,-2-1-18 0,0 1 0 0,2 0 16 0,-1-2-16 0,0 2 0 0,1 0 0 0,-1 0 0 16,0-1 0-16,1-1 18 0,-1 1-18 0,0 1 0 0,0-2 2 0,0 2-2 0,0 0 0 0,1-2-7 16,-1 2 7-16,0-2 0 0,0 2 0 0,0-1 0 0,0 1 0 0,0-1 3 0,0 0-3 0,0 1 0 15,0 0 16-15,0-1-16 0,0 3 0 0,0-4 3 0,-1 3-3 0,0-1 0 0,2-1 0 16,-1 2 0-16,0-1 0 0,0-1 5 0,-1 2-5 0,0 1 0 0,3-3-10 0,-3 3 10 0,0-1 0 15,1-1-7-15,-1 1 7 0,0 1 0 0,1-1 0 0,-1 1 0 0,0-1 0 0,1-1 1 16,-1 3-1-16,0 0 0 0,0-3 2 0,0 3-2 0,0 0 0 0,1-1 0 0,-1 0 0 0,0 2 0 16,0-2 0-16,0 2 0 0,0 0 0 0,0-3 8 0,0 2-8 0,0 2 0 0,0-3 14 15,0 1-14-15,0 2 0 0,1-3-3 0,-1 2 3 0,0 1 0 0,1-2 0 0,-1 2 0 0,0 0 0 16,0-2-4-16,0 3 4 0,0-1 0 0,1 0-13 0,-1 1 13 0,0 0 0 0,0-3-4 0,0 3 4 0,0 0 0 16,0-1 0-16,0 1 0 0,0-1 0 0,0 2 4 0,0-1-4 0,0 1 0 15,1-2-2-15,-1 2 2 0,0 0 0 0,0-3-1 0,0 3 1 0,0 1 0 0,0-3 0 0,0 2 0 0,0-1 0 16,1 1-7-16,-1 0 7 0,0-1 0 0,0 0-3 0,0 0 3 0,0 1 0 0,0 0 6 15,0 0-6-15,0 0 0 0,-1-2 0 0,1 3 0 0,0-2 0 0,-1 3 13 16,1-3-13-16,0 0 0 0,0 3 0 0,-1-2-1 0,1 1 1 0,0 1 0 0,-1-4-2 0,1 3 2 0,0-1 0 0,0 0 0 0,0 2 0 16,0 0 0-16,-1-3-2 0,1 2 2 0,0 0 0 0,-1-2-3 0,1 3 3 0,0-2 0 15,-1 1-3-15,1 0 3 0,0 1 0 0,0-1 0 0,0 1 0 0,0 0 0 0,-1-3-3 0,1 3 3 16,0 0 0-16,0-2-2 0,0 2 2 0,0 0 0 0,0-2-1 0,0 2 1 0,0 0 0 0,0-1 0 16,0 1 0-16,0 0 0 0,1-2-1 0,-1 2 1 0,0 0 0 0,0-1-1 0,0 1 1 0,0 0 0 15,1-1-2-15,-1 1 2 0,0 0 0 0,1-3 0 0,-1 3 0 0,0 0 0 0,0-1-1 16,0 1 1-16,0 0 0 0,1-1 1 0,-1 1-1 0,0 0 0 0,0-1 1 0,0 1-1 0,0 0 0 15,1-3 0-15,-1 3 0 0,0 0 0 0,1-2 0 0,-1 2 0 0,0 0 0 0,0-2-2 0,0 2 2 16,0 0 0-16,0-1-2 0,0 1 2 0,0 0 0 0,1-2 0 0,-1 2 0 0,0 0 0 0,0-1-2 16,0 1 2-16,0 0 0 0,0-3-2 0,0 3 2 0,0 0 0 0,0-1-3 0,0 1 3 15,0 0 0-15,-1-1 0 0,1 1 0 0,0 0 0 0,0-1-2 0,0 1 2 0,0 0 0 0,-1-2-1 16,1 2 1-16,0 0 0 0,-1-2 0 0,1 2 0 0,0 0 0 0,0-1 0 0,0 1 0 0,0 0 0 16,-1-2-1-16,1 2 1 0,0 0 0 0,-1-3-4 0,1 3 4 0,0 0 0 0,-1-1-4 15,1 0 4-15,0 0 0 0,-1-1 0 0,1 2 0 0,0 0 0 0,-1-1-4 0,1 0 4 0,0 0 0 16,-3 0-5-16,3 1 5 0,0 0 0 0,-1-3-8 0,1 3 8 0,0-1 0 0,-1 0 0 15,1 0 0-15,0-1 0 0,-2 0-12 0,2 2 12 0,0-2 0 0,-1 1-13 0,1 0 13 0,0 1 0 0,-2-1-12 16,2-1 12-16,0 1 0 0,-1-2 0 0,1 3 0 0,0-1 0 0,-1 1-10 16,1 0 10-16,0 0 0 0,-1-4-8 0,1 3 8 0,0 0 0 0,-1 0-7 0,1 1 7 0,0 0 0 0,-1-2 0 15,1 2 0-15,0 0 0 0,0-1-6 0,0 1 6 0,0 0 0 0,-1-3-5 0,1 3 5 16,0 0 0-16,-1-2-5 0,1 2 5 0,0 0 0 0,0-2 0 0,0 2 0 0,0-2 0 0,-1 1-3 16,1 1 3-16,0 0 0 0,0-1-4 0,0 1 4 0,0 0 0 0,0-3-4 0,0 3 4 0,0 0 0 15,-1-3 0-15,1 3 0 0,0 0 0 0,0-1-3 0,0 1 3 0,0 0 0 0,-1-1 0 0,1 1 0 16,0 0 0-16,0-3 3 0,0 3-3 0,0 0 0 0,-1-1 0 0,1 1 0 0,0 0 0 15,-1-1 4-15,1 1-4 0,0 0 0 0,-1-2 3 0,1 2-3 0,0 0 0 0,-1-2 2 0,1 2-2 16,0 0 0-16,-1-1 0 0,1 1 0 0,0 0 0 0,0 0-1 0,0 0 1 0,0 0 0 0,-1-3-5 16,1 3 5-16,0 0 0 0,-1-1-6 0,1 1 6 0,0 0 0 0,0-2 0 0,0 2 0 0,0 0 0 15,0-2-7-15,0 2 7 0,0 0 0 0,0-2-8 0,0 2 8 0,0 0 0 0,-1-3-8 16,1 3 8-16,0 0 0 0,0-2 0 0,0 1 0 0,0 0 0 0,-1 1-7 0,1 0 7 16,0 0 0-16,0-2-6 0,0 2 6 0,0 0 0 0,-1-2-6 0,1 1 6 0,0 1 0 0,-1-2 0 15,1 2 0-15,0 0 0 0,-2-2-6 0,2 2 6 0,0 0 0 0,-1-2-6 0,1 2 6 0,0 0 0 16,-1-3-5-16,1 3 5 0,0 0 0 0,-1 0 0 0,1 0 0 0,0 0 0 0,0-2-5 15,0 2 5-15,0 0 0 0,0-1-3 0,0 1 3 0,0 0 0 0,-1-2-3 0,1 2 3 0,0 0 0 0,0 0 0 16,0 0 0-16,0 0 0 0,0-1-2 0,0 1 2 0,0 0 0 0,0 0-1 0,0 0 1 16,0 0 0-16,0-1-2 0,0 1 2 0,0 0 0 0,0 0 0 0,0 0 0 0,0 0 0 0,0 0-2 15,0 0 2-15,0 0 0 0,0 0-3 0,0 0 3 0,0 0 0 0,0 0-3 0,0 0 3 0,0 0 0 16,0 0 0-16,0 0 0 0,0 0 0 0,0 0-2 0,0 0 2 0,0 0 0 0,0 0 0 16,0 0 0-16,0 0 0 0,0 0 1 0,0 0-1 0,0 0 0 0,0 0 0 0,0 0 0 0,0 0 0 15,0 0 2-15,0 0-2 0,0 0 0 0,0 0 3 0,0 0-3 0,0 0 0 0,0 0 1 16,0 0-1-16,0 0 0 0,0 0 0 0,0 0 0 0,0 0 0 0,0 0 1 0,0 0-1 0,0 0 0 0,0 0-1 15,0 0 1-15,0 0 0 0,0 0 0 0,0 0 0 0,0 0 0 0,0 0 0 0,0 0 0 0,0 0 0 16,1 0 0-16,-1 0 0 0,0 0 0 0,0 0 2 0,0 0-2 0,0 0 0 0,0-1 3 16,0 1-3-16,0 0 0 0,1 0 0 0,-1 0 0 0,0 0 0 0,1-1 1 0,-1 1-1 0,0 0 0 15,0-2-1-15,0 2 1 0,0 0 0 0,0-1-5 0,0 1 5 0,0 0 0 0,0-2 0 16,0 2 0-16,0 0 0 0,0-2-6 0,0 2 6 0,0-2 0 0,0 1-6 0,0 0 6 16,0 1 0-16,1-2-5 0,-1 1 5 0,0 1 0 0,2-2 0 0,-2 1 0 0,0 0 0 0,2-1-6 15,-2 1 6-15,0 0 0 0,1 0-6 0,-1 0 6 0,0 0 0 0,1-1-4 0,-1 1 4 0,0 1 0 16,2-3 0-16,-2 2 0 0,0 1 0 0,1-3-2 0,-1 2 2 0,0 0 0 0,1-3-2 0,-1 3 2 15,0-2 0-15,1 1-2 0,-1 0 2 0,0-1 0 0,2 2 0 0,-2-1 0 0,0 0 0 0,1-1-2 16,-1 1 2-16,0 0 0 0,1-1-3 0,-1 0 3 0,0 1 0 0,1-1-4 16,-1 1 4-16,0 0 0 0,2-1 0 0,-2 1 0 0,0 0 0 0,2-3-4 0,-2 3 4 0,0 0 0 0,1-1-3 15,-1 1 3-15,0 0 0 0,2-1 0 0,-2-1 0 0,0 3 0 0,2-5 0 0,-2 4 0 0,0-1 0 16,1 0 1-16,-1-1-1 0,0 2 0 0,2-3 1 0,-2 4-1 0,0-2 0 0,1-1-1 16,-1 1 1-16,0 0 0 0,1 0 0 0,-1 0 0 0,0 0 0 0,3-2-1 0,-3 3 1 0,0 0 0 15,2-1-2-15,-2 0 2 0,0 1 0 0,2-2-3 0,-2 3 3 0,0-1 0 0,2-3 0 0,-2 3 0 16,0-1 0-16,2-1-2 0,-2 3 2 0,0-1 0 0,1-2-3 0,-1 2 3 0,0 0 0 0,2 0-4 15,-2 0 4-15,0-1 0 0,3 2 0 0,-3 0 0 0,0 0 0 0,1-2-4 0,-1 2 4 0,0-1 0 16,1-1-4-16,-1 3 4 0,0-1 0 0,0-3-4 0,0 3 4 0,0 1 0 0,1-3 0 16,-1 3 0-16,0-1 0 0,0 0-5 0,0 0 5 0,0 0 0 0,1-1-4 0,-1 2 4 0,0 0 0 15,0-2-3-15,0 2 3 0,0 0 0 0,0-1 0 0,0 1 0 0,0 0 0 0,0-3-3 16,0 3 3-16,0 0 0 0,0-1-2 0,0 1 2 0,0 0 0 0,0 0-3 0,0 0 3 0,0 0 0 0,0-1 0 16,0 1 0-16,0 0 0 0,0 0-4 0,0 0 4 0,0 0 0 0,0-1-4 15,0 1 4-15,0 0 0 0,0 0-4 0,0 0 4 0,0 0 0 0,0-2 0 0,0 2 0 0,0 0 0 0,-1 0-4 16,1 0 4-16,0 0 0 0,-1-1-4 0,1 1 4 0,0 0 0 0,-2 0-3 0,0 0 3 15,1 0 0-15</inkml:trace>
  <inkml:trace contextRef="#ctx0" brushRef="#br3" timeOffset="112244.74">18570 2042 0 0,'0'0'283'0,"0"0"-300"16,7 2 17-16,0-1 0 0,1 0-9 0,-3-1 9 0,0 0 0 0,0 3-1 16,2-3 1-16,0 0 0 0,-1 2 0 0,1-2 0 0,0 0 0 0,-7 0 0 0,9 1 0 0,-1-1 0 15,0 0 0-15,0 0 0 0,13-1 0 0,1 1 0 0,0-3 0 0,0 1 0 0,0 0 0 0,1 0 0 16,-2-1 0-16,1 2 0 0,0-4 0 0,-1 4 0 0,2-1 0 0,-1-3 0 0,-1 3 0 0,-1-1 0 0,4 0 0 15,-4 2 0-15,-1-1 0 0,3 0 0 0,-2-1 0 0,0 2 0 0,1-3 0 0,-1 2 0 0,-1-1 0 16,4 2 0-16,-2-1 0 0,-1 0 0 0,1-1 0 0,-1 0 0 0,0 2 0 0,1-1 0 16,-1 0 0-16,-1 1 0 0,1-1 0 0,2 2 0 0,-2-3 0 0,2 1 0 0,-1 1 0 0,0 0 0 15,1-1 0-15,0 1 0 0,-1 0 0 0,1-1 0 0,15-1 0 0,0 1 0 0,0-1 0 16,-8 2 0-16,0 0 0 0,2-1 0 0,-6 0 0 0,1 1 0 0,2 0 0 0,-3-2 0 0,-1 3 0 0,2-3 0 16,-5 0 0-16,2 1 0 0,0 1 0 0,-1 0 0 0,-1 0 0 0,4-2 0 0,-3 1 0 0,-1 1 0 15,3 0 0-15,-2 1 0 0,-1 0 0 0,0-3 0 0,2 1 0 0,0-1 0 0,2 1 0 16,0 0 0-16,1 1 0 0,3-2 0 0,0 1 0 0,0 0 0 0,1 0 0 0,-2 1 0 15,0 0 0-15,0-2 0 0,1 1 0 0,-1 1 0 0,1-1 0 0,-2-1 0 0,0 0 0 0,2 2 0 16,0 0 0-16,1 0 0 0,1-3 0 0,-2 3 0 0,1 0 0 0,-1 1 0 0,-2-1 0 0,1 0 0 16,-1-2 0-16,0 3 0 0,-1 0 0 0,4 0 0 0,-3-1 0 0,0 0 0 0,3 0 0 15,-3 1 0-15,0 0 0 0,3-3 0 0,-5 3 0 0,0 0 0 0,1-1 0 0,1 1 0 0,-1 0 0 16,0-2 0-16,0 0 0 0,1 1 0 0,-1 0 0 0,1 0 0 0,1 0 0 0,1-2 0 0,-3 2 0 0,0 0 0 16,1-3 0-16,0 4 0 0,-1 0 0 0,2-1 0 0,-1-1 0 0,0 1 0 0,1-1 0 15,0 0 0-15,-1 1 0 0,0-2 0 0,2 3 0 0,-1 0 0 0,-1 0 0 0,0 0 0 0,1 0 0 16,0-1 0-16,-1 1 0 0,1 0 0 0,-1-2 0 0,0 2 0 0,1 0 0 0,-1-2 0 15,-1 2 0-15,0 0 0 0,1 0 0 0,-2 0 0 0,0 0 0 0,1-1 0 0,0 1 0 0,-1 0 0 16,1-2 0-16,1 2 0 0,-1 0 0 0,0-2 0 0,-2 2 0 0,2 0 0 0,-1 0 0 16,-2 0 0-16,-1 0 0 0,4-1 0 0,-1 1 0 0,0 0 0 0,1-1 0 0,-4 1 0 0,0 0 0 15,2 0 0-15,-2 0 0 0,0 0 0 0,1-2 0 0,0 1 0 0,0 0 0 0,1 0 0 0,0 0 0 0,0 1 0 16,1-4 0-16,-1 4 0 0,-2-1 0 0,1-1 0 0,1 1 0 0,1-1 0 0,-1 2 0 16,0 0 0-16,0 0 0 0,2 0 0 0,-5 0 0 0,1 0 0 0,1 0 0 0,1-1 0 0,-2 0 0 15,2-1 0-15,-2 2 0 0,1 0 0 0,0-1 0 0,1 1 0 0,0 0 0 0,2 1 0 16,-2-1 0-16,-1 0 0 0,1-1 0 0,0 1 0 0,-1 0 0 0,0-1 0 0,-1 0 0 0,0-1 0 15,3 1 0-15,-6 1 0 0,1 0 0 0,0-1 0 0,2 1 0 0,0 0 0 0,2-1 0 16,-5 1 0-16,2 0 0 0,1-1 0 0,-5-1 0 0,1 1 0 0,2-1 0 0,-12 2 0 0,0 0 0 16,3-2 0-16,1 0 0 0,-1 2 0 0,3-1 0 0,0 1 0 0,1 0 0 0,1-3 0 15,1 3 0-15,-2 0 0 0,3-2 0 0,-1 2 0 0,1 0 0 0,3-1 0 0,-3-1 0 0,1 2 0 0,0-2 0 16,1 1 0-16,1 1 0 0,0-2 0 0,-1 1 0 0,0 0 0 0,-1 0 0 0,3 0 0 16,-1 0 0-16,-1-1 0 0,0 1 0 0,1 0 0 0,-1-3 0 0,0 2 0 0,0 1 0 0,0-2 0 15,0 2 0-15,-1 0 0 0,1-1 0 0,0 0 0 0,-1 1 0 0,2-2 0 0,-1 2 0 0,-1 1 0 16,1-2 0-16,-2 2 0 0,0 0 0 0,2-2 0 0,-3 0 0 0,1 1 0 0,2 0 0 15,-3 1 0-15,0 0 0 0,0-2 0 0,-1 2 0 0,-1 0 0 0,3-1 0 0,-4 1 0 0,0 0 0 16,-1-1 0-16,-1 1 0 0,-1 0 0 0,0-1 0 0,-8 1 0 0,1 0 0 0,1 1 0 0,-3-1 0 16,0 0 0-16,1 0 0 0,-1 0 0 0,1 0 0 0,0 1 0 0,-2-1 0 0,0 0 0 0,2 1 0 15,-2-1 0-15,0 0 0 0</inkml:trace>
  <inkml:trace contextRef="#ctx0" brushRef="#br3" timeOffset="112729.65">23675 4123 0 0,'0'0'362'0,"0"0"-419"0,0 0 57 0,0 0 0 16,2 2 0-16,-1-2 0 0,0 0 0 0,2 1-35 0,-1-1 35 0,0 0 0 0,2 3-13 15,0-3 13-15,1 0 0 0,0 1-1 0,1-1 1 0,0 0 0 0,0 2 0 0,13-2 0 0,1 0 0 16,-1 2 0-16,2-2 0 0,-1 0 0 0,3 2 0 0,-1-2 0 0,0 0 0 0,-1 1 0 15,-21-1 0-15,0 0 0 0,0 0 0 0,44 0 0 0,-2 0 0 0,4 0 0 0,-28 0 0 0,1 0 0 0,1-1 0 16,-2 0 0-16,1 0 0 0,-2 1 0 0,-1-2 0 0,-1 1 0 0,1-1 0 0,-16 2 0 16,0 0 0-16,0 0 0 0,0 0 0 0,0 0 0 0</inkml:trace>
  <inkml:trace contextRef="#ctx0" brushRef="#br3" timeOffset="112962.8">24283 3919 0 0,'0'0'497'0,"0"0"-621"0,0 2 124 0,0-1 0 0,2 0-77 15,-2-1 77-15,0 1 0 0,1 2 0 0,-1-3 0 0,0 2 0 0,1 0-32 0,-1 1 32 0,0-2 0 0,2 2-7 16,-2-2 7-16,0 1 0 0,2 2-1 0,-1 0 1 0,0-1 0 0,0 1 0 16,0 2 0-16,0-1 0 0,2 1 0 0,-2 0 0 0,0 0 0 0,2 1 0 0,-1 1 0 0,0-1 0 0,-2-7 0 0,2 10 0 0,1-2 0 15,0 1 0-15,0 0 0 0,-1 1 0 0,0 0 0 0,2 1 0 0,-1-3 0 0,0 2 0 0,0 2 0 16,0-2 0-16,0 1 0 0,1-1 0 0,-1 0 0 0,0 1 0 0,0-1 0 0,0 1 0 0,0-1 0 15,0 1 0-15,0-2 0 0,0 1 0 0,0 1 0 0,-1-4 0 0,1 1 0 0,1 4 0 16,-2-6 0-16,0 2 0 0,2 2 0 0,-4-10 0 0,0 0 0 0,0 0 0 0,0 0 0 0,0 0 0 16</inkml:trace>
  <inkml:trace contextRef="#ctx0" brushRef="#br3" timeOffset="113413.01">24638 3892 0 0,'0'0'474'0,"0"0"-588"0,-2 0 114 0,0 0 0 0,-1-3-70 0,1 3 70 16,0 0 0-16,0 2 0 0,1-1 0 0,0 0 0 0,-3 0-26 0,2 1 26 0,0 0 0 0,-1 0-7 16,2 1 7-16,0-1 0 0,-2 2-1 0,2-1 1 0,0-1 0 0,-2 5 0 0,2-4 0 0,0 2 0 15,0 0 0-15,1 0 0 0,0 1 0 0,-2-1 0 0,2 0 0 0,0 1 0 0,2 0 0 16,-1-1 0-16,0 0 0 0,0 2 0 0,1-1 0 0,0-1 0 0,0 2 0 0,0-3 0 0,0 2 0 15,2-1 0-15,-1-1 0 0,1 0 0 0,0 1 0 0,0-1 0 0,0-1 0 0,0 1 0 16,0-2 0-16,0 0 0 0,1 1 0 0,0-2 0 0,-1 0 0 0,1 1 0 0,-1-2 0 0,0 0 0 16,2 1 0-16,0-1 0 0,-1 0 0 0,1-1 0 0,-1-1 0 0,0 1 0 0,2-2 0 0,0 2 0 15,-1-1 0-15,0-2 0 0,-1 1 0 0,0-1 0 0,3 0 0 0,-3 0 0 0,0 0 0 16,2 0 0-16,-2 0 0 0,1-1 0 0,-1 1 0 0,0 0 0 0,-1 0 0 0,1 0 0 0,-2 1 0 0,0-1 0 16,2 0 0-16,-3 2 0 0,0-1 0 0,2 0 0 0,-3 0 0 0,0 1 0 0,2 1 0 15,-2-1 0-15,0 1 0 0,1-1 0 0,-2 2 0 0,0 0 0 0,1-2 0 0,-1 2 0 0,0 0 0 16,-1 3 0-16,1-2 0 0,0 2 0 0,-2-2 0 0,1 3 0 0,0-1 0 0,-1 1 0 15,0 2 0-15,0-1 0 0,0-1 0 0,-1 3 0 0,0-1 0 0,-1 2 0 0,-3 10 0 0,0 0 0 16,-3 1 12-16,1-1-12 0,1 0 0 0,-1 2 7 0,3-3-7 0,-1 0 0 0,-1 1 8 16,2-3-8-16,0 2 0 0,-2-1 0 0,6-10 0 0,0 0 0 0,-2 3-9 0,2-3 9 0,0 0 0 0,-1 0-12 15,2 0 12-15,0-1 0 0,-3 2-6 0,2-1 6 0,0-2 0 0,0 4 0 0,1-3 0 0,-1 1 0 16,-1 1 0-16,2-1 0 0,0-1 0 0,-2 2 0 0,2-2 0 0,0 0 0 0,-2 3 0 16,2-3 0-16,0 0 0 0,0 3 0 0,1-3 0 0,0 0 0 0,-2 0 0 0,2-5 0 0,0 0 0 15,0 0 0-15,0 0 0 0,0 0 0 0</inkml:trace>
  <inkml:trace contextRef="#ctx0" brushRef="#br3" timeOffset="113695.96">25287 3962 0 0,'0'0'298'0,"0"0"-298"16,2 0 0-16,0 0 0 0,0-3 9 0,0 3-9 0,0 0 0 0,0-2 25 15,1 2-25-15,-1 0 0 0,0-2 50 0,-1 0-50 0,0 2 0 0,2-1 0 0,-2 1 0 0,0 0 0 16,1 0 13-16,-1 0-13 0,0 0 0 0,0-3-15 0,-1 3 15 0,0 0 0 0,2-1-22 0,-2 1 22 15,0 0 0-15,0-2 0 0,-1 2 0 0,0 0 0 0,0 2 10 0,0-2-10 0,0 0 0 0,-2 1 14 16,1-1-14-16,0 0 0 0,-2 3 13 0,1-3-13 0,-1 0 0 0,-1 1 0 0,1-1 0 0,0 2 0 16,-1-1 10-16,0 0-10 0,-1-1 0 0,0 4 0 0,0-3 0 0,0-1 0 0,0 2 9 15,1 1-9-15,-1-2 0 0,-1 2 0 0,7-3 0 0,0 0 0 0,0 0 30 0,-11 4-30 0,-1 2 0 16,0 0 5-16,7-3-5 0,0-1 0 0,-2 4-16 0,3-1 16 0,-1 1 0 0,1-2 0 16,1 3 0-16,0 0 0 0,-2-2-21 0,3 2 21 0,-1 0 0 0,0 3-8 0,1 8 8 0,0 1 0 15,-2 2-9-15,3 0 9 0,0 0 0 0,0 1 0 0,1-1 0 0,0-1 0 0,1 2-18 0,0-2 18 16,0-1 0-16,0 4-29 0,-1-3 29 0,0 0 0 0,2-2-8 0,-2 3 8 0,0-1 0 15,0 2 0-15,0-3 0 0,0 2 0 0,-2 0 9 0,2-21-9 0,0 0 0 0</inkml:trace>
  <inkml:trace contextRef="#ctx0" brushRef="#br3" timeOffset="117851.93">19773 1185 0 0,'0'0'336'0,"0"0"-337"0,0-1 1 0,0 0 0 0,-2 0 0 0,2 0 0 0,0 0 0 0,0 1 0 0,-2-3-2 15,1 3 2-15,0-1 0 0,0-2-2 0,1 2 2 0,0 0 0 0,0 1 0 0,-2-2-1 0,1 0 1 0,0 1 0 16,-1 1 0-16,0 0 0 0,-1 0 0 0,0-1-1 0,0 1 1 0,0 0 0 0,0 0-2 15,-1 0 2-15,0 0 0 0,4 0 0 0,-4 1-1 0,-2 0 1 0,1 1 0 0,-2 1 0 0,-10 3 0 0,-1 0 0 16,-1 2-1-16,0 0 1 0,0-1 0 0,1 1-2 0,-1 1 2 0,0 0 0 16,-2-1-2-16,2 2 2 0,0-1 0 0,0 1 0 0,-1 1 0 0,2-1 0 0,-1 1-2 0,2-1 2 0,1 1 0 0,-3 0-2 15,2 0 2-15,0 1 0 0,0 0-1 0,2-1 1 0,1 0 0 0,-2 1 0 0,3 0 0 16,0 0 0-16,1-1-1 0,3 0 1 0,-1-1 0 0,-1 0-2 0,4 1 2 0,-1-1 0 0,0 1-1 16,7-6 1-16,0-1 0 0,-2 1 0 0,3-1 0 0,0 1 0 0,-2-2-1 0,2 3 1 0,0-3 0 15,0 3-2-15,1 0 2 0,0-1 0 0,0 1-1 0,1 0 1 0,0 0 0 0,1 1 0 16,0-1 0-16,0 1 0 0,1-1-1 0,6 9 1 0,0-1 0 0,3 1-1 0,-7-10 1 0,0 2 0 0,1 0 0 15,10 4 0-15,0 1 0 0,1 0 0 0,0-4 0 0,-1 1 0 0,3 0 0 0,-1-3 0 16,0 0 0-16,2 0 0 0,-3-3 0 0,1 1 0 0,2-1 0 0,-21-3 0 0,0 0 0 0,0 0 0 16,0 0 0-16,0 0 0 0</inkml:trace>
  <inkml:trace contextRef="#ctx0" brushRef="#br3" timeOffset="118117.97">20044 1425 0 0,'0'0'269'0,"0"0"-269"0,-1 0 0 0,0 0 0 0,-1 2-2 16,0-1 2-16,1-1 0 0,-1 2-2 0,-1-2 2 0,1 2 0 0,0 0-1 0,0 1 1 0,0-2 0 0,0 1 0 16,-1 2 0-16,0-2 0 0,0 3-1 0,0 0 1 0,0-1 0 0,-2 3-1 0,1-3 1 0,0 2 0 15,0 2-1-15,0-3 1 0,0 2 0 0,-1 2 0 0,1-2 0 0,-1-1 0 0,-1 2-2 16,2 0 2-16,0-1 0 0,0 2-1 0,1-1 1 0,-1 0 0 0,-2 1-1 0,3-1 1 0,0 0 0 0,-1 2 0 15,2-2 0-15,0-1 0 0,-2 2-1 0,3-1 1 0,0-1 0 0,-2 3 0 0,2-3 0 0,0-1 0 16,0 3 0-16,1-1 0 0,0-1 0 0,0 0 0 0,1 0 0 0,0-1 0 0,1 1 0 16,0 1 0-16,0-1 0 0,1-2 0 0,1 0 0 0,0 1 0 0,0-1 0 0,1-1 0 0,2 0 0 15,-1 0 0-15,0-2 0 0,0 1 0 0,0-1 0 0,-6-2 0 0,0 0 0 0</inkml:trace>
  <inkml:trace contextRef="#ctx0" brushRef="#br3" timeOffset="118551.84">20376 1420 0 0,'0'0'339'0,"0"0"-341"16,-1 0 2-16,0 0 0 0,0 1-2 0,-1-1 2 0,1 0 0 0,-2 2 0 15,1-2 0-15,0 0 0 0,-1 3-1 0,1-2 1 0,0 0 0 0,-2 1-1 0,1 0 1 0,0 0 0 16,-1 1-2-16,0-1 2 0,1 0 0 0,-2 2 0 0,2 1 0 0,0-2 0 0,-2 2-2 16,2-1 2-16,0 1 0 0,-1-2-2 0,2 2 2 0,0 0 0 0,-2 0-2 0,3-1 2 0,0 1 0 15,-1-2 0-15,2 1 0 0,0-2 0 0,-1 4-2 0,1-2 2 0,0-2 0 0,2 3-2 0,-1-1 2 16,0-1 0-16,2 0-2 0,0 0 2 0,0-1 0 0,1 0 0 0,-1 0 0 0,0 1 0 0,3-1-2 15,-2-1 2-15,0 0 0 0,1 1-2 0,1-2 2 0,-1 0 0 0,0 1-3 0,0-1 3 0,0 0 0 16,1 0 0-16,0 0 0 0,-1 0 0 0,2-1-2 0,-2 0 2 0,0 0 0 0,2-3-3 16,-2 3 3-16,0-2 0 0,2 1-3 0,-2-1 3 0,0 0 0 0,1-1 0 0,-2 1 0 0,0-1 0 15,0-1-3-15,-1 3 3 0,0-2 0 0,1 2-3 0,-2-3 3 0,0 2 0 0,3 1-3 0,-3 0 3 16,0-1 0-16,0 0 0 0,-1 0 0 0,0 2 0 0,1-3-3 0,-2 4 3 0,0 0 0 0,2-2-2 16,-2 2 2-16,0 0 0 0,1-1-3 0,-1 1 3 0,0 0 0 0,-1 3 0 0,0-3 0 15,0 4 0-15,0-3-3 0,0 3 3 0,0-2 0 0,0 3-3 0,0-2 3 0,0 1 0 0,-1 2-3 16,1 0 3-16,0 0 0 0,-2 0 0 0,1 3 0 0,1-3 0 0,-2 1-2 0,2 2 2 0,0-1 0 15,-2 1-2-15,2-1 2 0,0 1 0 0,-1 2-2 0,1-4 2 0,0 2 0 0,-1 2 0 16,1-2 0-16,0 1 0 0,0-1-2 0,0 0 2 0,0 1 0 0,0-2-3 0,0 2 3 0,0-2 0 16,0 2-4-16,1-2 4 0,0 1 0 0,-2 1 0 0,1-2 0 0,-1-1 0 0,1 2-3 0,0-2 3 15,0 2 0-15,-1-3-2 0,0 0 2 0,0 1 0 0,0-1-1 0,1-1 1 0,0 1 0 0,-3-1 0 16,2-1 0-16,0 1 0 0,0-2-1 0,0-1 1 0,0 0 0 0,0 3 0 0,-1-3 0 16,1 0 0-16,-1 1 0 0,1-3 0 0,0 1 0 0,-1 2 0 0,1-3 0 0,0 0 0 0,-2 0 0 15,2-2 0-15,0 1 0 0,-1 0 0 0,0-2 0 0,1-1 0 0,-1 3 0 0,3 1 0 0,0 0 0 16,0 0 0-16,0 0 0 0,0 0 0 0</inkml:trace>
  <inkml:trace contextRef="#ctx0" brushRef="#br3" timeOffset="118752.07">20682 1336 0 0,'0'0'373'0,"0"0"-374"0,6 6 1 0,0 1 0 15,2-1-1-15,-3-1 1 0,0 1 0 0,1-1-2 0,-1 1 2 0,0 0 0 0,1 0 0 16,5 12 0-16,-1-2 0 0,2 2-1 0,-2 0 1 0,-1 0 0 0,2 1-1 0,-2-2 1 15,-2 0 0-15,0 1-2 0,-3-2 2 0,0 0 0 0,1-1 0 0,-1 0 0 0,-1 1 0 0,1 0-2 16,-3-1 2-16,0-3 0 0,1 3-2 0,-2-10 2 0,0 1 0 0,0 1-2 0,-1-2 2 0,0 0 0 16,0 0 0-16,0 1 0 0,0-1 0 0,-2 1-2 0,1-2 2 0,0 2 0 0,-3 1-2 15,2-2 2-15,0 1 0 0,-1 1-2 0,0-1 2 0,0 0 0 0,0 0 0 0,0-1 0 0,-1 1 0 16,0 1-2-16,1-2 2 0,0 1 0 0,-2-1-2 0,6-5 2 0,0 0 0 0</inkml:trace>
  <inkml:trace contextRef="#ctx0" brushRef="#br3" timeOffset="119318.72">21252 1563 0 0,'0'0'261'0,"0"0"-262"0,0 1 1 0,0 0 0 16,1 0-1-16,-1 0 1 0,0 1 0 0,2-1-2 0,-1-1 2 0,0 0 0 0,2 1 0 0,-1 1 0 0,0-1 0 15,2 0-1-15,-1-1 1 0,1 0 0 0,0 2 0 0,1-1 0 0,0 1 0 0,0-1 0 0,2 0 0 16,-1 0 0-16,2-1 0 0,10 3 0 0,-1-2 0 0,4 4 0 0,-1-3 0 0,-1-1 0 16,1 1 0-16,-2 0 0 0,2-2 0 0,0 5 0 0,-3-5 0 0,1 1 0 0,-1 3 0 15,2-3 0-15,-1-1 0 0,0 4 0 0,-1-3 0 0,-1 0 0 0,2 0 0 0,-2 1 0 0,0-1 0 0,-1 1 0 16,-1-1 0-16,-1 1 0 0,1 0 0 0,-9-2 0 0,0 0 0 0,1 1 0 0,-3-1 0 0,0 0 0 15,3 2 0-15,-3-2 0 0,0 0 0 0</inkml:trace>
  <inkml:trace contextRef="#ctx0" brushRef="#br3" timeOffset="119568.68">21609 1439 0 0,'0'0'607'0,"0"0"-607"0,0 1 0 0,0 0 0 16,-1 2-1-16,1-3 1 0,0 1 0 0,-1 0-1 0,1 0 1 0,0 1 0 0,0 0-2 16,0-1 2-16,0 0 0 0,1 3 0 0,-1-2 0 0,0 1 0 0,1 0-1 0,-1 1 1 0,0 0 0 0,1 1-1 15,0 1 1-15,0-1 0 0,0 0 0 0,0 0 0 0,0 2 0 0,2 1 0 0,1 11 0 0,0-3 0 16,1 2-2-16,0 2 2 0,-1-2 0 0,2 2-2 0,-2-3 2 0,1 1 0 0,1 2-2 16,-3-2 2-16,1-1 0 0,1 2 0 0,-3-4 0 0,0 0 0 0,1 2-2 0,-2-2 2 0,0-1 0 15,1 2-2-15,-2-10 2 0,0 1 0 0,2-1-2 0,-2-1 2 0,0 0 0 0,0 0 0 0,0 0 0 16,0 0 0-16,1-2-2 0,-1 1 2 0,0-1 0 0,1 0-3 0,-1-3 3 0,0 0 0 0</inkml:trace>
  <inkml:trace contextRef="#ctx0" brushRef="#br3" timeOffset="120336.59">22275 1259 0 0,'0'0'449'0,"0"0"-451"16,0 1 2-16,0-1 0 0,1 3-1 0,-1-2 1 0,0 3 0 0,1-3 0 16,-1 1 0-16,0 1 0 0,2 1-1 0,-2-1 1 0,0 0 0 0,1 1-2 0,-1 0 2 0,0 1 0 0,3 1-1 15,-3-6 1-15,0 0 0 0,0 0 0 0,0 0 0 0,0 0 0 0,0 0-1 16,0 21 1-16,0 2 0 0,2-1-2 0,-2-2 2 0,0 0 0 0,0-20 0 0,-2 21-2 0,2-1 2 0,0-1 0 15,-2 1 0-15,2-2 0 0,0 0 0 0,-2 2-2 0,2-12 2 0,0 1 0 0,0-1-1 16,0-2 1-16,0 1 0 0,0 1 0 0,0-3 0 0,0 3 0 0,1-2 0 0,-1 1 0 0,0-1 0 16,1 3 0-16,-1-3 0 0,0 0 0 0,2 2 0 0,-2-1 0 0,0-2 0 0,2 4 0 0,-2-2 0 0,0-2 0 15,0 4 0-15,0-3 0 0,0 0 0 0,0 0 0 0,0-1 0 0,0 1 0 0,0 1 0 16,0-2 0-16,0 0 0 0,-2 1 0 0,2-1 0 0,0-1 0 0,-2 0 0 0,2 0 0 0,0-2 0 16,-1 2 0-16,1-2 0 0,0 0 0 0,0 2 0 0,0-1 0 0,0-2 0 0,-1 1 0 15,1 0 0-15,0-2 0 0,-1 3 0 0,1-2 0 0,0 1 0 0,-1-1 0 0,1-1 0 0,0 0 0 16,-1 2 0-16,1-2 0 0,0 0 0 0,-2 1 0 0,2-1 0 0,0 0 0 0,-2-3 0 15,2 3 0-15,0-1 0 0,-2-2 0 0,2 1 0 0,0 1 0 0,-2-1 0 0,2-1 0 0,0 1 0 16,-2-2 0-16,1 0 0 0,0-1 0 0,0 0 0 0,0 0 0 0,0 1 0 0,0-3 0 0,0 0 0 0,0 1 0 16,0-2 0-16,0-10 0 0,0 0 0 0,-1-2 0 0,2 12 0 0,0 0 0 0,-3-3 0 15,2-9 0-15,0-1 0 0,-1 2 1 0,2-2-1 0,0 1 0 0,-2 0 15 0,1 2-15 0,0 0 0 16,0-3 27-16,1 3-27 0,0 0 0 0,-1 0 0 0,1 1 0 0,0 0 0 0,0 0 31 16,0 1-31-16,0-1 0 0,1 1 30 0,-1 3-30 0,0-1 0 0,0-2 27 0,0 11-27 0,0 1 0 15,1-3 0-15,-1 2 0 0,0-1 0 0,1 1 21 0,-1 0-21 0,0-1 0 0,1 1 16 0,-1 1-16 16,0 0 0-16,2-3 10 0,-1 2-10 0,0 0 0 0,0 0 0 0,0 1 0 0,1-1 0 0,1 0 4 15,-1 1-4-15,0 0 0 0,1 1-1 0,0-1 1 0,0 0 0 0,1 1-4 0,0 1 4 0,0-2 0 16,2 1 0-16,-1 3 0 0,0-1 0 0,1-1-3 0,0 2 3 0,1 0 0 0,0-2 0 16,-1 4 0-16,0-1 0 0,2 0 1 0,0 0-1 0,-1 1 0 0,0 3 0 0,0 0 0 0,1-1 0 15,-1 0-2-15,0 0 2 0,0 0 0 0,1 3-4 0,-1-1 4 0,-1 0 0 0,1 0-3 0,-2 0 3 16,1 1 0-16,1 0 0 0,-3 1 0 0,0-1 0 0,0 2-2 0,-2-1 2 0,0-2 0 0,1 3-4 16,-3-2 4-16,0 1 0 0,3 1-4 0,-5-1 4 0,1-1 0 0,-2 1 0 15,1-1 0-15,0 1 0 0,-2-1-6 0,0-1 6 0,0 1 0 0,-2 1-10 0,-1-1 10 0,1-1 0 0,0 1-14 16,0-2 14-16,-1 0 0 0,-2 2 0 0,3-2 0 0,0 0 0 0,-2 0-13 0,0 0 13 15,1-1 0-15,0 3-9 0,1-4 9 0,0 2 0 0,-1-1 0 0,2-1 0 0,0 0 0 0,0 3 0 16,1-4 0-16,-1 2 0 0,0-1-5 0,3 1 5 0,0-1 0 0,0 1 0 0,2-1 0 0,0 0 0 0,-2 2-1 16,2 0 1-16,0-1 0 0,2 0 0 0,-1 0 0 0,0 1 0 0,2 0 5 15,-1 1-5-15,0 0 0 0,2 0 5 0,0 1-5 0,-1 0 0 0,0 1 2 0,0-2-2 0,0 3 0 16,0-1 0-16,-1-2 0 0,0 3 0 0,3-1-5 0,-3 0 5 0,0 1 0 0,0 0-9 0,-2-1 9 16,0 1 0-16,2-1-10 0,-2-1 10 0,0 0 0 0,0 3 0 0,-1-3 0 0,0 1 0 0,-1 1-12 15,-1-1 12-15,-1-1 0 0,1 0-13 0,0-1 13 0,0 0 0 0,-2 3-15 0,1-3 15 0,0 0 0 16,-4 1 0-16,3-1 0 0,0-2 0 0,0 1-15 0,0 0 15 0,0-1 0 0,-3 0-16 15,3-1 16-15,0 0 0 0,0 1-19 0,1-3 19 0,0 0 0 0,-2 2 0 0,3-3 0 0,0 0 0 16,0 0-20-16,3 0 20 0,0 0 0 0</inkml:trace>
  <inkml:trace contextRef="#ctx0" brushRef="#br3" timeOffset="120537.16">22703 1442 0 0,'0'0'327'0,"0"0"-328"0,2 0 1 0,0 0 0 16,2 0 0-16,0 0 0 0,-1 0 0 0,0 2-1 0,-1-2 1 0,0 0 0 0,2 0-2 0,-2 0 2 0,0 0 0 15,1 1-2-15,-1 0 2 0,0 0 0 0,0 2 0 0,-1-2 0 0,1 1 0 0,-1 1-1 16,-1-1 1-16,0 0 0 0,0 2-1 0,0-1 1 0,0 0 0 0,-3 2-2 0,2 0 2 0,0 0 0 16,-2 0 0-16,1 1 0 0,0-1 0 0,-1 2-1 0,1-1 1 0,0 0 0 0,-2 1 0 0,1 0 0 15,0-2 0-15,-2 3 0 0,2-2 0 0,0 0 0 0,-1 1 0 0,1 0 0 0,-1 0 0 16,1-1 0-16,0-1 0 0,0-1 0 0,0 4 0 0,0-3 0 0,1 0 0 0,0 1 0 0,1-2 0 0,0 0 0 16,0 3 0-16,1-4 0 0,0 0 0 0,0 2 0 0,1-1 0 0,0-1 0 0,1 0 0 15,-2-3 0-15,0 0 0 0</inkml:trace>
  <inkml:trace contextRef="#ctx0" brushRef="#br3" timeOffset="120903.84">23018 1468 0 0,'0'0'536'0,"0"0"-537"0,-4 2 1 0,0 0 0 16,0 3 0-16,2-4 0 0,0 1 0 0,-2 1-2 0,1-1 2 0,0-1 0 15,-1 2-2-15,1-2 2 0,-1 1 0 0,0 1-1 0,1-1 1 0,0-1 0 0,-1 2 0 0,2-1 0 0,0 1 0 0,-1 0-1 16,0 0 1-16,1-1 0 0,-1 1-2 0,2-2 2 0,0 1 0 0,-2 3-2 0,2-3 2 0,0 1 0 15,0-2 0-15,1 2 0 0,0-1 0 0,1 0-2 0,0-1 2 0,0 1 0 0,1 1-2 16,0-2 2-16,0 0 0 0,1 1-2 0,1-2 2 0,-1 0 0 0,1 1 0 0,1-1 0 0,0 0 0 0,0 2-2 16,1-2 2-16,0 0 0 0,0-2-2 0,0 2 2 0,0 0 0 0,0-1-2 0,0 0 2 15,-1 0 0-15,2-1 0 0,-2 0 0 0,0 2 0 0,2-4-2 0,-3 2 2 0,0 1 0 0,2-1-2 16,-2 0 2-16,0 1 0 0,1-2-2 0,-1 2 2 0,-1 0 0 0,0-3 0 0,-1 3 0 16,0 0 0-16,1 0-2 0,-2 0 2 0,0-1 0 0,1 1-2 0,-1 1 2 0,0 0 0 0,0-1-2 15,-1 1 2-15,0 0 0 0,1-1 0 0,-1 1 0 0,0 0 0 0,0 2-3 0,0-2 3 0,0 1 0 16,-2 2-2-16,1-1 2 0,0 1 0 0,-1 1-2 0,1 0 2 0,0 1 0 0,-2 0 0 15,1 0 0-15,0 0 0 0,-1 1-2 0,1 1 2 0,0-1 0 0,-2 2-2 0,1 0 2 0,1-2 0 16,-1 5-2-16,1-4 2 0,0 2 0 0,-1 0 0 0,1 0 0 0,0-1 0 0,-1 4-2 0,1-5 2 16,0 4 0-16,-2-2-2 0,2 1 2 0,0-1 0 0,-1 1-2 0,1 0 2 0,0 0 0 0,-1-2 0 15,1 2 0-15,0-3 0 0,-1 4-1 0,1-4 1 0,0 0 0 0,-2 2-1 0,2-2 1 0,0-1 0 16,-1 3-1-16,1-3 1 0,0-2 0 0,0 4 0 0,0-5 0 0,0 3 0 0,-1-3-6 16,3-3 6-16,0 0 0 0,0 0-11 0,0 0 11 0,0 0 0 0,0 0-13 0,0 0 13 0,0 0 0 15</inkml:trace>
  <inkml:trace contextRef="#ctx0" brushRef="#br3" timeOffset="121069.9">23377 1430 0 0,'0'0'557'0,"0"0"-557"0,10 9 0 0,1 1 0 0,-1 1-2 16,0 0 2-16,1 2 0 0,0-1-2 0,-1 2 2 0,2 1 0 0,-1 1-2 0,0 0 2 0,-1 1 0 0,0 0 0 15,-2 2 0-15,1 2 0 0,-1 0-2 0,-3 0 2 0,0 0 0 0,1-1-2 0,-4 1 2 0,0 0 0 0,1 0-2 16,-8 15 2-16,-1 0 0 0,-1 0 0 0,-4-6 0 0,-1 0 0 0,1-1-2 0,-9-4 2 15,1 0 0-15,-2 2-2 0,-3-3 2 0,1-1 0 0,-1 4-3 0,24-27 3 0,0 0 0 0</inkml:trace>
  <inkml:trace contextRef="#ctx0" brushRef="#br3" timeOffset="128077.68">24087 3040 0 0,'0'0'474'0,"0"0"-463"0,2-1-11 0,0 1 0 0,0-2 13 0,-1 0-13 0,0 1 0 0,2-1 2 16,-1 1-2-16,-1 0 0 0,2-1 0 0,-1 2 0 0,0 0 0 0,0-1-18 0,-1 1 18 16,0 0 0-16,2 0-4 0,-2 0 4 0,0 0 0 0,1 1 16 0,-1-1-16 0,0 2 0 15,0 0 0-15,-1-1 0 0,0 0 0 0,2 3 7 0,-2-3-7 0,0 1 0 0,-2 1 34 0,1-1-34 0,0 1 0 16,-1 0 24-16,0 1-24 0,0 0 0 0,0-2 0 0,0 2 0 0,0-1 0 0,-2-1 8 16,1 1-8-16,-1 1 0 0,0-1-25 0,0-1 25 0,0 0 0 0,-2 3-42 0,1-4 42 0,0 2 0 15,-1-1 0-15,1 0 0 0,0 1 0 0,-1-1-25 0,1 0 25 0,-1-1 0 0,-1 1-25 0,1-1 25 0,1 1 0 16,-2-1-43-16,1-1 43 0,1 0 0 0,-2 0 0 0,2 0 0 0,0 0 0 0,-3 0-19 15,8 0 19-15,0 0 0 0,0 0 3 0,0 0-3 0,0 0 0 0,0 0-12 0,0 0 12 16,0 0 0-16,0 0 0 0,0 0 0 0,0 0 0 0,0 0-12 0,0 0 12 0,0 0 0 0,0 0-22 16,-19 0 22-16,-1-1 0 0,-3-2-14 0,22 3 14 0,0 0 0 0,0 0 0 0,1 1 0 0,0 1 0 15,-2-1 40-15,2 1-40 0,0 1 0 0,0 0 44 0,0 0-44 0,0 0 0 0,2-1 36 16,-1 3-36-16,0-1 0 0,3 2 0 0,-2-1 0 0,0 1 0 0,0 1 0 0,1-1 0 0,0 3 0 16,1-1 8-16,0 0-8 0,-1 0 0 0,2 1 5 0,5 9-5 0,-1-1 0 0,2 3 0 15,-5-11 0-15,-1-1 0 0,0 1-8 0,-1-1 8 0,0-1 0 0,2 2-21 0,-1-1 21 0,-1-2 0 0,1 2-16 16,-1 0 16-16,0-3 0 0,1 2 0 0,-2 0 0 0,1-1 0 0,1 0-10 0,-5-6 10 15,0 0 0-15,0 0-30 0,0 0 30 0,0 0 0 0,0 0-25 0,0 0 25 0,0 0 0 0</inkml:trace>
  <inkml:trace contextRef="#ctx0" brushRef="#br3" timeOffset="128494.89">24095 3067 0 0,'0'0'259'0,"0"0"-243"16,-2-14-16-16,0 2 0 0,-1-2 0 0,2 8 0 0,1 6 0 0,-1-7 0 0,-1-2 9 0,1 3-9 0,0 0 0 0,-2-1 11 15,1 1-11-15,0-1 0 0,0 0 25 0,0 3-25 0,0-3 0 0,-3 0 0 16,2 2 0-16,0 0 0 0,-2-1 0 0,1 2 0 0,0 0 0 0,-1 0-3 0,5 4 3 0,0 0 0 0,0 0 7 16,-14-4-7-16,2-3 0 0,-1 1 0 0,6 6 0 0,0 0 0 0,-1-2-4 0,-1 2 4 0,1 0 0 15,-1 2-6-15,-10 3 6 0,0 1 0 0,-1-1-23 0,1 3 23 0,1 1 0 0,-3 1 0 16,5 0 0-16,1 1 0 0,-2 2 8 0,4-1-8 0,0 0 0 0,-1 1-2 0,4 1 2 0,1-1 0 0,-2 2 17 16,4-3-17-16,0 2 0 0,-3 2 0 0,5-3 0 0,0 1 0 0,-1 2 1 0,4-2-1 15,0-1 0-15,-1 2 14 0,3-3-14 0,0 1 0 0,0 0 35 0,3 1-35 0,0-1 0 16,0 2 0-16,3-1 0 0,0 0 0 0,1 0 22 0,2 0-22 0,0-1 0 0,0 1 4 15,3-1-4-15,0-1 0 0,0 1 20 0,1-1-20 0,0 0 0 0,3 2 0 0,-1-5 0 0,1 0 0 0,3 3 34 16,-3-4-34-16,1 1 0 0,-1 1 46 0,1-3-46 0,0-2 0 0,0 3 50 0,0-4-50 0,1 1 0 16,1 0 0-16,-1-3 0 0,2-1 0 0,-1 2 33 0,-1-3-33 0,0 0 0 0,1 2 0 15,0-3 0-15,-2 0 0 0,2-2-33 0,-3 1 33 0,-1-2 0 0,2 2 0 0,-3-3 0 0,0 1 0 16,1-3-33-16,-3 2 33 0,1-1 0 0,0-4-35 0,0 2 35 0,-2-1 0 0,0 0-38 16,0-1 38-16,-1-1 0 0,0 0 0 0,-1-1 0 0,-1-1 0 0,1 0 11 0,-2 1-11 0,2-3 0 0,-1-1 25 15,-4 2-25-15,0-1 0 0,0-2-30 0,-3 3 30 0,0-1 0 0,2-1 0 0,-3 0 0 16,0 1 0-16,-2-2-55 0,-2 2 55 0,0 0 0 0,-1-2-47 0,-1 1 47 0,0 1 0 0,-4-2-9 15,2 3 9-15,0-2 0 0,-2 1 0 0,-2 2 0 0,0-2 0 0,-1 3 13 0,-1 0-13 16,-2 0 0-16,1-2 3 0,-1 5-3 0,1-3 0 0,-3 1-2 0,2 3 2 0,-2 0 0 0,0-3 0 16,-1 5 0-16,0-1 0 0,1 0-7 0,-1 3 7 0,2 0 0 0,-3-2 3 0,3 2-3 0,1 0 0 15,-2 0 31-15,18 4-31 0,0 0 0 0,0 0 0 0,-32-7 0 0,1-1 0 0,0 0 0 16,20 6 0-16,0-1 0 0</inkml:trace>
  <inkml:trace contextRef="#ctx0" brushRef="#br3" timeOffset="170553.39">29332 14677 0 0,'0'0'334'0,"0"0"-334"0,-31-14 0 0,0-1 0 16,-3 0-33-16,19 11 33 0,-1 0 0 0,0-1 11 0,1 4-11 0,1-2 0 16,-4 1 42-16,4 2-42 0,-1 0 0 0,0-1 0 0,9 1 0 0,-1 0 0 0,1 3 13 0,-6-1-13 0,-2 0 0 0,2-1-8 15,1 3 8-15,-1-1 0 0,0 1-27 0,-1 0 27 0,1 1 0 0,0 1 0 0,-1-2 0 0,2 1 0 16,-3 3-24-16,3-2 24 0,0 0 0 0,-1 1 13 0,2 1-13 0,0-1 0 0,-4 1 0 16,4 1 0-16,0-1 0 0,-2 1 0 0,2 0 0 0,-1 0 0 0,1 2 15 0,1-3-15 0,0 2 0 15,-2 0 60-15,4-1-60 0,0 1 0 0,-2 1 55 0,3 1-55 0,0-3 0 0,0 3 0 0,1 1 0 16,0-2 0-16,-2 0 35 0,3 0-35 0,0 2 0 0,-2 0 55 0,3 0-55 0,0 0 0 15,-3-1 5-15,4 2-5 0,0-1 0 0,-2 3 0 0,3-2 0 0,0 1 0 0,-2 2-18 0,3-2 18 16,0 1 0-16,-1 0-26 0,1 0 26 0,0 1 0 0,1 1-2 0,0-1 2 0,0 0 0 0,2 4 0 16,-1-2 0-16,1 1 0 0,2 1 44 0,-3-2-44 0,0 0 0 0,2 4 18 0,1 11-18 0,0-1 0 15,0 1 2-15,2-6-2 0,-1 0 0 0,1 0 0 0,-4-13 0 0,0-1 0 0,2 4 5 16,-1-3-5-16,1 0 0 0,1 2 36 0,0-2-36 0,0 0 0 0,2 2-6 0,1 0 6 0,-1-2 0 16,0 3 0-16,2-3 0 0,-1 1 0 0,2 1-21 0,-1-1 21 0,-1-1 0 0,2 2-17 0,1-3 17 15,-2 1 0-15,1-2-29 0,1 2 29 0,-1-2 0 0,1 2 0 0,1-2 0 0,-1-1 0 0,3 3-13 16,-3-4 13-16,1 0 0 0,0 3-2 0,0-4 2 0,1 2 0 0,0-1 7 0,1-1-7 15,-2 0 0-15,3 1 0 0,-2-3 0 0,1 0 0 0,0 3 6 0,1-6-6 0,0 2 0 0,1 1-8 16,-2-2 8-16,1-1 0 0,-1 1 4 0,-1-4-4 0,0 2 0 0,2 2 0 0,-3-5 0 0,1 0 0 16,-1 1 39-16,0-2-39 0,1 0 0 0,1 0 70 0,-1 0-70 0,-1-1 0 0,2-1 85 15,-3-2-85-15,0 1 0 0,2-1 0 0,-2 0 0 0,0 0 0 0,0-3 23 0,-2 2-23 0,1 0 0 16,-1-3-24-16,-6 5 24 0,0 1 0 0,0-4-34 0,0 1 34 0,-1 2 0 0,0-3 0 0,0 1 0 16,0 0 0-16,2-2 10 0,-3 1-10 0,0 0 0 0,2-1 60 0,2-8-60 0,-1-3 0 15,2 1 26-15,-4 0-26 0,0-1 0 0,2-1 0 0,-4 2 0 0,0 1 0 0,3-3 5 0,-4 3-5 0,0-2 0 16,-2 0 8-16,-1 1-8 0,0 0 0 0,0-2 46 0,-1 2-46 0,0 1 0 15,-2-3 0-15,1 3 0 0,-1 0 0 0,-1-1 23 0,-1 0-23 0,1 1 0 0,-1-2 13 16,2 0-13-16,0 2 0 0,-2-1 4 0,1-1-4 0,-1 1 0 0,0-1 0 0,1 2 0 0,0-2 0 0,-3 1-12 16,1 0 12-16,1 0 0 0,-2 1-8 0,2-1 8 0,0 2 0 0,-1-3-38 0,0 1 38 0,1 1 0 15,-1-4 0-15,-1 4 0 0,1-1 0 0,-1 0 12 0,1 2-12 0,1-1 0 0,-2-2 9 16,2 3-9-16,-1 1 0 0,1-3 8 0,2 3-8 0,0 1 0 0,-3-2 0 0,3 2 0 0,0 0 0 16,-3-2 0-16,2 4 0 0,1 0 0 0,-1-3 18 0,5 10-18 0,0 0 0 0,-2-2-19 0,2 3 19 15,0 0 0-15,-2-2 0 0,0 2 0 0,1-1 0 0,-1-2-44 0,0 4 44 0,0-1 0 0,0-2-29 16,-1 2 29-16,-1 0 0 0</inkml:trace>
  <inkml:trace contextRef="#ctx0" brushRef="#br3" timeOffset="174406.74">26411 15917 0 0,'0'0'345'0,"0"0"-397"16,-5 0 52-16,0 0 0 0,-1-3-28 0,3 3 28 0,0 0 0 0,0-1-9 0,0 1 9 15,0 0 0-15,-2 0 0 0,2 0 0 0,0 0 0 0,-2 0 0 0,1 0 0 0,0 0 0 0,0 1 0 16,0-1 0-16,-1 0 0 0,1 3 0 0,-1-3 0 0,0 1 0 0,5-1 0 0,-5 2 0 0,0 0 0 16,-1-1 0-16,0 1 0 0,1-2 0 0,0 2 0 0,-1 0 0 0,1-1 0 0,-1 0 0 0,0 1 0 0,1-2 0 15,0 0 0-15,-1 1 0 0,0-1 0 0,1 0 0 0,-2 3 0 0,2-3 0 0,0 0 0 16,-3 0 0-16,3 0 0 0,-1 0 0 0,0-1 0 0,1 1 0 0,0 0 0 0,-1-2 0 15,1 2 0-15,0 0 0 0,-1-1 0 0,1 0 0 0,0 0 0 0,-1 0 0 0,1 0 0 0,0 0 0 16,0 0 0-16,0 1 0 0,0 0 0 0,-2-2 0 0,2 2 0 0,-1 0 0 0,0-1 0 0,1 1 0 0,-1 0 0 16,0 0 0-16,1 0 0 0,0 0 0 0,-2 0 0 0,1 0 0 0,1 0 0 0,-2 1 0 15,1-1 0-15,0 0 0 0,-2 0 0 0,2 0 0 0,0 0 0 0,-1 2 0 0,1-2 0 0,-1 0 0 0,-1 2 0 16,2-2 0-16,0 0 0 0,-3 2 0 0,3-2 0 0,0 0 0 0,-2 1 0 0,1-1 0 0,-1 0 0 16,1 2 0-16,-1-2 0 0,1 0 0 0,-2 0 0 0,2 0 0 0,0 0 0 0,-1 2 0 15,0-2 0-15,1 0 0 0,-2 0 0 0,2 0 0 0,-1 0 0 0,0 0 0 0,0 0 0 0,1 0 0 16,-3 1 0-16,2-1 0 0,0 0 0 0,-1 1 0 0,1-1 0 0,0 0 0 0,0 1 0 15,-1-1 0-15,1 0 0 0,0 1 0 0,-1-1 0 0,0 0 0 0,1 0 0 0,0 0 0 0,-1 0 0 16,-1 3 0-16,2-3 0 0,0 0 0 0,-3 1 0 0,3-1 0 0,0 0 0 0,-4 3 0 0,3-3 0 16,0 0 0-16,-1 2 0 0,1 0 0 0,0-1 0 0,0-1 0 0,-1 0 0 0,1 0 0 15,-1 2 0-15,-1-2 0 0,2 0 0 0,-2 2 0 0,0-2 0 0,1 0 0 0,-1 2 0 16,0-2 0-16,1 0 0 0,0 2 0 0,-2-2 0 0,2 0 0 0,-2 2 0 0,2-1 0 0,0 0 0 0,-3 2 0 16,3-2 0-16,0-1 0 0,-4 2 0 0,4 0 0 0,0-1 0 0,-3 1 0 15,3-1 0-15,0 0 0 0,-3 2 0 0,3-3 0 0,-1 1 0 0,-2 1 0 0,-12 1 0 0,0-2 0 0,1 1 0 16,13-1 0-16,0 0 0 0,-2 1 0 0,-8-1 0 0,-1-1 0 0,-1 5 0 0,2-5 0 15,0 1 0-15,0 3 0 0,4-4 0 0,-1 1 0 0,0 0 0 0,2 0 0 0,1 0 0 0,-2 0 0 16,4-1 0-16,-1 0 0 0,-1 2 0 0,2-2 0 0,1 0 0 0,-1 2 0 0,3-2 0 0,0 0 0 16,-3 2 0-16,2-1 0 0,-1 0 0 0,0 0 0 0,0-1 0 0,-1 0 0 0,1 2 0 15,-2 0 0-15,-1-2 0 0,0 1 0 0,15-1 0 0,0 0 0 0,0 0 0 0,-30 3 0 0,0 0 0 16,-3 1 0-16,17-4 0 0,1 1 0 0,-1 2 0 0,2-2 0 0,-1 0 0 0,-2 3 0 0,1-2 0 16,1 0 0-16,-2 1 0 0,3-3 0 0,-1 1 0 0,-2 2 0 0,2-2 0 0,-1 0 0 0,0 2 0 15,0 0 0-15,1-2 0 0,-3 2 0 0,3-1 0 0,-1 0 0 0,1 0 0 0,-1 1 0 0,1-1 0 16,-3 0 0-16,3-1 0 0,-1 2 0 0,-1-2 0 0,0 1 0 0,1-1 0 0,-3 1 0 15,2 0 0-15,1-1 0 0,-1 0 0 0,1-1 0 0,-1 0 0 0,0 1 0 0,1-1 0 0,1 0 0 16,-3 0 0-16,3 0 0 0,-1 0 0 0,-2 0 0 0,1 0 0 0,1 0 0 0,-1 0 0 16,0 0 0-16,0 0 0 0,-1 1 0 0,2-1 0 0,-1 0 0 0,1 3 0 0,0-3 0 0,0 0 0 0,0 1 0 15,0-1 0-15,-1 0 0 0,-1 1 0 0,2-1 0 0,-2 0 0 0,0 2 0 0,1-2 0 16,1 0 0-16,-3 2 0 0,1-1 0 0,0 0 0 0,-1-1 0 0,2 1 0 0,-1 1 0 0,-1 0 0 16,0-1 0-16,0 0 0 0,1 1 0 0,0-1 0 0,0 1 0 0,-2-1 0 0,1-1 0 0,1 1 0 15,-2 1 0-15,1-1 0 0,2-1 0 0,-1 2 0 0,1-2 0 0,-1 0 0 0,1 2 0 16,-2-2 0-16,1 2 0 0,0-1 0 0,1 0 0 0,1-1 0 0,-4 2 0 0,4-1 0 0,-1-1 0 15,-2 2 0-15,1-2 0 0,-2 0 0 0,2 2 0 0,-1-2 0 0,0 0 0 0,1 2 0 16,0-2 0-16,0 0 0 0,-2 1 0 0,1-1 0 0,1 0 0 0,-1 2 0 0,0-2 0 0,0 0 0 16,0 2 0-16,1-2 0 0,-1 0 0 0,-2 2 0 0,3-2 0 0,-1 0 0 0,1 2 0 15,0-2 0-15,-1 0 0 0,0 0 0 0,1 0 0 0,1 0 0 0,-2 1 0 0,0-1 0 0,2 0 0 0,-1 1 0 16,1 0 0-16,-1-1 0 0,-2 2 0 0,2-1 0 0,0 0 0 0,0 0 0 0,0 1 0 0,0-1 0 16,-1 1 0-16,1-2 0 0,1 1 0 0,-2 3 0 0,3-3 0 0,-2 0 0 0,0 0 0 15,1 2 0-15,0-1 0 0,-1 0 0 0,0 0 0 0,2 0 0 0,-3 0 0 0,3-1 0 0,-1 2 0 16,0 1 0-16,0-3 0 0,1 0 0 0,-1 1 0 0,1-1 0 0,1 0 0 0,-4 2 0 15,4-2 0-15,-1 0 0 0,-1 1 0 0,0-1 0 0,1 0 0 0,-3 0 0 0,4 0 0 0,-1 0 0 16,-1 0 0-16,1 0 0 0,-1 1 0 0,0 0 0 0,0-1 0 0,1 1 0 0,-1-1 0 0,2 0 0 16,-1 1 0-16,-1-1 0 0,1-1 0 0,1 0 0 0,-1 2 0 0,1-2 0 0,-1 0 0 0,-1 2 0 15,1-2 0-15,1 0 0 0,-2 1 0 0,2 0 0 0,-1 1 0 0,-1-2 0 0,2 0 0 16,-1 0 0-16,0 2 0 0,-1-1 0 0,1-1 0 0,-3 3 0 0,3-2 0 0,-1 1 0 0,1-2 0 16,-1 0 0-16,0 0 0 0,0 2 0 0,0-2 0 0,1 0 0 0,-2 2 0 0,2-2 0 0,-2 0 0 15,2 0 0-15,0-1 0 0,1 0 0 0,-2 0 0 0,2 1 0 0,-2 0 0 0,0-1 0 16,-1 1 0-16,0 0 0 0,1-3 0 0,-2 3 0 0,2 0 0 0,-2-3 0 0,1 3 0 15,1 0 0-15,-2 0 0 0,3 0 0 0,-1 0 0 0,-1-1 0 0,0 1 0 0,1 0 0 0,-2 0 0 16,2 0 0-16,1 0 0 0,-1-1 0 0,1 1 0 0,-2 0 0 0,0 1 0 0,1-1 0 0,1 0 0 16,-1 1 0-16,0-1 0 0,0 0 0 0,0 0 0 0,2 0 0 0,-1 0 0 0,-1 0 0 0,0 0 0 15,0 0 0-15,-2 0 0 0,1 0 0 0,1 0 0 0,-1 3 0 0,0-3 0 0,0 0 0 0,1 1 0 16,0-1 0-16,1 0 0 0,-2 0 0 0,0 0 0 0,2 0 0 0,-2 0 0 0,3 0 0 0,-1 0 0 16,0 0 0-16,0 0 0 0,1 0 0 0,-1-1 0 0,1 1 0 0,-1 0 0 0,-2-3 0 15,2 3 0-15,1 0 0 0,-3 0 0 0,1 0 0 0,1 0 0 0,-2 0 0 0,2 0 0 0,-1 0 0 16,0 0 0-16,-1 0 0 0,0 0 0 0,0-1 0 0,1 1 0 0,1 0 0 0,-2-1 0 15,2 1 0-15,-2 0 0 0,1-1 0 0,0 1 0 0,1 0 0 0,-3 0 0 0,0 0 0 0,2 0 0 16,-1 0 0-16,1 0 0 0,-1 0 0 0,1 0 0 0,-2 0 0 0,1 0 0 0,0 1 0 0,0-1 0 16,1 0 0-16,-4 0 0 0,2 0 0 0,1 0 0 0,-1-1 0 0,2 1 0 0,-2 0 0 15,-1 0 0-15,4 0 0 0,-1 0 0 0,-1-3 0 0,-1 2 0 0,1 0 0 0,-1-1 0 16,0 1 0-16,1 0 0 0,-1-1 0 0,-1 1 0 0,2 0 0 0,-3 1 0 0,1-2 0 0,0 1 0 0,0-1 0 16,1 0 0-16,-1 1 0 0,-1 0 0 0,1 0 0 0,0 0 0 0,0-1 0 0,1 2 0 15,-1 0 0-15,-1-3 0 0,2 3 0 0,-1-1 0 0,-1 0 0 0,2 1 0 0,-2 0 0 0,-1-1 0 16,4 1 0-16,-1 0 0 0,-2-2 0 0,3 2 0 0,-1 0 0 0,0 0 0 0,-1 0 0 0,-1 0 0 15,1 0 0-15,0 0 0 0,0 0 0 0,0 0 0 0,-1 0 0 0,1 0 0 0,0-1 0 16,0 1 0-16,0 0 0 0,0-2 0 0,0 2 0 0,0 0 0 0,0-2 0 0,-1 2 0 0,2 0 0 16,-1-2 0-16,0 0 0 0,1 1 0 0,-3 0 0 0,-13-1 0 0,0 2 0 0,-4-1 0 0,10 1 0 0,0 0 0 15,-2-1 0-15,6 1 0 0,-1 0 0 0,0 0 0 0,1 0 0 0,1 0 0 0,1-2 0 16,3 2 0-16,-1 0 0 0,1 1 0 0,10-1 0 0,1 0 0 0,0 1 0 0,-3-1 0 0,1 0 0 16,-2 1 0-16,-14-1 0 0,0 0 0 0,-2-1 0 0,13 1 0 0,2 0 0 0,-3 0 0 15,-12 0 0-15,-1 0 0 0,0 1 0 0,4-1 0 0,-1 0 0 0,-3 1 0 0,6-1 0 0,0 0 0 16,-1 0 0-16,11 0 0 0,0 0 0 0,0 3 0 0,-13-2 0 0,-1 1 0 0,0-1 0 0,13-1 0 15,-1 0 0-15,0 2 0 0,-1-2 0 0,0 0 0 0,-2 2 0 0,-13-2 0 0,-1 0 0 0,0 2 0 16,4-1 0-16,-1 0 0 0,0 0 0 0,5 0 0 0,0 0 0 0,0-1 0 0,1 0 0 0,0 0 0 16,-1 3 0-16,0-2 0 0,2 0 0 0,-1 0 0 0,0-1 0 0,-1 0 0 0,0 2 0 15,4-1 0-15,-1 1 0 0,-1 1 0 0,3-1 0 0,-1-2 0 0,0 4 0 0,-1-4 0 0,0 1 0 16,-2 0 0-16,2-1 0 0,1 0 0 0,-4 2 0 0,2-1 0 0,0 0 0 0,0 0 0 16,-3 1 0-16,1-2 0 0,-1 2 0 0,0-1 0 0,2-1 0 0,-1 3 0 0,1-2 0 15,-1 1 0-15,-1-2 0 0,4 0 0 0,-1 0 0 0,-1 2 0 0,-1-1 0 0,0 0 0 0,0 0 0 16,0-1 0-16,1 0 0 0,0 0 0 0,0 0 0 0,0 0 0 0,-2 2 0 0,2-2 0 0,0 0 0 15,-3 2 0-15,5-2 0 0,-1 0 0 0,-2 1 0 0,0-1 0 0,2 0 0 0,-3 2 0 16,1-2 0-16,-1 2 0 0,0 0 0 0,3-1 0 0,1 0 0 0,-4 1 0 0,2-2 0 0,0 0 0 0,-1 2 0 16,1-2 0-16,0 0 0 0,-2 2 0 0,-1-2 0 0,1 0 0 0,1 2 0 0,2-2 0 0,-1 0 0 15,-1 1 0-15,3 0 0 0,-1 0 0 0,-2 0 0 0,0-1 0 0,0 0 0 0,1 2 0 16,0-2 0-16,1-2 0 0,0 1 0 0,2 0 0 0,-2 0 0 0,0 0 0 0,-2-1 0 0,1 0 0 16,-2 0 0-16,1 2 0 0,0 0 0 0,-1-3 0 0,2 3 0 0,2 0 0 0,-3-2 0 15,2 2 0-15,-1 0 0 0,1 0 0 0,-1 0 0 0,0 0 0 0,-1 2 0 0,3-2 0 0,-1 0 0 16,-1 0 0-16,0 0 0 0,2 0 0 0,-3 3 0 0,2-3 0 0,-1 0 0 0,1 2 0 15,3-1 0-15,-1 0 0 0,-3 0 0 0,13-1 0 0,0 0 0 0,-2 1 0 0,-12 0 0 0,1 0 0 0,-3 1 0 16,2 0 0-16,0-2 0 0,-2 1 0 0,15-1 0 0,-1 0 0 0,0 2 0 0,0-2 0 16,-1 0 0-16,-1 1 0 0,-14-1 0 0,1 0 0 0,-1 1 0 0,14-1 0 0,0 0 0 0,-1-1 0 15,2 1 0-15,-1 0 0 0,0-1 0 0,-1 1 0 0,0 0 0 0,-2-2 0 0,1 2 0 16,-1 0 0-16,0-1 0 0,-1 1 0 0,1 0 0 0,0-3 0 0,0 3 0 0,1 0 0 0,-3-2 0 16,1 2 0-16,2 0 0 0,-3 0 0 0,2 0 0 0,-1 0 0 0,-2 1 0 0,3 0 0 0,-1 0 0 15,-1 1 0-15,1-1 0 0,-2 1 0 0,1-2 0 0,-1 1 0 0,0 0 0 16,-2 2 0-16,4-2 0 0,-1 0 0 0,-2 3 0 0,3-3 0 0,-2 0 0 0,2 2 0 0,0-3 0 0,0 0 0 0,-1 2 0 15,-1-2 0-15,1 0 0 0,1 2 0 0,0-2 0 0,-1 0 0 0,1-1 0 16,-1 1 0-16,1 0 0 0,-1-2 0 0,-1 1 0 0,2 0 0 0,-1 1 0 0,1-2 0 0,1 1 0 0,-4-2 0 16,2 0 0-16,1 1 0 0,-1 0 0 0,2 0 0 0,-2 0 0 0,0 1 0 0,3-2 0 0,-1 1 0 15,-1 0 0-15,1 0 0 0,0 0 0 0,-1-1 0 0,0 2 0 0,-1 0 0 0,0-3 0 16,1 4 0-16,1-1 0 0,-3-2 0 0,3 2 0 0,0 0 0 0,-2-2 0 0,1 1 0 16,1 1 0-16,-2-2 0 0,1 0 0 0,0 1 0 0,-1 1 0 0,2-2 0 0,-1 1 0 0,0 0 0 15,1 1 0-15,0 0 0 0,0-1 0 0,0 1 0 0,0 0 0 0,-2-1 0 0,1-1 0 0,1 1 0 16,-2 0 0-16,2 0 0 0,0 0 0 0,0-1 0 0,1 2 0 0,-1-1 0 0,0-1 0 0,-1 2 0 15,1 0 0-15,0-2 0 0,1 2 0 0,1-1 0 0,-4 0 0 0,4 2 0 0,-1 0 0 16,-1-2 0-16,2 2 0 0,-1 0 0 0,-2-1 0 0,1 1 0 0,1 0 0 0,-3 0 0 0,2 0 0 16,0 0 0-16,-1 0 0 0,2 0 0 0,-1 0 0 0,-2 0 0 0,2 0 0 0,0 0 0 0,0 1 0 15,1-1 0-15,1 0 0 0,-4 2 0 0,3-2 0 0,1 0 0 0,-1 1 0 0,2-1 0 0,-1 0 0 16,-1 0 0-16,1 0 0 0,1 0 0 0,-2 1 0 0,2-1 0 0,-1 0 0 0,0 2 0 16,0-2 0-16,1 0 0 0,-2 2 0 0,2-2 0 0,-1 0 0 0,-2 2 0 15,3-2 0-15,1 0 0 0,-3 1 0 0,3-1 0 0,-1 0 0 0,-2 1 0 0,2-1 0 0,1 0 0 0,14 0 0 0,-16 1 0 16,2 0 0-16,-1 0 0 0,-1 0 0 0,1-1 0 0,1 0 0 0,-1 2 0 0,2-2 0 0,-1 0 0 15,0 0 0-15,-1 0 0 0,2 0 0 0,-2 0 0 0,3 0 0 0,0 0 0 0,-3 0 0 0,2 0 0 16,-2 0 0-16,2-2 0 0,0 2 0 0,1 0 0 0,-1-2 0 0,0 1 0 0,1 0 0 0,-3 0 0 16,11 1 0-16,0 0 0 0,-2-2 0 0,-7 0 0 0,1-1 0 0,-2 1 0 0,8 0 0 0,1 2 0 15,0-2 0-15,0 1 0 0,0 0 0 0,-2-1 0 0,0 1 0 0,2 0 0 0,-2-2 0 16,1 0 0-16,0 2 0 0,-2-1 0 0,2 1 0 0,0 0 0 0,-2-2 0 0,0 0 0 0,1 1 0 16,0 0 0-16,0-1 0 0,-1 2 0 0,-2-1 0 0,2 0 0 0,0 0 0 0,-1 0 0 0,1 0 0 0,0-1 0 15,-2-1 0-15,2 4 0 0,0-1 0 0,-1-2 0 0,0 0 0 0,0 2 0 0,0-2 0 16,0 0 0-16,1 2 0 0,-1-2 0 0,1 1 0 0,-1 0 0 0,0-1 0 0,1 0 0 15,0 2 0-15,-1-3 0 0,1 1 0 0,1-1 0 0,-3-1 0 0,3 3 0 0,0-1 0 0,-2-1 0 16,1 1 0-16,1-1 0 0,-1-1 0 0,1 0 0 0,-1 1 0 0,1-1 0 0,0 1 0 16,1 0 0-16,-1-3 0 0,0 2 0 0,1 0 0 0,-1 1 0 0,2-2 0 0,0 0 0 0,-3 0 0 15,3 1 0-15,0 0 0 0,-2-3 0 0,2 2 0 0,-1 0 0 0,-1-1 0 0,2 1 0 0,-1 0 0 16,1-1 0-16,0-1 0 0,-1-1 0 0,1 2 0 0,1-1 0 0,0 1 0 0,-2-1 0 0,2 0 0 16,-1-1 0-16,-1-1 0 0,2 2 0 0,0 0 0 0,0-3 0 0,1 2 0 0,0-1 0 15,-3 1 0-15,-1-14 0 0,0 1 0 0,-1-1 0 0,3 1 0 0,-1 0 0 0,1 0 0 16,2 2 0-16,0 1 0 0,-1-4 0 0,2 4 0 0,0 0 0 0,-1 1 0 0,3 0 0 0,0 0 0 0,-2 0 0 15,2 2 0-15,0-1 0 0,0 0 0 0,1 1 0 0,0-1 0 0,1 0 0 16,0 0 0-16,0 1 0 0,0-1 0 0,0 1 0 0,0 0 0 0,0 1 0 0,0 0 0 0,0 0 0 0,2 1 0 16,-1-1 0-16,1 0 0 0,0 1 0 0,-1-1 0 0,1 3 0 0,0-3 0 0,-1 2 0 0,0 1 0 15,2-3 0-15,0 3 0 0,-1 0 0 0,1-3 0 0,-1 4 0 0,0-1 0 0,0 0 0 0,0 1 0 16,1 1 0-16,-1-3 0 0,-2 10 0 0,0 1 0 0,0-4 0 0,0 2 0 0,0-1 0 16,1 0 0-16,-1 2 0 0,0-1 0 0,1 0 0 0,-1 0 0 0,1 0 0 0,1-2 0 15,-2 2 0-15,0 0 0 0,2-2 0 0,0 0 0 0,-1 1 0 0,2-2 0 0,-1 3 0 0,1-1 0 16,-1-1 0-16,0 0 0 0,0 2 0 0,0-2 0 0,0-1 0 0,0 2 0 0,3 2 0 0,-2-2 0 15,0 1 0-15,0-3 0 0,0 3 0 0,0-1 0 0,2-1 0 0,-1 2 0 0,1-1 0 0,-1 1 0 16,0 0 0-16,1 0 0 0,1-2 0 0,-1 2 0 0,0 0 0 0,1 0 0 0,-1 0 0 0,0 1 0 16,2-2 0-16,0 1 0 0,-1 2 0 0,1-4 0 0,1 3 0 0,-1 1 0 0,0-4 0 15,0 2 0-15,1 2 0 0,-1-2 0 0,13-2 0 0,1 0 0 0,-1-3 0 16,-1 5 0-16,0-3 0 0,2 2 0 0,-4 1 0 0,0-1 0 0,1-1 0 0,-2 3 0 0,0 0 0 0,0-1 0 16,-1 1 0-16,-1 2 0 0,3-3 0 0,-3 2 0 0,2 0 0 0,-1-1 0 0,-1 1 0 0,-1-1 0 0,3 2 0 15,-2 0 0-15,2 0 0 0,-1-3 0 0,-1 3 0 0,1 0 0 0,1-1 0 16,1 1 0-16,-2 1 0 0,2-3 0 0,-1 2 0 0,-1-1 0 0,4 1 0 0,-3 0 0 0,1 0 0 15,1-2 0-15,-2 1 0 0,2 0 0 0,1 0 0 0,-2-1 0 0,1 1 0 0,2 0 0 0,14-1 0 0,-1 0 0 16,2 0 0-16,-6-1 0 0,0-1 0 0,2 0 0 0,-5 1 0 0,0 0 0 0,1 0 0 16,-3 1 0-16,-1-1 0 0,0 0 0 0,-1 1 0 0,1 0 0 0,0 0 0 0,-2-1 0 0,0 2 0 15,2-4 0-15,-3 4 0 0,0 0 0 0,0-2 0 0,4 1 0 0,-1 0 0 0,2-1 0 16,2 0 0-16,-1 1 0 0,2-2 0 0,1 2 0 0,-1 0 0 0,0-2 0 0,0 3 0 0,1 1 0 0,1-3 0 16,-1 0 0-16,1-1 0 0,1 1 0 0,-1 0 0 0,1-1 0 0,0-1 0 0,1 1 0 0,-1 0 0 15,1-1 0-15,-1 2 0 0,-1 2 0 0,2-4 0 0,1 4 0 0,-1-2 0 0,0-1 0 16,0 2 0-16,-1 0 0 0,1-2 0 0,1 2 0 0,-1-1 0 0,2 0 0 0,0-1 0 0,-1 3 0 15,1-2 0-15,-1 1 0 0,0-1 0 0,2 0 0 0,-3 1 0 0,2 0 0 0,-1-1 0 16,-1 1 0-16,1 2 0 0,1-1 0 0,-1 1 0 0,2-1 0 0,-2 0 0 0,3-1 0 0,-1 1 0 0,0 0 0 16,3-1 0-16,-2 1 0 0,2 0 0 0,-3 2 0 0,1-2 0 0,1 1 0 0,-2 1 0 15,1 0 0-15,1-1 0 0,-2 1 0 0,1 0 0 0,1 0 0 0,-1 0 0 0,0 0 0 0,-1 0 0 16,1 0 0-16,-1 0 0 0,4 0 0 0,-2 0 0 0,0 0 0 0,3 0 0 16,-5 1 0-16,1 0 0 0,1 1 0 0,-3-1 0 0,2 0 0 0,0 1 0 0,2-2 0 0,-1 1 0 0,1 1 0 15,2-1 0-15,-1 0 0 0,4 3 0 0,-6-1 0 0,2 2 0 0,0 0 0 0,-3-4 0 0,1 2 0 16,1-1 0-16,-1-2 0 0,-1 0 0 0,1 2 0 0,0-2 0 0,-1 0 0 0,1 1 0 15,0-1 0-15,2 0 0 0,-1 1 0 0,0 2 0 0,2-2 0 0,0 2 0 0,-4 1 0 0,0-1 0 16,2 2 0-16,0-3 0 0,0 1 0 0,2-2 0 0,-2 1 0 0,1-1 0 0,2 0 0 16,-3-1 0-16,-1 0 0 0,3-1 0 0,-1 1 0 0,-1 0 0 0,4 1 0 0,-3-1 0 0,2 0 0 0,-2 1 0 15,0-1 0-15,2 0 0 0,-1 0 0 0,1 0 0 0,0 0 0 0,2 0 0 0,-2 0 0 0,0 0 0 16,1 0 0-16,0 0 0 0,-2 0 0 0,2 3 0 0,0-4 0 0,0-1 0 0,1 1 0 16,-2 1 0-16,2 0 0 0,-2-2 0 0,3 2 0 0,-2 0 0 0,4-2 11 0,-4 2-11 0,2 0 0 15,-2 0 6-15,0 0-6 0,-2 0 0 0,1 0 0 0,2 0 0 0,-2 0 0 0,4-1-11 16,-2 1 11-16,2 0 0 0,0-2-6 0,1 4 6 0,-2-1 0 0,2-1 0 0,-2 0 0 0,2 0 0 15,-1 0 0-15,-1-1 0 0,-2-1 0 0,4-1 0 0,-9 0 0 0,1 2 0 0,2-2 0 16,0 1 0-16,-1-1 0 0,2 1 12 0,2 2-12 0,0 0 0 0,1-2 0 0,1 2 0 0,0 0 0 0,1 0 12 16,2 0-12-16,-2 0 0 0,4-3 5 0,-6 1-5 0,2 0 0 0,-1-1-17 0,1 0 17 0,-2 2 0 15,3-2 0-15,-2 3 0 0,0 0 0 0,2-1 28 0,1 1-28 0,0 0 0 0,2 1 39 16,-2-1-39-16,0 1 0 0,3 1 11 0,-3-1-11 0,2-1 0 0,0 1 0 0,-2 1 0 0,0-1 0 16,1-1-27-16,1 2 27 0,1-1 0 0,1 2-16 0,-3 0 16 0,1-2 0 0,1 4 4 15,0-4-4-15,0 0 0 0,2 0 0 0,-4-1 0 0,0 0 0 0,1 3-4 0,1-3 4 0,-1 0 0 0,2 0 13 16,-3 0-13-16,-2 0 0 0,4-1-2 0,-9-1 2 0,2 2 0 0,0-2 0 15,3 1 0-15,-1-1 0 0,2 0 21 0,-1 1-21 0,0 0 0 0,3-1 8 0,3 2-8 0,-1 0 0 0,1-2-36 16,-1 0 36-16,-1-1 0 0,1 2 0 0,-5-2 0 0,2 2 0 0,0-2-30 0,-1 2 30 0,0-1 0 16,1-3-18-16,0 4 18 0,1-2 0 0,-1 1-3 0,1-1 3 0,1 2 0 0,-1-2 0 15,1 2 0-15,0-2 0 0,2 2 0 0,-4-2 0 0,2 2 0 0,2-3 0 0,-3 2 0 0,0 0 0 0,0 0 0 16,0 0 0-16,-2 1 0 0,3-1 0 0,-4 1 0 0,0 0 0 0,1-2 0 0,-2 3 0 16,0 0 0-16,3 0 0 0,-4 0 0 0,2 0 0 0,0 0 0 0,-4 1 0 0,-2 1 0 0,4 0 0 15,-2 0 0-15,2-2 0 0,-1 3 0 0,2-2 0 0,-2 0 0 0,2 2 0 0,-2 1 0 0,2-2 0 16,0 1 0-16,-4 1 0 0,-2 0 0 0,4 1 0 0,-5 0 0 0,1-1 0 0,2 1 0 15,-7 1 0-15,1-1 0 0,1 1 0 0,-2-1 0 0,-1-2 0 0,0 1 0 0,2-1 0 0,0-1 0 0,1 2 0 16,-3-4 0-16,0 2 0 0,1 0 0 0,-6-2 0 0,0 0 0 0,3 0 0 0,-4-1 0 16,0 0 0-16,3-2 0 0,-3 0 0 0,0-2 0 0,1 1 0 0,-5-3 0 0,0 1 0 0,2 0 0 15,-3-2 0-15,0 0 0 0,-1-1 0 0,0-2 0 0,-1 1 0 0,0-2 0 0,-5 1 0 16,1-1 0-16,1-1 0 0,-6-4 0 0,0 0 0 0,1 0 0 0,-3-3 0 0,1-1 0 0,2-2 0 16,-1-4 0-16,-1-1 0 0,1 0 0 0,-4-1 0 0,0 1 0 0</inkml:trace>
  <inkml:trace contextRef="#ctx0" brushRef="#br3" timeOffset="175657.77">22407 5332 0 0,'0'0'2048'0,"0"0"-2048"16,0 0 0-16,0 0 0 0,0 0 0 0,-50 0 0 0,-1 0 0 16,2 0 0-16,27 0 0 0,-1 0 0 0,2-2 0 0,1 2 0 0,0 0 0 0,1 2 0 0,-1-2 0 0,1 0 0 0,0 4 0 15,0 0 0-15,1-1 0 0,-2 2 0 0,1-3 0 0,1 3 0 0,-1 1 0 0,19-6 0 16,0 0 0-16,0 0 0 0,0 0 0 0,0 0 0 0,0 0 0 0,0 0 0 0,0 0 0 0,0 0 0 15,-87 39 0-15,0 1 0 0,-1-1 0 0,63-23 0 0,-1 0 0 0,-1 1 0 16,8 0 0-16,1 0 0 0,-2 1 0 0,5 0 0 0,0-1 0 0,0 0 0 0,4 0 0 0,1 0 0 0,-2 1 0 16,9-11 0-16,-1 1 0 0,0 2 0 0,1-1 0 0,0 1 0 0,0 1-1631 0,1 3 1631 15,-1-2 0-15,0 2-11 0,2 1 11 0,0 0 0 0,-2 1-17 0,3 1 17 0,0 0 0 0,0 1-16 16,1 0 16-16,0-2 0 0,1 2 0 0,-2-18 0 0,0 0 0 0,0 0 0 0,0 0 0 0,0 0 0 0,0 0 11 16,0 0-11-16,0 0 0 0,0 0-3 0,28 68 3 0,-2 2 0 0,1-2 0 0,-13-54 0 15,0 2 0-15,0 1 2 0,1-5-2 0,1 0 0 0,-1 2 21 0,15 4-21 16,-1 1 0-16,2 1 15 0,-1-8-15 0,1 1 0 0,-1 0 0 0,0-7 0 0,1 2 0 0,1-1-2 0,-2 0 2 15,1-1 0-15,1 1-3 0,-1-4 3 0,1 1 0 0,-1-1-1 0,0-3 1 0,1 0 0 0,-1-1 0 16,1-1 0-16,1-2 0 0,-1 1-6 0,-2 0 6 0,1-1 0 0,0 0-17 0,-2-2 17 0,1 1 0 16,0-2-13-16,-3-2 13 0,1 2 0 0,1-1 0 0,-2 1 0 0,0 0 0 0,1-1 3 15,-4-3-3-15,1 1 0 0,1 0 13 0,-3-4-13 0,0 1 0 0,0 1 6 0,-3 0-6 0,1 1 0 0,-2 0 0 16,-2-3 0-16,-1-1 0 0,2 1 0 0,-5-2 0 0,0 3 0 0,0-2 6 0,-9 8-6 16,0-3 0-16,3 3 8 0,-3-5-8 0,0 2 0 0,2-3 0 0,-2 0 0 0,0 1 0 0,2-2-9 15,-3-3 9-15,0 2 0 0,0-2-6 0,-1 1 6 0,0-1 0 0,0-1-18 0,-2-1 18 0,0 0 0 16,-2-1 0-16,-1 2 0 0,0-1 0 0,-1-2-6 0,-1 2 6 0,-1 0 0 0,-1-1 2 15,-1 1-2-15,0 1 0 0,-3-3 1672 0,-9-7-1672 0,-2-1 0 0,0-1 0 0,9 18 0 0,-1-1 0 16,-1-1 0-16,-15-5 0 0,1-1 0 0,0 2 0 0,-1 5 0 0,1-2 0 0,0 2 0 16,-1 2 0-16,-1-1 0 0,0-1 0 0,-1 5 0 0,-1-2 0 0,0 1 0 0,1 2 0 0,-1-1 0 15,-1 0 0-15,-1 5 0 0,0-3 0 0,0 1 0 0,2 5 0 0,1 0 0 0,0 3 0 16,32-3 0-16,-34 1 0 0,1-1 0 0,-1 3 0 0,2 1 0 0,1-2 0 0,-2 1-1661 0,0-1 1661 0,1 0 0 16,0 0-21-16,-3-3 21 0,2 0 0 0,-1-2 0 0,4-2 0 0,1-3 0 0</inkml:trace>
  <inkml:trace contextRef="#ctx0" brushRef="#br3" timeOffset="196112.05">2144 6353 0 0,'0'0'320'0,"0"0"-321"16,0 0 1-16,0 0 0 0,2-3 0 0,-2 2 0 0,0 1 0 15,1-1-2-15,-1 0 2 0,0 0 0 0,2 0-2 0,-2 1 2 0,0 0 0 0,1-3-1 0,-1 3 1 0,0 0 0 16,2-2 0-16,-2 2 0 0,0 0 0 0,0 0-1 0,0 0 1 0,0 0 0 0,-2 2-1 16,2 1 1-16,0-1 0 0,-1 0-1 0,-1-1 1 0,1 2 0 0,1 1 0 0,-3 0 0 0,1 0 0 15,0 2-2-15,-1 0 2 0,1 1 0 0,-1-2-1 0,-6 12 1 0,1-2 0 0,-1 2-1 16,2-1 1-16,-1 1 0 0,-5 1 0 0,5-4 0 0,0 1 0 0,-1 2-1 0,4-11 1 0,2 0 0 0,-2 3-1 15,2-3 1-15,0 0 0 0,-2 0-2 0,2 0 2 0,0 0 0 0,-3-1 0 16,3 0 0-16,0-2 0 0,-1 4-2 0,1-3 2 0,1 1 0 0,-3 0-1 0,4-3 1 0,-2 2 0 0,-2 0-1 16,3-1 1-16,-1-2 0 0,0 3 0 0,1-3 0 0,1 1 0 0,-1 1-1 0,0-2 1 15,1 0 0-15,-1 0-1 0,2-1 1 0,0 0 0 0,-1 3-2 0,1-3 2 0,0 0 0 0,-2-3 0 16,2 2 0-16,0 1 0 0,2-3-2 0,-2-1 2 0,1 3 0 0,1-4-2 0,-1-1 2 0,1 0 0 16,1 1-1-16,5-11 1 0,0 2 0 0,0-4 0 0,0-2 0 0,-1 2 0 0,4-1-1 15,-11 19 1-15,0 0 0 0,0 0-1 0,15-36 1 0,3 2 0 0,-1-3-1 0,-10 21 1 0,1-1 0 0,1-1 0 16,-3 4 0-16,1-1 0 0,1-1-2 0,-5 10 2 0,-2-1 0 0,4 0-2 0,0-6 2 0,0 1 0 15,0-4-2-15,-4 13 2 0,1-2 0 0,1 0 0 0,-3 2 0 0,2-1 0 0,1-1-2 16,-3 3 2-16,1-1 0 0,1-1-2 0,-1 2 2 0,1 1 0 0,-1-3-2 0,1 3 2 0,-2 0 0 16,3-1 0-16,-3-1 0 0,1 3 0 0,2-3-2 0,-2 3 2 0,1 0 0 0,0 0 0 0,-1 0 0 15,-1 0 0-15,5 1 2 0,-4 1-2 0,1 2 0 0,1-3 0 0,-2 2 0 0,1 0 0 0,3 2 3 16,-2 0-3-16,1 0 0 0,0 1 2 0,5 8-2 0,1 1 0 0,0 2 1 16,1-1-1-16,-2 1 0 0,3 2 0 0,0-1 0 0,-3-1 0 0,3 3 2 0,-4-4-2 0,1 1 0 0,3 1 8 15,-3-3-8-15,0 2 0 0,0-1 12 0,0 0-12 0,0-2 0 0,0 3 0 0,0-2 0 16,-1-1 0-16,1 1 11 0,0-1-11 0,-2 0 0 0,1 1 10 0,0-1-10 0,-1 0 0 0,0 0 7 15,1-1-7-15,-3-1 0 0,1 1 0 0,-2-8 0 0,-3-1 0 0,4 2 4 0,-3-3-4 0,-1 2 0 16,2 0 0-16,-1-1 0 0,1 1 0 0,0 0-3 0,0-1 3 0,-2 0 0 0,3 2 0 16,-2-2 0-16,0 0 0 0,2 2-4 0,-2-2 4 0,1 0 0 0,0 2-4 0,-3-6 4 0,0 0 0 15</inkml:trace>
  <inkml:trace contextRef="#ctx0" brushRef="#br3" timeOffset="196863.6">2104 6171 0 0,'0'0'467'0,"0"0"-469"15,0 1 2-15,0 0 0 0,0-1 0 0,-2 4 0 0,2-2 0 0,0 1 0 0,-1-1-1 0,1 0 1 0,0 0 0 16,-2 2-1-16,2-4 1 0,0 0 0 0,0 0-2 0,0 0 2 0,0 0 0 0,0 0 0 15,0 0 0-15,0 0 0 0,0 0-1 0,2 44 1 0,1 1 0 0,0 3-1 16,1-28 1-16,-4-20 0 0,2 19 0 0,-1 2-2 0,1 1 2 0,1 0 0 0,0 1 0 0,-3-1 0 0,1 0 0 0,2 5-2 16,-1 14 2-16,1-1 0 0,0 2-2 0,-1-9 2 0,1-2 0 0,1 5-2 15,-4-7 2-15,1 0 0 0,1 1 0 0,-1-3 0 0,1 2 0 0,1-1-1 0,0 2 1 0,-1 1 0 0,1 0 0 16,1 3 0-16,1-1 0 0,0 1 0 0,-1-3 0 0,-1 0 0 0,3 1 0 0,-3 2 0 0,1 0 0 16,1-1-1-16,-3 1 1 0,2-1 0 0,2 2-1 0,-3-4 1 0,0 0 0 0,2 1 0 0,-2 1 0 0,1 2 0 15,2-1 0-15,-3 1 0 0,0 1 0 0,2 0 0 0,-2 3 0 0,1 0 0 16,1 2 0-16,-1-1 0 0,1-3 0 0,1 2 0 0,-6-39 0 0,0 0 0 0,0 0 0 0,4 75 0 0,1-1 0 15,1 1 0-15,-6-38 0 0,0 1 0 0,0 2 0 0,0-40 0 0,0 0 0 0,0 0 1 16,0 0-1-16,0 0 0 0,0 0 0 0,9 117 0 0,0-1 0 0,-1 1 0 0,-4-74 0 0,1 0 0 16,2 2 1-16,-4-3-1 0,2 2 0 0,-1-2 1 0,-1 0-1 0,0 2 0 0,2-1 0 0,-3-2 0 0,2-2 0 15,-3 1 1-15,1-2-1 0,-2-1 0 0,3 3 2 0,0-2-2 0,1 0 0 0,0 0 2 16,-1-1-2-16,1 0 0 0,3 2 0 0,-2 1 0 0,-2 1 0 0,3 0 2 0,-1 1-2 0,-2 0 0 16,4 0 2-16,-2 1-2 0,-2-2 0 0,3 0 7 0,-5 1-7 0,1-2 0 0,1 3 0 15,-1-7 0-15,-1-1 0 0,1 1 14 0,-1 1-14 0,1-1 0 0,2 3 17 0,-3-1-17 0,1 1 0 16,1 1 17-16,-3 2-17 0,0 0 0 0,3 2 0 0,-3-6 0 0,0 1 0 0,1 2 16 15,-1-3-16-15,0-1 0 0,0 4 12 0,0-5-12 0,0 1 0 0,0 1 5 0,-1-3-5 0,1 1 0 0,-3 1 0 16,3 1 0-16,0-1 0 0,3 3-2 0,-2-3 2 0,1 0 0 0,1 0-7 16,-1-2 7-16,1-1 0 0,-2 2-12 0,1-4 12 0,1 0 0 0,1 1 0 0,1 0 0 0,-1 1 0 0,2 2-15 15,-1-7 15-15,1 1 0 0,0 0-17 0,-3 0 17 0,1 0 0 0,1 4-18 0,-2-2 18 0,0 2 0 16,2 0 0-16,-1 4 0 0,2-2 0 0,-3 2-17 0,2-1 17 0,-2 0 0 0,4 0-12 16,-5-2 12-16,1 3 0 0,-2-4-6 0,2-3 6 0,-3-1 0 0,3 1 0 0,-3 0 0 0,0-1 0 15,2 2 4-15,-2 0-4 0,0 0 0 0,0 1 14 0,0 1-14 0,0-2 0 0,0 4 23 0,0-7-23 16,0 1 0-16,0 1 0 0,-2-2 0 0,2 0 0 0,-3 1 26 0,0-5-26 0,2 1 0 15,1 1 25-15,0-3-25 0,1 3 0 0,2-1 19 0,-3 0-19 0,2 0 0 0,1 2 0 0,-3-5 0 16,1 2 0-16,2-2 9 0,-3 1-9 0,0-2 0 0,2 3 2 0,1-4-2 0,0 0 0 0,0 0-4 16,0-1 4-16,-1 0 0 0,1 1 0 0,-1-2 0 0,0 1 0 0,-1-1-9 0,1-2 9 15,-2 0 0-15,1 0-16 0,1 1 16 0,-2-1 0 0,3 3-21 0,-3-2 21 0,1 0 0 0,1 0 0 16,-2-8 0-16,0-1 0 0,0 1-24 0,2 5 24 0,-1-1 0 0,-1 1-21 0,2 1 21 0,-2 0 0 0,3 1-18 16,-3 1 18-16,1-1 0 0,2 3 0 0,-1 0 0 0,-2-2 0 0,4 2-16 15,-4-1 16-15,0 0 0 0,1 2-13 0,1-4 13 0,-2 1 0 0,1 0-7 0,-1-1 7 0,0 0 0 16,2 2 0-16,-2-3 0 0,0 0 0 0,0 1-1 0,0-2 1 0,0 0 0 0,-2 1 6 15,2-2-6-15,0-1 0 0,0 2 11 0,0-2-11 0,0-1 0 0,-1 3 0 0,1-11 0 0,0 0 0 0,-2 2 12 16,2-1-12-16,0-1 0 0,-1 0 11 0,1 0-11 0,0 0 0 0,-3 2 6 0,3-2-6 0,0 0 0 16,-1 2 0-16,-1-2 0 0,1 0 0 0,1 3 1 0,-2-3-1 0,1 0 0 0,-2 2-5 15,1-1 5-15,1-2 0 0,-1 3-9 0,-1-3 9 0,0 0 0 0</inkml:trace>
  <inkml:trace contextRef="#ctx0" brushRef="#br3" timeOffset="202318.44">26408 10214 0 0,'0'0'388'0,"0"0"-386"0,9 5-2 0,-1 2 0 16,1 0 0-16,-3-3 0 0,-1 1 0 0,1 0 20 0,-1 0-20 0,0 1 0 0,1 1 0 16,-1-1 0-16,-1 1 0 0,2 1-7 0,0 9 7 0,0-1 0 0,2 3 0 0,-6 0 0 0,0 0 0 0,1-1-13 15,-5 0 13-15,0 0 0 0,0 1-5 0,-5-3 5 0,2 1 0 0,-2 2 11 16,-2-2-11-16,-1 0 0 0,0 1 0 0,-2-3 0 0,-1 0 0 0,0 3 22 0,-3-2-22 0,2-3 0 0,-2 4 22 15,0-4-22-15,-1-1 0 0,-1 2-6 0,-12 1 6 0,1 1 0 0,-2 2 0 0,12-12 0 0,2 0 0 16,-1 2-13-16,-1-5 13 0,1 2 0 0,-2 1-12 0,-13 1 12 0,1-2 0 0,-2 2-13 16,5-6 13-16,0 1 0 0,-1 0 0 0,3-2 0 0,1-1 0 0,0-3-2 0,2-1 2 0,0 0 0 0,-2-2-6 15,4-1 6-15,0 0 0 0,0 0-7 0,2-1 7 0,1 1 0 0,-2-3 0 0,2 0 0 0,2 1 0 16,-2-2-2-16,2-2 2 0,-1 0 0 0,-3 0 3 0,3-1-3 0,-1-1 0 0,-2 0 10 16,2-2-10-16,-2 1 0 0,1-1 0 0,1-1 0 0,0-2 0 0,-1 2 15 0,1-3-15 0,1 1 0 0,0 1 12 15,1-2-12-15,1 0 0 0,-3-1 13 0,5-1-13 0,-1 1 0 0,-1-2 0 16,2 2 0-16,1-1 0 0,-3-2-3 0,4 0 3 0,1 0 0 0,-1 0-8 0,4-1 8 0,0 0 0 0,-3-1 7 15,5 2-7-15,0 0 0 0,-2 0 0 0,4 0 0 0,-1-1 0 0,-1 0 13 0,3 0-13 0,1 0 0 16,-1-1 21-16,3 0-21 0,0 2 0 0,-2 0 10 0,3 1-10 0,0-1 0 0,1 0 0 16,2 1 0-16,1-1 0 0,-1 2 0 0,4 1 0 0,-1-1 0 0,1-1-2 0,5 3 2 0,-1 0 0 15,2-1-9-15,0 3 9 0,0 0 0 0,1-1 0 0,0 4 0 0,1 0 0 0,-1-1 0 16,2 5 0-16,0 1 0 0,1-2 20 0,1 3-20 0,-1 0 0 0,1 0 10 0,6 2-10 0,-2 2 0 0,2-2 0 16,-1 4 0-16,1 2 0 0,-1-4 2 0,2 5-2 0,0 0 0 0,3-2 1 15,1 4-1-15,0 0 0 0,3 2-14 0,-3 1 14 0,0 0 0 0,3 2 0 0,-4 2 0 0,0 1 0 0,2 0-22 16,-2 3 22-16,0-1 0 0,2 3-11 0,-2 0 11 0,0-1 0 0,1 2-5 0,1 3 5 15,-1 0 0-15,2-1 0 0,-2 2 0 0,-1 0 0 0,2 1-5 0,-2 0 5 0,-1 0 0 0,1 2-7 16,-2 2 7-16,0 0 0 0,2 2-12 0,-5 3 12 0,1-1 0 0,-1-1 0 0,-2 3 0 0,1-1 0 16,1 1-9-16,-4-1 9 0,-1 1 0 0,2 2 0 0,-5 0 0 0,2 0 0 0,1 1-3 15,-5 2 3-15,0 1 0 0,1-1 0 0,-6 4 0 0,2 0 0 0,0 0-14 0,-4-1 14 0,0 0 0 16,3 1-12-16,-4-3 12 0,0 1 0 0,0 2-5 0,-4-3 5 0,0-1 0 0,2 0 0 0,-5-1 0 16,0-1 0-16,-1 1 11 0,-6-2-11 0,0 0 0 0,0 4 19 0,-4-5-19 0,1 1 0 0,-4-2-5 15,0-2 5-15,-1 1 0 0,1 0 0 0,-7-1 0 0,1 0 0 0,-4 1-21 0,-1-6 21 0,0 2 0 16,-1 1-28-16,-3-6 28 0,0 1 0 0,-1 1-28 0,-1-6 28 0,0 0 0 0,-3 3 0 15,3-7 0-15,0 1 0 0,-3-1-21 0,3-3 21 0,0-1 0 0</inkml:trace>
  <inkml:trace contextRef="#ctx0" brushRef="#br3" timeOffset="-210361.44">2265 7920 0 0,'0'0'338'0,"0"0"-339"0,0 1 1 0,-3-1 0 0,2 1-1 0,1-1 1 0,-2 0 0 16,1 3-1-16,-1-3 1 0,1 0 0 0,1 0 0 0,-2 0 0 0,1 0 0 0,1 0 0 0,0 2-1 0,0-2 1 0,0 0 0 16,-3 0-1-16,3 0 1 0,-2 0 0 0,1 0-2 0,1 0 2 0,0 0 0 0,0 0 0 15,0 0 0-15,0 0 0 0,-2-2-1 0,2 2 1 0,0 0 0 0,-1 0-1 0,1 0 1 0,0 0 0 16,-2 0-1-16,2 0 1 0,0 0 0 0,0-1 0 0,0 1 0 0,0 0 0 0,0-2-1 16,0 2 1-16,0 0 0 0,0 0-1 0,0 0 1 0,0 0 0 0,0 0 0 0,0 0 0 0,0 0 0 0,0 0 0 0,0 0 0 15,3-1 0-15,2-1 0 0,1-2 0 0,-5 4 0 0,1 0 0 0,1-1 0 0,1 1 0 16,-2 0 0-16,1-2 0 0,-3 2 0 0,0 0 0 0,0 0 0 0,0 0 0 0,0 0 0 15,0 0 0-15,0 0 0 0,0 0 0 0,0 0 0 0,18 0 0 0,0 0 0 0,-1-3 0 0,-10 3 0 16,-1 0 0-16,2 2 0 0,-1-2 0 0,1 0 0 0,1 1 0 0,0-1 0 0,-1 0 0 0,0 1 0 16,2-1 0-16,-1 0 0 0,1 1 0 0,10-1 0 0,1 0 0 0,2 3 0 0,-4-3 0 0,2 0 0 0,0 2 0 15,-2-2 0-15,0 0 0 0,1 1 0 0,-3-1 0 0,2 0 0 0,-2 1 0 16,1-1 0-16,-1 0 0 0,4 0 0 0,-3 0 0 0,-2 0 0 0,4 1 0 0,-3-1 0 0,1 0 0 16,0 3 0-16,0-3 0 0,0 2 0 0,0 0 0 0,0-1 0 0,0 0 0 0,-1 0 0 0,4-1 0 15,-4 0 0-15,4 1 0 0,-3 1 0 0,0-1 0 0,3-1 0 0,-2 2 0 0,1-1 0 0,1 0 0 16,-1 1 0-16,3-1 0 0,-2 1 0 0,14-1 0 0,1 0 0 0,0 2 4 0,-18-3-4 0,-1 0 0 15,3 2 5-15,10-2-5 0,-2 0 0 0,3 1 10 0,-31-1-10 0,0 0 0 0,0 0 0 16,0 0 0-16,0 0 0 0,0 0 13 0,60 3-13 0,-1-2 0 0,0 2 16 0,-29-2-16 0,0 0 0 16,0 1 14-16,-1-1-14 0,-2 1 0 0,-1 1 0 0,-2-1 0 0,0 0 0 0,2 1 8 15,-5-1-8-15,2 0 0 0,1 2 1 0,-2-3-1 0,0-1 0 0,3 3-5 16,-2-2 5-16,-1-1 0 0,1 2 0 0,0-1 0 0,2 0 0 0,1 0-7 16,-5 0 7-16,0 0 0 0,3 0-10 0,0-1 10 0,0 0 0 0,-1 3-10 0,0-1 10 0,-1-1 0 0,3 1 0 0,-5-1 0 0,4 0 0 0,-2 2-7 15,0-3 7-15,2 0 0 0,0 3-3 0,0-2 3 0,-3 0 0 0,2 0-1 0,1-1 1 16,-3 0 0-16,0 1 0 0,2 0 0 0,1 0 0 0,0 0 3 0,-4 0-3 0,2 1 0 15,1-1 27-15,-12-1-27 0,2 0 0 0,-1 2 5 0,14-2-5 0,1 0 0 0,-1 2 0 0,-2 0 0 0,0-1 0 16,1-1-3-16,-1 1 3 0,-2 0 0 0,2 0-7 0,-13-1 7 0,1 0 0 0,3 1-1 16,8-1 1-16,1 0 0 0,3 2 0 0,-15-2 0 0,3 0 0 0,-1 0 3 0,2 0-3 0,-2 0 0 15,2 1 5-15,1-1-5 0,1 0 0 0,-1 0 0 0,13 0 0 0,2 0 0 0,1 1 0 16,-15-1 0-16,-3 0 0 0,4 2 21 0,12-2-21 0,-3 0 0 0,2 1 20 0,-14-1-20 0,0 0 0 0,2 2 9 16,-3-2-9-16,2 0 0 0,0 1 0 0,-1-1 0 0,1 0 0 0,2 1-12 0,13-1 12 15,1 0 0-15,-1 2-13 0,-3-1 13 0,-2 0 0 0,5 1-13 0,-20-2 13 0,3 0 0 16,-2 0 0-16,1 0 0 0,-3 0 0 0,4 0-1 0,0 0 1 0,-3 0 0 0,3 0 23 0,-1 0-23 0,0 0 0 15,2 0 30-15,-1 0-30 0,-2 0 0 0,4 1 0 0,-3-1 0 0,0 0 0 0,0 0 18 16,1 0-18-16,-2 0 0 0,0 0 9 0,0 0-9 0,0 0 0 0,0 0 16 0,-1 0-16 0,1 0 0 16,0 0 0-16,-8 0 0 0,-2 0 0 0,3-1 11 0,-3 1-11 0,2 0 0 0,0-2 12 15,0 2-12-15,-2 0 0 0,1-1 4 0,0 1-4 0,0 0 0 0,2-2 0 0,-2 2 0 0,1 0 0 0,-1-2 1 16,0 1-1-16,0 0 0 0,1 0-26 0,-1 0 26 0,-1 1 0 0,1-3-35 0,-2 2 35 0,0-1 0 16</inkml:trace>
  <inkml:trace contextRef="#ctx0" brushRef="#br3" timeOffset="-209510.74">2815 7099 0 0,'0'0'276'0,"0"0"-277"16,-2 0 1-16,1 0 0 0,-1 0 0 0,1 0 0 0,1 0 0 0,-3-2-2 0,0 2 2 0,1 0 0 0,1-1-1 16,-1 1 1-16,-1 0 0 0,0 0-1 0,0 0 1 0,-1 0 0 0,4 0 0 0,-3-1 0 0,0 1 0 0,0 0 0 0,-2 0-1 15,2 0 1-15,-2 0 0 0,1 1-1 0,-2-1 1 0,0 1 0 0,1 1-2 0,-1 0 2 0,0-2 0 16,-1 3 0-16,1-1 0 0,0 1 0 0,-2-1-2 0,-10 5 2 0,0-1 0 0,0 3-2 15,0-2 2-15,2 2 0 0,-3-1-1 0,4 0 1 0,-3 1 0 0,1 2 0 0,1-2 0 0,-1 1 0 16,0 0-1-16,3 0 1 0,0-1 0 0,-2 1-1 0,3 0 1 0,-1-1 0 0,1 3-1 16,1-1 1-16,1-2 0 0,-1 3 0 0,3-2 0 0,0 1 0 0,-3 1-1 0,3-1 1 0,1-1 0 15,-2 4-1-15,4-5 1 0,1-1 0 0,-3 4-1 0,7-9 1 0,1 0 0 0,-3 2 0 0,1-1 0 16,0 2 0-16,2-2 0 0,-2-1 0 0,1 1 0 0,1 3 0 0,0-2 0 0,0 1 0 0,-2-1 0 16,2 2 0-16,0-1 0 0,0 1 0 0,0-2 0 0,0 2 0 0,2 1 0 0,-2-2 0 0,1 3 0 15,3-2 0-15,-1 0 0 0,0 1 0 0,0 0 0 0,8 7 0 0,1 1 0 16,-1 0 0-16,4-4 0 0,0 1 0 0,0 0 0 0,2-3 0 0,-2-1 0 0,0 3 0 0,2-4 0 0,-1-1 0 15,2 1 0-15,-1-4 0 0,-1 2 0 0,3-1 0 0,-3-1 0 0,1-1 0 0,2 1 0 16,-3-3 0-16,2 0 0 0,-1 2 0 0,-1-3 0 0,0 0 0 0,1 2 0 0,-1-2 0 0,0 0 0 0,-1 2 0 16,-2-2 0-16,2 0 0 0,1-2 0 0,-3 1 0 0,-2 0 0 0</inkml:trace>
  <inkml:trace contextRef="#ctx0" brushRef="#br3" timeOffset="-209260.63">3068 7345 0 0,'0'0'270'0,"0"0"-271"16,0 2 1-16,0 0 0 0,-1 1-2 0,1-2 2 0,0 0 0 0,-2 1-1 0,0 0 1 0,2 0 0 0,-2 1 0 16,-1-2 0-16,1 2 0 0,1 1-1 0,-2-1 1 0,1-1 0 0,-2 1-2 15,1 2 2-15,1-1 0 0,-3-1-1 0,0 3 1 0,2-1 0 0,-2 0 0 0,1 2 0 0,0-1 0 0,0 1-1 16,1-2 1-16,-3 2 0 0,2-1-1 0,2 1 1 0,-1-2 0 0,-3 5-1 0,3-3 1 15,0 0 0-15,0 0 0 0,0 0 0 0,-2-1 0 0,2 1-1 0,2-1 1 0,-2 1 0 0,0 1-1 16,3-2 1-16,-2 0 0 0,1 4-1 0,1-5 1 0,0 2 0 0,-2 0 0 0,2-3 0 0,0 1 0 0,2 2 0 16,-1-3 0-16,1 0 0 0,-1 2 0 0,1-2 0 0,1 0 0 0,0 1 0 0,1-2 0 15,-1 1 0-15,2 0 0 0,-2-2 0 0,1 1 0 0</inkml:trace>
  <inkml:trace contextRef="#ctx0" brushRef="#br3" timeOffset="-208793.57">3271 7428 0 0,'0'0'312'0,"0"0"-313"0,0-3 1 0,0 2 0 0,-2-5-1 0,1 6 1 0,1 0 0 15,-2-1 0-15,1 1 0 0,1 0 0 0,-4-2-1 0,3 2 1 0,-2 0 0 0,1 0-1 0,1 2 1 0,-2-1 0 16,-1-1-1-16,1 2 1 0,0 0 0 0,-1 0 0 0,4-2 0 16,0 0 0-16,0 0-2 0,0 0 2 0,0 0 0 0,0 0-2 0,-7 4 2 0,-2 0 0 0,-2 5-2 0,10-8 2 0,-2 2 0 15,1-1 0-15,1 1 0 0,1-1 0 0,-3-1-2 0,3 2 2 0,0-2 0 0,0 1-1 16,0 0 1-16,0-2 0 0,0 3 0 0,1-2 0 0,1 1 0 0,-2-1 0 0,3 1 0 0,-2-2 0 15,2 1 0-15,-1-1 0 0,1 0 0 0,1 1-1 0,-1-1 1 0,2 0 0 0,-2-1-1 0,1 1 1 16,1 0 0-16,-2-1 0 0,2-1 0 0,-1 2 0 0,2-3-1 0,-2 2 1 0,0 0 0 0,2-3-2 16,-3 2 2-16,1 1 0 0,2-2-1 0,-3 2 1 0,0-1 0 0,2-1 0 0,-2 1 0 15,0 0 0-15,0 0-1 0,-1 2 1 0,1-2 0 0,-3 2 0 0,4-4-1 0,-4 4 1 0,1-2 0 0,2 0 0 16,-1 0 0-16,-2 2 0 0,4-2 0 0,-4 0 0 0,0 1 0 0,2 1 0 0,-2 0 0 0,0 0 0 16,3-4 0-16,-3 4 0 0,0 0 0 0,0 0 0 0,0 0 0 0,0 0 0 0,0 2 0 0,0 0 0 15,0-2 0-15,-2 0 0 0,2 1 0 0,0 1 0 0,-1 0 0 0,1 0 0 0,0 0 0 0,0 0 0 16,0 1 0-16,0 0 0 0,-2-1 0 0,2 1 0 0,0 1 0 0,-1-1 0 0,1 1 0 15,0-2 0-15,0 3 0 0,0-1 0 0,0 0 0 0,0 3 0 0,0-3 0 0,0 2 0 0,3 0 0 16,-3-1 0-16,1-1 0 0,1 5 0 0,-2-3 0 0,2 0 0 0,-1 0-2 0,1 1 2 0,-2-2 0 16,3 3-2-16,-2-3 2 0,1 2 0 0,2 1 0 0,-3-2 0 0,1 0 0 0,1 2-3 15,-1 0 3-15,1-1 0 0,0 1-2 0,0-1 2 0,-2 0 0 0,4 3-2 0,-4-4 2 0,1 1 0 16,2 1 0-16,-2 0 0 0,1-1 0 0,0 2-3 0,-2-2 3 0,1 0 0 0,1 2-4 16,-3-4 4-16,1 2 0 0,2 0-4 0,-1 0 4 0,-2-1 0 0,1 3 0 0,-1-3 0 0,0 0 0 15,1 0 1-15,-1 0-1 0,0-1 0 0,-2 2 12 0,2-2-12 0,-2-1 0 0,1 2 21 0,-2-1-21 16,1-2 0-16,1 1 0 0,-2 0 0 0,1-1 0 0,-1 1 22 0,0-1-22 0,-1-2 0 0,1 2 17 15,0-2-17-15,0 1 0 0,0 1 10 0,0-2-10 0,0-1 0 0,-2 1 0 0,2-1 0 16,-1 0 0-16,1-1 3 0,3 1-3 0,0 0 0 0</inkml:trace>
  <inkml:trace contextRef="#ctx0" brushRef="#br3" timeOffset="-208543.29">3461 7299 0 0,'0'0'310'0,"0"0"-311"16,3 0 1-16,1 0 0 0,-1 2-1 16,0-2 1-16,0 0 0 0,2 1-1 0,0 0 1 0,-2-1 0 0,4 1 0 0,-1 1 0 15,-1-2 0-15,2 3-2 0,-1-1 2 0,1 1 0 0,0-1-2 0,-1 2 2 0,0 0 0 0,0-2-2 0,3 3 2 0,-3-2 0 0,2 1 0 0,-2 2 0 0,1-1 0 16,-1 2-1-16,8 8 1 0,-2-2 0 0,0 5-1 16,-7-12 1-16,1 1 0 0,-2 3-1 0,0-3 1 0,-1 2 0 0,2 0 0 0,-3-2 0 0,1 0 0 0,0 3-1 0,-2-2 1 0,1 0 0 0,1 1-2 15,-3-2 2-15,1 0 0 0,1 2-2 16,-2 0 2-16,0-1 0 0,0 1 0 0,0-1 0 0,0 1 0 0,-2 0-2 0,1-1 2 15,1 0 0-15,-3 0-2 0,1 0 2 0,1 1 0 0,-2 0-1 0,0-3 1 0,1 2 0 0,-1 1 0 0,1-2 0 0,1 1 0 0,-5 0-1 0,3 0 1 0,0-1 0 16,-1 1-2-16,4-8 2 0,0 0 0 0</inkml:trace>
  <inkml:trace contextRef="#ctx0" brushRef="#br3" timeOffset="-208225.69">3953 7495 0 0,'0'0'389'0,"0"0"-390"16,12 1 1-16,-3 0 0 0,3 0 0 0,-5-1 0 0,0 0 0 16,0 1-1-16,1-1 1 0,1 0 0 0,0 2-2 0,-1-2 2 0,-1 0 0 0,4 1-1 0,-2-1 1 0,0 0 0 15,4 2 0-15,11-2 0 0,-2 0 0 0,2 0-1 0,-2 0 1 0,-2 0 0 0,1 0-2 16,-12 0 2-16,2 0 0 0,-2 0-1 0,-2 0 1 0,2 0 0 0,2 0 0 0,-3 0 0 0,-2 0 0 0,4 0 0 16,-2 0 0-16,-2 0 0 0,2 0-1 0,-8 0 1 0,0 0 0 0</inkml:trace>
  <inkml:trace contextRef="#ctx0" brushRef="#br3" timeOffset="-207959.03">4195 7347 0 0,'0'0'345'0,"0"0"-339"16,-5 2-6-16,2 1 0 0,-2 1 26 0,4-4-26 0,1 0 0 0,-3 3 0 0,1-1 0 0,1 0 0 0,-3 2 24 15,3-1-24-15,0-1 0 0,1 1 13 0,0 0-13 0,0 1 0 0,-3-1-7 0,3 1 7 0,0 1 0 0,0 2 0 16,0-2 0-16,0 0 0 0,0 2-11 0,0-1 11 0,0 1 0 0,3 1-9 16,-3-1 9-16,1 0 0 0,0 3 5 0,0-2-5 0,2 1 0 0,0-1 0 0,-3 2 0 0,1-1 0 0,2 1 8 15,-1-1-8-15,-2 0 0 0,3 1 18 0,-2-1-18 0,1 1 0 0,0 0 9 0,-1-1-9 0,1 1 0 16,1-1 0-16,-2 0 0 0,1 0 0 0,2 0 12 0,-3 1-12 0,1 0 0 0,1-1 19 16,-2 0-19-16,1-2 0 0,0 3 7 0,-2-10-7 0,0 0 0 0,0 0 0 0,0 0 0 0,0 0 0 15,0 0-3-15,6 23 3 0,0-2 0 0,0 3 3 0,-4-20-3 0,-1 0 0 0</inkml:trace>
  <inkml:trace contextRef="#ctx0" brushRef="#br3" timeOffset="-207175.32">4526 7236 0 0,'0'0'427'0,"0"0"-427"0,1 3 0 0,0-3 0 0,1 2-5 0,-1-1 5 0,1 0 0 15,1 2-3-15,-3-2 3 0,1 2 0 0,1-1 0 0,-1 0 0 0,1 0 0 0,-2 2 0 0,2-1 0 0,0 0 0 16,-2 1 2-16,0 2-2 0,0-1 0 0,2 0 0 0,-2 1 0 0,0 1 0 0,1 0 2 16,-1 0-2-16,0 0 0 0,2 0 0 0,-2 1 0 0,0 1 0 0,0 1-2 0,0-1 2 0,0 0 0 15,0 1-18-15,0-2 18 0,0 3 0 0,0-1-5 0,0-1 5 0,0 0 0 16,1 3 0-16,-1-2 0 0,0-2 0 0,2 4 9 0,-2-2-9 0,0-1 0 0,3 2 7 0,-3-2-7 0,1 1 0 0,1 1 3 15,-2-2-3-15,1 2 0 0,1-2 0 0,-1 1 0 0,1-1 0 0,0 1 9 0,0-2-9 0,0 1 0 16,2 1 0-16,-2-2 0 0,1 1 0 0,0-1-9 0,-2 0 9 0,1-1 0 0,1 2 0 16,-2-2 0-16,1 1 0 0,1-2-8 0,-1 1 8 0,1-1 0 0,-2 2-10 0,2-4 10 0,-3 0 0 15,3 2-4-15,-3-3 4 0,1 1 0 0,1 1 0 0,-2-2 0 0,0-3 0 0,2 6-5 16,-2-5 5-16,0 2 0 0,1-1-1 0,-1-1 1 0,0-1 0 0,-1 3-10 16,1-3 10-16,0 0 0 0,-1 0 0 0,0 0 0 0,1-3 0 0,-2 3-6 0,1-2 6 0,1 0 0 0,-3-1-5 15,0 0 5-15,2 0 0 0,-2-1 14 0,1-1-14 0,1-1 0 0,-3 2 0 0,3-3 0 16,-2 1 0-16,0-2 8 0,0 2-8 0,1-2 0 0,-2-2 1 0,-2-10-1 0,1 1 0 0,-1-2-9 0,0 0 9 15,1 2 0-15,0-1 0 0,2 3 0 0,0-1 0 0,-3-1 0 0,4 2 0 0,0 0 0 0,-2-1 19 16,2 3-19-16,1-2 0 0,-2 3 1 0,3-2-1 0,-2 3 0 0,1-2 0 0,1 0 0 0,0 3 0 16,-3-2-14-16,6 3 14 0,-3 0 0 0,1-1 1 0,-1 9-1 0,0 0 0 0,2-4 3 15,-1 4-3-15,1-1 0 0,-1-1 0 0,1 0 0 0,-2 0 0 0,3-1-8 0,-2 1 8 0,0 0 0 16,2-3 11-16,0 3-11 0,-2-3 0 0,4 3 26 0,-5 5-26 0,0 0 0 0,0 0 0 16,0 0 0-16,0 0 0 0,0 0 8 0,12-18-8 0,0 0 0 0,0-1-6 0,-8 15 6 0,1-1 0 15,1 0-10-15,-1 3 10 0,1-2 0 0,1-1 0 0,-1 3 0 0,0 0 0 0,2-2 0 0,0 3 0 16,-1 0 0-16,2 0-9 0,-2 1 9 0,1 0 0 0,1 1-12 0,-1 0 12 0,-2 0 0 0,4 1 0 15,-4 2 0-15,2-1 0 0,-2 0 5 0,-1 2-5 0,2-2 0 0,-1 1 1 0,-2 2-1 0,1-1 0 16,1 1 5-16,-3-1-5 0,1 0 0 0,-1 2 0 0,-1 0 0 0,-2-2 0 0,2 2-2 16,-2 0 2-16,0-1 0 0,-1 1-10 0,0-2 10 0,-2 2 0 0,1 1-6 15,-2-2 6-15,1 1 0 0,-2 0 0 0,-1-1 0 0,2 0 0 0,-2 0-6 0,0 0 6 0,1 0 0 0,-2 0-6 16,1-1 6-16,0 2 0 0,0-2 10 0,0-1-10 0,0 2 0 0,-2 0 0 0,3-2 0 0,1 1 0 16,-5 0 11-16,4-1-11 0,-1 1 0 0,2 2 2 0,1-3-2 0,-1-1 0 0,-1 2 1 15,2 1-1-15,1-2 0 0,-2-1 0 0,4 1 0 0,-2-1 0 0,1 1 4 0,1-2-4 0,0 2 0 16,1 1 5-16,1-2-5 0,1-1 0 0,-2 3 10 0,2-1-10 0,0-2 0 0,2 5 0 0,-1-4 0 15,1 1 0-15,1 2-9 0,0-2 9 0,0 0 0 0,3 3-7 0,-3-3 7 0,2 1 0 0,-2 1-11 16,2-1 11-16,-1 0 0 0,2 3 0 0,-2-2 0 0,1 1 0 0,1-1 1 0,-1 0-1 0,-1 0 0 16,3 1-7-16,-3-1 7 0,0 0 0 0,1 1-15 0,-2 0 15 0,0-1 0 0,1 2 0 15,-3 0 0-15,0-3 0 0,3 3-9 0,-4-4 9 0,0 1 0 0,2 3-3 0,-4-3 3 0,0 0 0 16,2 2 4-16,-3-2-4 0,0 0 0 0,3 1 0 0,-6-2 0 0,3 0 0 0,-3 0 17 0,1 1-17 16,0-2 0-16,-2 2-2 0,1-3 2 0,0 2 0 0,-3 0-3 0,2-1 3 0,0 1 0 15,-2 1 0-15,2-2 0 0,-2 0 0 0,0 1 0 0,0-2 0 0,0 2 0 0,-1-2-18 16,1 0 18-16,-1 1 0 0,1 2-10 0,0-5 10 0,0 1 0 0,0 2 0 0,-1-3 0 0,2 0 0 0,-1 2 5 15,3-2-5-15,-2 0 0 0</inkml:trace>
  <inkml:trace contextRef="#ctx0" brushRef="#br3" timeOffset="-206941.13">5162 7347 0 0,'0'0'360'0,"0"0"-360"0,1 0 0 0,1 0 0 0,-2 2-5 15,1-2 5-15,0 0 0 0,-1 0 0 0,1 3-15 0,-1-2 15 0,0 0 0 0,2 1-10 0,-2-2 10 0,0 0 0 16,0 2 0-16,0 0 0 0,0 1 0 0,-2-2 11 0,1 2-11 0,0 0 0 0,-2 1 2 0,2-2-2 16,-3 1 0-16,1 2-7 0,-2-1 7 0,1 1 0 0,0 2 0 0,0-3 0 0,1 1 0 0,-3 1 0 15,-1 3 0-15,2-4 0 0,-1 1 5 0,1 1-5 0,0 0 0 0,0 0-6 0,-1 0 6 0,1 0 0 0,0 1 0 16,1-1 0-16,1 0 0 0,-3 1 1 0,2-2-1 0,1 1 0 0,-2 1 7 16,3-2-7-16,1 0 0 0,-4 2 0 0,4-1 0 0,1-1 0 0,-3 3 0 0,3-2 0 0,0-2 0 15,-2 2-2-15,4-1 2 0,-2-1 0 0,1 1-2 0,1-1 2 0,1-1 0 0,-2 2-5 0,2-1 5 0,0-2 0 16,2 2 0-16,1-2 0 0,0 1 0 0,-2 1 3 0,3-3-3 0,-1 2 0 15</inkml:trace>
  <inkml:trace contextRef="#ctx0" brushRef="#br3" timeOffset="-206524.13">5399 7506 0 0,'0'0'288'0,"0"0"-294"16,2-2 6-16,-2 0 0 0,1-2 0 0,-1 2 0 0,0-1 0 0,-1 0-5 15,-1 2 5-15,1 0 0 0,1 1 0 0,-2-2-1 0,1 1 1 0,-2-1 0 0,-1 2 8 0,1 0-8 0,0 0 0 0,0-2 0 16,-1 2 0-16,0 0 0 0,-1 0 13 0,2 0-13 0,-2 0 0 0,1 2 8 0,1-2-8 15,-2 2 0-15,-1-1-2 0,3-1 2 0,0 2 0 0,-1-1 0 0,1 0 0 0,-1 1 0 0,0 1-10 16,2-2 10-16,-1 0 0 0,-1 1-16 0,3-1 16 0,1 0 0 0,-3 2 15 0,3-3-15 0,0 2 0 16,0 0 0-16,0-1 0 0,1 0 0 0,1 2 8 0,-2-3-8 0,1 1 0 0,3 2 8 15,1-3-8-15,-3 0 0 0,1 2 23 0,0-2-23 0,0 0 0 0,1 1 0 0,1-1 0 0,-2 0 0 0,3-1 9 16,-2 1-9-16,1 0 0 0,1-2 10 0,-3 0-10 0,2 1 0 0,2 0 19 0,-4-1-19 0,1 1 0 16,2-2 0-16,-2 0 0 0,0 2 0 0,1-3 12 0,-1 2-12 0,0 0 0 0,1-1 3 15,-2 0-3-15,0 0 0 0,2 0 0 0,-4 2 0 0,1-1 0 0,0-1 0 0,-1 1 0 0,0 1 0 16,2-2 11-16,-3 2-11 0,0 1 0 0,2-2 11 0,-2 2-11 0,0 0 0 0,0-3 16 15,0 3-16-15,0 0 0 0,0 0 0 0,-2 2 0 0,1-1 0 0,-1-1 24 0,1 2-24 0,0 0 0 16,-1 0 17-16,1 2-17 0,0-1 0 0,0-1 15 0,-1 3-15 0,1-1 0 0,-2 1 0 0,3-1 0 16,-2-1 0-16,1 4 7 0,-1-1-7 0,1 1 0 0,1-1 13 0,-2 0-13 0,1 1 0 15,-1 1 11-15,0-2-11 0,1 2 0 0,1 1 0 0,-2-2 0 0,0 0 0 0,2 0 3 0,-2 0-3 16,1 0 0-16,1 4-6 0,0-11 6 0,0 0 0 0,0 0-22 0,0 0 22 0,0 0 0 0,0 0 0 16,-3 21 0-16,1 3 0 0,1 1-19 0,1-18 19 0,0 2 0 0,-2-2-18 0,2 0 18 15,0 1 0-15,-1 0-32 0,1-2 32 0,0 0 0 0,-2 2 0 0,2-1 0 0,0-1 0 0,-2 1-32 16,1-1 32-16,0 0 0 0,0 2-10 0,0-2 10 0,1-2 0 0,-2 3-2 0,1-3 2 0,1 0 0 15,-3 2 0-15,1-2 0 0,1-1 0 0,-2 2-14 0,2-4 14 0,-2 2 0 0,1 1-5 16,0-1 5-16,1-1 0 0,-2-1 0 0,1 0 0 0,1 1 0 0,-2-1 0 0,1-1 0 0,1 0 0 0,-2-3 0 16,2 1 0-16,0 1 0 0</inkml:trace>
  <inkml:trace contextRef="#ctx0" brushRef="#br3" timeOffset="-206341.02">5601 7402 0 0,'0'0'407'0,"0"0"-407"0,5 4 0 0,-2-2 0 0,3 4 10 16,0-2-10-16,0 2 0 0,0 1 11 0,6 7-11 0,1 0 0 0,0 1 1 0,-1 3-1 0,0-2 0 0,2 1 0 15,-4-1 0-15,1 1 0 0,0 2 10 0,-1-2-10 0,-3 0 0 16,3 1 6-16,-3-1-6 0,-1 0 0 0,0 1-16 0,-1-2 16 0,-1 1 0 0,1 0 0 0,-2-1 0 0,-1 0 0 0,1 1-30 16,-3 1 30-16,0 0 0 0,-1 0-27 0,-3 0 27 0,-1 2 0 0,-1 0-16 0,-3 0 16 15,1 0 0-15,-1 0 0 0,-1-2 0 0,0-2 0 0</inkml:trace>
  <inkml:trace contextRef="#ctx0" brushRef="#br3" timeOffset="-202536.9">13761 6302 0 0,'0'0'256'0,"0"0"-256"0,4-9 0 0,1 0 0 0,-1-1 0 16,-2 4 0-16,0 1 0 0,0-1 9 0,1 1-9 0,-1-1 0 0,0-1 15 15,-1 2-15-15,0 0 0 0,2-2 0 0,-2 1 0 0,0 0 0 0,0 0 8 0,-1-1-8 0,0 3 0 0,-1-4-2 16,0 4 2-16,0-2 0 0,-2-2 0 0,0 4 0 0,0-2 0 0,-1-2 0 16,-1 4 0-16,-1-2 0 0,1 2-5 0,-11-6 5 0,1 0 0 0,-3-2 1 0,1 5-1 0,-1-1 0 0,-1-1 5 15,0 2-5-15,0 2 0 0,-1-2 0 0,1 3 0 0,-1 1 0 0,2-1 18 0,0 2-18 0,1 1 0 16,-2 0 19-16,-1 1-19 0,2 0 0 0,-1 1 1 0,2 0-1 0,-1 1 0 0,-3-1 0 0,5 3 0 16,-1-1 0-16,-1 1 7 0,1 1-7 0,0-1 0 0,-1 0-4 0,3 1 4 0,-1 1 0 15,-2 1-15-15,3 0 15 0,-2 1 0 0,1-1 0 0,1 0 0 0,1 0 0 0,-1 3-17 0,2-1 17 16,0 0 0-16,-4 0-1 0,4 2 1 0,-1-1 0 0,0 3 14 0,1-1-14 0,1 0 0 0,-2 3 0 15,2-3 0-15,1 3 0 0,-2-1 9 0,3 0-9 0,0 1 0 0,-3-1-6 0,3 2 6 0,0-1 0 16,-3 2-2-16,4-1 2 0,0 1 0 0,-1 0 0 0,3-1 0 0,0 1 0 0,-1 1 2 16,1 0-2-16,1-1 0 0,-1 1 13 0,2 0-13 0,0 0 0 0,-1 2 1 0,2-2-1 0,-1 1 0 15,1 2 0-15,2-3 0 0,0-2 0 0,0 5 4 0,1-3-4 0,0-1 0 0,0 2 10 16,1-2-10-16,0 0 0 0,1 2 7 0,1-3-7 0,0 2 0 0,1 0 0 0,0-4 0 0,0 2 0 0,2 1 11 16,0-3-11-16,1 1 0 0,-1 1 10 0,2-3-10 0,0 1 0 0,0 0-7 15,2-1 7-15,-1-1 0 0,1 2 0 0,2-2 0 0,-1 0 0 0,1 1-2 0,1-3 2 0,-1 1 0 0,3 2 20 16,0-4-20-16,0 1 0 0,1 0-1 0,3-1 1 0,-2-2 0 0,2 2 0 0,-1-2 0 0,1-1 0 15,0 2-10-15,2-3 10 0,-1 1 0 0,0-1-8 0,1-1 8 0,0-1 0 0,2 3 19 16,-3-5-19-16,-1 2 0 0,2-2 0 0,-20-1 0 0,0 0 0 0,0 0 14 0,39 0-14 0,0-1 0 16,0-1-1-16,-20 1 1 0,-1-2 0 0,1-1 1 0,-2 0-1 0,2 0 0 0,1-2 0 0,-3 1 0 15,1 1 0-15,-1-4 8 0,-1 2-8 0,0-3 0 0,0 1 14 0,-3 0-14 16,1-1 0-16,0 0 8 0,0-1-8 0,0 0 0 0,2 2 0 0,-3-2 0 0,0 0 0 0,1-2 6 16,-3 1-6-16,1 0 0 0,0-2 8 0,-1-1-8 0,0 2 0 0,0 0 3 0,-2-1-3 0,1 0 0 0,0-1 0 15,-2 0 0-15,1 0 0 0,1-1 11 0,-1 1-11 0,-1 1 0 0,2-3 4 0,-2 0-4 0,0 0 0 16,1 1 6-16,-2-1-6 0,0 0 0 0,0-2 0 0,-1 3 0 0,1 0 0 0,-1-3 3 15,-2 0-3-15,0 2 0 0,3-3-2 0,-4 2 2 0,1 0 0 0,1-1 8 0,-3 2-8 16,0-1 0-16,0-1 0 0,-2 3 0 0,0-3 0 0,1 0 14 0,-1 1-14 0,0 2 0 0,-1-3 9 16,0 1-9-16,0 0 0 0,-2 1-7 0,1 2 7 0,0-2 0 0,-3 0 0 0,1 2 0 0,-1 1 0 0,0-3 4 15,0 3-4-15,0 1 0 0,-2-2 14 0,0 3-14 0,0-2 0 0,-2 1 5 0,-2 2-5 16,1-1 0-16,0-1 0 0,-4 2 0 0,0 1 0 0,0-2 1 0,0 2-1 0,-1 1 0 0,0-2-5 16,-1 2 5-16,0 2 0 0,-1-3 7 0,0 4-7 0,-1 0 0 0,-1-1 0 15,-2 0 0-15,1 1 0 0,-1 0 3 0,-1 2-3 0,0 1 0 0,-2-2-21 0,-15 4 21 0,-1-1 0 0,-2-3-29 16,5 9 29-16,-1-3 0 0,-1 3 0 0,4 1 0 0,0 0 0 0,-1 1-38 0,2 1 38 0,1 0 0 15,0 2-20-15,0 0 20 0,1-1 0 0,0 1-10 0,0-2 10 0,1 2 0 0,0 1 0 16,8 0 0-16,1 0 0 0</inkml:trace>
  <inkml:trace contextRef="#ctx0" brushRef="#br3" timeOffset="-163548.31">24742 10448 0 0,'0'0'329'0,"0"0"-329"0,0 0 0 0,0 0 0 0,2 0 2 16,-2 0-2-16,0 0 0 0,0 0 0 0,2 0 6 0,-2 0-6 0,0 0 0 0,0-1-1 0,-2 1 1 0,1 0 0 0,0-1 0 0,-1 1 0 0,0 0 0 15,0 0-12-15,-1 0 12 0,0 0 0 0,-2-2-6 0,-10 2 6 0,1 0 0 16,-2-2 13-16,-1 2-13 0,-1 0 0 0,1-2 0 0,-3 2 0 0,-1 0 0 0,2-1 4 15,-2 1-4-15,0 0 0 0,1-2-1 0,-3 2 1 0,1 0 0 0,1-2-1 0,-1 1 1 0,-1 0 0 0,0 0 0 16,-13 1 0-16,-1 0 0 0,0-1 4 0,5 0-4 0,-1 0 0 0,-1 1-8 0,5 0 8 0,-1 0 0 16,1-1-2-16,2 1 2 0,-1 0 0 0,0-2 0 0,6 2 0 0,1 0 0 0,-4-1 5 15,4 1-5-15,0 0 0 0,0 0-1 0,11 0 1 0,1 0 0 0,-3 0-6 0,1 0 6 0,1 0 0 0,-2 1 0 16,-1-1 0-16,1 0 0 0,-1 2 5 0,-1-2-5 0,-1 0 0 0,0 1 5 16,1-1-5-16,-1 0 0 0,0 0 4 0,1 0-4 0,0 0 0 0,-2 1 0 0,11-1 0 0,0 0 0 0,-2 1 7 15,1-1-7-15,1 0 0 0,0 1-1 0,1-1 1 0,0 0 0 0,-2 1 1 0,3-1-1 0,-1 0 0 16,-1 1 0-16,2-1 0 0,0 0 0 0,0 1 5 0,1-1-5 0,0 0 0 0,-1 0 5 15,2 0-5-15,0 0 0 0,-2 1 3 0,2-1-3 0,0 0 0 0,-1 0 0 0,2 0 0 0,0 0 0 0,0 0 0 16,2 0 0-16,-1 0 0 0,0-1-4 0,1 1 4 0,0 0 0 0,1-1-4 0,1 0 4 16,0 0 0-16,0 0 0 0,13 0 0 0,-1 0 0 0,1-2 11 0,2 1-11 0,2 0 0 0,-1 0 1 15,1-1-1-15,1 1 0 0,1 0 3 0,0 1-3 0,-2 1 0 0,3-4 0 16,-1 3 0-16,1 0 0 0,-1-1 5 0,1 2-5 0,0 0 0 0,2-2-2 0,-3 2 2 0,-1 0 0 0,3 1 8 16,14 0-8-16,0 0 0 0,0 1 0 0,-7-1 0 0,0 1 0 0,2 0-3 15,-7 0 3-15,0 0 0 0,2 3 5 0,-5-3-5 0,-1 0 0 0,2 1 6 0,-5-2-6 0,-2 1 0 0,3 1 0 16,-13-2 0-16,1 0 0 0,-1 2-3 0,0-2 3 0,0-1 0 0,4 2-11 0,-2 0 11 0,0 0 0 0,1-1 0 15,0 0 0-15,0 0 0 0,1 2 0 0,-1-2 0 0,1 0 0 0,1 2 2 16,-8-3-2-16,0 0 0 0,1 1-5 0,-1-1 5 0,0 0 0 0,1 3-5 0,-2-3 5 0,0 0 0 0,3 2 0 16,-3-2 0-16,0 0 0 0,2 1 0 0,-3-1 0 0,0 0 0 0,2 0-7 0,-3 0 7 15,0 0 0-15,3 0-16 0,-3 0 16 0,0 0 0 0,1 0 0 0,-2 0 0 0,0 0 0 0,1 0-13 16,-1 0 13-16,0 0 0 0,0 0-10 0,-1 0 10 0,0 0 0 0,0 0-13 0,-1 0 13 0,0 0 0 16,0 1 0-16,-1-1 0 0,0 0 0 0,-2 0-11 0,1 0 11 0,0 0 0 0,-3 0-5 15,1 0 5-15,0 0 0 0,-1 0-4 0,-1 0 4 0,-1 0 0 0,1-1 0 0,-13 1 0 0,1 0 0 16,-4-1-12-16,1 1 12 0,1 0 0 0,-1 0-11 0,-1 0 11 0,2 0 0 0,-1-1-5 15,22 1 5-15,0 0 0 0,0 0 0 0,0 0 0 0,0 0 0 0</inkml:trace>
  <inkml:trace contextRef="#ctx0" brushRef="#br3" timeOffset="-162663.33">22811 10412 0 0,'0'0'279'0,"0"0"-292"0,0 1 13 16,0 0 0-16,0 2-3 0,0-2 3 0,0 1 0 0,0 0 0 0,0-1 0 15,0 0 0-15,-1 0-3 0,1-1 3 0,0 0 0 0,-1 3-4 0,0-2 4 0,0-1 0 0,0 1 0 16,-1-1 0-16,1 0 0 0,-2 2 0 0,1-1 0 0,0 0 0 0,-2 0 0 0,0 0 0 0,0 0 0 0,0 2 14 16,-3-3-14-16,1 2 0 0,0 0 4 0,-12 0-4 0,1 0 0 0,-3 2 0 0,-1-2 0 0,0 1 0 15,-1 0 0-15,-2-2 0 0,0 0 0 0,0 2 4 0,0-3-4 0,0 0 0 0,0 3 12 16,1-2-12-16,0 0 0 0,-2 0 0 0,-16 0 0 0,1 0 0 0,-3 2 3 0,8-3-3 0,0 0 0 16,-2 2-5-16,6-2 5 0,0 0 0 0,-2 2 1 0,3-2-1 0,0 0 0 0,-2 1 0 0,1-1 0 15,0 0 0-15,-3 1 7 0,-1-1-7 0,1 0 0 0,-2 1 8 0,4 1-8 0,-1-2 0 0,1 1 0 16,-2-1 0-16,-1 0 0 0,0 0 0 0,2 0 0 0,-2 0 0 0,2 1-4 0,3-1 4 0,-1 0 0 15,0 2 9-15,-3-2-9 0,-1 1 0 0,1 3 18 0,3-2-18 0,-1-1 0 0,1 1 0 16,-3-1 0-16,0 0 0 0,1 1 17 0,5-2-17 0,-1 0 0 0,0 2 0 0,3-1 0 0,-1 1 0 16,-1-2 1-16,2 2-1 0,1-2 0 0,-3 1 0 0,4 0 0 0,0 0 0 0,-2 0 10 15,8-1-10-15,-1 0 0 0,-2 3 6 0,4-3-6 0,-2 0 0 0,0 1 5 0,11-1-5 0,1 0 0 16,0 0 0-16,0 0 0 0,-1 0 0 0,1-1 5 0,2 1-5 0,0 0 0 0,-2-1 11 0,6 1-11 0,0 0 0 16,-1-2 12-16,1 2-12 0,0 0 0 0,-2-1 0 0,2 1 0 0,0 0 0 0,-3-1 5 15,3 1-5-15,0 0 0 0,-2 0 5 0,2 0-5 0,0 0 0 0,-2-1 0 0,2 1 0 0,0 0 0 16,0 0 0-16,1 0 0 0,0 0 0 0,-1 0-4 0,1 0 4 0,0 0 0 0,2-1-2 15,0 1 2-15,0 0 0 0,2 0 1 0,-4 0-1 0,0 0 0 0,0 0 0 0,23-2 0 0,-2 2 0 16,1-2 8-16,-1 1-8 0,1 0 0 0,-1 0 6 0,3 1-6 0,0 0 0 0,3-2 8 16,13 2-8-16,0 0 0 0,2-2 0 0,-9 2 0 0,1 0 0 0,1 1 8 0,-5-1-8 0,1 0 0 0,0 2 4 15,-4-2-4-15,1 0 0 0,0 2 4 0,-5-2-4 0,0 0 0 0,1 2 0 0,-24-2 0 0,0 0 0 16,0 0 8-16,39 4-8 0,0-2 0 0,3 2 9 0,-33-4-9 0,0 0 0 0,1 0 0 16,0 0 0-16,0 0 0 0,1 0 0 0,1 0 0 0,-1 0 0 0,2 0-3 15,-2 0 3-15,1 0 0 0,1 0-9 0,-8 0 9 0,0 0 0 0,2 1-10 0,-2-1 10 0,0 0 0 0,1 0 0 16,-2 0 0-16,0 0 0 0,2-1-12 0,-3 1 12 0,0 0 0 0,2 0-14 0,-3 0 14 15,0 0 0-15,2 0-16 0,-2 0 16 0,0 0 0 0,1-2 0 0,-2 2 0 0,0 0 0 0,2-1-16 16,-3 1 16-16,0 0 0 0,1-2-22 0,-2 2 22 0,0 0 0 0,-1-1-19 0,0-1 19 0,0 2 0 16,-1-2 0-16,-1 1 0 0,0 0 0 0,-1-1-7 0,-11-1 7 0,0 1 0 0,-2-3-1 15,-1 2 1-15,-1 1 0 0,-1 0-1 0,-1 0 1 0,0 1 0 0,-2-1 0 0,0 0 0 0,-1 2 0 16,2-2 2-16,-19 4-2 0,0-2 0 0,-2 2 0 0,6-1 0 0,2-1 0 0,-1 2 1 0,0 0-1 0,1 0 0 16,-3 3 0-16,5-3 0 0,0 1 0 0,-3-1 13 0,1 0-13 0,0 0 0 0,-3 3 9 15,0-3-9-15,-1 1 0 0,-2 2 0 0,1-3 0 0,1 1 0 0,-1-1 0 0,-3 1 0 16,1 1 0-16,-3 2-14 0,-1-2 14 0,-2 0 0 0,1 3-18 0,-6-2 18 0,0 3 0 0,-1-3-26 15,1 2 26-15,2-2 0 0,-3 4 0 0,0-5 0 0,-1 0 0 0,0 2-22 0,8-4 22 0,0 0 0 16</inkml:trace>
  <inkml:trace contextRef="#ctx0" brushRef="#br3" timeOffset="-155856.7">22352 11000 0 0,'0'0'360'0,"0"0"-348"16,0 0-12-16,0 0 0 0,-2 1 16 0,2-1-16 0,0 0 0 0,-1 0 0 0,1 0 0 0,0 0 0 0,-2 3-13 15,1-3 13-15,0 1 0 0,0 2-19 0,-1-3 19 0,1 2 0 0,-1 0-15 0,0 1 15 16,0 0 0-16,0 1 0 0,-1-1 0 0,0 0 0 0,-1 2-10 0,0-1 10 0,-1 1 0 0,5-5 0 0,-6 5 0 16,1 1 0-16,0-1 0 0,0 2 5 0,-1-3-5 0,-1 2 0 0,1 0 0 15,0 2 0-15,0-3 0 0,-2 2 4 0,1-1-4 0,1 1 0 0,-2-1 9 0,2 0-9 0,-2 0 0 0,0 1 5 16,2-2-5-16,0 0 0 0,-1 0 0 0,1-1 0 0,1 2 0 0,-1-1-4 0,2-2 4 0,0 0 0 0,-2 2 3 15,2-2-3-15,1 0 0 0,0 0 12 0,1-1-12 0,0 0 0 0,-2 1 0 16,2-2 0-16,0 0 0 0,0 0 29 0,1-1-29 0,0 0 0 0,0 1 28 0,1-2-28 0,0 0 0 0,-2 1 10 16,2-1-10-16,0 0 0 0,1-3 0 0,0 1 0 0,0 0 0 0,0-2-2 15,1 0 2-15,0 0 0 0,0 0 4 0,5-11-4 0,0 0 0 0,1 1 4 0,0-2-4 0,0 0 0 0,0-1 0 16,1 0 0-16,-1 2 0 0,0-2 12 0,0 2-12 0,0-2 0 0,1 2 5 0,-2 1-5 0,1 1 0 16,1-1-5-16,-2 1 5 0,0 0 0 0,1-1 0 0,-5 10 0 0,0-1 0 0,0 0-11 15,-1 0 11-15,0 1 0 0,2-2-10 0,-2 2 10 0,0 0 0 0,1 0-2 0,-1 0 2 0,0-1 0 16,3 1 0-16,-2 1 0 0,-1 0 0 0,1-3-4 0,-1 3 4 0,0 0 0 0,1-1-8 15,-2 1 8-15,0 0 0 0,2-1-7 0,-2 2 7 0,0 0 0 0,2-1 0 0,-1 1 0 0,-1 2 0 0,1-2-1 16,-1 1 1-16,0 1 0 0,0-1-5 0,0 2 5 0,0 0 0 0,0-1-13 0,0 1 13 0,0 0 0 16,1 2 0-16,-1 0 0 0,0 1 0 0,1-1-4 0,0 1 4 0,0 0 0 0,0 1 14 15,0 2-14-15,0-1 0 0,2 0 6 0,2 9-6 0,0 1 0 0,1 2 0 0,-1 1 0 0,1 2 0 16,2-1 4-16,-4 1-4 0,0 0 0 0,1 3-2 0,-1-3 2 0,-1 1 0 0,2 1 17 16,-1-1-17-16,0 0 0 0,0 1 0 0,4 16 0 0,-1-4 0 0,2 4 17 0,-3-7-17 0,1 1 0 15,0 3 8-15,-3-8-8 0,0-2 0 0,0 3 15 0,0-6-15 0,-1 0 0 0,0 0 0 16,-1-1 0-16,0 0 0 0,0 1 27 0,2-5-27 0,1 1 0 0,-1 2 28 0,-3-11-28 0,0 1 0 15,0 0 29-15,2 11-29 0,0 0 0 0,0 0 0 0,0-1 0 0,1-1 0 0,-1 2 11 16,-3-10-11-16,0-1 0 0,2 3-8 0,0-1 8 0,-1 2 0 0,0 0-3 0,0 0 3 0,0 0 0 0,2-1 0 16,-2 1 0-16,0-1 0 0,3 1-7 0,-3-2 7 0,0 1 0 0,2 2-28 0,-3-10 28 15,0 0 0-15,1 0-38 0,-1 0 38 0,0 1 0 0,0-1 0 0,-1-1 0 0,0 0 0 0,1 1-42 16,-1-3 42-16,0 2 0 0,0-2-34 0,0 2 34 0,0-3 0 0,-1 1-29 0,0-2 29 0,0 0 0 16,-1 2 0-16,2-2 0 0,0 0 0 0</inkml:trace>
  <inkml:trace contextRef="#ctx0" brushRef="#br3" timeOffset="-155356.29">22347 10978 0 0,'0'0'330'0,"0"0"-325"0,0-2-5 0,0 2 0 0,0-3 0 15,0 3 0-15,0 0 0 0,0-2 12 0,0 2-12 0,0 0 0 0,2 3 9 16,-2-2-9-16,0 0 0 0,1 1 19 0,0-1-19 0,0 1 0 0,0 3 0 0,0-1 0 0,0 0 0 0,2 1 25 16,-1 0-25-16,0 2 0 0,0 0 24 0,3 10-24 0,1 1 0 0,0 2 12 15,-1 1-12-15,0 0 0 0,0 0 0 0,-1 1 0 0,0-1 0 0,2 1 12 0,-1 0-12 0,-1 1 0 0,0-1 16 16,0 1-16-16,0-2 0 0,0 2 25 0,0 1-25 0,-1-1 0 0,1-1 0 0,1 17 0 16,0-1 0-16,1 3 22 0,-2-9-22 0,1 0 0 0,1 1-8 0,-3-2 8 0,0 1 0 0,0 0-12 15,-1 0 12-15,0 0 0 0,2 4 0 0,1-8 0 0,-1 1 0 0,2 3 10 0,-2-3-10 0,0-2 0 0,0 3-1 16,-1-2 1-16,0-1 0 0,2 2 0 0,0 2 0 0,0 2 0 0,0-3 0 15,-3-1 0-15,0-2 0 0,2 3-6 0,-1 0 6 0,1-1 0 0,-1 0 3 0,0 2-3 0,0 2 0 0,2-3 19 16,-1 0-19-16,0 1 0 0,1 0 0 0,0-1 0 0,-1 0 0 0,2 2 9 0,-2-4-9 0,0 0 0 16,0 0 2-16,-2 1-2 0,0-1 0 0,2 2 1 0,-3-1-1 0,0 0 0 0,1 2 0 15,-2-3 0-15,0 1 0 0,1 0 4 0,2 1-4 0,0-2 0 0,1 3-6 0,-1-2 6 0,0 0 0 16,1 1-9-16,1 1 9 0,-1-1 0 0,2 0 0 0,-4-4 0 0,0 0 0 0,2 1-13 0,0-2 13 16,0 0 0-16,1 3-11 0,-4-3 11 0,0 0 0 0,1 3 4 0,0-5-4 0,0 1 0 0,0 1 0 15,2-1 0-15,-1-2 0 0,0 3 8 0,0 0-8 0,0 2 0 0,3-3-5 16,-4-1 5-16,0 0 0 0,1 1-16 0,-3-1 16 0,0 0 0 0,2 1 0 0,-2-3 0 0,0 0 0 0,0 1-2 15,0-4 2-15,0 1 0 0,2 1 26 0,-1-12-26 0,0 0 0 0,2 1 28 16,-1 0-28-16,0 0 0 0,0 1 0 0,-1 2 0 0,0-1 0 0,3 1 12 0,-3 0-12 0,0 1 0 0,1-1-3 16,0 2 3-16,0 0 0 0,0-1 5 0,-1-1-5 0,0 1 0 0,1 0 0 0,-1 0 0 0,0-2 0 15,0 2 10-15,-1-9-10 0,0 0 0 0,2 1-14 0,-2-2 14 0,0 0 0 0,2 2-43 16,-2-3 43-16,0-1 0 0,2 3 0 0,-2-1 0 0,0 0 0 0,1-1-58 0,-1-1 58 0,0 0 0 0,1 3-53 16,-1-4 53-16,0 2 0 0</inkml:trace>
  <inkml:trace contextRef="#ctx0" brushRef="#br3" timeOffset="-154122.03">22716 13773 0 0,'0'0'302'0,"0"0"-302"0,1 0 0 0,0 0 0 15,2 1-26-15,-1-1 26 0,0 0 0 0,0 0-16 0,0 0 16 16,0 0 0-16,2 0-4 0,-1 0 4 0,0 0 0 0,3 0 0 0,-2 0 0 0,0 0 0 0,2-1 11 16,0 1-11-16,0 0 0 0,2 0 14 0,-1 0-14 0,1 0 0 0,0 1 21 0,1-1-21 0,-1 0 0 0,1 1 0 15,1-1 0-15,-1 0 0 0,0 0 19 0,14 0-19 0,1 0 0 0,-2 2 6 0,0-2-6 0,0 0 0 16,3 2 8-16,-5-2-8 0,1 0 0 0,1 3 0 0,-2-3 0 0,0 0 0 0,2 1 13 15,-2-1-13-15,1 0 0 0,2 0 14 0,-3 0-14 0,1 0 0 0,1 0 9 0,0 0-9 0,-2 0 0 0,3 1 0 16,-23-1 0-16,0 0 0 0,0 0-1 0,68 0 1 0,-1 0 0 0,3 3 8 0,-40-3-8 0,1 0 0 16,-1 0 15-16,-4 0-15 0,2 2 0 0,-1-1 0 0,0 0 0 0,1-1 0 0,-1 2 7 15,0-1-7-15,0 0 0 0,3 1 9 0,-2-1-9 0,-1-1 0 0,3 3 22 0,-4-2-22 0,0 0 0 16,0 3 0-16,3-2 0 0,-1 0 0 0,0 0 33 0,3 0-33 0,-1 1 0 0,0 0 11 16,1-1-11-16,-1 0 0 0,0 2 1 0,0-1-1 0,-2 1 0 0,3-2 0 0,-1 0 0 0,1 0 0 15,2 1 0-15,-7-1 0 0,2-1 0 0,0 4 10 0,-2-2-10 0,1-1 0 0,1 2 4 16,-2-2-4-16,-1 0 0 0,2 2 0 0,-5-2 0 0,0 0 0 0,2 1-15 0,-1 0 15 0,0-1 0 0,0 0-32 15,-5 0 32-15,2-2 0 0,1 1-24 0,-13-1 24 0,0 0 0 0,2 2 0 0,-2-2 0 0,0 0 0 16,1-3-30-16,1 3 30 0,-1-2 0 0,2 0-39 0,-1 0 39 0,-1-1 0 0,0 1-30 16,-6 1 30-16,0 0 0 0,2-1 0 0,-2 0 0 0,0 1 0 0,0-2-24 0,-3 3 24 0,0 0 0 15,0 0-19-15,0 0 19 0,0 0 0 0</inkml:trace>
  <inkml:trace contextRef="#ctx0" brushRef="#br3" timeOffset="-153338.47">24223 13632 0 0,'0'0'554'0,"0"0"-568"15,10 0 14-15,0-2 0 0,3-1 0 0,-9 2 0 16,0 0 0-16,2 0 2 0,-2 1-2 0,0 0 0 0,0-1 4 0,0 0-4 0,-1-1 0 0,2 1-23 0,-2 1 23 0,0 0 0 0,0-1 0 15,-1-1 0-15,0 1 0 0,2 0-26 0,0 1 26 0,-2 0 0 0,1-3-30 0,-1 3 30 0,0 0 0 16,0-2-19-16,-1 2 19 0,0 0 0 0,1-2 0 0,-1 2 0 0,0 0 0 0,0 0 6 16,-1 0-6-16,0 0 0 0,1-2 7 0,-2 2-7 0,0 0 0 0,0-1 2 15,-1 1-2-15,0 0 0 0,0-1 0 0,-1 1 0 0,3 0 0 0,-3 0 0 0,-1 0-2 0,-2 0 2 0,2 0 0 0,-1 1-15 0,-1-1 15 16,0 0 0-16,-1 0-10 0,0 0 10 0,0 0 0 0,0 1 0 0,-2-1 0 0,1 0 0 0,0 2-15 16,0-2 15-16,-2 0 0 0,1 2-16 0,0-2 16 0,-1 0 0 0,1 2-13 0,1 0 13 0,0-1 0 15,-3 0 0-15,3 0 0 0,0 1 0 0,-3-1-19 0,2 0 19 0,1 1 0 0,0 0-17 16,0-2 17-16,1 1 0 0,-1 2 4 0,8-3-4 0,0 0 0 0,0 0 0 0,0 0 0 0,0 0 0 0,0 0 3 15,0 0-3-15,0 0 0 0,0 0 7 0,-18 8-7 0,1-1 0 0,-4 1 28 0,20-6-28 0,0-1 0 16,-2 3 0-16,2-1 0 0,0 0 0 0,0 1 16 0,1-1-16 0,0-1 0 16,1 2 1-16,-1-1-1 0,0 1 0 0,2 1-2 0,0-1 2 0,0 0 0 0,0 0 0 0,1 2 0 15,1 0 0-15,0-1-3 0,1-1 3 0,-1 1 0 0,1 2 0 0,0-1 0 0,0 1 0 0,2-2 3 16,8 9-3-16,-1 0 0 0,3 1 0 0,-1-2 0 0,0 0 0 0,-1 2 21 0,-7-10-21 0,-1 1 0 16,0 0 16-16,-1 0-16 0,1-1 0 0,0 2-7 0,-1-1 7 0,0-1 0 0,1 2 0 15,-1-3 0-15,-1 1 0 0,2 2-21 0,-2-2 21 0,0 0 0 0,2 1-15 0,-2 0 15 0,0-1 0 16,1 1-11-16,-2-1 11 0,0 0 0 0,3 3 0 0,-3-3 0 0,0 0 0 0,0 2 0 15,-1-2 0-15,0 0 0 0,1 1 18 0,-2 0-18 0,0-1 0 0,2 1-16 0,-3-1 16 0,0 2 0 0,1-1 0 16,-2-1 0-16,0 0 0 0,0 2 4 0,-1-1-4 0,0-1 0 0,-1 1 13 16,-2 0-13-16,2-1 0 0,0 2 7 0,-1-1-7 0,0-1 0 0,-1 3 0 0,0-3 0 0,0 0 0 15,-3-1-9-15,2 1 9 0,0-1 0 0,-2 3-30 0,0-3 30 0,-1 0 0 0,1 0-41 0,-11 3 41 0,-2-1 0 16,1 2 0-16,10-6 0 0,0 1 0 0,-1-1-9 0,1-1 9 0,0 1 0 0,0 0-18 16,-2-2 18-16,2 0 0 0,0 1-13 0,9-1 13 0,0 0 0 0,0 0 0 0,0 0 0 0,0 0 0 15</inkml:trace>
  <inkml:trace contextRef="#ctx0" brushRef="#br3" timeOffset="-152486.64">22578 12623 0 0,'0'0'288'0,"0"0"-285"0,0 0-3 0,0 0 0 15,0 2 0-15,0-2 0 0,0 0 0 0,0 1 4 0,0-1-4 0,0 0 0 0,1 2 6 0,-1-2-6 0,0 0 0 16,0 1 15-16,1-1-15 0,0 0 0 0,-1 0 0 0,1 0 0 0,0 0 0 0,0 0 0 0,1 1 5 16,0-1-5-16,1 0 0 0,-1 0-8 0,1 0 8 0,0 0 0 0,0 2 3 0,2-2-3 0,-1 0 0 15,0 0 0-15,1 0 0 0,1 0 0 0,0 1-1 0,0-1 1 0,0 0 0 0,-6 0 0 0,9 1-8 16,-2-1 8-16,0 0 0 0,2 1-6 0,11-1 6 0,1 2 0 0,0 1 0 0,1-2 0 0,0 1 0 15,0-1-4-15,0 1 4 0,0-1 0 0,2 2-9 0,-3-3 9 0,0 1 0 0,0 2-5 16,0-3 5-16,1 1 0 0,1 1 0 0,-2-1 0 0,-1 0 0 0,2 2 4 0,16-1-4 0,-1 0 0 0,2 0 11 16,-20-1-11-16,1 1 0 0,0-1 3 0,15 1-3 0,-1 0 0 0,0 1 0 15,-3 0 0-15,-1-1 0 0,1-1 5 0,-31-1-5 0,0 0 0 0,0 0 3 0,59 5-3 0,-1-1 0 0,2 0 11 16,-34-2-11-16,2 0 0 0,0 1 0 0,-5-1 0 0,0 0 0 0,3 1 5 0,-2-3-5 16,1 2 0-16,2 1 14 0,-1-3-14 0,0 2 0 0,1 1 16 0,2-1-16 0,-2 1 0 0,2-2 0 15,-2 1 0-15,-1 1 0 0,0-1 16 0,-2 2-16 0,1-3 0 0,-1 3-4 0,0-1 4 0,0 0 0 0,1 0-15 16,-4 0 15-16,1-1 0 0,0 1 0 0,0-2 0 0,-2-1 0 0,1 4-11 0,-11-3 11 15,1 1 0-15,-1-1-7 0,-1-1 7 0,0 1 0 0,3 0-23 0,-4 0 23 0,0 0 0 0,2 0 0 16,-1 1 0-16,0-1 0 0,1-1-27 0,-7 0 27 0,0 0 0 0,0 0-18 0,0 0 18 0,0 0 0 16,1 2-9-16,0-2 9 0,0 0 0 0,2 2 0 0,-3-2 0 0,0 0 0 0,2 0-1 15,-3 0 1-15,0 0 0 0,2 1 0 0,-2-1 0 0,0 0 0 0,0-1 0 0,-2 1 0 0,0 0 0 16,0 0 0-16,0 0 0 0,0 0 0 0</inkml:trace>
  <inkml:trace contextRef="#ctx0" brushRef="#br3" timeOffset="-152020.23">23716 12201 0 0,'0'0'279'0,"0"0"-282"16,0 0 3-16,0 0 0 0,0 0 0 0,-2 1 15 0,2-1-15 0,0 0 0 0,-2 0 32 16,2 0-32-16,0 0 0 0,-2 0 0 0,2 0 0 0,0 0 0 0,0 0 0 0,-1 1 33 0,1-1-33 0,0 0 0 0,-1 0 16 15,1 0-16-15,0 0 0 0,0 1-10 0,0 0 10 0,0 0 0 0,0 2 0 0,0-2 0 0,0 0 0 16,2 0-16-16,-1 2 16 0,0 1 0 0,0-1-5 0,0 1 5 0,0 0 0 0,0 1 7 16,0 0-7-16,0-1 0 0,1 4 0 0,-1 0 0 0,0-1 0 0,2 1 7 0,-1 11-7 0,1-1 0 15,-1 2-11-15,-1-1 11 0,0-1 0 0,2 3-11 0,-3-1 11 0,0 0 0 0,-1 0 0 0,1-3 0 16,0 2 0-16,1-2 0 0,-2 1 0 0,0-2 0 0,0 1-11 0,0-3 11 0,0 1 0 15,-3 2-5-15,3-2 5 0,0-1 0 0,-2 1 0 0,1-3 0 0,0 1 0 0,-1 1 2 0,0-3-2 0,0 0 0 16,-1 1 0-16,3-7 0 0,0 0 0 0,-1-2-9 0,1 2 9 0,0 0 0 0,-2-2 0 16,2 2 0-16,0 0 0 0,-1 2 11 0,1-2-11 0,0 0 0 0,-2 3 25 15,2-2-25-15,0 0 0 0,-2 2 28 0,2-2-28 0,0 0 0 0,-1 1 0 0,1-1 0 0,0 1 0 0,0 1 38 16,1-3-38-16,0 2 0 0,-2-1 39 0,2-1-39 0,0 1 0 0,1 0 39 0,-1 0-39 0,0-1 0 0,2 2 0 16,-1-2 0-16,0-1 0 0,2 1 13 0,-1-2-13 0,0 0 0 0,2 2-4 0,-1-2 4 15,0 2 0-15,3-1-6 0,-1 0 6 0,0-1 0 0,0 1 0 0,1-2 0 0,1 2 0 0,0-1-21 16,1 0 21-16,-1-1 0 0,2 2-35 0,-1-3 35 0,0-1 0 0,2 4-22 0,0-4 22 0,-1 2 0 15,0 0 0-15,13-2 0 0,1 1 0 0,-1 3-42 0,-11-4 42 0,-1 0 0 0,0 1-58 16,0-1 58-16,-1 0 0 0,2 0-38 0,-2-1 38 0,-1 1 0 0,2-2 0 0,-10 2 0 0,0 0 0 16,0 0-17-16,0 0 17 0,0 0 0 0</inkml:trace>
  <inkml:trace contextRef="#ctx0" brushRef="#br3" timeOffset="-151502.17">22512 11539 0 0,'0'0'302'0,"0"0"-299"15,0 0-3-15,0 0 0 0,1 3 14 0,0-3-14 0,0 0 0 0,0 0 10 16,0 0-10-16,0 0 0 0,0 0 0 0,1 0 0 0,0 0 0 0,0-3 11 0,2 2-11 0,-1 0 0 0,0 0 9 0,1 0-9 16,0 0 0-16,1 0 10 0,0 1-10 0,0-1 0 0,-5 1 0 0,8-4 0 0,8 1 0 0,1 0 0 0,1-1 12 15,1 0-12-15,0 1 0 0,1-1 15 0,0 1-15 0,1 0 0 0,-1 0 27 0,0 1-27 0,0 0 0 16,2-3 0-16,-1 3 0 0,0 0 0 0,0-2 21 0,1 2-21 0,1-1 0 0,0 0 19 16,15 1-19-16,1-2 0 0,0-1 6 0,-3 4-6 0,0 0 0 0,0 0 0 15,-1 0 0-15,-1 0 0 0,2-1 3 0,-3 2-3 0,-1-1 0 0,1-2 8 0,3 3-8 0,-2-1 0 16,2 0 9-16,-3 2-9 0,0 0 0 0,1-1 0 0,-2 2 0 0,0-1 0 0,1 2 2 0,-2-1-2 0,0 0 0 0,1 2-21 15,-4-2 21-15,0 0 0 0,3 1-30 0,-4-2 30 0,0 2 0 0,2 0 0 16,-5-2 0-16,-2 0 0 0,3 2-30 0,-6-2 30 0,0 0 0 0,2 0-26 0,-14-1 26 0,0 0 0 0,3 1-22 16,-3-1 22-16,0 0 0 0,0 0 0 0,0 0 0 0,-1 0 0 0,1-1-25 0,-7 1 25 0,0 0 0 15,2-1-27-15,-1 0 27 0,0 0 0 0</inkml:trace>
  <inkml:trace contextRef="#ctx0" brushRef="#br3" timeOffset="-150868.68">23646 11223 0 0,'0'0'419'0,"0"0"-419"16,-2 0 0-16,0 0 0 0,-2 0 17 0,0 0-17 0,1 0 0 0,0-2 19 0,1 2-19 0,0 0 0 0,-2-2 1 15,2 1-1-15,0 0 0 0,-2 0 0 0,2 0 0 0,0 0 0 0,-3-1-8 0,3 1 8 0,0 0 0 16,0-1-15-16,0 1 15 0,0-1 0 0,-1 1-16 0,1 0 16 0,0 0 0 16,-1-1 0-16,1 1 0 0,0 0 0 0,-1 0-5 0,0 1 5 0,1 0 0 0,2 0 0 0,-4-3 4 0,1 3-4 0,0 0 0 15,0-2 10-15,1 2-10 0,0 0 0 0,-3 0 0 0,2 0 0 0,-1 0 0 0,1 2-3 16,0-2 3-16,0 0 0 0,0 3-23 0,1-3 23 0,0 0 0 0,-1 1-27 0,1 0 27 0,0 0 0 16,0 0 0-16,1 0 0 0,0 0 0 0,-2 0-9 0,2 0 9 0,0 1 0 0,0-1 4 15,1-1-4-15,0 2 0 0,1-1 7 0,0-1-7 0,0 0 0 0,2 3 0 0,-1-3 0 0,0 1 0 0,2 0 8 16,-1-1-8-16,0 0 0 0,2 2 11 0,0-2-11 0,1 0 0 0,-1 2 11 0,2-2-11 15,-1 0 0-15,1 1 0 0,1-1 0 0,-1 0 0 0,0 0-4 0,0 0 4 0,1 0 0 0,0 0 2 16,-1 0-2-16,0 0 0 0,0-2-1 0,0 1 1 0,0 0 0 0,1 0 0 0,-2 0 0 0,1 0 0 16,-1-1 8-16,-1 1-8 0,0 0 0 0,0-1 9 0,-1 1-9 0,1-1 0 0,-1-1-4 15,-1 2 4-15,0 0 0 0,0-1 0 0,-1 2 0 0,0-1 0 0,1-2-8 0,-2 2 8 0,0 0 0 16,2 0-17-16,-2 0 17 0,0 0 0 0,2 0-17 0,-3 1 17 0,0 0 0 0,2-1 0 16,-2 1 0-16,0 0 0 0,0 1-9 0,0-1 9 0,0 0 0 0,-2 2 1 0,1-1-1 0,-1 0 0 0,0 3-7 15,1-2 7-15,0-1 0 0,-2 1 0 0,1 1 0 0,0 1 0 0,0 0-7 0,0 0 7 16,0 0 0-16,-2 2-2 0,2 0 2 0,0-1 0 0,-1 2 5 0,0-1-5 0,1 1 0 0,-1 0 0 15,1 0 0-15,0 1 0 0,0 1 16 0,1-1-16 0,0 1 0 0,-2 0 10 0,2 0-10 0,0 0 0 16,-1 1 8-16,1 0-8 0,0-1 0 0,0 2 0 0,1 13 0 0,0-2 0 0,-1 1 0 16,2-2 0-16,0 0 0 0,0 1 1 0,0-3-1 0,0 0 0 0,2 2 3 0,0-6-3 15,0 2 0-15,0 1 0 0,-2-12 0 0,0 0 0 0,1 3-1 0,-1-3 1 0,0 1 0 0,2-1 10 16,-2 0-10-16,0-1 0 0,0 0 14 0,-1 1-14 0,0-2 0 0,2 4 0 0,-2-4 0 0,0 1 0 0,2 2 7 16,-2-2-7-16,0 1 0 0,0-2 7 0,0 2-7 0,0-1 0 0,-1 0 6 0,1-1-6 15,0 1 0-15,-2 0 0 0,1-1 0 0,0-1 0 0,0 2 20 0,0-2-20 0,-1-2 0 0,0 3 7 16,1-2-7-16,0-1 0 0,-2 2 1 0,1-3-1 0,0 0 0 0,0 1 0 15,0-1 0-15,0 0 0 0,2 0 0 0,-3 0 14 0,1-1-14 0,0 0 0 0,-1-1-12 0,0-1 12 0,1 1 0 0,-1-1 0 16,0 0 0-16,0 1 0 0,0-4 0 0,1 1 0 0,0 1 0 0,-3-1-33 0,3-1 33 0,0 1 0 0,-2-2-37 16,2 1 37-16,0 0 0 0,-1-2-36 0,2 3 36 0,0-2 0 0,-2 0 0 15,3 7 0-15,0 0 0 0,0 0-27 0,0 0 27 0,0 0 0 0,0 0-16 0,0 0 16 0,0 0 0 0</inkml:trace>
  <inkml:trace contextRef="#ctx0" brushRef="#br3" timeOffset="-147580.93">24293 10988 0 0,'0'0'371'0,"0"0"-377"0,-1 2 6 0,0 0 0 0,-1 2-17 16,2-4 17-16,0 1 0 0,-1 2 0 0,1 0 0 0,0-2 0 0,0-1 0 0,0 3-9 15,0 0 9-15,0-1 0 0,1 3 11 0,-1-1-11 0,0 0 0 0,2 1 2 16,-1 1-2-16,0 1 0 0,-1-7 0 0,1 6 0 0,1 13 0 0,0-2 0 0,-2-17 0 0,4 20-3 0,-1 1 3 0,0 0 0 0,2 2-6 0,-2-1 6 0,-1 0 0 0,2 2 8 15,-2-1-8-15,0 0 0 0,1 0 0 0,0-1 0 0,0 1 0 0,0 0 13 0,-1-1-13 16,0 0 0-16,2 1 11 0,-1 11-11 0,0 1 0 0,0 1 13 0,-2-18-13 0,0-1 0 0,2 1 0 16,-2 0 0-16,0-3 0 0,1 2 2 0,-1-1-2 0,0 0 0 0,2-1-14 0,-2-2 14 15,0-1 0-15,0 2-14 0,-1-3 14 0,0-1 0 0,2 2 0 0,-2-10 0 0,0 0 0 0,1 1 2 0,-1 1-2 0,0 0 0 16,0-2-6-16,0 2 6 0,0-1 0 0,2 0-7 0,-2-1 7 0,0-1 0 16,0 4 0-16,0-2 0 0,0-1 0 0,1 1-8 0,-1-1 8 0,0-2 0 0,1 1-9 0,-1-1 9 0,0 0 0 15</inkml:trace>
  <inkml:trace contextRef="#ctx0" brushRef="#br3" timeOffset="-147331.8">24551 11074 0 0,'0'0'404'0,"0"0"-404"0,1 2 0 0,0 2 0 0,0-1-12 16,0-1 12-16,0 0 0 0,1 3-14 0,-1-1 14 0,0-1 0 0,3 4-11 0,0 9 11 0,0-1 0 0,2 3 0 15,-1 2 0-15,0 1 0 0,2-1-5 0,-2 2 5 0,-1 0 0 0,2 2 4 0,-2 1-4 0,0-2 0 0,2 2-1 16,-4-3 1-16,0-1 0 0,2 4 0 0,-3-4 0 0,0-1 0 0,2 2 6 16,-2-3-6-16,0 0 0 0,0 2 3 0,0-2-3 0,0-1 0 0,0 1-5 0,-1-2 5 0,0 0 0 15,0-1 0-15,0-1 0 0,0-1 0 0,0 4-15 0,0-7 15 0,0 0 0 0,0 2-16 0,0-9 16 0,0-1 0 16,0 1-14-16,0-2 14 0,0 1 0 0,-1 2 0 0,1-4 0 0,0 2 0 0,-1-1-11 0,1 0 11 16,0 1 0-16,-2-1 3 0,2-2-3 0,0 0 0 0,0 0-2 0,0 0 2 0,0 0 0 15</inkml:trace>
  <inkml:trace contextRef="#ctx0" brushRef="#br3" timeOffset="-147165.22">24624 11515 0 0,'0'0'421'0,"0"0"-425"0,-6-6 4 0,1 0 0 16,0-3 4-16,2 8-4 0,0-1 0 0,-3-2 0 0,2 3 0 0,-1 0 0 0,5 1 0 0,-5-2 4 0,0 0-4 0,0 2 0 16,-2-3 5-16,-1 1-5 0,1 2 0 0,0-3-11 0,-1 2 11 0,-1 1 0 0,0-1 0 0,-13-2 0 15,2 1 0-15,-3 0-25 0,14 0 25 0,-1 1 0 0,-1 0-16 0,2 1 16 0,-2 0 0 0,1-2-5 16,2 1 5-16,-1-1 0 0,-1 2 0 0,3-1 0 0,0 0 0 0,-3-1 6 0,10 2-6 15,0 0 0-15,0 0-10 0,0 0 10 0,0 0 0 0,0 0-14 0,0 0 14 0,0 0 0 0</inkml:trace>
  <inkml:trace contextRef="#ctx0" brushRef="#br3" timeOffset="-146880.93">24858 11281 0 0,'0'0'363'0,"0"0"-358"0,4 2-5 0,0-1 0 16,1 0 30-16,-2 0-30 0,0 0 0 0,0 1 0 0,1 0 0 0,-1-1 0 0,0-1 28 0,-1 0-28 0,0 0 0 0,1 4 4 15,-2-4-4-15,1 0 0 0,1 1-8 0,-2-1 8 0,0 0 0 0,0 2 0 16,-1-2 0-16,0 0 0 0,1 3-20 0,-1-3 20 0,0 0 0 0,-2 2-14 0,1-2 14 0,0 0 0 0,-2 2-7 16,0-2 7-16,1 0 0 0,-2 3 0 0,1-3 0 0,0 0 0 0,-3 1-3 0,2 0 3 0,0 0 0 15,-3-1-6-15,2 0 6 0,0 0 0 0,0 2-1 0,0-2 1 0,0 0 0 0,-2 3 0 16,2-3 0-16,0 0 0 0,0 1-1 0,1 0 1 0,0 1 0 0,-2-1 3 0,3 0-3 0,0 0 0 0,-2 0 9 16,2 0-9-16,-1-1 0 0,1 3 0 0,1-2 0 0,0 0 0 0,-3 3 13 15,3-3-13-15,0 2 0 0,-1 1 13 0,2-1-13 0,0-1 0 0,-1 3 13 0,1-1-13 0,0 0 0 16,-1 0 0-16,1 2 0 0,0-1 0 0,-1 1 15 0,2 1-15 0,0 0 0 0,-2-2 0 0,2 2 0 0,0-1 0 15,0 2 24-15,0-1-24 0,0 1 0 0,2 1 0 0,-2-2 0 0,0 0 0 0,2 1 25 16,-1 0-25-16,0-1 0 0,1 2 8 0,-1-3-8 0,0 2 0 0,2 0-21 0,-1 0 21 0,0-1 0 16,0 0 0-16,0 0 0 0,0-1 0 0,1 2-25 0,-1-1 25 0,0-1 0 0,1 0-26 15,-3-6 26-15,0 0 0 0,0 0-12 0,0 0 12 0,0 0 0 0</inkml:trace>
  <inkml:trace contextRef="#ctx0" brushRef="#br3" timeOffset="-146514.54">25184 11353 0 0,'0'0'516'0,"0"0"-528"16,-8 0 12-16,1 0 0 0,-1-2-12 0,5 2 12 0,0 0 0 0,-2-3-18 0,2 3 18 0,-1 0 0 15,-1 0 0-15,2 0 0 0,0 0 0 0,-1 3-22 0,1-3 22 0,0 0 0 0,-1 1-7 16,0 0 7-16,1-1 0 0,-1 2 11 0,1 0-11 0,0-2 0 0,-1 4 0 16,1-1 0-16,0 0 0 0,0-1 21 0,0 2-21 0,-1-1 0 0,1 3 29 0,1-2-29 0,0 0 0 0,2-4 0 0,-4 6 11 15,2-1-11-15,0 1 0 0,-1 1 0 0,2-1 0 0,0 0 0 0,-2 1 0 0,2-1 0 0,0 1 0 16,-1-2 0-16,2 2 0 0,0-1 0 0,-2 2 6 0,2-1-6 0,0-1 0 0,-1 2 0 16,1-3 0-16,0 2 0 0,1 0 16 0,1-1-16 0,-1-1 0 0,0 2 6 0,0-2-6 0,0 1 0 0,1-1-10 15,-1-2 10-15,0 2 0 0,1-1 0 0,-1 0 0 0,0-1 0 0,1 1-21 0,-1-2 21 0,0 0 0 16,1 3-16-16,0-4 16 0,-1 2 0 0,2-1-15 0,-2-1 15 0,0 0 0 0,1 3 0 15,-1-3 0-15,1 0 0 0,1 1-18 0,-2-2 18 0,0 2 0 0,2-1-22 0,-1-1 22 0,0 0 0 16,0 1-30-16,0-1 30 0,0 0 0 0,1 0 0 0,-3 0 0 0,0 0 0 0,0 0-23 16,0 0 23-16,0 0 0 0,0 0-17 0,0 0 17 0,0 0 0 0</inkml:trace>
  <inkml:trace contextRef="#ctx0" brushRef="#br3" timeOffset="-146063.73">25210 11454 0 0,'0'0'472'0,"0"0"-463"16,-2-3-9-16,-1 2 0 0,0-3 0 0,2 2 0 0,0 1 0 0,0-2 2 0,1 2-2 0,0 0 0 16,-2-2 3-16,1 3-3 0,0-2 0 0,0-2 0 0,1 4 0 0,0-1 0 15,-1-2 0-15,1 1 0 0,0 1 0 0,0 1 0 0,-2-3-6 0,2 2 6 0,0 0 0 0,-2-1-4 0,2 1 4 0,0-1 0 16,-1 2 6-16,1-1-6 0,0 0 0 0,-2 0 0 0,1 1 0 0,0 0 0 0,0-1 11 15,0 1-11-15,0 0 0 0,-2 1 12 0,0-1-12 0,1 0 0 0,-2 2 2 0,0-1-2 0,1-1 0 16,0 3 0-16,0-1 0 0,0 0 0 0,-2 1-9 0,0 0 9 0,1 1 0 0,0-2 1 0,0 2-1 16,0-1 0-16,-1 2-8 0,1 0 8 0,-1-2 0 0,1 1 0 0,1 1 0 0,0-1 0 0,-2 1-5 15,2-1 5-15,0 1 0 0,-1 1-8 0,2-2 8 0,-1 1 0 0,0 0-3 16,2 0 3-16,0-1 0 0,-1 1 0 0,2 0 0 0,0-1 0 0,-1 0-1 0,1 0 1 0,0 0 0 0,2 0 5 16,-1 0-5-16,0-1 0 0,1 2 3 0,0-2-3 0,1 0 0 0,1 3 0 0,-1-3 0 0,0 0 0 15,2 1 16-15,0-1-16 0,0 1 0 0,1 0 21 0,0-3-21 0,0 1 0 0,0 3 11 16,0-4-11-16,1 0 0 0,1 1 0 0,-1-2 0 0,1 0 0 0,0 3 8 0,-1-3-8 0,0 0 0 15,0-1 0-15,1-1 0 0,-1 2 0 0,0-2 12 0,-1-1-12 0,0-1 0 0,1 1 0 16,-2-1 0-16,0 0 0 0,2 0 23 0,-3-1-23 0,1 0 0 0,2-1 25 0,-4 0-25 0,0 0 0 0,1-2 13 16,-2 2-13-16,0 0 0 0,1-2 0 0,-2 0 0 0,0 0 0 0,1 1 4 15,-2-1-4-15,0 1 0 0,-1-2 10 0,0 2-10 0,0 0 0 0,-2 0-9 0,0-1 9 0,0 0 0 0,0 1 0 16,-1 1 0-16,0 0 0 0,-3-1-18 0,1 2 18 0,1 0 0 0,-2-3-21 0,1 4 21 16,-1-2 0-16,-1 1-17 0,2 2 17 0,0 0 0 0,-3-2 0 0,3 2 0 0,0-1 0 0,-2 2-15 15,3-1 15-15,-1 2 0 0,-2-2-18 0,4 3 18 0,0 0 0 0,0-1-26 0,2 1 26 0,0 0 0 16,-1 0 0-16,3 0 0 0,0 0 0 0,-2 0-17 0,2 0 17 0,0 0 0 0</inkml:trace>
  <inkml:trace contextRef="#ctx0" brushRef="#br3" timeOffset="-145830.4">25602 11364 0 0,'0'0'588'0,"0"0"-588"0,1 0 0 0,0 0 0 0,2 1 9 0,-1-1-9 0,-1 0 0 15,1 2 8-15,-1-2-8 0,0 0 0 0,0 2 5 0,-1-2-5 0,0 0 0 0,1 2 0 16,-1-1 0-16,0 0 0 0,-1 0 8 0,0 0-8 0,0 0 0 0,-1 1 2 0,0 0-2 0,-1 0 0 0,-1-1-9 15,1 2 9-15,0-2 0 0,-1 4 0 0,0-1 0 0,0-2 0 0,-2 3 9 16,0-1-9-16,1 0 0 0,-2 1 26 0,2 0-26 0,0 0 0 0,-4 0 31 0,4 1-31 0,0-1 0 0,-2 3 0 16,2-3 0-16,-1 2 0 0,0-1 30 0,2 1-30 0,0-1 0 0,0 1 22 0,0-1-22 15,1 1 0-15,-2 1-4 0,3-2 4 0,0 1 0 0,0 1 0 0,2-1 0 0,0 0 0 0,-1 1-18 16,2-2 18-16,0 1 0 0,0 1-17 0,1-2 17 0,0 0 0 0,3 2-15 0,0-2 15 0,-1 0 0 16,1 1 0-16,0-1 0 0,0-2 0 0,3 2-13 0,-2-2 13 0,0 1 0 0,2-1-18 15,-8-4 18-15,0 0 0 0,0 0-21 0,0 0 21 0,0 0 0 0</inkml:trace>
  <inkml:trace contextRef="#ctx0" brushRef="#br3" timeOffset="-145495.77">25857 11534 0 0,'0'0'574'0,"0"0"-567"15,0-4-7-15,0 0 0 0,0 0 0 0,-1 3 0 0,0 1 0 0,-2-3 4 0,2 3-4 0,0 0 0 16,-2-3 5-16,1 3-5 0,0 0 0 0,-2 0 11 0,2 0-11 0,0 0 0 16,-3 0 0-16,2 0 0 0,0 0 0 0,-1 3 9 0,1-2-9 0,0 1 0 0,0-2 11 0,0 1-11 0,0 0 0 15,0 1 5-15,1-1-5 0,0-1 0 0,-2 4 0 0,1-2 0 0,1-1 0 0,0 1 12 16,1-1-12-16,0 0 0 0,-1 3 0 0,2-2 0 0,0-1 0 0,-2 2-8 0,2-2 8 0,0 0 0 0,0 1 0 15,1-1 0-15,0 0 0 0,0 1-9 0,0-1 9 0,0 0 0 0,0 0-12 0,0-1 12 16,0 0 0-16,2 2-13 0,-1-2 13 0,-1 0 0 0,2 0 0 0,-1 0 0 0,0 0 0 0,0-2-1 16,0 1 1-16,0 0 0 0,1-1-1 0,-1 1 1 0,0 0 0 0,0-2-7 0,0 2 7 15,0 0 0-15,1-2 0 0,-1 1 0 0,0-1 0 0,0 0-7 0,0 1 7 0,1 1 0 0,-1-2-2 0,-1 2 2 16,0 0 0-16,1-2 10 0,-1 2-10 0,0 0 0 0,1-1 0 0,-2 0 0 0,0 2 0 0,0-1 0 16,2 0 8-16,-2 1-8 0,0 0 0 0,2 0 12 0,-2 1-12 0,0 0 0 0,1 1 17 15,-1-2-17-15,0 1 0 0,0 2 0 0,0 0 0 0,0 1 0 0,0-1 18 0,0 1-18 16,0 1 0-16,0 0 25 0,0 2-25 0,0 1 0 0,1-1 18 0,-1 0-18 0,0 0 0 0,0 2 0 0,0 0 0 15,0 0 0-15,1 1 8 0,-1 0-8 0,0-1 0 0,0 0 6 0,0 1-6 0,0-1 0 0,0 0-12 16,0 1 12-16,0-2 0 0,-1 1 0 0,1-9 0 0,0 0 0 0,0 0-27 0,0 0 27 0,0 0 0 16,0 0-18-16,-3 23 18 0,0-2 0 0,0 2-22 0,2-19 22 0,0 0 0 0,-1 2 0 15,0-3 0-15,0 0 0 0,-2-1-35 0,1 0 35 0,0-1 0 0,-1 0-33 0,1-1 33 0,0 0 0 16,0 1-19-16,3-1 19 0,0 0 0 0</inkml:trace>
  <inkml:trace contextRef="#ctx0" brushRef="#br3" timeOffset="-145329.99">25911 11478 0 0,'0'0'533'0,"0"0"-539"15,4-2 6-15,1-1 0 0,1-1 7 0,-1 3-7 0,-1 0 0 0,1 0 25 16,-1 1-25-16,1 0 0 0,-1 0 0 0,0 1 0 0,0 0 0 0,0 0 41 0,0 2-41 0,0-2 0 0,-4-1 0 0,5 3 30 16,-1 1-30-16,0-1 0 0,2 2 26 0,5 9-26 0,1-1 0 0,1 2 0 0,-1 2 0 0,-1 0 0 15,0-1 19-15,-2 2-19 0,-1 1 0 0,1-3-11 0,-4 1 11 0,0 0 0 0,2 0-25 16,-5-1 25-16,0 0 0 0,2 1 0 0,-4-3 0 0,0 0 0 0,-2 1-40 0,-2 0 40 0,0-2 0 16,-3 3-38-16,7-16 38 0,0 0 0 0,0 0-27 0,0 0 27 0,0 0 0 0,0 0 0 0,0 0 0 0,0 0 0 15,0 0-15-15,0 0 15 0,0 0 0 0</inkml:trace>
  <inkml:trace contextRef="#ctx0" brushRef="#br3" timeOffset="-144928.89">24672 12316 0 0,'0'0'548'0,"0"0"-546"16,0 9-2-16,0 1 0 0,0 2 0 0,0 5 0 15,0 1 0-15,2 0 7 0,-2-18-7 0,1 19 0 0,0 1 0 0,2 2 5 0,-1-1-5 0,0 0 0 0,3-1-16 0,-2 1 16 0,1 0 0 0,-1-1 0 0,-1 1 0 0,0-1 0 0,1 2-20 16,-1-4 20-16,0 1 0 0,2 2-15 0,-1-4 15 0,-1 0 0 0,0 2-7 16,0-5 7-16,0 1 0 0,0 2 0 0,-1-6 0 0,0 1 0 0,1 0-11 0,-2-12 11 0,0 0 0 0,0 0-14 15,0 0 14-15,0 0 0 0,0 0-21 0,0 0 21 0,0 0 0 0,0 0 0 0,0 0 0 0,0 0 0 16</inkml:trace>
  <inkml:trace contextRef="#ctx0" brushRef="#br3" timeOffset="-144596.54">24830 12372 0 0,'0'0'530'0,"0"0"-540"15,2-1 10-15,0 0 0 0,0 0 0 0,-1 2 0 0,1 0 0 0,-1 0-1 16,0 2 1-16,0-1 0 0,0 1 16 0,0 1-16 0,0 0 0 0,2 1 6 0,0 11-6 0,0 0 0 15,1 2 0-15,-3 1 0 0,0 1 0 0,2 1-16 0,-2 1 16 0,0-1 0 0,2-1-6 0,0-1 6 16,-1 2 0-16,1 1-9 0,-1-4 9 0,0 0 0 0,2 2 0 0,-3-4 0 0,0-1 0 0,1 3-5 16,-1-4 5-16,0 1 0 0,0 0-15 0,-1-10 15 0,0 0 0 0,1 1-26 0,-1-1 26 15,0-2 0-15,1 2 0 0,-1-2 0 0,0 0 0 0,0 2-15 0,0-1 15 0,0-2 0 0,1 3-23 16,-1-3 23-16,0 0 0 0,1 1-18 0,-1-3 18 0,0 0 0 0,0 0 0 0,0 0 0 0,0 0 0 16,0 0-2-16,0 0 2 0,0 0 0 0,0 0 1 0,0 0-1 0,0 0 0 0,0 0 14 15,0 0-14-15,0 0 0 0,0 0 0 0,2-2 0 0,1 1 0 0,1-4 18 0,-4 0-18 0,0 1 0 16,0-2 6-16,0 3-6 0,0-3 0 0,-1 1 9 0,0-1-9 0,0 1 0 0,0-2 0 0,-1 1 0 15,1 2 0-15,-1-4 19 0,0 4-19 0,0-2 0 0,0 0 4 0,-1 2-4 0,-1 1 0 16,1-3-7-16,-1 1 7 0,0 1 0 0,-2 0 0 0,1 1 0 0,0 0 0 0,-1 0-15 0,0 1 15 0,-1-1 0 16,0-1-5-16,0 3 5 0,0 0 0 0,-3-2-1 0,2 2 1 0,0-1 0 0,-1 0 0 15,0 1 0-15,1 0 0 0,-2-1-25 0,1 1 25 0,1-1 0 0,-2 0-13 0,2 1 13 0,-1-1 0 16,1-1-13-16,8 3 13 0,0 0 0 0,0 0 0 0,0 0 0 0,0 0 0 0,0 0-8 16,0 0 8-16,0 0 0 0</inkml:trace>
  <inkml:trace contextRef="#ctx0" brushRef="#br3" timeOffset="-144345.85">25135 12503 0 0,'0'0'468'0,"0"0"-470"0,2 2 2 0,0 0 0 0,1 1 0 15,-1-2 0-15,1 2 0 0,0-2-4 0,-1 0 4 0,0 1 0 0,0 1 7 0,-1-1-7 0,0 0 0 0,1 1 12 16,-2-2-12-16,0 0 0 0,2 2 0 0,-2-1 0 0,0 0 0 0,0 0 6 0,-1-1-6 0,0 1 0 16,0 0-16-16,0 0 16 0,0 0 0 0,-2 0-12 0,1-1 12 0,0 1 0 0,-3 0 0 15,2 0 0-15,0-1 0 0,0 1 6 0,0-1-6 0,0 0 0 0,-1 1 16 0,1-1-16 0,0 0 0 0,-3 1 7 16,2-2-7-16,0 0 0 0,0 3 0 0,1-2 0 0,0-1 0 0,-1 1-5 15,1 1 5-15,0-1 0 0,-2 0-7 0,3-1 7 0,0 0 0 0,-3 2-9 0,3-1 9 0,0-1 0 0,-1 3 0 16,1-2 0-16,0-1 0 0,-1 3-4 0,1-1 4 0,0 0 0 0,-1 1 4 0,2 1-4 0,0-1 0 16,-1 0-2-16,1 0 2 0,0 0 0 0,0 2 0 0,0-1 0 0,0 0 0 0,0 2-14 15,1-1 14-15,0 1 0 0,-1 1-15 0,1 0 15 0,0-2 0 0,0 2-22 0,0-1 22 0,0 0 0 16,0 1 0-16,0 0 0 0,0-1 0 0,1 1-25 0,-1 0 25 0,0-2 0 0,2 2-11 16,-2-2 11-16,0 1 0 0,2 0-10 0,-1-3 10 0,0 3 0 0,0-2 0 0,-1-4 0 0,0 0 0 15</inkml:trace>
  <inkml:trace contextRef="#ctx0" brushRef="#br3" timeOffset="-144044.17">25272 12655 0 0,'0'0'392'0,"0"0"-386"15,4-1-6-15,0-2 0 0,1 2 11 0,-2-1-11 0,0 1 0 0,1 0 0 16,-2 1 0-16,0 0 0 0,1 1 7 0,-2 0-7 0,0 1 0 0,1-2 3 0,-2 2-3 0,0 0 0 16,1 1-6-16,-1 1 6 0,0-1 0 0,-1 2 0 0,0-1 0 0,0 0 0 0,0 2-10 15,0-1 10-15,0 0 0 0,-3 2 0 0,3-2 0 0,0 2 0 0,-1-2 4 0,1 2-4 0,0-1 0 0,-1 3 0 16,1-4 0-16,0 1 0 0,-1 2 13 0,2-2-13 0,0 0 0 0,-1 1 10 0,1-2-10 0,0 0 0 15,1 2 9-15,0-3-9 0,0 1 0 0,0 1 0 0,1-4 0 0,0 1 0 0,0 1 10 16,1-1-10-16,1-2 0 0,-1 2-9 0,0-2 9 0,0 0 0 0,1 0-19 0,0-1 19 0,0 0 0 16,0 0 0-16,2-1 0 0,-1 0 0 0,0-2-14 0,0 1 14 0,0-2 0 0,1 1-16 0,-1-1 16 15,-1 0 0-15,2-2-15 0,-2 2 15 0,0-2 0 0,2 1 0 0,-3-2 0 0,1 1 0 0,1-1 15 16,-2 0-15-16,0-1 0 0,0 1 27 0,-2-1-27 0,0 1 0 0,2 0 19 16,-2 1-19-16,0 0 0 0,0-3 0 0,-1 3 0 0,0 0 0 0,-2-3-4 0,1 3 4 0,0-1 0 0,-1 2-8 15,0 0 8-15,0 1 0 0,-1-2 4 0,0 3-4 0,0 0 0 0,0-3 0 0,-1 4 0 0,1 0 0 16,-2-2 5-16,1 3-5 0,0-1 0 0,0 0-5 0,0 0 5 0,0 2 0 0,-2-2-19 15,3 2 19-15,0 0 0 0,-1-1 0 0,2 1 0 0,0 0 0 0,-1 0-4 0,2 0 4 16,0 0 0-16,0-1 5 0,1 1-5 0,0 0 0 0</inkml:trace>
  <inkml:trace contextRef="#ctx0" brushRef="#br3" timeOffset="-143611.59">25694 12593 0 0,'0'0'626'0,"0"0"-627"16,-2 8 1-16,0 0 0 0,0 0 4 0,1-2-4 0,0-1 0 0,-2 1 9 15,1 0-9-15,0 1 0 0,2-7 0 0,-2 8 0 0,0-1 0 0,0 2 0 0,2-9 0 0,-5 8 21 0,2 1-21 0,0-1 0 0,0 1-8 16,1 1 8-16,0-1 0 0,-2 1-17 0,2-1 17 0,0 0 0 0,-1 1 0 0,1-1 0 0,1 2 0 16,-3-2-9-16,3 0 9 0,0 1 0 0,0-1-7 0,1 0 7 0,0 0 0 0,-1 0-21 15,2 0 21-15,0 0 0 0,0-1 0 0,-1-8 0 0,0 0 0 0,0 0-17 0,0 0 17 0,0 0 0 0,0 0-17 16,0 0 17-16,0 0 0 0,0 0-7 0,0 0 7 0,0 0 0 0,0 0 0 0,0 0 0 16,0 0 0-16,0 0-3 0,0 0 3 0,0 0 0 0,0 0-12 0,0 0 12 0,0 0 0 15,0 0-20-15,0 0 20 0,0 0 0 0,0 0 0 0,0 0 0 0,0 0 0 0,0 0-9 0,0 0 9 0,0 0 0 16,0 0-2-16,0 0 2 0,0 0 0 0,0 0 10 0,49 11-10 0,-1 0 0 0,1-1 0 15,-47-13 0-15,0 0 0 0,2-2 14 0,-2 1-14 0,1 1 0 0,-1 0 18 0,-1 0-18 0,0 0 0 16,1-1 24-16,-1 3-24 0,0-2 0 0,1 1 0 0,-1 0 0 0,0-1 0 0,0-1 11 16,0 1-11-16,0 1 0 0,0-3-13 0,0 3 13 0,0-2 0 0,0 1-17 0,0 1 17 0,0-2 0 0,1 1 0 15,-1 0 0-15,0-1 0 0,3-1-11 0,-3 1 11 0,0 0 0 0,2 0 2 16,-1-1-2-16,1 2 0 0,-1-3 12 0,0 2-12 0,0 0 0 0,0-2 0 0,0 1 0 0,0 2 0 16,2-3 3-16,-2 2-3 0,1 0 0 0,-1 0-7 0,-1 0 7 0,0 0 0 0,2 1-25 0,-2 2 25 0,0-2 0 15,1 0 0-15,-1 1 0 0,0-1 0 0,0 2-4 0,-1 1 4 0,0 0 0 0,2-3 15 16,-2 3-15-16,0 0 0 0,0 0 23 0,0 2-23 0,0-1 0 0,-1 0 0 0,1 2 0 0,0-1 0 15,-2 1 6-15,1 0-6 0,0 0 0 0,0 1-10 0,1 1 10 0,0 1 0 0,-2-2 9 16,2 3-9-16,0-3 0 0,-2 5 0 0,2-4 0 0,0 1 0 0,-1 2 10 0,1 0-10 0,0-1 0 16,0 0-9-16,0 0 9 0,0 0 0 0,2 1-23 0,-1-2 23 0,0 0 0 0,1 1 0 0,0-3 0 15,0 1 0-15,0 4-36 0,1-7 36 0,0 1 0 0,0 3-35 0,0-4 35 0,1 0 0 0,0 1-1 16,0-2 1-16,0 1 0 0,0-2 0 0,-4 0 0 0,0 0 0 0,0 0-1 0,0 0 1 0,0 0 0 16</inkml:trace>
  <inkml:trace contextRef="#ctx0" brushRef="#br3" timeOffset="-143460.95">26103 12721 0 0,'0'0'499'0,"0"0"-499"15,4-4 0-15,0 2 0 0,0-1 23 0,-2 2-23 0,1-1 0 0,1-1 25 0,-2 3-25 16,0 0 0-16,0-1 0 0,0 3 0 0,-1 0 0 0,2 1 21 0,-2 1-21 0,0 0 0 0,1 0 23 16,0 12-23-16,0 0 0 0,1-1 7 0,-1 5-7 0,0 0 0 0,0 2 0 0,-2-1 0 0,0 0 0 0,2 2-11 15,-2-4 11-15,0 1 0 0,-2 1-12 0,2-21 12 0,0 0 0 0,0 0-11 0,-4 35 11 0,0 1 0 16,-1 1 0-16,1-21 0 0,0 0 0 0,-1 1-25 0,-1-5 25 0,-1 1 0 16,1 1-20-16,1-2 20 0,-1-1 0 0,0 2 0 0,1-3 0 0,0-1 0 0,-1 1 0 0,6-10 0 0,0 0 0 15</inkml:trace>
  <inkml:trace contextRef="#ctx0" brushRef="#br3" timeOffset="-142960.2">25186 13452 0 0,'0'0'946'0,"0"0"-946"0,0 0 0 0,0 0 0 0,0 0 0 0,-2 0-32 16,2 0 32-16,0 0 0 0,-1 0-20 0,1 2 20 0,0-1 0 0,0 1 11 0,0 0-11 0,0 0 0 16,1 2 0-16,0 0 0 0,0 1 0 0,0 1 15 0,2 12-15 0,0-1 0 0,0 1-19 15,1 2 19-15,0 0 0 0,2 2-50 0,-2-2 50 0,0-1 0 0,1 4 0 0,-2-3 0 0,0 1 0 16,2 1-44-16,0-2 44 0,-1-1 0 0,2 4-29 0,-2-4 29 0,0 1 0 0,1 0-22 0,-2 0 22 15,-1-2 0-15,3 1 0 0,-4 1 0 0,0-2 0 0,2-1-38 0,-2-2 38 0,0 1 0 16,1 0-41-16,-2-16 41 0,0 0 0 0,0 0-39 0,2 18 39 0,0 0 0 0,0-1 0 0,-2-13 0 0,0-2 0 16,2 3-36-16,-1-1 36 0,0-1 0 0,0-1-19 0,0 0 19 0,0 0 0 0,0 1-12 15,0-1 12-15,0-1 0 0,1 2 0 0,0-3 0 0,-1 0 0 0,2 1-21 0,-1-2 21 0,0 1 0 16,1-3 2-16,-3 3-2 0,0 0 0 0</inkml:trace>
  <inkml:trace contextRef="#ctx0" brushRef="#br3" timeOffset="-142777.27">25491 13440 0 0,'0'0'798'0,"0"0"-798"15,0 4 0-15,0 2 0 0,-2-1 15 0,2-1-15 0,0-1 0 0,-1 4 3 16,0 9-3-16,0 1 0 0,-1 0 24 0,2 2-24 0,0 1 0 0,-1 2 0 16,1-1 0-16,0 1 0 0,0 1 1 0,1-1-1 0,1-1 0 0,-1 1-25 0,1-1 25 0,0-1 0 0,1 3-42 15,-2-4 42-15,0 0 0 0,1 1 0 0,-1-5 0 0,0 3 0 0,2 2-54 0,-2-5 54 0,0 0 0 0,0 1-55 16,-1-10 55-16,0 1 0 0,1-1-52 0,-1-2 52 0,0 0 0 0,2 2 0 15,-2-3 0-15,0 1 0 0,1 1-64 0,-1-2 64 0,0 0 0 0,1 2-29 0,0-4 29 0,0 1 0 16,0 3 30-16,-1-4-30 0,0 0 0 0,3 2 0 0,-3-3 0 0,0 0 0 0,0 0 22 0,0 0-22 0,0 0 0 16</inkml:trace>
  <inkml:trace contextRef="#ctx0" brushRef="#br3" timeOffset="-142644.05">25521 13880 0 0,'0'0'762'16,"0"0"-706"-16,-7-14-56 0,1-1 0 0,0 0 56 0,2 8-56 15,0 0 0-15,-3 0 0 0,0 1 0 0,1 0 0 0,0 1 38 0,-1 2-38 0,-1-1 0 0,0-2 23 0,0 4-23 0,0-2 0 16,-1-1-2-16,1 2 2 0,0 0 0 0,-1 0 0 0,-1 1 0 0,1 0 0 0,0-1-46 15,-2 1 46-15,2-1 0 0,0 2-58 0,0 0 58 0,1 0 0 0,-2-1-55 0,2 1 55 16,-1 0 0-16,0-1 0 0,2 1 0 0,0-1 0 0,-2 1-10 0,4 0 10 0,0-1 0 0,-2 0 12 0,4 1-12 16,0 0 0-16</inkml:trace>
  <inkml:trace contextRef="#ctx0" brushRef="#br3" timeOffset="-142393.09">25789 13701 0 0,'0'0'885'0,"0"0"-851"15,5 2-34-15,-1 2 0 0,0 2 44 0,-3-5-44 0,0-1 0 0,1 4 36 0,-1-2-36 0,0 0 0 0,1-1 0 16,-1 2 0-16,0-2 0 0,0 2 31 0,-1-1-31 0,0 0 0 0,0 1 0 0,-1-1 0 16,0-1 0-16,0 2-24 0,-1-1 24 0,0 0 0 0,0-1 0 0,-1 1 0 0,0-1 0 0,0 1-41 15,-2 1 41-15,1-1 0 0,0 1-34 0,-1-3 34 0,0 2 0 0,0 0-29 0,-1-1 29 0,1-1 0 0,-1 3 0 16,1-2 0-16,0 0 0 0,5-1 0 0,-8 2-12 0,2-1 12 0,1 0 0 0,-2 0-35 0,2 0 35 16,0 0 0-16,-1 0-48 0,2 0 48 0,0 1 0 0,-1-1 0 0,2-1 0 0,0 1 0 0,-1 2-17 15,4-3 17-15,0 0 0 0,0 0 6 0,0 0-6 0,0 0 0 0,0 0 18 0,-8 7-18 0,1 0 0 16,0 3 0-16,6-6 0 0,0 0 0 0,-1 2-2 0,1-1 2 0,0 1 0 0,0 1-11 15,1-2 11-15,0 3 0 0,-2-1-40 0,2 0 40 0,0 0 0 0,0 2 0 0,0-3 0 0,0 0 0 0,2 4-68 16,-1-3 68-16,0 0 0 0,0 1-41 0,0-1 41 0,0-1 0 0,1 3 16 16,0-2-16-16,0-2 0 0,0 2 0 0,0-3 0 0,0 0 0 0,2 3 12 0,-4-7-12 0,0 0 0 0</inkml:trace>
  <inkml:trace contextRef="#ctx0" brushRef="#br3" timeOffset="-142076.45">25868 13863 0 0,'0'0'1110'0,"0"0"-1143"15,3-2 33-15,0-2 0 0,2-2 0 0,-4 5 0 0,0-1 0 0,1 2-31 16,-1 0 31-16,1 0 0 0,0-1-23 0,-2 1 23 0,0 0 0 0,2 1-14 0,-2 1 14 0,0-1 0 0,1 3 0 16,-1-1 0-16,0 0 0 0,0 0 3 0,0 1-3 0,0-2 0 0,0 3 24 15,0 0-24-15,0-1 0 0,0 3 9 0,0-3-9 0,0 2 0 0,0 1 0 0,0-1 0 0,0 0 0 0,1 1 6 16,0-1-6-16,0 0 0 0,0 1 12 0,1-2-12 0,0 0 0 0,0 2-3 0,0-2 3 0,0 2 0 16,2-3 0-16,-1 0 0 0,0 1 0 0,1-2-34 0,-1-1 34 0,0 1 0 0,3 1-43 15,-3-3 43-15,0 0 0 0,2 2-22 0,-2-3 22 0,1 0 0 0,0 0 0 0,-1-1 0 0,0 0 0 0,1-1-21 16,-2-1 21-16,0 2 0 0,2-3-15 0,-2 1 15 0,0 1 0 0,3-4 0 15,-3 2 0-15,0 1 0 0,1-4 0 0,-2 0 0 0,0 1 0 0,1-1 36 0,-1 1-36 0,0 0 0 0,1-1 14 16,-2-1-14-16,0 1 0 0,0 0-35 0,0 1 35 0,0 0 0 0,-1-3 0 0,0 3 0 0,0-1 0 16,-1 0-47-16,0 2 47 0,0-3 0 0,0 2-41 0,0 1 41 0,0 0 0 0,-3 0-54 15,3 0 54-15,0 1 0 0,-2 0 0 0,1 1 0 0,0 0 0 0,0-1-75 0,1 3 75 0,0-1 0 16,-2-2-50-16,2 3 50 0,-1 0 0 0,0-2-26 0,1 2 26 0,0 0 0 0,0 0 0 16,2 1 0-16,0 0 0 0,-1-3 6 0,2 3-6 0,0 0 0 0,0 0 23 0,1 0-23 0,0 0 0 15,2 0 48-15,-4 0-48 0,0 0 0 0,0 0 0 0,0 0 0 0,0 0 0 0</inkml:trace>
  <inkml:trace contextRef="#ctx0" brushRef="#br3" timeOffset="-141676.3">26300 13884 0 0,'0'0'905'0,"0"0"-905"0,-7 13 0 0,0 1 0 16,-1 1-4-16,4-8 4 0,0 0 0 0,0 1 2 0,1 0-2 0,0-1 0 0,-3 3-15 15,3-3 15-15,0 1 0 0,0 1 0 0,1-2 0 0,0 0 0 0,-1 3 4 0,2-3-4 0,0 1 0 16,-2 1-38-16,3-2 38 0,0 0 0 0,-1 2-66 0,1-4 66 0,0 1 0 0,2 2 0 0,0-2 0 0,0-1 0 15,0 2-65-15,1-3 65 0,0 1 0 0,1 0-37 0,0-3 37 0,1 0 0 0,0 2-9 16,-5-4 9-16,0 0 0 0,0 0 0 0,0 0 0 0,0 0 0 0,0 0-37 0,0 0 37 0,0 0 0 16,0 0-40-16,45-8 40 0,0 0 0 0,-1-2-28 0,-36 5 28 0,0 1 0 0,1-1 0 15,4-3 0-15,1-2 0 0,0 0-21 0,-9 6 21 0,1 0 0 0,1-1 47 0,-3 0-47 0,0 1 0 16,2-1 56-16,-2 2-56 0,0 0 0 0,-1-2 0 0,-2 2 0 0,0 0 0 0,2-1 35 16,-2 2-35-16,0 0 0 0,0-2 19 0,-1 2-19 0,0-1 0 0,-1 1 6 0,0-1-6 0,0 1 0 15,-1 0 0-15,0 1 0 0,0-1 0 0,0-2 9 0,-2 2-9 0,0 2 0 0,1-3 13 0,-1 2-13 16,0 0 0-16,0-2 3 0,0 2-3 0,0-1 0 0,-2 1 0 0,1-1 0 0,0 1 0 0,0-1 20 15,0 0-20-15,0 1 0 0,-1 0 41 0,2 1-41 0,0 0 0 0,-2 0 46 0,3 0-46 0,0 0 0 16,-2 0 0-16,1 0 0 0,1 0 0 0,-2 1 33 0,4 0-33 0,0 1 0 0,-2-1 32 16,3 1-32-16,0 0 0 0,-2 3 13 0,2-3-13 0,0 0 0 0,1 1 0 0,0 1 0 0,0 0 0 15,1 1 11-15,0 0-11 0,0 0 0 0,2 1 9 0,-1 1-9 0,1-1 0 0,0 0-10 16,-4-6 10-16,0 0 0 0,0 0 0 0,8 16 0 0,0-2 0 0,1 3-10 0,-6-10 10 0,0 0 0 16,2 2-19-16,-2-2 19 0,0 1 0 0,2 1-61 0,-2-1 61 0,0-1 0 0,1 3 0 15,-3-5 0-15,0 2 0 0,2 2-82 0,-3-4 82 0,0-1 0 0,2 3-72 0,-2-2 72 0,0-1 0 0,-2 0-36 16,1-1 36-16,0 0 0 0,-2 0 0 0,1-2 0 0,-1 0 0 0,1 2 22 0,0-3-22 0,0 0 0 15,-1 2 0-15,3-2 0 0,0 0 0 0</inkml:trace>
  <inkml:trace contextRef="#ctx0" brushRef="#br3" timeOffset="-141525.12">26720 13989 0 0,'0'0'1043'0,"0"0"-1043"0,1 29 0 0,0-2 0 0,0-1-28 0,-1-10 28 0,0 2 0 0,0 0 7 15,0 2-7-15,0-2 0 0,-1 3-29 0,0-3 29 0,0 0 0 0,-3 2 0 0,1-5 0 16,0 1 0-16,-1 2-80 0,-1-4 80 0,0 1 0 0,-1 1-114 0,-3-4 114 0,2 1 0 0,-2-1-95 16,9-12 95-16,0 0 0 0,0 0 0 0,0 0 0 0,0 0 0 0</inkml:trace>
  <inkml:trace contextRef="#ctx0" brushRef="#br3" timeOffset="-119504.04">21514 10024 0 0,'0'0'308'0,"0"0"-308"0,9-9 0 0,0 0 0 16,0-2-10-16,-4 6 10 0,-1-1 0 0,-4 6 0 0,6-6-16 16,-1-1 16-16,-1 0 0 0,2 0-3 0,-1 1 3 0,-5 6 0 0,4-7 0 0,0-1 0 0,-1 1 0 0,0 0 0 0,0-2 0 0,-1 3 0 0,0-1 0 0,0-1-3 15,-2-1 3-15,0 4 0 0,2-5-10 0,-8-7 10 0,0 1 0 0,-1-4 0 0,-4 6 0 16,1-1 0-16,-2-1-7 0,-3 3 7 0,1 0 0 0,-2 0-3 0,-1 4 3 0,-1-1 0 0,-2-2 0 16,1 4 0-16,-1 0 0 0,1-2 0 0,-3 4 0 0,-1 0 0 0,1-1 0 0,-14-1 0 0,-1 1 0 0,-1-2 0 15,6 6 0-15,0-1 0 0,0-3 0 0,3 6 0 0,-1 0 0 0,1-2 0 0,1 3 0 0,-1 0 0 0,-1 1 0 16,5 1 0-16,-1-1 0 0,1 1 0 0,-1 1 0 0,0 1 0 0,-1-1 0 15,5 1 0-15,1 1 0 0,-3 1 0 0,5-1 0 0,2 1 0 0,-2 0 0 0,1-1 0 0,1 1 0 0,-2 1 0 16,4 1 0-16,0 1 0 0,1-1 0 0,6-3 0 0,-1 0 0 0,0 1 0 0,-1 1 0 0,-1 1 0 16,-1 1 0-16,0 3 0 0,-1-3 0 0,1 3 0 0,0 1 0 0,1-1 0 0,0 0 0 15,0 3 0-15,0-3 0 0,0 5 0 0,2-1 0 0,1-2 0 0,-1 3 2 0,4 1-2 0,-1-1 0 16,-1 1 7-16,3 1-7 0,0 0 0 0,0-1 4 0,3 2-4 0,0 0 0 0,-1 1 0 16,5-2 0-16,0 1 0 0,1 0 4 0,3-2-4 0,0 2 0 0,2 1 7 0,10 10-7 0,1 1 0 15,3-1 13-15,0-4-13 0,1 0 0 0,0 0 0 0,2-5 0 0,-1 1 0 0,0-1 13 0,6-3-13 0,-1 0 0 16,2 1 13-16,-1-4-13 0,-1 0 0 0,0 1 10 0,4-4-10 0,-2 0 0 0,1 0 0 15,1 0 0-15,-1-2 0 0,1 2 7 0,-1-4-7 0,-1 0 0 0,1 0 6 16,0-2-6-16,-1-1 0 0,2 2 6 0,-1-4-6 0,0-1 0 0,2 1 0 0,-4-4 0 0,-1 0 0 0,1 0 1 16,0-3-1-16,-1-1 0 0,0 0-6 0,-2-4 6 0,0 1 0 0,2-1-11 0,-4-4 11 0,-1 0 0 15,2 1 0-15,-4-2 0 0,0-2 0 0,0 3-14 0,-5-4 14 0,-1 2 0 0,2-3-9 16,-5 0 9-16,0 0 0 0,-1 0-2 0,-4-1 2 0,1 0 0 0,1-1 0 0,-8 1 0 0,0 0 0 16,3-4-6-16,-8 2 6 0,1 0 0 0,0 0-2 0,-2 9 2 0,0 0 0 0,-2-2 1 15,-3-12-1-15,0-1 0 0,-1-2 0 0,-2 3 0 0,0 0 0 0,-4-2-1 0,1 3 1 0,-1-1 0 16,0-1 0-16,0 4 0 0,1 3 0 0,-2-5-3 0,-5 5 3 0,2-1 0 0,-1-2 0 0,-1 4 0 0,-2 0 0 15,0-1-7-15,0 3 7 0,1 2 0 0,-2-2-15 0,-3 3 15 0,0 2 0 0,0-3-12 16,0 5 12-16,1-1 0 0,-1 1 0 0,-2 4 0 0,1-1 0 0,0-1-5 0,-1 6 5 16,0 0 0-16,0 0-1 0,2 3 1 0,-1 0 0 0,-1 2 0 0,8 0 0 0,-1 0 0 0,-2 3 0 15,7-2 0-15,-1 2 0 0,-2 0 0 0,14-3 0 0,0 1 0 0</inkml:trace>
  <inkml:trace contextRef="#ctx0" brushRef="#br3" timeOffset="-118747.09">26199 14445 0 0,'0'0'504'0,"0"0"-519"0,0 0 15 0,0 0 0 0,-1 2 0 15,1-2 0-15,0 0 0 0,0 0-15 0,0 0 15 0,0 0 0 0,0 0 0 0,-1 1-2 16,1-1 2-16,0 0 0 0,0 0-66 0,0 0 66 0,0 0 0 0,-2 0 0 0,1 0 0 0,-1 0 0 0,0 2-87 16,1-2 87-16,0 0 0 0,-2 0-47 0,1 0 47 0,0 0 0 0,-1 0-9 0,3 0 9 0,0 0 0 15</inkml:trace>
  <inkml:trace contextRef="#ctx0" brushRef="#br3" timeOffset="-118452.79">25818 12884 0 0,'0'0'478'0,"0"0"-451"16,-1 0-27-16,0 0 0 0,-1-1 49 0,1 1-49 0,0 0 0 0,1 0 0 0,-2 0 0 15,1 0 0-15,0 0 0 0,-1 0 0 0,1 0 0 0,0 0 0 0,1 0 0 0,-3 1-54 0,3-1 54 0,0 0 0 0,0 0-76 16,0 0 76-16,0 0 0 0</inkml:trace>
  <inkml:trace contextRef="#ctx0" brushRef="#br3" timeOffset="-114782.48">2452 10865 0 0,'0'0'264'0,"0"0"-265"16,0 3 1-16,0 0 0 0,0 1-2 0,0-3 2 0,0 1 0 0,0-2 0 0,0 1 0 0,0 0 0 15,2 1-1-15,-2-1 1 0,0 0 0 0,0 0-1 0,1 0 1 0,1 0 0 0,-2 1-1 16,1-1 1-16,1 0 0 0,1 0 0 0,0 0 0 0,-1-1 0 0,1 1-1 0,-2 1 1 0,1-1 0 0,2 0-1 15,0 0 1-15,0 1 0 0,-1-1 0 0,1-1 0 0,1 1 0 0,-2 0 0 0,3 0 0 0,0 0 0 16,0 1 0-16,0 0 0 0,0-2 0 0,-6 0 0 0,5 2 0 0,2 0 0 0,-1-2 0 0,2 3 0 16,-1-2 0-16,2 0 0 0,-1 1 0 0,1 0 0 0,-1-2 0 0,0 1 0 0,12 1 0 0,1 1 0 15,2-1 0-15,-3 0 0 0,1 1 0 0,0 0 0 0,0-2 0 0,0 0 0 0,0 2 0 0,-1-1 0 16,1-1 0-16,3 1 0 0,-3-2 0 0,-1 1 0 0,2 0 0 0,1 1 0 0,-3-2 0 16,2 2 0-16,1 0 0 0,-3-1 0 0,4-1 0 0,14 2 0 0,2-1 0 0,-1 0 0 0,-5 1 0 0,1-1 0 15,1 1 0-15,-3-2 0 0,3 0 0 0,-1 1 0 0,-5 0 0 0,2 0 0 0,1 0 0 16,-5-1 0-16,3 0 0 0,-1 3 0 0,2-2 0 0,1 0 0 0,-1 2 0 0,-2-3 0 0,1 1 0 15,0 2 0-15,-1-1 0 0,0-1 0 0,-1 1 0 0,7 1 0 0,-1 0 0 0,0 0 0 16,1-1 0-16,0-1 0 0,0 2 0 0,3-3 0 0,-2 0 0 0,1 1 0 0,2 0 0 0,-2 1 0 16,1-1 0-16,-2 2 0 0,1-2 0 0,2 2 0 0,-5 0 0 0,2-2 0 0,1 3 0 15,-2-4 0-15,2 0 0 0,0 2 1 0,4-2-1 0,-3 0 0 0,4 1 0 0,-2 1 0 0,-1-1 0 0,4 1 1 16,-2 1-1-16,-1-1 0 0,3 0 17 0,-2 2-17 0,-3 0 0 0,1-2 31 0,1 1-31 0,-1-1 0 16,-1 2 0-16,-2-1 0 0,3 1 0 0,-2 0 152 0,-6-3-152 0,1 2 0 0,0 1-4 15,-3-2 4-15,2 0 0 0,0 1-8 0,-2-1 8 0,0 0 0 0,2 2 0 0,-2-2 0 0,-1-1 0 16,2 3-26-16,-5-4 26 0,1 1 0 0,1 1-19 0,-7-2 19 0,1 0 0 0,1 2-17 15,-5-2 17-15,0 0 0 0,0 0 0 0,-12 0 0 0,0 0 0 0,2 1-12 0,-2-1 12 0,0 0 0 16,0-1 12-16,0 0-12 0,1 0 0 0,-1-1 26 0,-4 1-26 0,-1 1 0 0,1-1 0 16,-2 0 0-16,1-1 0 0</inkml:trace>
  <inkml:trace contextRef="#ctx0" brushRef="#br3" timeOffset="-114015.24">3014 9951 0 0,'0'0'436'0,"0"0"-437"15,0 2 1-15,0 0 0 0,-2 1-1 0,2 1 1 0,0-1 0 0,-1 1-1 16,1 0 1-16,0 1 0 0,-2-1 0 0,2 1 0 0,0 1 0 0,-1 1-1 0,1 1 1 0,0-1 0 0,0 1 0 16,0 9 0-16,0 3 0 0,1 1 0 0,1-2 0 0,-2 2 0 0,3 1 0 0,-2-2 0 0,1 1 0 15,0 1 0-15,1-2 0 0,-2 0 0 0,2 2 0 0,0-2 0 0,0 0 0 16,3 0 0-16,-3-2 0 0,0 1 0 0,0 1 0 0,0-2 0 0,0 0 0 0,2 0 0 0,-2-2 0 0,-1 1 0 0,2 0 0 16,-1-1 0-16,-2 0 0 0,2 1 0 0,-1-2 0 0,1-1 0 0,0 2 0 15,0-2 0-15,-1 0 0 0,-1 0 0 0,1-9 0 0,-2 0 0 0,1 1 0 0,-1-3 0 0,0 2 0 0,2 0 0 16,-2-1 0-16,0 1 0 0,0-1 0 0,0-2 0 0,0 2 0 0,0 1 0 15,0-3 0-15,0 1 0 0,-3 1 0 0,3-2 0 0,0 0 0 0,0 1 0 0,-2-1 0 0,1-2 0 0,1 2 0 16,-2-2 0-16,2 0 0 0,-3 2 0 0,1-2 0 0,1 0 0 0,-2-2 0 16,1 0 0-16,1 0 0 0,-2 0 0 0,-6-9 0 0,3 1 0 0,-2 0 0 0,8 10 0 0,0 0 0 0,0 0 1 15,0 0-1-15,0 0 0 0,0 0 0 0,0 0 0 0,0 0 0 0,0 0 1 0,0 0-1 0,0 0 0 16,0 0 0-16,0 0 0 0,0 0 0 0,0 0 1 0,0 0-1 0,0 0 0 0,0 0 1 16,-6-15-1-16,0-1 0 0,-4 3 1 0,-22-143-1 0,0 2 0 0,-1-2 0 0,33 139 0 0,0-1 0 15,0-2 0-15,2 2 0 0,-2 0 0 0,3-2 0 0,-2 3 0 0,1 0 0 0,2-3 0 0,2 3 0 16,-3 1 0-16,2-2 0 0,-1 2 0 0,1 1 0 0,1-2 0 0,0 5 0 0,0-1 0 0,0 0-3 15,1 3 3-15,0-1 0 0,3 1-6 0,-10 10 6 0,0 0 0 0,0 0 0 0,0 0 0 16,0 0 0-16,0 0-2 0,0 0 2 0,0 0 0 0,0 0 3 0,0 0-3 0,0 0 0 0,0 0 3 16,0 0-3-16,0 0 0 0,0 0 0 0,0 0 0 0,0 0 0 0,0 0 3 0,92-6-3 0,-2 2 0 15,1-2 5-15,-74 15-5 0,-1-1 0 0,1 1 9 0,-2 2-9 0,-3-1 0 0,5 3 0 0,-7 0 0 16,1-1 0-16,4 2 7 0,-6-2-7 0,0 3 0 0,2 1 6 0,-5-2-6 16,0 3 0-16,0-2 3 0,-3 2-3 0,1-1 0 0,1 1 0 0,-5-1 0 0,0 2 0 0,1 1-1 0,-2-2 1 15,1 1 0-15,-2 1-2 0,-1-2 2 0,-1 0 0 0,1 2 1 0,-3-2-1 0,1-1 0 0,-1 2 0 16,0-2 0-16,-3 0 0 0,2 1 2 0,0-1-2 0,0-1 0 0,-3 1 3 0,0 0-3 0,1 0 0 15,-3-1 2-15,2-1-2 0,0 0 0 0,-3-1 0 0,2 0 0 0,-2-1 0 0,1 1-3 16,1-1 3-16,-1 0 0 0,2-1-9 0,-1-1 9 0,-2 0 0 0,2 3-11 0,-3-5 11 0,4 0 0 16,-1 2 0-16,-1-2 0 0,3-2 0 0,-3 4-13 0,6-8 13 0,2 1 0 0,-1-2-14 15,0 1 14-15,1-1 0 0</inkml:trace>
  <inkml:trace contextRef="#ctx0" brushRef="#br3" timeOffset="-113129.7">2800 9595 0 0,'0'0'311'0,"0"0"-312"16,0 2 1-16,0-1 0 0,-2 2 0 0,2-1 0 0,0 0 0 0,-1 0-1 15,1 1 1-15,0-1 0 0,0 2-2 0,0-1 2 0,0 0 0 0,-2 1-1 0,2-2 1 16,0 1 0-16,0 3 0 0,0-1 0 0,0-2 0 0,0 3-1 0,0-1 1 0,0 1 0 0,-3 1-1 16,3-1 1-16,-2 1 0 0,1-1-1 0,1 1 1 0,-3-2 0 0,0 5 0 0,2-4 0 0,-2 2 0 15,0-1-1-15,-1-1 1 0,1 0 0 0,-1 2 0 0,-1-2 0 0,0 0 0 0,-2 1 0 0,3-2 0 0,-2 1 0 16,0-1 0-16,1-1 0 0,-2 0 0 0,1 3 0 0,0-3 0 0,-1-1 0 0,-1 0 0 15,0 1 0-15,2-1 0 0,-2 0 0 0,2 0 0 0,-3-1 0 0,2 0 0 0,-1-2 0 0,2 1 0 16,-3 2 0-16,9-3 0 0,0 0 0 0,0 0 0 0,0 0 0 0,0 0 0 0,0 0 0 16,0 0 0-16,0 0 0 0,0 0 0 0,-18 0 0 0,-3 0 0 0,0 1 0 0,18-1 0 0,1 0 0 0,-2-1 0 15,2 1 0-15,2 0 0 0,-3 1 0 0,3-1 0 0,0 0 0 0,-2 3 0 16,2-2 0-16,0 0 0 0,2 1 0 0,-2 2 0 0,2-1 0 0,1 0 0 0,-2 2 0 0,2-2 0 0,2 2 0 16,5 11 0-16,-2-2 0 0,1 1 0 0,1 2 0 0,-1-2 0 0,2 3 1 0,-2 0-1 0,2 0 0 15,-2 1 0-15,0 0 0 0,0 0 0 0,0 0 1 0,-3-1-1 0,2 0 0 0,-1 1 0 16,-1-1 0-16,0-1 0 0,2-1 1 0,-4 1-1 0,2-2 0 0,-1 1 0 0,-2-1 0 0,0-1 0 15,3 2 0-15,-5-2 0 0,3 1 0 0,-1 0 0 0,-3 0 0 0,2-1 0 0,1-1 0 16,-3-2 0-16,0 1 0 0,2 0 0 0,-2 0 0 0,0-1 0 0,0 4 2 0,0-3-2 0,0 0 0 0,3 1 0 16,-3-7 0-16,0-1 0 0,0 1 3 0,0-1-3 0,0 1 0 0,1-1 3 0,-1-5-3 0,0 0 0 15,0 0-2-15,0 0 2 0,0 0 0 0,0 0 0 0,0 0 0 0,0 0 0 16</inkml:trace>
  <inkml:trace contextRef="#ctx0" brushRef="#br3" timeOffset="-112847.37">3825 10032 0 0,'0'0'286'0,"0"0"-287"0,0 1 1 0,0 1 0 0,1 0 0 0,-1 1 0 0,0-1 0 16,-1 2-1-16,1-2 1 0,0 1 0 0,-2 1-1 0,1-1 1 0,1 2 0 0,-3 1-1 0,0 0 1 15,1-2 0-15,-1 4 0 0,-6 9 0 0,2 0 0 0,-1 0-1 0,0 2 1 0,0-1 0 0,0 3-2 16,2-3 2-16,0 0 0 0,-2 0-1 0,1-1 1 0,1-1 0 0,-1 1 0 0,3-2 0 0,1 0 0 16,-4 1 0-16,4-1 0 0,1 0 0 0,-1-1 0 0,3-7 0 0,0-1 0 0,-3 2 0 15,3-4 0-15,0 2 0 0,0 2 0 0,0-4 0 0,0 2 0 0,3 1 0 0,-3-2 0 16,1 1 0-16,3 0 0 0,-3 0 0 0,1-1 0 0,2 2 0 0,-1-2 0 0,0 1 0 0,0 0 0 0,-3-6 0 0,0 0 0 16,0 0 0-16,0 0 0 0,0 0 0 0</inkml:trace>
  <inkml:trace contextRef="#ctx0" brushRef="#br3" timeOffset="-112513.52">3932 10360 0 0,'0'0'339'0,"0"0"-340"16,0 0 1-16,0 0 0 0,0 1 0 0,0-1 0 0,0 0 0 0,0 0-1 16,0-1 1-16,0-1 0 0,0 2-1 0,0-1 1 0,0 0 0 0,3-1 0 0,-3 0 0 0,1 0 0 15,1-1 0-15,-2 2 0 0,1-2 0 0,2-1 0 0,-1 1 0 0,1 0 0 0,0-2 0 0,0 0 0 16,0 1 0-16,1-2 0 0,-1 1 0 0,0 1 0 0,2-3 0 0,-2 0 0 0,0 2 0 0,2-2 0 15,-1 0 0-15,0 1 0 0,1-1 0 0,-2 0 0 0,0 0 0 0,2 0 0 0,-2 2 0 16,0-2 0-16,0 1 0 0,-1 1 0 0,2-1 0 0,-1-1 0 0,-2 3 0 0,1 0 0 0,1-3 0 16,-3 4 0-16,1-1 0 0,1 0 0 0,-2 3 0 0,0-1 0 0,1-2 0 0,-1 3 0 0,0 1 0 15,-1-2 0-15,-1 2 0 0,1 0 0 0,1 0-1 0,-3 2 1 0,1-2 0 0,1 2-1 16,-2 1 1-16,0-1 0 0,2 2 0 0,-3 0 0 0,1 0 0 0,0 2-1 0,0-1 1 0,0 0 0 16,-1 3-3-16,1-1 3 0,1 0 0 0,-4 1-1 0,2 0 1 0,1 0 0 0,0 1 0 15,0-1 0-15,0 2 0 0,1 0-2 0,-1 1 2 0,1-1 0 0,-2 0-2 0,1 2 2 0,2-3 0 0,-2 3-2 16,1-3 2-16,1 2 0 0,-1 1 0 0,0-1 0 0,1 0 0 0,-1 0-1 0,2 0 1 15,0-1 0-15,-1 3-1 0,1-3 1 0,0 1 0 0,0 0-1 0,0-2 1 0,0 0 0 0,0 1 0 16,1-1 0-16,1 0 0 0,-1 0-1 0,1-2 1 0,0 0 0 0,1 1-2 0,0 0 2 16,1-2 0-16,-1-1-1 0,0-1 1 0,0 1 0 0,0-1 0 0,2-2 0 0,-2-1 0 0,3 3-1 15,-6-4 1-15,0 0 0 0</inkml:trace>
  <inkml:trace contextRef="#ctx0" brushRef="#br3" timeOffset="-112312.99">4424 10165 0 0,'0'0'568'0,"0"0"-568"0,6 19 0 0,1 0 0 0,0 0-3 0,-4-1 3 0,1 2 0 15,2-1-7-15,-3 2 7 0,0 0 0 0,2 1-44 0,-2-2 44 0,-2 1 0 0,2 0 0 16,-3 0 0-16,0 0 0 0,-1 0-72 0,1-2 72 0,-2 2 0 0,1-1-73 0,-4 1 73 0,1-2 0 16,-1 2-66-16,-1 0 66 0,-3-2 0 0,2 2 0 0,7-21 0 0,0 0 0 0,0 0-29 15,-18 36 29-15,-1-1 0 0,0 2 29 0,-4-8-29 0,3 0 0 0,-2 1 20 0,1-7-20 0,1 1 0 0,-4 0 0 16,3-9 0-16,1 2 0 0,-1-1-17 0,21-16 17 0,0 0 0 0</inkml:trace>
  <inkml:trace contextRef="#ctx0" brushRef="#br3" timeOffset="-111295.31">2584 12959 0 0,'0'0'342'0,"0"0"-343"16,-2 0 1-16,1 0 0 0,-2 3 0 0,3-3 0 0,-2 0 0 0,1 2 0 15,-1-2 0-15,2 0 0 0,-3 1-2 0,3-1 2 0,0 0 0 0,-1 1-2 0,1-1 2 0,0 0 0 16,-3 1 0-16,3-1 0 0,0 0 0 0,0 2-2 0,0-2 2 0,0 0 0 0,-2 2-2 16,2-2 2-16,0 0 0 0,2 0-1 0,-2 0 1 0,0 0 0 0,0 0 0 0,1 1 0 0,1-1 0 0,-2 0 0 15,4 1 0-15,-2-1 0 0,-1 0 0 0,1 4 0 0,1-4 0 0,-2 0 0 0,4 0 0 0,-2 0 0 0,0 0 0 16,2 2 0-16,0-2 0 0,0 0 0 0,1 1 0 0,0 1 0 0,-1-1 0 0,1 0 0 15,2-1 0-15,-1 1 0 0,0 1 0 0,14 0 0 0,-2 0 0 0,2 0 0 0,-2 1 0 0,1-2 0 16,1 3 0-16,0-2 0 0,-3 0 0 0,2 0 0 0,2 0 0 0,-2 0 0 0,3-1 0 0,-2 2 0 16,-1-1 0-16,4 1 0 0,-3-1 0 0,1-1 0 0,1 2 0 0,15 0 0 0,-2 0 0 15,2 2 0-15,-5-2 0 0,-1 1 0 0,3-1 0 0,-4-2 0 0,1 1 0 0,0-1 0 0,-32-1 0 16,0 0 0-16,0 0 0 0,0 0 0 0,0 0 0 0,0 0 1 0,96 8-1 0,2 1 0 0,2 0 1 16,-70-7-1-16,2-1 0 0,1 4 0 0,5-3 0 0,0 1 0 0,-1-2 2 0,1 2-2 15,0-1 0-15,0 2 2 0,0-4-2 0,-1 1 0 0,2 3 2 0,4-3-2 0,-3 1 0 0,3 1 0 16,-3 1 0-16,2-1 0 0,-1 2 2 0,3-3-2 0,0 0 0 0,0 3 2 0,-2-3-2 0,-1-1 0 15,1 4 2-15,3-3-2 0,1 0 0 0,-1 0 0 0,-1 0 0 0,1 0 0 0,-1 2 2 16,-1-2-2-16,0 0 0 0,1 2 1 0,4-4-1 0,0 2 0 0,-1 2 0 0,1-2 0 0,-3 1 0 16,3 1 0-16,-1-1 0 0,2 2 0 0,1 0 12 0,-4-2-12 0,0 1 0 0,2 2 92 0,-4-2-92 0,1 0 0 15,0 3-3-15,1-3 3 0,-2 2 0 0,3 1 0 0,-5-2 0 0,1 1 0 16,1 1-12-16,1-1 12 0,0 0 0 0,2 2-11 0,-4-1 11 0,-1 0 0 0,3-1-2 0,-4 1 2 0,0-3 0 16,-1 3 0-16,0-2 0 0,-1 1 0 0,0 0 9 0,-3-2-9 0,-2 0 0 15,2 1 32-15,-5-1-32 0,0-1 0 0,3 2-8 0,-8 0 8 0,0-1 0 0,2 0 0 0,-6-2 0 0,0 1 0 16,2 0-30-16,-8-3 30 0,1 0 0 0,1 3 3 0,-12-3-3 0,-1 0 0 0,0-2 10 15,-1 1-10-15,0 0 0 0,1-1 0 0,-6 2 0 0,0-2 0 0,0 1-12 0,1-1 12 0,0 2 0 16,-2-4 41-16,1 3-41 0,0-2 0 0</inkml:trace>
  <inkml:trace contextRef="#ctx0" brushRef="#br3" timeOffset="-110695.06">2930 12219 0 0,'0'0'316'0,"0"0"-317"0,0 2 1 0,0 0 0 0,1 2-2 16,-1-2 2-16,0 1 0 0,0 0-1 0,0-1 1 0,0 0 0 0,-1 2 0 0,1-1 0 0,0 0 0 15,0 1-1-15,0 0 1 0,0-1 0 0,-2 2-1 0,2-1 1 0,0 0 0 0,-3 1-1 16,3-3 1-16,-2 2 0 0,1 1 0 0,1-2 0 0,-2-1 0 0,-1 4-2 0,2-2 2 0,-2-1 0 0,1 0-2 16,0-1 2-16,0 0 0 0,-1 3-2 0,1-4 2 0,1 1 0 0,-4 0 0 0,2-1 0 0,0 1 0 15,0 0-1-15,0-2 1 0,0 0 0 0,-1 1-1 0,1-1 1 0,0 0 0 16,-2 0-2-16,2-1 2 0,0 0 0 0,0 0 0 0,0-1 0 0,0 1 0 0,-3-1-1 0,3 1 1 0,0 0 0 0,0-2-1 16,0 2 1-16,1 0 0 0,-2-2-1 0,2 2 1 0,1 0 0 0,-2-2 0 15,1 1 0-15,-2 2 0 0,2-4-1 0,1 3 1 0,1 1 0 0,-3-4-2 0,1 2 2 0,1 2 0 0,-1-1-2 16,2 1 2-16,0 0 0 0,-1-1 0 0,1 1 0 0,0 0 0 0,0 2-1 0,0 0 1 0,0 0 0 15,3 1-1-15,-3 1 1 0,1-1 0 0,2 1-2 0,-1 3 2 0,1-3 0 0,-2 5 0 16,5 7 0-16,-1 0 0 0,2 2-1 0,0 1 1 0,-1-1 0 0,1 2-1 0,-3 1 1 0,1-2 0 16,0 2-1-16,-1-5 1 0,1 3 0 0,-1 0 0 0,-1-2 0 0,0-1 0 0,0 2-1 15,-1-4 1-15,1 1 0 0,0 1-2 0,-3-10 2 0,1 0 0 0,1 1-2 0,-2-3 2 0,1 0 0 16,1 3 0-16,-2-3 0 0,1 0 0 0,1 1-1 0,-2-2 1 0,2 0 0 0,-2 1 0 16,2 0 0-16,0-1 0 0,1 0 0 0,-2-1 0 0,1 0 0 0,1 1 0 0,-2-2 0 0,1 1 0 15,3-1 7-15,-2-1-7 0,0 0 0 0,1 1 10 0,-4-1-10 0,0 0 0 0,0 0 6 0,0 0-6 0,0 0 0 16</inkml:trace>
  <inkml:trace contextRef="#ctx0" brushRef="#br3" timeOffset="-110178.59">3289 12283 0 0,'0'0'354'0,"0"0"-355"0,1 1 1 0,1 0 0 16,1 2-1-16,-2-1 1 0,1 0 0 0,1 2 0 0,-2 0 0 0,1 1 0 0,1 0-1 15,-1 1 1-15,2 0 0 0,-1 2-2 0,3 10 2 0,-3 1 0 0,3 1-1 0,-1 2 1 16,-2-2 0-16,4 2 0 0,-4 0 0 0,-1-1 0 0,2 3-1 0,-2-2 1 0,1 0 0 0,0 1-1 0,0-1 1 0,-2-1 0 15,5 1-1-15,-4-1 1 0,-1-2 0 0,4 0 0 0,-4 0 0 0,1-3 0 0,2 4-1 16,-2-2 1-16,-2-2 0 0,3 2-1 0,-2-2 1 0,0-1 0 0,2 3-2 0,-3-5 2 0,0 0 0 0,1 3 0 16,-1-12 0-16,0 0 0 0,2 3-2 0,-2-4 2 0,0 0 0 0,0 2-1 15,0-1 1-15,0-1 0 0,-2 1-1 0,2-1 1 0,0 1 0 0,-1-1 0 0,1-2 0 0,0 2 0 16,-3 1-1-16,2-2 1 0,0 0 0 0,1 1-1 0,-2-1 1 0,1-2 0 0,-1 2-2 0,1-2 2 0,1 0 0 16,-3 0 0-16,0-1 0 0,1 0 0 0,1-3-2 0,-2 2 2 0,1-1 0 0,-2-1-2 15,1-1 2-15,0-1 0 0,-2 0-2 0,-2-10 2 0,0-1 0 0,-1-1 0 0,2-3 0 0,-1 0 0 16,-2 1-1-16,4-2 1 0,0 0 0 0,-1-2-1 0,3 1 1 0,0 0 0 0,0-1-2 15,0 0 2-15,1 2 0 0,0-3 0 0,2 25 0 0,0 0 0 0,0 0-2 0,0 0 2 0,0 0 0 0,0 0-2 16,4-66 2-16,-1-1 0 0,0-1-2 0,0 50 2 0,0-3 0 0,0 0 0 16,0 2 0-16,0 0 0 0,3-1-2 0,0 4 2 0,0-1 0 0,-1-1-1 0,1 4 1 0,1-2 0 0,0 0-1 15,0 4 1-15,-1 1 0 0,1-2 0 0,1 4 0 0,-1 1 0 0,2-3-1 16,-5 10 1-16,-1-2 0 0,2 0-1 0,0 3 1 0,-1 0 0 0,0-3-3 0,0 3 3 0,1 0 0 16,2 0 0-16,-2 0 0 0,1 0 0 0,0 1-2 0,1 1 2 0,1-1 0 0,1-1 2 15,8 5-2-15,4 0 0 0,-3 1 4 0,0 3-4 0,1 0 0 0,1 3 0 0,-6 0 0 0,4 1 0 0,-3-1 9 16,0 2-9-16,-3 0 0 0,2 1 14 0,-4 0-14 0,1 1 0 0,0 1 18 0,-4 0-18 0,-1 1 0 15,0 1 0-15,-3 0 0 0,0 1 0 0,0-3 17 0,-3 2-17 0,0 0 0 0,2 3 16 0,-4-5-16 16,1 3 0-16,-2-1 13 0,-2 1-13 0,2-1 0 0,-3-1 0 0,0 0 0 0,0 0 0 16,0 0 8-16,-3 0-8 0,3 0 0 0,-3 2 4 0,1-4-4 0,1 1 0 0,-3 0 4 0,0-2-4 15,1 0 0-15,0 2 0 0,0-4 0 0,0 0 0 0,-3 2 6 0,3-5-6 0,0 2 0 0,-1 0 5 16,6-7-5-16,1-2 0 0,-4 1 1 0,3-1-1 0,0 0 0 0,1 2 0 0,-2-2 0 16,1 0 0-16,0 0-5 0,-1 0 5 0,2-2 0 0,-2 3-7 0,1-1 7 0,-1-2 0 0,2 2-10 15,0 0 10-15,0-1 0 0,-3 1 0 0,5-3 0 0,-2 0 0 0,-1 1-9 0,3-1 9 0,1 0 0 16,-3 0-6-16,3 0 6 0,0-1 0 0,-2-2 0 0,2 1 0 0,0-1 0 0,2-1 0 0,3-4 0 15,1-2 0-15</inkml:trace>
  <inkml:trace contextRef="#ctx0" brushRef="#br3" timeOffset="-109961.99">4051 12528 0 0,'0'0'405'0,"0"0"-405"15,0 2 0-15,0 0 0 0,-4 1 34 0,4-1-34 0,-2 0 0 0,-1 2 98 16,2 0-98-16,-2 0 0 0,1 0 67 0,-1 2-67 0,0-1 0 0,-3 1 0 0,-6 6 0 0,0 4 0 15,-2-2 2-15,1 1-2 0,-1 0 0 0,-1 2 0 0,3-2 0 0,-3 1 0 0,1 1-4 16,-1-1 4-16,3 0 0 0,-3 0 0 0,4-2 0 0,1 1 0 0,-2 2-1 0,3-4 1 0,1 1 0 0,-2 1 9 16,4-3-9-16,-1 0 0 0,0 3 19 0,7-10-19 0,-2 1 0 0,-1 2 0 0,3-4 0 0,0 1 0 15,-1 0 25-15,1 0-25 0,0 0 0 0,0 1 27 0,1-2-27 0,1 2 0 0,1-1 21 16,0 1-21-16,0-2 0 0,0 4 0 0,0-2 0 0,2 1 0 0,-1-1 9 0,10 6-9 0,-1 0 0 16,1 2-7-16,2-7 7 0,1 2 0 0,1 0-17 0,-18-9 17 0,0 0 0 0,0 0 0 15,0 0 0-15,0 0 0 0</inkml:trace>
  <inkml:trace contextRef="#ctx0" brushRef="#br3" timeOffset="-109661.31">4427 12821 0 0,'0'0'745'0,"0"0"-729"16,-3-9-16-16,0 1 0 0,-3 0 0 0,3 3 0 0,0 1 0 0,-2-1 19 0,1 1-19 0,-2 1 0 0,0-2 28 16,0 2-28-16,0 0 0 0,0-1 6 0,-1 2-6 0,0 0 0 0,-1-2 0 0,1 4 0 0,1-2 0 15,-5-1-17-15,4 2 17 0,1-1 0 0,-4 2-37 0,2 0 37 0,2 0 0 0,-2 0-33 0,2 0 33 16,-3 0 0-16,1 3 0 0,4 0 0 0,-2-1 0 0,0-1-3 0,0 2 3 0,3-1 0 0,-2 2 26 15,4-1-26-15,-2 1 0 0,0 0 8 0,3 1-8 0,0-1 0 0,-2 1 0 0,4 0 0 0,-2 1 0 16,3 1-24-16,4 7 24 0,2 1 0 0,-1 1-30 0,4 1 30 0,3-1 0 0,-4 2-9 16,2-2 9-16,-1 2 0 0,2 1 0 0,-2-2 0 0,-1-1 0 0,3 1 17 0,-3-2-17 0,0-1 0 15,0 3 13-15,-3-6-13 0,0 3 0 0,1-1 14 0,-5-7-14 0,-1 0 0 0,2 0 0 16,-5-1 0-16,1 2 0 0,2-2 2 0,-3-1-2 0,0 1 0 0,1-2-15 0,-2 1 15 0,0-1 0 16,1 2 2-16,-3-2-2 0,1 0 0 0,-2 1 0 0,1 0 0 0,-3-1 0 0,1 1 4 15,1-3-4-15,-2 1 0 0,-1 1 3 0,0-2-3 0,1 1 0 0,-1 0 31 0,-1-1-31 0,-1-1 0 0,0 2 0 16,1-2 0-16,1 0 0 0,-4-2 25 0,4 2-25 0,-2-1 0 0,1-1-21 0,-1-2 21 15,2 1 0-15,0-1-50 0,0 0 50 0,0-1 0 0,0-1 0 0,7 6 0 0,0 0 0 0,0 0-28 16,0 0 28-16,0 0 0 0</inkml:trace>
  <inkml:trace contextRef="#ctx0" brushRef="#br3" timeOffset="-109511.15">4678 12803 0 0,'0'0'742'0,"0"0"-742"16,9 15 0-16,0 1 0 0,1 3 0 0,-4-5 0 0,0 1 0 0,0 0 16 0,0 3-16 0,-1 0 0 0,1 0 54 15,-2-2-54-15,-1 2 0 0,1 2 0 0,-3-2 0 0,1-1 0 0,-1 3 39 0,-2-2-39 0,-2 0 0 16,1 2 5-16,-3-2-5 0,-1-1 0 0,0 2-27 0,-3-2 27 0,2-1 0 0,-4 3 0 0,-11 6 0 16,1 0 0-16,-4 3-26 0,1-9 26 0,0 1 0 0,-2-1-47 0,-2-4 47 0,1-1 0 15,1 2-29-15,0-5 29 0,-1 0 0 0</inkml:trace>
  <inkml:trace contextRef="#ctx0" brushRef="#br0" timeOffset="-103504.85">4681 8021 0 0,'0'0'325'0,"0"0"-361"0,0 1 36 0,0 1 0 0,1-1 0 0,-1 0 0 0,0 0 0 16,2 0 0-16,-2 0 0 0,0 1 0 0,0-1-24 0,0-1 24 0,0 1 0 0,1 0-8 15,-1-1 8-15,0 0 0 0,2 2 0 0,-2-2 0 0,0 0 0 0,1 3-1 0,-1-2 1 0,0 1 0 16,2-1 0-16,-2 0 0 0,0 0 0 0,1 0 0 0,-1 0 0 0,0 0 0 0,2 1 0 16,-2-1 0-16,0 1 0 0,3-1 0 0,-3 1 0 0,0-1 0 0,0 1 0 0,0 1 0 0,0-1 0 0,4 0 0 15,-4-1 0-15,0 1 0 0,1 1 0 0,0-1 0 0,0-1 0 0,0 2 0 16,-1 0 0-16,0-1 0 0,1 1 0 0,-1-1 0 0,0 0 0 0,3 1 0 0,-3-1 0 0,0 0 0 15,1 2 0-15,-1-1 0 0,0 1 0 0,2-1 0 0,-2 0 0 0,0 0 0 0,0 0 0 0,0 1 0 0,0-2 0 16,1 3 0-16,-1-2 0 0,0 1 0 0,2 0 0 0,-2-2 0 0,0 1 0 0,0 3 0 16,0-2 0-16,0-2 0 0,1 3 0 0,-1 0 0 0,0-2 0 0,2 2 0 15,-2 0 0-15,0-1 0 0,0 2 0 0,0 0 0 0,0-1 0 0,3 1 0 0,-3-1 0 0,0 1 0 0,1 1 0 16,0-2 0-16,0 1 0 0,0 1 0 0,0-1 0 0,0 0 0 0,2 1 0 0,-3-1 0 0,1 1 0 0,1 0 7 16,-2-1-7-16,1 0 0 0,1 1-4 0,-1-1 4 0,1 1 0 0,-2 1 0 15,1-3 0-15,1 3 0 0,-1-1 0 0,1 1 0 0,-1-1 0 0,1 1-3 0,-1-3 3 0,0 2 0 0,0 1 0 16,1 0 0-16,-2-1 0 0,1 1 0 0,-1 0 0 0,0-1 0 0,2 0 0 0,-2 0 0 0,0 1 0 15,4 1 0-15,-4-1 0 0,0-1 0 0,0 1 0 0,0 0 0 0,0-1 0 0,0 3 0 16,0-3 0-16,0 3 0 0,1-3 0 0,-1 0 0 0,0 2 0 0,0-1 0 0,0-8 0 0,0 0 0 16,0 0 0-16,0 0 0 0,0 0 0 0,0 0 0 0,2 27 0 0,-2-2 0 0,3 4 0 15,-3-20 0-15,0 0 0 0,1 1 0 0,0 0 0 0,0 0 0 0,0-1 0 0,0 1 0 0,0 0 0 0,1 0 0 16,-2 1 0-16,1 0 0 0,1-2 0 0,-2 2 0 0,1-1 0 0,1 1 0 16,-2-1 0-16,1 1 0 0,1 0 0 0,-2 0 0 0,1-1 0 0,1 2 0 0,-2-2 0 0,1 1 0 15,1 1 0-15,0-1 0 0,-1-1 0 0,0 2 0 0,-1-1 0 0,0-2 0 0,2 4 0 0,-1-2 0 0,1 2 0 16,-2-2 0-16,1 1 0 0,1-1 0 0,-2 0 0 0,0-11 0 0,0 0 0 0,0 0 0 15,3 24 0-15,-2-1 0 0,1 1 0 0,1 0 0 0,-2 2 0 0,1 0 0 0,-1-3 0 0,0 1 0 16,2-1 0-16,-2-2 0 0,2-1 0 0,0 1 0 0,-3-3 0 0,1 0 0 0,1 0 0 16,-1-3 0-16,1 2 0 0,1-2 0 0,-3-1 0 0,1 0 0 0,3-1 0 0,-4-1 0 0,3-1 0 15,0 1 0-15,-3-9 0 0,0 2 0 0,1-1 0 0,1 7 0 0,-2 1 0 0,3 2 0 16,-1-1 0-16,0 1 0 0,0 0 0 0,-1 0 0 0,0 0 0 0,1 1 0 0,0-1 0 0,-2-1 0 16,1 3 0-16,1-1 0 0,-2 0 0 0,3-1 0 0,-3 0 0 0,0-1 0 0,3 3 0 15,-3-1 0-15,1-1 0 0,1 2 0 0,-1-3 0 0,1 1 0 0,0 2 0 0,-1-3 0 0,2 0 0 0,-3 1 0 16,1 1 0-16,1-4 0 0,-2 3 0 0,0-2 0 0,0 1 0 0,3 1 0 0,-3-1 0 0,0 0 0 15,1 1 0-15,-1-1 0 0,0 0 0 0,2 2 0 0,-2-2 0 0,0-1 0 0,0 1 0 16,0 1 0-16,0-2 0 0,0 1 0 0,0 0 0 0,0-1 0 0,0 3 0 0,0-2 0 0,0-1 0 16,0 2 0-16,0 0 0 0,0-1 0 0,1 0 0 0,-1 0 0 0,0-1 0 0,2 1 0 15,-2-1 0-15,0 0 0 0,1 1 0 0,-1 0 0 0,0-1 0 0,2 0 0 0,-2 1 0 0,0 0 0 16,0 1 0-16,0-9 0 0,0 0 0 0,0 0 12 0,0 9-12 0,1-2 0 0,0 2-7 0,-1-9 7 16,0 0 0-16,1 1-5 0,-1 0 5 0,0-1 0 0,1 2 0 0,-1 0 0 0,0-1 0 0,0 1 0 15,0-2 0-15,0 2 0 0,2 1 0 0,-2 0 0 0,0-2 0 0,0-6 0 0,2 11 0 0,-2-5 0 0,0 2 0 16,0 2 0-16,0-2 0 0,0 1 0 0,0 0 0 0,0 1 0 0,0 1 0 0,1-3 9 15,-1 1-9-15,0 1 0 0,2 0-4 0,-2 0 4 0,0-1 0 0,1 2 0 0,-1-2 0 0,0 0 0 16,3 3-5-16,-3-3 5 0,0 1 0 0,1 1 0 0,-1-2 0 0,0 0 0 0,2 1 0 0,-2 0 0 16,1-1 0-16,1 1 0 0,-2-1 0 0,0 0 0 0,0 1 0 0,0-2 0 0,0 0 0 15,3 3 0-15,-3-3 0 0,0 1 0 0,0 1 0 0,0-4 0 0,0 2 0 0,2 1 0 16,-2-1 0-16,0 0 0 0,3-1 0 0,-3 0 0 0,0 1 0 0,0 0 0 0,0-2 0 0,0 1 0 0,3 2 0 16,-3-4 0-16,0 2 0 0,0 1 0 0,0-2 0 0,0 0 0 0,1 0 0 15,-1-1 0-15,0 0 0 0,2 2 0 0,-2-1 0 0,0-1 0 0,3 2 0 0,-3-3 0 0,0 0 0 0,0 1 0 16,0-1 0-16,0-1 0 0,0 2 0 0,0-2 0 0,0 0 0 0,1 2 0 0,-1-2 0 0,0-1 0 15,0 2 0-15,0-2 0 0,0 0 0 0,0 2 0 0,0-2 0 0,0 0 0 0,0 0 0 16,0-1 0-16,0 0 0 0,2 2 0 0,-2-2 0 0,0 0 0 0,0 0 0 0,0-1 0 0,0 0 0 16,-2-1 0-16,2 1 0 0,0 0 0 0,-1-2 0 0,1 1 0 0,0-1 0 0,0 0 0 15,0 1 0-15,0 0 0 0,-3-1 0 0,3 1 0 0,0 0 0 0</inkml:trace>
  <inkml:trace contextRef="#ctx0" brushRef="#br0" timeOffset="-103188.03">4742 10862 0 0,'0'0'337'0,"0"0"-381"0,-1 0 44 0,1 0 0 0,0 0 0 0,-3 2-25 15,1-2 25-15,1 0 0 0,-1 1 0 0,1 1 0 0,1-2 0 0,-2 1-10 16,2 0 10-16,0 1 0 0,-1-2-2 0,1 2 2 0,0-1 0 0,-4 3 0 0,4-4 0 0,0 1 0 0,-1 2 0 16,1-1 0-16,0 0 0 0,1 2 0 0,-1-1 0 0,0 0 0 0,4 0 0 15,-4 0 0-15,1 0 0 0,1 2 0 0,-2-1 0 0,1 0 0 0,2 1 0 0,-1-2 0 0,1 2 0 0,0 1 0 16,-1 0 0-16,0 0 0 0,2-1 0 0,-1 1 0 0,1-1 0 0,-1 1 0 0,0-1 0 0,0 0 0 15,2 3 0-15,-1-3 0 0,1 1 0 0,-1-1 0 0,1 1 0 0,-1 0 0 0,1 0 0 16,-1-3 0-16,1 1 0 0,-1 3 0 0,0-2 0 0,1-1 0 0,0 1 0 0,-1-2 0 0,0 0 0 0,2 2 0 16,-2-2 0-16,1-1 0 0,-1 2 0 0,-1-2 0 0,0 0 0 0,2-1 0 0,-2 1 0 15,0-1 0-15,1 1 0 0,-1-2 0 0,2 0 0 0,-2 2 0 0,0-2 0 0,0 0 0 0,1 0 0 16,-1 0 0-16,0 0 0 0,1-2 4 0,-1 1-4 0,1 0 0 0,2-2 0 0,-3 2 0 0,2-1 0 16,-2-2-1-16,3 3 1 0,-3-2 0 0,4-1-3 0,-2 1 3 0,-2 0 0 0,3-3 0 15,-2 3 0-15,0-1 0 0,3-2 0 0,-3 1 0 0,1 2 0 0,0-3 0 0,-1 2 0 0,1-2 0 16,-2 1 0-16,0 1 0 0,1 0 0 0,1-3 0 0,-2 3 0 0,0-1 0 0,0 0 0 0,-3 5 0 15,0 0 0-15</inkml:trace>
  <inkml:trace contextRef="#ctx0" brushRef="#br0" timeOffset="-100485.25">16101 6449 0 0,'0'0'288'0,"0"0"-284"16,10 21-4-16,0 0 0 0,-10-21 0 0,11 22 0 0,-6-8 0 0,0-1 0 0,1 0 24 15,-2 2-24-15,1 1 0 0,-1-2 30 0,-1 2-30 0,0-2 0 0,2 3 14 0,-3-1-14 0,0 1 0 0,1 2 0 16,-2-2 0-16,0 0 0 0,0 1 7 0,-1 0-7 0,0 1 0 0,0 1 1 0,0 0-1 0,0 0 0 16,-2 0-7-16,1 0 7 0,0 0 0 0,-2 2 0 0,0-1 0 0,0-2 0 0,-1 3-3 15,-1-3 3-15,0 0 0 0,-1 2-9 0,-2-2 9 0,1 1 0 0,-1 2 0 0,-2-4 0 0,1 1 0 0,-2-1 0 16,-2 0 0-16,1-1 0 0,-1 0 0 0,-1-1 0 0,1-1 0 0,-1 2 12 0,-11 7-12 16,0 1 0-16,-1-3-1 0,11-9 1 0,1-2 0 0,-1 3 0 0,-10 1 0 0,0 2 0 0,-1 2 2 15,2-6-2-15,0 0 0 0,-2-1 11 0,5-3-11 0,-1 1 0 0,-2 0 15 0,1-2-15 0,2-1 0 16,-3 0 0-16,2-1 0 0,-1-1 0 0,0 0 0 0,3-3 0 0,0 1 0 0,-1 0-1 15,-4-2 1-15,1 1 0 0,-2 0-1 0,-1 0 1 0,2-1 0 0,-1 2 0 0,0-1 0 0,-1-1 0 16,-1 0-6-16,1-2 6 0,0 1 0 0,-3-3-8 0,5 1 8 0,-1 0 0 16,-2-3-7-16,2 3 7 0,0-1 0 0,-1-3 0 0,1-1 0 0,2 2 0 0,-2-3 11 0,-2-1-11 0,1-1 0 0,0 0 10 15,3 0-10-15,0 1 0 0,-1-2 5 0,2-1-5 0,0 1 0 0,-2-2 0 16,4 1 0-16,-1-2 0 0,-2 0-5 0,5-1 5 0,0 1 0 0,-1 0 5 0,4-2-5 0,-1 0 0 0,-2 0 4 16,2-2-4-16,1 0 0 0,-1 0 0 0,4 0 0 0,-1 0 0 0,0-1-5 0,0 1 5 0,2-3 0 15,0 2-9-15,2-2 9 0,1 0 0 0,0 0 10 0,0 1-10 0,1 0 0 0,-1-2 0 16,2-1 0-16,0 0 0 0,1 0 2 0,3 1-2 0,0 0 0 0,-1 0-8 0,2 0 8 0,0-1 0 15,0 0 8-15,0-1-8 0,-1 1 0 0,0-1 0 0,3 1 0 0,0 0 0 0,1-1 1 16,3 2-1-16,-1-1 0 0,0-2-1 0,1 2 1 0,0 0 0 0,0-2-16 0,3 2 16 0,2 1 0 0,-1-1 0 16,1 1 0-16,0-1 0 0,1 0-9 0,0 0 9 0,0-1 0 0,1 1-12 0,2 4 12 0,2-1 0 15,-1 0 1-15,1 0-1 0,-1 1 0 0,3-1 0 0,0 1 0 0,2-1 0 0,-2 2-7 16,3 0 7-16,0 0 0 0,-1-1-2 0,2 3 2 0,-1 1 0 0,0-2-1 0,4 2 1 0,0 1 0 16,3-1 0-16,-4 2 0 0,1-2 0 0,2 1 0 0,-1 4 0 0,0 0 0 0,0-3 8 15,1 3-8-15,0 1 0 0,0-1-1 0,0 4 1 0,1-2 0 0,0-2 0 0,0 6 0 0,0-1 0 16,1-1 6-16,0 3-6 0,0 1 0 0,1-3 11 0,-2 4-11 0,0 0 0 0,2 0-1 15,-2 1 1-15,0-2 0 0,0 0 0 0,0 2 0 0,-1 0 0 0,2 2-9 0,-2 0 9 0,-1 0 0 16,1 1-4-16,-2 0 4 0,2-1 0 0,1 1 8 0,-4 3-8 0,0-1 0 0,2 1 0 16,-1 2 0-16,0 0 0 0,1-2 27 0,-2 2-27 0,0 1 0 0,0 0 8 0,-2 1-8 0,0 0 0 0,1-1-1 15,-2 1 1-15,-1 0 0 0,2 1 0 0,-2 1 0 0,-2 1 0 0,3-1-3 16,-5 2 3-16,1-2 0 0,-16-12 0 0,17 13 1 0,-9-6-1 0,-1 0 0 0,2 2 1 0,9 9-1 0,-1 0 0 0,3-1 0 16,-11-7 0-16,-1 2 0 0,3-1 8 0,-3 2-8 0,0 0 0 0,1 1 7 0,-1 3-7 0,0-3 0 15,0 4 23-15,6 10-23 0,0 0 0 0,2 0 0 0,-10-11 0 0,0 0 0 0,3-1 15 16,0 14-15-16,0-1 0 0,1 1 17 0,-4-3-17 0,-1 1 0 0,1 1-5 0,-5-2 5 0,0 1 0 15,0-2 0-15,-2-1 0 0,0 0 0 0,-2 2-15 0,-3-2 15 0,0 1 0 0,-3 1-2 0,1-4 2 16,0-1 0-16,-3 2-5 0,1 0 5 0,0 0 0 0,-1 2 0 0,-1-5 0 0,1 1 0 0,-1 0-16 16,-5 1 16-16,-1 0 0 0,1 2-21 0,-4-5 21 0,1 0 0 0,-1 2-14 15,-2-1 14-15,-1-1 0 0,1 4 0 0,1-6 0 0,-1 1 0 0,0 2-28 0,-4-2 28 0,1 0 0 0,-2 0-33 16,-1-3 33-16,2-1 0 0,-1 3-20 0,0-4 20 0,1 1 0 0</inkml:trace>
  <inkml:trace contextRef="#ctx0" brushRef="#br0" timeOffset="-99667.28">4904 9125 0 0,'0'0'276'0,"0"0"-252"0,0 4-24 16,0 0 0-16,2 1 0 0,-1-3 0 0,1 2 0 0,-2-1 9 0,1 1-9 0,2 0 0 0,-3 2 7 0,1 0-7 0,1-1 0 0,-2-5 0 0,3 9 50 15,1 7-50-15,1 1 0 0,0 2 0 0,1 0 0 0,0-1 0 0,0 2-4 0,0 0 4 16,-2-2 0-16,1 3-16 0,0-2 16 0,-1 0 0 0,2 0-2 0,-3-1 2 0,1 0 0 0,0 0 0 16,-1 0 0-16,0-1 0 0,3 1 8 0,-2-2-8 0,0-1 0 0,3 3-3 0,-4-4 3 0,1 0 0 15,3 1-13-15,-2-1 13 0,0-1 0 0,-1 1 0 0,1-2 0 0,-2-1 0 0,2 2 0 16,-4-10 0-16,1 0 0 0,2 3 0 0,-4-6 0 0,0 0 0 0,0 0 12 0,0 0-12 0,0 0 0 15</inkml:trace>
  <inkml:trace contextRef="#ctx0" brushRef="#br0" timeOffset="-99234.58">5284 9246 0 0,'0'0'452'0,"0"0"-482"0,0 3 30 16,0-1 0-16,-1 0-28 0,1 0 28 0,0 0 0 0,0 1-5 0,-3-2 5 0,2 1 0 0,0 1 0 15,0 0 0-15,0 0 0 0,0 3 13 0,0-3-13 0,1 1 0 0,0-4 0 0,-3 5 9 0,0-1-9 16,1 2 0-16,1 1 33 0,-2-1-33 0,1 0 0 0,-1 1 0 0,1-1 0 0,1 0 0 0,-5 1 6 16,5 0-6-16,-2 1 0 0,0-3-12 0,1 2 12 0,1-1 0 0,-3 2-2 0,2-2 2 0,0 1 0 15,0-1 0-15,1-1 0 0,1 0 0 0,-2 0 53 0,2-1-53 0,0 0 0 0,-1 1 55 16,1-1-55-16,0-1 0 0,1 3-4 0,1-5 4 0,-2 2 0 0,3 1 0 0,-1-2 0 0,0 0 0 0,2 0-29 15,-1-1 29-15,0 0 0 0,3 2-11 0,-1-3 11 0,0 0 0 0,1 2-6 0,0-2 6 16,0 0 0-16,3 0 0 0,-1 0 0 0,-2 0 0 0,3-2-7 0,1 0 7 0,-2 2 0 16,3-2 0-16,-2-1 0 0,0 2 0 0,0-2 49 0,1-1-49 0,-1 1 0 0,1 1 0 0,-1-1 0 0,3-1 0 15,-3-1 5-15,-2 1-5 0,2 1 0 0,2-2-22 0,-5 1 22 0,3 0 0 16,-1-1-23-16,-2 3 23 0,0-1 0 0,3-3 0 0,-4 3 0 0,2-1 0 0,-1 2-4 0,-2 0 4 0,0-1 0 16,3 1 6-16,-4 0-6 0,0 1 0 0,0-1-4 0,-2 2 4 0,1 0 0 0,0-2 0 15,-1 2 0-15,0 0 0 0,0 1 0 0,-1 0 0 0,0 1 0 0,1-2-7 0,-1 3 7 0,0-2 0 0,-2 4 13 16,0-2-13-16,0 2 0 0,0 0 0 0,-1 1 0 0,0-1 0 0,0 1 19 0,-6 9-19 0,2-1 0 15,-5 3 9-15,3-1-9 0,0-1 0 0,-2 1 0 0,8-8 0 0,-3-1 0 0,0 2 0 16,-3 7 0-16,0 0 0 0,-1 0 13 0,2 0-13 0,0-1 0 0,-4 2 59 0,5-2-59 0,-2 0 0 16,1-1 29-16,-1 0-29 0,3-1 0 0,-3 1 0 0,6-9 0 0,0 0 0 0,0 2-33 15,0-2 33-15,1 0 0 0,-1 2-52 0,2-3 52 0,1 0 0 0,-3 1-37 0,1 0 37 0,1-1 0 16,-1 0 0-16,2 0 0 0,0-2 0 0,-1 3-3 0,1-5 3 0,0 0 0 0</inkml:trace>
  <inkml:trace contextRef="#ctx0" brushRef="#br0" timeOffset="-98917.15">5911 9318 0 0,'0'0'577'0,"0"0"-576"15,0 3-1-15,0 0 0 0,3 1-2 0,-3-4 2 0,0 2 0 0,0 0-36 0,0-1 36 0,0 1 0 16,-2 0 0-16,1-1 0 0,1-1 0 0,-2 1-53 0,1 0 53 0,1 1 0 0,-3-2-45 0,1 1 45 0,0 0 0 15,-3 2-25-15,2-2 25 0,0 0 0 0,0 0 0 0,-2 0 0 0,1 0 0 0,-1 2 7 16,0-2-7-16,0-1 0 0,-1 4 5 0,0-4-5 0,1 0 0 0,-1 3 10 0,-2-2-10 0,2-1 0 16,-1 1 0-16,1 1 0 0,0-1 0 0,-2 0 42 0,2 1-42 0,-1-1 0 0,2 1 32 15,-1-1-32-15,0 0 0 0,0 1 7 0,3-1-7 0,-2 1 0 0,1 0 0 0,1 1 0 0,0-1 0 0,-1 2 2 16,3-1-2-16,0 1 0 0,-2 1-13 0,3-1 13 0,0 1 0 0,-2 2-13 0,4 10 13 16,-2 0 0-16,3 1 0 0,1 3 0 0,1-2 0 0,-1 1-19 0,1 1 19 0,0 0 0 0,1 0-26 15,1 0 26-15,-1-1 0 0,1 2-2 0,0-4 2 0,-1 1 0 0,3 2 0 0,-3-1 0 0,-2 0 0 16,1 3-4-16,-2-2 4 0,0 2 0 0,3-1-9 0,-6-22 9 0,0 0 0 0,0 0-2 15,0 0 2-15,0 0 0 0,0 0 0 0,0 0 0 0,0 0 0 0,0 0-11 0,0 0 11 0,0 0 0 16</inkml:trace>
  <inkml:trace contextRef="#ctx0" brushRef="#br0" timeOffset="-97547.91">4841 9444 0 0,'0'0'342'0,"0"0"-357"15,0-2 15-15,1 2 0 0,-1 0 0 0,2-3-11 0,-1 2 11 0,1 0 0 0,-2 1 0 0,3-2 1 16,-3 0-1-16,2 2 0 0,1-1 0 0,-2 0 0 0,0-1 0 0,1 1 16 0,-1 1-16 0,1 0 0 16,-1-3 16-16,1 3-16 0,-2 0 0 0,0 0 0 0,1-1 20 0,-1 1-20 0,0 0 0 0,2-2 0 15,-2 2 0-15,0 0 0 0,-3-1 14 0,1 1-14 0,1 0 0 0,-2 0 7 0,-9 0-7 0,-2 0 0 0,2 0 7 16,-5 0-7-16,1 0 0 0,-1-2 0 0,-19 0 0 0,-1 0 0 0,-1 0 56 0,1-1-56 0,1 0 0 15,-2-3 25-15,38 6-25 0,0 0 0 0,0 0-18 0,0 0 18 0,0 0 0 0</inkml:trace>
  <inkml:trace contextRef="#ctx0" brushRef="#br2" timeOffset="-89941.3">6196 8121 0 0,'0'0'294'0,"0"0"-316"15,0-2 22-15,0 0 0 0,2 0 0 0,-2 0 0 0,0 0 0 0,1-1-6 16,-1 1 6-16,0-1 0 0,0 3 0 0,2-2-5 0,-2 1 5 0,0-2 0 0,3 1-4 0,-3 0 4 0,0 1 0 0,1-2 0 16,-1 2 0-16,0-2 0 0,3 0 33 0,-2 0-33 0,0 1 0 0,0 0 26 0,-1 1-26 0,0-1 0 0,2 0 21 15,-1 1-21-15,1-1 0 0,-2-1 0 0,0 2 0 0,0 0 0 0,3-3 11 0,-3 3-11 0,0 0 0 16,0-1 8-16,0 1-8 0,0-1 0 0,1 0 13 0,-1 1-13 0,0 0 0 0,2 0 0 15,-2 0 0-15,0 0 0 0,0 0-2 0,0 1 2 0,0 0 0 0,0-1-8 0,0 1 8 0,0 0 0 16,0-2-14-16,0 2 14 0,0 0 0 0,-3-1 0 0,3 1 0 0,0 0 0 0,0 1-5 16,0-1 5-16,0 0 0 0,-3 2-1 0,3-1 1 0,-2 0 0 0,1 0-1 0,0 0 1 0,0 0 0 15,0 2 0-15,0 0 0 0,0-2 0 0,0 1-13 0,-1 0 13 0,1 1 0 0,1 1-8 16,-2 0 8-16,1-1 0 0,1 0-3 0,-2 0 3 0,1 1 0 0,1 2 0 0,0-2 0 0,0-1 0 0,-3 3 2 16,3-1-2-16,-2 1 0 0,1 1 1 0,1-2-1 0,0 2 0 0,0 0 9 0,0-2-9 0,0 1 0 15,-3 3 0-15,3-2 0 0,0 0 0 0,-2 1 11 0,2 0-11 0,0-1 0 0,-1 2 17 16,1 0-17-16,0-1 0 0,-1 0 8 0,1 1-8 0,0-1 0 0,0 2 0 0,0-2 0 0,0 0 0 15,1 3 4-15,-1-4-4 0,0 2 0 0,1 1 1 0,-1 1-1 0,0-2 0 0,2 1-7 16,-1 0 7-16,1-1 0 0,-2 2 0 0,1-1 0 0,1-1 0 0,-2 3-13 0,1-2 13 0,1 1 0 16,-1-1 15-16,1 1-15 0,-2 0 0 0,1-1 38 0,1 1-38 0,-2-2 0 0,4 3 0 15,-3-3 0-15,0 3 0 0,1 0 22 0,-1-1-22 0,0 0 0 0,2 1-13 0,-1-2 13 0,-2 1 0 0,3 1-16 16,-2 0 16-16,1 0 0 0,-1-1 0 0,2 13 0 0,0-1 0 0,2 4-5 0,-2-5 5 0,-2 0 0 16,2 2-5-16,-1-4 5 0,1 0 0 0,-1 0 23 0,-1-3-23 0,0-1 0 15,2 4 0-15,-2-6 0 0,0 1 0 0,1 0-1 0,-1-1 1 0,1-3 0 0,-2 4-13 0,3-3 13 0,-3 0 0 16,2-2-12-16,-2-6 12 0,0-1 0 0,0 2 0 0,2 7 0 0,-2 3 0 0,2-2-4 15,0 1 4-15,0-1 0 0,0 2-10 0,-1-9 10 0,1 1 0 0,-2-2-9 0,3 11 9 0,-2 0 0 16,1 0 0-16,1-1 0 0,-2 1 0 0,1 2 2 0,-1-3-2 0,0 1 0 0,3 1 7 16,-3-3-7-16,0 1 0 0,3 2 2 0,-4-4-2 0,1 0 0 0,1 3 0 0,-1-3 0 0,1 2 0 15,-1-1-2-15,1 1 2 0,-2-2 0 0,1 1-2 0,0-1 2 0,0-1 0 0,0 3-1 0,0-3 1 16,0 1 0-16,1 1 0 0,-2-1 0 0,0-1 0 0,3 3 50 0,-3-3-50 0,1 1 0 0,1 1 6 16,-2 1-6-16,0-2 0 0,0 3-22 0,0-3 22 0,0 1 0 0,4 1 0 0,-4-1 0 15,1-1 0-15,1 3-14 0,-1-1 14 0,0 0 0 0,2-1-9 0,-2 2 9 0,0-2 0 0,2 1-5 16,-2 0 5-16,0-1 0 0,1 2 0 0,-1-3 0 0,1 0 0 0,-2 4-7 0,1-3 7 0,1-1 0 15,-2 2-5-15,0 0 5 0,0 0 0 0,1-1 11 0,-1 1-11 0,0-1 0 0,2 3 0 16,-2-3 0-16,0 0 0 0,0 3 15 0,0-5-15 0,0 2 0 0,4 3 10 0,-4-4-10 0,0 4 0 16,0-3 1-16,0-1-1 0,0 0 0 0,1 3 0 0,-1-3 0 0,0 2 0 0,0-1 2 15,0 2-2-15,0-1 0 0,-1 0-8 0,1 0 8 0,0-1 0 0,-1 3-11 0,1-2 11 0,0-1 0 0,-3 2 0 16,3-1 0-16,0 0 0 0,-2 0-5 0,2-1 5 0,0 1 0 0,-1 0 6 0,1 0-6 16,0-1 0-16,1 0-16 0,-1 1 16 0,0 0 0 0,2 0 0 0,-2 1 0 0,0-2 0 15,4 1-10-15,-4 0 10 0,0-2 0 0,2 5 29 0,-1-3-29 0,0-1 0 0,0 4 35 0,-1-4-35 0,0 0 0 16,0 3 0-16,0-1 0 0,0 0 0 0,0 0-14 0,0 0 14 0,0 0 0 0,3-1-38 15,-3 1 38-15,0-1 0 0,0 1-23 0,0 0 23 0,0-1 0 0,0 2 0 0,0-2 0 16,0-1 0-16,-3 2-4 0,3-1 4 0,0-1 0 0,-1 3 8 0,1-3-8 0,0 1 0 0,-2 1 3 16,2-2-3-16,0 1 0 0,-2 1 0 0,2-2 0 0,0 1 0 0,-1 1-16 0,1-2 16 0,0 1 0 15,-3 0-4-15,3-1 4 0,0-1 0 0,0 3-11 0,0-2 11 0,0 1 0 0,-2 0 0 0,2-1 0 16,0-1 0-16,0 3-14 0,0-1 14 0,0 0 0 0,2-1 0 0,-2 0 0 0,0 0 0 0,0 1-4 16,0 0 4-16,0 0 0 0,3-1 0 0,-3 0 0 0,0 2 0 0,1-1 0 0,-1 0 0 0,0-1 0 15,1 1-5-15,-1-1 5 0,0-1 0 0,0 3-7 0,0-1 7 0,0-1 0 0,0 1 0 16,0 0 0-16,0-1 0 0,0 1-19 0,0-1 19 0,0 0 0 0,0 2-10 0,0-3 10 0,0 1 0 15,-1 2 7-15,1-3-7 0,0 1 0 0,-1 1 0 0,1-2 0 0,0 0 0 0,0 4 2 16,0-4-2-16,0 0 0 0,-3 1-3 0,3 1 3 0,0-1 0 0,0-1-4 0,0 0 4 0,0 2 0 0,0-3 0 16,0 2 0-16,0 0 0 0,0 0 5 0,0-2-5 0,0 1 0 0,-3 1 7 15,3-1-7-15,-2-1 0 0,1 2-9 0,1-10 9 0,0 1 0 0,0 1 0 0,0-1 0 0,0 0 0 0,-2 1-6 16,2-1 6-16,0 1 0 0,0 0-1 0,0 1 1 0,0-1 0 0,-1 2 0 0,1 9 0 0,0 0 0 16,0 3 0-16,0-2 0 0,0 0 0 0,-3 1 0 0,3-2 0 0,0 0 0 15,-2-1 5-15,2-1-5 0,0 0 0 0,0 1-3 0,0-9 3 0,0-1 0 0,0 1 0 0,0-1 0 16,0 2 0-16,0-3-2 0,0 2 2 0,0-2 0 0,0 2 0 0,0 0 0 0,0-2 0 0,0 5 0 15,0-4 0-15,0 2 0 0,-1 0 0 0,1-2 0 0,0 2 0 0,-1 0 0 0,1 1 0 0,0-1 0 0,-2 2 0 16,2-2 0-16,0 0 0 0,-1 1 0 0,1-1 0 0,0 0 0 0,-1 3 0 16,1-2 0-16,0-1 0 0,-1 3 0 0,1-2 0 0,0 0 0 0,0 1 0 0,0 0 0 0,0-1 0 0,-1 0 0 15,1 0 0-15,0-1 0 0,-1 3 0 0,1-2 0 0,0 0 0 0,0 0 0 0,0 1 0 0,0 0 0 16,0-1 0-16,0 0 0 0,0-1 0 0,-2 3 0 0,2-3 0 0,0 0 0 0,-1 3 0 16,1-3 0-16,0 0 0 0,-2 1 0 0,2 0 0 0,0-1 0 0,-2 1 0 0,2-1 0 0,0-1 0 15,0 3 0-15,0-2 0 0,0 1 0 0,0-1 0 0,0-1 0 0,0 0 0 0,-2 3 0 16,2-3 0-16,0 1 0 0,0 1 0 0,0-1 0 0,0-2 0 0,-1 2 0 0,1 2 0 0,0-4 0 15,0 1 0-15,0 0 0 0,0-1 0 0,0 2 0 0,0 0 0 0,0-1 0 0,-2 0 0 0,2-1 0 16,0 1 0-16,0 1 0 0,0-2 0 0,0 0 0 0,-1 3 0 0,1-4 0 0,0 1 0 0,0 1 0 16,0 0 0-16,0-2 0 0,-1 1 0 0,1 1 0 0,0-3 0 0,0 3 0 15,0-2 0-15,0 1 0 0,0 1 0 0,0-2 0 0,0 0 0 0,-1 2 0 0,1-2 0 0,0 0 0 0,0 0 0 16,0 1 0-16,0-1 0 0,0 0 0 0,0 0 0 0,0-2 0 0,-1 4 0 0,1-3 0 16,0 0 0-16,0 0 0 0,0-1 0 0,0 1 0 0,0 1 0 0,0-2 0 0,0 0 0 0,-1 2 0 15,1-3 0-15,0 1 0 0,0 0 0 0,0 2 0 0,0-3 0 0,-1 2 0 0,1-2 0 0,0 0 0 16,0 2 0-16,0-1 0 0,0-1 0 0,0 1 0 0,0 0 0 0,0-1 0 0,0 2 0 0,0-2 0 15,0 0 0-15,0 2 0 0,0-1 0 0,0-2 0 0,0 2 0 0,0-1 0 0,0 0 0 0,0 1 0 16,0-2 0-16,0 2 0 0,0-2 0 0,0 1 0 0,0-1 0 0,0 2 0 0,0-2 0 16,0-1 0-16,0 3 0 0,0-2 0 0,0 0 0 0,0 1 0 0,0 0 0 0,0-2 0 15,0 1 0-15,0 0 0 0,0 0 0 0,0 0 0 0,0-1 0 0,0 0 0 0,0 1 0 0,0-1 0 16,0 0 0-16,-1 2 0 0,1-2 0 0,0 0 0 0,0 0 0 0,0 0 0 0,0 0 0 16,-1-2 0-16,1 1 0 0,0 0 0 0,1 0 0 0,-1 0 0 0,0 0 0 0,0-1 0 15,0 0 0-15,0 0 0 0,-1-1 0 0,1 1 0 0,0 0 0 0,-1-1 0 0,1-1 0 0,0 1 0 0,0 0 0 0,0 1 0 16,0-1 0-16</inkml:trace>
  <inkml:trace contextRef="#ctx0" brushRef="#br2" timeOffset="-89607.49">6189 13105 0 0,'0'0'506'0,"0"0"-506"15,0 1 0-15,0 0 0 0,-2 0-130 0,1 0 130 0,0 0 0 0,0 0-80 0,1 0 80 0,0 1 0 16,-2-1-30-16,2 0 30 0,0 1 0 0,-1-2 0 0,1 1 0 0,0 1 0 0,-2-2-8 15,2 1 8-15,0 0 0 0,-1 1-2 0,1-1 2 0,0 0 0 0,0 1 0 0,0-1 0 0,0 1 0 0,0 0 0 16,0 0 0-16,0 1 0 0,0-1 0 0,0 0 0 0,0 0 0 0,1 1 0 0,-1-1 0 0,0 0 0 16,2 2 0-16,-1-1 0 0,0 0 0 0,0 1 0 0,0-1 0 0,0 1 0 15,1-2 0-15,0 1 0 0,0-1 0 0,1 5 0 0,-2-3 0 0,1 0 0 0,1 1 0 0,0-2 0 16,-2 1 0-16,4 3 0 0,-2-3 0 0,0 0 0 0,0 2 0 0,0-2 0 0,0 0 0 0,1 2 0 16,-1-1 0-16,2-2 0 0,-1 2 0 0,-1 0 0 0,0-1 0 0,2 1 0 0,-2-2 0 0,0 1 0 0,2 0 0 15,0 0 0-15,-2 0 0 0,2-1 0 0,-2-1 0 0,0 1 0 0,2 1 0 0,-2-3 0 16,0 1 0-16,1 0 0 0,0-1 0 0,0 0 0 0,0 3 0 0,-1-4 0 0,0 1 0 0,2 2 0 15,0-3 0-15,-2 0 0 0,2 1 0 0,-1-1 0 0,0 0 0 0,1 2 0 16,-1-2 0-16,1 0 0 0,1-2 0 0,-2 2 0 0,1 0 0 0,1-1 0 0,-2 0 0 0,1-1 0 0,2 1 0 16,-2-1 0-16,1 1 0 0,-1-2 0 0,1 1 0 0,-2 0 0 0,2 1 0 15,-1-2 0-15,0 1 0 0,0-2 0 0,0 2 0 0,-2 1 0 0,4-4 0 0,-2 2 0 0,-1 2 0 0,1-2 0 0,-3 0 0 16,1 2 0-16,2-3 0 0,-1 2 0 0,0 0 0 0,-1-1 0 0,-3 3 0 16,0 0 0-16</inkml:trace>
  <inkml:trace contextRef="#ctx0" brushRef="#br2" timeOffset="-82333.36">6011 9608 0 0,'0'0'456'0,"0"0"-456"0,0 7 0 0,0-1 0 0,0-6 0 0,1 7-44 0,-1 0 44 0,0 0 0 16,1-1-44-16,-1 1 44 0,0-1 0 0,0 1-24 0,0-1 24 0,0 2 0 0,0-8 0 0,1 7 0 0,-1-1 0 0,0 0 0 15,-1 4-15-15,1-4 15 0,0 1 0 0,0 1-1 0,-1 0 1 0,0-2 0 0,0 4 6 16,0-4-6-16,0 2 0 0,0 1 0 0,0-3 0 0,0 2 0 0,-1 0 2 0,-1 1-2 0,1-4 0 0,-1 6 11 16,3-11-11-16,0 0 0 0,0 0 11 0,-7 14-11 0,1 3 0 0,0 0 0 15,1-10 0-15,1-1 0 0,0 4 15 0,-1-3-15 0,2 0 0 0,-3 3-6 0,0-3 6 0,1 0 0 16,-1 0 8-16,-1 1-8 0,1-1 0 0,1 0 0 0,-1 0 0 0,-1 0 0 0,-1 0-2 15,0 0 2-15,0-1 0 0,1 1 3 0,-3-2-3 0,2 2 0 0,0-1-8 0,-1-1 8 0,2 0 0 0,-2 2 0 16,-1-1 0-16,0-2 0 0,1 1-13 0,0 0 13 0,-1-1 0 0,-1 1 13 16,2 0-13-16,-1-1 0 0,-1-1 8 0,1 1-8 0,-1-1 0 0,0 2 0 0,0-4 0 0,0 1 0 0,0 2-5 15,-13 1 5-15,0-2 0 0,-1 5 4 0,15-8-4 0,-1 1 0 0,-2 1 2 16,-7 0-2-16,-3-2 0 0,-2 3 0 0,6-3 0 0,0 0 0 0,-2 0-4 0,4 0 4 0,-2-1 0 0,0-3-8 16,3 2 8-16,-2 1 0 0,3-4-4 0,-3 1 4 0,1 0 0 0,0-2 0 0,2 2 0 0,-1 0 0 15,0-3 24-15,-1 3-24 0,3-4 0 0,-3 2 28 0,3-2-28 0,0 1 0 0,0 0 9 0,-2-2-9 0,3 1 0 16,0 0 0-16,1-1 0 0,-1 1 0 0,-2-2-3 0,5 1 3 0,-3 0 0 0,-1-2 0 15,3 2 0-15,-1-1 0 0,1-1 16 0,1 1-16 0,-1-1 0 0,1 0 0 0,0-1 0 0,-1 0 0 16,1-1 4-16,3 2-4 0,-3 0 0 0,2-3-3 0,0 1 3 0,1 1 0 0,-1-2-6 16,2 1 6-16,0-1 0 0,0 0 0 0,1 1 0 0,0-1 0 0,-1-2-9 0,1 3 9 0,2-1 0 15,-3-1 0-15,3 0 0 0,0 0 0 0,-1 1 35 0,0-1-35 0,1 1 0 0,-1-2 0 0,2 1 0 16,1 1 0-16,-2-3 10 0,3 2-10 0,-2 1 0 0,-1-3-4 0,2 2 4 0,0 0 0 0,0 0-10 16,1-1 10-16,0 1 0 0,-1-2 0 0,1 1 0 0,0 1 0 0,1-3-10 0,0 2 10 0,0 1 0 15,2-2-6-15,0 1 6 0,-2 2 0 0,4-3 38 0,-2 3-38 0,-1-1 0 0,4-2 0 16,-2 3 0-16,0-1 0 0,2-2 49 0,-1 3-49 0,1-1 0 0,2 0 16 0,-2 0-16 0,0-1 0 15,0 0-16-15,1 1 16 0,1 1 0 0,1-2 0 0,-3 2 0 0,2 1 0 0,2-3-20 16,-3 2 20-16,1 1 0 0,3-2-6 0,1 2 6 0,-3 0 0 0,3 1-2 0,-3 0 2 0,2 1 0 16,2 0 0-16,-2 0 0 0,1 0 0 0,1 0-5 0,-1 1 5 0,2 1 0 0,-3-1 2 15,1 3-2-15,1 0 0 0,1-3 3 0,-1 4-3 0,-1 0 0 0,1-3 0 0,0 4 0 0,-1 1 0 16,2-3-5-16,-2 3 5 0,3-1 0 0,-1-1 9 0,-2 3-9 0,0 0 0 0,1-1-4 16,1 1 4-16,-1 2 0 0,2-4 0 0,-2 4 0 0,-2 0 0 0,5-3-2 0,-4 4 2 0,3-1 0 0,-1 0-9 15,0 1 9-15,-1 0 0 0,2 0 14 0,-3 0-14 0,3 0 0 0,-3 2 0 0,2-2 0 0,1 2 0 16,-3 0 55-16,1 0-55 0,-1 0 0 0,3 2 9 0,-2-1-9 0,-1 0 0 0,1 0-16 15,0 0 16-15,0 0 0 0,1 3 0 0,-2-2 0 0,0 0 0 0,2 2-3 0,-1-2 3 0,0 1 0 16,2 2 33-16,-2 0-33 0,-2 0 0 0,5 0 4 0,-5-1-4 0,2 1 0 0,2 1 0 16,-2-1 0-16,0 0 0 0,-1 3-29 0,0-2 29 0,-1 0 0 0,3 2-19 0,-3-2 19 0,1 1 0 15,2 1-7-15,-5 0 7 0,3 0 0 0,-1 0 0 0,-1 0 0 0,2 1 0 0,-1 0-4 0,-2 1 4 0,1 0 0 16,1-1-2-16,-3 1 2 0,1-1 0 0,1 3-3 0,-1-3 3 0,0 0 0 0,2 3 0 16,-4-1 0-16,2-1 0 0,2 1 1 0,-4-1-1 0,1 2 0 0,1-1-3 15,-1 0 3-15,-1-1 0 0,1 3 13 0,-1-2-13 0,1 2 0 0,-1-2 0 0,-2 0 0 0,0 1 0 0,2-1 12 16,-1 2-12-16,-1-3 0 0,0 4 8 0,-1-3-8 0,0 0 0 0,1 1-1 0,-2 0 1 0,0 0 0 15,0-2 0-15,-1 2 0 0,0 0 0 0,1 1-7 0,-1 0 7 0,-2 1 0 0,3-1-2 16,-2 0 2-16,1 0 0 0,-2 0 12 0,0 1-12 0,0-1 0 0,0 1 0 0,0-2 0 16,0 1 0-16,-2 2-1 0,1-2 1 0,-2 0 0 0,1 0-8 0,-1-1 8 0,0-1 0 0,-1 2-6 15,-2-2 6-15,1 2 0 0,1-1 0 0,-3-1 0 0,1 1 0 0,-1 0-1 0,-1 0 1 0,1-3 0 0,1 5 0 16,-4-3 0-16,2 0 0 0,0 2 1 0,0-1-1 0,0 0 0 0,-3-2 0 0,3 2 0 0,1 0 0 16,-4 0 4-16,4-3-4 0,1 3 0 0,-5 0-1 0,5-3 1 0,0-1 0 0,-1 2-16 15,3-5 16-15,-1 2 0 0</inkml:trace>
  <inkml:trace contextRef="#ctx0" brushRef="#br2" timeOffset="-80581.39">6900 10394 0 0,'0'0'443'0,"0"0"-429"0,0 2-14 0,0-1 0 16,-1 2 0-16,1-2 0 0,0-1 0 0,0 1 0 0,-2 1 9 0,2-1-9 0,0 0 0 0,-1 1 0 0,1 0 0 0,0-1 0 16,-2 0-13-16,2 0 13 0,0 0 0 0,0 2 0 0,0-2 0 0,0 1 0 0,0 1 1 15,0-1-1-15,0 1 0 0,2 0 10 0,-2 0-10 0,0 0 0 0,2 2-1 0,-1-1 1 0,0 0 0 0,2 1 0 16,0 0 0-16,-2 0 0 0,2 2-2 0,-1 1 2 0,1-2 0 0,-1 2 0 0,3 9 0 15,0 1 0-15,3 2 41 0,-2-1-41 0,1 0 0 0,0 2 0 0,-2-3 0 0,0 0 0 0,2 2 18 16,-1-3-18-16,-1 1 0 0,1 1-9 0,0-1 9 0,-2 0 0 0,1-1-13 0,0 0 13 0,-1 0 0 16,2 2 0-16,-2-4 0 0,1 1 0 0,1 2-15 0,0-2 15 0,-3-1 0 0,3 2-19 15,-2-2 19-15,0-1 0 0,2 1-14 0,-3-1 14 0,2 0 0 0,0 1 0 0,0-2 0 0,-2-1 0 16,2 1-7-16,-3-10 7 0,0 2 0 0,0 1 20 0,0-1-20 0,1-1 0 0,-1 2 23 16,-1-2-23-16,1 0 0 0,1 0 0 0,-3 1 0 0,1-1 0 0,1 1 10 0,-1-1-10 0,0-1 0 0,1 3 5 15,-1-2-5-15,0 0 0 0,3 0 12 0,-2-1-12 0,0 0 0 0,1 1 0 16,1-3 0-16,-3 2 0 0,3 1 7 0,-1-2-7 0,0-2 0 0,3 1 4 0,-3-1-4 0,0 0 0 0,1 0 7 15,1-1-7-15,-1 1 0 0,1-2 0 0,-1 0 0 0,1 0 0 0,0-2 2 0,2-1-2 0,-3 2 0 16,2-2 6-16,7-10-6 0,0 1 0 0,1-1 13 0,-1-2-13 0,-1 1 0 0,1-4 0 16,-2 4 0-16,-1-1 0 0,4 0-1 0,-6-1 1 0,0 2 0 0,2-2 3 0,-2 2-3 0,-1 1 0 15,1-3 4-15,-2 3-4 0,1-2 0 0,0 0 0 0,-1 2 0 0,-2 0 0 0,3-2-14 16,0 1 14-16,-1 2 0 0,-1-2-13 0,-1 1 13 0,0 0 0 0,0 1 31 0,-1 0-31 0,1 1 0 16,0 0 0-16,-1-1 0 0,0 2 0 0,0-3-3 0,-1 3 3 0,0-1 0 0,2 1-29 15,-2 7 29-15,-2-1 0 0,1 1 0 0,-1 5 0 0,0 0 0 0</inkml:trace>
  <inkml:trace contextRef="#ctx0" brushRef="#br2" timeOffset="-79780.94">6692 10458 0 0,'0'0'457'15,"0"0"-459"-15,-2 4 2 0,0-1 0 0,-1 1 0 0,3-3 0 0,0 0 0 0,-1 2-7 16,1-1 7-16,0 0 0 0,-3 1-11 0,3-2 11 0,0 2 0 0,0 1-1 0,0-1 1 16,0 1 0-16,0-1 0 0,0 1 0 0,0 1 0 0,0 0 7 0,0 2-7 0,0 1 0 0,3-4-2 15,-3 5 2-15,1-3 0 0,1 2-11 0,1 12 11 0,0-1 0 0,1 0 0 0,0 1 0 0,0 0 0 16,0 1-7-16,0 1 7 0,0-2 0 0,1 1-16 0,-1-1 16 0,2-1 0 0,-1 2-14 16,1-2 14-16,0 0 0 0,0 1 0 0,1-2 0 0,-1 0 0 0,0-1-20 0,1-1 20 0,0 0 0 15,2 2 10-15,-4-3-10 0,1-1 0 0,3 2-21 0,-2-1 21 0,-2-2 0 0,4 3 0 16,-3-3 0-16,1-1 0 0,1 2-22 0,-1-3 22 0,0-1 0 0,0 3-11 0,-3-10 11 0,-1 0 0 0,0 2 8 15,0-2-8-15,0 0 0 0</inkml:trace>
  <inkml:trace contextRef="#ctx0" brushRef="#br2" timeOffset="-79396.87">8005 10662 0 0,'0'0'378'0,"0"0"-375"0,1 3-3 0,0 0 0 0,-1-3 0 0,3 3 0 16,-2 0 0-16,0 1 0 0,2 0 6 0,-1 1-6 0,-2-5 0 0,2 4 0 0,1 1 34 0,0-1-34 0,-1 1 0 15,1 1 6-15,-1-1-6 0,1 0 0 0,-2 0 0 0,1 2 0 0,0-2 0 0,0 3-19 16,-1-3 19-16,0 2 0 0,0-2-9 0,-1 2 9 0,0-1 0 0,2 1-23 0,-2-2 23 0,0 0 0 0,-1 1 0 15,0-1 0-15,0-1 0 0,-1 2-18 0,1-4 18 0,0 1 0 0,-1 1-8 0,-1-3 8 0,-1 1 0 16,1 1 0-16,0-2 0 0,-1 0 0 0,0 1 0 0,-2-2 0 0,1 0 0 0,0 0 20 16,-1 0-20-16,-1-2 0 0,-1 1 50 0,-10-3-50 0,0-1 0 0,0 0 38 0,1-1-38 0,-1 1 0 15,0-2 0-15,2 2 0 0,-1 0 0 0,-1-2-2 0,12 5 2 0,-2-1 0 0,-1 0-33 16,2 1 33-16,0 0 0 0,-3 0-28 0,3 1 28 0,0 0 0 0,0-1 0 0,1 2 0 0,-3 0 0 0,2-1-22 16,0 1 22-16,0 0 0 0,-1 1-14 0,1-1 14 0,0 0 0 0,-1 2-10 0,2 0 10 15,-1 0 0-15,0 0 0 0,2 0 0 0,1 1 0 0,-5 0 9 0,4-1-9 0,1 2 0 0,-2 0 48 16,3 0-48-16,0 0 0 0,-1 3 21 0,2-1-21 0,-1 0 0 0,0 2 0 0,4 9 0 0,1-1 0 15,-1 3 4-15,4-2-4 0,-1 1 0 0,2 2 13 0,1-4-13 0,0 1 0 0,3 0 10 16,-1-2-10-16,1 0 0 0,1 0 0 0,-1-3 0 0,0 1 0 0,2 1 0 0,-1-5 0 0,0 0 0 16,1 2-12-16,-7-7 12 0,0-1 0 0,1 1-18 0,-1-3 18 0,-1 0 0 0</inkml:trace>
  <inkml:trace contextRef="#ctx0" brushRef="#br2" timeOffset="-79130.28">6503 10853 0 0,'0'0'455'0,"0"0"-432"0,-3 0-23 0,0 0 0 0,-2 2 36 16,2-1-36-16,-2 0 0 0,-1 0 0 0,1 1 0 0,0-1 0 15,-1 0 32-15,-3 1-32 0,1-2 0 0,1 0 2 0,-1 1-2 0,0 1 0 0,0-2-10 0,-14 2 10 0,0 0 0 0,-3 3 0 16,2-3 0-16,1 0 0 0,-2 1 9 0,0-2-9 0,1 0 0 0,-1 0-8 0,2 0 8 0,-1 1 0 0,-1-1-15 16,4 0 15-16,-3 0 0 0,-1 0 0 0,3-1 0 0,1 1 0 0,-3 1 16 15,23-2-16-15,0 0 0 0,0 0 30 0,0 0-30 0,0 0 0 0</inkml:trace>
  <inkml:trace contextRef="#ctx0" brushRef="#br2" timeOffset="-77978.18">17853 11622 0 0,'0'0'318'0,"0"0"-310"15,-9-10-8-15,1 0 0 0,-1-2 9 0,4 5-9 0,0 2 0 0,-2-2 0 0,1 1 0 0,0-1 0 16,-2 0 13-16,-10-6-13 0,-1 1 0 0,2-3 15 0,-1 5-15 16,1 0 0-16,-3-1 14 0,0 3-14 0,2 1 0 0,-2-3 0 0,1 6 0 0,-1 1 0 15,-1-2 15-15,21 5-15 0,-18-1 0 0,-1 0 0 0,-2 0 3 0,3 2-3 0,-2 0 0 0,1 1 2 0,0 2-2 0,0-1 0 0,0 1 0 16,0 2 0-16,2-1 0 0,-1 1-2 0,1 2 2 0,1-1 0 0,-2 2 0 0,3-1 0 0,0 0 0 16,-1 2 3-16,4 1-3 0,1-1 0 0,-2 0 0 0,4 2 0 0,0-1 0 15,1 2 3-15,3 0-3 0,-1-1 0 0,0 0 4 0,4 3-4 0,0-2 0 0,0 1 6 0,3 0-6 0,0 1 0 0,1 3 0 16,2-1 0-16,0-2 0 0,3 2 4 0,0 1-4 0,1-2 0 0,-1 2-1 0,5 1 1 15,-1-1 0-15,2 1 2 0,9 11-2 0,1 0 0 0,3 0 0 0,-2-7 0 0,-1 1 0 0,3-1 10 16,1-1-10-16,-1 1 0 0,1-2 12 0,-1-2-12 0,-2 1 0 0,1-2 5 0,1-4-5 16,1 2 0-16,0-2 0 0,-3-2 0 0,-1-2 0 0,2 1-1 0,-4-6 1 0,0 2 0 0,-1 0-3 15,0-6 3-15,-2 0 0 0,1 3-1 0,-11-6 1 0,1 1 0 0,1-1 0 0,1-1 0 0,1 0 0 16,1 0-8-16,2-3 8 0,-1 2 0 0,2-2-15 0,-1-2 15 0,1 1 0 0,2-2-10 16,-2 0 10-16,-1 0 0 0,3-4 0 0,-5 2 0 0,1 0 0 0,2-1 7 0,-3-3-7 0,-1 2 0 15,0-3 6-15,-2 2-6 0,-1-1 0 0,1-2 7 0,-4 1-7 0,1-2 0 0,-1 1 0 16,-6 17 0-16,0 0 0 0,0 0 0 0,4-38 0 0,-1 1 0 0,0-3 6 0,-4 20-6 0,0 0 0 0,-2 0 12 15,-1 1-12-15,1-2 0 0,-1 0 0 0,-4 1 0 0,1 0 0 0,0-3 11 0,-11-8-11 16,1 0 0-16,-2-3 2 0,1 10-2 0,0-2 0 0,-2 0 0 0,1 5 0 0,-1 0 0 0,-1-1 0 16,0 6 0-16,-1-1 0 0,0-1 1 0,0 4-1 0,0 0 0 0,-2 0-6 0,2 5 6 0,1 0 0 15,-3-3-17-15,-1 5 17 0,0 1 0 0,0-2 0 0,-2 4 0 0,0 2 0 0,-1-4-25 16,-2 6 25-16,1 0 0 0,0 1-22 0,2 3 22 0,1-1 0 0,-1 1-11 0,-2 1 11 0,0 0 0 0,0 0 0 16,4 3 0-16,-1-2 0 0,1 4-2 0,15-3 2 0,-1-3 0 0</inkml:trace>
  <inkml:trace contextRef="#ctx0" brushRef="#br2" timeOffset="-67668.27">8627 10517 0 0,'0'0'309'0,"0"0"-296"15,-1-1-13-15,0-1 0 0,0-1 47 0,0 2-47 0,0-1 0 0,-1-2 0 0,1 1 0 0,0 0 0 0,-1 1 13 16,2-4-13-16,-2 2 0 0,2 4 0 0,-3-4-16 0,1 0 16 0,-1 0 0 0,3 4 0 0,-2-5-19 0,0 0 19 16,0 1 0-16,-1-2 0 0,1 1 0 0,0 0 0 0,-2 0 32 0,1-1-32 0,0 2 0 0,-2-2 37 15,0 0-37-15,1 1 0 0,-1 0 30 0,0 0-30 0,0 0 0 0,0-2 0 0,-3 4 0 0,2-1 0 16,-1-1 24-16,0 0-24 0,-1 0 0 0,1-1 24 0,-10-2-24 0,-1 0 0 0,-2-2-18 0,10 7 18 16,1 0 0-16,-1-2 0 0,-9-2 0 0,-1 1 0 0,0-1-48 0,0 1 48 0,2 1 0 15,-2-1 0-15,2 1 0 0,1 1 0 0,-2 0-38 0,2 0 38 0,1 1 0 0,-1-3 0 16,3 5 0-16,-1-2 0 0,-2 0-22 0,2 0 22 0,2 1 0 0,-5-1-13 0,4 0 13 0,-1 2 0 15,-2-2 17-15,1 3-17 0,1-1 0 0,-2-2 0 0,2 0 0 0,-1 2 0 0,-1-3 17 0,2 2-17 16,-1 0 0-16,0 0-13 0,2-1 13 0,-1 2 0 0,-1-2-17 0,1 2 17 0,1-2 0 16,-3 2 0-16,2-2 0 0,-1 2 0 0,0-2-7 0,-1 1 7 0,1 0 0 0,-1 0 3 0,2-1-3 15,-1 2 0-15,-3-2 13 0,4 2-13 0,-1-2 0 0,1 1 0 0,-1 1 0 0,1 0 0 0,-2-2 24 16,2 0-24-16,-1 2 0 0,0-1 23 0,0 1-23 0,1 0 0 0,-3-2 45 0,3 2-45 0,-1 1 0 0,1-3 0 16,0 2 0-16,1 0 0 0,-3-1 4 0,4 0-4 0,0 1 0 0,-3-1-30 15,2 1 30-15,1 0 0 0,0-1-22 0,-1 1 22 0,2 1 0 0,-3-3 0 0,10 3 0 0,0 0 0 0,0-1-13 16,-1 1 13-16,0 0 0 0,0 0 38 0,1 0-38 0,0 0 0 0,-1 0 27 0,-1 0-27 0,1 0 0 15,-1-2 0-15,1 2 0 0,1 0 0 0,-5-1 0 0,3 1 0 0,0 0 0 0,-1 1-7 16,-1-1 7-16,2 0 0 0,-2 0-7 0,1 2 7 0,-1-2 0 0,0 0 0 0,1 1 0 0,-1 1 0 16,-1-1 15-16,1 0-15 0,0 2 0 0,0-1-1 0,-1 0 1 0,1 1 0 0,-2-2-13 15,-11 5 13-15,0 1 0 0,-1-1 0 0,3 2 0 0,0-1 0 0,-2 0-24 0,7 0 24 0,-3 1 0 16,-1 2-14-16,5-3 14 0,-1 0 0 0,-2 0-4 0,4 1 4 0,2-2 0 0,-3 2 0 16,4 0 0-16,1-1 0 0,-2 3 31 0,1-3-31 0,2 0 0 0,0 0 11 0,1 1-11 0,-1-2 0 0,1 2 29 15,1-1-29-15,0 1 0 0,1-1 0 0,2-4 0 0,2 0 0 0,-2 1 7 16,3-4-7-16,0 0 0 0,0 0-3 0,0 0 3 0,0 0 0 0,0 0-15 0,0 0 15 0,0 0 0 0,0 0 0 15,-11 21 0-15,-1 1 0 0,0 3 14 0,9-18-14 0,0 0 0 0,0 2 11 0,0 0-11 0,0 0 0 16,-1 0-7-16,0 1 7 0,1-1 0 0,0 1 0 0,0 0 0 0,0 1 0 0,0-1-10 16,-3 14 10-16,0-1 0 0,-1-1 6 0,1 1-6 0,1-1 0 0,-1 1-9 15,3-4 9-15,-3 1 0 0,0 1 0 0,3-4 0 0,-2 1 0 0,1-1-6 0,0-1 6 0,1 0 0 0,-1 0 21 16,1-1-21-16,2-2 0 0,-2 2 8 0,3-2-8 0,-2-1 0 0,1 0 0 0,1 1 0 0,0-1 0 16,-2 1 12-16,2-1-12 0,0-1 0 0,-1 2 0 0,1-1 0 0,0 1 0 0,0 0 26 15,0 0-26-15,0 0 0 0,1 1 0 0,-1 0 0 0,0-1 0 0,2 2 6 0,1-2-6 0,-2 1 0 0,2 0 3 16,2-1-3-16,-1 1 0 0,1 0-4 0,-1 0 4 0,1-1 0 0,1 2 0 15,3-2 0-15,-3-1 0 0,-1 3-8 0,2-3 8 0,2 2 0 0,-3-1-7 0,2-1 7 0,1-1 0 0,-1 3 4 16,2-3-4-16,-2 0 0 0,3 3 0 0,0-5 0 0,0 2 0 0,-1 2 24 0,1-3-24 0,0 1 0 16,2 1 11-16,-3-2-11 0,1-1 0 0,4 3 6 0,-3-3-6 0,1 0 0 0,1 2 0 15,0-3 0-15,-1 0 0 0,1 2-4 0,3-3 4 0,-4 2 0 0,2-1 5 0,-1-1-5 0,1 0 0 0,-1 1 3 16,1 0-3-16,0 0 0 0,3 0 0 0,-3-3 0 0,2 2 0 0,1 0 10 0,0-1-10 16,0 0 0-16,-1 2 15 0,1-3-15 0,-1 0 0 0,1 3 2 0,1-5-2 0,-2 1 0 15,2 3 0-15,-1-3 0 0,1 0 0 0,1 2-2 0,-3-4 2 0,1 2 0 0,1 1 15 0,-2-2-15 0,2-1 0 16,-1 1 40-16,-2 0-40 0,0-2 0 0,2 5 0 0,-3-5 0 0,3 1 0 0,-3 0 23 15,1 0-23-15,0-2 0 0,-1 2-4 0,0-2 4 0,2 0 0 0,-2 2-9 0,0-2 9 0,-1 0 0 16,2 1 0-16,-2-1 0 0,2 0 0 0,-2-2 7 0,0 2-7 0,-1 0 0 0,1-3-1 16,-2 3 1-16,0-2 0 0,4 0 0 0,-3 0 0 0,1-1 0 0,-1-1 0 0,1 1 0 0,-1 1 0 15,0-2-16-15,1 2 16 0,-2-2 0 0,3-2-20 0,-3 2 20 0,1 0 0 0,1 0-3 16,-2 0 3-16,2 1 0 0,-1-5 0 0,-1 3 0 0,-1 0 0 0,0-1-6 0,1-1 6 0,0 1 0 16,0 0 22-16,-1 0-22 0,-1 1 0 0,3-3 10 0,-3 3-10 0,0-2 0 0,2-2 0 0,-2 2 0 15,0 0 0-15,2 0-4 0,-2-1 4 0,0 1 0 0,1-3 2 0,-1 2-2 0,0 2 0 0,2-4 39 16,-4 2-39-16,0 0 0 0,3-2 0 0,-2 1 0 0,1 2 0 0,0-4 16 0,1 3-16 0,-2 0 0 15,3-2 4-15,-3 0-4 0,0 1 0 0,3-1 20 0,-3 1-20 0,1 0 0 0,1-2 0 16,-3 1 0-16,0-1 0 0,0 1-1 0,0-1 1 0,-1 0 0 0,2 1 4 0,-2 0-4 0,1-1 0 16,-1 1 7-16,0 0-7 0,1-1 0 0,0-2 0 0,-1 3 0 0,-1-1 0 0,1-1 0 15,-2 0 0-15,1 1 0 0,0-1 21 0,-1 1-21 0,1-2 0 0,-2 2 14 0,0-1-14 0,1 1 0 0,0-1 0 16,-4 7 0-16,1 0 0 0,-1 0-2 0,1-2 2 0,-2 3 0 0,2-2-9 0,1-8 9 16,0-1 0-16,3 0-1 0,-5 8 1 0,1 2 0 0,0-3 0 0,0 2 0 0,-2 0 0 0,1-2 22 15,1-9-22-15,0 0 0 0,2-2 13 0,-4 12-13 0,0 0 0 0,2 0 11 16,-2-1-11-16,0 1 0 0,2-1 0 0,-2 1 0 0,0-1 0 0,0-1 0 0,0 0 0 0,0 1 0 0,0-1 31 15,0 2-31-15,0-2 0 0,0-1 35 0,0 2-35 0,0-1 0 0,-2 1 0 0,2-1 0 0,0 0 0 16,-2 0-6-16,1 1 6 0,0 0 0 0,-1-3-27 0,1 3 27 0,0 0 0 0,-1-3-25 16,1 2 25-16,1 1 0 0,-3-2 0 0,2 2 0 0,-1 0 0 0,-1-3 21 0,0 3-21 0,1 0 0 15,0-2 6-15,0 2-6 0,0 0 0 0,-1-1-13 0,2 1 13 0,-2-1 0 0,0 1 0 0,1 0 0 16,0 2 0-16,-3-4 16 0,3 4-16 0,0-2 0 0,-2 1 47 0,1 0-47 0,0 0 0 16,0-1 9-16,0 1-9 0,0 2 0 0,0-4 0 0,-1 2 0 0,1 1 0 0,-1 0-26 0,1-2 26 15,0 3 0-15,-3-2-28 0,3 1 28 0,0-1 0 0,-2 0 4 0,2 3-4 0,-1-1 0 0,0-2 0 16,-1 1 0-16,1 1 0 0,0-2 30 0,0 1-30 0,0 1 0 0,-1-1-19 0,1 1 19 0,0 0 0 15,-1-2-37-15,1 4 37 0,0-1 0 0,-2-1 0 0,2 0 0 0,0 0 0 0,-2-1-43 16,1 2 43-16,0 0 0 0,-1-1-30 0,1 0 30 0,-1 1 0 0,0 0-6 0,1 1 6 0,1 0 0 0,-3-2 0 16,2 1 0-16,0 1 0 0,-1-2 6 0,2 3-6 0,-3-1 0 0,1-1 1 0,1 0-1 15,0 1 0-15,-2 0-4 0,2 1 4 0,-1 0 0 0,0-2 0 0,0 1 0 0,1 1 0 0,-1 0-10 16,0-1 10-16,1 2 0 0,-1-1 2 0,1-1-2 0,0 1 0 0,0-1 3 16,-1 3-3-16,1-2 0 0,0 0 0 0,0 2 0 0,0-1 0 0,0-1-6 0,1 2 6 0,-1 0 0 0,0-1-14 15,0 1 14-15,1 0 0 0,0-2-12 0,1 2 12 0,-1 0 0 0,0 0 0 0,1 0 0 0,0 0 0 16,-1 0 30-16,2 0-30 0,1 0 0 0,-4 1 34 0,3-1-34 0,0 0 0 0,-3 2 10 15,3-2-10-15,0 0 0 0,-1 2 0 0,1-2 0 0,0 0 0 0,0 1-10 0,0-1 10 0,0 0 0 16,0 1-3-16,1-1 3 0,0 0 0 0,-2 3-2 0,3-3 2 0,-2 0 0 0,1 2 0 0,-2-2 0 16,2 0 0-16,-2 2 3 0,2-2-3 0,0 0 0 0,0 2 5 0,0 0-5 0,0-1 0 0,0 0 11 15,0-1-11-15,0 0 0 0,0 1 0 0,1 1 0 0,0-1 0 0,-2-1-6 0,2 0 6 16,0 0 0-16,-3 2-11 0,3 0 11 0,0-2 0 0,0 2-8 0,0-2 8 0,0 0 0 0,-2 1 0 16,2-1 0-16,0 0 0 0,-1 2-10 0,1-2 10 0,0 0 0 0,0 2-5 0,0-2 5 0,0 0 0 15,0 0-6-15,0 0 6 0,0 0 0 0,0 3 0 0,0-3 0 0,0 0 0 0,0 1-2 16,0-1 2-16,0 0 0 0,0 2 5 0,0-2-5 0,0 0 0 0,0 0 2 0,0 0-2 0,0 0 0 15,0 1 0-15,0-1 0 0,0 0 0 0,0 2 7 0,0-2-7 0,0 0 0 0,0 1 13 16,0-1-13-16,0 0 0 0,-2 1 22 0,2-1-22 0,0 0 0 0,0 2 0 0,0-2 0 0,0 0 0 0,0 2 22 16,0-2-22-16,0 0 0 0,-1 1 19 0,1-1-19 0,0 0 0 0,0 1 17 0,0-1-17 0,0 0 0 15,0 1 0-15,0-1 0 0,0 0 0 0,-1 2 12 0,1-2-12 0,0 0 0 0,0 2 19 16,0-2-19-16,0 0 0 0,0 1 22 0,0-1-22 0,0 0 0 0,0 0 0 0,0 0 0 0,0 0 0 16,0 3 16-16,0-3-16 0,0 0 0 0,1 1 8 0,-1-1-8 0,0 0 0 0,0 1 4 0,0-1-4 15,0 0 0-15,0 1 0 0,0-1 0 0,0 0 0 0,1 0 1 0,-1 0-1 0,0 0 0 16,0 1 12-16,0-1-12 0,0 0 0 0,0 1 9 0,0-1-9 0,0 0 0 0,0 0 0 0,0 0 0 15,0 0 0-15,0 0-2 0,0 0 2 0,0 0 0 0,0 0 1 0,0 0-1 0,0 0 0 0,0 0 13 16,0 0-13-16,0 0 0 0,0 0 0 0,0 0 0 0,0 0 0 0,0 0 9 0,0 0-9 16,0 0 0-16,0 0 5 0,0 0-5 0,0 0 0 0,2 0-2 0,-2 0 2 0,0 0 0 0,0-1 0 15,0 1 0-15,0 0 0 0,-2 0-10 0,2 0 10 0,0 0 0 0,0-1-13 0,0 1 13 0,0 0 0 16,0-1-11-16,0 1 11 0,0 0 0 0,2-1 0 0,-2 1 0 0,0 0 0 0,0-1-6 16,0 1 6-16,0 0 0 0,0-3-11 0,0 3 11 0,0 0 0 0,0 0-10 0,0 0 10 0,0 0 0 0,0-2 0 15,0 2 0-15,0 0 0 0,0-1-9 0,0 1 9 0,0 0 0 0,0-2-6 0,0 2 6 0,0 0 0 16,0 0-11-16,0 0 11 0,0 0 0 0,0-1 0 0,0 1 0 0,0 0 0 0,0-1-5 15,0 1 5-15,0 0 0 0,0 0-8 0,0 0 8 0,0 0 0 0,0-1-15 0,0 1 15 0,0 0 0 16,0-1 0-16,0 1 0 0,0 0 0 0,0-1-16 0,0 1 16 0,0 0 0 0,0-2-14 16,0 2 14-16,0 0 0 0,0 0-15 0,0 0 15 0,0 0 0 0,0-1 0 0,0 1 0 0,0 0 0 15,0-1-21-15,0 1 21 0,0 0 0 0,1-1-12 0,-1 1 12 0,0 0 0 0,0-1-9 0,0 1 9 16,0 0 0-16,2-1 0 0,-2 1 0 0,0 0 0 0,0 0 3 0,0 0-3 0,0 0 0 0,0-2-6 16,0 2 6-16,0 0 0 0,0-1-1 0,0 1 1 0,0 0 0 0,2 0 0 0,-2 0 0 0,0 0 0 15,0-1 2-15,0 1-2 0,0 0 0 0,0 0 5 0,0 0-5 0,0 0 0 0,1-2 0 16,-1 2 0-16,0 0 0 0,0 0 0 0,0 0 0 0,0 0 0 0,-1 0 2 0,1 0-2 0,0 0 0 15,0 0-3-15,0 0 3 0,0 0 0 0,0 0 3 0,0 0-3 0,0 0 0 0,0 0 0 16,0 0 0-16,0 0 0 0,0 0 6 0,0 0-6 0,0 0 0 0,0 0-5 0,0 0 5 0,0 0 0 16,0 0-4-16,0 0 4 0,0 0 0 0,-2 0 0 0,2 0 0 0,0 0 0 0,0 0-1 15,0 0 1-15,0 0 0 0,0 0-1 0,0 0 1 0,0 0 0 0,0 0-3 0,0 0 3 0,0 0 0 16,0 0 0-16,0 0 0 0,0 0 0 0,0 0-6 0,0 0 6 0,0 0 0 0,0 0-4 16,0 0 4-16,0 0 0 0,-2 0 1 0,2 0-1 0,0 0 0 0,0 0 0 0,0 0 0 0,0 0 0 0,0 0 0 15,0 0 0-15,0 0 0 0,0 0-7 0,0 0 7 0,0 0 0 0,0 0-2 0,0 0 2 0,0 0 0 16,0 0 0-16,0 0 0 0,0 0 0 0,-1 0-5 0,1 0 5 0,0 0 0 0,0 0-5 15,0 0 5-15,0 0 0 0,0 0 0 0,0 0 0 0,0 0 0 0,0 0 0 0,0 0 0 0,0 0 0 16,0 0-9-16,0 0 9 0,0 0 0 0,0 0-15 0,0 0 15 0,0 0 0 0,0 0-15 0,0 0 15 16,0 0 0-16,-2 0 0 0,2 0 0 0,0 0 0 0,0 0 3 0,0 0-3 0,0 0 0 0,-1 0 1 15,1 0-1-15,0 0 0 0,0 0-6 0,0 0 6 0,0 0 0 0,-1 0 0 0,1 0 0 0,0 0 0 16,0 0-12-16,0 0 12 0,0 0 0 0,0 0-10 0,0 0 10 0,0 0 0 0,-1 0-2 16,1 0 2-16,0 0 0 0,0 0 0 0,0 0 0 0,0 0 0 0,0 0-9 0,0 0 9 0,0 0 0 15,0 0-10-15,0 0 10 0,0 0 0 0,-1-1-7 0,1 1 7 0,0 0 0 0,0-1 0 16,0 1 0-16,0 0 0 0,-1-2 3 0,1 1-3 0,0-1 0 0,-3 0 0 0,2 2 0 0,0-2 0 0,0 1-1 15,-1-2 1-15,0 2 0 0,1-2 0 0,-2 1 0 0,0 0 0 0,-1-2-23 16,1 2 23-16,0-1 0 0,-2-2-39 0,0 1 39 0,1-1 0 0</inkml:trace>
  <inkml:trace contextRef="#ctx0" brushRef="#br2" timeOffset="-66451.04">5924 9022 0 0,'0'0'551'0,"0"0"-558"0,1-5 7 0,0 1 0 0,2-2-8 16,-3 2 8-16,0 1 0 0,0-2 0 0,0 2 0 0,0-2 0 0,-4-1-3 0,3 0 3 0,0 2 0 0,0-4 35 16,-1 1-35-16,0 1 0 0,-1 0 44 0,0 0-44 0,0-1 0 0,-1 1 0 15,0-2 0-15,-1 1 0 0,2-1-8 0,-3 1 8 0,0-1 0 0,0 1-30 0,1-1 30 0,-2 1 0 0,-1 0-27 16,-7-9 27-16,0 1 0 0,-2-2 0 0,10 11 0 0,-1-1 0 0,-1-1 30 0,-8-5-30 0,1-1 0 16,-1 0 36-16,10 9-36 0,0 0 0 0,-1-1 24 0,-8-5-24 0,-1 1 0 0,1-1 0 15,9 6 0-15,-1 2 0 0,1-1 10 0,-7-5-10 0,-3 1 0 0,1 0 5 0,9 5-5 0,2 0 0 16,-4-1-8-16,3 2 8 0,1 0 0 0,-4-2 0 0,3 1 0 0,0 1 0 0,-2 0 7 15,1-1-7-15,1 1 0 0,-2-1 6 0,1 2-6 0,-2-1 0 0,1 0 14 0,1 1-14 0,0-1 0 16,-3 0 0-16,2 1 0 0,1 0 0 0,-2-2-22 0,0 2 22 0,1 0 0 0,-1-1-46 16,-1 2 46-16,2 0 0 0,-2-1-38 0,2 1 38 0,-1 0 0 0,0-2 0 0,0 2 0 15,-2 0 0-15,2 2 6 0,0-2-6 0,-1 1 0 0,0 1-1 0,1-2 1 0,0 1 0 0,-1 3-24 0,2-2 24 0,0-1 0 16,-3 2 0-16,2-1 0 0,1 2 0 0,-4-1 0 0,4 1 0 0,1-2 0 0,-4 4 47 16,2-2-47-16,2 0 0 0,-4 3 23 0,2-4-23 0,2 1 0 0,-4 1 0 0,3 0 0 15,-2 1 0-15,2 1-21 0,1-2 21 0,-2 3 0 0,0-3-32 0,9-5 32 0,0 0 0 0,0 0-24 16,0 0 24-16,0 0 0 0,0 0 0 0,-34 34 0 0,0-4 0 0,0 4 16 0,20-18-16 0,0 2 0 15,-1 0-10-15,9-9 10 0,0-1 0 0,0 0-6 0,-2 9 6 0,-2 0 0 0,-1-1 0 0,2 0 0 16,0 0 0-16,1 2 6 0,2-2-6 0,0-1 0 0,-3 0 13 0,5 0-13 0,-2-1 0 16,1 3-20-16,0-3 20 0,1 1 0 0,-2 0 0 0,3-2 0 0,0 0 0 0,0 5-20 0,0-6 20 15,1 2 0-15,-2 2 32 0,2-3-32 0,1 1 0 0,-3-1 13 0,3 3-13 0,0-3 0 0,-2 3 0 16,3-3 0-16,0 1 0 0,-2 1 6 0,2-2-6 0,0 2 0 0,0 0 24 0,0-2-24 16,0 0 0-16,2 3-1 0,0-2 1 0,-1 0 0 0,1 1 0 0,-1-1 0 0,0 0 0 0,1-1-10 15,-1 0 10-15,1 1 0 0,1 0-4 0,-2 0 4 0,1-1 0 0,2 3-7 0,-1-3 7 0,1 1 0 16,0 0 0-16,-1-1 0 0,0-1 0 0,3 3-11 0,-1-3 11 0,2 0 0 0,2 3 33 15,-3-3-33-15,2 1 0 0,1 0 15 0,0 0-15 0,-2 0 0 0,2-1 0 0,2 0 0 0,-2 0 0 16,0-2-12-16,2 3 12 0,-2-2 0 0,1 0-1 0,0 0 1 0,1-1 0 0,0 2-12 16,0-2 12-16,-1 1 0 0,2-2 0 0,2 2 0 0,-2-2 0 0,0 2-15 0,1-2 15 0,0 0 0 0,2 2-7 15,-3-3 7-15,3 1 0 0,-2 0-1 0,0 0 1 0,2 0 0 0,-1-2 0 0,0-1 0 16,-1 0 0-16,4 4-6 0,-4-6 6 0,1 1 0 0,0 3-4 0,0-3 4 0,-1 1 0 0,2-2 18 16,1 0-18-16,-2 1 0 0,2 1 0 0,-1-3 0 0,-2-1 0 0,3 4 23 0,-1-3-23 15,-1 0 0-15,3 3 2 0,-3-5-2 0,1 1 0 0,2 3 1 0,-2-4-1 0,-1 2 0 0,2-2 0 16,-2 1 0-16,1-1 0 0,0 0 14 0,0-1-14 0,-1 0 0 0,2 1 33 0,-2-1-33 0,1 0 0 0,-1-1 4 15,0 0-4-15,0 0 0 0,1-2 0 0,-1 1 0 0,-2 0 0 0,4 1-17 16,-3-1 17-16,1-1 0 0,0 0 23 0,-1-1-23 0,0 0 0 0,0 2 30 0,-1-3-30 0,1 1 0 0,-1 1 0 16,0-2 0-16,0 0 0 0,0 1 6 0,-8 3-6 0,0-1 0 0,2-1-22 0,5-4 22 0,-1 1 0 15,2-1 18-15,-7 4-18 0,-1 0 0 0,0-1 0 0,1 1 0 0,-1-1 0 0,1-1 0 16,-1 2 0-16,1-2 0 0,1 1 18 0,-3-2-18 0,1 1 0 0,2 0 8 0,-2 0-8 0,1 0 0 16,0-2 0-16,-1 2 0 0,0 0 0 0,2-2-24 0,-2 0 24 0,0 1 0 0,2-1-33 15,-2-2 33-15,0 2 0 0,1-1 18 0,-1 0-18 0,1 1 0 0,1-2 0 0,-3 0 0 0,0 0 0 16,1 1-8-16,-1 0 8 0,0-1 0 0,2 0 27 0,-2 0-27 0,0 1 0 0,1-3 3 15,-2 1-3-15,0 1 0 0,2 0 0 0,-2-1 0 0,1 1 0 0,-2-1 22 0,1 2-22 0,1-3 0 0,-2 1-5 16,1 0 5-16,-2 1 0 0,2-1-15 0,-2 0 15 0,0 1 0 0,2-3 0 0,-2 3 0 16,0-1 0-16,1-1 46 0,-1 2-46 0,0-1 0 0,0 0 23 0,0 0-23 0,0 1 0 0,-1-1-10 15,0 1 10-15,0-1 0 0,0-1 0 0,0 2 0 0,1 0 0 0,-2-1-18 0,1 0 18 16,-2 1 0-16,1-1-11 0,1 2 11 0,-2-1 0 0,1-2 32 0,0 2-32 0,0 2 0 0,-2-3 0 16,0 1 0-16,1 0 0 0,0 0 35 0,0 1-35 0,0 0 0 0,-2-2-7 0,2 2 7 0,0 1 0 15,-1-4-25-15,-2 4 25 0,1-3 0 0,-1 2 0 0,2 1 0 0,1 0 0 0,-5-2-7 16,4 1 7-16,-2 2 0 0,0-4-13 0,1 4 13 0,0-2 0 0,-3 1-4 0,2 0 4 0,0 1 0 0,1-2 0 15,-1 1 0-15,-2 1 0 0,-1-1 12 0,2 0-12 0,0 2 0 0,-1-2 0 0,2 3 0 16,-2-2 0-16,-1-2-4 0,1 4 4 0,1-2 0 0,-2 1 0 0,1 0 0 0,-1 1 0 0,-1-2 16 16,2 3-16-16,-1-2 0 0,0 0 3 0,0 2-3 0,0 0 0 0,0-2-2 15,0 2 2-15,-1 0 0 0,-1-1 0 0,1 2 0 0,1-1 0 0,-3 0-9 0,2 1 9 0,0 0 0 0,-1-1-30 16,-13 0 30-16,1 0 0 0,-1-2-1 0,1 2 1 0,2 1 0 0,-2 0 0 0,2 2 0 0,0 0 0 16,0-2 47-16,3 2-47 0,0 0 0 0,-2 3 10 0,4-2-10 0,2-1 0 0,-4 2-41 15,6-2 41-15,-1 0 0 0,-2 1 0 0,12-1 0 0,0 0 0 0</inkml:trace>
  <inkml:trace contextRef="#ctx0" brushRef="#br2" timeOffset="-63948.11">5615 15877 0 0,'0'0'583'0,"0"0"-616"16,-5 3 33-16,1-1 0 0,-4 2-8 0,4-2 8 0,-3 0 0 0,7-2 0 0,-7 5 0 15,1-3 0-15,0 1 0 0,0 1 12 0,-3-1-12 0,2 0 0 0,-1 2 55 0,2-1-55 0,-3 1 0 0,0-1 53 16,-11 5-53-16,2 1 0 0,-2-1 0 0,2-1 0 0,-1 1 0 0,-1 0 37 0,3-1-37 0,-1 1 0 16,1-1 11-16,0 0-11 0,-3-1 0 0,3 1-1 0,0-1 1 0,1-1 0 0,0 1 0 15,-1-2 0-15,-1 2 0 0,3-1 16 0,-2-1-16 0,2 1 0 0,-1 1 14 0,2-2-14 0,-4 1 0 16,2-1-12-16,-1-1 12 0,0 1 0 0,0 2 0 0,1-3 0 0,-2 0 0 0,0 0-11 16,1 0 11-16,-3 0 0 0,1 1-23 0,-1-1 23 0,1 0 0 0,-2 0 14 0,4-2-14 0,-3 3 0 0,-1-1 0 15,21-4 0-15,0 0 0 0,0 0 21 0,0 0-21 0,0 0 0 0,0 0 36 0,-59 4-36 16,-1 2 0-16,-2-1 7 0,42-5-7 0,1 0 0 0,-3-1 0 0,-13-1 0 0,0 0 0 0,0-2 10 15,5 0-10-15,0-1 0 0,1-1-1 0,14 3 1 0,0-1 0 0,1-1-7 0,-12-3 7 16,1 0 0-16,-2-2 0 0,14 3 0 0,1 1 0 0,-3-1-12 0,-10-8 12 0,-3 3 0 0,2-5-42 16,4 1 42-16,1 2 0 0,-5-4-12 0,8 1 12 0,-3 1 0 0,0-2 0 0,4-2 0 0,-2 1 0 15,2-2-1-15,2-1 1 0,3 0 0 0,-5-2-3 0,3 0 3 0,-2 0 0 0,1 0-1 16,0 0 1-16,0-1 0 0,0 2 0 0,3-4 0 0,1 2 0 0,-3-3 8 0,7 1-8 0,-2 1 0 0,0 0 10 16,1 1-10-16,1 0 0 0,-1-3 10 0,1-1-10 0,2 0 0 0,-1-1 0 0,3 0 0 15,0 1 0-15,-2-1 10 0,1 3-10 0,1-2 0 0,0-1 8 0,3 0-8 0,0 1 0 0,2-2 7 16,1 2-7-16,-2 1 0 0,2-2 0 0,1 0 0 0,1 1 0 0,-2-3 8 15,3 3-8-15,0-1 0 0,1-1 9 0,0 5-9 0,-1 0 0 0,0-2 6 0,3 3-6 0,1 0 0 0,-1-2 0 16,5 1 0-16,-4-1 0 0,3-1 3 0,0 5-3 0,1 0 0 0,1-1-2 0,0 2 2 0,3 1 0 16,-1-4 0-16,-1 4 0 0,0 1 0 0,3-3 0 0,2 1 0 0,-4 1 0 0,4 0-1 15,0 5 1-15,-1-1 0 0,4-1 0 0,-3 2 0 0,-1 1 0 0,4-4-3 0,1 4 3 0,1 0 0 16,-3-1 0-16,1 5 0 0,2-1 0 0,-1-1-5 0,1 4 5 0,-2-1 0 0,2 1 1 0,1 3-1 0,-1-1 0 16,4-1 6-16,0 4-6 0,-2 0 0 0,3-1 0 0,-3 3 0 0,1 0 0 0,0-2 11 15,6 3-11-15,-1 1 0 0,1-2 12 0,-2 4-12 0,0-2 0 0,1 1 11 0,-2 3-11 0,2-2 0 16,-1 3 0-16,-1 1 0 0,-2-3 0 0,3 4 35 0,-4-2-35 0,0 2 0 0,4 0-7 15,-5 3 7-15,0-1 0 0,1 2 7 0,1 1-7 0,-1 0 0 0,1 1 0 0,1 0 0 0,-1-1 0 16,2 1 10-16,1 3-10 0,-1-2 0 0,0 2 2 0,1 1-2 0,-4-2 0 0,2 5 33 16,-2-4-33-16,0 0 0 0,-2 2 0 0,-1 0 0 0,-1-1 0 0,1 0 12 0,-2 3-12 0,0-2 0 0,2 3 19 15,-1 1-19-15,0 0 0 0,1 2 20 0,-3-1-20 0,2 1 0 0,0 2 0 16,-2 1 0-16,-2 1 0 0,2-2-4 0,-2 0 4 0,0 1 0 0,0 0-12 0,-4 1 12 0,-1 0 0 0,4 0 19 16,-5 1-19-16,1-2 0 0,0 3 0 0,-3 1 0 0,-1-1 0 0,2 1 32 0,-5 1-32 0,2-1 0 15,0 1 34-15,-4 0-34 0,-1 0 0 0,1 2 47 0,-4-4-47 0,1 1 0 0,0 0 0 16,-1 3 0-16,-2-1 0 0,1 1 48 0,-2 0-48 0,0 1 0 0,0-1 41 0,-3 2-41 0,0 0 0 0,-3-2 49 15,-3 0-49-15,1 0 0 0,0-1 0 0,-3 2 0 0,2 0 0 0,-2 0 20 16,-4-2-20-16,1 1 0 0,-1 0 53 0,-3-3-53 0,-2-1 0 0,-1 2 1 0,1-3-1 0,-1-1 0 16,-1 3 0-16,-2-5 0 0,0 2 0 0,-2-1 26 0,-3-3-26 0,1 0 0 0,-1 2 41 0,-1-5-41 0,0 2 0 15,1 2 27-15,-7-5-27 0,1 1 0 0,-2 3 0 0,-5-8 0 0,2 1 0 0,-1 0 55 16,2-2-55-16,-1-1 0 0,0 1 44 0,-6-4-44 0,0 0 0 0,-1 1-8 0,-2-3 8 16,1 1 0-16,-2 1 0 0,-4-1 0 0,0-2 0 0,-4 2 35 0,-2-2-35 0,0 1 0 0,-1-2 63 15,4 1-63-15,-1-1 0 0,1 2 29 0,12 4-29 0,2 1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06:04.62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7236 2382 0 0,'0'0'438'0,"0"0"-438"0,5-10 0 0,0-2 0 0,3 1-12 16,-5 3 12-16,0 1 0 0,2 0 10 0,-1-1-10 0,0-1 0 0,0 1 1 0,6-12-1 0,-1 0 0 0,1-1 0 15,1 1 0-15,-1 0 0 0,-2-1 29 0,-1 1-29 0,2 1 0 0,-1-2 25 0,-2 3-25 0,0 1 0 16,3-1 0-16,-4 2 0 0,0-2 0 0,3 1 0 0,-5 0 0 0,2 3 0 0,2-4-3 16,-4 3 3-16,0 1 0 0,2-4-5 0,-3 6 5 0,0-1 0 0,2-1-5 0,-3 3 5 0,0-1 0 0,1 0 0 15,-2 8 0-15,0 3 0 0,0-6 3 0,0-3-3 0,1 0 0 0,2-2 14 16,-3 8-14-16,0 0 0 0,0-2 17 0,0 1-17 0,0 0 0 0,0 0 0 0,0-2 0 0,0 1 0 0,1 1 14 15,-1-2-14-15,0 0 0 0,0 1 7 0,0 1-7 0,0-2 0 0,-1-1-2 0,1 3 2 16,0 1 0-16,0-2 0 0,0 1 0 0,0-1 0 0,0 1 0 0,0 1 0 0,0 0 0 0,1-1-8 16,-1 3 8-16,0 0 0 0,0-2-15 0,0 3 15 0,0-1 0 0,2 0 0 0,-2 2 0 0,0 0 0 15,1-1-21-15,0 1 21 0,0 0 0 0,1 2-24 0,-1-1 24 0,0-1 0 0,2 3-22 16,-1-2 22-16,0 2 0 0,1 1 0 0,0 0 0 0,-2-1 0 0,4 2-17 0,-2-1 17 0,0 0 0 16,1 1-13-16,1 1 13 0,-2-1 0 0,2 2-8 0,0-1 8 0,3 1 0 0,-4 0 0 0,1-1 0 0,0 2 0 15,1-1-2-15,8 9 2 0,-1 1 0 0,1 0 5 0,-1-1-5 0,2-1 0 0,-2 2 11 16,-6-10-11-16,-1 2 0 0,0-1 0 0,6 6 0 0,0 1 0 0,3 1 11 0,-5-3-11 15,2 0 0-15,2 3 11 0,-4-3-11 0,1 1 0 0,1 2 5 0,-3-6-5 0,1 3 0 0,0-1 0 16,-1 0 0-16,1-2 0 0,0 1 1 0,-7-6-1 0,0-1 0 0,1 1 2 0,5 6-2 0,-1 1 0 16,0-1 1-16,-5-6-1 0,0-1 0 0,0 2 0 0,1-2 0 0,-3 0 0 0,2 3-6 15,-1-3 6-15,0-1 0 0,1 4-12 0,-2-1 12 0,0-1 0 0,3 0-13 0,-4 0 13 0,1 1 0 16,1 1 0-16,-2-2 0 0,0-1 0 0,0 4-28 0,-2-2 28 0,1 0 0 0,-2 0 24 16,0 1-24-16,0-1 0 0,-1 0-2 0,-9 8 2 0,1-2 0 0,-3 2 0 0,-1-3 0 0,-1 2 0 0,0-2 24 15,-1-3-24-15,1 0 0 0,-3 2 16 0,0-3-16 0,0-1 0 0,-1 1 8 0,1-3-8 0,1-1 0 16,-3 4 0-16,3-6 0 0,1 2 0 0,-2-1 8 0,3 0-8 0,-2-2 0 0,-1 2 17 15,4-2-17-15,-1 0 0 0,2-2 15 0,-2 2-15 0,3 0 0 0,-2-3 0 0,11 2 0 0,0 0 0 16,0-2-11-16,0 3 11 0,0-1 0 0,1-3-19 0,1 2 19 0,0 0 0 0,-1 1-27 16,2-1 27-16,1 0 0 0,-2-1 0 0,1 2 0 0,1-2 0 0,-1-1-36 0,2 1 36 0,0 0 0 15,-2-1-2-15,3-1 2 0,0-1 0 0,0 0 21 0,-1 6-21 0,0 0 0 0</inkml:trace>
  <inkml:trace contextRef="#ctx0" brushRef="#br0" timeOffset="317.52">8127 1635 0 0,'0'0'445'0,"0"0"-447"16,0 4 2-16,0-1 0 0,0 1-2 0,0-1 2 0,0-1 0 0,0-1-2 0,0 4 2 16,0-3 0-16,1 1 0 0,-1 0 0 0,0 2 0 0,2 0-2 0,-1 1 2 0,0 0 0 0,0 1-2 15,1 9 2-15,0 4 0 0,0-2-2 0,0 2 2 0,0-1 0 0,0 2 0 0,1-1 0 16,0 1 0-16,-2 0-2 0,1-1 2 0,0 0 0 0,1 2-2 0,-2-1 2 0,0 1 0 0,1 1-1 15,1-4 1-15,-1 2 0 0,1 1 0 0,-2-2 0 0,1-1 0 0,3 2-1 0,-4-1 1 0,0 0 0 16,2 0-2-16,-1-2 2 0,0-1 0 0,0 3-1 0,0-4 1 0,-2-2 0 0,3 4 0 16,-3-2 0-16,1-3 0 0,2 5-1 0,-2-4 1 0,0 1 0 0,1-1-2 0,-1 1 2 0,0-2 0 15,2 2-1-15,-1-3 1 0,1 3 0 0,-2-2 0 0,-1-9 0 0,0 2 0 0,2-1 0 0,-2-1 0 16,0 1 0-16,2 1-1 0,-2-3 1 0,0 2 0 0,2 0 0 0,-2-1 0 0,0 0 0 0,1 2 0 16,-1-2 0-16,0 0 0 0,2 1 0 0,-2-1 0 0,0-1 0 0,1 2-1 0,-1-2 1 0,0-2 0 15,2 3 0-15,-2-2 0 0,0-1 0 0,0-1 0 0,0 0 0 0,0 0 0 0,0 0 0 0,0 0 0 16,0 0 0-16</inkml:trace>
  <inkml:trace contextRef="#ctx0" brushRef="#br0" timeOffset="568.29">8462 1691 0 0,'0'0'450'0,"0"0"-451"16,0 1 1-16,0 1 0 0,0 0-2 0,0 0 2 0,0-1 0 15,0 1 0-15,0 0 0 0,0 0 0 0,1 0-2 0,-1 1 2 0,0 0 0 0,1-1-2 0,-1 3 2 0,0 0 0 0,1 1-2 16,0 11 2-16,0-2 0 0,2 2 0 0,-1 4 0 0,0-2 0 0,1 2-2 16,-1-2 2-16,1 3 0 0,-2-2-2 0,2 3 2 0,-1 0 0 0,2-2-3 0,-2 1 3 0,0-1 0 0,2 2 0 15,-1-4 0-15,-2-1 0 0,3 2-3 0,-2-3 3 0,0 0 0 0,3 1-4 0,-2-2 4 16,1 1 0-16,0 2-4 0,-1-3 4 0,0-1 0 0,2 1 0 0,0-3 0 0,0 1 0 0,-1 0-4 16,-1-2 4-16,0-1 0 0,0 4-4 0,-1-6 4 0,0 0 0 0,1 2-4 0,-1-7 4 0,-2-2 0 15,1 1 0-15,-1 1 0 0,0 0 0 0,0 0-5 0,0 0 5 0,0 0 0 0,1-1-15 16,-1 4 15-16,0-2 0 0,-1 0-2 0,1 0 2 0,0 0 0 0,-1 2 0 0,1-7 0 0,0 0 0 15</inkml:trace>
  <inkml:trace contextRef="#ctx0" brushRef="#br0" timeOffset="767.04">8568 2230 0 0,'0'0'474'0,"0"0"-462"16,-2 0-12-16,0 0 0 0,0 1 0 0,0-1 0 0,0 0 0 0,0-1 39 15,0 1-39-15,0-2 0 0,-1 1 35 0,-1 0-35 0,0 0 0 0,-1 0 16 0,1 0-16 0,0 1 0 0,4 0 0 0,-6-2 0 16,0 0 0-16,-1 1 0 0,1 1 8 0,-11-3-8 0,-1 2 0 0,-2-1 36 16,2 0-36-16,-1 1 0 0,-2-2 28 0,1 3-28 0,-1 0 0 0,0-1 0 0,0 1 0 0,0 0 0 0,-2 1 38 15,4-1-38-15,0 0 0 0,-2 0 32 0,21 0-32 0,0 0 0 0,0 0 24 0,0 0-24 0,0 0 0 16</inkml:trace>
  <inkml:trace contextRef="#ctx0" brushRef="#br0" timeOffset="1117.42">9480 2176 0 0,'0'0'1086'0,"0"0"-1078"15,0 0-8-15,0 1 0 0,2 0-1 0,-1-1 1 0,0 0 0 0,0 2 0 0,-1-2 0 0,0 0 0 16,2 2 10-16,-2-2-10 0,0 0 0 0,1 0-2 0,-1 0 2 0,0 0 0 0,0 0-24 0,0 0 24 16,0 0 0-16,-2-1 0 0,1 1 0 0,0 0 0 0,-2-1-34 0,0 1 34 0,0 0 0 0,0-2 13 15,-2 2-13-15,1 0 0 0,-1-1-15 0,-10 0 15 0,-1 1 0 0,1-5 0 0,-4 4 0 16,1 0 0-16,-1 0-22 0,-1 1 22 0,1 0 0 0,-2-1 5 0,1-1-5 0,1 1 0 15,-2 0 5-15,2 1-5 0,0 0 0 0,0-3 0 0,3 3 0 0,-1 0 0 0,-1-1-5 16,3 1 5-16,0 0 0 0,1-2-21 0,9 2 21 0,0 0 0 0,-2 0-31 0,3 0 31 0,0 0 0 0,-1-2 0 16,3 2 0-16,0 0 0 0,-2-2-27 0,3 0 27 0,0 0 0 0,-1-1-17 0,2 3 17 0,0 0 0 15</inkml:trace>
  <inkml:trace contextRef="#ctx0" brushRef="#br0" timeOffset="1302.09">9558 1930 0 0,'0'0'1087'0,"0"0"-1087"16,-4 2 0-16,0 1 0 0,4-3 0 0,-5 4-1 0,1-4 1 0,0 0 0 0,-2 0-1 0,0 0 1 0,0 0 0 0,0 2-2 15,-12-2 2-15,1 0 0 0,-3 3 0 0,2-3 0 0,-1 0 0 0,-2 2-2 0,2-2 2 0,0 0 0 16,-1 2-2-16,2-4 2 0,-1 1 0 0,-2 0-2 0,4-1 2 0,-1 1 0 0,-1 0 0 0,3 0 0 0,0 1 0 16,-2-4-2-16,5 3 2 0,-3-1 0 0,1 1-2 0,9 1 2 0,1 0 0 0,0-1 0 15,2 1 0-15,-1 0 0 0,-1-2 0 0,3 1 0 0,0 0 0 0,0-2-2 0,2 3 2 0,0 0 0 16</inkml:trace>
  <inkml:trace contextRef="#ctx0" brushRef="#br0" timeOffset="1735.41">9827 1554 0 0,'0'0'877'0,"0"0"-879"0,1 3 2 0,0 0 0 0,0 2 0 0,-1-3 0 0,0 1 0 15,-1-2-2-15,0 2 2 0,0-1 0 0,-1 3-2 0,0-3 2 0,0 2 0 0,0 1 0 0,-1-2 0 16,0 1 0-16,-3 2 0 0,-5 6 0 0,0 2 0 0,-2 0-2 0,2 0 2 0,0 0 0 16,-3-2-1-16,3 2 1 0,-1-3 0 0,1 4-1 0,6-9 1 0,0 0 0 0,-2 1 0 0,-4 5 0 15,1 1 0-15,-2-1-2 0,8-6 2 0,0 1 0 0,0 0-2 0,-3 6 2 0,0 0 0 0,-1 2-1 16,6-8 1-16,0-1 0 0,-1 2 0 0,0-1 0 0,1-1 0 0,0 1 0 0,1 0 0 0,0 1 0 16,-1-1 0-16,1 0 0 0,0 0 0 0,0 2 0 0,1 11 0 0,0-3 0 0,2 5 0 15,-1-14 0-15,0 0 0 0,1 1 0 0,1 10 0 0,0-1 0 0,1 3-1 0,0-4 1 0,0-1 0 16,1 2-2-16,-3-2 2 0,0 0 0 0,1 1 0 0,-2 0 0 0,0 1 0 0,2-2-3 15,-3 0 3-15,0 1 0 0,1 2-3 0,-2-5 3 0,0 3 0 0,0-1-4 0,-2-2 4 0,0 1 0 0,-1 1 0 16,-3-3 0-16,1 2 0 0,0-1-4 0,-1-1 4 0,-1 0 0 0,0 5-4 16,2-5 4-16,0 0 0 0,-2 2-9 0,2-2 9 0,1 1 0 0,-2 0 0 0,2-3 0 0,0 1 0 0,-2 2-3 15,4-4 3-15,0 0 0 0,-2 3 2 0,4-9-2 0,0-1 0 0,0 4 0 0,1-4 0 0,0 2 0 16,-1 0 0-16,1 0 0 0,0 0 0 0,2 1-4 0,4 7 4 0,-2 2 0 0,3-2 2 16,-4-7-2-16,0-1 0 0,1 1 2 0,0-1-2 0,0 2 0 0,2-2 0 0,7 6 0 15,-1-1 0-15,3 3-8 0,0-4 8 0,1 0 0 0,1 2-1 0,1-4 1 0,-1 1 0 0,3-1-2 16,-4-3 2-16,2 3 0 0,2-2 0 0,-3-3 0 0,2 2 0 0,1-1 86 0,-4-2-86 0,2 2 0 15,-1-1 30-15,2-1-30 0,-1 0 0 0,-1 1 10 0,-1-2-10 0,1 0 0 0,0 2 0 16,-1-2 0-16,0 0 0 0,1 0 11 0,-2-2-11 0,-1 2 0 0,2-3 34 0,-3 2-34 0,-1-2 0 16,3 0 1-16,-15 3-1 0,0 0 0 0</inkml:trace>
  <inkml:trace contextRef="#ctx0" brushRef="#br0" timeOffset="3119.4">14863 1650 0 0,'0'0'492'0,"0"0"-492"0,0 0 0 0,0 0 0 0,0 0-1 0,0 0 1 0,0 0 0 0,0-1-2 15,0 1 2-15,0 0 0 0,2 0-2 0,-1 0 2 0,0 0 0 0,1-3 0 0,0 3 0 0,0 0 0 16,0 0-2-16,0 0 2 0,0 0 0 0,2 0-2 0,0 0 2 0,1 0 0 0,-5 0 0 0,5 0-2 15,0 0 2-15,0 0 0 0,2 3 0 0,-1-3 0 0,1 0 0 0,-1 1-2 16,1-1 2-16,0 0 0 0,2 1-2 0,-1-1 2 0,0 0 0 0,0 1-2 0,2-1 2 0,-1 0 0 0,1 0 0 0,0 0 0 16,-1 0 0-16,1 0-2 0,0 0 2 0,-1 0 0 0,1 1-2 0,0-1 2 0,-1 0 0 0,0 4-2 15,0-4 2-15,0 1 0 0,1 0 0 0,-3 0 0 0,1-1 0 0,1 2-2 0,-2-1 2 0,0 0 0 16,1-1-2-16,-3 1 2 0,0 1 0 0,1 0-2 0,-2-1 2 0,1 0 0 0,1 3 0 16,-3-3 0-16,0 0 0 0,1 2-2 0,-2-2 2 0,0 2 0 0,2 0-2 0,-3-1 2 0,0 0 0 15,1 2-2-15,-1 0 2 0,0-1 0 0,1 2 0 0,-2-2 0 0,0 2 0 0,0 0-2 16,0 1 2-16,0-1 0 0,0 1-2 0,-1 1 2 0,0 0 0 0,0-1-2 0,0 1 2 0,0 0 0 15,0 3 0-15,0-2 0 0,0 1 0 0,-2 1-2 0,2-1 2 0,0 0 0 0,-2 2-2 0,-1 12 2 16,0-1 0-16,-2 1-2 0,0-1 2 0,1-1 0 0,0 1 0 0,1-1 0 0,0 1 0 16,-3 0-2-16,3-3 2 0,0-1 0 0,-1 2-2 0,1-2 2 0,0 0 0 0,0 2-2 0,0-3 2 15,1 1 0-15,-2 0 0 0,1-1 0 0,0 0 0 0,0 1-2 0,0-1 2 0,0-2 0 0,-2 3-2 16,1-2 2-16,1-1 0 0,0 1-3 0,0-1 3 0,0 1 0 0,0 1 0 0,-2-3 0 0,1 0 0 16,0 1-2-16,0-2 2 0,0 0 0 0,-3 3 2 0,1-1-2 0,0-3 0 0,0 3 57 15,0-2-57-15,-1-1 0 0,-1 4 0 0,0-6 0 0,-1 1 0 0,1 1-21 0,0-3 21 0,-1 1 0 16,1 0-54-16,0-2 54 0,0 1 0 0,-3 1-40 0,2-3 40 0,1 0 0 0,-3 1 0 15,2-2 0-15,0 0 0 0,-2 3-4 0,1-4 4 0,-1 0 0 0,-1 0 10 0,2-2-10 0,-1 2 0 16,0-1-10-16,0-3 10 0,1 0 0 0,-2 3 0 0,8-4 0 0,-1 0 0 0,0-1-20 0,6 1 20 16,0 0 0-16,0 0-22 0,0 0 22 0,0 0 0 0</inkml:trace>
  <inkml:trace contextRef="#ctx0" brushRef="#br0" timeOffset="3386.3">14465 1962 0 0,'0'0'677'0,"0"0"-707"0,0 0 30 0,0 1 0 16,0 0-21-16,0 0 21 0,0 1 0 0,1-1 0 0,-1 0 0 0,0-1 0 0,0 1-27 0,0 0 27 0,0 1 0 16,0-1-6-16,0 0 6 0,0 0 0 0,0 3 24 0,0-3-24 0,0 1 0 0,1 2 0 15,-1 0 0-15,0 1 0 0,0 0-19 0,0 2 19 0,0-1 0 0,0 0-21 0,0 12 21 0,0-1 0 16,1 1-10-16,-1 1 10 0,0-1 0 0,-1 2 0 0,0-1 0 0,0-1 0 0,0 2 15 0,0-1-15 15,0-2 0-15,-1 3 48 0,0-5-48 0,1 1 0 0,-1 2-7 0,0-4 7 0,0 2 0 0,0 0 0 16,1-10 0-16,0 1 0 0,-1-2 34 0,1 1-34 0,0 0 0 0,-1 1 47 16,1-2-47-16,0 0 0 0,-2 0 14 0,0 1-14 0,1-1 0 0,-2 0 0 0,2 1 0 0,0-1 0 0,0-1 13 15,0 1-13-15,0-1 0 0,-1 2-17 0,1-4 17 0,0 3 0 0,-2-2-59 0,4-3 59 0,0 0 0 16</inkml:trace>
  <inkml:trace contextRef="#ctx0" brushRef="#br0" timeOffset="3686.65">14784 1844 0 0,'0'0'645'0,"0"0"-647"15,1 0 2-15,0 0 0 0,2 1-2 0,-3-1 2 0,0 0 0 0,0-1-2 0,0 1 2 0,0 0 0 0,0-2 0 16,-1 2 0-16,0 0 0 0,-1 0-2 0,0-1 2 0,0 1 0 0,-2-2-2 0,0 2 2 0,0 0 0 15,-1-3-2-15,-10 1 2 0,-1 0 0 0,-1 1 0 0,-2-2 0 0,1 1 0 0,-3-2-2 16,0 2 2-16,0-2 0 0,-1 1-2 0,0-1 2 0,0 2 0 0,-1-2-2 0,1 2 2 0,0-1 0 16,1-1 0-16,1 2 0 0,-1 2 0 0,1-4-2 0,1 4 2 0,0 0 0 0,-1 1-3 15,1 1 3-15,2-1 0 0,-1 2-3 0,4 0 3 0,-1 1 0 0,-3 1 0 0,5-3 0 0,0 2 0 16,-2 2-4-16,4-3 4 0,-1 1 0 0,1 2-3 0,1-2 3 0,-2 2 0 0,1 1-2 16,9-5 2-16,0 0 0 0,-1 3 0 0,1-3 0 0,0 2 0 0,-3 2-2 0,3-3 2 0,0 2 0 0,-2-1-3 15,1-1 3-15,0 2 0 0,0 1-3 0,0-1 3 0,0-1 0 0</inkml:trace>
  <inkml:trace contextRef="#ctx0" brushRef="#br0" timeOffset="4203.89">13883 2055 0 0,'0'0'525'0,"0"0"-501"0,0 1-24 0,0 0 0 0,-1 2 0 0,1 0 0 0,0-1 0 16,-1 2-1-16,1-3 1 0,0 1 0 0,-2 2-21 0,2 0 21 0,0-1 0 0,-2 2-40 0,1-1 40 15,0 0 0-15,-1 2 0 0,2-2 0 0,0 2 0 0,-1 2-9 0,1-2 9 0,0 0 0 0,-1 2 21 16,1 0-21-16,0-1 0 0,0 0 32 0,0 0-32 0,0 1 0 0,0 1 0 0,0-1 0 0,0-1 0 16,1 2 11-16,-1-1-11 0,0-1 0 0,-1 0 22 0,1-1-22 0,0 1 0 0,-2 1 34 15,1-2-34-15,0 0 0 0,-1 2 0 0,-1-4 0 0,1 2 0 0,-1-2 44 0,0 1-44 0,0-1 0 0,-2 0 32 16,-1 0-32-16,1-2 0 0,0 2 24 0,-1-2-24 0,0-1 0 0,-1 2 0 16,0-2 0-16,0 1 0 0,-1-1 15 0,-1-1-15 0,1 0 0 0,8 0 0 0,-9 0 5 0,-11-4-5 0,1 0 0 0,-2 1 23 15,1-3-23-15,0-1 0 0,0-1 0 0,12 5 0 0,-1 1 0 0,0-3 31 0,2 2-31 0,0 1 0 16,-3-5-8-16,4 4 8 0,0-2 0 0,-2 1-23 0,3 1 23 0,-1-2 0 0,0 0 0 15,1 0 0-15,0 1 0 0,0-1 3 0,2 2-3 0,-1 0 0 0,-1-1 8 0,2 1-8 0,0-1 0 16,0 1-5-16,1 2 5 0,0-2 0 0,-2 1 0 0,2 0 0 0,0 1 0 0,-2-1-43 16,2 2 43-16,0 0 0 0,0-1-39 0,0 1 39 0,0 0 0 0,0 1-33 0,0 1 33 0,0-2 0 15,-1 1 0-15,0 1 0 0,1 0 0 0,-1 1 20 0,1-1-20 0,-1 0 0 0,0 2 11 0,0-1-11 16,0-1 0-16,0 4 5 0,0-1-5 0,0-2 0 0,0 2 0 0,0 0 0 0,0 0 0 0,-2 0-10 16,1-1 10-16,0 1 0 0,0 2 8 0,0-2-8 0,0-1 0 0,-1 1 50 0,0 0-50 0,1 1 0 15,-2-1 0-15,1 0 0 0,0-2 0 0,-1 2 23 0,0-2-23 0,1 1 0 0,0 0 15 16,0-1-15-16,0-2 0 0,-1 4-15 0,0-4 15 0,1 0 0 0,-2 2 0 0,2-3 0 0,0 0 0 15,-3 2-45-15,2-2 45 0,0 0 0 0,0-2-36 0,-1-1 36 0,0 2 0 0,0-1-14 16,1-2 14-16,0 2 0 0,-3-3 0 0,2-2 0 0,0 3 0 16,0-2-13-16,-8-10 13 0,1 0 0 0,-4-2-4 0,5 1 4 0,-1-1 0 0,-1 1-15 0,5-3 15 0,-1 1 0 0,-1-2 0 0,4 1 0 15,-2 1 0-15,1-3 14 0,3 2-14 0,0-1 0 0,-1-1 37 0,4 3-37 0,0-2 0 0,-1 2-1 16,2 0 1-16,0 0 0 0,-1-1 0 0,2 2 0 0,0 0 0 0,-1-1-3 0,1 4 3 16,0-1 0-16,-1 0-5 0,1 1 5 0,0 1 0 0,0 0 4 0,1 1-4 0,0 2 0 0,-2 0 0 15,2 6 0-15,0 3 0 0,2-2 16 0,-2 1-16 0,0 0 0 0,1 0 21 0,-1 1-21 0,0-1 0 16,2-1 18-16,0 2-18 0,-1 0 0 0,0-2 0 0,-1 2 0 0,0 1 0 0,2-4 16 15,-1 1-16-15,0 1 0 0,1-1 18 0,-1 0-18 0,0 2 0 0</inkml:trace>
  <inkml:trace contextRef="#ctx0" brushRef="#br0" timeOffset="4387.49">13575 1712 0 0,'0'0'400'0,"0"0"-400"16,0 1 0-16,0 0 0 0,0 2-1 0,0 0 1 0,0-2 0 0,1 2-2 0,-1-2 2 0,0 0 0 0,0 3-2 16,0-4 2-16,0 1 0 0,1 2 0 0,-1-1 0 0,0 0 0 0,1 0-2 0,1-1 2 15,-1 0 0-15,0 3-2 0,0-2 2 0,0 1 0 0,1-2-2 0,-1 2 2 0,0-2 0 0,0 3 0 16,0-1 0-16,0-2 0 0</inkml:trace>
  <inkml:trace contextRef="#ctx0" brushRef="#br0" timeOffset="4654.28">13528 1903 0 0,'0'0'325'0,"0"0"-327"16,0 6 2-16,0-1 0 0,-2 0-2 0,2-2 2 0,0-2 0 0,-1 3-2 16,1-1 2-16,0-3 0 0,-1 4 0 0,1-3 0 0,0 1 0 0,-1 0-2 0,1 0 2 15,0 1 0-15,0-1-2 0,0 0 2 0,0-2 0 0,-1 1-3 0,1 1 3 0,0-1 0 0,-1 0 0 16,1 1 0-16,0-1 0 0,-1 0-3 0,0-1 3 0,0 0 0 0,-1 2-3 0,0-2 3 0,0 0 0 15,-1 3-2-15,-2-3 2 0,1 0 0 0,0 1 0 0,-1-1 0 0,0 0 0 0,-3 2-2 0,0-2 2 16,1 0 0-16,0 3-2 0,0-2 2 0,-1-1 0 0,-1 1-1 0,2 0 1 0,0 1 0 0,-3 0 0 16,2-1 0-16,0 0 0 0,-1 2 0 0,1-2 0 0,1 0 0 0,-2 3 2 0,2-3-2 0,-1 1 0 15,0 1 3-15,2 0-3 0,0 0 0 0,-3-2 0 0,3 2 0 0,0-1 0 0,0 2 4 16,0-2-4-16,0 1 0 0,1 0 3 0,1-3-3 0,0 1 0 0,-1 2 2 0,2-2-2 0,0 1 0 16</inkml:trace>
  <inkml:trace contextRef="#ctx0" brushRef="#br0" timeOffset="5204.33">12915 1695 0 0,'0'0'446'0,"0"0"-447"16,-3 0 1-16,1 0 0 0,-2 1-2 0,3-1 2 0,0 0 0 0,-1 3-2 0,1-2 2 15,0 0 0-15,-1 1 0 0,1 0 0 0,0 0 0 0,0 0-3 0,1 1 3 0,0 0 0 0,-2 0-3 0,1 2 3 0,0-1 0 16,0 3-4-16,1-2 4 0,0 2 0 0,-2 0 0 0,2 0 0 0,0 1 0 0,0-8 0 0,-2 9-4 16,2-1 4-16,0 1 0 0,-1 1-4 0,1 0 4 0,0 0 0 0,-2-1-4 0,2 0 4 0,0 2 0 15,-2 0 0-15,2-2 0 0,0 1 0 0,-2 1-5 0,1-2 5 0,0 1 0 0,-1-1-4 16,0-1 4-16,0 1 0 0,0 1-5 0,0-1 5 0,0 0 0 0,0-1 0 0,0-1 0 0,0 0 0 16,-3 2-6-16,2-4 6 0,0 1 0 0,-1 1-6 0,1-3 6 0,0 2 0 0,-1 0-6 0,0-3 6 15,-1 0 0-15,1 1 0 0,-1-2 0 0,1 0 0 0,-1 1-6 0,0-1 6 0,0 1 0 0,-1-2-5 16,1 0 5-16,0 0 0 0,-2 2-5 0,1-1 5 0,-1-1 0 0,1 1 0 0,0-1 0 0,0 0 0 15,-3 1-6-15,3-1 6 0,-1 0 0 0,0 0-18 0,1-1 18 0,-1 0 0 0,0 3-5 16,1-3 5-16,0 1 0 0,0 0 0 0,0 0 0 0,1 1 0 0,-2 0-7 0,2 0 7 16,-1-1 0-16,-1 2-8 0,2-2 8 0,0 2 0 0,-1 1-5 0,2-1 5 0,0 0 0 0,-2 1 0 15,3 0 0-15,0 0 0 0,-2 2-5 0,2-3 5 0,0 2 0 0,0 1-5 0,1-1 5 0,0 1 0 16,-1 1-5-16,2-1 5 0,-1 0 0 0,-1 0 0 0,2 1 0 0,0-1 0 0,-1 2-7 0,2 0 7 0,0-1 0 16,-2 1-5-16,2-1 5 0,0 0 0 0,0 1-5 0,0 1 5 0,0-1 0 0,0 1 0 15,0-1 0-15,0 0 0 0,1 1-28 0,-1 0 28 0,0-1 0 0,-1 3-6 0,1-3 6 16,0 1 0-16,-2 2 0 0,-3 6 0 0,0 3 0 0,-2 0 0 0,3-13 0 0,1 0 0 0,-2 3 0 15,1-4 0-15,-1 1 0 0,-1 1 0 0,1-2 0 0,-1-2 0 0,-1 4 0 0,-8 0 0 0,-1 1 0 16,-1 0 0-16,9-5 0 0,1-1 0 0,-3 0 0 0,1-1 0 0,1-1 0 0,-1 1 0 16,-10-2 0-16,1 0 0 0,-2 2 0 0,11-3 0 0,0 0 0 0,-1 0 0 0,2 0 0 0,0-2 0 15,-1 2 0-15,2-3 0 0,0 1 0 0,-2-1 0 0,-8-5 0 0,-1 1 0 0,0-3 0 0,12 6 0 16,-1 0 0-16,-1-1 0 0,-4-9 0 0,-1 3 0 0,0-3 0 0,5-1 0 0,-2 3 0 0,0-4 0 16,8 2 0-16,0 1 0 0,-2-3 0 0,6 2 0 0,0 1 0 15,0-3 0-15,1 3 0 0,0 1 0 0,2-2 0 16,2 3 0-16,0 1 0 0,0-1 0 0,1 3 0 0,1-1 0 0,0 1 0 0,2 1 0 0,1-1 0 15,0 1 0-15,0 2 0 0,2-1 0 0</inkml:trace>
  <inkml:trace contextRef="#ctx0" brushRef="#br0" timeOffset="5505.04">12823 2549 0 0,'0'0'592'0,"0"0"-592"0,0 1 0 0,0 1 0 16,0 3-175-16,0-3 175 0,0-1 0 0,1 5-104 0,-1-5 104 0,0 2 0 0,0-1-42 16,0 1 42-16,0-1 0 0,0-1 0 0,0 2 0 0,0-1 0 0,0 2-12 0,0-3 12 0,0-1 0 15,-1 3-3-15,1-1 3 0,0-2 0 0,0 2 0 0,0-1 0 0,0 1 0 0,0 0 0 0,0-2 0 16,0 0 0-16,0 0 0 0,0 0 0 0,0 0 0 0,1-1 0 0,0 0 0 0,0-1 0 0,1 0 0 16,-1 1 0-16,0-2 0 0,1 1 0 0,0-1 0 0,0 0 0 0,0-1 0 0,0 2 0 0,0-2 0 15,0 1 0-15,0 0 0 0,0-1 0 0,1-1 0 0,-1 1 0 0,0 1 0 0,2 1 0 16,-2-1 0-16,0 1 0 0,0 0 0 0,-1 0 0 0,0 1 0 0,2 0 0 0,-2 1 0 0,0 0 0 15,1-2 0-15,-2 2 0 0,0 0 0 0,2 2 0 0,-2-1 0 0,0 0 0 0,-1 2 0 0,1 0 0 16,0 1 0-16,-2-2 0 0,0 2 0 0,0-2 0 0,0 4 0 0,-1 0 0 0,0-2 0 16,-2 1 0-16,-7 7 0 0,0 0 0 0,-1 2 0 0,-1-3 0 0,0-2 0 0,-1 3 0 15,0-3 0-15,1 0 0 0,-3 1 0 0,9-8 0 0,1 2 0 0,0 1 0 0,7-5 0 0,0 0 0 0</inkml:trace>
  <inkml:trace contextRef="#ctx0" brushRef="#br0" timeOffset="6105.44">11986 2137 0 0,'0'0'358'0,"0"0"-393"0,0 0 35 0,0 0 0 0,-2 1 0 16,2-1 0-16,0 0 0 0,-2 1-42 0,1-1 42 0,0 0 0 0,0-1 0 0,0 1 0 0,0 0 0 16,0-1-16-16,0 1 16 0,0 0 0 0,-1-2 6 0,1 1-6 0,0 0 0 0,-1 0 13 15,1 0-13-15,0 0 0 0,-1-1 0 0,0 0 0 0,1-1 0 0,-1 1-10 0,1 1 10 0,0-2 0 16,0 1 8-16,1 0-8 0,0-1 0 0,-2-1 2 0,2 1-2 0,0 0 0 0,-1 1 0 0,1-2 0 0,0 1 0 0,-1 0 5 16,1 0-5-16,0 0 0 0,1-3 22 0,-1 3-22 0,0 0 0 0,1-1 16 15,-1 1-16-15,0 0 0 0,1-2 0 0,-1 2 0 0,0 0 0 0,2-1 1 0,-1 1-1 0,0 2 0 16,1-3 4-16,-1 2-4 0,1-1 0 0,1 2-1 0,-2 0 1 0,0-1 0 0,2 0 0 15,-2 2 0-15,0 0 0 0,2-2 20 0,-1 2-20 0,0 0 0 0,0 0 6 0,0 0-6 0,0 0 0 0,0 2-13 16,0-1 13-16,0 0 0 0,2 3 0 0,-2-3 0 0,0 2 0 0,1 0-35 0,-1 2 35 0,0-1 0 16,2 0-23-16,-2 0 23 0,0 0 0 0,2 3 17 0,-2-2-17 0,0 0 0 0,2 2 0 15,-2-2 0-15,0 0 0 0,0 3-22 0,-1-3 22 0,0 2 0 0,1-1-19 0,-2 1 19 0,0-1 0 16,2 1 0-16,-2-1 0 0,0 1 0 0,-1-1 0 0,0 0 0 0,0 0 0 0,0 1-5 16,0-2 5-16,0 0 0 0,-2 3 13 0,1-3-13 0,0 0 0 0,-3 1-2 0,1-3 2 0,0 1 0 15,0 3 0-15,0-3 0 0,0 1 0 0,-2-2-9 0,-1 2 9 0,1 0 0 0,-1-1-3 0,1-2 3 16,-2 1 0-16,0 2 12 0,1-2-12 0,0 1 0 0,-3-2 0 0,2 1 0 0,0 0 0 15,0 1 12-15,-1-2-12 0,1 2 0 0,-1-2 0 0,-1 2 0 0,0-1 0 0,1 0-15 0,1 1 15 16,-1-2 0-16,-1 3 0 0,2-3 0 0,-1 2 0 0,0 2 1 0,1-2-1 0,0 0 0 0,-2 0 14 16,2 0-14-16,0 1 0 0,-1 1 6 0,2-2-6 0,0 2 0 0,-1-1 0 0,0 2 0 15,1-1 0-15,0-1 3 0,1 3-3 0,0-2 0 0,-3 1-10 0,-6 11 10 0,0 0 0 0,-1 2-15 16,3-2 15-16,1 0 0 0,-2 0 0 0,3-3 0 0,0 1 0 0,-2 2-7 0,4-3 7 0,0-1 0 16,-3 1-1-16,4-3 1 0,0 1 0 0,-1 2 0 0,6-10 0 0,-1 1 0 0,0 0 0 15,-4 7 0-15,1 0 0 0,-3 2 0 0,2-3 0 0,0-2 0 0,-2 2 0 0,1-2 0 0,1 1 0 0,-2 0 8 16,1-3-8-16,1 2 0 0,-3 2 0 0,8-10 0 0,0 2 0 0,-2 0 17 0,2 0-17 15,0-1 0-15,-2 2 2 0,2-3-2 0,0 2 0 0,-2-1 3 0,1 0-3 0,-1 0 0 0,0 1 0 16,1-4 0-16,0 2 0 0,-1 0 7 0,1-1-7 0,0 1 0 0,-3-1 9 0,7-1-9 16,0 0 0-16</inkml:trace>
  <inkml:trace contextRef="#ctx0" brushRef="#br0" timeOffset="6322.19">11794 1913 0 0,'0'0'340'0,"0"0"-341"0,0 2 1 0,0 1 0 0,-1-1 0 16,1 0 0-16,0-2 0 0,0 1-2 0,0 1 2 0,0-1 0 0,-1 0-2 0,1 0 2 0,0 1 0 0,0-2-2 16,0 1 2-16,0 0 0 0,-1 2 0 0,1-1 0 0,0-1 0 0,-1 0-2 15,1 1 2-15,0 1 0 0,-2-1-2 0,1 0 2 0,0-1 0 0,-2 2-3 0,2-2 3 0,0 2 0 0,-3-1 0 16,4-2 0-16,0 0 0 0</inkml:trace>
  <inkml:trace contextRef="#ctx0" brushRef="#br0" timeOffset="6522.97">11357 2080 0 0,'0'0'529'0,"0"0"-669"0,0 3 140 0,0-1 0 0,-2 2 0 0,2-1 0 0,0 0 0 16,-2 0-86-16,1 1 86 0,0-1 0 0,0 1-35 0,-1-1 35 0,1 0 0 0,0 2-11 15,1 1 11-15,0-1 0 0,-2 1 0 0,2-1 0 0,0 2 0 0,-2 0-1 0,2 0 1 0,0 0 0 16,-1 3 0-16,1 8 0 0,0 1 0 0,-1 0 0 0,2 1 0 0,0 0 0 0,1 2 0 16,0-4 0-16,0 0 0 0,3 3 0 0,-3-4 0 0,0 0 0 0,2 0 0 0,-2-2 0 0,0 1 0 0,0 0 0 15,-2-10 0-15,0 1 0 0,2 0 0 0,-2-2 0 0,0 0 0 0,1 3 0 0,-1-3 0 16,0 1 0-16,0-2 0 0,0-4 0 0,0 0 0 0,0 0 0 0,0 0 0 0,0 0 0 0</inkml:trace>
  <inkml:trace contextRef="#ctx0" brushRef="#br0" timeOffset="6939.83">12106 1802 0 0,'0'0'619'0,"0"0"-621"0,0 1 2 0,0 1 0 0,0 1-2 0,0-3 2 0,0 1 0 0,-1 0-2 16,1 1 2-16,0-1 0 0,0 0 0 0,0-1 0 0,0 0 0 0,0 2-3 0,0-1 3 16,0 1 0-16,-2-1 0 0,1 0 0 0,0 0 0 0,0 1-3 0,0-1 3 15,0 0 0-15,-2 3 0 0,0-3 0 0,0 0 0 0,-1 1-4 0,0-1 4 0,0 0 0 0,0 4-4 0,-2-5 4 0,0 1 0 16,-2-1-5-16,-9 2 5 0,-1-1 0 0,1 3 0 0,-4-4 0 0,-1 0 0 0,1 0-5 16,-1-3 5-16,0 1 0 0,0 0-7 0,-2-1 7 0,0-1 0 0,0 0-7 0,1-1 7 0,0 1 0 15,-1-1 0-15,-11-3 0 0,-1 1 0 0,-2-3-8 0,21 6 8 0,-1 1 0 0,-1-2-9 16,1 1 9-16,0 1 0 0,1-2-9 0,-1 1 9 0,0 2 0 0,-2-2 0 0,-13 1 0 0,-1 0 0 15,-1-1-10-15,5 2 10 0,-1 0 0 0,-1-3-10 0,8 5 10 0,0 0 0 0,-3 0-10 16,16 2 10-16,0 1 0 0,-1-1 0 0,2 1 0 0,-1 0 0 0,1 0-10 0,0 1 10 0,-2 0 0 0,1 3-10 16,0-1 10-16,-1 1 0 0,1-2-11 0,1 2 11 0,-1 0 0 0,1 0 0 0,-1 3 0 0,0-3 0 15,-1 2-10-15,4 0 10 0,-1 0 0 0,-1 1-11 0,8-6 11 0,0 0 0 0,-2 2-11 16,3-2 11-16,0-1 0 0,-2 4 0 0,2-2 0 0,-1 0 0 0,0 1-10 0,1 0 10 16,0 0 0-16,0 1-10 0,1-2 10 0,0 3 0 0,-1 1-10 0,1-4 10 0,0 4 0 0,-1-2 0 15,1 1 0-15,0 0 0 0,2-2-10 0,-2-6 10 0,0 0 0 0</inkml:trace>
  <inkml:trace contextRef="#ctx0" brushRef="#br0" timeOffset="7356.69">11157 2283 0 0,'0'0'267'0,"0"0"-264"15,0 2-3-15,0 0 0 0,1 0 9 0,-1 1-9 0,0-3 0 0,0 2 0 0,1 0-13 16,-1 1 13-16,0-2 0 0,1 2 0 0,-1-2 0 0,0-1 0 0,1 3 4 0,-1-1-4 0,0-1 0 15,0 1 11-15,0-1-11 0,0 1 0 0,1-1 0 0,-1 0 0 0,0 1 0 0,1-1 0 0,-1 0 0 16,0 0 0-16,0-1 4 0,0 0-4 0,0 0 0 0,-1 1 24 0,1-1-24 0,0 0 0 0,-1 2 15 16,1-2-15-16,0 0 0 0,-2 0 0 0,1-2 0 0,0 1 0 0,-1 1-19 15,1-1 19-15,0 0 0 0,-1-2 12 0,0 1-12 0,0-1 0 0,0 1 15 0,0 1-15 0,0-2 0 0,-1 1 0 16,1-2 0-16,0 2 0 0,-3-3 6 0,3 1-6 0,0 2 0 0,-1-3-15 0,1 0 15 0,0 2 0 16,-1-1 1-16,2-1-1 0,0 0 0 0,-1 1 0 0,1 1 0 0,-1 1 0 0,0-4 2 15,2 3-2-15,0-1 0 0,-1 1-1 0,1 0 1 0,0 1 0 0,-1-2 0 0,1 2 0 0,0 1 0 16,0-4 0-16,0 2 0 0,0 2 0 0,1-1-9 0,-1 0 9 0,0 1 0 0,2-1-20 15,-1 2 20-15,1 0 0 0,-1-1-22 0,0 1 22 0,0 0 0 0,1 0 0 0,-1 0 0 0,0 0 0 0,2 0 1 16,-1 1-1-16,0 0 0 0,0 3 6 0,-1-2-6 0,0-1 0 0,2 2 11 0,0 0-11 0,-1-1 0 16,0 2 0-16,-1 0 0 0,0 1 0 0,1-2 13 0,-2 3-13 0,0-3 0 0,2 3 13 15,-2-1-13-15,0 1 0 0,0 0 8 0,0 0-8 0,0 0 0 0,-1 0 0 0,0 1 0 0,0 0 0 16,-1 0 8-16,0 0-8 0,0 1 0 0,-1-1-9 0,1 0 9 0,0 0 0 0,-2 0-5 16,1 0 5-16,0 2 0 0,-1 0 0 0,0-2 0 0,-1 3 0 0,0-2 7 0,1-1-7 0,0 1 0 0,-1 0 6 15,1-2-6-15,0 3 0 0,-1-1-25 0,0-1 25 0,1 1 0 0,-1-1 0 0,1-1 0 16,0 0 0-16,-1 2-11 0,1-3 11 0,-1 1 0 0,1 1 9 0,1-3-9 0,0 0 0 15,-2 2 21-15,2-3-21 0,0 1 0 0,-1 1 0 0,2-3 0 0,-1 0 0 0,-1 0-4 0,4-2 4 16,0 0 0-16,0 0-22 0,0 0 22 0,0 0 0 0,0 0 3 0,0 0-3 0,0 0 0 0</inkml:trace>
  <inkml:trace contextRef="#ctx0" brushRef="#br0" timeOffset="7573.98">10957 2201 0 0,'0'0'275'0,"0"0"-276"16,0 0 1-16,0 1 0 0,-1 2-12 0,0-2 12 0,0-1 0 15,0 1-3-15,0 0 3 0,0 0 0 0,-1 2 0 0,0-2 0 0,1 0 0 0,-2 0 4 0,1 1-4 0,0-1 0 0,0 2 0 16,0-1 0-16,0 0 0 0,-1 1-6 0,1 0 6 0,0 1 0 0,-2-1 0 0,-1 4 0 16,2-3 0-16,-1 1-1 0,1 1 1 0,0 0 0 0,-1 2 0 0,1-1 0 0,0-1 0 0,-2 2 0 15,0 1 0-15,1-1 0 0,0 1 0 0,1-2 0 0,0 2 0 0,-2-1 0 0,1 0 0 0,0 1 0 16,-1 1 0-16,2-2 0 0,0 1 0 0,-2 0 0 0,1-2 0 0,0 1 0 0,0 0 0 16,1-1 0-16,-2 2 0 0,0 0 0 0,1-2 0 0,0 0 0 0,0 2 0 0,0-3 0 0,0 0 0 15,-1 2 0-15,1-2 0 0,0 1 0 0,0-2 0 0,1 1 0 0,0 0 0 0,-2-2 0 0,2-1 0 16,-1 1 0-16,0 0 0 0,4-4 0 0,0 0 0 0,0 0 0 0,0 0 0 0,0 0 0 0,0 0 0 15,0 0 0-15,0 0 0 0</inkml:trace>
  <inkml:trace contextRef="#ctx0" brushRef="#br0" timeOffset="7907.92">10642 2105 0 0,'0'0'495'0,"0"0"-618"16,0 1 123-16,0-1 0 0,0 0 0 0,-3 3-77 0,3-2 77 0,0-1 0 0,-2 2 0 15,1-1 0-15,0 0 0 0,-1 0-29 0,2-1 29 0,0 2 0 0,-1 0-9 0,1-1 9 0,0-1 0 16,-1 1-1-16,1 0 1 0,0 0 0 0,0 2 0 0,0-2 0 0,0 0 0 0,2 2 0 16,0-1 0-16,-1 0 0 0,1 0 0 0,-1 0 0 0,1 0 0 0,1 2 0 0,-1 0 0 0,0-1 0 0,0 0 0 15,1 1 0-15,0 0 0 0,0 0 0 0,0 2 0 0,0-1 0 0,2 0 0 0,0 0 0 0,-1 1 0 16,0 1 0-16,-1-1 0 0,0 1 0 0,2 0 0 0,-2 0 0 0,0 1 0 0,2-1 0 15,-2 1 0-15,0-2 0 0,0 2 0 0,-1 0 0 0,0-1 0 0,1 0 0 0,-2 0 0 0,0 1 0 16,2-1 0-16,-3-1 0 0,0 1 0 0,1 1 0 0,-1-3 0 0,0 3 0 0,-1-1 0 0,0-2 0 16,0 0 0-16,-1 3 0 0,0-3 0 0,0 0 0 0,0 2 0 0,-1-2 0 0,0 1 0 15,0-1 0-15,-1 0 0 0,-1 1 0 0,0-1 0 0,0-2 0 0,0 2 0 0,0 0 0 0,-1-2 0 16,-1 2 0-16,0 0 0 0,1-3 0 0,0 1 0 0,-3 0 0 0,9-3 0 0,0 0 0 0,0 0 0 16,0 0 0-16,0 0 0 0</inkml:trace>
  <inkml:trace contextRef="#ctx0" brushRef="#br0" timeOffset="8190.97">10374 2242 0 0,'0'0'346'0,"0"0"-394"0,0 1 48 0,0 1 0 0,0 1-30 0,0-3 30 0,0 1 0 16,0 2-11-16,0-2 11 0,0-1 0 0,0 3 0 0,0-2 0 0,0 0 0 15,2 3-1-15,-1-3 1 0,0 0 0 0,1 1 0 0,-1 2 0 0,0-3 0 0,2 2 0 0,-1-2 0 0,0 1 0 16,1 1 0-16,0-1 0 0,-1-1 0 0,2 3 0 0,-2-2 0 0,0 2 0 0,2-1 0 15,-1 0 0-15,0 1 0 0,1-2 0 0,-1 2 0 0,1-1 0 0,-1 1 0 0,-1 0 0 0,0-2 0 0,2 3 0 16,-2-4 0-16,0 2 0 0,2 0 0 0,-3 1 0 0,0-1 0 0,2 0 0 16,-2-1 0-16,0 1 0 0,1-1 0 0,-2 0 0 0,0 0 0 0,1 0 0 0,-1 0 0 0,0-1 0 0,0 2 0 15,0-2 0-15,0 0 0 0,-2 2 0 0,1-2 0 0,0-1 0 0,0 2 0 16,0-2 0-16,0 0 0 0,-2 1 0 0,1-1 0 0,1 0 0 0,-2 0 0 0,1 0 0 0,0 0 0 16,0-3 2-16,1 3-2 0,0-1 0 0,-2 0 0 0,2-2 0 0,0 1 0 0,-3 0 8 0,3-1-8 0,0 1 0 15,-1-1 0-15,1 1 0 0,0-2 0 0,0 1 6 0,1 0-6 0,0 0 0 16,-2-1 0-16,2 4 0 0,0 0 0 0,0 0-9 0,0 0 9 0,0 0 0 0,0 0 1 0,0 0-1 0,0 0 0 15</inkml:trace>
  <inkml:trace contextRef="#ctx0" brushRef="#br0" timeOffset="8741.51">10153 2262 0 0,'0'0'277'0,"0"0"-292"15,0 1 15-15,0 0 0 0,-1 0-2 0,1-1 2 0,0 1 0 0,-1 3 0 0,1-4 0 0,0 1 0 16,-1 1-4-16,1-2 4 0,0 0 0 0,0 1 0 0,0 0 0 0,0 0 0 0,0 0 0 15,1 0 0-15,0 1 0 0,0-1 0 0,0 0 0 0,0 0 0 0,1-1 0 0,1 1 0 0,-1 0 0 0,0 1 0 16,1-1 0-16,0 0 0 0,0 3 15 0,0-2-15 0,1 1 0 0,1-1 0 0,-1 1 0 0,0-2 0 16,1 4-8-16,-1-2 8 0,0 0 0 0,3 2-6 0,-3-3 6 0,0 2 0 0,2 0-1 15,-2-1 1-15,0-1 0 0,3 3 0 0,-4-2 0 0,0 0 0 0,2 2 0 0,-1-1 0 16,-1-2 0-16,1 3 0 0,-2-2 0 0,0 1 0 0,0-1 0 0,0-2 0 0,-1 2 0 0,1 1 0 16,-2-3 0-16,0 1 0 0,0 4 0 0,0-5 0 0,0 2 0 0,-2 0 0 0,1-1 0 0,-1 0 0 15,-1 0 0-15,1-1 0 0,0 2 0 0,-2-1 0 0,1-1 0 0,-1 0 0 0,0 1 0 0,0-2 0 16,-1 0 0-16,0 1 0 0,0-1 0 0,0 0 0 0,-1 1 0 0,1-1 0 15,-1 0 0-15,-1-1 0 0,2 0 0 0,0 1 0 0,-2-2 0 0,1 1 0 0,1 0 0 0,-1-1 0 0,1-1 0 16,-1 2 0-16,1-1 0 0,0 0 0 0,1 2 0 0,-1-3 0 0,2 1 0 0,0-1 0 16,0 2 0-16,1-3 0 0,0 2 0 0,-2 0 0 0,4 2 0 0,0 0 0 0,0 0 0 0,-4-4 0 0,1 0 0 15,0 0 0-15,3 3 0 0,0 0 0 0,-1-3 0 0,1 3 0 0,0-1 0 0,1 1 0 16,-1 1 0-16,0 0 0 0,2-3 0 0,-1 3 0 0,0 0 0 0,2 1 0 0,-1 1 0 0,-1-1 0 16,2-1 0-16,-1 2 0 0,0-1 0 0,0 3 0 0,0-2 0 0,0 0 0 0,1 2 0 15,-1-1 0-15,0 0 0 0,0 1 0 0,0 1 0 0,0 0 0 0,2 0 0 0,-2-2 0 0,0 2 0 0,0 1 0 16,-1 0 0-16,0-1 0 0,0 0 0 0,-1 1 0 0,0-1 0 0,2 2 0 0,-2-4 0 15,0 1 0-15,0 3 0 0,-2-3 0 0,1 0 0 0,-1 0 0 0,0 0 0 0,0 0 0 16,0 1 0-16,-2-3 0 0,1 2 0 0,-1 1 0 0,0-4 0 0,0 2 0 0,-2 0 0 0,1-1 0 16,-1 1 0-16,-1 0 0 0,1-2 0 0,0 1 0 0,-1 1 0 0,-1-3 0 0,1 0 0 0,0 1 0 15,-1-1 0-15,0 0 0 0,-1-1 0 0,2 1 0 0,0-2 0 0,-2 1 0 0,2-2 0 0,0 0 0 16,-3 0 0-16,4 0 0 0,-2 1 0 0,1-4 0 0,0 2 0 0,0 0 0 0,0-3 0 16,2 1 0-16,0 0 0 0,-2 0 0 0,1-2 0 0,1 1 0 0,0-3 0 0,-3-9 0 0,0-2 0 15,-2 0 0-15,5-1 0 0,0 1 0 0,0 0 0 0,4 3 0 0,0-1 0 0,-3-2 0 16,5 2 0-16,0 1 0 0,2-1 0 0,-2 1 0 0,0 0 0 0,2 0 0 0,-1 3 0 0,0-1 0 15,0-2 0-15,1 6 0 0,0-1 0 0,2 1 0 0,0 2 0 0,-1 0 0 0,0 2 0 16,-2 5 0-16,0 1 0 0,1-3 0 0,-2 4 0 0,0 1 0 0,2-4 0 0,-1 4 0 0,0-1 0 0,0-2 0 16,-1 1 0-16,0 1 0 0,3-1 0 0,-3 0 0 0,0 1 0 0,1-2 0 15,-2 3 0-15,0 0 0 0</inkml:trace>
  <inkml:trace contextRef="#ctx0" brushRef="#br0" timeOffset="9476.58">15579 2210 0 0,'0'0'286'0,"0"0"-285"0,7-1-1 0,0 0 0 0,2-1 0 0,-4 2 0 16,0-1 0-16,2-2 0 0,11 0 0 0,-1 0 0 0,3 0-1 0,0 0 1 0,-1 1 0 0,1-3-2 15,1 5 2-15,0-1 0 0,1-1 0 0,0 2 0 0,-1 0 0 0,3 0-16 0,-1 0 16 0,0 0 0 16,-1 0-11-16,2 0 11 0,-1 0 0 0,0 2-1 0,12-1 1 0,1-1 0 0,-1 2 0 15,-17-1 0-15,0 0 0 0,1 0 0 0,-19-1 0 0,0 0 0 0,0 0 0 0,0 0 0 0,0 0 0 0,0 0 0 16,0 0 0-16,0 0 0 0</inkml:trace>
  <inkml:trace contextRef="#ctx0" brushRef="#br0" timeOffset="9993">16701 1715 0 0,'0'0'330'0,"0"0"-331"0,2 0 1 0,0 0 0 0,3-2 0 0,-4 2 0 15,0 0 0-15,0-1-2 0,1 1 2 0,-1 0 0 0,0 0-2 0,-1 0 2 0,0 0 0 0,1 1-2 16,-1 0 2-16,0 0 0 0,0-1 0 0,-1 2 0 0,0-1 0 0,0 1-2 0,-2-1 2 0,1 1 0 16,0 0-2-16,-2 0 2 0,1 1 0 0,-1 0-2 0,0-2 2 0,0 1 0 0,-2 2 0 15,-1-2 0-15,1 1 0 0,-1 1-2 0,-11 2 2 0,1 1 0 0,-3-1-2 0,3-1 2 0,-1 0 0 0,0 2-2 16,1-4 2-16,-1 1 0 0,1 3 0 0,10-4 0 0,-1-2 0 0,1 1-2 0,1 0 2 0,0-1 0 15,-3 1-3-15,3 0 3 0,0-1 0 0,-1 2-2 0,2-2 2 0,0 1 0 16,-4 0 0-16,4 1 0 0,0-2 0 0,-1 1-3 0,2 1 3 0,-1-1 0 0,0-1-4 0,2 1 4 0,0 0 0 16,-1 2-3-16,2-3 3 0,0 1 0 0,0 3 0 0,1-3 0 0,0 1 0 0,-1 1-2 15,2-2 2-15,0 2 0 0,-1 2-3 0,1-3 3 0,0 2 0 0,2 0-3 0,-1 2 3 0,0-1 0 16,2 0 0-16,-1 1 0 0,0-1 0 0,2 2-3 0,5 10 3 0,1 0 0 0,-1 3-4 0,2-3 4 16,2-1 0-16,-1 3-3 0,-2-3 3 0,1 1 0 0,-1 1 0 0,-2-1 0 0,1 1 0 0,-1 0-2 15,-3-1 2-15,0 0 0 0,4 0-2 0,-7 0 2 0,0 0 0 0,1 0-2 0,-3 0 2 16,0-1 0-16,2 2 0 0,-3-1 0 0,0-2 0 0,-2 2-2 0,-1-1 2 0,-2 0 0 0,2 0-2 15,-2 0 2-15,0 0 0 0,-1 2-2 0,-2-2 2 0,1 1 0 0,-2 3 0 0,-1-3 0 0,1 1 0 16,0 0-6-16,-11 9 6 0,1 0 0 0,-1 3-1 0,10-18 1 0,1 0 0 0,-2 3-1 16,-1-3 1-16,2 2 0 0,0-1 0 0,0 0 0 0,1-1 0 0,-3 1 0 0,3 0 0 0,0-1 0 15,-3 3 0-15,3-1 0 0,1-1 0 0,-2 2 0 0,5-3 0 0,0 0 0 0,-2 2 0 16,4-4 0-16,-1 1 0 0,-1-1 0 0,5-7 0 0,0 0 0 0,0 2 0 0,1-3 0 0,0 0 0 0,1 2 0 16,0 0 0-16,0-1 0 0,1 0 0 0,0 0 0 0,0 0 0 0,2 1 0 0,-1 1 0 0,0-1 0 15,1 0 0-15,0 0 0 0,0 1 0 0,2-1 0 0,1 0 0 0,-1-2 0 0,0 4 0 16,12 2 0-16,-2 1 0 0,3 1 0 0,0-5 0 0,1 0 0 0,1 2 0 15,-2-3 0-15,1 0 0 0,0-1 0 0,-1-2 0 0,2 1 0 0,-2 0 0 0,1-3 0 0,0 0 0 0,1 0 0 16,-1-1 0-16,-1 0 0 0,1 0 0 0,-1-3 0 0,0 2 0 0,2-1 0 0,-2-2 0 0,-1 0 0 16,2 2 0-16,-20 3 0 0,0 0 0 0</inkml:trace>
  <inkml:trace contextRef="#ctx0" brushRef="#br0" timeOffset="10909.93">23005 1888 0 0,'0'0'453'0,"0"0"-455"0,4-3 2 0,0 2 0 16,2-1 0-16,-1 1 0 0,-1 0 0 0,1-1-1 0,1 0 1 16,0-1 0-16,0 1-1 0,10-3 1 0,1-1 0 0,0 1-2 0,-9 3 2 0,1 0 0 0,0 0 0 0,9-2 0 0,-1 0 0 15,3-3-2-15,-12 6 2 0,0 0 0 0,1-1-1 0,-2 0 1 0,0 1 0 0,2-2-1 16,-1 3 1-16,-1-2 0 0,0 0 0 0,0 1 0 0,0-1 0 0,2 1-2 0,-3-1 2 0,0 2 0 0,2-1-2 15,-1 1 2-15,-1 0 0 0,1-3-1 0,-1 3 1 0,0 0 0 0,1-1 0 0,-2 1 0 0,0 0 0 16,0 0 0-16,-1 0 0 0,0 0 0 0,1 1 0 0,-1-1 0 0,-1 0 0 0,1 3 0 16,-2-2 0-16,0-1 0 0,2 3 0 0,-2-1 0 0,0-1 0 0,0 1 0 0,-1 0 0 0,0 0 0 15,2 2 0-15,-2-2 0 0,0 1 0 0,0 1 0 0,-1-1 0 0,0 3 0 0,0-3 0 0,0 3 0 16,0-1 0-16,-1 2 0 0,0-1 0 0,0 0 0 0,0 2 0 0,-1 1 0 0,1-1 0 0,-1 0 0 16,-2 12 0-16,0-1 0 0,-1 2 0 0,2-1 0 0,0 0 0 0,-3 1 0 15,1-1 0-15,1 0 0 0,0-1-1 0,0 0 1 0,0 0 0 0,0 2-1 0,1-3 1 0,0 1 0 0,-3 0 0 16,3-2 0-16,0 0 0 0,0 2 0 0,1-3 0 0,0 1 0 0,-1 0 0 0,2 2 0 0,0-1 0 15,-2 0-1-15,2-2 1 0,0 3 0 0,-3-1 0 0,3-1 0 0,0 1 0 0,-2 0-1 16,1 0 1-16,0 0 0 0,-1-1 0 0,0-1 0 0,0-1 0 0,-1 4-1 0,1-4 1 0,0 1 0 16,-4 2 0-16,3-3 0 0,0 2 0 0,0-3-1 0,-1 1 1 0,0 0 0 0,-3 0 0 0,1-1 0 15,0-2 0-15,0 1 71 0,-3-2-71 0,1 0 0 0,-1-1 0 0,-2-2 0 0,2 0 0 0,0 2 23 16,-2-2-23-16,1-1 0 0,-1 2-11 0,-1-3 11 0,1-1 0 0,-4 2-28 0,3-4 28 0,-1-1 0 16,0 4 0-16,14-6 0 0,0 0 0 0</inkml:trace>
  <inkml:trace contextRef="#ctx0" brushRef="#br0" timeOffset="11177.63">22594 2139 0 0,'0'0'720'0,"0"0"-723"0,-1 2 3 0,0 1 0 0,0-2-10 16,-1 0 10-16,1 1 0 0,1-2 0 0,-1 3-6 0,1 1 6 0,0-2 0 0,-2 1 0 0,2 2 0 0,0 0 0 16,-2 1 8-16,1 9-8 0,0 1 0 0,-1 0 17 0,2 0-17 0,0 1 0 0,0 2-23 15,0-1 23-15,0-1 0 0,1 4 0 0,0-4 0 0,0-1 0 0,0 2-13 0,0-2 13 0,0 0 0 0,1 2-13 16,-2-4 13-16,0-1 0 0,2 3-15 0,-2-2 15 0,0-1 0 0,3 1 0 0,-3-9 0 16,0 0 0-16,0 1-14 0,0-3 14 0,0 0 0 0,0 2-8 0,0-5 8 0,0 0 0 0,0 0-1 15,0 0 1-15,0 0 0 0</inkml:trace>
  <inkml:trace contextRef="#ctx0" brushRef="#br0" timeOffset="11444.53">22971 1882 0 0,'0'0'594'0,"0"0"-595"0,0 0 1 0,0 0 0 0,2-1-2 0,-2 1 2 16,0 0 0-16,-1-3 0 0,0 3 0 0,0 0 0 0,0-1-1 0,-1 0 1 0,0 0 0 16,0-1-1-16,-1 1 1 0,-1 0 0 0,0 1-2 0,-1 0 2 0,0 0 0 0,-2-2 0 15,-12 0 0-15,0 1 0 0,0-2-2 0,-5 3 2 0,0 0 0 0,1-3-2 0,0 3 2 0,1 0 0 0,-2 0-2 16,5 0 2-16,-1 0 0 0,-2 2 0 0,4-1 0 0,-1 0 0 0,-2 1-2 0,3 1 2 0,0-1 0 16,-1 2-2-16,3-1 2 0,1 2 0 0,-3 0-1 0,3-2 1 0,0 1 0 0,0 2 0 15,2 0 0-15,1-1 0 0,-2 1-1 0,5 1 1 0,-1-2 0 0,-1 3-2 0,3-1 2 0,0 0 0 0,0 0-2 16,6-4 2-16,-1 0 0 0,0 1 0 0,1 0 0 0,0-1 0 0,-2 1-2 15,2-1 2-15,0 1 0 0</inkml:trace>
  <inkml:trace contextRef="#ctx0" brushRef="#br0" timeOffset="11944.2">22200 2207 0 0,'0'0'462'0,"0"0"-444"0,0 1-18 0,0 0 0 0,-1 3 2 15,1-3-2-15,0 2 0 0,0-3 0 0,0 1-5 0,0 2 5 0,0-1 0 0,1 2 0 0,-1-1 0 0,0 0 0 16,2 1-15-16,-1 1 15 0,0-1 0 0,0 3-6 0,0-3 6 0,0 2 0 0,1 1-21 16,-1-2 21-16,0 2 0 0,0-1 0 0,-1 2 0 0,0 0 0 0,2-2-1 0,-2 3 1 0,0-2 0 15,1 0-10-15,-1 0 10 0,0 1 0 0,-2-1-17 0,1-2 17 0,0 3 0 0,-1 0 0 16,0-3 0-16,0-1 0 0,-1 5-12 0,-1-5 12 0,0 0 0 0,0 2-21 0,-2-2 21 0,1-2 0 0,0 3-16 16,-1-4 16-16,0 2 0 0,-2-1 0 0,1-1 0 0,0 0 0 0,0 0-18 0,-2-1 18 15,2 0 0-15,-1-1-19 0,0 0 19 0,-1 0 0 0,1-1-15 0,1-1 15 16,0 2 0-16,-3-1 0 0,3-1 0 0,0 1 0 0,-2-2 0 0,0 1 0 0,2 0 0 0,0-1 17 0,1-1-17 15,-1 1 0-15,-1-2 4 0,3 3-4 0,0-1 0 0,-2-1 0 0,1 1 0 0,1-1 0 16,0-2 7-16,1 3-7 0,0 1 0 0,0-2 13 0,1 2-13 0,-1 0 0 0,0-2 23 0,2 3-23 0,0-1 0 16,0-1 0-16,1 3 0 0,0-1 0 0,-1-2 8 0,1 3-8 0,0-1 0 0,0 1-20 15,1 1 20-15,0 0 0 0,-2-2-22 0,2 2 22 0,0 0 0 0,-2 0 0 0,2 2 0 0,0-2 0 16,-2 1-17-16,2 2 17 0,0 0 0 0,-2-1-8 0,1-1 8 0,0 2 0 0,0 0-3 16,-1 1 3-16,1-2 0 0,-1 2 0 0,0-1 0 0,0 0 0 0,0 3-22 0,-1-3 22 0,0 1 0 0,0 1-4 15,-1 0 4-15,0-1 0 0,-1 0 19 0,0-1-19 0,0 0 0 0,-1 1 0 0,0 1 0 0,0-2 0 16,-4 0 4-16,2-1-4 0,0-2 0 0,-1 3 17 0,-10-3-17 0,-1 0 0 0,-1 2 9 15,2-5-9-15,0 1 0 0,0-3 0 0,0 0 0 0,0-2 0 0,0 1 21 0,3-1-21 0,1-1 0 16,-1-1-1-16,3-2 1 0,-1 1 0 0,-2 0-17 0,3-1 17 0,1 1 0 0,-1-4 0 0,3 4 0 16,1 0 0-16,-1-2-23 0,2-2 23 0,1 2 0 0,-3-2-29 0,6-1 29 0,0 0 0 15,-3-1-8-15,4 0 8 0,0 0 0 0,-2-2 0 0,5 3 0 0,0-2 0 0,-2 1 7 16,3-1-7-16,0 2 0 0,0-2 22 0,0 1-22 0,0 0 0 0,2 1 0 0,-1 1 0 0,0 1 0 0,0-3 0 16,-1 12 0-16,0-2 0 0,3-1 3 0,-2 2-3 0,0-1 0 0,0 2 6 0,-1-2-6 15,0 3 0-15,3-3 6 0,-2 1-6 0,0 2 0 0,1-3 0 0,-1 1 0 0,0 1 0 0,1-2 5 16,0 2-5-16,-1 0 0 0,2-1 3 0,-1 0-3 0,0 1 0 0,0-2 2 0,0 2-2 0,0 1 0 15</inkml:trace>
  <inkml:trace contextRef="#ctx0" brushRef="#br0" timeOffset="12145.34">22039 1870 0 0,'0'0'541'0,"0"0"-542"16,2 1 1-16,0-1 0 0,1 2-1 0,-2-2 1 0,-1 0 0 0,1 0 0 0,1 3 0 0,-1-2 0 0,0 0 0 0,0 1-2 0,0-1 2 16,0 0 0-16,0 0-2 0,0 1 2 0,0 1 0 0,0-1-2 0,0 0 2 0,0 2 0 15,0 0 0-15,-1-2 0 0,0 2 0 0,1 0-2 0,-1-1 2 0,0 1 0 0,0 1-2 0,0-5 2 0,0 0 0 16</inkml:trace>
  <inkml:trace contextRef="#ctx0" brushRef="#br0" timeOffset="12345.16">21960 2096 0 0,'0'0'366'0,"0"0"-370"0,-1 2 4 16,0-2 0-16,0 2 2 0,0 0-2 0,0-2 0 0,0 3-2 0,0-2 2 0,0-1 0 0,1 0 0 0,-1 4 0 0,0-4 0 0,0 2 0 15,0 0-13-15,0-1 13 0,0-1 0 0,-1 5 8 0,0-5-8 0,1 1 0 16,-3 1-31-16,2 0 31 0,0-1 0 0,-1 3 0 0,1-4 0 0,0 1 0 0,-2 1-38 0,1-1 38 16,0 0 0-16,-3 1-19 0,2-2 19 0,0 0 0 0,-2 1-4 15,0-1 4-15,0 0 0 0,6 0 0 0,-8 2 0 0,2-2 0 0,0 0 0 0,-2 1 31 0,0-1-31 0,0 0 0 0,-1 0 46 0,2 0-46 0,-1 0 0 0,-1 1 29 16,2-1-29-16,0 0 0 0,-3 3 0 0,2-3 0 0,0 0 0 0,0 0-3 0,0 1 3 15,0 1 0-15,0-1-24 0,1-1 24 0,-1 0 0 0,1 2-30 0,1-2 30 0,0 0 0 16,-2 1 0-16,8-1 0 0,0 0 0 0</inkml:trace>
  <inkml:trace contextRef="#ctx0" brushRef="#br0" timeOffset="12896.41">21287 1777 0 0,'0'0'279'0,"0"0"-280"15,0 1 1-15,0 1 0 0,-1 1-1 0,1-1 1 0,0-1 0 16,0 1 0-16,0 1 0 0,0-2 0 0,-1 5-2 0,1-3 2 0,0-1 0 0,-1 3-2 0,1 0 2 0,0 1 0 0,-1-1-2 16,1 1 2-16,0-1 0 0,-2 2 0 0,2 1 0 0,0 0 0 0,-2 1-2 15,0 9 2-15,0 2 0 0,-1 0-2 0,3-11 2 0,0 1 0 0,-2-1-2 0,1 0 2 0,0-1 0 0,-1 3 0 16,0-3 0-16,1 1 0 0,-1 1-1 0,1-2 1 0,0 1 0 0,-2-1-1 0,1 0 1 15,0-1 0-15,0 2-2 0,0-1 2 0,0-1 0 0,-1 1 0 0,0-3 0 0,0 2 0 16,-2 0-1-16,2-1 1 0,0-1 0 0,-2 0-1 0,1 0 1 0,0 0 0 0,-3 0-2 0,1-2 2 0,1 1 0 16,-1 0 0-16,1-1 0 0,0-2 0 0,-4 4-1 0,3-3 1 0,0 1 0 0,0-2 0 15,0 0 0-15,-1 0 0 0,0 1 0 0,1-2 0 0,0 0 0 0,-1 0 0 0,0 0 0 0,1 0 0 16,-2 0 0-16,1 0 0 0,-2 0 0 0,2 0 0 0,1 0 0 0,0 0 0 0,-3-1 0 16,3 1 0-16,0 0 0 0,0 0 0 0,1 0 0 0,0 0 0 0,-3 1 0 0,3 1 0 0,0-1 0 15,-1 1 0-15,2 0 0 0,-2 0 0 0,1 0 0 0,2 1 0 0,0-1 0 0,-2 2 0 0,3-2 0 16,0 1 0-16,-2 1 0 0,2 1 0 0,0-1 0 0,-3 0 0 0,3 1 0 0,0 1 0 0,0-1 0 15,1 2 0-15,0-1 0 0,-2 1 0 0,2 0 0 0,0 0 0 0,0 0 0 16,1 0 0-16,0 1 0 0,-1 1 0 0,1-1 0 0,0 0 0 0,1 0 0 0,0 1 0 0,0 0 0 0,0 0 0 16,-1 0 0-16,0-1 0 0,2 3 0 0,-2-2 0 0,0-2 0 0,1 5 57 0,-1-4-57 0,0 2 0 15,0 0 29-15,0-2-29 0,0-1 0 0,-2 5 0 0,0-4 0 0,0 1 0 0,-1 0 28 16,0 0-28-16,0 0 0 0,-2 0-11 0,0-3 11 0,0 2 0 0,0 1-27 0,-11 4 27 0,0-1 0 16,0 2 0-16,-1-5 0 0,-1-1 0 0,0 2-29 0,-2-7 29 0,1 1 0 0,1 2-7 0,0-6 7 15,1 2 0-15,-3-1-12 0,4-2 12 0,-1-1 0 0,-1 0 0 0,3-2 0 0,-1 1 0 0,-2-1-8 16,3-1 8-16,1 1 0 0,-1-2-9 0,3 1 9 0,0 0 0 0,-2-2-10 0,2 0 10 15,0 0 0-15,1-2 0 0,7 4 0 0,0 1 0 0,0 0-1 0,0 1 1 0,1-3 0 0,0 1 0 16,1 1 0-16,0-2 0 0,0 0 0 0,1-1 0 0,0 1 0 0,-2-1 0 0,3 0 0 0,0-1 0 16,-2 2 3-16,3-14-3 0,0 4 0 0,1-5 36 0,2 3-36 0,0 0 0 0,2-2 17 15,0 6-17-15,-1-3 0 0,2 0 0 0,1 4 0 0,1-2 0 0,-1 2 6 0,3 3-6 0,0 1 0 16,0-1-1-16,0 2 1 0,1 1 0 0,1-1 4 0,-13 8-4 0,0 0 0 0</inkml:trace>
  <inkml:trace contextRef="#ctx0" brushRef="#br0" timeOffset="13213.43">21181 2651 0 0,'0'0'317'0,"0"0"-317"0,0 1 0 0,0 0 0 0,0 2-14 0,0-2 14 0,0-1 0 16,0 2-21-16,0-1 21 0,0 1 0 0,0-1-17 0,0-1 17 0,0 0 0 0,1 1 0 0,-1 1 0 0,0-1 0 15,1 0-8-15,-1-1 8 0,0 0 0 0,0 0 0 0,1 0-1 0,0 0 1 0,0 0 0 0,0 0 0 16,0 0 0-16,0 0 0 0,1-1 0 0,-1 0 0 0,0-1 0 0,2 1 15 0,-1 1-15 0,0-1 0 16,3-2-6-16,-3 2 6 0,0 0 0 0,3-1-8 0,-2-1 8 0,0 1 0 0,2 0 0 0,-1-1 0 15,0 1 0-15,1-2 1 0,-1 3-1 0,0-2 0 0,0 0 21 0,0 2-21 0,0 0 0 16,0-2 20-16,0 3-20 0,-1-2 0 0,2-1 0 0,-2 3 0 0,0 0 0 0,0 0 26 16,-1 0-26-16,0 0 0 0,2 3 19 0,-3-1-19 0,0-2 0 0,3 3 23 0,-4-1-23 0,0 1 0 0,2 1 0 15,-2-2 0-15,0 2 0 0,0-1 12 0,-1 1-12 0,0 1 0 0,-3 0-21 0,1 0 21 0,0-1 0 16,-2 3-22-16,1-2 22 0,0 0 0 0,-3 2 0 0,-8 3 0 0,1 1 0 0,-1 0-29 0,-2-4 29 15,0 1 0-15,-2 0-28 0,19-8 28 0,0 0 0 0</inkml:trace>
  <inkml:trace contextRef="#ctx0" brushRef="#br0" timeOffset="13679.32">20302 2264 0 0,'0'0'490'0,"0"0"-490"0,0 2 0 0,0 2 0 0,2 1-25 15,-2-4 25-15,0 0 0 0,0 3-30 0,0-3 30 0,0 0 0 0,1 0-5 0,-1 0 5 0,0 1 0 0,0-2 0 0,0 1 0 16,0 0 0-16,0 1 0 0,-1-1 9 0,1 0-9 0,0 0 0 0,0 0 11 15,0-1-11-15,0 0 0 0,0 3 8 0,0-3-8 0,0 0 0 0,-1 1 0 0,1-1 0 0,0 0 0 16,-2 0-19-16,1 0 19 0,0 0 0 0,0 0-11 0,0 0 11 0,0-1 0 0,-1-1 2 16,1 1-2-16,0 0 0 0,-1 0 0 0,0-1 0 0,0-1 0 0,0 2 2 0,0-2-2 0,-1 2 0 0,1-1 4 15,0-2-4-15,0 1 0 0,-1 0-9 0,1 1 9 0,0-2 0 0,-1 1 0 16,1-1 0-16,0 1 0 0,0 1 14 0,0-2-14 0,0 1 0 0,0-1 6 0,1 0-6 0,-1 2 0 0,-1-3 1 16,2 2-1-16,0 0 0 0,0-1 0 0,0 1 0 0,0-1 0 0,0 0 0 0,0 2 0 0,0 0 0 15,0-2 1-15,1 3-1 0,0-2 0 0,-1 1 18 0,1 1-18 0,0 0 0 0,-1-3 0 16,1 3 0-16,0 0 0 0,-1 0 19 0,1 1-19 0,0 0 0 0,1 0 31 0,-1 1-31 0,0 0 0 15,1 0 11-15,-1 2-11 0,0-1 0 0,1 1 0 0,-1 0 0 0,0 1 0 0,2-1 19 0,-2 3-19 0,0-2 0 16,1 2 13-16,-1 0-13 0,0 0 0 0,-1 3 5 0,1-2-5 0,0-1 0 0,-1 2 0 16,0 1 0-16,0-1 0 0,0 1 7 0,0-1-7 0,0 1 0 0,-2 2 32 0,0-3-32 0,1 2 0 15,0 0 16-15,0-2-16 0,-1 3 0 0,-1-2 0 0,1 0 0 0,0 1 0 0,-1-2 8 16,0 1-8-16,0-1 0 0,0 3 0 0,-1-3 0 0,1 1 0 0,-1 0 7 0,0 0-7 0,0-1 0 16,0 1 0-16,-1-1 0 0,1-1 0 0,-1 1-27 0,0 0 27 0,-1-1 0 0,0 0-22 15,1-1 22-15,0-1 0 0,0 2-35 0,0-2 35 0,-1 1 0 0,0-1 0 0,7-5 0 0,0 0 0 0</inkml:trace>
  <inkml:trace contextRef="#ctx0" brushRef="#br0" timeOffset="13879.74">19943 2218 0 0,'0'0'472'0,"0"0"-482"0,0 0 10 15,0 0 0-15,0-3-10 0,0 3 10 0,0 0 0 0,0 3 0 0,0-3 0 0,0 1 0 0,2 3-2 16,-2-3 2-16,0 1 0 0,2 2-1 0,-2 1 1 0,0-2 0 0,2 2-15 0,-1 9 15 0,0 2 0 0,0-2 0 15,-1 3 0-15,0 1 0 0,2-1-15 0,-1-1 15 0,0 2 0 0,0 0 18 16,0-2-18-16,0 0 0 0,0 0 17 0,1-1-17 0,0 0 0 0,1-1 0 0,-2-8 0 0,0 1 0 0,0 0 2 16,-1-1-2-16,0-1 0 0,3 2 1 0,-3-1-1 0,0 1 0 0,2 0 7 0,-2-3-7 0,0 1 0 0,1 2 0 15,-1-1 0-15,0 0 0 0</inkml:trace>
  <inkml:trace contextRef="#ctx0" brushRef="#br0" timeOffset="15081.2">20356 1805 0 0,'0'0'709'0,"0"0"-710"0,-4-3 1 0,0-1 0 0,-2-2 0 0,1 5 0 0,1-2 0 0,0 1-1 15,-1 1 1-15,-1 1 0 0,-2-2-2 0,-9 2 2 0,-1 0 0 0,18 0 0 0,-18 2-1 0,-3-1 1 0,-1 1 0 16,2 2 0-16,-1 0 0 0,0-1 0 0,-2 2-1 0,2-1 1 0,0 1 0 0,-1 2-2 16,1-2 2-16,-1 2 0 0,-1-2-2 0,4 3 2 0,-1 0 0 0,-2-1 0 0,3 3 0 15,-1-2 0-15,0-1-2 0,1 2 2 0,-2-1 0 0,2 0-2 0,-12 9 2 0,0-2 0 0,-3 1-2 0,20-9 2 16,0 1 0-16,-3 0 0 0,5-1 0 0,-2 1 0 0,1-1-2 0,1-1 2 0,1 1 0 0,0 0-2 16,2 0 2-16,1-1 0 0,-1 0-1 0,8-3 1 0,0-2 0 0,-1 4 0 0,1-4 0 15,0 2 0-15,-2 1-1 0,3-3 1 0,0 2 0 0,-2 1-2 0,2-1 2 0,0 0 0 0,-2 2-1 16,2 0 1-16,0-1 0 0,-2 1 0 0,2 1 0 0,0-1 0 0,-1 2-1 0,1 0 1 0,0-1 0 15,2 2-4-15,-1-2 4 0,0 1 0 0,1 1-3 0,1-1 3 0,-1 1 0 0,2-1 0 16,-1-1 0-16,0 0 0 0,1 3-3 0,0-2 3 0,0 0 0 0,3 1-3 0,-2-1 3 16,0 0 0-16,1 0-2 0,0 1 2 0,0-1 0 0,2 0 0 0,-2 2 0 0,0-3 0 0,2 2-3 0,-1-2 3 15,-1 3 0-15,2-3-2 0,-2 0 2 0,0 1 0 0,2 2-4 0,-3-2 4 0,0 0 0 16,2 1 0-16,-2-3 0 0,1 2 0 0,0 2-4 0,-6-9 4 0,0 0 0 0,0 0-4 0,7 12 4 16,0 3 0-16,4-2-4 0,-9-6 4 0,0-2 0 0,1 2 0 0,-2-3 0 0,0 2 0 15,0 0-5-15,-1-2 5 0,0 0 0 0,-1 0-4 0,0-1 4 0,0 1 0 0,-2 0-111 0,0-1 111 0,0-2 0 16,-1 4 0-16,-1-3 0 0,1 0 0 0,-1 3-34 0,-1-3 34 0,0 0 0 0,-1 0-8 15,0-1 8-15,0 0 0 0,-1 2-17 0,-1-1 17 0,1-2 0 0,-1 1 0 0,-12-2 0 16,1 1 0-16,0-3-19 0,11 2 19 0,-1 0 0 0,1-3-10 0,0 3 10 0,-1-1 0 0,0-2 0 0,2 2 0 16,-1-2 0-16,-1-1 0 0,2 1 0 0,0 1 0 0,-1-2 16 0,2 0-16 0,0 2 0 15,-1-4-5-15,1 1 5 0,0 0 0 0,-1 1 2 0,2-2-2 0,-1 1 0 0,1 0 0 0,1 0 0 0,0 0 0 16,-1 0 0-16,2-1 0 0,-1 2 0 0,0-1-13 0,2 1 13 0,0-2 0 0,-1 2-12 16,2 1 12-16,0-1 0 0,-1 0 0 0,2 2 0 0,0-1 0 0,-1 1-9 0,1 0 9 15,-1 2 0-15,1-4 0 0,1 5 0 0,0-1 0 0,-1-3-1 0,1 4 1 0,0 0 0 0,-1-2 0 16,1 2 0-16,0 0 0 0,0 1-3 0,0 0 3 0,0 1 0 0,0 0 0 0,0-1 0 0,0 2 0 15,-1-1 3-15,1 2-3 0,0-1 0 0,-1 1 0 0,1 1 0 0,0-2 0 0,-1 2 12 16,1 0-12-16,0 1 0 0,-2 0 1 0,1-1-1 0,0 0 0 0,0 0 0 0,0 2 0 0,-1-2 0 16,1 2 0-16,0-2 0 0,0 0 0 0,-2 1-9 0,2-3 9 0,0 2 0 0,-2 1 12 15,1-1-12-15,0-1 0 0,-2 0 21 0,2-1-21 0,0 0 0 0,-1 0 0 0,0-1 0 0,0 1 0 0,0 0 14 16,0-1-14-16,0 0 0 0,-1-1 7 0,0 1-7 0,1-1 0 0,-2 0-11 0,1-1 11 0,0 0 0 16,-1 3 0-16,0-3 0 0,-1 0 0 0,1 0-27 0,0 0 27 0,-1 0 0 0,0-1-7 15,0-1 7-15,1 2 0 0,-2-2 2 0,2 0-2 0,0 1 0 0,-1-3 0 0,0 1 0 16,1 1 0-16,-1-1 9 0,1 0-9 0,0 0 0 0,0-1 24 0,0 1-24 0,1-1 0 0,-1-1 17 15,1 1-17-15,-1 2 0 0,1-4 0 0,1 4 0 0,-1-2 0 0,1-1 10 0,1 2-10 0,0 0 0 0,-1 0 12 16,2 1-12-16,0 0 0 0,-2-1 11 0,2 0-11 0,0 2 0 0,0-3 0 0,0 4 0 16,0-2 0-16,0 0 2 0,1 2-2 0,0 0 0 0,-2 0-19 0,2 0 19 0,0 0 0 15,-2 0-26-15,2 0 26 0,0 0 0 0,-2 2 0 0,2 0 0 0,0-2 0 0,-3 4-18 0,2-3 18 0,0 2 0 16,0-1-10-16,0 1 10 0,0-3 0 0,-1 4-2 0,1-3 2 0,0 2 0 0,-2 0 0 16,2 0 0-16,0-2 0 0,-1 3-3 0,1-2 3 0,0-1 0 0,-2 3 1 0,1-2-1 15,0 0 0-15,0 0 5 0,-1 0-5 0,1-1 0 0,0 3 0 0,0-4 0 0,0 1 0 0,-2 2 21 16,2-1-21-16,0-2 0 0,-2 1 11 0,1-1-11 0,1 0 0 0,-2 1 2 0,0-1-2 0,1 0 0 15,0 0 0-15,0 0 0 0,0 0 0 0,0-2-10 0,0 2 10 0,0-2 0 0,-1-1-1 0,2 2 1 16,-1 1 0-16,-1-5 17 0,1 4-17 0,0-2 0 0,0 2 0 0,0-1 0 0,0 0 0 0,0-1 44 16,0 2-44-16,0-1 0 0,-1-2 0 0,2 3 0 0,0-2 0 0,-1 1 35 15,1 1-35-15,0 0 0 0,-1-2 0 0,2 2 0 0,0 0 0 0,-2-1 14 0,1 0-14 0,1 1 0 0,-2-1-9 16,2 2 9-16,0 0 0 0,-3-3-10 0,3 3 10 0,0 0 0 0,-1 0 0 0,0 0 0 0,0 0 0 16,0 0-14-16,1 0 14 0,0 0 0 0,-2 1-19 0,1 1 19 0,0-1 0 0,-1 0-10 15,0 0 10-15,-1 1 0 0,1-2 0 0,0 2 0 0,0-1 0 0,0 1-11 0,0-2 11 0,0 2 0 16,-2 0 7-16,1-1-7 0,-1 0 0 0,1 2 3 0,0-3-3 0,0 1 0 0,-1 0 0 15,0 1 0-15,-2-1 0 0,2 0-6 0,1-1 6 0,0 0 0 0,-2 2-11 0,2-2 11 0,0 0 0 0,-3 0-10 16,3 0 10-16,0 0 0 0,-1 0 0 0,2 0 0 0,0 0 0 0,-2-2 0 0,1 2 0 0,1 0 0 16,-1-2 5-16,1 2-5 0,0 0 0 0,0-3-12 0,1 3 12 0,0 0 0 15,-2-1 0-15,2 1 0 0,-2 0 0 0,2-3-6 0,0 3 6 0,0 0 0 0,-1-1-2 0,2 1 2 0,0 0 0 16,-2 0 22-16,2 0-22 0,0 0 0 0,-2 1 0 0,2 0 0 0,0 1 0 0,-2-1 9 16,2 2-9-16,0-1 0 0,0 0 3 0,1 2-3 0,0-1 0 0,-2 0-5 0,0 0 5 0,1 2 0 15,0 0 0-15,1 0 0 0,0 0 0 0,-2 1 5 0,1 1-5 0,0-2 0 0,0 2 8 16,0 1-8-16,0-1 0 0,-1 1 21 0,0-2-21 0,0 3 0 0,-1-2 0 0,0 1 0 0,0-1 0 15,-1 3-3-15,-1-3 3 0,1 0 0 0,-1 2-14 0,0-2 14 0,0 0 0 0,-1 1-14 16,-2-2 14-16,2 0 0 0,-2 2 0 0,1-3 0 0,-1 0 0 0,-1 2 2 0,1-2-2 0,0-1 0 16,-3 1 10-16,2-1-10 0,0-2 0 0,-3 1 12 0,2 0-12 0,0-2 0 0,-1 1 0 0,1-1 0 15,0 1 0-15,-1-1 32 0,1-1-32 0,0 0 0 0,-3-1-3 0,4-1 3 0,0 1 0 16,-3-1-12-16,3 1 12 0,0-2 0 0,-2-2 0 0,3 2 0 0,0-2 0 0,-3 0-19 0,2 0 19 0,1 0 0 16,0-2-11-16,1 1 11 0,1 0 0 0,-2-1-6 0,3-1 6 0,0 1 0 0,-3-2 0 15,4 0 0-15,0 0 0 0,-1 0 5 0,3-1-5 0,0 0 0 0,-2 1-7 0,3 0 7 0,0 0 0 16,-2-3-25-16,6-10 25 0,-1 0 0 0,0 0 0 0,3 2 0 0,0 2 0 0,1-3-21 0,2 3 21 0,1 0 0 15,-1 0 0-15,2 3 0 0,1 0 0 0</inkml:trace>
  <inkml:trace contextRef="#ctx0" brushRef="#br0" timeOffset="15248.31">18979 2032 0 0,'0'0'729'0,"0"0"-742"0,1 1 13 0,0 1 0 0,1 0-48 16,-2-1 48-16,0-1 0 0,2 1 0 0,0 1 0 0,-1-1 0 0,0-1-68 0,0 2 68 0,0-1 0 0,0 0-33 15,0-1 33-15,1 2 0 0,-1 1-14 0,0-2 14 0,0 1 0 0,0 0 0 16,0 1 0-16,0-2 0 0,0 3 11 0,-1-2-11 0,0 1 0 0,1 0-19 0,-1 0 19 0,0 0 0 0,-1 2-45 16,0-3 45-16,0 2 0 0,-1-1 0 0,0 0 0 0,-1 0 0 0,0 1-1 0,0 0 1 15,-1-1 0-15</inkml:trace>
  <inkml:trace contextRef="#ctx0" brushRef="#br0" timeOffset="15448.02">18703 2165 0 0,'0'0'516'0,"0"0"-516"16,-2 0 0-16,0 0 0 0,-2 2 5 0,2-2-5 15,0 0 0-15,-2 0-2 0,2 0 2 0,0 0 0 0,-2 0-10 0,1-2 10 0,1 1 0 0,-2 0 0 0,2 0 0 0,0-1 0 0,-1 2-2 16,1-1 2-16,0 0 0 0,-1-2-1 0,2 3 1 0,0-2 0 0,-2-1 8 0,2 1-8 0,0-1 0 16,-1 0 0-16,2 1 0 0,0 0 0 0,-1 1 3 0,1-2-3 0,0 1 0 0,0 0-11 15,1 0 11-15,1 1 0 0,-1-3 10 0,0 3-10 0,0 0 0 0,1 0 0 0,0 1 0 0,0 0 0 16,0-1-1-16,0 1 1 0,0 0 0 0,0 1 12 0,0-1-12 0,0 1 0 0,0 3 5 0,-1-2-5 16,0 1 0-16,2-2 0 0,-3 2 0 0,0 0 0 0,3 1-5 0,-3 0 5 0,0 1 0 0,-1 0-36 15,-1-1 36-15,1 1 0 0,-2 1-46 0,0 1 46 0,0-1 0 0,0 0 0 0,-9 6 0 16,-1 0 0-16,-1 0-29 0,14-12 29 0,0 0 0 0</inkml:trace>
  <inkml:trace contextRef="#ctx0" brushRef="#br0" timeOffset="15698.16">18077 2099 0 0,'0'0'503'0,"0"0"-503"15,0 1 0-15,0 1 0 0,0 1-4 0,0-2 4 0,0 2 0 0,1-2-3 16,-1 2 3-16,0-1 0 0,2 0-9 0,-1 1 9 0,0-2 0 0,1 3 0 0,0-1 0 0,0 0 0 16,0 1-1-16,2-1 1 0,-1 0 0 0,0 2 19 0,1 1-19 0,0-1 0 0,0 0-9 15,0 0 9-15,0 1 0 0,3 1 0 0,-3-1 0 0,0 1 0 0,3 1-12 0,-3-2 12 0,0 1 0 0,3 2-17 16,-3-2 17-16,0-1 0 0,0 3 0 0,-1-2 0 0,0-1 0 0,0 2 0 0,-2 0 0 16,0 0 0-16,2 1 15 0,-3-1-15 0,0-2 0 0,1 4 20 0,-2-3-20 0,0 1 0 15,-2 1 4-15,0-2-4 0,0 0 0 0,-1 3 0 0,-8 4 0 0,-1-1 0 0,-2 3 0 16,0-5 0-16,1-1 0 0,-2 1-2 0,16-11 2 0,0 0 0 0,0 0-16 0,0 0 16 0,0 0 0 0</inkml:trace>
  <inkml:trace contextRef="#ctx0" brushRef="#br0" timeOffset="16449">17691 2183 0 0,'0'0'472'0,"0"0"-478"0,3 3 6 0,-1-1 0 16,0 3-16-16,0-4 16 0,0 0 0 0,-2-1 0 0,3 3 0 0,-1 0 0 0,0-2 0 0,2 3-33 16,0-2 33-16,0 2 0 0,3-2 5 0,-2 2-5 0,0-1 0 0,1 2-10 0,10 5 10 0,-2 2 0 0,3-1 0 15,-2 1 0-15,1 0 0 0,-1-1-13 0,0-1 13 0,0 1 0 0,0 1-30 0,-9-6 30 0,0-1 0 0,0 0-7 16,-1 0 7-16,1-2 0 0,0 3 0 0,-2-1 0 0,0 0 0 0,1 0 15 16,-2-2-15-16,0 0 0 0,1 1-10 0,-2-1 10 0,0 2 0 0,0 0-15 0,-1-2 15 0,0 0 0 0,1 1 0 15,-2-1 0-15,0 1 0 0,-3 1 6 0,1-2-6 0,0 0 0 0,0 0 7 0,-2-1-7 0,1 0 0 16,-1 1 17-16,-1 1-17 0,0-3 0 0,0 4 0 0,-2-5 0 0,1 1 0 0,-1 3 25 15,-1-4-25-15,0 0 0 0,-1 1 11 0,1-1-11 0,-1 0 0 0,-1-1 16 0,-8-6-16 16,-1-1 0-16,1 3 0 0,9 2 0 0,1-1 0 0,-1 0-10 0,0-1 10 0,2-1 0 0,-1 1-23 16,-5-8 23-16,-1-2 0 0,0 2-19 0,8 6 19 0,1 2 0 0,-1-4 0 0,2 3 0 0,0 0 0 15,0-1-24-15,2-1 24 0,-1 2 0 0,-1-1-13 0,3 1 13 0,0 0 0 0,-2 0-2 0,3 0 2 0,0 1 0 16,0-1 0-16,0 1 0 0,0 1 0 0,2 0-11 0,0 1 11 0,0 0 0 0,1-1-14 16,0 1 14-16,-1 1 0 0,1-1-19 0,-1 2 19 0,0 0 0 0,2 0 0 0,-1 1 0 0,0 0 0 15,1 0-5-15,-1 0 5 0,1 1 0 0,0 1 20 0,-1 1-20 0,0-2 0 0,1 1 26 16,-1 2-26-16,0-1 0 0,2 2 0 0,-1-2 0 0,-1 1 0 0,2 3 25 0,-3-2-25 0,0 0 0 15,2 2 6-15,-2-2-6 0,0 2 0 0,1 1 6 0,-3-3-6 0,0 1 0 0,2 3 0 0,-2-4 0 16,0 2 0-16,-1 2 19 0,0-3-19 0,0 0 0 0,-2-1 34 0,0 2-34 0,0-2 0 0,0 1 17 16,-1-1-17-16,0 2 0 0,-2-2 0 0,1-2 0 0,0 2 0 0,-1 0-1 0,1-1 1 0,0-2 0 15,-3 3-16-15,2-4 16 0,0 2 0 0,0 1-36 0,-2-3 36 0,2-1 0 16,-2 4 0-16,2-4 0 0,0 0 0 0,-2 1-41 0,2-1 41 0,0 0 0 0,-1 0-36 0,1-1 36 16,-1 1 0-16,0-4-9 0,2 3 9 0,0-1 0 0,-2-3 0 0,0 3 0 0,2-2 0 0,-2 2 16 15,3-2-16-15,0 1 0 0,-3-2 12 0,3 1-12 0,0-1 0 0,-1 2 7 0,2-3-7 0,0 2 0 16,-2 1 0-16,3 0 0 0,0 0 0 0,-2-2-4 0,3 3 4 0,0 0 0 0,-2-3-5 15,2 3 5-15,0 0 0 0,0 1-3 0,1 1 3 0,0 0 0 0,-2-2 0 0,2 2 0 0,0 0 0 16,1 0 14-16,-1 1-14 0,0 0 0 0,2 0 35 0,-2 0-35 0,0 2 0 0,2-1 24 16,-1 1-24-16,0-1 0 0,0 3 0 0,-1-3 0 0,0 2 0 0,2-1 40 0,-2-1-40 0,0 1 0 15,1 4 10-15,-1-5-10 0,0 2 0 0,0 0-2 0,0 0 2 0,0-1 0 0,-1 2 0 0,0-2 0 0,0 1 0 16,0-1-7-16,0 1 7 0,0-1 0 0,-1 1-12 0,0-2 12 0,0 2 0 0,0 0-36 16,0-2 36-16,0 0 0 0,-2 1 0 0,1-2 0 0,0 1 0 0,-3-1-33 0,3 0 33 0,0 0 0 15,-2 0-7-15,1-1 7 0,0 0 0 0,-3-1-6 0,2 1 6 0,0 0 0 0,-1-2 0 16,1 1 0-16,0 1 0 0,-2-3 4 0,2 0-4 0,0 1 0 0,-2-3 18 0,2 3-18 0,0-2 0 15,-4-1-14-15,4 1 14 0,0 0 0 0,-1-1 0 0,2 1 0 0,-1 0 0 0,-1 0-14 16,2 0 14-16,0 0 0 0,-1-1 5 0,2 1-5 0,0 0 0 0,-3 0 12 0,3 0-12 0,0 2 0 0,0-1 0 16,1 0 0-16,0 1 0 0,0-1 23 0,1 3-23 0,0-1 0 0,-2-1 18 0,2 2-18 0,0 0 0 15,-2 2 9-15,2-1-9 0,0-1 0 0,-2 3 0 0,2-1 0 0,0 1 0 16,-2 1-14-16,2 0 14 0,0 0 0 0,-3-1-31 0,3 4 31 0,0-2 0 0,-2 1-21 0,1 0 21 0,0 0 0 16,0 1 0-16,0-1 0 0,0 0 0 0,0 1-3 0,-1 0 3 0,1-1 0 0,-1 2-1 15,1-1 1-15,0-1 0 0,-2 1 0 0,1-1 0 0,0-1 0 0,0 2 0 0,0-3 0 0,0-1 0 16,-2 4 2-16,2-3-2 0,0-1 0 0,-1-1-15 0,4-2 15 0,0 0 0 0</inkml:trace>
  <inkml:trace contextRef="#ctx0" brushRef="#br0" timeOffset="16566.23">17191 2401 0 0,'0'0'332'0,"0"0"-328"15,2-10-4-15,0 0 0 0,1 2 0 0,0-1 0 0,-1 0 0 0,2 0 45 0,-1 1-45 0,0 0 0 16,0 0 35-16,-1-1-35 0,0 2 0 0,2 0 3 0,-2 2-3 0,0-1 0 0,2 0 0 16,-2 1 0-16,0 2 0 0,1-5-17 0,-2 6 17 0,0-2 0 0,2 0-10 0,-2 2 10 0,0 1 0 15,1-4-19-15,-1 5 19 0,0-2 0 0,1-1 0 0,-1 3 0 0,0 0 0 0,1-2 0 16,-1 2 0-16,0 0 0 0,0 0-15 0,-1 0 15 0,0 0 0 0</inkml:trace>
  <inkml:trace contextRef="#ctx0" brushRef="#br0" timeOffset="16816.25">17087 2310 0 0,'0'0'296'0,"0"0"-266"15,0 2-30-15,0-1 0 0,-1 2 0 0,1 0 0 0,0-1 0 0,0-2 0 0,-2 1 34 0,2 0-34 0,0 1 0 16,-1 0 9-16,1 1-9 0,0-1 0 0,-1 0 6 0,1-2-6 0,0 1 0 0,0 3 0 15,0-2 0-15,0 0 0 0,2 1 20 0,-1 0-20 0,0-1 0 0,1 0 19 0,-1 1-19 0,0 1 0 16,3-1 1-16,-3-1-1 0,0 1 0 0,2 1 0 0,-1-1 0 0,0 0 0 0,0 0 6 0,0 1-6 0,1 0 0 16,-1 0 1-16,-1-1-1 0,0-1 0 0,2 2 4 0,-2-3-4 0,0 2 0 0,2 1 0 15,-2-2 0-15,0 0 0 0,1 3 22 0,-2-4-22 0,0 2 0 0,1 0 13 0,-1-1-13 0,0 0 0 16,-1 0 13-16,0-2-13 0,0 1 0 0,-1 3 0 0,0-4 0 0,0 0 0 0,0 1 7 16,0-1-7-16,0 0 0 0,-3 0-11 0,2-1 11 0,0 1 0 0,0-1-23 0,0-2 23 0,-1 2 0 0,1 0 0 15,0-2 0-15,0 2 0 0,-1-3-22 0,0 1 22 0,1 0 0 0,-2-1-5 0,2 1 5 0,0 0 0 16,-1-2-2-16,4 5 2 0,0 0 0 0</inkml:trace>
  <inkml:trace contextRef="#ctx0" brushRef="#br0" timeOffset="17283.54">16900 2339 0 0,'0'0'614'0,"0"0"-626"0,0 1 12 0,0 0 0 0,0 1 0 15,0-2 0-15,0 1 0 0,0 0-14 0,0-1 14 0,0 0 0 0,1 3-14 0,-1-2 14 0,0 0 0 0,0 0-12 16,0 0 12-16,0 0 0 0,1 2 0 0,-1 0 0 0,0-2 0 0,3 3 14 15,-2 0-14-15,0-1 0 0,0-1 15 0,0 3-15 0,0-2 0 0,2 1-4 0,-1 1 4 0,0 0 0 0,1 1 0 16,-1-1 0-16,1 1 0 0,0-1-17 0,-1-1 17 0,1 2 0 0,0 0-22 0,-1 2 22 16,0-1 0-16,1-2-16 0,-2 1 16 0,0-1 0 0,2 2 0 0,-2-1 0 0,0 0 0 0,1 0 23 15,-2 1-23-15,0-1 0 0,3 2 46 0,-3-2-46 0,0-2 0 0,-2 2 4 0,2 0-4 0,0-1 0 16,-2 0 0-16,1-2 0 0,0 1 0 0,-2 0-17 0,1 0 17 0,0-1 0 0,-1 0 17 0,0 0-17 16,0-2 0-16,-1 3 8 0,1-4-8 0,-1 0 0 0,0 1 0 0,1-1 0 0,0 0 0 0,-1 0-21 15,-1 0 21-15,1 0 0 0,0-1-20 0,-1 0 20 0,1 0 0 0,0-2 4 0,0 1-4 0,0 0 0 16,0-3 0-16,0 3 0 0,0-2 0 0,-1 1 9 0,2-1-9 0,0 1 0 0,-2-1 0 15,2-1 0-15,0 0 0 0,-1 0 5 0,2 2-5 0,0-2 0 0,-2 0 0 0,2 0 0 0,0 2 0 16,0-3 23-16,2 3-23 0,0 0 0 0,-2-1-4 0,2 0 4 0,0 1 0 0,0 0-26 16,0 1 26-16,0 0 0 0,1 0 0 15,0 0 0-15,0 2 0 0,0-1 7 0,0 1-7 0,0 0 0 0,2-3 18 0,0 3-18 0,-1 0 0 0,0 3-1 0,0-3 1 0,0 1 0 0,0-1 0 0,0 3 0 16,0-2 0-16,1 2-14 0,-2-1 14 0,0 0 0 0,2 2-5 0,-2 0 5 0,0-1 0 0,1 0-5 16,-2 0 5-16,0 0 0 0,1 1 0 0,-1-1 0 0,0 1 0 0,0 1 21 15,0-2-21-15,0 0 0 0,-2 2 0 0,1-2 0 0,0 1 0 0,-2 1 27 0,1-3-27 16,0 1 0-16,-2 1 0 0,1-1 0 0,0-2 0 0,-2 2-3 0,0-1 3 0,1-1 0 0,-2 2-10 0,1-3 10 0,-1 0 0 15,0 1 14-15,-1-2-14 0,1-1 0 0,0 2 0 0,0-2 0 0,0-1 0 0,-1 0 13 16,-6-9-13-16,-1 0 0 0,0 0-23 0,2-3 23 0,0-2 0 0,1 2-23 0,2-3 23 0,-1 0 0 16,1 0 0-16,3 2 0 0,0-2 0 0,-3 0-5 0,5 1 5 0,0-1 0 0,-2-3 22 15,5 2-22-15,0 0 0 0,-3-1 18 0,4 2-18 0,0 0 0 0,-2-1 0 0,2 4 0 0,0-1 0 0,2 0-8 16,1 2 8-16,-1-2 0 0,0 1-4 0,-1 10 4 0,0 0 0 0,1-1-11 0,-1 1 11 0,0 2 0 16,2-3 0-16,-2 3 0 0,0 0 0 0</inkml:trace>
  <inkml:trace contextRef="#ctx0" brushRef="#br0" timeOffset="19302.04">7198 4032 0 0,'0'0'327'0,"0"0"-315"0,0 2-12 0,0-1 0 0,2 2 39 16,-2-2-39-16,0 2 0 0,0-2 0 0,0 1 0 0,0-1 0 0,0 2 22 0,0-2-22 0,0 1 0 0,0-2 0 0,0 1 3 15,0 1-3-15,0-1 0 0,0 0-11 0,0-1 11 0,0 0 0 0,0 1 0 0,0-1 0 16,0 0 0-16,1-1-5 0,-1 0 5 0,0 0 0 0,2-2-8 0,-1 1 8 0,0 0 0 0,0-1-1 16,0 0 1-16,0 0 0 0,0-1 0 0,0-2 0 0,0 1 0 0,2 0-6 0,-2-1 6 0,1-1 0 15,-1-1 4-15,1 1-4 0,-2 0 0 0,3-3 15 0,-2 0-15 0,0 1 0 0,2-1 0 16,-1-12 0-16,0-2 0 0,2 0-8 0,-1 2 8 0,0-1 0 0,1 0 10 0,-1 4-10 0,0-1 0 0,2-2 12 16,0 4-12-16,-2 0 0 0,2 0 0 0,-1 2 0 0,1 0 0 0,2-2 27 0,-4 4-27 0,1 2 0 15,2-4 8-15,-4 12-8 0,0 0 0 0,1-2-25 0,-3 2 25 0,1 2 0 0,3-4 0 16,-3 3 0-16,0 0 0 0,3-2-33 0,-3 3 33 0,0-1 0 0,2-2-34 0,-1 4 34 0,1-1 0 15,-2-2 7-15,1 1-7 0,1 1 0 0,-1 0 0 0,0 1 0 0,0 0 0 0,2-2 33 16,-1 1-33-16,-1 1 0 0,2-2 33 0,-1 3-33 0,0 0 0 0,2-1 34 0,0 1-34 0,-2 0 0 0,3 1 0 16,-1-1 0-16,0 2 0 0,0 0-8 0,1 0 8 0,-2 1 0 0,5 1-60 0,-3-2 60 15,0 1 0-15,1 3-70 0,-1-1 70 0,1-1 0 0,1 1 0 0,-1 0 0 0,0-1 0 0,3 3-21 16,7 7 21-16,2 1 0 0,2-3 33 0,-6 2-33 0,2-1 0 0,1 3 23 0,-2-3-23 0,-2-1 0 16,3 1 0-16,-5-1 0 0,1 1 0 0,1-1-1 0,-9-5 1 0,1-3 0 0,-2 2 32 15,1-1-32-15,0 0 0 0,0 1 38 0,-2-2-38 0,0 0 0 0,0 3 0 0,-1-4 0 0,0 1 0 16,0 2-6-16,-1-1 6 0,1 1 0 0,1-1-14 0,-2 1 14 0,0-1 0 0,0 2-20 15,-1-1 20-15,0 0 0 0,0 0 0 0,-1 1 0 0,0-1 0 0,0 1-1 0,-1-1 1 16,-1 0 0-16,-1 2 2 0,0-2-2 0,1 0 0 0,-3 2-5 0,-9 5 5 0,0 1 0 0,0 1 0 0,-1-4 0 16,0 1 0-16,-2 0-9 0,0-3 9 0,2 0 0 0,-3 1 29 0,2-4-29 0,-1 0 0 0,-3 2 51 15,4-4-51-15,-1 1 0 0,0 2 0 0,1-4 0 0,0 0 0 0,-1 0 10 0,2-1-10 16,1-1 0-16,-2 2-23 0,4-3 23 0,-1 0 0 0,-1 1 16 0,10-1-16 0,1 0 0 0,-3-2 0 16,2 1 0-16,1 0 0 0,-1 0 31 0,2-1-31 0,-2 2 0 0,1-3 21 0,-1 1-21 15,1 0 0-15,1-3-17 0,0 2 17 0,0 0 0 0,-3-2 0 0,6 5 0 0,0 0 0 0</inkml:trace>
  <inkml:trace contextRef="#ctx0" brushRef="#br0" timeOffset="19568.68">7785 3392 0 0,'0'0'631'0,"0"0"-630"15,1 4-1-15,0 3 0 0,2-3 0 0,-1-2 0 0,-2 2 0 0,1-1 14 16,1 0-14-16,-2 0 0 0,0-3 0 0,2 3 27 0,0 2-27 0,0-1 0 0,0 1 2 0,0 0-2 0,1 0 0 0,-3-5 0 0,5 7 0 15,-1 11 0-15,1 1 0 0,2-1-26 0,-3-1 26 0,0 3 0 0,3 1-28 0,-4-2 28 0,0 2 0 16,1 0 3-16,-1-1-3 0,-2 1 0 0,2 0 0 0,-1-1 0 0,0 0 0 0,0 3 9 16,-1-5-9-16,1 0 0 0,0 3-17 0,0-4 17 0,0 0 0 0,0 1-23 0,1 0 23 0,-3-2 0 0,3 0 0 15,-3 1 0-15,0-2 0 0,1 2-31 0,-1-2 31 0,0-1 0 0,0 1-24 0,0-3 24 0,0-1 0 16,0 2-14-16,0-10 14 0,0 1 0 0,0 2 0 0,0-1 0 0,0-2 0 0,-1 1-28 16,1 1 28-16,0-2 0 0,-2 3-30 0,1-2 30 0,1 1 0 0,-3-2 10 0,2 1-10 0,0 1 0 15,-1-1 0-15,1 0 0 0,0-2 0 0,-3 1 7 0,4-3-7 0,0 0 0 0,0 0-12 0,0 0 12 16,0 0 0-16</inkml:trace>
  <inkml:trace contextRef="#ctx0" brushRef="#br0" timeOffset="19819">8071 3421 0 0,'0'0'383'0,"0"0"-372"16,2 1-11-16,0 1 0 0,2 0 31 0,-3-1-31 0,1 0 0 0,-1 2 0 0,1 0 0 0,-1-3 0 0,2 3-4 15,-1 2 4-15,0-2 0 0,0 1-15 0,0 2 15 0,0-1 0 0,2 2-66 0,1 11 66 16,0-1 0-16,3 3 0 0,-2-1 0 0,0 2 0 0,1-1-22 0,1 3 22 0,-3-1 0 0,1-1 17 0,0 0-17 16,0 1 0-16,1-1 19 0,-2-1-19 0,0 0 0 0,0 1 0 0,-1-2 0 0,0 2 0 0,3 0 0 15,-2-2 0-15,-2-1 0 0,1 2 11 0,-1-5-11 0,0 2 0 0,0 1 5 0,0-4-5 0,1 0 0 16,0 2 0-16,-3-5 0 0,1 2 0 0,0-1 11 0,-2-8-11 0,0-1 0 0,1 3-12 16,-1-3 12-16,0-1 0 0,0 4-14 0,0-3 14 0,0 1 0 0,-1 0 0 0,1-1 0 0,0 0 0 0,-1-1-48 15,1-2 48-15,0 0 0 0,0 0-34 0,0 0 34 0,0 0 0 0,0 0-14 0,0 0 14 16,0 0 0-16,0 0 0 0,0 0 0 0,0 0 0 0</inkml:trace>
  <inkml:trace contextRef="#ctx0" brushRef="#br0" timeOffset="19985.65">8249 3921 0 0,'0'0'393'0,"0"0"-393"16,-3 0 0-16,0 0 0 0,0-3 26 0,0 3-26 0,2 0 0 0,-3-2 15 0,1 2-15 0,3 0 0 0,-3 0 0 16,-2-2-6-16,1 2 6 0,0 0 0 0,-3-1 0 0,1 1 0 0,1 0 0 0,-4-2-43 0,-9 2 43 0,-2 0 0 15,0-1-59-15,0 1 59 0,1 0 0 0,-3 1-23 0,2 0 23 0,1 0 0 16,-2 0 0-16,2-1 0 0,1 2 0 0,-2 0 14 0,4-1-14 0,-1 1 0 0,2 0-7 15,6-2 7-15,2 1 0 0,-1 0-32 0,3-1 32 0,-1 0 0 0,-1 2 0 0,4-2 0 0,-2 0 0 0,1 3-17 16,2-3 17-16,0 0 0 0,-2 0-5 0,4 0 5 0,-3 0 0 0,2-3 0 0,1 3 0 0,0 0 0 16</inkml:trace>
  <inkml:trace contextRef="#ctx0" brushRef="#br0" timeOffset="20202.37">8658 3790 0 0,'0'0'517'0,"0"0"-517"0,2 2 0 0,0 1 0 0,2 1 0 16,-3-3 0-16,0 0 0 0,1 0-34 0,-2-1 34 0,0 0 0 0,-2 3-36 0,1-3 36 0,0 0 0 15,0 0-38-15,-1 0 38 0,0 0 0 0,-1 1 0 0,0-1 0 0,0 0 0 0,-1-1-50 16,-1 1 50-16,-2 0 0 0,2-3-48 0,-1 2 48 0,0 0 0 0,-2 0-35 0,-1 0 35 0,1-1 0 0,8 2 0 0,-9-1 0 16,0-2 0-16,1 1 0 0,-2 1-16 0,1-2 16 0,-2 2 0 0,1-3 20 15,1 1-20-15,-1 0 0 0,1 0 39 0,1-1-39 0,-1 2 0 0,1-3 0 0,2 1 0 0,0 0 0 0,-2-1 20 16,1 0-20-16,2 1 0 0,0-1-18 0,3-1 18 0,1 1 0 0,-4-2-20 0,5 7 20 0,0 0 0 15</inkml:trace>
  <inkml:trace contextRef="#ctx0" brushRef="#br0" timeOffset="20320.27">8512 3611 0 0,'0'0'282'0,"0"0"-268"15,12-2-14-15,-3 1 0 0,3-2 0 0,-8 3 0 0,-1 0 0 0,1 0 20 0,-3 0-20 0,0 0 0 0,2 1 2 16,-3-1-2-16,0 0 0 0,1 0-1 0,-2 0 1 0,0 0 0 0,-1 1 0 0,0-1 0 0,0 0 0 16,-2 1-35-16,2-1 35 0,-4 0 0 0,1 1-21 0,1-1 21 0,0 0 0 0,-1 2-5 15,-1-2 5-15,0 0 0 0,0 0 0 0,0 0 0 0,0 0 0 0,0-2 5 0,0 1-5 0,1 0 0 16,-1-3 6-16,6 4-6 0,0 0 0 0</inkml:trace>
  <inkml:trace contextRef="#ctx0" brushRef="#br0" timeOffset="20737.28">8985 3346 0 0,'0'0'416'0,"0"0"-402"0,0 3-14 15,0-1 0-15,1 0 0 0,-1 1 0 0,0-2 0 0,3 1 23 0,-3 1-23 0,0-1 0 0,1 0 28 16,-1-1-28-16,0 0 0 0,2 2 20 0,-2-1-20 0,0-1 0 0,0 1 0 0,0 0 0 0,0 0 0 15,-2 0-48-15,1 1 48 0,1-2 0 0,-2 4-60 0,0-3 60 0,0 1 0 0,0 0 4 16,-1 1-4-16,-1-2 0 0,1 2 0 0,0 1 0 0,0 0 0 0,-2-2 50 0,1 1-50 0,0 1 0 16,-3 1 22-16,2 0-22 0,0-1 0 0,-1 1 23 0,1-1-23 0,-1 0 0 0,-1 2 0 15,2-2 0-15,0 3 0 0,-1-2 35 0,1-1-35 0,-1 2 0 0,1 1 34 0,1-2-34 0,0 0 0 0,-1 2-9 16,2 0 9-16,0-1 0 0,-1 0 0 0,-1 0 0 0,2 1 0 0,0-1-21 0,2 0 21 0,0 0 0 16,-2 3-24-16,2-2 24 0,0-1 0 0,0 3-37 0,1-2 37 0,0 0 0 0,0 1 0 15,1 0 0-15,0 1 0 0,0 0-13 0,2 11 13 0,0-1 0 0,0 2-1 0,0-1 1 0,1 0 0 0,1 0-35 16,-2-1 35-16,0-2 0 0,2 0 0 0,-3-1 0 0,0 0 0 0,1 1 2 15,-3-4-2-15,1 2 0 0,2 0 28 0,-3-10-28 0,0 0 0 0,3 0 52 0,-3 0-52 0,0 0 0 16,2-1 0-16,-2 1 0 0,0-1 0 0,-1 3 49 0,1-3-49 0,0 0 0 0,-3 2 34 0,3 0-34 0,0-1 0 16,-2 1 23-16,2 1-23 0,0-1 0 0,-2 0 0 0,2 0 0 0,0 1 0 0,-1-1 32 15,1 0-32-15,0 1 0 0,-3 1 48 0,3-2-48 0,0 1 0 0,-2 0 32 0,2-1-32 0,0 1 0 16,-2 1 0-16,2-1 0 0,0-1 0 0,-2 0 22 0,2-1-22 0,0 1 0 0,-1 1 27 16,1-2-27-16,0 1 0 0,1 1 13 0,-1-4-13 0,0 1 0 0,2 1 0 0,-1-2 0 0,0 2 0 15,0 0-8-15,0-3 8 0,0 2 0 0,1-1-16 0,0 1 16 0,0-1 0 0,3-1-34 16,-1 1 34-16,0-2 0 0,0 5 0 0,1-6 0 0,0 3 0 0,2 1-34 0,10 1 34 0,0 1 0 15,0 0-39-15,4-3 39 0,-3-1 0 0,4 2-36 0,-1-3 36 0,0 0 0 0,0 1 0 16,0-4 0-16,1-1 0 0,-2-1-21 0,1-1 21 0,0 0 0 0,2 0-11 0,14-6 11 0,-1 1 0 16,2-2-11-16,-38 11 11 0,0 0 0 0</inkml:trace>
  <inkml:trace contextRef="#ctx0" brushRef="#br0" timeOffset="21921.43">16391 3431 0 0,'0'0'442'0,"0"0"-434"0,11-3-8 0,-1 1 0 0,0-2 28 16,-3 3-28-16,0 0 0 0,1 0 0 0,0-1 0 0,0 1 0 0,2 1 37 15,9-2-37-15,1 1 0 0,2-3 7 0,-3 3-7 0,1 0 0 0,2-1-9 0,-5 2 9 0,2 0 0 0,1-1 0 16,-4 1 0-16,1 0 0 0,-1 0 11 0,-9 0-11 0,1 0 0 0,0 1-12 0,-2-1 12 0,0 0 0 16,2 1-25-16,-2-1 25 0,0 0 0 0,0 1 0 0,-1-1 0 0,0 0 0 15,3 0-10-15,-2 0 10 0,0 0 0 0,0 0 26 0,-1 0-26 0,1 0 0 0,2-1 6 0,-3 1-6 0,0 0 0 16,2 0 0-16,-1 0 0 0,-1 0 0 0,2-1 0 0,-3 1 0 0,0 0 0 0,3 0-6 0,-3 0 6 15,0 0 0-15,0 0-11 0,-2 0 11 0,0 0 0 0,2 1 0 0,-2-1 0 0,0 0 0 16,1 1-11-16,-2 0 11 0,1 0 0 0,1 3-4 0,-2-4 4 0,0 1 0 0,1 1 5 0,-2 1-5 0,0-2 0 16,2 1 0-16,-2 1 0 0,0 0 0 0,1 1-3 0,-1-2 3 0,0 2 0 0,0 1 19 15,0-2-19-15,0 1 0 0,-2 1 8 0,1 1-8 0,0-1 0 0,-1 1 0 0,1-1 0 0,0 2 0 16,-1-1 8-16,0 0-8 0,1 0 0 0,-2 3 22 0,1-2-22 0,0 0 0 0,0 2 21 16,0 0-21-16,0-1 0 0,0 0 0 0,0 1 0 0,0-2 0 0,0 5 13 0,0-3-13 0,0 1 0 0,0 0 21 15,1-2-21-15,-1 2 0 0,-1 1 30 0,-1 12-30 0,0 1 0 0,-1 0 0 0,1-1 0 0,0 0 0 16,-2 1 30-16,3-3-30 0,0 1 0 0,-1-1 25 0,1-1-25 0,0 1 0 0,0-1 31 15,-2-1-31-15,1 0 0 0,-2-1 0 0,2 0 0 0,0 0 0 0,-1 0 41 0,-1 0-41 0,0 1 0 16,-1-2 56-16,0-1-56 0,0 0 0 0,-1 2 24 0,-1-2-24 0,1-1 0 0,-2 1 0 16,-1 1 0-16,2-1 0 0,-1 0-2 0,0-1 2 0,1 1 0 0,-1 0 14 15,1-3-14-15,-1 2 0 0,0 0 15 0,-1-1-15 0,0-1 0 0,-1 2 0 0,1-2 0 0,1 0 0 0,-1 0 21 16,0-2-21-16,1 0 0 0,-2 0-12 0,0 1 12 0,2 0 0 0,-1-1-36 0,0 0 36 0,1-1 0 0,0 2 0 16,-1-3 0-16,1 0 0 0,0 1-70 0,-1-2 70 0,2-1 0 0,-1 3-41 15,7-9 41-15,-1 1 0 0,0 1 7 0,4-3-7 0,0 0 0 0</inkml:trace>
  <inkml:trace contextRef="#ctx0" brushRef="#br0" timeOffset="23456.72">16112 3351 0 0,'0'0'405'0,"0"0"-399"16,0 0-6-16,0 2 0 0,0-2 0 0,1 3-2 0,-1-3 2 0,0 1 0 0,0 1 0 15,0 0 0-15,0-1 0 0,0 1-1 0,0 0 1 0,0-2 0 0,0 1-4 0,0-1 4 0,0 0 0 0,0 2 3 16,0-2-3-16,0 0 0 0,0 2 0 0,0-2 0 0,0 0 0 0,0 2 3 15,0-2-3-15,0 0 0 0,0 1 17 0,0-1-17 0,0 0 0 0,-1 0 10 0,1 0-10 0,0 0 0 0,-2 0 0 0,2 0 0 16,0 0 0-16,-2 0 6 0,1 0-6 0,0 0 0 0,0-3 4 0,0 3-4 0,0 0 0 0,0-2 8 16,0 1-8-16,0 0 0 0,0 0 0 0,0 1 0 0,0-2 0 0,-1 1 6 15,1 0-6-15,0 0 0 0,-2-2 23 0,3 2-23 0,0 0 0 0,-2-2 4 0,2 1-4 0,0 2 0 0,-2-3 0 16,2 1 0-16,0 2 0 0,-1-2-11 0,1 1 11 0,0-1 0 0,0-2-8 0,0 3 8 0,0 0 0 16,2-2 10-16,-1 2-10 0,0 0 0 0,0-1 0 0,1 1 0 0,-1 1 0 0,2-2 12 15,-1 2-12-15,0 0 0 0,0-1-7 0,0 1 7 0,0 0 0 0,0 1-31 0,0-1 31 0,0 0 0 16,1 2 0-16,-1-1 0 0,0-1 0 0,0 4-26 0,1-1 26 0,-1-2 0 0,0 2-19 15,-1-1 19-15,0 1 0 0,2-1-2 0,-3 2 2 0,0-1 0 0,2 0 0 0,-2 0 0 0,0 1 0 0,1 1-7 16,-1-5 7-16,0 0 0 0,0 0 2 0,-2 9-2 0,0 0 0 0,-2 1 27 0,1-5-27 0,-1 0 0 16,1 2 0-16,-1-3 0 0,0 1 0 0,0 0 17 0,-1 2-17 0,0-3 0 0,-1 1 8 15,1 0-8-15,0-2 0 0,-1 2 10 0,0 0-10 0,0 0 0 0,-1 1 0 0,1-3 0 16,-1 2 0-16,0-1-10 0,0 1 10 0,1-1 0 0,-1-1-17 0,1 1 17 0,0-2 0 0,-1 5 2 16,2-5-2-16,0 1 0 0,-2 1 0 0,2 0 0 0,0-2 0 0,-2 2-1 0,3 0 1 0,0-1 0 15,-1 1-29-15,2-2 29 0,0 2 0 0,0-1-29 0,0-1 29 0,1 0 0 0,0 3 0 0,1-3 0 16,0 1 0-16,0 1-31 0,1-1 31 0,0-1 0 0,0 2 0 0,1-1 0 0,0 0 0 0,1 1-26 15,0-1 26-15,1 0 0 0,-1 1 0 0,1-1 0 0,0-1 0 0,2 5-26 16,0-3 26-16,-1-2 0 0,2 3-7 0,0-2 7 0,-1 0 0 0,1 3 9 0,-1-4-9 0,0 2 0 0,3-1 0 16,-2 1 0-16,0-1 0 0,0 1 9 0,-1 0-9 0,1-1 0 0,1 2 11 0,-2-3-11 15,1 1 0-15,0-1 26 0,-1 2-26 0,1 0 0 0,-1-1 0 0,-1-1 0 0,0 0 0 0,0 1 21 16,-1-1-21-16,0 1 0 0,1-1 18 0,-2 0-18 0,0 1 0 0,2-2 6 0,-2 2-6 0,0-1 0 16,0 0 0-16,-1 0 0 0,0-2 0 0,1 3 2 0,-1-2-2 0,0 0 0 0,0 2-5 15,-1-1 5-15,0 0 0 0,1 1-21 0,-1-2 21 0,0-1 0 0,-1 4 0 0,0-2 0 0,0 1 0 0,0-2-20 16,-1 2 20-16,0-2 0 0,0 1-33 0,0 0 33 0,0 1 0 0,-2-1-17 0,1 0 17 15,-1 0 0-15,-1 2 0 0,0-3 0 0,0 2 0 0,0-2-24 0,0 1 24 0,-1 1 0 0,-1-1-12 16,0 0 12-16,1 0 0 0,-2 0-2 0,0-1 2 0,1 1 0 0,-2 0 0 16,0-1 0-16,1 0 0 0,-1 3 14 0,0-4-14 0,-1 1 0 0,-1 1 6 0,2-2-6 0,-1 0 0 0,-1 2-13 15,1-2 13-15,-1 0 0 0,1 1 0 0,1-1 0 0,-1 0 0 0,-1 1-7 0,1-1 7 0,0 0 0 16,0 0-1-16,2 0 1 0,-1 0 0 0,-1-1 0 0,3 1 0 0,0 0 0 0,-3-1 0 16,4 1 0-16,0 0 0 0,-3-1 0 0,3 1 0 0,1 0 0 0,0-1 0 0,1 1 0 0,0 0 0 0,0-2 0 15,2 2 0-15,0 0 0 0,-3-1 0 0,4 1 0 0,0 0 0 0,-2 1 0 0,3-1 0 16,0 0 0-16,-1 2 0 0,1-1 0 0,0 0 0 0,0-1 0 0,1 1 0 0,0 0 0 0,0 2 0 15,0-2 0-15,0 2 0 0,3-1 0 0,-2 0 0 0,0 1 0 0,1-1 0 16,0 2 0-16,0-2 0 0,2 2 0 0,-1-1 0 0,0 1 0 0,1 0 0 0,0 1 0 0,1-2 0 0,-1 3 0 16,0-3 0-16,0 2 0 0,1 2 0 0,-1-3 0 0,0 0 0 0,0 1 0 0,0 0 0 0,0-1 0 15,1 0 0-15,-1 1 0 0,0-1 0 0,0 1 0 0,-1 0 0 0,0-2 0 0,3 2 0 0,-4-2 0 16,0 0 0-16,3 1 0 0,-3-2 0 0,0-1 0 0,0 4 0 0,-1-3 0 0,0 1 0 16,2-2 0-16,-2-1 0 0,0 3 0 0,0-2 0 0,-1 1 0 0,0-2 0 0,1 2 0 15,-2-2 0-15,0 0 0 0,1 1 0 0,-1-1 0 0,0 0 0 0,0-1 0 0,-1 1 0 0,0 0 0 16,0-2 0-16,1 2 0 0,0 0 0 0,0 0 0 0,0 0 0 0,0 0 0 0,0 0 0 0,-5-6 0 0,-1 1 0 15,-1-2 0-15,4 5 0 0,0-1 0 0,-2-1 5 0,2 1-5 0,0-1 0 0,-3 0 1 16,2-1-1-16,0 1 0 0,0 1 0 0,0-2 0 0,0 1 0 0,0-1 0 0,1 2 0 0,-1-2 0 16,-1 0-5-16,2 0 5 0,0 1 0 0,-2-1-1 0,2 1 1 0,0 3 0 0,0-5 0 15,3 6 0-15,0 0 0 0,0 0 0 0,-5-4 0 0,1-2 0 0,-1 2 0 0,3 3 0 0,0 0 0 0,0-2 7 16,1 2-7-16,0 0 0 0,-3 0 0 0,2 1 0 0,0 0 0 0,-1 1-4 16,0 0 4-16,1 0 0 0,0 0-2 0,0 1 2 0,0-1 0 0,-2 0 6 0,1 1-6 0,0 0 0 15,0 1 0-15,0 0 0 0,0-1 0 0,-3 0-5 0,2 1 5 0,0 0 0 0,-2 0-2 0,1 0 2 16,0 0 0-16,-2 1 0 0,1-3 0 0,0 2 0 0,0 1 0 0,-1-2 0 0,0 0 0 0,-1 2 0 15,1-3 0-15,0 0 0 0,-1 2 0 0,1-2 0 0,0 0 0 0,0 0 0 16,-1 1 0-16,1-2 0 0,-1 2 0 0,1-2 0 0,-2 0 0 0,0 1 0 0,2-1 0 0,0 0 0 0,-1 0 0 16,1 0 0-16,0 0 0 0,0-1 0 0,1-1 0 0,-1 2 0 0,0-2 0 0,2 2 0 0,0-1 0 15,-4 0 0-15,5 0 0 0,0-1 0 0,-1 1 0 0,2 1 0 0,0-1 0 0,-1-3 0 0,2 3 0 16,0 0 0-16,-3-2 0 0,4 1 0 0,0 0 0 0,-1-1 0 0,2 2 0 0,0-2 0 0,-2 1 0 16,2-1 0-16,0 1 0 0,1-1 0 0,0 0 0 0,0 0 0 0,0 0 0 0,1 1 0 15,1-1 0-15,-1 1 0 0,0-1 0 0,0 2 0 0,2-3 0 0,-1 3 0 0,0 0 0 16,0-2 0-16,0 1 0 0,0 1 0 0,3 1 0 0,-2 0 0 0,-1 0 0 0,2-1 0 0,-1 1 0 15,0 0 0-15,0 1 0 0,-1 0 0 0,1 1 0 0,1 0 0 0,-1 0 0 0,0 1 0 0,0-1 0 16,-1 2 0-16,0-2 0 0,2 3 0 0,-1-2 0 0,-1 3 0 0,1-3 0 0,-2 2 0 0,0-2 0 16,0 4 0-16,-1-3 0 0,0 0 0 0,0 2 0 0,-1-1 0 0,0 1 0 0,-1 0 0 15,-1-1 0-15,0 1 0 0,0 0 0 0,0-1 0 0,0 1 0 0,-2 1 0 0,-1-2 0 0,1 0 0 16,-1 2 0-16,0-1 0 0,0-1 0 0,-2 2 0 0,0-2 0 0,1 0 0 0,0 3 0 0,-1-2 0 16,-2-2 0-16,1 3 0 0,1-1 0 0,0-2 0 0,-3 3 0 0,2-2 0 0,0 1 0 0,-2-2 0 15,1 2 0-15,1-1 0 0,-2-1 0 0,-1 2 0 0,2-2 0 0,0 2 0 0,1-2 0 16,-1 0 0-16,-1 1 0 0,2 0 0 0,-1-1 0 0,0 0 0 0,3-1 0 0,0 0 0 15,-4 1 0-15,5-2 0 0,0 1 0 0</inkml:trace>
  <inkml:trace contextRef="#ctx0" brushRef="#br0" timeOffset="23606.1">15808 4160 0 0,'0'0'364'15,"0"0"-421"-15,1 2 57 0,0 0 0 0,1 0-34 0,-1 0 34 0,1 1 0 0,1-2 0 16,-2 0 0-16,0 1 0 0,1 1-13 0,-1-2 13 0,0 1 0 0,0 1-4 0,0-3 4 0,0 1 0 15,0 1 0-15,-1-2 0 0,0 2 0 0,2-1 0 0,-2-1 0 0,0 1 0 0,1 1 0 16,-2-2 0-16,0 0 0 0,0 2 0 0,1-2 0 0,0 0 0 0,0 0 0 0,0 0 0 0,0 0 0 16</inkml:trace>
  <inkml:trace contextRef="#ctx0" brushRef="#br0" timeOffset="24207.21">15418 3676 0 0,'0'0'472'0,"0"0"-584"16,1-2 112-16,0 1 0 0,0 0-68 0,-1 0 68 0,0-1 0 0,2 2-27 15,-2-1 27-15,0 0 0 0,1 0 0 0,-1 1 0 0,0-2 0 0,1 1-8 0,-1 1 8 0,0 0 0 16,1-1-1-16,-1-1 1 0,0 1 0 0,-1-1 0 0,1 2 0 0,0-1 0 0,-1 0 0 0,1 1 0 0,0 0 0 16,-2-2 0-16,2 2 0 0,0 0 0 0,-2-3 0 0,1 3 0 0,0 0 0 0,0-1 0 15,0 1 0-15,0 0 0 0,-2 0 0 0,2 0 0 0,0 0 0 0,-1 0 0 0,0 0 0 0,0 0 0 16,0 1 0-16,0-1 0 0,0 0 0 0,0 1 0 0,0-1 0 0,0 0 0 0,-1 3 0 15,0-2 0-15,-2 0 0 0,2 0 0 0,0-1 0 0,0 2 0 0,-1 1 0 0,0-2 0 0,0 2 0 16,0-2 0-16,-2 1 0 0,1 0 0 0,0 1 0 0,0 0 0 0,0-1 0 0,0 3 0 16,-1-2 0-16,1-1 0 0,-2 1 0 0,2 0 0 0,0 1 0 0,-2-2 0 0,1 2 0 0,1 0 0 0,0-2 0 15,1 1 0-15,0 0 0 0,-1 1 0 0,1-1 0 0,1 0 0 0,-2 1 0 0,3-1 0 0,0 1 0 16,-2-2 0-16,2 1 0 0,0 2 0 0,0-3 0 0,2 1 0 0,0 0 0 0,-2 1 0 16,2-1 0-16,0 1 0 0,0 1 0 0,0-2 0 0,0 0 0 0,1 3 0 0,0-4 0 0,0 2 0 15,0 1 0-15,-1-2 0 0,0 0 0 0,2 3 0 0,-1-4 0 0,0 2 0 0,0 0 0 16,-1-1 0-16,0 1 0 0,1-1 0 0,-1 0 0 0,0 1 0 0,-1-1 0 0,0-1 0 0,0 2 0 0,0-1 0 15,-1 0 0-15,0 1 0 0,0-1 0 0,-1 0 0 0,-1 1 0 0,0 0 0 16,0-1 0-16,0 1 0 0,-2 1 0 0,0-2 0 0,-1 2 0 0,0 0 0 0,0-2 0 0,0 1 0 0,-1 2 0 16,1-2 0-16,0 0 0 0,-1 2 0 0,0-1 0 0,1 1 0 0,-2-1 0 15,2 1 0-15,-1-2 0 0,-1 3 0 0,3-3 0 0,0 2 0 0,-1-1 0 0,1 1 0 0,1-1 0 0,-1 1 0 16,2 0 0-16,0-1 0 0,-1 2 0 0,3-2 0 0,-1 1 0 0,0-1 0 0,2-2 0 16,0 3 0-16,0-1 0 0,1 0 0 0,0-1 0 0,2 1 0 0,0 1 0 0,0-2 0 0,1 2 0 15,0-2 0-15,0 0 0 0,1 2 0 0,0-1 0 0,0-1 0 0,2 2 0 0,-1-2 0 16,1 0 0-16,1 3 0 0,-1-2 0 0,1-2 0 0,0 2 0 0,-1-2 0 0,0 0 0 0,0 3 0 15,-6-6 0-15,0 0 0 0</inkml:trace>
  <inkml:trace contextRef="#ctx0" brushRef="#br0" timeOffset="24490.71">14911 3657 0 0,'0'0'444'0,"0"0"-540"16,-1 0 96-16,0 0 0 0,-1 2 0 0,1-2 0 0,0 0 0 0,0 3-61 15,0-3 61-15,0 1 0 0,1-1 0 0,-1 1-23 0,0 1 23 0,0 0 0 0,0-1-7 0,0 2 7 0,0-1 0 0,0 3 0 16,0 0 0-16,0-2 0 0,-1 2-1 0,0 2 1 0,1-1 0 0,-1 1 0 0,1 0 0 0,0 1 0 16,-1 2 0-16,2 9 0 0,0-1 0 0,-2 0 0 0,2 1 0 0,0-1 0 0,0-1 0 15,0-8 0-15,0 0 0 0,2 1 0 0,-2-2 0 0,0 1 0 0,1-2 0 0,-1 1 0 0,0-1 0 16,1 3 0-16,-1-3 0 0,0 1 0 0,2 0 0 0,-2-1 0 0,0 2 0 0,1-2 0 15,-1 1 0-15,0-1 0 0,0 1 0 0,0-2 0 0,0 1 0 0,1 1 0 0,-1-2 0 0,0 0 0 0,0 0 0 16,0-1 0-16,0-2 0 0,1 3 0 0,-1-6 0 0,0 0 0 0,0 0 0 0,0 0 0 16,0 0 0-16,0 0 0 0,0 0 0 0,0 0 0 0</inkml:trace>
  <inkml:trace contextRef="#ctx0" brushRef="#br0" timeOffset="24758.2">15351 3493 0 0,'0'0'420'0,"0"0"-420"0,4-3 0 0,-1 2 0 0,0-3-86 16,-3 4 86-16,0 0 0 0,0 0 0 0,0-1-52 0,-1 1 52 0,0 0 0 0,-2 0-21 0,0 0 21 0,-1 0 0 16,0 0 0-16,-11 0 0 0,-1 1 0 0,0 1-4 0,-4-1 4 0,1 0 0 0,-1 0-1 15,-2 0 1-15,0 1 0 0,0-1 0 0,1-1 0 0,0 0 0 0,0 0 0 0,-1 0 0 16,1 0 0-16,1 1 0 0,1-1 0 0,0 0 0 0,-1 3 0 0,2-2 0 0,1 0 0 0,-1 1 0 0,18-2 0 15,0 0 0-15,0 0 0 0,0 0 0 0,0 0 0 0,0 0 0 0,-34 9 0 0,1-1 0 16,0 1 0-16,29-6 0 0,-1 0 0 0,1 0 0 0,0 0 0 0,0 0 0 0,-1 0 0 0,1 0 0 16,0 0 0-16,-2 3 0 0,2-2 0 0,0 0 0 0,-2 1 0 0,1-1 0 0,0 2 0 0,-2 1 0 15,7-7 0-15,0 0 0 0,0 0 0 0,0 0 0 0,0 0 0 0</inkml:trace>
  <inkml:trace contextRef="#ctx0" brushRef="#br0" timeOffset="25257.56">14544 3712 0 0,'0'0'502'0,"0"0"-629"0,0 2 127 0,0 0 0 15,-2 1 0-15,2-1 0 0,0 1 0 0,-2-2-77 0,2 2 77 0,0-1 0 0,-1 2-30 16,1-1 30-16,0-1 0 0,0 1-10 0,0 1 10 0,0-1 0 0,0 1 0 0,0 0 0 0,0 0 0 16,2 1-2-16,-1-1 2 0,0 0 0 0,0 2 0 0,0-1 0 0,0 0 0 0,0 1 0 0,0 1 0 15,0-1 0-15,0 1 0 0,-1-2 0 0,0 0 0 0,3 3 0 0,-3-4 0 0,0 3 0 0,0-2 0 16,0 0 0-16,0 1 0 0,-2-1 0 0,1-1 0 0,0 1 0 0,-1-1 0 0,1-1 0 0,0-1 0 15,-2 3 0-15,1-2 0 0,0-2 0 0,-2 2 0 0,1-3 0 0,-1 2 0 0,-1 1 0 16,0-1 0-16,1-1 0 0,0 0 0 0,-1-1 0 0,0 0 0 0,0 0 0 0,-2-1 0 0,1 0 0 16,0-1 0-16,0 1 0 0,0 0 0 0,-1-2 0 0,7 3 0 0,0 0 0 0,0 0 0 15,0 0 0-15,0 0 0 0,0 0 0 0,-17-7 0 0,-2-1 0 0,0-3 0 0,14 8 0 0,1 0 0 16,-2-2 0-16,2 1 0 0,0 2 0 0,0-3 0 0,1 3 0 0,0-2 0 0,-1-1 0 0,2 4 0 16,0-1 0-16,-1-3 0 0,1 3 0 0,0 0 0 0,0 0 0 0,1 0 0 0,0 1 0 0,-1-2 0 15,1 2 0-15,0-1 0 0,0 1 0 0,0 1 0 0,0 0 0 0,0 0 0 0,1 0 0 16,0 1 0-16,-3 1 0 0,3-1 0 0,0 0 0 0,-3 2 0 0,2 0 0 0,0-2 0 0,0 3 0 15,0-3 0-15,0 1 0 0,0 3 0 0,0-1 0 0,0 1 0 0,-2-2 0 0,1 2 0 0,0-1 0 16,-2 2 0-16,1-2 0 0,0 1 0 0,-1-1 0 0,-1 1 0 0,1-1 0 0,-1 3 0 16,0-5 0-16,0 1 0 0,0 3 0 0,-2-4 0 0,1 2 0 0,0-1 0 0,0-2 0 0,0 2 0 15,-3 1 0-15,2-3 0 0,0 0 0 0,-1-1 0 0,-1 0 0 0,1 0 0 0,0 1 0 16,-1-2 0-16,1 1 0 0,0-1 0 0,0-2 0 0,-2 1 0 0,0-1 0 0,2 0 0 0,0-1 0 16,-2 0 0-16,2-1 0 0,0 1 0 0,-2-2 0 0,-7-8 0 0,-2-1 0 0,1 1 0 15,4-2 0-15,1 0 0 0,-3-2 0 0,7 2 0 0,0 0 0 0,-4 1 0 0,7-2 0 0,0 2 0 0,-2-2 0 16,3 2 0-16,1-2 0 0,0 0 0 0,2 2 0 0,0-2 0 0,-1-1 0 0,3 6 0 0,0-2 0 15,2 1 0-15,-1 1 0 0,0 1 0 0,2-2 0 0,-2 11 0 0,0-2 0 0,1 1 0 16,0-1 0-16,0 2 0 0,0-5 0 0,-1 5 0 0,1-1 0 0,1-2 0 0,-3 5 0 0,0 0 0 16,0 0 0-16,0 0 0 0,0 0 0 0,0 0 0 0,4-15 0 0,0 3 0 0,1-4 0 15,-4 12 0-15,0 1 0 0,1-3 0 0,-2 6 0 0,0 0 0 0,0 0 0 0,0 0 0 0,0 0 0 0</inkml:trace>
  <inkml:trace contextRef="#ctx0" brushRef="#br0" timeOffset="25442.77">14303 3380 0 0,'0'0'272'0,"0"0"-277"0,1 5 5 0,1-1 0 0,0 1 0 16,-1-3 0-16,0 0 0 0,0 0-9 0,0 1 9 0,0-2 0 0,0 2-2 0,0-1 2 0,0 2 0 0,0-1 0 16,0 0 0-16,0-2 0 0,1 3 0 0,-1-2 0 0,0 2 0 0,1 0 0 15,-1-2 0-15,0 1 0 0,0 1 0 0,0-1 0 0,0 0 0 0,1 3 0 0,-2-4 0 0,0 2 0 0,2 1 0 16,-2-5 0-16,0 0 0 0</inkml:trace>
  <inkml:trace contextRef="#ctx0" brushRef="#br0" timeOffset="25577.52">14224 3618 0 0,'0'0'365'0,"0"0"-348"0,-4 0-17 0,0 2 0 15,-2-1-1-15,3-1 1 0,0 0 0 0,-1 2-25 0,1-2 25 0,0 0 0 0,-2 0 0 0,1 0 0 0,-1 0 0 16,0 2-6-16,0-2 6 0,0 0 0 0,0 2 41 0,-1-2-41 0,-2 1 0 15,2 1 67-15,0-2-67 0,0 0 0 0,0 1 0 0,6-1 0 0,0 0 0 0</inkml:trace>
  <inkml:trace contextRef="#ctx0" brushRef="#br0" timeOffset="26459.38">13676 3426 0 0,'0'0'362'0,"0"0"-362"0,3 0 0 15,0 0 0-15,1-1-22 0,-3 1 22 0,0 0 0 0,3 1 3 0,-3-1-3 0,0 0 0 0,2 2 22 16,-2 0-22-16,0-1 0 0,2 2 0 0,-2-3 0 0,0 3 0 0,1 1 26 15,-1-1-26-15,0 1 0 0,2 1-7 0,-2-1 7 0,0 2 0 0,-1-6 0 0,2 5-36 0,-1 1 36 0,0 1 0 0,1 2 0 16,0-3 0-16,-1 1 0 0,1 3-26 0,-2-1 26 0,0-1 0 0,2 1 8 0,-2-2-8 0,0 3 0 16,1-2 17-16,-1 1-17 0,0-1 0 0,1 3 0 0,-1-3 0 0,0 1 0 0,-1 0 6 15,0 0-6-15,0-1 0 0,0 0-1 0,0-1 1 0,0 0 0 0,-3 3 5 0,2-4-5 0,0 1 0 16,-1 1 0-16,0-2 0 0,0 0 0 0,-1 1-13 0,1-3 13 0,0 1 0 0,-2 0-23 16,-1-1 23-16,1-1 0 0,-1 3-21 0,1-5 21 0,0 2 0 0,-2-1 0 0,1-1 0 0,0 0 0 0,-1 3 13 15,1-4-13-15,-1 0 0 0,0 2-5 0,0-2 5 0,0 0 0 0,-1-2-21 0,1 2 21 0,0 0 0 16,-1-3 0-16,0 2 0 0,1 0 0 0,-1-1-20 0,1 2 20 0,0-1 0 0,-1 0-10 15,1-1 10-15,0 1 0 0,-1 1-1 0,0 0 1 0,1 0 0 0,-2-3 0 0,9 3 0 16,0 0 0-16,0 0 0 0,0 0 0 0,0 0 0 0,0 0 13 0,-21 1-13 0,0 1 0 0,1-2 14 16,15 1-14-16,-1 1 0 0,0 0 0 0,2-2 0 0,0 1 0 0,-3 2-15 0,4 0 15 15,0-1 0-15,-2 1-10 0,3-1 10 0,0 1 0 0,-2-1 11 0,2 1-11 0,0 0 0 0,0 1 0 16,1 0 0-16,0-1 0 0,-1 1 28 0,1 1-28 0,0-1 0 0,0-1 37 0,1 2-37 0,0-1 0 0,-1 2 34 16,1-1-34-16,0 0 0 0,0 2 0 0,0-3 0 0,0 1 0 0,2 2 2 0,-2 0-2 0,0 0 0 15,1-1-26-15,-1 1 26 0,0 0 0 0,2 0-21 0,-2 0 21 0,0 0 0 0,0 0 0 16,0 1 0-16,0-1 0 0,0 1-16 0,-1 0 16 0,0-1 0 0,0 0-21 0,-1 0 21 0,0-1 0 15,-1 2-20-15,1-1 20 0,0-1 0 0,-2 1 0 0,1-2 0 0,0-1 0 0,-1 5-9 16,0-5 9-16,0 0 0 0,-2 1-1 0,1-2 1 0,0 0 0 0,-1 2 0 0,0-3 0 0,-2 1 0 16,2 0 0-16,0-2 0 0,0 0 0 0,-2 1 0 0,0-2 0 0,1 0 0 0,-2 1 0 15,2-2 0-15,-1-1 0 0,-1 2 0 0,1-2 0 0,-2 0 0 0,2-1 0 0,0 0 0 0,0 1 0 0,-1-4 0 16,2 3 0-16,0-2 0 0,-2 1 0 0,1-2 0 0,1 1 0 0,0-1 0 0,1 1 0 0,0-2 0 16,-3 1 0-16,4-1 0 0,0 2 0 0,-2-4 27 15,3 1-27-15,-1 2 0 0,0-4 31 0,2 2-31 0,0-1 0 0,-1 1 21 0,2-1-21 0,0 1 0 0,-1-2 0 0,3 2 0 16,0 0 0-16,-1-3-1 0,2 3 1 0,0 0 0 0,1-1 6 0,-2 9-6 0,0 0 0 0,0 0 3 15,0 0-3-15,0 0 0 0</inkml:trace>
  <inkml:trace contextRef="#ctx0" brushRef="#br0" timeOffset="26742.62">13545 4024 0 0,'0'0'479'0,"0"0"-510"0,1 3 31 0,0-2 0 0,2 2 0 0,-2-3 0 0,0 0 0 16,2 3-8-16,-1-3 8 0,0 0 0 0,1 1 48 0,0-1-48 0,1 0 0 0,-4 0 0 0,4-1 46 15,-1 1-46-15,1 0 0 0,1 0 0 0,-1 0 0 0,0 0 0 0,2-2-14 0,-1 2 14 0,0 0 0 16,0 2-20-16,0-2 20 0,0 0 0 0,3 2 7 0,-3-1-7 0,0 0 0 0,1 0 0 0,-6-1 0 16,0 0 0-16,0 0 37 0,0 0-37 0,0 0 0 0,0 0 45 0,14 6-45 0,0 1 0 0,2 0 22 15,-13-4-22-15,0-1 0 0,0 3 0 0,-2-1 0 0,0-2 0 0,2 3 26 0,-3-1-26 0,0 0 0 16,1 0 15-16,-2 0-15 0,0 0 0 0,-1 1 19 0,0-1-19 0,0 0 0 0,-2 1 0 15,-1-1 0-15,-1 0 0 0,1 2 16 0,-10 4-16 0,0 0 0 0,0-2-11 0,-2-2 11 0,1 0 0 0,-1 3-20 16,-2-5 20-16,2 1 0 0,-2-2 0 0,2-2 0 0,-1 0 0 0,0 0 1 0,1-2-1 0,0 0 0 16,1-1 19-16,16 2-19 0,0 0 0 0</inkml:trace>
  <inkml:trace contextRef="#ctx0" brushRef="#br0" timeOffset="27376.7">12912 3588 0 0,'0'0'486'0,"0"0"-486"0,-2 3 0 0,0-2 0 0,0 3-6 0,1-2 6 0,0-1 0 16,-1 1-35-16,2 2 35 0,0-2 0 0,-2 2-35 0,2-2 35 0,0 1 0 15,-2-1 0-15,2 3 0 0,0-3 0 0,-2 4 2 0,2-2-2 0,0 0 0 0,-2 2 64 0,2-1-64 16,0 1 0-16,-1 1 42 0,1-1-42 0,0 1 0 0,-1 1 0 0,0-3 0 0,0 1 0 0,-1 2-19 15,1-2 19-15,0 1 0 0,-1-2-17 0,1 2 17 0,0-1 0 0,-2 0 5 0,1 0-5 0,0-1 0 0,-2 1 0 16,1-2 0-16,0 1 0 0,0 1 21 0,-2-1-21 0,1-2 0 0,0 2 26 16,-1-2-26-16,0-1 0 0,0 3 19 0,0-4-19 0,-1 1 0 0,-1 0 0 0,1-1 0 0,0 0 0 0,0 0-9 15,-1-1 9-15,1 0 0 0,0 2-17 0,0-4 17 0,0 1 0 0,-1 0-27 0,2-1 27 0,0-1 0 16,-2 2 0-16,2-3 0 0,-1 2 0 0,-1-2-10 0,7 4 10 0,0 0 0 0,0 0-5 16,-10-8 5-16,1-1 0 0,-2 1-27 0,8 4 27 0,0-1 0 0,-2-2 0 0,2 3 0 0,0 1 0 15,0-3-30-15,0 3 30 0,1 0 0 0,-1-3 0 0,2 3 0 0,0 0 0 0,-1 0-13 16,1 2 13-16,0-2 0 0,-1 1 0 0,1 1 0 0,0-1 0 0,0 1-19 0,0 1 19 0,0 0 0 15,0 0 6-15,-1 1-6 0,1 1 0 0,-1-1 9 0,0 1-9 0,0 1 0 0,-1-1 0 16,1 0 0-16,0 1 0 0,-1 0 1 0,0 1-1 0,-1-2 0 0,-1 3 17 0,1-1-17 0,0 1 0 0,-3-2 3 16,1 3-3-16,0-3 0 0,-1 3 0 0,-1-2 0 0,1 1 0 0,-1 0 3 0,0-1-3 15,-1 0 0-15,-1 2 11 0,-12-1-11 0,2 1 0 0,-2 1-3 0,2-3 3 0,0 1 0 0,-2-1 0 16,13-3 0-16,-1 0 0 0,1 1-25 0,1-2 25 0,0 0 0 0,-2 1-2 0,2-1 2 0,-1 0 0 16,0 0 1-16,2 0-1 0,0 0 0 0,0-2 0 0,0 1 0 0,-1 0 0 0,1-3 11 15,0 3-11-15,0-2 0 0,-1 1-5 0,2 1 5 0,0-2 0 0,-2-1-26 0,1 1 26 0,1-1 0 16,0 1 0-16,1-1 0 0,0 1 0 0,0-1-12 0,0-1 12 0,1 0 0 0,-2 1-32 0,3 0 32 15,0 0 0-15,0-1-26 0,1 2 26 0,0-3 0 0,-1 3 0 0,2-1 0 0,-1 1 0 16,1-2-13-16,1 2 13 0,0 0 0 0,-1-1-4 0,1 3 4 0,0-2 0 0,2 0-4 16,0 2 4-16,-1 1 0 0,1-3 0 0,-1 3 0 0,0 0 0 0,2-2 9 0,-1 2-9 0,0 0 0 0,1 2 27 15,-1-1-27-15,0 1 0 0,2 0 15 0,-1 1-15 0,0 0 0 0,1 1 0 0,-2 0 0 0,0 1 0 16,2 0 0-16,-2 0 0 0,0 1 0 0,1 0-18 0,-2 0 18 0,0 0 0 0,1 3 9 16,-2-2-9-16,0 1 0 0,0 0 0 0,-1 1 0 0,0-1 0 0,-1 0 14 0,-1 0-14 0,0 0 0 15,0 1-14-15,-1-1 14 0,0 1 0 0,-3-1-20 0,-6 9 20 0,-1 0 0 0,0 1 0 16,-3-6 0-16,2 3 0 0,-1-1-21 0,1-3 21 0,-1 2 0 0,1 1-25 0,-2-4 25 0,2-1 0 15,-1 2-13-15,2-2 13 0,-1-1 0 0,-1 2 0 0,0-5 0 0,2 2 0 0,-3 1-10 0,5-5 10 16,0 2 0-16,-2 1 10 0,10-5-10 0,0 0 0 0,-2 0 22 0,3 1-22 0,-1-1 0 0,-2 0 0 16,3-1 0-16,0 0 0 0,-2 2 4 0,5-2-4 0,0 0 0 0,0 0-10 0,0 0 10 15,0 0 0-15</inkml:trace>
  <inkml:trace contextRef="#ctx0" brushRef="#br0" timeOffset="27828.51">12760 4009 0 0,'0'0'448'0,"0"0"-448"0,-1 0 0 0,0 0 0 0,0 0-100 16,1 0 100-16,0 0 0 0,-1-2-61 0,1 1 61 0,0 0 0 0,0 1-23 0,0-2 23 0,0 1 0 15,2-2 0-15,-1 0 0 0,0 2 0 0,0-2-7 0,0 3 7 0,0-1 0 0,2-2-1 0,-2 2 1 0,0-1 0 0,2-1 0 16,-1 2 0-16,0 0 0 0,1 0 0 0,0 1 0 0,0 0 0 0,0-2 0 16,0 2 0-16,0 0 0 0,2 0 0 0,-2 0 0 0,0 0 0 0,2 2 0 0,-1 0 0 15,0 1 0-15,1-2 0 0,-1 2 0 0,1-1 0 0,-1 1 0 0,-1 0 0 0,0 1 0 0,1 1 0 0,-4-5 0 0,0 0 0 16,0 0 0-16,0 0 0 0,0 0 0 0,0 0 0 0,0 0 0 0,0 0 0 0</inkml:trace>
  <inkml:trace contextRef="#ctx0" brushRef="#br0" timeOffset="28011">12700 4085 0 0,'0'0'565'0,"0"0"-724"0,-10 0 159 0,0 0 0 16,-3 2-98-16,9-2 98 0,0 0 0 0,-1 0-38 0,1 0 38 0,1 0 0 0,-3 0 0 15,3 0 0-15,0 0 0 0,-2 0-12 0,0 0 12 0,1 0 0 0,0 1-2 0,0-1 2 0,-1 0 0 0,5 0 0 0,-4 1 0 16,0-1 0-16,0 0 0 0,-2 2 0 0,0-2 0 0,-1 0 0 0,1 2 0 15,0-1 0-15,0 0 0 0,-1 0 0 0,0-1 0 0,1 2 0 0,-3 2 0 0,2-3 0 0,-1 0 0 0,1 2 0 16,0-2 0-16,0 0 0 0,-3 3 0 0,3-3 0 0,0 1 0 0,-1 1 0 0,0-1 0 16,1 0 0-16,-2 1 0 0,2 1 0 0,-1-3 0 0,1 2 0 0,1-1 0 0,0-1 0 0,-3 3 0 15,3-3 0-15,0-1 0 0,-1 3 0 0,7-3 0 0,0 0 0 0</inkml:trace>
  <inkml:trace contextRef="#ctx0" brushRef="#br0" timeOffset="28445.34">12028 3659 0 0,'0'0'530'0,"0"0"-672"15,0 1 142-15,0 1 0 0,0-2 0 0,1 0-85 0,-1 0 85 0,0 0 0 0,1 2 0 0,-1 0 0 0,0-2 0 0,2 1-35 16,-2 0 35-16,0 0 0 0,1 2-10 0,-1-1 10 0,0 1 0 0,1 0-2 0,-1-1 2 0,0 0 0 16,0 2 0-16,0 0 0 0,0-2 0 0,0 4 0 0,0-2 0 0,0 1 0 0,-1-1 0 15,0 1 0-15,0 1 0 0,0-1 0 0,0 0 0 0,0 0 0 0,-2 2 0 0,1-2 0 0,0 0 0 0,0 0 0 16,-1 1 0-16,0-1 0 0,0 1 0 0,0-3 0 0,0 1 0 0,-2 1 0 0,0 0 0 16,1-1 0-16,0 0 0 0,0 0 0 0,0-2 0 0,-2 2 0 0,1-3 0 0,-2 2 0 0,1 1 0 15,1-2 0-15,0-1 0 0,-2 0 0 0,1-1 0 0,1 0 0 0,-2 2 0 0,1-2 0 0,0 0 0 16,-1 0 0-16,1-1 0 0,0 0 0 0,0 1 0 0,1-1 0 0,-1 0 0 0,-2-3 0 15,3 2 0-15,0-1 0 0,-2 1 0 0,1-1 0 0,1 1 0 0,-1-2 0 0,1 1 0 0,0-1 0 16,0 3 0-16,0-4 0 0,1 3 0 0,-1-1 0 0,2 0 0 0,0 1 0 0,-2-1 0 16,2 1 0-16,0 1 0 0,-1-2 0 0,2 2 0 0,0-1 0 0,-3 2 0 0,3 0 0 0,0 0 0 0,-2-1 0 15,2 1 0-15,0 0 0 0,-2 1 0 0,2 1 0 0,0-1 0 0,-3 2 0 0,2 0 0 0,0-2 0 16,-2 3 0-16,2-1 0 0,0 1 0 0,-2 2 0 0,1-3 0 0,-1 1 0 0,0 2 0 16,1-1 0-16,0 1 0 0,-1 0 0 0,1-1 0 0,0 1 0 0,-2 1 0 0,1-1 0 15,1 0 0-15,-1 1 0 0,5-7 0 0,0 0 0 0,0 0 0 0,0 0 0 0,0 0 0 0,0 0 0 16,-13 17 0-16,1-1 0 0,0 1 0 0,9-15 0 0,-1 2 0 0,0 1 0 0,1-1 0 0,0-1 0 15</inkml:trace>
  <inkml:trace contextRef="#ctx0" brushRef="#br0" timeOffset="28612.47">11733 3550 0 0,'0'0'457'0,"0"0"-562"0,2 2 105 0,0-1 0 16,0 4-64-16,-2-4 64 0,0 1 0 0,2-1-24 0,-2 0 24 0,0 0 0 0,2 1 0 15,-2-1 0-15,0 0 0 0,2 0-7 0,-2-1 7 0,0 0 0 0,1 2-1 0,-1-2 1 0,0 2 0 0,0-1 0 16,0 0 0-16,0-1 0 0,-1 3 0 0,0-1 0 0,0 0 0 0,-1 1 0 0,0-1 0 0,0-1 0 16,0 2 0-16,2-3 0 0,0 0 0 0</inkml:trace>
  <inkml:trace contextRef="#ctx0" brushRef="#br0" timeOffset="28961.94">11519 3777 0 0,'0'0'404'0,"0"0"-482"16,0 2 78-16,0 1 0 0,0 0 0 0,0 0 0 0,0-1 0 0,-1 3-48 0,1-4 48 0,0 1 0 0,0 1-18 16,0-1 18-16,0 1 0 0,-2-2-4 0,2 0 4 0,0 0 0 0,-1 3 0 0,0-4 0 15,0 1 0-15,0 2 0 0,0-3 0 0,0 0 0 0,0 1 0 0,0-1 0 0,0 0 0 0,-1 1 0 16,1-1 0-16,-1 0 0 0,0-2 0 0,1 1 0 0,0-1 0 0,-1 1 0 0,1 1 0 16,0-1 0-16,-1-3 0 0,2 4 0 0,0 0 0 0,0 0 0 0,-2-5 0 0,-1 0 0 0,1-2 0 15,2 5 0-15,0-2 0 0,-1-1 0 0,1 3 0 0,0-2 0 0,0-2 0 0,0 4 0 0,0-2 0 16,2-1 0-16,-2 3 0 0,0-2 0 0,2 1 0 0,0-2 0 0,-1 2 0 0,1 0 0 15,-1 0 0-15,0 1 0 0,2-2 0 0,-1 3 0 0,0-1 0 0,1 0 0 0,-1 0 0 0,0 2 0 0,1-2 0 16,-3 2 0-16,0 0 0 0,0 0 0 0,4 2 0 0,0-2 0 0,2 2 0 0,-4 0 0 0,0 0 0 16,3 0 0-16,-3 1 0 0,0 0 0 0,0 1 0 0,0 0 0 0,0 1 0 0,1-1 0 15,-2 1 0-15,0 0 0 0,2 1 0 0,-2 1 0 0,0-1 0 0,1 2 0 0,-2-2 0 0,0 0 0 0,1 2 0 16,-1 0 0-16,0 0 0 0,-2-1 0 0,1 0 0 0,0 0 0 0,0 2 0 16,-1-1 0-16,0-1 0 0,-1 0 0 0,0 0 0 0,0 2 0 0,0-3 0 0,-2 1 0 0,1-1 0 15,0 3 0-15,0-3 0 0,0 1 0 0,-2-2 0 0,1 1 0 0,-1-1 0 0,1 1 0 16,-1-1 0-16,1-2 0 0,-1 2 0 0,0-1 0 0,1-2 0 0,-2 2 0 0,7-4 0 0,0 0 0 0,0 0 0 15,0 0 0-15,0 0 0 0</inkml:trace>
  <inkml:trace contextRef="#ctx0" brushRef="#br0" timeOffset="29144.84">11241 3749 0 0,'0'0'475'0,"0"0"-588"0,-1 11 113 15,0-1 0-15,-2 0-68 0,2-4 68 0,0 0 0 0,-1 3 0 0,2-2 0 0,0 1 0 16,-2 1-29-16,2-2 29 0,0 2 0 0,-1 0-8 0,1 0 8 0,0-1 0 0,0 2-1 0,0 0 1 16,0-1 0-16,0 1 0 0,0-10 0 0,0 0 0 0,0 0 0 0,0 18 0 0,0 2 0 0,1-2 0 15,-1-9 0-15,0-1 0 0,1 2 0 0,-1-3 0 0,0 2 0 0,1-1 0 0,-1 0 0 0,0-1 0 16,0 1 0-16,0-8 0 0,0 0 0 0,0 0 0 0,0 0 0 0,0 0 0 0</inkml:trace>
  <inkml:trace contextRef="#ctx0" brushRef="#br0" timeOffset="30380.48">11701 3274 0 0,'0'0'441'0,"0"0"-539"16,-1 0 98-16,0 0 0 0,-2 0-58 0,1 0 58 0,0 0 0 0,2 0 0 0,-3-2 0 0,-1 2 0 0,1 0 0 16,-3-1-23-16,2 1 23 0,0 0 0 0,-2-1-5 0,-1 1 5 0,1 0 0 0,-1 0-1 15,-11 2 1-15,1 0 0 0,-2-1 0 0,-1 2 0 0,0 1 0 0,-1 1 0 0,2-2 0 0,-2 2 0 0,0 0 0 16,1 0 0-16,-1 0 0 0,-2 3 0 0,2-2 0 0,0 0 0 0,-2 3 0 16,2-2 0-16,0 0 0 0,0 3 0 0,1-3 0 0,1 0 0 0,-3 2 0 0,2-1 0 0,2-1 0 0,-2 3 0 15,3-2 0-15,-1 0 0 0,-1 1 0 0,4-2 0 0,-1 0 0 0,0 2 0 0,4-2 0 0,-1-1 0 16,-1 2 0-16,2-1 0 0,2-1 0 0,-1 1 0 0,9-5 0 0,-1-1 0 15,-1 2 0-15,2 1 0 0,0-3 0 0,-1 4 0 0,2-3 0 0,0-1 0 0,-2 4 0 0,2-4 0 0,0 2 0 16,-2 1 0-16,2-1 0 0,0 1 0 0,-1-2 0 0,2 2 0 0,0-1 0 0,-2 1 0 16,2 1 0-16,0-1 0 0,1-1 0 0,0 2 0 0,0-1 0 0,0 3 0 0,1-2 0 0,0-1 0 15,1 2 0-15,0-1 0 0,0 1 0 0,2 0 0 0,-1-1 0 0,1 1 0 0,0 1 0 16,0-2 0-16,0-1 0 0,1 3 0 0,0 1 0 0,2-2 0 0,-2 0 0 0,0-1 0 0,0 1 0 0,3 1 0 16,-2 0 0-16,0-2 0 0,0 3 0 0,-1-3 0 0,1 0 0 0,1 2 0 0,-2 0 0 15,0-1 0-15,2 0 0 0,-2 0 0 0,-1-1 0 0,2 2 0 0,-2-2 0 0,1 0 0 0,0 2 0 16,-2-2 0-16,0 0 0 0,0 1 0 0,-2-1 0 0,0-1 0 0,2 2 0 0,-3-3 0 15,0 1 0-15,2 1 0 0,-3-2 0 0,0 1 0 0,0 0 0 0,-2-2 0 0,1 2 0 0,0-2 0 16,-1 0 0-16,0 1 0 0,0 1 0 0,-1-2 0 0,0 0 0 0,0 2 0 0,-1-3 0 0,0 2 0 0,-2-2 0 16,1 1 0-16,0-1 0 0,0 1 0 0,-1 0 0 0,-1-1 0 0,0 1 0 15,1-2 0-15,0 0 0 0,-1 2 0 0,-1-2 0 0,1 0 0 0,0 0 0 0,0-1 0 0,0 0 0 16,-2 0 0-16,2 0 0 0,0 0 0 0,-3-2 0 0,3-1 0 0,0 1 0 0,0 1 0 0,0-2 0 0,-1 0 0 16,1 0 0-16,1-1 0 0,0 2 0 0,-3-4 0 0,3 3 0 0,0-2 0 0,-1 0 0 15,2 0 0-15,-2-1 0 0,0 0 0 0,2 2 0 0,0 0 0 0,0-2 0 0,1 1 0 0,-1 1 0 16,0-2 0-16,2 2 0 0,0 0 0 0,-2-1 0 0,3 3 0 0,0-2 0 0,-2 1 0 15,2 1 0-15,-1-1 0 0,1 1 0 0,1 1 0 0,0 0 0 0,0 0 0 0,1 1 0 0,0 0 0 16,-2 0 0-16,2 1 0 0,0 0 0 0,-1 0 0 0,1 1 0 0,0 0 0 0,-1 1 0 0,1 1 0 16,0-2 0-16,0 3 0 0,0-1 0 0,0 0 0 0,0 1 0 0,0 0 0 0,0 0 0 15,0 0 0-15,0 2 0 0,0 0 0 0,-1-1 0 0,1-1 0 0,0 2 0 0,0-1 0 16,0 0 0-16,0 0 0 0,-2 1 0 0,2-1 0 0,0 1 0 0,-2 0 0 0,1-1 0 0,0-1 0 0,-1 3 0 16,1-4 0-16,0 1 0 0,-2 1 0 0,1-3 0 0,0 2 0 0,-1 0 0 0,0-2 0 0,1 1 0 15,-2 0 0-15,2-1 0 0,0 1 0 0,-2-1 0 0,1-1 0 0,0 0 0 0,-1 0 0 16,0-1 0-16,1 0 0 0,-1 2 0 0,1-2 0 0,0 0 0 0,-2 0 0 0,1 0 0 0,0 0 0 15,-1-2 0-15,2 1 0 0,0 0 0 0,-2-2 0 0,2 0 0 0,0 1 0 0,-2-1 0 16,2 0 0-16,0 1 0 0,-4-2 0 0,4 0 0 0,0 2 0 0,-2-4 0 0,2 2 0 0,0 1 0 0,0-3 0 16,0 2 0-16,-1-1 0 0,1 2 0 0,1-1 0 0,0 1 0 0,-2-3 12 0,3 4-12 15,0-2 0-15,-2 2 28 0,2-1-28 0,0 1 0 0,-2 0 1 0,2 0-1 0,0 1 0 0,0-2 0 16,0 3 0-16,0 0 0 0,0-3-17 0,0 3 17 0,-1 0 0 0,1 0 3 16,0 0-3-16,0 0 0 0,0 2 8 0,1-1-8 0,0 0 0 0,-2 1 0 0,1 1 0 0,0-2 0 15,0 1-4-15,0 0 4 0,0 1 0 0,0 1-2 0,0-3 2 0,0 1 0 0,0 2 2 0,0-1-2 0,0-1 0 16,0 3 0-16,0-4 0 0,0 1 0 0,0 2-8 0,1-1 8 0,0-1 0 0,-2 1-11 15,1 0 11-15,0-2 0 0,0 3 0 0,0-4 0 0,0 1 0 0,0 3 0 0,-1-3 0 0,1 0 0 16,0 1 24-16,0-1-24 0,0 1 0 0,-3-1 30 0,3-1-30 0,0 0 0 0,-2 3 15 16,1-3-15-16,0 0 0 0,0-2 0 0,0 2 0 0,0 0 0 0,0-2-7 0,0 0 7 0,-1 1 0 0,1 0 4 15,0 1-4-15,0-1 0 0,-1-3 9 0,1 2-9 0,0 1 0 0,-1-2 0 0,1 2 0 16,0-1 0-16,0-1-11 0,1 1 11 0,0 0 0 0,-2-1-11 0,2 2 11 0,0-2 0 0,-3 1 7 16,3 2-7-16,0-1 0 0,-1-2 0 0,1 2 0 0,0 0 0 0,-1-1 12 0,1 1-12 0,0-1 0 15,0 2-4-15,0 0 4 0,0 0 0 0,-2-1 5 0,2 1-5 0,0 0 0 0,-1 1 0 16,1-1 0-16,0 0 0 0,-2 0 11 0,2 2-11 0,0-1 0 0,-3 1 38 0,2-1-38 0,0 0 0 15,-1 1 33-15,2-1-33 0,0 0 0 0,-2 1 0 0,1 0 0 0,0-1 0 0,0 1-7 0,0 0 7 16,0-1 0-16,0 2-27 0,0-2 27 0,-1 1 0 0,0 0-32 0,1-1 32 0,0 0 0 0,0 2 0 16,0-2 0-16,0 0 0 0,-1 2-18 0,1-2 18 0,0 0 0 0,-1 0-8 0,1 0 8 0,0 1 0 15,-2-1-5-15,2 0 5 0,0 1 0 0,-1-1 0 0,1-1 0 0,0 0 0 0,0 0 6 16,0 0-6-16,0 0 0 0,0 0 16 0,1 0-16 0,0 0 0 0,-2 2 11 0,2-2-11 16,0 0 0-16,-3 0 0 0,3 0 0 0,0 0 0 0,-1 1 9 0,1-1-9 0,0 0 0 0,0 1-3 15,0 0 3-15,0 1 0 0,-2-1-12 0,2-1 12 0,0 1 0 0,0 2 0 16,1-2 0-16,0 2 0 0,-2-1-5 0,1 1 5 0,0 0 0 0,0 1-1 0,0-2 1 0,0 2 0 0,0 0 9 0,0 0-9 15,0 1 0-15,0-2 0 0,0 2 0 0,0 0 0 0,-2 1 16 0,2-1-16 0,0 1 0 16,-2 0 21-16,1-1-21 0,0 0 0 0,-1 2 9 0,0 0-9 0,0-1 0 0,0 1 0 0,0-2 0 16,0-1 0-16,-3 5-13 0,2-4 13 0,0-1 0 0,-1 3-4 0,1-2 4 0,0-1 0 0,-2 1 21 15,0-1-21-15,1-1 0 0,-2 3 0 0,2-4 0 0,0 1 0 0,-3 1 20 0,2-2-20 16,0-1 0-16,0 2-31 0,0-2 31 0,-1-1 0 0,-1 2-36 0,1-2 36 0,0 0 0 0,-1 0 0 16,1 0 0-16,-1 0 0 0,1-2-28 0,-1 1 28 0,1 0 0 0,-1-2-29 0,2 1 29 0,0 0 0 15,-3-3-24-15,3 3 24 0,0-2 0 0,-2 0 0 0,1-1 0 0,1 2 0 0,-1-2-7 16,1 1 7-16,1-2 0 0,-2 1 0 0,2-1 0 0,0 1 0 0,0-1 4 0,1-1-4 0,0 2 0 15,-1-2 0-15,2 0 0 0,0 0 0 0,0 0 44 0,1-2-44 0,0 2 0 0,-1-1 52 16,2 1-52-16,0-1 0 0,-1 0 47 0,2 1-47 0,0 0 0 0,-1-2 0 0,1 1 0 0,0 1 0 16,2 0 32-16,-1 0-32 0,0-1 0 0,2 1 40 0,-1 0-40 0,0 0 0 0,2-3 40 0,-1 4-40 15,0-2 0-15</inkml:trace>
  <inkml:trace contextRef="#ctx0" brushRef="#br0" timeOffset="30531.57">10585 3511 0 0,'0'0'269'0,"0"0"-269"0,3 2 0 0,0 1 0 0,2-1-6 16,-3-2 6-16,0 1 0 0,-2-1 0 0,2 1 29 0,0 1-29 0,0-1 0 0,1 0 56 0,-1-1-56 0,-1 0 0 0,2 1 0 15,-1 1 0-15,0-1 0 0,0-1 123 0,-1 2-123 0,0-1 0 0,1 0 94 0,-1 1-94 0,0-2 0 16,0 4 44-16,-1-3-44 0,0 0 0 0,1 2 0 0,-1-1 0 0,0-1 0 0,-2 2 22 16,2-3-22-16,0 0 0 0,0 0 39 0,0 0-39 0,0 0 0 0</inkml:trace>
  <inkml:trace contextRef="#ctx0" brushRef="#br0" timeOffset="30730.34">10464 3580 0 0,'0'0'537'0,"0"0"-537"0,-6 1 0 0,-1 0 0 0,-1 3-17 0,3-3 17 0,0 0 0 16,-1 0-36-16,1 1 36 0,1-1 0 0,-2 0-24 0,3-1 24 0,0 0 0 0,-1 3 0 15,2-3 0-15,0 0 0 0,-1 2 10 0,0-2-10 0,1 0 0 0,0 1 31 0,1-1-31 0,0 0 0 0,-1 1 18 16,1-1-18-16,0 0 0 0,1 0 0 0,-1-2 0 0,1 2 0 0,0 0 0 0,0-2-1 0,0 2 1 0,0 0 0 16,1-3 16-16,-1 2-16 0,0 1 0 0,2-3 51 0,-1 3-51 0,0 0 0 0,1-1 0 15,0 1 0-15,0 0 0 0,1-1 97 0,-1 1-97 0,0 0 0 0,0-1 93 0,0 1-93 0,0 0 0 16,1 1 61-16,-1 0-61 0,0-1 0 0,1 1 0 0,-1 1 0 0,0-1 0 0,0 2 39 15,-1-2-39-15,0 2 0 0,0-2 7 0,-1 4-7 0,0-2 0 0,3 0 10 0,-4 0-10 0,-1 0 0 0,1 1 0 16,-1 0 0-16,0 1 0 0,0-1 25 0,-1 0-25 0,0 0 0 0,-2 0 19 16,0 1-19-16,0 0 0 0</inkml:trace>
  <inkml:trace contextRef="#ctx0" brushRef="#br0" timeOffset="30997.35">10030 3518 0 0,'0'0'722'0,"0"0"-726"0,2 4 4 0,-2-2 0 0,1 2 0 16,-1-4 0-16,0 2 0 0,2 2-40 0,-1-3 40 0,0 2 0 0,1-1-43 0,-1-1 43 0,0-1 0 16,1 4-19-16,0-3 19 0,0 2 0 0,1-1 0 0,-1 0 0 15,0 1 0-15,-2-3 0 0,4 3 25 0,-1 0-25 0,1 1 0 0,-1-1 29 0,0 1-29 0,0 0 0 0,1 1 26 0,-1 0-26 0,0-1 0 0,2 1 0 16,-2 0 0-16,0 2 0 0,0-2-15 0,-1 0 15 0,0 2 0 0,0-1-22 15,-1 1 22-15,0-1 0 0,1 0-1 0,-2 1 1 0,0-1 0 0,0 2 0 0,-1 0 0 0,0-3 0 0,0 3 46 16,-1-2-46-16,0 0 0 0,-2 2 55 0,1-2-55 0,0 1 0 0,-1 0 23 16,-1 0-23-16,1-2 0 0,-2 2 0 0,1-2 0 0,-1 0 0 0,-2 2-6 0,1-2 6 0,0 0 0 0,0-2-16 15,0 1 16-15,-1-1 0 0</inkml:trace>
  <inkml:trace contextRef="#ctx0" brushRef="#br0" timeOffset="31730.9">9772 3616 0 0,'0'0'517'0,"0"0"-512"0,0 0-5 16,0 0 0-16,-1 0-7 0,1 0 7 0,0 0 0 0,-1 1-19 0,1-1 19 0,0 0 0 0,-1 1 0 16,1-1 0-16,0 0 0 0,-1 0-31 0,1 0 31 0,0 0 0 0,1 3-1 0,0-3 1 0,0 0 0 15,0 2 18-15,0-1-18 0,0 0 0 0,1 1 0 0,2 1 0 0,-2-2 0 0,1 2-6 16,0-1 6-16,0 0 0 0,0 2 1 0,1 0-1 0,0 0 0 0,0 1-10 0,1-1 10 0,-1 0 0 0,1 1 0 16,-1 0 0-16,0 1 0 0,2-1-16 0,-1 0 16 0,1 0 0 0,-1 1-7 15,-1 0 7-15,0-1 0 0,2 2 8 0,-2-1-8 0,1-1 0 0,1 3 0 0,-2-4 0 0,0 3 0 0,0 0 25 16,-1-2-25-16,1-1 0 0,-2 4 35 0,1-3-35 0,-1-2 0 0,1 3 30 0,-2-2-30 0,0 1 0 15,0-1 0-15,-1-1 0 0,0 1 0 0,-1 1 42 0,0-3-42 0,0 2 0 16,0-1 2-16,-1 0-2 0,0-1 0 0,-2-1-2 0,1 0 2 0,0 1 0 0,-1-1 0 0,0-1 0 0,0 0 0 16,-1 1 6-16,-2-1-6 0,2 0 0 0,0-2-11 0,0 0 11 0,0 0 0 0,-2 0-28 15,0-2 28-15,1 1 0 0,0-1 0 0,0-1 0 0,0 1 0 0,-1-1-30 0,2-1 30 0,0 2 0 16,-1-4-12-16,2 2 12 0,0 0 0 0,-4-2 18 0,5 1-18 0,0 0 0 0,-2 0 0 0,3-1 0 16,0 1 0-16,-2-1 15 0,3 1-15 0,0-1 0 0,-2 1 13 0,1 1-13 0,1 0 0 15,0-2 5-15,1 3-5 0,0 0 0 0,0-2 0 0,0 4 0 0,0-2 0 0,1 1 16 0,0 1-16 0,1 0 0 16,-1-1 18-16,0 1-18 0,0 2 0 0,1-2 5 0,0 3-5 0,0 0 0 0,0-1 0 15,0 1 0-15,0 0 0 0,1 0 10 0,-1 0-10 0,0 1 0 0,1 1 12 0,-1-1-12 0,0 2 0 16,4-1 3-16,-4 1-3 0,0 0 0 0,1 0 0 0,-1 0 0 0,0 0 0 0,1 3-12 16,-2-1 12-16,0-1 0 0,2 1-12 0,-2 1 12 0,0-1 0 0,2 2-12 0,-3-2 12 0,0 1 0 15,3 1 0-15,-3-2 0 0,0 0 0 0,0 3-3 0,0-3 3 0,0 0 0 0,-3 2-18 16,2-1 18-16,0-1 0 0,-2 0-29 0,2-1 29 0,0 1 0 0,-2 0 0 0,1-2 0 0,0 0 0 0,-1 3-9 16,1-5 9-16,0 2 0 0,-2 0-8 0,-1 1 8 0,2-3 0 0,-1 2-2 0,1-2 2 0,1 0 0 15,-2 1 0-15,1-2 0 0,0 0 0 0,-2 3 13 0,0-3-13 0,1 0 0 0,0 1 5 16,0-1-5-16,0 0 0 0,0-2 1 0,0 0-1 0,-1 1 0 0,0-1 0 0,1 0 0 15,0 0 0-15,-1-2 6 0,1 2-6 0,0 1 0 0,-2-3-13 0,2 0 13 0,1 1 0 0,-2-2-7 16,2 2 7-16,0 0 0 0,-1-2 0 0,2 3 0 0,0-2 0 0,0 1-12 0,-2 1 12 16,2 0 0-16,0 1-11 0,1-1 11 0,0 0 0 0,-2-1 29 0,3 3-29 0,0 0 0 0,-2-1 0 15,2 1 0-15,0 0 0 0,-2 1-1 0,2 0 1 0,0 0 0 0,-1 2-18 0,1-1 18 0,0 0 0 0,0 1-31 16,0 0 31-16,0-2 0 0,0 3 0 0,0-1 0 0,0 1 0 0,0 0-13 0,0-1 13 16,0 0 0-16,-1 3 5 0,1-4-5 0,0 2 0 0,-1 1-4 0,0-1 4 0,0 0 0 0,0 0 0 15,0 0 0-15,0-2 0 0,0 4-12 0,0-2 12 0,0-2 0 0,-1 2 10 16,-1-1-10-16,1 1 0 0,0-1 5 0,0 1-5 0,0-1 0 0,0 0 0 0,0-1 0 0,0 1 0 0,-2 1 4 15,1-3-4-15,0-1 0 0,-1 4-10 0,0-4 10 0,0 0 0 0,-1 1 26 0,2-1-26 0,0 0 0 16,-2 2 0-16,1-2 0 0,-1 0 0 0,0-2 12 0,1 1-12 0,0 0 0 0,0 0-9 16,0-1 9-16,0-1 0 0,-3 1-28 0,3-1 28 0,0 1 0 0,-2-1 0 0,2-1 0 0,0 0 0 0,-2 1-11 15,1-1 11-15,0 2 0 0,1-3 14 0,1 1-14 0,0 1 0 0,-1-2 18 16,0 1-18-16,1 2 0 0,-1-2 0 0,2 2 0 0,0 0 0 0,-1-1 19 0,1 0-19 0,0 2 0 16,0-1 26-16,1 1-26 0,0-1 0 0,-2 1-7 0,2 1 7 0,0 0 0 0,-1 0 0 0,1 1 0 15,0 1 0-15,-1-1-17 0,1 0 17 0,-1 1 0 0,-1 1-7 0,2 0 7 0,0 0 0 0,-1 1 3 16,1-2-3-16,0 2 0 0,-2 1 0 0,1 0 0 0,0 0 0 0,0 0-10 0,0 1 10 0,0-1 0 15,-1 1-19-15,1 0 19 0,-1-1 0 0,0 2-11 0,0 0 11 0,-1-1 0 0,1-1 0 16,0 2 0-16,0-3 0 0,0 1 0 0,0 0 0 0,0-1 0 0,-1 1-16 0,4-5 16 0,0 0 0 16,0 0-15-16,0 0 15 0,0 0 0 0</inkml:trace>
  <inkml:trace contextRef="#ctx0" brushRef="#br0" timeOffset="31882.2">9383 3662 0 0,'0'0'517'0,"0"0"-505"0,2-6-12 0,0 0 0 0,0 1 6 0,-1 2-6 0,0 0 0 16,2-2 0-16,-2 2 0 0,0 2 0 0,1-2-13 0,0 1 13 0,-1 1 0 0,1 0-34 15,-1-1 34-15,0 1 0 0,0-1-29 0,0 2 29 0,0 0 0 0,1 0 0 0,-2 0 0 0,0 0 0 16,2-1-23-16,-1 1 23 0,0 0 0 0,0 0-24 0,-1 0 24 0,0 0 0 0,2 1-16 16,-2-1 16-16,0 0 0 0,2 3 0 0,-2-1 0 0,0-2 0 0,0 2 8 0,0 0-8 0,0-2 0 15,0 3 0-15,0-3 0 0,0 0 0 0,0 0 11 0,0 0-11 0,0 0 0 0</inkml:trace>
  <inkml:trace contextRef="#ctx0" brushRef="#br0" timeOffset="32165.18">9250 3729 0 0,'0'0'493'0,"0"0"-493"16,0 2 0-16,0 1 0 0,1 0-27 0,-1-1 27 0,0-1 0 0,1 1-34 15,-1 0 34-15,0 2 0 0,4-3-23 0,-4 1 23 0,0 0 0 0,1 1 0 0,0-2 0 0,0 2 0 16,0-2-15-16,0 1 15 0,0 1 0 0,1-1-12 0,-1 0 12 0,0 0 0 0,2 0-24 0,-1 1 24 16,0-2 0-16,0 1 0 0,0 0 0 0,0 1 0 0,1 1 9 0,-1-3-9 0,1 1 0 0,0 2 4 15,-1-1-4-15,0-1 0 0,1 2-16 0,0-2 16 0,-2 2 0 0,1-2 0 0,0 1 0 0,-1-1 0 16,2 3-8-16,-2-3 8 0,0-1 0 0,0 2-3 0,0-1 3 0,0 1 0 0,0 0-5 15,-1-2 5-15,0 2 0 0,0 1 0 0,0-3 0 0,0-1 0 0,0 3 11 0,-1-2-11 0,0 0 0 16,0 2 0-16,0-2 0 0,0 0 0 0,-1 1-33 0,1-2 33 0,0 0 0 0,-3 0 0 0,2 0 0 16,0 0 0-16,-1-2-21 0,1 1 21 0,0 0 0 0,-1 0 12 0,1-2-12 0,-1 1 0 0,-1 0 22 15,4 2-22-15,0 0 0 0,0 0 0 0,0 0 0 0,0 0 0 0,0 0 8 0,-8-12-8 0,0 1 0 16,-2-4-11-16,8 10 11 0,0 0 0 0,-2-2-2 0,4 7 2 0,0 0 0 0,0 0 0 16,0 0 0-16,0 0 0 0,0 0 7 0,0 0-7 0,0 0 0 0</inkml:trace>
  <inkml:trace contextRef="#ctx0" brushRef="#br0" timeOffset="32632.27">9125 3744 0 0,'0'0'329'0,"0"0"-336"16,-3 6 7-16,0 0 0 0,-3-2-31 0,5-2 31 0,0 0 0 0,0 2-24 15,0-1 24-15,0-1 0 0,-1 0 0 0,2 1 0 0,0-2 0 0,-1 1-5 0,1 1 5 0,0-2 0 16,-1 3 15-16,1-3-15 0,0 1 0 0,2 2-3 0,-1-2 3 0,0 0 0 0,0 3 0 0,0-3 0 16,0 2 0-16,3-2-12 0,-2 2 12 0,0-1 0 0,1 2-5 0,0-1 5 0,0 1 0 0,1-1-1 15,-1 3 1-15,0-3 0 0,0 2 0 0,0 0 0 0,0-1 0 0,1 2 35 0,-2-3-35 0,0 1 0 16,2 4 29-16,-2-5-29 0,1 1 0 0,0 1 18 0,-2 0-18 0,0-1 0 0,1 1 0 15,-2-2 0-15,0 1 0 0,1 2 13 0,-1-3-13 0,0-1 0 0,-1 3 9 0,0-5-9 0,0 3 0 16,-1 1-11-16,0-3 11 0,0 1 0 0,-1 1 0 0,0-2 0 0,0-1 0 0,0 3-36 0,0-3 36 16,1 0 0-16,-2 1-29 0,1 0 29 0,0-2 0 0,-1 1-19 0,0-1 19 0,1 0 0 0,-2-1 0 15,2 1 0-15,-1 0 0 0,0-2-8 0,1 1 8 0,0 0 0 0,-3-2-1 0,3 0 1 0,0 2 0 16,0-3 0-16,1 2 0 0,0-2 0 0,-2 0 0 0,2 1 0 0,0 0 0 0,-2-2 0 16,1 1 0-16,1-1 0 0,0 0 0 0,1 1 0 0,0-1 0 0,-1 2 0 15,2-2 0-15,0 1 0 0,-1 0 0 0,1 1 0 0,0 0 0 0,0-1 0 0,0 1 0 0,0 2 0 0,2-2 0 16,-1 0 0-16,0 1 0 0,1-1 0 0,-1 3 0 0,0-2 0 0,3 2 0 0,-3 0 0 0,0 0 0 15,3-1 0-15,-4 1 0 0,1 0 0 0,2 1 1 0,-1-1-1 0,0 2 0 0,0 0 1 16,-1 0-1-16,0 1 0 0,1-1 0 0,-2-1 0 0,0 1 0 0,2 2 8 0,-2 0-8 0,0-2 0 16,1 2 4-16,-1-1-4 0,0 0 0 0,-1 3-7 0,0-3 7 0,0 2 0 0,-1-1 0 0,0 1 0 0,0-1 0 15,-1 1 0-15,0-1 0 0,1-3 0 0,-4 5-6 0,1-3 6 0,1 1 0 0,-1 1-1 16,0-3 1-16,0-1 0 0,-1 4 0 0,0-3 0 0,-1 1 0 0,1-2 0 0,-2 1 0 0,0-1 0 16,1 1 0-16,0-2 0 0,0 0 0 0,0 0 0 0,-1-1 0 0,1 0 0 0,-2 0 0 15,2-2 0-15,-1 1 0 0,0-2 0 0,1 0 0 0,-1 2 0 0,-1-3 0 0,4 0 0 0,-2-1 0 16,0 2 0-16,0-3 0 0,1 1 0 0,0-2 0 0,-3-10 0 0,-1 0 0 0,-1 0 0 15,6-1 0-15,-3-2 0 0,-1 2 0 0,6 0 0 0,0 0 0 0,-2 0 8 0,4 4-8 0,0-1 0 16,-1-2 0-16,2 12 0 0,0 0 0 0,1-2 18 0,0 3-18 0,0 2 0 0,0-4 24 16,0 3-24-16,0 0 0 0,2 1 18 0,-1 1-18 0,-2 0 0 0,2 0 0 0,-1 1 0 0,0-1 0 15,1 1 3-15,-2 1-3 0,0 0 0 0,0 0 4 0,0 0-4 0,0 0 0 0</inkml:trace>
  <inkml:trace contextRef="#ctx0" brushRef="#br0" timeOffset="33466.82">17147 3967 0 0,'0'0'407'0,"0"0"-452"16,5 0 45-16,0 0 0 0,1 0-61 0,2 0 61 0,-1 0 0 0,0 0 0 0,13 0 0 0,-2 0 0 0,3 0-30 16,0 1 30-16,0 0 0 0,1 1 1 0,0-1-1 0,-1 0 0 0,-21-1 0 0,23 1 0 15,-1-1 0-15,-1 0 0 0,1 1 0 0,-2-1 0 0,1 0 0 0,-1 3-10 0,0-3 10 0,0 0 0 16,-1 2-5-16,1-2 5 0,-2 0 0 0,3 2-1 0,-21-2 1 0,0 0 0 0,0 0 0 0,0 0 0 15,0 0 0-15</inkml:trace>
  <inkml:trace contextRef="#ctx0" brushRef="#br0" timeOffset="33950.14">18299 3490 0 0,'0'0'556'0,"0"0"-566"0,1 0 10 0,0 1 0 0,1 1-62 16,-1-1 62-16,0-1 0 0,0 1-76 0,-1 0 76 0,0 1 0 0,1 1 0 0,-1-2 0 0,0-1 0 0,0 0 0 15,-2 4-35-15,0-1 35 0,0-1 0 0,2-2 0 0,-3 1 9 0,-9 5-9 0,-1 0 0 16,1 2-1-16,-3-1 1 0,0-1 0 0,15-6 0 0,-16 7 0 0,-1-1 0 0,-1-2 0 0,0 4-33 0,0-3 33 0,0 0 0 0,-1 2-31 16,1-3 31-16,1 0 0 0,-2 1-18 0,3 0 18 0,0-1 0 0,-1 0 0 0,3-1 0 15,1-1 0-15,-1 3 4 0,1-1-4 0,-2-1 0 0,2 2-9 0,8-4 9 0,0 0 0 0,-1 1-15 16,3-2 15-16,0 2 0 0,-2 0 0 0,2-1 0 0,0 0 0 0,-1 2-15 0,2-2 15 15,0 0 0-15,-2 3-7 0,2-2 7 0,0-1 0 0,-1 2-1 0,2-1 1 0,0 0 0 0,-2 1 0 16,2-1 0-16,0 0 0 0,0 3 13 0,1-2-13 0,0 0 0 0,0 0 7 0,0 0-7 0,0 1 0 16,2 0-9-16,-1 0 9 0,0 1 0 0,1 1 0 0,0-1 0 0,0 0 0 0,2 3 10 15,6 6-10-15,-1 1 0 0,0 2 34 0,1-2-34 0,-1 0 0 0,1 1 9 0,-1 0-9 0,0 0 0 0,0 0 0 16,-2-1 0-16,1-1 0 0,-1 2-14 0,-2 0 14 0,0-1 0 0,1 2-12 0,-2-2 12 16,-1 0 0-16,0 2-1 0,-3-1 1 0,0 0 0 0,2 2 0 0,-3-3 0 0,0 2 0 0,0-1 0 15,-4-1 0-15,-1 0 0 0,1 4-14 0,-2-3 14 0,0-1 0 0,-3 3-3 0,1-2 3 0,-1 2 0 16,-1 0 0-16,0-2 0 0,0-1 0 0,-2 2 29 0,2-3-29 0,0 1 0 0,-3-1 34 15,3 1-34-15,-2 1 0 0,2-2 32 0,1-1-32 0,-1 0 0 0,-1 2 0 0,3-1 0 0,-1-3 0 16,0 3 19-16,3-2-19 0,-2-1 0 0,0 2 24 0,3-3-24 0,0 0 0 0,-1 3 19 16,4-9-19-16,1-1 0 0,-1 2 0 0,2-2 0 0,0 0 0 0,0 0 21 0,1 0-21 0,0 0 0 0,-1 2 1 15,1-3-1-15,0 3 0 0,2-1 15 0,0 0-15 0,0 0 0 0,0 1 0 0,2 1 0 16,-1 0 0-16,1-2-4 0,9 6 4 0,2 1 0 0,-2 1-19 0,4-4 19 0,-1 0 0 16,2 2-22-16,-1-4 22 0,2 0 0 0,-2 1 0 0,2-2 0 0,0 0 0 0,-1 0-25 15,4-3 25-15,-1-1 0 0,-1 3-34 0,1-2 34 0,0-1 0 0,1 0-31 0,0-1 31 0,0 0 0 0,2 2 0 16,13-2 0-16,-1 0 0 0,1 1-24 0,-6-2 24 0,0 1 0 0</inkml:trace>
  <inkml:trace contextRef="#ctx0" brushRef="#br0" timeOffset="34918.21">26602 3413 0 0,'0'0'533'0,"0"0"-554"15,8-7 21-15,0 2 0 0,2 0-30 0,4-2 30 0,1-1 0 0,1 0 0 16,2-1 0-16,-2 1 0 0,2-2 24 0,-1 5-24 0,1-1 0 0,2-2-33 0,-1 2 33 0,0 1 0 0,-1-3-44 16,3 5 44-16,1-2 0 0,-2-1 0 0,1 2 0 0,0 2 0 0,0-2-16 15,0 1 16-15,-1 0 0 0,-1 2 7 0,0 1-7 0,0 0 0 0,2-2-20 0,-4 2 20 0,-1 0 0 0,1 0 0 16,-3 0 0-16,1 0 0 0,2 0-25 0,-4 0 25 0,-1 0 0 0,3 2-10 0,-11-2 10 16,0 0 0-16,2 1 46 0,-3-1-46 0,0 0 0 0,2 3 0 0,-2-2 0 0,0 1 0 0,1-2 35 15,-1 1-35-15,1 1 0 0,-1-1-10 0,0-1 10 0,0 1 0 0,1 1-18 0,-2 0 18 0,0-1 0 16,2 1 0-16,-2 1 0 0,0-1 0 0,2 0-18 0,-2 0 18 0,0 0 0 0,1 2-28 15,-1-1 28-15,0 1 0 0,2-1-32 0,-3 1 32 0,0-1 0 0,2 4 0 0,-2-3 0 0,0 2 0 16,2 0 6-16,-2 0-6 0,0 1 0 0,1-1 65 0,-2 1-65 0,0 1 0 0,2 0 15 0,-2 0-15 0,0 0 0 16,1 2 0-16,-1-2 0 0,0 2 0 0,0-1-5 0,0 13 5 0,0 0 0 0,0 1-21 15,0-1 21-15,0 1 0 0,-1-1 22 0,1-2-22 0,0 3 0 0,0-2 0 16,0-1 0-16,0 0 0 0,1 2 23 0,-1-3-23 0,0 2 0 0,1 0-12 0,-1-2 12 0,0 2 0 0,0 1-45 16,0-3 45-16,0 1 0 0,1 1 0 0,-1-1 0 0,0 0 0 0,-1 0-29 0,0-1 29 0,0 2 0 15,-2 1 2-15,0-3-2 0,0 1 0 0,0 1-7 0,-1-1 7 0,-1 1 0 0,1-1 0 0,-1 0 0 16,0 0 0-16,-2-1-21 0,-1 1 21 0,1-2 0 0,-1 1-4 0,0-1 4 0,-1 0 0 15,0 1-7-15,-1-4 7 0,-1 1 0 0,-1 0 0 0,-1-2 0 0,-1 1 0 0,0-1-39 16,-1-2 39-16,1 0 0 0,-3 1-22 0,1-2 22 0,-1 0 0 0,0-1-5 0,0-2 5 0,0 0 0 16,-1 1 0-16,0-1 0 0,0-3 0 0,0 4 0 0,0-4 0 0,-1 0 0 0,0 1 0 0,2-4 0 15,-2 1 0-15,2 2 0 0,0-3 0 0,1 0 0 0,-2 2 0 0,0-3 0 0,2 1 0 0,-2-1 0 16,2-1 0-16,-1 0 0 0,-1-1 0 0,0-1 0 0,1 0 0 0,1-1 14 0,1-2-14 0,1 0 0 16,-4-1 0-16,18 6 0 0,0 0 0 0,0 0 5 0,0 0-5 0,0 0 0 0</inkml:trace>
  <inkml:trace contextRef="#ctx0" brushRef="#br0" timeOffset="35885.6">26640 3250 0 0,'0'0'313'0,"0"0"-313"0,-3-1 0 0,0 0 0 0,0-3 18 0,0 3-18 0,0 0 0 0,-1-2 14 16,1 2-14-16,0 0 0 0,-2-2 32 0,2 3-32 0,3 0 0 0,-3-2 0 0,-1 0 0 0,1 0 0 0,0 1 0 16,-3-1 7-16,3 1-7 0,0 0 0 0,0 0 2 0,1 1-2 0,0 0 0 0,-1-3 0 0,2 3 0 15,0-2 0-15,-1 1 0 0,2 1 0 0,0 0 0 0,0-2 19 0,1 2-19 0,0 0 0 16,0 0-2-16,1 0 2 0,0 0 0 0,0 0-7 0,1 0 7 0,0 0 0 0,0 2 0 0,0-1 0 15,2 1 0-15,0-2-8 0,-1 3 8 0,0-2 0 0,1 1-18 0,-1 0 18 0,0 1 0 0,3 1-21 16,-3-1 21-16,0 1 0 0,1 0 0 0,-2 1 0 0,0-2 0 0,2 3-37 0,-3-1 37 16,1 1 0-16,1-1-36 0,-3 1 36 0,0 0 0 0,1 1-18 0,-2-1 18 0,0 0 0 0,-1 0 0 15,0 1 0-15,0-1 0 0,-2 1-2 0,-1 0 2 0,1-1 0 0,-1 0 11 0,-1 1-11 0,0 1 0 16,0 0 17-16,0-4-17 0,-1 4 0 0,-1-1 0 0,1-1 0 0,0 0 0 0,-2 2 36 0,0-2-36 16,2 0 0-16,-2 1 15 0,2-2-15 0,-1 1 0 0,-1 0 2 0,2 0-2 0,0-1 0 15,-2 2 0-15,3-2 0 0,0-2 0 0,-2 4-27 0,2-2 27 0,0-2 0 0,-1 3-11 0,2-1 11 16,1-1 0-16,-2 1-6 0,3-3 6 0,0 2 0 0,0 0 0 0,2 0 0 0,0-1 0 0,-2 0-7 15,2 1 7-15,0-1 0 0,1 1 50 0,0-2-50 0,0 1 0 0,1 1 15 0,0-1-15 0,0 1 0 16,1-2 0-16,-1 1 0 0,0-2 0 0,2 4 0 0,0-2 0 0,-1 0 0 0,0 0-11 16,-1 0 11-16,0 1 0 0,2-1-44 0,-2-2 44 0,0 2 0 0,0 1 0 0,-1-3 0 0,0 2 0 15,2 1-21-15,-3-1 21 0,0-1 0 0,1 2-13 0,-2-2 13 0,0 0 0 0,0 2 0 16,-1-1 0-16,0-2 0 0,-1 3 0 0,-1-1 0 0,0-2 0 0,-1 3-6 0,-12 1 6 0,2 0 0 16,-1 2 0-16,0-3 0 0,-1 1 0 0,0 0 12 0,9-3-12 0,1 0 0 0,-2 0 0 0,1-1 0 15,1 1 0-15,-1 1 0 0,2-2 0 0,0 0 0 0,-2 2 17 0,2-3-17 0,0 1 0 0,0 1 15 16,1-1-15-16,-1 0 0 0,0 1 0 0,2-1 0 0,0-1 0 0,0 3 28 15,1-2-28-15,0 1 0 0,-1 0-3 0,3-1 3 0,0 2 0 0,-2-1-17 0,2 1 17 0,0-2 0 16,-1 1 0-16,2 0 0 0,0 0 0 0,0 1-19 0,1-1 19 0,0 1 0 0,0 1 9 0,0-1-9 0,0 0 0 16,2 1 25-16,-1-2-25 0,1 1 0 0,1 2 0 0,-1-2 0 0,0 1 0 0,1-2 2 15,-1 1-2-15,0 0 0 0,3 2-15 0,-2-2 15 0,-1 0 0 0,2 1-31 0,-2-3 31 0,0 1 0 16,1 2 0-16,-2-1 0 0,0-1 0 0,2-1-19 0,-2 0 19 0,1 2 0 0,0-2-4 0,-2 1 4 16,0-1 0-16,2 0 0 0,-2-1 0 0,0 0 0 0,0 1 0 0,-1-1 0 0,0 0 0 0,2 1 0 15,-2-1 0-15,0 0 0 0,-2-2 0 0,1 1 0 0,0 0 0 0,-1-1 0 0,0 2 0 0,0-1 0 16,0-3 0-16,-2 3 0 0,1-1 0 0,0-1 0 0,0 0 0 0,0 0 0 0,-2 1 0 15,1-2 0-15,0 1 0 0,-1-3 0 0,1 2 0 0,-1 0 0 0,0 0 0 0,1 0 0 0,0-1 0 16,-1 1 0-16,0 0 0 0,1 1 0 0,-1-2 0 0,1 2 0 0,0 0 0 0,0-2 0 16,1 2 0-16,0 1 0 0,-3-2 0 0,4 2 0 0,0 0 0 0,-2-1 0 0,2 3 0 0,0-1 0 15,-2 0 0-15,2 1 0 0,0 0 0 0,-1 0 0 0,1 0 0 0,-1 0 0 0,1 2 0 16,0-1 0-16,0 2 0 0,0-1 0 0,-1 1 0 0,1-2 0 0,-1 2 0 0,1 0 0 0,0 0 0 0,-1 2 10 16,0-2-10-16,-1 0 0 0,0 1 0 0,0 1 0 0,0-2 0 0,-1 3-6 15,1-2 6-15,0 0 0 0,-2 0-4 0,1 0 4 0,0 0 0 0,-1 1 0 0,0-1 0 0,0-2 0 0,-1 3 0 16,2-3 0-16,-1 2 0 0,-1-2 0 0,1 1 0 0,-1-2 0 0,0 2 0 15,1-2 0-15,0 0 0 0,-2 1 0 0,2 0 0 0,0-1 0 0,0 0 0 0,1-1 0 0,0 0 0 0,-3 0 0 16,3 0 0-16,-1 0 0 0,1-2 0 0,2 0 0 0,0 1 0 0,-3 0 0 0,3 0 0 0,0 0 0 16,-1-2 0-16,2 2 0 0,0-2 0 0,-1 1 0 0,2 1 0 0,0-2 0 0,-2 2 0 15,3-2 0-15,0 1 0 0,-2-1 0 0,2 0 0 0,0 1 0 0,0-2 0 0,0 2 0 0,0-1 0 16,1 0 0-16,0 0 0 0,0 2 0 0,0-4 0 0,0 3 0 0,0 1 0 0,1-3 0 16,-1 3 0-16,0 0 0 0,2-1 0 0,-1 2 0 0,0 0 0 0,0-1 0 0,0 1 0 0,0 0 0 0,0 1 0 15,-1 0 0-15,0 0 0 0,3 1 0 0,-3 2 0 0,0-3 0 0,2 2 0 0,-3 1 0 0,0-2 0 16,2 1 0-16,-2 0 0 0,0 1 0 0,0 1 0 0,-1 0 0 0,0 1 0 0,-1-1 0 15,0 1 0-15,0-2 0 0,-3 2 0 0,2-2 0 0,0 1 0 0,-2 4 0 0,5-9 0 0,0 0 0 16,0 0 0-16,0 0 0 0,0 0 0 0,0 0 0 0,-20 16 0 0,1 3 0 0,-2-1 0 16,0-7 0-16,2-2 0 0,-1 5 16 0,2-5-16 0,-1 1 0 0,-2 0 26 0,13-8-26 0,0 2 0 15,-2 1-2-15,3-2 2 0,0 0 0 0,0 0 0 0,7-3 0 0,0 0 0 0</inkml:trace>
  <inkml:trace contextRef="#ctx0" brushRef="#br0" timeOffset="36035.72">26226 4018 0 0,'0'0'309'0,"0"0"-340"16,0 1 31-16,0 0 0 0,2 0-18 0,-2 1 18 0,0-1 0 0,2 2-4 15,-2-3 4-15,0 0 0 0,1 1 0 0,-1-1 0 0,0 0 0 0,0 2 0 0,0-2 0 0,0 0 0 0,-1 0 0 16,0 0 0-16,0 0 0 0,-2 0 0 0,0-1 0 0,1 0 0 0,0 0 0 16,-1 1 0-16,-1-2 0 0,0 0 0 0,0 0 0 0,0 0 0 0,-1-3 0 0,5 5 0 0,0 0 0 0</inkml:trace>
  <inkml:trace contextRef="#ctx0" brushRef="#br0" timeOffset="36636.07">25842 3550 0 0,'0'0'309'0,"0"0"-309"0,-2-1 0 0,0 0 0 0,0-1 0 0,2 2 0 0,0 0 0 15,-2-1-30-15,0 1 30 0,1 0 0 0,0-2-19 0,1 2 19 0,0 0 0 0,-1-2-4 16,1 2 4-16,0 0 0 0,-1-1 0 0,1 1 0 0,0 0 0 0,-1-2 15 0,1 2-15 0,0 0 0 16,-1 0 19-16,1 0-19 0,0 0 0 0,0 0 6 0,0 0-6 0,0 0 0 0,-1 0 0 15,1 0 0-15,0 0 0 0,0 0 0 0,1 2 7 0,-1-2-7 0,0 0 0 0,0 1 2 0,0-1-2 0,0 0 0 0,2 2 0 16,-2-2 0-16,0 0 0 0,1 0 0 0,-1 0 0 0,0 0 0 0,2 3 11 0,-2-3-11 0,0 0 0 16,1 0 0-16,-1 0 0 0,0 0 0 0,2 3-28 0,-2-3 28 0,0 0 0 0,1 1 0 15,-1-1 0-15,0 0 0 0,1 1-24 0,-1-1 24 0,0 0 0 0,1 2-8 0,-1-2 8 0,0 0 0 16,1 0 2-16,-1 0-2 0,0 0 0 0,0 3 0 0,0-3 0 0,0 0 0 0,0 1-2 15,0-1 2-15,0 0 0 0,0 1 0 0,0-1 0 0,0 0 0 0,0 3 0 0,0-2 0 0,0-1 0 16,-2 4 0-16,1-3 0 0,0 0 0 0,-1 2 0 0,0-1 0 0,0 0 0 0,0 1 0 16,0-1 0-16,-1 0 0 0,-1 3 0 0,1-3 0 0,0 1 0 0,-1 1 0 0,0 0 0 0,0 2 0 0,-1-1 0 15,0 0 0-15,1-3 0 0,-2 4 0 0,1-2 0 0,0 0 0 0,-1 3 0 0,0-2 0 16,1 0 0-16,-1 1 0 0,1-1 0 0,-1 1 0 0,0-3 14 0,2 2-14 0,0 0 0 0,-1 1 28 16,2-2-28-16,0 0 0 0,-2 2 14 0,2-4-14 0,-1 2 0 0,1 1 0 15,1-2 0-15,0 0 0 0,-1 0 6 0,2 1-6 0,0-2 0 0,0 2 17 0,1-2-17 0,0 1 0 0,1 1 33 16,0-2-33-16,0 1 0 0,0 2 0 0,1-4 0 0,0 1 0 0,0 3 33 0,0-4-33 0,0 2 0 15,2-1-8-15,-1 0 8 0,0 1 0 0,0 0-50 0,0-1 50 0,0 0 0 0,2 1 0 0,-2-2 0 16,0 1 0-16,2 0-54 0,-2 0 54 0,1-1 0 0,-1 2-25 0,-1-1 25 0,0-1 0 16,2 3-8-16,-3-3 8 0,0 1 0 0,2 1 0 0,-2-1 0 0,0 1 0 0,0 0 0 0,-1 1 0 15,0-1 0-15,-2 0 0 0,0 1 0 0,0-2 0 0,0 2 0 0,-1 1 0 0,0-2 0 0,-1 3 0 16,-10 5 0-16,2-1 0 0,-1 2 0 0,-2-1 0 0,1 0 0 0,-1 1 0 0,3 0 0 0,-2 0 0 16,0-1 0-16,8-4 0 0,-1-3 0 0,1 2 0 0,-5 3 0 0,0 0 0 0,-2 3 0 15,9-8 0-15,0 0 0 0,-1 1 0 0,2-1 0 0,-2 0 0 0,0 0 22 0,3 0-22 0,0 0 0 16,-2 0 0-16,2-1 0 0,0 1 0 0,0 1 54 0,1-3-54 0,0 1 0 0,0 3 32 15,1-1-32-15,0-1 0 0,-2 1 44 0,2 0-44 0,0 0 0 0,1 1 0 0,0-1 0 0,0 0 0 0,0-1 33 16,1 3-33-16,0-2 0 0,0 0-2 0,0 0 2 0,0 0 0 0,2 2-24 0,0-3 24 0,1-1 0 16,0 3 0-16,-1-1 0 0,0-1 0 0,1 0-44 0,-1-1 44 0,0-2 0 0,3 3-36 15,-7-4 36-15,0 0 0 0,0 0-48 0,0 0 48 0,0 0 0 0</inkml:trace>
  <inkml:trace contextRef="#ctx0" brushRef="#br0" timeOffset="36852.76">25272 3641 0 0,'0'0'586'0,"0"0"-759"16,-2 3 173-16,-1-1 0 0,1 3-101 0,1-1 101 0,-1-2 0 0,0 3-42 0,1-1 42 16,0-1 0-16,0 2 0 0,0 2 0 0,0-1 0 0,0 0-13 0,1 1 13 0,0 2 0 0,-2-2-1 15,2 11 1-15,0 1 0 0,0 0 0 0,0-10 0 0,0 0 0 0,1 1 0 0,-1-2 0 0,0 1 0 16,2 1 0-16,-1 0 0 0,0-1 0 0,0 0 0 0,0 0 0 0,0 2 0 0,3-2 0 0,-2 0 0 15,0 1 0-15,2-1 0 0,-4-9 0 0,0 0 0 0,0 0 0 0,0 0 0 0,0 0 0 0,0 0 0 16,0 0 0-16,0 0 0 0,0 0 0 0,0 0 0 0,0 0 0 0</inkml:trace>
  <inkml:trace contextRef="#ctx0" brushRef="#br0" timeOffset="37120.5">25748 3425 0 0,'0'0'475'0,"0"0"-475"15,-1-4 0-15,0 0 0 0,-2 0-116 0,1-1 116 0,0 2 0 0,-2 1-68 16,-1-2 68-16,1 1 0 0,0 0-27 0,-11-3 27 0,-1 1 0 0,1-2 0 0,-5 3 0 0,-1 0 0 16,2 0-8-16,-2 0 8 0,0 1 0 0,-1 0 0 0,-1 1 0 0,1 2 0 0,-1-2 0 15,2 2 0-15,-2 0 0 0,-1 2 0 0,4 2 0 0,-1-2 0 0,-2 2 0 0,3 1 0 0,-1-2 0 0,-2 2 0 16,3-1 0-16,0 3 0 0,-2 0 0 0,22-7 0 0,0 0 0 0,0 0 0 0,-33 12 0 15,-1 0 0-15,-1-1 0 0,20-4 0 0,1 0 0 0,-2 0 0 0,4 0 0 0,1-1 0 0,-2 2 0 16,5-1 0-16,0 1 0 0,-3 1 0 0,5-2 0 0,0-1 0 0,-2 4 0 0,7-8 0 0,0 2 0 16,0-1 0-16,-1 0 0 0,1 1 0 0,0 1 0 0,1-2 0 0,0 0 0 0,-2 0 0 15,2-3 0-15,0 0 0 0</inkml:trace>
  <inkml:trace contextRef="#ctx0" brushRef="#br0" timeOffset="37586.62">24968 3662 0 0,'0'0'547'0,"0"0"-698"16,0 5 151-16,0 0 0 0,-2 3-93 0,2-4 93 0,0 0 0 0,-1 0 0 0,1 2 0 15,0-1 0-15,-1 1-35 0,1-2 35 0,0 1 0 0,-1 2-11 0,1 0 11 0,0 0 0 0,-1 0-1 16,1-1 1-16,0 0 0 0,-2 3 0 0,2-3 0 0,0 0 0 0,-1 3 0 0,0-2 0 0,0-2 0 0,0 3 0 16,0-3 0-16,0 1 0 0,-1 1 0 0,0-2 0 0,0 1 0 0,0 0 0 0,-1-3 0 0,0 2 0 15,0 2 0-15,-1-4 0 0,-1 0 0 0,0 2 0 0,0-3 0 0,0 1 0 0,0-1 0 16,0-1 0-16,-1 1 0 0,-1 0 0 0,1-2 0 0,-1 0 0 0,-2 1 0 0,3-2 0 15,0 0 0-15,-2-2 0 0,2 2 0 0,-1 1 0 0,-1-3 0 0,2-1 0 0,0 1 0 0,-3-1 0 16,3 1 0-16,0-1 0 0,-1-1 0 0,2 1 0 0,0 0 0 0,-3-1 0 0,3 2 0 0,0-2 0 16,0 1 0-16,1-1 0 0,0 1 0 0,-1-1 0 0,2 1 0 0,0 2 0 0,0-4 0 0,1 3 0 15,0-1 0-15,0 2 0 0,1 0 0 0,0-1 0 0,-2 0 0 0,2 2 0 0,0 0 0 16,0-1 0-16,1 2 0 0,0 0 0 0,-1-1 0 0,1 1 0 0,0 0 0 0,-3 0 0 16,3 1 0-16,0-1 0 0,-1 1 0 0,1 0 0 0,0 0 0 0,0 3 0 0,0-1 0 0,0-1 0 0,-2 3 0 15,2-4 0-15,0 3 0 0,-2 2 0 0,1-3 0 0,0 1 0 0,-1 3 0 0,0-2 0 0,0 0 0 16,0 1 0-16,0-1 0 0,0 0 0 0,-3 2 0 0,2-4 0 0,-1 2 0 0,0 1 0 15,0-2 0-15,0 1 0 0,-1 0 0 0,0-2 0 0,0 2 0 0,-2-1 0 0,1-1 0 16,0 0 0-16,0 1 0 0,-1-2 0 0,-1-1 0 0,0 3 0 0,0-3 0 0,-2 0 0 0,2 1 0 16,0-2 0-16,0 0 0 0,-2 0 0 0,2-1 0 0,0 0 0 0,-3-2 0 0,3 0 0 0,0 0 0 15,-3-2 0-15,2 1 0 0,1 1 0 0,-2-4 0 0,-8-7 0 0,1 0 0 0,-1-1 0 0,5-1 0 16,-2-2 0-16,1 1 0 0,2-1 0 0,1 1 0 0,0-4 0 0,2 3 0 0,1-2 0 0,-2 3 0 16,4-3 0-16,0 0 0 0,0-1 0 0,3 3 0 0,0-1 0 0,0-1 0 0,2 0 0 15,0 2 0-15,0-2 0 0,2 5 0 0,0-2 0 0,2-1 0 0,0 3 0 0,0 1 0 0,2-3 0 16,-1 5 0-16,2-1 0 0,0 1 0 0,-4 8 0 0,0 0 0 0,2-1 0 15,-4 5 0-15,0 0 0 0,0 0 0 0,0 0 0 0,0 0 0 0</inkml:trace>
  <inkml:trace contextRef="#ctx0" brushRef="#br0" timeOffset="37770.5">24782 3359 0 0,'0'0'320'0,"0"0"-292"16,1 0-28-16,0 0 0 0,0 2 14 0,-1-2-14 0,0 0 0 0,1 1 0 16,-1-1 0-16,0 0 0 0,3 2-57 0,-3-2 57 0,0 0 0 0,2 2-35 0,-2-2 35 0,0 1 0 15,2 0-13-15,-2 0 13 0,0 0 0 0,0-1 0 0,1 4 0 0,-1-3 0 0,0 1 0 0,2-1-1 16,-2-1 1-16,0 0 0 0</inkml:trace>
  <inkml:trace contextRef="#ctx0" brushRef="#br0" timeOffset="37987.62">24772 3548 0 0,'0'0'330'0,"0"0"-330"0,0 1 0 0,0 0 0 0,1 0 25 0,-1 0-25 0,0 0 0 0,0-1 62 16,0 0-62-16,0 0 0 0,0 4 20 0,0-4-20 0,0 0 0 0,-1 1 0 0,0 0 0 16,0 1 0-16,0-1-44 0,0-1 44 0,0 0 0 0,-1 1-45 0,0-1 45 15,0 0 0-15,-1 3-55 0,0-3 55 0,0 0 0 0,-1 2 0 0,-1-2 0 0,1 0 0 0,-2 2-5 0,0-1 5 0,0-1 0 16,-1 2 43-16,0-2-43 0,0 0 0 0,-1 2 55 0,1-2-55 0,-1 2 0 0,-1-1 0 15,1 1 0-15,-1-2 0 0,0 2 17 0,1 0-17 0,0-1 0 0,-2 1-2 0,1-1 2 0,-1-1 0 0,0 3-2 16,2-2 2-16,0-1 0 0,-3 4 0 0,3-4 0 0,0 2 0 0,-1-1 15 16,9-1-15-16,0 0 0 0,0 0 11 0,0 0-11 0,0 0 0 0</inkml:trace>
  <inkml:trace contextRef="#ctx0" brushRef="#br0" timeOffset="38487.61">24176 3242 0 0,'0'0'441'0,"0"0"-480"16,0 4 39-16,0 1 0 0,-2-1 0 0,2-4 0 0,0 2 0 0,0 2 0 0,-1 1-30 16,1 0 30-16,0-1 0 0,-1 2-25 0,1 1 25 0,0-1 0 0,0 0-23 0,0 1 23 0,0 0 0 0,0 1 0 15,0 0 0-15,0 1 0 0,0-2-28 0,0 3 28 0,0 0 0 0,0-1-2 0,0 1 2 0,0-1 0 16,0 1 38-16,0-1-38 0,0 0 0 0,-2 3 0 0,1-3 0 0,0-1 0 0,-1 2 61 15,0-2-61-15,0 0 0 0,-1 4 26 0,1-5-26 0,0 2 0 0,0-1-11 0,-1-1 11 0,0 1 0 16,0-1 0-16,3-7 0 0,0 0 0 0,0 0 5 0,0 0-5 0,0 0 0 0,0 0 22 0,-15 16-22 16,0 0 0-16,-1 1 31 0,10-15-31 0,0 0 0 0,0 2 0 0,0-4 0 0,-1 1 0 0,-1 2 12 15,2-1-12-15,0-1 0 0,-2 0-17 0,0-1 17 0,0 0 0 0,1 1-7 0,1-1 7 0,-1 0 0 16,-1 2 0-16,2-2 0 0,0 0 0 0,-2 2-1 0,2-2 1 0,0 0 0 0,0 1 12 16,1 0-12-16,0 0 0 0,-3 2-19 0,4-3 19 0,-1 1 0 0,-1 3 0 0,2-3 0 0,0 0 0 15,-1 4-4-15,3-3 4 0,0 1 0 0,-2 0 30 0,2 2-30 0,0-2 0 0,0 2 22 16,2 0-22-16,0 1 0 0,-2-1 0 0,2 1 0 0,0-3 0 0,1 7 43 0,0-5-43 0,0 2 0 0,0 1 52 15,1-1-52-15,0 0 0 0,0 1 51 0,1 1-51 0,0 0 0 0,1 0 0 0,-1-1 0 16,0-1 0-16,0 3 13 0,0-2-13 0,0 1 0 0,2 1 9 0,-2-2-9 0,0 1 0 0,0 1 34 16,0-1-34-16,-1 0 0 0,0 0 0 0,-1 0 0 0,0-1 0 0,0 2 18 0,-1-3-18 15,0 0 0-15,-1 2-2 0,-1-3 2 0,0 0 0 0,-1 2 8 0,-2-2-8 0,1-1 0 0,-2 1 0 16,-9 5 0-16,-1-2 0 0,1-1-11 0,-4-3 11 0,0-1 0 0,0 2-30 0,-1-6 30 0,0 0 0 16,1 0-39-16,1-2 39 0,0 0 0 0,-2-1 0 0,2-2 0 0,1 0 0 0,-2 0-22 15,2-2 22-15,0 1 0 0,0-2-14 0,1 1 14 0,1-2 0 0,-1 1-5 0,3-2 5 0,0 1 0 16,-1-1 0-16,4 1 0 0,1-1 0 0,-2-1-32 0,4-1 32 0,-1 3 0 0,0-3-6 15,6 7 6-15,0-1 0 0,-1 1 13 0,2 1-13 0,0-2 0 0,-2 2 0 0,2-2 0 0,0 1 0 0,-2-1 21 16,3 6-21-16,0 0 0 0,0 0 3 0,0 0-3 0,0 0 0 0,0 0 21 0,0 0-21 16,0 0 0-16</inkml:trace>
  <inkml:trace contextRef="#ctx0" brushRef="#br0" timeOffset="38772.19">24153 4039 0 0,'0'0'783'0,"0"0"-783"16,2 0 0-16,0-1 0 0,0-1-26 0,1 1 26 0,-1 0 0 0,1-1-81 15,0 1 81-15,0 0 0 0,0 0-74 0,2 0 74 0,0 0 0 0,1 1 0 0,0 0 0 0,0 0 0 16,0-2-19-16,0 2 19 0,2 0 0 0,0 2 12 0,-1-1-12 0,0 0 0 0,2 2 9 0,-2 1-9 15,0-1 0-15,0 0 0 0,0 1 0 0,1 0 0 0,-1 1-11 0,-1 1 11 0,0-3 0 16,2 3-20-16,-4-1 20 0,0 1 0 0,1 1-11 0,-3-1 11 0,0 0 0 0,1 2 0 0,-3-2 0 0,0 2 0 16,1 0-9-16,-9 5 9 0,0 1 0 0,0 1 4 0,-6-3-4 0,2-1 0 0,-3 4 4 15,0-7-4-15,-1 1 0 0,-1-2 0 0,-2-2 0 0,1-2 0 0,-1 4 11 0,19-7-11 0,0 0 0 16,0 0 3-16,0 0-3 0,0 0 0 0</inkml:trace>
  <inkml:trace contextRef="#ctx0" brushRef="#br0" timeOffset="39372.47">23261 3509 0 0,'0'0'520'0,"0"0"-520"0,0 2 0 0,0-1 0 15,-2 1-19-15,2 0 19 0,0-1 0 0,-1 1-37 0,1 1 37 16,0-1 0-16,-2 1-27 0,1 0 27 0,0 1 0 0,0 0 0 0,0-1 0 0,0 2 0 0,-1 1-23 0,0 0 23 16,0-2 0-16,0 3-42 0,0-2 42 0,0 1 0 0,-2 1-14 0,1-2 14 0,0 2 0 0,3-7 0 0,-3 7 0 0,-1-2 0 15,0 0 0-15,0 2 9 0,-1-2-9 0,-1 1 0 0,0-1 15 0,1 1-15 0,0-1 0 16,-2 1 6-16,-2-2-6 0,2 0 0 0,0 0 0 0,0-1 0 0,-1 0 0 0,0 2 23 16,0-3-23-16,0 1 0 0,-1-2 19 0,1 1-19 0,0-2 0 0,0 1 6 0,-2-1-6 0,2 0 0 0,0-1 0 15,-1 1 0-15,1-2 0 0,0 1 13 0,0-1-13 0,-1 0 0 0,1-1 10 0,1-1-10 0,0 0 0 16,-2 2 10-16,1-1-10 0,1 1 0 0,0-4 0 0,0 1 0 0,1 0 0 0,0 2-4 15,1-1 4-15,0 2 0 0,0-4-7 0,1 3 7 0,1 0 0 0,-2 1-12 0,2-1 12 0,0 1 0 16,0 0 0-16,1 2 0 0,0-2 0 0,0 1-7 0,1 1 7 0,0 0 0 0,-3 0-4 16,3 1 4-16,0 1 0 0,-2-1-12 0,2 0 12 0,0 2 0 0,-2-1 0 0,1 2 0 0,0-1 0 15,0-1-9-15,0 3 9 0,0-1 0 0,-1 0 13 0,0 0-13 0,0 1 0 0,-2 0 0 0,1 0 0 16,0 0 0-16,-2 2 0 0,0-2 0 0,0 1 0 0,-1-1 16 0,0-1-16 0,0 1 0 0,0 1-5 16,-13 3 5-16,1-1 0 0,-1 2 10 0,0-5-10 0,0-1 0 0,0 4 0 0,2-4 0 15,1-2 0-15,-3 1 12 0,3-2-12 0,0 0 0 0,-1 1 15 0,3-2-15 0,-1 0 0 0,0-1 10 16,2 0-10-16,1 0 0 0,-2 0 0 0,10-1 0 0,0 1 0 0,0 0 5 0,1-2-5 0,0 1 0 15,-1 0 0-15,5 2 0 0,0 0 0 0,0 0-25 0,-7-6 25 0,0 2 0 0,-2-4 0 16,5 5 0-16,-1 0 0 0,1-3-35 0,0 1 35 0,0 0 0 0,0 0-40 0,1 0 40 0,-1-1 0 0,1 1-45 16,1 1 45-16,-1-1 0 0,-1-3 0 0,3 3 0 0,0 1 0 0,-1-2-10 15,2 3 10-15,0-1 0 0,-2-1 1 0,2 2-1 0,0 0 0 0,1 0 6 0,0 2-6 0,0-1 0 0,1 1 0 16,0 1 0-16,0 0 0 0,2-1 24 0,-1 2-24 0,0-1 0 0,1 1 14 16,-1 2-14-16,0-1 0 0,1 0 28 0,0 2-28 0,0-1 0 0,1 2 0 0,-2 1 0 0,0-1 0 0,1 0 24 15,-1 1-24-15,0 1 0 0,0 0 9 0,-1-1-9 0,0 1 0 0,2 2 15 0,-2-2-15 0,-1 0 0 16,0 1 0-16,-1 0 0 0,0 1 0 0,-1-1 18 0,-2 0-18 0,1 1 0 0,-1 0 9 15,-8 10-9-15,0 0 0 0,-3 0 1 0,0-2-1 0,0 1 0 0,-1 1 0 0,-2-6 0 0,1 3 0 0,-1 0-12 16,-1-4 12-16,0 0 0 0,-2 0-24 0,4-1 24 0,-1 0 0 0,-1 0-7 16,0-1 7-16,2 0 0 0,-3-1 0 0,3-2 0 0,1 0 0 0,-4 4 1 0,4-6-1 0,-1 2 0 0,0-1 8 15,2-3-8-15,1 0 0 0</inkml:trace>
  <inkml:trace contextRef="#ctx0" brushRef="#br0" timeOffset="39689.35">23096 3887 0 0,'0'0'314'0,"0"0"-314"0,3-3 0 0,0 1 0 0,0-1-16 16,1 0 16-16,1 2 0 0,-1-4-13 0,1 3 13 0,0 0 0 0,1-1 8 16,0 2-8-16,1 0 0 0,0-1 0 0,-1 2 0 0,0 0 0 0,4 0-4 0,-3 0 4 0,0 2 0 0,0 0-4 0,-1 1 4 0,1 0 0 15,1 1-1-15,-3-1 1 0,0 2 0 0,2 0 0 0,-1 1 0 0,-1-2 0 16,0 3 8-16,-5-7-8 0,0 0 0 0</inkml:trace>
  <inkml:trace contextRef="#ctx0" brushRef="#br0" timeOffset="39872.26">22955 4050 0 0,'0'0'307'0,"0"0"-323"0,-4-4 16 0,0 1 0 0,0-1-21 15,2 2 21-15,0 0 0 0,0-1 0 0,0 2 0 0,0 0 0 0,0-2-12 0,0 3 12 0,-1-2 0 16,0 1-2-16,0 1 2 0,0 0 0 0,0-1 0 0,0 1 0 0,0 0 0 0,-2 0 0 15,1 0 0-15,-1 0 0 0,0 2 0 0,-1 0 0 0,1-2 0 0,-2 2 0 0,-1 0 0 0,1 1 0 0,0 0 0 16,0-1 0-16,-1 0 0 0,-1 2 0 0,1-1 0 0,0 1 0 0,-2 0 0 0,0-1 0 0,1 0 0 16,-1 1 0-16,1-1 0 0,0 1 0 0,-2 0 0 0,2 0 0 0,0-1 0 0,0 1 0 15,-1-1 0-15,0 0 0 0</inkml:trace>
  <inkml:trace contextRef="#ctx0" brushRef="#br0" timeOffset="40356.16">22229 3692 0 0,'0'0'341'0,"0"0"-387"16,1 2 46-16,0 2 0 0,1-1 0 0,-1 0 0 0,0-1 0 0,0 1 0 0,-1-2 0 0,0 1 0 0,0-2 0 0,2 2-28 15,-1 1 28-15,0 1 0 0,0-1-10 0,0 0 10 0,0 0 0 0,0 1-1 0,0 0 1 0,0-1 0 16,0 2 0-16,0-1 0 0,0 1 0 0,0 0 2 0,-1-1-2 0,0 2 0 0,2-1-2 16,-2 0 2-16,0 0 0 0,0 0 14 0,0 1-14 0,0-1 0 0,-2 1 0 0,1-2 0 0,0-1 0 0,-1 4 21 15,0-3-21-15,0-2 0 0,-1 3 11 0,0-1-11 0,0-2 0 0,0 3-20 0,-1-2 20 16,-1-3 0-16,-1 5 0 0,1-2 0 0,0-2 0 0,-2 2-18 0,1-2 18 0,-1-1 0 0,0 3-7 15,0-2 7-15,0 0 0 0,-1-1-1 0,1 0 1 0,0 0 0 0,-1 0 0 0,-2 0 0 0,2 0 0 16,0-2 0-16,0 1 0 0,-1-1 0 0,1-1 0 0,1 1 0 0,0 1 0 0,-3-2 0 16,3 1 0-16,0 0 0 0,-1-2 0 0,-1 0 0 0,2 2 0 0,0-2 0 0,1 1 0 0,-1 0 0 15,0 0 0-15,2-1 0 0,0 1 0 0,-1 0 0 0,1 1 0 0,1-1 0 0,0 0 0 16,1 0 0-16,0 1 0 0,-1-2 8 0,2 4-8 0,0-1 0 0,-1-2 0 0,1 3 0 0,0 0 0 0,-2-1 12 16,1 1-12-16,1 0 0 0,-1 4 0 0,1-3 0 0,0 1 0 0,0 0 22 0,0 1-22 15,0 1 0-15,0 0 14 0,0-1-14 0,0 2 0 0,-1 1 19 0,-1-1-19 0,1 1 0 0,0 1 0 16,0-1 0-16,0 0 0 0,0 3-6 0,-1-2 6 0,0 1 0 0,0-1-11 0,-1 0 11 0,1 0 0 15,0 3 0-15,0-3 0 0,0 0 0 0,0 3 0 0,0-3 0 0,-1 1 0 0,-2 0-25 16,3-1 25-16,0 1 0 0,-1-1-21 0,1-1 21 0,-1 1 0 0,0 0 10 0,5-7-10 0,0 0 0 0</inkml:trace>
  <inkml:trace contextRef="#ctx0" brushRef="#br0" timeOffset="40507.33">21945 3598 0 0,'0'0'377'0,"0"0"-390"16,1 2 13-16,0 3 0 0,2-2-46 0,-3-2 46 0,0 1 0 0,2-1 0 16,-2 0 0-16,0 0 0 0,1 1-40 0,-1-2 40 0,0 1 0 0,-1 0-17 0,0-1 17 0,0 2 0 0,-1 1-5 15,0-3 5-15,0 1 0 0,-1 0 0 0,3-1 0 0,0 0 0 0</inkml:trace>
  <inkml:trace contextRef="#ctx0" brushRef="#br0" timeOffset="40924.12">21581 3739 0 0,'0'0'402'0,"0"0"-480"0,-1 0 78 0,0 1 0 0,-1 1-45 0,1-1 45 15,0 0 0-15,-3 1 0 0,2-2 0 0,0 0 0 0,0 2-19 0,0-2 19 0,0 0 0 0,0 0-4 16,-1 0 4-16,1 0 0 0,0 0 0 0,0 0 0 0,0 0 0 0,0-2 0 16,0 0 0-16,-1 1 0 0,1 0 0 0,1 0 0 0,0 0 0 0,-2 0 0 0,2-1 0 0,0-1 0 0,-1 1 0 15,2 0 0-15,0 0 0 0,-2-2 0 0,2 1 0 0,0 1 0 0,-1-1 0 0,1-1 0 16,0 1 0-16,2 0 0 0,-1 0 0 0,0 0 0 0,1-1 0 0,-1 1 0 0,0 1 0 0,2-2 0 15,-1 2 0-15,0 1 0 0,2-4 7 0,-2 3-7 0,0-1 0 0,2 0 14 0,-2 1-14 16,1 2 0-16,1-3-4 0,-2 3 4 0,0-2 0 0,2 0 0 0,-1 2 0 0,-1 0 0 0,1-2-6 0,-1 2 6 0,0 0 0 16,2 0 5-16,-2 0-5 0,0 0 0 0,1 2-10 0,-1-1 10 0,0 0 0 0,0 2 0 15,-1-1 0-15,0 0 0 0,3 0-5 0,-3 1 5 0,0 0 0 0,0-1 8 0,-1 1-8 16,0 0 0-16,2 1-2 0,-2-2 2 0,0 1 0 0,1 1 0 0,-1-1 0 0,0 0 0 0,-2 2-6 16,1 0 6-16,0-2 0 0,0 3-1 0,-1-2 1 0,-1 1 0 0,1 0 0 0,0-1 0 15,0 1 0-15,-2 2 0 0,0-2 0 0,0-1 0 0,0 3 0 0,0-1 0 0,-1-2 0 0,-1 1 9 16,0 0-9-16,-1 0 0 0,1 2-6 0,-1-2 6 0,1 0 0 0,-2 3 0 0,-9 3 0 0,1 2 0 0,-2-3-3 15,1 2 3-15,0 0 0 0,1 0 0 0,0-4 0 0,1 2 0 0,-2 0 9 16,2 0-9-16,0 0 0 0,1 0 0 0,1 0 0 0,1 0 0 0,-2 1-6 0,4 0 6 0,-1 0 0 16,-1-1 3-16,4-1-3 0,0 0 0 0,-3 3-2 0,4-4 2 0,0 1 0 0,-1 1 0 0,2-2 0 15,-1 1 0-15,0 0-4 0,5-6 4 0,0 1 0 0,-1 0 0 0,0 1 0 0,-1-2 0 0,1 2 0 16,-1-1 0-16,1 2 0 0,-1-1 0 0,1 0 0 0,0 0 0 0,-2 3 1 0,1-3-1 0,0 0 0 16,-1 2 21-16,1-1-21 0,0 0 0 0,0 0 11 0,1-1-11 0,0 1 0 0,-2 1 0 15,5-7 0-15,0 0 0 0</inkml:trace>
  <inkml:trace contextRef="#ctx0" brushRef="#br0" timeOffset="41123.32">21295 3532 0 0,'0'0'268'0,"0"0"-268"0,2 0 0 0,-1 0 0 0,0 2-8 0,-1-2 8 0,0 0 0 0,0 0 0 15,2 1-4-15,-2-1 4 0,0 0 0 0,1 2 0 0,-1-2 0 0,0 0 0 0,0 1 0 16,0 0 0-16,0 0 0 0,-1 0 0 0,1 1 0 0,0-2 0 0,-2 3 0 0,1-1 0 0,0 0 0 0,-3 1 0 16,2 0 0-16,0-1 0 0,-1 2 0 0,3-4 0 0,0 0 0 0</inkml:trace>
  <inkml:trace contextRef="#ctx0" brushRef="#br0" timeOffset="41290.56">20843 3614 0 0,'0'0'347'0,"0"0"-363"0,-1 2 16 0,0-2 0 0,-1 2 0 0,1 1 0 0,0-1 0 16,-1 0-15-16,0 0 15 0,1 1 0 0,-2-1-12 0,1 2 12 0,0-1 0 0,0 1-18 16,1-1 18-16,0 2 0 0,-2 1 0 0,1-1 0 0,0 0 0 0,0 2-18 0,1 0 18 0,0-1 0 15,-2 2-10-15,2 0 10 0,0-1 0 0,-3 1-2 0,3 1 2 0,0-1 0 0,-1 1 0 0,2 0 0 0,0-1 0 16,-1 3 0-16,1-3 0 0,0 1 0 0,3 1 0 0,-2-1 0 0,0 1 0 0,0 1 0 16,2-3 0-16,-1 1 0 0,0 0 0 0,-2-9 0 0,0 0 0 0</inkml:trace>
  <inkml:trace contextRef="#ctx0" brushRef="#br0" timeOffset="41657.57">21670 3346 0 0,'0'0'291'0,"0"0"-301"16,2 0 10-16,0 0 0 0,1 0 10 0,-2 0-10 0,0 0 0 0,0 0 0 16,-1 0 0-16,0 0 0 0,2-2 13 0,-2 2-13 0,0 0 0 0,0 0 4 0,0 0-4 0,0 0 0 0,-2-1-16 15,1 1 16-15,0 0 0 0,-2-2 0 0,0 2 0 0,0 0 0 0,3 0 0 0,-4-2 0 0,4 2 0 0,0 0 0 0,0 0 1 16,-23 0-1-16,0 0 0 0,-2 0 2 0,2-2-2 0,0 1 0 0,0 0 0 0,-18-3 0 16,-2 0 0-16,0-1-18 0,4 1 18 0,0-1 0 0,1 1-15 0,1 1 15 0,0 0 0 0,-2-2-5 15,4 1 5-15,0-1 0 0,-1 1 0 0,2 3 0 0,0-2 0 0,-1-1 13 0,4 2-13 0,0 2 0 16,-1-3 10-16,-1 2-10 0,1 0 0 0,-1-3 14 0,6 4-14 0,1 0 0 0,-4 0 0 15,3 1 0-15,0 2 0 0,-2-1 27 0,3 1-27 0,0 2 0 0,0 0 21 0,2 1-21 0,0 1 0 16,0 0-6-16,4 1 6 0,0 1 0 0,0 0 0 0,2 1 0 0,-1-1 0 0,0 0-26 16,12-2 26-16,-1 0 0 0,0-2-29 0,0 3 29 0,1-1 0 0,0 1 5 0,2 0-5 0,0 2 0 15,-2-1 0-15,4 4 0 0,0-3 0 0,-2 2-16 0,3-1 16 0,0 2 0 0,-2 0-12 0,3-1 12 16,0 0 0-16,-2 3-2 0,3-2 2 0,0 1 0 0,2 0 0 0,1-3 0 16,0-1 0-16,0 5 0 0,-3-15 0 0,0 0 0 0,0 0 0 0,0 0 0 0,0 0 0 0</inkml:trace>
  <inkml:trace contextRef="#ctx0" brushRef="#br0" timeOffset="42025.06">20626 3854 0 0,'0'0'341'0,"0"0"-346"0,0 0 5 0,0 1 0 0,0 3-25 0,0-2 25 0,0 0 0 0,-1-1 0 15,1 2 0-15,0-1 0 0,-1 2-34 0,1-2 34 0,0-1 0 0,-2 2-15 0,1-1 15 0,0-1 0 16,-1 3-5-16,0-2 5 0,0 1 0 0,0-1 0 0,0-2 0 0,-1 1 0 0,1 1-1 15,0 0 1-15,0-1 0 0,-2 3 0 0,1-3 0 0,0 0 0 0,-3 0 0 0,3-1 0 0,0 0 0 16,-2 0 0-16,1 0 0 0,0 0 0 0,-2 0 0 0,0-1 0 0,1 0 0 0,0 0 0 0,1-1 0 16,0 1 0-16,-2-3 6 0,1 3-6 0,1-1 0 0,-2-2 0 0,1 1 0 0,1-1 0 15,0 1-4-15,1-1 4 0,0-1 0 0,-2 1-2 0,2 0 2 0,0 0 0 0,0-1 0 16,1-2 0-16,0 3 0 0,-1-1 0 0,2 0 0 0,0 2 0 0,-1-3 0 0,2 1 0 0,0 0 0 0,-1 0 0 16,1 5 0-16,0 0 0 0,0 0 0 0,0 0 0 0,0 0 0 0,0 0 0 0,2-8 0 0,0-1 0 15,2 0 0-15,-3 8 0 0,0 0 0 0,2 0 0 0,-2 1 0 0,0 0 0 0,2 1 0 16,-1 0 0-16,0 0 0 0,0 2 0 0,1-2 0 0,-1 2 0 0,0-1 18 15,-1 2-18-15,0-1 0 0,2 0 9 0,-1 2-9 0,0-2 0 0,0 4 6 0,0-2-6 0,-1 0 0 0,1 3 0 16,-2-3 0-16,0 2 0 0,2 1 15 0,-2 0-15 0,0-1 0 0,0 1 24 0,-1 1-24 0,0-1 0 16,0 2 8-16,-1-2-8 0,-1 1 0 0,1 1 0 0,0 0 0 0,0-1 0 0,-2 0-12 15,1-1 12-15,-1 0 0 0,0 4-25 0,0-4 25 0,0 0 0 0,0 2 0 0,0-2 0 0,0 1 0 16,-2 0 0-16,1-2 0 0,0 2 0 0,-1-1-24 0,6-8 24 0,0 0 0 0,0 0-14 0,0 0 14 16,0 0 0-16</inkml:trace>
  <inkml:trace contextRef="#ctx0" brushRef="#br0" timeOffset="42224.88">20259 3813 0 0,'0'0'352'0,"0"0"-343"0,-3 4-9 0,0 0 0 0,0 0-6 16,0 0 6-16,1 1 0 0,-2-2 0 0,1 3 0 0,0-1 0 0,0 1-11 15,-7 10 11-15,0 0 0 0,0-1-8 0,0 2 8 0,-1 0 0 0,0 1-17 0,1-3 17 0,-1 1 0 0,0 2 0 16,1-3 0-16,0-1 0 0,0 1-19 0,6-9 19 0,0 1 0 0,0-2-19 0,0 1 19 0,1-1 0 15,-2 1-16-15,1-2 16 0,0 0 0 0,-1 2 0 0,1-2 0 0,-1 1 0 0,0 2-8 0,0-4 8 16,0 1 0-16,-1 3-1 0,0-2 1 0,0-1 0 0</inkml:trace>
  <inkml:trace contextRef="#ctx0" brushRef="#br0" timeOffset="42492.74">19834 3699 0 0,'0'0'300'0,"0"0"-286"0,0 1-14 0,0-1 0 16,0 3 28-16,0-2-28 0,0 0 0 0,1 0 12 0,-1 0-12 0,0 1 0 0,0-1 0 16,0 0 0-16,0 0 0 0,1 1 1 0,-1 0-1 0,0 0 0 0,2 1 9 15,-1 0-9-15,0 0 0 0,1 0 13 0,-1 1-13 0,0 1 0 0,2-2 0 0,1 3 0 0,-2-1 0 0,0 0 8 16,0 1-8-16,0 1 0 0,1 0 8 0,-1 0-8 0,0 0 0 0,1 3-3 0,-1-1 3 0,0-1 0 15,1 2 0-15,-1-1 0 0,1 1 0 0,-1 0-20 0,-1-1 20 0,0 0 0 0,1 3-29 16,-2-4 29-16,0 2 0 0,2 2-23 0,-2-3 23 0,0 2 0 0,-1 0 0 0,0-3 0 0,0 2 0 16,-2 1-18-16,-1-1 18 0,1-2 0 0,0 2-17 0,-1-2 17 0,0 1 0 0,-2 0-12 0,6-9 12 15,0 0 0-15</inkml:trace>
  <inkml:trace contextRef="#ctx0" brushRef="#br0" timeOffset="42743.38">19575 3912 0 0,'0'0'361'0,"0"0"-359"0,0 0-2 16,0 0 0-16,2 1 19 0,-2-1-19 0,0 0 0 0,2 1 19 0,-2-1-19 0,0 0 0 0,2 3 0 15,-1-3 0-15,0 0 0 0,0 2 5 0,0 0-5 0,0-1 0 0,2 0-3 0,-1-1 3 0,0 1 0 16,1 2 3-16,-1-1-3 0,0 0 0 0,2 1 0 0,-2-2 0 0,0 2 0 0,1 0 3 16,-1-1-3-16,0 0 0 0,1 2 9 0,-1-1-9 0,0 0 0 0,0-1 15 0,-1 3-15 0,0-3 0 0,2 2 0 15,-2 0 0-15,0-2 0 0,2 3 22 0,-3-2-22 0,0 0 0 16,2 2-2-16,-2-3 2 0,0 2 0 0,0-1-10 0,0 0 10 0,0-2 0 0,-2 3 0 0,0-2 0 0,1 1 0 15,-2-1-11-15,2 0 11 0,0-1 0 0,-2 2-39 0,1-2 39 0,0-1 0 0,-2 2-56 0,1-2 56 0,0 0 0 16,0 2 0-16,0-2 0 0,-1 0 0 0,-1 0-35 0,1-1 35 0,0 0 0 0,0-1-20 16,4 2 20-16,0 0 0 0</inkml:trace>
  <inkml:trace contextRef="#ctx0" brushRef="#br0" timeOffset="43208.8">19280 3934 0 0,'0'0'362'0,"0"0"-343"0,0 1-19 0,0 3 0 0,0-2 34 0,0 1-34 16,0-2 0-16,0 2 16 0,0-1-16 0,0 0 0 0,2 1 0 0,-1-1 0 0,0 0 0 0,0 1-12 15,0-2 12-15,0 2 0 0,1 0-10 0,0 1 10 0,0-2 0 0,3 3 18 0,-2-1-18 0,0-1 0 16,0 2 0-16,1-1 0 0,0 0 0 0,0 2 14 0,-1-1-14 0,1-2 0 0,1 4-12 16,-2-1 12-16,0-2 0 0,2 3-11 0,-5-7 11 0,0 0 0 0,0 0 0 0,0 0 0 0,0 0 0 0,0 0 14 15,7 14-14-15,1 1 0 0,0 2 17 0,-8-13-17 0,0 0 0 0,2 0-9 0,-2 0 9 16,0 1 0-16,-2-1 0 0,1 0 0 0,0-3 0 0,-1 4-44 0,0-3 44 0,0 0 0 0,-3 4-24 15,2-5 24-15,0 1 0 0,-1 0 11 0,0-1-11 0,0 0 0 0,-1 2 0 16,-1-3 0-16,1 0 0 0,0 3-2 0,0-3 2 0,0 0 0 0,-1 0-31 0,0 0 31 0,1 0 0 0,-2-3-18 16,1 1 18-16,1 0 0 0,-2 1 0 0,3-3 0 0,0 0 0 0,-2 1 12 0,2 1-12 0,0-2 0 15,0 0 40-15,0-1-40 0,1 1 0 0,-1-2 20 0,2 1-20 0,0 0 0 0,0-1 0 16,2 3 0-16,0-2 0 0,-2-1-9 0,2 2 9 0,0 1 0 0,0-2-22 0,1 1 22 0,0 1 0 0,2-3 23 16,-1 5-23-16,0-2 0 0,1 0 0 0,0 1 0 0,1-1 0 0,-1 0 49 15,0 2-49-15,0 1 0 0,1-4 35 0,-1 2-35 0,0 2 0 0,2-1 1 0,-2 1-1 0,1 0 0 0,1 0 0 16,-2 0 0-16,0 0 0 0,3 1 7 0,-3 1-7 0,0-1 0 0,0 2 28 0,0-1-28 0,-1 0 0 15,1 1 15-15,-2-1-15 0,0 0 0 0,1 2 0 0,-2-1 0 0,0 0 0 0,1 1-5 16,-2-1 5-16,0 0 0 0,-1 0-16 0,-1 0 16 0,0 0 0 0,-2 0 1 0,0 1-1 0,0-2 0 16,-1 2 0-16,0-2 0 0,-1 0 0 0,0 0 25 0,7-2-25 0,0 0 0 0,0 0 40 15,-29 0-40-15,0 0 0 0,-1 1 26 0,10-4-26 0,-1 0 0 0,0-2 0 0,3 0 0 0,0 0 0 0,-1 0 7 16,3-4-7-16,1 2 0 0,-1-1 13 0,3-2-13 0,0 1 0 0,-1-3-5 0,4 1 5 16,1 0 0-16,-1-4 0 0,3 2 0 0,-1 0 0 0,1-3-30 0,3 2 30 0,0-1 0 0,-2-1-40 15,4 0 40-15,-1-1 0 0,0-1-30 0,1 1 30 0,0 1 0 0,-1-3 0 16,2 1 0-16,0 0 0 0,0 0-37 0,1 2 37 0,0-1 0 0,-2-2-40 0,2 5 40 0,0-1 0 0,0-1-46 15,-1 4 46-15,0-1 0 0,0-2 0 0,1 15 0 0,0 0 0 0</inkml:trace>
  <inkml:trace contextRef="#ctx0" brushRef="#br0" timeOffset="138788.47">8592 2332 0 0,'0'0'300'0,"0"0"-292"15,0 1-8-15,0 0 0 0,0-1 11 0,0 0-11 0,0 0 0 0,1 3 0 16,-1-3 0-16,0 0 0 0,0 0 0 0,0 2-14 0,0-2 14 0,0 0 0 0,1 1-15 0,-1-1 15 0,0 0 0 0,1 3 3 16,-1-3-3-16,0 0 0 0,1 0 0 0,-1 0 0 0,0 0 0 0,1 1 0 15,-1-1 0-15,0 0 0 0,0 0-15 0,0 0 15 0,0 0 0 0,0 0 0 0,0 0 0 0,0 0 0 0,0 0 0 16,0 0 0-16,0 0 0 0,0 0-14 0,0 0 14 0,0 0 0 0</inkml:trace>
  <inkml:trace contextRef="#ctx0" brushRef="#br0" timeOffset="140140.32">2201 2906 0 0,'0'0'270'0,"0"0"-270"16,-2-5 0-16,-1 2 0 0,0-2-1 0,1-2 1 0,1 2 0 0,-4-2-2 0,2 1 2 0,0-2 0 15,0 1-3-15,0-1 3 0,-1 1 0 0,1-3 0 0,0 3 0 0,0-2 0 0,0-1-2 16,1 2 2-16,-1-2 0 0,0 1-2 0,0 0 2 0,1-2 0 0,-1 1-2 0,1 1 2 0,-1-1 0 16,1 0 0-16,2-1 0 0,-1 2 0 0,-1-2-1 0,2 1 1 0,0 1 0 0,-3-1-1 15,3 2 1-15,0-1 0 0,0-2 0 0,0 4 0 0,0 0 0 0,3-2 0 0,-3 2 0 0,2-1 0 16,-1 1 0-16,1 2 0 0,1-1 0 0,-1 0 0 0,0 2 0 0,1-1 0 0,0 1 0 0,0 2 0 15,0 0 0-15,0-2 0 0,0 2 0 0,0 0 0 0,2 0 0 0,-1 2 0 0,1 0 0 0,-1-2 0 16,1 2 0-16,-2 0 0 0,3 1 0 0,-1 0 0 0,2 1 0 0,-3-1 0 0,2 1 0 0,1 0 0 16,-1 1 0-16,1-1 0 0,-1 2 0 0,0-2 0 0,2 3 0 0,-1-1 0 0,1 1 0 15,1-1 0-15,-3-1 0 0,4 3 0 0,-2-1 0 0,0 0 0 0,1 1 0 0,1-1 0 0,-2 0 0 0,1 2 0 16,0-3 0-16,0 2 0 0,2 0 0 0,-4 0 0 0,2-1 0 0,2 1 0 0,-4 0 0 16,2-2 0-16,0 4 0 0,-1-2 0 0,0-2 0 0,2 3 0 0,-4-3 0 0,2 2 0 15,-1 2 0-15,1-3 0 0,-2 0 0 0,0 2 0 0,0-2 0 0,-1 1 0 0,0 1 0 0,-2-2 0 0,0 0 0 16,2 2 0-16,-5-2 0 0,1 1 0 0,3 0 0 0,-4-6 0 0,0 0 0 0,0 0 0 15,0 0 0-15,0 0 0 0,0 0 0 0,-16 27 0 0,0-2 0 0,2 3 0 0,-2-17 0 0,-1 1 0 16,2 1 0-16,-2-2 0 0,1-1 0 0,-2 1 0 0,1-3 0 0,-1 1 0 0,1-1 0 16,1-2 0-16,-1 0 0 0,-1 3 7 0,3-5-7 0,0 1 0 0,1 2 9 0,7-5-9 0,1 0 0 15,-1 0 0-15,7-2 0 0,0 0 0 0,0 0 6 0,0 0-6 0,0 0 0 0,0 0 0 0,0 0 0 16,0 0 0-16</inkml:trace>
  <inkml:trace contextRef="#ctx0" brushRef="#br0" timeOffset="140706.84">2884 2607 0 0,'0'0'326'0,"0"0"-327"0,0 1 1 0,0 1 0 16,2 0-2-16,-2-1 2 0,0 0 0 0,0-1 0 0,1 3 0 0,-1-2 0 0,0-1 0 0,2 2-2 16,-2-1 2-16,0 0 0 0,1 0-3 0,-1 1 3 0,0 0 0 0,2-2-3 0,-2 0 3 0,0 0 0 0,0 0 0 15,0 1 0-15,0-1 0 0,0 0 0 0,1 2-4 0,-1-2 4 0,0 0 0 0,0-2-4 0,0 2 4 0,0 0 0 16,0 0-4-16,0-1 4 0,0 1 0 0,2-2 0 0,-2 0 0 0,0 2 0 0,0-1 0 0,0 0-5 15,0 1 5-15,0 0 0 0,0 0-4 0,3-3 4 0,-2-2 0 0,1 2-4 0,-1 0 4 0,1 1 0 16,1-1 0-16,-3 0 0 0,2-1 0 0,2 2-4 16,-4-2 4-16,1 2 0 0,2-3-4 0,-1 1 4 0,-2 4 0 0,3-2 0 0,-2-2-4 0,1 2 4 0,-2-2 0 0,3 1 0 0,-1 0 0 0,1 2 0 15,-2-1-4-15,1 1 4 0,1 0 0 0,1-3-4 0,-3 4 4 0,1 0 0 0,1-2-4 0,-3 2 4 16,1 0 0-16,3 1 0 0,-4 0 0 0,1 0 0 0,1 0-3 0,-1 2 3 0,1-2 0 0,-1 4-3 16,1-1 3-16,-2-1 0 0,1 1-2 0,-1 1 2 0,0 1 0 0,2 0 0 0,-2 0 0 0,0 1 0 15,1 0-1-15,-1 2 1 0,0 0 0 0,-1-1-1 0,1 1 1 0,0-1 0 0,0 2 0 16,-2 1 0-16,1-3 0 0,1 3 0 0,-2 0 0 0,1-1 0 0,1 1 0 0,-2-3 0 0,1 2 0 15,-2 2 0-15,3-3 0 0,-2 0 0 0,0 3 0 0,1-3 0 0,1 0 0 0,-3 2 0 16,3-1 0-16,-2-2 0 0,-2 3 0 0,3-3 0 0,-1 0 0 0,1 2 0 0,1-10 0 0,0 0 0 0,0 0 0 16,0 0 0-16,0 0 0 0,0 0 0 0,0 0 0 0,0 0 0 0,0 0 0 0,0 0 0 15,0 0 0-15,0 0 9 0,-6 24-9 0,1-1 0 0,-1 0 26 0,6-23-26 0,0 0 0 0,0 3 0 16,0-4 0-16,0-1 0 0,3 2 47 0,-2-2-47 0,1 0 0 0,1-1 54 0,2-6-54 0,2-2 0 16,2-2 33-16,-1 0-33 0,-2 1 0 0,4-2 0 0,-1 0 0 0,0 0 0 0,1 2 0 15,1-3 0-15,-1-1 0 0,0 2-24 0,1-1 24 0,-4 3 0 0,2-4-33 0,-1 1 33 16,-1 2 0-16,1 0 0 0,0 0 0 0,-1 3 0 0,0-2-32 0,-3 7 32 0,-1 2 0 0,0-4-26 0,-2 5 26 15,1-2 0-15,2 0-19 0,-2 1 19 0,2 2 0 0,-1-3 0 0,-1 3 0 0,1 0 0 0,-2-1-14 16,1 1 14-16,-2 1 0 0,3-2-9 0,-2 2 9 0,1 0 0 0,-1-3 0 0,1 3 0 16,-2 0 0-16,3-3 0 0,-3 3 0 0,2 0 0 0,-2 0-5 0,1 0 5 0,1 0 0 0,-2 0-4 15,0 0 4-15,0 0 0 0,4 2-2 0,-4-1 2 0,1 0 0 0,1 1 0 0,-2 0 0 16,1-1 0-16,1 1-1 0,-2-2 1 0,0 0 0 0,0 0 0 0,1 6 0 0,1-1 0 0,1 1 0 16,0-4 0-16,-1 2 0 0,1 0 0 0,0 0 0 0,0 1 0 0,1-2 0 0,0 1 0 0,0 1 0 15,2 0 0-15,0-3 0 0,-2 0 0 0,4 5 0 0,1-5 0 0,-3 2 0 0,2 0 0 16,13 0 0-16,0 1 0 0,0-1 0 0,5-2 0 0,-1 1 0 0,1 0 0 0,-2-3 0 0,-1 0 0 15</inkml:trace>
  <inkml:trace contextRef="#ctx0" brushRef="#br0" timeOffset="144678.41">12659 1110 0 0,'0'0'380'0,"0"0"-380"0,1-2 0 0,0 1 0 16,0-4-1-16,-1 5 1 0,0-1 0 0,2-3-2 0,-2 2 2 0,0-1 0 0,1 2-2 15,-1 0 2-15,0 0 0 0,1-2 0 0,-1 2 0 0,0 1 0 0,1-1-2 0,-1 1 2 0,0 0 0 0,2-1-2 16,-2 2 2-16,0 0 0 0,2-1-2 0,-2 2 2 0,0 1 0 0,3-1 0 15,-2 3 0-15,0 0 0 0,1 0-3 0,1 12 3 0,0 0 0 0,1 0-3 0,-1 2 3 0,0 1 0 16,1 0-4-16,-1 0 4 0,1 0 0 0,0 3 0 0,-2-4 0 0,0 3 0 0,2-1-3 0,-2 1 3 0,0-2 0 16,3 3-2-16,-4-3 2 0,0-1 0 0,2 3-3 0,-2-2 3 0,0-2 0 0,2 1 0 15,-3-2 0-15,0-1 0 0,2 2-3 0,-2-3 3 0,0-1 0 0,0 3-2 0,0-4 2 0,0 2 0 0,0-2-3 16,0-9 3-16,0 0 0 0,-1 3 0 0,1-4 0 0,0 0 0 0,0 2-4 0,0-2 4 16,0 0 0-16,0 1-4 0,0-2 4 0,0 0 0 0,2 2-3 0,-1-2 3 0,0-1 0 0,0 3 0 15,0-3 0-15,0-1 0 0,0 5-3 0,0-5 3 0,0 0 0 0,2 1-4 0,-3-1 4 16,0 0 0-16</inkml:trace>
  <inkml:trace contextRef="#ctx0" brushRef="#br0" timeOffset="144910.45">12991 1128 0 0,'0'0'334'0,"0"0"-335"0,0 0 1 0,0 0 0 0,0 0 0 0,0 0 0 0,0 0 0 15,1-1-2-15,-1 1 2 0,0 0 0 0,0 0-2 0,0 0 2 0,0 0 0 0,1 0-2 16,-1 1 2-16,0 1 0 0,2-1 0 0,-1 0 0 0,0 1 0 0,1 0-2 0,-1 2 2 0,0-2 0 15,2 1-2-15,4 12 2 0,0-2 0 0,-1 1-3 0,0 2 3 0,0 2 0 0,3-1 0 16,-2 2 0-16,0 0 0 0,1 0-3 0,0-1 3 0,-1 1 0 0,0 0-4 0,0 0 4 0,2 0 0 0,-2 0-4 16,0-1 4-16,0 0 0 0,3 1 0 0,-4-2 0 0,0 0 0 0,2 0-4 0,-1-1 4 15,1-2 0-15,-1 2-3 0,-1-2 3 0,0-1 0 0,0 4-3 0,0-6 3 0,-2 0 0 16,0 3 0-16,-3-10 0 0,0 1 0 0,1-1-4 0,-2 0 4 0,0-1 0 0,2 1-4 0,-2-1 4 0,0-1 0 16,2 2-4-16,-2-1 4 0,0-1 0 0,1 0 0 0,-1-1 0 0,0-1 0 15</inkml:trace>
  <inkml:trace contextRef="#ctx0" brushRef="#br0" timeOffset="145061.82">13149 1492 0 0,'0'0'555'0,"0"0"-557"15,-7 2 2-15,-1-1 0 0,-1 1-2 0,-5-1 2 0,-2 0 0 0,0 1 0 16,7-2 0-16,1 0 0 0,0 2-2 0,-12-2 2 0,1 0 0 0,-4 3-2 0,1-3 2 0,0 0 0 0,-1 0-3 16,-1 0 3-16,1 0 0 0,0 1 0 0,1-1 0 0,-2 0 0 0,1 2-3 0,1-1 3 0,1 1 0 15,-2 0-5-15,3-2 5 0,1 1 0 0,-1 2-5 0,3-3 5 0,-1 1 0 0,1 0 0 16,6-1 0-16,0 0 0 0,-1 0-6 0,9 0 6 0,0 0 0 0</inkml:trace>
  <inkml:trace contextRef="#ctx0" brushRef="#br0" timeOffset="145327.79">13467 1358 0 0,'0'0'405'0,"0"0"-407"15,2 0 2-15,0 0 0 0,0 1-2 0,1-1 2 0,-1 0 0 0,0 0 0 0,-1 0 0 16,0 0 0-16,3 1-2 0,-3-1 2 0,0 0 0 0,1 3-2 0,-1-3 2 0,0 0 0 0,1 2-2 0,-1-2 2 0,0 0 0 15,0 2 0-15,-1-2 0 0,0 0 0 0,1 2-3 0,-1-2 3 0,0 1 0 16,-1 0-3-16,0-1 3 0,0 0 0 0,1 0 0 0,-1 2-4 0,0-1 4 0,0-1 0 0,-1 2 0 0,1-1 0 0,0 0 0 16,-2 2-4-16,1-3 4 0,1 1 0 0,-2 1-4 0,2 1 4 0,0-1 0 0,-3 0-4 15,3-1 4-15,0 2 0 0,1-3 0 0,-2 4 0 0,1 0 0 0,0-2 0 0,0 3-4 0,1-1 4 0,0 1 0 16,-2 1-5-16,2-1 5 0,0 2 0 0,2 0-5 0,-1-1 5 0,0 2 0 0,0-1 0 16,1 0 0-16,0 1 0 0,1 1-5 0,-1-1 5 0,0 1 0 0,3 0-5 0,-2 1 5 0,0 0 0 15,1-1-6-15,-1 0 6 0,0 1 0 0,2-2 0 0,-1 3 0 0,0-2 0 0,0 2-6 16,0-3 6-16,0 2 0 0,0 2-6 0,0-3 6 0,1 1 0 0,0-1-6 0,-1 0 6 0,0 0 0 15</inkml:trace>
  <inkml:trace contextRef="#ctx0" brushRef="#br0" timeOffset="146196.45">18212 919 0 0,'0'0'491'0,"0"0"-491"0,1 3 0 0,0-1 0 16,1 2-1-16,0-2 1 0,-1 0 0 0,1 3-1 0,0-1 1 15,0 0 0-15,1 2-2 0,1 10 2 0,-4-16 0 0,5 16 0 0,1 1 0 0,1 3 0 0,-1 0 0 0,0 0-1 0,3 17 1 16,1 1 0-16,0 1-1 0,-3-6 1 0,0-1 0 0,1 2-2 0,-2-8 2 0,0 2 0 0,1 0 0 0,-2-3 0 0,1-2 0 16,-1 4-2-16,-3-16 2 0,0 0 0 0,2 2-2 0,-3-3 2 0,0 0 0 15,2 1-2-15,-2-1 2 0,0-2 0 0,1 2 0 0,-1-1 0 0,0-1 0 0,0 0-2 0,-1-5 2 16,0-1 0-16,1 1-2 0,-1-2 2 0,0 1 0 0,1 1-2 0,-1-3 2 0,0 0 0 0</inkml:trace>
  <inkml:trace contextRef="#ctx0" brushRef="#br0" timeOffset="146464.92">18521 827 0 0,'0'0'671'0,"0"0"-672"0,0 3 1 0,0 0 0 16,2 3-1-16,-2-4 1 0,0 2 0 0,3-1-2 0,-2 3 2 0,0-1 0 0,1 2 0 15,3 11 0-15,0 1 0 0,1 1-2 0,0 2 2 0,1 0 0 0,1 2-2 0,-1 1 2 0,0-2 0 0,1 2-2 16,5 14 2-16,1 0 0 0,0 0 0 0,-3-7 0 0,1 1 0 0,1 1-2 0,-5-9 2 16,1 1 0-16,0 2-2 0,1-6 2 0,2 0 0 0,-1 0-2 0,-6-12 2 0,0 0 0 15,1 1 0-15,-2-3 0 0,0 0 0 0,0 3-2 0,-1-4 2 0,0 1 0 0,1 2-2 0,-1-3 2 16,0 1 0-16,1 2-2 0,-3-8 2 0,0-1 0 0,0 1 0 0,0 1 0 0,0-2 0 0,1 3-2 15,-1-2 2-15,0-1 0 0,1 2-3 0,-1-2 3 0,0 0 0 0,2 2-2 0,-3-3 2 0,0 0 0 0,0 0 0 16,0 0 0-16,0 0 0 0</inkml:trace>
  <inkml:trace contextRef="#ctx0" brushRef="#br0" timeOffset="146646.28">18764 1374 0 0,'0'0'506'0,"0"0"-506"0,-2 2 0 0,0-1 0 0,0 0-1 0,-1-1 1 15,0 0 0-15,0 2-2 0,-1-2 2 0,0 0 0 0,-1 1-2 0,-1-1 2 0,0 0 0 0,0-1 0 0,-13-2 0 16,2 0 0-16,-2 1-1 0,-1 0 1 0,1 1 0 0,-4-4-1 0,3 1 1 0,1 2 0 16,-3-3-1-16,2 3 1 0,0-2 0 0,0 1 0 0,1 1 0 0,1-1 0 0,-4 0-1 0,5 2 1 15,-1 0 0-15,0-1-1 0,5 1 1 0,0 0 0 0,-3-1-1 0,12 2 1 0,0 0 0 0,-2-1 0 16,4 0 0-16,-1-1 0 0,0 2-1 0,3 0 1 0,0 0 0 0</inkml:trace>
  <inkml:trace contextRef="#ctx0" brushRef="#br0" timeOffset="146812.85">19151 1200 0 0,'0'0'613'0,"0"0"-613"16,8 10 0-16,0 1 0 0,2 1-1 0,-5-3 1 0,1 1 0 0,0 0-1 0,0 5 1 0,1-1 0 0,-1 2-2 16,0 1 2-16,0 1 0 0,0 0 0 0,3 17 0 0,-1 0 0 0,0 2-2 0,-4-3 2 0,1 2 0 15,1 0-2-15,-7-2 2 0,0-1 0 0,0 2-2 0,0-5 2 0,0 0 0 0,-3 3 0 0,0-5 0 16,0 0 0-16</inkml:trace>
  <inkml:trace contextRef="#ctx0" brushRef="#br0" timeOffset="150533.57">13915 1310 0 0,'0'0'650'0,"0"0"-651"0,6 0 1 0,0 0 0 0,2 2-2 16,-3-2 2-16,-1 0 0 0,0 3 0 0,0-3 0 0,0 0 0 0,3 1-2 0,-2-1 2 0,-1 0 0 0,1 0-2 16,-1 0 2-16,0 0 0 0,0 3-2 0,-1-3 2 0,0 0 0 0,2 2 0 15,-3-2 0-15,0 2 0 0,2-1-1 0,-2 1 1 0,0-1 0 0,1 2 0 0,-2-1 0 16,0 0 0-16,2 1 0 0,-3 1 0 0,0-1 0 0,2 0 0 0,-2 1 0 0,0-2 0 0,1 4-1 0,-1-2 1 0,0 0 0 16,-1 2-1-16,0-1 1 0,0 0 0 0,0 1 0 0,0 1 0 0,0 0 0 15,-2-1 0-15,1 0 0 0,0 0 0 0,-1 3 0 0,1-2 0 0,0-2 0 0,-2 3 0 0,0 0 0 16,1-1 0-16,-2 0 0 0,1 1 0 0,0 0 0 0,0-1 0 0,0-1 0 0,-1 2 0 0,0 0 0 15,-1-1 0-15,1 0 0 0,-1 0 0 0,0 0 0 0,-1-1 0 0,1 2 0 0,0-1 0 0,0 1 0 16,-1 0 0-16,-1-3 0 0,1 2 0 0,-1 2 0 0,-10 5 0 0,0 1 0 0,-2-1 0 16,2-2 0-16,1-1 0 0,-1 3 0 0,0-5 0 0,0 1 0 0,1 0 0 0,1-2 0 0,1-1 0 0,-4 2 1 15,4-3-1-15,1 1 0 0,-3 0 1 0,3-1-1 0,-1-2 0 0,0 1 2 0,1 0-2 0,0-1 0 16,0 1 0-16,0-3 0 0,1 2 0 0,-3-1 2 0,1-1-2 0,0 0 0 0,-1 2 2 16,0-2-2-16,1 1 0 0,-2-1 2 0,0 1-2 0,0-1 0 0,-2 0 0 0,2-1 0 0,-1 1 0 15,1-1 3-15,-1-1-3 0,2 0 0 0,-2 1 3 0,1-1-3 0,-1 0 0 0,-2 1 4 16,4-1-4-16,-1 0 0 0,-1 2 0 0,0-2 0 0,-1 0 0 0,2-3 4 0,0 2-4 0,1 1 0 15,-3-3 19-15,2 0-19 0,-2 2 0 0,-1-3 34 0,3 2-34 0,-1-2 0 0,0 0 0 0,0 1 0 16,2-1 0-16,-2-1 44 0,1 3-44 0,1-2 0 0,-1-1 41 0,1 0-41 0,0 2 0 0,-1-2 31 16,2 0-31-16,1 2 0 0,-3-4 0 0,2 1 0 0,0 1 0 0,0-1 20 0,1 0-20 0,1-1 0 15,-2-1 8-15,2 1-8 0,1-1 0 0,-3 1 1 0,5-1-1 0,-1-1 0 0,-1 1 0 16,3 2 0-16,-1-2 0 0,0-2-2 0,7 6 2 0,-1 2 0 0,0-4-6 16,2 2 6-16,0 0 0 0,-3 0-6 0,3-1 6 0,0-1 0 0,-2 1 0 0,2-2 0 0,0 2 0 0,-2-1-3 15,2-1 3-15,0 0 0 0,-2-1 4 0,2 0-4 0,0-1 0 0,-2 2 12 0,-2-14-12 16,0 2 0-16,0-1 0 0,4 10 0 0,0 1 0 0,0-2 17 0,0-8-17 0,0-2 0 0,-2-1 15 15,4 3-15-15,0-1 0 0,-2 0 2 0,3 2-2 0,0 0 0 0,1-1 0 0,2 2 0 0,-1 0 0 0,0 1-10 16,1 2 10-16,0-1 0 0,0-1-14 0,0 4 14 0,0-1 0 0,3-2-13 0,-2 5 13 16,0 0 0-16,1-2 0 0,0 1 0 0,1 0 0 0,0 0-11 0,0 0 11 0,-1-1 0 0,1 1-12 15,2-1 12-15,-1 1 0 0,2-1-9 0,0 1 9 0,-1-1 0 0,1 1 0 0,2 0 0 16,-1 1 0-16,1-3-5 0,1 3 5 0,-2 0 0 0,3-1-5 0,-2 2 5 0,0-1 0 0,1 1-3 16,2 1 3-16,0-1 0 0,-1-1 0 0,2 1 0 0,-1 1 0 0,1-1 0 0,1 2 0 0,0 0 0 15,-1-2 2-15,1 3-2 0,0 0 0 0,-1-2 6 0,1 2-6 0,-2 2 0 0,1-4 0 16,-1 2 0-16,1 2 0 0,0-1 10 0,2 0-10 0,-2 0 0 0,3 2 18 0,-3 0-18 0,1-1 0 0,1 0 20 15,-2 1-20-15,1 1 0 0,1-1 0 0,0 3 0 0,-1 0 0 0,3-4 19 0,-2 3-19 0,-1-1 0 16,2 1 16-16,-1 1-16 0,2 0 0 0,0 0 11 0,-3 0-11 0,1 0 0 0,1 1 0 16,0 1 0-16,-1-1 0 0,1 0 4 0,-1 0-4 0,-1 1 0 0,3-1-1 0,-2 1 1 0,-1 0 0 15,1 2-11-15,-2-1 11 0,1 1 0 0,0 0 0 0,-1-2 0 0,-1 2 0 0,1-1-25 16,-1 0 25-16,1-2 0 0,0 4-35 0,-1-3 35 0,-1 2 0 0,1 2-39 0,-1-3 39 0,1 1 0 16,0 3 0-16,-1-3 0 0,-1 1 0 0,1 2-34 0,-1-2 34 0,0 0 0 0,3 2-23 15,-2 0 23-15,0-2 0 0,0 4-8 0,0-2 8 0,-1 1 0 0,2-1 0 0,-3 1 0 0,1 1 0 0,0-1 4 16,-2 2-4-16,1-2 0 0,-1 5 9 0,0-4-9 0,1 2 0 0,1 2 11 15,0-2-11-15,-2 2 0 0,1-1 0 0,-2 0 0 0,-1 0 0 0,2 2 17 0,-3-1-17 0,-1 0 0 0,2 1 21 16,-3 0-21-16,2 2 0 0,-2 1 16 0,-2-2-16 0,0 2 0 0,2 3 0 0,-4-2 0 0,0 1 0 16,1 0 9-16,-3 1-9 0,0-3 0 0,0 5 7 0,-2-3-7 0,0 1 0 0,-2 2 8 15,-4 11-8-15,0-1 0 0,-4 1 0 0,1-5 0 0,0 1 0 0,-2 0 13 0,-3-5-13 0,-1 2 0 16,0-2 17-16,-3-2-17 0,0-1 0 0,0 0 21 0,0-3-21 0,-1 0 0 0,-1 1 0 16,3-6 0-16,-1 1 0 0</inkml:trace>
  <inkml:trace contextRef="#ctx0" brushRef="#br0" timeOffset="205938.88">14558 2964 0 0,'0'0'334'0,"0"0"-334"0,-5 0 0 0,-1 0 0 0,6 0 0 0,-7-1-4 15,3 1 4-15,0 0 0 0,-2-1 12 0,-1 0-12 0,1-2 0 0,-1 1 15 0,-12-1-15 0,1 0 0 16,-3-2 0-16,-2 2 0 0,2 0 0 0,21 3 0 0,-22-6 4 0,-2 3-4 0,-1 0 0 0,2-1 7 16,-2 1-7-16,0 1 0 0,-1 0-12 0,-17-1 12 0,-2 0 0 0,2 1 0 0,4 1 0 0,-2 0 0 15,1 0-27-15,1-1 27 0,1 0 0 0,-3 2-3 0,2-1 3 0,1 0 0 0,-3-2 16 16,2 2-16-16,-1 0 0 0,1-2 0 0,1 3 0 0,0 0 0 0,0-1 20 0,2-1-20 0,1 2 0 0,-1-2-14 16,-4 2 14-16,1 0 0 0,-2-3-6 0,1 3 6 0,0-1 0 0,-4-1 0 15,3 0 0-15,-1 2 0 0,0-3 5 0,2 2-5 0,1-2 0 0,-1 2 6 0,0 0-6 0,2 0 0 0,-3-1 18 16,4 0-18-16,1 1 0 0,-3-2 0 0,1 1 0 0,0 0 0 0,-1-1-7 0,2 2 7 0,-1-1 0 15,-1 0-5-15,1 0 5 0,2 1 0 0,0-1 7 0,-3 0-7 0,0-1 0 16,-1 2 0-16,4-2 0 0,0 1 0 0,-2 0-12 0,2 0 12 0,0-1 0 0,-1 1-25 0,2 1 25 0,-1 0 0 16,0-1-1-16,4 2 1 0,-2 0 0 0,0-2 0 0,2 2 0 0,-1 0 0 0,-1 2 8 15,2-1-8-15,1 0 0 0,-1 2-11 0,1-3 11 0,1 1 0 0,-2 2-17 0,4 0 17 0,-1-2 0 16,-1 4 0-16,2-3 0 0,-1 2 0 0,-1-1-5 0,2 2 5 0,0-1 0 0,-2 1 8 0,6-1-8 16,0 1 0-16,-2 1 10 0,8-3-10 0,-1 0 0 0,-2 2 0 0,14-3 0 0,0-2 0 15,-2 5-5-15,2-5 5 0,1 1 0 0,-1 0 22 0,2-2-22 0,0 0 0 0,-1-2 24 0,6 1-24 16,0 2 0-16</inkml:trace>
  <inkml:trace contextRef="#ctx0" brushRef="#br0" timeOffset="206722.82">18199 3272 0 0,'0'0'350'0,"0"0"-350"0,61-6 0 16,-1 1 0-16,3-3 0 0,-30 6 0 0,1 1 0 0,0-4 0 0,-1 3 0 0,1 0 0 0,2-1-1 16,-2 2 1-16,-1-2 0 0,0 1 3 0,2 0-3 0,-1-1 0 0,2 1 30 0,1 0-30 15,0 1 0-15,0-2 0 0,1 3 0 0,0-2 0 0,2-1 38 0,-1 1-38 0,1 0 0 0,1-1 5 16,1 2-5-16,0 1 0 0,2-2-4 0,-2-1 4 0,-1 1 0 0,2-1 0 0,-3 2 0 0,1 0 0 0,1-2 41 15,0 0-41-15,1 2 0 0,2-1 36 0,-2-1-36 0,0-1 0 0,0 2 3 16,2-3-3-16,0 1 0 0,2 0 0 0,0 0 0 0,0 2 0 0,0-4-8 0,-1 3 8 0,0 0 0 0,2-1 3 16,-1 1-3-16,0 2 0 0,1-1 27 0,1-1-27 0,0 1 0 0,1-2 0 15,1 1 0-15,-2 0 0 0,4 0 23 0,-4 0-23 0,0 1 0 0,1-1 1 0,-1 2-1 0,0 1 0 0,3-3 0 16,-3 0 0-16,2 0 0 0,2 2 0 0,-4-1 0 0,2 2 0 0,1-2-10 0,-5 2 10 0,0 0 0 16,0 0 23-16,-4 1-23 0,0 0 0 0,-1-1-2 0,-3 2 2 0,0-2 0 0,1 3 0 0,-1-3 0 0,0 0 0 15,1-2-20-15,-1 2 20 0,0 0 0 0,0 0-29 0,-6 0 29 0,0 0 0 16,3 0-18-16,-7-1 18 0,0 1 0 0,3-2 0 0,-8 1 0 0,0-1 0 0,0-1-12 0,-6 1 12 15,-1-2 0-15,-1-2-23 0,-10 5 23 0,0-2 0 0,2-1-33 0,-3 1 33 0,0-2 0 0,1 0 0 16,-2-1 0-16,1 1 0 0</inkml:trace>
  <inkml:trace contextRef="#ctx0" brushRef="#br0" timeOffset="-211695.04">11631 8842 0 0,'0'0'280'0,"0"0"-295"16,0 0 15-16,0 1 0 0,-1 0 0 0,1-1 0 0,0 0 0 0,1 1-7 0,-1-1 7 0,0 0 0 16,1 2-2-16,-1-2 2 0,0 0 0 0,1 1 0 0,-1-1 0 0,0 0 0 0,2 1 0 15,-1-1 0-15,0 0 0 0,0 1 0 0,0-1 0 0,0 0 0 0,0 0 0 0,0 0 0 16,0 0 0-16,0 1 0 0,-1-1 0 0,1 0 0 0,0 0 0 0,1 1 0 0,-1-1 0 0,0 0 0 0,0 1 2 0,-1-1-2 0,0 0 0 16,2 3-2-16,-2-2 2 0,0 0 0 0,0-1 0 0,0 0 8 0,0 2-8 0,0-2 0 0</inkml:trace>
  <inkml:trace contextRef="#ctx0" brushRef="#br0" timeOffset="-208692.45">12168 2737 0 0,'0'0'341'0,"0"0"-341"16,0 0 0-16,0 0 0 0,-2-1-4 0,2 1 4 0,0 0 0 0,-2-3 3 15,2 3-3-15,0 0 0 0,-2-1 16 0,2 1-16 0,0 0 0 0,-2-1 0 0,2 1 0 0,0 0 0 0,-1-3 14 16,1 3-14-16,0 0 0 0,-1-2 12 0,1 2-12 0,0 0 0 0,-1-1 23 0,1 1-23 0,0 0 0 16,0-2 0-16,0 2 0 0,0 0 0 0,-1-3 21 0,1 3-21 0,0 0 0 0,0-3 19 15,0 3-19-15,0 0 0 0,0-1 51 0,0 1-51 0,0 0 0 0,0 0 0 0,0 0 0 0,0 0 0 0,0 0 0 16,0 0 34-16,0 0-34 0,0 0 0 0,0 1 15 0,0 1-15 0,0-1 0 0,-1 0 6 16,1-1-6-16,0 0 0 0,-2 3 0 0,2-3 0 0,0 0 0 0,0 0-35 0,0 0 35 0,0 0 0 15</inkml:trace>
  <inkml:trace contextRef="#ctx0" brushRef="#br0" timeOffset="-207994.6">17809 2801 0 0,'0'0'658'0,"0"0"-693"15,1 1 35-15,0 2 0 0,0-2-60 0,-1 0 60 0,0 1 0 0,1-1 0 0,-1-1 0 16,0 0 0-16,1 2-59 0,-1-2 59 0,0 0 0 0,1 2-50 0,-1-2 50 0,0 3 0 0,0-3-22 16,0 2 22-16,0-1 0 0,2 2 0 0,-2-2 0 0,0 2 0 0,1-2-6 0,-1-1 6 0,0 0 0 0</inkml:trace>
  <inkml:trace contextRef="#ctx0" brushRef="#br0" timeOffset="-194144.98">25134 1694 0 0,'0'0'278'0,"0"0"-279"0,0 0 1 0,0 0 0 0,0 1-2 16,0-1 2-16,0 0 0 0,1 3-2 0,-1-2 2 0,0 0 0 0,1 1 0 0,-1-1 0 0,0 2 0 0,0 0-2 15,0 0 2-15,0 0 0 0,-2 2-2 0,-4 10 2 0,0 1 0 0,-2-2-2 16,-3 6 2-16,0-2 0 0,-3 1 0 0,-18 18 0 0,1-1 0 0,0 0-2 0,-5-3 2 0,1 1 0 16,-3-2-2-16,4-6 2 0,-1 2 0 0,-2 1-2 0,6-7 2 0,0 0 0 0,-2 1 0 0,4-4 0 0,0 0 0 15,-3 1-2-15,4-3 2 0,0 1 0 0,-2 0-2 0,5-4 2 0,-1 2 0 0,-2-3-1 16,0 4 1-16,1-1 0 0,-1-2 0 0,-2 3 0 0,1 1 0 0,0-1 0 0,-3-2 0 0,1-1 0 0,-1 1 0 15,1-3 0-15,1 0 0 0,-2 0 0 0,6-3 0 0,0 1 0 0,-2 0 0 0,4-3 0 16,-1 1 0-16,0 1 0 0,25-9 0 0,0 0 0 0,0 0 0 0,0 0 0 0,0 0 0 0,0 0 0 16,0 0 0-16,0 0 0 0</inkml:trace>
  <inkml:trace contextRef="#ctx0" brushRef="#br0" timeOffset="-193912.7">24326 1885 0 0,'0'0'365'0,"0"0"-367"15,28 11 2-15,0 0 0 0,1 0-2 0,3 9 2 0,0-2 0 0,1 1 0 0,0 4 0 0,0-2 0 0,2 2-2 16,-1-1 2-16,0-1 0 0,1 4-2 0,1-2 2 0,-1 0 0 0,2 1-2 0,-3 4 2 16,1 1 0-16,-1 0 0 0,5 4 0 0,0-2 0 0,-1 2-2 0,8-3 2 0,-2-2 0 0,1 4-2 15,-1 2 2-15,-1-1 0 0,4 3-3 0,-12-2 3 0,1 1 0 0,-1-1 0 16,0 5 0-16,2 0 0 0,0-1-3 0,4 4 3 0,-1 0 0 0,2 0-4 0,-1 2 4 0,0-1 0 0</inkml:trace>
  <inkml:trace contextRef="#ctx0" brushRef="#br0" timeOffset="-159761.2">7371 6923 0 0,'0'0'310'0,"0"0"-300"15,0-10-10-15,0 1 0 0,1-2 15 0,-1 4-15 0,0 2 0 0,0-3 1 16,0 2-1-16,0 0 0 0,-1-1 0 0,1 1 0 0,0-1 0 0,0 1-24 0,0 1 24 0,0 0 0 0,-3-2-24 16,3 2 24-16,-2-1 0 0,1 1 3 0,0 2-3 0,0 0 0 0,-1-3 0 0,0 4 0 0,0 0 0 0,-1 0 0 15,0 2 0-15,0 0 0 0,-4-3-16 0,-6 7 16 0,0 0 0 0,-2 0-2 0,1 4 2 0,-3-1 0 16,-1 3 0-16,2-1 0 0,-1 0 0 0,0 3 7 0,1-2-7 0,1 0 0 0,-2 4 0 15,3-5 0-15,0 3 0 0,-3-2 12 0,1 1-12 0,2-1 0 0,-1 1 0 0,3-2 0 0,1 1 0 16,-4 1-20-16,4-2 20 0,0-1 0 0,0 2-12 0,7-8 12 0,0 2 0 0,0 1 0 16,2-1 0-16,-2-3 0 0,-1 3 0 0,3-2 0 0,0 1 0 0,-1 0-4 0,1-2 4 0,0 1 0 15,1 1 0-15,-1-3 0 0,1 0 0 0,-2 4 0 0,3-3 0 0,-2 0 0 0,1 2 0 0,1-2 0 16,0 0 0-16,-4 0 0 0,4-1 0 0,0 0 0 0,0 1 19 0,2-1-19 0,0 0 0 0,-2 0 25 16,3 0-25-16,-2-1 0 0,1 0 0 0,1-1 0 0,0-1 0 0,2 1-7 0,8-5 7 0,-1-2 0 15,1-1-15-15,3-1 15 0,1 1 0 0,-1-2-13 0,-1 1 13 0,2 0 0 0,0-1 0 16,-2 0 0-16,2 1 0 0,0-2 8 0,0 3-8 0,-1-1 0 0,2-1 3 0,-2 1-3 0,0 1 0 15,0-1 1-15,0 1-1 0,-2 1 0 0,0 0 0 0,-1 0 0 0,2 1 0 0,-1-1-4 16,-1 3 4-16,-1 0 0 0,2-2-10 0,-9 6 10 0,0 0 0 0,0-1-7 0,1 3 7 0,-2-1 0 16,3-2 0-16,0 3 0 0,-3 0 0 0,2-2 10 0,-1 2-10 0,0 0 0 0,2 0 13 15,-2 1-13-15,0 0 0 0,2 1 9 0,-1 0-9 0,1 0 0 0,-1 1 0 0,0 0 0 0,0 1 0 0,0 2-12 16,2-1 12-16,-2-1 0 0,0 2-13 0,0 0 13 0,0 0 0 0,1 2 4 16,6 9-4-16,-2 0 0 0,5-1 0 0,-6 2 0 0,4 0 0 0,-4 1 26 0,-2-1-26 0,1 0 0 0,2 1 2 15,-5-2-2-15,1-2 0 0,1 3-18 0,-2-3 18 0,0 1 0 0,0 1 0 0,-1-2 0 0,-2 1 0 16,5-1-4-16,-4 1 4 0,0-2 0 0,1 4 3 0,-2-4-3 0,-1 1 0 0,1 0 1 15,-1-2-1-15,1-1 0 0,1 2 0 0,-2-4 0 0,0 1 0 0,1 1-11 0,-3-9 11 0,0 1 0 16,1 1 2-16,-1 0-2 0,0-2 0 0,2 2 13 0,-1 0-13 0,0-1 0 0</inkml:trace>
  <inkml:trace contextRef="#ctx0" brushRef="#br0" timeOffset="-158159.52">7369 6775 0 0,'0'0'308'0,"0"0"-308"15,0 0 0-15,0-2 0 0,2-1 0 0,-2 1 0 0,0 2 0 0,0-1 3 16,0-1-3-16,0 2 0 0,0-2 10 0,0 2-10 0,0 0 0 0,0-2 0 0,0 2 0 0,0 0 0 16,0-1 18-16,0 1-18 0,0 0 0 0,1 0 22 0,-1 1-22 0,0 0 0 0,2 1 14 15,-2-1-14-15,0 2 0 0,0 0 0 0,0 1 0 0,0-1 0 0,0-3 0 0,1 5 0 0,-1 0 0 0,0-1 0 0,3 2 4 16,-3 0-4-16,0 0 0 0,1 2 20 0,0 10-20 0,0 2 0 0,1-3 0 15,-1 4 0-15,0-2 0 0,1 3 27 0,-2-1-27 0,0 1 0 0,1-1 14 0,0-2-14 0,0 2 0 0,1 1-5 16,-2-1 5-16,1 0 0 0,1 0 0 0,-2 0 0 0,0-1 0 0,0 3 0 0,0 14 0 16,0 1 0-16,1 2-3 0,-1-8 3 0,0 3 0 0,0-3 4 0,0-1-4 0,0 1 0 0,2 0 0 15,-2-2 0-15,0 0 0 0,0 2-3 0,0 0 3 0,0 0 0 0,0 1-5 0,0 1 5 16,0 0 0-16,-3 0-9 0,4 0 9 0,1 1 0 0,-1 0 0 0,0 0 0 0,0 0 0 0,1 2-6 16,-2-1 6-16,0 1 0 0,0 2 5 0,3-1-5 0,0 1 0 0,1-1 4 0,-1 2-4 0,0 0 0 15,1 1 0-15,-2 2 0 0,0 0 0 0,0 0-2 0,0 1 2 0,0-2 0 0,1 2 3 0,-3 0-3 16,1 0 0-16,2 1-1 0,0 1 1 0,0 0 0 0,2 0 0 0,-2 1 0 0,0-2 0 0,0 3 2 15,0-1-2-15,-2 0 0 0,4 2 9 0,-3-3-9 0,0 0 0 0,1 1 25 0,0-1-25 0,0 2 0 16,0-1 0-16,-1 2 0 0,-2 1 0 0,3 1-2 0,-3-5 2 0,0 0 0 0,1 1 33 16,1-3-33-16,0 0 0 0,1 1 5 0,1 3-5 0,-4 0 0 0,3 2 0 0,-2-1 0 0,1 1 0 15,-2 4-32-15,1-1 32 0,0 0 0 0,0 2-30 0,-1 1 30 0,0-3 0 0,0 2-25 16,2 0 25-16,0 0 0 0,1 1 0 0,-1-3 0 0,0 0 0 0,2 3-24 0,-2-6 24 0,-2 0 0 0,1 3-12 16,2 1 12-16,-1-1 0 0,1 2-8 0,-3-1 8 0,0 0 0 0,0 1 0 0,1-1 0 15,0 0 0-15,0 3 19 0,-1-5-19 0,0-1 0 0,-2 3-4 0,0-9 4 0,0 0 0 0,-3 2-13 16,4 0 13-16,1-1 0 0,-3 1 0 0,1 1 0 0,0 0 0 0,-2 1 11 15,1 4-11-15,0-1 0 0,0 1-6 0,3-3 6 0,0 0 0 0,1 2-5 0,-1-4 5 0,0 2 0 0,-1 0 0 16,-1 7 0-16,1 0 0 0,-2 0 7 0,-1-5-7 0,2 1 0 0,-2 0 13 0,2 2-13 0,0 0 0 16,-2 1 5-16,2-1-5 0,1-1 0 0,-2 2 0 0,2 1 0 0,0 0 0 0,0 1-2 15,1 0 2-15,0-1 0 0,-2 2-11 0,3-3 11 0,0 1 0 0,0 1-12 0,2-8 12 0,0-1 0 16,0 0 0-16,-1 0 0 0,-2-2 0 0,3 3 2 0,-4-1-2 0,0-1 0 0,0 1 10 16,1 0-10-16,0 0 0 0,0 1 3 0,0-2-3 0,0 0 0 0,2 2 0 0,-1-4 0 0,0 0 0 15,2 2-15-15,-3-3 15 0,0 1 0 0,-1 0-17 0,4-5 17 0,3 0 0 0,-2-1-5 0,-4 0 5 0,0 0 0 16,0 3 0-16,0-4 0 0,0 3 0 0,2-2 1 0,-2 1-1 0,0 1 0 0,0 0 12 15,0-2-12-15,0-1 0 0,0 3 11 0,-2-4-11 0,1-1 0 0,-2 3 0 0,-2-6 0 0,3 1 0 16,0 0 11-16,2 1-11 0,0-1 0 0,1 1-5 0,-1 1 5 0,0 0 0 0,1-1-4 16,-2 0 4-16,0 2 0 0,-1 0 0 0,3 0 0 0,0-1 0 0,0 3-2 0,-1 0 2 0,0 0 0 0,1 0-1 15,-2-2 1-15,0 1 0 0,-2 2 2 0,3-4-2 0,0 1 0 0,-2 1 0 16,1-6 0-16,-2 0 0 0,0 3-3 0,0-5 3 0,0-1 0 0,-1 3-1 0,-1-4 1 0,2 0 0 16,-2 2 21-16,2-2-21 0,0 0 0 0,-2 2 0 0,1 0 0 0,-3-1 0 0,1 0 7 15,1-3-7-15,0-1 0 0,1 1-17 0,-1-4 17 0,0 0 0 0,0 1-21 0,2-6 21 0,-2 0 0 0,0 1 0 16,3-12 0-16,0 0 0 0,0 2-2 0,0-3 2 0,0 0 0 0,-1 0 0 0,3-6 0 0,0 3 0 15,-1-1-10-15,1-2 10 0,-2 0 0 0,1 2 0 0,1-2 0 0,0 0 0 0,-2 2-20 16,1-2 20-16,1 0 0 0</inkml:trace>
  <inkml:trace contextRef="#ctx0" brushRef="#br0" timeOffset="-157341.59">7384 13837 0 0,'0'0'350'0,"0"0"-350"15,-1 2 0-15,0 0 0 0,-2 0-25 0,2-1 25 0,0 0 0 0,-2 2-29 16,1-3 29-16,1 2 0 0,-2 1-24 0,3-1 24 0,-2-1 0 0,1 2 0 0,1-1 0 0,0-2 0 0,-2 1-14 16,2 0 14-16,0 0 0 0,-1 1 8 0,1 0-8 0,0-2 0 0,2 1 7 0,-1 0-7 0,0 0 0 15,2 0 0-15,-1 0 0 0,1 0 0 0,0 0 0 0,1 1 0 0,0-2 0 0,1 2-4 16,0-1 4-16,0-1 0 0,4 2-9 0,-2-1 9 0,0 0 0 0,1 1 0 0,12-2 0 0,-20 0 0 0,20 1 0 0,1 1-4 15,2-2 4-15,-1 0 0 0,-1 0 0 0,2 0 0 0,1 0 0 0,0 0 0 0,-2 0 0 16,1 0 0-16,1-3 0 0,-1 3 0 0,-1-2 0 0,1 1 0 0,-1 1 0 0,-1 0 0 0,1-3 6 16,1 3-6-16,0-1 0 0,2-1-5 0,12 0 5 0,2 0 0 0,0 0 0 0,-5 2 0 0,2 0 0 15,-1-1-1-15,-4 1 1 0,1 0 0 0,-1 1 0 0,-2 0 0 0,1 0 0 0,1 0 0 16,-2 0 0-16,1 1 0 0,0-2 0 0,-1 2 0 0,0-1 0 0,2 1 2 0,5 0-2 0,0 0 0 0,0 1 2 16,-1-2-2-16,1 0 0 0,0-1-4 0,0 1 4 0,-1 0 0 0,-2 2 0 15,1-1 0-15,-1 1 0 0,0 0 0 0,4-1 0 0,-1 0 0 0,1 0 0 0,0 0 0 0,-1 0 0 0,3 2 0 16,-1-3 0-16,-1 1 0 0,3 2 0 0,-5-1 0 0,1-1 0 0,1 2 0 0,-3-1 0 15,1 0 0-15,0 0 0 0,-2 1 0 0,1-1 0 0,1 1 0 0,2-2 0 0,0 1 0 0,-1-1 0 16,1 0 0-16,-1 0 0 0,2 1 0 0,1 0 0 0,-2-1 0 0,2 0 0 0,0 0 0 0,2 0 0 16,-1-1 0-16,-3 1 0 0,1-1 0 0,2 3 0 0,0-2 0 0,-1-1 0 0,3 2 0 15,-4-3 0-15,-1 2 0 0,1 1 0 0,-2-1 0 0,-1 0 0 0,3 0 0 0,-2-1 0 0,1 0 0 16,-1 0 0-16,3 1 0 0,0 0 0 0,1 3 0 0,-3-2 0 0,0 0 0 0,1 0 0 16,-3 0 0-16,-1 1 0 0,0-2 0 0,2 1 0 0,0 0 0 0,0 3 0 0,-3-4 0 0,0 0 0 15,2 1 0-15,-2-1 0 0,0 1 0 0,3-2 0 0,-2 2 0 0,1-1 0 0,0 2 0 16,-5-1 0-16,0 1 0 0,3-2 0 0,-5 1 0 0,0 0 0 0,2 1 0 0,-6 0 0 0,1 1 0 0,2-1 0 15,-2-2 0-15,-1 1 0 0,1 1 0 0,-2-2 0 0,1 0 0 0,1 3 0 16,-3-5 0-16,1 1 0 0,1 0 0 0,-7 0 0 0,-1 0 0 0,2 2 0 0,-11-3 0 0,0 0 0 0,2 1 0 16,-1-1 0-16,-1 0 0 0,2 0 0 0,-2 0 0 0,1 0 0 0,1 1 0 0,-7-1 0 15,0 0 0-15,0 0 0 0,0 0 0 0,0 0 0 0,2 0 0 0,0 0 0 0,-1 0 0 0,2 0 0 16,-2 0 0-16,0 0 0 0,0-1 0 0,-1 1 0 0,0 0 0 0,2 0 0 0,-3-1 0 0,0-1 0 16</inkml:trace>
  <inkml:trace contextRef="#ctx0" brushRef="#br0" timeOffset="-154405.3">10577 13556 0 0,'0'0'272'0,"0"0"-272"0,0 3 0 0,0 1 0 0,-1 1 8 15,1-3-8-15,0 1 0 0,0 1 13 0,0-1-13 0,0 0 0 0,0 1 20 0,0 0-20 16,0-1 0-16,-1 1 0 0,1-1 0 0,0 0 0 0,0 0 8 0,0 1-8 0,0-1 0 0,-1 1 16 15,1-2-16-15,0 2 0 0,-1-2 14 0,1 0-14 0,0 0 0 0,-1 2 0 0,1-2 0 0,0 1 0 16,-2-1 12-16,2 0-12 0,0 1 0 0,-2-2 10 0,1 0-10 0,0 1 0 0,0 0 3 16,0-2-3-16,0 0 0 0,1 0 0 0,-1 1 0 0,0-1 0 0,0 0 0 0,-2 0-7 0,2 0 7 0,0 0 0 15,-2 0-17-15,1-1 17 0,-1 0 0 0,1-2-19 0,1 1 19 0,0 1 0 0,-2-2 0 0,0 1 0 16,1 1 0-16,0-4-19 0,1 3 19 0,0 0 0 0,-2-2-16 0,2 2 16 0,0-2 0 0,1 4 0 0,-3-2-14 16,2-2 14-16,0 1 0 0,0-1 0 0,0 0 0 0,0 1 0 0,-1-1-12 0,2 2 12 0,0-3 0 15,-2 2-11-15,2 0 11 0,0 0 0 0,0 0-4 0,0 1 4 0,0 0 0 0,0-1 0 0,0 1 0 16,0 0 0-16,2 0 0 0,0 1 0 0,-1-1 0 0,1 1-1 0,-1 1 1 0,0 0 0 0,1-2 0 15,-1 2 0-15,0 0 0 0,2 1 0 0,-1 0 0 0,0 0 0 0,0 1 0 0,0-1 0 16,1 3 0-16,-1-3 16 0,0 1-16 0,0 0 0 0,1 1 22 0,-2 0-22 0,0 1 0 0,2-1 0 16,-2 2 0-16,0-1 0 0,1 1 0 0,-2 0 0 0,0 1 0 0,2-1-2 0,-2 1 2 0,0-2 0 15,0 2-5-15,-1 1 5 0,0 0 0 0,-1-1 0 0,0 0 0 0,0 0 0 0,0 1-1 16,-2-2 1-16,1 2 0 0,-1 0-14 0,-1 0 14 0,1-2 0 0,-1 4-1 0,0-2 1 0,-1-2 0 16,1 2 0-16,0 0 0 0,0 0 0 0,-2 0 28 0,1-1-28 0,-1 1 0 0,0 0 20 15,1-2-20-15,0 1 0 0,-3-1 13 0,2 1-13 0,-1-1 0 0,1 0 0 0,-1 1 0 0,1-2 0 0,-2 1-1 16,2-1 1-16,-1 0 0 0,0 0-2 0,1-1 2 0,0 0 0 0,-3 0 1 0,3-1-1 15,-1 0 0-15,1 0 0 0,0-2 0 0,1 0 0 0,-1 2-13 0,7-2 13 0,0 0 0 0</inkml:trace>
  <inkml:trace contextRef="#ctx0" brushRef="#br0" timeOffset="-154189.45">10129 13459 0 0,'0'0'274'0,"0"0"-284"0,-2 0 10 0,0 0 0 0,-1 0 6 0,1 0-6 0,0 0 0 0,-2 0 0 15,2 0 0-15,0 0 0 0,-1 1 0 0,1 0 0 0,0 0 0 0,-1-1 13 0,1 2-13 16,0-1 0-16,-1 3 34 0,1-1-34 0,0 0 0 0,0 0 0 0,-1 1 0 0,1 0 0 0,0 2 11 16,0 2-11-16,0-3 0 0,0 2-6 0,1 1 6 0,0-1 0 0,-2 1-15 0,2 1 15 0,0-1 0 15,-1 3 0-15,2-11 0 0,0 0 0 0,0 0 4 0,-3 19-4 0,1-1 0 0,-1 4 9 16,2-14-9-16,-1 2 0 0,0 0-4 0,1-2 4 0,0 2 0 0,-2 1 0 0,1-1 0 0,0-2 0 0,-1 2 1 16,1-2-1-16,0 0 0 0,-1 2-7 0,0-3 7 0,0 1 0 0,-2 1-7 15,1-2 7-15,0-1 0 0,0 1 0 0,0-1 0 0,0-2 0 0</inkml:trace>
  <inkml:trace contextRef="#ctx0" brushRef="#br0" timeOffset="-153338.55">10233 12908 0 0,'0'0'285'0,"0"0"-294"0,-3 0 9 0,0 0 0 0,-1 0 1 16,1 0-1-16,0 0 0 0,-2 0 3 0,-1 0-3 0,1 0 0 0,0 1 0 0,0-1 0 15,0 0 0-15,-2 2-15 0,0-1 15 0,1 1 0 0,-3-1-8 0,2-1 8 0,-1 1 0 0,-1 2-1 16,1 0 1-16,-1-1 0 0,0 2 0 0,-10 3 0 0,-1-1 0 0,-3 5 0 0,4-4 0 0,-1 1 0 0,1 3 6 16,0-2-6-16,1 1 0 0,-2 0-4 0,4-1 4 0,0 1 0 0,-1-1 0 0,1 2 0 0,2-2 0 15,-1 2-2-15,10-6 2 0,0-1 0 0,-1 1 0 0,-4 5 0 0,-1 0 0 0,1 0 0 16,7-5 0-16,0-1 0 0,-3 1 0 0,4-1 0 0,0 1 0 0,-1 1 9 0,1-1-9 15,0 1 0-15,1 0 13 0,-1 0-13 0,1 1 0 0,0 1 3 0,0-2-3 0,0 2 0 0,0 1 0 16,1 10 0-16,0 1 0 0,0 0-12 0,2-1 12 0,0 0 0 16,1 2-5-16,-1-3 5 0,1 2 0 0,2-2 9 0,1-1-9 0,-2 0 0 15,2 0 0-15,-1-2 0 0,0-1 0 0,4 2 16 0,-5-2-16 0,1 0 0 0,0 0 3 0,-2-1-3 0,0-3 0 0,1 3-4 0,-3-10 4 0,0 1 0 0,0 0 0 16,-1 0 0-16,0-1 0 0,2 2-10 0,-2-1 10 0,0 0 0 0,2 0-12 16,-2 0 12-16,0 1 0 0,-3 0 12 0,2-1-12 0,0 0 0 0,-2 2 0 0,1-1 0 0,0-1 0 0,0 2 21 15,-1-2-21-15,0 0 0 0,0 1 9 0,-1-2-9 0,0 1 0 0,-1 0 17 0,1-2-17 0,0-1 0 16,-1 4 0-16,0-5 0 0,0 1 0 0,-2 3 9 0,2-4-9 0,0 0 0 0,0 1-15 15,0-1 15-15,0 0 0 0,-3-1-13 0,3 1 13 0,0-2 0 0,-1-1 0 0,1 2 0 0,-1-1 0 16,0 0-6-16,1 0 6 0,1-1 0 0,-2 0-2 0,2-1 2 0,-1 2 0 0,-2-3-9 16,3 3 9-16,0-2 0 0,-1 0 0 0,2 2 0 0,0-2 0 0,0 0 11 0,-1 1-11 0,2 1 0 15,-2-2 8-15,2 2-8 0,0 0 0 0,-1-2 16 0,2 2-16 0,0 1 0 0,-2-2 0 16,2 1 0-16,0 2 0 0,-1-4 10 0,1 3-10 0,0 0 0 0,-1 1-3 0,1 0 3 0,-1 0 0 0,-1-3-2 16,2 3 2-16,0 0 0 0,-2-1 0 0,0 1 0 0,0 0 0 0,0 1 25 0,0 1-25 15,0-1 0-15,-1-1 35 0,-2 1-35 0,0 0 0 0,1 0 30 0,-1 0-30 0,0 1 0 0,-1 1 0 16,0-1 0-16,0-2 0 0,-1 2 11 0,-1-1-11 0,2 0 0 0,-3 1-15 0,1-1 15 0,-2 0 0 15,2 1-12-15,0-2 12 0,-1 0 0 0,0 3 0 0,1-3 0 0,-1 0 0 0,-1 0 2 16,2 0-2-16,-1 0 0 0,-2 0 12 0,3 0-12 0,-1 0 0 0,-1 0 16 0,2-2-16 0,-1 1 0 16,0 0 0-16,2 0 0 0,0 0 0 0,-3 0 0 0,2 1 0 0,1-2 0 0,-1 0 1 15,2 1-1-15,0 0 0 0,-1-2 11 0,1 1-11 0,1-1 0 0,-2 1 0 0,3 1 0 0,0 1 0 16,-2-4 2-16,3 3-2 0,0 0 0 0,-2-2-4 0,3 2 4 0,0 0 0 0,0-1-10 0,1 1 10 0,0 0 0 16,-2-1 0-16,2 0 0 0,1 2 0 0,-2-1-13 0,2-1 13 0,0 1 0 0,-2 0 0 15,2 0 0-15,0 0 0 0,0 0 16 0,1 1-16 0,0 0 0 0,-1 0 0 0,1 0 0 0,0 0 0 16,0 2-14-16,0-1 14 0,0 0 0 0,2 3-16 0,-2 0 16 0,0-2 0 0,2 1-20 15,-1 1 20-15,0 1 0 0,1 0 0 0,-1 2 0 0,0-1 0 0,1 1-21 0,-1 1 21 0,1 0 0 0,-1 1-1 16,0-1 1-16,1 0 0 0,-1 2-3 0,-1 0 3 0,0-1 0 0,1 3 0 16,-1-4 0-16,0 2 0 0,1 1-10 0,-1 0 10 0,0 0 0 0,-2 0 6 0,2-1-6 0,0 1 0 0,-3 0 4 15,2 0-4-15,0-2 0 0,-2 3 0 0,1-2 0 0,0 1 0 0,-2 0 4 0,1-1-4 16,0-1 0-16,-1 2 20 0,0-1-20 0,-1-1 0 0,0 2 15 0,0-3-15 0,1 1 0 0,-3 0 0 16,1-2 0-16,-1 1 0 0,0 1 5 0,-2-3-5 0,1 0 0 0,-1 2 7 0,-11 2-7 0,-1-1 0 15,-1 2 4-15,1-5-4 0,1-1 0 0,-4 0 0 0,4-4 0 0,1 0 0 0,-3 0 20 16,4-3-20-16,-1 0 0 0,-1-1 55 0,3-1-55 0,-2-1 0 0,-1-1 37 0,4-1-37 0,-1-1 0 15,-1-1 0-15,3 1 0 0,0-1 0 0,-1-1 4 0,4-1-4 0,0 1 0 0,-1-2-4 16,1 2 4-16,0-2 0 0,-2 1-8 0,5 1 8 0,-1-1 0 0,-1-2 0 0,4 2 0 0,-1-1 0 16,2 1-13-16,-1 0 13 0,1-1 0 0,0-1-8 0,1 0 8 0,0 0 0 0,1 0 6 0,2-1-6 15,0 2 0-15,-1-1 0 0,2 1 0 0,1-1 0 0,-3-2-15 0,4 2 15 0,1 0 0 0,0-2-28 16,1 0 28-16,0 2 0 0,2-3-9 0,3 4 9 0,-4-1 0 0,3-2 0 0,-1 2 0 0,0-2 0 16</inkml:trace>
  <inkml:trace contextRef="#ctx0" brushRef="#br0" timeOffset="-153154.4">9418 13242 0 0,'0'0'571'0,"0"0"-571"0,3 6 0 0,0 0 0 0,2 1 10 16,-3-4-10-16,0 1 0 0,0 0 17 0,-1-1-17 0,0 0 0 0,3-1-22 0,-3 1 22 0,0-1 0 0,2 2 0 15,-2-2 0-15,0 0 0 0,1 2-52 0,-1-1 52 0,0-2 0 0,0 3-50 16,-1-2 50-16,0 0 0 0,1 1-53 0,-2 0 53 0,0-2 0 0,0 2 0 0,0-3 0 0,0 2 0 0,-2 0-25 15,1-2 25-15,0 0 0 0,-2 3-3 0,1-3 3 0,1 0 0 0,-2 0-2 0,4 0 2 16,0 0 0-16</inkml:trace>
  <inkml:trace contextRef="#ctx0" brushRef="#br0" timeOffset="-153004.27">9221 13207 0 0,'0'0'402'0,"0"0"-400"16,-7-4-2-16,-1 2 0 0,1-2 7 0,0 2-7 0,1-2 0 0,-1 2 0 15,3-1 0-15,0 0 0 0,-2 0 13 0,1 3-13 0,1-1 0 0,0-1 3 0,2 2-3 0,0-2 0 16,-2 1 14-16,3 1-14 0,0 0 0 0,-2-1 0 0,2 1 0 0,0 0 0 0,0-2 7 0,1 2-7 15,0 0 0-15,-1 2-1 0,1-2 1 0,0 1 0 0,1 0-34 0,0 1 34 0,0-2 0 0,1 3 0 16,-1-1 0-16,0 1 0 0,3 1-41 0,-3-2 41 0,1 2 0 0,0 1-26 0,-1-2 26 0,0 1 0 16,1 3 4-16,-2-2-4 0,0 1 0 0,1-1 0 0,-2 1 0 0,0-1 0 0</inkml:trace>
  <inkml:trace contextRef="#ctx0" brushRef="#br0" timeOffset="-152771.36">8531 13177 0 0,'0'0'425'0,"0"0"-425"0,-3 0 0 0,0 0 0 0,-1-2 22 15,1 2-22-15,-1 0 0 0,4 0 0 0,-3-2 43 0,1 2-43 0,0 0 0 0,-1 0 29 0,2 1-29 0,-2 0 0 0,1 1 0 16,1 0 0-16,0-1 0 0,0 5 10 0,1-2-10 0,0 1 0 0,0 0-8 0,3 10 8 0,0 0 0 16,0 2-3-16,1 0 3 0,0 1 0 0,3 0 0 0,-2 0 0 0,0-1 0 0,0 1-7 15,-2 0 7-15,0-2 0 0,5 0-16 0,-8-8 16 0,1-1 0 0,2 2-9 0,-3-3 9 0,0 1 0 0,1 1 0 16,-1-2 0-16,0 0 0 0,-1 0-15 0,0 0 15 0,0-1 0 0,-1 2-10 0,-4-2 10 0,3 2 0 15,0-3-13-15,-1-1 13 0,0 2 0 0,0-1 0 0,-1-1 0 0,-1 1 0 0,1-1-18 16,0 0 18-16,-2-2 0 0,1 1-26 0,6-2 26 0,0 0 0 0</inkml:trace>
  <inkml:trace contextRef="#ctx0" brushRef="#br0" timeOffset="-152203.47">8250 13179 0 0,'0'0'649'0,"0"0"-651"15,1-1 2-15,0 0 0 0,1 1 0 0,-1 0 0 0,1 1 0 0,-2 0 1 0,3 0-1 0,-1 2 0 16,0 0 9-16,0 1-9 0,0 1 0 0,3-2 18 0,3 11-18 0,-2-1 0 16,3 2 0-16,0-1 0 0,-1 1 0 0,0 3 7 0,-1-4-7 0,1 1 0 0,-1 1 1 0,-4-11-1 0,0 2 0 0,0 1-37 15,0-2 37-15,-1-2 0 0,1 5 0 0,-1-5 0 0,-1 1 0 0,1 1-37 16,-2-2 37-16,0 0 0 0,0 2-23 0,0-4 23 0,0 1 0 0,-2 1-24 0,2-4 24 0,0 0 0 0,0 0 0 16,-5 6 0-16,0-1 0 0,1 2-23 0,1-7 23 0,0 0 0 0,-1 3-11 0,0-3 11 0,-1 0 0 15,1 3-10-15,-1-3 10 0,0 0 0 0,0 0 0 0,0 0 0 0,1 0 0 0,-5-3 14 16,4 2-14-16,1-1 0 0,-4-2 14 0,2 1-14 0,-1 1 0 0,1-2 34 0,0-1-34 0,1 1 0 15,-1 0 0-15,-1-1 0 0,2 0 0 0,-1 0 14 0,2-2-14 0,0 1 0 0,-2-1 4 16,2 2-4-16,1-2 0 0,-2 1-7 0,2-1 7 0,0 1 0 0,-1-1 0 0,2 2 0 0,0 0 0 16,-2-2-21-16,2 2 21 0,1 0 0 0,-2 0-20 0,2 2 20 0,1-1 0 0,-2 0-13 15,2 2 13-15,0-1 0 0,-1 1 0 0,1 1 0 0,0 0 0 0,0 0-16 0,0 1 16 0,0 0 0 0,0 2-2 16,0 0 2-16,0-1 0 0,0 3 3 0,0 0-3 0,0-2 0 0,0 3 0 0,0 0 0 0,0 0 0 16,1 1 8-16,-1-1-8 0,0 0 0 0,2 2-15 0,-2-1 15 0,0 0 0 0,-3 4-14 15,3-4 14-15,-2 0 0 0,1 3 0 0,-1-3 0 0,1 0 0 0,-1 2 13 0,0-2-13 0,0 0 0 16,-1 2 15-16,1-3-15 0,0 0 0 0,-3 3 7 0,2-4-7 0,0 0 0 0,-1 1 0 0,1-2 0 15,0 0 0-15,-1 1-5 0,0-1 5 0,1-1 0 0,-3 0-6 0,3-1 6 16,1 0 0-16,-4 0-19 0,3-1 19 0,0 0 0 0,-1 0 0 0,1-1 0 0,-1 0 0 0,0 0-20 16,0-1 20-16,1 0 0 0,-3-1 7 0,3 2-7 0,0-2 0 0,-2-1 21 0,0 1-21 0,1 0 0 0,0-2 0 15,1 1 0-15,0 0 0 0,-1-2 19 0,1 2-19 0,0 0 0 0,-1-2 26 0,2 2-26 16,0-1 0-16,-2-1 22 0,2 2-22 0,0 0 0 0,-1-1 0 0,2 1 0 0,0 2 0 16,-2-3 5-16,2 1-5 0,0 1 0 0,-1 1-13 0,2-1 13 0,0 1 0 0,-1 0-28 0,-1 2 28 0,1-2 0 15,1 0 0-15,-3 2 0 0,2 0 0 0,-1-2-31 0,1 2 31 0,0 0 0 0,-2 2-21 16,2-1 21-16,0 0 0 0,-2 1-15 0,1-2 15 0,-1 1 0 0,0 2 0 0,1 0 0 0,0-2 0 0,-2 3-15 15,0 0 15-15,1-1 0 0,0 0-12 0,0 0 12 0,0 1 0 0,-1 1-12 16,1-2 12-16,0 0 0 0,-2 2 0 0,0-2 0 0,1 0 0 0,0 3 5 0,0-4-5 0,0 1 0 16,0 3-1-16,1-5 1 0,0 1 0 0,-2 4-14 0,2-6 14 0,0 3 0 0,0 0 0 15,1-2 0-15,0 0 0 0,-3 1-12 0,3-2 12 0,0 0 0 0,0 3 0 0,1-3 0 0,-1 0 0 0,-1-3 0 16,2 1 0-16,0 2 0 0,-1-2 0 0,2-1 0 0,0 2 0 0,-1-3 2 0,1 0-2 0,0 1 0 16,0-1 12-16,0 4-12 0,0 0 0 0</inkml:trace>
  <inkml:trace contextRef="#ctx0" brushRef="#br0" timeOffset="-152070.05">8012 13223 0 0,'0'0'468'0,"0"0"-470"16,2 2 2-16,-2-2 0 0,1 2 8 0,1-1-8 0,-2 0 0 0,1 0 0 0,-1 1 0 0,0-1 0 0,1 2 0 15,-1-2 0-15,0 0 0 0,0 1-12 0,0-1 12 0,0 0 0 0,0 0-23 0,0 1 23 16,0-1 0-16,0 0 0 0,0-1 0 0,0 0 0 0,-1 3-25 0,1-3 25 0,0 0 0 0,-1 0-31 16,1 0 31-16,0 0 0 0,0 0-34 0,0 0 34 0,0 0 0 0,0 0 0 0,0 0 0 0,0 0 0 15</inkml:trace>
  <inkml:trace contextRef="#ctx0" brushRef="#br0" timeOffset="-151870.18">7902 13216 0 0,'0'0'453'0,"0"0"-453"0,-6 3 0 0,2 0 0 0,-2 3-11 15,2-2 11-15,-1 0 0 0,0 1-10 0,1 1 10 0,1-2 0 0,-2 3-15 0,2-3 15 0,0 2 0 0,-2-1 0 16,2 1 0-16,0-1 0 0,0 0-21 0,0 1 21 0,2-1 0 0,-4 0-17 0,3-1 17 0,0 1 0 16,-1 0-14-16,2-1 14 0,0-1 0 0,-2 3 0 0,3-5 0 0,-2 1 0 0,1 3-11 15,-1-4 11-15,1 2 0 0,-2-1 5 0,2-1-5 0,0 0 0 0,-2 1-1 0,2-2 1 0,0 0 0 16,-2 0 0-16,3 0 0 0,0 0 0 0,0 0-1 0,-2-2 1 0,0 0 0 0,-1 0-2 0,2-1 2 15,1 2 0-15,-2-4-10 0,2 2 10 0,0-2 0 0,-2 0 0 16,2-1 0-16,0 1 0 0,0-1-23 0,1 1 23 0,0-2 0 0,1-2-16 0,1 3 16 0,-2 0 0 0,1-4-11 0,1 3 11 0,0 0 0 16,1 0 0-16,1 1 0 0,-2 0 0 0,1-1-7 0,-4 7 7 0,0 0 0 15</inkml:trace>
  <inkml:trace contextRef="#ctx0" brushRef="#br1" timeOffset="-142009.7">11548 14061 0 0,'0'0'310'0,"0"0"-316"15,0 0 6-15,0 0 0 0,-1 1 0 0,1-1 0 0,0 0 0 0,0 1-3 0,0-1 3 0,0 0 0 0,0 1-22 16,0-1 22-16,0 0 0 0,0 0-12 0,0 0 12 0,0 0 0 0,0-2 0 16,0 2 0-16,0 0 0 0,-1-3 0 0,1 2 0 0,0 1 0 0,0-3 11 0,0 2-11 0,0 0 0 0,0-2 28 15,0 3-28-15,0 0 0 0,0 0 0 0,0-5 0 0,0 0 0 0,1-3 21 16,-1 5-21-16,0 0 0 0,0-2-7 0,0 2 7 0,0-2 0 0,0 5 0 0,0-6-6 0,0 1 6 0,0 0 0 0,0 5 0 0,-1-7 0 15,1 1 0-15,0 0 0 0,0-1 18 0,0 0-18 0,0 2 0 0,-1-4 21 16,1 1-21-16,0 2 0 0,0 6 0 0,-1-9-3 0,1 1 3 0,0-1 0 0,-1 0 0 0,1 0 0 0,0 1 0 0,-1-2-5 16,1 1 5-16,0 0 0 0,0-2 10 0,0 2-10 0,0-1 0 0,0-1 19 0,1-13-19 0,0 2 0 15,0-1 0-15,0 0 0 0,0 1 0 0,1 1-1 0,-1 0 1 0,0 2 0 0,2-2 10 0,-2 2-10 16,0 1 0-16,2-1 21 0,-2 1-21 0,0 0 0 0,1-1 0 0,0 1 0 0,-1 1 0 0,1-1 8 16,-1-2-8-16,0 3 0 0,0-3 8 0,-1 1-8 0,0 1 0 0,2-2-3 0,-2 1 3 0,0-2 0 15,1 0 0-15,-1 21 0 0,0 0 0 0,0 0-3 0,0-39 3 0,0 0 0 0,2-4 1 16,0 8-1-16,0-1 0 0,0 0 12 0,-1 6-12 0,1-1 0 0,-1-2 0 0,-1 7 0 0,0-2 0 15,2 1 5-15,-2-3-5 0,0 2 0 0,1 0-8 0,0 1 8 0,0 0 0 0,0-3-6 16,-1 7 6-16,0-2 0 0,2 0 0 0,1 3 0 0,-1 0 0 0,2-1 3 0,-2 2-3 0,0-2 0 16,2 0 24-16,-1-2-24 0,0 1 0 0,1-1 27 0,-2-4-27 0,0 1 0 0,2 0 0 0,-3-1 0 15,0 2 0-15,0-1 22 0,0-3-22 0,0 1 0 0,0 0 15 0,0-1-15 0,0 0 0 16,2 0 26-16,-1 0-26 0,0 0 0 0,1-4 0 0,-3 35 0 0,0 0 0 0,0 0-3 0,5-62 3 16,1-3 0-16,-1 0-19 0,-5 32 19 0,0 0 0 0,-2 2-12 0,3-3 12 0,0 0 0 0,0-1 0 15,0 3 0-15,0 1 0 0,0-4-13 0,0 2 13 0,0-1 0 0,2-2 24 0,-3 4-24 0,0-2 0 16,-1-2 9-16,1 3-9 0,0 1 0 0,1-1 0 0,-1-1 0 0,0 1 0 0,-2-2-8 15,2 1 8-15,0-1 0 0,-2-1 13 0,1 2-13 0,0-1 0 0,-1-1 15 0,2 1-15 0,0-1 0 16,-2-1 0-16,2 4 0 0,0-1 0 0,1-2 0 0,-1 0 0 0,0 0 0 0,1-1 1 16,-1 3-1-16,0-1 0 0,1 0-8 0,2 1 8 0,0 1 0 0,0-1 0 0,-3 1 0 0,0-1 0 15,1-1 0-15,-1 2 0 0,0 1 0 0,1-1 16 0,-1-2-16 0,0 2 0 0,2-5 8 16,-4 5-8-16,0-2 0 0,-1-1 0 0,0 5 0 0,0 0 0 0,-1-3-1 0,5 2 1 0,0-1 0 16,0 0-9-16,0 3 9 0,0-3 0 0,1 0-4 0,-4 0 4 0,0 1 0 0,-2-1 0 15,3 3 0-15,0 0 0 0,-2-3 18 0,2-1-18 0,0 1 0 0,0-3 13 0,-1-1-13 0,0 1 0 0,-2-3 1 16,3 1-1-16,0 1 0 0,-1-1 0 0,1 3 0 0,0-2 0 0,0-2 1 0,1 2-1 0,0 1 0 15,-2-1 8-15,1 2-8 0,0-1 0 0,-1 0 3 0,2 4-3 0,0 1 0 0,-2-2 0 16,2 2 0-16,0-1 0 0,1-1-5 0,-1 1 5 0,0 1 0 0,-1-2-16 0,-1 3 16 0,-1 0 0 16,0 0-19-16,2 1 19 0,0-1 0 0,0-1 0 0,1 3 0 0,0 2 0 0,2-4-3 15,-1 7 3-15,0-1 0 0,1-2 4 0,-2 1-4 0,0 1 0 0,0 0-8 0,1 2 8 0,1 0 0 16,-1-2 0-16,-1 2 0 0,0 1 0 0,2-2-1 0,-2 3 1 0,0 0 0 0,-2 0-8 16,2 3 8-16,0 1 0 0,-1-2-5 0,1 11 5 0,0-2 0 0,1 1 0 0,-1-3 0 0,0 0 0 0,-1 2-18 15,1-4 18-15,0 2 0 0,0-2-23 0,0-2 23 0,0 2 0 0,1-1-16 0,-1 1 16 16,0 0 0-16,0-1 0 0,-1 1 0 0,-1 1 0 0,1-2 11 0,-1 1-11 0,0 2 0 0,0-4 3 15,2 10-3-15,0 0 0 0,-2 0-19 0,2 1 19 0,0 0 0 0,-2-3 0 0,2 3 0 0,0-2 0 16,-2 0-25-16,2 2 25 0,0 1 0 0,-2-5-21 0,1 4 21 0,0-2 0 0,-1 0-17 16,0 1 17-16,0 0 0 0,0-2 0 0,1 1 0 0,0 2 0 0,-3-1-3 0,2 0 3 0,0 1 0 15,0-2-7-15,0 1 7 0,-1 1 0 0,-1 0-1 0,2 0 1 0,0 0 0 0,-2-1 0 0,2 4 0 0,0-1 0 16,-3-3 10-16,3 4-10 0,0-2 0 0,-2 2 20 0,1-1-20 0,0 1 0 0,0-2 8 16,0 1-8-16,0 1 0 0,-1 0 0 0,0 1 0 0,1 0 0 0,0 0-1 0,0 0 1 0,0 0 0 15,-2 0 0-15,2 0 0 0,0 0 0 0,-3 2-7 0,3 0 7 0,0-2 0 0,-2 1 0 16,0 1 0-16,1-1 0 0,0 1-3 0,0 0 3 0,-1 0 0 0,1 0 0 0,0 1 0 0,0-1 0 15,-2 0-10-15,2 1 10 0,0-2 0 0,-3 4 0 0,3-3 0 0,0 1 0 0,-2 0-10 16,2 0 10-16,0-2 0 0,-3 4-3 0,3-3 3 0,0-1 0 0,-2 4-4 0,2-3 4 0,0 0 0 16,0 3 0-16,0-3 0 0,1 0 0 0,-1 0-8 0,1-1 8 0,0 2 0 0,0-1-11 0,1-1 11 15,0 0 0-15,-1 2 0 0,1-2 0 0,0 1 0 0,-1 1 0 0,2-2 0 0,0 0 0 16,-2 2-1-16,2-2 1 0,0 0 0 0,-1 0 5 0,1 0-5 0,0 0 0 0,-1 0 5 0,1-1-5 0,0 0 0 16,0 2 0-16,1-2 0 0,0 0 0 0,-2 2 9 0,2-2-9 0,0 0 0 0,-1 1 14 15,1-1-14-15,0 0 0 0,0 0 17 0,0 0-17 0,0 0 0 0,1-1 0 0,0 1 0 0,0 0 0 16,0-3 10-16,0 2-10 0,0 0 0 0,1-1 10 0,0 0-10 0,0 0 0 0,1 0 3 15,-1 0-3-15,0-1 0 0,3 1 0 0,-2 0 0 0,0-2 0 0,2 1-5 0,-1 0 5 0,0 0 0 16,2-1-5-16,0 0 5 0,-1-2 0 0,0 3-1 0,1-1 1 0,-1-1 0 0,3 1 0 0,-2 1 0 16,0-3 0-16,0 2 2 0,0 0-2 0,1 0 0 0,0 0 0 0,-1 0 0 0,0-2 0 0,1 2 3 15,0 2-3-15,-1-2 0 0,2 1 0 0,-2-1 0 0,0 0 0 0,1 2 17 16,-1-1-17-16,0 1 0 0,0-2 9 0,0 3-9 0,1 1 0 0,0-3 9 0,-1 1-9 0,0 1 0 0,2 0 0 16,-2 1 0-16,0 0 0 0,1 0-2 0,-1 0 2 0,1 0 0 0,0 2 6 0,-1 0-6 0,0-1 0 15,1 1 10-15,1-1-10 0,-1 2 0 0,0 0 0 0,-1 1 0 0,1-2 0 0,1 3 28 16,-1-1-28-16,1 1 0 0,1-1 16 0,-2 2-16 0,0 0 0 0,2 0 9 0,9 7-9 0,0 1 0 15,-1 0 0-15,1 0 0 0,-2 0 0 0,3 1-11 0,-5-1 11 0,1 0 0 0,-1 0-13 16,1-1 13-16,-2-1 0 0,1 3-30 0,-2-4 30 0,0 1 0 0,1 0 0 0,-3-1 0 0,1 0 0 0,1 1-38 16,-9-8 38-16,0 1 0 0</inkml:trace>
  <inkml:trace contextRef="#ctx0" brushRef="#br1" timeOffset="-141075.3">10848 10232 0 0,'0'0'274'0,"0"0"-268"0,0 3-6 0,0-2 0 0,0 2 0 0,0-2 0 0,0 2 0 16,0-2 6-16,0 2-6 0,0-1 0 0,0-2 0 0,-1 2-6 0,1 0 6 0,0 1 0 0,0-1-6 16,0 0 6-16,0-1 0 0,-2 1 0 0,2 0 0 0,0-2 0 0,-2 4 2 0,1-3-2 0,0 0 0 0,-1 3 2 15,1-4-2-15,0 1 0 0,-2 1-4 0,1-2 4 0,0 0 0 0,-1 1 0 0,0-1 0 16,0 0 0-16,-1 0-1 0,1-1 1 0,0-1 0 0,-1 1 9 0,1 1-9 0,0-1 0 0,-1-3 14 15,-1 1-14-15,1-1 0 0,0 2 0 0,0-1 0 0,0 0 0 0,0-3 11 0,0 1-11 0,-1 1 0 16,1-1-2-16,1 0 2 0,0-1 0 0,-2-1-1 0,2 0 1 0,0 2 0 0,0-3 0 16,1 3 0-16,0-2 0 0,-2 1 5 0,2 0-5 0,-1 0 0 0,1-3 8 0,1 2-8 0,0 2 0 15,-1-2 6-15,2 1-6 0,0-1 0 0,-1 2 0 0,1 0 0 0,0-1 0 0,1 0-1 0,-1 1 1 0,0 2 0 16,2-4-10-16,-1 3 10 0,0 1 0 0,1-1-14 0,1 4 14 0,-1-3 0 16,1 1 0-16,-1 0 0 0,0 1 0 0,1 0-12 0,0 1 12 0,0 0 0 0,1-1-6 0,-1 2 6 0,0 0 0 15,1 0-6-15,1 2 6 0,-1-1 0 0,0 0 0 0,0 2 0 0,0 1 0 0,0 0 4 16,0-1-4-16,1 1 0 0,-1 1 2 0,-1 0-2 0,0 0 0 0,1 0 4 0,-2 2-4 0,0-1 0 15,1 0 0-15,-2 2 0 0,0-1 0 0,1 1 13 0,-2-1-13 0,0 1 0 0,-1 0 15 0,-1-1-15 16,0 0 0-16,0 2 19 0,-1-2-19 0,0 1 0 0,-2 1 0 0,-7 8 0 0,1 0 0 0,-2 1 10 16,-1-5-10-16,1 1 0 0,-4 1 12 0,3-5-12 0,-1 1 0 0,0 1 4 0,0-2-4 0,1-3 0 15,-3 3 0-15,3-3 0 0,-1-1 0 0,1 2-1 0,8-7 1 0,-1 0 0 16,0 2 18-16,-5 0-18 0,-1 0 0 0,-2 1-8 0,10-4 8 0,0 0 0 0,-2 1 0 0,1-2 0 0,0 0 0 16,0 1-30-16,0-1 30 0,-1 0 0 0,1 1-28 0,0-1 28 0,0 0 0 0,-3-1-25 15,9 1 25-15,0 0 0 0</inkml:trace>
  <inkml:trace contextRef="#ctx0" brushRef="#br1" timeOffset="-140875.92">10407 9919 0 0,'0'0'288'0,"0"0"-275"16,-2 0-13-16,0 0 0 0,-1 0 30 0,2 0-30 0,0 0 0 0,0 3 32 0,0-2-32 15,0 0 0-15,-2 1 0 0,2 2 0 0,0-1 0 0,-1 0 26 0,1 1-26 0,0 0 0 0,1-4 0 0,-2 7 2 16,0 9-2-16,0-1 0 0,0 3-17 0,1 0 17 0,0 0 0 0,-1 1 0 0,2-1 0 0,0-1 0 15,1 0-21-15,-1 1 21 0,0 1 0 0,2-1-10 0,-2-4 10 0,0 3 0 0,1-2-18 16,-1-9 18-16,0 1 0 0,1 2 0 0,-1-3 0 0,0 0 0 0,0 0-27 0,0-1 27 0,0 0 0 16,-1 2-23-16,1-3 23 0,0 1 0 0,-1 0-14 0,0-1 14 0,0-1 0 0,0 1 0 0,1-4 0 15,0 0 0-15</inkml:trace>
  <inkml:trace contextRef="#ctx0" brushRef="#br1" timeOffset="-140074.65">10481 9510 0 0,'0'0'303'0,"0"0"-320"0,-4-3 17 0,0 1 0 0,0-2-15 16,-1 0 15-16,0 1 0 0,-1 1 3 0,1-1-3 0,-1-1 0 0,-1 1 0 0,1 1 0 0,-1 0 0 0,1-2 2 15,0 2-2-15,0 2 0 0,-2-4-4 0,0 4 4 0,1 0 0 0,0-1-10 0,0 1 10 16,-1 0 0-16,0 1 0 0,-1 0 0 0,1 1 0 0,-1-1-6 0,1 2 6 0,0-2 0 0,-2 4 0 15,2-1 0-15,0 0 0 0,0 0 0 0,0 2 0 0,1-1 0 0,-3 1 0 0,3 1 0 0,-1-2 0 16,1 3 0-16,1-1 0 0,0 0 0 0,0 2 0 0,1-2 0 0,1 1 0 0,-2 2 0 16,3-2 0-16,0 0 0 0,-2 3 0 0,3-3 0 0,0 0 0 0,-2 2 0 0,4 1 0 0,0-3 0 15,-2 3 0-15,5 10 0 0,1 0 0 0,0 0 0 0,1-2 0 0,0 0 0 0,0 2 0 16,0-4 0-16,1 0 0 0,1 2 4 0,-2-5-4 0,0 1 0 0,2 2-3 0,-3-3 3 0,1 0 0 16,-1-1 9-16,-3-8-9 0,0 0 0 0,2 0 0 0,-3-1 0 0,0 1 0 0,2 0-6 15,-2-1 6-15,0 1 0 0,-2-2-4 0,0 2 4 0,0-1 0 0,0 2 0 0,-1-3 0 0,0 1 0 0,-2 3 0 16,0-3 0-16,0 0 0 0,0 2 0 0,0-3 0 0,0 2 0 0,-3 0 0 15,1-2 0-15,0 0 0 0,0 1 0 0,-2-2 0 0,1 1 0 0,-1-1 0 0,0 0 0 0,1-1 0 0,-2 1 0 16,1-2 0-16,-1 0 0 0,1 0 0 0,0-2 0 0,-1 2 0 0,1-1 0 0,1-2 0 0,-1 2 0 16,-2-2 0-16,3 0 0 0,0 0 0 0,-1 0 0 0,2-2 0 0,0 0 0 0,-1 0 6 15,1 3-6-15,1-3 0 0,-1-1 9 0,2 3-9 0,-1-2 0 0,-1 0 0 0,3 2 0 0,0-2 0 16,-2-1 16-16,3 1-16 0,0 0 0 0,0 1 17 0,1 1-17 0,0 1 0 0,-1-3 12 16,2 1-12-16,0 3 0 0,-2-3 0 0,2 2 0 0,0 0 0 0,0 0-2 0,1 1 2 0,0-1 0 0,-2 0-8 15,1 1 8-15,0 0 0 0,0 0-4 0,-1 1 4 0,0 0 0 0,0-2 0 0,0 2 0 16,0 0 0-16,-2 2 2 0,-1-2-2 0,1 0 0 0,-1 2-1 0,-9 0 1 0,-2-1 0 0,0 3-15 15,-1-2 15-15,1 0 0 0,-3 0 0 0,-1-2 0 0,2 0 0 0,-2-1-13 16,2 0 13-16,1 0 0 0,-4-1-3 0,5-1 3 0,-1 0 0 0,-1 0 20 0,1-1-20 0,0 1 0 0,-1-1 0 16,0 1 0-16,1 0 0 0,0-2 13 0,1 2-13 0,-1-1 0 0,1-2-3 0,1 2 3 0,1 0 0 15,-3-1-5-15,4 0 5 0,-1 1 0 0,-1-1 0 0,3 1 0 0,1-1 0 0,-1-2-1 16,8 6 1-16,2-2 0 0,-4 2-5 0,3-1 5 0,0 0 0 0,0-1-9 0,1 3 9 0,0-1 0 0,-2-2 0 16,2 3 0-16,0-2 0 0,-2 0-7 0,2 1 7 0,0-1 0 0,-1-1-12 15,0 2 12-15,1-1 0 0,1 0-6 0,-1 2 6 0,1 0 0 0,-2-2 0 0,2 2 0 0,0 0 0 0,0 0-1 16,1 1 1-16,0 0 0 0,-2 1 0 0,2 0 0 0,0 0 0 0,0 0 0 0,0 2 0 0,0-1 0 15,2 1 0-15,-1 1 0 0,0 0 0 0,1 0 0 0,-1 2 0 0,0-1 0 0,2 1 0 16,-3 1 0-16,1-1 0 0,1 3 0 0,0-1 0 0,-1 0 0 0,1 2 0 0,-2 8 0 0,0 3 0 16,1 1 0-16,-1-13 0 0,0 2 0 0,-1-2 0 0,1-10 0 0,0 0 0 0,0 0 0 15,-8 38 0-15,-1 0 0 0,-1-2 0 0,3-21 0 0,0-2 0 0,-2 3 0 0,-2-6 0 0,1 0 0 16,0 2 11-16,-2-6-11 0,0 2 0 0,-1 1 1 0,1-5-1 0,1 0 0 0,-4 2 0 16,0-4 0-16,0 0 0 0,-2 2-8 0,0-2 8 0,1 1 0 0,-2-1-4 0,1-2 4 0,1 0 0 15,-3 0 0-15,3-2 0 0,-1-1 0 0,-1 1 0 0,-1-2 0 0,-1 0 0 0,0-1 12 0,0 0-12 16,0 1 0-16,1-5 24 0,0 3-24 0,0-1 0 0,0-2 20 0,1 1-20 0,1-2 0 0,-2-1 0 15,2 0 0-15,-2 0 0 0,1-1 25 0,3-1-25 0,-2-1 0 0,0 0 20 0,3-1-20 0,1-2 0 16,-3 3 9-16,4-3-9 0,0 2 0 0,-2-2 0 0,5 0 0 0,0 0 0 0,-3 2-3 16,5-3 3-16,0 0 0 0,0 2-1 0,0-2 1 0,1 1 0 0,0-1-14 0,2 2 14 0,0-1 0 15,0-1 0-15,4 3 0 0,0-3 0 0,-3 0-17 0,5 2 17 0,-1 2 0 0,2-4-19 16,-1 2 19-16,1 0 0 0,1-1-16 0,2 1 16 0,0 0 0 0,1 0 0 0,0 0 0 0,0 1 0 0,0-2-24 16,2 2 24-16,-1 0 0 0,1-1-12 0,1 2 12 0,0-1 0 0,0-1-4 0,-2 5 4 15,1 0 0-15</inkml:trace>
  <inkml:trace contextRef="#ctx0" brushRef="#br1" timeOffset="-139924.06">9642 9342 0 0,'0'0'302'0,"0"0"-285"0,2 2-17 0,0 2 0 0,0-1 32 0,0 1-32 15,0-1 0-15,2-1 0 0,-2 1 0 0,0-2 0 0,0 3-5 0,-1-1 5 0,0 0 0 0,-1-3 0 0,3 4-29 0,-2-1 29 0,0-1 0 16,1 2-36-16,-2-2 36 0,0 2 0 0,1 0 0 0,-1-1 0 0,0 1 0 15,-2-1-18-15,0 1 18 0,0-2 0 0</inkml:trace>
  <inkml:trace contextRef="#ctx0" brushRef="#br1" timeOffset="-139741.2">9250 9401 0 0,'0'0'332'0,"0"0"-371"0,-19-1 39 0,-1 0 0 0,-1 1-18 16,18 0 18-16,0 0 0 0,-2-3 14 0,3 2-14 0,0 0 0 0,-2 0 0 0,2 0 0 0,0-1 0 15,-2 1 33-15,1 0-33 0,1 0 0 0,0-1 14 0,1-1-14 0,0 2 0 0,-2-2-6 16,3 3 6-16,0-3 0 0,-1-1 0 0,2 1 0 0,0 2 0 0,0-2-8 0,1 0 8 0,0 2 0 15,2-1-10-15,9 0 10 0,-1-1 0 0,1 1 1 0,3 2-1 0,0 0 0 0,0 2 0 16,1 1 0-16,-1 1 0 0,2 0-3 0,-3 4 3 0,0-1 0 0,1 2-17 0,-4 0 17 0,0 1 0 0,1 0 0 16,-4 1 0-16,1-1 0 0,0 2 0 0,-5 0 0 0,0 0 0 0,0 2-22 15,-5-14 22-15,0 0 0 0,0 0-12 0,0 0 12 0,0 0 0 0</inkml:trace>
  <inkml:trace contextRef="#ctx0" brushRef="#br1" timeOffset="-139339.64">8153 9571 0 0,'0'0'302'0,"0"0"-302"16,-1 1 0-16,0 1 0 0,-2-2 6 0,3 1-6 0,-3 0 0 15,2 1 28-15,1-2-28 0,0 1 0 0,-1 2 3 0,1 0-3 0,0-1 0 0,2 1 0 16,1 0 0-16,-3-1 0 0,3 4-27 0,6 8 27 0,2-1 0 0,0 2-25 0,2 0 25 0,1-1 0 0,-1 3-7 15,-13-17 7-15,0 0 0 0,0 0 0 0,29 35 0 0,1 1 0 0,1 2 6 0,-18-21-6 0,-1 1 0 0,2 3 9 16,-2-5-9-16,-1 1 0 0,0 1-6 0,-2-2 6 0,-3-1 0 0,2 3 0 16,-4-3 0-16,0-1 0 0,0 2 3 0,-4-4-3 0,0 1 0 0,2 2 1 0,-5-5-1 0,0 1 0 15,-2-1 0-15,-1-2 0 0,0-1 0 0,-3 1 0 0,0-3 0 0,-1 1 0 0,-1-2-10 0,0-1 10 0,-1-1 0 16,0 1-10-16,-2-3 10 0,0 0 0 0,1 0-6 0,-1-1 6 0,-2-2 0 0</inkml:trace>
  <inkml:trace contextRef="#ctx0" brushRef="#br1" timeOffset="-138723.42">7949 9636 0 0,'0'0'304'0,"0"0"-330"16,3 2 26-16,-2 0 0 0,2 1-3 0,-2-1 3 0,0 0 0 0,3 0 0 0,-2 2 0 0,0-1 0 16,2 1 22-16,-1 1-22 0,1 1 0 0,1-2 19 0,4 11-19 0,1 0 0 0,1-1 0 15,-1 2 0-15,1 0 0 0,-1 0 0 0,-2-1 0 0,1 1 0 0,2 1-5 0,-5-3 5 0,0 1 0 0,3-1-9 16,-7-7 9-16,0-1 0 0,2 1-4 0,-1-2 4 0,-2-1 0 0,1 5 0 15,-2-5 0-15,0 0 0 0,2 2-10 0,-2-4 10 0,0 1 0 0,-1 3-5 0,1-6 5 0,0 0 0 0,0 0 4 16,-4 5-4-16,0 0 0 0,0 2 0 0,1-5 0 0,0 0 0 0,-3 0-7 16,2 0 7-16,-2-1 0 0,0 1-15 0,1-2 15 0,-2 0 0 0,0 1-8 0,0-1 8 0,1 0 0 0,-2-1 0 15,0-2 0-15,1 1 0 0,-1-2-1 0,1 3 1 0,-3-1 0 0,2-2 0 0,0 0 0 16,1 0 0-16,-3-2 0 0,3 0 0 0,0 3 0 0,-1-3 0 0,1-1 0 0,1 2 0 0,-2-2 0 16,3 1 0-16,1 0 0 0,-5-2 0 0,4 1 0 0,1 2 0 0,-3-4 0 0,3 4 0 0,-1-2 0 15,1 1 0-15,1 0 0 0,0 1 0 0,0-2 0 0,1 2 0 0,0 1 0 0,0-2 5 16,1 2-5-16,0 1 0 0,0-1 20 0,1 3-20 0,0-1 0 0,-2-2 0 0,2 3 0 0,0 0 0 0,1 0 25 15,-1 1-25-15,0 0 0 0,2 1 15 0,-1 0-15 0,0 0 0 0,1 3-2 0,-1-2 2 16,0 2 0-16,0-2 0 0,0 3 0 0,1-2 0 0,-1 3-10 0,-1 0 10 0,0-2 0 0,2 4-13 16,-2-1 13-16,0-1 0 0,3 2 0 0,-3-8 0 0,0 0 0 0,0 0 0 0,0 15 0 0,0-1 0 15,-3 3-14-15,3-10 14 0,-2 1 0 0,-1-1-16 0,1-2 16 0,0 3 0 0,0 0 4 16,-1-3-4-16,0 0 0 0,0 3 0 0,-1-3 0 0,1 0 0 0,-2 0-8 0,1-2 8 0,0 1 0 16,0 1-6-16,-1-3 6 0,0 1 0 0,-1 0 22 0,1-2-22 0,0 0 0 0,0 0 0 15,0-1 0-15,0 0 0 0,1 1 7 0,-2-1-7 0,1 0 0 0,0-2-12 0,1 1 12 0,-3 0 0 0,1-1-11 16,1 1 11-16,0-2 0 0,1 1 0 0,-1-1 0 0,0 0 0 0,-1-1 45 0,2 1-45 15,0 0 0-15,-1-2 27 0,2 2-27 0,-1 0 0 0,-2-4 8 0,3 5-8 0,0-1 0 0,0-1 0 16,1 1 0-16,0 0 0 0,-1 0 1 0,2 0-1 0,1 1 0 0,-3-2 7 0,3 3-7 16,-2-1 0-16,1 0 13 0,-1 1-13 0,1 0 0 0,0-2 0 0,0 1 0 0,-1 2 0 0,1-2 40 15,0 2-40-15,0 0 0 0,-1-2-1 0,1 2 1 0,0 0 0 0,-2 0-24 0,2 0 24 0,-2 0 0 16,1 0 0-16,-1 2 0 0,0-1 0 0,0 0-31 0,0-1 31 0,-1 2 0 0,1 0-28 16,-2 0 28-16,1 1 0 0,-1-2-18 0,0 1 18 0,-1 0 0 0,0 0 0 0,0 0 0 0,0 1 0 0,0-1-17 15,0 0 17-15,-1 0 0 0,1 1-11 0,0-2 11 0,0 0 0 0,-2 2-12 0,2-2 12 16,0 0 0-16,-1 1 0 0,2 0 0 0,-4 0 0 0,2 0-5 0,2-1 5 0,-2 1 0 0,1-2 6 15,-1 0-6-15,1 0 0 0,0 2 10 0,1-2-10 0,1 0 0 0,-3 2 0 0,3-2 0 0,0 0 0 16,0 2 48-16,0-2-48 0,0 0 0 0,1 2 11 0,-2-1-11 0,-1-1 0 0,2 3-3 16,1-3 3-16,0 1 0 0,-2 1 0 0,1-1 0 0,0 1 0 0,-1 0 12 0,2 1-12 15,-2-1 0-15,1 2 6 0,0-3-6 0,0 1 0 0,-2 2 3 0,1-2-3 0,1 1 0 0,-1 1 0 16,1-3 0-16,-2 2 0 0,1 1 6 0,-1-1-6 0,0-1 0 0,2-1-13 0,-2-1 13 0,1 2 0 16</inkml:trace>
  <inkml:trace contextRef="#ctx0" brushRef="#br1" timeOffset="-138590.33">7306 9783 0 0,'0'0'347'0,"0"0"-347"16,11-7 0-16,-1 0 0 0,-2-2 11 0,-5 6-11 0,0 2 0 15,2-3 8-15,-3 3-8 0,1 0 0 0,0-3-2 0,-1 4 2 0,0 0 0 0,1-2 0 0,-1 2 0 16,0 0 0-16,1-2-21 0,-3 2 21 0,1 0 0 0,1 0-11 0,-1 0 11 0,1 0 0 0,-2 0 15 16,0 0-15-16,0 0 0 0,1 1 0 0,-1 0 0 0,0 0 0 0</inkml:trace>
  <inkml:trace contextRef="#ctx0" brushRef="#br1" timeOffset="-138440.61">7185 9837 0 0,'0'0'274'0,"0"0"-237"0,-1 3-37 0,0 0 0 15,0-1 11-15,0 2-11 0,0 0 0 0,-1-1 0 0,1-1 0 0,0 0 0 0,1 1-9 16,-2 0 9-16,1-1 0 0,-1 3-15 0,1-3 15 0,1 1 0 0,-3-2-21 0,2 1 21 0,0-1 0 0,-1 2 0 16,1-2 0-16,0 0 0 0,-1 2-13 0,1-1 13 0,0-2 0 0,0 1 52 0,0-1-52 15,1 0 0-15,-2 1 42 0,2-1-42 0,0 0 0 0,0-2 0 0,0 2 0 0,0 0 0 0</inkml:trace>
  <inkml:trace contextRef="#ctx0" brushRef="#br1" timeOffset="-136570.62">11611 7261 0 0,'0'0'355'0,"0"0"-341"16,23 4-14-16,-1-1 0 0,4 4 0 0,-9-5 0 0,-1 0 0 0,3 2 20 0,2-2-20 0,0-1 0 0,0 1 3 15,18 2-3-15,2 1 0 0,-2 1-10 0,0-3 10 0,2-1 0 0,0 4 0 0,-1-4 0 16,-1 2 0-16,4 1-2 0,-3-1 2 0,0 0 0 0,4 1-9 0,-1-3 9 0,-43-2 0 0,45 3 0 0,-1 1-13 0,3-3 13 16,-2 0 0-16,4 0 0 0,-6-1 0 0,2 0 0 0,1 2-7 0,4-1 7 0,-2 0 0 15,2 1 1-15,5-2-1 0,0 0 0 0,0-3-3 0,10 3 3 0,0 0 0 0,3-1 0 0,1-1 0 16,1 1 0-16,0 0 12 0,-1 1-12 0,0 0 0 0,2-1 4 0,5 1-4 0,-1 0 0 0,0 0 0 15,0 0 0-15,0 0 0 0,2-2 0 0,4 1 0 0,-2 0 0 0,3-2 7 0,-3 4-7 0,1 1 0 16,2 0 5-16,-2 0-5 0,0 0 0 0,2 1 15 0,0-1-15 0,0 0 0 0,0 0 0 16,-3 1 0-16,0 0 0 0,0 0 19 0,1 2-19 0,-1-1 0 0,2 3 25 0,-5-2-25 0,1 0 0 0,-2 1 34 15,-1-1-34-15,-1 2 0 0,1 0 0 0,-4 2 0 0,1-1 0 0,0 2 18 16,-2-2-18-16,-2 0 0 0,2 2-21 0,4-1 21 0,1-1 0 0,0 1-54 0,-6-3 54 0,1 0 0 16,0 0 0-16,-12 1 0 0,1-1 0 0,0 1 0 0,-11-3 0 0,0 0 0 0,2 1-50 0,-17-5 50 0,1 0 0 15</inkml:trace>
  <inkml:trace contextRef="#ctx0" brushRef="#br1" timeOffset="-136220.15">12825 6923 0 0,'0'0'485'0,"0"0"-492"16,1 1 7-16,1 0 0 0,0 2-27 0,-1-2 27 0,0 1 0 0,1 0 0 15,0-1 0-15,0 0 0 0,0 2-21 0,0-2 21 0,0 0 0 0,2 1-32 0,-1-2 32 0,0 0 0 0,2 2-9 16,0-2 9-16,0 0 0 0,0 2 0 0,1-2 0 0,0 0 0 0</inkml:trace>
  <inkml:trace contextRef="#ctx0" brushRef="#br1" timeOffset="-136071.54">13459 6871 0 0,'0'0'548'0,"0"0"-588"16,3 2 40-16,0 0 0 0,0 1 0 0,-1-2 0 0,0 1 0 0,2-1-49 0,0-1 49 0,1 1 0 0,-1 0-39 16,1 0 39-16,0 0 0 0,-5-1 0 0,7 0-16 0,10 0 16 0,1 0 0 0,1 2 0 15,-19-2 0-15,0 0 0 0</inkml:trace>
  <inkml:trace contextRef="#ctx0" brushRef="#br1" timeOffset="-135937.33">14273 6879 0 0,'0'0'651'0,"0"0"-651"16,2 0 0-16,-1 0 0 0,0 3 5 0,0-3-5 0,0 0 0 0,-1 0 0 0,2 0-34 0,0 0 34 0,0 0 0 16,2 2-67-16,0-1 67 0,0 0 0 0,0-1 0 0,12 3 0 0,-1-1 0 0,2 2-73 15,3-1 73-15,-1 0 0 0,1 0-40 0,2-1 40 0,0-2 0 0,0 4-11 0,-22-4 11 0,0 0 0 0,0 0 0 16,0 0 0-16,0 0 0 0</inkml:trace>
  <inkml:trace contextRef="#ctx0" brushRef="#br1" timeOffset="-135820.58">15303 6885 0 0,'0'0'625'0,"0"0"-535"16,20 1-90-16,-1 2 0 0,3-1 84 0,-7-2-84 0,2 0 0 0,-1 0-30 16,2 0 30-16,0 0 0 0,0 0 0 0,2 0 0 0,-2 0 0 0,3 0-106 0,1 0 106 0,0 0 0 15,0-1-94-15,1 1 94 0,0 0 0 0,1-2-68 0,18 0 68 0,-1 2 0 0</inkml:trace>
  <inkml:trace contextRef="#ctx0" brushRef="#br1" timeOffset="-134196.66">4952 11279 0 0,'0'0'346'0,"0"0"-355"0,2 1 9 0,1 0 0 0,0 2 0 0,-3-3 0 0,1 0 0 16,1 1-11-16,-2-1 11 0,0 0 0 0,1 1-13 0,-1-1 13 0,0 0 0 0,2 1-6 16,-2-1 6-16,0 0 0 0,-1-1 0 0,0 1 0 0,0 0 0 0,-1-2 9 0,1 2-9 0,-2-1 0 15,0-2 32-15,0 1-32 0,-2-1 0 0</inkml:trace>
  <inkml:trace contextRef="#ctx0" brushRef="#br1" timeOffset="-133968.4">3094 11311 0 0,'0'0'281'0,"0"0"-283"15,-7 3 2-15,-1 1 0 0,-1 1 0 0,0-2 0 0,0 0 0 0,0 0-1 0,7-2 1 16,-1 1 0-16,-4-2-1 0,4 1 1 0,0 0 0 0,0 1-2 0,0-1 2 0,-1 0 0 0,1 0 0 16,2-1 0-16,-2 0 0 0,0 1-1 0,3-1 1 0,-3 0 0 0,0 3-1 0,3-3 1 0,0 0 0 0,-1 1-1 15,1-1 1-15,0 0 0 0,0 0 0 0,0 0 0 0,0 0 0 0</inkml:trace>
  <inkml:trace contextRef="#ctx0" brushRef="#br1" timeOffset="-133685.02">4995 9381 0 0,'0'0'453'0,"0"0"-482"16,-2 0 29-16,1 0 0 0,-1 2-51 0,1-3 51 0,0 0 0 0,-2 1-35 15,0-2 35-15,0 1 0 0,0-1 0 0,3 2 0 0,0 0 0 0</inkml:trace>
  <inkml:trace contextRef="#ctx0" brushRef="#br1" timeOffset="-133501.92">2806 9530 0 0,'0'0'318'0,"0"0"-319"15,-6 4 1-15,-2 1 0 0,-1 0-2 0,0 0 2 0,0 1 0 0,-1-1-2 0,0 1 2 0,1-1 0 0,0 2 0 16,5-4 0-16,-1 1 0 0,1 0-1 0,-4 5 1 0,2 0 0 0,-4 3-1 0,7-6 1 0,-1-2 0 16,1 4-1-16,2-2 1 0,-2 0 0 0,0 1 0 0,3-7 0 0,0 0 0 0</inkml:trace>
  <inkml:trace contextRef="#ctx0" brushRef="#br1" timeOffset="-133284.39">2809 12588 0 0,'0'0'516'0,"0"0"-516"16,0 18 0-16,1-1 0 0,2 4-1 0,3-14 1 0,-3 0 0 0,-3-7 0 0,5 8-2 0,4 0 2 0,-1 0 0 0,2-1-2 15,1-2 2-15,1 1 0 0,3 0 0 0,2-3 0 0,0 0 0 0,4 1-2 0,-21-4 2 16,0 0 0-16</inkml:trace>
  <inkml:trace contextRef="#ctx0" brushRef="#br1" timeOffset="-132849.99">7330 11416 0 0,'0'0'341'0,"0"0"-385"0,-3 0 44 0,1 0 0 16,1-1-28-16,-2 0 28 0,1-1 0 0,0 2-11 0,1-1 11 0,0 0 0 0,-3-2 0 15,3 0 0-15,0 2 0 0,-2-2-2 0,3 3 2 0,0 0 0 0</inkml:trace>
  <inkml:trace contextRef="#ctx0" brushRef="#br1" timeOffset="-132583.41">8661 11279 0 0,'0'0'393'0,"0"0"-393"16,-1 2 0-16,1 1 0 0,-2-1-10 0,2-1 10 0,0 0 0 0,-1 0-48 0,1-1 48 0,0 0 0 16,0 3-31-16,0-3 31 0,0 0 0 0,0-1 0 0,0 1 0 0,0 0 0 0</inkml:trace>
  <inkml:trace contextRef="#ctx0" brushRef="#br1" timeOffset="-132068.72">6814 11241 0 0,'0'0'358'0,"0"0"-411"16,0 1 53-16,0-1 0 0,0 2 0 0,0 0 0 0,0-2 0 0,0 1-32 16,0-1 32-16,0 0 0 0,-2 2-14 0,2-2 14 0,0 0 0 0,-1 2-3 0,1-2 3 0,0 0 0 15,0 2 0-15,0-4 0 0,0 1 0 0,0 1 0 0,1-1 0 0,-1 1 0 0,0 0 0 0</inkml:trace>
  <inkml:trace contextRef="#ctx0" brushRef="#br1" timeOffset="-131479.35">8409 11143 0 0,'0'0'371'0,"0"0"-371"0,2 6 0 0,1 0 0 0,-2 1-37 16,-1-5 37-16,0-2 0 0,1 4-35 0,-1-4 35 0,0 0 0 0</inkml:trace>
  <inkml:trace contextRef="#ctx0" brushRef="#br1" timeOffset="-124626.66">10830 9235 0 0,'0'0'398'0,"0"0"-398"15,-31-60 0-15,1 0 0 0,-1 0 13 0,4 32-13 0,1 1 0 0,-1-1 16 16,-4 5-16-16,1 0 0 0,-2-4-16 0,-4 6 16 0,1 1 0 0,0-4 0 0,-6 5 0 0,2 0 0 0,-3-1-5 16,-3 4 5-16,0 0 0 0,-1-2 2 0,-2 5-2 0,0-1 0 0,-3 1 20 0,0 2-20 0,-2 0 0 0,1-2 0 15,-4 5 0-15,1 0 0 0,-1-1 7 0,-5 5-7 0,2 1 0 0,-5-3 2 16,3 4-2-16,1 1 0 0,-3 1 18 0,0 1-18 0,-1 1 0 0,-1 2 0 0,-2 0 0 0,0 0 0 0,-2 0-10 15,1 4 10-15,-1-2 0 0,-3 4-22 0,3 1 22 0,0 1 0 0,1 2-21 0,1 2 21 0,-1-1 0 16,-1 1 0-16,-1 4 0 0,0-1 0 0,-1 2-23 0,7 3 23 0,-1 0 0 0,-2 2-8 16,6 0 8-16,-1-2 0 0,0 3-19 0,4 3 19 0,0-1 0 0,-2 3 0 0,5 1 0 0,0 2 0 15,-2 1-13-15,6 2 13 0,1-1 0 0,-1 3-11 0,9-2 11 0,-2 2 0 0,2 2-8 16,1-2 8-16,2 2 0 0,-2 2 0 0,10-4 0 0,0 2 0 0,-3 0 39 0,10 2-39 0,0-2 0 0,-1 2 17 16,8-1-17-16,0 0 0 0,1 2 23 0,6 0-23 0,2 0 0 0,-3 2 0 15,8-2 0-15,-1 0 0 0,1 1 4 0,5-2-4 0,2-2 0 0,-1 3-10 0,7-1 10 0,0 0 0 0,1 0-5 16,6-4 5-16,1 1 0 0,1 2 0 0,8-5 0 0,0 1 0 0,3 2 0 15,1-6 0-15,0 1 0 0,3 2-7 0,3-2 7 0,2 2 0 0,-1-3-5 0,2-1 5 0,2 1 0 0,-2 1 0 16,7-3 0-16,0-1 0 0,3 3 12 0,1-5-12 0,0 0 0 0,0 3 22 0,4-2-22 0,-2-2 0 16,4 1-3-16,-3-3 3 0,1 1 0 0,-1-1 0 0,5-2 0 0,-1-1 0 0,1 1-16 15,3-4 16-15,0 0 0 0,0 2-18 0,-1-5 18 0,1 2 0 0,-2 0 11 0,3-4-11 0,0-1 0 16,1 4 0-16,-1-6 0 0,0 0 0 0,0 3-6 0,3-6 6 0,2 1 0 0,-3 2-22 16,0-7 22-16,-2 1 0 0,1 0-20 0,1-4 20 0,0 0 0 0,0 3 0 0,-6-4 0 0,1 1 0 0,0 0 3 15,-1-4-3-15,0 1 0 0,0-2 5 0,-5-4-5 0,-2-2 0 0,3 3 0 16,-1-4 0-16,-2-2 0 0,2 1 0 0,0-3 0 0,1 1 0 0,1-3 40 0,-4-1-40 0,0 0 0 0,2 0 65 15,-6-5-65-15,0 1 0 0,2-2 25 0,-4-2-25 0,0-2 0 0,2 1 0 0,-5-3 0 0,0 2 0 16,1-3 1-16,-2-4-1 0,-2 1 0 0,1-2 0 0,-4-1 0 0,2 1 0 0,-1-2 17 16,-5 0-17-16,1-1 0 0,1-1 0 0,-5-3 0 0,1 1 0 0,0 0 42 0,-7-1-42 0,0 0 0 15,3-1 19-15,-10-1-19 0,1-1 0 0,1-2 1 0,-6-3-1 0,0 1 0 0,1-1 0 16,-7 1 0-16,0 0 0 0,1-2-17 0,-7 0 17 0,0 2 0 0,1-2-28 0,-7 1 28 0,1-1 0 16,-2 3-36-16,-6-3 36 0,-1 2 0 0,-2-1 0 0,-6 0 0 0,0-1 0 0,0 1-30 15,-6 2 30-15,1 0 0 0,-2 0-16 0,-2 0 16 0,-1 3 0 0,1-2-23 0,-9 3 23 0,-1 0 0 0,-1 0 0 16,-3 3 0-16,0-1 0 0,-1 2-4 0,-7 4 4 0,0-1 0 0,-1-2 9 0,-5 6-9 0,0-1 0 15,0 1 13-15,-1 4-13 0,1 0 0 0,-2-2 0 0,-6 6 0 0,1 1 0 0,-1-2-16 16,-3 5 16-16,0 1 0 0,0-2-22 0,-2 6 22 0,0 1 0 0,-2-2-19 0,-3 5 19 0,-2 2 0 16,-1 0 0-16,7 5 0 0,1-1 0 0,1 1 0 0,25 4 0 0,2 0 0 0</inkml:trace>
  <inkml:trace contextRef="#ctx0" brushRef="#br1" timeOffset="-121039.5">16383 6808 0 0,'0'0'348'0,"0"0"-357"0,-29-61 9 0,-1 0 0 0,0-2 0 16,9 38 0-16,1 0 0 0,-4-2-12 0,0 4 12 0,0 0 0 0,0-2-18 0,-7 2 18 16,1 0 0-16,0 0 23 0,-3 2-23 0,1 0 0 0,-2 0 0 0,-3 3 0 0,1 1 0 15,-2-1 31-15,0 2-31 0,-1 1 0 0,-1-1 21 0,1 2-21 0,-2 1 0 0,1 0-6 0,-3 1 6 0,-2 0 0 16,0-2 0-16,-8 5 0 0,0 0 0 0,0 0-14 0,-2-1 14 0,1 2 0 0,-2-2-1 0,4 2 1 0,-2 2 0 16,-1-4 8-16,2 8-8 0,0-3 0 0,-2 3 0 0,-5 2 0 0,1 0 0 0,-1-3 7 15,-3 2-7-15,1 0 0 0,-2 0-16 0,1 3 16 0,1 0 0 0,-1 1-21 0,0-1 21 0,1 2 0 16,-2 1 0-16,0 2 0 0,1 0 0 0,-2 1 4 0,6 2-4 0,0 2 0 0,-1-3 18 15,2 4-18-15,1-1 0 0,-3 2 2 0,4 0-2 0,-1 1 0 0,0 0 0 16,4 3 0-16,-2 0 0 0,-1 0-7 0,5 3 7 0,2-3 0 0,-2 3-3 0,8 0 3 0,-2 0 0 0,0 0 9 0,9 2-9 16,1 0 0-16,-2 1 0 0,6 1 0 0,1 0 0 0,-1 0 12 0,7 0-12 0,0 1 0 0,-1-1 5 15,5 2-5-15,1-2 0 0,0 4 0 0,5 1 0 0,-1-1 0 0,0 0 0 16,6-3 0-16,1 3 0 0,-3 0 18 0,8-1-18 0,0-1 0 0,-3-1 14 0,10 2-14 0,-1-1 0 0,2 1 1 16,6 2-1-16,0-1 0 0,0 0 0 0,6-1 0 0,1-1 0 0,1 1-11 0,5-3 11 0,1 0 0 15,0 2-15-15,4-4 15 0,1 0 0 0,0 2 8 0,3-5-8 0,1 1 0 0,-1 1 0 16,5-6 0-16,0 0 0 0,-1 2 12 0,4-4-12 0,0 2 0 0,2-1 1 0,-1-3-1 0,2-1 0 15,0 3-15-15,5-3 15 0,-2-1 0 0,4 1 0 0,0-4 0 0,0 0 0 0,2 2 1 0,-1-3-1 16,-2 0 0-16,4 0 10 0,-1-1-10 0,0-1 0 0,2 1 13 0,3-5-13 0,1 2 0 0,1 1 0 16,2-2 0-16,0 1 0 0,-1-1 15 0,5-1-15 0,0 0 0 0,0 0 26 0,1-4-26 0,-1 1 0 15,1 0 22-15,-5-1-22 0,1 0 0 0,1-1 0 0,-2-1 0 0,1-2 0 0,2 1 17 16,-3-2-17-16,1 1 0 0,1-2 10 0,-5 2-10 0,1 0 0 0,1-3-2 0,-4-1 2 0,0 1 0 16,0-3 0-16,-6 0 0 0,0-1 0 0,3-1-10 0,-8-1 10 0,2 2 0 0,0 1-8 15,-5-7 8-15,-2 2 0 0,3-1-10 0,-9 2 10 0,0-1 0 0,3-1 0 0,-9-2 0 0,0-2 0 16,3-1-18-16,-7 2 18 0,0-1 0 0,3-1-27 0,-10 0 27 0,1 0 0 0,-1-3-14 15,-4 1 14-15,-1 1 0 0,3-4 0 0,-8 2 0 0,0 0 0 0,3-1-10 0,-9-3 10 0,0 3 0 0,1-2-17 16,-7 1 17-16,0 1 0 0,-1-2-6 0,-4 1 6 0,0-1 0 0,-3-1 0 0,-7 4 0 16,0-1 0-16,1 1 8 0,-6 4-8 0,-1 0 0 0,1-2 6 0,-5 4-6 0,0 1 0 0,-1-2-10 15,-2 4 10-15,0-1 0 0,-1 0 0 0,-2 3 0 0,-1 0 0 0,-1 1-4 16,-2 3 4-16,0 1 0 0,0-4 1 0,-7 7-1 0,2-3 0 0,-4 0-16 0,-1 4 16 0,-2-1 0 0,2 1 0 16,-5 3 0-16,1-1 0 0,-1 0-13 0,-6 2 13 0,-1 1 0 0,0 0-18 0,3 4 18 0,-2 0 0 15,-1 0-13-15,1 6 13 0,-1-1 0 0,-2 0 0 0,0 5 0 0,-1-1 0 0,-3 2 0 16,1 2 0-16,-1 1 0 0,0 1 5 0,4 1-5 0,-1 1 0 0,0 0-7 0,3-1 7 0,-1 1 0 0</inkml:trace>
  <inkml:trace contextRef="#ctx0" brushRef="#br1" timeOffset="-111829.78">16854 7549 0 0,'0'0'312'0,"0"0"-322"0,0 2 10 0,0-1 0 0,2 0-6 0,-2-1 6 0,0 0 0 0,2 3 0 16,-2-3 0-16,0 0 0 0,0 0 6 0,0 0-6 0,0 0 0 0,1 1 11 0,-1-1-11 0,0 0 0 16,1 2 9-16,-1-2-9 0,0 0 0 0,2 1 0 0,-2-1 0 0,0 0 0 0,1 0 7 15,-1 0-7-15,0 0 0 0,0 1 11 0,0-1-11 0,0 0 0 0,0 0 0 0,1 2 2 0,-1-1-2 0,0 0 0 16,1 0 0-16,-1 0 0 0,0 1 0 0,0-1 5 0,0-1-5 0,0 1 0 0,1 2 14 16,-1-1-14-16,0 0 0 0,1 2 13 0,-1-3-13 0,0 2 0 0,2 1 0 0,-2-1 0 0,0 0 0 0,2 1 6 15,-2 0-6-15,0 0 0 0,2 2-4 0,-2 0 4 0,0-2 0 0,1 2-2 16,-1 2 2-16,0-3 0 0,1 2 0 0,-1-1 0 0,0 0 0 0,0 1 10 0,0-7-10 0,0 0 0 0,0 0-2 15,0 15 2-15,0-1 0 0,-1 2-20 0,1-8 20 0,0 1 0 0,0-1 0 0,0 1 0 0,0-1 0 16,-1 1-19-16,1 1 19 0,0-3 0 0,-1 4-9 0,1-1 9 0,0-2 0 0,-1 3-2 16,1-1 2-16,0-2 0 0,-1 4 0 0,1-1 0 0,0 0 0 0,-2-1 1 0,2 1-1 0,0-2 0 15,-1 4-5-15,1 10 5 0,0 1 0 0,-2 1-1 0,2-4 1 0,0 1 0 0,-2 2 0 16,2-4 0-16,0 0 0 0,-3 3 2 0,2-6-2 0,0 0 0 0,0 1 13 0,0-1-13 0,0-1 0 0,0 1 2 16,1 1-2-16,0-1 0 0,2-1 0 0,-1 1 0 0,0 0 0 0,3 1-8 0,-2-3 8 15,0 2 0-15,1 1-1 0,-1-2 1 0,0 1 0 0,1 1 7 0,-1-1-7 0,0-1 0 0,0 2 0 16,-1 1 0-16,0 0 0 0,1 0 6 0,-1-2-6 0,0 2 0 0,0 1-9 0,0-2 9 15,0 0 0-15,2 2 1 0,-3-1-1 0,0-1 0 0,2 3 0 0,-2-3 0 0,0 1 0 0,2-1 14 16,-2 3-14-16,0-1 0 0,1 0 6 0,-2-2-6 0,0 2 0 0,0 0 1 0,0 0-1 0,0-2 0 0,0 0 0 16,-1 2 0-16,1-2 0 0,-1 4-7 0,1-4 7 0,0 0 0 0,-1 2-12 15,1 0 12-15,0 0 0 0,-2-1-8 0,1 0 8 0,0 2 0 0,0 0 0 0,0-1 0 0,0 1 0 16,0 1 5-16,0-3-5 0,0 0 0 0,-1 3 2 0,2 14-2 0,0-3 0 0,-2 3-1 0,0-7 1 16,0 1 0-16,0 1 0 0,1-7 0 0,0 1 0 0,-1 2-6 0,3-2 6 0,0-1 0 0,-2 2-2 15,3-3 2-15,0 0 0 0,2 1 8 0,-3-3-8 0,0 0 0 0,1 0 0 0,-1 0 0 0,0-1 0 16,-1 1 8-16,1 0-8 0,0-1 0 0,-1-1-7 0,3 5 7 0,0-1 0 0,1 4-9 15,-3-4 9-15,0 2 0 0,1-1 0 0,-1 2 0 0,0 1 0 0,-1 0-1 0,0 0 1 0,0-1 0 16,0 2 2-16,2 0-2 0,0-1 0 0,0 1 2 0,-1-1-2 0,0 0 0 0,1 2 0 0,-1-3 0 16,0 0 0-16,-1 2-8 0,0-1 8 0,0 0 0 0,-2 1 2 0,1-2-2 0,0-1 0 0,-2 1 6 15,3 0-6-15,0 3 0 0,0-2 0 0,1-3 0 0,0 0 0 0,1 2 7 16,-1 1-7-16,0 1 0 0,0-2 5 0,0 1-5 0,0 1 0 0,-1 0-2 0,1 0 2 0,0-2 0 0,-2 3 0 16,4-2 0-16,-1-1 0 0,2 3-6 0,-3-2 6 0,0 0 0 0,-1 0 0 0,1-1 0 15,0-2 0-15,1 1 1 0,0 4-1 0,0-1 0 0,0 2 0 0,-2-3 0 0,0-1 0 0,0 0-6 16,1 1 6-16,0 0 0 0,2 3-9 0,-1-4 9 0,0 0 0 0,1 1-1 0,-2 0 1 0,0 1 0 15,1 1 0-15,-1-1 0 0,0-1 0 0,0 2 3 0,0-3-3 0,0 2 0 0,0 0 1 16,0 0-1-16,0-1 0 0,1 2-10 0,1-3 10 0,0 0 0 0,0 0 0 0,-1 1 0 0,0 1 0 16,2 0-7-16,-2-2 7 0,0-1 0 0,1 1 1 0,-2 0-1 0,0 2 0 0,3-1-3 15,-2-2 3-15,0 1 0 0,0 0 0 0,0 2 0 0,0 0 0 0,1 0-7 0,-2 0 7 0,0-1 0 16,1 2-6-16,-1 0 6 0,0-1 0 0,0 1 5 0,0-3-5 0,0 3 0 0,2 0 0 16,-2-1 0-16,0 1 0 0,-1-1-2 0,0-2 2 0,0 2 0 0,0-1-3 0,-1-1 3 0,0 1 0 0,-2 0-11 15,3-1 11-15,0-1 0 0,-1 0 0 0,1 0 0 0,0 0 0 0,0 3-7 0,0-7 7 0,0 1 0 16,0 2 9-16,1 0-9 0,0 0 0 0,-2 1 29 0,1-1-29 0,0-1 0 0,-1 0 0 15,1 2 0-15,0 0 0 0,-2 1 2 0,1-3-2 0,0 0 0 0,-1 0 28 0,1-1-28 0,1 0 0 16,-2 1 0-16,3-2 0 0,0 0 0 0,-2 0 0 0,2 1 0 0,0 0 0 0,-2 0-23 0,1 2 23 16,0-2 0-16,-1 2-28 0,1-1 28 0,0 0 0 0,0 1-7 0,2 1 7 0,0 0 0 0,0 0 0 15,-1-2 0-15,0-2 0 0,2 1-7 0,-1 0 7 0,0 0 0 0,2 2-1 0,-5-2 1 16,0 1 0-16,-1-2 7 0,3 2-7 0,0 0 0 0,-2 1 0 0,2-3 0 0,0-1 0 0,-1 3 8 16,0-6-8-16,0 0 0 0,-1 1-9 0,2 1 9 0,0-3 0 0,2 4-16 0,-2-11 16 0,0 0 0 15,-2 0 0-15,2 3 0 0,0-1 0 0,-3 2 7 0,2 1-7 0,0 1 0 0,0 1 3 16,0 1-3-16,0-1 0 0,0 3-5 0,1 0 5 0,0 0 0 0,-1 2 0 0,1-1 0 0,0-1 0 0,-2 4-3 15,2-3 3-15,0-1 0 0,3 3-2 0,-3-3 2 0,0 1 0 0,2 1 12 16,-2-2-12-16,0 0 0 0,1 2 0 0,-1-3 0 0,0 1 0 0,0 2 7 0,0-1-7 0,0-2 0 0,0 2-4 16,0 1 4-16,0-1 0 0,-2-1-4 0,2 1 4 0,0-2 0 0,-1 1 0 15,1-1 0-15,0 0 0 0,-3 0-2 0,3 0 2 0,0 2 0 0,3-1 0 0,-3-1 0 0,0-1 0 0,2 3-4 16,-2-2 4-16,0 0 0 0,0 2 0 0,0-3 0 0,0 1 0 0,1 1 2 0,-1-2-2 0,0 0 0 16,1 0-1-16,-1-1 1 0,0-1 0 0,2 2 2 0,-2-2-2 0,0 1 0 0,3 0 0 15,-3 2 0-15,0-2 0 0,2 0-2 0,-2 2 2 0,0-1 0 0,1-2-10 0,0 3 10 0,0-1 0 16,1 0-7-16,-1-1 7 0,0 2 0 0,1-1 0 0,-1 0 0 0,0-1 0 0,1 1-3 15,-1 0 3-15,0-1 0 0,1 2 0 0,0-1 0 0,-1 0 0 0,1 1 1 0,-1-3-1 0,0 2 0 0,0 1 0 16,-1-3 0-16,0 0 0 0,1 3 0 0,-1-2 0 0,0-1 0 0,1 1 8 0,-1-1-8 16,0-1 0-16,2 1 4 0,-2-1-4 0,0-1 0 0,1 3 0 0,-1-2 0 0,0-1 0 0,0 1 3 15,0 0-3-15,0 0 0 0,1 0-3 0,-1-1 3 0,0 0 0 0,1 2 4 0,-1-4-4 16,0 2 0-16,0 3 0 0,0-3 0 0,0 1 0 0,1-2 7 0,-1 1-7 0,0 0 0 0,1 1 11 16,0-3-11-16,0 1 0 0,0 1 6 0,-1-6-6 0,0-3 0 0,1 1 0 0,-1 0 0 0,0 1 0 0,1-1-2 15,-1 0 2-15,0 0 0 0,1 0-13 0,-1 2 13 0,0-1 0 0,1 0-6 16,-1 0 6-16,0 1 0 0,0 0 0 0,0-1 0 0,0 1 0 0,1 1-9 0,-1-1 9 0,0 1 0 15,0-1-7-15,0-1 7 0,0 1 0 0,1 1-4 0,-1-1 4 0,0-2 0 0,1 4 0 16,-1-2 0-16,0-1 0 0,1 0 4 0,-1 0-4 0,0-1 0 0,0 3 0 0,0-3 0 0,0 0 0 0,0 0-2 16,0-1 2-16,0-2 0 0,0 4 0 0,0-3 0 0,0 0 0 0,0 1-2 15,0-3 2-15,0 2 0 0,1 0 3 0,-1-2-3 0,0 0 0 0,-1 2 5 0,1-2-5 0,0 0 0 16,-1 0 0-16,1-1 0 0,0 0 0 0,0 1-4 0,0-2 4 0,0 0 0 0,0 0-4 0,0 0 4 16,0 0 0-16,0-1 0 0,0 0 0 0,0 0 0 0</inkml:trace>
  <inkml:trace contextRef="#ctx0" brushRef="#br1" timeOffset="-111496.64">16625 16249 0 0,'0'0'284'0,"0"0"-292"0,-1 1 8 0,0 0 0 0,-1 0 0 16,2 2 0-16,0-1 0 0,-1 1-12 0,1-1 12 0,0 0 0 0,-3 1-7 0,3-1 7 0,0 1 0 0,0-3 0 0,0 3 9 15,0 0-9-15,0 0 0 0,0 2 0 0,0-1 0 0,0 0 0 0,3 1 10 0,-2-2-10 0,0 1 0 16,0 3 7-16,0-1-7 0,0 0 0 0,1 1 2 0,0-1-2 0,0 0 0 16,0 1 0-16,0 1 0 0,0 0 0 0,1-2 0 0,-1 2 0 0,0-1 0 0,3 0 5 0,-2 0-5 0,0 2 0 15,1-1 4-15,-1 0-4 0,0-1 0 0,1 2 0 0,0-3 0 0,1 2 0 0,-1 2 9 16,0-3-9-16,0 0 0 0,0 0 2 0,0 1-2 0,0 0 0 0,2-1-12 0,-2-1 12 0,1 0 0 16,0 2 0-16,0-2 0 0,0 0 0 0,0 0-21 0,1 0 21 0,-1-1 0 0,0 0-6 15,0 0 6-15,0-1 0 0,2 2 3 0,-1-3-3 0,0 0 0 0,0 2 0 0,0-1 0 0,1-1 0 0,-1 0 17 16,2-2-17-16,-1 2 0 0,1-1 8 0,0-1-8 0,-1 0 0 0,1 1 7 0,1-2-7 15,-1 0 0-15,1 0 0 0,-1 0 0 0,1 0 0 0,0-2 4 0,-1 1-4 0,0 0 0 0,1-1 6 16,0-1-6-16,-1 2 0 0,1-1-7 0,-2 0 7 0,0 0 0 0,0-1 0 0,-1 1 0 16,1 0 0-16,2-2-15 0,-4 3 15 0,0-2 0 0,3-2-18 0,-4 3 18 0,0-1 0 0</inkml:trace>
  <inkml:trace contextRef="#ctx0" brushRef="#br1" timeOffset="-110895.36">16944 16590 0 0,'0'0'268'0,"0"0"-275"0,5 1 7 0,1 0 0 0,0 2-5 16,0-2 5-16,0 0 0 0,2 2 0 0,1-1 0 0,0 0 0 0,-1 0 3 16,12 3-3-16,0-2 0 0,0 3 10 0,1-2-10 0,1 0 0 0,-1 2 18 0,0-2-18 0,0 1 0 0,0 0 0 15,0-1 0-15,0-2 0 0,0 2 8 0,-2-1-8 0,1 0 0 0,0 2-6 0,0-2 6 0,0 0 0 0,1 0-2 16,2 0 2-16,-1 1 0 0,-1-2 0 0,0 2 0 0,1-1 0 0,-2 0 1 0,1 0-1 0,0-1 0 16,2 3 5-16,12 1-5 0,0-1 0 0,1 1 0 0,-5 0 0 0,0 1 0 0,3-1 0 15,-7-1 0-15,0 1 0 0,1-2-1 0,-2 1 1 0,-1 0 0 0,2-1 1 0,0-3-1 0,-1 1 0 16,0 2 0-16,2-2 0 0,1 2 0 0,-1 1 0 0,1-2 0 0,1-1 0 0,-2 4 3 15,1-3-3-15,1 0 0 0,0 1 3 0,-2 0-3 0,1 0 0 0,1 1 3 0,1 0-3 0,0-1 0 0,1 0 0 16,-2-1 0-16,0 1 0 0,2 0 10 0,0 0-10 0,0 0 0 0,3 1 10 16,-4-1-10-16,0 0 0 0,3 1 10 0,-1 1-10 0,1 0 0 0,1 0 0 0,0-3 0 0,1 0 0 15,0 1 1-15,-1-1-1 0,2 1 0 0,0 0 12 0,1 0-12 0,-1-1 0 0,1 2 10 0,-2 0-10 16,-1-2 0-16,2 0 0 0,-2 1 0 0,0-2 0 0,3 3 1 0,-4 0-1 0,0-1 0 0,1 0-2 16,0-1 2-16,0 0 0 0,1 1-5 0,1-2 5 0,0 0 0 0,1 3 0 0,1-2 0 15,2 0 0-15,-1 0-8 0,-1-1 8 0,-1 0 0 0,4 1-8 0,-4 1 8 0,0-1 0 0,3 0 12 16,-5 0-12-16,1 0 0 0,-1 0 0 0,-2 1 0 0,1 1 0 0,0-1 8 0,2-2-8 0,0 0 0 15,-1 2 9-15,7-1-9 0,0 0 0 0,0 1 6 0,-6 0-6 0,1-1 0 0,1 0 0 0,0 0 0 16,1 0 0-16,2 1-3 0,-3-1 3 0,1-2 0 0,2 3 0 0,-2-1 0 0,-1 0 0 16,4 3 15-16,-2-6-15 0,0 1 0 0,2 3 0 0,-2-1 0 0,1 2 0 0,1-1 9 0,-4 2-9 0,-1-2 0 15,3 2-10-15,-4-4 10 0,-1 2 0 0,2 0-7 0,-4 1 7 0,1 0 0 0,0 2 0 16,-1-3 0-16,0 1 0 0,2 0-16 0,2 1 16 0,2-1 0 0,-2 0-9 0,2 0 9 16,1-1 0-16,0 0-1 0,-1-1 1 0,-1 0 0 0,4 2 0 0,-7-2 0 0,0 1 0 0,1 2 2 15,-5-3-2-15,0 0 0 0,1 2-1 0,-3-3 1 0,0 2 0 0,1-2-3 0,-2 1 3 0,0-1 0 16,3 2 0-16,-5-3 0 0,0 0 0 0,1 0-5 0,-3-1 5 0,0 0 0 0,1 1-9 15,-6-2 9-15,-1 0 0 0,0-1-11 0,-4-1 11 0,-1 0 0 0,2-2 0 0,-11 3 0 0,1-1 0 0,1 2-14 16,0-4 14-16,-1 1 0 0,1-1-14 0,0 0 14 0,0 0 0 0,3-2-12 0,-2 0 12 0,0-1 0 16</inkml:trace>
  <inkml:trace contextRef="#ctx0" brushRef="#br1" timeOffset="-109311.34">20765 11774 0 0,'0'0'314'0,"0"0"-310"0,0 2-4 0,0 0 0 0,0 2 0 0,0-4 0 0,0 0 0 0,0 0 0 0,0 2 14 16,0-1-14-16,0 0 0 0,-1-1 12 0,1 0-12 0,0 0 0 0,0 1 14 0,0-1-14 0,0 0 0 15,0 3 0-15,0-3 0 0,0 0 0 0,0 0 13 0,0 0-13 0,0 0 0 0,1 0 8 16,-1 0-8-16,0 0 0 0,0-1 1 0,0 1-1 0,0 0 0 0,1-2 0 0,-1 1 0 0,0 1 0 16,1-1-1-16,-1 0 1 0,0-1 0 0,2 2 11 0,-2-2-11 0,0 1 0 0,2-2 9 0,-1 3-9 15,1-1 0-15,-1 0 0 0,0 0 0 0,0 0 0 0,1-2 5 0,-1 3-5 0,0-2 0 0,2 0-6 16,-1 1 6-16,0 1 0 0,2-2-11 0,-1 2 11 0,1 0 0 0,-1-1 0 0,1 1 0 16,-1 0 0-16,1 1 1 0,-1 1-1 0,0-2 0 0,2 1 0 0,-1 1 0 0,0 0 0 0,1 1 12 15,-1 0-12-15,0 0 0 0,2 1 0 0,-2-1 0 0,0-1 0 0,1 4 8 0,0-2-8 0,-1 0 0 16,1 2 7-16,-2-1-7 0,0-1 0 0,1 2 16 0,-2 0-16 0,0-1 0 0,3-1 0 15,-4 2 0-15,0-1 0 0,0 2 19 0,-1-3-19 0,0 1 0 0,-1-2 15 0,-1 2-15 0,-1-1 0 16,-1 2 3-16,0-3-3 0,0 0 0 0,0 2 0 0,-1-4 0 0,0 3 0 0,-2 0 7 16,1-3-7-16,0 0 0 0,-2 2 9 0,0-3-9 0,1 0 0 0,-2 2 12 0,1-2-12 0,-1 0 0 15,0-2 0-15,1 0 0 0,0 0 0 0,-3 0 0 0,3 0 0 0,0 0 0 0,-3-3-4 0,3 1 4 16,0 1 0-16,-1-2-3 0,-1 1 3 0,2-1 0 0,0 0 0 0,0 0 0 0,1-1 0 0,-1 2-8 16,2-3 8-16,0 3 0 0,-1-3-7 0,2 2 7 0,0-1 0 0,0-1-8 0,1 2 8 0,0-1 0 15,-1-1 0-15,3 2 0 0,0-1 0 0,-1 0-6 0,3 2 6 0,0 0 0 0,-3-1-5 16,3 2 5-16,0 0 0 0,3-2-5 0,-1 0 5 0,0 2 0 0,0-1 0 0,1 3 0 0,1-1 0 15,-1-2-5-15,1 3 5 0,0 0 0 0,0-1-2 0,-4 2 2 0,0 0 0 0,0 0 3 16,11 0-3-16,1 0 0 0,1 0 0 0,-5 0 0 0,-1 2 0 0,1-2 11 0,0 2-11 0,0 0 0 16,0 2 5-16,-1-3-5 0,0 2 0 0,0 1 3 0,1-1-3 0,-1 0 0 0,0 1 0 0,-1 0 0 15,1 0 0-15,0 1 11 0,-2-1-11 0,0 0 0 0,3 1 8 0,-3 0-8 0,-1-1 0 0,2 3 13 16,-3-3-13-16,0 0 0 0,0 1 0 0,-2-1 0 0,0 0 0 0,2 2 0 0,-3-3 0 0,0 1 0 16,2 2 18-16,-3-2-18 0,0 0 0 0,0 3 13 0,-1-3-13 0,0 0 0 0,-2 2 0 15,0 0 0-15,0-1 0 0,0 0 13 0,-11 6-13 0,2-1 0 0,-3 1 25 0,0-1-25 0,-1-1 0 16,0 1 29-16,-1-2-29 0,2 0 0 0,-2 2 0 0,1-3 0 0,1-2 0 0,-2 4 11 0,2-3-11 15,0 1 0-15,0-1 6 0,-1 2-6 0,1-1 0 0,-1 0 10 0,1 0-10 0,0 1 0 16,0 1 0-16,0-1 0 0,1 1 0 0,-4-1 11 0,19-8-11 0,0 0 0 0,0 0 13 0,-31 18-13 16,0-1 0-16,-3 1 2 0,19-8-2 0,1-1 0 0,-1 2 0 0,1 0 0 0,-1 2 0 0,0-2-16 15,-1 0 16-15,2 1 0 0,0 2-4 0,0-3 4 0,1 1 0 0,-2 1-8 0,3-3 8 16,-2 0 0-16,2 3 0 0,1-3 0 0,-1 2 0 0,0-2-12 0,2 0 12 0,1-1 0 0,-2 0-28 16,0-1 28-16,2-1 0 0,-1 2-44 0,7-7 44 0,0 2 0 0,-2-1 0 0,3-2 0 15,0 0 0-15,-2 1-37 0,2 0 37 0,0-2 0 0,-2 1-31 0,4-1 31 0,0 0 0 0</inkml:trace>
  <inkml:trace contextRef="#ctx0" brushRef="#br1" timeOffset="-109110.64">20523 11481 0 0,'0'0'671'0,"0"0"-633"16,1 3-38-16,0 0 0 0,2 3 47 0,-3-5-47 0,0 2 0 0,2-2-32 16,-2 0 32-16,0 1 0 0,1 0 0 0,-1-1 0 0,0 0 0 0,2 0-77 0,-2 0 77 0,0 1 0 0,1-2-54 15,-1 0 54-15,0 0 0 0,1 2-45 0,-1-2 45 0,0 0 0 0,-1 0 0 0,0 0 0 16,0 0 0-16</inkml:trace>
  <inkml:trace contextRef="#ctx0" brushRef="#br1" timeOffset="-108893.72">20125 11496 0 0,'0'0'454'0,"0"0"-440"16,-1 2-14-16,0 2 0 0,1-4 0 0,-1 3 36 0,1 1-36 0,0-2 0 0,-2 2 41 0,1 2-41 0,0-3 0 16,0 3 0-16,1 0 0 0,0 1 0 0,-2-1 6 0,1 12-6 0,0-1 0 0,-2 1-17 15,2 0 17-15,0 0 0 0,0 1-21 0,1-1 21 0,0-1 0 0,-1 1 0 0,1-2 0 0,0 0 0 0,-1 2 4 16,1-11-4-16,0 0 0 0,0 1 15 0,0-3-15 0,0 2 0 0,0 0-8 0,0-1 8 15,0 1 0-15,0 0 0 0,0 0 0 0,0-2 0 0,-2 4-27 0,1-2 27 0,0 1 0 0,0-1-30 16,0 0 30-16,0 1 0 0,-3 0-20 0,3-1 20 0,0 1 0 0</inkml:trace>
  <inkml:trace contextRef="#ctx0" brushRef="#br1" timeOffset="-108610.49">20504 11360 0 0,'0'0'424'0,"0"0"-401"0,2-3-23 0,0-1 0 0,1 2 31 16,-3-2-31-16,0 3 0 0,3-2 0 0,-3 0 0 0,0-1 0 0,0 1 0 0,-2 0 0 0,1-1 0 16,0 1-6-16,-2-2 6 0,0 1 0 0,0-1 22 0,-11-7-22 0,1 2 0 0,-3-2 40 0,-1 3-40 0,-1-1 0 15,-1-2 0-15,-2 5 0 0,0-2 0 0,1-2 29 0,-18 2-29 0,2-1 0 0,0 0 5 16,3 5-5-16,1-2 0 0,-3 2 2 0,3 3-2 0,0 1 0 0,-4-2 0 15,9 3 0-15,-1 0 0 0,-2 3 15 0,6-1-15 0,1 1 0 0,-1 0 21 0,7 1-21 0,-2 2 0 0,0-1-4 16,2 1 4-16,1-2 0 0,-3 3 0 0,12-3 0 0,-1 0 0 0,-1 1-19 0,2 0 19 0,0 1 0 16,-1 1-23-16,0 0 23 0,0-2 0 0,-1 2-30 0,0 2 30 0,1-1 0 0,-2 2 0 15,1 1 0-15,0-1 0 0,0 2-42 0,9-12 42 0,0 0 0 0,0 0-54 0,0 0 54 0,0 0 0 16,0 0-42-16,0 0 42 0,0 0 0 0</inkml:trace>
  <inkml:trace contextRef="#ctx0" brushRef="#br1" timeOffset="-108309.77">19741 11701 0 0,'0'0'332'0,"0"0"-297"0,0 3-35 16,0-2 0-16,-1 4 65 0,1-3-65 0,0 1 0 0,-1 0 0 0,0 0 0 0,0 1 0 0,0-1 33 15,0-1-33-15,0 1 0 0,-1 0-22 0,1 0 22 0,0-1 0 0,-2 1-27 16,1-1 27-16,1-1 0 0,-2 3 0 0,1-1 0 0,0-1 0 0,-1 1 7 0,0-2-7 0,0 0 0 0,0 2 16 16,0-3-16-16,0 0 0 0,-3 1 1 0,2-1-1 0,0 0 0 0,0 0 0 0,0 0 0 0,0 0 0 15,-2-1-18-15,1-1 18 0,0 1 0 0,-1-1-11 0,2-1 11 0,0 1 0 0,-1-3 9 16,1 3-9-16,-1-1 0 0,1-2 0 0,1 1 0 0,0-1 0 0,-1 0 6 0,2-1-6 0,0 2 0 15,-1-2-14-15,2 1 14 0,0-1 0 0,-2 0-18 0,1 2 18 0,1-2 0 16,0 0 0-16,1 2 0 0,0 0 0 0,0-2-1 0,0 3 1 0,0-1 0 0,2-1 7 0,0 3-7 0,-1 1 0 0,1-4 6 16,-1 4-6-16,0 0 0 0,1 0 0 0,0 1 0 0,0 0 0 0,0 1 5 15,-1 1-5-15,0 0 0 0,1 1 16 0,-1-1-16 0,0 2 0 0,2 1 25 0,-2 1-25 0,0-2 0 0,0 3 0 16,-1 0 0-16,0 0 0 0,1 0 15 0,-1 1-15 0,0-1 0 0,-1 3-12 16,-1-2 12-16,0 0 0 0,0 2-29 0,-1-1 29 0,0-1 0 0,-1 2 0 0,0-2 0 0,0 1 0 0,-3 1-28 15,-7 5 28-15,-1 2 0 0,0-2-25 0,-2-4 25 0,1-1 0 0,-1 3-19 0,2-7 19 0,-1 0 0 16</inkml:trace>
  <inkml:trace contextRef="#ctx0" brushRef="#br1" timeOffset="-108176.64">19257 11843 0 0,'0'0'295'0,"0"0"-284"0,-5-1-11 0,0 0 0 0,-2-3 36 15,1 4-36-15,-1 0 0 0,1-1 36 0,0 1-36 0,0 0 0 0,0 1 0 0,-11 6 0 16,-1 0 0-16,1-1 27 0,-1 2-27 0,1 0 0 0,-3 2 20 0,-2-2-20 0,2 1 0 0,-1 1 5 16,-19 3-5-16,0-1 0 0,-1 2 0 0,-2-5 0 0,0-1 0 0,-1 2-7 0,1-3 7 0,0-3 0 15,0 1-34-15,4-3 34 0,0 1 0 0,-1 0-38 0,2-2 38 0,0 0 0 0,-2 1 0 16,-2-2 0-16,-1 0 0 0,-1 1-35 0,2-2 35 0,-2 0 0 0</inkml:trace>
  <inkml:trace contextRef="#ctx0" brushRef="#br1" timeOffset="-78267.2">9147 8437 0 0,'0'0'348'0,"0"0"-348"0,0 0 0 0,0 0 0 0,0 0 8 16,0 0-8-16,0 0 0 0,0 0 0 0</inkml:trace>
  <inkml:trace contextRef="#ctx0" brushRef="#br1" timeOffset="-69287.63">21508 11636 0 0,'0'0'445'0,"0"0"-461"0,13-32 16 0,-1 1 0 0,2 0 0 0,-10 14 0 0,0 1 0 0,2-4-22 16,-4 3 22-16,0-1 0 0,2-1 2 0,-4-1-2 0,0 1 0 0,-2-1 13 15,-2 1-13-15,0 1 0 0,-2-3 0 0,-8-12 0 0,1 1 0 0,-3-2 12 0,-1 5-12 0,-1 0 0 0,0-1 5 16,-2 5-5-16,0 0 0 0,0 0 10 0,-2 3-10 0,-1 0 0 0,0 0 0 0,-1 1 0 0,0 1 0 15,-3-3 25-15,2 2-25 0,-1 0 0 0,-1 1 10 0,1-1-10 0,0 2 0 0,-2-1 3 16,-1 3-3-16,1 0 0 0,-1-1 0 0,0 4 0 0,1 0 0 0,0-3-7 0,-2 1 7 0,-1 0 0 16,2-2-2-16,-4 5 2 0,0-1 0 0,1 1 9 0,2 1-9 0,-1 1 0 0,1-2 0 15,-1 3 0-15,-1 0 0 0,0-2 11 0,3 2-11 0,-1 0 0 0,-1 1 1 0,1 0-1 0,-1 1 0 0,1 1-8 16,-3-2 8-16,-1 3 0 0,0-3 0 0,-2 2 0 0,-1 0 0 0,1 1 3 0,0 2-3 16,2 0 0-16,0-3 15 0,-3 3-15 0,1 0 0 0,-2-2 15 0,-2 1-15 0,2 1 0 0,-3 0 0 15,-3 0 0-15,0 1 0 0,0 0 5 0,2 3-5 0,1-1 0 0,-3-4 3 0,2 5-3 0,1 0 0 16,-3 2 9-16,6-1-9 0,-1 1 0 0,-2 0 0 0,3 2 0 0,-1 1 0 0,1-2 10 15,-2 2-10-15,2 1 0 0,-1 0 0 0,2 3 0 0,0-1 0 0,-1 0-10 16,1 0 10-16,0 1 0 0,-1 0 0 0,0 3 0 0,0-1 0 0,0 1 0 0,3 0 0 0,-1 1 0 0,-1 0 3 16,0 0-3-16,1 0 0 0,-1 3 10 0,-5-2-10 0,2 2 0 0,-1 2 0 0,0-2 0 0,1-1 0 15,-2 3 0-15,7 0 0 0,-2-1 0 0,2 2 5 0,2-1-5 0,-1 1 0 0,1 0 8 0,2 1-8 0,-1-1 0 16,1 3 0-16,3-5 0 0,-1 3 0 0,1-2 10 0,3 0-10 0,0 2 0 0,-2 1 3 16,3 1-3-16,0 0 0 0,-3 2 5 0,3-3-5 0,-1 1 0 0,-1 3 0 0,2-2 0 0,1 4 0 15,-1-1 6-15,3 2-6 0,-1 0 0 0,-1 1 25 0,5-1-25 0,-1 0 0 0,-1 1 18 16,4 1-18-16,2 0 0 0,-2 1 0 0,6-1 0 0,-1 0 0 0,1 3 9 0,2-3-9 0,0 0 0 0,-4 2-2 15,5-3 2-15,0 0 0 0,0 2 8 0,4 0-8 0,1 0 0 0,-2 2 0 0,5 1 0 0,0-1 0 16,2 2 19-16,4-3-19 0,-1-2 0 0,2 3 17 0,0 1-17 0,0-2 0 0,1 3 22 16,2-6-22-16,1 1 0 0,0 0 0 0,-1 0 0 0,1-1 0 0,1 1 14 0,4-1-14 15,-2 1 0-15,2-1 10 0,-1-1-10 0,1 0 0 0,-1 4 4 0,7-3-4 0,-1 0 0 0,0 0 0 16,0-4 0-16,2 2 0 0,0 2 12 0,1-3-12 0,-1 2 0 0,3 1 5 0,2 0-5 0,0-1 0 16,1 2-2-16,3-2 2 0,0 1 0 0,2-1 0 0,-1 1 0 0,-1-1 0 0,3 0-10 15,0 0 10-15,1-1 0 0,-1 2-5 0,2 1 5 0,0-1 0 0,1 0 4 0,-1-1-4 0,-1 3 0 16,1-2 0-16,3 0 0 0,-1 2 0 0,4-2-3 0,-5-4 3 0,0 0 0 0,2 1-3 15,-4-4 3-15,1 1 0 0,1 1 9 0,0-5-9 0,-2 0 0 0,1 4 0 0,0-3 0 0,-1 0 0 16,1 0 21-16,2-1-21 0,-1-1 0 0,2 2 1 0,-3-4-1 0,1-1 0 0,-1 3-7 16,-3-3 7-16,2 1 0 0,-2 0 0 0,2 0 0 0,1-1 0 0,1 1-5 0,0-3 5 0,-1 0 0 0,2 0-5 15,-1-2 5-15,-1 1 0 0,3 0 18 0,-3-4-18 0,2 1 0 0,-2 1 0 0,-1-2 0 16,1-1 0-16,0 1 19 0,-2-3-19 0,-1 0 0 0,2 2 6 0,-1-4-6 0,-1 0 0 0,1 2 7 16,-1-5-7-16,-1 0 0 0,2 1 0 0,-3-2 0 0,0 0 0 0,2 0 20 0,-3-3-20 0,0 1 0 15,3-1 26-15,-2-1-26 0,-1 0 0 0,2-3 15 0,-1 2-15 0,0 0 0 0,3-2 0 16,-2 1 0-16,0-2 0 0,2 0 7 0,0 0-7 0,0-1 0 0,1 1 1 0,-2-2-1 0,1 0 0 15,-1-1-1-15,-3-1 1 0,1 0 0 0,2 0 0 0,-5-1 0 0,1 1 0 0,1-1 5 16,-2-1-5-16,1-2 0 0,1 0 4 0,-4 1-4 0,0-1 0 0,1-1-3 0,-3 0 3 0,1-1 0 0,-1 0 0 16,-3-2 0-16,-1-1 0 0,3 0 4 0,-3 0-4 0,0 0 0 0,-1-1 4 0,0 0-4 0,-1 0 0 15,-1 0 21-15,0 1-21 0,0-2 0 0,1-1 0 0,-3 1 0 0,-1 0 0 0,3-2 27 16,-4 1-27-16,1 0 0 0,0-2 8 0,-2 1-8 0,-1 0 0 0,3-2-10 0,-3-1 10 0,1 0 0 16,0 1 0-16,-1 1 0 0,-2-2 0 0,0 1-2 0,-2-3 2 0,-1 2 0 0,1 0 3 15,-1 0-3-15,1-3 0 0,0-1 11 0,-4 4-11 0,0-2 0 0,4 1 0 0,-6-1 0 0,0-1 0 16,1 0 0-16,-2 1 0 0,0-2 0 0,2 1-2 0,-3 1 2 0,0-3 0 0,0 2-5 0,-2 0 5 15,0-1 0-15,-1-1 0 0,0 0 0 0,0 0 0 0,-1 1-29 0,0 2 29 0,0 0 0 0,-1-2-17 16,-5 3 17-16,2-2 0 0,0-1-5 0,-1 1 5 0,-1 0 0 0,-1 0 0 0,1 0 0 0,-1 1 0 16,1-3-11-16,-3 3 11 0,-2-1 0 0,1 1-2 0,-2 1 2 0,1 1 0 0,-2-1-4 15,2 1 4-15,-1 2 0 0,-2-4 0 0,1 4 0 0,1-1 0 0,-3 1-20 0,0 1 20 0,-2 0 0 16,1-1-6-16,0 4 6 0,-1 0 0 0,-1 0 15 0,0 2-15 0,0 0 0 0,-2-2 0 16,0 2 0-16,-2 0 0 0,0-2 3 0,-1 3-3 0,0 0 0 0,-2 1 2 0,3 0-2 0,-1 1 0 0,0 0-17 15,-2 2 17-15,1 0 0 0,-2 1 0 0,1 3 0 0,1-1 0 0,0-2-39 0,-3 5 39 0,2 1 0 16,-1-3-39-16,1 7 39 0,-1-2 0 0,-1-1-39 0,2 3 39 0,-1 1 0 0,1 0 0 15,4 1 0-15,1 1 0 0,-2-2-32 0,15 4 32 0,1 0 0 0</inkml:trace>
  <inkml:trace contextRef="#ctx0" brushRef="#br1" timeOffset="-67435.34">7894 7731 0 0,'0'0'353'0,"0"0"-353"15,14 34 0-15,-1-1 0 0,3 3-16 0,-4 1 16 0,1-1 0 0,-13-36 0 0,14 36 26 0,-2-2-26 0,1-1 0 0,0 1 27 16,-1-4-27-16,0-2 0 0,-1 3 0 0,0-2 0 0,0 1 0 0,0-1 20 16,-2-3-20-16,0 2 0 0,2 0 33 0,0 0-33 0,-1 0 0 15,0 1 35-15,0-2-35 0,-1 1 0 0,2 0 0 0,-3-3 0 0,-1 1 0 0,2-1 23 0,-3-7-23 0,1-1 0 0,0 4 14 16,-1-7-14-16,0-1 0 0,2 2 16 0,-4-10-16 0,-2 1 0 0,2 1 0 0,-1-2 0 0,0-1 0 0,2 1 28 16,-5-5-28-16,0 0 0 0,1 4 27 0,1-4-27 0,-1 1 0 0,1 2 7 0,-1-2-7 0,0 0 0 15</inkml:trace>
  <inkml:trace contextRef="#ctx0" brushRef="#br1" timeOffset="-67269.15">8657 8204 0 0,'0'0'529'0,"0"0"-517"16,4 5-12-16,1-1 0 0,3 0 0 0,-4-1 0 0,0-2 0 0,0 3 16 15,0-1-16-15,0 0 0 0,0 1-10 0,1-1 10 0,-1-1 0 0,1 1-28 0,-1 1 28 0,0-1 0 0,2 1 0 16,-2-1 0-16,2 0 0 0,-1 2 9 0,0-1-9 0,-2-2 0 0,2 4 24 0,-5-6-24 0,0 0 0 16</inkml:trace>
  <inkml:trace contextRef="#ctx0" brushRef="#br1" timeOffset="-67135.59">9135 8317 0 0,'0'0'764'0,"0"0"-730"0,0 3-34 0,0-2 0 0,-1 2 0 0,1-2 0 0,0-1 0 16,1 2 11-16,0 0-11 0,0-2 0 0,-1 0 0 0,3 2-47 0,0-2 47 0,0 0 0 16,2 1-46-16,11-1 46 0,-1 0 0 0,3 1 0 0,1-2 0 0,0 0 0 0</inkml:trace>
  <inkml:trace contextRef="#ctx0" brushRef="#br1" timeOffset="-66550.65">9845 8513 0 0,'0'0'269'0,"0"0"-252"0,0 3-17 0,0 1 0 0,-2-2 0 15,2-2 0-15,0 2 0 0,-1 0 42 0,1-1-42 0,0 0 0 0,0-1 0 0,0 3 28 16,0-2-28-16,0 0 0 0,-1 0 22 0,1 0-22 0,0-1 0 0,0 2 0 0,0-2 0 0,0 0 0 0</inkml:trace>
  <inkml:trace contextRef="#ctx0" brushRef="#br1" timeOffset="-65466.24">20120 9389 0 0,'0'0'653'0,"0"0"-653"0,22 58 0 0,-1 1 0 0,0 2 31 0,-6-21-31 15,-1 1 0-15,2 1 53 0,-3-1-53 0,1 0 0 0,0 0 35 0,1 1-35 0,-1-1 0 0,2 0 0 16,1 1 0-16,0-2 0 0,-1 2-1 0,1 0 1 0,-1-1 0 0,2 0-33 0,-3-4 33 0,0-1 0 0,1 2-28 16,0-4 28-16,-1-1 0 0,1 3 0 0,-4-6 0 0,0-1 0 0,1 2-33 15,-4-7 33-15,1 2 0 0,0 2-45 0,-4-12 45 0,0 2 0 0,3 3-60 0,-7-17 60 0,0 0 0 0,0 1 0 16,0-4 0-16,0 0 0 0,2 3-44 0,-4-4 44 0,0 0 0 0</inkml:trace>
  <inkml:trace contextRef="#ctx0" brushRef="#br1" timeOffset="-65117.05">20810 9572 0 0,'0'0'687'0,"0"0"-686"0,11 9-1 0,0 0 0 15,2 1-12-15,0 3 12 0,1 0 0 0,1 1 0 0,13 13 0 0,-1 1 0 0,0 1-18 0,-2 0 18 0,-2 0 0 16,1 1 11-16,0 2-11 0,1-1 0 0,-1 1 14 0,-6 1-14 0,1 3 0 0,1-2 0 16,2-1 0-16,0 0 0 0,1-2-8 0,-6 0 8 0,2-1 0 0,0 3-27 0,-6-3 27 0,-1-1 0 15,3 0-13-15,-3-3 13 0,0 1 0 0,4 0 0 0,-5 0 0 0,1-1 0 0,-1 0 12 16,-3-2-12-16,1 1 0 0,0-2-1 0,-6-5 1 0,0-1 0 0,2 2-17 0,-6-12 17 0,0 3 0 16,0-2 0-16,-2-2 0 0,0 0 0 0,0 1-28 0,-2-3 28 0,0 0 0 0,-2 0 6 15,-2-3-6-15,0 1 0 0,-3 1 36 0,1-3-36 0,-1 0 0 0,-2-1 0 0,0-3 0 0,-1 2 0 16,-1-3 50-16,-2-1-50 0,0-1 0 0,-1 0 41 0,0-1-41 0,0-3 0 0,-1 1 20 0,0 0-20 15,2-2 0-15,-3 0 0 0,-10-11 0 0,-1 2 0 0,0-2 18 0,7 2-18 0,-1 0 0 0,0-1 11 16,6 0-11-16,0 1 0 0,-1 0 3 0,6-2-3 0,2 1 0 0,-3-1 0 0,8 1 0 16,0-1 0-16,-1 1-20 0,6 3 20 0,0-1 0 0,-2-2-32 0,5 12 32 0,0 2 0 0,1-3-38 15,1 1 38-15,0-1 0 0,0 1 0 0,0-1 0 0,0 1 0 0,2-1-47 0,1 2 47 0,-1 0 0 16</inkml:trace>
  <inkml:trace contextRef="#ctx0" brushRef="#br1" timeOffset="-64950.09">21663 10099 0 0,'0'0'990'0,"0"0"-957"0,2 4-33 0,1-1 0 15,-1 2 0-15,-1-3 0 0,0 1 0 0,1-2 10 0,-1 0-10 0,0 0 0 0,2 3-107 16,-2-3 107-16,0-1 0 0,2 4-151 0,-1-4 151 0,0 1 0 0,1 2 0 0,-1-2 0 0,0 0 0 16,3 0-119-16,-2-1 119 0,0 0 0 0,2 1-74 0,-5-1 74 0,0 0 0 0</inkml:trace>
  <inkml:trace contextRef="#ctx0" brushRef="#br1" timeOffset="-64849.18">22148 10156 0 0,'0'0'729'0,"0"0"-729"0,1 2 0 0,0 1 0 0,0-1 118 0,0 0-118 16,0 0 0-16,1 2 219 0,-1-2-219 0,0 0 0 0,0 1 147 0,1-2-147 0,-1 2 0 0,1-1 0 15,-1-1 0-15,0 0 0 0,0 3-59 0,0-4 59 0,0 2 0 0,0-1-191 0,0-1 191 0,0 0 0 16,0-1-195-16,0-1 195 0,0 2 0 0</inkml:trace>
  <inkml:trace contextRef="#ctx0" brushRef="#br1" timeOffset="-63677.25">623 14671 0 0,'0'0'556'0,"0"0"-557"16,0 0 1-16,0 0 0 0,0 0 0 0,0 0 0 0,0 0 0 0</inkml:trace>
  <inkml:trace contextRef="#ctx0" brushRef="#br1" timeOffset="-63514.41">407 15349 0 0,'0'0'2048'0,"0"0"-2048"0,-15 88 0 15,15-88 0-15,-6 212 0 0,35-252 0 16</inkml:trace>
  <inkml:trace contextRef="#ctx0" brushRef="#br1" timeOffset="-63454.39">819 15020 0 0,'0'0'2048'0,"0"0"-2048"0,1371 370 0 0,-1206-480 0 15,-49 29 0-15,-8 13 0 0,-26 5 0 16,-4 11 0-16,19 5 0 0,-5-14 0 16,-12 29 0-16,119-34 0 0,13-49 0 0</inkml:trace>
  <inkml:trace contextRef="#ctx0" brushRef="#br1" timeOffset="-62870.66">1384 14533 0 0,'0'0'1032'0,"0"0"-1033"0,-20 6 1 0,2 0 0 0</inkml:trace>
  <inkml:trace contextRef="#ctx0" brushRef="#br1" timeOffset="-58693.11">11850 14147 0 0,'0'0'488'0,"0"0"-523"16,4 0 35-16,0 0 0 0,2 1-44 0,11-1 44 0,-2 0 0 0,1-1-38 16,2 1 38-16,1 0 0 0,-19 0 0 0,21-2 0 0,1 2 0 0,1 0 0 0,1 0 2 0,17 2-2 0,0-1 0 0,1-1 9 15,-5 3-9-15,0-2 0 0,2 4 14 0,-6-4-14 0,0 1 0 0,2 2 0 0,-3-3 0 0,1 2 0 0,0-1 19 16,1-1-19-16,1 1 0 0,0 2 67 0,0-1-67 0,0 1 0 0,0-1 61 16,-1 1-61-16,1-1 0 0,0 1 0 0,5-2 0 0,-2 0 0 0,0 2 38 0,3-2-38 0,0 1 0 0,2 1 5 15,2-3-5-15,0-1 0 0,-1 4 15 0,4-4-15 0,-2 1 0 0,3 4 0 0,-1-3 0 0,0 0 0 16,0 5 16-16,-3-3-16 0,0 0 0 0,0 2 35 0,-4-2-35 0,1 0 0 0,0 2 41 15,-5-1-41-15,2 0 0 0,0 3 0 0,0-2 0 0,-1 0 0 0,2 0 34 0,6 0-34 0,0-1 0 16,1 2 23-16,5-1-23 0,1 1 0 0,0 1 24 0,3-2-24 0,0 2 0 0,1 1 0 0,-3-4 0 0,-2 2 0 16,3 1-11-16,-3-2 11 0,0 0 0 0,2 2-12 0,-6-2 12 0,0-1 0 0,2 1 1 15,-7 0-1-15,0 0 0 0,2 1 0 0,-6-3 0 0,1 0 0 0,1 0-22 0,-6-2 22 0,1 0 0 16,2 2-10-16,-7-2 10 0,1-2 0 0,0 3-31 0,-4-2 31 0,1 0 0 0,1 2 0 16,-3-3 0-16,1 1 0 0,3 4-36 0,-12-5 36 0,0 0 0 0</inkml:trace>
  <inkml:trace contextRef="#ctx0" brushRef="#br1" timeOffset="-58209.54">16571 16445 0 0,'0'0'315'0,"0"0"-312"16,-44 0-3-16,-2 2 0 0,0-1 23 0,21-1-23 0,1 0 0 0,-2-1 0 0,-2 1 0 0,1 0 0 15,-1-2 17-15,-2 2-17 0,-1-1 0 0,0 0 4 0,-2 0-4 0,0 0 0 0,-1-3 9 16,0 3-9-16,-1-2 0 0,-1-1 0 0,0 0 0 0,1 2 0 0,-2-2 19 0,0 2-19 0,1-1 0 0,-1-2 9 16,2 2-9-16,0-1 0 0,-3 2 11 0,-1-1-11 0,0 0 0 0,-4-1 0 0,1-2 0 0,-1 3 0 15,-2-2 11-15,5 1-11 0,1-1 0 0,-3-2 6 0,0 2-6 0,-1 0 0 0,-1-3-1 16,0 2 1-16,-2-1 0 0,1 1 0 0,0 0 0 0,2 0 0 0,-3-3-7 0,1 2 7 0,-2 0 0 16,1-3-12-16,-4 2 12 0,2 0 0 0,-2-2-13 0,3 4 13 0,0 0 0 0,-1-3 0 15,-1 3 0-15,0 0 0 0,0-2-6 0,-3 2 6 0,-1 0 0 0,-1-1-6 0,5-1 6 0,-1 3 0 0,0-2-16 16,1 2 16-16,1 0 0 0,-2-3 0 0,2 3 0 0,0-3 0 0,0 1-11 0,1 2 11 0,0-1 0 15,0 1-8-15,-3-1 8 0,-1 0 0 0,0 0 11 0,-1 0-11 0,1 0 0 0,0 2 0 16,5-1 0-16,0-1 0 0,-2-1 17 0,1 2-17 0,0-1 0 0,-3 0 20 0,3-2-20 0,-2 0 0 16,1 1 4-16,1 1-4 0,2-1 0 0,-4 1 0 0,0 1 0 0,-1 0 0 0,1-1 5 0,3 3-5 15,0 1 0-15,-2-4 16 0,5 2-16 0,0 0 0 0,1 0 12 0,-2 0-12 0,2 1 0 16,-4-1 0-16,3 2 0 0,0 1 0 0,-2-2 0 0,3-1 0 0,-2 2 0 0,1-2-5 0,2 2 5 16,0 0 0-16,-2-1 0 0,13 2 0 0,0 0 0 0</inkml:trace>
  <inkml:trace contextRef="#ctx0" brushRef="#br1" timeOffset="-56690.66">13955 14448 0 0,'0'0'275'0,"0"0"-271"15,4 21-4-15,-1-1 0 0,1 0 0 0,-1 2 0 0,-1-2 0 0,1 4 2 0,0 15-2 0,0 1 0 0,2 2-1 16,0-5 1-16,0 1 0 0,2 0-2 0,-2 0 2 0,0-1 0 0,2 2 0 0,-1-1 0 0,1-1 0 0,-1 2-2 16,1-1 2-16,0-1 0 0,3 1 1 0,-3 4-1 0,0 0 0 0,2 1-6 0,-1 1 6 0,-1 1 0 15,1 3 0-15,2-3 0 0,1 0 0 0,0 1-10 0,-4 0 10 0,2 1 0 0,0-1-5 16,-3 2 5-16,0 1 0 0,1-1 0 0,1-3 0 0,0-1 0 0,2 1 0 0,0-1 0 0,-1 0 0 16,1 2 9-16,-2 1-9 0,-2-3 0 0,2 3 13 0,-1-3-13 0,1-1 0 0,1 3 7 0,-3-4-7 0,0-2 0 15,1 2 0-15,-4-8 0 0,-1 1 0 0,1 0-14 0,-4-7 14 0,0 0 0 0,0 1-11 16,2-4 11-16,0-1 0 0</inkml:trace>
  <inkml:trace contextRef="#ctx0" brushRef="#br1" timeOffset="-49200.02">11097 10044 0 0,'0'0'274'0,"0"0"-274"0,18-18 0 0,-2 0 0 15,1-1-11-15,-8 3 11 0,1 0 0 0,1-1-3 0,-7 11 3 0,0-2 0 0,1 1 6 0,-2 0-6 0,1 0 0 16,0-1 0-16,2-10 0 0,-1 1 0 0,2-1 15 0,-5 0-15 0,0 2 0 0,3-4 8 16,-5 3-8-16,0 0 0 0,-2-2-3 0,-1 1 3 0,1 0 0 0,-2 1 0 0,0 0 0 15,0 0 0-15,-3-2-3 0,1 1 3 0,-1 0 0 0,0 1 10 16,-2-1-10-16,0-2 0 0,-1 1 10 0,0 0-10 0,0 0 0 0,-2-1 0 0,-10-10 0 0,2 0 0 0,-3-4 5 0,0 9-5 0,0 1 0 15,0-4-17-15,0 5 17 0,0 0 0 0,0-1-8 0,1 2 8 0,1 1 0 0,-1 0 0 0,3 2 0 0,-2 0 0 16,-1-1-2-16,2 1 2 0,-1 1 0 0,0-3 4 0,0 4-4 0,0-1 0 0,-1-1 20 16,-1 2-20-16,-2-1 0 0,1-1 0 0,1 2 0 0,1 1 0 0,-2 0 19 0,2 0-19 0,0 0 0 0,1-1-13 15,-3 1 13-15,1 0 0 0,-2 1-5 0,0-2 5 0,-2 2 0 0,1-2 0 0,-2 2 0 16,0 1 0-16,-1-2-7 0,2 3 7 0,0 0 0 0,-1-3-9 0,-1 5 9 0,1-1 0 0,-3-1 11 16,3 0-11-16,0 1 0 0,0-4 0 0,-3 5 0 0,1-1 0 0,0 1-1 0,-2 0 1 0,1 1 0 15,-1-4-1-15,1 6 1 0,1 1 0 0,0-4 10 0,0 2-10 0,1 1 0 0,-1-2 0 16,-2 4 0-16,1-2 0 0,0 0 1 0,-1 0-1 0,1-1 0 0,0 1-6 0,-1 2 6 0,1 0 0 15,0-3 0-15,-1 3 0 0,1 0 0 0,0-1 0 0,-3 1 0 0,1 1 0 0,-1-2 14 16,0 3-14-16,1 1 0 0,0-1 20 0,0 3-20 0,1-2 0 0,0 0 14 0,0 1-14 0,1-1 0 0,-2 2 0 16,4 1 0-16,1 0 0 0,-2-1 8 0,-1 2-8 0,1-1 0 0,0 2-11 15,1 0 11-15,1-2 0 0,-2 3-18 0,-1-1 18 0,1 1 0 0,-1-2 0 0,2 3 0 0,-1-2 0 16,0 3-2-16,2 0 2 0,-1 0 0 0,1 0-12 0,2 3 12 0,0-1 0 0,0 0-13 0,2-1 13 0,1 1 0 16,-2 1 0-16,1-1 0 0,0 1 0 0,-1 1 0 0,0-1 0 0,0 1 0 0,-1 1-15 15,1 1 15-15,-1-1 0 0,-1 4-21 0,4-4 21 0,-1 0 0 0,-3 1 0 16,2 0 0-16,0-1 0 0,0 1 0 0,2 0 0 0,0-1 0 0,0 5 25 0,3-4-25 0,-2 1 0 0,1 0 23 15,1 1-23-15,-1 0 0 0,-2 1 0 0,2 0 0 0,-1-1 0 0,-1 3 12 0,1-2-12 0,2 1 0 0,-1 2-8 16,1-1 8-16,2 0 0 0,-5 0-16 0,2 0 16 0,1 0 0 0,-1 0 0 16,2 0 0-16,0-1 0 0,-1 1-11 0,1 0 11 0,-1-1 0 0,0 3-14 0,3 0 14 0,0 0 0 15,1 1-6-15,1 0 6 0,-1 1 0 0,-3 1 0 0,3-2 0 0,2 0 0 0,-4 2 0 0,2-1 0 0,0 1 0 16,1-1 8-16,0-1-8 0,3 1 0 0,-2 1-6 0,1-1 6 0,2 0 0 0,-3 2 0 16,5-2 0-16,-1 0 0 0,-2 3-6 0,3-1 6 0,0 1 0 0,-2-1-9 0,2 0 9 0,0 0 0 15,-3 1 4-15,6-1-4 0,0-1 0 0,-3 3 0 0,4-3 0 0,-1 2 0 0,2 0 32 16,0 1-32-16,1 0 0 0,-2 0 22 0,3 0-22 0,0 0 0 0,-1 1 28 0,2-1-28 0,-3-1 0 0,2 4 0 15,1-3 0-15,0 0 0 0,0-1 0 0,1 1 0 0,0-1 0 0,2 2-21 16,0-3 21-16,1 0 0 0,2 1 16 0,-4 0-16 0,1 0 0 0,1 2 0 0,-1-1 0 0,0-2 0 0,1 3 5 16,2-2-5-16,0-2 0 0,2 3-10 0,-1-2 10 0,2 1 0 0,-3 0 7 0,4-1-7 15,-1 0 0-15,2 3 0 0,-1-5 0 0,1 1 0 0,1 1 26 0,1 0-26 0,0-2 0 0,-1 2 0 16,2 1 0-16,-1 0 0 0,3 0-14 0,-3-1 14 0,1 0 0 0,3 1 0 0,-1-2 0 0,0-2 0 16,-1 1-19-16,2-1 19 0,-1 0 0 0,3 1 0 0,2 1 0 0,-3 0 0 0,2 2 2 15,0-1-2-15,1 0 0 0,3 1 0 0,-1-1 0 0,1 0 0 0,0 2 13 0,-1-5-13 0,-2 2 0 16,3 1-5-16,-1-3 5 0,1 0 0 0,-1 0 2 0,3-2-2 0,1 0 0 0,-1 1 0 15,1-1 0-15,-1 1 0 0,1 0-1 0,1 0 1 0,-1 0 0 0,0 0 2 0,5-3-2 0,0 1 0 0,-1 0-4 16,-1-2 4-16,1 1 0 0,0 2 0 0,-1-5 0 0,1 2 0 0,1 0-6 16,-4-2 6-16,3 1 0 0,-3 0-5 0,2-1 5 0,1-1 0 0,1 3-8 0,-1-2 8 0,1-1 0 0,-1 1 0 15,1-1 0-15,1 0 0 0,-1 2 24 0,2 0-24 0,1-2 0 0,1 2 22 16,-2-2-22-16,1-1 0 0,0 3 6 0,-1-1-6 0,1-1 0 0,0 1 0 0,-1-2 0 0,1 0 0 0,1 1 3 16,-4-5-3-16,1 2 0 0,2 1 22 0,-3-1-22 0,2-2 0 0,-1 4 2 0,2-4-2 0,-1 2 0 15,1 1 0-15,2-3 0 0,-1 1 0 0,0 2-27 0,4-1 27 0,-2-1 0 0,3-1-22 16,-3 2 22-16,1-1 0 0,2-1 8 0,-4 2-8 0,1-1 0 0,2 2 0 0,-2-4 0 0,1 1 0 0,-1 0 6 15,-5-3-6-15,1 0 0 0,1 0-1 0,-2-1 1 0,-1 1 0 0,2 0-16 0,0-2 16 0,-1 0 0 16,1 2 0-16,0-3 0 0,-1 0 0 0,1 2 10 0,-2-2-10 0,-1 0 0 0,2 0 1 16,-1-2-1-16,-1-1 0 0,2 2 8 0,-1-2-8 0,-1-1 0 0,0-1 0 0,0 2 0 15,1-3 0-15,-1 1-7 0,-2-2 7 0,1 1 0 0,1-1-14 0,-2 0 14 0,0 1 0 0,0-2 4 16,-1 0-4-16,0 1 0 0,2 0 0 0,-3-3 0 0,0 1 0 0,3-1-6 0,-4 0 6 0,-1 1 0 16,3-3-9-16,-1 3 9 0,-1-1 0 0,2 0-4 0,-2 1 4 0,-2-3 0 0,3 1 0 15,-4-1 0-15,1-1 0 0,0-1 0 0,-2 2 0 0,0-2 0 0,-1 0 1 0,1 0-1 0,-1 2 0 16,1-4 5-16,-2 1-5 0,0 1 0 0,2-3 0 0,-3 1 0 0,-1 1 0 0,3-3-4 15,-4 1 4-15,0 0 0 0,1-1 6 0,-5-1-6 0,0-2 0 0,2 2 6 0,-3-1-6 0,1 0 0 16,1-1 0-16,-3-2 0 0,1 2 0 0,0-1 4 0,-2 1-4 0,1 0 0 0,0 0-7 0,-1-1 7 16,1 0 0-16,-1 0-9 0,1 1 9 0,0-1 0 0,-1-3 0 0,-2 3 0 0,0-1 0 0,3-1-10 15,-4-2 10-15,0 1 0 0,2-2-2 0,-3 2 2 0,1-2 0 0,-1 0-1 0,-3 0 1 0,0 1 0 16,2-1 0-16,-2 1 0 0,0 0 0 0,0-1 4 0,-2 1-4 0,0-1 0 0,0 0-2 16,0 2 2-16,0-3 0 0,-2 1 9 0,1 1-9 0,0 0 0 0,-3-2 0 0,3 0 0 0,0 0 0 0,-2-1 4 15,0 2-4-15,0 2 0 0,0-3-4 0,-3 2 4 0,1-1 0 0,-1-1 6 0,0 2-6 16,0 1 0-16,-2-4 0 0,-1 2 0 0,0-1 0 0,-2 1 5 0,3 0-5 0,-1 0 0 0,0 0 0 15,2 1 0-15,1-1 0 0,-2 1 0 0,0 0 0 0,-1 1 0 0,0-3 0 16,-1 4 0-16,-1-2 0 0,1 1-9 0,-2-1 9 0,0 1 0 0,1-2-1 0,-1 3 1 0,-1-1 0 0,1 0-1 16,0 3 1-16,1 0 0 0,-2-2 0 0,-3 4 0 0,1-1 0 0,-3-2 1 0,2 3-1 15,1 0 0-15,-2-2 7 0,4 4-7 0,0-1 0 0,-1-3 16 0,3 3-16 0,-1 1 0 0,-1-1 0 16,-1 2 0-16,2-1 0 0,-1-2 11 0,-4 4-11 0,1-1 0 0,-1-2 9 0,-1 4-9 0,2-1 0 0,-1-1 0 16,1 2 0-16,-1 0 0 0,-1 0 0 0,-2 1 0 0,1 1 0 0,0-3-11 15,2 3 11-15,1-2 0 0,-3 2-3 0,2 2 3 0,-1-1 0 0,-1-1 0 0,0 3 0 0,-2 0 0 0,0-2 0 16,2 2 0-16,-1-1 0 0,1-1 4 0,6 6-4 0,2 1 0 0,-1 1 12 15,-10-7-12-15,-1 1 0 0,-2-3 6 0,4 4-6 0,1 0 0 0,-3-3 0 0,12 8 0 0,-1-2 0 0,0 1 17 16,1 0-17-16,-1 1 0 0,0-1 7 0,-1 1-7 0,1-1 0 0,-2 0-11 0,1 1 11 0,-1 0 0 16,0-1 0-16,1 3 0 0,-1-1 0 0,1-1-16 0,-1-1 16 0,1 3 0 0,-3-1-13 15,2 0 13-15,0-1 0 0,-1 1 14 0,2 2-14 0,-1-1 0 0,-2-2 0 0,3 3 0 0,1-1 0 16,-2 1 15-16,3 1-15 0,0 0 0 0,-1-1 16 0,8 1-16 0,0 0 0 0,-2 0-2 0,1 0 2 16,1 0 0-16,-1 1 0 0,1-1 0 0,0 0 0 0,-1 1-8 0,2-1 8 0,0 0 0 0,-2 0 11 15,0 0-11-15,1 0 0 0,-1 2 14 0,1-2-14 0,0 0 0 0,0 1 0 0,0-1 0 16,-1 0 0-16,1 3 10 0,1-3-10 0,0 0 0 0,-2 3 7 0,2-3-7 0,0 0 0 0,-1 0-3 15,1 0 3-15,0 0 0 0,-1 3 0 0,2-2 0 0,0-1 0 0,-1 1 0 0,1 1 0 0,0-1 0 16,-1 0 4-16,2-1-4 0,0 0 0 0,-2 2 1 0,2-2-1 0,0 0 0 0,-2 1 0 16,1 1 0-16,1-1 0 0,0 0-3 0,0-1 3 0,0 0 0 0,0 1 7 0,1-1-7 0,0 0 0 0,-2 4 7 15,2-4-7-15,0 0 0 0,-2 1 0 0,2-1 0 0,0 0 0 0,-1 3-2 16,1-3 2-16,0 0 0 0,-1 1-13 0,1-1 13 0,0 0 0 0,0 1-11 0,0-1 11 0,0 0 0 0,-1 2 0 16,1-2 0-16,0 0 0 0,0 1-8 0,0-1 8 0,0 0 0 0,0 0-10 0,0 0 10 15,0 0 0-15,0 0-2 0,0 0 2 0,0 0 0 0,1 2 0 0,-1-2 0 0,0 0 0 0,1 1-6 16,-1-1 6-16,0 0 0 0,1 0-1 0,-1 0 1 0,0 0 0 0,1 1 2 0,-1-1-2 0,0 0 0 15,2 0 0-15,-1 0 0 0,0 0 0 0,0 0 0 0,-1 0 0 0,0 0 0 0,2 0 2 16,-1 0-2-16,1 0 0 0,-1 1-3 0,-1-1 3 0,0 0 0 0,2 0 0 0,-2 0 0 0,0 0 0 0,2 0-12 16,-2 0 12-16,0 0 0 0,2 2-4 0,-2-2 4 0,0 0 0 0,2 0 9 15,-2 0-9-15,0 0 0 0,1 1 0 0,-1-1 0 0,0 0 0 0,3 0 1 0,-3 0-1 0,0 0 0 0,0 1 10 16,0-1-10-16,0 0 0 0,1 0 5 0,-1 0-5 0,0 0 0 0,1 0 0 0,-1 0 0 16,0 0 0-16,0 0 1 0,0 0-1 0,0 0 0 0,1 0-9 0,-1 0 9 0,0 0 0 0,0 0-1 15,0 0 1-15,0 0 0 0,1 0 0 0,-1 0 0 0,0 0 0 0,1 0 14 0,-1 0-14 0,0 0 0 16,1 0 6-16,-1 0-6 0,0 0 0 0,1 0 3 0,-1 0-3 0,0 0 0 0,0 0 0 15,0 0 0-15,0 0 0 0,0 0 2 0,0 0-2 0,0 0 0 0,1 0-4 0,-1 0 4 0,0 0 0 16,0 0-1-16,0 0 1 0,0 0 0 0,1 0 0 0,-1 0 0 0,0 0 0 0,1 0 8 0,-1 0-8 16,0 0 0-16,0 0 3 0,0 0-3 0,0 0 0 0,0 0 6 0,0 0-6 0,0 0 0 15,1 0 0-15,-1 0 0 0,0 0 0 0,0 0 7 0,0 0-7 0,0 0 0 0,0 0-2 16,0 0 2-16,0 0 0 0,0 0-4 0,0 0 4 0,0 0 0 0,0 0 0 0,0 0 0 0,0 0 0 0,0 0-3 16,0 0 3-16,0 0 0 0,0-1-6 0,0 1 6 0,0 0 0 0,0 0-8 0,0 0 8 0,0 0 0 15,0 0 0-15,0 0 0 0,0 0 0 0,0 0-4 0,0 0 4 0,0 0 0 0,0 0 3 16,0 0-3-16,0 0 0 0,0 0 8 0,0 0-8 0,0 0 0 0,0 0 0 0,0 0 0 0,0 0 0 15,0 0 3-15,0 0-3 0,0 0 0 0,0 0 2 0,0 0-2 0,0 0 0 0,-1 0 4 16,1 0-4-16,0 0 0 0,0 1 0 0,0-1 0 0,0 0 0 0,0 0 8 0,0 0-8 0,0 0 0 16,-1 0 7-16,1 0-7 0,0 0 0 0,0 0 3 0,0 0-3 0,0 0 0 0,-1 0 0 0,1 0 0 15,0 0 0-15,0 1 9 0,0-1-9 0,0 0 0 0,0 0 5 0,0 0-5 0,0 0 0 16,-1 0 2-16,1 0-2 0,0 0 0 0,0 0 0 0,0 0 0 0,0 0 0 0,0 0 8 0,0 0-8 16,0 0 0-16,0 0 8 0,0 0-8 0,0 0 0 0,0 0 8 0,0 0-8 0,0 0 0 0,0 0 0 15,0 0 0-15,0 0 0 0,0 0 9 0,0 0-9 0,0 0 0 0,0 0 12 0,0 0-12 0,0 0 0 16,1-1 9-16,-1 1-9 0,0 0 0 0,0 0 0 0,0 0 0 0,0 0 0 0,1 0-3 15,-1 0 3-15,0 0 0 0,0-1-13 0,0 1 13 0,0 0 0 0,1 0-4 0,-1 0 4 0,0 0 0 16,0 0 0-16,0 0 0 0,0 0 0 0,1 0-1 0,-1 0 1 0,0 0 0 0,0-1-5 16,0 1 5-16,0 0 0 0,1 0-2 0,-1 0 2 0,0 0 0 0,0 0 0 0,0 0 0 0,0 0 0 0,1-2-5 15,-1 2 5-15,0 0 0 0,0 0 1 0,0 0-1 0,0 0 0 0,0 0 2 16,0 0-2-16,0 0 0 0,1 0 0 0,-1 0 0 0,0 0 0 0,0 0-3 0,0 0 3 0,0 0 0 0,0-1-5 16,0 1 5-16,0 0 0 0,0 0 0 0,0 0 0 0,0 0 0 0,0-1 0 0,0 1 0 15,0 0 0-15,1 0-8 0,-1 0 8 0,0 0 0 0,0-1-4 0,0 1 4 0,0 0 0 0,0 0-1 16,0 0 1-16,0 0 0 0,2 0 0 0,-2 0 0 0,0 0 0 0,1-2 0 0,-1 2 0 0,0 0 0 15,1 0 5-15,-1 0-5 0,0 0 0 0,0 0-3 0,0 0 3 0,0 0 0 0,2 0 0 16,-2 0 0-16,0 0 0 0,0 0 9 0,0 0-9 0,0 0 0 0,1 0 15 0,-1 0-15 0,0 0 0 16,0 0 7-16,0 0-7 0,0 0 0 0,1-1 0 0,-1 1 0 0,0 0 0 0,0 0 4 15,0 0-4-15,0 0 0 0,0 0-1 0,0 0 1 0,0 0 0 0,0-1 1 0,0 1-1 0,0 0 0 0,0 0 0 16,0 0 0-16,0 0 0 0,1 0 3 0,-1 0-3 0,0 0 0 0,1 0 5 0,-1 0-5 16,0 0 0-16,1 0 2 0,-1 0-2 0,0 0 0 0,1 0 0 0,-1 0 0 0,0 0 0 0,1 0 5 15,-1 0-5-15,0 0 0 0,1 0 10 0,-1 0-10 0,0 0 0 0,1 0 6 16,-1 0-6-16,0 0 0 0,1 0 0 0,-1 0 0 0,0 0 0 0,0 0 0 0,0 0 0 0,0 0 0 0,1 0 2 15,-1 0-2-15,0 0 0 0,0 0 4 0,0 0-4 0,0 0 0 0,1-1 0 0,-1 1 0 0,0 0 0 16,1 0 3-16,-1 0-3 0,0 0 0 0,0-1-1 0,0 1 1 0,0 0 0 0,1 0-16 16,-1 0 16-16,0 0 0 0,0-1 0 0,0 1 0 0,0 0 0 0,0-2-22 0,0 2 22 0,0 0 0 0,1-1-26 15,-1 1 26-15,0 0 0 0,0-1-27 0,0 1 27 0,0 0 0 0,-1-2 0 0,1 2 0 16,0 0 0-16,0-3-22 0,0 3 22 0,0 0 0 0,-2-1-30 0,1 0 30 0,0-1 0 0,0 1-30 16,0 0 30-16,0 0 0 0,-1-1 0 0,1-1 0 0,0 2 0 0,-1-2-19 15,1-1 19-15,-1-1 0 0</inkml:trace>
  <inkml:trace contextRef="#ctx0" brushRef="#br1" timeOffset="-47832.18">17287 3737 0 0,'0'0'342'0,"0"0"-339"0,3 4-3 0,1 3 0 0,-1-3 17 0,-2-1-17 15,0-2 0-15,2 3 0 0,-2-3 0 0,0 1 0 0,1 3 18 0,-1-3-18 0,0 0 0 0,1 1 23 16,-1 0-23-16,0-2 0 0,2 4 3 0,-2-3-3 0,0 2 0 0,1-2 0 0,-1 2 0 16,0-1 0-16,2 0-13 0,-2 1 13 0,0-2 0 0,1 3 0 0,-1 0 0 0,0 0 0 0,1 1 19 15,-1-1-19-15,0-1 0 0,1 4 0 0,-1-3 0 0,0 2 0 0,0-1 12 0,0 1-12 0,0-1 0 0,1 3 16 16,-2-2-16-16,0-2 0 0,2 3-1 0,-1 0 1 0,0 0 0 0,0-1 0 0,-1-1 0 0,0 3 0 15,1 0-3-15,-1-1 3 0,0-2 0 0,1 4 12 0,-1-2-12 0,0 0 0 16,1 1 23-16,-1 0-23 0,0-1 0 0,1 0 0 0,-1 1 0 0,0-2 0 0,1 3 36 0,-1-1-36 16,0-1 0-16,3 2 26 0,-3-2-26 0,0 0 0 0,2 3-10 0,-1-2 10 0,0 0 0 0,0 1 0 0,0-1 0 15,0 1 0-15,1 0-13 0,-1-1 13 0,0 2 0 0,1-1-20 0,-2-10 20 0,0 0 0 0,0 0-53 16,3 22 53-16,0-2 0 0,3 2 0 0,-4 2 0 0,1 1 0 0,1-1-76 16,-4-1 76-16,0-2 0 0,1 4-46 0,-1-16 46 0,0 0 0 0</inkml:trace>
  <inkml:trace contextRef="#ctx0" brushRef="#br1" timeOffset="-44679.41">14226 5385 0 0,'0'0'307'0,"0"0"-307"0,1-4 0 0,0 1 0 0,1-4-8 16,-2 6 8-16,0-2 0 0,0 3 0 0,0-5-13 0,0 4 13 0,0-2 0 0,-2 0 0 0,1 1 0 15,0-1 0-15,-2 2-1 0,0 1 1 0,0-1 0 0,-2-2 5 0,-9 5-5 0,0-1 0 0,-3 0-9 0,-1 2 9 16,0 1 0-16,-1 1 0 0,0 0 0 0,-1 0 0 0,-1 3-12 0,2-1 12 0,-1 3 0 0,-1-2-4 0,3 4 4 16,-2-3 0-16,-1 2 11 0,5-1-11 0,-1-2 0 0,-1 4 0 0,2-2 0 0,0-1 0 0,0 1 10 15,4 0-10-15,-1 0 0 0,-1-1-1 0,4-1 1 0,-1 1 0 0,0 0-5 0,9-6 5 0,0 0 0 16,-2 3 0-16,3-3 0 0,0-2 0 0,-2 3-1 0,3-2 1 0,0 0 0 0,-1 2 3 15,1-2-3-15,0 0 0 0,1 2-3 0,1-1 3 0,-1-1 0 0,2 0 0 0,0 1 0 0,0-1 0 16,0 0 4-16,2 1-4 0,-1-1 0 0,1 0 16 0,10 0-16 0,-1-1 0 0,2 2 7 0,1-4-7 16,1 0 0-16,3 0 0 0,-2-2 0 0,1-1 0 0,2 1 7 0,-1-2-7 15,0 0 0-15,1-1 13 0,-2-1-13 0,1-2 0 0,2 3 15 0,-5-3-15 0,1 1 0 0,0-2 0 0,-2 0 0 16,2 1 0-16,-1 0 3 0,-2-1-3 0,-1 1 0 0,2-4-8 0,-4 2 8 0,2-1 0 0,-1 0 0 16,-2 2 0-16,-1 0 0 0,1-2 0 0,-3 1 0 0,-1 0 0 0,1 0-4 0,-7 7 4 15,0 0 0-15,2-1-8 0,-2 1 8 0,-1 1 0 0,1-2 2 0,-2 3-2 0,0-2 0 0,2-1 0 16,-2 1 0-16,0 1 0 0,1-1 13 0,-1 1-13 0,0 0 0 0,-1 1 9 0,0-2-9 0,0 3 0 15,0-4-7-15,0 4 7 0,0-2 0 0,-4 1 0 0,3 1 0 0,0 0 0 0,-2-1-26 16,1 2 26-16,0 0 0 0,-1 2-24 0,0-2 24 0,0 1 0 0,-2 1-14 0,1 0 14 0,0 1 0 0,0-1 0 16,0 1 0-16,0 2 0 0,-1-1 2 0,1 1-2 0,0 0 0 0,-1 1 5 0,2 1-5 15,0-2 0-15,-3 1 4 0,4 1-4 0,0-1 0 0,-1 2 0 0,2-1 0 0,0 2 0 0,-1-2 14 16,3 1-14-16,0 2 0 0,0-3 0 0,7 12 0 0,0-1 0 0,2 0-8 0,3-1 8 0,0 0 0 16,1-1 0-16,2-1 0 0,1-2 0 0,0 1-19 0,4-3 19 0,-1 2 0 0,-1 0-12 15,2-3 12-15,-1 1 0 0,4-1-3 0,12 5 3 0,0-1 0 0,4 3 0 0,-8-9 0 0,0 0 0 16,2 2-4-16,-33-10 4 0,0 0 0 0</inkml:trace>
  <inkml:trace contextRef="#ctx0" brushRef="#br1" timeOffset="-44530.05">15189 5565 0 0,'0'0'286'0,"0"0"-302"15,55-9 16-15,0 2 0 0,1 0-11 0,-18 4 11 0,-1 2 0 0,1-3 0 0,-2 4 0 0,0 0 0 0,2 0-3 16,-2 0 3-16,0 0 0 0,3 1 0 0,-4-1 0 0,-1 0 0 0,2 1 16 0,-7-1-16 0,0 0 0 15,2 0 0-15,-5 0 0 0,-1 0 0 0,3 2 10 0,-10-4-10 0,-1 1 0 0,2 0-6 16,-13-1 6-16,0 1 0 0</inkml:trace>
  <inkml:trace contextRef="#ctx0" brushRef="#br1" timeOffset="-44329.59">15547 5382 0 0,'0'0'408'0,"0"0"-432"0,-3 5 24 0,0 1 0 16,-2 0-10-16,4-2 10 0,0 1 0 0,-1-2 9 0,1 4-9 0,0-2 0 0,0-1 0 0,2 12 0 0,0 0 0 0,2 2 62 0,1 0-62 16,-1-1 0-16,2 2 66 0,1-1-66 0,0 0 0 0,0 1 26 0,3-1-26 0,0 0 0 15,0 2 0-15,1-2 0 0,-1 0 0 0,0 0 10 0,1-3-10 0,1 1 0 0,1 1 2 0,-1-1-2 0,0-2 0 16,1 1-8-16,1-4 8 0,-1 2 0 0,1 2 0 0,-2-4 0 0,0 0 0 0,1 4-29 16,-2-7 29-16,-1 1 0 0,1 2-29 0,-10-11 29 0,0 0 0 0</inkml:trace>
  <inkml:trace contextRef="#ctx0" brushRef="#br1" timeOffset="-43895.68">16409 5148 0 0,'0'0'457'0,"0"0"-448"0,0 1-9 0,0 0 0 0,2 1-1 16,-1 0 1-16,0 1 0 0,1-1 0 0,0 0 0 0,0 1 0 0,0 1 8 15,0 1-8-15,0 1 0 0,4-1 52 0,3 10-52 0,0 1 0 0,0 1 50 0,1 3-50 0,-1-1 0 0,1 3 0 16,0 0 0-16,-1 2 0 0,0-1 1 0,5 15-1 0,-2 1 0 0,3 1-23 16,-7-8 23-16,0 0 0 0,2 2-24 0,-2-7 24 0,-1 1 0 0,2 3 0 0,-2-8 0 0,2 0 0 0,-1 2-2 15,-5-14 2-15,0 1 0 0,1 2 17 0,-3-3-17 0,0-2 0 0,2 4 2 0,-1-4-2 0,-1 1 0 16,0 1 0-16,-1 0 0 0,0-3 0 0,2 4 0 0,-2-4 0 0,0 0 0 0,1 3-11 16,-1-8 11-16,0-1 0 0,-1 0-10 0,1 1 10 0,0-2 0 0,-1 4 0 0,1-3 0 0,0-1 0 0,-1 4 5 15,1-1-5-15,0-2 0 0,-1 2 11 0,1-2-11 0,0-1 0 0,-3 2 12 16,2-3-12-16,0 2 0 0,0 0 0 0,1-2 0 0,0 0 0 0,-2 0 7 0,1-1-7 0,0 0 0 0,0-1-16 15,1-2 16-15,0 2 0 0,-1-4-11 0,2-9 11 0,0 1 0 0,1-3 0 0,2 0 0 16,1-1 0-16,1 1-23 0,1-2 23 0,0 1 0 0,0-2-13 0,3 4 13 0,-1-1 0 0,0-1 5 16,3 6-5-16,-2-2 0 0,0-3 0 0,2 6 0 0,-1-1 0 0,2 0 12 0,0 6-12 15,0-2 0-15,3-1 9 0,-1 5-9 0,1-1 0 0,-1 1 14 0,1 3-14 0,-1 0 0 0,2 1 0 16,-1 1 0-16,0 0 0 0,0 2 10 0,-3 1-10 0,0 1 0 0,4 0 23 0,-5 1-23 0,1 1 0 16,1 1 16-16,-2 2-16 0,-1 1 0 0,1 1 0 0,-4 2 0 0,-1-1 0 0,3 2-7 0,-8-1 7 15,0 1 0-15,2-1 12 0,-6 2-12 0,0 0 0 0,-1-1 24 0,-5 0-24 0,1 1 0 0,-2 2 0 16,-2 0 0-16,0-2 0 0,-3 2 19 0,-12 10-19 0,0 1 0 0,0 2-7 0,0-8 7 15,-1 0 0-15,0 0-30 0,0-1 30 0,0-3 0 0,-1 2 0 0,-1 2 0 0,-1-2 0 0,-2 3-41 16,5-4 41-16,0 2 0 0,-2 1-38 0,2-6 38 0,1 1 0 0,0 1-24 0,5-4 24 0,-2 0 0 16</inkml:trace>
  <inkml:trace contextRef="#ctx0" brushRef="#br1" timeOffset="-38740.79">14633 5221 0 0,'0'0'277'0,"0"0"-290"0,-1-10 13 0,0-1 0 0,0 1-3 15,-1 5 3-15,0 0 0 0,-3-2 3 0,1 2-3 0,-1 0 0 0,1-1 0 0,-10-5 0 0,-1 0 0 0,-1 0 3 16,-2 3-3-16,0-1 0 0,-1 0 7 0,0 2-7 0,1 1 0 0,-3-2 19 0,2 3-19 0,0-1 0 0,-2 1 0 15,2 3 0-15,-1-2 0 0,-1-1 0 0,1 3 0 0,-1 1 0 0,-1-2 18 16,2 3-18-16,-2-1 0 0,0 0 13 0,2 1-13 0,-1 0 0 0,-3 0 0 0,-10 2 0 0,0-1 0 0,-3 2 7 16,7-1-7-16,0 2 0 0,-1 2-7 0,16-4 7 0,1 2 0 0,-3 0 1 0,-10 3-1 0,-1 0 0 15,2 0 0-15,2 0 0 0,-1-2 0 0,0 5 0 0,13-6 0 0,-1 2 0 0,0 0-1 16,1-1 1-16,-1 0 0 0,-2 2 0 0,2 0 0 0,1 0 0 0,-2 3 0 0,1-2 0 0,0 0 0 16,-2 2 16-16,1 1-16 0,0-1 0 0,0 1-7 0,1 0 7 0,1 0 0 0,-2 2-10 15,2-2 10-15,-1 0 0 0,-2 2 0 0,4-1 0 0,-1 1 0 0,1-1 8 0,1 2-8 0,-1-2 0 0,0 0 6 16,2 1-6-16,0 1 0 0,0-1-7 0,3 1 7 0,0 0 0 0,0 1 0 15,1 2 0-15,1-2 0 0,-1 1-10 0,2 0 10 0,0-1 0 0,-1 3 6 0,3-1-6 0,0-1 0 0,-2 1 8 16,3 0-8-16,0-1 0 0,0 2 0 0,1-1 0 0,0 0 0 0,1 0 11 16,1-1-11-16,0 1 0 0,0 0 11 0,1 0-11 0,0 0 0 0,0-1 12 0,3 1-12 0,-1-3 0 0,0 3 0 15,3 0 0-15,1-2 0 0,0 0 1 0,0 1-1 0,1-3 0 0,1 4 3 0,-1-2-3 0,1-1 0 16,0 3-6-16,2-4 6 0,0 0 0 0,1 2 0 0,-1-2 0 0,1 0 0 0,1 0 3 16,0-1-3-16,0 0 0 0,1 1 3 0,-2-4-3 0,1 3 0 0,1 0-1 0,0-1 1 0,0 0 0 15,1-2 0-15,0 1 0 0,1 0 0 0,0 1-2 0,0-4 2 0,0 2 0 0,1 0 8 0,-1-3-8 16,1 1 0-16,1 1 6 0,-1-2-6 0,1 1 0 0,0-2 0 0,13 5 0 0,-1-3 0 0,2 3 0 15,-18-7 0-15,0 1 0 0,1-2-1 0,12 3 1 0,1-1 0 0,-2 1-14 0,-3-1 14 0,0-1 0 16,2 2 0-16,-5-4 0 0,0 1 0 0,1-1-3 0,-3-1 3 0,-1 0 0 0,0-1-7 16,-10 1 7-16,-1-2 0 0,0-1 11 0,2 2-11 0,0-1 0 0,0 0 0 0,3 0 0 0,-1-1 0 15,1 1 15-15,0-1-15 0,1 0 0 0,2-1 0 0,-1 0 0 0,-1-1 0 0,2-1 2 16,-3 0-2-16,1 2 0 0,2-4 0 0,-3 1 0 0,-1 0 0 0,3-2 3 0,-4 1-3 0,0 0 0 0,3-3-1 16,-2 1 1-16,0 1 0 0,0 0-2 0,-2-1 2 0,1 1 0 0,1-2 0 15,-2 0 0-15,-1 0 0 0,3-1 5 0,-3-1-5 0,-1 3 0 0,1-2-10 0,-1 0 10 0,-1-1 0 0,0-1-18 16,-1 1 18-16,1-1 0 0,0 1 0 0,-3-1 0 0,1 0 0 0,0-2-8 0,-1 2 8 0,-1 0 0 15,1-3 0-15,-2 2 0 0,0 1 0 0,1-4-6 0,-2 5 6 0,0-3 0 16,1-1 0-16,-2 2 0 0,1-1 0 0,-1 1-4 0,0 0 4 0,0 1 0 0,0-2-4 0,-1 1 4 0,0 0 0 16,1 0-12-16,-1 1 12 0,0-1 0 0,0 0 0 0,-1 1 0 0,0 0 0 0,-1-1 1 15,1 1-1-15,-1 1 0 0,-1-4 5 0,1 3-5 0,0 2 0 0,0-3 2 0,-1 2-2 0,0-2 0 0,-1 4 0 16,1-3 0-16,0 0 0 0,-3 2 5 0,1 0-5 0,0 0 0 0,-1-2 6 16,1 3-6-16,0-1 0 0,-3 0 10 0,5 8-10 0,0 0 0 0,0-1 0 0,-5-7 0 0,0 2 0 0,-1-1 8 15,5 7-8-15,0 0 0 0,0-1 12 0,-6-5-12 0,-1 1 0 0,-2-6 2 0,8 12-2 16,-1-1 0-16,0-1 0 0,-6-4 0 0,-1 0 0 0,0-2-2 0,7 7 2 0,0 1 0 0,-1-3-11 15,1 4 11-15,0-1 0 0,-1-2-22 0,1 2 22 0,-1-1 0 0,0 2 0 0,0 0 0 0,0-1 0 16,-1-1-18-16,0 2 18 0,0 0 0 0,0-1-4 0,-1 1 4 0,1 0 0 0,-2-1-1 16,1 3 1-16,1-1 0 0,-2-3 0 0,1 4 0 0,-1-1 0 0,1 0-3 0,0 1 3 0,-1 0 0 15,1-2 6-15,0 2-6 0,0 0 0 0,0-2 1 0,1 2-1 0,0 0 0 0,-1 0 0 0,2 0 0 16,0 0 0-16</inkml:trace>
  <inkml:trace contextRef="#ctx0" brushRef="#br1" timeOffset="-37755.25">13876 5263 0 0,'0'0'269'0,"0"0"-278"16,0 0 9-16,0 0 0 0,-1 1-4 0,1-1 4 0,0 0 0 0,-2 1 0 0,2-1 0 0,0 0 0 16,-1 0 0-16,1 0 0 0,0 0 0 0,0-1 22 0,0 1-22 0,0 0 0 0,0-1 22 15,0-1-22-15,0 1 0 0,-1 0 0 0,1 0 0 0,0 0 0 0,1 0 7 0,-1 0-7 0,0 0 0 16,0-1 5-16,0 0-5 0,0 2 0 0,-1-2 5 0,1 0-5 0,0 1 0 0,0-2 0 0,0 3 0 0,0-1 0 15,-1-3-8-15,1 2 8 0,0 1 0 0,-2-4 11 0,1 4-11 0,0-1 0 0,-1-3 2 16,0 2-2-16,1 0 0 0,-2-1 0 0,1 1 0 0,0-1 0 0,-1-1 5 0,0 1-5 0,0-2 0 16,-1 1-6-16,1 0 6 0,0-1 0 0,-1 0 6 0,0-1-6 0,0 1 0 0,-1-1 0 15,1 0 0-15,-1-1 0 0,0 1 1 0,0-1-1 0,0 2 0 0,0-3 10 0,-7-11-10 0,0 4 0 16,0-2 4-16,6 9-4 0,1 1 0 0,-1-2 0 0,-5-7 0 0,-1-1 0 0,1-1-7 16,1 1 7-16,-1 1 0 0,0-1-16 0,2 3 16 0,-1-2 0 0,1-1-7 0,0 4 7 0,-1 0 0 0,1 0 0 15,1-1 0-15,0 3 0 0,-1-2 4 0,2 0-4 0,-1 0 0 0,-2 0 20 0,3 0-20 16,0 0 0-16,0 0 10 0,0-1-10 0,-1 2 0 0,0-1 0 0,1 0 0 0,0 1 0 0,-2-1-3 15,2 0 3-15,-1 1 0 0,-2 0-5 0,3 0 5 0,0 0 0 0,-1-1 3 0,-1 0-3 16,1 1 0-16,0-2 0 0,0 1 0 0,-1 0 0 0,1 0 11 0,0 0-11 0,-1 1 0 0,0-1 10 16,1 1-10-16,0 1 0 0,-2 0-8 0,3 0 8 0,0 0 0 0,-2-1 0 0,1 3 0 15,1-1 0-15,-2 0-20 0,1 0 20 0,0 3 0 0,-1-2 0 0,6 6 0 0,0 1 0 0,0-3-9 16,1 3 9-16,0 1 0 0,-2-4 0 0,0 2 0 0,1 1 0 0,0-1-17 0,0 0 17 0,0 1 0 0,0-1-19 16,0 1 19-16,0-1 0 0,-1 0-12 0,0 0 12 0,1 2 0 0,-2-3 0 0,2 4 0 15,0-2 0-15,-2-1-6 0,2 1 6 0,0 1 0 0,-4-1-10 0,4 2 10 0,0-1 0 0,-2-1-5 16,2 3 5-16,0-2 0 0,0 1 0 0,0 1 0 0,0 0 0 0,-1 0 0 0,2 1 0 0,0 1 0 15,-2-2 5-15,2 1-5 0,0 1 0 0,-1 1 4 0,1-2-4 0,0 1 0 0,-2 0 0 16,2 2 0-16,0-1 0 0,-2 0-4 0,2 2 4 0,0-2 0 0,-2 2 0 0,1 0 0 0,0 0 0 16,0 1 23-16,0-1-23 0,0-1 0 0,0 5 0 0,-2-3 0 0,2-1 0 0,-1 3 11 15,1-2-11-15,0 1 0 0,-1 1 8 0,1-1-8 0,0 1 0 0,-1-1 14 0,0 0-14 0,1 1 0 16,-2-1 0-16,2 0 0 0,0-2 0 0,-1 4-3 0,1-3 3 0,0 0 0 0,0 4-10 0,-1-5 10 0,1 2 0 16,0 0-10-16,0-2 10 0,0 1 0 0,0 1 0 0,1-4 0 0,0 2 0 0,-2 1-11 15,2-2 11-15,0-2 0 0,-2 4 1 0,2-3-1 0,1 0 0 0,-2 1 8 0,2-1-8 16,0-2 0-16,-2 2 0 0,2 0 0 0,0-1 0 0,-1 0 13 0,1-1-13 0,0 0 0 15,0 2 4-15,1-2-4 0,0 0 0 0,-2 0 9 0,2-1-9 0,0 0 0 0,-1 1 0 0,1-1 0 0,0 0 0 16,1-1 5-16,-1 0-5 0,0 0 0 0,1 0 3 0,0-1-3 0,0 0 0 0,0-1 7 16,0 2-7-16,0-2 0 0,0-1 0 0,0 1 0 0,0 0 0 0,2-2 10 0,-1 1-10 0,0-1 0 15,2-1-4-15,-2 1 4 0,1-1 0 0,0 0-1 0,-1 0 1 0,0 1 0 0,2-2 0 16,-1-1 0-16,0 3 0 0,0-3 8 0,0 1-8 0,0 1 0 0,2-2 12 0,-2 1-12 0,0 0 0 0,1-1 12 16,-1 3-12-16,0-2 0 0,2-1 0 0,-2 4 0 0,0-1 0 0,3-2-3 0,-2 0 3 0,0 3 0 15,0-1 7-15,0 1-7 0,0-1 0 0,3-1 10 0,-2 3-10 0,0 0 0 0,0 0 0 16,0 0 0-16,0 1 0 0,3-2-1 0,-2 4 1 0,0 0 0 0,2-1 3 0,11 2-3 15,-1-1 0-15,4 4 13 0,-2 2-13 0,-1-1 0 0,2 2 0 0,0 1 0 0,-2 1 0 0,2 1-4 16,-1 0 4-16,-1-1 0 0,3 4-17 0,-2-2 17 0,-1 0 0 0,-19-11 0 0,21 14-14 0,12 7 14 0,-1 0 0 0,1 1 0 16,-6-1 0-16,-1-2 0 0,2 1-28 0,-5-2 28 0,0-2 0 0,2 4-20 0,-5-8 20 15,-1-1 0-15</inkml:trace>
  <inkml:trace contextRef="#ctx0" brushRef="#br1" timeOffset="-34402.49">12891 5567 0 0,'0'0'330'0,"0"0"-352"16,-5 1 22-16,1-1 0 0,-1 3 0 0,2-3 0 0,0 0 0 0,-2 1-31 0,-10-1 31 0,1 0 0 16,-3-2 11-16,-3 0-11 0,0 0 0 0,0 1 13 0,-1-3-13 0,-2 0 0 0,-1 1 0 0,1 1 0 0,0 0 0 15,-2-1 25-15,2-1-25 0,0 0 0 0,1 1-7 0,-15-2 7 16,2-1 0-16,-2 2-12 0,18 1 12 0,2 1 0 0,-1-2 0 0,4 2 0 0,-1-1 0 0,-1 0-15 0,2-1 15 0,2 2 0 15,-1-1 0-15,9 2 0 0,1 0 0 0,-2-1 10 0,5 2-10 0,0 0 0 0</inkml:trace>
  <inkml:trace contextRef="#ctx0" brushRef="#br1" timeOffset="-34252.65">12509 5442 0 0,'0'0'264'0,"0"0"-272"0,2 7 8 0,0 0 0 0,2 2 0 16,-1-4 0-16,-1 0 0 0,0 2 0 0,0-1 0 0,0 1 0 0,0 0 9 0,0 0-9 0,1 0 0 0,0 2 23 0,-1 0-23 0,0-1 0 16,2 0 0-16,2 13 0 0,-1-1 0 0,1 2 16 0,-6-22-16 0,0 0 0 0</inkml:trace>
  <inkml:trace contextRef="#ctx0" brushRef="#br1" timeOffset="-33618.06">14393 3570 0 0,'0'0'290'0,"0"0"-311"16,6-11 21-16,-1 1 0 0,2-1 0 0,-4 4 0 0,0 0 0 15,0 1-11-15,-1 0 11 0,0 0 0 0,3-1-2 0,-3 1 2 0,0 0 0 0,1-4 0 0,-2 5 0 16,0-1 0-16,1-3 0 0,-2 2 0 0,0 0 0 0,0 0 0 0,-1-1 0 0,0 1 0 0,-1 0 0 16,-1-1 0-16,1 1 0 0,-3-1 0 0,5 8 0 0,0 0 0 0,0 0 0 0,0 0 0 0,0 0 0 0</inkml:trace>
  <inkml:trace contextRef="#ctx0" brushRef="#br1" timeOffset="-32433.54">13994 3078 0 0,'0'0'310'0,"0"0"-339"0,-19-1 29 0,-2-2 0 0,-1-1-20 16,3 3 20-16,-1-1 0 0,0-3 0 0,0 3 0 0,0-2 0 0,-1-1-5 0,-14-2 5 15,-1 1 0-15,-1-4 0 0,0 3 0 0,1-1 0 0,-1-1 0 0,2 4 0 0,1-2 0 0,-2 0 0 16,3 2 0-16,1-1 0 0,-2-1 0 0,1 4 0 0,1 1 0 0,-1-3 0 0,-2 2 0 0,1 0 0 0,-3 0 0 16,0 0 0-16,0 0 0 0,-3-2 0 0,5 0 0 0,-1 1 0 0,-1-1 0 0,-1 0 0 0,-2 0 0 15,0-1 0-15,-3 4 0 0,0-2 0 0,0-1 0 0,1 3 0 0,-2 1 0 0,-1-4 0 16,3 0 0-16,0 3 0 0,0-1 0 0,0 0 0 0,2 2 0 0,-2-3 0 0,-2 2 0 0,0 0 0 16,-2-4 0-16,1 5 0 0,-2-1 0 0,0-2 0 0,4 3 0 0,2-1 0 0,-3-2 0 15,1 3 0-15,0 1 0 0,-2-4 0 0,2 4 0 0,1 0 0 0,-4 3 0 0,6-2 0 0,-1-1 0 0,-2 1 0 16,5 1 0-16,-2-1 0 0,1 0 0 0,-2 0 0 0,1 0 0 0,-1 0 0 15,0 1 0-15,1 0 0 0,-4 0 0 0,2 1 0 0,-2 1 0 0,0-1 0 0,0-1 0 0,0 2 0 0,0-1 0 16,2 2 0-16,2 2 0 0,-2-2 0 0,9-1 0 0,-1 0 0 0,0 2 0 0,1 1 0 16,-1-3 0-16,1 2 0 0,-2-1 0 0,-1 1 0 0,1 0 0 0,1-1 0 0,-2 0 0 0,2 3 0 15,2-2 0-15,-1 1 0 0,-1 1 0 0,4-2 0 0,-1 0 0 0,1 3 0 0,0-2 0 0,-1 0 0 16,1 3 0-16,2-2 0 0,-1 0 0 0,0 2 0 0,1-2 0 0,0 0 0 0,-2 1 0 16,2 0 0-16,0-1 0 0,-1 0 0 0,4 1 0 0,0-1 0 0,-3 0 0 0,7 2 0 0,-1 0 0 15,-2 1 0-15,3 1 0 0,0 1 0 0,0-1 0 0,-1 4 0 0,1-1 0 0,-4 1 0 16,4-2 0-16,1 2 0 0,-3-1 0 0,3-1 0 0,2 1 0 0,-2 2 0 0,3-3 0 0,1 1 0 0,-2 0 0 15,-1 2 0-15,0 1 0 0,0-3 0 0,1 1 0 0,0 0 0 0,-2 0 0 0,1 2 0 0,0 0 0 16,-1 2 0-16,3 0 0 0,0-1 0 0,0 3 0 0,-1-1 0 0,1-1 0 0,-2 0 0 16,4-1 0-16,0 1 0 0,0 3 0 0,0-2 0 0,1-1 0 0,-1 2 0 0,3-2 0 0,-1 0 0 15,-2 2 0-15,4-2 0 0,-1 0 0 0,-1-1 0 0,1-1 0 0,-1-1 0 0,-1 1 0 16,5 1 0-16,1-1 0 0,-2 1 0 0,3-3 0 0,-1 1 0 0,0 2 0 0,3-4 0 0,0 1 0 0,-3 1 0 16,4-1 0-16,0 0 0 0,0 2 0 0,4-11 0 0,0 2 0 0,-2 1 0 0,2 0 0 15,0 1 0-15,0 1 0 0,0 0 0 0,0 0 0 0,0 3 0 0,1-1 0 0,0 1 0 0,0-1 0 16,1 2 0-16,0-1 0 0,2 2 0 0,2-2 0 0,-3 1 0 0,3 0 0 15,1 0 0-15,0 0 0 0,2 2 0 0,0-3 0 0,0 2 0 0,2-1 0 0,2-2 0 0,-1 2 0 16,1-1 0-16,13 8 0 0,-1 0 0 0,3 2 0 0,1-10 0 0,0 2 0 0,1 3 0 0,0-8 0 0,0 0 0 16,1 1 0-16,0-4 0 0,0-2 0 0,3 3 0 0,1-4 0 0,1 0 0 0,1 1 0 15,-2-1 0-15,0 0 0 0,2-1 0 0,1-1 0 0,2 0 0 0,0 4 0 0,-4-5 0 0,1-2 0 16,1 3 0-16,1-3 0 0,-1 0 0 0,3 1 0 0,-1-2 0 0,-1 0 0 0,3 1 0 0,1-1 0 16,0 0 0-16,1-1 0 0,2 2 0 0,0 1 0 0,1-1 0 0,3-1 0 0,0 0 0 0,2 0 0 15,3 0 0-15,-1 0 0 0,1-1 0 0,0 1 0 0,1 0 0 0,2 0 0 16,0 0 0-16,1 0 0 0,2-3 0 0,0 2 0 0,1 0 0 0,-1 0 0 0,-2 0 0 0,-1-1 0 0,2 0 0 15,-2 1 0-15,0-2 0 0,-1 0 0 0,-1 0 0 0,-1 1 0 0,3-2 0 0,-2 3 0 0,0-1 0 16,1 0 0-16,3 1 0 0,1 0 0 0,0-1 0 0,-4 0 0 0,1 1 0 0,0-1 0 16,1 0 0-16,1 0 0 0,0-2 0 0,-1 3 0 0,0-1 0 0,0 0 0 0,0 0 0 0,-1-1 0 15,2 1 0-15,-1 2 0 0,-1 0 0 0,2 0 0 0,0 0 0 0,-2 0 0 0,3 0 0 16,-3-1 0-16,1 0 0 0,1-2 0 0,-1 3 0 0,1 0 0 0,2-1 0 0,-4 1 0 0,1 0 0 16,-1 0 0-16,1 0 0 0,0 0 0 0,0 0 0 0,-2 1 0 0,0 0 0 0,-1 2 0 0,-1-2 0 15,-1-1 0-15,1 4 0 0,-3-3 0 0,1 0 0 0,-2 2 0 0,2-1 0 0,0 0 0 16,1 1 0-16,-3-1 0 0,0 0 0 0,1 3 0 0,-8-4 0 0,1 0 0 0,1 0 0 0,-3-1 0 15,0 0 0-15,1 1 0 0,-2-1 0 0,-1 0 0 0,1 1 0 0,1-1 0 0,0 1 0 0,-1 1 0 16,0-2 0-16,-2 0 0 0,2-2 0 0,-7 1 0 0,-1-1 0 0,2 0 0 0,-6-2 0 0,0 1 0 16,1 0 0-16,-3 0 0 0,0 2 0 0,-1-2 0 0,5 3 0 0,-3-2 0 0,2 2 0 15,4-1 0-15,-2 0 0 0,0 0 0 0,2-1 0 0,-1 1 0 0,2 0 0 0,-3 1 0 0,0 0 0 16,2-2 0-16,-5-1 0 0,0 2 0 0,3-2 0 0,-3 2 0 0,0-2 0 0,3-1 0 16,-5 2 0-16,0 0 0 0,2 0 0 0,-4-2 0 0,0 3 0 0,0-6 0 0,-1 4 0 0,-2 2 0 15,2-3 0-15,-3-1 0 0,1 2 0 0,-2-2 0 0,-1 1 0 0,0 1 0 0,-1-2 0 0,-10 4 0 16,-2-1 0-16,2-3 22 0,0 1-22 0,1-1 0 0,0 0 0 0,0 0 0 0,1 1 0 0,1-3 27 15,-1 1-27-15,2 0 0 0,0 0 22 0,-1-1-22 0,-1 1 0 0,1-2 19 0,1 0-19 0,-1 1 0 16,2-2 0-16,-3 0 0 0,0-1 0 0,2 2 22 0,-3-3-22 0,0-1 0 0,3 3 4 16,-3-3-4-16,1 0 0 0,0 1-5 0,-3-1 5 0,0-1 0 0,1 0 0 0,-3 0 0 0,0-1 0 15,2-1 8-15,-1 2-8 0,-1 0 0 0,1 0 3 0,-1-1-3 0,0 0 0 0,1-1-13 16,-1-1 13-16,-1 2 0 0,2-2 0 0,-3 0 0 0,0 1 0 0,3-2 18 0,-4 1-18 0,0 2 0 16,0-4-5-16,-2 3 5 0,0-1 0 0,2-2-6 15,-2 0 6-15,0 3 0 0,0-2 0 0,-1-1 0 0,0 2 0 0,1-1-1 0,-1 0 1 0,0 0 0 0,-1 0 5 0,1-1-5 0,0-1 0 0,-2 0-15 16,2 2 15-16,0-1 0 0,-2 1 0 0,0 0 0 0,0 0 0 0,-2-1-25 15,2 1 25-15,0-1 0 0,-2 0 8 0,-1 3-8 0,1-2 0 0,0 0 61 0,0 1-61 0,0 0 0 16,-2-2 0-16,0 2 0 0,-1-1 0 0,1-2 42 0,-1 2-42 0,0 0 0 0,-1-1-21 16,-1 2 21-16,0-1 0 0,-2-2-23 0,0 2 23 0,0 1 0 0,-2-1 0 0,-9-8 0 0,-1 0 0 15,-1-1-21-15,1 4 21 0,2 0 0 0,-1-2-14 0,-2 5 14 0,-1 0 0 0,2-2-2 0,-2 7 2 0,0-1 0 16,-2-2 0-16,2 3 0 0,0-1 0 0,-1-2 8 0,-3 4-8 0,1-2 0 0,0 1-13 16,-1 1 13-16,1 0 0 0,0 1-18 0,-2 0 18 0,1 0 0 0,-1 0 0 0,0 2 0 0,-1 1 0 0,1-1-29 15,-2 0 29-15,-1 1 0 0,0-1-28 0,0 2 28 0,-1-1 0 0,-1 1-20 0,0 2 20 16,1 0 0-16,-1-2 0 0,1 4 0 0,1 1 0 0,-2-3-9 0,1 3 9 0,1-1 0 0,-1 0-1 15,-2 3 1-15,0-3 0 0,-2 2 0 0,1 1 0 0,0 1 0 0,-1-2 0 0,-1 1 0 16,0 0 0-16,-1 0 0 0,-2 1 0 0,0 1 0 0,1 0 0 0,-2 2 0 0,2-2 0 0,-3 3 0 16,-1 0 0-16,0 1 0 0,-2 1 0 0,0-1 0 0,0 0 0 0,-3 2 0 0,-1 0 0 0,-2 0 0 15,1 0 0-15,-4 3 0 0,0-1 0 0,-3 3 0 0,4 0 0 0,1-1 0 0,-2 1 0 16,1 3 0-16,-2-2 0 0,-2 1 0 0,3 2 0 0,-1 0 0 0,1 0 0 0,-7 0 0 0,0 2 0 16,-1 3 0-16,-1 0 0 0,0 0 0 0,0 0 0 0,-3 4 0 0,-1 0 0 0,0 2 0 15,-4 0 0-15,-2-2 0 0,-1 2 0 0,3 4 0 0,-1 0 0 0,2 1 0 0,-5 2 0 0,0 1 0 0,-1 1 0 16,8-3 0-16,-1 3 0 0,-1 1 0 0,8-7 0 0,1 2 0 0</inkml:trace>
  <inkml:trace contextRef="#ctx0" brushRef="#br1" timeOffset="-29914.64">19490 3456 0 0,'0'0'394'0,"0"0"-377"16,-19-13-17-16,0 0 0 0,-2-1-9 0,6 5 9 0,1 1 0 0,-3 0 0 0,-14-7 0 15,1 1 0-15,-2-2-13 0,0 5 13 0,1 1 0 0,-1-3-7 0,3 6 7 0,2 0 0 0,-2-2-1 0,-6 5 1 0,2 0 0 16,-1-2 0-16,2 4 0 0,1-1 0 0,0-1-9 0,31 4 9 0,0 0 0 0,0 0-9 16,0 0 9-16,0 0 0 0,0 0-9 0,-105-3 9 0,-2 0 0 0,0-2 0 0,75 7 0 15,0 0 0-15,-3 2-3 0,5 0 3 0,0 1 0 0,-2-2-11 0,6 3 11 0,0 0 0 0,-2 1 3 0,3 1-3 16,0 0 0-16,1 1 0 0,2 0 0 0,1 0 0 0,0 0 0 0,2 1 0 0,0 0 0 0,0 0-13 16,10-1 13-16,1-1 0 0,-2 0-20 0,1 4 20 0,-1-3 0 0,1 3 0 0,2-2 0 15,-1 1 0-15,-1 2-8 0,4 1 8 0,-1-1 0 0,-1 3-19 0,2-3 19 0,1 3 0 0,-2 0-14 16,4-1 14-16,0 1 0 0,-2 0 0 0,3 2 0 0,0 0 0 0,-2 0-9 0,2-1 9 0,0 1 0 0,0 0-4 15,0 0 4-15,-1 0 0 0,0 2 4 0,0-1-4 0,0-1 0 0,-1 2 0 16,0-2 0-16,0 0 0 0,-1 4-4 0,-1-4 4 0,0 1 0 0,-3 2 0 0,-9 12 0 0,0 0 0 0,-1-1 17 16,2-6-17-16,1 0 0 0,-3 1 0 0,-2-1 0 0,2-2 0 0,-3 1 13 15,2-4-13-15,1 1 0 0,-3-1 2 0,3-1-2 0,-1 0 0 0,-2-1 17 0,7-2-17 0,-2 1 0 0,1 2 0 16,2-7 0-16,1 0 0 0,-1 1-9 0,8-7 9 0,1-1 0 0,-1 2-1 0,3-1 1 16,0 1 0-16,-1 2-5 0,3-1 5 0,0 2 0 0,-1 0 0 0,3 1 0 0,0 0 0 0,1-1-11 15,4 2 11-15,1-3 0 0,0 3-15 0,3-2 15 0,1 2 0 0,-1-1-1 0,4-2 1 16,2 0 0-16,-1 2 0 0,16 3 0 0,0 0 0 0,1 2-6 0,1-9 6 0,1 1 0 0,1 2-1 15,0-6 1-15,1-1 0 0,2 1 0 0,1-2 0 0,-1 0 0 0,1 1 0 0,2-4 0 0,-1 1 0 16,3 2 0-16,-2-3 0 0,1 0 0 0,1 0 0 0,-2-2 0 0,0 1 0 0,-1 0 0 16,1-2 0-16,0 2 0 0,0-5 0 0,1 5 0 0,2-2 0 0,-1 1 0 0,9 1 0 0,-1 0 0 0,3-3 0 15,2 4 0-15,2-4 0 0,2 1 7 0,-4 0-7 0,1 0 0 0,0-1 0 16,1 1 0-16,0 2 0 0,1-1 18 0,3 1-18 0,0-3 0 0,1 0 22 0,2 2-22 0,0 1 0 0,0-4 18 16,0 3-18-16,1-2 0 0,0 0 0 0,-1 4 0 0,1-2 0 0,1-1 9 0,-4 0-9 0,2 1 0 15,0-1 19-15,4 1-19 0,1 1 0 0,1 0 19 0,-5 0-19 0,-1-1 0 0,1 2 0 16,-2 0 0-16,-1 0 0 0,3 0 25 0,4 0-25 0,-1 0 0 0,0 0 27 0,-1 0-27 0,-1 0 0 15,2 0 22-15,-3 0-22 0,1 0 0 0,1 0 0 0,-2 2 0 0,1-1 0 0,0 0 12 16,-1 0-12-16,0 1 0 0,1 0-16 0,-2-1 16 0,-1 1 0 0,1 1-20 0,2-1 20 0,0 1 0 16,2-1 0-16,-8 1 0 0,-1 1 0 0,1-1-48 0,-6 1 48 0,-2-2 0 0,3 5-33 15,4-5 33-15,-1 1 0 0,3 2-31 0,-3 0 31 0,1-1 0 0,1 2 0 0,-4 0 0 0,1-1 0 0,0 2-22 16,2-2 22-16,1 0 0 0,0 2-16 0,0-1 16 0,1-1 0 0,0 3-10 0,-2-4 10 0,1 2 0 16,-1 1 0-16,0-1 0 0,0-3 0 0,1 4-2 0,-6-1 2 0,0-2 0 0,-1 3 0 15,-2-3 0-15,-1 0 0 0,1 3 0 0,0-3 0 0,2 1 0 0,2 0 0 0,-5 1 0 0,0 0 0 16,0-1 0-16,4 2 0 0,-1-2 0 0,1 3 0 0,-4-3 0 0,-1 0 0 0,0 2 0 15,-4-1 0-15,0-1 0 0,1 1 0 0,-3-1 0 0,0 0 0 0,1-1 16 0,-4 0-16 0,-1 1 0 0,4 2-1 16,-4 0 1-16,0-1 0 0,0 2-2 0,-1-3 2 0,-1 0 0 0,0 2 0 0,1-4 0 16,-2 1 0-16,2 2-7 0,-5-3 7 0,1 0 0 0,0 1 4 0,-1-2-4 0,1 1 0 0,0 0-7 15,-3-1 7-15,1 1 0 0,2 1 0 0,-5-4 0 0,1 0 0 0,1 4-3 0,-4-4 3 16,1 0 0-16,1 2 0 0,-1-2 0 0,1 0 0 0,-1 0 0 0,-3-2 0 0,1 1 0 0,2 0 0 16,-3-1 0-16,0 2 0 0,2-3 0 0,0 1 0 0,0-1 0 0,2 1 0 0,-3 0 0 0,0-1 0 15,1 1 0-15,0 0 0 0,-2-2 0 0,1 1 0 0,-2 0 0 0,-1-1 0 0,1 2 0 16,-1-2 0-16,0 2 0 0,2-3 0 0,-2 1 0 0,1 2 0 0,0-3 0 0,-3 0 0 0,-1-1 0 0,3 0 0 15,-5-2 0-15,-1 1 0 0,3 0 0 0,-2-4 0 0,0 2 0 0,2-3 0 0,-3 3 0 0,-1-4 0 16,2 2 0-16,-3 1 0 0,-2-1 0 0,2 0 0 0,-4-3 0 0,0 2 0 0,3-1 0 16,-2-1 0-16,0 1 0 0,-1-1 0 0,-1-1 0 0,-1 0 0 0,1 0 0 0,1-1 0 15,-1 0 0-15,4 0 0 0,-2-4 0 0,1 1 0 0,-1-2 0 0,0 2 0 0,-1 0 0 0,3-2 0 0,-2 1 0 16,0-2 0-16,1 1 0 0,-3 0 0 0,1 0 0 0,1 0 0 0,-1-2 0 0,-2 0 0 16,1 0 0-16,1 0 0 0,-1 1 0 0,1 0 0 0,-2 0 0 0,0 0 0 0,3 1 0 15,-5-2 0-15,0 1 0 0,1-1 0 0,-2 1 0 0,0-2 0 0,1 0 0 0,-5 13 0 0,-1 0 0 16,0-3 0-16,2-9 0 0,0-2 0 0,1-2 0 0,-4 15 0 0,0 0 0 0,1-3 0 0,2-10 0 15,-1 0 0-15,1-2 0 0,-4 15 0 0,0 0 0 0,0-3 0 0,-1 2 0 0,0-1 0 0,1-1 0 16,-2-1 0-16,0 1 0 0,0 0 0 0,-1-1 0 0,0 1 0 0,-1-2 0 0,0 1 0 0,-1 1 0 16,-1-2 0-16,1 2 0 0,0 1 0 0,-2-3 0 0,0 2 0 0,0 1 0 0,-3-2 0 15,2 3 0-15,0-2 0 0,-2 0 0 0,-1 1 0 0,1 1 0 0,-2-1 0 0,-2 2 0 0,1 1 0 0,-3-1 1 16,1 0-1-16,-1 0 0 0,1 1 0 0,-4 1 0 0,2 1 0 0,-1-2-1 16,-12-5 1-16,-1-1 0 0,0-1 0 0,2 5 0 0,1 2 0 0,-3-2 0 0,-1 4 0 0,0 1 0 15,-3-3 0-15,2 4 0 0,0 0 0 0,-3-1 0 0,3 3 0 0,0 0 0 0,-1-2 0 0,-2-1 0 0,-1 1 0 16,1 0 0-16,-1 3 0 0,0 0 0 0,0-4 0 0,3 6 0 0,-1-1 0 0,1-2 0 15,-1 1 0-15,-1 0 0 0,1 1 0 0,-5-1 0 0,2 2 0 0,-2-3 0 0,-7 3 0 16,2-2 0-16,-2 2 0 0,1-2 0 0,-2 0 0 0,1 1 0 0,-3-1 0 0,2 2 0 0,-4-4 0 16,-2 4 0-16,0-1 0 0,-3 2 0 0,8-1 0 0,0 1 0 0,-2 0 0 0,-4-2 0 0,2 2 0 15,-3-2 0-15,3 1 0 0,0 1 0 0,0-1 0 0,-6 1 0 0,0 1 0 0,-1-4 15 16,-3 1-15-16,0 1 0 0,-1 1 0 0,1-3 0 0,0 1 0 0,0 0 19 0,-1 1-19 0,0-2 0 0,1 0-10 16,4 1 10-16,1-1 0 0,-3 1-8 0,-4 2 8 0,1-1 0 0,-2-1 0 0,0 2 0 15,1 0 0-15,-2 0 0 0,-3 0 0 0,1 0 0 0,-1 1 0 0,2-2 0 0,0 0 0 0,-2 1 5 16,1 1-5-16,0-1 0 0,-2-2 0 0,4 2 0 0,-2 1 0 0,1-1-9 0,1 1 9 0,-1 0 0 15,-2 0 7-15,-5 0-7 0,2 0 0 0,-3 1 18 0,0-1-18 0,0 0 0 0,-1 1 0 16,4 0 0-16,-2 1 0 0,-1-1 20 0,3-1-20 0,0 0 0 0,-1 1 14 0,2-1-14 0,-1 0 0 16,1 4 2-16,5-3-2 0,0 1 0 0,-2 2 0 0,0-4 0 0,0 1 0 0,0 1 21 15,0 0-21-15,-2-1 0 0,0 1 11 0,0 2-11 0,1-1 0 0,-3 3 15 0,3-4-15 0,1 2 0 0,-4 1 0 16,4-2 0-16,0-1 0 0,1 5-4 0,1-3 4 0,0 1 0 0,-1 1 6 16,0 1-6-16,0 0 0 0,-2 0 23 0,7 0-23 0,-1 1 0 0,-1 0 0 0,4-1 0 0,-1 0 0 15,-1 3 0-15,-2-2 0 0,-1 0 0 0,-2 2-19 0,-4-1 19 0,-1 1 0 0,-1 0-12 0,11 1 12 16,1-1 0-16,-1 3 0 0,-4-2 0 0,1 1 0 0,-3 0-25 0,6 1 25 0,1 0 0 0,-1 1-26 15,3-2 26-15,-1-1 0 0,-1 3-35 0,22-8 35 0,-2 1 0 0</inkml:trace>
  <inkml:trace contextRef="#ctx0" brushRef="#br1" timeOffset="-23307.31">21569 4384 0 0,'0'0'351'0,"0"0"-351"15,6 0 0-15,-1 0 0 0,2 0-14 0,-3 0 14 0,0 0 0 0,2 0 0 16,1 0 0-16,-1 0 0 0,-6 0 0 0,8-2 15 0,12 1-15 0,0 0 0 0,2-2 0 0,0 0 0 0,0 2 0 0,-22 1 0 0,24-2 0 16,2-1 0-16,0 1 0 0,0 0 9 0,18-1-9 0,0 2 0 0,0-2 0 15,-5 2 0-15,2 0 0 0,-1-2 0 0,-1 1 0 0,2 1 0 0,-1 0 18 0,0-1-18 0,-1 1 0 0,3 0 10 16,-6 1-10-16,0 0 0 0,3-1-11 0,-3 1 11 0,-1 0 0 0,1 0 0 0,-2 0 0 0,1 0 0 16,0 0-6-16,-4 0 6 0,1 0 0 0,1 0-1 0,-4 1 1 0,1-1 0 0,0 1-31 15,-4 0 31-15,0 1 0 0,3-1 0 0,-6-1 0 0,-1 0 0 0,2-1-37 0,-24 1 37 0,0 0 0 16</inkml:trace>
  <inkml:trace contextRef="#ctx0" brushRef="#br1" timeOffset="-21540.36">17479 3945 0 0,'0'0'309'0,"0"0"-339"16,4 0 30-16,0 1 0 0,-4-1 0 0,5 4-16 0,-3-4 16 0,0 0 0 0,2 2-6 0,-2-2 6 0,0 0 0 0,1 0 0 15,0 0 0-15,-1 0 0 0,1 1 0 0,-1-1 0 0,0 0 0 0,0 0 9 0,-1 0-9 0,0 0 0 0,-1 0 0 0,2 2 5 16,-2-2-5-16,0 0 0 0,2 1 0 0,-2 0 0 0,0-1 0 0,-1 2-8 16,-1-2 8-16,0 0 0 0,0 3-6 0,-2-3 6 0,0 1 0 0,-2 2-1 0,-10-2 1 0,-2-1 0 0,0 4 0 15,-4-2 0-15,0-1 0 0,22-1 0 0,-21 4 0 0,-3-4 0 0,1 0 0 0,-1 2 11 0,-14-3-11 0,1 0 0 16,-1-2-3-16,18 3 3 0,1 0 0 0,0-1 0 0,2 0 0 0,1 0 0 0,-2-3-7 15,4 3 7-15,0-2 0 0,-1 1-1 0,4 1 1 0,1-3 0 0,0 2 0 0,8 0 0 0,0 2 0 0,-3-1 0 16,4-1 0-16,0 1 0 0,-1-3 0 0,2 3 0 0,0-2 0 0,-2 1 0 16,3-2 0-16,0 3 0 0,0-3 0 0,6-4 0 0,-1-1 0 0,1 1 0 0,6-1 0 0,1 1 0 15,-1 0 0-15,5 1 0 0,0-2 0 0,0 1 0 0,3 2 0 0,-1 1 0 0,4-3 8 16,13 3-8-16,1 0 0 0,1 1 0 0,-4 1 0 0,0 1 0 0,2-2 3 0,-4 4-3 0,2 0 0 0,-1 0-2 16,-6 3 2-16,-1-1 0 0,2 0 10 0,-7 1-10 0,0-2 0 0,3 3 0 0,-16-3 0 0,0 1 0 15,3 2 18-15,-5-2-18 0,0 2 0 0,2 0 22 0,-8-4-22 0,0 0 0 16,1 3 20-16,-2-1-20 0,0 1 0 0,3-1 0 0,-3 1 0 0,0-1 0 0,0 1 15 0,-2-1-15 15,1 0 0-15,0 3 24 0,-2-2-24 0,0 0 0 0,0 0 33 0,-9 4-33 0,-1 0 0 0,-1 2 0 16,-7-3 0-16,2 0 0 0,-2 2 21 0,-18 1-21 0,-2-2 0 0,0 1 20 0,4-4-20 0,1 0 0 16,-2 1 15-16,2-3-15 0,1 1 0 0,-1-2 0 0,5 0 0 0,0 1 0 0,-2-1 6 0,6-1-6 15,0 0 0-15,0-1-21 0,6 1 21 0,2 0 0 0,-2 2-37 0,14-2 37 0,0 0 0 0,-1-2 0 16,3 2 0-16,0 0 0 0,-2-2-28 0,7 2 28 0,0 0 0 0,0-2 10 0,0 2-10 0,0 0 0 16,0 0 12-16,0-1-12 0,0-1 0 0,0 1 0 0,2 1 0 0,-1 0 0 0,0-1-6 15,1 0 6-15,0-1 0 0,1 0-14 0,9-2 14 0,-1 0 0 0,1 0 11 0,6-2-11 0,0 1 0 16,2-2 0-16,17-1 0 0,1 0 0 0,0-2 26 0,-3 5-26 0,0 1 0 0,3-4 23 15,-6 4-23-15,2 0 0 0,0-1 9 0,-3 4-9 0,1 0 0 0,0 0 0 0,-3 1 0 0,1 0 0 16,0 2 8-16,-8 1-8 0,1-1 0 0,2 2 31 0,-15-3-31 0,1 0 0 0,-1 2 30 16,-3-1-30-16,0 0 0 0,1 1 0 0,-8-2 0 0,0 0 0 0,2 0 11 0,-2 0-11 0,0 0 0 0,0-1 6 15,-1 2-6-15,0-1 0 0,-1 3-7 0,-2-3 7 0,1 0 0 0,0 1 0 16,-9 3 0-16,-1-1 0 0,1 1-9 0,-8-3 9 0,2 2 0 0,-2 1-14 0,-3-2 14 0,1 1 0 0,-4 0-27 16,-17-2 27-16,0 2 0 0,-1-1 0 0,2-2 0 0,2 2 0 0,0-2-6 0,6 1 6 0,0 0 0 15,-1-1 0-15,3-1 0 0,1 0 0 0,-2 0-12 0,7 0 12 0,2 0 0 0,-1 1 0 16,7-1 0-16,0 0 0 0,-1 1 14 0,13-1-14 0,0 0 0 0,-1 0 39 0,7 0-39 0,0 0 0 15,0-1 28-15,0 1-28 0,0 0 0 0,1-1 0 0,-1 1 0 0,0 0 0 0,2 0 22 16,1 0-22-16,-1 0 0 0,0 0-5 0,1 0 5 0,0 0 0 0,2-3-8 0,9 1 8 0,2 2 0 16,1-4 0-16,5 4 0 0,1-1 0 0,1-2-10 0,24 0 10 0,0 2 0 0,0-3-28 15,-3 4 28-15,0-2 0 0,0 1-16 0,-4 1 16 0,-1 0 0 0,4 0 0 0,-6 1 0 0,0-1 0 16,2 2-21-16,-6 1 21 0,1-2 0 0,0 2-16 0,-9-1 16 0,1 0 0 0,1-1-6 0,-12 2 6 16,1-2 0-16,0 3 0 0,-13-4 0 0,1 0 0 0,0 1-16 0,-7-1 16 0,1 0 0 0,0 1-12 15,0-1 12-15,0 0 0 0,-3 3-3 0,1-3 3 0,0 0 0 0,-1 1 0 0,-1-1 0 0,0 0 0 16,-1 0 23-16,-14 1-23 0,0 0 0 0,1 1 46 0,-28-1-46 0,2 0 0 0,-2 0 20 15,3-1-20-15,-2 0 0 0,0-2 0 0,-1 2 0 0,2 0 0 0,-2-3 28 0,7 3-28 0,-1 0 0 16,-2-1 18-16,3 1-18 0,1 0 0 0,-2-1 28 0,7 1-28 0,1 0 0 0,-2 1 0 16,6-1 0-16,1 0 0 0,-1 3 57 0,11-3-57 0,0 0 0 0,-2-3 70 0,16 3-70 0,0 0 0 15,-2-1 40-15,6 1-40 0,0 0 0 0,2 0 0 0,-1 0 0 0,0 0 0 0,2 0 1 16,-1 0-1-16,0 0 0 0,0 0-18 0,0 0 18 0,1 0 0 0,1-1 0 0,0 1 0 0,0 0 0 0,1-3 0 16,10 2 0-16,0-2 0 0,0 0-39 0,6 0 39 0,0 2 0 0,2-2-49 0,18-1 49 15,-1 2 0-15,2-2-33 0,-3 0 33 0,1 3 0 0,2-1 0 0,-3 0 0 0,1-1 0 0,1 1-18 16,-4 2 18-16,-2 0 0 0,1-1-5 0,-2 1 5 0,-1 0 0 0,1-1-1 15,-4 1 1-15,-1 1 0 0,0 0 0 0,-5 1 0 0,-1 1 0 0,-1 1-9 0,-13-4 9 0,-1 1 0 0,1 3-1 16,-4-4 1-16,1 2 0 0,0 0-11 0,-6-2 11 0,0 0 0 0,0 2 0 0,-1-2 0 0,0 1 0 16,-1 1-6-16,1-1 6 0,0 0 0 0,-3 1 34 0,0-2-34 0,0 0 0 0,0 1 51 15,-14-1-51-15,1 2 0 0,-1 0 0 0,-22 0 0 0,1 0 0 0,-3-1 41 0,3-1-41 0,0 0 0 0,-4 0 25 16,6 0-25-16,-1 0 0 0,1 0 15 0,1 0-15 0,-2 0 0 0,2 0 0 16,8 0 0-16,-1 0 0 0,0 0 36 0,8 0-36 0,-1 0 0 0,-3 0 43 0,17 0-43 0,0 0 0 0,-1 0 24 15,5 0-24-15,0 0 0 0,-2 0 0 0,6 0 0 0,0 0 0 0,1 0-20 0,0 0 20 0,0 0 0 16,1 1-62-16,0-1 62 0,0 0 0 0,2 1-70 0,8-1 70 0,-1 0 0 0,2 3 0 15,8-3 0-15,0 0 0 0,1 0-74 0,22 0 74 0,2-1 0 0,-1-3-71 0,-4 1 71 0,0 0 0 16</inkml:trace>
  <inkml:trace contextRef="#ctx0" brushRef="#br1" timeOffset="-19698.65">11191 3907 0 0,'0'0'338'15,"0"0"-330"-15,0 0-8 0,0 0 0 0,-2 3 4 0,2-3-4 0,0 0 0 0,-1 0-12 16,1 0 12-16,0 0 0 0,-1-3 0 0,1 2 0 0,0 1 0 0,0-1-3 0,0 0 3 0,0 0 0 16,0-1 0-16,1 2 0 0,0 0 0 0,0-2 12 0,0 2-12 0,0 0 0 15,1 0 0-15,-2 0 0 0,0 0 0 0,0 0 0 0,0 0 2 0,0 0-2 0,0 0 0 0</inkml:trace>
  <inkml:trace contextRef="#ctx0" brushRef="#br1" timeOffset="-19056.63">17391 3975 0 0,'0'0'486'0,"0"0"-491"0,1 2 5 0,0-1 0 0,2 0-27 0,-2-1 27 0,0 0 0 0,0 1-42 15,0-1 42-15,0 0 0 0,0 2 0 0,0 0 0 0,0-2 0 0,2 3-29 16,-1-1 29-16,0 0 0 0,2 0 0 0,-4-2 0 0,0 0 0 0,0 0 2 0,0 0-2 0,0 0 0 0</inkml:trace>
  <inkml:trace contextRef="#ctx0" brushRef="#br1" timeOffset="-18719.61">21069 4513 0 0,'0'0'734'0,"0"0"-781"15,4 0 47-15,0 0 0 0,2-2-88 0,-6 2 88 0,0 0 0 0</inkml:trace>
  <inkml:trace contextRef="#ctx0" brushRef="#br1" timeOffset="-4188.18">10435 4021 0 0,'0'0'690'0,"0"0"-717"0,0 0 27 0,0 0 0 0,0 0-32 16,0 0 32-16,0 0 0 0,0 0-15 0,0 0 15 0,0 0 0 0,0 0 0 0,0 0 0 0,0 0 0 0,0 0 0 0,0 0 0 0,0 0 0 0,0 0 18 15,0 0-18-15,0 0 0 0,0 0 35 0,0 0-35 0,0 0 0 0,0 0 20 0,0 0-20 16,0 0 0-16,0 0 0 0,0 0 0 0,0 0 0 0,0 0 6 0,0 0-6 0,0 0 0 0,0 0-2 16,0 0 2-16,0 0 0 0,0 0-13 0,0 0 13 0,0 0 0 0,0 0 0 15,0 0 0-15,0 0 0 0,0 0 0 0</inkml:trace>
  <inkml:trace contextRef="#ctx0" brushRef="#br1" timeOffset="-3737.56">17441 4205 0 0,'0'0'659'0,"0"0"-661"0,0 0 2 0,0 0 0 0,0 0 0 0,0 0 0 0,0 0 0 16,0 0 3-16,0 0-3 0,0 0 0 0,0 0 11 0,0 0-11 0,0 0 0 0,0 0 8 15,4 2-8-15,1 2 0 0</inkml:trace>
  <inkml:trace contextRef="#ctx0" brushRef="#br1" timeOffset="-3431.84">21022 4181 0 0,'0'0'572'0,"0"0"-569"0,0 0-3 0,0 0 0 0,0 0-9 16,0 0 9-16,0 0 0 0,0 0-11 0,-5 11 11 0,1 2 0 0</inkml:trace>
  <inkml:trace contextRef="#ctx0" brushRef="#br1" timeOffset="-2937.16">20634 4142 0 0,'0'0'634'0,"0"0"-636"16,0 0 2-16,0 0 0 0,0 0 0 0,0 0 0 0,0 0 0 0,0 0 0 0,0 0-16 0,1 10 16 0,0-2 0 0,2 3 7 15,-3-11-7-15,0 0 0 0</inkml:trace>
  <inkml:trace contextRef="#ctx0" brushRef="#br1" timeOffset="-2570.08">13500 4255 0 0,'0'0'567'0,"0"0"-567"0,0 0 0 0,0 0 0 0,0 0-12 16,0 0 12-16,0 0 0 0,0 0-9 0,0 0 9 0,0 0 0 0,0 0 19 0,0 0-19 0,0 0 0 0,0 0 0 15,-13 7 0-15,-2 2 0 0</inkml:trace>
  <inkml:trace contextRef="#ctx0" brushRef="#br1" timeOffset="900.68">17299 3532 0 0,'0'0'261'0,"0"0"-262"0,1 3 1 0,0 1 0 0,0 0 7 0,-1-1-7 0,0-1 0 16,1 0 2-16,-1 0-2 0,0-1 0 0,1 4 0 0,-1-5 0 0,0 0 0 0,0 0 0 0,0 0 4 16,0 0-4-16,0 0 0 0,0 0-3 0,0 0 3 0,0 0 0 0,0 0 2 0,0 15-2 0,0 0 0 15,0 2 0-15,0-11 0 0,0 0 0 0,-1 1 0 0,1 0 0 0,0 1 0 0,0-1-5 16,0 3 5-16,0-2 0 0,1 0-2 0,0 13 2 0,0 0 0 0,0 0 0 0,0 0 0 0,0 1 0 16,0-2-1-16,0 0 1 0,0-1 0 0,1 3 0 0,-1-4 0 0,0 1 0 0,0 1 1 0,0-2-1 0,0 0 0 15,0 2 0-15,-1-2 0 0,0-1 0 0,2 3 3 0,-2-4-3 0,0 2 0 0,2 0 13 16,-2-2-13-16,0 2 0 0,1-1 16 0,-1-1-16 0,0 1 0 0,-1 1 0 15,1-1 0-15,0-1 0 0,-2 2 12 0,2 0-12 0,0 0 0 0,-2 0 0 0,1-1 0 0,0 1 0 0,-1 2-8 16,0-1 8-16,0 0 0 0,-1 0 0 0,0-1 0 0,0 0 0 0,-1 1-18 0,1-1 18 0,-1 0 0 16,0 0-16-16,0 0 16 0,-1 0 0 0,0 2-9 0,1-2 9 0,0-1 0 0,-1 1 0 0,2 0 0 15,0 0 0-15,-2 2-2 0,2-2 2 0,0 0 0 0,-1 0 0 0,2-1 0 0,0 0 0 0,0 2 0 16,2-19 0-16,0 0 0 0</inkml:trace>
  <inkml:trace contextRef="#ctx0" brushRef="#br1" timeOffset="2717.11">11244 10463 0 0,'0'0'319'0,"0"0"-319"0,6-73 0 0,1 0 0 0,0 0-16 15,-7 39 16-15,0-1 0 0,0-2-5 0,-2 4 5 0,0-1 0 0,-1-1-8 0,-5 2 8 0,1 1 0 0,-2-2 0 16,-2 3 0-16,1 0 0 0,-2-4-8 0,-2 5 8 0,1-1 0 0,-1-3-4 16,1 2 4-16,-1 1 0 0,0-3 3 0,-5 3-3 0,2 0 0 0,-3-2 0 0,-3 2 0 0,1-1 0 0,-3 0 6 15,1 0-6-15,0 1 0 0,1-3-11 0,-3 3 11 0,1-3 0 0,0 0 6 0,-5 5-6 0,1 0 0 0,0-3 0 16,-5 3 0-16,1 0 0 0,-2-3-8 0,-1 3 8 0,1 0 0 0,0 0-10 0,-4 0 10 0,2 1 0 15,-1 0 10-15,0 0-10 0,-1 3 0 0,-2-2 0 0,1 3 0 0,-2 0 0 0,0-1 4 16,-1 4-4-16,0 0 0 0,1-1-1 0,-2 4 1 0,2 1 0 0,-1-3 12 0,1 3-12 16,0 0 0-16,1 0 0 0,0 2 0 0,2-1 0 0,-1 2 6 0,-1 3-6 0,2 1 0 0,-1-1-4 15,-1 2 4-15,0 1 0 0,-1-3 13 0,-2 4-13 0,0 0 0 0,0-1 0 0,-1 4 0 0,1 1 0 0,-2-3 16 16,2 5-16-16,-2-2 0 0,2 0 15 0,0 5-15 0,2-1 0 0,-3 2 12 16,4-1-12-16,0 1 0 0,-2 2 0 0,2 2 0 0,-1-1 0 0,0 0 5 0,2 2-5 0,1 2 0 0,-2-3-4 15,1 3 4-15,1 2 0 0,-3 0 2 0,0 3-2 0,-1-1 0 0,0 2 0 16,2-2 0-16,2 1 0 0,-3 2-1 0,1 0 1 0,1 1 0 0,-4-2-17 0,6 5 17 0,0-1 0 0,-3 0 4 15,2 1-4-15,0 2 0 0,1 0 0 0,2 2 0 0,0 0 0 0,-1 2 12 0,3 2-12 0,2 0 0 16,-3 1 1-16,2 0-1 0,1 0 0 0,-1 2 19 0,3 0-19 0,1-1 0 0,-1 2 0 16,3 0 0-16,1-1 0 0,-2 6-9 0,6-3 9 0,-2 2 0 0,1-1-15 0,2 3 15 0,1-1 0 0,-2 1-22 15,4 1 22-15,1-1 0 0,-2 3 0 0,5-4 0 0,-1 1 0 0,0 1-16 16,0 2 16-16,1 1 0 0,-1 0 49 0,6 0-49 0,0 0 0 0,-1 2 0 0,4-1 0 0,-1 0 0 0,0 0 0 16,3 1 0-16,0 0 0 0,-2 2-32 0,6 0 32 0,0 0 0 0,-1-1 22 0,3 1-22 0,0-1 0 15,1 2-3-15,1-3 3 0,0 1 0 0,0 1 0 0,2-3 0 0,-1 1 0 0,2 3 0 16,2-4 0-16,0-1 0 0,2 1-23 0,6 0 23 0,-3 1 0 0,2 0-16 0,4-2 16 0,-2 0 0 15,3 1 0-15,0-3 0 0,2 1 0 0,1-2-20 0,0 1 20 0,0-1 0 0,2 4 17 16,1-5-17-16,2 1 0 0,0 1-4 0,7-3 4 0,-2-1 0 0,1 1 0 0,1-1 0 0,0 0 0 16,4 1-2-16,-2-3 2 0,1 0 0 0,1 0-11 0,1-2 11 0,3 0 0 0,-3 1 1 0,4-3-1 15,-3 0 0-15,5 2 0 0,0-4 0 0,2 1 0 0,-2 2 13 0,2-6-13 0,-2 2 0 0,4 0 0 16,-5-3 0-16,4 0 0 0,0 0 5 0,-1-3-5 0,0 0 0 0,1 1 0 0,-1-3 0 0,2 1 0 16,-2-3 4-16,3 0-4 0,0-1 0 0,-2 1 0 0,2-6 0 0,-1 2 0 0,2 0 7 15,1-3-7-15,1-1 0 0,0 1 0 0,1-4 0 0,-1-2 0 0,2 2-10 0,-2-3 10 0,-1 1 0 16,3-1-9-16,0-2 9 0,0 0 0 0,1 1-5 0,-2-6 5 0,1 1 0 0,1-2 0 0,-2 0 0 15,0 1 0-15,1-3 10 0,-1-3-10 0,-1-1 0 0,1-1 8 0,-5-2-8 0,0 0 0 0,1-1-4 16,-6-4 4-16,2 0 0 0,0-1 0 0,-3-5 0 0,-2 2 0 0,3-5 0 0,-5 1 0 16,0-1 0-16,4 0 36 0,-7-4-36 0,1 1 0 0,-1-1 34 0,-2-4-34 0,-2 1 0 0,0-2 0 15,-4-1 0-15,-1 0 0 0,0 0 10 0,-4-3-10 0,0-1 0 0,2 0-25 0,-5-1 25 0,0-1 0 0,0 1-18 16,-4-1 18-16,0-1 0 0,1-3 0 0,-2 0 0 0,0 2 0 0,1-1 5 16,-6-2-5-16,1 0 0 0,-1-2 13 0,-2 4-13 0,1-1 0 0,2-1 20 0,-8-2-20 0,0 0 0 15,3-1 0-15,-5 3 0 0,0-2 0 0,1 1-14 0,-3-1 14 0,0 1 0 0,0-1-9 16,-2 1 9-16,0 0 0 0,0 0-5 0,-3 1 5 0,0 0 0 0,-1-3 0 0,-6 5 0 0,0-2 0 0,-2 1 6 15,1 0-6-15,0 0 0 0,-2 0-5 0,-2 1 5 0,-1 2 0 0,-2-3 1 16,2 3-1-16,0 1 0 0,0-1 0 0,0 2 0 0,1-1 0 0,-2 1 0 0,-4 2 0 0,-1 0 0 0,0-2-8 16,-4 4 8-16,1-1 0 0,-2 0-12 0,-2 3 12 0,2 0 0 0,-3-3 0 0,-4 3 0 0,2 2 0 15,-1-3-1-15,1 8 1 0,1-2 0 0,-2 0 7 0,1 2-7 0,1 3 0 16,-1-2-1-16,-1 3 1 0,1 0 0 0,-1-1 0 0,-3 3 0 0,2-1 0 0,-3 1 7 16,0 4-7-16,-1-1 0 0,-1-2 7 0,1 7-7 0,-1-1 0 0,-2 1 1 0,2 2-1 0,-1 0 0 0,-1-1 0 0,1 3 0 15,1 1 0-15,-3-2-6 0,3 5 6 0,-1-1 0 0,0 1-5 0,4 4 5 0,-1-2 0 16,2 0 8-16,-5 4-8 0,3-1 0 0,0 1 0 0,1 4 0 0,-2 1 0 0,0-2 18 0,6 3-18 15,0-2 0-15,-1 4-2 0,3-2 2 0,0 0 0 0,-1 2 0 0,2-3 0 0,0-1 0 0,-1 2 0 16,3-3 0-16,0 0 0 0</inkml:trace>
  <inkml:trace contextRef="#ctx0" brushRef="#br1" timeOffset="2885.68">10559 11096 0 0,'0'0'434'0,"0"0"-439"0,184 133 5 15,0 2 0-15,1 0 9 0,-121-95-9 0,1 0 0 0,0 1-29 0,-1-2 29 0,1-1 0 0,2 1 0 0,-4-4 0 16,0-1 0-16</inkml:trace>
  <inkml:trace contextRef="#ctx0" brushRef="#br1" timeOffset="3401.18">21254 12121 0 0,'0'0'422'0,"0"0"-422"0,0-73 0 0,0 0 0 0,0-1 0 0,-3 33 0 0,0 0 0 0,-1 0 14 16,-6 0-14-16,1 0 0 0,0-1 3 0,-5 5-3 0,2-2 0 0,-2-1 0 16,-4 5 0-16,0-1 0 0,0-2 1609 0,-3 3-1609 0,-1 0 0 0,1-2 0 15,21 37 0-15,-34-51 0 0,0 1 0 0,-2 0 0 0,-88-100 0 0,2 0 0 16,122 150 0-16,-118-128 0 0,-5 29 0 0,-7 15 0 15,-9 13 0-15,-3 5 0 0,-6 9 0 16,-1 11 0-16,-11 9 0 0,-9 5 0 16,-2 18 0-16,-3 9 0 0,6-1 0 15,-2 8-1204-15,5 12 1194 0,3 22 0 16,3 2 6-16,7 13 10 0</inkml:trace>
  <inkml:trace contextRef="#ctx0" brushRef="#br1" timeOffset="3450.6">17235 10988 0 0,'0'0'706'0,"0"0"-702"0,-87 163-2 0</inkml:trace>
  <inkml:trace contextRef="#ctx0" brushRef="#br1" timeOffset="3506.5">17038 11676 0 0,'0'0'755'0,"0"0"-749"0,29 191-6 16,2-64-6-16</inkml:trace>
  <inkml:trace contextRef="#ctx0" brushRef="#br1" timeOffset="3869.15">17668 12778 0 0,'0'0'770'0,"0"0"-765"16,256 227 6-16,-113-117 7 0,4 5-3 15,3-12 2-15,-1 4-30 0,0-12 22 16,2-12-2-16,-7 0-9 0,1-9-3 15,-3-12 4-15,0-19 22 0,4-15 1 16,-12 1-7-16,6 3-22 0,7 2-4 16,-10 7 2-16,4-21-1 0,-5-13 2 15,12-23 3-15,-16 2-1 0,-3-5 10 16,-16 6-9-16,2-13 3 0,2-21 5 16,-13 0 7-16,-9-15 0 0,-13 7-13 15,-13-9-8-15,-8-12-77 16,-29 29 88-16,-1 0 0 0,0-2-104 15,-8-10 104-15,1 0 0 0,-2-4-71 0,-9 1 71 0,-1-2 0 0,1 1 0 0,-5 5 0 0,1 1 0 16,1-2-43-16,-4 8 43 0,0-1 0 0,0-1-30 0,-7 8 30 0,0 1 0 0,0-2-8 16,2 8 8-16,0 2 0 0,0-2 0 0,-3-1 0 0,0-2 0 0,0 0 1553 0,-10-4-1553 0,-2 1 0 0,0-3 0 15,-3-4 0-15,1-1 0 0,-2-1 0 0,-1 6 0 0,0-3 0 0,0 1 0 16,19 49 0-16,-21-50 0 0,1 2 0 0,-1-4 0 0,-4 3 0 0,2-2 0 0,-1 0 0 0,-2 7 0 0,-1 0 0 16,-1-2 0-16,-1 3 0 0,-1 0 0 0,0-1 0 0,-2 4 0 0,-1-2 0 0,0 0 0 15,-6 2 0-15,0 0 0 0,0-1 0 0,-4 0 0 0,1 1 0 0,-2-1 0 0,-1 5 0 0,-2 0 0 0,0 0 0 16,-3 5 0-16,1 1 0 0,-2-2 0 0,0 1 0 0,-1 1 0 0,0-1 0 0,2 6 0 0,1 0 0 15,0-3 0-15,10 8 0 0,-2-1 0 0,0 0 0 0,41 21-1639 16,-52-22 1639-16,-52-20 59 0,-86-27 19 16,21 2-16-16</inkml:trace>
  <inkml:trace contextRef="#ctx0" brushRef="#br1" timeOffset="4437">15104 11529 0 0,'0'0'360'0,"0"0"-356"0,6-1-4 0,-1-1 0 15,0 2 4-15,-3-1-4 0,0 0 0 0,2-1 0 0,-3 1 0 0,0-2 0 0,2 0-1 0,-3 2 1 0,0-2 0 16,2 1 6-16,-3-2-6 0,1 4 0 0,-1-3 0 0,-1-1 5 0,-10-3-5 0,0-3 0 0,-4 1 0 15,-27-4 0-15,-1 0 0 0,-2-3 3 0,-2 6-3 0,0 0 0 0,-1-1-2 0,6 4 2 0,-1 0 0 16,-2-3 1-16,4 4-1 0,0 1 0 0,1-4 0 0,0 6 0 0,2-2 0 0,-1 0 0 0,0 3 0 16,2-1 0-16,-1 1 2 0,1-2-2 0,-2 1 0 0,1-1 15 0,0 2-15 0,-1-1 0 0,-1 1 0 15,1-1 0-15,1 1 0 0,-2 0 5 0,4-1-5 0,1 1 0 0,-3 0-7 0,5-1 7 0,-1 1 0 16,0 0-11-16,7 2 11 0,1 0 0 0,-5-4 0 0,12 0 0 0,-1 1 0 0,-2 1 2 0,6-2-2 16,0 0 0-16,0 1 0 0,12 2 0 0,-1 1 0 0,1-3-5 0,2 1 5 0,0-2 0 15,0 0 0-15,2-1 0 0,0-1 0 0,0 1-1 0,2-4 1 0,0 1 0 0</inkml:trace>
  <inkml:trace contextRef="#ctx0" brushRef="#br1" timeOffset="4653.55">14304 10896 0 0,'0'0'358'0,"0"0"-349"0,0 18-9 0,0 1 0 0,2 1 6 16,-1-8-6-16,0 2 0 0,0 0 0 0,1 3 0 0,0-1 0 0,1 4 8 0,-1 2-8 0,0 0 0 15,2 0 4-15,2 23-4 0,1-1 0 0,0 1 14 0,0 0-14 0,0-1 0 0,3 0 0 16,-1-4 0-16,0 1 0 0,1 1 20 0,-5-1-20 0,-1-1 0 0,2 1 1 0,-1 1-1 0,0 1 0 16,1-1-1-16,-3-1 1 0,-1 0 0 0,1 1 0 0,-2-2 0 0,0 1 0 0,1 1 10 15,-2 1-10-15,0-1 0 0,-2 2 16 0,4 8-16 0,0 1 0 0,0 0 6 0,-2 4-6 0,0 1 0 0,-1-1 0 16,-3-9 0-16,-1 1 0 0</inkml:trace>
  <inkml:trace contextRef="#ctx0" brushRef="#br1" timeOffset="7257.47">10550 12861 0 0,'0'0'264'0,"0"0"-271"15,-7 3 7-15,0-1 0 0,-1 0-1 0,4-2 1 0,0 1 0 0,-2 1 0 16,1-2 0-16,0 0 0 0,5 0 0 0,-6 1 0 0,0-1 0 0,-1 0 0 0,0 0 0 0,-11-1 0 0,-2-1 0 0,1 0 5 16,-1-1-5-16,-1-1 0 0,0-1 0 0,0 0 0 0,0 0 0 0,-2-1 0 0,1 1 0 15,-2 0 0-15,1-1 13 0,-17-5-13 0,-2-1 0 0,1 0 19 0,4 2-19 0,-1-1 0 0,-2-2 6 16,0 2-6-16,1 0 0 0,-4-2 0 0,5 3 0 0,0-1 0 0,-2 0 11 0,3 0-11 0,1 1 0 16,-3-1 4-16,2 2-4 0,-2-2 0 0,0 2 12 0,4-1-12 0,1 1 0 0,0-2 0 15,4-1 0-15,1 3 0 0,-2-2 7 0,2 2-7 0,-1 1 0 0,-1-2-14 0,3 5 14 0,-1-4 0 16,-1 0-18-16,4 2 18 0,-1 0 0 0,2-2 0 0,2 3 0 0,0-1 0 0,-1-4-7 0,4 5 7 0,-1-2 0 15,0-1 3-15,4 2-3 0,-2 0 0 0,1-2-4 0,11 6 4 0,1 1 0 16,-2-3 0-16,3 3 0 0,0-2 0 0,-1-1 16 0,2 1-16 0,0-1 0 0,-1-1-4 0,5 4 4 0,0 1 0 16,-1-2-16-16,1 0 16 0,0-1 0 0,-2 0 0 0,2 0 0 0,-2 0 0 0,1-1-20 15,0-10 20-15,0 0 0 0,-1 0-11 0,2 15 11 0,0 0 0 0</inkml:trace>
  <inkml:trace contextRef="#ctx0" brushRef="#br1" timeOffset="7505.31">9422 11941 0 0,'0'0'281'0,"0"0"-274"0,3 31-7 0,0-1 0 16,2 1 28-16,-3-11-28 0,0 0 0 0,3 0 0 0,-2 2 0 0,0 1 0 0,0-1 28 0,4 20-28 0,0 0 0 15,2 1 12-15,-2-3-12 0,0-1 0 0,1 1 15 0,-4 0-15 0,1 0 0 16,-1 1 0-16,-2-4 0 0,0 1 0 0,0 1 18 0,0-3-18 0,0-1 0 0,1 3 2 15,-3-3-2-15,0-1 0 0,0 2-24 0,-4-2 24 0,1-1 0 0,0 0 0 0,0 2 0 0,0 0 0 0,0-1-7 16,-5 3 7-16,0 0 0 0,0 0-24 0,-2 3 24 0,1 0 0 0,-2 1-22 0,0-3 22 0,1-1 0 16,-2 4 0-16,-1-7 0 0,0 1 0 0,-2-1-10 0,5-5 10 0,0 1 0 0</inkml:trace>
  <inkml:trace contextRef="#ctx0" brushRef="#br1" timeOffset="9758.86">10623 13647 0 0,'0'0'277'0,"0"0"-277"15,-5 25 0-15,0 0 0 0,-1 0 3 0,4-10-3 0,0-2 0 0,-1 3-6 0,0-2 6 0,0 1 0 0,-2 1-12 16,1-2 12-16,0 1 0 0,-3 2 0 0,1-2 0 0,0 2 0 0,-1-2-5 0,-2 0 5 0,0 2 0 0,0-1-1 0,-1 0 1 16,-1-1 0-16,0 0 4 0,-2 1-4 0,1-2 0 0,0 3 0 0,-4-4 0 0,2 2 0 0,-1-1-4 15,-1-1 4-15,-1-1 0 0,0 2 0 0,-17 5 0 0,2 0 0 0,0 0 0 0,1-7 0 0,1 1 0 0,0 2 0 16,-2-8 0-16,1 1 0 0,0 0 0 0,0-1 0 0,1 1 0 0,-2 1 0 0,0-5 0 0,1 0 0 16,-2 4 0-16,0-8 0 0,1 1 0 0,-1 0 0 0,-2-2 0 0,1 0 0 0,0-2 0 15,-1 0 0-15,-2 1 0 0,1-2 0 0,2 2 0 0,0 0 0 0,-2-2 0 0,4 0 0 16,0 0 0-16,-3-1 0 0,4 0 0 0,0 0 0 0,-4-1 0 0,2-1 0 0,0 1 0 0,-1-2 0 15,-3-2 0-15,-1 1 0 0,1-1 0 0,-1-1 0 0,0 0 0 0,0-2 0 0,0 2 0 0,0-3 0 0,1 1 0 16,-2-3 0-16,1 1 0 0,-2 0 0 0,3-5 0 0,0 1 0 0,-2-1 0 0,4 0 0 16,-2 0 0-16,1-1 0 0,-3 1 0 0,-1-1 0 0,-2-2 0 0,3 0 0 0,2 0 0 15,0-2 0-15,1-1 0 0,0 0 0 0,-1-3 0 0,1 2 0 0,-2-1 0 0,-2 1 0 0,3-3 0 0,0 1 0 16,-1-1 6-16,3-2-6 0,-2 0 0 0,0-3 7 0,2 2-7 0,-1-2 0 0,0-1-4 16,5 1 4-16,0 1 0 0,-3-2 0 0,6-1 0 0,-3 0 0 0,0 0 13 0,1 0-13 0,-1-2 0 15,1 1 16-15,3-2-16 0,-1 0 0 0,-1-1 12 0,4 0-12 0,0 0 0 0,-3-1 0 16,5 1 0-16,-1 0 0 0,-3 1-13 0,5-4 13 0,1 2 0 0,-2-3-16 0,6 1 16 0,-2 2 0 15,1-2 2-15,3-1-2 0,-1 1 0 0,-1-2 0 0,0 0 0 0,2 2 0 0,-1-3-6 0,2 1 6 16,0-1 0-16,1-1 0 0,1 2 0 0,0-1 0 0,1 0 21 0,1 1-21 0,1 1 0 0,1-4 0 16,-1 3 0-16,2 0 0 0,0-2-7 0,3 2 7 0,1-3 0 0,-5 2 0 0,4 2 0 0,1 0 0 15,-3-2-18-15,3 1 18 0,-1-2 0 0,0 0 0 0,3 1 0 0,0 2 0 16,-3-4-11-16,4 4 11 0,0-1 0 0,0-1-2 0,0 1 2 0,0 1 0 0,3-5 3 0,-1 6-3 16,0-1 0-16,1 1 0 0,2-3 0 0,0-1 0 0,-2 1 26 0,1 0-26 0,1 0 0 0,-1 0-2 15,1-2 2-15,1-1 0 0,0 1-1 0,2 0 1 0,-1 1 0 0,2 0 0 0,0 4 0 0,1 1 0 0,0-2 51 16,2 4-51-16,1 0 0 0,0 0 11 0,1 1-11 0,-1 0 0 0,3-2-13 15,-2 3 13-15,2 0 0 0,-1 1 0 0,1 1 0 0,-1-1 0 0,1 0 43 0,0-2-43 0,2 0 0 0,0-1-10 16,1 3 10-16,-1 0 0 0,1-1-19 0,3 3 19 0,-2 0 0 0,1-2 0 16,1 4 0-16,1-1 0 0,-2-1-23 0,1 4 23 0,0 1 0 0,0-3-20 0,2 3 20 0,-1 0 0 0,2-1-14 15,2 0 14-15,-4 1 0 0,4-3 0 0,-1 5 0 0,1 0 0 0,-1 0-10 0,3 1 10 0,1 2 0 16,1-2-15-16,-1 0 15 0,-2 1 0 0,4 0-6 0,-3 3 6 0,-1-1 0 0,4 0 0 16,-4 3 0-16,1-2 0 0,4 1-1 0,-2 1 1 0,2 2 0 0,0-2 0 0,0 1 0 0,0 2 0 0,2-3 6 15,0 4-6-15,0 0 0 0,3-1 0 0,-1 4 0 0,0-1 0 0,1-1 1 16,-1 3-1-16,1 1 0 0,3-3-3 0,-3 6 3 0,0 0 0 0,4-4-2 0,-3 5 2 0,-2 0 0 0,4 0 0 15,1 2 0-15,0 1 0 0,-1-1 33 0,1 3-33 0,-2 2 0 0,0-4 11 0,0 5-11 0,-2 0 0 16,3-2-1-16,1 3 1 0,-3 0 0 0,3-1 0 0,1 2 0 0,0 2 0 0,2 1 6 16,-5 2-6-16,-1-2 0 0,2 3-5 0,-2 1 5 0,-1 1 0 0,2 1 1 0,2 1-1 0,0-1 0 15,0 0 0-15,2 3 0 0,-2 0 0 0,3 0-13 0,-4 3 13 0,-1 0 0 0,3 1 5 16,-4 1-5-16,1 0 0 0,2 1 10 0,-2 1-10 0,1 1 0 0,-1 2 0 0,3 0 0 0,-2 0 0 0,2 1 10 16,-6 1-10-16,0 0 0 0,2 2-11 0,-3 1 11 0,2 1 0 0,0 0 2 15,-3 1-2-15,1 2 0 0,1-2 0 0,0 2 0 0,-2 1 0 0,0 0 6 0,-3 0-6 0,-1 1 0 0,2 1 5 16,-4 1-5-16,-1-1 0 0,0 3 7 0,0-1-7 0,-1-1 0 0,1 3 0 15,-4-3 0-15,1 2 0 0,-1 1 0 0,-4-1 0 0,1 1 0 0,1 0-4 0,-1 1 4 0,-1 0 0 0,1 1-11 16,-4 1 11-16,2-1 0 0,-1 0 0 0,-2 2 0 0,1 0 0 0,-1-1-8 0,-3 2 8 0,0-2 0 16,2 2 2-16,-2-2-2 0,0 1 0 0,1 0 1 0,-5 3-1 0,0-2 0 0,3 1 0 0,-4-1 0 15,-1 0 0-15,3 3 1 0,-6-4-1 0,0-1 0 0,0 3-3 0,-1-1 3 0,0-1 0 16,1 2-4-16,-4 0 4 0,0 0 0 0,2 0 0 0,-4-2 0 0,0 1 0 0,0 2-8 0,-1-2 8 16,0 0 0-16,0 2 83 0,0-2-83 0,0 1 0 0,0 2 30 0,-3-3-30 0,1 0 0 0,0 0 0 15,-1 0 0-15,1 1 0 0,-2-2-25 0,-1 0 25 0,1 0 0 0,0 1-41 0,-2-1 41 0,-1-1 0 16,-1 2-40-16,-2-4 40 0,1 0 0 0,-3 5 0 0,1-6 0 0,1 0 0 0,-3 3 27 15,3-5-27-15,-1 2 0 0,-2 0 15 0,-1-4-15 0,1 0 0 0,-1 3-16 0,1-5 16 0,-1 0 0 0,-2 2 0 16,2-1 0-16,-1-1 0 0,-1 2-7 0,-1-4 7 0,-1 0 0 0,1 1-14 0,1-3 14 16,0 0 0-16,1 1 15 0,-4 0-15 0,2-2 0 0,-1 0 0 0,0-1 0 0,-1 0 0 0,2 1 0 15,1-1 0-15,1-1 0 0,-2 2-14 0,5-4 14 0,0 0 0 0,-2 2-26 0,5-7 26 0,0 1 0 16</inkml:trace>
  <inkml:trace contextRef="#ctx0" brushRef="#br1" timeOffset="10643.63">20374 13553 0 0,'0'0'310'0,"0"0"-316"0,-4 2 6 0,1 0 0 0,-2 2 0 15,3-2 0-15,0-1 0 0,-1-1 4 0,0 2-4 0,0 0 0 0,0-2-1 0,-1 1 1 0,-1 0 0 0,0 0 10 16,-1-1-10-16,-1 0 0 0,0 2 0 0,-13-2 0 0,0 0 0 0,1 0 6 16,-3-2-6-16,-1 0 0 0,0 1 7 0,1-3-7 0,-1 0 0 0,-2 1 10 0,1 1-10 0,1-2 0 0,-1 1 0 0,-15-2 0 15,0 0 0-15,0-1 6 0,6 1-6 0,0 0 0 0,-3-3 11 16,7 4-11-16,0 0 0 0,-3-2 3 0,6 2-3 0,0-3 0 0,-2 0 0 0,7 2 0 0,-1 0 0 0,-2-2-2 0,4 4 2 0,0 0 0 15,0-1-4-15,12 3 4 0,0-1 0 0,-1 1-3 0,0-2 3 0,0 1 0 0,-1 0 0 16,-2 0 0-16,1 0 0 0,-2 0-4 0,1-1 4 0,-1 2 0 0,1-3-11 0,0 1 11 0,-1 3 0 16,0-5-14-16,2 3 14 0,1 0 0 0,-2-2 0 0,8 2 0 0,-1 2 0 0,0-3-9 15,2 2 9-15,0-2 0 0,0 1 0 0,3 2 0 0,0 0 0 0</inkml:trace>
  <inkml:trace contextRef="#ctx0" brushRef="#br1" timeOffset="11293.25">20059 12698 0 0,'0'0'305'0,"0"0"-303"15,-76-34-2-15,-1-1 0 0,0-1 0 0,48 26 0 0,0 0 0 0,-3 1-10 16,2 4 10-16,0 0 0 0,-1-3-7 0,1 8 7 0,0-2 0 0,-1 0-1 0,1 2 1 0,0 0 0 16,-2 2 0-16,1 4 0 0,0-2 0 0,-3 2 2 0,3 4-2 0,0-1 0 0,-3 0-8 0,8 3 8 0,0-1 0 15,-2 1 1-15,2 5-1 0,2-2 0 0,-1 1 0 0,2 4 0 0,-1 0 0 16,-1 1 1-16,5 0-1 0,-1 1 0 0,-1 1 4 0,5 2-4 0,-1 2 0 0,1 1 8 16,0 1-8-16,0-1 0 0,-2 2 0 0,6 0 0 0,-1-2 0 0,0 4-3 0,5 3 3 0,1-1 0 0,-2 0 3 15,6 1-3-15,-2 0 0 0,2 1 4 0,3 0-4 0,0-3 0 0,-2 2 0 0,4-1 0 0,0 1 0 16,0 0 16-16,3 2-16 0,1 1 0 0,0 1-1 0,4-1 1 0,0 1 0 0,1-1-8 0,1 0 8 15,0-1 0-15,3 2 0 0,0-1 0 0,2 1 0 0,-1 2-12 0,5 1 12 0,0-2 0 0,0 2-8 16,2-1 8-16,-1 2 0 0,0-1 17 0,1-5-17 0,0-1 0 0,2 1 0 0,0-2 0 0,0 1 0 16,3 2 10-16,-1-6-10 0,0 0 0 0,-1 3-11 0,5-2 11 0,-1-1 0 0,0 3 4 15,0-6-4-15,-1 0 0 0,0 2 0 0,0-5 0 0,1 0 0 0,1 0 8 0,0-3-8 0,1 0 0 16,0 2 2-16,-2-7-2 0,1-2 0 0,1 4-1 0,-1-6 1 0,1-1 0 0,-1 1 0 16,0-3 0-16,1 0 0 0,1-1-3 0,2-5 3 0,1 1 0 0,0 0-5 0,-3-6 5 0,1 0 0 15,1-2 5-15,-2-2-5 0,1-2 0 0,1 3 0 0,-3-3 0 0,1 0 0 0,1 0 17 0,-1-6-17 16,1 1 0-16,-1-1-1 0,-2-3 1 0,1 1 0 0,0-3 11 0,-4 0-11 0,1 2 0 0,1-3 0 15,-4-1 0-15,2-2 0 0,1-1 16 0,-4-2-16 0,0 0 0 0,3 1 55 0,-6-3-55 16,1 2 0-16,2-3 18 0,-4 2-18 0,0 0 0 0,1-2 0 0,-4-1 0 0,1 2 0 0,3-2-25 16,-5 0 25-16,1-1 0 0,0 0-21 0,-2 1 21 0,-1 0 0 0,3-2-20 0,-3 0 20 0,1 2 0 15,-1-2 0-15,-3-1 0 0,1 1 0 0,-1-1-16 0,-4 1 16 0,2-2 0 0,-1-2-14 0,-5 0 14 16,0 2 0-16,1-2-1 0,-1 3 1 0,0 1 0 0,3-2 0 0,-6 2 0 0,0-1 0 0,2 1-6 16,-5 1 6-16,0-1 0 0,-1-1-7 0,-3 1 7 0,0 0 0 0,-1 0 7 0,-5 0-7 15,2 1 0-15,-2 0 0 0,1 1 0 0,0 1 0 0,-3-2 4 0,-3 3-4 0,-2 2 0 0,0-3 2 16,4 0-2-16,-1 1 0 0,-1 0 6 0,-7 2-6 0,1 0 0 0,-1-3 0 0,-1 6 0 0,0-2 0 15,-1 1-10-15,-1 3 10 0,-1-1 0 0,1-1-14 0,-3 5 14 0,-1 0 0 0,1-3-14 16,-2 5 14-16,-1 0 0 0,1-1 0 0,1 3 0 0,-1 0 0 0,-2 1-6 0,2 0 6 0,-1 1 0 16,1-2-3-16,-2 5 3 0,-1 0 0 0,0-1-3 0,-1 2 3 0,2 1 0 0,-2-2 0 0,-1 4 0 0,1-1 0 15,-2 2 5-15,2 2-5 0,0 0 0 0,-2 2 0 0,1 2 0 0,-2 1 0 0,1-2-6 16,-1 4 6-16,-2 1 0 0,2 0 0 0,2 2 0 0,1-1 0 0,-3 3 1 0,3 0-1 0,1 0 0 16,-2 2 3-16,6-1-3 0,0 2 0 0,-2 0-2 0,7-3 2 0,-1 1 0 0</inkml:trace>
  <inkml:trace contextRef="#ctx0" brushRef="#br1" timeOffset="13537.69">9698 4224 0 0,'0'0'320'0,"0"0"-313"16,0 0-7-16,0 0 0 0,0 0 16 0,0 0-16 0,0 0 0 0,0 0 20 0,0 0-20 0,0 0 0 16,0 0 0-16,36 37 0 0,0 1 0 0,1 0 22 0,-37-38-22 0,0 0 0 0</inkml:trace>
  <inkml:trace contextRef="#ctx0" brushRef="#br1" timeOffset="14054.39">20422 4066 0 0,'0'0'605'0,"0"0"-605"15,0 0 0-15,0 0 0 0</inkml:trace>
  <inkml:trace contextRef="#ctx0" brushRef="#br1" timeOffset="14568.08">21314 4432 0 0,'0'0'471'0,"0"0"-477"0,0 0 6 0,0 0 0 0</inkml:trace>
  <inkml:trace contextRef="#ctx0" brushRef="#br1" timeOffset="14872.33">13171 4771 0 0,'0'0'2048'0,"0"0"-2048"0,0 0 0 0</inkml:trace>
  <inkml:trace contextRef="#ctx0" brushRef="#br1" timeOffset="16747.8">11434 10886 0 0,'0'0'410'0,"0"0"-430"0,11-89 20 0,-1 0 0 16,2 0 0-16,-9 44 0 0,1-1 0 0,0-2-36 0,0 0 36 0,0 1 0 0,1 0-28 15,-2-1 28-15,0 2 0 0,0-1 10 0,-5 1-10 0,0 2 0 0,0-2 0 0,-8 4 0 16,1-1 0-16,-1 0-1 0,0 3 1 0,0 1 0 0,-1-4-14 0,-2 5 14 0,-1-1 0 0,-1-1-14 15,-3 2 14-15,1 0 0 0,-1 0 0 0,0 2 0 0,-1-1 0 0,-2-1 9 0,1 2-9 0,-1 2 0 0,-2-4 2 16,-5 3-2-16,1-1 0 0,1-1-2 0,-7 5 2 0,0-1 0 0,-1-2 0 0,-2 4 0 0,1 1 0 0,-1-5 20 16,-1 7-20-16,0-1 0 0,-2 0 10 0,1 3-10 0,0 1 0 0,-4-2 2 15,1 4-2-15,-1-2 0 0,-1 1 0 0,-1 5 0 0,0-1 0 0,-1-2 0 16,-2 5 0-16,0 0 0 0,0 1 0 0,-2 3 0 0,0 1 0 0,0-3 0 0,-1 5 0 0,-1 1 0 0,2 0 0 0,-4 4 0 0,1-1 0 16,0 0-12-16,0 5 12 0,-1-1 0 0,2 1-11 0,0 4 11 0,0-1 0 15,0 3 8-15,0 2-8 0,1 0 0 0,-2 2 0 0,2 2 0 0,-1 0 0 0,0 2 24 0,-2 2-24 0,1 1 0 16,-1 0 22-16,3 4-22 0,-1 0 0 0,-1-1 9 0,3 5-9 0,-1-1 0 0,2 2 0 15,-2 0 0-15,2 2 0 0,-3 0-9 0,2 3 9 0,0 1 0 0,0 0 2 0,4 3-2 0,0 1 0 16,-2 0 1-16,5 2-1 0,0 1 0 0,1 2 0 0,3 0 0 0,0 1 0 0,0 2 10 16,2 2-10-16,1 1 0 0,-3-1 35 0,4 3-35 0,2 0 0 0,-3 0 33 0,3 2-33 0,1-1 0 0,-1 1 0 15,3 0 0-15,2 1 0 0,-1 0 49 0,7 4-49 0,-2-3 0 0,-1 3-7 0,6 0 7 16,-1 1 0-16,-2-1-42 0,6 2 42 0,-3 0 0 0,2 0 0 0,3 0 0 0,1 0 0 0,-2 1-42 16,10 0 42-16,0-1 0 0,-1 3-3 0,5 0 3 0,0 2 0 0,0-1-32 0,1-1 32 0,1 3 0 15,2-4 0-15,0 2 0 0,3 1 0 0,-4-3-27 0,6 1 27 0,0 0 0 0,2 1-21 16,2-1 21-16,0-1 0 0,3 2-10 0,5-1 10 0,-4 1 0 0,2 0 0 0,4-4 0 0,0 2 0 0,2-1 17 15,3-1-17-15,0 0 0 0,2-2 12 0,3 1-12 0,1 0 0 0,0 1 4 16,7-3-4-16,0 1 0 0,1 2 0 0,5-6 0 0,-2 0 0 0,3 0 4 0,1-2-4 0,0 1 0 0,3 0-8 16,0-4 8-16,1 1 0 0,0-1-9 0,2-1 9 0,0 0 0 0,2 2 0 0,4-5 0 0,0 0 0 15,1 2 19-15,-4-7-19 0,1 2 0 0,0-2 10 0,0-5-10 0,-1 1 0 0,3 3-8 16,-1-10 8-16,-1 2 0 0,2 0 0 0,-4-6 0 0,0 1 0 0,1 0-30 0,0-6 30 0,1 0 0 16,2 0-9-16,-2-5 9 0,1 0 0 0,2 0 5 0,-5-6-5 0,0-1 0 0,1 1 0 15,0-6 0-15,0 0 0 0,-1-2-6 0,-4-6 6 0,-2-2 0 0,4 2-10 0,-4-6 10 16,0 1 0-16,1-2 12 0,-3-2-12 0,-2-3 0 0,2 0 0 0,-4-7 0 0,2 1 0 0,-2 0 30 15,-2-7-30-15,-2 1 0 0,1-1-7 0,-4-5 7 0,0-1 0 0,-1 0-23 0,-1-6 23 0,1 0 0 0,2 0 0 16,-6-4 0-16,1 0 0 0,1 0-6 0,-1-3 6 0,-1-1 0 0,2-1-19 0,-11-3 19 0,-1-1 0 16,2 0 60-16,-11-1-60 0,1 2 0 0,0-6 0 0,-7 3 0 0,1-3 0 0,1 2 71 15,-3-2-71-15,0 0 0 0,1-2 49 0,-9 0-49 0,0-2 0 0,0 1-26 0,-4 1 26 0,1-1 0 16,-2-2 0-16,-4 0 0 0,-1 1 0 0,1-1-13 0,-4 0 13 0,0 2 0 0,0-1 10 16,-5 2-10-16,1 0 0 0,-4-1-10 0,-1 5 10 0,0 1 0 0,-1-3 0 0,-4 6 0 0,1 0 0 0,-1-3-43 15,-7 5 43-15,1 1 0 0,-1-2-30 0,-3 5 30 0,1-1 0 0,-1-1-30 16,-3 7 30-16,2-2 0 0,-1 0 0 0,-1 5 0 0,-2 0 0 0,2-1-26 0,-3 5 26 0,0 2 0 0,-1-2-25 15,-4 7 25-15,1 0 0 0,-1-2-3 0,-1 7 3 0,0 0 0 0,-2-1 0 0,2 6 0 0,0 0 0 16,0 1-6-16,-1 5 6 0,2 1 0 0,-2-1 8 0,4 3-8 0,-2 2 0 0,1-1 1 16,2 1-1-16,1 1 0 0,0 0 0 0,4-2 0 0,-2 0 0 0</inkml:trace>
  <inkml:trace contextRef="#ctx0" brushRef="#br1" timeOffset="17883.33">20846 11060 0 0,'0'0'322'0,"0"0"-322"15,-133-186 0-15,-2-1 0 0,2-1-1 0,97 156 1 0,1-1 0 0,-3-1-4 0,-1 3 4 0,1 1 0 16,-1-2 9-16,-3 3-9 0,1-1 0 0,-2 1 0 16,-3 2 0-16,-2-1 0 0,1 0 3 0,-4 4-3 0,2 0 0 0,-2-1-4 0,-3 4 4 0,2 0 0 0,-3-2 5 0,-4 5-5 0,-1 0 0 0,0 0 0 15,1 5 0-15,-1-1 0 0,-1-2 11 0,4 7-11 0,0 0 0 0,1-3 11 16,-6 6-11-16,0-1 0 0,-2-1 2 0,0 7-2 0,0 1 0 0,1-5 0 0,0 6 0 0,0 1 0 0,0 0 2 16,-2 4-2-16,0 0 0 0,1 1 4 0,4 4-4 0,0-1 0 0,-1 2-3 15,1 4 3-15,1 0 0 0,-3 2 0 0,6 4 0 0,1 0 0 0,-1 1-6 0,4 2 6 0,-1 0 0 0,2 3 11 16,3 4-11-16,2 1 0 0,-3-1 4 0,8 5-4 0,-2-2 0 0,1 5 0 15,5-2 0-15,0-1 0 0,-1 1 12 0,8 1-12 0,1 1 0 0,-2-1 7 0,9 1-7 0,0 2 0 0,-2 1-3 16,3 4 3-16,0 0 0 0,-2 1 0 0,7 2 0 0,1 0 0 0,-1 2 4 0,7 1-4 0,-1 1 0 16,-1 2-1-16,6-6 1 0,0-2 0 0,-2 2-9 0,8 7 9 0,0 1 0 0,2 0 0 15,5 2 0-15,1 2 0 0,2-1-1 0,6 1 1 0,-1 0 0 0,1-1-4 0,2 1 4 0,1 1 0 0,1-1-6 16,1-1 6-16,1 1 0 0,0 1 0 0,2 0 0 0,-2-1 0 0,3 2 3 0,2 0-3 0,1-3 0 16,-1 3 3-16,6 0-3 0,1-1 0 0,1 2 37 0,4-1-37 0,-2 0 0 0,0-1 0 15,4 1 0-15,0-1 0 0,1 2 28 0,1-3-28 0,0-2 0 0,1 4 36 0,0-3-36 16,-1 0 0-16,2 0 71 0,-1-3-71 0,2 1 0 0,-2 1 0 0,1-2 0 0,0-1 0 0,2 2 1 15,1-4-1-15,-2 0 0 0,3 0-6 0,-1-5 6 0,0 0 0 0,0 2-4 0,2-6 4 0,1 2 0 16,-1 1 0-16,2-5 0 0,-1 0 0 0,2-1-14 0,-3-1 14 0,2-2 0 0,2 3-2 16,-3-6 2-16,2 1 0 0,-1 1-27 0,0-3 27 0,-2-1 0 0,4 3 0 0,-3-7 0 0,0 1 0 0,1 0-18 15,-2-6 18-15,1-2 0 0,-2 2-27 0,3-5 27 0,-1 0 0 0,2 2 1 0,-6-6-1 0,0-1 0 16,2 2 0-16,-2-5 0 0,-2-1 0 0,2 0 4 0,0-3-4 0,2-1 0 0,-1 2-3 16,1-4 3-16,-1-1 0 0,0 0 18 0,-1-3-18 0,0 1 0 0,2-1 0 0,-3-2 0 15,-2-2 0-15,3 0 14 0,-3-3-14 0,2 0 0 0,-1-1 70 0,0-2-70 0,-2-1 0 0,1-1 60 16,-2 0-60-16,0-1 0 0,0-1 0 0,1-3 0 0,-1 0 0 0,2 0 21 0,-5-2-21 0,-1-1 0 15,4-2 19-15,-5-1-19 0,1 0 0 0,2 0-3 0,-5-4 3 0,1 2 0 0,-1-1 0 16,-1-5 0-16,-1 1 0 0,1-2-45 0,-3-2 45 0,-1 1 0 0,1-1-61 0,-3-3 61 0,-1 1 0 0,0-2-69 16,0 2 69-16,-1-1 0 0,1-1 0 0,-2-1 0 0,1 1 0 0,0-2-42 0,-4-2 42 0,1 0 0 15,2-2-18-15,-5-1 18 0,-1 1 0 0,2-2-5 0,-4 0 5 0,-2 0 0 0,1-1 0 16,-3 1 0-16,1 1 0 0,1-4-7 0,-3 2 7 0,-2 0 0 0,1 0-15 0,-1-2 15 0,-1 1 0 16,1 0-1-16,-5 0 1 0,-1 0 0 0,2-2 0 0,-3 1 0 0,0 0 0 0,1 0 2 15,0 0-2-15,0-1 0 0,-1 0-12 0,-5-2 12 0,0 1 0 0,0 0-4 0,-3 1 4 0,-1-1 0 0,-2 1 0 16,2 0 0-16,0 0 0 0,0-1-3 0,0 1 3 0,-1 0 0 0,1 0-10 15,-3 2 10-15,0 2 0 0,-2-2 4 0,-5 1-4 0,-2 0 0 0,1 1 0 0,0 1 0 0,1 0 0 16,-1 0-6-16,-2 2 6 0,-2 0 0 0,-1-2-4 0,-1 2 4 0,-1 0 0 0,-1 0-6 16,-3-3 6-16,0 0 0 0,0-2 0 0,-2 7 0 0,1 0 0 0,-1-4-3 0,-4 2 3 0,1 1 0 0,-1-2 3 15,-4 2-3-15,2 1 0 0,-1-2 1 0,0 5-1 0,1-1 0 0,-3 1 0 0,-1-2 0 0,1 3 0 16,-3-1-3-16,0 2 3 0,0 1 0 0,1-2-6 0,-3 5 6 0,2 0 0 0,-3-2-9 16,0 4 9-16,1-1 0 0,-4 1 0 0,3 4 0 0,-2 1 0 0,1-4-9 15,-4 5 9-15,2 1 0 0,-2-3-8 0,-4 4 8 0,0-2 0 0,-2 1 8 0,3 4-8 0,0-1 0 0,0-2 0 16,1 6 0-16,2-2 0 0,-2 0 9 0,-1 5-9 0,0-2 0 0,-1 1-5 0,-4 0 5 0,0 0 0 0,1 0-5 15,0 4 5-15,0-3 0 0,-3 0 0 0,-1 10 0 0,1 0 0 0,-1-1 1 16,6 3-1-16,-1-1 0 0,0 2 1 0,1 2-1 0,-1 0 0 0,1 1-5 0,-1 1 5 0,-1 0 0 0,0-1 0 16,4 2 0-16,2-1 0 0,-4 0-2 0,-2 2 2 0,-1 0 0 0,-1 1-18 0,6 0 18 0,-2 4 0 15,0-3-15-15,7-2 15 0,0 1 0 0,-3-1 0 0,10-3 0 0,-1 0 0 0</inkml:trace>
  <inkml:trace contextRef="#ctx0" brushRef="#br1" timeOffset="18367.63">1109 14045 0 0,'0'0'1430'0,"0"0"-1430"15,0 0 0-15,0 0 0 0,0 0-1 0,-51 0 1 0,1 0 0 0,-3 0 0 16,53 0-2-16,-60 9 1 0,-2 3 1 15,36-7 1-15,2 0 3 0,1-1 4 16,-2 2 4-16,-36-1 5 16</inkml:trace>
  <inkml:trace contextRef="#ctx0" brushRef="#br1" timeOffset="19217.25">11178 9978 0 0,'0'0'2048'0,"0"0"-2048"15,-215-328 0-15,152 252 0 0,1 5 0 16,-15 4 0-16,5 6 0 0,-3-1 0 16,-5-1 0-16,-6 1 0 0,-1 9 0 15,-1 2 0-15,1 7 0 0,-2 0 0 16,6 9 0-16,-9 3 0 0,0 7 0 16,-4 6 0-16,5 2 0 0,-3 6 0 15,-3-1 0-15,-4 9 0 0,0 5 0 16,0 5 0-16,-2 7 0 0,-1 7 0 15,3 0 0-15,6 9 0 0,-7 5 0 16,-2-1 0-16,-4 13 0 16,4 1 0-16,5 4 0 0,-3 1 0 0,0 10 0 15,5 1 0-15,97-64 0 0,-92 66 0 16,5 3 0-16,3 0 0 0,7-1 0 0,-2 9 0 16,4 6 0-16,4 10 0 0,6-4 0 15,1 6 0-15,6 2 0 0,4 4 0 16,10 10 0-16,4-4 0 0,6 2 0 15,13-1 0-15,0 5 0 0,10-3 0 16,9 11 0-16,5-8 0 0,5-3 0 16,7 12 0-16,5 2 0 0,-1 9 0 15,10-3 0-15,0-14 0 0,7 0 0 16,0-5 0-16,2 6 0 16,13-9 0-16,2-6 0 0,5 0 0 0,9-8 0 15,6-2 0-15,13 2 0 0,3-1 0 16,8 0 0-16,7-3 0 0,6-1 0 15,6-6 0-15,-1 0 0 0,1-5 0 16,-77-55 0 0,40 24 0-16,-3-17 0 0,2 3 0 0,-2 0 0 15,0-7 0-15,-2 0 0 0,3 1 0 0,-14-9 0 0,-1 0 0 0,2-1 0 0,-13-9 0 0,-2-1 0 16,5 2 0-16,-10-6 0 0,1 0 0 0,1 2 0 0,-3-6 0 0,-2 0 0 0,3-2 0 16,-4-5 0-16,-1 1 0 0,3-2 0 0,-5-2 0 0,-2-1 0 0,2 1 0 0,-4-3 0 0,1-1 0 0,1-2 0 15,-5-3 0-15,1 0 0 0,0 0 0 0,-4-5 0 0,1 0 0 0,0 0 0 0,-3-4 0 0,-1-1 0 16,3 0 0-16,-5-3 0 0,0-1 0 0,0 0 0 0,-2-1 0 0,-1-1 0 0,0-1 0 15,-3-2 0-15,-1 0 0 0,1-1 0 0,4 0 0 0,-2-1 0 0,1-2 0 0,-11 1 0 16,0 2 0-16,3-1 0 0,-6 0 0 0,0 0 0 0,2-3 0 0,-5 4 0 0,0 0 0 0,2-2 0 16,-4 2 0-16,0-1 0 0,0-2 0 0,-1 1 0 0,0 0 0 0,-1-2 0 0,5 0 0 0,1 2 0 0,-1-1 0 15,-6-4 0-15,-1 1 0 0,-1-1 0 0,-4 4 0 0,1 1 0 0,-1-1 0 0,-1 4 0 0,0 1 0 16,-1-4 0-16,-1 2 0 0,0 1 0 0,-3-1 0 0,1 2 0 0,0-1 0 0,-1 2 0 16,3-3 0-16,1 1 0 0,-1 1 0 0,-2 3 0 0,0 1 0 0,0-4 0 0,1 4 0 0,-1-1 0 15,0-1 0-15,0 2 0 0,1-1 0 0,-2-1 0 0,2 5 0 0,2 0 0 0,-4-2 0 16,3 4 0-16,-1 2 0 0,-1-1 0 0,3 2 0 0,0 1 0 0,1 1 0 0,5-1 0 0,0 1 0 15,-2 0 0-15,5-1 0 0,0-2 0 0,-1 0 0 0,5 3 0 0,0 0 0 0</inkml:trace>
  <inkml:trace contextRef="#ctx0" brushRef="#br1" timeOffset="20335.38">20981 12133 0 0,'0'0'346'0,"0"0"-351"16,12-116 5-16,-2-1 0 0,1-1 0 0,-14 78 0 0,0-1 0 0,-1 1 7 0,-4 1-7 0,-2 0 0 0,2 0 1 16,0 0-1-16,0 0 0 0,-3 1 0 0,-6 2 0 0,-1 1 0 0,1-3 0 15,1 3 0-15,2-1 0 0,-3 2 1699 0,-3-4-1699 0,1 4 0 0,-3-4 0 0,22 38 0 16,-34-44 0-16,0 1 0 0,-2-3 0 0,-88-94 0 0,0-12 0 16,0 22 0-16,5 27 0 0,-3 15 0 15,0 18 0-15,-7 17 0 0,-5 7 0 16,2 11 0-16,-6 2 0 0,-18-9-1420 15,-8 6 1420-15,2 24-1 0,13 16 1 16,-1 8-3-16,2 9 7 0,7 7-5 16,-5 4 2-16,4 8 5 0,3 11 0 15,0-1 7-15,2 10-2 0,12 11-8 16,-1 2 11-16,3 4-2 0,12 4-11 16,12 18 4-16,12 2-4 15,9 3 4-15,16 7 9 0,8 4 1 0,21-1-11 16,13 2 1-16,10 7-5 0,14 6 13 15,7 1 1-15,24-44-11 16,-6-2-15-16,21 42 0 0,14 44 14 16,11 3 8-16,7-15 12 0,11-22-1 15,4-7 18-15,8-3-6 0,-68-86-33 16,-1-1 0-16,3 1-81 16,43 38 81-16,1 0 0 0,2 0 0 0,1-6 0 0,1 0 0 0,0 0-101 0,-12-13 101 0,0-2 0 0,2 0-45 15,-17-12 45-15,0 1 0 0,-1-1-50 0,-6-9 50 0,-1 1 0 0,1 2 0 16,-5-7 0-16,0 1 0 0,1-1-13 0,-4-1 13 0,0-2 0 0,2 2-8 0,1-5 8 0,1 0 0 0,-1 2 25 15,2-5-25-15,-2 0 0 0,3 1 0 0,0-4 0 0,0-1 0 0,1 3 21 16,-3-4-21-16,0 0 0 0,2-1 13 0,1-2-13 0,-2 1 0 0,2 2-17 0,-5-5 17 0,2 0 0 0,-2 0 0 16,-1-4 0-16,-2-1 0 0,2 3-29 0,-2-5 29 0,2-1 0 0,-2 1-21 15,3-4 21-15,-2 0 0 0,2 1 5 0,-2-4-5 0,1 0 0 0,0 0 0 0,0-3 0 0,0 0 0 0,1-2 33 16,-5-2-33-16,-1-1 0 0,4 1 22 0,-9-3-22 0,1 0 0 0,2-2-27 0,-8-3 27 0,1-1 0 0,1-1 0 16,-2-3 0-16,1 0 0 0,-1 1-18 0,-2-5 18 0,1 1 0 0,1-1-35 0,-3 1 35 15,-1-2 0-15,2 0-32 0,-2 0 32 0,0 1 0 0,1-1 0 0,-2-4 0 0,0-1 0 0,1 0-14 16,-3 2 14-16,1 0 0 0,1-2-10 0,-4 2 10 0,0 2 0 0,1-4 0 0,-1 3 0 15,0-1 0-15,2-1 0 0,-5-2 0 0,0-2 0 0,0 1-17 0,-1 1 17 0,0-1 0 0,0 1-20 16,-4 0 20-16,1-1 0 0,-1 0-6 0,0 1 6 16,0 1 0-16,1-1 0 0,-7 0 0 0,0 1 0 0,3-3 12 0,-5 0-12 0,0 1 0 0,2-3 13 0,-5 2-13 0,1 0 0 0,0-3 14 0,-2 3-14 15,0-1 0-15,0-2 0 0,-6 2 0 0,0-1 0 0,-3-2-4 0,1 3 4 0,0-1 0 16,0-1-20-16,-1 0 20 0,-1-1 0 0,0 0-19 0,-1 2 19 0,-1-1 0 0,1 1 0 0,-3 1 0 0,0 0 0 16,-1-1-20-16,1 3 20 0,-1 1 0 0,1-1 0 0,-5 2 0 0,0 1 0 15,0 0-3-15,0-3 3 0,-1 1 0 0,-2-1 0 0,0 3 0 0,0 0 0 0,-1-3-10 0,1 2 10 0,-1 1 0 16,-2 0-1-16,3 1 1 0,-1 2 0 0,-2-2-10 0,0 0 10 0,2 0 0 0,-1-3 0 15,1-1 0-15,1 2 0 0,-3-3-11 0,5 1 11 0,1 2 0 0</inkml:trace>
  <inkml:trace contextRef="#ctx0" brushRef="#br1" timeOffset="20968.6">15401 11430 0 0,'0'0'413'0,"0"0"-419"0,5 1 6 16,0 1 0-16,1 1 4 0,-6-3-4 0,0 0 0 0,2 0 0 0,-3 0 0 0,0 0 0 0,0 0 3 15,-3 0-3-15,1 0 0 0,3 0 0 0,-5-1 7 0,-12-5-7 0,-2 2 0 0,-1-1 4 0,-24-6-4 0,-2-1 0 16,1 0 0-16,-4 2 0 0,2 0 0 0,-2 2 17 0,5-1-17 0,-2 3 0 0,2-3 17 15,1 2-17-15,0 2 0 0,0-2 21 0,-1 0-21 0,0 0 0 0,-2 3 0 0,-2-3 0 0,0 2 0 0,-2-3 12 16,0 3-12-16,-1 0 0 0,1 0 0 0,3 2 0 0,2 0 0 0,-4-2-1 0,6 4 1 0,-2 0 0 16,2-1 0-16,6 0 0 0,-2 1 0 0,1 0 13 0,1 0-13 0,1-1 0 0,0 1 14 15,-3 0-14-15,2 1 0 0,-1-3 2 0,5 3-2 0,0 0 0 0,-2-1 0 0,5 0 0 0,0 0 0 16,-2-1-1-16,6 1 1 0,0 1 0 0,-2-3 7 0,9 0-7 0,2 1 0 0,-2 0 3 16,13 0-3-16,0 0 0 0,-1 0 0 0,2-2 0 0,-1 1 0 0,0-1 2 0,3 1-2 0,0-2 0 0,-2-1 4 15,5 5-4-15,0-2 0 0,1-2-7 0,-1 2 7 0,0 0 0 0,1 0 0 0,-1-1 0 16,0 0 0-16,1 0-15 0,-1-2 15 0,0 1 0 0,2-1-13 0,2-12 13 0,0 0 0 0,0 0 0 15,-4 18 0-15,0 0 0 0,0 0 0 0,0 0 0 0,0 0 0 0</inkml:trace>
  <inkml:trace contextRef="#ctx0" brushRef="#br1" timeOffset="21187.37">13870 10547 0 0,'0'0'473'0,"0"0"-462"0,11 24-11 15,-1-1 0-15,1 1 0 0,-2-5 0 0,-1 0 0 0,1 0 5 0,2 3-5 0,-1 0 0 0,1 1 3 16,7 16-3-16,-1-1 0 0,1 1 5 0,-4 1-5 0,1-1 0 0,1 3 0 0,-3-3 0 0,-1-1 0 0,1 2 13 16,-1-3-13-16,1 1 0 0,0-1 20 0,-1 2-20 0,2 0 0 0,0 1 16 0,0 1-16 15,-1-1 0-15,1 2 0 0,2 0 0 0,2 0 0 0,-1 0 8 0,-3 3-8 0,-1 0 0 0,3 2 3 16,-6-3-3-16,0-1 0 0,3 4 23 0,-4-2-23 0,0 0 0 0,2 1 0 16,-2-2 0-16,0 1 0 0,2 2 19 0,-1 0-19 0,0-1 0 0,2 2 10 0,0 2-10 0,-1 0 0 0,1 2 13 15,-2-1-13-15,0 1 0 0,1 1 0 0,-2-4 0 0,0-1 0 0,1 0-25 0,-1-8 25 0,-1 1 0 16,3 1-47-16,-6-18 47 0,0 0 0 0</inkml:trace>
  <inkml:trace contextRef="#ctx0" brushRef="#br1" timeOffset="24786.45">9408 8061 0 0,'0'0'326'0,"0"0"-326"0,2 4 0 0,-1 1 0 16</inkml:trace>
  <inkml:trace contextRef="#ctx0" brushRef="#br1" timeOffset="24978.4">9049 8108 0 0,'0'0'328'0,"0"0"-335"0,0 1 7 15,0 1 0-15</inkml:trace>
  <inkml:trace contextRef="#ctx0" brushRef="#br1" timeOffset="25125.48">8986 8311 0 0,'0'0'453'0,"0"0"-442"15,1 6-11-15,1 1 0 0</inkml:trace>
  <inkml:trace contextRef="#ctx0" brushRef="#br1" timeOffset="25306.21">8904 8463 0 0,'0'0'468'0,"0"0"-473"15,0 0 5-15,0 0 0 0</inkml:trace>
  <inkml:trace contextRef="#ctx0" brushRef="#br1" timeOffset="25473.92">8904 8463 0 0,'0'0'402'0,"0"0"-400"0,0 0-2 0,0 0 0 0,0 0 0 0,0 0 10 16,-13 32-10-16,-1 0 0 0,1 3 5 0,13-35-5 0,0 0 0 0</inkml:trace>
  <inkml:trace contextRef="#ctx0" brushRef="#br1" timeOffset="25640.36">8685 8357 0 0,'0'0'377'0,"0"0"-370"0,0 0-7 0,0 0 0 0,0 0 0 0,0 0 0 0,0 0 0 0,0 0 0 15,0 0 0-15,0 0 0 0,0 0-9 0,0 0 9 0,0 0 0 0</inkml:trace>
  <inkml:trace contextRef="#ctx0" brushRef="#br1" timeOffset="26776.28">9641 7524 0 0,'0'0'277'0,"0"0"-277"0,0 4 0 0,0 0 0 0,1 3-12 15,-1-6 12-15,0 2 0 0,0 0-8 0,0-1 8 0,0 1 0 0,-1-1-1 0,1-1 1 0,0 1 0 16,-2 0 0-16,1-1 0 0,0 0 0 0,-1 3 0 0,0-3 0 0,0 0 0 0,-1 2 2 16,0-2-2-16,-1-1 0 0,0 1 8 0,-1-1-8 0,0 0 0 0,0 3 0 0,-13-3 0 0,2 0 0 0,-2 0-3 15,-1 0 3-15,1-2 0 0,-2 1-6 0,0 0 6 0,-1 1 0 0,0-3-1 16,0 1 1-16,-2 0 0 0,0-1 0 0,3 1 0 0,0 0 0 0,-4 0 0 0,1 0 0 0,2 1 0 0,0-2 9 16,-17-2-9-16,1 1 0 0,-1 0-4 0,6 0 4 0,1 0 0 0,0-1 0 0,3 3 0 0,1-1 0 15,-2-3 5-15,3 3-5 0,0-1 0 0,0 1 4 0,6 1-4 0,0 0 0 0,-2 0 5 0,13 0-5 16,-1 1 0-16,0 1 0 0,2-2 0 0,-3 1 0 0,1-2 5 0,1 2-5 0,-2-1 0 15,0 0-5-15,1 1 5 0,-1 0 0 0,-1-3 13 0,2 3-13 0,-1 1 0 0,-1-4 0 0,8 4 0 0,0 0 0 16,-3-2-3-16,3 2 3 0,0 0 0 0,-1-1-9 0,1-1 9 0,0 1 0 0,-2 0 3 16,2-1-3-16,0 2 0 0,0-2 0 0,1 1 0 0,0 0 0 0,0 0 10 0,1-2-10 0,0 2 0 15,-1-1 20-15,2-1-20 0,-1 1 0 0,1 0 8 0,1 0-8 0,0-3 0 0,0 1 0 16,1 1 0-16,1-2 0 0</inkml:trace>
  <inkml:trace contextRef="#ctx0" brushRef="#br1" timeOffset="27075.58">8975 7151 0 0,'0'0'268'0,"0"0"-268"16,0 2 0-16,0 1 0 0,1 0-8 0,-1 0 8 0,0-1 0 0,2 2-4 16,-2-2 4-16,0 0 0 0,2 1 0 0,-2 0 0 0,0 1 0 0,2-1 0 0,-1 0 0 0,0 0 0 15,0 2 0-15,0-1 0 0,0 0 0 0,1 1 0 0,-2 1 0 0,1-1 0 0,1 3 0 16,-1-2 0-16,0 0 0 0,2 2 0 0,-2 0 0 0,0-1 0 0,1 1 0 0,-1 1 0 0,0-1 0 0,2 2 0 15,1 10 0-15,-1 1 0 0,0 1 0 0,1 0 0 0,-1-2 0 0,0 2 0 0,0-2 0 0,1 0 0 16,0 1 0-16,0-1 0 0,-1-1 0 0,1-1 0 0,-1-1 0 0,0 0 0 0,2 1 0 0,-2-1 0 16,0-1 0-16,3 2 0 0,-2-1 0 0,0 0 0 0,0-1 5 0,0 0-5 0,0 0 0 0,2 2-1 15,-1-3 1-15,-1 1 0 0,2 0 0 0,0 0 0 0,-1 0 0 0,0 1-1 16,1-2 1-16,-1 0 0 0,2 1 8 0,-3-2-8 0,1-1 0 0,3 3 5 0,-3-1-5 0,0-1 0 0,2 3 0 16,-2-4 0-16,0 1 0 0,2 2-7 0,-2-4 7 0,0 1 0 0,2 0-7 0,-6-8 7 0,0-1 0 15,2 3-2-15,-1-4 2 0,0 2 0 0,2 1 0 0,-4-6 0 0,0 0 0 16,0 0 9-16,0 0-9 0,0 0 0 0,0 0 14 0,0 0-14 0,0 0 0 0</inkml:trace>
  <inkml:trace contextRef="#ctx0" brushRef="#br1" timeOffset="27710.16">9553 7028 0 0,'0'0'339'0,"0"0"-350"16,-35-18 11-16,-1 3 0 0,0-3-15 0,14 12 15 0,0 2 0 0,0-2-16 15,-17-1 16-15,0 2 0 0,0-2 0 0,4 4 0 0,-2-1 0 0,2 0-16 0,2 5 16 0,-1 0 0 0,2 0 6 16,1 3-6-16,0-1 0 0,1 1 4 0,1 2-4 0,-1-1 0 0,1 0 0 0,5 1 0 15,1 1 0-15,-4-1 5 0,5 4-5 0,0 1 0 0,-1-2-22 0,-3 5 22 0,1 0 0 0,0 1-12 0,-1-1 12 16,3 0 0-16,-2 1 0 0,7 0 0 0,1 0 0 0,-4 0 8 0,3 3-8 0,1-2 0 16,-1 2 8-16,4-2-8 0,-2-1 0 0,0 3-2 0,3 1 2 0,1 0 0 0,-3 0 0 15,5 2 0-15,-1-1 0 0,0 3-7 0,4-4 7 0,1 0 0 0,0-2 7 0,2 4-7 0,0-2 0 0,-2 3-11 16,5-2 11-16,-2 0 0 0,0 0 0 0,3 3 0 0,0-1 0 0,-1 1-7 0,2-1 7 0,0 1 0 16,1 2-2-16,1-1 2 0,-2-1 0 0,1 4 0 0,6-1 0 0,-1 0 0 0,0 1 0 15,2-4 0-15,0 1 0 0,0 2 0 0,4-3 0 0,1 1 0 0,-1-1 0 0,3 0 0 0,-1 0 0 16,4 1 0-16,1-2 0 0,-1 0 0 0,3 2 0 0,-1-4 0 0,-2 0 0 0,3 0 0 15,2 0 0-15,-1-2 0 0,2 1 5 0,-2-3-5 0,0-1 0 0,2 3-2 0,0-3 2 0,0 0 0 0,1 2 0 16,5-4 0-16,-1 1 0 0,0 1-1 0,1-6 1 0,-1 0 0 0,2 1 4 0,1-2-4 0,-1 0 0 16,1 2-3-16,0-4 3 0,-1 0 0 0,2 0 0 0,-3-2 0 0,0-1 0 0,3 2-3 15,-3-3 3-15,-2-1 0 0,1 2 0 0,1-3 0 0,-1 0 0 0,1 1 0 0,-3-3 0 0,-1 0 0 16,1-1 0-16,-2 0 0 0,1 1 0 0,1-5 0 0,-3 0 0 0,-1 0 0 0,4-2 0 0,-6 0 0 16,0 0 0-16,0-1 0 0,1-2 0 0,-1 1 0 0,1-1 0 0,-4-3 0 0,2 1 0 15,0-3 0-15,-5 3 0 0,1-1 0 0,1 0 0 0,-5-3 0 0,0 0 0 0,-1-1 0 16,0-1 0-16,-1 0 0 0,1-2 0 0,-3 2 0 0,0 0 0 0,2 0 0 0,-3-2 0 0,-1 0 0 0,1-1 0 15,-1-1 0-15,-1 0 0 0,1-1 0 0,-3 0 0 0,0 1 0 0,0 1 0 0,-2-1 0 0,0-1 0 16,1 2 0-16,-3-3 0 0,0 2 0 0,0-3 0 0,-5 5 0 0,1-1 0 0,0-3 0 16,0 2 0-16,0 0 0 0,0 0 0 0,-2 0 0 0,-1 1 0 0,0-1 0 0,-4 1 0 0,0 0 0 15,1 0 3-15,-3 5-3 0,-1-4 0 0,0 3-3 0,-4-1 3 0,0 2 0 0,-1-1 0 16,1 1 0-16,1 0 0 0,-3-2 0 0,1 4 0 0,1-2 0 0,-3 2 0 0,1 2 0 0,-1-1 0 0,-1 1 0 16,4 4 0-16,-1 0 0 0,-1-1 0 0,11 6 0 0,0 2 0 0,-4-1 0 0,3 1 0 0,0-1 0 15,-1-1 0-15,2 3 0 0,0 0 0 0,-1 0 0 0,8 2 0 0,0 0 0 0,-2 1 0 16,2 0 0-16,0-1 0 0,-2 2 0 0,2-2 0 0,0 0 0 0,0 2 0 0,1-2 0 0,0 2 0 15,-2-1 0-15,3 0 0 0,0 0 0 0,-1 3 0 0,2-4 0 0,0 0 0 0</inkml:trace>
  <inkml:trace contextRef="#ctx0" brushRef="#br1" timeOffset="28327.47">11093 7375 0 0,'0'0'312'0,"0"0"-342"0,-7 2 30 0,0 0 0 15,-1 2-18-15,3-3 18 0,0-1 0 0,0 1 0 0,-1-1 0 0,0 0 0 0,-2 1-7 16,2 1 7-16,0-2 0 0,-2 1-1 0,-1 0 1 0,2 0 0 0,-2 1 0 0,2-1 0 0,-1 0 0 0,-1 1 0 15,2 1 0-15,0-1 0 0,-3-1 0 0,3 2 0 0,0-2 0 0,0 3 0 0,-1-1 0 16,2 0 0-16,-2 0 0 0,3 1 0 0,0-1 0 0,-3 1 0 0,4 0 0 0,0 2 0 0,0-1 1 16,2 1-1-16,0-1 0 0,-2 1 4 0,4 1-4 0,0-2 0 0,-1 3 3 0,2-2-3 15,0 1 0-15,1 1 0 0,6 8 0 0,0-1 0 0,3 3-4 0,1-1 4 0,0-2 0 0,4 0 1 16,-3-1-1-16,1-1 0 0,1 1 11 0,0-1-11 0,-1 0 0 0,4 0 0 0,-5-3 0 0,1 1 0 16,1 0-1-16,-2-3 1 0,-1 1 0 0,1 1-10 0,-7-7 10 0,0 1 0 0,0-1-5 15,-2 0 5-15,0-2 0 0,1 4 0 0,-1-4 0 0,-1 1 0 0,1 1 0 16,-2-2 0-16,0-1 0 0,0 2 0 0,-1 0 0 0,0-1 0 0,2 0 0 0,-3-1 0 0,0 0 0 0,2 4 0 0,-2-4 0 0,0 0 0 15,-1 1 1-15,-1-1-1 0,0 0 0 0,0-1 16 0,-1-2-16 0,0 2 0 0,-2 1 14 16,-10-6-14-16,0-1 0 0,-1 1 0 0,0-3 0 0,-1 2 0 0,-2-2 6 0,1 1-6 0,-2-1 0 16,2-2 3-16,0 2-3 0,1 0 0 0,-3-2 1 0,1 2-1 0,2-1 0 0,-3-1 0 15,2 1 0-15,1 1 0 0,-3 0-3 0,4 1 3 0,-1-1 0 0,1 0-15 0,1 1 15 0,1 1 0 16,-2-3-15-16,4 5 15 0,-1-2 0 0,0-1 0 0,9 6 0 0,0 1 0 0,-2-2-7 16,2 0 7-16,1 1 0 0,-1 0-1 0,2 1 1 0,0 0 0 0,-2-1 0 0,2 0 0 0,0 2 0 0,-1-2 0 15,1 1 0-15,0-1 0 0,-2 0 0 0,3 2 0 0,0 0 0 0,-3-2 2 0,3 2-2 16,0 0 0-16,-2 0 0 0,2 0 0 0,0 0 0 0,0 0 0 0,1 0 0 0,0 0 0 0,-2 1-2 15,2 0 2-15,0 1 0 0,1 1 0 0,0-1 0 0,0 0 0 0,1 1 0 16,0 1 0-16,0 0 0 0,2 0 0 0,-1 2 0 0,1 0 0 0,0-1 8 0,0 0-8 0,0 3 0 0,1-3 32 16,5 11-32-16,1 0 0 0,0 0 10 0,-7-9-10 0,0 2 0 0,3-1 0 0,-3-1 0 0,0 1 0 15,0 1 0-15,-1-1 0 0,0-1 0 0,2 1 11 0,-3 0-11 0,1-1 0 0,-1 3 23 16,-2-4-23-16,0 2 0 0,2-1 0 0,-2 1 0 0,0-1 0 0,-2 0 5 0,0-1-5 0,-1 2 0 16,-1-1 0-16,0-1 0 0,0 1 0 0,0 1-4 0,-1-4 4 0,0 2 0 0,-3 0 0 15,-9 2 0-15,-1 0 0 0,1 1-18 0,-3-3 18 0,1-2 0 0,-1 1-1 0,1-3 1 0,1-1 0 16,-2 1 11-16,4-4-11 0,1-1 0 0,-3 1 0 0,4-4 0 0,-1-1 0 0,0-2 3 0,15 9-3 0,0 0 0 15,0 0-13-15,0 0 13 0,0 0 0 0</inkml:trace>
  <inkml:trace contextRef="#ctx0" brushRef="#br1" timeOffset="28560.11">10233 7352 0 0,'0'0'294'0,"0"0"-309"0,1 2 15 0,0 0 0 16,1 0 0-16,-1 0 0 0,0 1 0 0,3 0-10 0,-2-2 10 0,0 3 0 0,1-3 8 15,0 1-8-15,1 0 0 0,-1 1 8 0,1 0-8 0,0-1 0 0,1 0 0 0,-1 1 0 0,0 1 0 16,2 2 5-16,-1-3-5 0,0 1 0 0,2 2 1 0,-2-1-1 0,0 2 0 0,0-2 4 16,-1 1-4-16,0 1 0 0,2 1 0 0,-3-1 0 0,0 0 0 0,0 0-3 0,-3 11 3 0,0 0 0 15,-2 0-2-15,-5 0 2 0,-1-1 0 0,1 1 12 0,-3-1-12 0,-1 0 0 0,0 0 0 0,-2-2 0 0,-1 0 0 16,-2 0 16-16,-1 0-16 0,1-2 0 0,-2 0 7 0,0-1-7 0,0-1 0 0,0 3 9 16,2-5-9-16,-1 1 0 0,1 3 0 0,16-13 0 0,0 0 0 0,0 0 8 0,0 0-8 0,0 0 0 15,0 0-4-15,0 0 4 0,0 0 0 0</inkml:trace>
  <inkml:trace contextRef="#ctx0" brushRef="#br1" timeOffset="29428.44">17757 8278 0 0,'0'0'308'0,"0"0"-305"0,3 3-3 0,-1 0 0 16,1 0 0-16,-1-2 0 0,0 0 0 0,0 0-9 0,1-1 9 0,0 0 0 0,1 0-15 16,2 0 15-16,-1 0 0 0,1 0-1 0,14 0 1 0,-1 0 0 0,2 0 0 0,3 0 0 0,-1 0 0 0,3 0 11 15,20 2-11-15,-2 0 0 0,2 3 10 0,-2-3-10 0,2 1 0 0,-1 2-2 0,-2 0 2 0,0-1 0 16,0 2 0-16,-2-3 0 0,-1 2 0 0,1 1-22 0,-2-2 22 0,2 1 0 0,-1 2-17 16,-3-2 17-16,2 1 0 0,-1 1-8 0,-1-3 8 0,-1 0 0 0,0 0 0 0,-5-3 0 0,-1 0 0 0,2 0-2 15,-32-1 2-15,0 0 0 0,0 0 0 0,0 0 0 0,0 0 0 0</inkml:trace>
  <inkml:trace contextRef="#ctx0" brushRef="#br1" timeOffset="30011.41">19851 8124 0 0,'0'0'274'0,"0"0"-277"0,4 1 3 0,0 0 0 15,1 3-8-15,-3-4 8 0,0 0 0 0,0 2 0 0,-1-2 0 0,0 0 0 0,1 0-6 16,-2 0 6-16,0 0 0 0,0 1 2 0,-1-1-2 0,0 0 0 0,-2 0 3 0,0 0-3 0,0 0 0 0,-2 1 0 16,-10-1 0-16,2 0 0 0,-3-1 0 0,-2 1 0 0,-1 0 0 0,-1 0 1 15,-3 0-1-15,1 0 0 0,0 1 7 0,2-1-7 0,-2 0 0 0,-1 0 0 0,4 1 0 0,-1 0 0 0,0 1 5 16,2-1-5-16,0 0 0 0,-1-1 1 0,3 2-1 0,1-2 0 0,-3 1 6 0,12-1-6 0,0 0 0 16,-1 2 0-16,3-2 0 0,0 0 0 0,-2 2 0 0,3 0 0 0,0-2 0 0,-3 3-5 15,3-2 5-15,0-1 0 0,0 4-3 0,1-3 3 0,0-1 0 0,-1 3 0 0,2-1 0 0,0 0 0 0,-2 2 5 16,2-3-5-16,0 1 0 0,0 1 1 0,1 1-1 0,0-1 0 0,0 1-3 0,1-2 3 15,0 2 0-15,1 0 0 0,1 0 0 0,0 0 0 0,1 1 2 0,8 3-2 0,-1 2 0 16,2 2 8-16,1-2-8 0,0 0 0 0,1 1 7 0,-1 0-7 0,1-2 0 0,0 2 0 0,-1-1 0 0,-1 0 0 16,4-2 0-16,-5 1 0 0,0-1 0 0,3 0-2 0,-10-4 2 0,0-1 0 0,2 3 4 15,-1-4-4-15,-1 1 0 0,0 2 0 0,-5-5 0 0,0 0 0 0,0 0 5 0,0 0-5 0,0 0 0 16,0 0 0-16,0 0 0 0,0 0 0 0,0 0-5 0,0 0 5 0,0 0 0 0,0 0 0 16,0 0 0-16,0 0 0 0,0 0 0 0,11 16 0 0,2 0 0 0,-2 1 7 0,-13-16-7 0,0-1 0 0,-2 4 0 15,0-3 0-15,0 0 0 0,-2 1 0 0,-9-2 0 0,0 0 0 0,-1-2-6 0,-2 1 6 0,1 0 0 16,-2 0-9-16,0-2 9 0,1 0 0 0,-1 0-7 0,1 0 7 0,-2-1 0 15,0-1 0-15,3 2 0 0,-1-2 0 0,-1-1 2 0,2-1-2 0,0 1 0 0,-2 0 7 0,2-1-7 16,1 1 0-16,-1-1 1 0,2 0-1 0,0 0 0 0,-1-1 0 0,2 1 0 0,1 1 0 0,-2-1-4 16,4 1 4-16,-1 1 0 0,-2-1 1 0,5 2-1 0,0 0 0 0,-3-2 12 0,9 5-12 0,0 0 0 15,-1-2 0-15,2 2 0 0,0-1 0 0,-2-1 8 0,2 2-8 0,0 0 0 0,-1-2 1 0,1 2-1 16,0 0 0-16,0-3 1 0,0 3-1 0,0 0 0 0,0-1 0 0,1 1 0 0,0 1 0 0,-1-2 0 16,1 2 0-16,0 0 0 0,0-1 11 0,1 1-11 0,0 0 0 0,-3 0 6 0,3 1-6 0,0-1 0 15,1 2 0-15,-1-1 0 0,0 1 0 0,3 0 7 0,-2 2-7 0,0 0 0 0,2-1 5 16,-1 2-5-16,0-1 0 0,0 0 10 0,0 1-10 0,0 0 0 0,2 1 0 0,-1 0 0 0,-1 1 0 15,2 0 5-15,-2-1-5 0,0 1 0 0,2 1-2 0,-2 0 2 0,0-1 0 0,1 1-4 16,-2-1 4-16,0 1 0 0,2-1 0 0,-3 1 0 0,0-1 0 0,3 0-5 0,-3-1 5 0,0 1 0 16,-2 0-8-16,1-1 8 0,0-2 0 0,-1 4-4 0,0-4 4 0,0-1 0 0,-2 2 0 0,4-5 0 15,0 0 0-15,0 0-7 0,0 0 7 0,0 0 0 0,0 0-11 0,0 0 11 0,0 0 0 0</inkml:trace>
  <inkml:trace contextRef="#ctx0" brushRef="#br1" timeOffset="30212.42">18799 8152 0 0,'0'0'419'0,"0"0"-429"0,4 6 10 0,0-2 0 0,0 4 0 0,-2-6 0 0,0 1 0 0,0 1-5 15,1-1 5-15,0 1 0 0,0 0-7 0,0 1 7 0,1-1 0 0,0 1 10 0,-1 2-10 16,0-1 0-16,0 1 0 0,-1 0 0 0,0-2 0 0,2 4 9 0,-3 7-9 0,0 1 0 0,1 0 8 16,-5 1-8-16,0 0 0 0,-1 0 0 0,-3 0 0 0,0-1 0 0,-3 2 0 0,-1-2 0 0,-2 0 0 15,2 0 1-15,-3 1-1 0,-1-2 0 0,-1 3 0 0,-11 8 0 0,-1-1 0 0,0 2-12 16,2-6 12-16,-1 1 0 0,1 1 0 0,6-6 0 0,-1 1 0 0,-1 2-22 0,2-5 22 0,0-1 0 15,-1 2-23-15,13-10 23 0,0-1 0 0,-1 1-17 0,9-7 17 0,0 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29:54.196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16001 6402 0 0,'0'0'293'0,"0"0"-293"16,3 5 0-16,0 1 0 0,0-1-21 0,-2-1 21 0,0-1 0 0,1 1-11 0,-1 0 11 16,0 1 0-16,2 0 0 0,-2 0 0 0,0 0 0 0,1 3 0 0,-1-1 0 0,0 0 0 0,0 1-5 15,-2 9 5-15,0 3 0 0,-1-1 0 0,-1 0 0 0,3-19 0 0,-3 19 0 0,-1 1 0 0,-1-1 0 0,0-1 0 16,-3 4 0-16,0-6 0 0,0 3 0 0,0 1 0 0,-2-3 0 0,0 1 0 0,-1 1 0 15,-1 0 0-15,1-2 0 0,-1 0 9 0,0 0-9 0,0 0 0 0,-3 1 0 0,0-2 0 0,0 2 0 0,0-1 0 16,-13 7 0-16,-1 1 0 0,1 2-6 0,1-6 6 0,0 2 0 0,-3 0-3 16,3-8 3-16,0 1 0 0,-3-1 0 0,7-1 0 0,-1 0 0 0,-2 1 0 0,-1-1 0 0,1 0 0 0,0-1 5 15,0-1-5-15,-1-1 0 0,1 1 22 0,-1-2-22 0,-1 1 0 0,0-1 0 16,-1-2 0-16,0-1 0 0,-2 3 4 0,0-4-4 0,0 2 0 0,-2-1-6 0,0-2 6 0,-1 0 0 0,0 1 19 16,1-2-19-16,-1 1 0 0,-1-2 0 0,3-1 0 0,-1 0 0 0,-2 3 18 0,3-3-18 0,-1 0 0 15,-1 0 0-15,2-2 0 0,32 0 0 0,-33 0 0 0,1 3-9 0,0-3 9 0,-1 0 0 0,0 0 0 16,0-2 0-16,-1 1 0 0,0-2 7 0,1 1-7 0,1-1 0 0,-2-2 8 0,1 0-8 0,1-1 0 15,0-1 1-15,1 0-1 0,1 0 0 0,-2-1 0 0,1-2 0 0,1 3 0 0,-2-4-4 16,0 3 4-16,1-1 0 0,-1-3-16 0,2 1 16 0,-1 0 0 0,-1-2 3 0,2 0-3 0,-1 1 0 0,1-2 0 16,-1 0 0-16,-1-1 0 0,1 1 20 0,-1-2-20 0,-1-2 0 0,-1 1 13 0,3 0-13 0,-1 1 0 15,1-2 6-15,0 0-6 0,-1-1 0 0,-1 0 0 0,3-1 0 0,-1 0 0 0,0 0-8 16,3-1 8-16,-1 1 0 0,0-3 0 0,3 1 0 0,-1 3 0 0,-1-5 13 0,5 2-13 0,-1 1 0 16,-1-1 0-16,2-4 0 0,1 1 0 0,-2 0 1 0,0-1-1 0,1-2 0 0,0 0 8 0,4 0-8 15,-2 0 0-15,1 0 10 0,2 1-10 0,0-3 0 0,-1 3 0 0,4-3 0 0,0 3 0 16,-1-2-7-16,5-1 7 0,0 1 0 0,-1 0-9 0,4 1 9 0,-1-2 0 0,-2-2-9 0,5 3 9 0,1 0 0 15,-1-2 0-15,6 2 0 0,0-1 0 0,-1 1-1 0,2 2 1 0,0-1 0 0,1-2-5 16,1 2 5-16,0-2 0 0,3 2-5 0,1-1 5 0,1 0 0 0,1-1 0 0,1 1 0 0,1 2 0 0,1-3 15 16,4 2-15-16,-1 0 0 0,3 0-3 0,-1-1 3 0,1 0 0 0,-1-1 15 15,4 3-15-15,1 0 0 0,0-2 0 0,1 2 0 0,0 2 0 0,1-2 3 0,0 4-3 0,1-2 0 16,0-1 10-16,2 4-10 0,-1 0 0 0,0 0-1 0,2 1 1 0,-2 2 0 0,2-3 0 16,1 3 0-16,1-1 0 0,0-3-7 0,2 4 7 0,1 1 0 0,-1 0 7 0,0 0-7 0,1-1 0 0,0 0-8 15,2 1 8-15,1 0 0 0,0-1 0 0,1 3 0 0,-1 1 0 0,1-2-22 0,2 2 22 0,-1 1 0 16,3-2-10-16,-2 1 10 0,-1 0 0 0,1 1 11 0,0 1-11 0,2 1 0 15,-1 0 0-15,3 1 0 0,0 1 0 0,-1-1 25 0,1 4-25 0,-2-1 0 0,1-1 2 0,0 3-2 0,0 0 0 0,1-2 9 16,1 3-9-16,-2 0 0 0,3-1 0 0,-3 4 0 0,-1 0 0 0,3-2 20 16,-1 4-20-16,2 0 0 0,-1-1 16 0,1 3-16 0,-2 0 0 0,3 1 26 0,-2 2-26 0,0 0 0 15,1 1 0-15,-3 3 0 0,2-2 0 0,-1 0-1 0,2 2 1 0,0 0 0 0,0 0-12 0,0 3 12 16,0 0 0-16,0 0 0 0,-1 2 0 0,0 1 0 0,0-1 0 0,-3 4 0 0,1-2 0 0,2 2 7 16,-5 1-7-16,2-1 0 0,-1 3 15 0,-2-3-15 0,-1 2 0 0,2 0 12 0,-5 3-12 15,-1-2 0-15,0 2 0 0,-2-1 0 0,-1 1 0 0,2 0 5 0,-1 2-5 0,-1 0 0 0,0 0 15 16,-2 2-15-16,-1-1 0 0,2 2 0 0,-3-1 0 0,-2 2 0 0,1-1 0 0,-3 0 0 0,1 0 0 15,-2 2 3-15,-3 0-3 0,-1 0 0 0,2 0 6 0,-2 3-6 0,-2-2 0 0,2 2 16 16,-5 1-16-16,0-2 0 0,3 3 0 0,-5-2 0 0,1 0 0 0,0 1 4 0,-4-1-4 0,0 1 0 0,1 0 3 16,-4-2-3-16,0 3 0 0,0-2 20 0,-4 3-20 0,0-2 0 0,-1 0 0 0,-2 1 0 15,0-1 0-15,-2 3 6 0,-3-1-6 0,1-1 0 0,0 1-5 0,-8 1 5 0,2-2 0 16,0 1 8-16,-5 1-8 0,0 0 0 0,-1 2 0 0,-8-4 0 0,1 2 0 0,-1-1-6 0,-6 0 6 0,1-1 0 16,-1 2-19-16,-5-3 19 0,1 1 0 0,-1-1-22 0,-7 1 22 0,0 0 0 0,-2-2 0 15,-6 3 0-15,-1 0 0 0,1-1-22 0,-5 2 22 0,-1-3 0 0,-1 5-14 0,-5-2 14 0,0 1 0 16,-2-1-15-16,-4 3 15 0,0-1 0 0,-1 0 0 0,-1 1 0 0,2-2 0 0,-3 4-30 0,-6-8 30 15,0 1 0-15,0 1-25 0,80-36 25 0,0 0 0 0</inkml:trace>
  <inkml:trace contextRef="#ctx0" brushRef="#br0" timeOffset="4555.27">6628 6595 0 0,'0'0'461'0,"0"0"-469"16,5 8 8-16,2 3 0 0,-1 0 18 0,-5-8-18 0,0 0 0 0,-1-3 0 0,2 7 14 16,-1-5-14-16,0 3 0 0,1-1 0 0,-1 0 0 0,0 0 0 0,0 2 3 0,-1-2-3 0,0 1 0 15,3 1-18-15,-3 0 18 0,0 0 0 0,0 1-17 0,-2 0 17 0,1 1 0 0,1-8 0 0,-1 6 0 16,0 3 0-16,0-2 0 0,-2 0 3 0,0 2-3 0,1-2 0 0,-3 1-6 0,-6 11 6 0,1-3 0 0,-1 2-1 15,-3-1 1-15,1 0 0 0,-1-1 0 0,0-1 0 0,-2 0 0 0,0-1 10 0,0-1-10 0,2 0 0 16,-4 0 19-16,3-2-19 0,-3 1 0 0,1-1 12 0,-1 0-12 0,0 0 0 16,0 0 0-16,-3 0 0 0,0-2 0 0,1 1 19 0,-14 3-19 0,0 1 0 0,-4 0 15 0,3-2-15 0,1 0 0 0,0-1 7 15,1-1-7-15,1-1 0 0,1 0 0 0,-1-2 0 0,2 1 0 0,0 2 4 16,-2-3-4-16,2 0 0 0,0 2-12 0,-3-5 12 0,2 1 0 0,-1 1-26 0,2-3 26 0,2 3 0 0,-2-2 0 16,1-1 0-16,-1 0 0 0,0 2-19 0,1-2 19 0,-1 2 0 0,1-1-18 15,0-2 18-15,-1 1 0 0,2 0 6 0,-4-1-6 0,-1 0 0 0,-1 0 0 0,1-1 0 0,0 1 0 0,0-2-12 16,1 0 12-16,0 0 0 0,1 0 6 0,-1 0-6 0,-1 0 0 0,1-3 6 0,-1 0-6 0,-1 0 0 0,-1 0 0 15,3 0 0-15,-1 0 0 0,1-2 5 0,-3 0-5 0,0 1 0 0,1-1-2 16,2 1 2-16,-1-1 0 0,-1 0 6 0,-3 0-6 0,2 0 0 0,-1-1 0 0,0 0 0 0,2 0 0 0,1 0 11 16,0-3-11-16,2 0 0 0,-2 1-6 0,2 0 6 0,2-2 0 0,-3 3-12 0,4-4 12 15,-1 0 0-15,-1 2 0 0,0-4 0 0,1 2 0 0,-3-2-2 0,7-2 2 0,-1 2 0 0,0-1 0 16,3 1 0-16,-2-1 0 0,1 0 3 0,-2 0-3 0,1-2 0 0,-1-1 0 0,2 3 0 0,-1-2 0 16,0-3 3-16,2 4-3 0,2-1 0 0,0-2 1 0,0 0-1 0,1-1 0 0,-1-1-3 15,2 1 3-15,2 0 0 0,-3-1 0 0,5 1 0 0,0 1 0 0,1-2-5 0,1-1 5 0,1-1 0 16,1 0-5-16,-2 1 5 0,2 1 0 0,-2-3-6 0,5 3 6 0,0-2 0 0,-2-1 0 0,4 0 0 15,0-1 0-15,0 1-5 0,1 0 5 0,2-1 0 0,-2 2-6 0,4-1 6 0,1 0 0 0,-4 0-6 16,4-1 6-16,0-1 0 0,0 0 0 0,4 2 0 0,-1-2 0 0,0 2-5 0,2-1 5 0,1 1 0 16,0-1-3-16,-2 1 3 0,2 0 0 0,0-2-3 0,2 3 3 0,0-2 0 15,2 0 0-15,-1 1 0 0,-1 1 0 0,2-4-1 0,2 4 1 0,0-1 0 0,2-1 0 0,-3 2 0 0,2-1 0 16,2-1 2-16,0 1-2 0,-1-1 0 0,1-2 0 0,2 3 0 0,0 1 0 0,2-2 2 16,0 4-2-16,0 0 0 0,0-1-2 0,1 3 2 0,-2-1 0 0,1 1-7 15,4-2 7-15,0 0 0 0,-1-1 0 0,3-3 0 0,-1 1 0 0,-1-1-8 0,1 5 8 0,1 0 0 0,1 1-5 0,1 2 5 16,0 0 0-16,-2-2 1 0,-1 3-1 0,1 0 0 0,4-3 0 0,-2 5 0 0,-1-1 0 0,4 1 5 15,-2-2-5-15,0 0 0 0,1 0 3 0,1 4-3 0,0-1 0 0,0-1 2 0,2 2-2 0,0 1 0 16,-2-2 0-16,0 2 0 0,-1-1 0 0,2 1 0 0,-2 1 0 0,0 1 0 0,1 0-1 16,0 0 1-16,-1-1 0 0,1 1-3 0,1 2 3 0,0 0 0 0,-1 0 0 0,2-1 0 0,-1 0 0 15,0-1-1-15,6 1 1 0,1-1 0 0,-3 0 24 0,2 4-24 0,0 2 0 0,0-1 14 16,-3 0-14-16,-1-2 0 0,3 2 1597 0,-6 1-1597 0,2 2 0 0,1-1 0 0,-3 2 0 0,2-1 0 16,0 4 0-16,-1 1 0 0,0-1 0 0,2 1 0 0,-2 5 0 0,0-2 0 0,3 1 0 15,-3-2 0-15,0 2 0 0,2 0 0 0,-2 0 0 0,0 0 0 0,1 0 0 0,0-1 0 0,-2 1 0 0,5 2 0 16,-5-1 0-16,2 0 0 0,0 2 0 0,1 1 0 0,-2-1 0 0,5 3 0 0,-4 0 0 15,0 0 0-15,3 0 0 0,-4 4 0 0,1 0 0 0,-1 0 0 0,-3-1 0 0,0 0 0 0,2 1 0 16,-4 2 0-16,2 0 0 0,-1 0 0 0,-1 0 0 0,-1 0 0 0,1 0 0 16,-4 1 0-16,2 0 0 0,1 1 0 0,-4-2 0 0,0 4 0 0,5-2-1592 0,-5 2 1592 0,-1 0 0 0,0 0-17 15,-1 0 17-15,-2 0 0 0,3 1 6 0,-2-2-6 0,-1 2 0 0,2 0-4 0,-3 1 4 16,0-2 0-16,-1 1 0 0,-2 0 0 0,-1 0 0 0,2 1-11 0,-4-1 11 0,-1-2 0 0,1 4-15 16,-2-2 15-16,-2 1 0 0,2 1 13 0,-2 1-13 0,1 0 0 0,-1 2 0 0,-1-3 0 0,-2-1 0 0,1 3 15 15,-4-3-15-15,0-1 0 0,2 2-10 0,-2-1 10 0,-2-2 0 0,1 4 7 0,-2-3-7 0,0 0 0 16,0 1 0-16,-3-1 0 0,1 2 0 0,-5 1 19 0,0 0-19 0,0 0 0 0,-3 1 15 15,-2 1-15-15,1-1 0 0,-3-2 12 0,-1 2-12 0,1 1 0 0,-4-1 0 0,0-3 0 0,1-2 0 16,-1 4 3-16,-5-6-3 0,-1 1 0 0,-1 2-18 0,-2-2 18 0,-3 1 0 0,1 0-13 16,-3-1 13-16,-1 0 0 0,-1 1 0 0,-6-2 0 0,0 0 0 0,0 2-1 0,-1-1 1 0,1 0 0 0,-3 0 2 15,0-4-2-15,0 0 0 0,-1 0-4 0,3-6 4 0,3-1 0 0</inkml:trace>
  <inkml:trace contextRef="#ctx0" brushRef="#br0" timeOffset="56473.07">24631 8399 0 0,'0'0'281'0,"0"0"-281"0,-12 11 0 0,1 1 0 0,-3-1 8 0,8-8-8 0,1-2 0 0,0 4 26 15,-1-3-26-15,0 0 0 0,-1 2 13 0,-9 0-13 0,-1 2 0 0,1 0 0 0,-3-2 0 16,2 1 0-16,-3-2-7 0,0 0 7 0,1 0 0 0,-2 3-14 0,1-3 14 15,1 0 0-15,-1 0-9 0,2-1 9 0,-2 1 0 0,0 0 0 0,3 0 0 0,-1-2 0 0,-1 2-5 0,19-3 5 0,0 0 0 0,0 0-4 16,-39 1 4-16,2 0 0 0,-1 2 2 0,19-3-2 0,1 0 0 0,-3-2 0 0,1 2 0 16,0 0 0-16,-1 0 7 0,-13 0-7 0,-1 0 0 0,-1-1 10 0,18 0-10 0,0 0 0 0,-2 0-1 15,-11 1 1-15,0 0 0 0,-1-3 0 0,2 3 0 0,0 0 0 0,-1-2-4 16,3-2 4-16,0 3 0 0,-1-4 6 0,0 3-6 0,1 0 0 0,0 0 8 0,-1-2-8 0,1 0 0 0,-2 1 0 16,0 0 0-16,1 1 0 0,0 1-6 0,0-3 6 0,-1 1 0 0,0 0-11 0,0 2 11 0,-1 0 0 15,0-3 6-15,1 3-6 0,-1 0 0 0,0-2 0 0,1 3 0 0,-1 0 0 0,1-1 6 16,-2-2-6-16,-1 1 0 0,1-2-2 0,0 0 2 0,-2 1 0 0,2 1 9 0,-1-3-9 0,-1 1 0 15,1 0 0-15,1 1 0 0,-1-1 0 0,1-1 4 0,0 2-4 0,-1 0 0 0,1-2-7 16,1 2 7-16,-1-1 0 0,1-1 10 0,-2 4-10 0,-1 0 0 0,1-1 0 0,-4 0 0 0,2 0 0 0,0-2 1 16,0 0-1-16,1 0 0 0,0-1 4 0,0 2-4 0,1 0 0 0,-1 0 0 15,2 0 0-15,1-1 0 0,0 0 0 0,1 0 0 0,1-1 0 0,-2 1 8 0,0 0-8 0,1 3 0 0,1-5-5 16,-4 3 5-16,2 0 0 0,0-2 0 0,-2 2 0 0,1 0 0 0,-1 1 0 0,1-1 0 0,1 1 0 16,0-2 20-16,0 1-20 0,1 0 0 0,-2-3 9 0,0 2-9 0,1-1 0 0,-2-1 11 15,2 1-11-15,1 1 0 0,-1-1 0 0,2 2 0 0,1 0 0 0,-1-1 6 0,-2 3-6 0,1-1 0 0,0-3-5 16,0 3 5-16,1 0 0 0,-2-3 5 0,3 4-5 0,-2-1 0 0,1-2 0 15,1 3 0-15,-1 1 0 0,0-1-2 0,1-1 2 0,-1 1 0 0,-1 0-12 0,4 1 12 0,0 0 0 0,-3-1 0 16,6-3 0-16,-1 3 0 0,0-2 0 0,-2 2 0 0,1-1 0 0,0 0 11 0,0 0-11 0,1 1 0 16,-1-1 1-16,2 0-1 0,0 0 0 0,0 1-6 0,3-2 6 0,1 1 0 0,-2-2 0 15,1 4 0-15,2 0 0 0,-2-1-3 0,11 1 3 0,0 0 0 0,-2-1-8 0,0 1 8 0,-2 0 0 16,2-2-9-16,-1 1 9 0,-1 0 0 0,1 1 0 0,-1-1 0 0,1 0 0 0,-3-2-1 16,2 2 1-16,1 0 0 0,-1-2 3 0,9 2-3 0,0 0 0 0,-1 1-6 0,1 0 6 0,0 0 0 0,-1-4 0 15,2 3 0-15,0 1 0 0,-2-1-5 0,1 1 5 0,0 0 0 0,0-3-7 0,1 3 7 0,-2-2 0 16,2 1-9-16,0 0 9 0,0 0 0 0,0-1 0 0,1 2 0 0,0-2 0 0,-1 2-3 15,1-1 3-15,0 0 0 0,0-1-2 0,1 1 2 0,0 0 0 0,-2 0-7 0,3 0 7 0,0 0 0 16,-2 0 0-16,2 0 0 0,0-1 0 0,0 1-12 0,1 1 12 0,0 0 0 0,2-2 0 16,-1 2 0-16,0 0 0 0,2-3 6 0,0 3-6 0,0 0 0 0,1-2 0 0,12 2 0 0,-2-2 0 15,2 1-1-15,0 0 1 0,1 0 0 0,3-1 5 0,-2 1-5 0,1 1 0 0,0-2-3 16,-1 1 3-16,2-1 0 0,1 0 0 0,-1 1 0 0,1 0 0 0,3-1-9 0,-1 1 9 0,-1-1 0 0,2-1-5 16,18 1 5-16,-2 0 0 0,3 0-5 0,-8 2 5 0,1 0 0 0,-37 0 0 0,39 0 0 15,-6-2 0-15,1 1 0 0,1-1 9 0,-3 2-9 0,1 0 0 0,-1-1 1 0,-2-2-1 0,1 1 0 0,0 0 3 16,0 1-3-16,1 1 0 0,2-2 0 0,-5 1 0 0,2 0 0 0,-1-3 0 0,1 3 0 15,0 0 0-15,3-1-3 0,-2 1 3 0,1-1 0 0,1 0 15 0,-5-1-15 0,1 3 0 0,1-4 0 16,3 2 0-16,0 0 0 0,-1-2 4 0,1 4-4 0,1-2 0 0,-1 0-1 0,-1 0 1 16,2 1 0-16,-2-2 2 0,2 3-2 0,1-1 0 0,1-3 0 0,-2 3 0 0,-1 0 0 0,0 0 2 15,1-1-2-15,-2 1 0 0,0 0 2 0,2 1-2 0,-1 0 0 0,2 2 2 0,-4-2-2 0,-1 0 0 16,2-2 0-16,-1 2 0 0,-1 0 0 0,0-1-4 0,1 1 4 0,-1 0 0 0,1 2-6 16,-4-1 6-16,-1 1 0 0,0-1 6 0,1 0-6 0,-1 0 0 0,0 3 0 0,-5-6 0 0,2 1 0 0,1-2-7 15,-4 0 7-15,-1 0 0 0,4-2-6 0,-7-5 6 0,-1 3 0 0</inkml:trace>
  <inkml:trace contextRef="#ctx0" brushRef="#br0" timeOffset="61411.9">5556 13482 0 0,'0'0'580'0,"0"0"-609"0,-27 20 29 15,-4 0 0-15,3 2 0 0,12-14 0 0,2 0 0 0,-1 3-29 0,-1-4 29 0,2 0 0 0,-2 2-51 16,1-3 51-16,2-1 0 0,-4 3 7 0,3-3-7 0,-2 1 0 0,1-1 0 0,0 0 0 16,1 1 0-16,-2 0-4 0,2-2 4 0,-2-1 0 0,2 3-10 0,-1-1 10 0,1-1 0 0,-2 1-9 15,0-1 9-15,-1 1 0 0,1-1 0 0,0 0 0 0,-1 1 0 16,0 1 21-16,1-2-21 0,-4 0 0 0,2 2 17 0,1 0-17 0,-1-1 0 0,-1-1 3 0,19-4-3 0,0 0 0 0,0 0 0 16,-39 13 0-16,2-3 0 0,-1 3 8 0,19-7-8 0,1-1 0 0,-2 1 30 0,2 0-30 0,-2-1 0 15,1 1 7-15,0-3-7 0,-1 3 0 0,0-2 0 0,0-1 0 0,1 0 0 0,-2 1-21 0,2-2 21 16,0 0 0-16,-2 1 3 0,3-1-3 0,0-1 0 0,-2 2 37 0,0-3-37 0,-1 0 0 0,1 2 0 15,1-2 0-15,-2 0 0 0,2-1 14 0,-2 1-14 0,1 0 0 0,0-1 20 0,0-1-20 16,-1 1 0-16,0-2 8 0,1 0-8 0,2 1 0 0,-3-2 0 0,-17-2 0 0,1 0 0 0,-1-1-3 16,8 0 3-16,1-1 0 0,-4 1-5 0,6 0 5 0,-1 0 0 0,1-1-5 0,1-2 5 0,2 2 0 15,0-2 0-15,0 0 0 0,0-1 0 0,-2 0-2 0,0-1 2 0,-1-1 0 0,0 1 2 16,5-1-2-16,-1 1 0 0,-3 0 3 0,2-3-3 0,0 2 0 0,1-3 0 0,-1 2 0 0,1-1 0 16,-2-2 2-16,1-1-2 0,1 2 0 0,-3-5-2 0,1 2 2 0,-2 0 0 0,-1-2-4 15,3 2 4-15,-1 1 0 0,-1-3 0 0,3 2 0 0,1-1 0 0,-2 2 0 0,5 0 0 0,-1-1 0 0,-3-2 11 16,4 3-11-16,-3-1 0 0,1-1 17 0,1-2-17 0,1-2 0 0,-4-1 0 15,3 0 0-15,2 0 0 0,0-1 16 0,-2 0-16 0,2 1 0 0,-2-1 7 0,5 1-7 0,-2 0 0 0,-3-2-2 16,4-1 2-16,-1 0 0 0,-2-1 0 0,2-1 0 0,0 0 0 0,1 2 0 0,-2-1 0 0,0-1 0 16,0 1 7-16,3-2-7 0,2-1 0 0,-4 0 10 0,1 3-10 0,1 0 0 0,0-2 0 15,-2-1 0-15,2 2 0 0,-2-4 4 0,-1-2-4 0,1 1 0 0,-1-1 2 0,5 2-2 0,-2 0 0 16,2-1 6-16,-1 1-6 0,3 1 0 0,-2-1 0 0,1 0 0 0,2-1 0 0,-4-1 8 16,3 3-8-16,1-1 0 0,-2 1 7 0,0-5-7 0,0 3 0 0,1-3 10 0,-1-3-10 0,2 1 0 0,-5-2 0 15,6 2 0-15,1 1 0 0,0-1 20 0,-1 3-20 0,2 0 0 0,0-1 23 0,4 0-23 16,-1 1 0-16,-4-2 14 0,5 3-14 0,1 0 0 0,-2-1 0 0,4-1 0 0,-1 1 0 0,-3-2 7 15,4 2-7-15,1-1 0 0,-3 1 4 0,3-1-4 0,0 0 0 0,3 0 4 16,-2-1-4-16,1 0 0 0,3 0 0 0,-2 2 0 0,1-1 0 0,2 0 1 0,-1-1-1 0,1 1 0 0,1-2-4 16,1 0 4-16,0 1 0 0,2-1-4 0,-1 3 4 0,-1 1 0 0,3-1 0 0,0-2 0 15,0 0 0-15,1-1-8 0,0 1 8 0,-1 0 0 0,4-1-19 0,0 2 19 0,3 0 0 0,0 0-28 0,0-2 28 16,2 0 0-16,-2-2 0 0,3 4 0 0,0 2 0 0,-1-4-29 0,2 3 29 0,1 2 0 0,1-2-16 16,1 1 16-16,-1-1 0 0,3-2 14 0,0 5-14 0,-2-1 0 0,4 0 0 0,0 2 0 15,1 1 0-15,-2-2 37 0,6 1-37 0,-3-1 0 0,1 0 34 0,3 0-34 0,0 1 0 0,-2-1 16 16,3 2-16-16,-1-1 0 0,2-1 0 0,0 4 0 0,1 0 0 0,-1-2-6 0,0 1 6 0,2 1 0 15,-1-1-10-15,1 1 10 0,3-1 0 0,-4 1-3 0,6 2 3 0,1 1 0 0,0-3 0 16,0 4 0-16,1-1 0 0,-1-2 1 0,-1 4-1 0,0 0 0 0,2 0 0 0,0 1 0 0,0 2 0 16,1-3 0-16,0 3 0 0,0 1 0 0,1-2 0 0,2 2 0 0,-3 0 0 0,4-2 13 15,-2 0-13-15,3 1 0 0,1 0 21 0,0 2-21 0,1 1 0 0,1-2 0 0,0 3 0 0,0-1 0 0,1 0 0 16,-2 3 0-16,0 0 0 0,2 0 10 0,0 1-10 0,0-1 0 0,3 1-6 0,-6 3 6 16,2 2 0-16,1-3-23 0,1 2 23 0,-2 1 0 0,2-1 0 0,1 2 0 0,-1-1 0 0,2 0-35 15,-3 4 35-15,0-3 0 0,1 1-37 0,0 2 37 0,1 0 0 0,1 2-31 16,1 0 31-16,0 1 0 0,1 0 0 0,-2 3 0 0,1-1 0 0,0-3-73 0,-1 5 73 0,-1 2 0 0,1-2 32 15,-3 2-32-15,1 0 0 0,0 3 26 0,2-1-26 0,0 0 0 0,1 1 0 0,-1 0 0 0,-1 1 0 16,1 0 25-16,1 2-25 0,-1 0 0 0,3 1 25 0,-2 0-25 0,2 2 0 0,-2-2 0 16,2 3 0-16,0 1 0 0,1 0 0 0,-4 0 0 0,0 1 0 0,1 2-15 0,1-2 15 0,-2 3 0 15,0 0 11-15,-2 2-11 0,-2 0 0 0,3 2 10 0,-5-2-10 0,0 1 0 0,-2 3 0 16,0-3 0-16,1 1 0 0,-1 3 10 0,2-2-10 0,-2 2 0 0,3 0 47 0,-6 0-47 0,2 0 0 0,-2 2 33 16,2-1-33-16,-1 2 0 0,2 0 0 0,-3 0 0 0,-2-1 0 0,3 3-30 0,-6-2 30 0,1 2 0 15,0-1-42-15,1 1 42 0,-1 2 0 0,-2 0-35 0,0-1 35 0,-2 0 0 0,2 2 0 16,-2-1 0-16,-1 1 0 0,1-1-9 0,-2 1 9 0,2 1 0 0,-2 0-31 0,-3 2 31 0,1 0 0 15,2-1 1-15,-2 3-1 0,-1-2 0 0,3 2 0 0,-2 1 0 0,0 1 0 0,2-3-38 16,-1 5 38-16,0-2 0 0,3 3-21 0,-4-1 21 0,-1 0 0 0,1 0-22 0,-5 1 22 0,0-1 0 0,2 3 0 16,-6-1 0-16,0-1 0 0,2 2-6 0,-5-4 6 0,1 1 0 0,0 1 22 15,-2-2-22-15,-2 0 0 0,3 2-13 0,-3-3 13 0,1 2 0 0,-1 1 0 0,-6-1 0 0,-1-1 0 0,2 1 48 16,-3 1-48-16,2-1 0 0,-2 2 6 0,-4-2-6 0,1-2 0 0,1 3 60 0,-5-2-60 16,0 0 0-16,3 1 0 0,-4-2 0 0,0-1 0 0,0 2-3 0,0-3 3 0,0 1 0 0,0 3-61 15,-4-4 61-15,0 1 0 0,2 1 5 0,-5-2-5 0,0 1 0 0,-1 1 0 0,-3-2 0 0,0 0 0 16,0 0 48-16,-2-1-48 0,0 0 0 0,-2 0-19 0,0-3 19 0,0 1 0 0,-3 1 3 15,2-2-3-15,-1-1 0 0,-1 1 0 0,0-2 0 0,-1 1 0 0,0-1-37 0,-1 1 37 0,1-1 0 0,-3 2 37 16,-1-2-37-16,0 1 0 0,-2 1 7 0,0-3-7 0,-2 1 0 0,-1 0 0 16,2-1 0-16,-1-1 0 0,-2 1-18 0,-2-2 18 0,1 0 0 0,1 1-25 0,-4-3 25 0,1-1 0 0,0 2-59 15,-1-2 59-15,-1 0 0 0,0 0 0 0,-2-1 0 0,-1 0 0 0,0 1-25 0,0-4 25 0,-1 2 0 16,1 1 52-16,-2-3-52 0,-1 2 0 0,1-1 50 0,-5-1-50 0,2 0 0 0,-1 1 0 16,0-1 0-16,-2-1 0 0,-1 2 18 0,2 0-18 0,-1-1 0 0,-1 1-52 0,0 1 52 0,-2-1 0 15,0 0-36-15,-2 0 36 0,0 0 0 0,-2 0 0 0,2-2 0 0,-2 0 0 0,1 0-5 16,3-1 5-16,1 0 0 0,-2 0-30 0,-1-1 30 0,2 1 0 0,-2 1-5 0,-6 0 5 0,0 1 0 0,2-2 0 15,-1 0 0-15,1 0 0 0,-1 0-53 0,1-2 53 0,3 0 0 0,-4 0-19 0,9-2 19 0,-3-2 0 16,1 2-4-16,-1 0 4 0,-2 0 0 0,1 1 0 0,-2 0 0 0,2-1 0 0,-2 2 13 16,2-4-13-16,-2 1 0 0,2 2 28 0,-4-2-28 0,1 1 0 0,-2 3 11 0,4-6-11 15,-2 3 0-15,0-2 0 0,4-4 0 0,0 0 0 0,0 3-14 0,2-4 14 0,-2 2 0 0,1-1-1 16,3 1 1-16,0-1 0 0,0 1-22 0,-3 0 22 0,2-2 0 0,-3 4 0 0,2-5 0 0,2 1 0 0,-3 0-7 16,5-2 7-16,0 0 0 0,0-1-24 0,-2-1 24 0,1-1 0 0,1 2-46 15,4-1 46-15,-1-2 0 0,2 2 0 0,-1-2 0 0,3 0 0 0,-3 2-43 0,3-4 43 0,1-1 0 16,-2 4-30-16,3-4 30 0,1 2 0 0,0 0-24 0,-2-2 24 0,2 2 0 0,-4 0 0 0,2-2 0 15,1 0 0-15,-2 2-13 0,5-2 13 0,-1 0 0 0,-1 1 71 0,10-1-71 0,-1 0 0 0,0-2 31 16,11 2-31-16,-1 0 0 0,1-2 0 0,0 1 0 0,2-1 0 0,-1 0-17 16,5 0 17-16,1 2 0 0,-2-2-58 0,3 1 58 0,0 0 0 0,-2-2-30 0,2 1 30 0,0 0 0 0</inkml:trace>
  <inkml:trace contextRef="#ctx0" brushRef="#br0" timeOffset="62813.26">14635 13980 0 0,'0'0'407'0,"0"0"-403"0,-47 9-4 0,0-2 0 0,-2 0 0 0,23-4 0 0,0 0 0 16,-2 1-15-16,3-2 15 0,0 1 0 0,-3-1-25 0,2-1 25 0,-1 0 0 0,0 1-6 15,-1-2 6-15,1 0 0 0,-2-1 0 0,-2 0 0 0,1 0 0 0,0 0-17 0,-1-1 17 0,1-2 0 0,-1 0-9 16,-3-1 9-16,1 0 0 0,0-2 6 0,-3 2-6 0,1-3 0 0,-2 3 0 16,4-2 0-16,1-1 0 0,-2 0 1 0,1-1-1 0,1 2 0 0,0-3 1 0,-1 0-1 0,1 1 0 15,-3-2-28-15,3 1 28 0,0-3 0 0,-3 2 0 0,1-3 0 0,1 3 0 0,-3-3 22 0,1 0-22 0,0-1 0 16,-3-2 7-16,-1 1-7 0,0-1 0 0,-1 0-3 0,-4-3 3 0,0 0 0 0,-1-1 0 15,0 1 0-15,2-2 0 0,-2 0 42 0,6 3-42 0,-1-1 0 0,-1-3 23 0,-4 1-23 0,1 0 0 16,-1-2-21-16,4-2 21 0,0 1 0 0,-2 0 0 0,6 0 0 0,-1 0 0 0,-2-2-26 0,1 4 26 16,-1-1 0-16,-2-1 0 0,0-2 0 0,1 2 0 0,-2-4-10 0,5 2 10 0,0-1 0 15,-2 1 0-15,2 0 0 0,-1 0 0 0,1-2-18 0,4-1 18 0,-2 0 0 0,0 1 9 0,3-1-9 16,1 1 0-16,-1-5-12 0,3 3 12 0,1 0 0 0,-2-2 0 0,1 1 0 0,-1-1 0 0,0 0-12 16,3 1 12-16,-1 0 0 0,-1 0 28 0,6-4-28 0,-2 3 0 0,-1-3 15 0,3-1-15 0,0 1 0 15,-2-4 0-15,4 3 0 0,-1-1 0 0,0 0 53 0,2 0-53 0,0-1 0 0,0 0 63 16,5 0-63-16,-1-1 0 0,-3-2-8 0,6 3 8 0,0-1 0 0,-3 0 0 0,3 0 0 15,-1-2 0-15,1-1-56 0,1 1 56 0,2 1 0 0,-3-3-45 0,6 2 45 0,0 0 0 0,0-1-8 16,3-1 8-16,1 2 0 0,-2-3 0 0,4 4 0 0,0-2 0 0,0 2-9 0,2-1 9 0,0 0 0 0,2-2-21 16,2 3 21-16,0 1 0 0,0-4-12 0,4 3 12 0,-1-2 0 0,2 1 0 15,-1 0 0-15,1 1 0 0,-1-2 25 0,4 3-25 0,2-1 0 0,-2-2-5 0,3 3 5 0,-1-1 0 0,2-2-26 16,-1 3 26-16,2 1 0 0,-1-1 0 0,3 2 0 0,-1 1 0 0,1-3-26 0,5 1 26 16,-1 1 0-16,-1-3-21 0,4 2 21 0,1 0 0 0,1-1-8 0,0 4 8 0,0-1 0 0,2-1 0 15,-1 3 0-15,0 1 0 0,3-1-3 0,-6 0 3 0,1 0 0 0,3 0 0 0,1-2 0 0,0 1 0 0,1 0 0 16,1-2 0-16,1 0 0 0,2 0 0 0,-2 2 0 0,0-1 0 0,3 3 0 15,-4 2 0-15,0 0 0 0,1-1 0 0,-2 2 0 0,1-1 0 0,1 0 0 0,-2 0 0 0,1 1 0 0,0-3 0 16,-1 4 0-16,1 0 0 0,1 0 0 0,0 2 0 0,1 1 0 0,1 0 0 0,0 3 0 16,0 0 0-16,0-1 0 0,-1 4 0 0,-1-1 0 0,2 0 0 0,3 3 0 0,-2 0 0 0,0-3 0 15,2 6 0-15,-2-1 0 0,2-1 0 0,-2 3 0 0,0 0 0 0,1-3 0 0,2 4 0 0,0 0 0 16,-1-1 0-16,2 3 0 0,-2-2 0 0,1 2 0 0,-1 3 0 0,0-1 0 0,2-1 0 16,-1 3 0-16,1 1 0 0,1-1 0 0,-1 2 0 0,2 1 0 0,-1-1 0 0,1 4 0 0,0-2 0 15,0-2 0-15,0 4 0 0,0 0 0 0,1-1 0 0,-1 3 0 0,0-1 0 0,0-1 0 16,0 4 0-16,-1-1 0 0,2 0 0 0,-4 1 0 0,1 0 0 0,1 2 0 0,-1 1 0 0,2-1 0 15,0 1 0-15,-3 2 0 0,0-1 0 0,0 0 0 0,-2 2 0 0,0 1 0 0,2 0 0 16,-1 3 0-16,1-1 0 0,1 1 10 0,-3 0-10 0,1-1 0 0,0 2-3 0,2-1 3 0,-2 2 0 0,2-3-4 16,-3 7 4-16,1-1 0 0,1 0 0 0,-4 2 0 0,1 1 0 0,1 0-3 15,-2-1 3-15,1 0 0 0,-1 0 0 0,-2 2 0 0,1 0 0 0,0 0 0 0,-2 4 0 0,-1-2 0 0,0 2 0 16,0 1 0-16,-1-1 0 0,1 0 0 0,-1 0 0 0,-1 0 0 0,1 1 0 0,-3-1 0 0,1 3 0 16,-2-1 0-16,2 2 0 0,1 0 0 0,-1 2 0 0,-1-1 0 0,1-2 0 0,0 2 0 15,-5 0 0-15,0 0 0 0,2 0 0 0,-2 1 0 0,1 1 0 0,3 0 0 0,-3 0 0 0,0 0 0 0,0 3 0 16,3 2 0-16,-1 0 0 0,0-1 0 0,-3 4 0 0,1-1 0 0,0 2 0 0,-3-4 0 0,1 2 0 15,1 1 0-15,-5-1 0 0,1 2 0 0,0 0 0 0,-4-1 0 0,2 1 0 0,-1 0 0 16,-1 0 0-16,-1 0 0 0,3 1 0 0,-5-1 0 0,2 0 0 0,-2 0 0 0,-1 1 0 0,-1 2 0 16,2 0 0-16,-1-2 0 0,-1 0 0 0,2 3 0 0,-4 0 0 0,0 0 0 0,2 0 0 15,-4 1 0-15,0 0 0 0,1 1 8 0,-3-2-8 0,1 0 0 0,-1 2 0 0,-1-2 0 0,0 0 0 16,1 1-4-16,-2-1 4 0,0 0 0 0,1 0 2 0,-4 1-2 0,0-1 0 0,1 1 6 0,-2-1-6 16,-1 0 0-16,1 1 0 0,-1-3 0 0,0 1 0 0,-1 1-7 0,0 0 7 0,0-1 0 0,-1 2-5 15,-3-2 5-15,-1-1 0 0,0 3 0 0,-2-2 0 0,-1 0 0 0,-1 0 0 0,-1 0 0 16,-2-1 0-16,2 2 0 0,-3-3 0 0,1 0 0 0,-2 1 0 0,-1-2 0 0,-2 0 0 0,0 2 5 15,1-5-5-15,-1 1 0 0,-2 2 0 0,-1-3 0 0,-1 1 0 0,-1 2-3 0,-4-5 3 0,1 2 0 0,-1 2-2 16,-1-3 2-16,-1 1 0 0,1 0 14 0,-4-3-14 0,-1-2 0 0,-1 0 0 16,-3 0 0-16,0-1 0 0,-1 0 11 0,-5-4-11 0,0-1 0 0,-2 0 38 0,-3-2-38 0,-1-2 0 0,1 2 24 15,-1-4-24-15,-1-1 0 0,1 2 0 0,-8-6 0 0,1 1 0 0,-1 1 10 16,-1-7-10-16,1 2 0 0,-1-3-8 0,1-5 8 0,-1 1 0 0</inkml:trace>
  <inkml:trace contextRef="#ctx0" brushRef="#br0" timeOffset="65682.3">8962 10350 0 0,'0'0'304'0,"0"0"-304"0,-38-175 0 0,-2 2 0 0,1-1 3 0,22 132-3 16,0 0 0-16,0-1 7 0,-2 3-7 0,0-1 0 0,1-1 4 0,-6-1-4 0,1 1 0 0,-1 0 0 16,0 2 0-16,-2 1 0 0,1-2-9 0,-3 0 9 0,-1-2 0 0,-1 2 6 0,0 1-6 0,-1 0 0 15,1 1 7-15,-3-2-7 0,-2 2 0 0,2-2 0 0,-4 1 0 0,-2 1 0 0,2-3 12 0,-3 4-12 0,1 0 0 16,-3-2 13-16,1 1-13 0,0 0 0 0,-3 1 1 0,0 1-1 0,-2 1 0 0,2-1 0 16,-4 0 0-16,1 0 0 0,-3 0-15 0,2 3 15 0,-2 1 0 0,2-3 4 0,-4 5-4 0,1 1 0 0,-2-2 18 15,3 3-18-15,-2 0 0 0,2-3 0 0,0 7 0 0,-2-2 0 0,0-1 20 16,2 5-20-16,-2 0 0 0,-2-1-1 0,6 1 1 0,-4 3 0 0,1-1-18 0,-5 3 18 0,0-3 0 0,-2 3 0 15,2 3 0-15,-1-1 0 0,-1 0-17 0,3 6 17 0,-2-1 0 0,0 0 1 0,0 3-1 0,-2-1 0 16,-1 0 12-16,4 3-12 0,1 0 0 0,-2-2 0 0,1 6 0 0,2 1 0 0,-2-4 8 16,3 4-8-16,0-1 0 0,-3 1 0 0,2 4 0 0,1-1 0 0,-1 1 0 0,-2 0 0 0,2 1 0 15,-2 2 0-15,3 3 0 0,-2-1 0 0,0 1 7 0,0 0-7 0,1 2 0 0,-2 0 2 16,2 1-2-16,0 2 0 0,2 0-1 0,-4 1 1 0,2-1 0 0,-5 3 0 0,5 0 0 0,2 1 0 0,-2 0 9 16,3 2-9-16,1 1 0 0,-1 0 51 0,-1 4-51 0,2-2 0 0,-2 3 0 15,-1-1 0-15,3 0 0 0,-4 1 0 0,2 4 0 0,1-2 0 0,-2 1 3 0,0 0-3 0,2 0 0 0,1 2 3 16,2 0-3-16,1 0 0 0,-1 3 1 0,2 0-1 0,1 1 0 0,0 0 0 15,-3 1 0-15,1 0 0 0,0 3-1 0,5 1 1 0,-2 0 0 0,-1 1 2 0,4 0-2 0,-4 0 0 0,4 0 1 16,-3 0-1-16,3 0 0 0,-1 4 0 0,1-3 0 0,2 2 0 0,0 0-1 0,1 2 1 16,0-1 0-16,-1 0 3 0,4 0-3 0,-1 1 0 0,0 1 5 0,0 0-5 0,1 0 0 0,2 1 0 15,3 3 0-15,1 1 0 0,-3-1 2 0,4 3-2 0,-3-1 0 0,0-1-1 0,4 4 1 0,0-2 0 16,-1 0-3-16,2-2 3 0,1-1 0 0,-1 0 0 0,4 1 0 0,2 1 0 0,-3-1 0 0,4 3 0 16,2 0 0-16,-1-1 0 0,3-2 0 0,0-1 0 0,1 2-1 0,1-2 1 0,2 0 0 0,-1 1 0 15,0 1 0-15,3 0 0 0,-2 1-3 0,4-4 3 0,1 0 0 0,-2 1-3 0,5 2 3 0,0-2 0 16,0 3-3-16,1-2 3 0,1-1 0 0,-1 2 0 0,2-4 0 0,2 1 0 0,-2 0-1 15,3 1 1-15,-2-2 0 0,2 3-1 0,0-4 1 0,0 1 0 0,2 1-2 0,1-2 2 0,1-2 0 0,0 1 0 16,2 1 0-16,0 1 0 0,0 0-6 0,1-4 6 0,0 1 0 0,3 1-8 16,1-1 8-16,1 0 0 0,-2 3-10 0,5-4 10 0,-1-1 0 0,4 3 0 0,0-4 0 0,1 0 0 0,0 1-12 15,2-2 12-15,-1 0 0 0,-2-1-13 0,5 1 13 0,1-2 0 0,1 1-11 16,3-3 11-16,2 1 0 0,-1 2 0 0,1 1 0 0,2 0 0 0,1 1-7 0,0-4 7 0,2-1 0 0,-2 3-5 16,2-5 5-16,0-1 0 0,0 3-2 0,2-5 2 0,-1 0 0 0,5 2 0 0,-5 1 0 0,2-2 0 15,3 2 0-15,-2-3 0 0,3-1 0 0,-1 3 2 0,0-5-2 0,1 0 0 0,1 3 2 16,0-4-2-16,1 1 0 0,3 0 0 0,-1-1 0 0,0-2 0 0,1 3-1 0,0-3 1 0,1 0 0 15,0 1-5-15,2-2 5 0,1-1 0 0,-1 1-7 0,3-1 7 0,-4 1 0 16,3-1 0-16,3-2 0 0,-1 0 0 0,2 0-7 0,-2-2 7 0,2 1 0 0,-3 1-4 0,4-2 4 0,1 1 0 0,-1 1-3 16,4 1 3-16,2 1 0 0,-3-2 0 0,1-2 0 0,0 0 0 0,1 1-2 15,-3-4 2-15,0 0 0 0,0 1-1 0,-3-5 1 0,0 0 0 0,0 3 0 0,-3-4 0 0,1 1 0 0,2-1 0 16,-3-2 0-16,-3-1 0 0,4 1-1 0,-4-3 1 0,3 1 0 0,2 1-4 0,-3-3 4 0,1 1 0 16,-2 2-4-16,4-5 4 0,0 2 0 0,0-1 0 0,0-3 0 0,0 1 0 0,1 0 3 15,1-2-3-15,-1 0 0 0,1 2 7 0,-5-4-7 0,1 0 0 0,1 0 7 0,-1-4-7 0,-1 1 0 16,0-1 0-16,-2-1 0 0,-1-1 0 0,3 0 0 0,-4 0 0 0,0 0 0 0,2-1-18 0,-2-3 18 15,2 0 0-15,-1-1-6 0,-3-1 6 0,0-1 0 0,4-2 0 0,-6 1 0 0,3-1 0 16,-1 1-7-16,-1-4 7 0,-2-2 0 0,4-1 1 0,-6-2-1 0,1 0 0 0,2 0 11 0,-2-1-11 0,-3 0 0 16,5 0 0-16,-6-2 0 0,0 0 0 0,0-1 0 0,1 0 0 0,-1 1 0 0,1-3-1 15,0 1 1-15,0 0 0 0,0-1 10 0,-4-1-10 0,1-1 0 0,2-1 0 0,-3 1 0 0,-1-2 0 16,0-2 14-16,3-1-14 0,-2 1 0 0,1-1 22 0,0 2-22 0,0-4 0 0,0 4-3 16,-5-3 3-16,0 0 0 0,2 0 0 0,-3 0 0 0,1-1 0 0,2-1-14 0,-4 0 14 0,0-2 0 0,3 1-2 15,-5-2 2-15,0 1 0 0,4-2 11 0,-5 1-11 0,1 0 0 0,3-1 0 0,-2 0 0 16,0-2 0-16,1 0 16 0,-4 0-16 0,1 0 0 0,0-2-8 0,-4 2 8 0,-1 0 0 0,2-1-8 15,-3 0 8-15,-1-1 0 0,1 2 0 0,2-1 0 0,1 0 0 0,0-2 11 0,-2-2-11 0,1 1 0 16,-2 0 1-16,-1 1-1 0,0 0 0 0,0-3 2 0,-4 4-2 0,-1 0 0 0,1 0 0 16,-2 0 0-16,-1 1 0 0,3-1 16 0,-6 3-16 0,1-1 0 0,0 0 28 0,-3 3-28 0,1 1 0 15,1-4 27-15,-5 4-27 0,1 2 0 0,2-5 0 0,-3 0 0 0,0 2 0 0,1-1 32 16,2-4-32-16,0 0 0 0,1-2 3 0,-2 1-3 0,0 0 0 0,0-1-23 0,3 0 23 0,-2 0 0 0,2-1 0 16,-6 6 0-16,0-2 0 0,1 0-24 0,-3 5 24 0,0-1 0 0,1 0 3 15,-4 2-3-15,0 1 0 0,2-1 34 0,-7 2-34 0,-1 0 0 0,-1 0 0 0,3 3 0 0,0-1 0 0,0-1-5 16,-1-2 5-16,0 1 0 0,0-1 19 0,-5 0-19 0,1 1 0 0,-1-3-4 0,0 1 4 15,1 1 0-15,-1-3 0 0,-3 2 0 0,-1 1 0 0,0-2-11 0,-4 2 11 0,0 0 0 0,-2-1-26 16,0 1 26-16,1 0 0 0,-2 1 0 0,-1 0 0 0,2 0 0 0,-1 0 0 16,-2 2 0-16,1-1 0 0,-3 1-3 0,0 0 3 0,0 0 0 0,-1-2 5 0,-6 5-5 0,1-3 0 0,-1 0-6 15,-4 2 6-15,2 4 0 0,-1-5 0 0,-2 3 0 0,1 0 0 0,0 2-5 0,-1 0 5 0,1 0 0 16,-4-1-3-16,3 4 3 0,-1-1 0 0,-1-1-8 0,-2 4 8 0,0 1 0 0,-1-4 0 16,-2 5 0-16,2-2 0 0,-2 0 1 0,-3 3-1 0,0 0 0 0,0-2 7 0,-3 5-7 0,0 0 0 0,-1 0 4 15,1 1-4-15,-2 2 0 0,-1-3 0 0,5 3 0 0,-2 0 0 0,-2-2-5 0,0 5 5 0,-3-1 0 16,3 0-12-16,-4 2 12 0,1 1 0 0,-1 0 4 0,-2 1-4 0,2 0 0 0,-2 2 0 15,-1 1 0-15,0 0 0 0,-2 1 3 0,0 2-3 0,-1 0 0 0,0-1 2 16,0 3-2-16,-1-1 0 0,-2 2 14 0,2 1-14 0,-1 0 0 0,0 1 0 0,2 2 0 0,-1-1 0 0,0 1 3 16,2 2-3-16,-1-1 0 0,-1 2 1 0,1 0-1 0,0 0 0 0,1 1-12 0,1 0 12 0,0-1 0 15,-1 1 0-15,-3 0 0 0,1 1 0 0,0 0-22 0,-3-2 22 0,1 1 0 0</inkml:trace>
  <inkml:trace contextRef="#ctx0" brushRef="#br0" timeOffset="67598.25">14043 11262 0 0,'0'0'344'0,"0"0"-344"0,-2 2 0 0,0 0 0 0,0 3 2 0,2-5-2 0,0 0 0 0,-2 0-1 16,2 0 1-16,0 0 0 0,-1 1-7 0,1-1 7 0,0 0 0 0,0-1 0 15,0 1 0-15,0 0 0 0,0 0-21 0,0 0 21 0,0 0 0 0,0 0 0 0</inkml:trace>
  <inkml:trace contextRef="#ctx0" brushRef="#br0" timeOffset="68903.03">15235 11000 0 0,'0'0'330'0,"0"0"-330"16,-1-4 0-16,0 0 0 0,1 4 0 0,-2-6-7 0,1 3 7 0,-1-1 0 0,0 0-6 0,1-1 6 16,0 0 0-16,-1 1-7 0,0 1 7 0,0-2 0 0,0-1 0 0,0 1 0 0,0-1 0 0,-2 0 0 15,0-1 0-15,0 1 0 0,-1-3 4 0,0 3-4 0,1 0 0 0,-2-3-4 0,-9-5 4 16,1-1 0-16,-1-2 0 0,0 2 0 0,-1 1 0 0,-2-2 1 0,1 3-1 0,1-1 0 0,-1 0 6 16,0 3-6-16,-2 0 0 0,2-2 4 0,-1 4-4 0,0-1 0 0,-1 0 0 0,0 0 0 0,0 1 0 15,-2 0 6-15,2 2-6 0,1 1 0 0,-4-2-6 0,3 2 6 0,1 0 0 0,-2 1-7 0,0 1 7 16,0 0 0-16,0-2 0 0,2 3 0 0,-1 0 0 0,-2-2-1 0,1 4 1 0,0-2 0 0,-2 1-1 15,3 2 1-15,-1 0 0 0,-1-1 6 0,3 2-6 0,-1 1 0 0,0-1 0 0,1 2 0 0,-2-2 0 16,2 3 0-16,0-1 0 0,0 0 0 0,-1 3-7 0,0-1 7 0,2-1 0 0,-1 3-5 16,2 1 5-16,-1 0 0 0,-1-1 0 0,4 2 0 0,0 1 0 0,-1 0 4 0,3 1-4 0,-1-2 0 15,-1 2 2-15,0-1-2 0,2 3 0 0,-3-2-2 0,4 2 2 0,0 2 0 0,-2-1 0 0,3 0 0 16,0 1 0-16,-2-1-2 0,4 2 2 0,0 0 0 0,-3-1 5 0,4 2-5 0,0-1 0 0,-1 1 8 16,3 0-8-16,-1-1 0 0,0 4 0 0,3-2 0 0,0 0 0 0,-1-1 1 0,3 1-1 15,0 0 0-15,-2 1-4 0,3-1 4 0,0 0 0 0,2 1 2 0,-1 1-2 0,0-2 0 0,2 0 0 16,0 1 0-16,0 0 0 0,2 1-2 0,0-1 2 0,1-1 0 0,1 2 1 0,1 0-1 0,0-2 0 15,1 3 0-15,8 9 0 0,2 0 0 0,0 3 0 0,0-8 0 0,0 0 0 0,1 1-9 16,1-4 9-16,-1 0 0 0,1 1-6 0,1-5 6 0,1 3 0 0,1-2-1 0,-3 1 1 0,1-2 0 0,3 2 0 16,-1-2 0-16,-1 1 0 0,3 1 8 0,-2-3-8 0,-1 0 0 0,0-1 7 15,1 0-7-15,1-2 0 0,1 2 0 0,-3-2 0 0,-1-1 0 0,2 0 0 0,0 0 0 0,0 0 0 16,-1 0 2-16,3-1-2 0,-1-1 0 0,1 2-3 0,-4-4 3 0,0 1 0 0,1-1 6 0,-1-2-6 16,-1 0 0-16,2-1 0 0,-1-1 0 0,0-2 0 0,0 4 2 0,-1-4-2 0,1 0 0 0,0 1 4 15,-10-3-4-15,-1 0 0 0,1 0-3 0,0-1 3 0,1 0 0 0,1 1 0 0,-1-1 0 0,1 0 0 16,0-2-4-16,0 0 4 0,-1 0 0 0,3 0 1 0,-3-1-1 0,0 0 0 0,3-1 4 15,-3 0-4-15,1 0 0 0,-1-1 0 0,2 1 0 0,-2-1 0 0,1-1 1 0,-2 0-1 0,0 0 0 0,2-1 4 16,-3-2-4-16,2 0 0 0,-1 1-3 0,-3-1 3 0,1-1 0 0,0 0 0 0,-2-2 0 0,0 1 0 16,3-2-4-16,-4 1 4 0,0-1 0 0,1 1 3 0,-2-3-3 0,-1 3 0 0,0-3-1 15,-3 1 1-15,0 2 0 0,2-5 0 0,-3 4 0 0,0-2 0 0,0 0 5 0,-2 2-5 0,0-2 0 16,-1 0 5-16,-2 0-5 0,0 1 0 0,0-3-5 0,-1 2 5 0,-1 1 0 0,-1-3 0 16,0 1 0-16,0 2 0 0,0-3 0 0,-3 2 0 0,1 1 0 0,-2-3 2 0,-2 2-2 0,1 1 0 0,-2-3-4 15,2 3 4-15,0 1 0 0,-2-1 0 0,2 3 0 0,-1-1 0 0,0-1-4 16,-1 2 4-16,0 1 0 0,0-3 4 0,0 5-4 0,1 0 0 0,-1-2 4 0,2 2-4 0,-1 1 0 0,0-3 0 15,1 4 0-15,-1 0 0 0,1-3-1 0,0 4 1 0,1 0 0 0,-1-1-4 0,8 5 4 16,-1 0 0-16,-2-3-2 0,3 4 2 0,0-2 0 0,-2 0 0 0,6 2 0 0,0 0 0 16</inkml:trace>
  <inkml:trace contextRef="#ctx0" brushRef="#br0" timeOffset="70905.17">13837 10846 0 0,'0'0'399'0,"0"0"-472"0,-9 0 73 0,0 0 0 0,-1 1-46 16,8-2 46-16,0 1 0 0,-2 0-18 0,2-3 18 0,0 2 0 0,-2 0 0 15,2 1 0-15,0-2 0 0,-2 0-5 0,2 1 5 0,-1 0 0 0,0-1-1 0,0-1 1 0,0 1 0 0,-1 0 0 16,1 0 0-16,0-1 0 0,-1 1 0 0,1 0 0 0,-1 1 0 0,-1-3 0 0,1 2 0 16,0 0 0-16,-1-1 0 0,0 1 0 0,0-1 0 0,-1-1 0 0,1 2 0 0,0 1 0 15,-2-4 0-15,1 2 0 0,-1-1 0 0,0 2 0 0,0-1 0 0,1 2 0 0,-3-4 0 0,2 2 0 0,0-1 0 0,-2 2 0 16,-11-4 0-16,0 1 0 0,-1-2 0 0,1 2 0 0,0 0 0 0,1-2 0 0,1 5 0 0,0-2 0 16,-2-1 0-16,3 1 0 0,1 0 0 0,-1-2 0 0,2 3 0 0,-2 1 0 0,0-4 0 15,1 3 0-15,1-1 0 0,-3 0 0 0,3 3 0 0,-2-2 0 0,1-1 0 0,0 2 0 0,1 0 0 16,-3-1 0-16,0 2 0 0,2 0 0 0,-3 0 0 0,3 0 0 0,-1-1 0 0,-1 1 0 15,-1 1 0-15,1 0 0 0,1 0 0 0,0 1 0 0,1 1 0 0,-4 0 0 0,4-1 0 16,-1 0 0-16,0 2 0 0,0-1 0 0,0 0 0 0,-1 1 0 0,1-1 0 0,1 0 0 0,-1 1 0 0,1 1 0 16,-2-2 0-16,2 2 0 0,0 1 0 0,1-2 0 0,-3 1 0 0,3 1 0 0,-2 0 0 15,-1 2 0-15,3-1 0 0,-1 1 0 0,-1-1 0 0,1 1 0 0,1-2 0 0,-2 4 0 0,3-2 0 0,-1 1 0 16,1 0 0-16,0 1 0 0,1-2 0 0,-2 2 0 0,2 1 0 0,1 0 0 0,-2 1 0 16,4 0 0-16,0 0 0 0,-3-1 0 0,3-1 0 0,1 1 0 0,-3 1 0 0,4-2 0 0,0 2 0 15,-2 0 2-15,3 1-2 0,0-1 0 0,0 2-1 0,1-1 1 0,1 1 0 0,-2-1-1 16,6-6 1-16,0 0 0 0,-1 1 0 0,-3 6 0 0,1 1 0 0,0 0 18 0,1 0-18 0,1 1 0 15,-1-1 48-15,3 2-48 0,0 0 0 0,1-1 14 0,1 0-14 0,0 1 0 0,1-2 0 16,0 1 0-16,0-1 0 0,3 3-4 0,-1-1 4 0,0 0 0 0,2 0 7 0,1-1-7 0,-1-1 0 0,2 0-16 16,1 1 16-16,-1-2 0 0,1 3 0 0,2-3 0 0,0 1 0 0,1 1-27 0,0-1 27 0,-1 0 0 15,2 1 8-15,-1-1-8 0,1 0 0 0,2 1 7 0,-1-2-7 0,-1 0 0 0,1 1 0 16,2-1 0-16,0-1 0 0,1 3-1 0,13 5 1 0,-1 1 0 0,0-1 17 0,-4-3-17 0,-1 0 0 16,2 2 7-16,-5-5-7 0,0-1 0 0,2 3 0 0,-3-5 0 0,-1 1 0 0,4 1 0 15,-3-5 0-15,-1 0 0 0,1 3 4 0,0-5-4 0,-2 0 0 0,3 3 16 0,-4-3-16 0,-1 0 0 16,2 0 0-16,-2-1 0 0,1-1 0 0,-1 3 2 0,1-4-2 0,1 1 0 0,-1 1-9 15,-8-3 9-15,-1-1 0 0,1 0-9 0,3 2 9 0,-1-1 0 0,0 1 0 0,5 0 0 0,-2 0 0 0,1 1 0 16,0-2 0-16,1 0 0 0,1 2 4 0,0-2-4 0,0 0 0 0,-1 0 3 0,1-2-3 0,-1 0 0 16,3 3 0-16,-2-3 0 0,-1 0 0 0,3-1-16 0,-3-1 16 0,2 1 0 0,0-1 5 15,-2 0-5-15,1 0 0 0,-1-1-2 0,0 1 2 0,0 0 0 0,2-3 0 0,-2 2 0 0,-1 0 0 16,1-2-23-16,0 1 23 0,0-1 0 0,-1-1-30 0,0 3 30 0,-1-1 0 0,1-1 9 16,-1 1-9-16,0 0 0 0,0-2 0 0,-1 1 0 0,-1-1 0 0,3 0 2 0,-3 1-2 0,2 0 0 0,-1-2 8 15,0-1-8-15,-1 3 0 0,1-3 2 0,0 1-2 0,-1 0 0 0,3-1 0 0,-4 0 0 0,1 0 0 16,1-1-19-16,-2 2 19 0,1-3 0 0,-1 2-17 0,1-2 17 0,-2 0 0 0,0 0-6 15,-1 1 6-15,-1-1 0 0,1-1 0 0,-1 3 0 0,-1-2 0 0,1-2-2 0,-2 2 2 0,2-1 0 16,0 0 0-16,-3 1 0 0,0-1 0 0,3-2 0 0,-3 2 0 0,0-1 0 0,2 1 0 16,-2-1 0-16,-1 1 0 0,1-3 0 0,-2 3 0 0,0-1 0 0,2-1 0 0,-5 8 0 0,0-1 0 15,1 1 0-15,1-11 0 0,0 1 0 0,1 1 0 0,-3 0 0 0,0 2 0 0,2-5 0 0,-3 3 0 0,0 0 0 16,0 0 0-16,0 1 0 0,0-1 0 0,0-2 0 0,-1 2 0 0,0 1 0 0,0-2 0 16,-1 2 0-16,0-1 0 0,-1-3 0 0,-2 6 0 0,2-2 0 0,0 1 0 0,-1 0 0 0,0-1 0 15,-2 0 0-15,1 2 0 0,-1-1 0 0,-1 1 0 0,1-1 0 0,0 2 0 0,-1-5 0 16,-1 6 0-16,1-2 0 0,0-1 0 0,-1 2 0 0,-2 0 0 0,2-1 0 0,0 1 0 0,0 1 0 15,-3-3 0-15,2 4 0 0,0-2 0 0,-3 1 0 0,3 1 0 0,0-1 0 0,-4-1 0 16,2 3 0-16,-1-1 0 0,1 0 0 0,0 0 0 0,-1 2 0 0,-1-4 0 0,1 4 0 0,-2 0 0 0,1-2 0 16,-1 2 0-16,1 0 0 0,-1-1 0 0,1 3 0 0,-1-2 0 0,-1 0 0 15,2 3 0-15,-1-2 0 0,0 1 0 0,1 1 0 0,1 0 0 0,-2-2 0 0,1 2 0 0,1 0 0 0,-3-1 0 16,2 3 0-16,-1-2 0 0,0 1 0 0,0 1 0 0,0 0 0 0,-1-1 0 0,1 2 0 0,-1 0 0 16,0-1 0-16,0 1 0 0,0 0 0 0,-1 1 0 0,2 0 0 0,-1 0 0 0,0 0 0 15,1 0 0-15,-1 0 0 0,-1 0 0 0,2 2 0 0,1-2 0 0,-3 1 0 0,3 0 0 0,-1 1 0 16,-2 0 3-16,2 0-3 0,1-1 0 0,-3 3 0 0,2-2 0 0,-1 1 0 0,-1 1 0 0,0-1 0 0,2 0 0 15,-3 1-3-15,2-1 3 0,-1 2 0 0,1-1 0 0,-1-1 0 0,2 0 0 0,-3 3 0 16,3-2 0-16,-1 0 0 0,0 0 0 0,-1 0 0 0,2 2 0 0,-1-1 0 0,2 2 0 0,0-4 0 16,-2 6 3-16,3-5-3 0,-2 2 0 0,1 1 5 0,0-2-5 0,1 0 0 0,0 1 0 15,0-1 0-15,1 1 0 0,-3-1 14 0,2-1-14 0,1 1 0 0,-2 0 4 0,3 1-4 0,0-2 0 0,-2 3 0 16,2-2 0-16,0 0 0 0,-3 2 0 0,4-1 0 0,0 1 0 0,-2 1-4 16,8-7 4-16,0 2 0 0,-1-1-7 0,1 0 7 0,0-1 0 0,0 3-6 0,-1-2 6 0,1 1 0 15,-1-1 0-15,1-1 0 0,0 1 0 0,-1 3 7 0,1-2-7 0,0 0 0 0,-1 2 6 0,0-2-6 0,1 0 0 16,0 2 7-16,-1 0-7 0,1-1 0 0,-1 1 0 0,1-1 0 0,0 2 0 0,-1-2 7 15,2 0-7-15,-1 0 0 0,-1 2-5 0,2-2 5 0,0 0 0 0,-1 2-16 0,2-2 16 0,0 1 0 16,-2-1 0-16,3-1 0 0,0-1 0 0,-2 2-7 0,2-1 7 0,0-3 0 0</inkml:trace>
  <inkml:trace contextRef="#ctx0" brushRef="#br0" timeOffset="71614.17">13948 10939 0 0,'0'0'341'0,"0"0"-348"16,0 2 7-16,0 0 0 0,0 1 0 0,0-3 0 0,0 0 0 0,0 1 0 0,0-1 0 0,0 0 0 0,1 0-10 16,-1 0 10-16,0 0 0 0,2-3-12 0,-2 2 12 0,0 0 0 0,2 0-13 15,-1-1 13-15,0-1 0 0,0 2 0 0,-1-2 0 0,0 2 0 0,3-4-12 0,-3 2 12 0,0-1 0 0,2-1-11 16,-2 5 11-16,0 0 0 0,0 0-10 0,0 0 10 0,0 0 0 0</inkml:trace>
  <inkml:trace contextRef="#ctx0" brushRef="#br0" timeOffset="71855.03">14001 9656 0 0,'0'0'348'0,"0"0"-351"0,-1 2 3 0,0 0 0 0,0-2 0 0,-1 0 0 0,1 0 0 15,0 0-4-15,0 0 4 0,0 0 0 0,0-4-8 0,-1 4 8 16,0-1 0-16</inkml:trace>
  <inkml:trace contextRef="#ctx0" brushRef="#br0" timeOffset="74303.48">14083 12155 0 0,'0'0'407'0,"0"0"-404"15,-1 0-3-15,0 0 0 0,-2 2 0 0,3-2 0 0,0 0 0 0,0-2-1 0,0 2 1 0,0 0 0 0,0 0 0 16,0 0 0-16,0 0 0 0,-1-2 1 0,1 2-1 0,0 0 0 0,0 0 0 0,0-2 2 0,0 2-2 0,0 0 0 16,-1 0-4-16,0 0 4 0,0 0 0 0,0 0 0 0,0 0 0 0,0 0 0 0,-1 0-1 15,2 0 1-15,0 0 0 0,0 0-17 0,0 0 17 0,0 0 0 0,0 0 0 0,0 0-29 0,0 0 29 0,0 0 0 16</inkml:trace>
  <inkml:trace contextRef="#ctx0" brushRef="#br0" timeOffset="74541.23">12918 12309 0 0,'0'0'364'0,"0"0"-364"0,-2 2 0 0,0-1 0 0,-2 3-3 16,2-1 3-16,0-2 0 0,-1 2 10 0,1-1-10 0,0 1 0 0,-2-1 9 0,2 0-9 0,0-2 0 16,-2 3 0-16,2-2 0 0,0 0 0 0,-2 1-2 0,2-2 2 0,0 0 0 0</inkml:trace>
  <inkml:trace contextRef="#ctx0" brushRef="#br0" timeOffset="74859.22">11971 11179 0 0,'0'0'303'0,"0"0"-305"16,-2 0 2-16,0 0 0 0,-3-1-7 0,5-1 7 0,0 2 0 0,-2-1-15 15,2 0 15-15,0 0 0 0,0 0 0 0,0-1 0 0,0 0 0 0,1 0-1 0,-1 0 1 0,0 0 0 0,1 0 20 16,-1 0-20-16,0-1 0 0,4-1-1 0,-3 2 1 0,0 0 0 0,0-2 0 0,0 1 0 0,0 0 0 16,1-2-23-16,-1 2 23 0,0 0 0 0,1-2 5 0,0 0-5 0,0 0 0 0,1-2-11 0,-3 7 11 15,0 0 0-15,0 0 0 0,0 0 0 0,0 0 0 0</inkml:trace>
  <inkml:trace contextRef="#ctx0" brushRef="#br0" timeOffset="75158.49">12676 10278 0 0,'0'0'270'0,"0"0"-278"0,-1 1 8 0,0-1 0 0,-2 4-5 0,3-4 5 0,0 0 0 0,-2 0-1 16,2 0 1-16,0 0 0 0,-1 0 0 0,1-2 0 0,0 2 0 0,0-2 0 0,0 2 0 0,0-1 0 15,0-1 11-15,0 1-11 0,0 1 0 0,1-2 12 0,-1 0-12 16,0 1 0-16,2-2 0 0,-1 1 0 0,1-1 0 0,-1 2 7 0,0-2-7 0,0 2 0 0</inkml:trace>
  <inkml:trace contextRef="#ctx0" brushRef="#br0" timeOffset="75476.38">13885 10271 0 0,'0'0'273'0,"0"0"-273"0,-1 5 0 0,0 0 0 15,-1 1-8-15,2-4 8 0,0-1 0 0,-1 2 0 0,1-2 0 0,0 1 0 0,-1 0-6 16,1 0 6-16,0 1 0 0,-2-1-3 0,2-1 3 0,0 0 0 0,0 2 0 0,0-3 0 0,0 0 0 16,0 0 0-16,0 0 0 0,0 0 0 0,0 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31:22.019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2111 12223 0 0,'0'0'347'0,"0"0"-347"15,3 5 0-15,2 0 0 0,1-1-1 0,-3 0 1 0,2 1 0 0,-2 0-1 16,0-2 1-16,1 1 0 0,-1 0-2 0,0-1 2 0,-2-1 0 0,-1-2 0 0,4 4 0 0,-3-2 0 15,-1 0 0-15,3 3-2 0,-1-3 2 0,-2 0 0 0,3 1-1 0,-3-1 1 0,1 0 0 0,1 0-1 16,-2-2 1-16,0 0 0 0,0 0 0 0,0 0 0 0,0 0 0 0,0 0-2 0,1 7 2 0,1-2 0 16,2 2-2-16,-4-4 2 0,0-1 0 0,1 1-2 0,-1-1 2 0,0 0 0 0,2 2 0 0,-2-2 0 15,0 0 0-15,0 1-2 0,0-1 2 0,0 0 0 0,0 2-2 0,0-1 2 0,0-1 0 0,0 1-2 16,0-1 2-16,0 0 0 0,0-2 0 0,0 4 0 0,0-2 0 0,0 1 0 0,-3 0-2 0,3-1 2 0,0 0 0 16,-3 3-2-16,2-2 2 0,1 0 0 0,-3 0-2 0,3-1 2 0,-2 0 0 0,-1 2 0 15,2-1 0-15,-2-2 0 0,1 5-2 0,-1-4 2 0,0 2 0 0,0-2-3 0,0-1 3 0,-1 3 0 16,-1-1-3-16,0 1 3 0,1-1 0 0,-2 1 0 0,1-1 0 0,0 0 0 0,-2 0-4 0,1 1 4 15,0-1 0-15,0 1-3 0,-1-2 3 0,1 1 0 0,-2 1-3 0,2-2 3 0,-2-1 0 0,1 3 0 16,-1 0 0-16,1-1 0 0,-1 1-3 0,1-3 3 0,-1 1 0 0,0 3-3 0,1-4 3 16,-2 2 0-16,0 1-3 0,1-3 3 0,0 2 0 0,0 2 0 0,-1-4 0 0,1 1 0 0,-2 3-2 15,2-3 2-15,0 1 0 0,-3 1-3 0,3-1 3 0,-1 0 0 0,0 1-4 0,-2-1 4 0,2 0 0 16,0 1 0-16,-1-1 0 0,0-2 0 0,0 3-3 0,0-1 3 0,0-2 0 0,0 3-2 16,-13 1 2-16,-1-1 0 0,0 3-2 0,13-6 2 0,2 2 0 0,-3-1 0 0,3-1 0 15,0 0 0-15,-3 0-2 0,-8 1 2 0,-2-1 0 0,1 0 0 0,1 0 0 0,0 1 0 0,1-1 2 16,-1-1-2-16,2 0 0 0,-2 0 0 0,4-1 0 0,-2-1 0 0,-1 1 5 0,5 1-5 0,0-1 0 0,-4-2 5 15,7 2-5-15,-1-1 0 0,-3 0 4 0,3-1-4 0,0 2 0 0,1-3 0 16,7 3 0-16,-1 0 0 0,0-2-1 0,-8 0 1 0,1-2 0 0,-3 1-6 0,1 0 6 0,1 0 0 16,-1-1-7-16,-1 0 7 0,3 0 0 0,-2-1 0 0,8 3 0 0,2 0 0 0,-2-1-6 0,6 4 6 15,0 0 0-15,0 0-5 0,-29-14 5 0,2-1 0 0,0 0-4 0,15 8 4 0,-3-2 0 0,1-1 0 16,3 2 0-16,-2-2 0 0,-1-1-2 0,1 4 2 0,2-4 0 0,-4 2-2 0,3-1 2 0,1-1 0 16,-1 1-2-16,2-1 2 0,-1 1 0 0,-1-3 0 0,1 2 0 0,2-1 0 0,-4 1 1 15,4 0-1-15,1 1 0 0,-4-3 3 0,5 1-3 0,-1-1 0 0,-1 1 1 0,2-1-1 0,-1 1 0 16,0-1 0-16,-2 2 0 0,4-1 0 0,-2-1 2 0,2 1-2 0,0-1 0 0,-3 1 4 0,3-3-4 15,0 0 0-15,0 1 9 0,1-2-9 0,-2 2 0 0,1-1 0 0,3 1 0 0,-2-1 0 0,2 1 13 16,0-2-13-16,2 1 0 0,-5-1 14 0,3 0-14 0,1 0 0 0,-2-1 9 0,2 5-9 0,1-3 0 16,-1-1 0-16,1 0 0 0,-1 2 0 0,2-3 5 0,0 0-5 0,0 1 0 0,-3-2 5 15,3 2-5-15,0 1 0 0,0-1 4 0,0 0-4 0,0 2 0 0,0-2 0 0,0 0 0 0,1 0 0 16,1 0-1-16,-2 1 1 0,2 1 0 0,1-3-8 0,-2 3 8 0,-1 1 0 0,3-3-12 16,-1 2 12-16,1-1 0 0,0-1 0 0,-1 0 0 0,0 1 0 0,3-2-12 0,-2 3 12 0,0-1 0 0,0 1-7 15,1 2 7-15,1-2 0 0,1 0 1 0,-3 0-1 0,1 1 0 0,2-3 0 0,-1 2 0 16,1 0 0-16,1 2 6 0,-1-1-6 0,1 0 0 0,0 1 3 0,-1 0-3 0,3-1 0 15,-1-1-3-15,-2 2 3 0,2-1 0 0,0-2 0 0,0 3 0 0,-2-1 0 0,2 1-3 0,0 0 3 16,0 1 0-16,0-1 1 0,1 2-1 0,0-1 0 0,0-1 8 0,-1 0-8 0,-2 3 0 16,4-2 0-16,-2 2 0 0,1 2 0 0,1-4 10 0,-2 3-10 0,-1 0 0 0,4-2 7 0,-2 2-7 0,0 0 0 15,-1-4 1-15,-3 9-1 0,0 0 0 0,-2 0 0 0,2 0 0 0,-2 0 0 0,1-1-2 16,1 1 2-16,-2-1 0 0,4 0-3 0,-2 1 3 0,-1 0 0 0,3-3-2 0,-3 4 2 0,1-1 0 16,3-3 0-16,0 3 0 0,0 0 0 0,-2-3 0 0,3 3 0 0,-3 1 0 0,3-3 1 15,1 2-1-15,-2 0 0 0,0-1 0 0,1 1 0 0,1-1 0 0,-1 1 0 0,12-1 0 0,-1 0 0 0,4-1-1 16,-3 2 1-16,-1 1 0 0,4-2 1 0,-16 4-1 0,2 0 0 0,-1-1 6 0,11 1-6 15,-2 0 0-15,3 3 0 0,-5-2 0 0,0 1 0 0,3 3 8 0,-2-2-8 0,-2 0 0 0,2 1 6 16,-1 0-6-16,-2 1 0 0,1 0 2 0,-3 0-2 0,1-2 0 0,0 3 0 0,-4-1 0 0,3 1 0 16,-2 1-2-16,1-3 2 0,-1 1 0 0,3 4-1 0,-1-4 1 0,0 2 0 0,-2 0 0 15,2-1 0-15,-1 1 0 0,1 0 0 0,0 0 0 0,-1 0 0 0,1 3 3 0,0-2-3 0,-3-2 0 16,2 4 4-16,-1-1-4 0,1-2 0 0,-2 2-1 0,1 1 1 0,-1-2 0 0,4 3 0 0,-3 0 0 16,-1 0 0-16,0-1-7 0,0 3 7 0,0-2 0 0,-1 0-9 0,-2 1 9 0,3-2 0 15,0 4-6-15,-3-3 6 0,2 2 0 0,0-1 0 0,-2-1 0 0,1 0 0 0,0 3 3 0,0-3-3 16,0 1 0-16,-1 0 10 0,0 1-10 0,0 0 0 0,3 1 13 0,-3 0-13 0,0-1 0 0,-1 1 0 15,1-1 0-15,1 0 0 0,-3 2 12 0,1-1-12 0,-2 1 0 0,3-1 9 0,-1 0-9 16,-1-1 0-16,1 3 5 0,-2-2-5 0,0 1 0 0,1 2 0 0,-2-3 0 0,1-1 0 16,0 3 2-16,-1-3-2 0,-1 1 0 0,1 2 3 0,0-3-3 0,0-1 0 0,1 3 6 0,-3-2-6 15,0 1 0-15,1 0 0 0,-1 0 0 0,0 0 0 0,-1 1 7 0,1-1-7 0,-2 0 0 0,1 0 5 16,1-2-5-16,-2 2 0 0,-2 0 5 0,3 0-5 0,-1 0 0 0,-1-1 0 0,1 1 0 0,1 0 0 16,-2 1 3-16,1-2-3 0,1 1 0 0,-2 0 3 0,0-2-3 0,1 1 0 0,-1 0 1 0,-1 0-1 15,1 0 0-15,-2 1 0 0,2-2 0 0,0 1 0 0,0 2-1 0,0-1 1 0,0-2 0 0,-2 4-2 16,1-4 2-16,1 1 0 0,0 1-1 0,0-1 1 0,0 0 0 0,-3 0 0 0,3 0 0 0,0 0 0 15,-3-1 1-15,3-1-1 0,-2 0 0 0,1 3 3 0,1-3-3 0,-2 2 0 0,-1-1 4 16,2 0-4-16,-1-1 0 0,1 2 0 0,2-3 0 0,-1 3 0 0,-3-1 2 0,6-8-2 0,-2 2 0 16,-1 0-2-16,2-3 2 0,1 1 0 0,-4 2-4 0,1 0 4 0,1-1 0 0,1 0 0 0,-1 0 0 15,-1 1 0-15,1 1-3 0,1-3 3 0,-2 1 0 0,1 4-1 0,1-4 1 0,-2-1 0 16,0 4 4-16,1-4-4 0,-2 2 0 0,2 2 0 0,1-4 0 0,-2 0 0 0,0 3 7 16,3-4-7-16,-2 1 0 0</inkml:trace>
  <inkml:trace contextRef="#ctx0" brushRef="#br0" timeOffset="2201.09">10128 10279 0 0,'0'0'469'0,"0"0"-505"0,-23 11 36 0,0 0 0 16,-1 1 0-16,17-10 0 0,1 0 0 0,0 1-29 0,-10 3 29 0,1-2 0 0,-1 2-21 0,0-2 21 0,-2 0 0 16,0 3-5-16,-1-3 5 0,1-1 0 0,-2 4 0 0,-2-3 0 0,2 1 0 0,-2-1 24 15,-15 1-24-15,-1 0 0 0,0 0-7 0,2-1 7 0,1-1 0 0,0 1 6 0,3-3-6 0,1 0 0 16,-2 0 0-16,2-1 0 0,1 0 0 0,-1 1-13 0,-2-1 13 0,0 0 0 0,-1-2-24 15,1 0 24-15,-1 0 0 0,0 0 32 0,-2-4-32 0,1 2 0 0,-2 0 0 16,2-1 0-16,1 2 0 0,-3-3 31 0,5 0-31 0,0 1 0 0,-1-1 1 0,-2-2-1 0,1 1 0 0,-1-2-28 16,-1 1 28-16,1 0 0 0,-1 0 0 0,-4-1 0 0,-2 1 0 0,3-1 0 0,-4-2 0 0,1 1 0 15,-1-1-5-15,0 1 5 0,-3-1 0 0,3 0-1 0,2 0 1 0,0-2 0 0,-1 1 0 0,2-1 0 0,2 1 0 16,-2 0-4-16,1-3 4 0,-1 2 0 0,0-2 11 0,5 1-11 0,-1 0 0 0,0-3-10 16,-1 1 10-16,2 1 0 0,-3-2 0 0,4-1 0 0,0 1 0 0,-1-2-17 0,3 1 17 0,-1 0 0 15,-1-1 21-15,0-1-21 0,3 2 0 0,-2-3 28 0,2 1-28 0,1-1 0 0,0 0 0 0,0-1 0 16,0 1 0-16,-1 0-22 0,4-3 22 0,0 2 0 0,-2-1-17 0,3-1 17 0,-1 0 0 0,2-1 22 15,1 0-22-15,1 0 0 0,-5 0 0 0,6-3 0 0,0 1 0 0,-2 0 1 16,3 1-1-16,1 0 0 0,-4-2-22 0,8 0 22 0,-1 0 0 0,0-4-6 0,3 2 6 0,1 0 0 0,-3-2 0 16,4 2 0-16,0-1 0 0,-1 1-9 0,1-2 9 0,1 0 0 0,-1-1 8 0,6 0-8 0,-2 1 0 15,-1-1 16-15,5-2-16 0,-2 1 0 0,-1-1 0 0,4 1 0 0,-1-2 0 0,0 1 19 16,4 0-19-16,-2 0 0 0,1-3 1 0,4 3-1 0,-2-1 0 0,5 1-13 0,-1-2 13 0,1 2 0 16,1-1 0-16,1 1 0 0,1 1 0 0,0-2-8 0,2 4 8 0,1 1 0 0,0 0 2 15,2 0-2-15,-1 0 0 0,0 0-7 0,5 0 7 0,0-1 0 0,1 1 0 0,2 1 0 0,0 1 0 16,-1-2 11-16,4 1-11 0,0 0 0 0,-3-3 6 0,5 0-6 0,-1 4 0 0,2-4 3 15,1 4-3-15,0 0 0 0,3-2 0 0,0 0 0 0,0 1 0 0,2-2 5 0,-1 1-5 0,0 2 0 0,3 0 0 16,-1 0 0-16,-2 0 0 0,4-1-2 0,2-2 2 0,0 1 0 0,0-3 0 0,2 2 0 0,2 2 0 16,0-4 4-16,0 5-4 0,-2 1 0 0,3-1 4 0,-2 3-4 0,0 0 0 0,-1-2-4 15,1 4 4-15,0-2 0 0,0 2 0 0,2-1 0 0,-2 2 0 0,2-2 5 0,2 2-5 0,-1 0 0 16,2 0 0-16,-2 1 0 0,3 1 0 0,-1-1-1 0,2 3 1 0,-2-3 0 0,4-1 0 0,-1 4 0 16,0 0 0-16,3-1-8 0,-3 3 8 0,2-1 0 0,-1 0-10 0,3 1 10 0,0 0 0 0,2-2-19 15,-1 3 19-15,0 1 0 0,2-3 0 0,-3 4 0 0,1-2 0 0,-1 0-1 0,2 2 1 0,-1 0 0 16,2 0-2-16,1 1 2 0,-2 1 0 0,3-2-2 0,0 3 2 0,-1-2 0 0,1 0 0 15,-1 2 0-15,1-1 0 0,-1 0 11 0,4 2-11 0,0 0 0 0,-1-3 14 0,0 4-14 0,0 0 0 16,0-1 3-16,-2 3-3 0,-1-1 0 0,3 2 0 0,-2 0 0 0,-1 0 0 0,2 1 8 16,-5 1-8-16,1 0 0 0,1 0 6 0,-2 0-6 0,0 0 0 0,0 2 3 0,-1 1-3 0,-2-1 0 0,3 1 0 15,-1 1 0-15,-1 0 0 0,1 3 12 0,-1-2-12 0,1 0 0 0,-1 0 1 0,3 3-1 16,-1-3 0-16,3 2-1 0,3-1 1 0,-1 1 0 0,3 0 0 0,-4 1 0 0,-2 0 0 0,2 3-12 16,-6-3 12-16,1-1 0 0,0 4-1 0,-1 1 1 0,-1-3 0 0,3 3 0 0,-5 0 0 15,0 1 0-15,2 0 0 0,-4 1 0 0,0 0 0 0,3 0 1 0,-1-2-1 0,-2 2 0 0,2 2-3 16,-2-1 3-16,2 0 0 0,-2 2-3 0,2-1 3 0,-1 1 0 0,1-1 0 0,-2 2 0 0,0 1 0 15,0-1 8-15,-1 2-8 0,0-1 0 0,0 0 6 0,-3 2-6 0,0 0 0 0,0 0 8 16,0 0-8-16,0-1 0 0,0 3 0 0,1 0 0 0,-1 0 0 0,4-1-1 0,-2 2 1 0,2 0 0 16,-2 1 5-16,2-1-5 0,-2 3 0 0,3-4 14 0,-4 3-14 0,2-1 0 0,-1 2 0 15,-5-3 0-15,-2 0 0 0,2 1-4 0,-4-1 4 0,-1-1 0 0,4 4 3 0,-6-4-3 0,0 2 0 16,2 0 21-16,-5 0-21 0,0 0 0 0,1 2 0 0,-2-3 0 0,0 3 0 0,0-3 7 0,-1 3-7 0,-1 0 0 16,1 0-15-16,2 1 15 0,-1 0 0 0,1 1-14 0,-2-2 14 0,-1 2 0 0,2 0 0 15,-2 1 0-15,1 0 0 0,0 1-1 0,0 0 1 0,1-1 0 0,-1 2 8 0,0 1-8 0,2 0 0 16,-1 2 17-16,-1-2-17 0,0 0 0 0,1 2 0 0,-6-2 0 0,0-1 0 0,1 2 2 15,-2-3-2-15,-1 1 0 0,0 1-6 0,-2-2 6 0,1 1 0 0,0-1-8 0,-2 0 8 0,0 1 0 0,0 1 0 16,0 0 0-16,-2 0 0 0,1 1 12 0,-1-2-12 0,1 2 0 0,-1 0 19 0,-3 0-19 16,-2-2 0-16,3 4 30 0,-6-5-30 0,0 2 0 0,1-1 0 0,-2 0 0 0,-1-2 0 0,0 2 13 15,-2-2-13-15,0 0 0 0,0 1 3 0,-4 1-3 0,0 0 0 0,-1-1 25 0,0-1-25 16,0 1 0-16,-1-2 0 0,-1-1 0 0,0 1 0 0,-1 1 5 0,1-2-5 0,0 0 0 0,-2 2-10 16,-1-2 10-16,1-2 0 0,-2 3-14 0,0-2 14 0,0 0 0 0,-3 0 0 0,2-1 0 0,-1 0 0 0,-2 1-10 15,2 0 10-15,0-2 0 0,-2 2 6 0,-2-3-6 0,0 3 0 0,-1-1-1 16,-1 0 1-16,0 0 0 0,0 1 0 0,-1-1 0 0,1-2 0 0,-1 3-4 0,-3-2 4 0,2 1 0 0,-1-3-8 15,0 3 8-15,-1-2 0 0,-2 1 0 0,1 0 0 0,-1 1 0 0,-2-1 0 0,1 0 0 16,-2-1 0-16,0 3 1 0,-2-3-1 0,0 1 0 0,0 1 3 0,-2 1-3 0,0-2 0 16,-3 1-11-16,1-2 11 0,0-1 0 0,-1 1 0 0,0 0 0 0,0 0 0 0,-1 0-13 0,0-1 13 0,0-2 0 15,-3 0-11-15,0 0 11 0,1-2 0 0,-1 1-3 0,-4 0 3 0,-1-1 0 0,0 3 0 16,1-3 0-16,-1-1 0 0,0 3-1 31,-2-2 1-31,1-1 0 0,-2 3-11 0,-2-1 11 0,-2 0 0 0,1 2-6 0,-6-2 6 0,2 0 0 0,-2 0 0 0,-2-2 0 0,-1 1 0 0,2 1 6 0,-4-1-6 0,0-1 0 0,0 3-3 0,-3-2 3 0,1 0 0 0,-2 2-12 16,-4 0 12-16,1-2 0 0,-1 0 0 0,-2 2 0 0,0-2 0 0,0 0-17 0,0 0 17 0,0 0 0 0,0 1-11 0,-2-4 11 0,-1 1 0 15,0-2-6-15,0 1 6 0,-1-2 0 0,1 2 0 0,1-3 0 0,-1 0 0 0,-1 2-9 16,2-6 9-16,1 2 0 0,-2 1-21 0,0-5 21 0,1 1 0 0</inkml:trace>
  <inkml:trace contextRef="#ctx0" brushRef="#br0" timeOffset="3568.43">4564 11726 0 0,'0'0'515'0,"0"0"-544"0,-3-34 29 0,0 1 0 0,-3-1 6 16,3 18-6-16,0-1 0 0,-3-1 0 0,2 2 0 0,1 1 0 0,-3-2 6 0,1 1-6 0,0 0 0 15,-2 1-2-15,0 0 2 0,0 1 0 0,0-1-14 0,-4 1 14 0,2 1 0 0,0-1 0 16,-3 1 0-16,2-1 0 0,-1-1 15 0,-3 0-15 0,2 2 0 0,-1 0 19 0,1-1-19 0,-2 2 0 0,-2-1 0 16,2 2 0-16,-3-1 0 0,2 0 0 0,-1 1 0 0,-1-1 0 15,-3-1-7-15,1 3 7 0,2-1 0 0,-4 0 17 0,-12-7-17 0,2 0 0 0,0 0 1 0,1 2-1 0,3 2 0 0,1 0 0 16,-1 3 0-16,1 0 0 0,-1 1 0 0,4 1 0 0,-1 2 0 0,-1-2 5 15,5 3-5-15,-1 2 0 0,0-3 9 0,1 4-9 0,2 0 0 0,-2 0 0 0,2 3 0 0,0 0 0 0,-2 0 10 16,10 1-10-16,1 0 0 0,-2 0 8 0,-12 0-8 0,1 0 0 0,-2 2 9 0,1-2-9 0,0 2 0 16,1 1 0-16,22-4 0 0,0 0 0 0,0 0 8 0,-43 7-8 0,1 0 0 0,0 1 2 15,15-4-2-15,0 2 0 0,-2 1-3 0,6-1 3 0,-3 2 0 0,1 0 0 0,2 2 0 0,2-1 0 0,0 1-5 16,8-5 5-16,2 2 0 0,0 2-2 0,-2-1 2 0,2 0 0 0,-1 3 2 0,-3-2-2 0,3 1 0 16,-3 1 0-16,3 2 0 0,-3-2 0 0,1 0 5 0,-1 1-5 0,3 1 0 0,-2 1 7 15,-9 9-7-15,1 2 0 0,-2 0 7 0,15-11-7 0,-2 0 0 0,1 0 0 0,1 1 0 0,-1 0 0 16,-1 1 5-16,1-2-5 0,1 1 0 0,-1 2 7 0,4-1-7 0,-2 1 0 0,-1 0 10 15,2 1-10-15,-1-1 0 0,0 2 0 0,4 0 0 0,-2-1 0 0,-1 3 13 0,2-3-13 0,0 2 0 0,1-1 15 16,2 1-15-16,1-2 0 0,-2 2 14 0,1-1-14 0,2 1 0 0,-2 2 0 0,4-1 0 16,-2 0 0-16,2 0 11 0,1 0-11 0,0-2 0 0,1 4 9 0,6 13-9 0,-2-3 0 0,0 4 10 15,4-11-10-15,1 2 0 0,0-1 0 0,0-2 0 0,1 1 0 0,0-1 15 0,0-3-15 16,0-1 0-16,1 4 16 0,-1-6-16 0,1 0 0 0,2 0 11 0,1-3-11 0,1 1 0 0,-2 1 0 16,1-4 0-16,-1 1 0 0,4 1 2 0,0-3-2 0,-1 1 0 0,1 2-2 0,3-3 2 15,-4 2 0-15,2-2-3 0,2-1 3 0,0 1 0 0,2 2 0 0,0-3 0 0,1 1 0 0,0 1-3 16,-1 0 3-16,-1-1 0 0,2 2-3 0,2-2 3 0,-3 0 0 0,3-1-2 0,-2-2 2 0,-2 1 0 15,4 0 0-15,-2-2 0 0,2 0 0 0,-1 1-4 0,1-2 4 0,1 1 0 0,-1-1-7 16,-3-2 7-16,3 1 0 0,-1 1-10 0,1-4 10 0,-2 2 0 0,2-1 0 0,-1 0 0 0,1-2 0 16,1 2-9-16,-3-3 9 0,0 0 0 0,-1-2-7 0,3 0 7 0,-2 0 0 0,0 0-6 15,0-4 6-15,-1 3 0 0,0-3 0 0,1 1 0 0,0 0 0 0,2-2-2 0,-3 2 2 0,1-2 0 0,0 1 0 16,-5-4 0-16,0 1 0 0,5 0-2 0,-6-4 2 0,0 3 0 0,-1-1 0 0,-1-3 0 0,1 0 0 16,0-2-3-16,-2 0 3 0,0-1 0 0,3 1-3 0,-3-2 3 0,-3 0 0 0,4 1-3 15,-3-3 3-15,-1 1 0 0,2 1 0 0,-2-2 0 0,0-2 0 0,0 1-23 0,-3-1 23 0,0 1 0 16,2-1-3-16,-2-2 3 0,0 0 0 0,0-1 4 0,-4-1-4 0,2 0 0 0,1-1 0 0,-4 1 0 15,2-1 0-15,-2 2 0 0,-3-2 0 0,0 1 0 0,2 1 7 0,-3-2-7 0,1-1 0 0,-1 0-1 16,-2 0 1-16,0-1 0 0,1 1 0 0,-4 2 0 0,0-2 0 0,-1-1 9 16,-2 0-9-16,2-1 0 0,-3 2 12 0,-2-2-12 0,2 0 0 0,-3 2-16 0,-2-1 16 0,1 1 0 0,-5 1 0 15,-1-3 0-15,-1 1 0 0,0 0-27 0,0-1 27 0,1 1 0 0,-3 0-21 0,-2 2 21 0,-1 0 0 16,1-1-3-16,0 4 3 0,-2 1 0 0,-1-2 0 0,-1 0 0 0,0 1 0 0,-2-2-14 16,-2 3 14-16,1 1 0 0,-1-3 9 0,-3 5-9 0,2 0 0 0,0-2 16 0,0 5-16 0,1-1 0 15,-1-1 0-15,0 5 0 0,-1-1 0 0,0-1 2 0,-1 4-2 0,2 1 0 0,-3-3-13 16,-4 4 13-16,4 1 0 0,-3-2-1 0,-4 3 1 0,1-1 0 0,0 0 0 0,0 3 0 0,-2-1 0 15,0 0-1-15,2 3 1 0,-2-2 0 0,-1 1 1 0,1 0-1 0,2 0 0 0,-5-1-2 0,2 0 2 16,-2 0 0-16,-1-2 0 0,10 3 0 0,-1-1 0 0</inkml:trace>
  <inkml:trace contextRef="#ctx0" brushRef="#br0" timeOffset="5554.21">4741 11499 0 0,'0'0'278'0,"0"0"-294"16,-3 0 16-16,1 0 0 0,1 3 24 0,-1-3-24 0,1 0 0 0,-2 1 0 15,0-1 0-15,1 0 0 0,0 2 6 0,0-2-6 0,-1 0 0 0,0 2-6 0,0 0 6 0,0-2 0 0,-3 2 2 16,0 1-2-16,1-2 0 0,-1 2 0 0,0 0 0 0,0 0 0 0,0-1 10 0,-2 2-10 0,1-1 0 16,-1 1 21-16,1 1-21 0,-1-1 0 0,-1 1 12 0,-6 8-12 0,-3-3 0 0,-1 2 0 15,12-5 0-15,0-1 0 0,-1 0 25 0,-1 1-25 0,2 0 0 0,0 0 7 16,-3 10-7-16,-2 0 0 0,0 1-28 0,12-18 28 0,0 0 0 0,0 0 0 0,-12 34 0 0,1 1 0 0,-1 2 23 15,12-22-23-15,0 2 0 0,-2 3 13 0,4-3-13 0,1-1 0 0,2 2 28 0,-1-1-28 0,1-1 0 16,1 1 0-16,1 0 0 0,-1-3 0 0,2 4-5 0,0-2 5 0,0 0 0 0,0 1-35 16,3-1 35-16,2-1 0 0,-2 1-27 0,1-1 27 0,1-1 0 0,0 3 0 0,0-2 0 0,-1-1 0 15,2 1 10-15,2-2-10 0,-2-1 0 0,1 1 17 0,-1-4-17 0,1 2 0 0,0 0-1 16,0-3 1-16,0 3 0 0,1-2 0 0,-3-1 0 0,2-1 0 0,-1 0-8 0,2-4 8 0,-2 3 0 0,1-1 2 16,-2-1-2-16,1-1 0 0,1 1-2 0,0-3 2 0,-3 1 0 0,3-1 0 0,-1-1 0 0,-3 0 0 15,2-1 15-15,-2-2-15 0,1 1 0 0,-1-2 3 0,-1-1-3 0,1 1 0 0,0 0-13 16,-1-2 13-16,0 0 0 0,2 0 0 0,-1-3 0 0,-2 1 0 0,3-2-21 0,-5-1 21 0,1 2 0 15,4-4-13-15,-5 1 13 0,0-1 0 0,0 1 17 0,-1-2-17 0,-1 1 0 0,1-1 0 0,-3 1 0 16,-2-1 0-16,2-2-15 0,-3 0 15 0,0 1 0 0,2 0-19 0,-4-2 19 0,1 0 0 16,-2 0-18-16,0 0 18 0,-2 0 0 0,2-1 0 0,-4 1 0 0,1-1 0 0,-2-3-7 0,0 4 7 15,1-1 0-15,-4-1 36 0,1 2-36 0,0 0 0 0,-1-2 4 0,0 2-4 0,-1 1 0 0,0-2 0 16,0 1 0-16,-2 2 0 0,1-2 3 0,1 1-3 0,1 1 0 0,-1 0-18 0,0 1 18 16,3 2 0-16,-3-3-22 0,3 5 22 0,-2-3 0 0,2 2 0 0,6 7 0 0,-1-1 0 0,-1 1-1 15,3 1 1-15,0 0 0 0,0 0 3 0,0 1-3 0,1-1 0 0,-1-1 4 0,2 3-4 0,0-2 0 16,0-1 0-16,2 2 0 0,-2 0 0 0,1-2-19 0,-1 4 19 0,0 0 0 0</inkml:trace>
  <inkml:trace contextRef="#ctx0" brushRef="#br0" timeOffset="8923.96">10922 12232 0 0,'0'0'431'0,"0"0"-431"0,-5 2 0 0,2 0 0 0,3-2 0 0,-3 3-8 16,2-3 8-16,0 0 0 0,-2 2-9 0,2-2 9 0,0 0 0 0,-2 0 1 0,2 0-1 0,0 0 0 15,-2 2 0-15,2-2 0 0,0 0 0 0,-2 0 13 0,1 0-13 0,-1 0 0 0,1-2 4 16,0 2-4-16,0 0 0 0,2 0 0 0,-4-1-16 0,1 1 16 0,0 0 0 0,-1-3 0 0,0 3 0 0,0-1 0 16,-2 0-20-16,1 0 20 0,0 0 0 0,-2-2 2 0,1 2-2 0,-2 0 0 0,1 0 5 0,0 0-5 15,0 0 0-15,-3-1 0 0,2 1 0 0,0 0 0 0,-1-3-23 0,-1 3 23 0,1 0 0 0,0 0-39 16,-14-2 39-16,1-1 0 0,0 1-28 0,2 0 28 0,-2 0 0 0,-1-1 0 0,4 3 0 15,-1-2 0-15,0-1-8 0,2 3 8 0,0-2 0 0,-1 0 0 0,1 2 0 0,0 0 0 0,0-3 21 16,0 3-21-16,1 1 0 0,-1-3 0 0,2 2 0 0,-1 0 0 0,-3 1 12 0,4 0-12 0,-1 0 0 0,1-1-11 16,-1 1 11-16,0 0 0 0,-1 1 8 0,3-1-8 0,-1 0 0 15,-1 1 0-15,1 0 0 0,0 1 0 0,-2-1 15 0,1-1-15 0,1 1 0 0,-1 1 5 0,1-1-5 0,-2 0 0 16,2 0-30-16,0 0 30 0,1 0 0 0,-3-1 0 0,2 2 0 0,0-1 0 0,-1 1-20 0,1-1 20 16,1-1 0-16,-2 1-20 0,0 1 20 0,2-1 0 0,-2-1 2 0,2 0-2 0,-1 0 0 0,0 1 0 15,0-1 0-15,2 0 0 0,-2 2 7 0,2-2-7 0,0 0 0 0,-1 1-4 0,2-1 4 16,-2 0 0-16,2-1-9 0,9 1 9 0,-3 0 0 0,1-2 0 0,-7 2 0 0,-1 0 0 0,0 0-5 15,-1 0 5-15,2 0 0 0,-2-1-7 0,10 1 7 0,0 0 0 0,-1-1 19 0,1 1-19 0,0 0 0 0,-2-2 0 16,3 2 0-16,-2 0 0 0,-1-1 9 0,2 1-9 0,-1 0 0 0,-2 0-4 16,2 0 4-16,0 0 0 0,-1-3-6 0,0 2 6 0,1-1 0 0,-1 2 0 0,1-1 0 0,-1 0 0 15,0 0-3-15,1 0 3 0,0 0 0 0,-1-1-2 0,0 1 2 0,0 1 0 0,1-3 7 0,0 2-7 16,0 0 0-16,-1 1 0 0,2-1 0 0,0 0 0 0,-1-2-3 0,2 2 3 0,0 0 0 0,-3 0-2 16,3 0 2-16,0 0 0 0,0-1-4 0,1 1 4 0,0 0 0 0,-1-1 0 0,2 2 0 15,-1-1 0-15,-1-2-1 0,2 3 1 0,0-1 0 0,-2-2-6 0,3 3 6 0,0-2 0 0,-2 0 4 16,2 1-4-16,0 1 0 0,-1-5 0 0,2 4 0 0,0-2 0 0,-1 1-6 0,1 0 6 0,0-1 0 15,1-1 6-15,-1 4-6 0,0 0 0 0</inkml:trace>
  <inkml:trace contextRef="#ctx0" brushRef="#br0" timeOffset="10293.6">13001 12244 0 0,'0'0'378'0,"0"0"-393"0,-7 5 15 0,0 0 0 0,-1 2-11 0,3-6 11 0,0 2 0 15,0 1 24-15,0-1-24 0,0 0 0 0,-2 2 0 0,1-2 0 16,0 0 0-16,-1 0 29 0,7-3-29 0,-7 3 0 0,-2-1 0 0,1 4-9 0,0-4 9 0,-1 1 0 0,1 2-29 0,0-3 29 0,0 2 0 15,-2 1 0-15,-10 4 0 0,-2-1 0 0,0 2-15 0,2 0 15 0,-1-1 0 0,-1 1 22 16,2-1-22-16,0 1 0 0,-2-1-8 0,2-2 8 0,-1 2 0 0,0 3 0 0,2-5 0 16,-1 3 0-16,0-3-28 0,1 1 28 0,0 1 0 0,-2 0 6 0,-12 5-6 0,-1 0 0 0,-1 2 2 0,3-4-2 15,-1 0 0-15,1 1 0 0,1-4 0 0,-1 1 0 0,-1 0 31 0,2-2-31 0,-1 0 0 0,0 0-15 16,0-2 15-16,-1 1 0 0,1 2-25 0,-1-4 25 0,0 2 0 0,0 1 0 0,-1-1 0 0,1 1 0 16,-2 1-21-16,-3 0 21 0,1 0 0 0,-3 1-8 0,0-1 8 0,1 0 0 0,-3 3-15 15,6-3 15-15,-1-1 0 0,-1 1 0 0,3 1 0 0,-2-1 0 0,0 1-21 0,37-10 21 0,0 0 0 16</inkml:trace>
  <inkml:trace contextRef="#ctx0" brushRef="#br0" timeOffset="13512.12">8375 12503 0 0,'0'0'374'0,"0"0"-358"0,-7 8-16 0,1 2 0 15,-3 1 15-15,6-8-15 0,0 1 0 0,-2 1-8 0,2-1 8 0,0 1 0 0,-3-1 0 0,2 0 0 0,0 0 0 16,-1 2-13-16,1-2 13 0,0 0 0 0,0 0-19 0,-3 0 19 0,2 0 0 0,0 1 0 16,1-1 0-16,-2-2 0 0,-1 3 0 0,0-2 0 0,0 1 0 0,-1 1-16 0,1-2 16 0,-1 0 0 15,0 2-2-15,0-1 2 0,0 1 0 0,-1-1-13 0,1-1 13 0,0 1 0 0,-3 0 0 16,-10 4 0-16,0 1 0 0,-2 2-17 0,3-4 17 0,-2 0 0 0,1 0 15 0,2-1-15 0,-1 1 0 0,-1 0 8 15,2-1-8-15,1 0 0 0,-3 1 0 0,5-2 0 0,-1 0 0 0,-2 1-2 0,3-2 2 16,-1 0 0-16,-2 2 5 0,3-1-5 0,0 0 0 0,-2-1 3 0,2 0-3 0,0 0 0 0,-1 0 0 16,1-1 0-16,1 1 0 0,-4 1-15 0,4-3 15 0,-1 2 0 0,-1 1-12 0,1-1 12 0,2-1 0 15,-5 2-4-15,3-1 4 0,0-2 0 0,-4 2 0 0,3-1 0 0,-2 1 0 0,1 0 33 16,0-3-33-16,0 1 0 0,-1 1 28 0,0-1-28 0,0 1 0 0,0-1 6 0,1-1-6 0,1-1 0 0,-2 4 0 16,0-4 0-16,0 1 0 0,0 3-13 0,0-4 13 0,-2 1 0 0,1 1-9 0,1-2 9 0,-1 0 0 15,-1 0 1-15,3-1-1 0,-2 0 0 0,0 0 0 0,-1 1 0 0,0-2 0 0,0-1 17 16,0 2-17-16,0-1 0 0,-1 0 11 0,1 0-11 0,1-1 0 0,-3 0-4 0,3 0 4 0,-1 1 0 15,-1-4 0-15,-12 0 0 0,0 1 0 0,-3-4-4 0,9 2 4 0,-2 1 0 0,-2-2 6 16,18 4-6-16,-1-1 0 0,0 1 2 0,-12-5-2 0,0-1 0 0,1 1 0 0,14 5 0 0,-3 0 0 16,1-2 24-16,-13-4-24 0,1 1 0 0,-1-1 4 0,2-1-4 0,1 1 0 0,1-2 5 15,2 2-5-15,0 1 0 0,1-1 0 0,8 4 0 0,3 1 0 0,-3-2-8 0,-8-4 8 0,1-2 0 16,-3 2-5-16,11 5 5 0,1 0 0 0,-2-2-10 0,-1 0 10 0,2 1 0 0,-5 0 0 16,2 0 0-16,0-1 0 0,0-1-15 0,0 0 15 0,1 1 0 0,-2-2-17 0,-1 2 17 0,2-2 0 0,-1-1-20 15,3 0 20-15,-3 0 0 0,1-2 0 0,1 1 0 0,0-1 0 0,-1-1-3 16,1 2 3-16,1-4 0 0,-3 1 27 0,2 0-27 0,-1-1 0 0,0-1 17 0,1 1-17 0,1 1 0 15,0-3 0-15,0 3 0 0,1-1 0 0,-2-2 5 0,2 1-5 0,0 1 0 0,-2-2 3 0,4 0-3 0,0 1 0 0,-2-2 6 16,2 0-6-16,0 2 0 0,0-4 0 0,-1 3 0 0,2-1 0 0,-1-1 15 16,0 1-15-16,0 0 0 0,1-1 6 0,2 0-6 0,-1 2 0 0,-1-2 10 0,3-1-10 0,1 2 0 15,-4 0 0-15,3-1 0 0,1 0 0 0,-2 0-6 0,3 0 6 0,0 3 0 0,-3-5-21 0,4 3 21 16,0-2 0-16,-1 1-19 0,1 2 19 0,1-4 0 0,-1 3 0 0,2 0 0 0,0 0 0 0,0-1-5 16,2 1 5-16,-2-1 0 0,3-1 9 0,1 3-9 0,-1-1 0 0,2-1-4 15,-2 2 4-15,1 1 0 0,1-3 0 0,0 2 0 0,2 0 0 0,-1-1 14 0,0 2-14 0,2 0 0 0,-2-1-12 16,3 1 12-16,0 0 0 0,0 0-18 0,0 2 18 0,1-1 0 0,1-2 0 0,1 3 0 0,-3-1 0 15,3 0-1-15,0 2 1 0,-1-1 0 0,4-2-6 0,-2 3 6 0,0 1 0 0,2-2 32 16,-3 3-32-16,3-1 0 0,-1-2 0 0,2 3 0 0,-2-1 0 0,4 0 25 0,-4 2-25 16,2-1 0-16,1-2-10 0,-1 3 10 0,1-1 0 0,2-1 20 0,-1 2-20 0,-1 0 0 0,1-1 0 15,0 2 0-15,0 2 0 0,0-4-1 0,-1 2 1 0,1 1 0 0,2-3 26 0,-1 2-26 0,1 2 0 0,-3-4-8 16,2 4 8-16,0-1 0 0,2 0 0 0,12-4 0 0,0 1 0 0,2-2-28 0,-6 7 28 16,1 0 0-16,-1-3-17 0,-4 5 17 0,0-2 0 0,1 0-20 0,-3 1 20 0,1 1 0 0,2-1 0 15,-2 2 0-15,0 1 0 0,-1 0-11 0,1 2 11 0,0 0 0 0,1-1-4 0,-5 2 4 0,1 0 0 16,2 1 5-16,-2 0-5 0,0 0 0 0,2 0 0 0,0 1 0 0,0 0 0 0,2 3 36 15,-2-4-36-15,0 2 0 0,0 1 34 0,1-3-34 0,1 2 0 0,-1 1 4 0,3 0-4 0,-1 1 0 0,0 2 0 16,2-3 0-16,-1 1 0 0,2 2-20 0,-3-3 20 0,1 2 0 0,0 1-17 16,-4 1 17-16,-1-1 0 0,4 1-9 0,-2 0 9 0,0 2 0 0,0-3 0 0,0 2 0 0,-1-1 0 0,1 0-3 15,-2 2 3-15,2 0 0 0,-1-1 7 0,0 0-7 0,-1-2 0 0,2 4 4 16,-2 1-4-16,0-1 0 0,-1 1 0 0,0 0 0 0,-1-1 0 0,1 3 24 0,0-1-24 0,0-1 0 0,0 3-3 16,-1-2 3-16,0 0 0 0,-1-1-24 0,2 3 24 0,0-2 0 0,-2 1 0 0,-1 0 0 0,-1-1 0 15,4 3-22-15,-7-1 22 0,1 0 0 0,1 2 30 0,0-2-30 0,-3 1 0 0,2 0 13 16,-7-8-13-16,0 1 0 0,1 0 0 0,-1 0 0 0,0 2 0 0,3 0 19 0,-1 0-19 0,0 0 0 0,1 2-14 15,-1 1 14-15,2-2 0 0,0 2-13 0,-2 1 13 0,0 0 0 0,3 1 0 16,4 9 0-16,1 1 0 0,2 2-5 0,-10-14 5 0,-2 0 0 0,1 0-8 0,0 1 8 0,-1-1 0 0,2 2 9 16,-1-1-9-16,-1 1 0 0,1 1 0 0,-1-1 0 0,0 1 0 0,2 0 7 0,-3 0-7 15,0 2 0-15,2-2-22 0,-3 1 22 0,0 1 0 0,0 1 1 0,0-1-1 0,-1 0 0 0,1 0 0 16,-2 1 0-16,0-2 0 0,0 2-3 0,1 1 3 0,0-2 0 0,-1 1-15 0,0-1 15 0,0 0 0 16,0 2-23-16,-1-1 23 0,0-1 0 0,0 2 0 0,1-2 0 0,-1 0 0 0,0 1-5 0,-1 0 5 15,0-2 0-15,2 4 39 0,-3-3-39 0,1 1 0 0,-1 1 22 0,-1-2-22 0,0 1 0 0,1 0 0 16,-2 1 0-16,0-1 0 0,1 2-1 0,-3-3 1 0,1 1 0 0,0 3-11 0,-1-4 11 15,0 1 0-15,0 0-14 0,-2-1 14 0,2-1 0 0,-2 2 0 0,0-2 0 0,0 0 0 0,0 1 13 16,-2-1-13-16,0-1 0 0,0 2 4 0,-1-1-4 0,-1 0 0 0,2 1-15 0,-3-3 15 0,1 2 0 16,-1-2 0-16,0 0 0 0,-1 2 0 0,-2-2-20 0,2-1 20 0,-1 0 0 0,0 1-7 15,-1-2 7-15,-1-1 0 0,0 2 7 0,-3-2-7 0,2-1 0 0,-2 2 0 0,-11 6 0 0,1 0 0 0,-5 0 1 16,5-3-1-16,1-2 0 0,-4 0-13 0,3-2 13 0,0-3 0 0,-2 2-5 0,5-4 5 16,-2-1 0-16,0 1 0 0,7-5 0 0,1 0 0 0,-2 0-7 0,11-3 7 0,2 0 0 0</inkml:trace>
  <inkml:trace contextRef="#ctx0" brushRef="#br0" timeOffset="15515.15">14971 12403 0 0,'0'0'322'0,"0"0"-304"0,6-2-18 0,1 1 0 16,0-3 12-16,-1 4-12 0,1-2 0 0,-1 1 0 0,12-2 0 0,0 0 0 0,0-2 0 0,3 3 0 0,1 0 0 16,-2-1-17-16,2 1 17 0,0 1 0 0,1 0-15 0,0 1 15 0,0 0 0 15,0 0-3-15,-1 0 3 0,2 0 0 0,0-1 0 0,14 2 0 0,1 0 0 0,0 0-9 0,-4 3 9 0,-1-1 0 0,1 2-4 16,-1-1 4-16,-1 0 0 0,1 3 16 0,-2-3-16 0,-1-2 0 0,1 3 0 16,2-2 0-16,0 0 0 0,1 1 15 0,1 0-15 0,-1 0 0 0,3 2 4 0,-3-2-4 0,1 0 0 15,0 3-13-15,-1-3 13 0,0 2 0 0,3 0 0 0,-2 1 0 0,2-1 0 0,0 2-12 0,1-4 12 0,1 1 0 16,2 2-12-16,-2-3 12 0,-1 0 0 0,4 0-1 0,-4 4 1 0,0 1 0 0,3-2 0 15,-6 1 0-15,1 0 0 0,1 2-5 0,-2-3 5 0,2 1 0 0,-2 1-6 0,2 0 6 0,0-1 0 16,1 2 1-16,2-1-1 0,-1-1 0 0,3 2 0 0,-2-2 0 0,1 0 0 0,0 1 7 16,0-1-7-16,1 1 0 0,1-1 12 0,-2-1-12 0,0-2 0 0,1 2-6 0,-5-2 6 0,1 1 0 0,2 1 0 15,-8-3 0-15,1-1 0 0,1 1-1 0,-6-4 1 0,1 0 0 0,1 1-4 16,-3-4 4-16,1-2 0 0,1 0-5 0,-1-3 5 0,0-1 0 0</inkml:trace>
  <inkml:trace contextRef="#ctx0" brushRef="#br0" timeOffset="17816.34">3994 14045 0 0,'0'0'288'0,"0"0"-235"0,-2 6-53 0,0 1 0 0,-2 0 0 15,3-4 0-15,-1 0 0 0,1 1 30 0,1 0-30 0,-2-1 0 0,1 1-5 0,-1-1 5 0,1 0 0 0,-2 1-12 16,3 0 12-16,-2-2 0 0,-1 1 0 0,1 1 0 0,1-1 0 0,-2 0-19 0,1 0 19 0,1-2 0 15,-5 3-21-15,3-1 21 0,0-2 0 0,-2 4-18 0,1-3 18 0,-2 0 0 0,0 1 0 16,0-1 0-16,0-1 0 0,0 1-14 0,-2-1 14 0,1-1 0 0,-2 2-10 0,1-2 10 0,-1 0 0 0,0 0-7 16,0 0 7-16,0 0 0 0,-3-2 0 0,-8 1 0 0,-4-1 0 0,0-1-3 0,3-2 3 0,1 3 0 15,-4-1-1-15,4 0 1 0,2-1 0 0,-3 1-2 0,1 2 2 0,1-2 0 0,1-1 0 16,1 2 0-16,-1 0 0 0,-3-2-2 0,6 2 2 0,-2 1 0 0,0-3 2 0,1 1-2 0,-1 1 0 16,-1-2 2-16,0 4-2 0,0-1 0 0,0-2 0 0,-1 3 0 0,0-1 0 0,-2-1 0 15,3 2 0-15,-3 0 0 0,1-1-1 0,0 1 1 0,-1 0 0 0,3 0 0 0,-2 0 0 0,1 0 0 16,1 0 0-16,-3 0 0 0,4 0 0 0,-3 3 3 0,1-2-3 0,2-1 0 0,-4 3 15 0,3-3-15 15,1 0 0-15,-2 1 19 0,2-1-19 0,-2 2 0 0,0-1 0 0,1-1 0 0,0 0 0 0,0 2 13 16,0-2-13-16,3 0 0 0,-3 3 4 0,1-2-4 0,0-1 0 0,0 2-5 16,0 0 5-16,-1-1 0 0,-1 1 0 0,1 0 0 0,2 1 0 0,-5-2-11 0,3 1 11 0,2-1 0 0,-3 1-11 15,4 0 11-15,0 0 0 0,-4 0-10 0,3-1 10 0,1 0 0 0,-2 3 0 0,2-4 0 0,0 1 0 16,-4 1-8-16,5-2 8 0,-3 0 0 0,1 1-6 0,-1-1 6 0,2 0 0 0,-3 0-4 16,18 0 4-16,0 0 0 0,0 0 0 0,-32 0 0 0,2 0 0 0,-3 0-2 0,19 0 2 0,-1 0 0 15,0 0-1-15,2 0 1 0,-1 0 0 0,-1-1 0 0,1 1 0 0,2 0 0 0,-3-3 0 0,3 3 0 16,-2 0 0-16,1-1 0 0,-2 1 0 0,4 0 0 0,-1-3 0 0,6 3 0 0,3 0 0 0,-3-2 0 15,1 2 0-15,1 0 0 0,-1-2 0 0,2 2 0 0,-3 0 0 0,0-2 0 0,2 2 0 0,-1 0 0 16,-1-2 0-16,6 2 0 0,0 0 0 0,0 0 0 0,-13-1 0 0,2 0 0 0,0-2 0 16,4 3 0-16,2-1 0 0,-2 0 0 0,2-1 0 0,0 2 0 0,-3-3 0 0,3 3 0 0,1 0 0 15,-4-1 0-15,3 0 0 0,-2-1 0 0,1 0 0 0,1 2 0 0,1-1 0 0,-2-1 0 0,3 1 0 16,-3 0 0-16,0-1 0 0,3 0 0 0,0 2 0 0,-2-1 0 0,2 1 0 0,0-3 0 16,0 2 0-16,-1-1 0 0,2 1 0 0,-2 1 0 0,2-2 0 0,1 1 0 0,-1 0 0 0,0-1 0 15,1 2 0-15,-2-2 0 0,3 2 0 0,-2-2 0 0,-1 1 0 0,2 1 0 0,1 0 0 0,-2-2 0 16,1 2 0-16,1 0 0 0,-2-2 0 0,2 2 0 0,0 0 0 0,0-2 0 0,0 2 0 15,0 0 0-15,0 0 0 0,0 0 0 0,0 0 0 0,0-1 0 0,0 1 0 0,0 0 0 0,0 0 0 16,0 0 0-16,0 0 0 0</inkml:trace>
  <inkml:trace contextRef="#ctx0" brushRef="#br0" timeOffset="18918.04">8328 14321 0 0,'0'0'303'0,"0"0"-306"16,-14 1 3-16,-1 1 0 0,0 0 23 0,3-2-23 0,-2 0 0 0,1-1 0 0,8 1 0 0,-3 0 0 16,1 0-4-16,-8-1 4 0,0 1 0 0,-2-3-13 0,-2 2 13 0,1 0 0 0,1-2-8 15,-1 1 8-15,-1 0 0 0,-2-1 0 0,1 0 0 0,1-1 0 0,-2 0 22 0,1 2-22 0,0-1 0 0,0 0 8 16,-1 1-8-16,1 0 0 0,-4-1-7 0,1 0 7 0,1 1 0 0,2-1 0 0,-19 1 0 16,1 0 0-16,-1 0-15 0,5 1 15 0,1 1 0 0,-1-2-13 0,3 1 13 0,1 0 0 0,0 0-22 15,3 1 22-15,-1 0 0 0,-1 0 0 0,3 0 0 0,-1 0 0 0,2 2-2 0,3-1 2 0,-3 1 0 16,0 0 5-16,5 0-5 0,-1 0 0 0,-3 0 3 0,2-1-3 0,1 0 0 0,-1 1 0 15,3 0 0-15,-1-1 0 0,-3 0 6 0,4 1-6 0,-1-2 0 0,-1 3-5 0,0-2 5 0,1 0 0 0,-1 2 5 16,0 0-5-16,0 0 0 0,-1 0 0 0,12 0 0 0,-3-1 0 0,0 1 3 0,-1-2-3 16,0 1 0-16,0 0-11 0,1 0 11 0,0 0 0 0,0 2 5 0,0-3-5 0,0 1 0 15,0 1 0-15,1-1 0 0,0 0 0 0,1 0 2 0,6-1-2 0,0 1 0 0,0-1-17 16,0-1 17-16,1 1 0 0,-1 0-8 0,2 0 8 0,0 0 0 0,-3 0 0 0,3-1 0 0,0 0 0 0,-1 2-1 16,2-1 1-16,0 1 0 0,-1-2 0 0,2 2 0 0,1-1 0 0,-3 0 0 0,3 0 0 0,0 0 0 15,0 0 0-15,0 0 0 0,3 0 0 0,-1 0 0 0,8 2 0 0,2-2 0 0,-1 3 0 16,7-2 0-16,-1 0 0 0,3 1 0 0,20-3 0 0,-2 2 0 0,3-1 0 0,-41-1 0 15,0 0 0-15</inkml:trace>
  <inkml:trace contextRef="#ctx0" brushRef="#br0" timeOffset="19517.65">11854 14224 0 0,'0'0'293'0,"0"0"-293"0,0 0 0 0,0 0 0 0,0-1 7 0,0 1-7 15,0 0 0-15,0-2 1 0,0 2-1 0,0 0 0 0,-2-1-12 0,1 1 12 0,0 0 0 16,0-2 0-16,-1 0 0 0,0 2 0 0,0-1-17 0,-2 0 17 0,1 0 0 0,-1 1-3 0,-1-2 3 0,0 0 0 15,0-1-2-15,-2 2 2 0,1-1 0 0,-2 0 0 0,-11-2 0 0,0 0 0 16,-1-2 0-16,-1 3 0 0,1-1 0 0,-3 0-4 0,2 1 4 0,1 0 0 0,-3-1-3 0,1 3 3 16,0-1 0-16,-1-3 0 0,2 4 0 0,0 1 0 0,-1-5 16 0,1 5-16 0,0-1 0 0,0 0-11 15,0 1 11-15,-1 0 0 0,2-2-8 0,-1 2 8 0,0 0 0 0,-2 0 0 0,1 0 0 0,0 0 0 0,-2 2 17 16,-13 0-17-16,1-1 0 0,0 3 12 0,4-3-12 0,1 1 0 0,-2 2-5 16,7-3 5-16,1-1 0 0,-2 4 0 0,3-2 0 0,2 0 0 0,-3 0 3 0,4 0-3 0,0 0 0 15,0 1-11-15,11-2 11 0,1 0 0 0,-2 1-11 0,0-1 11 0,1-1 0 0,-1 3 0 0,-3-2 0 16,2-1 0-16,0 4-5 0,-2-2 5 0,1-1 0 0,-1 4 0 0,1-2 0 0,-1 0 0 0,0 2 10 15,1-3-10-15,1 2 0 0,0 0 0 0,6-2 0 0,1-2 0 0,0 2 7 0,1-1-7 16,0 0 0-16,-2 3-8 0,2-4 8 0,-1 2 0 0,1 1-8 0,0-2 8 0,1 0 0 0,0 2 0 16,1-2 0-16,0 0 0 0,-1 1 0 0,2 0 0 0,0 0 0 0,0 1-2 0,1-3 2 0,0 1 0 15,1 2 0-15,1 0 0 0,0-1 0 0,0 2 0 0,8 0 0 0,2 1 0 0,0 1 0 0,4-1 0 16,1 0 0-16,1 2 3 0,20 1-3 0,-1-1 0 0,0 2-3 0,3-5 3 0,-2 2 0 16,3 0 0-16,-41-6 0 0,0 0 0 0,0 0 0 0,0 0 0 0,0 0 0 0</inkml:trace>
  <inkml:trace contextRef="#ctx0" brushRef="#br0" timeOffset="20135.93">18218 14469 0 0,'0'0'341'0,"0"0"-356"15,-10 0 15-15,1 0 0 0,-2 0-21 0,6 0 21 0,1 0 0 0,-1-3-14 16,0 3 14-16,0 0 0 0,5 0 0 0,-7-1 0 0,-1 1 0 0,1 0 0 0,-2-2-8 0,-12 0 8 0,0-1 0 0,0-1 5 16,-2 2-5-16,-1 0 0 0,0-3 34 0,0 3-34 0,-1-1 0 0,-1-1 0 15,1 0 0-15,0 1 0 0,-3-1 35 0,-13-2-35 0,0 1 0 0,-4 0 6 0,7-2-6 0,-1 0 0 0,0 0 4 16,1 1-4-16,2-1 0 0,-1 0 0 0,0 0 0 0,1 1 0 0,-1-1-3 0,0 2 3 0,1 1 0 15,-1-4-24-15,0 3 24 0,-1 1 0 0,0 0-31 0,1-1 31 0,-1 1 0 0,-2-1 0 0,2 2 0 0,-1 0 0 16,-1 0-15-16,2 2 15 0,2 0 0 0,0 0 2 0,-2 1-2 0,1 0 0 16,-2-2 4-16,1 2-4 0,0 0 0 0,-2 1 0 0,-1 0 0 0,0 0 0 0,0 1-4 0,41-2 4 0,0 0 0 15,0 0 5-15,0 0-5 0,0 0 0 0,0 0-2 0,0 0 2 0,0 0 0 0,0 0 0 0,0 0 0 16,0 0 0-16,0 0 2 0,0 0-2 0,0 0 0 0</inkml:trace>
  <inkml:trace contextRef="#ctx0" brushRef="#br0" timeOffset="23455.41">7491 11618 0 0,'0'0'361'0,"0"0"-367"0,-15-35 6 15,-1 1 0-15,1-1 19 0,4 19-19 0,1-1 0 0,-1-2 0 0,-4 1 0 0,15 18 0 0,-13-18 0 0,-1 1 31 16,-11-10-31-16,-1-1 0 0,-2 0 40 0,3 9-40 0,0-1 0 0,0 0-9 0,0 3 9 0,0 1 0 16,-1-2 0-16,-1 5 0 0,1 1 0 0,-1-3-31 15,0 5 31-15,0-1 0 0,-2-1-12 0,2 3 12 0,-1 1 0 0,-1-1-14 0,1 3 14 0,0-1 0 0,-1 1 0 0,0 4 0 0,1 0 0 0,-4-2 22 16,2 4-22-16,0 0 0 0,-2-1 28 0,3 1-28 0,1 0 0 0,-3 2-2 0,1 0 2 15,0-1 0-15,-1 3 0 0,4 2 0 0,-1-2 0 0,0 4-29 0,1 0 29 0,2 0 0 0,-2 2-2 16,1 1 2-16,2 1 0 0,-1 1 10 0,1 2-10 0,-1 0 0 0,0 2 0 0,3-1 0 0,-2-1 0 0,-2 1 13 16,4 3-13-16,-2-1 0 0,2-1 9 0,1 4-9 0,2-1 0 0,-1 2 14 0,2 0-14 0,1 0 0 15,-1 2 0-15,4 0 0 0,0 2 0 0,0 0 9 0,4-2-9 0,2 1 0 0,-4 2-5 16,5 0 5-16,-1 1 0 0,-2-1 15 0,6 1-15 0,1 1 0 0,-3 2 0 0,6 0 0 0,-3-1 0 16,2 2 21-16,5 1-21 0,-1-1 0 0,1 3-2 0,2-1 2 0,1 1 0 0,2 1 5 15,0-2-5-15,0 1 0 0,1-1 0 0,2-3 0 0,-1 1 0 0,0 2 19 0,4-1-19 0,0 0 0 16,0 1 4-16,4-2-4 0,0-2 0 0,1 4-10 0,2-4 10 0,-2 0 0 0,3 2 0 15,2 0 0-15,2-1 0 0,-4 3 3 0,5-2-3 0,0 1 0 0,2 1 6 0,-2-3-6 0,0 0 0 0,3 1-17 16,-1 0 17-16,0 0 0 0,4 3 0 0,-1-4 0 0,2 3 0 0,1-1 7 0,0-1-7 16,0 2 0-16,-1-2-2 0,0-3 2 0,-1 1 0 0,1-1-19 0,-1 1 19 0,-1-1 0 0,3 0 0 15,-1-2 0-15,1 0 0 0,2 2-17 0,-6-8 17 0,0 1 0 0,2 1-1 0,-3-8 1 0,0 1 0 16,0 1 18-16,-3-7-18 0,-1 1 0 0,2 0 0 0,0-6 0 0,2 1 0 0,-2 1 4 16,1-7-4-16,1 0 0 0,1 0-13 0,-3-5 13 0,1 0 0 0,-1-1 6 0,-4-1-6 0,-1-3 0 15,2 2 0-15,-3-4 0 0,-2-1 0 0,2-1 8 0,-1-3-8 0,-1-1 0 0,1 0-2 16,-3-4 2-16,2-1 0 0,1 0-9 0,-4-1 9 0,1-1 0 0,1-1 0 0,-2-2 0 0,-1 0 0 0,-1-1-25 15,-1-3 25-15,-1 3 0 0,2-1-7 0,-2-3 7 0,-1 2 0 0,1 0 15 0,-5-5-15 16,0 0 0-16,2 1 0 0,-5 0 0 0,0 1 0 0,2-1 1 0,-2 2-1 0,-1-3 0 0,2 2-3 16,-4 1 3-16,0 1 0 0,0-3 13 0,-2 3-13 0,1 2 0 0,2-5 0 0,-4 2 0 0,0 1 0 15,0-4-4-15,1 5 4 0,1 0 0 0,-2-2-27 0,0 1 27 0,0 0 0 0,0-1-35 16,0-3 35-16,0 1 0 0,1-1 0 0,1 3 0 0,0-3 0 0,0 0-16 0,1 2 16 0,0 2 0 16,1 0-10-16,1 3 10 0,2 0 0 0,0-3-5 0,2 6 5 0,0-1 0 0,3 0 0 0,4 2 0 15,-2 1 0-15,0 0 6 0,4 4-6 0,-1 1 0 0,1-1 11 0,4 4-11 0,-2 0 0 0,3 2-10 16,2 2 10-16,1 2 0 0,0-3 0 0,5 7 0 0,1 0 0 0,0-2 3 0,1 3-3 0,1 0 0 15,2 2 3-15,0 1-3 0,2 2 0 0,1-1-15 0,-2 1 15 0,0 0 0 0,2 0 0 16,3 0 0-16,-2 0 0 0</inkml:trace>
  <inkml:trace contextRef="#ctx0" brushRef="#br0" timeOffset="24006.2">9810 11722 0 0,'0'0'412'0,"0"0"-418"15,34-8 6-15,2-2 0 0,-1-1-15 0,-24 5 15 0,1-3 0 0,1 1 24 16,-3 0-24-16,2-1 0 0,0 0 0 0,-4-2 0 0,1 1 0 0,0 1-3 0,-4-3 3 0,0 0 0 15,3 0-12-15,-5-1 12 0,-2 0 0 0,2-1-11 0,-3 2 11 0,0 0 0 0,-2-3 0 0,-2 1 0 0,0 0 0 16,-2-2 48-16,0 1-48 0,0 0 0 0,-2-1 20 0,-4-1-20 0,1 0 0 0,-2 1-3 0,-2 0 3 16,1-1 0-16,-3 2 0 0,-11-10 0 0,-1 1 0 0,1-1-19 0,2 4 19 0,1 2 0 0,-4-2-28 15,4 7 28-15,0-1 0 0,-2-2-20 0,3 8 20 0,1 0 0 0,-3-4 0 0,1 8 0 0,1 1 0 16,0-3-15-16,4 4 15 0,-2-1 0 0,-1 1-8 0,5 3 8 0,-1 0 0 0,-1 0 40 16,10 2-40-16,1-1 0 0,0 4 0 0,-2-1 0 0,1 1 0 0,-1-1 45 0,-2 3-45 0,2-1 0 15,-4 1 4-15,0 1-4 0,0 0 0 0,1 3-29 0,0-1 29 0,1 1 0 0,-3 0 0 16,2 2 0-16,1-1 0 0,-2 4-6 0,4-2 6 0,-1 2 0 0,1 1-11 0,0 1 11 0,0-1 0 0,0 2-7 15,4 2 7-15,-1 0 0 0,1 1 0 0,0 15 0 0,1 1 0 0,-5 1-4 0,11-6 4 16,0 3 0-16,-1-2-2 0,7-2 2 0,0 1 0 0,-1 2-3 0,7-3 3 0,1 1 0 0,1 0 0 16,3-1 0-16,0 1 0 0,3 0-2 0,1 0 2 0,0-1 0 0,1 2 0 0,2-2 0 15,0-1 0-15,2 1 13 0,-1-1-13 0,0-1 0 0,1 3 0 0,2-4 0 0,-1-1 0 0,2 2-7 16,0 0 7-16,-2 1 0 0,1 0-25 0,1-2 25 0,1 0 0 0,0 1-9 0,-1-3 9 0,1 1 0 16,-1 2 0-16,1-7 0 0,1 2 0 0,1 3-3 0,-2-4 3 0,1 0 0 0,0 2 9 15,-1-5-9-15,1 1 0 0,1 3 9 0,-4-8-9 0,1 1 0 0,0 0 0 0,-3-5 0 0,0 1 0 16,2 1-11-16,-3-5 11 0,1 1 0 0,2 0 14 0,-3-6-14 0,0-2 0 0,2 1 11 0,-5-4-11 15,0 0 0-15,2 2 0 0,-5-4 0 0,1 0 0 0,1-2 17 0,-4-4-17 0,1 0 0 16,0-1-11-16,-1-3 11 0,1-1 0 0,0-1-1 0,-2 0 1 0,-1-1 0 0,1-2 0 0,-2-3 0 0,2 1 0 16,-2-1-32-16,-1-3 32 0,-1 0 0 0,1-2-6 0,-2-2 6 0,-1-1 0 0,1 1-6 15,-2-4 6-15,-1-1 0 0,0-2 0 0,-4 2 0 0,0-3 0 0,2 0-16 0,-6 1 16 0,0-1 0 16,-1-1-8-16,-2 1 8 0,-1 0 0 0,-1-1-14 0,4 1 14 0,0 1 0 0,0-2 0 16,-5 4 0-16,0 0 0 0,-1-3-11 0,-4 3 11 0,2 2 0 0,-1-4-1 0,0 3 1 0,1 0 0 0,-2-2 17 15,-5 2-17-15,1-1 0 0,-2-1 0 0,4 6 0 0,-1 1 0 0,0-2 17 0,0 0-17 0,1 0 0 16,-2-1-17-16,1 2 17 0,0 0 0 0,-1-1 35 0,0 5-35 0,1-1 0 0,-3 2 0 15,2-3 0-15,0-1 0 0,0 0-5 0,5 4 5 0,-1 1 0 0,1-1 8 0,6 13-8 0,0 0 0 16,-1-3 20-16,2 3-20 0,1-1 0 0,0 1 0 0,2 0 0 0,0 1 0 0,0 0 11 16,3-2-11-16,1 3 0 0,-1-1-25 0,2 2 25 0,0 0 0 0,1 0-6 0,2 2 6 0,1 0 0 15,1-3 0-15,5 5 0 0,-1 0 0 0,4 0 12 0,19 2-12 0,0 0 0 0,3 1 0 16,3 4 0-16,0 0 0 0,2 1-21 0,1 1 21 0,0 0 0 0,0 1 0 0,-3-3 0 0,2 2 0 0,-1 2-16 16,5-6 16-16,-2 1 0 0</inkml:trace>
  <inkml:trace contextRef="#ctx0" brushRef="#br0" timeOffset="24572.86">12208 11579 0 0,'0'0'427'0,"0"0"-449"16,13 3 22-16,-1 0 0 0,3 1-44 0,-11-4 44 0,-1 0 0 0,1 0 0 15,-1-3 0-15,0 2 0 0,1 0-55 0,1 0 55 0,-1 0 0 0,0-2 11 0,-1 2-11 0,0-2 0 0,2-1 19 16,-2 0-19-16,0 1 0 0,0-3 0 0,-1 2 0 0,-1-1 0 0,1 0-13 0,-3-1 13 0,0 1 0 16,0-2-21-16,-8-8 21 0,1 1 0 0,-2-2-22 0,-3 2 22 0,1 0 0 0,-4-2 0 15,1 2 0-15,-1 1 0 0,-1-1-2 0,-2 0 2 0,0 1 0 0,-1 1-13 0,-1 1 13 0,1 0 0 16,-1 1-7-16,-16-1 7 0,0-1 0 0,-2 1 0 0,8 6 0 0,0 2 0 0,-3-2 76 15,8 3-76-15,0 1 0 0,0-1 50 0,-1 5-50 0,1 1 0 0,-1 1-32 0,6-1 32 0,0 1 0 0,-2 0 0 16,14 0 0-16,-1 0 0 0,0 0-26 0,1 2 26 0,-1-2 0 0,-2 4-24 0,-6 9 24 16,1 0 0-16,-1 1 8 0,11-6-8 0,0-1 0 0,-3 1 0 0,-4 12 0 0,0 0 0 0,0 2 12 15,6 1-12-15,-1-1 0 0,-1-1 18 0,7 6-18 0,0-2 0 0,-1 0 32 0,6 1-32 0,0 1 0 16,1-1 0-16,1 1 0 0,0 1 0 0,1-1 5 0,5 4-5 0,-1 0 0 0,1-1-8 16,5 0 8-16,0-2 0 0,0 2-34 0,4-4 34 0,1 0 0 0,1 1 0 0,7 5 0 0,-1-3 0 0,-1 2-2 15,3 0 2-15,-1 0 0 0,2 0-21 0,0 0 21 0,1 0 0 0,0-2-12 0,-2 2 12 16,1-2 0-16,0 2 0 0,0-1 0 0,1 2 0 0,0 2-21 0,1-4 21 0,1 1 0 0,0 1-16 15,-2-3 16-15,1-3 0 0,1 1-3 0,-2-5 3 0,1-1 0 0,1 2 0 0,-5-9 0 16,2 0 0-16,0 2 4 0,-2-7-4 0,1-1 0 0,-1 2-5 0,-4-3 5 0,0 1 0 0,3 0-3 0,-2-6 3 16,1 0 0-16,1-1 0 0,-2-5 0 0,-1 0 0 0,1 0 22 0,-2-2-22 0,0 0 0 15,0-2 2-15,-4-1-2 0,1-2 0 0,3 1-11 0,-4-6 11 0,1 1 0 0,1-2 0 0,-1 0 0 16,0-2 0-16,1 0-1 0,-4-2 1 0,1-1 0 0,3-1 27 0,-6-1-27 0,1 0 0 0,1-3-9 16,-3 0 9-16,-1-2 0 0,4 0 0 0,-5-2 0 0,0 0 0 0,2-2 14 0,-6 0-14 15,0-1 0-15,1-2-4 0,-2 2 4 0,0-2 0 0,0 1-22 0,-5 0 22 0,0-1 0 0,0 0 0 16,-2 0 0-16,0 0 0 0,3-3-1 0,-8 5 1 0,1 1 0 0,0-2 26 0,-1-3-26 0,0-1 0 15,-2-2 7-15,-3 4-7 0,1 1 0 0,-1-4 0 0,-5 3 0 0,1-1 0 0,-2 1 8 16,0 4-8-16,-1 0 0 0,-2-3-6 0,-1 5 6 0,-2 0 0 0,-1 0-3 0,9 2 3 0,-1 0 0 0,-1-2 0 16,-4 4 0-16,2 0 0 0,-1-2 20 0,-5 3-20 0,1-1 0 0,-3 0 22 0,-2 1-22 15,0 0 0-15,-2 0-26 0,4 4 26 0,0-2 0 0,-2 1 0 0,-5 0 0 0,1 0 0 0,0-1-38 16,5 3 38-16,1-2 0 0,0 2-20 0,-2 5 20 0,1-1 0 0,-2-2-6 0,-4 5 6 16,1-1 0-16,0 2 0 0,-2-1 0 0,1 3 0 0,-1-2 11 0,0 4-11 0,1 0 0 15,-2-2 47-15,5 4-47 0,1-1 0 0,-2 1 3 0,-1 4-3 0,1 1 0 0,0 1 0 0,-2 6 0 0,1 0 0 16,-1-1-3-16,3 2 3 0,1 0 0 0,-2 2-27 0,2 3 27 0,1 0 0 0,-2-1 4 15,5 5-4-15,0-2 0 0,-2 4 0 0,6 0 0 0,0 2 0 0,0 0 29 0,2 0-29 0,0 1 0 16,0 0 27-16,3-3-27 0,0 1 0 0,-1 0-28 0,6-3 28 0,-1 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32:13.90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16847 7056 0 0,'0'0'276'0,"0"0"-272"0,-1 4-4 16,0 1 0-16,0 1-1 0,1-5 1 0,0 2 0 0,-1 1 0 16,1-2 0-16,0 1 0 0,-2 1 3 0,2-4-3 0,0 2 0 0,0 1 0 0,-1 1 14 0,1-4-14 0,0 0 0 0,0 0 24 0,-1 9-24 0,0 0 0 15,-2 0 0-15,2-4 0 0,0 1 0 0,0-1-4 0,-2 2 4 0,1-1 0 0,0 2-15 16,0-2 15-16,0 1 0 0,-2 0-14 0,0 0 14 0,-1 0 0 0,1 2 0 0,-10 5 0 0,1 3 0 0,-1 1-8 16,-1-5 8-16,-1 1 0 0,1 0 4 0,-3-2-4 0,2-1 0 0,-2 1 11 15,1-5-11-15,-1 3 0 0,-3 0 0 0,2-5 0 0,-1 1 0 0,0 2 3 0,0-2-3 0,-2-2 0 16,1 4 2-16,0-4-2 0,-1 1 0 0,-2 0-1 0,-11 2 1 0,0-1 0 0,-3 1 0 0,19-5 0 0,0 0 0 15,0-1-7-15,-13 2 7 0,1-2 0 0,0 4-6 0,0-1 6 0,1-2 0 0,0 3 0 16,2-1 0-16,1-1 0 0,0 2 0 0,4-1 0 0,0-2 0 0,-1 2 4 0,4-4-4 0,1 1 0 16,-4 1-1-16,4-2 1 0,1 0 0 0,-3 2-2 0,1-4 2 0,0-1 0 0,0 1 0 15,10 0 0-15,-1 0 0 0,1 1-1 0,-15-5 1 0,-1 2 0 0,-1 0 5 0,3 0-5 0,-1-2 0 0,-2-1-1 16,4 2 1-16,1-2 0 0,-1 0 0 0,-1 1 0 0,1-1 0 0,1 0 6 0,0-1-6 0,-1 2 0 16,1-3 17-16,11 2-17 0,0 3 0 0,-3-3 1 0,-9-6-1 0,0 1 0 0,-2-3 0 15,5 2 0-15,1-4 0 0,-3 3-11 0,5-1 11 0,1-1 0 0,-3-1-11 0,4 2 11 0,-2-1 0 16,0-2-9-16,1 0 9 0,1 0 0 0,-1 1 0 0,4-1 0 0,-1 0 0 0,0-1 5 15,7 9-5-15,-1 0 0 0,1-1 6 0,-6-13-6 0,-1 2 0 0,1-3 5 0,1 1-5 0,-1 0 0 16,-2-2 0-16,3 3 0 0,-1 1 0 0,-1-3 4 0,4 0-4 0,1 1 0 0,-1 1 9 0,3-1-9 0,-1 1 0 16,0-1 11-16,2 2-11 0,-1 0 0 0,1-2 0 0,2 2 0 0,-1-1 0 0,-1-3 4 15,3 4-4-15,0-2 0 0,0-1-5 0,2 3 5 0,0-1 0 0,-2 2-1 0,3-3 1 0,0 0 0 16,0 1 0-16,2-1 0 0,0 0 0 0,3-3 7 0,-2 4-7 0,0-1 0 0,2-1 6 16,0 4-6-16,-1-2 0 0,2 0 14 0,0 1-14 0,0-1 0 0,0 0 0 0,0 2 0 0,1 0 0 15,-1-1 2-15,1 2-2 0,1-2 0 0,0-1-17 0,2 2 17 0,0 1 0 0,0-4 0 16,0 4 0-16,1 1 0 0,-1-3 0 0,1 2 0 0,1 0 0 0,1-2-11 0,0 4 11 0,-1-2 0 15,2 1 9-15,0 3-9 0,1-1 0 0,0-2 1 0,1 3-1 0,-2-2 0 0,2-1 0 0,-1 2 0 0,1 0 0 16,2-2 9-16,-1 4-9 0,0 1 0 0,0-6 6 0,1 5-6 0,-1 1 0 0,2-2 20 16,0 2-20-16,-1 1 0 0,1-4 0 0,1 5 0 0,-2-1 0 0,3-1 15 0,-1 3-15 0,-1 2 0 15,3-5-7-15,-1 5 7 0,-1-3 0 0,1 1-6 0,3 1 6 0,-1 1 0 0,-1-1 0 16,0 3 0-16,1 0 0 0,1 0-3 0,-1 1 3 0,-1 1 0 0,3 0 5 0,0 1-5 0,0 2 0 16,2-3 15-16,1 3-15 0,-1 0 0 0,1-1 0 0,1 3 0 0,-2 0 0 0,1-1 0 15,1 1 0-15,-1 0 0 0,0 1-13 0,2 1 13 0,-1 1 0 0,2-1-11 0,-1 1 11 0,-1 0 0 0,1 3 0 16,-2 0 0-16,1 0 0 0,-1 1-10 0,-2 0 10 0,1 0 0 0,0 1 5 15,-2 0-5-15,-1 0 0 0,4 3 3 0,-4-1-3 0,0 1 0 0,1 1 0 0,1 1 0 0,0-1 0 0,1 3 0 16,-2-3 0-16,0 1 0 0,0 2 14 0,0 0-14 0,-1 1 0 0,2 0 8 0,-2 0-8 0,2 1 0 16,0 1 0-16,-2 0 0 0,0 0 0 0,2 0-9 0,-5 1 9 0,1-1 0 0,1 1 4 15,-1 3-4-15,-2-2 0 0,3 1 14 0,-3 0-14 0,1 0 0 0,0 2 0 0,-2 0 0 0,0 0 0 16,1 2-1-16,-1 0 1 0,0 0 0 0,-1 0 11 0,0 2-11 0,0-1 0 0,1 2 26 0,-4-2-26 16,-1 0 0-16,3 2 0 0,-5 0 0 0,2-1 0 0,-2 3-8 0,-5-3 8 0,0-1 0 0,3 2-12 15,-5-1 12-15,0 0 0 0,1 1 10 0,-2 1-10 0,-1-1 0 0,1 1 0 16,-3-1 0-16,0-1 0 0,1 0-6 0,-4 0 6 0,0 0 0 0,0 0-24 0,-2 2 24 0,0 0 0 0,-1-1-21 15,-3 1 21-15,1-2 0 0,-2 3 0 0,0-4 0 0,-1 2 0 0,0 0-14 16,-3 1 14-16,-2-2 0 0,1 1 9 0,-3 0-9 0,1-1 0 0,-2 1 8 0,-3-2-8 0,-2-1 0 0,1 3 0 16,-2-4 0-16,-1 1 0 0,-2 3 9 0,-2-3-9 0,0-1 0 0,-1-1 6 0,-5-2-6 0,1 0 0 15,-1 3 9-15,-2-5-9 0,0 2 0 0,-3 0 0 0,-1-2 0 0,-2-1 0 0,0 2-13 16,-1-1 13-16,-2 0 0 0,1 0-29 0,-3-1 29 0,2 0 0 0,-4 0-27 0,3 0 27 0,-2-2 0 0,1 3 0 16,2-7 0-16,2 0 0 0</inkml:trace>
  <inkml:trace contextRef="#ctx0" brushRef="#br0" timeOffset="1768.18">1716 7488 0 0,'0'0'644'0,"0"0"-645"0,0 0 1 0,0 0 0 0,0 0 0 16,0 0 0-16,0 0 0 0,0 0-2 0,149-8 2 0,-2-1 0 0,4-1-2 0,-109 6 2 15,-1 0 0-15,1 0-2 0,5-2 2 0,-2 1 0 0,3-2 0 0,-48 7 0 0,0 0 0 0,0 0-3 0,92-9 3 0,0-2 0 16,0 1-3-16,-49 4 3 0,2 0 0 0,-1 1-4 0,4 2 4 0,-2-2 0 0,3 1 0 16,-3-1 0-16,0 1 0 0,0-2-4 0,-46 6 4 0,0 0 0 0,0 0-4 0,0 0 4 0,0 0 0 0</inkml:trace>
  <inkml:trace contextRef="#ctx0" brushRef="#br0" timeOffset="1969.01">5068 7389 0 0,'0'0'574'0,"0"0"-581"16,108 13 7-16,2-1 0 0,-3 3 3 0,-63-15-3 0,-2 2 0 0,3 0 0 15,4 1 0-15,2 2 0 0,-4-3-33 0,9 0 33 0,-2 0 0 0,2 1-30 0,0-2 30 0,-2 0 0 0,4 1-4 16,-4 0 4-16,-1-1 0 0,0-1 0 0,-1 1 0 0,1 0 0 0,-3 1 33 0,-4 1-33 0,-2 0 0 16,2-2 1-16,-2 1-1 0,1-2 0 0,2 1 1 0,-8-1-1 0,2 0 0 0,-1-1 0 15,-40 1 0-15,0 0 0 0,0 0 12 0,0 0-12 0,0 0 0 0</inkml:trace>
  <inkml:trace contextRef="#ctx0" brushRef="#br0" timeOffset="3902.91">12927 6803 0 0,'0'0'372'0,"0"0"-385"16,5 6 13-16,0 0 0 0,1 2 1 0,-5-5-1 0,0-1 0 16,0 0 0-16,0 1 0 0,0-1 0 0,0 1 10 0,-1 0-10 0,0 1 0 0,2-1-10 0,-2 1 10 0,0-2 0 15,1 2-13-15,-1 1 13 0,0-2 0 0,-3 4 0 0,2-2 0 0,0 0 0 0,-1 0-2 16,-1 2 2-16,0-1 0 0,0 0-2 0,-1 0 2 0,0 2 0 0,-2-3 2 0,-11 8-2 0,2-1 0 0,-2 1 0 16,-3-3 0-16,1 1 0 0,-2 1 3 0,21-12-3 0,0 0 0 0,0 0 1 0,0 0-1 0,0 0 0 15,0 0-6-15,-83 18 6 0,-1 0 0 0,-2 1 0 0,50-19 0 0,1 0 0 0,-3 1-9 16,4-3 9-16,1 0 0 0,-2-2 0 0,1-1 0 0,1 1 0 0,-2 1 9 0,5-2-9 0,0 1 0 15,-2-2 0-15,1 0 0 0,1 1 0 0,0 0-18 0,1-2 18 0,1 2 0 0,-2-4-8 16,2 2 8-16,1 0 0 0,-1-1 0 0,0 0 0 0,1 1 0 0,-2-1 0 0,5-2 0 0,-2 0 0 0,-1 0 2 16,2-2-2-16,0 0 0 0,0-2 12 0,1 2-12 0,0-1 0 0,-3 0 7 15,5-2-7-15,1 1 0 0,-2-3 0 0,2 1 0 0,0 1 0 0,-1-3 2 0,4 1-2 0,1 1 0 0,-3-2 7 16,4 0-7-16,0-1 0 0,1 0 4 0,2 1-4 0,1-1 0 0,-2-1 0 16,4-1 0-16,-1 2 0 0,-1 0-9 0,4 0 9 0,0 0 0 0,-2-1-15 0,6 1 15 0,0 1 0 0,-2-2-7 15,4 2 7-15,0 0 0 0,0-1 0 0,3 0 0 0,0 0 0 0,0 0-4 0,3 0 4 0,0-1 0 16,0-1 8-16,1 0-8 0,1 0 0 0,-1 1-1 0,3-3 1 0,0 1 0 0,3-1 0 15,2 0 0-15,-1 1 0 0,2-1 17 0,0 0-17 0,1 1 0 0,1-2 6 0,1 4-6 0,0-2 0 16,2 1-11-16,1-1 11 0,-1 1 0 0,4 0 0 0,1 2 0 0,0 1 0 0,1-2-14 16,3 2 14-16,-1 0 0 0,2 0-19 0,-2 2 19 0,1 0 0 0,-1-2-7 0,-1 5 7 0,1-1 0 15,0-1 0-15,-1 4 0 0,0-1 0 0,1 0-1 0,2 3 1 0,0-2 0 0,2 1-12 0,1 1 12 0,0 2 0 16,1-2-7-16,1 2 7 0,0 1 0 0,1-1 0 0,-2 5 0 0,1-2 0 0,1-1-9 16,-4 3 9-16,0-1 0 0,2 0-3 0,-2 3 3 0,0 0 0 0,2-1-1 0,-1 2 1 0,0-1 0 15,2 3 0-15,-2 2 0 0,1 3 0 0,1-2 1 0,-3 0-1 0,1 1 0 0,-1 1 3 16,-2 0-3-16,1 3 0 0,-1-1 0 0,-1 0 0 0,0 1 0 0,2 1 0 0,-2 2 0 0,0 0 0 0,1 0-6 15,0 3 6-15,0-1 0 0,1 2 11 0,-4 2-11 0,1 1 0 0,2 0 19 0,-2 1-19 16,-1-1 0-16,2 4 0 0,-3-2 0 0,-2 4 0 0,3-2 15 0,-5 1-15 0,0 0 0 0,0 1 4 16,-3-1-4-16,-1 2 0 0,1 0 3 0,-6 4-3 0,2-2 0 0,-2 2 0 0,-7-1 0 0,1 1 0 15,-1 0-2-15,-6 0 2 0,0 0 0 0,0 0-9 0,-6-3 9 0,1 0 0 0,-2 3 13 16,-7-3-13-16,0 0 0 0,0 0 0 0,-7-4 0 0,0 2 0 0,-1 0 5 0,-5-3-5 0,1 1 0 16,-4 0-6-16,-2-3 6 0,-1 0 0 0,-2 1 0 0,1-3 0 0,0 0 0 0,-2 1 0 15,-4-1 0-15,0 0 0 0,0 1 8 0,-1-2-8 0,0 1 0 0,0 0 8 0,0-2-8 0,2 0 0 0,-3 1-13 16,1-7 13-16,-1 1 0 0</inkml:trace>
  <inkml:trace contextRef="#ctx0" brushRef="#br0" timeOffset="5788.24">747 6672 0 0,'0'0'430'0,"0"0"-430"0,-5 3 0 0,2 3 0 0,-3-3-1 16,4-2 1-16,1 0 0 0,-2 2-2 0,-1-2 2 0,2 0 0 0,-1 1-2 0,2-2 2 0,-1 0 0 0,-1 2 0 15,0-2 0-15,1 0 0 0,1 2-3 0,-2-2 3 0,1 0 0 0,1 2-2 0,-1-2 2 0,1 0 0 16,-1 0-3-16,1 0 3 0,-2 0 0 0,2 1 0 0,-1-1 0 0,2 0 0 0,-2 2-3 15,2-2 3-15,0 0 0 0,0 0-2 0,-1 0 2 0,1 0 0 0,-3 0-2 0,3 0 2 0,0 0 0 0,-2 1 0 16,2-1 0-16,0 0 0 0,0 0-3 0,0 0 3 0,0 0 0 0,2 1-4 0,-1-1 4 16,1 0 0-16,-1 0-3 0,1 0 3 0,-2 0 0 0,3 2 0 0,0-2 0 0,-2 0 0 0,2 0-2 15,-1 0 2-15,1 0 0 0,0 1-2 0,0-1 2 0,0 0 0 0,2 3-1 0,-2-3 1 0,0 0 0 16,2 1 0-16,0-1 0 0,-2 0 0 0,3 2-1 0,-1-2 1 0,1 0 0 0,1 1 0 16,-1-1 0-16,0 0 0 0,2 1 0 0,-1-1 0 0,1 0 0 0,0 0 0 0,-1 0 0 0,2 0 0 15,0 0 0-15,11-1 0 0,0 1 0 0,-1-2 0 0,1 1 0 0,-1 0 0 0,4 0 0 0,-6-1 0 16,2 1 0-16,2-2 0 0,-5 2 0 0,0 1 0 0,4-2 0 0,-5 1 0 0,0-1 0 15,1 2 0-15,-2-1 0 0,1 0 0 0,0-1 0 0,0 0 0 0,-1 1 0 0,2-1 0 0,-16 2 0 16,0 0 0-16,0 0 0 0,29-4 0 0,1 2 0 0,2-2 0 0,-20 3 0 0,3-1 0 0,0 0 0 16,-2 1 0-16,2 1 0 0,0-1 0 0,-2 1 0 0,1 0 0 0,1-3 0 0,-3 3 0 15,1 0 0-15,0-1 0 0,-9 1 0 0,1 0 0 0,2 0 0 0,-4 0 0 0,2 0 0 0,1 0 0 16,-3 0 0-16,2 0 0 0,1 0 6 0,-2 0-6 0,0 0 0 0,2 0 9 0,-1 0-9 0,1 0 0 16,-1 1 9-16,2-1-9 0,-2 0 0 0,1 2 0 0,-2-2 0 0,1 0 0 0,2 0 9 0,-2 0-9 15,1 0 0-15,0 0 7 0,0 0-7 0,-1 0 0 0,2-2 9 0,-7 2-9 0,0 0 0 0,0 0 0 16,0 0 0-16,0 0 0 0</inkml:trace>
  <inkml:trace contextRef="#ctx0" brushRef="#br0" timeOffset="8108.07">17100 12433 0 0,'0'0'303'0,"0"0"-303"0,-8-17 0 0,1 1 0 0,7 16 0 0,-7-18 0 16,3 5 0-16,1 2 0 0,0-1-3 0,0-2 3 0,0-2 0 0,-1 0-10 0,0 0 10 0,0-1 0 0,-2-1-10 15,0 3 10-15,0-3 0 0,-1 0 0 0,-9-13 0 0,0 1 0 0,0-4-6 0,1 8 6 0,-1 0 0 0,-2-1-5 16,-1 4 5-16,-1 0 0 0,2-1-5 0,-2 3 5 0,1 0 0 0,-2 0 0 16,0 2 0-16,2 1 0 0,-3-1-3 0,-2 1 3 0,-1 2 0 0,0-3 6 0,2 2-6 0,-1 0 0 0,-2 2 10 15,1 0-10-15,0 1 0 0,-1 2 0 0,-3 0 0 0,1 2 0 0,-1-2 4 0,-1 1-4 0,1-1 0 16,0-1 6-16,-1 5-6 0,1-3 0 0,-2 2 1 0,2 4-1 0,1-1 0 0,-2-1 0 15,2 4 0-15,-1 0 0 0,-1-2-1 0,2 4 1 0,0 1 0 0,-2-3 3 0,1 4-3 0,-1 1 0 16,0-1 2-16,6 4-2 0,0 0 0 0,-3 0 0 0,5 4 0 0,-1-1 0 0,-2 0 0 0,3 2 0 16,2-1 0-16,-2 0 3 0,5 5-3 0,1-2 0 0,-3 0 4 0,5 3-4 0,-1-3 0 15,1 5 0-15,3-2 0 0,1 1 0 0,-1 2 2 0,4 2-2 0,0-1 0 0,-1 1 6 16,3 3-6-16,0 0 0 0,-2 0-2 0,5 2 2 0,1 1 0 0,-1 2 0 0,5 0 0 0,1 1 0 0,-1 0 7 16,4 4-7-16,0-1 0 0,1 1 2 0,6 2-2 0,-2 0 0 0,2 2 17 0,2-2-17 0,1 1 0 0,1 0 0 15,3 2 0-15,-1-1 0 0,1 2 33 0,1 0-33 0,0 0 0 0,3 0 2 16,-1 1-2-16,1-1 0 0,3 3-7 0,-2-1 7 0,0 0 0 0,0-1 0 0,3 3 0 0,-2 0 0 15,3 0-7-15,0 1 7 0,-1 0 0 0,1 2-16 0,1 0 16 0,-1 0 0 0,0 1-8 16,1-4 8-16,-1-1 0 0,1 2 0 0,-4-7 0 0,1 0 0 0,0 1-11 0,-3-10 11 0,1 1 0 0,-1 0-9 16,-2-6 9-16,0 0 0 0,2 1 6 0,-6-8-6 0,1 1 0 0,0 1 0 0,-2-9 0 0,2 2 0 15,0-2 14-15,-5-5-14 0,1-1 0 0,0 2 11 0,-9-6-11 0,1 0 0 0,1-1-11 16,-1-1 11-16,0 1 0 0,3-2 0 0,-2-3 0 0,0-2 0 0,2 2 0 0,-2-4 0 0,0-1 0 16,3 1 6-16,-3-5-6 0,-1 0 0 0,3 2-6 0,0-20 6 0,0 2 0 0,3-2 0 0,-6-4 0 15,0 2 0-15,2 0 5 0,-7-1-5 0,0-2 0 0,0 0 6 0,-3-1-6 0,0-1 0 0,-1 2-3 16,-3-1 3-16,0-2 0 0,-3 1 0 0,0 0 0 0,0 3 0 0,-1-5 3 0,-5 2-3 15,1 0 0-15,-1 1-7 0,-1-4 7 0,-2 2 0 0,1-1-8 0,-2-1 8 0,1 0 0 0,-2 1 0 16,-1-3 0-16,0-1 0 0,-1 1-12 0,-3-2 12 0,-1 0 0 0,-2-1-2 0,0-1 2 0,0 2 0 16,-2-4-2-16,-4 2 2 0,0 2 0 0,-2-2 0 0,1-2 0 0,0 1 0 0,-1 0-5 15,-3-2 5-15,0 0 0 0,-3 2 0 0,2-3 0 0,-1 1 0 0,-2 0 6 0,1-1-6 0,-1 1 0 0</inkml:trace>
  <inkml:trace contextRef="#ctx0" brushRef="#br0" timeOffset="8842.43">1737 6939 0 0,'0'0'567'0,"0"0"-567"0,44 1 0 0,-2 0 0 0,2 1-2 16,-2-2 2-16,-1 0 0 0,1-1-2 0,-42 1 2 0,0 0 0 0,0 0-2 15,77-4 2-15,3-1 0 0,-1-1 0 0,-40 2 0 0,-2 1 0 0,3-5-3 0,-2 2 3 0,-1 0 0 0,1 0-3 0,0-2 3 0,-2 4 0 0,2-3-4 16,1 2 4-16,0 0 0 0,1-3 0 0,0 3 0 0,1 0 0 0,-2-3-4 16,1 4 4-16,0 0 0 0,1-2-5 0,0-1 5 0,-2 3 0 0,2-2-5 0,-3 2 5 0,2 0 0 15,-2-1 0-15,-5 0 0 0,2 1 0 0,-3 1-5 0,-4 1 5 0,1 1 0 0,0-2-4 0,-5 1 4 0,-1 2 0 16,4-3-4-16,-11 3 4 0,1 0 0 0,-1-2 0 0,-11 2 0 0,-2 0 0 0,3 2-5 15,-3-1 5-15,0 1 0 0,1-2-6 0,-5 2 6 0,1-1 0 0,-3 0-5 0,3-1 5 0,0 0 0 16,-1 2 0-16,1-2 0 0,0 0 0 0,0 0-5 0,0 0 5 0,0 0 0 0</inkml:trace>
  <inkml:trace contextRef="#ctx0" brushRef="#br0" timeOffset="10411.26">5391 6841 0 0,'0'0'285'0,"0"0"-285"16,76-2 0-16,-2 1 0 0,0-3-18 0,-31 3 18 0,0-1 0 0,-1 0-4 0,6 1 4 0,-1 0 0 0,0 0 9 15,3 0-9-15,-2-1 0 0,2 1 0 0,1 1 0 0,-2 0 0 0,3-1 12 0,0 2-12 0,1-1 0 16,0 3 12-16,-2 0-12 0,-1 0 0 0,0 1 9 0,-3-1-9 0,2-1 0 0,1 4 0 16,-3 0 0-16,1 0 0 0,-2 1-12 0,-1 0 12 0,0 0 0 0,0 0-17 15,2 2 17-15,0 0 0 0,0-1 9 0,-1-2-9 0,0-1 0 0,2 1 0 0,-48-6 0 0,0 0 0 0</inkml:trace>
  <inkml:trace contextRef="#ctx0" brushRef="#br0" timeOffset="11044.97">6805 10911 0 0,'0'0'288'0,"0"0"-288"15,-17-12 0-15,2-1 0 0,-5 0 22 0,11 4-22 0,0-1 0 0,-3 2 0 0,3-4 0 0,0 2 0 16,-2-2 42-16,4 3-42 0,-2-2 0 0,-2 0 13 0,8 6-13 0,0-1 0 0,-2 1 4 16,2 0-4-16,0 0 0 0,-1-1 0 0,1 1 0 0,1 0 0 0,-1 1-8 0,1-3 8 0,2 3 0 15,-4-3-21-15,4 2 21 0,0 0 0 0,0-3-10 0,8-4 10 0,0-1 0 0,-1 1 0 16,8 1 0-16,-3 1 0 0,3-1 24 0,5 2-24 0,0-1 0 0,1 0-9 0,-21 10 9 0,0 0 0 0,0 0-16 15,0 0 16-15,0 0 0 0</inkml:trace>
  <inkml:trace contextRef="#ctx0" brushRef="#br0" timeOffset="11479.06">10500 7565 0 0,'0'0'272'0,"0"0"-243"15,5-13-29-15,0 0 0 0,3-1 32 0,-3 2-32 0,0 1 0 0,2-2 16 16,1-2-16-16,0 0 0 0,-1-1 0 0,0 1 0 0,0-1 0 0,3-2 0 0,-3 0 0 0,0 0 0 0,0-2-4 16,-1 0 4-16,1 1 0 0,1-1 13 0,1-17-13 0,2 1 0 0,-1-2 0 0,-10 38 0 0,0 0 0 15</inkml:trace>
  <inkml:trace contextRef="#ctx0" brushRef="#br0" timeOffset="13046.24">16860 10969 0 0,'0'0'281'0,"0"0"-280"0,3 7-1 0,-1 0 0 0,-2-7 0 0,2 9 0 16,-2-5 0-16,0-1 0 0,0-1-1 0,0 1 1 0,0 1 0 15,-1-1 7-15,0 1-7 0,0 0 0 0,-3 1 6 0,1-1-6 0,0-1 0 0,-1 3 0 0,-9 4 0 0,13-10 0 0,-14 11 0 0,1 0 7 16,-6-4-7-16,2 2 0 0,-3 0 0 0,-2-4 0 0,0 1 0 0,-1 1 2 0,-16-3-2 0,-2 0 0 0,0 2 0 16,2-6 0-16,-2 0 0 0,2 3 7 0,2-6-7 0,1 1 0 0,-1-1-1 15,2-1 1-15,1 1 0 0,-2-4-8 0,3-1 8 0,0 2 0 0,-2-4 0 0,1 1 0 0,0 0 0 0,-2-3 7 16,2 2-7-16,0-2 0 0,-2 0 6 0,1 1-6 0,-1-1 0 0,0 1 6 0,2-1-6 0,0-1 0 15,0 0 0-15,7-2 0 0,-1 2 0 0,0-2 6 0,1 0-6 0,0-1 0 0,-2 0-3 16,3 0 3-16,0 1 0 0,-2-1-5 0,0-1 5 0,0 0 0 0,1 1 0 0,1-3 0 0,1 1 0 0,-2-4 14 16,-1 2-14-16,1 1 0 0,-2-1 19 0,2-4-19 0,0 2 0 0,-1-3 1 0,3 0-1 15,-1 0 0-15,-1 0 0 0,9-1 0 0,-1 2 0 0,-2-2-1 0,3 0 1 0,0 1 0 0,-1-1-12 16,4-1 12-16,-1 1 0 0,-2-2 4 0,9 2-4 0,-1 0 0 0,0 0 0 0,6 2 0 16,0-2 0-16,-3 0 3 0,7 5-3 0,0-1 0 0,1-1-9 0,3 2 9 0,-1 0 0 0,2 0-3 15,2 3 3-15,0 1 0 0,2-2 0 0,3 4 0 0,1 1 0 0,0-3-1 0,3 4 1 0,1 0 0 0,-1-1-5 16,8 1 5-16,-1-2 0 0,1 2 0 0,4 1 0 0,1 1 0 0,-1-3 0 0,6 5 0 15,0-1 0-15,1 1 10 0,2 2-10 0,1 1 0 0,-1 0 1 0,2 4-1 16,-2 1 0-16,0-4 11 0,2 5-11 0,0 0 0 0,1 2 0 0,-1 2 0 0,1 0 0 0,0 2-4 0,-1 0 4 0,1 0 0 16,0 2-20-16,-3 0 20 0,1 0 0 0,-1 3-18 0,-2 1 18 0,0-1 0 0,1 3 0 15,0-1 0-15,-1 0 0 0,2 0-11 0,-2 3 11 0,1-2 0 0,1 3-5 0,-5 1 5 16,0-2 0-16,3 2-2 0,-5 1 2 0,0 0 0 0,2 0 0 0,-5 1 0 0,0-1 0 16,2 4 0-16,-6-3 0 0,1 2 0 0,2-1 8 0,-3 0-8 0,-2 0 0 0,2 1 0 0,0 1 0 0,1-1 0 15,-2 1 0-15,-3-2 0 0,0 1 0 0,1 3-5 0,-8-5 5 0,0 1 0 0,2 1-8 0,-8-5 8 0,0 0 0 16,1 0-17-16,-5-10 17 0,0-1 0 0,1-1 0 0,-2 0 0 0,1 0 0 15</inkml:trace>
  <inkml:trace contextRef="#ctx0" brushRef="#br0" timeOffset="14548">12648 6689 0 0,'0'0'346'0,"0"0"-363"0,1 2 17 0,0 2 0 0,3 1-22 0,-4-5 22 0,0 0 0 0,0-1 0 15,-1-1 0-15,-1 2 0 0,0-3-14 0,2 3 14 0,0 0 0 0</inkml:trace>
  <inkml:trace contextRef="#ctx0" brushRef="#br0" timeOffset="33634.03">19539 15665 0 0,'0'0'288'0,"0"0"-306"0,1 11 18 0,1-1 0 0,-1 3-10 0,-1-8 10 0,0 1 0 0,-3 2 0 15,2-2 0-15,0 0 0 0,0 1-4 0,-1 0 4 0,0-1 0 0,0 1 1 0,0-1-1 16,0 1 0-16,-1 1-1 0,0 0 1 0,0-1 0 0,0 0 0 0,0 0 0 0,-1 1 0 0,0 0 0 16,0 0 0-16,0-1 0 0,-1 1 0 0,1 1 0 0,0-1 0 0,-3 1 0 0,3-2 0 15,-1 0 0-15,-1 3 0 0,1-2 0 0,0-2 0 0,-2 3 1 0,2-1-1 0,0-1 0 16,-1 2-1-16,1 0 1 0,-1-3 0 0,0 4 0 0,1-3 0 0,0 0 0 0,-2 0 0 0,1 1 0 0,-1-1 0 15,1 0 0-15,-1 0 0 0,1 0 0 0,-2 1 0 0,2-3 0 0,0 2 0 0,-2 0 0 0,2 0 0 16,-1-1 0-16,-1 1 0 0,1 0 0 0,0-2 0 0,-2 2 0 0,2 0 0 0,-1-1 0 0,-1 0 0 16,1 0 0-16,1 1 0 0,-2-1 0 0,1-1 0 0,-1 1 0 0,1-1 0 0,0 1 0 15,-1-1 0-15,0 1 0 0,-1-1 0 0,1-2 0 0,-1 4 0 0,1-3 0 0,0-1 0 0,-1 5 0 16,1-4 0-16,0 0 0 0,-2 2 0 0,2-2 0 0,-1 1 0 0,-2 0 0 0,3-1 0 16,0 0 0-16,-3 0 0 0,2-2 0 0,0 4 0 0,-1-2 0 0,1-1 0 0,-1 0 0 0,0 1 0 0,1-2 0 15,0 0 0-15,-2 3 3 0,2-3-3 0,0 0 0 0,-2 0 11 0,2-1-11 0,-1 1 0 16,-1 1 1-16,2-3-1 0,0 1 0 0,-3 0 0 0,3-1 0 0,-1 0 0 0,-1 1-5 0,2-1 5 0,-2 0 0 15,0 0 6-15,1 0-6 0,-1 0 0 0,1 0 12 0,-1 0-12 0,1 0 0 0,0-2 0 16,-15 1 0-16,1 1 0 0,-1-3-8 0,16 1 8 0,0 1 0 0,-4-1-10 0,4 1 10 16,-1 0 0-16,1-1-6 0,-12-1 6 0,1-1 0 0,-3 0 0 0,4 1 0 0,1 0 0 0,-3-2 6 15,14 4-6-15,-1 1 0 0,-1-6 21 0,-7 3-21 0,-1-1 0 0,0-1 20 0,3 1-20 0,-1-1 0 16,-2-1 0-16,3 1 0 0,1 2 0 0,-2-3 1741 0,3 1-1741 0,-1 1 0 0,-2-1 0 16,3 1 0-16,1-1 0 0,-2 0 0 0,0 0 0 0,1 1 0 0,-1-2 0 0,14 6 0 0,-13-5 0 0,0 0 0 15,1-1 0-15,1 1 0 0,-1-1 0 0,1 2 0 0,1 0 0 0,-1 1 0 0,-1-3 0 0,1 2 0 0,0-1 0 16,-1-3 0-16,1 3 0 0,1-1 0 0,0-3 0 0,-1 1 0 0,1-1 0 15,-1 0 0-15,0 0 0 0,1 1 0 0,-1-2 0 0,1 1 0 0,1 1 0 0,-2-2 0 0,1 2 0 16,1 0 0-16,-2-2 0 0,-1 2 0 0,2 0 0 0,0-2 0 0,-1 1 0 0,1-1 0 0,0 1 0 16,0-1 0-16,1-1 0 0,0 0 0 0,-2 2 0 0,2 0 0 0,0-3 0 0,1 2 0 0,-1-1 0 15,-1 1 0-15,2-1 0 0,-1 1 0 0,1-1 0 0,1 0 0 0,0 0 0 0,-4-1 0 16,4 0 0-16,0 1 0 0,-2-1 0 0,1-1 0 0,1 2 0 0,-1-3 0 0,1 3 0 0,-1 0 0 0,1-3 0 16,1 2 0-16,0 1 0 0,-1-3 0 0,-1 1 0 0,2 1 0 0,-2-2 0 15,2 1 0-15,-1 0 0 0,0 0 0 0,7 13 0 16,-25-57 0-16,3-4 0 0,0 2 0 15,4 9 0-15,5 5 0 0,2 6 0 16,2 3 0-16,3 4 0 0,2 3 0 16,1 0 0-16,0 3 0 0,1-1 0 15,1-2 0-15,3-3 0 0,-1 16 0 16,3-20 0-16,-1 18 0 0,0 0 0 16,5-29 0-16,3 1 0 0,2 2 0 15,2 3 0-15,0 3 0 0,3 1 0 16,0 4 0-16,1 2 0 0,-1 5 0 15,3 1 0-15,0 3 0 0,-3 1 0 16,4 2 0-16,2-2 0 0,4 0 0 16,-2 1 0-16,3 0 0 0,2 2 0 15,3 0 0-15,-1 0 0 0,3 6 0 16,1 0 0-16,-1 2 0 0,2 2 0 16,-2 1 0-16,1 4-902 0,2 0 880 15,0 2-3-15,2 1 5 0,-3 1 2 16,1 1 7-16,1 0 3 0,1 3 10 15,2 2-3-15,1 1-2 0,1 3 6 16,-2 2-2-16,2 1-6 0,0 3 7 16,1 1 1-16,0 1-4 0,-1 0-5 15,-4 6 19-15,2 0 1 0,-2 2-9 16,1-2 5-16,2 3-10 0,-3-2-5 16,1 1-9-16,-2 5 25 15,1 0 0-15,-2-2 6 0,-1 1-26 16,0 2 0-16,-2 0 8 0,0 2 14 15,-2-1-10-15,-1 1-7 0,0 1 19 16,-2-1-5-16,-21-24-10 16,-1-1 0-16,2 5-214 15,13 17 214-15,-1 2 0 0,2 1 0 0,-4-4 0 0,1 0 0 0,1-2-252 0,-7-6 252 0,1 1 0 0,2 1-184 16,-9-6 184-16,0 1 0 0,2 0-98 0,-6-2 98 0,0 0 0 0,1 0 0 0,-5-9 0 0,0 0 0 16,2-1-52-16,-2 0 52 0,0 1 0 0,0-1-29 0,0 0 29 0,0 2 0 0,1-1 7 15,-1 1-7-15,0 0 0 0,0-1 0 0,-1 3 0 0,0-1 0 0,2 3 15 0,-2-2-15 0,0 1 0 16,2 2-15-16,-1-3 15 0,-1 1 0 0,0 2-7 0,0-2 7 0,0 0 0 0,2 3 0 15,-2-1 0-15,0 0 0 0,1 2-6 0,-2-3 6 0,0 1 0 0,0 0-3 0,-1 2 3 0,0-2 0 0,-1 1 7 16,0-2-7-16,0 1 0 0,-1 1 0 0,-1-3 0 0,1 0 0 0,-1 3 13 0,0-3-13 0,0 1 0 16,-1 0 7-16,1-2-7 0,-1 0 0 0,0 2-15 0,3-8 15 0,0-1 0 0,0 2 0 15,0-3 0-15,0 0 0 0,0 3-17 0,0-2 17 0,0 0 0 0,-1 0-5 0,1 0 5 0,0 1 0 16,-1 0 2-16,1-1-2 0,0 0 0 0,-2 3 0 0,1-3 0 0,0 0 0 0,0 2-8 16,0-2 8-16,0 1 0 0,-1 0-5 0,-1-1 5 0,1 1 0 0,-1 0-2 0,0-2 2 0,0 1 0 15,0-1 0-15,-1-1 0 0,1 1 0 0</inkml:trace>
  <inkml:trace contextRef="#ctx0" brushRef="#br0" timeOffset="35685.18">12495 15307 0 0,'0'0'377'0,"0"0"-396"0,-4 5 19 0,-1 2 0 15,0 1-22-15,2-3 22 0,0-1 0 0,-2 1 2 0,1-1-2 0,0 0 0 16,-2 2 0-16,1 0 0 0,0-1 0 0,0 1 19 0,-2-1-19 0,1 1 0 0,-1 0-5 0,1-1 5 0,0 0 0 0,6-5 0 0,-8 7-8 16,1-2 8-16,1 0 0 0,-2 2 0 0,1-1 0 0,0-1 0 0,-1 2 4 0,1-1-4 0,-1 1 0 15,0 0-5-15,0-2 5 0,1 1 0 0,-2 1-3 0,0-2 3 0,1 2 0 0,-1 0 0 16,1-1 0-16,-1 0 0 0,0 2-4 0,-11 5 4 0,2-1 0 0,-2 2-6 0,12-9 6 0,0 1 0 0,-3 1 0 16,3-1 0-16,0-1 0 0,-3 0 0 0,3 1 0 0,0-1 0 0,-1 0 2 0,-11 6-2 15,0 0 0-15,0 0-6 0,20-11 6 0,0 0 0 0,0 0 3 0,0 0-3 0,0 0 0 0,0 0 0 16,0 0 0-16,0 0 0 0,0 0 1 0,0 0-1 0,0 0 0 0,0 0-8 0,-82 29 8 0,0 1 0 15,1 1 0-15,68-29 0 0,1 0 0 0,-3 1 0 0,2-3 0 0,1 1 0 0,-3 0 13 16,2-1-13-16,-1 0 0 0,0 2-1 0,-1-4 1 0,0 1 0 0,-1 0-12 0,2 1 12 0,-1-1 0 16,0-1 0-16,0 0 0 0,0 0 0 0,-1 0 9 0,2-1-9 0,-1 0 0 0,-1-1 20 15,1-1-20-15,0 1 0 0,-2 0 16 0,3 0-16 0,-1 0 0 0,-1-3 0 0,2 3 0 0,1-1 0 0,-4 0 24 16,3-1-24-16,0 1 0 0,-1-1 12 0,1 1-12 0,-1 0 0 0,-1-3 13 0,1 1-13 16,1 2 0-16,-2-2 0 0,2 1 0 0,-1-1 0 0,0-1 14 0,0 1-14 0,1 0 0 0,-2-1-11 15,2 1 11-15,-1 0 0 0,0-1-3 0,-1 1 3 0,2 0 0 0,-3-2 0 0,3 2 0 0,-1-1 0 16,1-1-2-16,-2 1 2 0,2-1 0 0,-2 0-4 0,3 2 4 0,0-2 0 0,-2 0-12 15,2 1 12-15,-2-1 0 0,2 0 0 0,0 0 0 0,1 1 0 0,-3-2 10 0,3 0-10 16,0 1 0-16,-4-1 9 0,4 1-9 0,-1 0 0 0,0-2 3 0,1 1-3 0,-1 1 0 0,1-2 0 16,-1 1 0-16,2-1 0 0,-1 0-18 0,1 1 18 0,1-1 0 0,-3 0 3 0,3 0-3 15,0 1 0-15,-2-2-13 0,1 0 13 0,1 2 0 0,-1-2 0 0,2 1 0 0,0 1 0 0,-2-2-6 16,2 1 6-16,0-1 0 0,0 0-4 0,0 0 4 0,0 2 0 0,0-4 14 0,1 2-14 0,1-1 0 0,-2 0 0 16,3 1 0-16,0-1 0 0,-3 1-1 0,3 1 1 0,0 0 0 0,-1-4 29 0,2 3-29 15,1-1 0-15,-3 0-12 0,3 0 12 0,0 1 0 0,-1-2 0 0,2 2 0 0,-1-1 0 0,0-1-17 16,2 2 17-16,0 0 0 0,-1-3-13 0,2 3 13 0,0-1 0 0,-1 1-13 0,1-1 13 0,0 1 0 15,0-1 0-15,1 0 0 0,0 1 0 0,-1 0-14 0,1-1 14 0,0 0 0 0,1 0-20 16,1 2 20-16,0-1 0 0,0-1-23 0,1 3 23 0,0-1 0 0,0-2 0 0,1 4 0 0,1-2 0 16,-1-2-2-16,-2 9 2 0,0-1 0 0,1 0 15 0,0 1-15 0,1 0 0 0,-1 0 3 0,6-9-3 15,-1 2 0-15,0-3 0 0,1 3 0 0,1-1 0 0,0 0-12 0,-1 1 12 0,1 0 0 0,1-1 20 16,0 2-20-16,0 1 0 0,0-1 27 0,0 1-27 0,1 1 0 0,-1-3 0 16,1 4 0-16,-1 0 0 0,3-1 18 0,-8 5-18 0,-1 1 0 0,1-2-7 0,7-1 7 0,1-3 0 0,0 1-16 15,1 4 16-15,-1-2 0 0,2-1 0 0,-2 1 0 0,1 1 0 0,1-1-28 0,0 3 28 16,-1 0 0-16,2-1 3 0,-3 0-3 0,1 0 0 0,1 1 1 0,-1 2-1 0,-1 0 0 0,4-2 0 15,-3 2 0-15,1 0 0 0,-1 0-16 0,1 1 16 0,-1 0 0 0,4 0 5 0,-3 0-5 0,1 1 0 16,-1 2 12-16,1-4-12 0,0 1 0 0,1 2 0 0,-1-1 0 0,-1 0 0 0,3 2 8 0,-3-2-8 16,2 0 0-16,-2 3 8 0,1-3-8 0,0 1 0 0,0 0 6 0,0 0-6 0,0 0 0 0,2 1 0 15,-3 1 0-15,1-1 0 0,-1 2 8 0,2-3-8 0,-1 1 0 0,0 3 3 0,0-2-3 0,-1 0 0 16,1 2-17-16,-1 0 17 0,0-1 0 0,0 1 0 0,0 0 0 0,-1 1 0 0,2 0-2 16,-1 1 2-16,0 1 0 0,-1 0-5 0,0-1 5 0,-1 0 0 0,1 2-1 0,-1 0 1 0,0-1 0 15,1 0 0-15,-1 2 0 0,-1-1 0 0,1 2 11 0,-2-1-11 0,1-1 0 0,0 3 17 0,-3 0-17 16,0 0 0-16,3-2-11 0,-4 2 11 0,0 0 0 0,2 1 0 0,-3 1 0 0,0-2 0 0,4 1 7 15,-5 0-7-15,0-1 0 0,2 1-3 0,-2 1 3 0,-1-1 0 0,2-1-6 0,-2 1 6 0,1-1 0 16,-1 1 0-16,-1 0 0 0,0-1 0 0,0 3 17 0,-2-2-17 0,1 2 0 0,2-1-5 16,-4-1 5-16,0 1 0 0,2 1-36 0,-3-2 36 0,0 2 0 0,2-1 0 0,-3 0 0 15,0 1 0-15,0 1-5 0,-1-1 5 0,0-1 0 0,-1 4 13 0,0-2-13 0,0-1 0 0,-1 0-2 16,-1 1 2-16,-2 0 0 0,1 2 0 0,-1-1 0 0,0 0 0 0,0 1-9 0,-2 1 9 0,1-1 0 16,-1 1-10-16,-4 16 10 0,-1 0 0 0,-1-1 8 0,-2-4-8 0,2-1 0 0,-3 2 0 15,2-2 0-15,-1-1 0 0,-1 1 5 0,0-2-5 0,2 0 0 0,-2 1-8 0,-2-1 8 0,1 1 0 0,-2 0-3 16,-1-2 3-16,1 0 0 0,-2 2 0 0,5 1 0 0,-2-2 0 0,1-1-7 15,-1 1 7-15,-1-1 0 0,0 0-1 0,-2 5 1 0,0-2 0 0,-2 3 0 0,3-1 0 0,-2 0 0 0,-1 1 0 16,-2-5 0-16,0 1 0 0,-3 0 23 0,9-9-23 0,-1 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0:07.3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22702 8780 0 0,'0'0'282'0,"0"0"-282"15,-88-8 0-15,0-1 0 0,1-1 6 0,48 5-6 0,2 1 0 0,0 0 10 0,-4 1-10 0,0-1 0 16,-2 0 17-16,6 4-17 0,-2-1 0 0,0-3 0 0,-2 2 0 0,-2 0 0 0,1 1 5 15,-2-3-5-15,0 0 0 0,-1 0 7 0,-1 4-7 0,0-1 0 0,0-1 9 0,-5 1-9 0,0 1 0 0,-1-4 0 16,3 3 0-16,-2 0 0 0,-1-2 14 0,52 3-14 0,0 0 0 0,0 0 21 0,-105-1-21 0,-3 0 0 16,2-1 19-16,48 2-19 0,-1 0 0 0,-1 2 0 0,5-1 0 0,0 0 0 0,0 0 16 15,3-1-16-15,2 2 0 0,-3 1 3 0,0 0-3 0,-1-2 0 0,-1 2 10 0,2 1-10 0,-1-1 0 0,1 0 0 16,1-1 0-16,0 0 0 0,-2 2 12 0,2-3-12 0,0 1 0 0,-2 1 11 0,3-1-11 16,0 0 0-16,-2 0 7 0,6 0-7 0,0 1 0 0,-3-1 0 0,4 1 0 0,-2 0 0 0,2 1-1 15,7 0 1-15,0 0 0 0,1 0-14 0,0-3 14 0,1 1 0 0,-4 1-25 0,8-3 25 0,0 0 0 0,-2 2 0 16,2 0 0-16,0-2 0 0,-1 4-36 0,11-2 36 0,0 0 0 0,-3 1-36 15,13-2 36-15,0 0 0 0,-2 0-26 0,11-1 26 0,0 0 0 0,0-1 0 0,3 0 0 0,0-2 0 16,-2 0-19-16,3-3 19 0,0 0 0 0,2-1-16 0,1 4 16 0,0 0 0 0</inkml:trace>
  <inkml:trace contextRef="#ctx0" brushRef="#br0" timeOffset="783.03">26064 8707 0 0,'0'0'444'0,"0"0"-455"0,4 4 11 0,1 0 0 0,-1 1 0 16,-2-4 0-16,0 0 0 0,0 2-13 0,-1 0 13 0,0-2 0 0,-1-1 0 0,2 3-12 0,-2-2 12 0,0-1 0 0,2 4-10 15,-2-2 10-15,0 1 0 0,-1-2 0 0,-1 1 0 0,0 0 0 16,0 0-11-16,-1 0 11 0,0 1 0 0,-1-1-6 0,-11 0 6 0,1 2 0 0,-3-1 0 0,-4-1 0 15,2 1 0-15,-3-1 0 0,-1 0 0 0,0 0 0 0,-1 1 1 0,24-3-1 0,0 0 0 0,0 0 14 16,0 0-14-16,0 0 0 0,0 0 11 0,0 0-11 0,0 0 0 0,0 0 0 0,0 0 0 0,0 0 0 0,0 0 6 16,-193-26-6-16,-1-1 0 0,0 1-1 0,159 16 1 0,-1-1 0 0,-2 1 3 0,5 1-3 0,-1-3 0 15,1-1 0-15,-1 0 0 0,1 1 0 0,-2-1 23 0,1-1-23 0,1 1 0 0,-2-1 22 16,-3 0-22-16,2-3 0 0,-3 2 8 0,4-2-8 0,0 0 0 0,-2-1 0 0,3-1 0 0,0 1 0 0,-2-1-4 16,3 0 4-16,0 0 0 0,-1-2 2 0,0 2-2 0,-2-4 0 0,1 3 11 15,5-3-11-15,-1 1 0 0,1 0 0 0,2-2 0 0,1 2 0 0,-3-4 8 0,5 3-8 0,0-2 0 0,-3 2 9 16,7-2-9-16,1 1 0 0,-3-1 10 0,3-2-10 0,0 0 0 0,0-3 0 0,2 2 0 0,1 0 0 15,-1-2 10-15,6-1-10 0,1 0 0 0,-1-1 0 0,6 2 0 0,0-1 0 0,-1 0-4 16,5 2 4-16,-1-1 0 0,1-3 0 0,4 1 0 0,1 1 0 0,1-1-10 0,3 2 10 0,0 0 0 0,2-1 5 16,5 1-5-16,0 1 0 0,0-1-2 0,3 1 2 0,1-1 0 0,2-1 0 15,2 3 0-15,0-1 0 0,2 1-1 0,1 3 1 0,0 0 0 0,0-3-2 0,3 5 2 0,0 0 0 0,1-1-6 16,1 2 6-16,0 2 0 0,3-3 0 0,0 5 0 0,0 2 0 0,1-5-14 0,1 3 14 0,1 1 0 16,1-2-19-16,-2 2 19 0,1 0 0 0,-1-1-1 0,1 4 1 0,2-1 0 0,0 0 0 15,2 1 0-15,-1 0 0 0,3-1-1 0,1 3 1 0,0 1 0 0,0-4-8 0,-1 5 8 0,2 0 0 16,-2-2 3-16,1 5-3 0,0-1 0 0,2 1 0 0,-2 0 0 0,-1 1 0 0,3-2 0 15,-1 6 0-15,1 0 0 0,2-2-3 0,-1 4 3 0,0-2 0 0,0 2 6 0,-2 2-6 0,0-1 0 16,2 1 0-16,-4 2 0 0,0 1 0 0,-1 1-5 0,-2 0 5 0,-1 0 0 0,3 1-6 0,-4 4 6 0,1-3 0 16,0 4-1-16,-4-1 1 0,2 1 0 0,-1 0 0 0,-2 1 0 0,1 0 0 0,0 4-9 15,-4-1 9-15,1 1 0 0,1 1 3 0,-3 0-3 0,1 0 0 0,0 0 0 0,-3 3 0 16,1-1 0-16,0 1 0 0,-6 3 0 0,1 0 0 0,2 1 3 0,-4 3-3 0,-1 0 0 0,1 3-1 16,-1-3 1-16,0 3 0 0,0-1-8 0,-5 4 8 0,1-2 0 0,0 0 0 0,-3 2 0 0,-2 0 0 15,1 1-7-15,-4 1 7 0,0 0 0 0,1 0-19 0,-4 0 19 0,-1-4 0 0,1 4-7 0,-6-1 7 16,0 1 0-16,-1 0 0 0,-2 3 0 0,-1-3 0 0,0 2 1 0,-2 2-1 0,0-3 0 0,0 5 9 15,-7-2-9-15,0-2 0 0,-1 3 1 0,-2-2-1 0,-1-1 0 0,18-38 0 0,-19 42 0 0,-2-3 0 16,-2 0 0-16,-1 2 9 0,-5-2-9 0,-1 0 0 0,-1 1 16 0,-7-2-16 0,-1 1 0 0,1 2 8 16,-6-5-8-16,2 2 0 0,-3 2 0 0,-5-4 0 0,-1 0 0 0,-1 1-5 0,-2-2 5 0,0 2 0 15,-3 0-19-15,-7-3 19 0,1 1 0 0,-1 1-13 0,-5 2 13 0,0 0 0 0,-2 1 0 16,5-1 0-16,1 0 0 0,-3-1-11 0,-2-1 11 0,1 0 0 0,0-1-18 0,4-6 18 0,0 1 0 0</inkml:trace>
  <inkml:trace contextRef="#ctx0" brushRef="#br0" timeOffset="9474.99">8580 10583 0 0,'0'0'333'0,"0"0"-346"15,-67-26 13-15,1 0 0 0,0-1-5 0,32 12 5 16,2 1 0-16,1-1-1 0,-4 2 1 0,2-1 0 0,0 1 0 0,-5-1 0 0,2 0 0 0,-1 1-4 0,1 1 4 0,1 1 0 0,-3-2 9 16,0 0-9-16,1 0 0 0,-3-1 0 0,-2 0 0 0,0 0 0 0,2 0 0 15,-5 0 0-15,4-1 0 0,-3 0-7 0,-3 0 7 0,2 0 0 0,-4-1-8 0,2 5 8 0,0-2 0 0,-2 0 16 0,2 2-16 0,1-1 0 0,-1-1 0 16,-2 0 0-16,1 2 0 0,0-5 18 0,1 4-18 0,-3-3 0 0,0 2 4 15,-3 0-4-15,1-2 0 0,-3 0 1 0,0 1-1 0,-3 2 0 0,4-3 0 0,-2 3 0 0,2 0 0 0,-3-1-4 16,3-1 4-16,0 2 0 0,-3-2 51 0,5 1-51 0,2 2 0 0,-4-1 55 0,0 2-55 0,0-1 0 16,0 0 0-16,-1 1 0 0,1-2 0 0,-1-2 13 0,5 3-13 0,1 1 0 0,-4 0-28 15,4 0 28-15,-2 1 0 0,-1 0-25 0,1-2 25 0,0 0 0 0,-2 1 0 0,2 1 0 0,-2-1 0 16,-1 1-32-16,7 3 32 0,-3-1 0 0,2-1-23 0,0 2 23 0,4 1 0 0,-4-2 26 16,3 1-26-16,-1-1 0 0,-2 1 0 0,5 2 0 0,-1 0 0 0,1-2 41 0,0 2-41 0,2 2 0 0,-3-2 5 15,4 3-5-15,-2 0 0 0,3 0-19 0,-2 1 19 0,-1 0 0 0,1-1 0 16,-1 1 0-16,0 0 0 0,-1 1-4 0,4 0 4 0,1 0 0 0,-4 0-7 0,0 2 7 0,-2-1 0 0,2-1-4 15,-5 1 4-15,3 0 0 0,-3 3 0 0,3-1 0 0,0 0 0 0,1 0-1 0,1 2 1 16,1-1 0-16,-3 0-1 0,8 3 1 0,-1 1 0 0,0-1 1 16,-2 0-1-16,-1 1 0 0,-1 0 0 0,4 1 0 0,1-1 0 0,-2 0 1 0,2 1-1 0,-2 0 0 0,-1 1 5 0,3 0-5 15,2 1 0-15,0 0 6 0,2 0-6 0,2 0 0 0,-4 2 0 0,1 0 0 0,1 1 0 0,-2 2 5 16,3-2-5-16,1 1 0 0,-1-1 2 0,0 1-2 0,1-1 0 0,-1 1-4 0,-3 0 4 0,3 0 0 0,-1 2 0 16,3-1 0-16,2 1 0 0,-2 3-8 0,1-1 8 0,-1 1 0 0,-1 0-10 0,6 0 10 15,-3-1 0-15,0 4-11 0,2-2 11 0,0-1 0 0,-3 1 0 0,3 0 0 0,1 1 0 16,-5 0-12-16,9 0 12 0,-1 0 0 0,0 0-9 0,3 3 9 0,-3-2 0 0,-2 2-1 0,7 0 1 15,-2 1 0-15,-1 2 0 0,4-2 0 0,3-1 0 0,-3 2 3 0,6-4-3 0,-2 2 0 0,-2-2 5 16,7 1-5-16,-2-2 0 0,-2 2 2 0,5-2-2 0,1 0 0 0,-2 1 0 0,6 2 0 0,-2 0 0 16,1-2 0-16,1-1 0 0,0 1 0 0,1-2 0 0,2-1 0 0,2-2 0 0,-2 3 1 15,6-4-1-15,-3 0 0 0,0 2 0 0,1-2 0 0,1-1 0 0,2 3 1 0,3 0-1 0,0-2 0 0,-1 4 0 16,6-5 0-16,-1 2 0 0,1 1-1 0,2-1 1 0,1 0 0 0,1 1 0 0,0-1 0 16,2 1 0-16,0-2-1 0,0 3 1 0,0-2 0 0,1 3-1 0,0-3 1 0,2 0 0 0,2 2 0 15,-2-1 0-15,2 0 0 0,1 1 0 0,0-2 0 0,-1 1 0 0,4-1 0 0,-1-2 0 0,-2 1 0 16,3-2 1-16,-4 0-1 0,1-2 0 0,2 1 3 0,1-1-3 0,-1 0 0 0,1 0 0 15,-1-3 0-15,-1 0 0 0,2 1 5 0,-2 1-5 0,0-2 0 0,3 1 4 0,2 0-4 0,3 1 0 16,-1 0 2-16,1-1-2 0,3 0 0 0,-1 4 0 0,3-5 0 0,1 3 0 0,-1-2 1 16,4 3-1-16,-2-1 0 0,2 1 2 0,0-1-2 0,2-1 0 0,-1 3 3 0,3 0-3 0,2-3 0 15,-1 3 0-15,-1-1 0 0,2 0 0 0,-1 0 3 0,-5-2-3 0,2 0 0 0,1 2 5 16,-1-2-5-16,3 2 0 0,1-2 5 0,-1-1-5 0,-5 1 0 0,5 2 0 0,-3-2 0 0,3-1 0 0,0 1 5 16,-2-3-5-16,-1 3 0 0,1-2 1 0,-1-1-1 0,0 1 0 0,4 1 0 0,-9-3 0 15,3-1 0-15,0 2 0 0,-2-3 0 0,-2 0 0 0,3 1 1 0,0 1-1 0,4-1 0 0,-2 2 2 16,0-4-2-16,1 0 0 0,-2 5 3 0,4-4-3 0,2 0 0 0,-2 3 0 0,-1-3 0 15,1 0 0-15,1 0 5 0,-2 0-5 0,1 0 0 0,-1-2 35 0,-5 1-35 0,2-1 0 0,0 0-2 16,-1-1 2-16,-2 0 0 0,2 1 0 0,-3 0 0 0,1-1 0 0,-1 3-22 0,0-6 22 0,-2 1 0 0,2 2-19 16,-3-4 19-16,-2 0 0 0,3-2 8 0,-4 2-8 0,2 0 0 0,-2-2 0 15,0 2 0-15,0-2 0 0,1 2 14 0,5-1-14 0,0 1 0 0,1-2 2 0,-2 1-2 0,1 0 0 0,2-2 2 16,-1 1-2-16,0 0 0 0,2 0 0 0,-2 1 0 0,2-1 0 0,0 0 7 0,-4-1-7 0,1 2 0 16,3-2 18-16,-6-1-18 0,0 1 0 0,2-3-3 0,-5 3 3 0,0 1 0 0,4-4 0 15,-4 3 0-15,0 1 0 0,1-3-20 0,1 2 20 0,0 0 0 0,1 0 4 0,-1 0-4 0,-2-1 0 16,2 0 23-16,-6-1-23 0,0 0 0 0,3-2 0 0,-7 0 0 0,0-1 0 0,4 1-1 0,-6 0 1 15,1 0 0-15,1-3 15 0,0 2-15 0,0-1 0 0,1 1-7 0,0-3 7 0,0-1 0 16,1 2 0-16,-2-3 0 0,-1 2 0 0,2-1-1 0,-3 2 1 0,0-1 0 0,0-2-2 16,0 2 2-16,-1 0 0 0,1-1 16 0,0-1-16 0,-2 1 0 0,1-2 0 0,0 1 0 0,-1 1 0 0,2-3-7 15,-3 3 7-15,0-2 0 0,0 0-19 0,-2 2 19 0,0-2 0 0,0 0 17 0,-2 0-17 0,0 1 0 16,0-1 0-16,-4 0 0 0,1 1 0 0,2-3-1 0,-3 3 1 0,0-1 0 0,-1-1-7 16,-9 6 7-16,1 1 0 0,1-2-2 0,1 1 2 0,-3 0 0 0,2-3 0 0,-1 1 0 0,-2 0 0 15,3-2-14-15,-1-1 14 0,-1 1 0 0,1 0 16 0,-2-2-16 0,1 1 0 0,1-1 2 16,-1-1-2-16,-1 0 0 0,1-1 0 0,-3 2 0 0,0 0 0 0,2-4-5 0,-4 3 5 0,0-1 0 0,1 0 19 15,-2 0-19-15,0 0 0 0,1 1 16 0,-2-1-16 0,0 0 0 0,-1 1 0 0,0 0 0 0,0 0 0 16,-1 0 7-16,0 0-7 0,0 2 0 0,-2-2-1 0,0 1 1 0,0 1 0 0,0-3 16 16,-1 2-16-16,1-1 0 0,-1 3 0 0,-2-1 0 0,2 0 0 0,-3-1 1 0,2 2-1 0,0 0 0 15,0-2-14-15,0 3 14 0,-3-1 0 0,2 1-10 0,-1 0 10 0,0 1 0 0,-2-1 0 16,1 3 0-16,-1 0 0 0,-1-3-9 0,2 3 9 0,1-1 0 0,-5 0-15 0,3 2 15 0,0-1 0 16,-1 0-6-16,1 1 6 0,-1 1 0 0,-1 0 0 0,3 0 0 0,-2 2 0 0,-2-2 5 15,3 1-5-15,0 2 0 0,-3-4 16 0,2 3-16 0,-2 1 0 0,2-1 7 0,-1 1-7 0,0-1 0 0,-1 0 0 16,1 2 0-16,1-1 0 0,-3 0-7 0,2 4 7 0,-1-2 0 0,0-1 4 0,1 3-4 15,0 0 0-15,-1-1 5 0,8 1-5 0,0 0 0 0,0 0 0 0,-1 0 0 0,2 0 0 0,-2 0 1 16,2-1-1-16,0 0 0 0</inkml:trace>
  <inkml:trace contextRef="#ctx0" brushRef="#br0" timeOffset="12644.85">8901 7940 0 0,'0'0'272'0,"0"0"-283"0,7 10 11 0,0-1 0 0,2 3 4 15,-7-9-4-15,0 0 0 0,0 2 3 0,0-1-3 0,0-1 0 0,0 2 0 16,-1-1 0-16,0 1 0 0,0-2 6 0,-1 2-6 0,0-5 0 0,0 6 0 0,1 1 12 0,-1-3-12 0,0 1 0 0,-1 2 6 16,0-1-6-16,0 1 0 0,-2-2 0 0,0 2 0 0,0 0 0 0,0 0 13 0,-2 0-13 0,0-1 0 15,1 3-6-15,-1-2 6 0,0 0 0 0,-1 2-9 0,-10 6 9 0,-1-1 0 0,0 3 0 16,-1-2 0-16,0-1 0 0,-1 1 7 0,1-2-7 0,0-1 0 0,-1 3 8 0,0-4-8 0,1 1 0 0,-1-1-14 16,1-2 14-16,1 1 0 0,-3 1 0 0,1-3 0 0,1 1 0 0,-1-1-14 0,1 1 14 15,-2-2 0-15,0 3-10 0,1-3 10 0,-1 1 0 0,-1 0-7 0,1 0 7 0,0-1 0 0,0 1 0 16,-15 3 0-16,1 0 0 0,0 0-3 0,4-5 3 0,-1 3 0 0,0 0 12 0,2-2-12 0,0 1 0 15,0 0-3-15,4-3 3 0,1-1 0 0,-4 2 0 0,3-1 0 0,0 0 0 0,-3-1-7 16,6-3 7-16,-1 0 0 0,-1 1-3 0,0 2 3 0,1-1 0 0,0 0 0 0,-1-2 0 0,-1 0 0 0,-1 1 0 16,-1-2 0-16,1 0 0 0,-3 0 0 0,2 0 0 0,0-2 0 0,-3 1 0 15,3 0 0-15,0 0 0 0,-3-1 0 0,1-1 0 0,0-1 0 0,-2 1 0 0,5 0 0 0,1-2 0 16,-3-1 0-16,2-1 0 0,1 2 0 0,-1-1 0 0,-1-3 0 0,0 2 0 0,1-2 4 0,0 1-4 16,-1 1 0-16,0 0 0 0,3-3 0 0,0-1 0 0,0-1 7 0,2 2-7 0,0-1 0 0,2 0 26 15,-4-2-26-15,3 1 0 0,-2-2 18 0,5-1-18 0,-3 1 0 0,0 0 0 0,2-1 0 16,0 0 0-16,-1 0-3 0,1 0 3 0,-1 0 0 0,2-1 8 0,1-2-8 0,1 2 0 0,-3-1 1 15,2-4-1-15,3 1 0 0,-5 0 0 0,5 0 0 0,-1 0 0 0,0 0 0 0,4 2 0 0,-1-1 0 16,-1-3-10-16,3 3 10 0,1-1 0 0,0 0-13 0,1-2 13 0,-1 0 0 0,0 0 0 0,3-1 0 16,0 1 0-16,-3-1-12 0,5 2 12 0,1-2 0 0,-4 0 0 0,5 1 0 0,0-1 0 0,-2 2 10 15,3-2-10-15,0 1 0 0,1-1 0 0,0 11 0 0,1-1 0 0,1 0 20 0,0-13-20 16,0-1 0-16,0-1 15 0,3 5-15 0,-2-3 0 0,3 0 27 0,0 4-27 0,1-1 0 0,1-3 0 16,-2 4 0-16,2-2 0 0,-1 2 13 0,1-1-13 0,1 0 0 0,0-3 9 0,1 5-9 0,1-1 0 15,-1-2-7-15,2 4 7 0,-1 0 0 0,2 0 0 0,0 0 0 0,1-1 0 0,0 1-5 16,-1 1 5-16,0 0 0 0,1 0 3 0,0-1-3 0,0 1 0 0,1-2-14 0,1 4 14 0,2 0 0 0,-2-1 0 15,1 1 0-15,-1 2 0 0,2-3-2 0,1 4 2 0,0-1 0 0,1-2-9 0,-3 2 9 0,2-1 0 16,1-3 15-16,-1 5-15 0,0-1 0 0,1 2 0 0,0-3 0 0,1 1 0 0,2 1 32 16,-3 1-32-16,1 1 0 0,1-1 0 0,0 4 0 0,0-1 0 0,1-1-16 0,-1 3 16 15,0-1 0-15,2-1 0 0,-2 2 0 0,1 1 0 0,-3-1-11 0,4-1 11 0,0 0 0 0,-3-2-18 16,3 3 18-16,1 0 0 0,1-1-23 0,-3 3 23 0,-1 2 0 0,3-4 0 16,-2 5 0-16,0-1 0 0,-1 1-2 0,4 0 2 0,-2 0 0 0,0 0-2 0,1 1 2 0,0 0 0 0,0-2-10 15,0 4 10-15,1 0 0 0,2-3 0 0,-4 3 0 0,-1 0 0 0,3 3 12 0,0-3-12 0,0 0 0 0,0 0 6 16,-3 2-6-16,1 1 0 0,0 0-7 0,-2 2 7 0,0-1 0 0,2 0 0 0,-1 3 0 15,0 0 0-15,0-2-1 0,0 1 1 0,0-1 0 0,2 0 12 0,-3 1-12 0,0 2 0 0,2-3 11 16,-4 2-11-16,-1 1 0 0,5 1 0 0,-5-1 0 0,-1 2 0 0,3-1-1 0,-3 0 1 16,0 2 0-16,2 0 1 0,-11-5-1 0,0 0 0 0,2 0 5 0,0 1-5 0,0 1 0 0,3-1 0 15,8 10 0-15,-1-3 0 0,1 3-11 0,-1 0 11 0,-2-1 0 0,3 2-14 0,-2-3 14 0,-1-1 0 16,5 2-3-16,-6 0 3 0,0-1 0 0,1 2 0 0,-3-2 0 0,2 1 0 0,-2 1-6 16,-2-3 6-16,0 2 0 0,-1-1 4 0,-7-8-4 0,0 0 0 0,1 3 2 0,1-1-2 0,0 1 0 0,0 1 0 15,1 3 0-15,-1-2 0 0,1 1-3 0,0 3 3 0,1 0 0 0,2 1 13 0,-3-2-13 16,3 0 0-16,-1 3 5 0,-1-1-5 0,1 0 0 0,-1 2 0 0,4 9 0 0,1 0 0 15,0 3-9-15,-8-15 9 0,-1-1 0 0,4 2-8 0,-5-1 8 0,2 1 0 0,0 0 7 16,-1 0-7-16,0 0 0 0,0-1 0 0,0 1 0 0,-1-1 0 0,0 4 19 0,-1-3-19 0,0-1 0 0,1 2 24 16,-2 0-24-16,1-1 0 0,1 1 35 0,-2-2-35 0,0 2 0 0,2-1 0 0,-4-2 0 0,1 1 0 15,1 2 8-15,-2-2-8 0,0 0 0 0,1 2-5 0,-2-4 5 0,0 2 0 0,1 1-6 16,-1-3 6-16,0 1 0 0,-2 2 0 0,1-2 0 0,0-1 0 0,-2 2-6 0,1-3 6 0,0 2 0 16,-3 0-17-16,2-1 17 0,0-1 0 0,-1 0 0 0,-1 0 0 0,1-3 0 0,-1 4 0 15,1-2 0-15,0 0 0 0,-1 1 6 0,3-10-6 0,0 3 0 0,0-1 0 0,-1 0 0 0,1 0 0 0,-2 0-7 16,2 1 7-16,0-2 0 0,-2 1 0 0,-4 10 0 0,-1-3 0 0,2 5 5 0,2-11-5 0,0 0 0 15,1 1 21-15,0-2-21 0,-1 0 0 0,1 2 19 0,0 0-19 0,0 0 0 0,-2-2 0 16,1 2 0-16,0-1 0 0,-1 0 14 0,1 0-14 0,0 1 0 0,-1 0 12 0,0-1-12 0,-1 0 0 16,1 1-3-16,0-1 3 0,-1 0 0 0,-1 1 0 0,1 0 0 0,1 0 0 0,-1-2-11 15,-1 2 11-15,0 0 0 0,-1-1-22 0,1-1 22 0,0-1 0 0,-3 4-16 0,-11 0 16 0,2 1 0 16,-2 0 0-16,22-9 0 0,0 0 0 0</inkml:trace>
  <inkml:trace contextRef="#ctx0" brushRef="#br0" timeOffset="15097.86">4371 11137 0 0,'0'0'363'0,"0"0"-370"0,2 9 7 0,1-1 0 0,0 3 9 0,-2-8-9 0,1 0 0 16,-1 1 5-16,1-3-5 0,-2 2 0 0,3 1 0 0,-3-2 0 0,2-1 0 0,-1 1-1 16,-1-1 1-16,0 0 0 0,2 1 14 0,-2-2-14 0,0 0 0 0,2 2 18 0,-2-2-18 15,0 0 0-15,-1 0 0 0,0 0 0 0,0 0 0 0,-1-1 33 0,0 0-33 0,-1 0 0 0,0 0 55 16,0-1-55-16,0 0 0 0,0 1 0 0,3 1 0 0,0 0 0 0,0 0 0 0,0 0 0 0,0 0 0 15</inkml:trace>
  <inkml:trace contextRef="#ctx0" brushRef="#br0" timeOffset="15297.97">3461 11207 0 0,'0'0'375'0,"0"0"-376"0,-3 1 1 0,0 2 0 0,0 0-1 0,0-1 1 16,0 0 0-16,0 1-2 0,-1-2 2 0,1 0 0 0,-1 2 0 0,1-1 0 0,0-2 0 15,0 4-1-15,2-3 1 0,-2 0 0 0,-1 0-1 0,1-1 1 0,2 0 0 0,-2 2-1 0,3-2 1 16,-2 0 0-16,1 2 0 0,1-2 0 0,0 0 0 0,-4 0-1 0,4-1 1 0,0 0 0 16,4-1-1-16,-4 2 1 0,0 0 0 0</inkml:trace>
  <inkml:trace contextRef="#ctx0" brushRef="#br0" timeOffset="15923.1">9503 5229 0 0,'0'0'440'0,"0"0"-470"16,0 0 30-16,0 0 0 0,0 0-21 0,0 0 21 0,0 0 0 0,0 0-6 0,0 0 6 0,0 0 0 0,0 0 0 15,0 0 0-15,0 0 0 0,0 0 6 0,0 0-6 0,0 0 0 0,0 0 14 0,0 0-14 0,0 0 0 16,0 0 6-16,0 0-6 0,0 0 0 0,0 0 0 0,0 0 0 0,0 0 0 0,0 0-11 16,22 0 11-16,1 0 0 0,2 0 0 0,-25 0 0 0,0 0 0 0,0 0-42 0,0 0 42 0,0 0 0 15</inkml:trace>
  <inkml:trace contextRef="#ctx0" brushRef="#br0" timeOffset="17030.66">5063 11173 0 0,'0'0'449'0,"0"0"-451"16,0 1 2-16,-2 0 0 0,1 2 0 0,1-3 0 0,0 0 0 0,-3 0 0 15,2-2 0-15,0 2 0 0,0-1-8 0,0-1 8 0,0 0 0 0,1-1-37 0,-2-1 37 0,1 0 0 16</inkml:trace>
  <inkml:trace contextRef="#ctx0" brushRef="#br0" timeOffset="17299.02">4178 9897 0 0,'0'0'501'0,"0"0"-498"0,-2 4-3 0,-2 1 0 0,1-1 8 15,3-4-8-15,0 0 0 0,0 0 0 0,-2 2 1 0,2-2-1 0,0 0 0 0,-1 1 0 0,1-1 0 0,-2 0 0 0,1 0-13 16,1 0 13-16,-2 0 0 0,1 2-26 0,1-2 26 0,0 0 0 0,0 0-24 0,0 0 24 0,0 0 0 0,0 0 0 16,0 0 0-16,0 0 0 0</inkml:trace>
  <inkml:trace contextRef="#ctx0" brushRef="#br0" timeOffset="17532.74">3168 10121 0 0,'0'0'406'0,"0"0"-407"16,0 0 1-16,0 2 0 0,-3-1-1 0,3 0 1 0,-2 0 0 0,1 2-1 0,-1-1 1 0,1-1 0 15,-2 2 0-15,2-1 0 0,1 0 0 0,-3 2-1 0,1-1 1 0,2-3 0 16,-3 4-1-16,0 0 1 0,1-1 0 0,1 1-2 0,-1-2 2 0,1 2 0 0,-2-2 0 0,1 2 0 0,1-2 0 16</inkml:trace>
  <inkml:trace contextRef="#ctx0" brushRef="#br0" timeOffset="17782.91">2117 11169 0 0,'0'0'423'0,"0"0"-424"16,0 3 1-16,0 0 0 0,0 2 0 0,0 0 0 0,0-3 0 15,2 2-1-15,-2-1 1 0,1 1 0 0,1-1-2 0,1 0 2 0,0 1 0 0,2 2-2 16,8 1 2-16,1 1 0 0,0 1 0 0,5-5 0 0,-1 0 0 0,0 3-2 0,-18-7 2 0,0 0 0 0,0 0-1 16,0 0 1-16,0 0 0 0</inkml:trace>
  <inkml:trace contextRef="#ctx0" brushRef="#br0" timeOffset="18100.89">6924 11226 0 0,'0'0'536'0,"0"0"-545"0,10-1 9 0,-1-1 0 0,2-1-26 0,-6 2 26 0,1 0 0 15,0-2-40-15,2 2 40 0,-1-2 0 0,-7 3 0 0,9-3 0 0,-2-1 0 0,2 1 0 0,-1 0-12 16,-8 3 12-16,0 0 0 0</inkml:trace>
  <inkml:trace contextRef="#ctx0" brushRef="#br0" timeOffset="18333.91">8166 11205 0 0,'0'0'437'0,"0"0"-434"16,0 3-3-16,0 1 0 0,0 0 73 0,2-3-73 0,-2 0 0 16,1 0 0-16,1-1 0 0,0 0 0 0,0 1 40 0,2-1-40 0,-1 0 0 0,1-2-26 0,0 1 26 0,1 0 0 0,0-1-46 15,8-8 46-15,-1 3 0 0,3-3 0 0,-2-3 0 0,1 1 0 0,3-2-1 16,-17 14 1-16,0 0 0 0,0 0 17 0,0 0-17 0,0 0 0 0</inkml:trace>
  <inkml:trace contextRef="#ctx0" brushRef="#br0" timeOffset="18718.61">11958 5323 0 0,'0'0'2048'0,"0"0"-2048"16,0 0-950-16,0 0 950 0,0 0 216 15</inkml:trace>
  <inkml:trace contextRef="#ctx0" brushRef="#br0" timeOffset="27475.71">13532 6471 0 0,'0'0'289'0,"0"0"-274"0,2-5-15 0,1 0 0 0,-1 0 6 16,-1 1-6-16,0 1 0 0,1-2 18 0,-1 2-18 0,0-3 0 0,0 0 0 0,0 0 0 15,0 1 0-15,1 0 28 0,-1-1-28 0,0 1 0 0,-1 5 0 0,2-7 18 0,-1 0-18 0,0 1 0 0,1 0-3 16,-1 1 3-16,0-1 0 0,1 0 0 0,-1 0 0 0,0 2 0 0,0-3-3 0,1 3 3 0,-1 0 0 16,0-2 3-16,-1 2-3 0,0 1 0 0,1-2 13 0,-1 4-13 0,0-3 0 0,-1 1 0 15,0 1 0-15,0-1 0 0,-1 0 2 0,1 3-2 0,0-2 0 0,-2 0 18 0,0 2-18 0,0 0 0 0,0-3 6 16,0 3-6-16,0 0 0 0,-2 0 0 0,-1 2 0 0,1-1 0 0,0 1-7 0,0 0 7 16,0 0 0-16,-1 0-16 0,-1 2 16 0,1-2 0 0,-1 3-24 0,0-2 24 0,1 1 0 0,-3 2 0 15,2-1 0-15,0 0 0 0,0 3 4 0,-8 7-4 0,1 1 0 0,-3-1-4 0,3 2 4 0,0 0 0 16,1 1 0-16,0-1 0 0,1-1 0 0,0 3 0 0,1 0 0 0,1-3 0 0,-3 2-1 15,5 0 1-15,0-1 0 0,-2 1 3 0,2 0-3 0,1 0 0 0,-1 0 3 0,1 1-3 0,-1 0 0 16,1 1 0-16,1 1 0 0,0-2 0 0,-2 2 12 0,2 0-12 0,0-2 0 0,-1 2-2 0,-3 14 2 0,-1 0 0 16,1-1-13-16,3-4 13 0,-1 1 0 0,1 1 0 0,2-4 0 0,0 0 0 0,0 3 0 15,-2-2 0-15,2-1 0 0,0-1-4 0,2 2 4 0,0-3 0 0,0 1-1 0,0 1 1 0,0-2 0 16,-2 5 0-16,2-3 0 0,0 0 0 0,-1 2 6 0,1-1-6 0,0 2 0 0,0 0 14 16,1-2-14-16,0 0 0 0,-1 3-1 0,-1-3 1 0,1 0 0 0,-2 3 0 0,2-1 0 0,0 0 0 15,-2 3-1-15,2-2 1 0,0-2 0 0,-3 3-10 0,1-2 10 0,1 0 0 0,0 3-5 16,0-2 5-16,0 0 0 0,-2 2 0 0,1-2 0 0,1 0 0 0,0 4-18 0,2-3 18 0,0 0 0 0,-1 2 0 15,0 1 0-15,0-1 0 0,0 2 9 0,-3-2-9 0,1 1 0 0,-1 2 0 0,4-2 0 16,0 1 0-16,-1-1-1 0,1 1 1 0,0 2 0 0,-2-1 1 0,1-2-1 0,-1 0 0 0,0 1 3 16,2 1-3-16,0 0 0 0,0 1 0 0,0-2 0 0,0 1 0 0,-1 2-8 0,3-4 8 0,0 1 0 15,0 1-5-15,-1-3 5 0,0 0 0 0,0 4 14 0,-1-2-14 0,0 1 0 0,-3 2 0 0,3-1 0 16,0-1 0-16,0 2 0 0,2-2 0 0,0 0 0 0,2 1-1 0,-3-2 1 0,0 1 0 0,-2 0-6 16,-1-1 6-16,0-3 0 0,-1 4 0 0,4 1 0 0,0-2 0 0,-1 3 5 15,1-1-5-15,0 2 0 0,-3 0-3 0,2 0 3 0,0-2 0 0,-2 2 2 0,3 0-2 0,0-2 0 0,0 2 0 16,0-1 0-16,0-1 0 0,0 2-6 0,0-1 6 0,0 0 0 0,-2 0-8 15,4-4 8-15,0 0 0 0,1 2 5 0,0-3-5 0,0-1 0 0,1 2 0 0,-2 1 0 0,0 0 0 0,0-1 9 16,2 3-9-16,0-1 0 0,1 2-4 0,-1-2 4 0,0 1 0 0,0 1-4 0,-2-1 4 0,0 1 0 16,1 1 0-16,-1-3 0 0,0 1 0 0,1 2 10 0,1-4-10 0,0 0 0 0,2 0 9 15,-1-3-9-15,-1-1 0 0,2 1 33 0,-4 0-33 0,0 0 0 0,2-1 0 0,-2 0 0 0,0 1 0 16,0 2 27-16,-1-6-27 0,0 2 0 0,1 1-4 0,-1-3 4 0,0 2 0 0,1-3-8 16,-2 3 8-16,0-2 0 0,0 2 0 0,2-1 0 0,0-1 0 0,1 2-31 0,-1-3 31 0,1 1 0 0,0 1 11 15,-2-4-11-15,0 1 0 0,-2-2 10 0,2-1-10 0,0 1 0 0,0 0 0 0,2-1 0 16,0-2 0-16,1 1 15 0,1 1-15 0,0-3 0 0,0 2-15 0,0 0 15 0,0 0 0 0,2 0-9 15,0-2 9-15,-1 0 0 0,1 1 0 0,0-3 0 0,0 0 0 0,1 1 21 0,-1-3-21 0,0-2 0 16,0 1 19-16,-2-8-19 0,1-1 0 0,0 1 26 0,0 2-26 0,0 0 0 0,2-2 0 0,0 2 0 16,1-1 0-16,1 2-22 0,-1-2 22 0,0 1 0 0,3 1-34 0,-2-3 34 0,0 1 0 0,4-1-23 15,-3 0 23-15,0-1 0 0,2 2 0 0,-1-3 0 0,1 1 0 0,-1 0-24 0,0-3 24 16,2 0 0-16,0 2-9 0,0-4 9 0,-1 0 0 0,1 2-11 0,0-4 11 0,-1 0 0 0,3 1 0 16,-2-2 0-16,1 0 0 0,-1-1 27 0,-1-2-27 0,1 0 0 0,1 0 35 0,0-1-35 0,0 0 0 15,0-3 19-15,-1 0-19 0,0 0 0 0,1-2 0 0,-2 0 0 0,1 0 0 0,2-3-10 16,-1 0 10-16,-1 1 0 0,2-2-10 0,-2 0 10 0,0-1 0 0,4 0 12 0,-4 0-12 0,1-1 0 15,0-1 0-15,0 0 0 0,-1-1 0 0,2-1 4 0,6-11-4 0,0-1 0 0,2-1 23 16,-5 4-23-16,1 2 0 0,2-4 15 0,-4 4-15 0,1-2 0 0,-1 0 0 0,-1 1 0 0,0 2 0 16,1-2-24-16,-5 1 24 0,1 0 0 0,1-1 3 0,0-1-3 0,-1 1 0 0,2-1 20 0,-2-1-20 0,0 1 0 15,3-3 0-15,-3 1 0 0,1 0 0 0,-1 0 33 0,1-1-33 0,-2 0 0 0,0-1 4 16,1 0-4-16,-1-1 0 0,2 1-11 0,-1-2 11 0,2 1 0 0,0-3 0 0,-2 3 0 0,-1-1 0 16,0 0-1-16,-1 2 1 0,-1-1 0 0,0 0-18 0,0 2 18 0,-2 0 0 0,2 0-29 15,2-4 29-15,-1 1 0 0,0-1 0 0,-1 1 0 0,-1-1 0 0,0-1-32 0,0 3 32 0,0 0 0 16,-1-3-12-16,2-1 12 0,1 1 0 0,-1-3-7 0,-2 0 7 0,1-1 0 0,1-2 0 0,-4 3 0 15,0-1 0-15,4-1-7 0,-3 3 7 0,0 0 0 0,2-1-2 0,0 0 2 0,-1-1 0 0,0-2 1 16,0 1-1-16,-1-2 0 0,0 3 0 0,0-6 0 0,0 1 0 0,1-1 0 0,-1 3 0 0,-1 1 0 16,1-1-2-16,-3 2 2 0,1 0 0 0,-1 1 11 0,-1 0-11 0,0 2 0 0,2-3 0 15,-3 2 0-15,0-1 0 0,2 0 9 0,-4 1-9 0,0-1 0 0,2-3 7 0,1 3-7 0,-1-3 0 16,1 2 8-16,1-5-8 0,0 2 0 0,0-1 0 0,-3-3 0 0,0 2 0 0,1-2 27 16,-2 2-27-16,0 1 0 0,2-1 2 0,-2 3-2 0,0 2 0 0,1-1-7 0,3 3 7 0,1 1 0 0,-1-2 0 15,-3-3 0-15,0 2 0 0,3 0 11 0,-5 0-11 0,0 0 0 0,-3-1 4 0,1 1-4 16,0 2 0-16,-2-2-6 0,3 2 6 0,0 1 0 0,0-2 0 0,-1 1 0 0,0-3 0 15,0 1-25-15,-1-1 25 0,0 0 0 0,-2-3 1 0,2 2-1 0,0-2 0 0,-2-1 14 0,1 3-14 0,0-2 0 16,-3 0 0-16,5 1 0 0,0 1 0 0,-2 0 9 0,1 2-9 0,0 0 0 0,-3 0 4 16,0 3-4-16,1 0 0 0,0 0-4 0,1 6 4 0,0-1 0 0,-1 1 0 0,2-1 0 15,0 1 0-15,0-2-11 0,-1 1 11 0,0-1 0 0,-3 1 19 0,1-1-19 0,0 0 0 0,-1 1-2 16,2 3 2-16,0-1 0 0,-1-1 0 0,0 1 0 0,0-2 0 0,-1-1-12 0,1 4 12 0,0-1 0 16,-1-1-14-16,-1 1 14 0,1 0 0 0,-1-1-3 0,0 4 3 0,0 0 0 0,0-3 0 15,1 5 0-15,-1 0 0 0,-1-2 7 0,0 3-7 0,-1 0 0 0,1-2 4 0,-1 2-4 0,-2-2 0 16,1 1-9-16,0 3 9 0,-1 0 0 0,0-1 0 0,-1 3 0 0,1-2 0 0,-4 1 2 0,4 3-2 0,-1 1 0 15,0-1-5-15,2 3 5 0,-1 1 0 0,0-3-19 0,-1 3 19 0,2 1 0 0,-3-2 0 16,2 4 0-16,0 1 0 0,-3-2-10 0,8 7 10 0,-1-1 0 0,-1 0 2 0,0 3-2 0,-1-2 0 16,-1-1 2-16,-12-2-2 0,1 0 0 0,-4-3 0 0,13 8 0 0,1 1 0 0,-2-4-2 15,1 3 2-15,-1 1 0 0,-2-2 1 0,-1 3-1 0,1 0 0 0,-2-2 10 0,-15 3-10 0,1 0 0 0,-2-3 0 16,3 8 0-16,1-3 0 0,-1 1-2 0,3 4 2 0,1-1 0 0,-1 2-10 16,0 0 10-16,-1 1 0 0,1-1-19 0,0 4 19 0,-1-1 0 0,1 2 0 0,1-1 0 0,-1 0 0 0,1 3-26 15,2 0 26-15,-1 1 0 0,-1 2-10 0,1-1 10 0,0 1 0 0,-1 3-4 0,1 0 4 0,0 0 0 16,0 1 0-16,0 2 0 0,0 1 0 0,-1 0-11 0,1 0 11 0,1 0 0 0,0 1-4 15,3-3 4-15,0-2 0 0,0 3-18 0,5-9 18 0,1 1 0 0</inkml:trace>
  <inkml:trace contextRef="#ctx0" brushRef="#br0" timeOffset="29601.77">7876 13465 0 0,'0'0'345'0,"0"0"-361"15,-2 1 16-15,0 1 0 0,-3-1 0 0,5-1 0 0,0 0 0 0,1-1-24 0,1-1 24 0,-1 1 0 16,0-2-12-16,1-7 12 0,0-1 0 0,3 0 6 0,-2-7-6 0,0 0 0 0,1-2 0 0,5-21 0 15,-1 1 0-15</inkml:trace>
  <inkml:trace contextRef="#ctx0" brushRef="#br0" timeOffset="29895.31">7244 7820 0 0,'0'0'279'0,"0"0"-266"0,0 0-13 0,0 0 0 0,0 0-5 16,0 0 5-16,0 0 0 0,0 0-12 0,0 0 12 0,0 0 0 0,0 0 0 0,0 0 0 0,0 0 0 0,0 0-8 15,0 0 8-15,0 0 0 0,0 0 0 0,-3 7 0 0,0-1 0 0</inkml:trace>
  <inkml:trace contextRef="#ctx0" brushRef="#br0" timeOffset="30397.83">13548 9889 0 0,'0'0'340'0,"0"0"-343"16,0 0 3-16,0 0 0 0,0 0-2 0,0 0 2 0,0 0 0 0,0 0-6 0,0 0 6 0,0 0 0 15,0 0 0-15,1 3 0 0,0 1 0 0</inkml:trace>
  <inkml:trace contextRef="#ctx0" brushRef="#br0" timeOffset="34816.62">9359 14642 0 0,'0'0'341'0,"0"0"-339"16,-9 3-2-16,-1 0 0 0,0 0 0 0,8-3 0 0,0 0 0 0,0 3 22 0,0-3-22 0,1 0 0 16,-2 0 11-16,2 0-11 0,-1 0 0 0,-1-2-6 0,2 2 6 0,0 0 0 0,0-2 0 15,1 2 0-15,0 0 0 0,-1-2-13 0,1 2 13 0,0 0 0 0,-1-1 8 0,1 1-8 0,0 0 0 16,0 0 17-16,0 0-17 0,0 0 0 0,0-2 0 0,0 2 0 0,0 0 0 0,1 0 25 15,-1 0-25-15,0 0 0 0,2 2 18 0,-2-2-18 0,0 0 0 0,2 1-5 0,-2-1 5 0,0 0 0 0,2 0 0 16,-2 2 0-16,0-1 0 0,3 0-3 0,-3 1 3 0,0-2 0 0,2 1-5 0,-2 0 5 0,0 0 0 16,1 0-8-16,-1 0 8 0,0 0 0 0,1 0 0 0,-1 1 0 0,0-1 0 0,1 0-14 15,-1 0 14-15,0-1 0 0,-1 3 7 0,1-3-7 0,0 0 0 0,-1 2 10 0,0-2-10 0,0 0 0 16,0 2 0-16,-1-2 0 0,1 0 0 0,0 2-6 0,0-2 6 0,0 0 0 0,0 0-16 0,0 0 16 16,0 0 0-16,-1 0-2 0,1 0 2 0,-1 0 0 0,1-2 0 0,0 2 0 0,0 0 0 0,-1-2 10 15,1 2-10-15,0 0 0 0,-2-2-2 0,2 2 2 0,0 0 0 0,-1-3 6 0,1 3-6 0,0 0 0 16,-3-1 0-16,3 1 0 0,0 0 0 0,-1-1-10 0,2 1 10 0,-2 0 0 0,-1-3-12 15,2 3 12-15,0 0 0 0,-1-1-2 0,1 1 2 0,0 0 0 0,-1-1 0 0,1 1 0 0,0 0 0 16,0-1-5-16,0 1 5 0,0 0 0 0,0-1-15 0,1 1 15 0,0 0 0 0,-2-1-13 0,2 1 13 16,0 0 0-16,-2-1 0 0,2 1 0 0,0 0 0 0,0-1-1 0,0 1 1 0,0 0 0 15,0 0 8-15,0 0-8 0,0 0 0 0,1-2-8 0,-1 2 8 0,0 0 0 0,2-2 0 0,-2 2 0 16,0 0 0-16,2-2 0 0,-2 2 0 0,0 0 0 0,2-1 5 0,-1 1-5 0,0 0 0 0,1-2-5 16,-1 1 5-16,0 0 0 0,0 0 0 0,0 1 0 0,0 0 0 0,2-2-6 0,-2 0 6 0,0 1 0 15,2 0-1-15,-1 1 1 0,0 0 0 0,1-2-16 0,-1 2 16 0,0 0 0 0,0-2 0 16,0 1 0-16,0 0 0 0,1 0-8 0,-1 1 8 0,1 0 0 0,0-2-5 0,0 2 5 0,0 0 0 0,1-2-6 15,-1 2 6-15,0 0 0 0,0-2 0 0,0 0 0 0,0 1 0 0,2 1-6 16,-1-1 6-16,0 0 0 0,1-1-6 0,-1 2 6 0,0-2 0 0,2 1-10 0,-1 0 10 0,0 0 0 16,1-1 0-16,-1 1 0 0,0 0 0 0,1-1-14 0,0 1 14 0,-1 1 0 0,3-3-4 0,-3 2 4 15,0-1 0-15,2 1-1 0,-2-1 1 0,1 1 0 0,1-1 0 0,-2 0 0 0,0 2 0 0,1-4 1792 16,0 4-1792-16,-1-2 0 0,1 0 0 0,-2 1 0 0,0 0 0 0,3-2 0 0,-2 2 0 0,-1 0 0 16,0-1 0-16,-1 0 0 0,0 1 0 0,1 0 0 0,-1 0 0 0,0-1 0 0,0 0 0 15,1 1 0-15,-1 0 0 0,0 0 0 0,-1 0 0 0,0 0 0 0,2 0 0 0,-2 0 0 0,0-1 0 16,2 2 0-16,-2-2 0 0,0 1 0 0,2 0 0 0,-2 1 0 0,0 0 0 0,0-1 0 15,-2 1 0-15,1 0 0 0,0 0 0 0,1-3 0 0,-1 3 0 0,0 0 0 0,0 0 0 0,-1 0 0 0,0 0 0 0,2-2 0 16,-2 2 0-16,0 0 0 0,0-1 0 0,0 1 0 0,0 0 0 0,-2-1 0 16,1 1 0-16,0 0 0 0,0 0 0 0,0 0 0 0,0 0 0 0,-2 0 0 0,1 0 0 0,1 0 0 0,-5 1 0 15,3-1 0-15,0 0 0 0,0 1 0 0,-1-1 0 0,0 0 0 0,-1 0 0 16,0 0 0-16,-1 0 0 0,1 2 0 0,0-2 0 0,0 0 0 0,-1-2 0 0,-1 2 0 0,0 0 0 0,0-1 0 16,0 0 0-16,0 0 0 0,-2 0 0 0,2 1 0 0,0 0 0 0,-2-2 0 15,0 1 0-15,1 0 0 0,-1 0 0 0,-1-1 0 0,0 1 0 0,1 0 0 0,-1 0 0 0,1 0 0 0,-2 0 0 16,0-1 0-16,1 1 0 0,0 1 0 0,-1 0 0 0,0 0 0 0,0-3 0 0,0 2 0 0,1 0 0 15,-1 0 0-15,-1 1 0 0,1 0 0 0,0-2 0 0,-1 0 0 0,0 2 0 0,1-1 0 16,-14-1 0-16,0 0 0 0,-3-1 0 0,4 1 0 0,0-1 0 0,1 0 0 0,0 0 0 0,1 1 0 0,-1 0 0 16,4 0 0-16,-1 2 0 0,-3-4 0 0,5 4 0 0,-1-1 0 0,1-2 0 15,0 2 0-15,0 0 0 0,1-1 0 0,0 1 0 0,1-1 0 0,-1 1 0 0,2-1 0 0,-1 1 0 16,-1-2 0-16,0 2 0 0,2-1 0 0,-1 2 0 0,0-1 0 0,-1 0 0 0,2 0 0 0,-1-1 0 16,1 2 0-16,-2-2 0 0,4 2 0 0,-4 0 0 0,0-1 0 0,3 1 0 0,0 0 0 0,-3-1 0 15,4 1 0-15,-2 0 0 0,0 0 0 0,1 0 0 0,1 0 0 0,-1 1 0 0,2-1 0 0,-2 0 0 16,1 3 0-16,0-3 0 0,0 0 0 0,-1 2 0 0,10-2 0 0,-3 0 0 0,2 1 0 15,-8 0 0-15,-1 0 0 0,-2 1 0 0,1-1 0 0,1-1 0 0,-1 3 0 0,4-2 0 0,-2 1 0 16,-3-2 0-16,11 0 0 0,0 0 0 0,0 3 0 0,-2-3 0 0,2 0 0 0,0 1 0 16,1-1 0-16,-2 0 0 0,1 0 0 0,-1 0 0 0,2 0 0 0,-3 2 0 0,1-2 0 0,0 0 0 15,-1 0 0-15,2 0 0 0,0 0 0 0,-3 0 0 0,2 0 0 0,-1 0 0 0,1-2 0 16,1 2 0-16,-2 0 0 0,1 0 0 0,0 0 0 0,1 0 0 0,-2-1 0 0,2 1 0 0,0 0 0 16,-2-3 0-16,1 3 0 0,1-2 0 0,-1-1 0 0,3 2 0 0,-2 1 0 0,0-1 0 15,3-1 0-15,0 2 0 0,-2-3 0 0,4 3 0 0,0 0 0 0,0 0-1689 0,0 0 1689 0,0 0 0 0</inkml:trace>
  <inkml:trace contextRef="#ctx0" brushRef="#br0" timeOffset="35851.9">14076 5905 0 0,'0'0'447'0,"0"0"-441"15,0 0-6-15,0 0 0 0,0 0 0 0,0 0 0 0,0 0 0 0,0 0 16 0,0 0-16 0,0 0 0 0,0 0 11 16,0 0-11-16,0 0 0 0,0 0 0 0,0 0 0 0,0 0 0 0,0 0 0 16,0 0 0-16,0 0 0 0,0 0 8 0,0 0-8 0,0 0 0 0,0 0 0 0,0 0 0 0,0 0 0 0,0 0 1560 15,0 0-1560-15,0 0 0 0,0 0 0 0,0 0 0 0,0 0 0 0,0 0 0 0,0 0 0 16,0 0 0-16,0 0 0 0,0 0 0 0,0 0 0 0,0 0 0 0,0 0 0 0,0 0 0 0,0 0 0 0,-2 24 0 0,0 1 0 0,-2 0 0 16,-1-23 0-16,-1 0 0 0,-2 1 0 0,1 0 0 0,0 1 0 0,-1-1 0 0,1-2 0 0,0 2 0 15,-2 1 0-15,0-1 0 0,1 1 0 0,-1-1 0 0,0 0 0 0,-1 0 0 0,-1 0 0 16,-11 4 0-16,0 1 0 0,1-1 0 0,11-3 0 0,1-3 0 0,-3 3 0 0,-9 3 0 0,0-1 0 15,0 1 0-15,2-1 0 0,-1 2 0 0,1-3 0 0,2 0 0 0,1 0 0 0,-3 3 0 16,3-4 0-16,0-1 0 0,-1 4 0 0,2-2 0 0,1 0 0 0,-2-1 0 0,3-1 0 0,0 1 0 0,-1-1 0 16,3 1 0-16,1-1 0 0,-2 0 0 0,1 1 0 0,1-2 0 0,-2 1 0 0,0 0 0 0,1 1 0 15,-1-1 0-15,-2 0 0 0,1-2 0 0,-1 2 0 0,-1 0 0 0,0 1 0 0,1-1 0 16,-3 1 0-16,1 0 0 0,-2-1 0 0,1 1 0 0,0-2 0 0,0 3 0 0,1-2 0 0,-1-1 0 16,0 2 0-16,-3-2 0 0,2 1 0 0,-1 0 0 0,0 1 0 0,1-1 0 0,-3 2 0 0,3-1 0 0,-1-2 0 15,-1 3 0-15,2-1 0 0,-2-2 0 0,0 3 0 0,2 0 0 0,-1-3 0 0,-1 2 0 16,1 0 0-16,1-2 0 0,-1 3 0 0,1-2 0 0,1 0 0 0,-2 3 0 0,0-4 0 0,1 2 0 15,-1-2 0-15,2 3 0 0,-2-3 0 0,-1 2 0 0,3-2 0 0,-1 0 0 0,0 3 0 16,-1-4 0-16,1 1 0 0,1 0 0 0,-1-1 0 0,1-1 0 0,-1 4 0 0,1-3 0 0,0 0 0 16,0 3 0-16,2-3 0 0,-1 0 0 0,0 0 0 0,-1 0 0 0,2 1 0 0,-1-1 0 15,2 2 0-15,-1-1 0 0,1 0 0 0,-2-1 0 0,2 1 0 0,0 0 0 0,-1-1 0 0,1 0 0 16,-1 2 0-16,1-2 0 0,0-1 0 0,-1 1 0 0,1 0 0 0,1 1 0 16,-3-1 0-16,3 0 0 0,-2 0 0 0,1 0 0 0,2 1 0 0,-1-1 0 0,-1 1 0 0,1-2 0 0,1 0 0 0,-2 0 0 15,3 0 0-15,0 0 0 0,-3 0 0 0,10 0 0 0,0 0 0 0,-1-3 0 0,1 3 0 16,0 0 0-16,-2-2 0 0,2 1 0 0,0 0 0 0,-1-1 0 0,0 0 0 0,0 1 0 0,-3-1 0 15,3-1 0-15,0 1 0 0,-2 0 0 0,1 0 0 0,-1 0 0 0,1-3 0 0,0 3 0 0,0-1 0 16,-1-3 0-16,0 2 0 0,1 0 0 0</inkml:trace>
  <inkml:trace contextRef="#ctx0" brushRef="#br0" timeOffset="36519.58">7647 7732 0 0,'0'0'273'0,"0"0"-284"0,0 0 11 0,0 0 0 0,0 0 1 0,0 0-1 16,0 0 0-16,0 0 4 0,0 0-4 0,0 0 0 0,0 0 0 0,0 0 0 0,0 0 0 0,0 0 7 16,0 0-7-16,0 0 0 0,0 0 23 0,0 0-23 0,0 0 0 0,0 0 17 0,0 0-17 0,0 0 0 15</inkml:trace>
  <inkml:trace contextRef="#ctx0" brushRef="#br0" timeOffset="36653.21">7600 8047 0 0,'0'0'2048'0,"0"0"-2048"0,0 0 0 0,0 0 0 0,0 0 0 16,0 0 0-16,0 0 0 0</inkml:trace>
  <inkml:trace contextRef="#ctx0" brushRef="#br0" timeOffset="36703.12">7913 13671 0 0,'0'0'2048'0,"0"0"-2048"15,0-5 0-15,0 0 0 0,0-3 0 0,2 3 0 0,0 0 0 0,0 1 0 16,7-11 0-16,-1 2 0 0,2-2 0 0,2-1 0 0,3 0 0 0</inkml:trace>
  <inkml:trace contextRef="#ctx0" brushRef="#br0" timeOffset="37103.43">14102 9736 0 0,'0'0'324'0,"0"0"-360"0,0 0 36 0,0 0 0 0,0 0-22 0,4 0 22 15,0 0 0-15,0 1-8 0,-4-1 8 0,0 0 0 0</inkml:trace>
  <inkml:trace contextRef="#ctx0" brushRef="#br0" timeOffset="39558.94">13593 7042 0 0,'0'0'316'0,"0"0"-310"0,-3 40-6 0,0 0 0 15,-1 2 0-15,3-22 0 0,0 0 0 0,-2 1 18 0,3-21-18 0,0 0 0 0,0 0 8 0,0 0-8 0,0 0 0 0</inkml:trace>
  <inkml:trace contextRef="#ctx0" brushRef="#br0" timeOffset="42825.85">13318 6747 0 0,'0'0'364'0,"0"0"-369"16,-1-13 5-16,0-1 0 0,0 0 0 0,1 11 0 0,0 0 0 0,-1-2-6 16,1 3 6-16,0-1 0 0,-2-1 0 0,2 3 0 0,0 0 0 0,0 1 0 0,-2-2 13 0,2 2-13 0,0 0 0 0,-2-3 0 15,2 3 0-15,0 0 0 0,-2 0 21 0,1 2-21 0,0-1 0 0,0 1 12 0,1 0-12 0,0 1 0 16,-2 2 5-16,2 8-5 0,0 1 0 0,-2 1 0 0,2 3 0 0,0 1 0 0,2 1 5 15,-1 2-5-15,0 1 0 0,0 0 3 0,1 17-3 0,0 0 0 0,1 2 17 0,0-4-17 0,0 1 0 0,2 0 0 16,0-4 0-16,0-1 0 0,0 2 12 0,-2-4-12 0,0 2 0 0,1 2 8 16,-4-1-8-16,0 2 0 0,-1 0-5 0,2 1 5 0,0 1 0 0,1-2 0 0,1 1 0 0,-1-1 0 0,1 2-8 15,-1 1 8-15,0-1 0 0,1 2-22 0,-3 0 22 0,0-1 0 0,2 2-15 0,-1 2 15 0,0 0 0 16,2 1 0-16,0 0 0 0,0 0 0 0,1-1-10 0,-2 1 10 0,0-1 0 16,3 2 11-16,-4 0-11 0,0 0 0 0,1 0 14 0,0 3-14 0,0 0 0 0,1 2 0 0,1-4 0 0,0 1 0 15,2 1-1-15,-2-4 1 0,0 1 0 0,0 0-8 0,-2 2 8 0,0 2 0 0,2-1 17 0,-1 4-17 16,0 1 0-16,3-1 0 0,-4 2 0 0,0 1 0 0,2 1 11 0,-3 0-11 0,0 0 0 15,1-1-9-15,0 0 9 0,0 0 0 0,1 3-11 0,-3-3 11 0,0 1 0 0,2 0 0 16,-2-2 0-16,0-1 0 0,0 2-5 0,2 3 5 0,0 0 0 0,2 1 1 0,-3-1-1 0,0 2 0 0,2 0 0 16,0-2 0-16,-1-1 0 0,1 1 0 0,-2-1 0 0,0-1 0 0,0 1-3 15,-1-3 3-15,0 1 0 0,2 1-8 0,-2 2 8 0,0-1 0 0,2 2-4 0,-2-1 4 0,0-2 0 0,0 4 0 16,0-6 0-16,0 0 0 0,1 1 18 0,-2-4-18 0,0 0 0 0,-2 1 53 0,3-1-53 0,0 0 0 16,-2 1 16-16,2-1-16 0,0-1 0 0,2 2 0 0,-3-3 0 0,0 1 0 0,0 1 3 0,-1-7-3 15,0 0 0-15,-3 0 18 0,1-3-18 0,-1-1 0 0,-1 4-18 0,4-2 18 0,0 0 0 0,0 0 0 16,0 0 0-16,0 0 0 0,-2 3-1 0,1-3 1 0,0-1 0 0,-3 3-16 0,6-2 16 15,0 0 0-15,-2 0 22 0,-2-6-22 0,0 1 0 0,-1 2 0 0,1-6 0 0,0-1 0 0,-2 2 7 16,3-6-7-16,0 0 0 0,0 3-27 0,1-1 27 0,0 0 0 0,-2 2-15 0,2-3 15 0,0 1 0 16,-3 0 0-16,2-2 0 0,-1 1 0 0,0 1-24 0,1-4 24 0,0 1 0 0,-1 0-4 15,3-4 4-15,0 1 0 0,-2 0 4 0,2-7-4 0,0 0 0 0,-2 3 0 0,2-12 0 0,0-1 0 16,-1 2 1-16,2-2-1 0,0 0 0 0,0 0 6 0,0-1-6 0,0-1 0 0,0 3-13 16,0-9 13-16,0 2 0 0,0 0 0 0,0 0 0 0,0-1 0 0,0 2-27 0,0-1 27 0,0-1 0 15,0 2 4-15,0-2-4 0,0-1 0 0,-1 1 8 0,1-1-8 0,0 0 0 0,0 3 0 0,0-4 0 16,0-1 0-16,0 1-11 0,0 0 11 0,0-2 0 0,1-1 3 0,2-12-3 0,-1 1 0 0,0-1 1 15,0-6-1-15,0 0 0 0,0-2 0 0,2-20 0 0,0 2 0 0,1-1 21 0,-1 1-21 0,1 1 0 16,0-3 34-16,-1 4-34 0,0 0 0 0,1 0-8 0,-2-1 8 0,0 2 0 0,3-4 0 16,-3 2 0-16,0 0 0 0,2 0-29 0,-2-2 29 0,0 2 0 0,1-4-26 0,-1 0 26 0,0 1 0 0,2-3 12 15,0 1-12-15,0 2 0 0,0-3 0 0,-2 0 0 0,0 1 0 0,0-1-1 16,2-2 1-16,-1 0 0 0,2-1 52 0,-2 2-52 0,0-1 0 0,0-2 41 0,1 2-41 0,1-1 0 0,0 1 0 16,-1-3 0-16,0-2 0 0,2-1-30 0,-1 3 30 0,-1-1 0 0,2 0-5 0,-3-2 5 0,0 0 0 15,2 1-24-15,-1 1 24 0,-1 2 0 0,3-4 0 0,-3-1 0 0,0 2 0 0,0-3-36 16,2-1 36-16,-1 3 0 0,1-2-23 0,-2 0 23 0,0-2 0 0,1 2-5 0,2-2 5 0,-1 1 0 15,0 0 0-15,-3-2 0 0,0 0 0 0,2-1 3 0,-2 8-3 0,0-1 0 0,3-1 7 16,-5 1-7-16,0 1 0 0,1-3 2 0,-1 4-2 0,0 1 0 0,1 0 0 0,2-2 0 0,-1 2 0 0,1-4 18 16,-2-1-18-16,0 2 0 0,3-3-4 0,-5 2 4 0,0 1 0 0,1-1-5 0,1 2 5 0,0 0 0 15,0 1 0-15,0-1 0 0,0-3 0 0,0 1 4 0,-1 1-4 0,0-1 0 0,2-2 3 16,-3 9-3-16,0-2 0 0,-1 0-6 0,1 0 6 0,0 0 0 0,-1 0 0 16,2-2 0-16,0 1 0 0,0 0 1 0,-1 1-1 0,0 1 0 0,-1-2 0 0,-1 5 0 0,0 0 0 0,-1-3 0 15,0 5 0-15,0 0 0 0,-2-2 0 0,3 5 0 0,-1 0 0 0,-1-2 2 0,2 0-2 0,0 0 0 16,-2 0 1-16,2 0-1 0,1 2 0 0,0-2 4 0,-1 4-4 0,0-1 0 0,-1-2 0 0,0 1 0 15,-1-1 0-15,1 0-5 0,-1 6 5 0,0 0 0 0,0-1-2 0,1 5 2 0,0 1 0 0,-1-2-10 16,3 5 10-16,0 0 0 0,0-1 0 0,-4 0 0 0,1 1 0 0,0 0-22 0,-1 2 22 0,0 0 0 16,0-2-4-16,0 4 4 0,1-2 0 0,0 1-1 0,2 0 1 0,0 1 0 0,-2-1 0 15,0 5 0-15,1 3 0 0,-2-3 2 0,4 13-2 0,-1 0 0 0,1-2-1 0,0 3 1 0,0 0 0 16,-2-3 2-16,0 3-2 0,0 0 0 0,0-2 0 0,2 7 0 0,0 0 0 0,-1-1 3 0,1 1-3 16,0-1 0-16,0 0-2 0,0 0 2 0,0 0 0 0,-1 0-3 0,1-1 3 0,0 2 0 15,0-1 0-15,-1 1 0 0,1 0 0 0,-1-2 0 0,1 2 0 0,0 0 0 0,-1 0-1 0,1 1 1 16,0 0 0-16,-2 0-4 0,2 1 4 0,0 0 0 0,-2 1 0 0,2 2 0 0,0-2 0 15,-2 2 4-15,1 10-4 0,0 1 0 0,-3 0 7 0,4 5-7 0,0-1 0 0,-2 1-6 0,3 3 6 0,0 0 0 16,-2 2 0-16,2 18 0 0,0 0 0 0,2-1 0 0,0-4 0 0,0 1 0 0,0 2 18 16,3-4-18-16,-1 0 0 0,0 1 19 0,-1-1-19 0,0 0 0 0,0 1 0 0,0-1 0 0,0 0 0 15,2 3 2-15,-3 1-2 0,0 0 0 0,2 1 0 0,-1 0 0 0,0-1 0 0,0 2 2 16,2 0-2-16,0 1 0 0,1-1 0 0,-1-2 0 0,1 0 0 0,1 3 0 0,-3 1 0 0,0 0 0 0,1 1-1 16,-2-2 1-16,0 2 0 0,0 2 1 0,-1-4-1 0,0 0 0 0,0 2 0 15,0 2 0-15,0 0 0 0,2 1 0 0,-1 4 0 0,1 1 0 0,0 0 17 0,0 1-17 0,0 0 0 0,2 2 20 16,-2-1-20-16,0 1 0 0,3 0 0 0,-3-2 0 0,0 1 0 0,2 1-7 0,-4 2 7 0,0-2 0 15,2 0 3-15,-3-1-3 0,0 0 0 0,2-1 0 0,-2-1 0 0,0-1 0 0,1 2 0 16,-2-3 0-16,0 1 0 0,-1 1 10 0,2 2-10 0,0 0 0 0,0 1-2 0,0 1 2 0,0 1 0 0,2 2-12 16,-3-1 12-16,0-1 0 0,1 2 0 0,-1-2 0 0,0 3 0 0,2 0 2 15,-1 0-2-15,0 0 0 0,1 0 2 0,-2 2-2 0,0-2 0 0,2 3 5 0,-2-2-5 0,0 0 0 0,1-1 0 16,-1 3 0-16,0-3 0 0,2 3 15 0,-1-5-15 0,0-1 0 0,0 3 10 0,0-1-10 16,0-1 0-16,3 2 2 0,-4-3-2 0,0 1 0 0,0 0 0 0,-2-5 0 0,-1 2 0 0,1-1 0 15,0-6 0-15,0 0 0 0,-1 1 55 0,2-1-55 0,0 2 0 0,-2-2 22 0,1 1-22 0,0-2 0 16,0 2 0-16,0-2 0 0,0-1 0 0,0 2-27 0,-2-3 27 0,1-2 0 0,0 2-22 0,-2-6 22 15,-1 0 0-15,0 1-35 0,2-5 35 0,-1-1 0 0,1 1 0 0,1-2 0 0,0 1 0 0,-2-1-11 16,1 1 11-16,0-2 0 0,-2-1-17 0,4 2 17 0,0 0 0 0,-1 1-29 0,0-3 29 16,0-1 0-16,-1 3 0 0,1-7 0 0,0 1 0 0,-1-1-19 0,0-4 19 0,1 0 0 0,-1 0 13 15,2-6-13-15,0 0 0 0,-2 1 20 0,3-10-20 0,-1-1 0 0,0 0 0 0,1 0 0 0,0-1 0 16,0 2 7-16,0-3-7 0,0 0 0 0,-1 3-11 0,2-8 11 0,0 0 0 0,0 0-15 16,0 1 15-16,0-1 0 0,-1 0 0 0,1 0 0 0,0 0 0 0,-1 1-1 0,1-2 1 0,0 2 0 0,0-1 14 15,0-1-14-15,0 0 0 0,1 1-19 0,-1-2 19 0,0 0 0 0,1-1 0 16,0-1 0-16,0 0 0 0,0 0-16 0,2-12 16 0,0-1 0 0,1-3-20 0,0-20 20 0,0-2 0 0,2-1 0 15,-1 0 0-15,-1 1 0 0,1-1 0 0,-1-1 0 0,0 2 0 0,2-1 22 0,-3 0-22 0,1-2 0 16,1 2-12-16,-2-5 12 0,0 1 0 0,1 0 5 0,0-2-5 0,0 0 0 0,0-3 0 16,-1 2 0-16,-1-2 0 0,1 0-18 0,-2 1 18 0,0 0 0 0,2 0-23 0,-1-4 23 0,1 1 0 15,1-1-7-15,-1-2 7 0,0 1 0 0,1-2 0 0,-3-2 0 0,0 0 0 0,2 0-7 0,1-1 7 16,0 0 0-16,1 1-14 0,-1-3 14 0,0 0 0 0,2 0 12 0,-4-3-12 0,0 2 0 0,0-3 0 16,-1 5 0-16,0 1 0 0,0-3-9 0,-1 5 9 0,0-1 0 0,0 1-10 0,0 1 10 15,0 0 0-15,-2-1-13 0,2-6 13 0,0 1 0 0,-2-2 0 0,0 4 0 0,0-1 0 0,-3 0-7 16,4-4 7-16,0 1 0 0,-2-1 6 0,2-2-6 0,0 0 0 0,-2-1-14 0,1-3 14 0,0 1 0 15,-1-1 0-15,3 0 0 0,0-1 0 0,-2 2-8 0,-1 2 8 0,0-1 0 0,0-1 10 16,-1 2-10-16,1 0 0 0,-1-2 6 0,1 6-6 0,-1 1 0 0,-1-3 0 0,3 4 0 0,0 1 0 16,-1-3 4-16,-2 6-4 0,1 0 0 0,-2-2 1 0,2 6-1 0,0-1 0 0,-1 1-8 15,0 1 8-15,1 0 0 0,-2-1 0 0,2 2 0 0,0-1 0 0,0 0-8 0,1-3 8 0,0-1 0 16,-2-2 3-16,1 2-3 0,0-1 0 0,-2-2 3 0,1 2-3 0,1 1 0 0,-3-2 0 16,1 2 0-16,0 1 0 0,0-3 3 0,1 6-3 0,0 0 0 0,-1-3 2 0,1 5-2 0,0-1 0 0,-2 0-5 15,2 4 5-15,-1 1 0 0,0-2 0 0,2 5 0 0,0-2 0 0,-3 0 2 0,2 4-2 0,-1-1 0 16,-1-3 0-16,2 7 0 0,0-2 0 0,-2-1-5 0,0 6 5 0,1 1 0 0,0-2 0 15,1 5 0-15,0 1 0 0,-2-4 1 0,2 4-1 0,0-1 0 0,0-1-7 0,0 5 7 0,-1-1 0 16,-2-2-6-16,3 4 6 0,0-1 0 0,0 0 0 0,3 1 0 0,0 0 0 0,-1 2 0 0,1 2 0 16,-1 2 0-16,0-3 0 0,1 5 0 0,0 4 0 0,-1-5 0 0,0 7 0 0,0 1 0 0,-2-2 0 15,4 10 0-15,0 0 0 0,-2-1 0 0,1 1 0 0,-1 0 0 0,1-1 0 0,1 0 0 16,0 0 0-16,-2 0 0 0,3 6 0 0,0 0 0 0,-2-3 0 0,2 2 0 0,0 1 0 0,-2-3 8 16,1 2-8-16,0-1 0 0,0-1 16 0,0 1-16 0,0 0 0 0,0 0 2 0,0 0-2 0,0 2 0 15,0-2 0-15,0 2 0 0,0 0 0 0,-2-2 12 0,2 2-12 0,0 0 0 0,-3 2-8 16,2 0 8-16,0 0 0 0,0 0-17 0,0 2 17 0,0 1 0 0,0-1 0 0,-1 12 0 0,0 0 0 15,-2 0-5-15,3 4 5 0,0-1 0 0,-2 2-2 0,4 2 2 0,0 0 0 0,-2 2 19 0,2 15-19 16,0 1 0-16,2 2 0 0,-1-4 0 0,1 0 0 0,-1-1 9 0,2-2-9 0,0 2 0 0,0-1-10 16,-1-1 10-16,0-1 0 0,0 1-15 0,-1 3 15 0,0-1 0 0,2-1 0 0,0 2 0 0,0 0 0 15,2 0-5-15,1-2 5 0,-1 1 0 0,1 2-1 0,-1-5 1 0,0 2 0 0,1 0 3 16,0 5-3-16,0-3 0 0,1 3 0 0,-1 1 0 0,1 0 0 0,0 5 6 16,0 0-6-16,0 2 0 0,1-1 4 0,1 3-4 0,-1 2 0 0,3-2 8 0,-5 1-8 0,0-2 0 0,2 4 0 15,-2 0 0-15,1-1 0 0,0 3 30 0,1 0-30 0,0-2 0 0,1 2 15 0,0 0-15 0,-1 2 0 16,1-1 0-16,-1-1 0 0,-1 1 0 0,0-1 0 0,-2-3 0 0,1 0 0 0,-1-1-1 15,-1-1 1-15,0-1 0 0,1 3-11 0,-2-2 11 0,0 0 0 0,0 0-8 0,1 1 8 0,-1 1 0 16,0-3 0-16,3 6 0 0,-1 0 0 0,2 1-7 0,-1 3 7 0,-1 0 0 0,0 2-1 16,-1 0 1-16,0 2 0 0,2 0-7 0,-3-3 7 0,1 1 0 0,0 0 0 0,-2-4 0 0,0 1 0 0,2 1-5 15,-3-2 5-15,0-1 0 0,0 3-4 0,-1-3 4 0,0 1 0 0,2 0-1 0,-2 2 1 0,0-1 0 16,1 3 0-16,-1 2 0 0,0 0 0 0,2 0-7 0,-1 3 7 0,0 0 0 0,1 1-1 16,-1 0 1-16,0 0 0 0,0 2 9 0,-1-3-9 0,0-2 0 0,-2 3 0 0,-1-7 0 0,0 0 0 15,-1 0 4-15,2-6-4 0,0 1 0 0,-2 1-4 0,2 0 4 0,0-1 0 0,-1 3-1 0,-1-2 1 0,1 0 0 16,-2 2 0-16,1-8 0 0,0 2 0 0,-2 1 71 0,2-5-71 0,-1-1 0 0,-1 1 45 15,2 1-45-15,0 1 0 0,-2-1 8 0,2 1-8 0,-1 3 0 0,0-1 0 0,1-1 0 0,0 0 0 16,-2 2 6-16,0-6-6 0,-1 1 0 0,0 0-26 0,1-6 26 0,0-1 0 0,-1 4-54 16,0-8 54-16,1 2 0 0,-1 0 0 0,0-4 0 0,0-1 0 0,0 3-41 0,1-2 41 0,0 0 0 0,-1 1-20 15,0-1 20-15,1-1 0 0,-2 3-9 0,2-6 9 0,0 2 0 0,-2-1 0 16,3-1 0-16,0 2 0 0,-3-2-1 0,3-6 1 0,-1 0 0 0,0 1 16 0,1-5-16 0,0-1 0 16,-1 1-1-16,3-6 1 0,-1 0 0 0,-1-1 0 0,4-10 0 0,0-1 0 0,-2 2 3 0,1-3-3 0,0 0 0 15,-1 2-12-15,3-6 12 0,0 0 0 0,-2 2-7 0,2-2 7 0,0 0 0 0,-2 0 0 16,1 0 0-16,0 0 0 0,-1 1 9 0,2-1-9 0,0 0 0 0,-2 0 6 0,0 0-6 0,1 0 0 15,0-1-7-15,0-2 7 0,0 1 0 0,0-1 0 0,0-10 0 0,0 0 0 0,-2 1-3 16,3-9 3-16,0 2 0 0,-1-1 15 0,1-20-15 0,0 0 0 0,0 0 5 0,2 0-5 0,0 1 0 16,2-1 0-16,-2 1 0 0,1 0 0 0,1 1-4 0,-1-3 4 0,0 2 0 0,0-1 30 0,1-2-30 15,0-1 0-15,2 0 35 0,0 3-35 0,-1 0 0 0,2 0 0 0,-3-5 0 0,0 2 0 0,1-1-1 16,0-4 1-16,-1 2 0 0,2-3 22 0,-1 1-22 0,0 0 0 0,2-2-16 0,0-3 16 0,-1 1 0 16,0 0 0-16,-1-1 0 0,0-1 0 0,1-2-26 0,0 0 26 0,0 0 0 0,1-3 7 15,-2 0-7-15,1-1 0 0,0 0 1 0,0 0-1 0,-1-2 0 0,1 2 0 0,-1 3 0 0,1 0 0 16,-1 0 0-16,-1-4 0 0,0 2 0 0,2-1 1 0,-1 0-1 0,1-1 0 0,0-1-5 15,-4 3 5-15,0 1 0 0,0-3 0 0,0 4 0 0,0-1 0 0,2 1 8 0,-3-1-8 0,0 1 0 0,2-1 0 16,-3-1 0-16,0 0 0 0,0 1-3 0,0 0 3 0,0 0 0 0,-1 0 0 16,4-5 0-16,-1 3 0 0,0-3 2 0,-1-4-2 0,0 0 0 0,1 0-7 0,-3 4 7 0,0-2 0 0,-2 1 13 15,1 1-13-15,-1 0 0 0,1 0 0 0,-1 3 0 0,0 0 0 0,-2-1 0 0,2 1 0 0,0 2 0 16,-2-1 32-16,2-1-32 0,-1-1 0 0,1-2 21 0,1-1-21 0,0 0 0 0,-1-2 0 16,2 1 0-16,0 0 0 0,-2 1-2 0,0 0 2 0,0 0 0 0,0-1 7 0,1 5-7 0,0 1 0 0,-1-3 0 15,0 3 0-15,0-1 0 0,-1-2 0 0,0 11 0 0,0 0 0 0,-2-3-19 16,0 6 19-16,1 0 0 0,0 0-4 0,1 0 4 0,0 1 0 0,-1-1-2 0,3 0 2 0,0 1 0 0,-3 0 0 15,2 0 0-15,0-1 0 0,-1 1-18 0,2 2 18 0,0 0 0 0,-1-2-2 0,2 4 2 0,0 0 0 16,-2-1 11-16,-1 7-11 0,-1-2 0 0,0 1 0 0,2 3 0 0,0 1 0 0,-2-1 0 16,3 4 0-16,0-1 0 0,-2-1-13 0,2 0 13 0,0 1 0 0,-2-1-15 0,2 2 15 0,0-1 0 0,0-1 0 15,-1 5 0-15,0 0 0 0,-2-2-19 0,3 4 19 0,0-3 0 0,0 1-11 16,0 4 11-16,-1-1 0 0,1 2 3 0,0 3-3 0,0 2 0 0,0-1 0 0,1 2 0 0,0 2 0 0,0-3 12 16,0 12-12-16,0-1 0 0,-1-1 8 0,0 0-8 0,0 1 0 0,0 0 2 0,0 0-2 0,0 0 0 15,0-3 0-15,1 3 0 0,0-1 0 0,-2 1 0 0,3 5 0 0,0 0 0 0,-1-1 2 16,1 1-2-16,0 0 0 0,-2-1 6 0,1 2-6 0,0-2 0 0,0 0 0 0,1 3 0 0,0-1 0 15,-2-2 6-15,1 1-6 0,0 1 0 0,-1-2 9 0,1 3-9 0,0-2 0 0,-1 1 0 16,0 1 0-16,0 0 0 0,0 0 0 0,-1 1 0 0,1 1 0 0,-1-2-5 0,1 2 5 16,0 0 0-16,-1 3-21 0,1-1 21 0,0 0 0 0,-1 1-26 0,-2 11 26 0,0-1 0 0,0 3 0 15,0 2 0-15,1-1 0 0,-1 2-6 0,2 1 6 0,0 1 0 0,-1 1 10 0,0 15-10 0,-1 0 0 0,-1 1 4 16,6-2-4-16,0-5 0 0,-2 6 0 0,3-6 0 0,0 1 0 0,0 1 14 0,-1-2-14 16,0-1 0-16,0 1 0 0,1-1 0 0,0-1 0 0,2 2-5 0,-3 1 5 0,0-1 0 0,3 1 0 15,-3 0 0-15,0 1 0 0,2 2 3 0,-1 0-3 0,0-1 0 0,0 0 15 0,0 2-15 0,0-1 0 16,1 1 0-16,-1 1 0 0,0 0 0 0,2 2 0 0,-1 1 0 0,0 0 0 0,0 1-1 15,-2 0 1-15,0-2 0 0,2 3-1 0,-3-6 1 0,0 1 0 0,0 2-2 0,1-4 2 0,0 1 0 16,-2 1 0-16,1 3 0 0,0 0 0 0,-2 1-5 0,2-1 5 0,0 1 0 0,0 2-2 0,-1 3 2 16,0 0 0-16,0 3 14 0,0-3-14 0,0 3 0 0,-3 0 0 0,3 0 0 0,0 0 0 15,0 0 5-15,0 0-5 0,0 1 0 0,0 1 21 0,1-1-21 0,0 0 0 0,-1 1 8 0,2 0-8 16,0 1 0-16,1 0 0 0,0-4 0 0,0 2 0 0,2-2-9 0,-4 0 9 0,0-2 0 0,0 2-17 16,1 3 17-16,0-1 0 0,0 0-2 0,-1 3 2 0,0 0 0 0,0 0 0 0,1 0 0 0,0 1 0 15,-1 1-1-15,-1 0 1 0,0 0 0 0,-2-1-7 0,1-3 7 0,1 1 0 0,-1 0-8 16,2 0 8-16,0 1 0 0,0 0 0 0,1-4 0 0,0 2 0 0,2-1 3 0,-1 0-3 0,0-1 0 15,2 0 6-15,-2 3-6 0,0-1 0 0,3 1 13 0,-2 1-13 0,0 0 0 0,0 1 0 16,-2 0 0-16,0 1 0 0,0 0 8 0,-1-4-8 0,0-1 0 0,-1 3 7 0,0-4-7 0,-2 0 0 0,1 1-3 16,2-2 3-16,0 0 0 0,-1 1 0 0,-1-4 0 0,0 0 0 0,0 0-11 0,0-2 11 0,0-2 0 15,-1 2-2-15,1-2 2 0,-1 0 0 0,1-1 24 0,1 0-24 0,0 1 0 0,-2-2 0 16,-1-2 0-16,0-2 0 0,-3 1 10 0,3-4-10 0,0-2 0 0,-2 3-1 16,1-4 1-16,0-1 0 0,-2 1-3 0,3-1 3 0,0 1 0 0,-2-1 0 0,1-1 0 0,-1 1 0 0,0 0-25 15,2-1 25-15,0-1 0 0,-1 3-17 0,1-4 17 0,1-1 0 0,-2 1-2 0,4-3 2 0,0-1 0 16,-2 1 0-16,5-6 0 0,0-1 0 0</inkml:trace>
  <inkml:trace contextRef="#ctx0" brushRef="#br0" timeOffset="44843.88">12705 12815 0 0,'0'0'376'0,"0"0"-440"15,5-55 64-15,0-1 0 0,2-1-38 0,2 27 38 0,0 1 0 0,-1-1 0 0,2 2 0 0,1 0 0 0,-1-1-14 16,2 0 14-16,1 2 0 0,0-4-4 0,4 4 4 0,-2 0 0 0,1-3 0 16,-1 3 0-16,1 0 0 0,-1-2 0 0,3 3 0 0,-2-1 0 0,2-1 0 0,1 0 0 15,-1 0 0-15,4 0 0 0,-3 0 0 0,1 2 0 0,2-1 0 0,0 2 0 0,-2 0 0 0,2-1 0 0,0 0 0 0,-1 1 0 16,2 0 0-16,0 0 0 0,0 0 0 0,1-2 0 0,1 4 0 0,-1-2 0 0,1 1 0 16,-2 1 0-16,2 0 0 0,-1-1 0 0,0 4 0 0,0-1 0 0,1-3 0 0,1 4 0 0,0-1 0 0,2-3 0 15,-3 6 0-15,0-1 0 0,1-2 0 0,2 1 0 0,-1 0 0 0,1 0 0 0,3-1 0 0,-1 0 0 16,0-2 0-16,3 0 0 0,-1 0 0 0,2-1 0 0,3 3 0 0,-2-2 0 0,0 0 0 15,0 2 0-15,-1 1 0 0,1-1 0 0,0 0 0 0,-1-1 0 0,4 1 0 0,-3-1 0 0,0 1 0 16,1-1 0-16,2 1 0 0,1-1 0 0,0 0 0 0,-1 0 0 0,1 0 0 0,2-2 0 16,-2 2 0-16,-1 0 0 0,1-1 0 0,1 3 0 0,-2 0 0 0,3-1 0 0,-3 3 0 0,-1 1 0 0,1-4 0 15,-3 7 0-15,1-1 0 0,1-1 0 0,1 2 0 0,1 0 0 0,-1 0 0 0,-1 3 0 16,0-3 0-16,1 2 0 0,2 2 0 0,-1 1 0 0,2-3 0 0,-3 4 0 0,0-2 0 0,4 0 0 16,-2 3 0-16,1 0 0 0,2 0 0 0,0-1 0 0,-1 1 0 0,2-3 0 0,2 3 0 15,0 0 0-15,1-1 0 0,-2 4 0 0,0 0 0 0,2-2 0 0,-1 3 0 0,0 0 0 0,1-3 0 16,-3 4 0-16,0 0 0 0,0-3 0 0,2 5 0 0,0-1 0 0,0-1 0 0,1 2 0 0,0 0 0 15,0 0 0-15,-2 1 0 0,0 0 0 0,2 2 0 0,-1 0 0 0,0 0 0 0,0 0 0 16,0 1 0-16,1-1 0 0,-1 2 0 0,7-1 0 0,1 0 0 0,-2 3 0 0,1 0 0 0,-1 1 0 16,2-2 0-16,-5 5 0 0,1-3 0 0,-2 2 0 0,0 1 0 0,-2 1 0 0,4 0 1 15,-6 1-1-15,2 1 0 0,-1 2 0 0,1-1 0 0,-2 1 0 0,3 0 9 0,-3 1-9 0,2 0 0 0,0 2-2 16,2 0 2-16,-2 0 0 0,3 1-6 0,-3 1 6 0,2 0 0 0,0 2 0 16,-1-1 0-16,-2 2 0 0,4-1 8 0,-6 2-8 0,2-2 0 0,0 3 9 0,-1-2-9 0,-2-1 0 0,0 4-3 15,1 1 3-15,-2 1 0 0,3-2 0 0,-3 5 0 0,1 0 0 0,1-1-4 0,-1 1 4 0,-1 1 0 16,1 1-7-16,0-4 7 0,-1 2 0 0,4 0-5 0,-5 3 5 0,2-1 0 0,0 1 0 15,-2 1 0-15,-1-1 0 0,3 2 0 0,-5 0 0 0,-1 1 0 0,1 1 0 0,-1 0 0 0,-1 2 0 0,1-1 0 16,-6-1 0-16,0 1 0 0,2 2 0 0,-5-2 0 0,0 0 0 0,3 1 0 16,-5-1 0-16,1 0 0 0,2 0 1 0,-2 1-1 0,-1-3 0 0,1 5 2 0,-4-1-2 0,2 0 0 0,-1 0 0 15,-2 1 0-15,-1-1 0 0,2 2 1 0,-2-1-1 0,-1 1 0 0,3 0-4 0,-4-2 4 0,0 3 0 16,1-1 0-16,-5-1 0 0,1-1 0 0,-1 1 0 0,-3 0 0 0,1 0 0 16,0 3 0-16,-3-4 0 0,-1 1 0 0,0 2 0 0,-2-3 0 0,0 1 0 0,2-1 0 0,-3-2 0 0,0-1 0 15,1 3 0-15,-5-4 0 0,0 0 0 0,0 1 0 0,-2 0 0 0,0 0 0 0,-1 0 0 16,-3-2 0-16,0 0 0 0,-1 2 0 0,-3-2 0 0,1 0 0 0,-1 0 0 0,0-1 0 0,-1-1 0 0,1 3 0 15,-2-6 0-15,0 0 0 0,0 4 0 0,-4-6 0 0,1 2 0 0,-1-1 0 0,0 1 0 0,-2-1 0 16,0 0 0-16,-1-1 0 0,1 1 0 0,-2 0 42 0,-3-1-42 0,2 1 0 0,-1 1 11 16,-2-3-11-16,0 0 0 0,0 2-10 0,0-2 10 0,0-1 0 0,0 1 0 0,-3-2 0 0,0 1 0 15,-2-1-19-15,-1-1 19 0,1-1 0 0,0 3-16 0,-2-3 16 0,1 0 0 0,0 0-6 0,-4-1 6 16,1-1 0-16,0 2 0 0,-2-3 0 0,1 2 0 0,-2 0-2 0,-1-6 2 0,1 1 0 0,-2 2 5 16,0-4-5-16,1 1 0 0,-3 3-3 0,0-3 3 0,1 0 0 0,-3 2 0 0,1-1 0 15,-2-1 0-15,1 3-2 0,-1-5 2 0,0 2 0 0,1-2 0 0,-3-1 0 0,2 0 0 0,-2 2 0 16,1-4 0-16,0 1 0 0,0-1 0 0,-2 0 0 0,1 0 0 0,-2-1 0 0,2 0 0 0,-2-1 0 15,2 2 0-15,-3-2 0 0,0 0 0 0,0 1 0 0,-2-2 0 0,-1 0 0 0,0 1 0 16,-1-2 0-16,0-1 0 0,-1 0 0 0,3 2 0 0,-2-1 0 0,0 2 0 0,-2-3 0 0,0 1 0 0,-3 1 0 16,1-3 0-16,2-2 0 0,-2 2 0 0,2-1 0 0,-1 0 0 0,1-1 0 0,0-4 0 0,1 2 0 15,0 1 0-15,-1-2 0 0,1-1 0 0,-2 0 0 0,0-1 0 0,-1 0 0 16,1 0 0-16,-1 0 0 0,1 0 0 0,0-1 0 0,-3-2 0 0,1 0 0 0,-2 2 0 0,-3-2 0 0,1 2 0 16,-3-3 0-16,4 0 0 0,-1 1 0 0,0-4 0 0,4-1 0 0,-2 0 0 0,-1-2 0 15,1 3 0-15,-1 0 0 0,1-2 0 0,-4 2 0 0,0-2 0 0,0 0 0 0,0-1 0 0,0-3 0 16,-1 2 0-16,5-1 0 0,0 1 0 0,1-1 0 0,3-1 0 0,0-1 0 0,-3 1 0 15,4-3 0-15,0 2 0 0,-1-4 0 0,0 3 0 0,-1 0 0 0,0-2 0 0,-4 0 0 0,0-1 0 16,-1 0 0-16,3-1 0 0,1 1 0 0,-2-3 0 0,3 0 0 0,2 0 0 0,-4-1 0 16,5 1 0-16,-1-1 0 0,1-2 0 0,3 3 0 0,2 1 0 0,-3-2 0 0,5-3 0 0,-2 0 0 0,2 0 1 15,1-3-1-15,2 1 0 0,-3 0-1 0,5 0 1 0,-1-1 0 0,0 1 0 0,2-2 0 16,-1 1 0-16,-2-3 0 0,5 2 0 0,1-2 0 0,-2-2 0 0,0 2 0 0,0 0 0 0,-1-3 0 16,5 0 0-16,0-1 0 0,-1-2 0 0,4 2 0 0,0 0 0 0,-2-3 0 0,5 2 0 0,0-1 0 15,-3-1 0-15,7-1 0 0,0 2 0 0,-1-1 7 0,4 1-7 0,0-1 0 0,-1-1 0 16,5-2 0-16,-1 2 0 0,0-2 30 0,4 0-30 0,1 1 0 0,-3-1 7 0,4 1-7 0,-2 0 0 15,0 0-9-15,5-1 9 0,-1 1 0 0,1-3 0 0,4 2 0 0,0 0 0 0,0-1-16 0,2 2 16 0,1 0 0 16,0 0-12-16,3 1 12 0,0 0 0 0,0 0-6 0,6 0 6 0,-1 0 0 0,0-1 0 16,4 1 0-16,1 0 0 0,0-1-1 0,0 1 1 0,2 0 0 0,-2 0 0 0,3 2 0 0,-1 0 0 15,3-1 0-15,3 2 0 0,0-1 0 0,2 0 0 0,0 2 0 0,1 2 0 0,1-4 0 16,-1 5 0-16,1-2 0 0,2 2 0 0,3 0 0 0,-1 1 0 0,0-2 0 0,4 4 0 0,-1 0 0 0,1 0 0 16,1 2 0-16,-1-1 0 0,2 0 0 0,3 3 0 0,-1 0 0 0,0 0 0 15,4 3 0-15,0 1 0 0,2-2 0 0,-2 3 0 0,1 0 0 0,0 0 0 0,0 4 0 0,2-1 0 16,-1-3 18-16,1 6-18 0,0 0 0 0,0-3 24 0,1 4-24 0,0-2 0 0,0 1-1 0,0 2 1 0,0 1 0 15,0-2 0-15,2 1 0 0,-2 1 0 0,2-2-19 0,0-2 19 0,2 0 0 0</inkml:trace>
  <inkml:trace contextRef="#ctx0" brushRef="#br0" timeOffset="50969.02">7762 7435 0 0,'0'0'383'0,"0"0"-383"0,-2 6 0 0,0-1 0 0,-1 1-7 16,3-5 7-16,0-1 0 0,0 0 0 0,-2 4-2 0,1-3 2 0,0 2 0 0,1-1-4 0,0-2 4 0,0 0 0 0,0 0 0 15,0 0 0-15,0 0 0 0</inkml:trace>
  <inkml:trace contextRef="#ctx0" brushRef="#br0" timeOffset="51434.09">8082 13091 0 0,'0'0'498'0,"0"0"-517"0,-8 2 19 0,-1 0 0 0,-1 3-26 16,7-5 26-16,1 0 0 0,-2 0 0 0,2 0 0 0,0 0 0 0,-2 2-7 0,2-2 7 0,1 0 0 15,-3 2 9-15,3-2-9 0,0 0 0 0,-2 0 5 0,2 0-5 0,0 0 0 0,1 0 0 0,-4 0 0 16,3 0 0-16,0 0 0 0,0-2 7 0,1 2-7 0,0 0 0 0,-2-2 1 0,2 2-1 0,0 0 0 0,0-2 18 16,2 1-18-16,-2 0 0 0,1-2 0 0,-1 3 0 0,0 0 0 0</inkml:trace>
  <inkml:trace contextRef="#ctx0" brushRef="#br0" timeOffset="52692.05">13860 13492 0 0,'0'0'320'0,"0"0"-313"16,-9 4-7-16,-1 0 0 0,-1-1 35 0,11-3-35 0,0 0 0 0,0 0 7 0,0 0-7 0,0 0 0 15</inkml:trace>
  <inkml:trace contextRef="#ctx0" brushRef="#br0" timeOffset="54738.51">18376 13594 0 0,'0'0'350'0,"0"0"-345"0,0 0-5 0,0 0 0 0,0 0 0 0,0 0 4 0,0 0-4 16,0 0 0-16,0 0 0 0,0 0 0 0,0 0 0 0,0 0-3 0,0 0 3 0,0 0 0 0,0 0 3 0,-6 8-3 15,1 1 0-15,0 2 6 0,5-14-6 0,0 2 0 0,0-2 0 0,0-1 0 16,0 1 0-16,0-2-7 0,0 5 7 0,0 0 0 0</inkml:trace>
  <inkml:trace contextRef="#ctx0" brushRef="#br0" timeOffset="54954.15">18094 12830 0 0,'0'0'300'0,"0"0"-309"0,-8 8 9 0,1-1 0 0,-2 1-10 0,8-7 10 0,0-1 0 0,-2 3 0 16,0-1 0-16,1 0 0 0,-2 1-2 0,2-1 2 0,0 0 0 0,2-2 0 0,-4 1 6 0,1 2-6 0,-1-2 0 15,1 4 2-15,0-3-2 0,-1 0 0 0,1 1 0 0,1-1 0 0,0 0 0 0,-2 2-2 16,2-2 2-16,0 0 0 0,-2 2-5 0,4-4 5 0,0 0 0 0</inkml:trace>
  <inkml:trace contextRef="#ctx0" brushRef="#br0" timeOffset="55172.37">17574 13795 0 0,'0'0'335'0,"0"0"-335"0,0 0 0 0,0 0 0 0,0 0-14 16,0 0 14-16,0 0 0 0,0 0-13 0,-22 31 13 0,1 1 0 0,0 1-16 0,18-32 16 0,1 2 0 15</inkml:trace>
  <inkml:trace contextRef="#ctx0" brushRef="#br0" timeOffset="55504.03">14808 13500 0 0,'0'0'464'0,"0"0"-511"0,-15 12 47 0,1 2 0 0,-2-1-54 15,14-11 54-15,0 1 0 0,-1 0-38 0,1-2 38 0,0 1 0 0,0 0 0 0,1-1 0 0,0 1 0 0,-2-1-3 16,2 0 3-16,0 0 0 0,-2 0 15 0,2-1-15 0,0 0 0 0,-2 0 9 16,2-1-9-16,0 0 0 0,1 1 0 0,-2-2 0 0,1 0 0 0,0 0 0 0,0-2 5 0,-1-11-5 0,0 1 0 15</inkml:trace>
  <inkml:trace contextRef="#ctx0" brushRef="#br0" timeOffset="55705.41">14417 12572 0 0,'0'0'362'0,"0"0"-359"0,0 0-3 0,0 0 0 0,0 0 8 0,0 0-8 0,0 0 0 0,0 0 0 16,0 0 0-16,0 0 0 0,0 0 5 0,0 0-5 0,0 0 0 0,0 0-32 15,-17 13 32-15,-1 3 0 0,-1-1-7 0,17-14 7 0,0 1 0 0,-1 1 0 0,0-2 0 0,0-1 0 0,0 3 30 16,0-2-30-16,0 0 0 0,-3 0 5 0,6-1-5 0,0 0 0 0,0 0-42 15,0 0 42-15,0 0 0 0</inkml:trace>
  <inkml:trace contextRef="#ctx0" brushRef="#br0" timeOffset="55955">13486 13427 0 0,'0'0'369'0,"0"0"-367"16,0 0-2-16,0 0 0 0,0 0 10 0,0 0-10 0,0 0 0 0,0 0 28 0,-5 18-28 0,1 1 0 15,-3 0 0-15,7-17 0 0,0 0 0 0,1 2 23 0,-1-4-23 0,0 0 0 0,0 0 4 16,0 0-4-16,0 0 0 0</inkml:trace>
  <inkml:trace contextRef="#ctx0" brushRef="#br0" timeOffset="66131.48">15026 13319 0 0,'0'0'393'0,"0"0"-399"0,-76-22 6 16,1-2 0-16,-3 1-12 0,49 18 12 0,-1-1 0 0,-3 0 16 0,5 3-16 0,-1 2 0 0,-3-3 0 16,4 4 0-16,0 0 0 0,-2-3 1 0,2 4-1 0,1 1 0 0,-1 1 0 0,3 3 0 0,2 0 0 15,-3 1-17-15,3 1 17 0,-1 1 0 0,1 0 0 0,5 3 0 0,-1 0 0 0,0 2 0 16,1 1 0-16,1 0 0 0,0 2-1 0,6 0 1 0,-1 0 0 0,0 2 12 0,4 0-12 16,-2 2 0-16,1 1 0 0,5 1 0 0,0 0 0 0,-2-1-12 0,6 3 12 0,0-2 0 0,2 4-2 0,3 2 2 15,0-2 0-15,2 2-1 0,4 2 1 0,0 1 0 0,1-1 0 0,5 3 0 0,-1-1 0 0,1 0 4 16,3 0-4-16,2-1 0 0,1 1 11 0,-1-4-11 0,-1 0 0 0,2 2-4 0,-1-8 4 15,-1 2 0-15,2 0 0 0,0-5 0 0,-1 0 0 0,0 1-13 0,0-3 13 0,1 0 0 0,1 1-9 16,-4-4 9-16,1-3 0 0,2 4-4 0,-3-6 4 0,0-1 0 0,2 0 0 0,-4-5 0 0,1 0 0 0,3 2 2 16,-12-6-2-16,0 0 0 0,1 0 4 0,-1-2-4 0,0 0 0 0,3 0 7 15,-2-3-7-15,-1 1 0 0,2 0 0 0,0-2 0 0,1-1 0 0,-1-1 7 0,0-1-7 0,1-1 0 0,1 0-4 16,-1-2 4-16,-1 1 0 0,3-3 0 0,-3 1 0 0,0-1 0 0,3-2 0 0,5-11 0 0,0-1 0 16,0 2-4-16,-12 9 4 0,0 3 0 0,2-4 1 0,0-11-1 0,1 0 0 0,0-1 1 15,-6 2-1-15,0 0 0 0,1 0 0 0,-2 3 0 0,0 0 0 0,1 0 10 0,-4 2-10 0,0-1 0 16,2-1-16-16,-2 2 16 0,0 1 0 0,1-2 2 0,-2 1-2 0,0 2 0 0,2-4 0 15,0 5 0-15,0 0 0 0,1-1 19 0,1 3-19 0,0 2 0 0,1-6 5 0,-3 12-5 0,0 0 0 0,2 0 15 16,2-3-15-16,0 1 0 0,3-1 0 0,1 0 0 0,0 0 0 0,2-1 22 0,12-6-22 16,1 1 0-16,2-2 6 0,2 7-6 0,0-1 0 0,3-1-8 0,2 6 8 0,0-1 0 0,3 0 0 15,6 0 0-15,0 2 0 0</inkml:trace>
  <inkml:trace contextRef="#ctx0" brushRef="#br0" timeOffset="66298.37">18273 14032 0 0,'0'0'262'0,"0"0"-262"0,38-29 0 0,0 1 0 0</inkml:trace>
  <inkml:trace contextRef="#ctx0" brushRef="#br0" timeOffset="81812.11">6725 8465 0 0,'0'0'405'0,"0"0"-399"0,37 55-6 0,-2-1 0 0,0-1-7 16,-12-29 7-16,-2-1 0 0,1 2 4 0,1-4-4 0,0 1 0 0,2 0 0 15,-1-2 0-15,0 0 0 0,3 2-1 0,-2-6 1 0,-1 2 0 0,3-1-2 0,2-2 2 0,-2-1 0 0,2 2 0 16,0-5 0-16,-1 1 0 0,2 1 0 0,-1-2 0 0,-1-1 0 0,1 1-11 0,1-4 11 0,-2 1 0 0,3 0-1 16,0-4 1-16,3 1 0 0,-4 0-5 0,2-3 5 0,-1 1 0 0,3-2 0 0,-34-1 0 0,0 0 0 15,0 0 2-15,0 0-2 0,0 0 0 0,0 0-11 0,0 0 11 0,0 0 0 0</inkml:trace>
  <inkml:trace contextRef="#ctx0" brushRef="#br0" timeOffset="104387.05">19288 13235 0 0,'0'0'268'0,"0"0"-270"15,-5-74 2-15,-1-1 0 0,-1-2-1 0,-1 52 1 0,8 25 0 0,-7-26 0 0,-2-2 2 16,-1 3-2-16,-1 0 0 0,-1-1 0 0,-4 2 0 0,0 0 0 0,0 0 11 0,-1 0-11 0,-1 1 0 16,1-3 3-16,1 4-3 0,0-1 0 0,-1-1 7 0,-3 5-7 0,1-1 0 0,-2-1 0 0,-2 2 0 15,2 0 0-15,-2-2-1 0,-1 1 1 0,-1-1 0 0,2 2 1 0,-2 4-1 0,0 1 0 0,-3-1 14 16,-2 1-14-16,0-2 0 0,-1 1 0 0,-1 2 0 0,0 0 0 0,-1-1 2 15,0 3-2-15,0 1 0 0,-2-1-2 0,3 3 2 0,0 0 0 0,-3-2-5 0,4 5 5 0,0 0 0 0,-2 0 0 16,1 1 0-16,0 1 0 0,-3-1 11 0,1 4-11 0,-1 0 0 0,1-2 15 0,2 4-15 16,-1-1 0-16,-1 4 7 0,2 0-7 0,-2-2 0 0,1 2 0 0,1 0 0 0,-1 1 0 0,-1 0-9 0,2 2 9 15,-1 0 0-15,-1 2-11 0,3-1 11 0,-1 1 0 0,0-1 6 0,1 5-6 16,-1-1 0-16,-1 4 0 0,3-3 0 0,-1 0 0 0,1 3 22 0,2-1-22 0,-1 0 0 0,0 0 10 0,3 2-10 0,0 0 0 16,-3 1-6-16,6 1 6 0,-1 2 0 0,-3-1 0 0,3 5 0 0,0-1 0 0,0 0-20 15,1 3 20-15,1 0 0 0,0 0 9 0,4 1-9 0,-1-1 0 0,-2 2 28 0,5 1-28 0,1-1 0 16,-1 2 0-16,4 0 0 0,0 0 0 0,0 1 5 0,5-1-5 0,-1 1 0 15,-1 1-5-15,7-1 5 0,0 0 0 0,-1 0-15 0,5 0 15 0,0 1 0 0,1 0 0 0,4 1 0 0,1-1 0 16,-1 3 33-16,5-2-33 0,0 1 0 0,2-1 20 0,2-2-20 0,-1 0 0 0,1 1-16 16,3-3 16-16,0 0 0 0,0 3 0 0,4-2 0 0,0-1 0 0,2 1-12 0,1 1 12 0,-1 0 0 0,4 2 12 15,0 0-12-15,0 1 0 0,3 0 10 0,1 0-10 0,0 1 0 0,3 0 0 0,-3-4 0 0,0 0 0 16,3 1-4-16,-3 0 4 0,0 0 0 0,3-2-24 0,-2-1 24 0,0-1 0 0,3 2-8 16,-3-5 8-16,1 3 0 0,0-3 0 0,-3-2 0 0,1 0 0 0,1 2 0 0,-3-8 0 0,1 1 0 15,-1 1 0-15,-1-3 0 0,1 1 0 0,-1 0-7 0,-1-6 7 0,1 1 0 0,-1 0 0 16,1-4 0-16,0 1 0 0,3 1-6 0,-2-5 6 0,0-1 0 0,3 1 4 0,-3-6-4 0,0 0 0 0,2 2 33 15,-3-6-33-15,0 1 0 0,2-4 0 0,-2-1 0 0,0-1 0 0,2-1 23 0,-6-2-23 0,0-1 0 16,2-1 25-16,-5-2-25 0,-1 1 0 0,3-1 0 0,-2-5 0 0,-1 2 0 0,-1-1 0 16,-2-5 0-16,-1 1 0 0,4 0-8 0,-6-2 8 0,-1 2 0 0,2-4-1 15,-5-3 1-15,1-1 0 0,1 1 21 0,-5-1-21 0,1-1 0 0,0 0 0 0,-4-4 0 0,0 1 0 0,3-1-14 0,-7 0 14 16,0 2 0-16,2-4 39 0,-4 2-39 0,0 0 0 0,1 0 24 0,-3 2-24 0,0 0 0 16,-1-1 0-16,-1 1 0 0,-1 0 0 0,-1 1-32 0,-2 1 32 0,0 1 0 0,-1-2-21 15,-5 1 21-15,-2 0 0 0,2-1-6 0,-2 1 6 0,1 1 0 0,-1-1 0 0,-4 1 0 0,-2 1 0 16,0-1-10-16,-1 4 10 0,-1-2 0 0,-2 1-17 0,2 0 17 0,0 2 0 0,-1-2-20 15,-2 3 20-15,1 0 0 0,-2 0 0 0,0 2 0 0,1 0 0 0,0 1-16 0,-1 1 16 0,-1 1 0 0,2 0-18 16,-3 4 18-16,-1 1 0 0,1-2-18 0,-1 5 18 0,-1-1 0 0,1-1 0 0,0 3 0 0,-2 0 0 16,0 0-17-16,2 3 17 0,-1 0 0 0,0 0-8 0,2 0 8 0,-1 1 0 0,1-1-4 15,2 2 4-15,0-1 0 0</inkml:trace>
  <inkml:trace contextRef="#ctx0" brushRef="#br0" timeOffset="105087.14">15888 13416 0 0,'0'0'304'0,"0"0"-310"0,-38-31 6 0,0-1 0 0,-1 0 0 15,16 12 0-15,2-1 0 0,-1 1-10 0,-1-2 10 0,0 0 0 0,-2-2 6 0,-1 2-6 0,0 0 0 0,-3-2 16 16,1 2-16-16,0 0 0 0,-3 0 0 0,2 2 0 0,0 1 0 0,-2-3 10 0,1 3-10 0,0-1 0 0,0 2 6 16,-1 2-6-16,1 0 0 0,1-1-7 0,-4 3 7 0,2-3 0 0,0 0 0 0,-2 3 0 0,1-1 0 15,-1 1 19-15,-2 3-19 0,1 0 0 0,-2-1 14 0,1 2-14 0,0-2 0 0,-3 1 24 16,3 1-24-16,0 1 0 0,-2-1 0 0,3 4 0 0,-1 0 0 0,-2-2-3 0,2 2 3 0,-1 1 0 16,-1 0-34-16,1 2 34 0,-1 0 0 0,-1-3-9 0,0 6 9 0,1 0 0 0,0 2 0 15,0 2 0-15,2 0 0 0,-1 1 17 0,2 2-17 0,0 0 0 0,-3 2-4 0,4 0 4 0,0 0 0 16,-4 1 11-16,5 2-11 0,0-2 0 0,-3 4 0 0,7 0 0 0,0 1 0 0,-3 1 2 0,5 2-2 15,-1-1 0-15,-3 3 18 0,5 2-18 0,0 1 0 0,-2 1-13 0,5 2 13 0,2 0 0 0,-3 0 0 16,8 4 0-16,-1-1 0 0,-2 3-21 0,7 0 21 0,0 1 0 0,-1 1-19 0,6 0 19 0,0-1 0 16,-1 2-15-16,6 1 15 0,0 0 0 0,-1 2 0 0,3-4 0 0,0 1 0 15,1 1 11-15,3 2-11 0,0-3 0 0,1 3 4 0,4-3-4 0,-1 0 0 0,2 1 7 0,4 1-7 0,0 0 0 16,0 4 0-16,1-3 0 0,1-1 0 0,1 3-1 0,3-3 1 0,-1-1 0 0,1 3 3 16,4-3-3-16,1 1 0 0,-1 1 3 0,2 0-3 0,0 0 0 0,0-1 0 0,3 0 0 0,0-1 0 15,4 1-4-15,-3-2 4 0,0 1 0 0,3 0-3 0,-1-4 3 0,0 1 0 0,1-1-7 0,0-3 7 16,0 1 0-16,3 0 0 0,-2-4 0 0,2 0 0 0,-2 0-4 0,1-4 4 0,1 0 0 0,0 2 12 15,-1-5-12-15,0-1 0 0,-1-1 16 0,0-6-16 0,-1 0 0 0,0 2 0 0,0-8 0 0,-1 0 0 16,0 3 4-16,1-8-4 0,-2 1 0 0,0 2-6 0,0-7 6 0,-1 1 0 0,1-2-15 16,0-2 15-16,-1 0 0 0,1-2 0 0,0-3 0 0,-1 1 0 0,0-3-9 0,-2-3 9 0,-1 1 0 15,1-2-1-15,-4-3 1 0,0 0 0 0,1-3 10 0,-4 3-10 0,1-3 0 0,-1-1 0 16,-3 0 0-16,-1 2 0 0,2-4 22 0,-3 0-22 0,-2 1 0 0,2-3 19 0,-4 1-19 0,1 0 0 0,1-2 2 16,-4 0-2-16,2 1 0 0,-2-1 0 0,-3 2 0 0,1-2 0 0,0-2 11 0,-5 2-11 0,0 0 0 15,1-1 5-15,-5 0-5 0,0 1 0 0,-2-2-7 0,0 0 7 0,0 1 0 0,-1 0 0 16,-1 0 0-16,0 2 0 0,0-4-3 0,-3 1 3 0,-1 1 0 0,0 0 7 0,-3 1-7 0,-2 1 0 15,1 0 8-15,-1 0-8 0,1 0 0 0,-1-2 0 0,-1 6 0 0,1-2 0 0,-3 2 2 16,0 0-2-16,-1 1 0 0,0 0 28 0,-2 0-28 0,-1 0 0 0,1-1 21 0,1 5-21 0,1-1 0 0,-2 0 0 16,2 3 0-16,0 0 0 0,-1 0-8 0,5 3 8 0,-1-1 0 0,-1 1-42 0,3 3 42 15,-2-1 0-15,2 1 2 0,7 7-2 0,-1 2 0 0,0-3 0 0,2 2 0 0,0 1 0 16,-1-3 5-16,5 6-5 0,0 0 0 0,-2 0-1 0,2 0 1 0,0 0 0 0,-2-1 11 0,2 1-11 0,0 0 0 16,0-2 0-16,0 2 0 0,0 0 0 0,2-2-21 0,0 2 21 0,0 0 0 0,0-1-34 15,2 1 34-15,0 0 0 0,1 1-35 0,12 1 35 0,0 0 0 0,2 3 0 0,21 4 0 0,2 0 0 0,-1 1-18 16,-1-4 18-16,2 1 0 0,-1 0 12 0,5-3-12 0,0 0 0 0</inkml:trace>
  <inkml:trace contextRef="#ctx0" brushRef="#br0" timeOffset="105337.62">18588 13961 0 0,'0'0'425'0,"0"0"-448"15,0 0 23-15,0 0 0 0,0 0 0 0,0 0 0 0,0 0 0 0,0 0-34 0,0 0 34 0,0 0 0 16,0 0-26-16,0 0 26 0,0 0 0 0,0 0-10 0,0 0 10 0,0 0 0 0,0 0 0 15,-1 2 0-15,-1 0 0 0,1 1 18 0,1-3-18 0,0 0 0 0</inkml:trace>
  <inkml:trace contextRef="#ctx0" brushRef="#br0" timeOffset="105637.98">14751 13960 0 0,'0'0'287'0,"0"0"-287"16,-70 41 0-16,-1-1 0 0,2 5-2 0,54-31 2 0,0 0 0 0,-1 2-8 0,8-5 8 0,1-2 0 16,0 0-2-16,3 0 2 0,0-1 0 0,-3 0 0 0,5-1 0 0,0 0 0 0,0 1-4 0,2-8 4 0,0 0 0 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1:39.8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12575 10644 0 0,'0'0'256'0,"0"0"-243"0,0 0-13 0,0 0 0 0</inkml:trace>
  <inkml:trace contextRef="#ctx0" brushRef="#br0" timeOffset="169.05">13793 10804 0 0,'0'0'305'0,"0"0"-314"0,-22-10 9 0,-1 1 0 0,0-1-1 0,10 2 1 0,1 1 0 16,-2-1 2-16,-2 0-2 0,0 0 0 0,16 8 0 0,-15-11 0 0,-2 1 0 0,1-1 0 0,-1 1-1 16,-16-6 1-16,1-1 0 0,0 0-6 0,3 3 6 0,1 1 0 0,-2-4 0 0,0 5 0 0,1-1 0 15,-1 0 0-15,0 0 0 0,1-1 0 0,1-1 2 0,1 1-2 0,-1 1 0 0,1-2 7 16,2 1-7-16,-1 2 0 0,-1-1 9 0,3-1-9 0,-1 1 0 0,-3 0 0 0,3-3 0 0,0 1 0 0</inkml:trace>
  <inkml:trace contextRef="#ctx0" brushRef="#br0" timeOffset="752.1">13271 11378 0 0,'0'0'354'0,"0"0"-354"16,-24 18 0-16,0-2 0 0,-3 3 11 0,16-13-11 0,0-1 0 0,-3 1-4 0,0-3 4 16,-1 0 0-16,-1 2 3 0,-4-3-3 0,2 1 0 0,-1-1 0 0,-18-4 0 0,-1-2 0 0,0-1-15 15,-1-1 15-15,1-2 0 0,0 2-21 0,1-6 21 0,2 1 0 0,-3 2-4 0,4-4 4 0,-1 1 0 16,0-2 0-16,4-2 0 0,0 3 0 0,-1-4 16 0,3-1-16 0,0 2 0 0,-3-2-5 16,6-2 5-16,0 0 0 0,-1-3 11 0,0 0-11 0,1 1 0 0,0-3 0 0,0 6 0 15,1-3 0-15,0-1-3 0,3 0 3 0,1-2 0 0,-3 0-10 0,2 2 10 0,0-1 0 0,1-1-2 16,2-1 2-16,2-1 0 0,-2-1 0 0,2 3 0 0,1 0 0 0,-2-2-1 0,3 0 1 0,-1 0 0 0,0 0-11 15,1-2 11-15,1 1 0 0,-1-1-6 0,2-3 6 0,1 1 0 0,-2-3 0 0,5 2 0 16,0-1 0-16,-1-1-18 0,8 3 18 0,0-1 0 0,-2 0-18 0,4 3 18 0,0-2 0 0,1-2-2 16,4 4 2-16,0 0 0 0,3-2 0 0,-1 4 0 0,0 1 0 0,2-3-4 0,5 5 4 0,-1-1 0 15,3-1 7-15,2 6-7 0,1-1 0 0,2-2 8 0,1 3-8 0,2 0 0 0,1-1 0 16,7 5 0-16,1-2 0 0,-1-3 5 0,1 5-5 0,1-1 0 0,1 1-6 0,-1 4 6 0,2 0 0 16,-2 1 8-16,-2 2-8 0,1 1 0 0,0-1 0 0,1 4 0 0,-1 0 0 0,1-2 11 15,-2 6-11-15,-1 0 0 0,1-3-3 0,10 4 3 0,-1 0 0 0,0 4 3 0,2-1-3 0,-1 1 0 0,4 1 0 16,-2 1 0-16,1-1 0 0,2 2 3 0,2-2-3 0,-2 0 0 0,2 3 8 0,-3 0-8 0,2 0 0 15,0 1 11-15,-2 3-11 0,-2 1 0 0,3 1 0 0,-7 0 0 0,1 1 0 16,2 2-5-16,-2 1 5 0,-1 0 0 0,1 2-1 0,-3-1 1 0,-1 1 0 0,3 0-4 0,-1 2 4 0,-1 1 0 16,1 0 0-16,-3 1 0 0,2 0 0 0,0 3-13 0,-4-2 13 0,1 2 0 0,-1-1 2 15,-2-1-2-15,1 2 0 0,-1 2 16 0,-8 1-16 0,1 1 0 0,1-1 0 0,-10-2 0 0,1-1 0 16,0 3 5-16,-4-2-5 0,-2 0 0 0,3 1-5 0,-7 0 5 0,0 0 0 0,1 0-4 0,-6-1 4 0,1 0 0 16,0 2 0-16,-6-3 0 0,-1 0 0 0,-1-1-2 0,-2 1 2 0,0 0 0 0,-1-2-5 15,-5 1 5-15,1 0 0 0,-3 0 0 0,-4 3 0 0,-1-2 0 0,-1 4 0 0,-8-6 0 0,1-1 0 16,1 1-9-16,-10-7 9 0,2 1 0 0,0 1-6 0,-8-3 6 0,0 0 0 0,-1 1-5 15,-6-2 5-15,0 0 0 0,-1 2 0 0,-4-2 0 0,1 0 0 0,0 1 0 0,-5-3 0 0,1 0 0 16,-2 1-14-16,0-5 14 0,-1 1 0 0,0 2 1 0,2-4-1 0,-1-1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2:34.5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25186 5106 0 0,'0'0'329'0,"0"0"-349"0,-2 1 20 0,0 1 0 0,2-2 0 0,-4 2-13 15,-1 0 13-15,1-1 0 0,-1 3-16 0,-8 7 16 0,-1-3 0 0,1 3 0 0,-3 1 0 0,1 1 0 0,-2 0-14 16,0 0 14-16,0 1 0 0,0 0-9 0,1 0 9 0,1-1 0 0,-4 0-1 15,4 1 1-15,1-2 0 0,-1 1 0 0,15-13 0 0,0 0 0 0,0 0 0 0,0 0 0 0,0 0 0 0,0 0 21 16,0 0-21-16,0 0 0 0,0 0 20 0,0 0-20 0,0 0 0 0,0 0 0 0,0 0 0 0,0 0 0 16,0 0 3-16,0 0-3 0,0 0 0 0,0 0-1 0,-29 30 1 0,-1 1 0 0,0 1 11 15,30-32-11-15,0 0 0 0,1 0 0 0,0-1 0 0,0 0 0 0,1 0 20 0,0 0-20 0,0-2 0 16,1 1 2-16,5-7-2 0,1 1 0 0,1-3-19 0,1-1 19 0,0 2 0 0,0-3 0 16,1-2 0-16,1 2 0 0,-1-4-11 0,2 3 11 0,0 0 0 0,0-2-15 0,0 2 15 0,0-1 0 0,2-1-12 15,-2 2 12-15,1-1 0 0,1 0 0 0,-2 1 0 0,-1 1 0 0,3-2-2 0,-4 3 2 0,1 1 0 16,-1 0-5-16,-1 1 5 0,0 1 0 0,-1-1-3 0,-6 8 3 0,0-2 0 0,0 1 0 15,0 0 0-15,-1 2 0 0,1-3 4 0,-4 4-4 0,0 0 0 0,0 0 11 0,0 0-11 0,0 0 0 16,0 0-2-16,8-1 2 0,0-1 0 0,2-2 0 0,-7 4 0 0,0 0 0 0,0 1-7 16,0 1 7-16,0-1 0 0,0 2-1 0,2-1 1 0,0 0 0 0,-1 2 18 0,0 0-18 0,0 1 0 0,1 0 0 15,0 1 0-15,0-1 0 0,1 2 16 0,4 11-16 0,0 0 0 0,2 0-11 16,-3 1 11-16,0 0 0 0,4 1-11 0,-5-3 11 0,0 1 0 0,0 2 0 0,0-4 0 0,-1 1 0 16,0 0-15-16,-2-3 15 0,1-1 0 0,-1 3-9 0,-4-11 9 0,0 3 0 0,2-1-2 0,-2-4 2 15,0 3 0-15,1 0 0 0,-2-2 0 0,0 0 0 0,1 1 0 0,-1-1 0 0,0-2 0 0,0 2 0 16,0 0 0-16,0-1 0 0,-2 1 0 0,2-4 0 0,0 0 0 0,0 0 0 0,0 0 0 0,0 0 0 15</inkml:trace>
  <inkml:trace contextRef="#ctx0" brushRef="#br0" timeOffset="450.89">25001 5011 0 0,'0'0'260'0,"0"0"-264"0,-4 18 4 16,0 1 0-16,-2 1 0 0,3-2 0 0,0-1 0 0,-1 4 10 0,2 1-10 0,0 0 0 0,2-22 0 0,-2 22 17 16,-1 17-17-16,0 2 0 0,-2-1 13 0,4-1-13 0,0-1 0 0,-2 2 0 0,2-1 0 0,0 0 0 15,-1 1 6-15,0 0-6 0,0-2 0 0,-1 3 12 0,3 4-12 0,0 0 0 0,1 1 10 0,3-5-10 16,0 0 0-16,2 2 0 0,-7 4 0 0,0 2 0 0,-2 0 10 0,-1-8-10 0,0 0 0 0,-1 1 7 16,3 2-7-16,0-1 0 0,-1 3-9 0,2 6 9 0,0 0 0 0,-2 2 0 0,9 4 0 15,-1-1 0-15,1 2 2 0,-5-6-2 0,0 0 0 0,2 0 28 0,-1 5-28 0,0-1 0 0,0 1 32 16,3 8-32-16,-1-1 0 0,2 3 0 0,-2-5 0 0,1 0 0 0,1 2 22 0,-2-4-22 0,1 1 0 15,0 0 14-15,0 8-14 0,0 1 0 0,2-2 12 0,-6-6-12 0,0 0 0 0,0 0 0 16,6 8 0-16,-1 1 0 0,1 1 3 0,-2-5-3 0,0 0 0 0,2 0 7 0,-5 0-7 0,0-1 0 16,0 0 25-16,3-1-25 0,1 1 0 0,1 2 0 0,-2 0 0 0,-1 1 0 0,1 1 15 0,1 2-15 15,0-1 0-15,2 1 2 0,0-5-2 0,0 0 0 0,0 1-1 0,-3 2 1 0,1-2 0 16,1 3 0-16,-4-6 0 0,0-1 0 0,2 2 1 0,-1-2-1 0,1-1 0 0,-1 3 5 0,2-1-5 0,0 1 0 16,2-2-8-16,-1-3 8 0,-1 0 0 0,2 0 0 0,-2 7 0 0,0 0 0 0,1 2-17 15,-4-5 17-15,0-1 0 0,2 4-3 0,-4-9 3 0,0 1 0 0,0 1-7 0,3 3 7 0,1 0 0 16,2 2 0-16,-5-4 0 0,0-1 0 0,1 2 3 0,-3-3-3 0,0-1 0 0,1 3 15 15,-1-5-15-15,0-2 0 0,-1 0 18 0,-1 1-18 0,0 0 0 0,-1 0 0 0,2-11 0 0,0 2 0 16,-2-1 16-16,3 4-16 0,0-1 0 0,0 3-13 0,-1-10 13 0,0 1 0 0,-2 1-40 0,3-3 40 16,0 0 0-16,-2 0 0 0,2-3 0 0,0-2 0 0,-2 1-7 0,2-4 7 0,0 1 0 0,0 1-15 15,3-9 15-15,1 0 0 0,-1 2-43 0,0-8 43 0,-1 0 0 0,1 0 0 0,0-8 0 0,0 1 0 16,0-1-51-16,-1-9 51 0,0-1 0 0,0 2-17 0,0-3 17 0,0 0 0 0,2 2 3 16,-2-6-3-16,-1 1 0 0</inkml:trace>
  <inkml:trace contextRef="#ctx0" brushRef="#br0" timeOffset="900.84">25714 11094 0 0,'0'0'372'0,"0"0"-382"0,10 5 10 0,1 1 0 0,2 0 2 15,2-1-2-15,-1 0 0 0,0 3 26 0,4-3-26 0,0 2 0 0,1-1 0 0,16 5 0 0,1-1 0 0,0 2 32 16,0-1-32-16,1-1 0 0,-1 1 15 0,4-3-15 0,0 0 0 0,-1 1-3 0,1-4 3 0,0 0 0 15,-1 1 0-15,4-2 0 0,0 0 0 0,0 1 13 0,-3-2-13 0,2 1 0 0,-2 2 23 16,7-2-23-16,-2-2 0 0,4 2 33 0,-3-1-33 0,2-1 0 0,0 0 0 0,5 0 0 0,-1 0 0 16,2 3 29-16,-4-3-29 0,1 1 0 0,0 1 35 0,4-1-35 0,-1-1 0 0,3 2 20 0,7-1-20 0,-1 0 0 15,2 0 0-15,-1 0 0 0,-1-2 0 0,1 2-11 0,0-1 11 0,-1 0 0 16,2 2-14-16,1-4 14 0,-2 1 0 0,3 2-1 0,-4-1 1 0,0-1 0 0,1 2 0 0,2-1 0 0,0-1 0 16,2 0 13-16,0-1-13 0,0 3 0 0,-1-2-1 0,-5 3 1 0,0-1 0 0,-1 0-21 15,3 1 21-15,0-1 0 0,-1 1 0 0,-2-1 0 0,0-1 0 0,1 3-15 0,-2-3 15 0,0 1 0 16,1 0 0-16,-4 2 0 0,-1-2 0 0,3 4-9 0,0-3 9 0,-1 1 0 0,2 0 0 0,-5-2 0 15,1 0 0-15,0 1-1 0,-3 1 1 0,0-2 0 0,2 1-1 0,-6 0 1 0,-2-1 0 0,4 2-3 16,-9-3 3-16,2 1 0 0,-1-2 0 0,-12-1 0 0,-1 0 0 0,2-1-10 0,-14 1 10 0,0-1 0 16</inkml:trace>
  <inkml:trace contextRef="#ctx0" brushRef="#br0" timeOffset="1868.84">19844 10394 0 0,'0'0'347'0,"0"0"-347"16,1 35 0-16,0-3 0 0,-1-32 0 0,4 35-5 0,-4-14 5 0,0 1 0 0,-4 0-14 0,0 17 14 0,0 0 0 0,-1 0 0 15,0-2 0-15,0-1 0 0,-3 1 0 0,-2-4 0 0,0-1 0 0,-1 2 6 0,-3-4-6 0,-1 0 0 16,-2-1 4-16,-2-1-4 0,1-1 0 0,-2 4-7 0,-4-6 7 0,2 2 0 0,-1-1 0 16,-4-2 0-16,-1 0 0 0,-1 0-18 0,0-1 18 0,0 0 0 0,-2 0-16 0,-4-4 16 0,-1 2 0 0,1 1-12 15,-3-4 12-15,-2 2 0 0,0-1 0 0,0-2 0 0,0 1 0 0,1-2-4 0,-7-2 4 0,0 0 0 16,0 1-5-16,0-2 5 0,0 1 0 0,0-1-3 0,-8-3 3 0,2-1 0 0,-2 2 0 16,-1-4 0-16,1 0 0 0,0 1-5 0,1-3 5 0,-1-2 0 0,0 2-1 0,-1-5 1 0,-1 0 0 15,0 3 1-15,0-3-1 0,1 0 0 0,0-3 0 0,-2 0 0 0,1 0 0 0,-3-1-7 0,1-5 7 0,-1 2 0 16,0-1-4-16,-1-1 4 0,-1 1 0 0,-1-1 5 0,2-2-5 0,-1 0 0 15,-1-2 0-15,3-3 0 0,1 0 0 0,-2 1 12 0,7-3-12 0,1 0 0 0,0 1 10 0,-2-6-10 0,2-1 0 16,-2 2 6-16,7-1-6 0,-2-1 0 0,2 2 0 0,-1-6 0 0,2 1 0 0,-3 1 4 16,5-2-4-16,-2 0 0 0,0 1 1 0,5-6-1 0,2 1 0 0,-2-2 1 0,6 0-1 0,0 1 0 15,1-1 0-15,1-3 0 0,1 2 0 0,0-1-2 0,1-3 2 0,1 1 0 0,0-1-10 16,9-3 10-16,0 2 0 0,-2-6-12 0,3 1 12 0,0 0 0 0,0-1 0 0,4 0 0 0,-1 0 0 16,1 0-8-16,6-2 8 0,1-1 0 0,-3-1-2 0,7 4 2 0,1 0 0 0,0-1-3 15,3 6 3-15,0-3 0 0,0-1 0 0,8 5 0 0,1 1 0 0,1-3-2 0,2 4 2 0,0 2 0 0,0-3-1 16,4 1 1-16,1-1 0 0,0-2 0 0,6 5 0 0,-1 1 0 0,-1-3 0 0,4 3 0 0,1 1 0 15,-1-3 0-15,2 8 0 0,0 0 0 0,1-1 6 0,4 3-6 0,0 2 0 0,1-4 5 16,4 6-5-16,-1-1 0 0,2 2 0 0,2 4 0 0,2-2 0 0,-2-1 12 16,2 9-12-16,2-1 0 0,-2-1 24 0,4 8-24 0,0 0 0 0,2 0 21 0,0 4-21 0,0-1 0 0,2-1 0 15,-3 4 0-15,0 0 0 0,3 0 15 0,-5 4-15 0,0 1 0 0,1 0 12 0,0 4-12 0,0-2 0 16,0 4 12-16,-1 2-12 0,-1 0 0 0,3 2 0 0,-6-2 0 0,1 2 0 0,2 0 8 16,-4-1-8-16,-1 2 0 0,1 0-12 0,-2-2 12 0,-2 0 0 0,2 1-30 0,-8 2 30 0,0-1 0 0,2 2 0 15,-6 0 0-15,-1 1 0 0,2-1-37 0,-5-2 37 0,-1 1 0 0,0 2-23 0,-6-7 23 16,-1 2 0-16,1-2-10 0,-10-7 10 0,1 1 0 0</inkml:trace>
  <inkml:trace contextRef="#ctx0" brushRef="#br0" timeOffset="2568.69">18711 6290 0 0,'0'0'297'0,"0"0"-319"16,0 39 22-16,0-1 0 0,1 2-14 0,-13-3 14 0,2-1 0 0,-3 1-5 16,-2-4 5-16,-1 2 0 0,1-3 0 0,-6 3 0 0,2-1 0 0,-2 1 0 0,-5-4 0 0,-1 0 0 15,1-1 0-15,-3-4 0 0,1 1 0 0,-4 3 0 0,-2-5 0 0,1-2 0 0,-1 1 0 16,-4-2 0-16,-1-3 0 0,0 2 0 0,-5-3 0 0,-1-1 0 0,-1 2 0 0,2-2 0 0,0-1 0 0,-2 2 0 16,-1-4 0-16,0-1 0 0,0 2 0 0,-2-6 0 0,0 2 0 0,-1 1 0 0,-1-3 0 0,-2 2 0 15,-1 0 0-15,2-5 0 0,-2-1 0 0,0 2 0 0,-3-5 0 0,1 0 0 0,-2 0 0 16,-1-2 0-16,0 0 0 0,-3 2 0 0,0-4 0 0,2 0 0 0,-3-2 0 0,1-2 0 0,1 0 0 15,-1-4 0-15,5-1 0 0,-1 0 0 0,-1-2 0 0,9 0 0 0,0-1 0 0,-1 1 0 0,-1-3 0 16,2 0 0-16,-3 0 0 0,5-4 0 0,0 2 0 0,-2-1 0 0,7-4 0 0,1 0 0 0,-3-1 0 31,8 0 0-31,-1-2 0 0,-1 0 0 0,8-3 0 0,-1 0 0 0,0-2 0 0,10-2 0 0,-1 1 0 0,-2-1 0 0,4-1 0 0,1 1 0 16,-1-3 0-16,7 0 0 0,0-2 0 0,0-2 0 0,4 4 0 0,1-2 0 0,-2 2 0 0,10-8 0 0,0 0 0 0,0-1 0 0,6 3 0 0,0-1 0 16,0-1 0-16,4 3 0 0,1 1 0 0,1-1 0 0,5 2 0 0,0 2 0 0,1-1 0 15,4-8 0-15,1 1 0 0,3-1 0 0,3 5 0 0,0-1 0 0,0-2 0 0,5 6 0 0,-1 1 0 16,1-1 0-16,0 1 0 0,-1 1 0 0,1-3 0 0,1 7 0 0,-1-2 0 0,1 1 0 15,7 1 0-15,-1 0 0 0,2 1 0 0,1 2 0 0,0 0 0 0,1-1 0 0,2 5 0 0,-2 0 0 16,4-2 0-16,2 4 0 0,0 0 0 0,2 0 0 0,-3 5 0 0,0 0 0 0,1-3 0 0,-3 6 0 16,2 1 0-16,-1-2 0 0,1 5 0 0,-2-1 0 0,5 1 0 0,-2 2 0 0,0 2 0 15,2-2 0-15,-3 3 0 0,0 3 0 0,1-3 0 0,-1 6 0 0,0 0 0 0,3-2 0 16,-3 5 0-16,2 0 0 0,0 1 0 0,3 1 0 0,0 1 0 0,3 0 0 0,-11 5 0 0,2 0 0 0,-1 1 0 16,-1 3 0-16,0-1 0 0,1 4 0 0,0-1 0 0,0 1 0 0,1 3 0 0,-4 1 0 0,0 2 0 15,0 0 0-15,-6 5 0 0,1-1 0 0,1 2 0 0,1 3 0 0,1-1 0 0,2 0 0 16,-6 6 0-16,-1 1 0 0,2-3 0 0,-5 5 0 0,0 1 0 0,2-1 0 0,-4 0 0 0,0 2 0 15,3 0 0-15,-10 4 0 0,0-1 0 0,3-1 0 0,-10 4 0 0,1-1 0 0,1 2 0 0,-7 0 0 0,0 0 0 16,3 2 2-16,-12-2-2 0,0 0 0 0,2 1 0 0,-7-1 0 0,0 1 0 16,-2 2-2-16,-4-2 2 0,0 0 0 0,-3 3 0 0,-2-2 0 0,0 1 0 0,-1-1 0 15,-5-2 0-15,-1 1 0 0,-2 0 0 0,0-1 0 0,-1 1 0 0,0 0 0 0,0 0 0 0,0-1 0 0,0 1 0 16,-2 2 0-16,1-2 0 0,-2 5 12 0,3-5-12 0,0 1 0 0,0 2 0 0,4-9 0 16,2 1 0-16</inkml:trace>
  <inkml:trace contextRef="#ctx0" brushRef="#br0" timeOffset="3569.38">28646 11271 0 0,'0'0'390'0,"0"0"-376"0,0 0-14 0,0 1 0 0,0 2 20 15,0-2-20-15,0 1 0 0,0 1 0 0,0-1 0 0,0-1 0 0,-1 0 14 0,1 0-14 0,0 0 0 16,-1 0 4-16,1-1-4 0,0 0 0 0,-1 1-14 0,0-1 14 0,0 0 0 0,0 0 0 16,0-1 0-16,0 0 0 0,-2 0-30 0,1 0 30 0,0 0 0 0,0 0-29 0,-2-2 29 0,1 1 0 15,0-1-9-15,0 0 9 0,0 0 0 0,3 3 0 0,-4-3 0 0,0 1 0 0,0-2 0 0,0 0-15 16,-1-1 15-16,1 1 0 0,-1 0-12 0,2 0 12 0,0 0 0 0,-2 0 4 0,2-1-4 0,0 1 0 0,-3-1 0 16,4 2 0-16,0-3 0 0,-1 2-8 0,2 0 8 0,0 1 0 0,-1-2-10 0,2 2 10 0,0 0 0 15,-1-2-13-15,2 3 13 0,0-1 0 0,0 1 0 0,1 0 0 0,0 0 0 0,0 0-14 16,1 2 14-16,0 0 0 0,3-2 4 0,-2 2-4 0,0 0 0 0,1 2 17 0,1-2-17 0,-1 1 0 0,3 2 0 15,-2 0 0-15,0 0 0 0,1 0 27 0,0 2-27 0,-1-1 0 0,2 2 0 0,-2-2 0 16,0 1 0-16,2 4-19 0,-3-4 19 0,0 2 0 0,1 1 0 0,-3 0 0 0,1-2 0 0,2 2-12 16,-5 0 12-16,0-1 0 0,2 0-16 0,-8 7 16 0,-1-1 0 0,-2 3-3 0,-4-6 3 0,-1 1 0 15,-1 1 0-15,-5-5 0 0,1 1 0 0,-3 2-5 0,-17-4 5 0,-1 0 0 0,-2 1-17 16,6-6 17-16,-1 0 0 0,1 3 8 0,1-4-8 0,-2 0 0 0,1-3 0 0,0 2 0 16,-1 0 0-16,0-2 20 0,0 1-20 0,0 0 0 0,1 0 13 0,-1-2-13 0,1 0 0 0,0 0 33 15,-1-1-33-15,1 1 0 0,-2-1 0 0,7 0 0 0,0-1 0 0,-2 0 6 0,2 2-6 0,0 1 0 16,-2-4-2-16,1 3 2 0,1 0 0 0,0-2 17 0,2 1-17 0,0 1 0 0,0-3 0 0,2 1 0 15,1 1 0-15,-1-2-1 0,6 1 1 0,-2-1 0 0,-1 1-6 0,14 1 6 0,0 1 0 0,-2 0 3 16,4-1-3-16,0 1 0 0,-3-2 0 0,3 1 0 0,-1 0 0 0,1-3-11 0,2 2 11 0,-1 0 0 16,1-3-14-16,2 2 14 0,0 1 0 0,-2-5-13 0,5 1 13 0,0-1 0 15,0-1 0-15,3-1 0 0,0 1 0 0,2-3-11 0,4-1 11 0,1 1 0 0,0-2-29 0,13-11 29 0,0 2 0 16,-1-4-18-16,-22 30 18 0,0 0 0 0</inkml:trace>
  <inkml:trace contextRef="#ctx0" brushRef="#br0" timeOffset="3686.97">28430 10723 0 0,'0'0'547'0,"0"0"-547"15,0 1 0-15,0 1 0 0,0-2 0 0,-2 4 18 0,1-4-18 0,0 0 0 0,0 2 19 0,0-2-19 0,0 0 0 16,0 3 4-16,-1-3-4 0,0 0 0 0,0 0 0 0,2 0 0 0,0 0 0 0</inkml:trace>
  <inkml:trace contextRef="#ctx0" brushRef="#br0" timeOffset="8509.04">28975 11430 0 0,'0'0'260'0,"0"0"-264"0,0 0 4 0,0 0 0 0,2-1 0 0,-2 0 0 0,0-1 0 0,2-1 0 16,-2 1 0-16,0 0 0 0,0 2 0 0,2-4 0 0,-2 0 0 0,0 0 0 0,2 0 5 15,-1-2-5-15,0 1 0 0,0-1 20 0,-1-1-20 0,0-1 0 0,0 8 0 0,2-7 0 0,-2-14 0 0,0 2 0 0,2-3 2 16,-2 0-2-16,0 0 0 0,2 1 25 0,-2-2-25 0,0 1 0 0,0-2 0 0,0 2 0 16,0-2 0-16,0 0 0 0,0 1 0 0,0-1 0 0,-1-1 23 0,1 25-23 0,0 0 0 0,0 0 12 15,-3-65-12-15,0 1 0 0,-1-3 9 0,4 31-9 0,0 0 0 0,-2 1 0 0,0 1 0 16,0 0 0-16,-1-2-1 0,0 4 1 0,-2 0 0 0,1 0-3 0,1-2 3 0,0 2 0 0,-1-2-10 16,2-1 10-16,0 1 0 0,0-2 0 0,0 1 0 0,0 1 0 0,0-1 5 0,-1 0-5 0,-1 2 0 0,0-3 11 15,2 2-11-15,0-2 0 0,-2 3-10 0,2-2 10 0,0 0 0 0,0-1 0 0,-1 3 0 0,0 0 0 16,0-3-16-16,0 1 16 0,1 1 0 0,-1-2 4 0,1 2-4 0,0 0 0 0,-1 1 16 15,1 0-16-15,0-1 0 0,-1 1 0 0,1 0 0 0,0 1 0 0,-1-1 9 0,-2 2-9 16,2 2 0-16,-1-4 9 0,1 3-9 0,0 1 0 0,-1-1 11 0,2 2-11 0,0 0 0 0,-2-2 0 16,4 4 0-16,0 0 0 0,-2-3-6 0,-1 5 6 0,1 1 0 0,-1-2-14 0,0 2 14 0,0 0 0 15,-1-1 4-15,3 1-4 0,0 0 0 0,-2-2 0 0,1 6 0 0,0 0 0 0,-1 0 7 0,2 13-7 16,-1-2 0-16,-1 0 13 0,1-1-13 0,0 1 0 0,-1-3 6 0,1 1-6 0,0 0 0 16,-1-1 0-16,0-1 0 0,0 1 0 0,-2-1 9 0,-1 0-9 0,2 1 0 0,-1-4 9 15,0 6-9-15,0-2 0 0,0-1-16 0,3 7 16 0,-1 1 0 0,-1-1 0 0,2 3 0 0,0-2 0 16,-2-1-14-16,1 2 14 0,0-3 0 0,-2 2-24 0,1 2 24 0,-1-2 0 0,1 0-21 0,0 0 21 0,0 1 0 15,-2-3 0-15,1 2 0 0,-1 1 0 0,-2-2-22 0,2 1 22 0,0-1 0 0,-2 1-9 16,-10-7 9-16,0 0 0 0</inkml:trace>
  <inkml:trace contextRef="#ctx0" brushRef="#br0" timeOffset="9026.11">25750 8566 0 0,'0'0'406'0,"0"0"-406"15,-9-1 0-15,-2 0 0 0,2 0 11 0,5 0-11 0,0 1 0 0,-2-2 19 0,2 0-19 0,-1 1 0 0,0 0 1 16,2-1-1-16,0 1 0 0,-1-2 0 0,2 3 0 0,0-1 0 0,-1-3-6 16,2 3 6-16,0-1 0 0,-1-1-21 0,2 1 21 0,0 0 0 0,0 2 0 0,1-2-21 0,1 0 21 0,0-1 0 0,1 0 0 15,8-1 0-15,1-2 0 0,1 1-19 0,3-1 19 0,0 3 0 0,2-2-13 0,1 2 13 0,1-2 0 16,2 0-12-16,16-3 12 0,-1 0 0 0,3-2 0 0,-3 3 0 0,-1 0 0 0,2 0-4 16,-2 0 4-16,1 2 0 0,1-4-22 0,0 4 22 0,1 1 0 0,1-2-23 0,0 3 23 0,-2-1 0 0,2 0 0 15,-1 1 0-15,0 0 0 0,0-1-1 0,1 1 1 0,2-1 0 0,0 0-1 0,1 0 1 0,2 1 0 16,-1-1 16-16,3 1-16 0,-2 0 0 0,3-3 0 0,2 3 0 0,2-1 0 0,0-2 0 15,2 3 0-15,-1-1 0 0,1 0 35 0,-3 3-35 0,-2-1 0 0,4-1 47 0,1 1-47 0,1 0 0 16,0-2 0-16,3 4 0 0,1-1 0 0,1-1 51 0,1 1-51 0,0 1 0 0,-1-2 46 16,6 0-46-16,0 0 0 0,2-1 54 0,-1-1-54 0,0 2 0 0,0-2 0 0,2 1 0 0,2 0 0 15,0-1 33-15,-4 1-33 0,1 1 0 0,2-2 23 0,-2 0-23 0,-1 1 0 0,3-1 9 0,4 0-9 0,-1 0 0 16,1 0 0-16,-3 1 0 0,-1 0 0 0,1-2-1 0,-1 3 1 0,0 0 0 0,0-3-7 16,0 4 7-16,0-1 0 0,1-2-1 0,-4 3 1 0,-1 1 0 0,1-4 0 0,2 3 0 0,-1-1 0 15,-1-4-3-15,1 5 3 0,0-1 0 0,2-3-4 0,-7 4 4 0,0 1 0 0,0-4-8 16,-4 2 8-16,0 1 0 0,-1-2 0 0,-6 3 0 0,0 0 0 0,3-2-15 0,-9 2 15 0,2 0 0 0,0 0-23 15,-4 2 23-15,-2 1 0 0,3-2-28 0,-15 1 28 0,0-2 0 0,3 2 0 16,-10-2 0-16,1 0 0 0,2 2-28 0,-5-2 28 0,-1-2 0 0,1 1-27 0,-8 1 27 0,2 0 0 0</inkml:trace>
  <inkml:trace contextRef="#ctx0" brushRef="#br0" timeOffset="9358.82">29035 9475 0 0,'0'0'431'0,"0"0"-431"0,3 0 0 0,0 1 0 0,2 3 27 0,14-2-27 0,-2 0 0 16,2 3 32-16,5-4-32 0,-1 2 0 0,2-2 33 0,23-1-33 0,0 0 0 0,2 3 0 16,-6-6 0-16,0 2 0 0,2-2-8 0,-6-2 8 0,-1 0 0 0,1 0-38 0,-4-2 38 15,2 1 0-15,-2 0-38 0,-5-1 38 0,1 0 0 0,2-2 0 0,-9 1 0 0,1 1 0 16,-1-3-4-16,-5 3 4 0,0 0 0 0,1-2-7 0,-5 0 7 0,-2-2 0 0,2 2-10 0,-11 3 10 0,0-1 0 16,1 0 0-16,-6 7 0 0,0 0 0 0,0 0-14 0,0 0 14 0,0 0 0 0</inkml:trace>
  <inkml:trace contextRef="#ctx0" brushRef="#br0" timeOffset="9509.7">29954 9055 0 0,'0'0'261'0,"0"0"-262"0,-5 0 1 0,1-2 0 0,-2-1-1 0,2 3 1 0,0 0 0 0,0-3-1 15,1 5 1-15,0-1 0 0,-2 0 0 0,3 1 0 0,0 0 0 0,-2 1-1 0,3 3 1 0,0-2 0 0,0 0-1 16,2 13 1-16,0 0 0 0,1-1 0 0,3 4 0 0,2 1 0 0,-2-1 0 0,2 4 0 16,0-1 0-16,0 0 0 0,4 14 0 0,-1 1 0 0,0 1 0 0,0-7 0 0,-1-2 0 0,1 4 0 15,1-4 0-15,-2 1 0 0,1 2 0 0,0-5 0 0,-1 0 0 0,1 2 0 0,-4-7 0 16,1 1 0-16,1 1 1 0,-3-6-1 0,0 0 0 0,1 1 1 0,-3-12-1 0,0 0 0 0,-1 3 0 15,0-1 0-15,0-3 0 0,1 2 2 0,-1-3-2 0,0 2 0 0,0-1 1 0,-2-7-1 0,0 0 0 16</inkml:trace>
  <inkml:trace contextRef="#ctx0" brushRef="#br0" timeOffset="9976.04">30411 8947 0 0,'0'0'310'0,"0"0"-310"15,2-3 0-15,-1-1 0 0,1 1-1 0,-2 1 1 0,0 1 0 0,1-2-1 0,-1 2 1 0,0 0 0 16,1 0-1-16,-1 1 1 0,0 0 0 0,1-2 0 0,-1 2 0 0,0 0 0 0,-1 0-1 15,0 1 1-15,0 0 0 0,0 0 0 0,0 1 0 0,0 0 0 0,-3 0 0 0,1 2 0 16,0 0 0-16,0 0 0 0,-1 0 0 0,-1 1 0 0,1 0 0 0,-1 1 0 0,-1-1 0 0,1 1 0 16,0 1 0-16,0 0 0 0,-1-2 0 0,0 1 0 0,1 1 0 0,-2-1 0 0,2 0 0 0,0 1 0 0,-1 2 0 15,1-4 0-15,1 2 0 0,-1 0 0 0,3 0 0 0,0-2 0 0,-2 2 1 16,4 0-1-16,0-1 0 0,-2 2 0 0,10 5 0 0,-1-1 0 0,3 1 1 0,-10-13-1 0,0 0 0 0,0 0 2 16,36 20-2-16,1 1 0 0,-1 2 2 0,-14-14-2 0,0-1 0 0,0 0 0 0,11 3 0 0,0-1 0 15,3 2 2-15,-22-7-2 0,0 0 0 0,3 0 2 0,-6 1-2 0,1-3 0 0,2 4 2 16,-11-6-2-16,0 0 0 0,3 1 0 0,-4-1 0 0,0 0 0 0,1 2 2 0,-3 0-2 0,0-1 0 15,0 1 2-15,-4 5-2 0,0 0 0 0,-3 2 2 0,-3 1-2 0,1-1 0 0,-3 1 0 0,0 0 0 16,0-2 0-16,-2 3 2 0,14-12-2 0,0 0 0 0,0 0 2 0,0 0-2 0,0 0 0 16,0 0 2-16,-46 37-2 0,0-1 0 0,0 2 0 0,34-26 0 0,1-1 0 0,-3 3 2 0,6-2-2 15,0-1 0-15,-2 1 2 0,8-8-2 0,-1 2 0 0,-1-1 2 0,3 0-2 0,0 0 0 0,0 0 0 16,1 0 0-16,0 1 0 0,1 0 2 0,0-3-2 0,0 1 0 0,2 3 2 0,1-2-2 0,-1 0 0 16,2 1 2-16,0-1-2 0,0 0 0 0,0 1 0 0,10 5 0 0,-1-3 0 0,3 3 5 15,1-4-5-15,0-1 0 0,2 2 3 0,-20-8-3 0,0 0 0 0</inkml:trace>
  <inkml:trace contextRef="#ctx0" brushRef="#br0" timeOffset="10343.14">30945 9296 0 0,'0'0'295'0,"0"0"-296"0,2 4 1 0,0-1 0 0,0 2-1 0,-2-3 1 0,0-2 0 0,2 3 0 16,-2-2 0-16,0 0 0 0,2 2-1 0,-2-2 1 0,0 0 0 0,1 0-1 0,-1-1 1 0,0 1 0 15,1 1-1-15,-1-1 1 0,0 0 0 0,1 1 0 0,-1 0 0 0,0-2 0 0,0 1-1 16,0 0 1-16,0 0 0 0,0 2-2 0,0-2 2 0,0 0 0 0,0 0-2 0,0 0 2 0,0 1 0 16,-1-1 0-16,1 0 0 0,0 0 0 0,-2 3-1 0,2-3 1 0,0 0 0 0,0-1 0 0,-1 4-1 15,1-3 1-15,0 3 0 0,-2-4-1 0,2 3 1 0,0-2 0 0,-1 3 0 0,1-3 0 0,0 2 0 16,0 3-1-16,0-5 1 0,0 2 0 0,-1 2-1 0,1-3 1 0,0 2 0 0,0 0-1 15,0 0 1-15,0 1 0 0,1-1 0 0,-1-1 0 0,0 2 0 0,1 1-1 0,-1-2 1 0,0 1 0 0,2 2 0 16,-1-1 0-16,0 1 0 0,0 0 0 0,0 0 0 0,0-2 0 0,0 4 0 16,0-1 0-16,1-2 0 0,-1 4 0 0,0-2 0 0,0 1 0 0,3-1 0 0,-3 1 0 0,0-1 0 0,2 2 0 15,-2 0 0-15,0-1 0 0,2 2 0 0,-1-3 0 0,0 2 0 0,0 1 0 0,0-1 0 16,0-1 0-16,0 2 0 0,0-1 0 0,0-1 0 0,1 1 0 0,-2 0 0 0,0 0 0 0,2 0 0 16,-2-2 0-16,0 1 0 0,2 1 1 0,-2-2-1 0,0 1 0 0,2 0 0 0,-3-9 0 0,0 0 0 15,0 0 1-15,0 0-1 0,0 0 0 0</inkml:trace>
  <inkml:trace contextRef="#ctx0" brushRef="#br0" timeOffset="10943.83">31133 9178 0 0,'0'0'517'0,"0"0"-519"0,1 3 2 0,0-1 0 0,1 1-1 0,-2-2 1 0,0 0 0 0,2 0-1 16,-2 0 1-16,0 1 0 0,1-1 0 0,-1-1 0 0,0 1 0 0,1 0-1 0,-1 0 1 0,0 0 0 15,0 1 0-15,0-1 0 0,0 0 0 0,0 2 0 0,0-2 0 0,0 0 0 0,-1 3 0 16,0-3 0-16,0 1 0 0,-1 0-1 0,0 0 1 0,0 0 0 0,0 1-1 0,-1-1 1 0,0 1 0 16,-3 2-1-16,1-3 1 0,0 2 0 0,0-2 0 0,-1 0 0 0,0 0 0 0,-2 3-1 15,1-2 1-15,0 0 0 0,-1 0-1 0,8-3 1 0,0 0 0 0,0 0-2 0,-17 4 2 16,2 0 0-16,-2 1 0 0,10-4 0 0,0 1 0 0,-2 2-1 0,3-3 1 0,0-1 0 0,-2 2-1 0,2-1 1 16,0 0 0-16,-1 1-2 0,3 0 2 0,0-1 0 0,-3 0 0 0,4 0 0 0,0-1 0 0,-1 0-2 15,2 2 2-15,0-1 0 0,-1 2-2 0,2 0 2 0,0-1 0 0,-2 0-2 0,3 2 2 0,0-1 0 16,-2 0 0-16,2 3 0 0,0-1 0 0,-2 1-2 0,2 2 2 0,0-2 0 0,1 2-2 15,0 12 2-15,0 0 0 0,2-1-2 0,-1 3 2 0,0-1 0 0,2 0 0 0,-4-21 0 0,0 0 0 16,0 0-2-16,0 0 2 0,0 0 0 0,0 0-2 0,9 57 2 0,1 1 0 0,-1 1-2 16,-8-43 2-16,0 1 0 0,1 0 0 0,-1-4 0 0,0-1 0 0,0 3-2 0,-1-12 2 0,0 1 0 0,1 3-2 15,-1-4 2-15,0 1 0 0,1-1-2 0,-1 1 2 0,0-1 0 0,0 0 0 0,0-1 0 16,0 1 0-16,1-1-2 0,-1-1 2 0,0-1 0 0,3 4-2 0,-3-4 2 0,0 0 0 0</inkml:trace>
  <inkml:trace contextRef="#ctx0" brushRef="#br0" timeOffset="11110.15">31198 9531 0 0,'0'0'439'0,"0"0"-440"0,1 9 1 0,0 1 0 0,2 2-1 15,-3-5 1-15,0 0 0 0,1 2-1 0,-1 11 1 0,0 0 0 0,-2 0 0 0,1 1 0 0,0 0 0 0,-2 2-1 16,1-3 1-16,0 1 0 0,-1 0-1 0,1-3 1 0,0 2 0 0,-3 1 0 16,2-5 0-16,0 0 0 0,0 3 0 0,1-4 0 0,0 1 0 0,-1 1 0 0,2-3 0 0,0-1 0 0,-2 3 0 15,3-10 0-15,0-2 0 0,-1 3 0 0,1-3 0 0,0 0 0 0,-1 0 0 16,1-4 0-16,0 0 0 0,0 0 0 0,0 0 0 0,0 0 0 0</inkml:trace>
  <inkml:trace contextRef="#ctx0" brushRef="#br0" timeOffset="11311.99">31273 9958 0 0,'0'0'369'0,"0"0"-370"16,5-6 1-16,-1-2 0 0,2-1-1 0,3-11 1 0,1 1 0 0,-1-2-2 0,-1 0 2 16,0-1 0-16,2 1 0 0,-2-1 0 0,-1 2 0 0,2-2-1 0,-1 1 1 0,-1 1 0 0,0-2-1 0,-1 2 1 0,1 0 0 15,-1 0-1-15,-1-1 1 0,0 1 0 0,1 0 0 0,-2 4 0 0,1-1 0 16,2-1-1-16,-2 5 1 0,0-1 0 0,0-2-1 0,-3 10 1 0,0 1 0 0,1 1 0 0,-2 0 0 0,0 1 0 15,2 0 0-15,-2 1 0 0,0-1 0 0,1 0 0 0,-1 2 0 0,0-1 0 0,2 1 0 16,-1 1 0-16,0 0 0 0,0 0 0 0,0 1 0 0,0-1 0 0,2 2 0 0,0 0 0 16,-1 0 0-16,1 1 0 0,0 0 0 0,0-1 0 0,1 2 0 0,0 1 0 0,1-1 0 0,-1 1 0 0,2 1 0 15,-1-2 0-15,1 4 0 0,0-2 0 0,-1 0 0 0,2 1 0 0,-1-1 0 0,1 0 0 16,0 2 0-16,-8-8 0 0,0 0 0 0</inkml:trace>
  <inkml:trace contextRef="#ctx0" brushRef="#br0" timeOffset="14347.7">30456 11541 0 0,'0'0'299'0,"0"0"-300"15,0 0 1-15,0 0 0 0,0-3 0 0,0 3 0 0,0-1 0 0,0 0 0 0,0 0 0 0,0 0 0 0,0 0 0 16,0-2 0-16,0 1 0 0,0 0 0 0,-1-2 0 0,1 0 0 0,0 0 0 0,0-1 0 16,0-1 0-16,0 1 0 0,-1-2 0 0,0-12 0 0,0 0 0 0,-2 1 0 0,1-5 0 0,0 3 0 0,-3-3 0 15,2 1 0-15,0-1 0 0,-2-1 0 0,1 0 0 0,0 1 0 0,0-4 0 16,-3-13 0-16,1-3 0 0,0-1 0 0,2 6 0 0,-1 0 0 0,-1-2 0 0,0 4 0 0,1-1 0 0,-2-2 0 15,2 4 0-15,0-1 0 0,-1-1 0 0,1 2 0 0,0 1 0 16,0 0 0-16,2-2 0 0,0 0 0 0,0 1 0 0,1 0 0 0,0 0 0 0,-1 1 0 0,1-1 0 0,0 1 0 0,0-2 0 16,0-1 0-16,0-1 0 0,-2 0 1 0,1-3-1 0,-1 1 0 0,0-2 1 0,4-2-1 0,0-1 0 15,-1 0 0-15,0 5 0 0,0 0 0 0,-1 0 2 0,0-1-2 0,0 2 0 0,0-3 2 16,2 2-2-16,0 1 0 0,-2-2 2 0,2 41-2 0,0 0 0 0,0 0 0 0,-1-100 0 0,0 1 0 16,-1-3 2-16,1 56-2 0,0 0 0 0,-2-2 2 0,2 4-2 0,0 2 0 0,-1-1 2 0,2 43-2 0,0 0 0 15,0 0 0-15,-4-97 0 0,0 1 0 0,-2-3 2 0,6 53-2 0,0 2 0 0,-2-6 3 16,1 6-3-16,0 0 0 0,0-2 3 0,-2-3-3 0,0 2 0 0,-1-1 0 0,3 1 0 0,0 0 0 15,-2-1 3-15,2 5-3 0,0 0 0 0,-1 1 3 0,1-1-3 0,-1 0 0 0,-1-2 4 16,3 3-4-16,0 0 0 0,-1-1 0 0,0-3 0 0,0 0 0 0,0 1 3 0,0-1-3 0,0 1 0 16,-1 0 2-16,1 6-2 0,0-1 0 0,0 0 13 0,-1 5-13 0,0 1 0 0,-2-3 0 15,-1 2 0-15,0 0 0 0,1 0 20 0,1 5-20 0,0-1 0 0,0 1 20 0,-1-3-20 0,0-1 0 16,-1 0 18-16,0-3-18 0,1 0 0 0,-2 1 0 0,2 0 0 0,0-1 0 0,0-1 14 0,2 3-14 0,0-1 0 16,-1 1 9-16,1 3-9 0,0 2 0 0,0-2 3 0,-2 2-3 0,0 0 0 15,0-2 0-15,1 2 0 0,0-1 0 0,-4 0 0 0,5 3 0 0,0 0 0 0,-1-2-2 16,2 2 2-16,0 0 0 0,-1 0-2 0,1 4 2 0,0 2 0 0,-1-3 0 0,0 3 0 0,0 1 0 0,0-1 2 15,0 7-2-15,0-2 0 0,-1-3 8 0,2 13-8 0,-1-1 0 0,0 0 14 0,0 1-14 0,0 0 0 16,0-3 0-16,1 0 0 0,0 2 0 0,-2-5 18 0,2 3-18 0,0 0 0 0,-2-2 19 16,1 2-19-16,0 0 0 0,-1-2 18 0,2 10-18 0,0-1 0 0,0-3 0 0,1 2 0 15,0 3 0-15,-3-6 16 0,2 6-16 0,0-2 0 0,0-1 15 0,0 2-15 0,0 1 0 0,0-1 16 16,0 0-16-16,0 1 0 0,0-3 0 0,0 4 0 0,0 0 0 0,-1-1 14 16,1 1-14-16,0 0 0 0,-1 1 7 0,1 1-7 0,0 0 0 0,-2 1-4 0,1-1 4 0,0 1 0 0,-2 1 0 0,-2 10 0 15,0-1 0-15,0 3-11 0,-1 2 11 0,-1-1 0 0,1 0-13 16,1 2 13-16,0-1 0 0</inkml:trace>
  <inkml:trace contextRef="#ctx0" brushRef="#br0" timeOffset="15598.58">26432 6316 0 0,'0'0'262'0,"0"0"-259"15,-86 0-3-15,1 1 0 0,-3 2 0 0,50-3 0 0,-2 0 0 0,1 0 0 16,2 0 0-16,1 0 0 0,-3-2 2 0,4 1-2 0,1 0 0 0,-1 1 21 0,6-1-21 0,1-1 0 0,-1-1 21 16,2 2-21-16,2-1 0 0,-1-1 0 0,6 1 0 0,-1 0 0 0,2-1-11 15,12 2 11-15,-1 0 0 0,-1-2-4 0,3 1 4 0,0 0 0 0,-3-1 22 0,3 2-22 0,0-2 0 0,-2 1 0 16,7 2 0-16,0-1 0 0,-1-2 14 0,0 2-14 0,1 0 0 0,-2 1 3 0,2-2-3 0,0 1 0 16,-2-2 3-16,1 3-3 0,0-1 0 0,0-2 0 0,1 2 0 0,0 0 0 0,0-3-4 15,1 3 4-15,0-2 0 0,-2 0-14 0,2 0 14 0,0 2 0 0,2-2 1 0,0 1-1 0,0-1 0 0,0 0 0 16,10-3 0-16,2 0 0 0,-1-1-16 0,6 1 16 0,0 0 0 0,-1-1-27 0,5 3 27 15,-1-1 0-15,1-2-16 0,16-2 16 0,0 2 0 0,-1 0 0 0,1 2 0 0,0 0 0 0,1-3-4 16,-3 6 4-16,0-1 0 0,3-4 0 0,-5 4 0 0,0 0 0 0,2-1 0 0,2 0 0 0,2 1 0 16,-2-3 0-16,1 1 0 0,0 2 0 0,1-1 0 0,1 1 0 0,0 1 0 0,2-2 0 15,-1 3 0-15,2-3 0 0,-2 0 0 0,2 2 0 0,-2 0 0 0,3-1 0 0,1 2 0 0,2-1 0 16,-1-3 0-16,3 0 0 0,-1 0 0 0,0 2 9 0,0 0-9 0,1 0 0 0,0-2 11 16,2 0-11-16,-1 1 0 0,2 0 0 0,7 2 0 0,-1-1 0 0,2 0 21 0,-3 0-21 0,1 0 0 0,2-3 50 15,1 0-50-15,1 2 0 0,1-3 40 0,2 3-40 0,0 0 0 0,0-2 0 16,-4 4 0-16,-1-1 0 0,3-3 31 0,-1 3-31 0,-1 0 0 0,3-2 10 0,3 1-10 0,-2 1 0 0,2-2 8 15,3 1-8-15,1-1 0 0,0-1 0 0,-5 1 0 0,1 0 0 0,1-3 16 0,-1 3-16 0,1 1 0 16,2-3 2-16,-2 2-2 0,1 0 0 0,3-1-4 0,-2 3 4 0,0-4 0 0,1 1 0 16,-6-1 0-16,0 3 0 0,0-1 0 0,5 2 0 0,-1-1 0 0,2 0-1 15,-15 3 1-15,1 0 0 0,2-3-5 0,-7 4 5 0,1 0 0 0,-2-2 0 0,4 2 0 0,-1 0 0 0,2-2-12 16,-6 2 12-16,-2 0 0 0,4-3-19 0,-3 3 19 0,0-1 0 0,1 0-25 0,-6 1 25 0,0 0 0 16,0-3 0-16,-4 3 0 0,0-1 0 0,-1-1-25 0,-7 2 25 0,0 0 0 0,1 0-24 0,-11 0 24 15,0 0 0-15,2 1-20 0,-7-4 20 0,-1 1 0 0,2 0 0 0,-10-1 0 0,1 0 0 0</inkml:trace>
  <inkml:trace contextRef="#ctx0" brushRef="#br0" timeOffset="16815.38">26844 6017 0 0,'0'0'348'0,"0"0"-348"0,2-1 0 0,0 0 0 0,1-1 20 0,-1 1-20 0,0 0 0 0,2-1 36 16,-2 0-36-16,0 1 0 0,-2 1 0 0,3-2 27 0,-1 1-27 0,0 0 0 0,2-1 0 15,-2 1 0-15,1-1 0 0,-3 2 0 0,2 0-23 0,-1-1 23 0,0 0 0 0,2 0-70 0,-3 1 70 0,0 0 0 0,2-2-54 16,-2 2 54-16,0 0 0 0,-2 1 0 0,2-1 0 0,0 0 0 0</inkml:trace>
  <inkml:trace contextRef="#ctx0" brushRef="#br0" timeOffset="16966.91">9810 10793 0 0,'0'0'2048'0,"0"0"-2048"15,0 0 0-15,0 0 0 0,0 0 0 0,0 0 0 0,0 0 0 0,0 0 0 0,0 0 0 0,0 0 0 16,0 0 0-16,0 0 0 0,0 0 0 0,0 0 0 0,-17 31 0 0,0-1 0 0</inkml:trace>
  <inkml:trace contextRef="#ctx0" brushRef="#br0" timeOffset="35824.87">5610 6147 0 0,'0'0'349'0,"0"0"-332"0,0 1-17 16,0 1 0-16,0 1 6 0,0-2-6 0,0 0 0 0,-1 0 0 0,1 0 0 0,0 0 0 0,0 1 20 0,0-1-20 0,0 1 0 15,0 0 17-15,0-2-17 0,0 1 0 0,-2 1 14 0,2-2-14 0,0 0 0 0</inkml:trace>
  <inkml:trace contextRef="#ctx0" brushRef="#br0" timeOffset="36202.92">5791 10029 0 0,'0'0'310'0,"0"0"-321"15,-3 7 11-15,1-1 0 0,0 1 0 0,0-6 0 0,1 0 0 0,-1 3-7 16,1-4 7-16,1 0 0 0,0 0 0 0,-2 1 0 0,1-1 0 0,1 0 0 0,-3 1-5 0,2-1 5 0,1 0 0 0,-2-2 0 16,2 2 0-16,0-2 0 0,-1 0-8 0,1 2 8 0,0 0 0 0</inkml:trace>
  <inkml:trace contextRef="#ctx0" brushRef="#br0" timeOffset="47480.65">23059 6783 0 0,'0'0'469'16,"0"0"-470"-16,-2 8 1 0,0 2 0 0,-3 2-4 0,4-10 4 0,0 1 0 0,-2 2 0 15,2 1 0-15,0 0 0 0,-2-2 3 0,0 3-3 0,0-1 0 0,0 0-10 0,-1 1 10 0,0-1 0 0,-1 2-2 16,-6 8 2-16,0-1 0 0,-4 3 0 0,2-3 0 0,-1-1 0 0,0 3 8 15,0-5-8-15,1 3 0 0,-3-1 7 0,1 0-7 0,1-1 0 0,-2 1 8 0,16-14-8 0,0 0 0 16,0 0 0-16,0 0 0 0,0 0 0 0,0 0 4 0,0 0-4 0,0 0 0 0,0 0 3 16,0 0-3-16,0 0 0 0,0 0 7 0,0 0-7 0,0 0 0 0,0 0 0 0,0 0 0 0,0 0 0 0,0 0 5 15,-14 12-5-15,-1 1 0 0,-1-1 1 0,-155 42-1 0,0-1 0 0,0 1 10 0,140-52-10 0,0 0 0 16,-2 0 0-16,3-1 0 0,0 0 0 0,-3 0 8 0,0-1-8 0,0 0 0 0,-1-1 12 16,1-1-12-16,1 0 0 0,-2 0 9 0,1-3-9 0,-1 1 0 0,-1-1 0 0,2 2 0 0,-1-2 0 15,1 0 4-15,0 0-4 0,-1-1 0 0,-1 1 7 0,2-1-7 0,-1-1 0 0,-1 0 3 16,4 0-3-16,-1-1 0 0,1 1 0 0,1-1 0 0,-1 1 0 0,1-4 6 0,1 1-6 0,-1 1 0 0,1-2 10 15,-1 0-10-15,0 0 0 0,1 2 9 0,2-4-9 0,-2 2 0 0,1-1 0 0,-2-2 0 16,0 0 0-16,-2 1 5 0,0-2-5 0,0 1 0 0,-4-2-6 0,5 0 6 0,0 1 0 0,-3-2-8 16,6 2 8-16,1-1 0 0,-2-1 0 0,4 2 0 0,0-2 0 0,-3-2 0 0,4 0 0 0,1 1 0 15,-3-3 3-15,1 2-3 0,1-1 0 0,-1-2-2 0,3 1 2 0,-2 2 0 0,0-4 0 16,2 3 0-16,1-2 0 0,-4-1-5 0,5 1 5 0,1-2 0 0,-3 2-6 0,3-5 6 0,0 1 0 0,0 0-10 16,2 1 10-16,1 0 0 0,-1-1 0 0,5-1 0 0,-1 2 0 0,-1-1 0 0,3 3 0 15,-1-1 0-15,1-1-12 0,2 1 12 0,-1 1 0 0,1 0-20 0,3-2 20 0,-1 2 0 0,-1-4 0 16,4 4 0-16,0-4 0 0,-2 2 0 0,5 2 0 0,0-1 0 0,-2-2-13 0,3 1 13 15,0-2 0-15,1 1-24 0,2 2 24 0,0-2 0 0,0 1 0 0,1 1 0 0,0 1 0 0,3-4-10 16,0 5 10-16,-1-1 0 0,1 0-11 0,3 1 11 0,-1 0 0 0,1-3 5 0,2 3-5 0,-1 1 0 16,1-1 0-16,3 1 0 0,-2-1 0 0,3 0 3 0,0 0-3 0,1 2 0 0,1-1-1 15,0 0 1-15,-1 0 0 0,1 0-12 0,2 0 12 0,-1 1 0 0,2-1 0 0,0 0 0 0,-1 2 0 16,3-1 1-16,-1 1-1 0,1 0 0 0,0-1 7 0,0 5-7 0,0 1 0 0,1-3-5 16,-2 3 5-16,1-1 0 0,0-1 0 0,2 2 0 0,-2-2 0 0,3 2 5 0,1-3-5 0,1 1 0 0,0 0 0 15,0 3 0-15,1 1 0 0,0-3 22 0,0 4-22 0,1-1 0 0,1-1 0 0,-1 1 0 16,1 0 0-16,1 0 13 0,-4 1-13 0,-1-2 0 0,3 2-7 0,-2 1 7 0,0 1 0 0,3-2-18 15,-1 2 18-15,-1 1 0 0,2 0 0 0,-1 0 0 0,0 0 0 0,3-2-2 0,-5 2 2 0,0 4 0 16,3-5 8-16,-4 3-8 0,0 0 0 0,2 1 7 0,0 2-7 0,-1 1 0 0,0-3 0 16,3 5 0-16,-1 0 0 0,0-1-5 0,0 2 5 0,-1 1 0 0,1-2-12 0,0 0 12 0,-1 0 0 15,0 1 5-15,1 2-5 0,1-1 0 0,0 1 0 0,-2 0 0 0,1 1 0 0,1-2 1 16,-2 3-1-16,1-2 0 0,0 5 1 0,-2-5-1 0,1 1 0 0,1 3 2 0,-2-1-2 0,0 1 0 16,3-2 0-16,-2 5 0 0,-1-2 0 0,5 1 10 0,-5 2-10 0,1-1 0 0,2 0 3 0,-3 2-3 15,0-1 0-15,1 0-4 0,-3-2 4 0,0 3 0 0,2 0 0 0,-2 1 0 0,-2-1 0 0,1 2-8 16,-2-1 8-16,1 2 0 0,1-1 9 0,-4 1-9 0,1 1 0 0,1 1 9 15,0 1-9-15,1 0 0 0,0 2 0 0,1-2 0 0,-1 0 0 0,0 1 0 0,-3 1 0 0,1-2 0 0,-2 3-5 16,-2-2 5-16,0 1 0 0,1-1-11 0,-1 0 11 0,-2 2 0 0,2 0 0 16,-3-3 0-16,1 2 0 0,1-1-4 0,-2 3 4 0,-2-1 0 0,3 1-1 0,-2-1 1 0,1-1 0 15,-1 0-7-15,2 0 7 0,-2 1 0 0,1 2 0 0,-5 2 0 0,0-1 0 0,1 0-9 0,-2-1 9 0,0 1 0 16,4 1-7-16,-5 0 7 0,0-1 0 0,2 2 5 0,-3-1-5 0,0 1 0 0,0 0 0 16,-2-1 0-16,1-2 0 0,0 3 5 0,-3 1-5 0,0-2 0 0,0 2-14 0,0-2 14 0,0 0 0 0,1 2-24 15,-3-2 24-15,1 1 0 0,0 0 0 0,-2 1 0 0,0-1 0 0,2 0-8 16,-2 1 8-16,0-2 0 0,2 3 1 0,-4-2-1 0,0 1 0 0,0-2-2 0,-3 1 2 0,1 0 0 0,0 2 0 15,-2-3 0-15,0 0 0 0,-3 0-8 0,2 1 8 0,0 0 0 0,-1 0-3 0,-2 2 3 0,1-2 0 16,-1 3 6-16,-2-1-6 0,2 1 0 0,0 1 0 0,-3-2 0 0,1 1 0 0,0 0-8 16,-2-1 8-16,1 0 0 0,-4 2-8 0,2-3 8 0,-1 0 0 0,-1 2-13 0,-2-1 13 0,-1-2 0 15,2 5 0-15,-3-4 0 0,0 1 0 0,1 1-15 0,-4-2 15 0,1 0 0 0,-1 1-8 16,1-2 8-16,-2 1 0 0,1-2 0 0,0 0 0 0,0-2 0 0,-1 3 0 0,-1-1 0 0,0-1 0 16,-1 2-3-16,-2-1 3 0,0 0 0 0,0 1-3 0,-4 0 3 0,1 1 0 0,0 0-1 0,-2-3 1 15,1 0 0-15,-3 2 0 0,3-9 0 0,0 2 0 0</inkml:trace>
  <inkml:trace contextRef="#ctx0" brushRef="#br0" timeOffset="50115.97">7152 9855 0 0,'0'0'284'0,"0"0"-269"0,5 13-15 0,1 1 0 0,1 1 12 0,-4-9-12 0,-2 1 0 0,2-1 57 16,-1 2-57-16,0-1 0 0,2 0 0 0,-2 2 0 0,0-1 0 0,3 1 8 0,1 11-8 0,-2 1 0 15,3-1-28-15,-1 1 28 0,-3-2 0 0,3 3 3 0,-4-2-3 0,0-1 0 16,2 2 0-16,-3-1 0 0,0-2 0 0,1 3-1 0,-4-2 1 0,1 0 0 0,-1 0-22 0,-2-1 22 0,0 0 0 0,-1 2 10 15,-3-2-10-15,2 0 0 0,-2 1 0 0,-1-3 0 0,1 4 0 0,-2-2 1 0,0-2-1 16,-1 0 0-16,0 4 26 0,-10 8-26 0,1 2 0 0,1-1 18 0,7-16-18 0,1 3 0 16,-2-2 0-16,0-2 0 0,0 1 0 0,0 1-16 0,-8 5 16 0,-1 0 0 0,-2 2-30 0,0-5 30 0,2-1 0 15,-1 1-2-15,11-10 2 0,0 0 0 0,-3 2 0 0,-9 1 0 0,0 0 0 0,-1 3 26 16,11-9-26-16,-2 0 0 0,1 2 2 0,-1-3-2 0,2 1 0 0,-4 0-1 0,-13-3 1 0,1 2 0 16,-1-2 0-16,2 0 0 0,2-2 0 0,-2-1-6 0,2-2 6 0,-3 0 0 0,2-2-15 15,3-3 15-15,-2 1 0 0,0-3-6 0,4 0 6 0,-1-1 0 0,-2 0 0 0,-1-3 0 0,1 0 0 16,1 0 1-16,-1-2-1 0,1 0 0 0,0-2 5 0,-1 2-5 0,1 1 0 0,1-4 55 15,2-3-55-15,0 1 0 0,-2 0 0 0,5-1 0 0,0 0 0 0,-4-2 22 0,5 2-22 0,-2 0 0 0,1-2-4 16,5-1 4-16,0 0 0 0,-1-2-27 0,2-1 27 0,0 3 0 0,2-4 0 16,-1 3 0-16,3-1 0 0,-2 0 2 0,5 0-2 0,-3 0 0 0,2-2-7 0,3 3 7 0,0 0 0 0,-1-2-25 15,4 2 25-15,1-1 0 0,-3-1 0 0,3 2 0 0,0-2 0 0,0-1-16 0,1 2 16 0,1 1 0 16,2-1 12-16,1 1-12 0,-1-1 0 0,0 1 40 0,2 2-40 0,1 0 0 0,1-3 0 0,1 4 0 16,0-1 0-16,1-1 0 0,1 3 0 0,1 0 0 0,-1 0-12 0,1 2 12 15,0 0 0-15,1 0 18 0,1 1-18 0,-1-1 0 0,1-1 0 0,1 3 0 0,0 0 0 0,2-2-12 0,-2 5 12 0,1-1 0 16,2-1-23-16,-2 3 23 0,2 1 0 0,0-2-1 0,2 1 1 0,-1 0 0 0,2 0 0 15,1 3 0-15,0 1 0 0,-2-3-12 0,2 6 12 0,1-1 0 0,0-1-28 0,0 4 28 0,0 0 0 16,2-2-9-16,-1 3 9 0,-1 1 0 0,4-2 0 0,-3 4 0 0,-2 1 0 0,3-3 31 16,-1 3-31-16,2 0 0 0,-1 0 30 0,0 2-30 0,0 0 0 0,1 1 6 0,-2 2-6 0,0 0 0 15,3 1 0-15,-3 1 0 0,-1 1 0 0,2 0 0 0,-1 1 0 0,-1 1 0 0,1-1-12 16,-1 2 12-16,1 1 0 0,0-1-6 0,-2 3 6 0,2 0 0 0,0 2 0 0,-3-3 0 0,-3 2 0 0,3 0 12 16,-1 0-12-16,0 1 0 0,2 1 21 0,-2 1-21 0,-1-2 0 0,1 5 30 15,-3-1-30-15,0-1 0 0,2 3 0 0,-3 0 0 0,1 0 0 0,0 3-12 0,-2-1 12 0,0-1 0 16,1 1-24-16,-3 1 24 0,1 0 0 0,2 3 23 0,-6-1-23 0,1 1 0 0,0 2 0 0,-2-2 0 0,1 0 0 15,0 2 2-15,-5 0-2 0,0 0 0 0,2 3 12 0,-4 1-12 0,0-1 0 0,2 0-7 16,-5 0 7-16,1 2 0 0,1-2 0 0,-2 2 0 0,-2 2 0 0,1-3-22 0,-3 0 22 0,0 1 0 16,-1 0-11-16,0 1 11 0,-1-1 0 0,-1-1 7 0,0 1-7 0,-3 2 0 0,1 0 0 15,1-5 0-15,-2 3 0 0,-1 0-20 0,-1-2 20 0,0 0 0 0,0 1-40 0,1-2 40 0,-1 0 0 0,1 3-29 16,-2-3 29-16,-2-2 0 0,1 1 0 0,-4 1 0 0,1-3 0 0,1 1 17 0,-2 0-17 16,-2-1 0-16,2 0 9 0,-3-1-9 0,2-2 0 0,-2 3 21 0,0-4-21 0,2 1 0 0,-1 1 0 15,2-4 0-15,-3-1 0 0,0 1 17 0,2-3-17 0,0 0 0 0,-2 2-18 0,2-4 18 0,0 1 0 16,-2 1-37-16,6-7 37 0,-3 3 0 0,-1-1 0 0,11-10 0 0,1-1 0 0,-1 4-34 15,3-6 34-15,-2 0 0 0</inkml:trace>
  <inkml:trace contextRef="#ctx0" brushRef="#br0" timeOffset="51551.01">22418 10630 0 0,'0'0'273'0,"0"0"-283"16,-3 14 10-16,-1 0 0 0,-1 2-6 0,2-10 6 0,1 1 0 0,-1-1 8 15,0 1-8-15,0 1 0 0,0-1 0 0,0 1 0 0,0-1 0 0,-2 2 1 16,-7 7-1-16,1 2 0 0,-3 0 1 0,1-3-1 0,-1 0 0 0,0 2 10 0,0-2-10 0,-1-1 0 0,0 3 0 0,-2-4 0 15,0 0 0-15,0 1 15 0,-2-3-15 0,1 0 0 0,-3 0 13 0,0-4-13 0,2 0 0 0,-3 2 4 16,-10 0-4-16,-1-1 0 0,-1 0 0 0,3-5 0 0,-1 1 0 0,1 2-1 0,0-7 1 0,-1-1 0 16,0-1-10-16,1-1 10 0,-1 1 0 0,0-2 7 0,1 1-7 0,-1-2 0 15,0 1 0-15,2-4 0 0,-1-2 0 0,0 3 9 0,0-3-9 0,-1-2 0 0,1 3-5 0,-2-5 5 0,0 1 0 0,1-1-12 16,1 0 12-16,-1 1 0 0,-1-2 0 0,3 1 0 0,0 1 0 0,-1-3-4 16,3 0 4-16,-1 1 0 0,1-2-1 0,0 0 1 0,0 0 0 0,-1-1 8 0,3 1-8 0,0-2 0 0,-1 0 0 15,2 0 0-15,1-1 0 0,-1 1 12 0,1 1-12 0,1 1 0 0,0-3 11 0,23 21-11 0,0 0 0 16,0 0 4-16,0 0-4 0,0 0 0 0,0 0 0 0,-50-66 0 0,1-1 0 0,-1 0-1 15,39 43 1-15,1 0 0 0,-2-1-2 0,4 1 2 0,1 0 0 0,-1 0-3 0,1-2 3 0,-1 0 0 16,-1 0 0-16,3 1 0 0,1 0 0 0,0-1 2 0,1 1-2 0,1 1 0 0,-1-2 1 0,3 2-1 16,0 0 0-16,-2-2 7 0,5 0-7 0,0 0 0 0,0 0 0 0,1 0 0 0,0 1 0 15,3 0-1-15,-1 0 1 0,0 2 0 0,2-2-9 0,0 2 9 0,1 1 0 0,1-1-8 0,2 1 8 16,1 0 0-16,-1-3 0 0,1 3 0 0,1-2 0 0,1 1 10 0,2 2-10 0,-1-1 0 0,2-3 13 16,-1 5-13-16,1-2 0 0,3-2 0 0,-4 4 0 0,1 0 0 0,1-1 0 0,2 2 0 0,1-2 0 15,-1 1-3-15,-2 2 3 0,-1 0 0 0,1 0 0 0,2 2 0 0,-2-1 0 0,3-1-9 16,2 3 9-16,-1-1 0 0,3-2 0 0,-3 3 0 0,0 1 0 0,-1-1 2 0,4 0-2 0,-1 2 0 0,0-1-3 15,-3 5 3-15,2-1 0 0,0-1-8 0,-1 1 8 0,-1 1 0 0,2 0 0 0,3 0 0 16,0 1 0-16,2-1-4 0,-3 1 4 0,0 0 0 0,2-1 0 0,-2 3 0 0,1 0 0 0,-1-2-2 16,-1 3 2-16,2 2 0 0,0-1 0 0,-1 0 0 0,0 1 0 0,3-1 2 0,-2 4-2 15,1 0 0-15,3 2 8 0,-4-1-8 0,0 0 0 0,1 2 9 0,1 0-9 0,-1-1 0 0,2-1 0 16,-2 4 0-16,0 1 0 0,1 1 9 0,-1 0-9 0,1 0 0 0,-1 2 14 0,0 0-14 0,1 1 0 16,0 0 9-16,-4 1-9 0,1-1 0 0,2 1 0 0,-6 3 0 0,-1 0 0 0,1-1 8 15,0-1-8-15,-2-1 0 0,2 4-7 0,-3-2 7 0,-1 0 0 0,1 1-10 0,0 0 10 0,0 0 0 16,0 2 0-16,-1-3 0 0,0 0 0 0,0 3-4 0,-2 1 4 0,-1-1 0 0,2 2-4 0,-1 0 4 15,1-1 0-15,1 1 3 0,-4 2-3 0,-1-2 0 0,2 3 0 0,-2-1 0 0,-1 1 0 0,3 0 6 16,-3 1-6-16,1 1 0 0,0-1-1 0,-2 0 1 0,0 2 0 0,3 1-5 0,-4-1 5 0,0 0 0 16,1 2 0-16,-4-2 0 0,1 0 0 0,1 0 2 0,-2 1-2 0,-1 0 0 0,1 2-2 15,-3 1 2-15,0-2 0 0,0 1 3 0,-1-1-3 0,0 1 0 0,0 0 0 0,0-1 0 0,-1 0 0 16,2 1 0-16,-3 0 0 0,0 1 0 0,0 0 7 0,0-1-7 0,0 1 0 0,-1 1 6 16,0-1-6-16,0 0 0 0,-3 1 0 0,-1-2 0 0,0 1 0 0,-1 0 0 0,0 0 0 0,0-1 0 15,-2 3 1-15,0-5-1 0,1 1 0 0,0 2-1 0,-3-1 1 0,1 0 0 0,-1 2 0 0,-1-3 0 16,1 0 0-16,0 0 1 0,-3 1-1 0,0-1 0 0,-1 2-8 0,0-3 8 0,-1-1 0 0,-1 3-5 15,-3-4 5-15,0 2 0 0,0-1 0 0,-2-1 0 0,1 0 0 0,-2 2-3 16,-4-6 3-16,1 0 0 0,-2 1 0 0,0-3 0 0,0 0 0 0,0-1 3 0,-2 0-3 0,-1 0 0 0,-1-1 0 16,0-2 0-16,-1 0 0 0,-1 1-7 0,4-7 7 0,-1 1 0 0,-1 1-10 0,9-7 10 0,-1 0 0 15</inkml:trace>
  <inkml:trace contextRef="#ctx0" brushRef="#br0" timeOffset="55985.48">9631 10178 0 0,'0'0'404'0,"0"0"-362"16,2 3-42-16,0 0 0 0</inkml:trace>
  <inkml:trace contextRef="#ctx0" brushRef="#br0" timeOffset="56656.22">8662 9912 0 0,'0'0'578'0,"0"0"-578"15,19-23 0-15,-3 0 0 0,-16 23 0 0,19-24 4 0,-5 11-4 0,2 1 0 0,-2-2-4 0,4 0 4 0,0 1 0 0,0-2 15 16,13-6-15-16,0-2 0 0,0 1 0 0,1 5 0 0,-1 1 0 0,1-3 14 0,-4 5-14 0,-1 1 0 0,2-2 8 16,-3 4-8-16,1-1 0 0,1-1-3 0,-4 5 3 0,3-1 0 0,-1-2 0 0,-1 5 0 0,0 0 0 15,3-1-12-15,-4 3 12 0,1 1 0 0,0-2-22 0,1 5 22 0,-1 0 0 0,0-1-14 16,1 2 14-16,0 0 0 0,1 2 0 0,-1-5 0 0,1 1 0 0,-1-2-2 0,0 4 2 0,-1 0 0 0,2 0-3 15,0 2 3-15,0 0 0 0,1 2-14 0,-4-2 14 0,-1 0 0 0,1 1 0 0,2 2 0 0,-1 0 0 16,2 2 18-16,-2 1-18 0,0 1 0 0,2 1 10 0,-3 1-10 0,1 0 0 16,0 1-1-16,-3 1 1 0,1 1 0 0,3 1 0 0,-8-1 0 0,-1 2 0 0,2 1-10 0,-4 1 10 0,1 1 0 15,2 0-18-15,-6-3 18 0,-1 2 0 0,0-1-8 0,-2-1 8 0,-1 3 0 0,0-1 0 16,-7-9 0-16,0 1 0 0,2 0 14 0,-3 2-14 0,0-1 0 0,-2 3 15 0,-2 2-15 0,0-1 0 16,-1 1 9-16,-9 10-9 0,1-2 0 0,-1 1 0 0,-8-4 0 0,1 1 0 0,0 0-1 15,-2-5 1-15,-1 0 0 0,-3 1-16 0,-2-3 16 0,0-1 0 0,-2 1 30 0,-1-4-30 0,0 2 0 0,-1-1 0 16,1-4 0-16,0 1 0 0,-3 0 14 0,-1-4-14 0,-2 1 0 0,2 1-17 0,-3-3 17 0,-1 1 0 15,-1-1-25-15,1-4 25 0,1 0 0 0,39-1 0 0,-41 2 0 0,3-2 0 0,1 0 0 0,-3 0 24 16,4-1-24-16,-1-1 0 0,-2 0 20 0,4-2-20 0,-1-1 0 0,2 0 8 0,-3-3-8 0,1 2 0 16,1-2 0-16,0-1 0 0,0-1 0 0,-3 0 5 0,0-3-5 0,2 0 0 15,0 0 12-15,1-3-12 0,1 1 0 0,-1-2-21 0,3 0 21 0,1 0 0 0,-1-1 0 0,3-3 0 0,-1 1 0 16,1 0-20-16,2-2 20 0,0 0 0 0,-2 1 32 0,8-4-32 0,0 1 0 0,-2 0 19 0,5-2-19 16,0-1 0-16,-2-1 0 0,6-1 0 0,-1 1 0 0,0 1 43 0,5-2-43 0,1-2 0 0,-1 1 4 15,7 1-4-15,0 1 0 0,-2 0-12 0,7 1 12 0,1 1 0 0,-1-1 0 0,7 1 0 0,0 0 0 16,2-1-6-16,6 1 6 0,2 0 0 0,0-2 3 0,9 4-3 0,-1-1 0 0,0 0 7 15,5 7-7-15,0-3 0 0,0 0 0 0,4 3 0 0,-3 1 0 0,3 1-6 0,5 5 6 0,0 1 0 16,2-2-5-16,0 4 5 0,1 1 0 0,0-1-25 0,-1 5 25 0,0 0 0 0,2-1 0 16,-1 4 0-16,0 0 0 0,1 0-25 0,6 4 25 0,-3-1 0 0,1 3-29 0,0 1 29 0,0 1 0 15,2 1-16-15,-1 1 16 0,-2 0 0 0,3 3 0 0,0 3 0 0,0 0 0 0,1 1-8 16,-2 4 8-16,-4-2 0 0,3 2-23 0,-4 3 23 0,2 0 0 0,-2 2-14 0,-5 0 14 0,0 2 0 0,1 0 0 16,-6 1 0-16,0 0 0 0,1 2-9 0,-7 2 9 0,0-3 0 0,3 2-9 0,-9-1 9 15,0-2 0-15,1 4 0 0,-10-2 0 0,2 0 0 0,-1 2 0 0,-9 0 0 0,1-1 0 0,0 1-9 16,-8-1 9-16,0 0 0 0,-1 1 8 0,-10-3-8 0,1 0 0 0,-1 2 15 0,-8-4-15 0,0 0 0 15,1 1 0-15,-10-1 0 0,-1 1 0 0,-1-1 36 0,-3-1-36 0,-2 0 0 0,1 0 30 16,-6-1-30-16,-1 0 0 0,0 2 2 0,-2-4-2 0,-1 0 0 0,-1 1 0 0,3-3 0 0,-1-2 0 16</inkml:trace>
  <inkml:trace contextRef="#ctx0" brushRef="#br0" timeOffset="135208.24">12251 10199 0 0,'0'0'277'0,"0"0"-290"0,-7 6 13 0,0-1 0 0,1-1 0 0,4-4 0 0,0 0 0 0,0 3-5 16,1-3 5-16,0 0 0 0,1 0 0 0,-3 1 5 0,2-1-5 0,0 0 0 15</inkml:trace>
  <inkml:trace contextRef="#ctx0" brushRef="#br0" timeOffset="135518.85">14763 10346 0 0,'0'0'318'0,"0"0"-318"0,-1 3 0 0,0-1 0 0,0 2-4 0,1-4 4 0,0 0 0 15,0 0-12-15,0-1 12 0,0 1 0 0,0-1 0 0,2 0-7 0,-2 1 7 0,0 0 0 0</inkml:trace>
  <inkml:trace contextRef="#ctx0" brushRef="#br0" timeOffset="137103.01">12179 5804 0 0,'0'0'353'0,"0"0"-353"0,-1 18 0 0,0 0 0 0,1-18 0 0,-3 20-2 16,8-10 2-16,1-1 0 0,0 1 12 0,-6-10-12 0,4 6 0 0,0-2 0 0,0 0-3 0,1 0 3 0,1-1 0 15,-1 3 0-15,-3-5 0 0,0 2 0 0,2-2-6 0,-1 0 6 0,0 0 0 0,1 3 12 16,0-2-12-16,1 1 0 0,1 1 28 0,-1 1-28 0,0-1 0 0,1 0 0 0,7 6 0 0,-1 1 0 16,1 1 13-16,-2 1-13 0,0-1 0 0,2 1 22 0,-3 0-22 0,-1 1 0 0,3 0 16 0,-4-1-16 15,0 1 0-15,1 1 0 0,-3 0 0 0,0 1 0 0,1-2-7 0,-4 1 7 0,0-1 0 0,1 2-6 16,-2 0 6-16,-1-2 0 0,1 2 18 0,-2 1-18 0,0-2 0 0,-2 0 0 0,-1 2 0 16,1 0 0-16,-1-1 14 0,0 1-14 0,0-2 0 0,-1 3-17 0,-1-1 17 0,0 0 0 0,-2 1-7 15,1-3 7-15,0 2 0 0,0 1 0 0,-1-3 0 0,-1 2 0 0,-1 1 3 0,-1-4-3 0,0 2 0 16,1 1 10-16,0-4-10 0,0 0 0 0,-2 3-3 0,0-3 3 0,-1 3 0 0,0-5 0 15,-2 3 0-15,0-2 0 0,1 1 4 0,-2-4-4 0,1 3 0 0,-2-3 14 0,0 0-14 0,-2-1 0 0,2 3 5 16,-3-5-5-16,0 1 0 0,1 1 0 0,-3-4 0 0,2 0 0 0,-1 3-2 16,-12-4 2-16,-1 0 0 0,33-3 0 0,-34 4 17 0,16-4-17 0,1 0 0 0,-2 0 19 0,1-1-19 0,1 0 0 0,-1-3 0 15,1 1 0-15,-2-2 0 0,-1 0-6 0,-11-5 6 0,0-1 0 0,-2 1 7 0,4-1-7 0,0-2 0 16,-2 2-4-16,7-2 4 0,-1-2 0 0,-2 2 0 0,7-3 0 0,1 4 0 0,-2-6-4 16,3 0 4-16,0 1 0 0,-2 2-8 0,7-2 8 0,-1 2 0 0,-1-2-11 0,2 0 11 0,1 1 0 15,-2 0 0-15,9 6 0 0,1 1 0 0,-2-1 1 0,2-1-1 0,0-1 0 0,-2-1-1 0,0-3 1 16,1 0 0-16,0 0-7 0,-2-14 7 0,0-1 0 0,-3 0 0 0,8 13 0 0,0 1 0 0,-1-1 7 15,1-11-7-15,0-2 0 0,0 1 8 0,2 14-8 0,0 1 0 0,1-3-7 16,1 2 7-16,0-1 0 0,2-1 0 0,1 0 0 0,0 0 0 0,2 1-5 0,-1-1 5 0,0 0 0 0,2 0-9 16,8-13 9-16,-1 1 0 0,3 1 7 0,-3 6-7 0,1 0 0 0,2-2 0 0,-8 13 0 0,0 0 0 15,2 0 21-15,9-6-21 0,0 0 0 0,0-2 10 0,-1 4-10 0,1 0 0 0,1 1-4 16,-10 8 4-16,0-1 0 0,1 0 0 0,0 1 0 0,1 1 0 0,2 0 10 0,11-3-10 0,0-1 0 16,1-1 12-16,-1 4-12 0,-1 1 0 0,-1-2 6 0,-1 0-6 0,1-1 0 0,1-1 0 0,-3 6 0 15,0 0 0-15,2 2-3 0,-2 2 3 0,0 0 0 0,1-1-14 0,0 3 14 0,0-1 0 16,0 3 2-16,1 1-2 0,-2 1 0 0,2-1 0 0,0 0 0 0,1 1 0 0,-1 1-1 0,-3 2 1 0,1 2 0 15,3-3 11-15,-5 4-11 0,-1 1 0 0,2 0 7 0,-1-1-7 0,0 3 0 16,1 0 0-16,-3-1 0 0,-1 1 0 0,3 1 12 0,-4 1-12 0,-1 0 0 0,3 0 0 0,-3 1 0 0,1 1 0 16,0 1-9-16,-4 2 9 0,-1-2 0 0,2 2 0 0,-6 1 0 0,0 0 0 0,2 3-10 15,-5-1 10-15,-1 0 0 0,1 0 10 0,-4 2-10 0,0 0 0 0,0 1 9 0,-5 0-9 0,0 1 0 16,-1 1 0-16,-6-1 0 0,1-1 0 0,-3 2-5 0,-3-3 5 0,-1 0 0 0,0 2-23 0,-5 0 23 16,0 0 0-16,-1 1-7 0,-3-2 7 0,1 0 0 0,-1 2 0 0,-3-1 0 0,-1 0 0 15,1-1-4-15,-1-5 4 0,-1 2 0 0,-1-1-10 0,2-8 10 0,-1 1 0 0</inkml:trace>
  <inkml:trace contextRef="#ctx0" brushRef="#br0" timeOffset="139927.66">22000 10414 0 0,'0'0'373'0,"0"0"-373"0,-9 8 0 0,0-1 0 0,-2 1-3 0,21-15 3 0,-1 0 0 0,1-2 1 16,-10 9-1-16,0 0 0 0,0 0 0 0,0 0 0 0,0 0 0 0,0 0-3 0,0 0 3 0,0 0 0 0,0 0-4 15,-24 15 4-15,-1 0 0 0</inkml:trace>
  <inkml:trace contextRef="#ctx0" brushRef="#br0" timeOffset="140106.37">21921 10281 0 0,'0'0'359'0,"0"0"-351"0,0 0-8 0,0 0 0 0,0 0 20 0,0 0-20 0,0 0 0 0,0 0 0 16,0 0 0-16,0 0 0 0,0 0 14 0,0 0-14 0,0 0 0 0,0 0 5 15,0 0-5-15,0 0 0 0,0 0 4 0,0 0-4 0,0 0 0 0,0 0 0 0,-30 13 0 0,0 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5:04.7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3663 10429 0 0,'0'0'290'16,"0"0"-290"-16,-1 0 0 0,-1 0 0 0,-1 2-1 0,3-2 1 0,-2 0 0 0,1 0-1 0,-8 0 1 0,1 0 0 15,-2-2 0-15,-17-2 0 0,1 0 0 0,26 4 0 0,-27-7-1 0,10 4 1 0,1-2 0 0,-4 1-1 0,-11-5 1 16,-1 1 0-16,-1 1-1 0,2-3 1 0,1 2 0 0,-3-1 0 0,4 1 0 0,1-1 0 0,-4 1-1 16,6 2 1-16,0 1 0 0,-1 0-1 0,0 0 1 0,1-1 0 0,1 0-1 0,-1 1 1 0,3 0 0 15,-1 0 0-15,3 2 0 0,1 2 0 0,-4-4 0 0,5 5 0 0,-1 0 0 0,-1-1-1 16,2 1 1-16,2 0 0 0,-4-3-2 0,13 5 2 0,-2-1 0 0,1 0 0 0,-2 0 0 0,-1 0 0 15,-3 2-2-15,15-3 2 0,0 0 0 0,0 0-1 0,-32 5 1 0,-1 2 0 0,-4 0-1 0,6 1 1 16,-1 1 0-16,-5 0 0 0,8 2 0 0,0-1 0 0,0 3-2 0,4-1 2 0,-1 1 0 16,-1-1-1-16,3 2 1 0,0-1 0 0,-1 1-1 0,4 1 1 0,-1-1 0 0,2 4 0 0,2-4 0 15,-1 0 0-15,0 1-1 0,0 0 1 0,0-1 0 0,0 3-1 0,6-5 1 0,-1 3 0 0,0 1-1 16,-1-2 1-16,3 1 0 0,-3 0 0 0,3 0 0 0,-2 2 0 0,2 0 0 0,0 1 0 0,0 0 0 16,0 1 0-16,6-8 0 0,0 0 0 0,-3 2 0 0,-5 8 0 0,-1-1 0 0,0 1 0 15,0 0 0-15,3 0 0 0,0 1 0 0,4-10 0 0,2 1 0 0,-2 1 0 0,2 2 0 0,-1-2 0 16,1 2 0-16,0-1 0 0,1 0 0 0,-1 2 0 0,-1-1 0 0,1-2 0 0,1 4 0 0,1 0 0 15,1-2 0-15,-2 3 1 0,1-1-1 0,1 0 0 0,0 2 1 0,0-2-1 0,1 2 0 16,1-2 0-16,1 1 0 0,0-3 0 0,-2 3 2 0,4-1-2 0,-1 0 0 0,-1 1 2 0,2-1-2 16,1 0 0-16,0 2 12 0,1-2-12 0,2-1 0 0,-1 2 0 0,1-3 0 0,0 2 0 0,2-2 22 15,-1-1-22-15,0 1 0 0,3-2 27 0,0 1-27 0,1-1 0 0,-2 2 27 0,4-1-27 16,-2 0 0-16,0 0 0 0,5-1 0 0,-4 1 0 0,3 0 26 0,-3-1-26 0,2-1 0 0,1 2 19 16,0-2-19-16,-1 2 0 0,2-3 10 0,10 10-10 0,0-1 0 0,4 1 0 0,-3-5 0 0,-1 1 0 0,2 2 7 15,-5-8-7-15,0 3 0 0,-1-1 10 0,-2-4-10 0,0 1 0 0,2-1 13 16,-4-2-13-16,-1 1 0 0,4 2 0 0,0-4 0 0,-1 0 0 0,1 0 14 0,1 0-14 0,0-1 0 0,0 0 12 15,-2-1-12-15,0-2 0 0,1 4 11 0,3-4-11 0,0 2 0 0,-1 0 0 0,1-4 0 16,3 2 0-16,-2 2 8 0,1-4-8 0,-1 0 0 0,2 3 3 0,-3-4-3 0,0 0 0 0,1 1-3 16,1-1 3-16,0 0 0 0,0-1 0 0,1-4 0 0,0 0 0 0,0 1-6 0,5 0 6 0,-2-2 0 15,0 2-10-15,-3-4 10 0,0 0 0 0,-1 1-9 0,3-4 9 0,0-1 0 16,1 1 0-16,-6-1 0 0,0 0 0 0,3 0-3 0,-3 0 3 0,1 2 0 0,2-5 5 0,-3 2-5 0,0 2 0 16,0-4 9-16,-1 0-9 0,-2 0 0 0,1 0 0 0,-3 1 0 0,-1-1 0 0,3 0 9 0,-6-2-9 15,0-1 0-15,-1 3 5 0,-1-3-5 0,1 0 0 0,3-3 2 0,-7 5-2 0,1-3 0 16,2 1 0-16,-5-1 0 0,-1 1 0 0,1-2-1 0,-2-2 1 0,1-1 0 0,-1 2-2 0,-1-1 2 15,1 0 0-15,0-1-3 0,-2-1 3 0,-1-1 0 0,0 2 0 0,-1-2 0 0,-2-3 0 16,2 1 0-16,-2-1 0 0,0 1 0 0,-2-1 3 0,-1 2-3 0,-2 0 0 0,0-1 3 16,-3 0-3-16,2 0 0 0,-2-2 0 0,-1 1 0 0,2 0 0 0,-4-1 5 0,3 3-5 0,0-2 0 0,-3 1 5 15,2 0-5-15,-3-1 0 0,0 1 4 0,1-1-4 0,-2 1 0 0,0 1 0 0,-1-1 0 16,1 0 0-16,0 0 3 0,-2 3-3 0,0 0 0 0,-1-3 1 0,-1 5-1 0,0-2 0 0,-1-1 2 16,-5 3-2-16,3 0 0 0,-2 0 0 0,1 2 0 0,1 0 0 0,-4-1 3 0,4 2-3 0,2 0 0 15,-3-3 1-15,-3 4-1 0,1-2 0 0,0 2-1 0,-2 3 1 0,-1 1 0 0,1-1 0 16,-1 5 0-16,2 1 0 0,-4-1-6 0,1 3 6 0,0 1 0 0,-1-1-8 0,-1 3 8 0,-1 1 0 15,-3 0-7-15,2 5 7 0,0 1 0 0,-3-2 0 0,-2 6 0 0,0-1 0 0,-3 0-2 16,6 6 2-16,1-1 0 0,-4 1 0 0,4 5 0 0,-3 0 0 0,2 1 1 0,-2 5-1 0,0 1 0 16,2 1 0-16,-1 0 0 0,-1-2 0 0,2 1 5 0,-5 0-5 0,-2 1 0 0,2-2 10 0,6-1-10 0,2 1 0 15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5:43.64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6955 5684 0 0,'0'0'406'0,"0"0"-419"16,2 0 13-16,-2 0 0 0,1-2-18 0,-1 1 18 0,0-1 0 0,2 1 0 0,-2-2 0 0,0 1 0 0,1 0-9 15,-1 1 9-15,0-2 0 0,1 0 13 0,-1 2-13 0,0-2 0 0,-1 0-9 16,0 0 9-16,0 2 0 0,0-3 0 0,0 2 0 0,-2 0 0 0,0-1-12 0,0 2 12 0,-1 0 0 16,-1-3-9-16,-10 3 9 0,0-2 0 0,-1 1-15 0,-5 0 15 0,0 2 0 0,-2-3 0 15,-16 3 0-15,2 0 0 0,-4 0-8 0,41 0 8 0,0 0 0 0,0 0-19 0,-71 3 19 0,2-1 0 0,-2 0 1 16,41 1-1-16,-1-2 0 0,0 2 0 0,2-3 0 0,-3 0 0 0,1 2 9 0,0-2-9 0,-1 0 0 16,1 1-5-16,1 0 5 0,0 1 0 0,1-1-9 0,29-1 9 0,0 0 0 0,0 0 0 15,0 0 0-15,0 0 0 0,0 0 6 0,0 0-6 0,0 0 0 0,0 0-12 0,-105 8 12 0,-1 1 0 0,0 1-21 16,85-6 21-16,-3-2 0 0,4 3 0 0,2-4 0 0,2 2 0 0,-1 0-14 0,10-3 14 0,1 1 0 15,-1 1-5-15,2 0 5 0,1-1 0 0,-2 0-1 0,6-1 1 0,0 0 0 0,-3 4 0 16,3-4 0-16,0 0 0 0,-2 1 0 0,1-1 0 0,0 0 0 0,0 2 0 0,0-2 0 0,0 2 0 16,-2-1 0-16,1 0 0 0,2 0 0 0,-3 2 0 0,3-2 0 0,-2 1 0 0,-1 0 12 15,2 0-12-15,1 0 0 0,-2 2-7 0,2-2 7 0,0 1 0 0,-1 0 3 0,1 1-3 0,0-1 0 16,0 1 0-16,1 1 0 0,1-1 0 0,-2 3 28 0,1-3-28 0,1 2 0 0,-2 1 1 16,1-1-1-16,1 1 0 0,-1 2 3 0,1-3-3 0,1 1 0 0,-1 3 0 0,2 12 0 0,0-2 0 0,1 1 14 15,-2 1-14-15,-1-1 0 0,2 3 5 0,-3-2-5 0,0 0 0 0,3 1 7 16,-4-1-7-16,0 1 0 0,0 0 0 0,-3-3 0 0,2 0 0 0,-1 2-7 0,0-1 7 0,0 1 0 15,-2-2 9-15,1 1-9 0,0 1 0 0,-2-1 7 0,1-1-7 0,0 1 0 0,-2 2 0 0,-5 13 0 16,2 0 0-16,-4 0-16 0,5-6 16 0,-1 1 0 0,-2-1-11 0,1-5 11 0,0 0 0 0,-1 2 9 16,2-3-9-16,1 1 0 0,-4-2 0 0,3-2 0 0,0-2 0 0,-3 4 10 0,4-4-10 0,0 1 0 15,-1 0 11-15,2-2-11 0,1 0 0 0,0 1 24 0,0-3-24 0,0 0 0 0,-3 2 0 16,3-3 0-16,-2-1 0 0,-2 3 16 0,4-2-16 0,1-1 0 0,-1 3-1 0,3-8 1 0,0-2 0 16,0 3-20-16,0 1 20 0,-1-2 0 0,0 4 0 0,1-1 0 0,0 2 0 0,-1-1-11 0,1 2 11 15,0-1 0-15,-1 1 3 0,2-1-3 0,-1-1 0 0,0 1-15 0,3-1 15 0,0 0 0 16,0 3 0-16,0-10 0 0,0 0 0 0,0 0-4 0,0-1 4 0,1 0 0 0,0 2 11 0,0-3-11 15,1 2 0-15,1 2-8 0,1-4 8 0,-1 2 0 0,0 1 0 0,0-2 0 0,1 1 0 0,0 0-10 16,3 1 10-16,-3-1 0 0,1 0-5 0,1 0 5 0,0-1 0 0,2 2-13 0,10 7 13 0,-2-2 0 16,1 0 0-16,2-3 0 0,0 1 0 0,2 1-5 0,-3-4 5 0,0 2 0 0,3-3 12 15,-3 0-12-15,2-2 0 0,1 3 9 0,-4-3-9 0,2-2 0 0,1 3 0 0,0-1 0 16,1-1 0-16,-2 0 25 0,1-2-25 0,1-1 0 0,1 4 0 0,-2-2 0 0,1-2 0 0,2 1-23 0,-3-1 23 16,1 0 0-16,3 0 0 0,-4 0 0 0,4 0 0 0,-3 0 3 0,15 2-3 0,1-1 0 15,3 1 4-15,-10-2-4 0,2 0 0 0,0-1-2 0,-2 1 2 0,1 0 0 0,0 1 0 16,-1-1 0-16,-1 0 0 0,-1-2-3 0,0 2 3 0,-1 0 0 0,0 1 13 0,-2-1-13 0,0 0 0 0,2 0 6 15,-4 0-6-15,1 0 0 0,1 0 0 0,2 0 0 0,-1 0 0 0,1 0-5 0,-1 0 5 16,3 0 0-16,-1 1 2 0,3-1-2 0,-1 0 0 0,2 1 7 0,-1-1-7 0,1 0 0 0,0-1 0 16,-2 1 0-16,1 0 0 0,1 1 2 0,-3-1-2 0,1 0 0 0,2 1-14 0,-3-1 14 0,2 0 0 15,1 0-19-15,0 0 19 0,1 0 0 0,-1 1 0 0,3-1 0 0,0 0 0 0,1 2 6 16,-2-2-6-16,-1 0 0 0,2 1 9 0,-3-1-9 0,1 0 0 0,1 2-3 0,2-2 3 0,1 0 0 16,-2 0 0-16,-1 0 0 0,-1 0 0 0,2 1-8 0,1 0 8 0,0 0 0 0,-1 0 1 0,-1 2-1 15,-1-2 0-15,2 2-6 0,-2-3 6 0,-2 2 0 0,4 0 0 0,-3-1 0 0,0-1 0 16,3 2-6-16,-1-2 6 0,-1 0 0 0,3 1 6 0,-1-1-6 0,-1 0 0 0,1 1-12 0,-1-1 12 15,1 0 0-15,0 2 0 0,-1-2 0 0,-1 0 0 0,2 1-9 0,-2 0 9 0,2 0 0 0,1 0 2 16,-1 0-2-16,2 1 0 0,-2-2 2 0,2 0-2 0,-1 0 0 0,0 3 0 0,0-3 0 16,0 0 0-16,0 1 22 0,-1-1-22 0,-1 0 0 0,1 1-3 0,1-1 3 0,1 0 0 0,2 1 1 15,-3 1-1-15,0-2 0 0,2 3 0 0,-2-2 0 0,0 0 0 0,-1 0-11 0,-1-1 11 0,1 0 0 16,-1 2 3-16,2-1-3 0,2-1 0 0,0 2 11 0,-2-2-11 0,-1 0 0 0,1 2 0 16,3-2 0-16,-2 0 0 0,1 2 3 0,-1-1-3 0,0 0 0 0,3 0-3 0,-5-1 3 15,1 0 0-15,1 0 7 0,-1 0-7 0,2 0 0 0,0 2 0 0,-2-2 0 0,1 0 0 0,1 2-6 0,3-2 6 16,-2 0 0-16,1 0 12 0,-2 0-12 0,-1 0 0 0,3 2-3 0,-3-2 3 0,2 0 0 0,0 3 0 15,-1-3 0-15,1 0 0 0,2 0 1 0,-2 0-1 0,-1 0 0 0,1 0 1 0,2 0-1 0,-2 0 0 16,1 1-11-16,1-1 11 0,0 0 0 0,0 3 0 0,1-3 0 0,0 0 0 0,1-2 0 16,-1 1 0-16,-2 0 0 0,2 1 13 0,0 0-13 0,0 0 0 0,1-1 10 0,0 1-10 0,1 0 0 15,2 1 0-15,-2-1 0 0,0 0 0 0,0 0-1 0,0-1 1 0,0-1 0 0,2 1-4 16,-2 0 4-16,-1 0 0 0,3-2 3 0,-3 3-3 0,1 0 0 0,2-1 0 0,1 0 0 0,0 0 0 16,2 0 5-16,-3 0-5 0,0 1 0 0,1-3-8 0,-4 3 8 0,1 0 0 0,0-1 9 0,4 1-9 15,0 0 0-15,1-3 0 0,1 2 0 0,1 0 0 0,-2-3 10 0,-1 2-10 0,-2 0 0 0,4-1 10 16,-4 2-10-16,2 1 0 0,-1-2 9 0,2 1-9 0,-1 0 0 0,1-1 0 0,-2 1 0 0,0 0 0 15,0 0 13-15,0-1-13 0,0 0 0 0,1-3 13 0,2 3-13 0,1 0 0 0,-1-1 3 16,-2 2-3-16,0 0 0 0,2-3 0 0,-1 3 0 0,-2-1 0 0,4 0 5 0,-6 0-5 0,2 0 0 16,0-1 2-16,2 3-2 0,-2-2 0 0,3 0 4 0,2 0-4 0,0-1 0 0,0 0 0 15,-1 1 0-15,-2-1 0 0,2 0 15 0,-3 1-15 0,0 0 0 0,2-2 14 0,-3 3-14 0,0-1 0 16,2-1-8-16,5 2 8 0,1-2 0 0,1 0 0 0,-6-1 0 0,2 2 0 0,0-2-13 16,0 1 13-16,0 0 0 0,2-1 2 0,-7 2-2 0,2 0 0 0,1-1 8 0,-2 1-8 0,0-2 0 0,2 1 0 15,-1 1 0-15,1-2 0 0,-1 1-13 0,1 1 13 0,0 1 0 0,0-1 3 0,3 2-3 0,-2 0 0 16,2-2-1-16,0 0 1 0,1 1 0 0,-2 0 0 0,0 0 0 0,0 0 0 0,0-1 2 15,-2 2-2-15,-1 0 0 0,0 2 17 0,2-2-17 0,0 0 0 0,1 0 12 16,0 1-12-16,-3 0 0 0,2 0 0 0,-3 0 0 0,0 1 0 0,0 0 14 0,-1-1-14 0,0-1 0 0,2 1 14 16,-1-1-14-16,1 0 0 0,-1-1-4 0,2 1 4 0,-2 0 0 0,3-1 0 0,0 1 0 0,-2 0 0 15,3-1 8-15,-3 1-8 0,2 0 0 0,1-3 35 0,-3 2-35 0,0 0 0 0,1 0 24 16,-4 3-24-16,2 1 0 0,-2 0 0 0,-4-3 0 0,-2 1 0 0,3 2 16 0,0-3-16 0,-1 0 0 0,2-2 8 16,0 4-8-16,0-2 0 0,0 2 3 0,4-2-3 0,0 0 0 0,0 0 0 15,2 0 0-15,1 0 0 0,-1 0-2 0,0 0 2 0,-2 0 0 0,2-1 2 0,-1 1-2 0,0 0 0 0,0 1 26 16,-2-1-26-16,0 0 0 0,3 0 0 0,-4 0 0 0,2 0 0 0,-1 3 15 0,0-3-15 15,-2 0 0-15,4 2 1 0,-4-2-1 0,2 0 0 0,0 1-3 0,-3-1 3 0,-2 0 0 0,1 0 0 16,1 0 0-16,0 0 0 0,2 3 4 0,-1-3-4 0,0 0 0 0,0 1-4 0,-1-1 4 0,0 0 0 0,-1-1-4 16,2 1 4-16,0 0 0 0,1 0 0 0,-2 0 0 0,0 0 0 0,1 1 8 15,-1-1-8-15,0 0 0 0,0 0-9 0,0 0 9 0,-2 0 0 0,2 2-3 0,-3-2 3 0,0 0 0 0,3 0 0 16,-5 2 0-16,1 0 0 0,2-2 16 0,0 0-16 0,-1 1 0 0,2 2 3 0,-3-2-3 16,-1-1 0-16,2 3 5 0,-4-3-5 0,1 0 0 0,0 0 0 0,2 0 0 0,0 0 0 0,1 3-5 15,-1-3 5-15,-2 0 0 0,1-3-4 0,1 3 4 0,0 0 0 0,0-1 10 0,-2 2-10 0,1 0 0 16,1 1 0-16,-4-2 0 0,1 1 0 0,0 1 2 0,1 1-2 0,-2-2 0 0,2 2-5 15,-1-2 5-15,-1 2 0 0,0 1 11 0,2-3-11 0,-2 2 0 0,3-1 0 0,-3 0 0 0,0 1 0 16,3 0 3-16,-4-2-3 0,1 1 0 0,1 0 17 0,-3 0-17 0,1 1 0 0,0-1 32 16,-2-2-32-16,1 0 0 0,-1 2 0 0,0-1 0 0,1 0 0 0,1 2 23 0,-2-1-23 0,-1 0 0 0,2 1 9 15,-2-3-9-15,-1 0 0 0,3 3 7 0,-4-2-7 0,-2 0 0 0,3 1 0 0,-3-1 0 0,1 0 0 16,0 0 3-16,-2-1-3 0,1 0 0 0,-1 0 6 0,-1 0-6 0,0 0 0 0,3-2 18 16,-6 2-18-16,1 0 0 0,3 0 0 0,-1 0 0 0,0 0 0 0,0 0 30 0,-1-1-30 0,-1 0 0 15,0 0 3-15,0 0-3 0,0 0 0 0,0-3 3 0,-2 2-3 0,0 0 0 0,2-3 0 16,-1 3 0-16,0-1 0 0,1-1 10 0,-3 1-10 0,0 2 0 0,2-4 20 0,-5 1-20 0,1 0 0 15,3 0 34-15,-4 0-34 0,1 0 0 0,-1 0 0 0,-9-1 0 0,-1 2 0 0,3-1 0 16,0 0 0-16,-1 1 0 0,2-5-18 0,1 3 18 0,-1 0 0 0,1-2-12 0,-1-1 12 16,1 2 0-16,1-2 0 0,-2 0 0 0,1-1 0 0,1 0 3 0,-2-2-3 0,-1 1 0 0,3-1-4 0,-2 0 4 15,-1-3 0-15,3 2 3 0,-3 0-3 0,0 0 0 0,1-3 0 0,-3 2 0 0,0-1 0 16,4 0 19-16,-5 0-19 0,0-1 0 0,2 1 9 0,-3-3-9 0,0 2 0 0,0-1-1 0,-1 0 1 16,1 0 0-16,1-2 0 0,-3 1 0 0,0 0 0 0,2 0 21 0,-1-1-21 0,-2 0 0 0,2-1 19 15,-3 1-19-15,0 1 0 0,1-3 11 0,-1 1-11 0,1 0 0 0,-1 0 0 0,-1 0 0 0,0 1 0 16,1-2-5-16,-1 1 5 0,0 0 0 0,1 0-6 0,-2-1 6 0,0 2 0 0,2-4 2 0,-2 4-2 15,0-1 0-15,1-1 0 0,-1 1 0 0,0 0 0 0,3 0-4 0,-3 1 4 0,0 0 0 16,2-2-2-16,-2 2 2 0,0 0 0 0,1 0-18 0,-2 1 18 0,0 0 0 0,2-1 0 0,-1 3 0 16,0-1 0-16,0-2-5 0,-1 3 5 0,0-2 0 0,0 0-13 0,-1 3 13 0,0 0 0 0,0-1 3 15,0-1-3-15,0 2 0 0,-2-1 0 0,2 3 0 0,0 0 0 0,-1-2 0 0,0 3 0 0,0 0 0 16,-1-1 11-16,2 6-11 0,0 2 0 0,0-1 5 0,0 2-5 0,0-1 0 0,-2-2 0 16,1 1 0-16,0 2 0 0,-1-1 8 0,1 0-8 0,0 0 0 0,-2-2-6 0,1 1 6 0,-1 1 0 15,-1-1-4-15,1-1 4 0,0 0 0 0,-1 0 0 0,0 1 0 0,-2-1 0 0,1 1-4 16,0 1 4-16,0 0 0 0,0-2-16 0,-2 1 16 0,1-1 0 0,-1 0 2 0,0 3-2 0,-1-1 0 15,0-3 0-15,-13-2 0 0,2-1 0 0,-1 0 0 0,1 3 0 0,1 0 0 0,-4-4 25 0,4 6-25 0,1-2 0 16,-3 0 7-16,3 3-7 0,-2-1 0 0,-1 0 0 0,3 2 0 0,-1-1 0 0,-1 0 19 16,1 0-19-16,0 1 0 0,1-1 2 0,-1 4-2 0,0-2 0 0,-1-1 3 0,0 1-3 0,0 2 0 15,1-4 0-15,-1 3 0 0,-1-3 0 0,0 3-8 0,-14-2 8 0,-2-1 0 0,1 1-14 16,5 0 14-16,-1 1 0 0,1-2-7 0,1 2 7 0,-1-1 0 0,-1 1 0 0,3 0 0 0,-1 0 0 16,1-1-16-16,1 0 16 0,-1 1 0 0,2-2-21 0,0 3 21 0,0-1 0 15,-3-1-8-15,2 2 8 0,0-1 0 0,-3-1 0 0,1 1 0 0,0 0 0 0,-3 0-15 0,2 1 15 0,0-1 0 0,-2-3-18 16,1 4 18-16,0-1 0 0,-3-3-9 0,2 3 9 0,0-2 0 0,-4-1 0 0,5 3 0 0,0-1 0 15,-1 0 2-15,2 3-2 0,0 0 0 0,-2-2 11 0,2 1-11 0,0 0 0 0,-2 1 1 16,0-2-1-16,0-1 0 0,-3 1 0 0,2 1 0 0,-2 1 0 0,0-3 10 0,1 1-10 0,-1-1 0 16,-1 2 7-16,2 0-7 0,-2 0 0 0,1-3-4 0,-2 4 4 0,1-2 0 0,-1-2 0 15,-2 4 0-15,2 0 0 0,-1-4-25 0,0 3 25 0,-1 0 0 0,-1-3-23 0,2 2 23 0,-2 0 0 16,2-1-2-16,-2 2 2 0,0 1 0 0,0-3 0 0,-2 1 0 0,0 0 0 0,-1 0-4 16,4 1 4-16,-2 0 0 0,2-3-2 0,-2 2 2 0,1 1 0 0,-1-2 16 0,0 2-16 0,2 0 0 0,-3-1 0 15,5 2 0-15,-2 0 0 0,0-1 15 0,-2 1-15 0,-2 0 0 0,2-2 0 0,-2 0 0 0,2 0 0 16,-1-1-13-16,0 2 13 0,0 0 0 0,-2-3 0 0,1 4 0 0,1-2 0 0,-1 1-2 15,-1-1 2-15,0 1 0 0,0-1-7 0,1 2 7 0,0 0 0 0,0-2-10 0,0 2 10 0,1 0 0 0,-2 0 0 16,1 0 0-16,-2 0 0 0,1-3 3 0,-1 2-3 0,2 0 0 0,-1 0 17 16,1-1-17-16,1 1 0 0,-3-3-8 0,2 4 8 0,-2-1 0 0,2-2 0 0,-3 3 0 0,2 0 0 15,-3-1-20-15,1 1 20 0,-2 0 0 0,1 0-13 0,1 0 13 0,0 0 0 0,-1-2-6 16,2 1 6-16,0 0 0 0,-1-2 0 0,2 3 0 0,0 0 0 0,-2 0 3 16,2 0-3-16,0 0 0 0,-2-2 2 0,2 2-2 0,1 0 0 0,-3-1-6 0,1 1 6 0,-2 0 0 0,0-1 0 15,-1-1 0-15,0 2 0 0,-1-1-15 0,2-2 15 0,-1 2 0 0,2-3-17 0,0 4 17 0,2-1 0 0,-4-1-12 16,4 0 12-16,-2 0 0 0,2 1 0 0,-1-1 0 0,2 1 0 0,-1-2-6 0,-3 3 6 0,1 0 0 15,-2-2 4-15,4 2-4 0,0 0 0 0,-1-2-3 0,-2 2 3 0,0 0 0 0,-1 2 0 16,2-2 0-16,0 0 0 0,0-2 11 0,0 1-11 0,-1 0 0 0,-2-2 7 0,5 3-7 0,-2-1 0 16,0 0 16-16,0-1-16 0,2 1 0 0,-3-1 0 0,6 2 0 0,-1 0 0 0,-2 0 20 15,3-1-20-15,0 0 0 0,0-2-6 0,0 1 6 0,-1 1 0 0,-2-2-16 0,4 1 16 0,-2 0 0 0,1-1 0 16,-4 2 0-16,2 0 0 0,-3-2-16 0,6 1 16 0,-1 0 0 0,-2 1-26 0,-2 1 26 0,0 0 0 16,-1-3-3-16,3 3 3 0,1 0 0 0,-4 0 0 0,1 0 0 0,-2 0 0 0,2 0-6 15,1-1 6-15,2 0 0 0,-4-3-19 0,3 2 19 0,-2 2 0 0,2-4 3 0,-2 3-3 0,0-1 0 16,0 0 0-16,1 1 0 0,0 0 0 0,-2-3 3 0,2 3-3 0,0 1 0 0,0-2 1 15,0 1-1-15,0 0 0 0,0 1 1 0,0 0-1 0,-2 0 0 0,2-3 0 0,-1 1 0 0,2 2 0 16,-1-4 3-16,0 4-3 0,0-1 0 0,-2-1-7 0,1 1 7 0,0 0 0 0,0-1 17 16,0 2-17-16,0 0 0 0,-2-2 0 0,3 2 0 0,0-1 0 0,0-3 25 0,1 3-25 0,0 0 0 0,-1-1 1 15,0 2-1-15,0-1 0 0,1 0-10 0,0 1 10 0,0 0 0 0,-2-1 0 0,2 1 0 16,0 0 0-16,-1 1-6 0,1-1 6 0,0 0 0 0,0 1-5 0,3-1 5 0,-2 0 0 0,0 0-21 16,-2 0 21-16,0 0 0 0,1 1 0 0,0-1 0 0,2 0 0 0,-4 0-15 0,4 2 15 0,-3-1 0 15,1 1-12-15,2-2 12 0,0 0 0 0,-2 3-4 0,3-2 4 0,-1-1 0 0,-1 1 0 16,1 2 0-16,0-1 0 0,1 1-18 0,-3-1 18 0,2 0 0 0,-3 3-17 0,5-5 17 0,0 1 0 15,-4 2-8-15,3-2 8 0,-1 1 0 0,0 1 0 0,2 0 0 0,1-2 0 0,0 3-12 16,-2-3 12-16,2 0 0 0,-3 2 12 0,3 0-12 0,1-1 0 0,-3 1-1 0,0-1 1 0,0-1 0 0,0 4 0 16,-1-1 0-16,2-2 0 0,-1 3-29 0,-1-4 29 0,1 2 0 0,-1-1-29 15,1 1 29-15,0 0 0 0,-1 0 1 0,-1 0-1 0,2 0 0 0,0 3 0 0,0-1 0 0,2-1 0 0,-3-1 7 16,3 1-7-16,0-1 0 0,-1 1 9 0,2-2-9 0,-2 0 0 0,2 2 21 0,2-1-21 0,1 0 0 16,-2 3 0-16,-1-2 0 0,2 1 0 0,0-1 22 0,-2-1-22 0,1 0 0 0,-2 2-7 15,1-2 7-15,0 0 0 0,-1 1-11 0,2-1 11 0,0 2 0 0,1-2 0 0,0 1 0 0,-1-2 0 16,-1 4-3-16,1-2 3 0,1 1 0 0,0-2 16 0,0 1-16 0,1 0 0 0,-4 0 18 15,3 0-18-15,0 1 0 0,0 1 0 0,-1-2 0 0,0 1 0 0,1-1 7 0,1 0-7 0,0 1 0 0,1 1 0 16,1-2 0-16,-1-2 0 0,0 3 46 0,0-2-46 0,0 2 0 0,0-2 0 0,1 2 0 0,-1 0 0 16,0-2 20-16,2 1-20 0,-1 1 0 0,-1 1 24 0,4-3-24 0,-1 1 0 0,1 2 10 15,-2-2-10-15,0-2 0 0,0 1 0 0,3 1 0 0,0 1 0 0,-3 1 11 0,5-1-11 0,-1-2 0 16,0 1-13-16,-2 0 13 0,-1-1 0 0,1 2-11 0,1-2 11 0,-2 1 0 0,0-1 0 16,5 1 0-16,0-2 0 0,-1 4-11 0,-3-3 11 0,1 0 0 0,-1 0-4 0,1 2 4 0,0-2 0 0,-2 1 3 15,4 0-3-15,0-1 0 0,0 3 0 0,1-3 0 0,2-1 0 0,-2 2 15 16,2-1-15-16,0 0 0 0,-2 3-1 0,4-4 1 0,-1 1 0 0,-2 1-12 0,2-2 12 0,1 0 0 0,-3 1 0 15,-1-1 0-15,2 0 0 0,-3 3-3 0,3-3 3 0,2 0 0 0,0 2-7 0,1-3 7 0,1 2 0 16,-4 0-6-16,1-2 6 0,1 1 0 0,-1 1 0 0,-1-1 0 0,1 0 0 0,-1 0 15 16,4-2-15-16,-2 2 0 0,-1 0 8 0,5 0-8 0,0 1 0 0,-3-2-5 0,1 0 5 0,1 0 0 15,1 2 0-15,10-1 0 0,-1-1 0 0,-1 1-5 0,-1-1 5 0,-2 0 0 0,2 2 7 16,-3-2-7-16,1 0 0 0,-1 3 6 0,1-4-6 0,-1 0 0 0,0 0 0 0,-1-2 0 0,3 1 0 0</inkml:trace>
  <inkml:trace contextRef="#ctx0" brushRef="#br0" timeOffset="10093.9">4883 6456 0 0,'0'0'271'0,"0"0"-281"16,-5 0 10-16,2 0 0 0,0 0 13 0,2 0-13 0,-2-2 0 0,1 0 23 0,1 0-23 0,-2 2 0 15,0-2 0-15,1 0 0 0,0 0 0 0,1-1 22 0,-3 0-22 16,2 1 0-16,1-2 0 0,-1 1 0 0,1 0 0 0,-1-1-8 0,2 0 8 0,0 2 0 0,-1-4 0 0,1 2 0 0,0 0 0 16,-3-2 30-16,3 1-30 0,0-1 0 0,3 0 24 0,-2 0-24 0,1 0 0 0,-2 0 10 15,1-1-10-15,1 2 0 0,1-4 0 0,-1 3 0 0,0 0 0 0,2-4-1 0,0 5 1 0,-1-1 0 16,0-1-3-16,1 0 3 0,1 0 0 0,1 0 6 0,-3 1-6 0,1 0 0 0,2 0 0 0,-1 1 0 0,0-1 0 16,2 0 15-16,-1 1-15 0,0 1 0 0,0-2 47 0,2 2-47 15,-2 0 0-15,-6 4 0 0,6-5 12 0,0 2-12 0,0 0 0 0,0-1 0 0,0 2 0 0,0 1 0 0,0-5-32 0,-1 5 32 16,1 0 0-16,0 0-29 0,-2 1 29 0,0 0 0 0,3-1-16 0,-4 1 16 0,1 0 0 0,2 0 0 15,-2 1 0-15,0 0 0 0,0 0-17 0,-1 2 17 0,0 0 0 0,0-1-13 0,-1 0 13 0,0 2 0 16,2-2 6-16,-2 2-6 0,2 1 0 0,-3-1 0 0,1 2 0 0,-2-2 0 0,3 2 8 16,-2-1-8-16,1 2 0 0,-2 0 4 0,0-1-4 0,0 1 0 0,1 1 5 0,-1-1-5 0,0 0 0 15,-1 1 0-15,1 0 0 0,-2 1 0 0,1 0-3 0,-1-2 3 0,1 3 0 0,-2-3-7 16,0 3 7-16,2-2 0 0,-4 0 6 0,2-1-6 0,0 0 0 0,0 3 0 0,-2-3 0 0,1 1 0 16,-2 0 6-16,3-2-6 0,-3 0 0 0,0 3 5 0,1-3-5 0,0 1 0 0,-2 0 11 0,1-2-11 0,0 0 0 15,0 1 0-15,0-1 0 0,-1-2 0 0,-1 2 2 0,0-1-2 0,1-2 0 0,-2 2-9 16,0-4 9-16,1 1 0 0,0 2-14 0,0-3 14 0,0 0 0 0,-1 1 0 0,-2-2 0 0,2-1 0 15,0 0-15-15,-13-5 15 0,1-1 0 0,1 0 6 0,2-3-6 0,-1 0 0 0,-2 0 22 16,4-1-22-16,1-1 0 0,0-1 0 0,2 0 0 0,-2-1 0 0,2-1 9 0,1 0-9 0,2 1 0 16,0-3-3-16,1 1 3 0,0 1 0 0,0-2-5 0,4 2 5 0,-3-1 0 0,3-3 0 15,-2 2 0-15,2 1 0 0,-1-1-2 0,4 1 2 0,-2 0 0 0,0 0 4 0,1 1-4 0,1 1 0 0,-2-3 8 16,1 2-8-16,1 0 0 0,0-1 0 0,1 1 0 0,1 0 0 0,-4 0-6 0,4 1 6 16,-2-1 0-16,0 2-3 0,3 1 3 0,-2 1 0 0,1 0-6 0,1 8 6 0,0-1 0 0,0-1 0 15,0 1 0-15,0 2 0 0,0-3 5 0,0 3-5 0,0 0 0 0,1-2 1 0,-1 3-1 0,0-1 0 16,2-1 3-16,-2 2-3 0,0 1 0 0,0-4 0 0,0 3 0 0,0 0 0 0,1-1 2 15,-1 1-2-15,0-1 0 0,2 2-10 0,-2 0 10 16,1 0 0-16,1-2-15 0,-2 3 15 0,1 0 0 0,1-2 0 0,-2 2 0 0,1 0 0 0,1 1-12 0,-1 0 12 0,0 0 0 0,2 3-9 16,0-3 9-16,-2 2 0 0,3 0-8 0,-2 2 8 0,1 0 0 0,0-1 0 0,0 3 0 0,0-1 0 15,2 1 1-15,1 11-1 0,1 0 0 0,1-1 3 0,-2 3-3 0,-2-2 0 0,1 2-6 0,-3-2 6 16,2 1 0-16,-1-1 0 0,-2 3 0 0,1-1 0 0,-1 0 9 0,-1-2-9 0,0 2 0 0,-1-1 6 16,-2-1-6-16,0-1 0 0,-2 1-16 0,1-2 16 0,-2 0 0 0,1 1 0 0,-2-2 0 0,1 0 0 15,-3 2-14-15,2-2 14 0,0 0 0 0,1 1 16 0,-4-1-16 0,2-1 0 0,0 3 9 16,-2-3-9-16,1 1 0 0,-2 0 0 0,1-3 0 0,1 1 0 0,1 1 5 0,-1-3-5 0,-2 1 0 15,2 1-1-15,1-2 1 0,0 0 0 0,-1 1 2 0,2-1-2 0,0-2 0 0,-2 4 0 16,8-8 0-16,-2-2 0 0,0 1-6 0,1 1 6 0,0 0 0 0,-1-2-10 0,2 1 10 0,1 1 0 16,-3 0 7-16,1 1-7 0,1-3 0 0,-1 3 0 0,2-1 0 0,0 1 0 0,-1 0-4 15,1 0 4-15,0 0 0 0,0 1-4 0,0-1 4 0,1 1 0 0,1-1-19 0,-2 0 19 0,1 0 0 0,2 0 0 16,-1 1 0-16,1-1 0 0,0 2-22 0,-1-2 22 0,1 0 0 0,1 2-10 0,2-3 10 0,-3 2 0 16,3 1 11-16,-1-2-11 0,-2 0 0 0,3 2 0 0,0-1 0 0,-1-1 0 0,2 2 4 15,-3 0-4-15,1-1 0 0,1 0 0 0,0 1 0 0,0-1 0 0,0 2 7 0,-1-2-7 0,1 0 0 16,1 1 0-16,-3 0 0 0,3 1 0 0,-3-1 12 0,1 1-12 0,-2 0 0 0,2-2 4 15,-1 3-4-15,-1-3 0 0,1 4-10 0,-2-3 10 0,-2 0 0 0,3 3 0 0,-3-2 0 16,0 1 0-16,0-1 7 0,-2 0-7 0,1-1 0 0,-2 0 7 0,0 2-7 0,0-2 0 0,-2 2 9 16,1-3-9-16,1 0 0 0,-3 3 0 0,-12 4 0 0,4-2 0 0,-2 2 20 0,-1-4-20 0,0-1 0 15,-1 2 19-15,0-4-19 0,3-1 0 0,-5 2-5 0,5-6 5 0,-3 0 0 0,-1 3 0 0,5-5 0 0,-3 0 0 16,0 0-3-16,1-2 3 0,1-1 0 0,-3 1 10 0,4-2-10 0,-1 1 0 0,0-4 13 16,2 1-13-16,-1-1 0 0,-4-1 0 0,6 0 0 0,-3-1 0 0,2 0 13 0,1 0-13 15,-1 0 0-15,1-3 0 0,0 0 0 0,1 0 0 0,-1 0 1 0,2-4-1 0,2 2 0 0,-3-2 0 16,2 0 0-16,2 1 0 0,-2-3 1 0,2 1-1 0,0 0 0 0,-2-2-1 0,4 1 1 0,1 0 0 0,-2-3-6 15,4 1 6-15,1 0 0 0,-5 0 0 0,5 1 0 0,0-1 0 0,0 0-11 16,1-1 11-16,0 2 0 0,1-3-13 0,1 2 13 0,0-1 0 0,2-2-13 0,0 2 13 0,1 1 0 16,-1-3 0-16,6-11 0 0,0-4 0 0,-1 4-12 0,0 2 12 0,2-2 0 0,-1 2-11 15,0 5 11-15,1-1 0 0</inkml:trace>
  <inkml:trace contextRef="#ctx0" brushRef="#br0" timeOffset="10378.33">5328 5254 0 0,'0'0'555'0,"0"0"-555"0,0 5 0 0,0 0 0 0,-1 1 13 16,1-1-13-16,0-1 0 0,-3 1 25 0,2 2-25 0,0 0 0 0,0-2 11 0,-4 14-11 0,-2-1 0 0,1 3 0 15,-2-1 0-15,0 1 0 0,-3 2-30 0,-10 12 30 0,-1 2 0 0,-1-2-13 16,3-2 13-16,-1-3 0 0,-1 2-19 0,0-4 19 0,0 2 0 0,-2-1 0 0,2 0 0 0,1-1 0 16,-4 1-9-16,2 1 9 0,0 0 0 0,0-1 3 0,0-2-3 0,0 0 0 0,-1 1-10 0,-1-2 10 15,-1 2 0-15,-3 1 0 0,4-3 0 0,-1 1 0 0,0 0 22 0,1-3-22 0,-2 1 0 0,1 2-16 16,2-4 16-16,1 0 0 0,-3 0-44 0,26-23 44 0,0 0 0 0</inkml:trace>
  <inkml:trace contextRef="#ctx0" brushRef="#br0" timeOffset="14759.73">3552 15258 0 0,'0'0'1194'0,"0"0"-1195"0,0 0 1 0,0 0 0 0,0 0 0 0</inkml:trace>
  <inkml:trace contextRef="#ctx0" brushRef="#br0" timeOffset="81567.75">7430 6845 0 0,'0'0'281'0,"0"0"-292"15,0 3 11-15,0 1 0 0,0 0-5 0,0-4 5 0,0 1 0 0,-1 2 18 16,1-3-18-16,0 0 0 0,-1 3 0 0,1-3 0 0,0 0 0 0</inkml:trace>
  <inkml:trace contextRef="#ctx0" brushRef="#br0" timeOffset="84290.96">4551 8982 0 0,'0'0'364'0,"0"0"-360"0,0 3-4 0,-2 0 0 0,1 3-3 16,1-5 3-16,0-1 0 0,-1 4-1 0,1-4 1 0,0 1 0 0,-1 2 0 0,1-1 0 0,0-1 0 0,0 1 4 15,0 0-4-15,0-1 0 0,1 1-5 0,0-1 5 0,0 0 0 0,-1-1 0 0,2 1 25 16,-2-1-25-16,0 0 0 0</inkml:trace>
  <inkml:trace contextRef="#ctx0" brushRef="#br0" timeOffset="85841.78">9040 6441 0 0,'0'0'303'0,"0"0"-303"0,-2 6 0 0,1-1 0 0,0 2-1 15,1-5 1-15,0-1 0 0,0 2-8 0,0-2 8 0,0 0 0 0,-2 2 9 0,2-1-9 16,0 0 0-16,-1 0 0 0,1-1 0 0,0 0 0 0,0 3-1 0,0-3 1 0,0-1 0 0,0 5-1 0,0-5 1 16,0 0 0-16</inkml:trace>
  <inkml:trace contextRef="#ctx0" brushRef="#br0" timeOffset="87120.75">9173 6168 0 0,'0'0'278'0,"0"0"-279"0,-22-42 1 0,0 0 0 0,-1-3 12 16,13 31-12-16,1 1 0 0,0-3 2 0,-3 3-2 0,1 1 0 0,-2-3 0 0,-1 2 0 0,0 1 0 15,-1-1-13-15,0 2 13 0,-1 0 0 0,-1-3 1 0,-1 4-1 0,-1-1 0 0,0-1 29 0,-13-3-29 0,0 1 0 16,-3-1 0-16,3 5 0 0,-2-1 0 0,2 1 16 0,0 2-16 0,-1 2 0 0,-1-4 16 15,0 7-16-15,-1-1 0 0,0-3 20 0,3 6-20 0,-1 0 0 0,-1-1 0 16,0 2 0-16,0 0 0 0,-2 3-10 0,2 0 10 0,1-2 0 0,-2 3-1 0,2 0 1 0,1-1 0 0,-2 2 14 16,-2 1-14-16,0-2 0 0,1 4 0 0,1 0 0 0,1-1 0 0,0 2 21 0,-1 0-21 0,3 1 0 0,-5-1 6 15,4 1-6-15,0 1 0 0,-1 1 11 0,3 0-11 0,0 0 0 0,1 2 0 0,-2-1 0 0,2 0 0 16,0 3 20-16,0-1-20 0,2-1 0 0,-1 3 13 0,2-1-13 0,-1 0 0 0,0-1-14 16,1 3 14-16,-2 0 0 0,1 0 0 0,2 0 0 0,-3 1 0 0,1 1-5 0,2 2 5 15,1-2 0-15,-2 2 0 0,0-1 0 0,1-1 0 0,-2 3 16 0,1-1-16 0,2 1 0 0,-2 0 0 16,2 0 0-16,0 0 0 0,-2 1 1 0,6-1-1 0,-1 0 0 0,-3 1-4 0,9 0 4 0,-3 1 0 15,0 0-10-15,3 0 10 0,1-2 0 0,-4 4 0 0,7-4 0 0,-1-1 0 0,2 3 7 16,2-2-7-16,2-1 0 0,-4 1 25 0,5-3-25 0,1-1 0 0,0 4 38 0,4-4-38 0,0 0 0 0,-1 0 0 16,3-9 0-16,0 0 0 0,1-2 30 0,0 3-30 0,1-1 0 0,-1 3 1 0,4 1-1 15,-3 0 0-15,1-2 0 0,3 4 0 0,-2-1 0 0,3-1 0 0,1 2 0 0,0 0 0 0,3 0-14 16,-1-2 14-16,0 2 0 0,2 0-17 0,-1-2 17 0,2-1 0 0,1 2 11 0,3-4-11 0,-1 1 0 16,0 1 0-16,17 1 0 0,1 2 0 0,0-2 10 0,-1-4-10 0,1-1 0 0,1 1 20 15,-1-5-20-15,0 0 0 0,2 0 8 0,-2-4-8 0,-1 0 0 0,3 0 0 0,-3-1 0 0,1 0 0 16,3 0-5-16,-5-1 5 0,1 0 0 0,1 0-1 0,-4-1 1 0,0-1 0 15,3 0-12-15,-4-1 12 0,1 0 0 0,4-1 0 0,-6 0 0 0,0 0 0 0,4-1 6 0,-7 0-6 0,0 1 0 16,2-2 13-16,-6 1-13 0,0-2 0 0,1 1 8 0,-4-1-8 0,0 0 0 0,0-2 0 0,-11 5 0 0,-2-1 0 16,1 0-1-16,-1 1 1 0,-1 0 0 0,3-1-13 0,-2-1 13 0,-1 2 0 0,0-3-12 0,-2 1 12 15,0 0 0-15,3-1 0 0,-6-2 0 0,1 1 0 0,2-2-10 0,-4-2 10 0,0 0 0 16</inkml:trace>
  <inkml:trace contextRef="#ctx0" brushRef="#br0" timeOffset="89545.99">4587 9192 0 0,'0'0'358'0,"0"0"-374"16,0 4 16-16,0 1 0 0,1 4 0 0,-1-9 0 0,0 1 0 0,2 0-15 15,-1-1 15-15,0 0 0 0,0 1-5 0,1-1 5 0,-2 0 0 0,3-2-6 0,-3 2 6 0,0 0 0 0,0 0 0 16,0 0 0-16,0 0 0 0</inkml:trace>
  <inkml:trace contextRef="#ctx0" brushRef="#br0" timeOffset="91761.89">4575 9317 0 0,'0'0'699'0,"0"0"-706"16,0 4 7-16,1 3 0 0,2-2 0 0,-3-3 0 0,0-1 0 0,2 0-28 0,-1-1 28 0,1 0 0 16</inkml:trace>
  <inkml:trace contextRef="#ctx0" brushRef="#br0" timeOffset="92358.16">8934 6500 0 0,'0'0'314'15</inkml:trace>
  <inkml:trace contextRef="#ctx0" brushRef="#br0" timeOffset="95244.82">4211 9131 0 0,'0'0'273'0,"0"0"-277"0,0 7 4 0,0-1 0 0,1 0 0 0,1-5 0 15,-2 1 0-15,2-1 2 0,-1 0-2 0,1 1 0 0,1-1-8 0,-2-1 8 0,1 0 0 0,1 0-7 16,0 0 7-16,0-1 0 0,1-1 0 0,-4 2 0 0,0 0 0 0,0 0 17 0,0 0-17 0,0 0 0 0</inkml:trace>
  <inkml:trace contextRef="#ctx0" brushRef="#br0" timeOffset="95629.39">7741 6574 0 0,'0'0'344'0,"0"0"-341"15,3 3-3-15,1 1 0 0,1 1-1 0,-4-5 1 0,0 0 0 0,0 0 0 0,-1 0 0 0,0 0 0 16,0 0-22-16,0 0 22 0,0 0 0 0</inkml:trace>
  <inkml:trace contextRef="#ctx0" brushRef="#br0" timeOffset="96811.59">4195 9274 0 0,'0'0'304'0,"0"0"-315"16,-2 5 11-16,1 0 0 0,-1 1-5 0,0-6 5 0,1 3 0 0,1 0 0 0,0 0 0 0,0-1 0 15,-3 2 2-15,3-3-2 0,0 0 0 0,0 2 1 0,0-3-1 0,0 1 0 0</inkml:trace>
  <inkml:trace contextRef="#ctx0" brushRef="#br0" timeOffset="97397.92">8112 6370 0 0,'0'0'308'0,"0"0"-315"0,0 0 7 0,0 0 0 0,0 0-1 0,0 0 1 0,0 0 0 0,0 0 0 16,-4 2 0-16,0 2 0 0,0-1-4 0,3-3 4 0,0 0 0 0,-2-1 1 15,3 1-1-15,0 0 0 0,0 0-3 0,0 0 3 0,0 0 0 0</inkml:trace>
  <inkml:trace contextRef="#ctx0" brushRef="#br0" timeOffset="100939.54">3973 9330 0 0,'0'0'538'0,"0"0"-539"15,10 7 1-15,2-1 0 0,0 4 0 0,-9-10 0 0,0 0 0 0,1 2-2 16,-4-2 2-16,0 0 0 0,0 0 0 0,0 0-2 0,0 0 2 0,0 0 0 0,0 0 0 0,0 0-2 0,0 0 2 0,0 0 0 0</inkml:trace>
  <inkml:trace contextRef="#ctx0" brushRef="#br0" timeOffset="115799.62">6788 9610 0 0,'0'0'293'0,"0"0"-286"0,-12 3-7 0,0 0 0 0,0 2 16 0,4-4-16 0,0 1 0 0,0 0 0 16,-1 0 0-16,1-2 0 0,0 2 2 0,-2-1-2 0,1 0 0 0,0 2-11 0,-13-1 11 0,-1 0 0 15,2 2-16-15,-1-4 16 0,0 1 0 0,-1 1 0 0,3-1 0 0,-1 0 0 0,-2 0 4 16,4-1-4-16,-2 0 0 0,0 2 14 0,1-2-14 0,0 0 0 0,-2 0 6 0,2 0-6 16,0 0 0-16,0 0 0 0,2 0 0 0,-2 0 0 0,3-1 6 0,-3 0-6 0,1 0 0 0,1 0 13 0,-2 0-13 15,2 0 0-15,-3-1 0 0,3 2 0 0,-1-1 0 0,-2-1 0 0,2 1 0 0,-1 0 0 16,-2 0-7-16,-13 0 7 0,1 0 0 0,-1-2 39 0,5 2-39 0,2 0 0 0,-3-1 18 0,15 0-18 16,1 2 0-16,-2-1 0 0,-11 0 0 0,1-1 0 0,-4-1-8 0,6 3 8 0,-1 0 0 0,0-2-29 15,26 2 29-15,0 0 0 0,0 0-31 0,0 0 31 0,0 0 0 0,0 0 0 0,-68-2 0 0,-1 0 0 16,0-3-18-16,49 5 18 0,-1 0 0 0,0-1 8 0,-3 0-8 0,2 0 0 0,-2 1 39 0,2-2-39 15,-1 1 0-15,0 0 0 0,-2 1 0 0,0 0 0 0,-2 0 9 0,0 0-9 0,0 0 0 0,1 0-7 16,0-1 7-16,1 0 0 0,-2 0-21 0,0 0 21 0,0-1 0 0,-1 0 0 0,4 1 0 16,-2-1 0-16,1 1-14 0,-1 0 14 0,1 0 0 0,-3-3-15 0,4 2 15 0,0 0 0 0,-2 1-15 15,-1-1 15-15,2 1 0 0,-2 0 0 0,3-1 0 0,0 1 0 0,-1-1-4 0,1 1 4 0,-2 0 0 16,3-1 2-16,2-1-2 0,0 1 0 0,0-1 10 0,0 1-10 0,0-1 0 0,1 1 0 16,10 2 0-16,0 0 0 0,0-2 16 0,-2 1-16 0,0-1 0 0,0 1 31 0,1-1-31 0,0 0 0 15,-2-1 36-15,1 1-36 0,-4 0 0 0,3-2 0 0,1 1 0 0,-3-1 0 0,0 1 18 16,1-2-18-16,1 1 0 0,-4-2-8 0,4 1 8 0,-1-1 0 0,2 2-18 0,0-3 18 0,-2 0 0 15,2 0 0-15,-1 0 0 0,2 0 0 0,-1-1-5 0,1 0 5 0,2-1 0 0,-1 1-9 16,1-2 9-16,0 2 0 0,1-3-12 0,-1 0 12 0,2 1 0 0,-1-1 0 0,2 0 0 0,0 0 0 16,-2-3-13-16,4 0 13 0,-2 0 0 0,0-1-11 0,3 0 11 0,-2 1 0 0,-2 0-5 0,4-2 5 15,0 0 0-15,0-2 0 0,0 0 0 0,1 1 0 0,-1-4-1 0,1 3 1 0,1-2 0 0,-1 1-1 16,1-1 1-16,1 0 0 0,-3-1 0 0,3-14 0 0,0 1 0 0,0-1 0 0,0 5 0 16,0 0 0-16,3-1 0 0,-3 15 0 0,1 0 0 0,1-1 0 0,-1-13 0 0,1 1 0 0,2-1-1 15,0 6 1-15,-1-2 0 0,0-1 0 0,-2 5 0 0,1 2 0 0,1-4-2 0,1 5 2 0,-1-2 0 16,2 1-1-16,-4 11 1 0,1-1 0 0,2 1-2 0,-1-3 2 0,0 1 0 0,0-2 0 0,1 0 0 15,0-1 0-15,-1-1-4 0,1 1 4 0,1-1 0 0,-2-1-6 0,2 2 6 0,1 0 0 16,1-2-7-16,-2 2 7 0,1-1 0 0,0-1 0 0,0 0 0 0,1 3 0 0,1-3-7 0,-1 4 7 0,0 0 0 16,3-3-4-16,-1 4 4 0,0 0 0 0,3-1-3 0,-4 3 3 0,1-1 0 0,0-1 0 15,3 3 0-15,-1 0 0 0,2-1-1 0,-2 2 1 0,1 2 0 0,6-4 2 0,-4 4-2 0,0-1 0 16,2-1 6-16,2 3-6 0,0 0 0 0,-1-3 0 0,2 5 0 0,-1 0 0 0,3-2 7 16,2 4-7-16,-3-1 0 0,1-3 5 0,0 3-5 0,0 0 0 0,2-1 5 0,13 2-5 15,1 0 0-15,3-2 0 0,-8 2 0 0,2 0 0 0,0 0 5 0,-3 0-5 0,1 0 0 0,1 0 43 16,-3 0-43-16,1 0 0 0,0 1 8 0,1-1-8 0,1 0 0 0,-1 1 0 0,4 0 0 0,-2 0 0 0,0 0 8 15,1 1-8-15,1 1 0 0,-1-1-5 0,-1 0 5 0,1 0 0 0,0 0-4 16,1 1 4-16,-1-1 0 0,1 2 0 0,-3-1 0 0,0 0 0 0,2 1-3 0,-1-1 3 0,0 0 0 16,-1 4 2-16,2-4-2 0,-1 1 0 0,1 1-3 0,-1-3 3 0,0 1 0 0,1 1 0 15,-2-3 0-15,2 0 0 0,-1 3-2 0,-3-1 2 0,0-1 0 0,1 3-13 0,-3-1 13 0,1-1 0 0,0 1 0 16,-2 0 0-16,1 1 0 0,1-1 0 0,-2 1 0 0,1-1 0 0,-1 1 4 0,-4 2-4 0,-1-4 0 16,3 3 9-16,-5 1-9 0,3-2 0 0,0 2-3 0,-4-1 3 0,1 0 0 0,3 0 0 15,-7-1 0-15,1 1 0 0,0 1-4 0,-12-5 4 0,0 1 0 0,2 1 11 0,-1-1-11 0,2 0 0 0,0 2-6 16,-1 0 6-16,1-1 0 0,1 3 0 0,0 0 0 0,-1-2 0 0,1 4-8 0,-1 0 8 15,0-2 0-15,3 2-13 0,-4 0 13 0,0 1 0 0,3 0-12 0,-3 2 12 0,0 1 0 16,2-3 0-16,-2 3 0 0,-2 1 0 0,2 0-4 0,-2 1 4 0,-1 2 0 0,3-2 3 0,-4 0-3 0,0 1 0 16,2 2 4-16,-3-1-4 0,1 1 0 0,0 2 0 0,-2-1 0 0,0 0 0 0,1 2 3 15,-3 1-3-15,1 0 0 0,1 0 6 0,-2 17-6 0,0 0 0 0,0-1-4 0,-2-3 4 0,1-1 0 16,-4 2 0-16,2-2 0 0,0-1 0 0,-1 0 10 0,-2-2-10 0,0-1 0 0,-2 4 6 16,0-7-6-16,0 3 0 0,1-1-1 0,1 1 1 0,0 1 0 0,-3-1 0 0,2 4 0 0,-2-2 0 0,1 0-16 15,-2 1 16-15,1-1 0 0,-2 0-14 0,0 0 14 0,1-1 0 0,-2 2 3 0,0-1-3 16,-1-1 0-16,-1 1 0 0,3-2 0 0,-4-1 0 0,3 1 2 0,0-3-2 0,0 1 0 0,1 1 0 15,3-4 0-15,-1-2 0 0</inkml:trace>
  <inkml:trace contextRef="#ctx0" brushRef="#br0" timeOffset="117685.08">9609 7209 0 0,'0'0'305'0,"0"0"-294"0,5 2-11 16,0-1 0-16,1 1 0 0,-4-1 0 0,0 1 0 0,1-2-1 0,-2 1 1 0,0-1 0 0,2 2-21 15,-2-1 21-15,0 0 0 0,0 1 0 0,-1-2 0 0,0 1 0 0,0-1 0 0,1 4 0 16,-1-2 0-16,0 0 0 0,-1 0-11 0,-1-1 11 0,0 2 0 0,0 0-11 0,-1 1 11 0,0-2 0 0,0 2-2 16,-2 0 2-16,1-2 0 0,-1 3 0 0,-1 0 0 0,0-2 0 0,-1 2 6 0,-11 4-6 0,0-2 0 15,-1 4 7-15,-3-6-7 0,-1 2 0 0,0 2 5 0,1-5-5 0,-1 1 0 0,0 2 0 16,1-2 0-16,0-1 0 0,-2 3 8 0,-13-4-8 0,1 2 0 0,-2 3-7 0,18-6 7 0,0-1 0 0,-2 3-10 15,-13 0 10-15,-1-2 0 0,0 3 0 0,5-1 0 0,-1-1 0 0,-1 1 0 0,4-1 0 16,-1 1 0-16,1 2 12 0,1-2-12 0,-1 2 0 0,1-3 15 0,0-1-15 0,-1 1 0 0,-1 3 0 16,3-2 0-16,-1 0 0 0,-3 2-4 0,2-2 4 0,0-1 0 0,-2 2-4 0,2-1 4 0,0-2 0 15,-2 2 12-15,2 0-12 0,0-1 0 0,-3 1 0 0,-1-1 0 0,0 1 0 16,-1 1 9-16,1-2-9 0,-1 0 0 0,0 2 1 0,2-2-1 0,1 0 0 0,-5 0-7 0,3 0 7 0,0-1 0 16,-3 2 0-16,5-1 0 0,-1 0 0 0,0 0-13 0,2 0 13 0,-3-2 0 0,1 3-14 0,0-1 14 15,0-1 0-15,-1 2-5 0,2-3 5 0,-2 2 0 0,1-2 0 0,2 1 0 0,-1 0 0 0,0 3 6 16,2-1-6-16,1-2 0 0,-4 1 16 0,4-1-16 0,0 0 0 0,-1 1-1 0,3-3 1 0,1 0 0 15,-5 1 0-15,6 1 0 0,1-1 0 0,-3-1-8 0,2 0 8 0,1 0 0 0,-1 0-4 16,6-1 4-16,-1-1 0 0,-2 1-3 0,13 0 3 0,-1-1 0 0,-1 0 0 0,-1 1 0 0,1 0 0 16,-2-2-17-16,1 1 17 0,0 1 0 0,-1-4-11 0,0 0 11 0,1 2 0 0,-1-2-2 15,2-1 2-15,0 0 0 0,-2 2 0 0,3-3 0 0,-1 1 0 0,-1-1 0 0,8 5 0 0,0-2 0 16,0-1 5-16,1 2-5 0,0-1 0 0,-2-1 3 0,-3-7-3 0,-3 0 0 0,2-3 0 16,2 0 0-16,-1 1 0 0,-1-6 0 0,2 4 0 0,1 0 0 0,-3-3 16 0,4-1-16 0,0 2 0 0,-2-1 3 15,4-1-3-15,0 0 0 0,-1-2 0 0,2 1 0 0,0-1 0 0,0 1 12 0,1-2-12 0,0 1 0 16,0-2 5-16,2-14-5 0,0-1 0 0,0-2-3 0,-1 8 3 0,0-1 0 0,2-1 0 15,0 5 0-15,1-3 0 0,1 4-4 0,0 0 4 0,-1 0 0 0,1 0 1 0,-2 0-1 16,1 2 0-16,2 1-3 0,-4-1 3 0,0 2 0 0,2-2 0 0,-3 3 0 0,1 0 0 0,-1-2-12 16,2 5 12-16,0 0 0 0,1-1 2 0,-1 1-2 0,0 0 0 0,4-1 6 0,-4-1-6 0,-1 0 0 15,3 0 0-15,2 0 0 0,-1 2 0 0,1-1-1 0,-2 0 1 0,1 1 0 0,1-2-5 16,-2 3 5-16,1-2 0 0,0 0-10 0,-2 11 10 0,0-2 0 0,0 3 0 0,0-2 0 0,0 1 0 16,1-3 7-16,1 2-7 0,0-1 0 0,1 0-6 0,0 0 6 0,2 0 0 0,2 0 3 15,-2-2-3-15,3 3 0 0,-3-2 0 0,3 1 0 0,1 1 0 0,0-2-7 0,2 2 7 0,-1 1 0 16,1-2-7-16,0 2 7 0,1-2 0 0,-1 1 1 0,2 1-1 0,0 1 0 0,1-1 0 0,13-4 0 15,0 1 0-15,3-3 5 0,-3 6-5 0,0 1 0 0,3-2 3 0,-5 3-3 0,0 1 0 0,1 0 0 16,-1 2 0-16,0-1 0 0,1 0 0 0,-1 2 0 0,1-1 0 0,0 1 12 0,0 1-12 0,0-1 0 16,2 0 15-16,-2 1-15 0,0-1 0 0,1 1 5 0,2 0-5 0,-1 0 0 0,4-1 0 15,-3 3 0-15,2-1 0 0,0-1 8 0,-1 1-8 0,1 2 0 0,0-1 0 0,-2-1 0 0,0 1 0 16,2-1 7-16,-4 3-7 0,0 0 0 0,1-1 0 0,-1 1 0 0,1 0 0 0,0 0 19 0,1 0-19 16,0 0 0-16,2 3-1 0,1-3 1 0,1 0 0 0,-37 0 0 0,38 0-2 0,2 1 2 0,0 0 0 15,0 3 0-15,1-3 0 0,0 1 0 0,0 2-15 0,-3-1 15 0,0 1 0 0,2 0 2 0,-5 1-2 0,1 0 0 16,-1 1 14-16,-3-1-14 0,1 1 0 0,1 0 0 0,-5-1 0 0,1 1 0 0,1 1 16 15,-1-2-16-15,1 2 0 0,-1 1 0 0,1 1 0 0,1 0 0 0,0 2 0 0,-5-1 0 0,0 1 0 16,3 0 0-16,-5 0 0 0,0 1 0 0,3 0-2 0,-7 0 2 0,1-1 0 0,1 2 4 16,-6 1-4-16,2-2 0 0,-2 1 15 0,-9-5-15 0,-1-1 0 0,1 1 0 0,-1 3 0 0,1-2 0 15,0 2 10-15,-3 2-10 0,0 1 0 0,2-3 4 0,-2 4-4 0,-2-1 0 0,2 3-2 16,-4-1 2-16,0 1 0 0,0 0 0 0,-1 2 0 0,0-1 0 0,-2 0 14 0,-1 3-14 0,0-1 0 0,0 0-11 16,-7 15 11-16,3 0 0 0,-2 0-9 0,-2-5 9 0,1 3 0 0,-2-1 0 15,0-2 0-15,1 0 0 0,-1 1-13 0,-3-2 13 0,2 0 0 0,-1 0-13 0,1 0 13 0,-1 0 0 0,1 1-7 16,1 3 7-16,-2 1 0 0,1-1 0 0,-2 2 0 0,1-1 0 0,-1 1-9 0,1-3 9 0,-2-2 0 15,1 4-1-15,2-1 1 0,2-1 0 0,-2 0 13 0,6-4-13 0,1 1 0 0</inkml:trace>
  <inkml:trace contextRef="#ctx0" brushRef="#br0" timeOffset="129964.64">3339 9167 0 0,'0'0'596'0,"0"0"-597"0,0 0 1 0,0 0 0 16,0 0 0-16,0 0 0 0,0 0 0 0,0 0-1 0,0 0 1 0,0 0 0 0,0 0-1 15,0 0 1-15,0 0 0 0,0 0-1 0,0 0 1 0,0 0 0 0,0 0 0 0,0 0 0 0,0 0 0 16,0 0 0-16,0 0 0 0,0 0 0 0,0 0 0 0,0 0 0 0,0 0 0 0,0 0 0 0,0 0 0 15,0 0 0-15,0 0 0 0,0 0 0 0,0 0 0 0,0 0 0 0,0 0 0 0,0 0 0 0,0 0 0 16,0 0 0-16,0 0 0 0,0 0 0 0,0 0 0 0,0 0 0 0,0 0 0 0,0 0 0 0,0 0 0 0,0 0 0 16,0 0 0-16,0 0 0 0,0 0 0 0</inkml:trace>
  <inkml:trace contextRef="#ctx0" brushRef="#br0" timeOffset="203437.08">7014 5997 0 0,'0'0'275'0,"0"0"-288"16,-4 0 13-16,-1 0 0 0,1-1-5 0,1 0 5 0,0 0 0 0,0 0 0 15,-1 0 0-15,1 0 0 0,-1-1-1 0,1 2 1 0,-3-1 0 0,2-1 0 0,-1 1 0 0,0 0 0 0,1-1 0 16,-2 2 0-16,0 0 0 0,6 0 0 0,-7-1 0 0,0 1 0 0,1 0 0 0,-3-2 0 0,2 2 0 0,0 0 0 15,-2 2 3-15,-11 0-3 0,0 1 0 0,0 2 14 0,0-1-14 0,0 0 0 0,1 1 0 16,1 1 0-16,0-1 0 0,-1 1 6 0,3 0-6 0,0 0 0 0,-4 3-14 0,5-2 14 0,-2 0 0 16,1 3-7-16,16-10 7 0,0 0 0 0,0 0 0 0,0 0 0 0,0 0 0 0,0 0-2 0,-44 25 2 15,2 2 0-15,-2-2 0 0,30-15 0 0,2 0 0 0,-4-1 2 0,4 2-2 0,0 0 0 0,-1 0 0 16,3 0 0-16,-3-1 0 0,2 2-2 0,0-3 2 0,-1 3 0 0,0-1 0 0,2 0 0 16,1 1 0-16,-2-1 0 0,2 2 0 0,0 0 0 0,0-1 0 0,1 0 0 0,1 1 0 0,-4 2 0 15,5-1 0-15,0-1 0 0,-3 0 0 0,4 3 0 0,1-2 0 0,-4 1 3 0,4 0-3 0,0-1 0 16,-1 2 0-16,2-1 0 0,0-1 0 0,-2 2-3 0,4-1 3 0,-2 1 0 0,1-1 0 15,2 2 0-15,0-1 0 0,-1-2 16 0,1 2-16 0,0-1 0 0,2 1 0 0,-1 0 0 0,0-1 0 0,2 1 35 16,-1-1-35-16,1-1 0 0,0 3 12 0,1-3-12 0,1 0 0 0,1 4 17 16,0-2-17-16,-2-3 0 0,3 4 0 0,0-4 0 0,-1 1 0 0,0 0 26 0,0-2-26 0,2 2 0 15,0-1 2-15,-1-1-2 0,0-1 0 0,1 2-15 0,1-1 15 0,-3-1 0 0,3 2 0 16,-1-2 0-16,1-2 0 0,1 2-7 0,-2-1 7 0,2 0 0 0,-2-2-11 0,1 1 11 0,1-1 0 0,-1 2 1 16,-5-8-1-16,0 0 0 0,1 2 0 0,-2-1 0 0,2-1 0 0,1 1 0 0,-1 0 0 15,0 1 0-15,1-1-6 0,-1 0 6 0,3-2 0 0,-2 5-8 0,1-5 8 0,0 1 0 0,2 1 0 16,-2-1 0-16,1-1 0 0,0 4-17 0,1-4 17 0,0 2 0 0,0-2-12 0,0 1 12 0,1-2 0 15,0 1 6-15,-1-1-6 0,1 0 0 0,1 3 0 0,-2-5 0 0,1 1 0 0,1 0 1 16,0 1-1-16,0-2 0 0,0-1 5 0,1 1-5 0,-3 0 0 0,2-1 26 0,10-6-26 0,1-1 0 16,2 0 0-16,-5-1 0 0,0 0 0 0,0-1 8 0,-4 0-8 0,1 1 0 0,1-1-8 0,-5-1 8 15,1 2 0-15,1-2 5 0,-3 1-5 0,-1-2 0 0,2 0 0 0,-12 14 0 0,0 0 0 0,0 0-2 16,17-27 2-16,-1-1 0 0,3-1 10 0,-13 14-10 0,0 1 0 0,3-3 9 0,-4 2-9 16,0-1 0-16,1 0 0 0,-1-1 0 0,-1 2 0 0,4-1 12 0,-5 1-12 0,1-1 0 0,1-1-12 15,-2 2 12-15,0-2 0 0,2 0-13 0,-2 2 13 0,1 0 0 0,0-2 0 16,-2 0 0-16,0 1 0 0,1-2 0 0,0 0 0 0,-2 1 0 0,2-1-9 0,-2 1 9 0,0 0 0 0,1-1-14 15,-1 1 14-15,0 0 0 0,1 0 0 0,-2 0 0 0,0-1 0 0,2 2-9 0,-2 0 9 0,0 0 0 16,-1-2-10-16,0 2 10 0,0 0 0 0,-1 1 0 0,0-1 0 0,0 2 0 0,0-1 0 0,0 3 0 16,1-2 0-16,-4 1 14 0,4 8-14 0,0 0 0 0,-2-1 19 0,-1-5-19 0,0-1 0 15,-2-1 4-15,2 8-4 0,1 1 0 0,0 0 0 0,0-1 0 0,0 1 0 0,0-4 4 0,-2 5-4 16,1-1 0-16,0-1-2 0,-2 1 2 0,1-1 0 0,0-2-9 0,-9-3 9 0,-1-2 0 0,-2 1 0 16,2 1 0-16,-3 1 0 0,0 0 12 0,1 2-12 0,1 0 0 0,-3 2 3 0,2 2-3 0,0 2 0 15,-2-4 0-15,3 5 0 0,-1 0 0 0,-2 1 0 0,3 1 0 0,-1 1 0 0,-2-1-5 16,0 2 5-16,2 0 0 0,-3 2-21 0,-1 2 21 0,2-1 0 0,-2 1-28 0,0 0 28 15,1 1 0-15,-1 0 0 0,-14 5 0 0,2 1 0 0,-4-2-12 0,9 0 12 0,0-1 0 0,-1 2 8 16,15-9-8-16,2 2 0 0</inkml:trace>
  <inkml:trace contextRef="#ctx0" brushRef="#br0" timeOffset="204889.76">3473 8318 0 0,'0'0'320'0,"0"0"-321"0,0 3 1 16,1 0 0-16,1-2-1 0,-2-1 1 0,0 0 0 0,0 1 0 0,0-1 0 0,0 0 0 0,3 3-1 0,-3-3 1 15,0 2 0-15,1-1-1 0,-1 0 1 0,0 0 0 0,2 2-1 0,-1-2 1 0,0 1 0 0,0 0 0 16,1 0 0-16,-2 0 0 0,1 3-1 0,1-2 1 0,-2 0 0 0,3 1 0 16,-3 2 0-16,1-1 0 0,2-1 0 0,-2 3 0 0,1-1 0 0,-1 2 0 0,1-1 0 0,-2 0 0 0,3 2 0 15,-1 10 0-15,1 1 0 0,0 2 0 0,-3-2 0 0,1 1 0 0,1 1 0 0,-1-2 0 0,1-1 0 16,-1 2 0-16,-1-1 0 0,0-2 0 0,2 3 0 0,-2-3 0 0,0-1 0 0,4 1 0 15,-4-1 0-15,0-1 0 0,1 2 0 0,-1-2 0 0,0 0 0 0,1 2 0 0,-1-4 0 0,0 0 0 16,3 1 0-16,-3-3 0 0,0 2 0 0,0-1 0 0,0-2 0 0,0-1 0 0,0 2 0 0,0-9 0 16,0 1 0-16,0 0 0 0,0 0 0 0,0 0 0 0,0 1 0 0,0-1 0 0,0 1 0 0,-2 1 0 15,2-1 0-15,0 1 0 0,-1-1 0 0,1 1 0 0,0-2 0 0,0 4 0 0,0-3 0 0,0 0 0 16,-1 2 0-16,1-3 0 0,0 2 0 0,0 1 0 0,0-4 0 0,0 1 0 0,-1 3 0 16,1-4 0-16,0-1 0 0,-4 4 0 0,4-5 0 0,0 2 0 0</inkml:trace>
  <inkml:trace contextRef="#ctx0" brushRef="#br0" timeOffset="205489.77">3658 8266 0 0,'0'0'508'0,"0"0"-509"16,0-3 1-16,0-1 0 0,2 1-1 0,-2 0 1 0,0-3 0 15,2 2-1-15,-2 0 1 0,0 1 0 0,1-2 0 0,-1 0 0 0,0 0 0 0,0-1-2 0,0 2 2 0,0 1 0 0,-1-5-2 16,-1 5 2-16,2-2 0 0,-3 1-2 0,1 2 2 0,1-2 0 0,-2-2 0 0,-1 4 0 0,1 0 0 16,0-1-2-16,-1 1 2 0,0-1 0 0,-1 1-2 0,1 1 2 0,-3 0 0 0,0 0-2 15,0 1 2-15,-1 0 0 0,2 0 0 0,-14 3 0 0,1 0 0 0,1 2-2 0,0 1 2 0,-3 3 0 16,4-2-3-16,-1 1 3 0,0 1 0 0,0-1-3 0,-2 1 3 0,3 0 0 0,-1 1 0 16,3 1 0-16,-1-1 0 0,2 2-4 0,-2 0 4 0,3-1 0 0,1 2-4 0,-1 0 4 0,2 2 0 0,-2-1-4 15,2 1 4-15,0-1 0 0,-2 2 0 0,4-2 0 0,1 1 0 0,-4 1-4 0,6-1 4 16,-2 1 0-16,1 0-5 0,0 1 5 0,2-1 0 0,-1 2-5 0,1 0 5 0,1-1 0 0,-1 1 0 15,1-1 0-15,1 0 0 0,0 2-5 0,1-2 5 0,1-1 0 0,-2 4-4 0,3-3 4 16,0 1 0-16,0 1-5 0,3-2 5 0,-2 1 0 0,2 1 0 0,0-1 0 0,0 0 0 0,3 0-5 16,-1-2 5-16,1 0 0 0,-2 2-5 0,1-3 5 0,0 1 0 0,3-1-5 0,0-1 5 0,-2 0 0 15,2 2 0-15,4-2 0 0,-3 0 0 0,1 2-5 0,4-4 5 0,-3 1 0 0,2 1-5 16,-2-3 5-16,1 1 0 0,1-1-4 0,1-2 4 0,-1 0 0 0,3 4 0 0,0-3 0 0,-2-2 0 16,2 2-4-16,-1-3 4 0,2 0 0 0,0 0-4 0,1-1 4 0,-3-1 0 0,3 0-4 0,-3-1 4 15,3-2 0-15,-1 4 0 0,-17-6 0 0,0 0 0 0,0 0-8 0,31 2 8 0,1 0 0 16,0 1-9-16,-19-5 9 0,2 1 0 0,1-1-9 0,-1-3 9 0,0 2 0 0,1-2 0 15,-2-1 0-15,1 0 0 0,-1-1-8 0,-1 0 8 0,1 0 0 0,0-1-7 0,-1 0 7 0,-1 1 0 0,1-5-5 16,-2 1 5-16,0 1 0 0,1-1 0 0,-2-1 0 0,1-2 0 0,2 0-4 0,-3-1 4 0,-1 1 0 16,0-1-4-16,-2 1 4 0,1-1 0 0,0-2-3 0,-1-1 3 0,-1 1 0 15,2-2 0-15,-5 1 0 0,1 1 0 0,3-3 6 0,-5 2-6 0,0 0 0 0,1 0 11 0,-3-1-11 0,1 1 0 16,1-1 8-16,-4-1-8 0,1 2 0 0,1-3 0 0,-3 2 0 0,1-1 0 0,0 2 2 0,-2 1-2 16,0-1 0-16,1-2-2 0,-3 3 2 0,1 0 0 0,0-2-3 0,-3 4 3 0,1-1 0 0,0-1 0 15,1 3 0-15,-3 1 0 0,1-1-2 0,1 3 2 0,-1 0 0 0,-2-3-3 16,-1 3 3-16,0 1 0 0,-2-3-3 0,2 3 3 0,0 1 0 0,-3 0 0 0,0 1 0 0,-1-1 0 0,0 1-5 15,-2 1 5-15,2 1 0 0,-5-1-4 0,3 1 4 0,0 1 0 0,0 1-3 0,0 0 3 0,0 1 0 16,-3-2 0-16,-1 4 0 0,1 0 0 0,0-1-2 0,-2 3 2 0,1 0 0 0,-3 0-2 16,-14 2 2-16,0 0 0 0,-1 1-3 0,7 1 3 0,-1 1 0 0,1-1 0 0,2 3 0 0,0-2 0 15,1 2 2-15,2 0-2 0,-2-1 0 0,-1 1 3 0,7-1-3 0,1 1 0 0,-1 1 1 16,4-3-1-16,1 0 0 0</inkml:trace>
  <inkml:trace contextRef="#ctx0" brushRef="#br0" timeOffset="-165129.8">5333 11589 0 0,'0'0'330'0,"0"0"-333"0,-8 5 3 0,2 3 0 0,-4-3 0 16,8-3 0-16,1-1 0 0,-4 3 0 0,3-4 0 0,1 1 0 0,-2 2-1 0,0-2 1 0,1-1 0 16,-1 2 16-16,2-2-16 0,1 0 0 0,-3 2 1 0,0-2-1 0,2 0 0 0,0 1 0 15,1-1 0-15,0 0 0 0</inkml:trace>
  <inkml:trace contextRef="#ctx0" brushRef="#br0" timeOffset="-164529.68">10573 6431 0 0,'0'0'327'0,"0"0"-336"16,0 0 9-16,0 0 0 0,0 0 2 0,0 0-2 0,0 0 0 0,0 0 3 0,-1 7-3 0,0-1 0 15,-2 2 0-15,2-8 0 0,0 0 0 0,-1 2 11 0,1-2-11 0,0 0 0 0,-2 2-6 16,1-2 6-16,0 0 0 0,0-3-8 0,2 3 8 0,0 0 0 0,0 0 0 0,0 0 0 0,0 0 0 0</inkml:trace>
  <inkml:trace contextRef="#ctx0" brushRef="#br0" timeOffset="-162662.27">17741 6840 0 0,'0'0'268'0,"0"0"-276"0,0 0 8 0,0 0 0 15,0 0-4-15,0 0 4 0,0 0 0 0,0 0 0 0,0 0 0 0,0 0 0 0,0 0 0 16,0 0 0-16,0 0 0 0,0 0 0 0,0 0 0 0,0 0 0 0,0 0 0 0,0 0 0 0,0 0 0 15,0 0 0-15,0 0 0 0,0 0 0 0,0 0 0 0,0 0 0 0,0 0 0 0,0 0 0 16,0 0 0-16,0 0 0 0,0 0 0 0,-15 17 0 0,-1-1 0 0,0 4 0 0,13-18 0 0,1 0 0 16</inkml:trace>
  <inkml:trace contextRef="#ctx0" brushRef="#br0" timeOffset="-161566.27">17889 6339 0 0,'0'0'384'0,"0"0"-386"0,-7 3 2 0,-1 1 0 0,8-4 0 0,-8 4 4 0,6-1-4 0,0-2 0 16,-1 2 6-16,1-1-6 0,0 0 0 0,-3 1 0 0,3-1 0 0,-1 0 0 0</inkml:trace>
  <inkml:trace contextRef="#ctx0" brushRef="#br0" timeOffset="-159626.53">15597 14887 0 0,'0'0'274'0,"0"0"-274"16,0 0 0-16,0 0 0 0,0 0-3 0,0 0 3 0,0 0 0 0,0 0-6 15,0 0 6-15,0 0 0 0,0 0-5 0,0 0 5 0,0 0 0 0,0 0 0 0,0 0 0 0,0 0 0 0,0 0 0 16,0 0 0-16,0 0 0 0,0 0 6 0,0 0-6 0,0 0 0 0,0 0 7 0,0 0-7 0,0 0 0 16,0 0 0-16,0 0 0 0,0 0 0 0,0 0 9 0,0 0-9 0,0 0 0 0,0 0 4 15,-12 11-4-15,-1 0 0 0,-1 3-7 0,14-13 7 0,0 0 0 0</inkml:trace>
  <inkml:trace contextRef="#ctx0" brushRef="#br0" timeOffset="-156017.24">15271 14779 0 0,'0'0'306'0,"0"0"-333"15,0-3 27-15,0 1 0 0</inkml:trace>
  <inkml:trace contextRef="#ctx0" brushRef="#br0" timeOffset="-155838.73">15387 14616 0 0,'0'0'257'0,"0"0"-257"0,0 2 0 0,0 0 0 0,1 2-1 0,0-4 1 0,0 0 0 16</inkml:trace>
  <inkml:trace contextRef="#ctx0" brushRef="#br0" timeOffset="-155672.27">15520 14644 0 0,'0'0'277'0,"0"0"-289"15,0 0 12-15,0 0 0 0,0 0-7 0,0 0 7 0,0 0 0 0,0 0-2 0,-8 4 2 0,-1 0 0 16,-1 1 0-16,10-4 0 0,0 0 0 0</inkml:trace>
  <inkml:trace contextRef="#ctx0" brushRef="#br0" timeOffset="-155523.14">15527 14645 0 0,'0'0'278'0,"0"0"-277"0,0 0-1 0,0 0 0 0,0 0-3 0,-6 3 3 0,0 3 0 16,-1-3-4-16,6-2 4 0,-1 0 0 0,-1 3 0 0,3-2 0 0,0-1 0 0</inkml:trace>
  <inkml:trace contextRef="#ctx0" brushRef="#br0" timeOffset="-155388.08">15497 14654 0 0,'0'0'312'0,"0"0"-310"15,0 0-2-15,0 0 0 0,0 0-6 0,-3 2 6 0,0 1 0 0,-2 2 0 0,5-4 0 0,0 0 0 16</inkml:trace>
  <inkml:trace contextRef="#ctx0" brushRef="#br0" timeOffset="-147108.31">14593 14848 0 0,'0'0'277'0,"0"0"-277"0,-1 3 0 0,0-2 0 15</inkml:trace>
  <inkml:trace contextRef="#ctx0" brushRef="#br0" timeOffset="-146913.6">14565 14859 0 0,'0'0'301'0,"0"0"-298"0,0 0-3 0,0 0 0 0,0 0 6 0,0 0-6 0,0 0 0 15,0 0 5-15,0 0-5 0,0 0 0 0,0 0 0 0,-11 6 0 0,-1 1 0 0,0 2-25 16,12-9 25-16,0 0 0 0</inkml:trace>
  <inkml:trace contextRef="#ctx0" brushRef="#br0" timeOffset="-142844.55">14639 11962 0 0,'0'0'313'0,"0"0"-313"0,3 0 0 15,1 0 0-15,-1-2-8 0,-3 2 8 0,0 0 0 0</inkml:trace>
  <inkml:trace contextRef="#ctx0" brushRef="#br1" timeOffset="-101334.8">14334 11902 0 0,'0'0'446'0,"0"0"-446"0,-5 3 0 15,0 0 0-15,-2 1 0 0,5-2 0 0,0-1 0 0,-2-1-1 0,2 0 1 0,-1 0 0 0,1 2 0 16,1-2 0-16,0 0 0 0,-2 2 9 0,2-2-9 0,0 0 0 0,-2 1 12 0,2-1-12 0,0 0 0 0,0 2 13 15,0-2-13-15,0 0 0 0,0 1 0 0,1-1 0 0,0 0 0 0,-2 0 9 16,2 0-9-16,0 0 0 0,0 0 0 0,0 0-10 0,0 0 10 0,0 0 0 0,1 2-24 0,0-2 24 0,0 0 0 16,0 1 0-16,0-1 0 0,0 0 0 0,2 2-18 0,-1-2 18 0,0 0 0 0,-2 0 0 0,3 2-10 0,0-2 10 0,1 0 0 15,0 2-13-15,-1-1 13 0,0 0 0 0,2 0 0 0,-1 0 0 0,0 0 0 0,3 0-26 0,-1 0 26 16,-1 1 0-16,2 0-8 0,-1-1 8 0,1 2 0 0,1-1-5 0,-1 0 5 0,0 1 0 16,3-2 0-16,-2 1 0 0,0 0 0 0,2 1 1 0,1-1-1 0,-2 0 0 0,0 3 27 0,13-2-27 0,0 1 0 15,1 2 37-15,-2-2-37 0,0 2 0 0,1-1 0 0,-3-1 0 0,2 0 0 0,0 3 40 16,-3-3-40-16,1 1 0 0,-1-2 17 0,2 3-17 0,-1-3 0 0,-1 2-6 0,0-1 6 0,-1 0 0 15,2 0 0-15,-1 0 0 0,-2 1 0 0,3-1-10 0,-2 0 10 0,1 0 0 0,1 1-15 16,0-1 15-16,0-3 0 0,0 5-3 0,0-2 3 0,1 0 0 0,-1 0 0 0,0-1 0 0,-1 1 0 0,2 2 4 16,-20-6-4-16,0 0 0 0,0 0-7 0,0 0 7 0,0 0 0 0,0 0-11 0,56 7 11 0,0 1 0 15,-2 3 0-15,-36-8 0 0,1-2 0 0,0 2-6 0,-2 0 6 0,-1-2 0 0,3 2 2 16,0-2-2-16,-2-1 0 0,2 4 13 0,-2-2-13 0,1 1 0 0,1 0 0 0,1-2 0 0,-1 2 0 16,-1-2 0-16,1 0 0 0,0 1 0 0,2 1 0 0,-1-1 0 0,0 0 0 0,-1 1 7 15,2-2-7-15,-2-1 0 0,2 4 0 0,-1-3 0 0,-1 2 0 0,3-1 8 0,11 1-8 0,0 2 0 16,2 1 4-16,-17-5-4 0,0-1 0 0,1 4 5 0,-1-4-5 0,0 1 0 0,1 2 0 0,12-1 0 15,0 0 0-15,3 2 2 0,-6-2-2 0,0 1 0 0,1 1-2 0,-4-1 2 0,-1-1 0 0,2 1-1 16,-5-1 1-16,0-1 0 0,0 1 0 0,-2-2 0 0,1 0 0 0,-2 0-4 0,-10 0 4 0,1 0 0 16,0 2 5-16,1-2-5 0,1 0 0 0,-1 0 18 0,5 0-18 0,-2 0 0 0,2 0 0 15,1 0 0-15,-1 0 0 0,2 1 12 0,3-1-12 0,-2 0 0 0,1 0-2 0,-1 0 2 0,1 0 0 0,2 0-2 16,-3 0 2-16,1 0 0 0,1-1 0 0,-3 1 0 0,2 0 0 0,0 0 1 16,-1 0-1-16,0 0 0 0,0 2 0 0,-1-2 0 0,0 0 0 0,0 1 10 0,-1-1-10 0,1 0 0 0,-1-1 0 15,2 0 0-15,-2 0 0 0,4-1 3 0,-4 2-3 0,-1-1 0 0,3-3 10 0,-2 4-10 16,0-1 0-16,1-2 10 0,-1 2-10 0,-1-1 0 0,2 1 0 0,-2 0 0 0,0 0 0 15,1-1 2-15,0 0-2 0,-1 1 0 0,1 0-9 0,-1 1 9 0,0 0 0 0,-1-1-3 0,-1 1 3 16,-1 0 0-16,2-1 0 0,-3 1 0 0,1 0 0 0,2-1 5 0,-10 1-5 0,0 0 0 0,1 0 2 16,-1 0-2-16,0 0 0 0,3 0-4 0,-3 0 4 0,0 0 0 0,2 1 0 0,-1-1 0 0,0 0 0 0,1 0 4 15,-1 0-4-15,0 0 0 0,1 0-2 0,0 0 2 0,0 0 0 0,1 0-8 0,-2 0 8 0,0 0 0 16,1 0 0-16,-1 0 0 0,1 0 0 0,-1-1-9 0,-1 1 9 0,0 0 0 16,1-2-18-16,-2 2 18 0,0 0 0 0,2-1-30 0,-3 0 30 0,0-1 0 0,0 2 0 15,-1-2 0-15,0 1 0 0,1 0-34 0,-2 1 34 0,0-1 0 0,0-2-28 0,-1 1 28 0,0-1 0 0,-1-1-30 16,-4-7 30-16,-1 0 0 0</inkml:trace>
  <inkml:trace contextRef="#ctx0" brushRef="#br1" timeOffset="-97378.04">12479 7065 0 0,'0'0'316'0,"0"0"-313"16,-3 9-3-16,0 1 0 0,3-10 0 0,-3 11 3 0,2-10-3 0,0 2 0 0,0 1 0 16,1-1 0-16,0-2 0 0,-2 2 1 0,2 0-1 0,0-1 0 0,-1 0 10 0,1-1-10 0,0 2 0 0,-2-2 10 15,2 1-10-15,0-1 0 0,-1 2 0 0,1-2 0 0,0 1 0 0,0 1 5 0,0-3-5 0,0 0 0 16</inkml:trace>
  <inkml:trace contextRef="#ctx0" brushRef="#br1" timeOffset="-93220.82">15427 11975 0 0,'0'0'318'0,"0"0"-326"0,0 0 8 16,0 0 0-16,0 0 0 0,0 0 0 0,0 0 0 0,0 0-5 0,0 0 5 15,0 0 0-15,0 0-1 0,0 0 1 0,0 0 0 0,0 0-1 0,-2 7 1 0,0-2 0 0</inkml:trace>
  <inkml:trace contextRef="#ctx0" brushRef="#br1" timeOffset="-93027.26">15475 12000 0 0,'0'0'320'0,"0"0"-320"15,0 0 0-15,0 0 0 0,0 0-3 0,0 0 3 0,0 0 0 0,0 0-10 16,0 0 10-16,0 0 0 0,0 0-11 0,0 0 11 0,0 0 0 0,0 0 0 0,0 0 0 0,0 0 0 0,0 0-6 16,-3 10 6-16,0-1 0 0,-1 2-1 0,4-11 1 0,0 0 0 0</inkml:trace>
  <inkml:trace contextRef="#ctx0" brushRef="#br1" timeOffset="-92859.97">15379 11919 0 0,'0'0'317'0,"0"0"-321"16,0 0 4-16,0 0 0 0,0 0 0 0,0 0 0 0,0 0 0 0,0 0-5 16,-6 4 5-16,0-1 0 0,-1 3-6 0,7-6 6 0,0 0 0 0</inkml:trace>
  <inkml:trace contextRef="#ctx0" brushRef="#br1" timeOffset="-92691.09">15319 11949 0 0,'0'0'297'0,"0"0"-297"0,0 0 0 0,0 0 0 0,0 0-11 15,-1 5 11-15,0-3 0 0</inkml:trace>
  <inkml:trace contextRef="#ctx0" brushRef="#br1" timeOffset="-92526.33">15357 12004 0 0,'0'0'381'0,"0"0"-395"16,0 0 14-16,0 0 0 0,0 0-12 0,0 0 12 0,0 0 0 0,0 0-14 16,0 0 14-16,0 0 0 0,0 0 0 0,0 0 0 0,0 0 0 0,0 0-9 0,-4 13 9 0,-1-1 0 0,1 1-5 15,4-13 5-15,0 0 0 0</inkml:trace>
  <inkml:trace contextRef="#ctx0" brushRef="#br1" timeOffset="-92409.62">15347 11971 0 0,'0'0'309'0,"0"0"-309"16,0 0 0-16,0 0 0 0,0 0-6 0,-2 0 6 0,0 1 0 0</inkml:trace>
  <inkml:trace contextRef="#ctx0" brushRef="#br1" timeOffset="-85436">3882 7743 0 0,'0'0'432'0,"0"0"-433"0,5 2 1 0,-1-1 0 0,2 2-1 0,-5-3 1 0,1 3 0 16,1-1-1-16,-3 2 1 0,0-4 0 0,1 2 0 0,3 2 0 0,-3-1 0 0,1 1 0 0,1 1-2 0,-3 1 2 15,1 0 0-15,1 1-2 0,-4 9 2 0,1 1 0 0,1-17 0 0,-3 17-2 16,-2 1 2-16,0 0 0 0,5-18 0 0,-4 18 0 0,-8-2 0 0,3 1 0 0,0 0-2 0,-5-4 2 0,2 1 0 0,-1 2-2 0,-1-5 2 0,-2 1 0 15,-1 1-2-15,-1-3 2 0,2-1 0 0,-1 2 0 0,-3-2 0 0,2-1 0 0,-3 1-2 16,4-3 2-16,-3 0 0 0,-1 1-2 0,1-2 2 0,0-1 0 0,-1 1-2 0,21-5 2 0,0 0 0 16,0 0 0-16,-41 7 0 0,0-4 0 0,0 4-2 0,23-7 2 0,-2 0 0 0,2 2-2 15,-1-2 2-15,1 0 0 0,-2-1-2 0,3 0 2 0,2 0 0 0,-4-2 0 0,5 0 0 0,-1 1 0 0,0-2-3 16,3 2 3-16,0-2 0 0,-2 1-2 0,11 2 2 0,0-2 0 0,-2 1-3 0,2 0 3 0,0 1 0 16,0-1 0-16,2 2 0 0,-2-1 0 0,0-3-4 0,2 3 4 0,1 0 0 0,-3-1-4 15,1 2 4-15,2-2 0 0,-3 1-4 0,3 0 4 0,-2 1 0 0,1-2 0 0,1 2 0 0,0 0 0 16,-2-2-4-16,2 2 4 0,0 0 0 0,-1 0-4 0,2 1 4 0,1 0 0 0,-2 1-4 15,1-2 4-15,1 1 0 0,1 2 0 0,-1 0 0 0,-1 1 0 0,5-2-4 0,3 10 4 0,-1-1 0 16,2 4-4-16,1-2 4 0,-1 0 0 0,2 3-4 0,-1 0 4 0,0 0 0 0,2 2 0 16,-4-2 0-16,2 3 0 0,1 0-4 0,-3 0 4 0,1 2 0 0,4-1-5 0,3 17 5 0,1 0 0 0,1-2-4 15,-7-1 4-15,1 0 0 0,4 1 0 0,-17-35 0 0,0 0 0 0,0 0-11 0,20 65 11 0,0 1 0 16,1-1-17-16,-14-34 17 0,1 0 0 0,4 3-17 0,-4-1 17 0,-2 0 0 0,4 2 0 16,-2-1 0-16,-1-1 0 0,1 1-15 0,-2-2 15 0,1 0 0 0,-1 1-11 0,-3-3 11 0,1 2 0 15,-1-3-9-15,0 1 9 0,0 1 0 0,1-1 0 0,-1 0 0 0,-2-3 0 0,1 2-5 16,0 0 5-16,-2-2 0 0,1 2-4 0,-1-1 4 0,0 0 0 0,2 3-2 0,-1-6 2 0,1 0 0 15,1 0 0-15,-2-4 0 0,1 0 0 0,1 2-1 0,-2-8 1 0,1 2 0 0</inkml:trace>
  <inkml:trace contextRef="#ctx0" brushRef="#br1" timeOffset="-84734.68">9672 8063 0 0,'0'0'261'0,"0"0"-266"0,4 7 5 0,-2-2 0 16,2 2 0-16,-2-4 0 0,-1 0 0 0,1 1 0 0,-2-1 0 0,0 1 0 0,0 0 0 0,-2-1 0 0,1 2 0 15,-1-1 0-15,-1 0 0 0,0 1 0 0,0-2 0 0,-1 2 0 0,0-1 0 0,-1 0 0 0,-11 2 0 16,1 1 0-16,-3-1 0 0,-1-3 0 0,0 0 0 0,-1 2 0 0,2-3 0 0,-1 0 0 0,-1 0 0 16,2-2 0-16,0 0 0 0,0 0 0 0,2 0 0 0,1 0 0 0,-4-2 15 0,4 2-15 15,1-2 0-15,-1 0 13 0,8 2-13 0,1 0 0 0,0-1-3 0,1 0 3 0,0 0 0 0,-1-1 0 16,2 2 0-16,0 0 0 0,-1-2-4 0,2 2 4 0,0 0 0 0,0-2-4 0,0 2 4 0,-1 0 0 0,0-1-5 16,3 1 5-16,-2 0 0 0,0-1 0 0,1 1 0 0,0 0 0 0,-1 1-1 0,1 0 1 15,0 0 0-15,0 0 0 0,1 1 0 0,0 1 0 0,-1-1-7 0,2 2 7 0,0-2 0 0,0 4 0 16,0 0 0-16,0 1 0 0,0-2-4 0,1 15 4 0,1-1 0 0,1-1 2 0,0 4-2 0,0 0 0 15,2 2 1-15,-1-2-1 0,0 2 0 0,2 1 0 0,0 16 0 0,1-1 0 0,0 2-3 16,-1-7 3-16,1 3 0 0,-1-3 0 0,-1 1 0 0,0-2 0 0,0 2 4 0,-1-5-4 0,1 0 0 16,1 1 0-16,-3-1 0 0,0-2 0 0,1 1 1 0,-2 1-1 0,0-1 0 0,0 2-4 15,-2-2 4-15,0-1 0 0,-2-1-1 0,1-1 1 0,0-1 0 0,1 1 0 0,-2-4 0 0,1-1 0 0,0 5 0 16,-1-6 0-16,0 1 0 0,-2 1 0 0,1-2 0 0,0-1 0 0,-3 2 0 0,2-13 0 0,0 1 0 16,-1 3 0-16,1-1 0 0,1 1 0 0,-4-1 0 0,3 1 0 0,1-1 0 0</inkml:trace>
  <inkml:trace contextRef="#ctx0" brushRef="#br1" timeOffset="-84168.6">14177 8165 0 0,'0'0'272'0,"0"0"-272"15,32 11 0-15,0 1 0 0,4 1-10 0,-22-5 10 0,1-3 0 16,-1 2-6-16,-9-3 6 0,0-1 0 0,3 2 0 0,-3-2 0 0,-1 0 0 0,0 1 0 0,-2 0 0 0,0-1 0 0,1 3 0 16,-3-4 0-16,0 1 0 0,1 3 0 0,-3-3 0 0,0 1 0 0,0 0 0 0,-9 2 0 0,-2 0 0 15,2 3 0-15,-7-5 0 0,1 0 0 0,-2 2 0 0,-4-5 0 0,2 0 0 0,-2 1 0 16,-13-5 0-16,-1 0 0 0,-2-1 0 0,5 0 0 0,1-2 0 0,0-1 0 0,7 3 0 0,-1-1 0 0,1-1 0 15,13 3 0-15,1 0 0 0,-3 0 0 0,3 1 0 0,0-1 0 0,0 0 0 16,2 2 0-16,-1 0 0 0,1-1 0 0,7 2 0 0,0 0 0 0,0-3 0 0,0 3 0 0,0 0 0 0,-1 0 0 16,2 0 0-16,0 0 0 0,-2 2 0 0,2-1 0 0,-1-1 0 0,-1 2 0 0,2 0 0 15,0 0 0-15,-2 2 0 0,2 1 0 0,-1-2 0 0,-1 2 0 0,-1 8 0 0,0 3 0 0,0 2 0 16,4 0 0-16,0 2 0 0,-2 0 0 0,4 4 0 0,0-3 0 0,2 5 0 0,5 15 0 0,0 0 0 16,1 1 10-16,1-6-10 0,1 0 0 0,2 0 17 0,-3-5-17 0,0 0 0 0,3 2 0 15,-1-6 0-15,1 0 0 0,-1 2 22 0,-3-3-22 0,0 0 0 0,1 2 22 0,-4-6-22 0,0 1 0 0,3 1 5 16,-9-24-5-16,0 0 0 0,0 0 0 0,8 40 0 0,0 0 0 0,1-1-21 15,-9-30 21-15,0 1 0 0,1 0-26 0,-2 11 26 0,0-1 0 0,0 1-19 0,-3 2 19 0,0-1 0 16,-1 1 0-16,3-11 0 0,0-1 0 0</inkml:trace>
  <inkml:trace contextRef="#ctx0" brushRef="#br1" timeOffset="-83166.88">27294 8522 0 0,'0'0'357'0,"0"0"-364"16,-2 0 7-16,0 0 0 0,0 0-1 0,1 0 1 0,0 0 0 0,-1 2 0 15,0-2 0-15,0 0 0 0,0 1 6 0,-1 0-6 0,0 0 0 0,-1 1 2 0,-9 4-2 0,1 1 0 0,-2 0 4 16,0 0-4-16,-1 2 0 0,-1 0 0 0,-3 2 0 0,-1-1 0 0,2 2 7 0,-17 6-7 0,-1 2 0 16,-2-1 22-16,3-4-22 0,-1 1 0 0,0 0 24 0,6 1-24 0,-1-2 0 0,-1 2 0 15,5-3 0-15,-1 1 0 0,0 0 1 0,4-4-1 0,0 1 0 0,-1 1-14 0,2-5 14 16,0 1 0-16,-2 1-8 0,5-6 8 0,-1 0 0 0,-1 2 0 0,4-4 0 0,-2 1 0 0,2-1-9 15,9-2 9-15,1 0 0 0,-2-1-10 0,-1 0 10 0,1-2 0 0,0 1-19 0,-3-1 19 0,2 0 0 16,-2 0 0-16,2-2 0 0,0-1 0 0</inkml:trace>
  <inkml:trace contextRef="#ctx0" brushRef="#br1" timeOffset="-82966.95">26384 8381 0 0,'0'0'616'0,"0"0"-606"0,16 17-10 0,2-1 0 0,-1 3 0 16,-1-2 0-16,-1 0 0 0,3 1 30 0,9 16-30 0,-1-3 0 0,2 2 24 0,-4-2-24 0,2 0 0 0,1 0 6 16,-2 0-6-16,1 1 0 0,0 0 0 0,-3 1 0 0,1 0 0 0,2 1-19 0,-2-4 19 0,-1 0 0 15,2 0-23-15,-1-1 23 0,-1-1 0 0,1 0-9 0,-2-2 9 0,2 1 0 0,-1 0 0 16,-1-4 0-16,-1 0 0 0,3 2-19 0,-2-5 19 0,-1 1 0 0,2 1-31 0,-23-22 31 0,0 0 0 16,0 0-38-16,35 27 38 0,-1-1 0 0,3 1 0 0,-31-24 0 0,0 1 0 0,2-1-37 15,-1-1 37-15,1 1 0 0</inkml:trace>
  <inkml:trace contextRef="#ctx0" brushRef="#br1" timeOffset="-82666.17">28014 8582 0 0,'0'0'438'0,"0"0"-438"15,6 3 0-15,-1 1 0 0,1 0 0 0,-5-2 0 0,0-2 0 0,1 4-6 0,-2-2 6 0,0 0 0 16,0-1-23-16,-10 2 23 0,-1 0 0 0,0 0-25 0,-5-3 25 0,-1 0 0 0,0 1 0 16,-4-2 0-16,-1 1 0 0,2-2-19 0,-1 1 19 0,0-2 0 0,-3-1-1 0,5 0 1 15,-1 0 0-15,1 1 16 0,2-1-16 0,-1-1 0 0,2 1 0 0,2 1 0 0,1 1 0 0,-2 0 14 0,9 2-14 16,1 0 0-16,-1-2 17 0,2 2-17 0,0 0 0 0,0 0 6 0,2 0-6 0,-1 2 0 16,-2-2 0-16,3 2 0 0,0 0 0 0,0 3-4 0,1-1 4 0,0 1 0 0,-1 0 3 0,2 14-3 15,0 0 0-15,-2 2 16 0,5 20-16 0,0 2 0 0,1-1 0 0,8-5 0 0,-2 2 0 16,2 0 18-16,1-4-18 0,-1 1 0 0,1 1 20 0,0 0-20 0,0-1 0 0,3 1 8 0,-2 0-8 0,1 1 0 15,1 1 0-15,-1-5 0 0,-1-3 0 0,3 5 0 0,-5-1 0 0,1 1 0 0,1 0-12 16,-4 3 12-16,1-1 0 0,-1 1-8 0,2-3 8 0,0-1 0 0,0 3 0 0,3-4 0 0,-1 0 0 16,1 2-11-16,-15-36 11 0,0 0 0 0</inkml:trace>
  <inkml:trace contextRef="#ctx0" brushRef="#br1" timeOffset="-76793.98">2134 8872 0 0,'0'0'335'0,"0"0"-335"0,-1 3 0 0,-1 0 0 15,2 1-1-15,-2 0 1 0,1-2 0 0,1 2-1 0,-2 1 1 0,1-3 0 0,-1 3-1 0,1-2 1 0,1 0 0 16,-3 2 0-16,3-3 0 0,-2 2 0 0,-1 1-1 0,2-2 1 0,1 0 0 15,-4 2-1-15,2-3 1 0,-1 2 0 0,1 0 0 0,1-1 0 0,-2 1 0 0,1-2 0 0,1 0 0 0,-2 0 0 0,0 2 0 16,-2-3 0-16,2 0 0 0,-1 1 0 0,1-2 0 0,0 0 0 0,-2 1 0 0,-1-2 0 0,1 0 0 16,1 0 0-16,-11-7 0 0,3 1 0 0,-3-1 0 0,4-6 0 0,-4 2 0 0,1-2 0 15,2-1 0-15,-1 1 0 0,-1-2 0 0,1-2 0 0,2-1 0 0,-5 2 0 0,0-15 0 0,0-1 0 16,-3 1 0-16,6 1 0 0,1 3 0 0,-1-2 1 0,2 4-1 0,2-3 0 0,-3 0 1 16,4 3-1-16,1 1 0 0,-3-2 0 0,10 27 0 0,0 0 0 0,0 0 2 0,0 0-2 0,0 0 0 0,0 0 2 15,-11-50-2-15,0-2 0 0,-4 1 2 0,15 38-2 0,0 2 0 0,0 1 0 16,0 10 0-16,0 0 0 0,0 0 2 0,0 0-2 0,0 0 0 0</inkml:trace>
  <inkml:trace contextRef="#ctx0" brushRef="#br1" timeOffset="-76560.39">2044 8392 0 0,'0'0'700'0,"0"0"-700"16,0 0 0-16,0 1 0 0,0 1-1 0,0-2 1 0,0 0 0 0,-2 2-2 0,2-2 2 0,0 0 0 0,0-1-1 15,0 0 1-15,0-1 0 0,-2 1 0 0,2-2 0 0,0 1 0 0,-1 0-1 0,1-1 1 0,0 0 0 16,3 0-2-16,-3-1 2 0,0 0 0 0,2-1-2 0,-1 1 2 0,-1-1 0 0,4 0 0 16,-4 5 0-16,0 0 0 0,0 0-2 0,0 0 2 0,0 0 0 0,0 0-2 0,8-16 2 0,1 0 0 0,-1-1-2 15,-5 13 2-15,1 0 0 0,-1-1 0 0,2 2 0 0,-2 0 0 0,1 0-2 0,-1 0 2 0,0 2 0 16,0-2-3-16,1 3 3 0,0 0 0 0,-1-2-3 0,-2 2 3 0,1 0 0 0,2 2 0 15,-2 1 0-15,-2-2 0 0</inkml:trace>
  <inkml:trace contextRef="#ctx0" brushRef="#br1" timeOffset="-76426.34">1514 8660 0 0,'0'0'1166'0,"0"0"-1167"0,-29 9 1 0,-1 1 0 0,0 1-1 0,-5-3 1 15,0 0 0-15,-1-1 0 0,-2-1 0 0,-1 0 0 0,0 1 0 0,1-1 0 0,0 0 0 0,1 0 0 16,-4 2 0-16,-2-1 0 0,0 0-1 0,2-5 1 0,3 0 0 0,-6 3 0 0,8-4 0 0,0 0 0 15,-2 3-2-15,5-3 2 0,1 0 0 0,-1 2-2 0,4-3 2 0,2 0 0 0,-3 0-2 16,30 0 2-16,0 0 0 0</inkml:trace>
  <inkml:trace contextRef="#ctx0" brushRef="#br1" timeOffset="-76276.77">629 8613 0 0,'0'0'848'0,"0"0"-849"0,6 5 1 0,0-2 0 0,0 2-2 16,-6-5 2-16,0 0 0 0,0 0-2 0,0 0 2 0,0 0 0 0</inkml:trace>
  <inkml:trace contextRef="#ctx0" brushRef="#br1" timeOffset="39138.6">7587 12412 0 0,'0'0'403'0,"0"0"-418"0,-4 5 15 0,0-1 0 0,1 1-1 16,0-3 1-16,1 0 0 0,-1 1 0 0,1-1 0 0,0-1 0 0,-2 2 1 0,2-3-1 0,0 1 0 0,-2 3-1 16,2-4 1-16,1 2 0 0,-4 2 16 0,2-4-16 0,0 1 0 0,-2 2 0 0,0-2 0 0,2 0 0 0,-2 3 13 15,0-3-13-15,0 2 0 0,0-2-3 0,-2 1 3 0,2 1 0 16,-1 0-20-16,0-1 20 0,-1 1 0 0,-2-2 0 0,2 2 0 0,0-2 0 0,-1 2-17 0,-13 1 17 0,0 0 0 0,0 3-14 16,0-5 14-16,0 2 0 0,1 0 17 0,-2 0-17 0,1-1 0 0,0 2 0 0,0-3 0 15,-1 1 0-15,0 1 12 0,3-3-12 0,-2 1 0 0,-2 0-1 0,2 0 1 0,-2-1 0 0,1 2 3 16,2-2-3-16,-4 1 0 0,3-2 0 0,-17 0 0 0,0 0 0 0,-1 2 8 0,5-2-8 0,-1 0 0 15,0 2 25-15,4-2-25 0,0 0 0 0,-1 3-1 0,1-3 1 0,-1 0 0 0,0 1 0 0,2-1 0 16,0 0 0-16,-3 1-16 0,2 1 16 0,-1-1 0 0,-1 2-9 0,1-2 9 0,-1-1 0 0,-1 4 36 16,1-2-36-16,0 1 0 0,1-2 0 0,-2 2 0 0,3-1 0 0,-2 0 14 0,-2-1-14 15,2-1 0-15,1 4-1 0,-4-3 1 0,2 2 0 0,-3 2 17 0,2-2-17 0,2 1 0 0,-3-1 0 16,1-1 0-16,-1 0 0 0,-2 2-9 0,0-3 9 0,1 1 0 0,-1 0-35 0,6-2 35 0,0 0 0 16,-3 1-17-16,-1 1 17 0,0-2 0 0,1 2 0 0,-2-2 0 0,-3 0 0 0,0-2 19 0,0 2-19 15,1-2 0-15,0 1-4 0,0 1 4 0,1-1 0 0,-4-3-4 0,8 2 4 0,0 0 0 16,-4 0 0-16,3 0 0 0,-1 0 0 0,0 1-14 0,-2-1 14 0,-4 1 0 0,2-3 12 15,1 4-12-15,0-2 0 0,1 0 16 0,-1 1-16 0,1 0 0 0,-4-1 0 0,3 2 0 0,-1 0 0 0,-2-1 3 16,5 1-3-16,-1 0 0 0,1-2-16 0,0 0 16 0,2 2 0 0,-1-2-7 0,3 2 7 0,1 0 0 16,-3-2 0-16,5 2 0 0,1 0 0 0,-2 0 0 0,2 0 0 0,2 0 0 0,-3-1 4 15,6 1-4-15,-1 0 0 0,1-2 7 0,6 2-7 0,1 0 0 0,-4 2 0 0,14-2 0 0,0 0 0 16,-1 0 4-16,2 0-4 0,-2 0 0 0,0-2 0 0,0 2 0 0,1 0 0 16,-2 0-1-16,2 0 1 0,-1 0 0 0,1 2 0 0,4-2 0 0,3 0 0 0,-3 1 0 0,1-1 0 0,1 0 0 15,-2 0 1-15,1 0-1 0,0 0 0 0,1 0 3 0,-2 0-3 0,2 0 0 0,-2 0 0 16,3 0 0-16,-2 0 0 0,1 0 4 0,1 0-4 0,0 0 0 0,-2 0 1 0,4 0-1 0,-2 0 0 15,1-3-2-15,2 3 2 0,0 0 0 0,3-1 0 0,8 1 0 0,1-1 0 0,0-3-2 0,3 3 2 0,0 0 0 16,3-2-4-16,3 2 4 0,-2 0 0 0,2 0-6 0,19 0 6 0,-2 0 0 0,2-1 0 16,-4 1 0-16,-3-2 0 0,5 2-7 0,-5-1 7 0,2 1 0 0,2-2-8 0,-2 1 8 15,2 0 0-15,-2-1-6 0,-1 1 6 0,-2-1 0 0,1-2 0 0,0 0 0 0,1 1 0 0,0-2-5 16,1 5 5-16,-2-1 0 0,3-3-6 0,2 4 6 0,0-1 0 0,1-2-7 0,-3 1 7 0,0-1 0 16,1 0 0-16,1 1 0 0,1 0 0 0,-3-2-7 0,1 3 7 0,0-3 0 0,1 2-8 15,0 0 8-15,2 1 0 0,0-3-6 0,0 2 6 0,0 1 0 0,-1-4 0 0,3 2 0 0,-2 1 0 0,5 1 0 16,-6 0 0-16,3 2 0 0,-2-4 18 0,1 3-18 0,1 0 0 0,-1 0-13 15,1 0 13-15,-1 0 0 0,1-2 0 0,-3 3 0 0,2 0 0 0,0-3-16 0,-2 2 16 0,0 1 0 0,0-3 2 16,-2 1-2-16,2 0 0 0,-1-2 3 0,-2 3-3 0,2-1 0 0,0-4 0 0,-2 5 0 0,-3-2 0 16,2 1 17-16,1 0-17 0,-3 0 0 0,3-2 3 0,-3 3-3 0,1 1 0 0,1-4 0 15,-2 3 0-15,2 0 0 0,-1-3 0 0,-2 2 0 0,-2 0 0 0,0 0 15 16,1 0-15-16,1 0 0 0,1-2 7 0,-1 3-7 0,-1 0 0 0,0-1-2 0,1 2 2 0,-2 0 0 0,1-1 0 16,-3 2 0-16,0 0 0 0,0 0-13 0,-2 0 13 0,0 0 0 0,0 1-9 0,-3 0 9 0,0 0 0 15,2 0 6-15,-4 0-6 0,0 0 0 0,0 3 0 0,-3-2 0 0,2 1 0 0,1-2 16 16,-6 0-16-16,2 0 0 0,-1 0 10 0,-4 0-10 0,1 0 0 0,2 0-11 0,-12-1 11 0,1 2 0 0,1-3 0 15,-3 1 0-15,1 1 0 0,4 0-16 0,-5-2 16 0,1 1 0 0,3 0-21 0,-3-1 21 0,2 0 0 16,0 2-12-16,-6-2 12 0,1 0 0 0,-2 1 0 0,1-1 0 0,0 0 0 0,2 1 4 16,-2-1-4-16,1 0 0 0,1 1 7 0,-1-1-7 0,0 0 0 0,-1 2 6 0,0-2-6 0,0 0 0 15,1 2 0-15,-1-2 0 0,0 0 0 0,0 1-5 0,0-1 5 0,-2 0 0 0,4 2 7 0,-3-2-7 16,0 0 0-16,0 2-3 0,-1-2 3 0,0 0 0 0,1 0 0 0,-1 0 0 0,0 0 0 0,0 2 18 16,-2-1-18-16,0 0 0 0,-1 0 13 0,0 0-13 0,0 0 0 0,0 0 12 0,-9 3-12 15,-3 0 0-15,0 3 0 0,-6-1 0 0,2-2 0 0,-2 3-14 0,-1-2 14 0,-1 2 0 0,2-1-13 16,-2 0 13-16,1-1 0 0,-4-1-12 0,-12 3 12 0,0-3 0 0,-3 2 0 0,4-3 0 0,1-2 0 15,-2 5-18-15,8-6 18 0,-3 1 0 0,2 2-14 0,1-1 14 0,-1-1 0 0,2 0 14 16,-3-1-14-16,0 0 0 0,-1 1 0 0,4-1 0 0,-1 0 0 0,-1-1 31 0,0 1-31 0,0 0 0 16,-2-2 15-16,-1 2-15 0,-1 0 0 0,0 0-10 0,1 0 10 0,-1 0 0 0,-1 2 0 15,-1-1 0-15,-1 1 0 0,-1-1-22 0,1-1 22 0,1 0 0 0,0 0-18 0,-2 0 18 0,2 0 0 16,-2 2-12-16,0-2 12 0,-3 2 0 0,1 1 0 0,2-1 0 0,-2-2 0 0,2 2 20 16,-4-2-20-16,0 0 0 0,0 2 9 0,-1-2-9 0,-1 0 0 0,0 2 9 0,3 0-9 0,-1-2 0 0,0 1 0 15,2 2 0-15,0-2 0 0,-4 4 4 0,2-3-4 0,0 0 0 0,-1 0-9 0,5-1 9 16,-1 0 0-16,-2 2 23 0,1-2-23 0,2 2 0 0,-5-1 0 0,4 0 0 0,0-1 0 0,-2 3 4 15,3-1-4-15,-2-1 0 0,-3 2-13 0,2-4 13 0,0 1 0 0,0 1-9 16,4-1 9-16,0 0 0 0,-3 2 0 0,4 0 0 0,-3 0 0 0,2 0-1 0,3 1 1 0,0-2 0 0,1 4-17 16,3-3 17-16,-1 0 0 0,2 1-12 0,0-2 12 0,-2-1 0 0,2 3 0 0,0-3 0 0,-2 2 0 15,2 0 16-15,0-1-16 0,1 0 0 0,-1 0 26 0,3 0-26 0,-2 0 0 0,3 0 19 0,2-1-19 16,0 1 0-16,-3-1 0 0,7-1 0 0,-3 2 0 0,1 0 0 0,5-2 0 0,-4 2 0 0,1 1-2 16,13-3 2-16,1 1 0 0,-2 1-2 0,1-1 2 0,1 0 0 0,0 0 0 0,1 1 0 15,-1 1 0-15,-1 0-5 0,7-3 5 0,0 0 0 0,-3 2-7 0,1-1 7 0,2 0 0 0,-3 0-6 16,3 0 6-16,-2 0 0 0,-1 1 0 0,2-2 0 0,1 2 0 0,-3-1-6 0,0 0 6 0,1 1 0 15,1-2-8-15,-2 1 8 0,2 0 0 0,-1 0-11 0,2 0 11 0,0 0 0 0,-2 0 0 16,2 0 0-16,0 1 0 0,2-2-11 0,-2 0 11 0,1 0 0 0,1 2-4 0,1-2 4 0,0 0 0 16,0 1 3-16,1-1-3 0,1 0 0 0,1-1 0 0,9-1 0 0,-1 2 0 0,4-4 9 15,-3 2-9-15,3 0 0 0,0 1 12 0,0-2-12 0,0 0 0 0,1 1 11 0,0 0-11 0,2 0 0 0,-4-2 0 16,2 0 0-16,0 1 0 0,0 0 5 0,1 1-5 0,-1 1 0 0,1-4 2 0,1 4-2 16,-3-2 0-16,5 2-3 0,-5-2 3 0,2 1 0 0,1 0 0 0,-3-1 0 0,3 2 0 15,-1-5-8-15,-1 3 8 0,1 1 0 0,1-3-8 0,-1 3 8 0,1-2 0 0,0-1-2 16,-3 3 2-16,3-2 0 0,0-1 0 0,-2 1 0 0,1 0 0 0,1 0 5 0,1 0-5 0,-1-1 0 0,0-1 8 15,14 1-8-15,1-2 0 0,-1 0 43 0,-5 2-43 0,-1-1 0 0,2 1 0 0,-17 3 0 0,1 0 0 16,2-1-2-16,-2 2 2 0,-2-2 0 0,4 1-20 0,-3 0 20 0,2 0 0 0,1 1-32 16,1-2 32-16,-2 1 0 0,1-2 0 0,1 2 0 0,-1 0 0 0,4-2-21 0,-3 1 21 0,-1 1 0 0,1-1-3 15,0 0 3-15,0 2 0 0,-1-4 12 0,1 1-12 0,-3 1 0 0,3-2 0 0,0 1 0 16,-4 0 0-16,3-1 35 0,-3-2-35 0,1 2 0 0,1-2 28 0,-2 0-28 0,0-1 0 0,2 2 1 16,-3-3-1-16,1 1 0 0,0-2 0 0,-1 0 0 0,2 1 0 0</inkml:trace>
  <inkml:trace contextRef="#ctx0" brushRef="#br1" timeOffset="42529.57">5838 11552 0 0,'0'0'444'0,"0"0"-444"0,-3 8 0 0,1-1 0 15,-2 2-33-15,3-9 33 0,1 0 0 0,0 0 0 0,-2 2-40 0,1-2 40 0,1-2 0 0</inkml:trace>
  <inkml:trace contextRef="#ctx0" brushRef="#br1" timeOffset="54721.17">2460 16162 0 0,'0'0'1020'0,"0"0"-1020"15,0 0 0-15,0 0 0 0,0 0-1 0,0 0 1 0,0 0 0 0,0 0-2 0,0 0 2 0,0 0 0 0,0 0-3 16,0 0 3-16,0 0 0 0,0 0 0 0,0 0 0 0,0 0 0 0,0 0-2 0,0 0 2 0,0 0 0 0,0 0-2 16,0 0 2-16,0 0 0 0,0 0-1 0,0 0 1 0,0 0 0 0,0 0 0 15,0 0 0-15,0 0 0 0,0 0-1 0,0 0 1 0,0 0 0 0,0 0 0 0,0 0 0 0,0 0 0 16,0 0 0-16,0 0 0 0,0 0 0 0,0 0 0 0,0 0 0 0,0 0 0 0,0 0 0 0,0 0 0 0,0 0 0 16,0 0 0-16,0 0 0 0,0 0 0 0,0 0 0 0,0 0 0 0,0 0 0 0,0 0 0 15,0 0 0-15,0 0 0 0,0 0 0 0,0 0 0 0,0 0 0 0,0 0 0 0,0 0 0 0,0 0 0 16,0 0-1-16,0 0 1 0,0 0 0 0,0 0 0 0,-33 3 0 0,-2-1 0 0,0 1-2 0,35-3 2 15,0 0 0-15,-2 2-3 0,2-2 3 0,0 0 0 0,-2 2-3 0,2-2 3 0,0 0 0 16,0 1 0-16,0-1 0 0,0 0 0 0,-3 2-4 0,3-2 4 0,-2 0 0 0,1 2-4 16,1-1 4-16,0 0 0 0,-2 0-5 0,1 0 5 0,1 0 0 0,-2-1 0 0,2 2 0 0,0-1 0 0,-1 2-5 15,1-2 5-15,0 0 0 0,-2 0-6 0,2 0 6 0,0 0 0 0,-1 1-7 0,1-2 7 0,0 0 0 16,0 2 0-16,0-1 0 0,0 0 0 0,0 0-7 0,0-1 7 0,0 0 0 0,1 0-9 16,-1 0 9-16,0 0 0 0,0 3-10 0,0-3 10 0,0 0 0 0,2 1 0 0,-2-1 0 0,0 0 0 0,1 0-11 15,-1 0 11-15,0 0 0 0,2 1-12 0,-2-1 12 0,0 0 0 0,1 0-12 16,-1 0 12-16,0 0 0 0,0 0 0 0,38-14 0 0,1-1 0 0,-1-1-33 0,-38 16 33 0,0 0 0 0,0 0-39 15,0 0 39-15,0 0 0 0,0 0-30 0,0 0 30 0,0 0 0 0,0 0 0 0,0 0 0 0,0 0 0 16,0 0-14-16,0 0 14 0,0 0 0 0,0 0 3 0,0 0-3 0,0 0 0 0,0 0 13 16,0 0-13-16,0 0 0 0,0 0 0 0,0 0 0 0,0 0 0 0,0 0 11 0,0 0-11 0,0 0 0 15,0 0 2-15,0 0-2 0,0 0 0 0,0 0-5 0,0 0 5 0,0 0 0 0,0 0 0 16,0 0 0-16,0 0 0 0,0 0-8 0,0 0 8 0,0 0 0 0,0 0-14 0,0 0 14 0,0 0 0 16,0 0 0-16,0 0 0 0,0 0 0 0,0 0 0 0,0 0 0 0,0 0 0 0,0 0-18 15,0 0 18-15,0 0 0 0,0 0-16 0,0 0 16 0,0 0 0 0,0 0-15 0,0 0 15 0,0 0 0 0,0 0 0 16,0 0 0-16,0 0 0 0,0 0-19 0,0 0 19 0,0 0 0 0,0 0-25 0,0 0 25 0,0 0 0 15,0 0-26-15,0 0 26 0,0 0 0 0,0 0 0 0,0 0 0 0,0 0 0 0,0 0-29 16,0 0 29-16,0 0 0 0,0 0-34 0,0 0 34 0,0 0 0 0,0 0-36 0,0 0 36 0,0 0 0 16,0 0 0-16,0 0 0 0,0 0 0 0,0 0-33 0,0 0 33 0,0 0 0 0,0 0-25 15,0 0 25-15,0 0 0 0,0 0-20 0,0 0 20 0,0 0 0 0,0 0 0 0,0 0 0 0,0 0 0 0,0 0-9 16,0 0 9-16,0 0 0 0,0 0 8 0,0 0-8 0,0 0 0 0,0 0 22 0,0 0-22 0,0 0 0 16,0 0 0-16,0 0 0 0,0 0 0 0,0 0 27 0,0 0-27 0,0 0 0 0,0 0 18 15,0 0-18-15,0 0 0 0,0 0 4 0,0 0-4 0,0 0 0 0,0 0 0 0,0 0 0 0,0 0 0 16,0 0-14-16,0 0 14 0,0 0 0 0,0 0-25 0,0 0 25 0,0 0 0 0,0 0-25 15,0 0 25-15,0 0 0 0,0 0 0 0,0 0 0 0,0 0 0 0,0 0-18 0,0 0 18 0,0 0 0 16,0 0-6-16,0 0 6 0,0 0 0 0,0 0 6 0,0 0-6 0,0 0 0 0,0 0 0 0,-18 16 0 16,0 0 0-16,-2-1 12 0,20-15-12 0,0 0 0 0</inkml:trace>
  <inkml:trace contextRef="#ctx0" brushRef="#br1" timeOffset="55138.65">3992 15637 0 0,'0'0'574'0,"0"0"-574"16,0 0 0-16,0 0 0 0,0 0-168 0,0 0 168 0,0 0 0 0,0 0-105 16,0 0 105-16,0 0 0 0,0 0-36 0,0 0 36 0,0 0 0 0,0 0 0 0,0 0 0 0,0 0 0 15,0 0-9-15,0 0 9 0,0 0 0 0,0 0 0 0,0 0 0 0,0 0 0 0,0 0 0 16,0 0 0-16,0 0 0 0,0 0 0 0,0 0 0 0,0 0 0 0,0 0 0 0,6-25 0 0,0-1 0 16,2-1 0-16,-8 27 0 0,0 0 0 0</inkml:trace>
  <inkml:trace contextRef="#ctx0" brushRef="#br1" timeOffset="56322.13">6441 15766 0 0,'0'0'347'0,"0"0"-398"0,-3 8 51 0,-2-1 0 0,1 3-32 15,2-4 32-15,0-2 0 0,-1 1 0 0,1 1 0 0,-1-2 0 0,1 3-8 0,-1-2 8 0,0 1 0 16,0-1 0-16,0 1 0 0,0-1 0 0,0 2 0 0,-3 0 0 0,0-1 0 0,1 0 0 16,-9 7 0-16,-2-1 0 0,1 2 0 0,-1-4 0 0,2 1 0 0,-4 2 0 0,1-4 0 0,-3 1 0 0,1-1 0 15,1-3 0-15,0 0 0 0,-3 2 0 0,-1-3 0 0,1 0 0 0,0 0 0 0,0-1 0 16,-3-1 0-16,0 0 13 0,-14 0-13 0,-3 1 0 0,-1 0 22 0,7-4-22 0,-1 0 0 0,-1 0 0 15,3-2 0-15,-2 0 0 0,0-2 31 0,1 2-31 0,2 1 0 0,-4-4 37 16,4 1-37-16,1 2 0 0,-2-4-4 0,3 1 4 0,0-1 0 0,-3-1 0 0,-1 0 0 0,1-3 0 0,-2 1-54 16,4 0 54-16,1-3 0 0,-3 1-32 0,3 0 32 0,-1 1 0 0,-3-1-11 0,-1 1 11 0,-1-1 0 15,0 0 0-15,4-4 0 0,0 1 0 0,-1-2-2 0,1 0 2 0,0 0 0 0,-2 0 4 16,0-1-4-16,-2 0 0 0,1 1-4 0,4-4 4 0,-1 2 0 0,1-2 0 0,0 0 0 16,0 1 0-16,1-2 0 0,1 0 0 0,-2 0 0 0,2-1 0 0,1-3 0 0,-1 0 0 0,0-1 0 15,1-4 0-15,0 2 0 0,1-2 0 0,1 1 0 0,-2 0 0 0,1-2 0 0,3-1 0 0,-2 2 0 0,-2-4 0 16,7 0 0-16,2 2 0 0,-3-4 0 0,1 4 0 0,1 0 0 0,1-1 0 0,2 0 0 0,1-1 0 15,-1 0 6-15,4-2-6 0,1 0 0 0,-2 0 12 0,3-1-12 0,0 0 0 0,1-1 11 16,2 3-11-16,1-3 0 0,-1 2 0 0,5-3 0 0,-2 0 0 0,0 0 3 0,4 3-3 0,1-3 0 16,-2 1-3-16,3-4 3 0,0 0 0 0,1 0-7 0,2 4 7 0,0-1 0 0,2-1 0 15,2 1 0-15,1 0 0 0,1 1-6 0,0-2 6 0,1 0 0 0,1 0-5 0,1 5 5 0,-1 0 0 0,2-3-5 16,4 0 5-16,0 0 0 0,1-2 0 0,0 5 0 0,0-3 0 0,0 0-3 16,2 4 3-16,1 1 0 0,0-2-2 0,4 2 2 0,0 0 0 0,1-1-1 0,1 0 1 0,0 0 0 0,1-2 0 15,3 6 0-15,0 0 0 0,1 0 1 0,0 3-1 0,-2 0 0 0,2-2 0 16,2 2 0-16,0-1 0 0,3-1-1 0,-2 6 1 0,-1-2 0 0,1 1 0 0,2 3 0 0,-1 0 0 0,0-2 3 15,3 5-3-15,0 0 0 0,-1-4 6 0,5 4-6 0,-1 0 0 0,-1-1 12 0,4 6-12 16,-4-1 0-16,3-2 0 0,1 4 0 0,-1-1 0 0,1 1 77 0,2 3-77 0,1 1 0 0,-1 0-22 16,-1-1 22-16,1 2 0 0,1-2-26 0,1 4 26 0,-4-1 0 0,5 1 0 0,-6 3 0 0,4-1 0 15,-2 2 25-15,2 1-25 0,-2 0 0 0,4 1 21 0,-3 4-21 0,3-2 0 0,-4 2-20 16,4 1 20-16,-1 1 0 0,1 0 0 0,-2 3 0 0,-1-1 0 0,3 1 13 0,1 3-13 0,-1-1 0 0,0 1 50 16,-3 2-50-16,2 0 0 0,-1 1 41 0,-2 1-41 0,0 0 0 0,3 1 0 15,-4 1 0-15,-1 1 0 0,1 1 5 0,-1 4-5 0,-2-3 0 0,4 2 9 0,-6 0-9 0,1 1 0 0,3-2-43 16,-4 2 43-16,2-1 0 0,0 1 0 0,-3-1 0 0,-3 0 0 0,4 0 9 0,-6 1-9 15,0 0 0-15,2 2-20 0,-3-1 20 0,0 0 0 0,2 2-27 0,-3-2 27 0,1 1 0 0,0 2 0 16,-4-1 0-16,1 0 0 0,-1 1-2 0,-3 1 2 0,0 0 0 0,3 0-35 0,-2 3 35 0,-2-1 0 16,0 3-45-16,1-3 45 0,-1 1 0 0,1 1 0 0,-4 2 0 0,0-1 0 0,2 3-24 15,-3 0 24-15,-1-3 0 0,2 3-7 0,-4-1 7 0,-1-1 0 0,2 3 0 0,-6 1 0 0,1-3 0 0,0 3 0 16,-4-1 0-16,0 1 0 0,0 2 0 0,1-1 0 0,-3 2 0 0,1-1 0 0,-3-2 0 16,1 1 0-16,1 2 0 0,-5-4 0 0,0-1 0 0,1 3 0 0,-3-2 0 0,0-1 0 0,0 2 0 15,-2-2 0-15,0-1 0 0,-1 1 0 0,-1 0 0 0,0 0 0 0,-2 1 0 0,0-3 0 0,0 1 0 16,-2-1 0-16,-3-1 0 0,1-1 0 0,-3 2 0 0,-1-4 0 0,-1 1 0 0,0 2 0 15,-2-7 0-15,1 2 0 0,-2 1 0 0,0-2 0 0,-1-1 0 0,0-1 0 0,-3 0 0 0,-2-1 0 16,1 2 0-16,-3-4 0 0,1 2 0 0,-1-1 0 0,-3-2 0 0,0 0 0 0,-2 0 0 16,-1-2 0-16,0 0 0 0,-1 1 0 0,1-4 0 0,-1 0 0 0,-1-1 0 0,0-2 0 0,-1 0 0 0,-1-1 0 15,2-3 0-15,-1-1 0 0,-1 3 4 0,-1-5-4 0,1 0 0 0,-2 1 0 0,-4-4 0 16,0 2 0-16,-1 1-4 0,-2-5 4 0,0 0 0 0,-1 2 0 0,-1-4 0 0,2 0 0 16,-3 1 0-16,2-2 0 0,0 0 0 0,-1 1 0 0,-3-1 0 0,0 0 0 0,-2-1 0 0,-2 0 0 15,1 0 0-15,-2-1 0 0,-7 1 0 0,2 0 0 0,-3-2 0 0,-1 2 0 0,2-1 0 0,-2-1 0 16,-2-1 0-16,1 2 0 0,-3-2 0 0,0 1 0 0,1 0 0 0,-2 0 0 0,4 1 0 0,1-1 0 15,-1 0 0-15,4 0 0 0,1 1 0 0,-1-1 0 0,5 3 0 0,1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0:43:12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6030 4286 0 0,'0'0'330'0,"0"0"-307"16,1-2-23-16,0-1 0 0,0 1 28 0,-1 0-28 0,0 1 0 0,2-1 0 16,-2 1 0-16,0-1 0 0,3-1 21 0,-3 2-21 0,1 0 0 0,1-3 4 0,-2 3-4 0,0 1 0 0,1-3-32 15,-1 3 32-15,0-1 0 0,2 0 0 0,-2 1 0 0,0 0 0 0,3-3-23 0,-3 3 23 0,0 0 0 16,1-1 15-16,0 1-15 0,0 0 0 0,0 0-5 0,1 1 5 0,-1 1 0 0,0-1 0 16,0 0 0-16,0 0 0 0,1 2-32 0,-2-2 32 0,0 1 0 0,1 3-14 0,-1-1 14 0,0-2 0 0,2 3-23 15,-2-1 23-15,0 0 0 0,3 3 0 0,-3-3 0 0,0 2 0 0,1 0 4 0,-1 1-4 0,0 0 0 16,2 0 51-16,-2 0-51 0,0 2 0 0,3-1 28 0,-3 0-28 0,1 1 0 0,0 0 0 15,1 1 0-15,-1 0 0 0,0-1 12 0,0 2-12 0,0-1 0 0,3 1-25 0,-1 10 25 0,0 1 0 16,0 3-35-16,-2-2 35 0,1-3 0 0,1 2 0 0,-2-3 0 0,0 0 0 0,2 2-12 16,-3-12 12-16,0-1 0 0,3 2 0 0,-3 7 0 0,0 0 0 0,1 1 22 0,1-2-22 0,-2 0 0 0,1 2 0 15,-1-2 0-15,0-1 0 0,2 1 3 0,-2-2-3 0,0-2 0 0,4 3-10 16,-4-4 10-16,1 1 0 0,0-1-23 0,-1-8 23 0,0 1 0 0,1 2 0 0,-1-3 0 0,0 1 0 0,2 1-8 16,-2 1 8-16,0-1 0 0,1 1 16 0,-1 0-16 0,0 1 0 0,1-1 30 15,-1 0-30-15,0 0 0 0,1 3 0 0,-1-2 0 0,0 0 0 0,3 1 31 0,-3-1-31 0,0-1 0 0,0 1 1 16,0-1-1-16,0 1 0 0,3-1-29 0,-3 0 29 0,0 0 0 0,0 1 0 0,0-3 0 0,0 0 0 15,0 1-18-15,0-2 18 0,0 0 0 0,1 3 5 0,-1-5-5 0,0 2 0 0,2 2 10 16,-2-5-10-16,0 0 0 0,0 4 0 0,0-3 0 0,0 0 0 0,0 0-2 0,0-1 2 0,0 0 0 16,0 2-13-16,0-4 13 0,0 1 0 0,0 0 3 0,0 0-3 0,0 0 0 0,0-2 0 15,0 0 0-15,0-1 0 0,-2 1-13 0,2-2 13 0,0 1 0 0,-1 0-35 0,1-2 35 0,0 1 0 0,0-2-19 16,-2-2 19-16,1 3 0 0,1-3 0 0,-2 1 0 0,1-1 0 0,0 0 12 0,-1-12-12 0,0 0 0 16,-1 0 5-16,-1-1-5 0,2 1 0 0,-2-1-17 0,4 3 17 0,-2-1 0 0,1-2 0 15,1 2 0-15,0-1 0 0,0-1-9 0,0 4 9 0,1 2 0 0,1-5 20 0,1 5-20 0,-2 0 0 16,1-4 27-16,2 4-27 0,-1 0 0 0,0 1 0 0,-3 15 0 0,0 0 0 0,0 0 28 15,0 0-28-15,0 0 0 0,0 0-21 0,11-39 21 0,-2-1 0 0,3-2-30 0,-9 31 30 0,1 0 0 16,1-3 0-16,-3 10 0 0,1-1 0 0,2 0-13 0,-3 1 13 0,1 0 0 0,-1 0 15 16,0-2-15-16,0 3 0 0,3-4 6 0,-2 3-6 0,0 1 0 0,0-4 0 0,0 1 0 0,0 1 0 0,2 0-16 15,-1 1 16-15,0 0 0 0,1-3-13 0,-1 3 13 0,0-1 0 0,3 0 18 0,-1 2-18 16,-2-1 0-16,2-2 0 0,-1 3 0 0,2 1 0 0,0-2 39 0,-1 2-39 0,-2-1 0 0,4-1 37 16,-4 4-37-16,2 0 0 0,2-4-21 0,-3 4 21 0,1 0 0 0,0 0 0 0,1 0 0 15,-3 3 0-15,3-2-42 0,-1-1 42 0,-2 3 0 0,5 1-2 0,-4-2 2 0,1 2 0 0,0 1 12 16,-1 0-12-16,2 1 0 0,-1 0 0 0,-3 0 0 0,1 1 0 0,3-1 2 0,3 11-2 0,0 0 0 15,1 2-2-15,-2-1 2 0,0 0 0 0,0 1 22 0,-3 0-22 0,2-1 0 0,-2 1 0 16,-2 1 0-16,1-2 0 0,0 0 50 0,-1 0-50 0,1 0 0 0,-1-1 27 0,-1-1-27 0,0 0 0 16,2 1-3-16,-2-2 3 0,0 1 0 0,-1 1 0 0,0-2 0 0,0 0 0 0,4 1-18 0,-3-1 18 15,-2-1 0-15,1 1-16 0,-1-1 16 0,1-1 0 0,0 0 20 0,-1 0-20 0,0 1 0 0,1-2 0 16,-2-6 0-16,0-1 0 0,1 0 25 0,-1 1-25 0,0-1 0 0,0 0 10 0,0 1-10 0,0-2 0 16,1 2-23-16,-1 0 23 0,0-1 0 0,-1 2 0 0,1 0 0 0,0-1 0 0,-1 1-14 15,1-2 14-15,0 2 0 0,-1 1 14 0,1-3-14 0,0 1 0 0,-2 2 13 0,1-1-13 0,0-1 0 16,0 3 0-16,1-2 0 0,-2-2 0 0,1 3 25 0,1-2-25 0,-2 0 0 0,1 0 16 15,-2-1-16-15,3-2 0 0,-2 4-10 0,2-7 10 0,0 0 0 0</inkml:trace>
  <inkml:trace contextRef="#ctx0" brushRef="#br0" timeOffset="634.17">7275 4361 0 0,'0'0'264'0,"0"0"-267"16,1 2 3-16,0-1 0 0,1 1 18 0,-2-2-18 0,0 0 0 0,0 0 12 15,0 0-12-15,0 0 0 0,0 1 0 0,0-1 0 0,0 0 0 0,-2 1-10 0,1-1 10 0,0 0 0 0,0 1-7 16,0-1 7-16,0 0 0 0,-1 2-2 0,0-1 2 0,0 0 0 0,-2 0 0 0,1-1 0 0,0 1 0 16,-1 1 16-16,0 0-16 0,0-2 0 0,1 3 13 0,-3-1-13 0,1 0 0 0,0 1-15 15,-2 0 15-15,0-1 0 0,1 2 0 0,1 0 0 0,-1-2 0 0,-4 3-17 0,3-3 17 16,0 1 0-16,-2 2 5 0,0 0-5 0,1-1 0 0,0 0 25 0,0 0-25 0,-2 1 0 0,0 0 0 16,2-1 0-16,-1 1 0 0,0 0 24 0,1-1-24 0,0 1 0 0,-3 0-10 15,3-1 10-15,1 0 0 0,-4 3-11 0,4-3 11 0,-1 0 0 0,-1 2 0 0,3-2 0 0,0 0 0 0,-2 3-4 0,3-2 4 0,-1-2 0 16,-1 2 28-16,3 0-28 0,0 0 0 0,-1-2 10 0,2 0-10 0,0 0 0 15,-2 1 0-15,3 0 0 0,0-1 0 0,0 0-13 0,1-1 13 0,0 0 0 0,0 2-22 0,1-1 22 0,0-2 0 16,-1 4-5-16,2-4 5 0,0 2 0 0,0 1 0 0,0-1 0 0,0-2 0 0,2 3 11 16,-1-3-11-16,1 1 0 0,0 1 25 0,0-1-25 0,0 0 0 0,1 2 7 0,0-3-7 0,0 1 0 15,1 0 0-15,1 0 0 0,-1 1 0 0,0-1 11 0,2 0-11 0,-1 1 0 0,1 1-7 16,-1-2 7-16,0 0 0 0,3 2-3 0,-2-2 3 0,1 0 0 0,0 3 0 0,0-2 0 0,-2 0 0 16,4 1-4-16,-2-1 4 0,-2-1 0 0,4 2-2 0,-2-2 2 0,0 2 0 0,1 1-7 15,0-3 7-15,-1 1 0 0,0 3 0 0,-8-6 0 0,0 0 0 0,0 0 4 0,16 8-4 0,-1 1 0 0,1 0 18 16,-9-4-18-16,0 0 0 0,2 0 12 0,-3 1-12 0,0-1 0 0,3 1 0 0,-4-1 0 0,1 1 0 15,1 1-9-15,-1-2 9 0,-2 1 0 0,3 1-16 0,-3 0 16 0,2-1 0 0,-1 1-4 16,-2-1 4-16,0 0 0 0,3 1 0 0,-3 0 0 0,0-2 0 0,0 3 9 0,-2-2-9 0,1 0 0 16,0 2 19-16,-2-1-19 0,0 0 0 0,2 0 11 0,-2 0-11 0,0 0 0 0,-2 0 0 15,0-1 0-15,-1 0 0 0,1 2 3 0,-2-2-3 0,1 0 0 0,0 3 19 0,-1-3-19 0,0 0 0 16,1 3 5-16,-4-3-5 0,2 0 0 0,0 0 0 0,0-1 0 0,0 1 0 0,-2 1 17 16,0-3-17-16,1 3 0 0,-2-1-5 0,1-1 5 0,0-1 0 0,-2 2-5 0,2-2 5 0,0 1 0 15,-2-1 0-15,2 0 0 0,0-1 0 0,-2 2 8 0,0-2-8 0,2 0 0 0,-2 2-3 16,1-3 3-16,-1-1 0 0,0 2-14 0,9-3 14 0,0 0 0 0,0 0 0 0,0 0 0 0,0 0 0 0,0 0-16 15,0 0 16-15,0 0 0 0,0 0-6 0,0 0 6 0,0 0 0 0</inkml:trace>
  <inkml:trace contextRef="#ctx0" brushRef="#br0" timeOffset="1118.52">7662 4027 0 0,'0'0'380'0,"0"0"-401"0,0 3 21 0,0 1 0 0,-2-1-20 15,2-2 20-15,0 0 0 0,0 2 5 0,0-2-5 0,0 2 0 0,-1-1 0 0,1 0 0 0,0 0 0 16,0 1 27-16,0-1-27 0,0 0 0 0,-2 0-11 0,1 0 11 0,0-1 0 0,-2 3-28 16,2-2 28-16,0 1 0 0,-2-1 0 0,1 0 0 0,0 1 0 0,0-1-21 0,-1-2 21 0,0 2 0 15,-2 1 12-15,2-2-12 0,0 0 0 0,-1 2 37 0,-1-2-37 0,1 0 0 0,-1 1 0 16,0-2 0-16,1 2 0 0,-3 0 9 0,1-2-9 0,1 0 0 0,-1 3-5 0,0-3 5 0,1 0 0 0,-3 1 39 16,3-1-39-16,0 0 0 0,-2 0 0 0,2 0 0 0,-1 0 0 0,-1-1 40 0,2 0-40 15,0-1 0-15,-1 1 9 0,0 0-9 0,2-1 0 0,-1 2-39 0,2-1 39 0,0 0 0 0,-2-1 0 16,3 1 0-16,0 1 0 0,-2-2-39 0,1 1 39 0,1 0 0 0,-2 0-9 0,4 0 9 0,-2 0 0 15,-1-1 14-15,2 2-14 0,0 0 0 0,-1-1 0 0,1 1 0 0,0 0 0 0,0 0 6 16,1 0-6-16,0 0 0 0,-1 1 1 0,1 1-1 0,0-1 0 0,0 1-18 0,0 0 18 0,0 0 0 0,0 0 0 16,1 1 0-16,0 0 0 0,0 1-25 0,0 0 25 0,0 1 0 0,1-3-11 15,1 5 11-15,-2-3 0 0,2 2 18 0,-1 0-18 0,0 0 0 0,3 0 0 0,-2 2 0 0,0-1 0 0,2 1 25 16,-2-1-25-16,0 1 0 0,1 0 21 0,-1 2-21 0,0-3 0 0,5 1-11 16,-5 1 11-16,-1-1 0 0,3 1 0 0,-2 2 0 0,0-2 0 0,2 0 6 0,-2 1-6 0,1 0 0 0,1 0 26 15,-2-1-26-15,0 1 0 0,0 1 52 0,-1-2-52 0,1 1 0 0,0 0 0 0,-1 0 0 16,0 0 0-16,1 0 23 0,-3-10-23 0,0 0 0 0,0 0-14 0,0 0 14 0,0 0 0 0</inkml:trace>
  <inkml:trace contextRef="#ctx0" brushRef="#br0" timeOffset="1801.8">8144 4523 0 0,'0'0'305'0,"0"0"-305"15,0 1 0-15,0 0 0 0,0 0 0 0,0 0 0 0,0 1 0 0,1-1-27 0,-1 0 27 0,0 2 0 16,3-2-7-16,-3 0 7 0,0 0 0 0,1 3 6 0,1-3-6 0,-2-1 0 0,1 4 0 15,0-3 0-15,0 1 0 0,0 3 8 0,0-2-8 0,0 0 0 0,2 1 11 0,-1 2-11 0,1 0 0 16,0-1 15-16,-2 1-15 0,1 0 0 0,1 1 0 0,-1 2 0 0,1-4 0 0,0 4 22 16,-1 0-22-16,0-1 0 0,-2-8 0 0,4 10 5 0,-2 0-5 0,1-2 0 0,-1 3-10 0,0 0 10 0,0 1 0 0,1-4 0 15,-1 3 0-15,1-1 0 0,-1 1-9 0,0-1 9 0,1 1 0 0,-2 0-14 0,0-1 14 16,0 1 0-16,2-1 9 0,-2-1-9 0,0 1 0 0,1 1 0 0,-1-1 0 0,0-1 0 0,0 0 1 16,0 0-1-16,0-1 0 0,0 3-9 0,0-3 9 0,0-2 0 0,1 5-4 0,-2-5 4 0,0 1 0 15,1 0 0-15,-1-1 0 0,0-1 0 0,3 1 29 0,-3-1-29 0,0-1 0 0,2 2 32 16,-2-6-32-16,0 0 0 0,0 0 7 0,0 0-7 0,0 0 0 0,0 0 0 0,0 0 0 0,0 0 0 0,0 0 1 15,0 0-1-15,0 0 0 0,0 0 1 0,3 11-1 0,0 1 0 0,0 1-8 0,-3-13 8 0,0 0 0 16,0 0 0-16,0 0 0 0,0 0 0 0,0-1-13 0,0 0 13 0,0-1 0 16,-1 0-14-16,1 1 14 0,0-1 0 0,0-3-5 0,0 2 5 0,0 0 0 0,-2-2 0 0,2 0 0 15,0-1 0-15,-2 0-4 0,2-1 4 0,0 1 0 0,0-1 3 0,0-11-3 0,0 0 0 0,2 1-5 16,-2-1 5-16,0 0 0 0,0-1 0 0,0 2 0 0,0 0 0 0,-2 1-6 0,2 0 6 0,0 3 0 16,0-5 9-16,0 12-9 0,0 0 0 0,1-2-6 0,-1 1 6 0,0 2 0 0,1-3 0 15,-1 2 0-15,0-1 0 0,2 2-1 0,-2-2 1 0,0 1 0 0,2-1-14 0,-1 0 14 0,0 0 0 16,2 1-21-16,0-1 21 0,-1 0 0 0,0 0 0 0,0 1 0 0,0 0 0 0,1-2-21 15,0 2 21-15,0-1 0 0,1 1-9 0,-1 1 9 0,-1-1 0 0,2-1 1 0,0 3-1 0,0 0 0 0,3-3 0 16,-4 3 0-16,1 0 0 0,1 0 6 0,0 0-6 0,1 1 0 0,-1 1 19 0,-1 0-19 16,0-1 0-16,2 1 14 0,-1 2-14 0,1 0 0 0,0-2 0 0,-2 2 0 0,1 0 0 0,1 0 20 15,-1 0-20-15,1 0 0 0,-1 2 23 0,0 0-23 0,0 1 0 0,1-1 20 0,-1 0-20 16,0 1 0-16,2 1 0 0,-2 0 0 0,0 0 0 0,1 2 15 0,0 0-15 0,0 1 0 0,0-1 12 16,-2 2-12-16,0-1 0 0,2 2-6 0,2 10 6 0,1-1 0 0,-1 2 0 0,-3-1 0 0,0-1 0 15,2 4 8-15,-4-4-8 0,0 0 0 0,2 3-2 0,-3-4 2 0,0 0 0 0,0-1-14 16,-1 1 14-16,0-1 0 0,1-1 0 0,-2-9 0 0,0 1 0 0,1 0 0 0,-1 0 0 0,0-3 0 15,1 5 6-15,-1-5-6 0,0 1 0 0,0 2-10 0,0-2 10 0,0 0 0 0,1 2 0 0,-1 0 0 16,0-1 0-16,0 0-8 0,0 0 8 0,0 1 0 0,0 0 0 0,0-2 0 0,0 2 0 0,2-1 6 16,-2 0-6-16,0 0 0 0,0 1 0 0,0-2 0 0,0 0 0 0,0 3 6 0,0-5-6 0,0 2 0 15,0 2-20-15,0-7 20 0,0 0 0 0,0 0-9 0,0 0 9 0,0 0 0 0,0 0 0 16,0 0 0-16,0 0 0 0</inkml:trace>
  <inkml:trace contextRef="#ctx0" brushRef="#br0" timeOffset="2452.6">8917 4555 0 0,'0'0'303'0,"0"0"-313"15,1 6 10-15,0-1 0 0,0 1-10 0,0-2 10 0,0 1 0 0,2-1 0 16,-2 2 0-16,0-2 0 0,1 3 7 0,-1 0-7 0,0-2 0 0,2 4 6 0,0 9-6 0,0 2 0 15,1-2-2-15,0 5 2 0,-1-4 0 0,1 2 0 0,-1-2 0 0,0 2 0 0,1 0-14 16,-1-2 14-16,0 0 0 0,0 0-16 0,-1-1 16 0,1 1 0 0,-1-2 2 0,-1-1-2 0,0 1 0 0,0 0 0 16,-1-2 0-16,0 1 0 0,1 0 2 0,-1-16-2 0,0 0 0 0,0 0 4 0,0 26-4 0,0 0 0 15,1 2 6-15,-1-24-6 0,0 0 0 0,-1 0 0 0,1 2 0 0,0-2 0 0,0 0 4 16,0 2-4-16,0 0 0 0,0-1 4 0,0 1-4 0,0-1 0 0,-1 2 25 0,1 0-25 0,0-2 0 0,0 4 0 16,0-3 0-16,0 0 0 0,0 2 10 0,0-2-10 0,0 0 0 0,0 2-8 15,0-1 8-15,0-1 0 0,0 0-4 0,0-1 4 0,0 0 0 0,0 3 0 0,0-4 0 0,0 0 0 16,1 1-2-16,-1-2 2 0,0 1 0 0,0 0 1 0,0-2-1 0,0 0 0 0,0 2 2 0,0-4-2 15,0 2 0-15,0 0 0 0,0-2 0 0,0 0 0 0,0 2-2 0,0-2 2 0,0 0 0 0,0-2-7 16,0 1 7-16,0 0 0 0,-1-2 2 0,1 0-2 0,0 0 0 0,-1-1 0 0,1 0 0 0,0 0 0 16,-2-2 2-16,1-1-2 0,0 1 0 0,0-1-13 0,-2-12 13 0,1 0 0 0,0 1-15 15,1-3 15-15,0 2 0 0,-2-4 0 0,2 4 0 0,0-1 0 0,-1 1 5 0,1 0-5 0,0-1 0 16,0 2-3-16,1-1 3 0,0-1 0 0,-2 2-7 0,3-3 7 0,0 1 0 0,0 0 0 0,0-1 0 16,0 4 0-16,2-6 13 0,-2 4-13 0,1 0 0 0,0-1 8 0,0 2-8 0,0-1 0 15,2-1 11-15,-2 3-11 0,0-1 0 0,1-2 0 0,-1 3 0 0,0 1 0 0,1-3-2 0,-1 2 2 16,0 0 0-16,2 1-14 0,-1 1 14 0,0 1 0 0,2-3-20 0,-3 3 20 0,0 0 0 0,3 0 0 15,-1 2 0-15,0 1 0 0,1-3 2 0,-1 4-2 0,1-1 0 0,1 0 6 0,-4 9-6 16,0-2 0-16,1 1-5 0,-1 1 5 0,0 0 0 0,1-1 0 0,-1-1 0 0,0 3 0 0,1-2-6 16,0 0 6-16,-1 1 0 0,2-3-4 0,-1 3 4 0,0-1 0 0,2 0 18 0,-1 0-18 0,0 1 0 15,2-2 0-15,-2 3 0 0,0-3 0 0,3 2 20 0,-3 0-20 0,0-1 0 0,3 2 3 16,-3 0-3-16,0 0 0 0,2-1-8 0,-1 2 8 0,0 0 0 0,1-1 0 0,-1 1 0 0,0 0 0 0,1 1-12 16,-1 2 12-16,1-2 0 0,-1 3 15 0,-1-1-15 0,0 0 0 0,4 0 9 15,-5 1-9-15,1 1 0 0,1 1 0 0,-1 1 0 0,-1-1 0 0,2 1 6 0,0 10-6 0,0 1 0 0,2 0 9 16,-3-8-9-16,-3 0 0 0,2-2 3 0,-2 12-3 0,0 0 0 0,1 3 0 0,-3-4 0 15,0 2 0-15,0-2-12 0,-1-1 12 0,0 1 0 0,-3 1-10 0,2-5 10 0,0 0 0 0,-2 3 4 16,1-3-4-16,0 0 0 0,0-1 0 0,2-8 0 0,0-1 0 0,-2 2 10 0,1-1-10 0,0-1 0 16,0-1 3-16,-1 2-3 0,1 0 0 0,-1-1 10 0,0 0-10 0,-1 0 0 0,1 1 0 0,0-1 0 15,0 0 0-15,-1-1 11 0,1 2-11 0,0 0 0 0,-2 0-8 0,1-3 8 0,0 1 0 0,0 3-20 16,0-3 20-16,0-1 0 0,-1 3 0 0,1-2 0 0,0-2 0 0,0 3-4 0,5-5 4 16,0 0 0-16,0 0-10 0,0 0 10 0,0 0 0 0</inkml:trace>
  <inkml:trace contextRef="#ctx0" brushRef="#br0" timeOffset="2770.05">9724 4164 0 0,'0'0'374'0,"0"0"-374"0,2 3 0 0,0 1 0 0,1 0 6 0,-2-2-6 0,0-2 0 15,0 4-12-15,-1-4 12 0,0 1 0 0,2 1-17 0,-2-2 17 0,0 0 0 0,2 3 0 16,-2-3 0-16,0 2 0 0,-1-1-13 0,1-1 13 0,0 0 0 0,-2 1-7 0,0-1 7 0,0 0 0 0,0 2-11 16,0-1 11-16,0 0 0 0,-2 0 0 0,-1 1 0 0,1-1 0 0,0 0-13 15,-1 1 13-15,0-2 0 0,-2 3-12 0,0-3 12 0,0 1 0 0,1 2 3 0,-1-2-3 0,0 0 0 0,-1 0 0 16,1 0 0-16,0 0 0 0,0 2 4 0,-1-2-4 0,1 0 0 0,0 0-9 0,1 2 9 0,0-1 0 16,-3 1-1-16,4-2 1 0,0 1 0 0,-2 2 0 0,3 0 0 0,-1-2 0 0,-1 3 21 15,3 1-21-15,0 0 0 0,0-2 18 0,2 3-18 0,0-1 0 0,-2 1 13 0,3 10-13 16,0 0 0-16,-2 1 0 0,3 1 0 0,0 0 0 0,2 0-5 0,1-1 5 0,0 1 0 0,0 1-3 15,1-4 3-15,1 2 0 0,-1 2-16 0,-1-1 16 0,0 1 0 0,2 0 0 0,-3 0 0 0,1-3 0 0,2 3-19 16,-6-20 19-16,0 0 0 0,0 0-1 0,0 0 1 0,0 0 0 0,0 0 6 0,0 0-6 16,0 0 0-16</inkml:trace>
  <inkml:trace contextRef="#ctx0" brushRef="#br0" timeOffset="42993.95">5152 6476 0 0,'0'0'417'0,"0"0"-417"0,-2 2 0 0,1 0 0 0,-4 1 0 16,4-3 0-16,0 1 0 0,1-1 0 0,-3 4-16 0,2-4 16 0,-2 1 0 0,0 1-16 0,1 1 16 0,1-1 0 15,-5 2 0-15,3-2 0 0,0 2 0 0,3-4 0 0,-3 2-30 0,0 3 30 0,0-1 0 0,-3 2-29 0,2 0 29 16,-1-1 0-16,0 2-5 0,-5 9 5 0,0-1 0 0,-3 3 0 0,2 0 0 0,-1 0 0 0,0 0 0 15,2 1 0-15,-1 0 0 0,0 1 0 0,2-4 0 0,-1 2 0 0,-1 2-1 0,4-3 1 0,-2 1 0 16,-2 1 0-16,4-2 0 0,0-1 0 0,-1 2-15 0,3-1 15 0,0 0 0 0,-1-1-6 16,6-16 6-16,0 0 0 0,0 0 10 0,-7 35-10 0,-1 0 0 0,1-1 0 0,5-16 0 0,1-2 0 15,-1 0 15-15,4 1-15 0,-2 0 0 0,1 2 29 0,1-2-29 0,1-1 0 0,0 3 27 16,0-3-27-16,3 2 0 0,-2 0 0 0,4-1 0 0,-2 0 0 0,3-1 22 0,0 0-22 0,-1 0 0 16,2 0 5-16,1 0-5 0,-1 1 0 0,1 1-4 0,1-5 4 0,-1 3 0 0,2-1 0 15,-2-1 0-15,2 0 0 0,1 1-2 0,-2-2 2 0,3-1 0 0,-3 2-5 0,2-5 5 0,-1 0 0 0,4 3-33 16,-4-4 33-16,0 0 0 0,1 1 0 0,-1-4 0 0,2 1 0 0,-3 1-34 0,-12-7 34 0,0 0 0 15,0 0-20-15,0 0 20 0,0 0 0 0</inkml:trace>
  <inkml:trace contextRef="#ctx0" brushRef="#br0" timeOffset="43543.81">5636 6854 0 0,'0'0'368'0,"0"0"-343"0,2 0-25 0,-2 0 0 0,3 2 34 16,0-2-34-16,-2 0 0 0,1 1 0 0,1 0 0 0,-1 0 0 0,2 0 10 0,-1 2-10 0,0-1 0 0,0-1-4 15,1 3 4-15,0-1 0 0,0 1-18 0,2 1 18 0,-3-1 0 0,1 3 0 16,6 7 0-16,-1 1 0 0,1 1-18 0,-2 0 18 0,-2 1 0 0,3 2-12 0,-2 0 12 0,-1 0 0 0,1 0-3 16,-3-1 3-16,1-1 0 0,2 2 0 0,-6-3 0 0,1 1 0 0,1-1-7 0,-2-2 7 0,0-1 0 15,0 3-13-15,-1-2 13 0,0-1 0 0,1 1-15 0,-1-9 15 0,0 1 0 0,0-1 0 16,0-1 0-16,0 0 0 0,0 1-9 0,0 0 9 0,0-2 0 0,0 2-11 15,0-1 11-15,0 1 0 0,2-2 8 0,-2 1-8 0,0 1 0 0,0 0 0 0,0-1 0 0,0-1 0 0,1 2 17 0,-1-3-17 16,0 2 0-16,0 0 19 0,0-2-19 0,0 1 0 0,1 1 4 0,-1-3-4 0,0 1 0 0,0 1 0 16,0-2 0-16,0 0 0 0,0 2 0 0,0-3 0 0,0 0 0 0,1 2-6 0,-1-3 6 0,0 0 0 15,0 0-1-15,0-2 1 0,0 1 0 0,2-2 0 0,-2 1 0 0,0-2 0 0,0-1 12 16,0-10-12-16,0 0 0 0,3-2 14 0,-3 0-14 0,1-1 0 0,1-1 4 0,-1-2-4 16,1 2 0-16,2-1 0 0,-4 21 0 0,0 0 0 0,0 0 2 0,0 0-2 0,0 0 0 0,0 0 6 15,8-59-6-15,1 1 0 0,0-1-1 0,-3 41 1 0,-3 2 0 0,1-1 0 0,0 3 0 0,0-1 0 16,2-1 1-16,-1 3-1 0,-1 1 0 0,2-2 7 0,-4 10-7 0,0 0 0 0,2 0 5 15,-1 0-5-15,-2 2 0 0,4-3 0 0,-3 3 0 0,2 1 0 0,-1-4-3 0,0 1 3 0,0 2 0 0,3-1-6 16,-3 0 6-16,1 2 0 0,1-3 8 0,1 2-8 0,0 1 0 0,0-3 0 16,0 4 0-16,0-1 0 0,2-3 15 0,-1 4-15 0,1 0 0 0,-1-2-3 0,1 3 3 0,-1 0 0 0,1 0-12 15,10 7 12-15,-3-1 0 0,5 0 0 0,-5 4 0 0,1 1 0 0,0 1-6 0,-2 1 6 0,-1-1 0 16,2 3 7-16,-5-1-7 0,3 0 0 0,-1 3 3 0,-2 0-3 0,1 0 0 0,1 1 0 16,-4-1 0-16,2-2 0 0,-1 5 3 0,-3-4-3 0,0-1 0 0,4 3 6 0,-5-3-6 0,0-1 0 15,1 3 9-15,-2-1-9 0,1-2 0 0,-1 3 0 0,-1-4 0 0,-1-1 0 0,2 3 19 16,-2-2-19-16,-2-1 0 0,3 1 10 0,-3-9-10 0,0 1 0 0,0-1 1 0,0 1-1 0,0 0 0 0,-2-2 0 15,2 0 0-15,0 1 0 0,-1 0-22 0,1 1 22 0,0-1 0 0,-2 0-31 16,2 0 31-16,0 1 0 0,-1 0-39 0,1-2 39 0,0 2 0 0,0-2 0 0,0 3 0 0,0-3 0 0,3 2-44 16,-3-2 44-16,1-1 0 0,1 2-19 0,-1-2 19 0,1-1 0 0,0 1-11 0,-2-3 11 0,0 0 0 15</inkml:trace>
  <inkml:trace contextRef="#ctx0" brushRef="#br0" timeOffset="43761.03">6988 7107 0 0,'0'0'517'0,"0"0"-517"0,-7 2 0 0,0-1 0 0,-2-1-24 16,-7 1 24-16,0 1 0 0,-5 0-17 0,1-1 17 0,-1 0 0 0,-1 2 0 15,1-3 0-15,0 0 0 0,-2 2 0 0,3-2 0 0,-1 0 0 0,-1-2 2 0,3 0-2 0,-1 2 0 0,1-2-2 16,2 0 2-16,-3-1 0 0,3 2-18 0,1-2 18 0,1 2 0 0,-2-4 0 0,4 1 0 0,-2 2 0 15,2-3-27-15,13 5 27 0,0 0 0 0,0 0-24 0,-8-2 24 0,-1-1 0 0,1-3-19 16,6 4 19-16,1 0 0 0</inkml:trace>
  <inkml:trace contextRef="#ctx0" brushRef="#br0" timeOffset="43944.32">6636 6900 0 0,'0'0'558'0,"0"0"-522"16,4 6-36-16,-1 0 0 0,2 2 40 0,-3-5-40 0,0 1 0 0,0 2 0 0,0-1 0 0,0 0 0 0,1 1 29 15,-1-1-29-15,1 2 0 0,-3-7 0 0,4 7 6 0,-1 0-6 0,0 1 0 0,2-1-12 0,-2 1 12 0,0 1 0 16,0-1 0-16,0 1 0 0,0 0 0 0,3-1-23 0,-3 2 23 0,0-1 0 0,2 2-16 16,-1-3 16-16,0 2 0 0,0 0-18 0,1 0 18 0,0-1 0 0,-2 1 0 0,2 0 0 0,-1-1 0 15,1 1-32-15,-2-2 32 0,1 2 0 0,2 0-19 0,-1-2 19 0,-2 0 0 0,1 3-33 0,-1-3 33 0,0 1 0 16,2 1 0-16,-1-3 0 0,-1 0 0 0,2 2-40 0,-2-3 40 0,0 1 0 0,0 1-39 16,-1-3 39-16,1 0 0 0</inkml:trace>
  <inkml:trace contextRef="#ctx0" brushRef="#br0" timeOffset="44327.95">7201 6702 0 0,'0'0'357'0,"0"0"-347"16,1 2-10-16,0 0 0 0,2 1 23 0,-1-1-23 0,0 0 0 0,0 2-3 0,0-1 3 0,-1 0 0 16,2 2 0-16,-1-1 0 0,1 0 0 0,-1 2-26 0,0 1 26 0,0-2 0 0,0 2-19 15,-1 0 19-15,0 0 0 0,2 3-15 0,-3 9 15 0,0 2 0 16,2 0 0-16,-2 0 0 0,-2 1 0 0,1 0 9 0,-1-1-9 0,0-2 0 0,-1 2 27 0,0-3-27 0,-1 0 0 0,1-1 37 16,-1-2-37-16,-1-1 0 0,1 2 0 0,3-10 0 0,0 0 0 0,-2 0 27 0,1-1-27 0,1 1 0 15,-2-1 16-15,3 0-16 0,-2-1 0 0,-1 1 12 0,2-1-12 0,0 2 0 0,-1 0 0 0,1-1 0 0,0 0 0 16,-2 1 19-16,2 1-19 0,0-1 0 0,-1 1 20 0,2 0-20 0,-2-1 0 0,1 1 11 15,1-1-11-15,0 1 0 0,-2-1 0 0,2 2 0 0,0-3 0 0,-1 3 1 0,1-2-1 0,0 0 0 16,0 2-8-16,0-2 8 0,0-2 0 0,3 4-13 0,-3-4 13 0,1 2 0 0,1 1 0 16,-1-4 0-16,0 1 0 0,2 3-20 0,-1-3 20 0,0 0 0 0,2 0-29 0,1 0 29 0,-2-2 0 15,0 1-35-15,-1 1 35 0,1-3 0 0,1 3 0 0,1-2 0 0,-1-2 0 0,2 3-19 16,-1-2 19-16,0 0 0 0,0-1-4 0,0 0 4 0,0 0 0 0,3 0 11 0,-2-1-11 0,0 0 0 16,2 0 0-16,-8 1 0 0,0 0 0 0</inkml:trace>
  <inkml:trace contextRef="#ctx0" brushRef="#br0" timeOffset="44595.77">7749 6604 0 0,'0'0'387'0,"0"0"-367"0,8-5-20 0,0 1 0 15,2-3 40-15,-4 5-40 0,0 0 0 0,-1-2 0 0,0 1 0 0,0 1 0 0,1 0 0 0,-1 2 0 0,1 0 0 16,-1-2 44-16,0 2-44 0,0 0 0 0,3 2 37 0,-2 0-37 0,0 0 0 0,0 1 0 15,0 2 0-15,1-2 0 0,1 1 17 0,4 12-17 0,3-3 0 0,-2 4 13 0,-1 4-13 0,-1-2 0 16,1 2 28-16,-2 2-28 0,0 0 0 0,0 0 0 0,1 17 0 0,-3-1 0 0,2 0 20 16,-7-3-20-16,0-1 0 0,2 3 5 0,-4-9-5 0,0-1 0 0,0-1-15 0,-3-2 15 0,0-1 0 15,-1 4 0-15,-1-7 0 0,0 2 0 0,-2 1-35 0,2-14 35 0,0 1 0 0,1 0-43 16,-4-1 43-16,0 2 0 0,1-1-27 0,-1 3 27 0,-1-2 0 0,-1 0 0 0,0 0 0 0,0 2 0 16,-3-1-13-16,2-1 13 0,0 0 0 0,-3 1-18 0,1-2 18 0,0 2 0 0,-1 1-5 0,2-5 5 15,-1-1 0-15,-1 4 0 0,1-3 0 0,2-2 0 0</inkml:trace>
  <inkml:trace contextRef="#ctx0" brushRef="#br0" timeOffset="45212.67">7648 5245 0 0,'0'0'398'0,"0"0"-376"0,0 3-22 15,0-1 0-15,1 0 39 0,-1-2-39 0,0 0 0 0,1 2 37 0,-1-2-37 0,0 0 0 0,0 2 0 0,0-1 0 0,0 0 0 0,-1 0 26 16,1-1-26-16,0 0 0 0,-2 2 8 0,1 0-8 0,0-2 0 0,-2 1-8 16,2 0 8-16,-2 0 0 0,0 1 0 0,-2 0 0 0,1-2 0 0,-2 3-17 0,-10 0 17 0,-1 0 0 15,1 2 4-15,-3-1-4 0,1 1 0 0,-2 0 3 0,-2-1-3 0,2-2 0 0,-2 4 0 0,0-4 0 0,0 1 0 16,-2 2-6-16,0-4 6 0,0 1 0 0,-3 2 10 0,-12-1-10 0,0-1 0 0,-3 5 8 16,8-6-8-16,-1 2 0 0,1 1 0 0,2-2 0 0,-1-1 0 0,0 1 3 0,2-2-3 0,-1 0 0 15,-1 2 9-15,3-2-9 0,-1 0 0 0,0 1 33 0,6 0-33 0,-2 0 0 0,0 0 0 16,2-1 0-16,1 0 0 0,0 3 33 0,0-2-33 0,3-1 0 0,-1 3 17 15,-6-2-17-15,-1 0 0 0,1 0 8 0,-1 1-8 0,-1-2 0 0,0 2 0 0,2-1 0 0,0 0 0 0,-1 2 14 0,3-3-14 0,2 0 0 16,-6 2 18-16,3-2-18 0,0 0 0 16,-1 0 18-16,3 1-18 0,-2 0 0 0,0 0 0 0,3 1 0 0,0-1 0 0,-2 0 19 0,3-1-19 0,-1 0 0 0,2 3 23 0,4-3-23 0,1 0 0 15,-4-2 16-15,14 2-16 0,0 0 0 0,-2 0 0 0,2 0 0 0,0 0 0 0,-2-1-3 16,1 1 3-16,1 0 0 0,-2-1-28 0,7 1 28 0,0 0 0 0,0-1-20 0,-1 1 20 0,0 0 0 16,0-2 0-16,-2 2 0 0,0 0 0 0,1-1 1 0,-1 1-1 0,0 0 0 0,-1-2 12 15,1 2-12-15,0-1 0 0,-2-2 10 0,7 3-10 0,0 0 0 0</inkml:trace>
  <inkml:trace contextRef="#ctx0" brushRef="#br0" timeOffset="46030.69">9009 7077 0 0,'0'0'355'0,"0"0"-355"16,0 2 0-16,0 3 0 0,2-1 11 0,-2-2-11 0,0 1 0 0,2-1 9 15,-2-1-9-15,0-1 0 0,-3 3 13 0,2-1-13 0,-1-2 0 0,1 2 0 16,-1-1 0-16,0 1 0 0,-2-2 9 0,1 1-9 0,0 1 0 0,-2-1-12 0,-10-1 12 0,1 1 0 0,-2 2-12 16,-1-2 12-16,-2 0 0 0,1 0 0 0,-2 0 0 0,0-1 0 0,0 2 14 15,-1-2-14-15,0 0 0 0,2-2 6 0,-2 2-6 0,-2 0 0 0,2-1-6 0,0 1 6 0,0 0 0 0,1-1 0 16,0 0 0-16,1 0 0 0,-1 0-9 0,1-1 9 0,-1 1 0 0,2-2-18 0,1 2 18 0,1-2 0 15,-3 1 1-15,4-2-1 0,-2 3 0 0,2-4 0 0,1 2 0 0,1 1 0 0,-3-2 0 0,4 0 0 16,0 0 0-16</inkml:trace>
  <inkml:trace contextRef="#ctx0" brushRef="#br0" timeOffset="46230.57">8578 6877 0 0,'0'0'495'0,"0"0"-495"0,8 6 0 0,0 0 0 0,2 3-1 0,-4-4 1 0,0-2 0 16,-2 2-19-16,7 10 19 0,2 0 0 0,0 0-31 0,-4 0 31 0,3 0 0 0,-1 3 0 0,-3-2 0 0,1 0 0 16,1 1-31-16,-3 1 31 0,0-1 0 0,3 1-17 0,-4-2 17 0,-2 1 0 0,3 0-16 15,-3-1 16-15,2 1 0 0,-1 2 0 0,-1-3 0 0,0 1 0 0,0 0-14 0,-1-3 14 0,0 0 0 16,3 3-9-16,-3-4 9 0,0 2 0 0,1-1 1 0,-1-3-1 0,0 0 0 0,1 4 0 16,-3-12 0-16,0 1 0 0,0 2 8 0,0-1-8 0,0-2 0 0,2 1 7 0,-2 1-7 0,0-2 0 0,3 4 9 15,-2-4-9-15,1 1 0 0,-2 2 0 0,-1-6 0 0,0 0 0 0</inkml:trace>
  <inkml:trace contextRef="#ctx0" brushRef="#br0" timeOffset="46530.29">9513 6725 0 0,'0'0'335'0,"0"0"-335"0,1-3 0 0,0-1 0 0,0 0 9 0,-1 4-9 16,0-1 0-16,1-2 15 0,-1 2-15 0,0-1 0 0,0 1-9 0,0 1 9 0,0 0 0 0,-1-3 0 15,1 3 0-15,0 0 0 0,-2 0-14 0,0 1 14 0,0 1 0 0,0-1-5 16,-1 3 5-16,0-1 0 0,-1 0-8 0,-7 9 8 0,2 1 0 0,-4 2 0 0,2 1 0 0,0 1 0 0,-1 0-5 16,1 1 5-16,-1-1 0 0,0 2 7 0,2 1-7 0,-1-2 0 0,1 4 14 0,2-3-14 0,0 1 0 0,-2 0 0 15,4-3 0-15,0 1 0 0,-2 3 14 0,3-4-14 0,1 1 0 0,-3 1 2 16,6 0-2-16,0-2 0 0,0 2-3 0,1-1 3 0,0 0 0 0,0 0 0 0,2-3 0 0,1 1 0 0,0 0 6 15,2-3-6-15,1 0 0 0,0 3 2 0,2-1-2 0,0-2 0 0,1 2-1 0,1-3 1 0,0 1 0 16,3 1 0-16,-1-3 0 0,1-1 0 0,1 3-16 0,-1-3 16 0,1 1 0 0,-1-1-13 16,1-2 13-16,-1 0 0 0</inkml:trace>
  <inkml:trace contextRef="#ctx0" brushRef="#br0" timeOffset="47031.13">9875 6927 0 0,'0'0'397'0,"0"0"-397"16,1 5 0-16,0-2 0 0,2 2-8 0,-2-2 8 0,0 0 0 16,0 2 5-16,0-2-5 0,0 2 0 0,2 1 18 0,-1 0-18 0,0 1 0 0,0-1 0 0,0 1 0 0,0 0 0 0,-2-7 0 0,5 9-4 15,-3-1 4-15,0 1 0 0,2 1-11 0,-1-1 11 0,0 1 0 0,0 0-12 0,0-2 12 0,0 2 0 16,1 2 0-16,0-2 0 0,-1 1 0 0,1-1 14 0,-1 1-14 0,0-1 0 0,1 2 16 15,-1-4-16-15,0 2 0 0,1 1 11 0,0-1-11 0,-1 0 0 0,1 1 0 0,-1-3 0 0,0 2 0 16,0 0 3-16,-1-2-3 0,0 0 0 0,1-1-9 0,-1 1 9 0,0-1 0 0,2 0-12 0,-3-1 12 0,0 0 0 16,2-1 0-16,-2-1 0 0,0 1 0 0,1-1 0 0,-1-2 0 0,0 1 0 0,0-1-4 15,0-1 4-15,0 0 0 0,0 1-6 0,-1-2 6 0,0 0 0 0,1 0 0 16,-1 0 0-16,0-2 0 0,0 0-16 0,0 0 16 0,0-3 0 0,0 1-20 0,0 1 20 0,0-2 0 0,0 0-17 16,0-12 17-16,0-1 0 0,-1 1 0 0,0-1 0 0,0-2 0 0,0-2-3 0,1 3 3 15,0-1 0-15,-1 1 6 0,1 0-6 0,0 0 0 0,2-1 1 0,-1 3-1 0,0 0 0 0,1-2 0 16,0 4 0-16,0-1 0 0,0-1 10 0,0 4-10 0,0-1 0 0,3 0 8 0,-4 9-8 0,0 0 0 15,1-2 1-15,0 2-1 0,0 1 0 0,0-2 0 0,0 2 0 0,0 0 0 0,1-3 14 16,-1 4-14-16,0-1 0 0,2-2 12 0,0 3-12 0,-1-2 0 0,2 1 15 0,-2 1-15 0,0 1 0 16,2-2 0-16,-1 1 0 0,0 1 0 0,1-3 20 0,-1 4-20 0,0 0 0 0,2-1 7 0,-1 2-7 15,0 0 0-15,1-2 2 0,-1 4-2 0,0-2 0 0,2 1 0 0,-2 2 0 0,0 1 0 0,3-1-10 16,-2 1 10-16,-1 0 0 0,2 3-15 0,5 7 15 0,-1 1 0 0,2 2-6 0,-4 0 6 0,-1 1 0 16,2 0 0-16,-3 0 0 0,-1 2 0 0,1 0-4 0,-5-2 4 0,0 0 0 0,2 2 8 15,-3-2-8-15,0 0 0 0,1 0 4 0,-2-2-4 0,0 1 0 0,-1 0 0 0,-1-3 0 0,0 0 0 16,0 1-8-16,1-9 8 0,0-1 0 0,-2 2-14 0,1-2 14 0,1 1 0 0,-1-1-12 15,1 0 12-15,0 0 0 0,-2 1 0 0,2-1 0 0,0 1 0 0,-3-1-14 0,3 1 14 0,0 0 0 16,-2-1-7-16,2 1 7 0,0-2 0 0,0 4-3 0,1-2 3 0,0-2 0 0,-2 4 0 16,2-3 0-16,0 1 0 0,0-2-7 0,0-4 7 0,0 0 0 0</inkml:trace>
  <inkml:trace contextRef="#ctx0" brushRef="#br0" timeOffset="47247.09">11028 7093 0 0,'0'0'450'0,"0"0"-450"0,-2 0 0 0,0 2 0 0,0 0 21 0,0 0-21 0,0 0 0 0,-3-2 18 16,0 1-18-16,1 0 0 0,-1 2-5 0,-1-3 5 0,0 1 0 0,0 2 0 0,-12 1 0 0,0-1 0 16,0 0-24-16,-2-1 24 0,2 0 0 0,-3 0-22 0,2 0 22 15,1 1 0-15,-4-1-18 0,4-2 18 0,1 0 0 0,-2 2 0 0,3-2 0 0,-2 0 0 0,2-1-10 0,9 1 10 0,1 0 0 16,-2-1-8-16,2 1 8 0,0 0 0 0,-1-2-22 0,1 2 22 0,0 0 0 0,0-3 0 15,1 2 0-15,-1 0 0 0,-1-1-16 0,7 2 16 0,0 0 0 0</inkml:trace>
  <inkml:trace contextRef="#ctx0" brushRef="#br0" timeOffset="47431.56">10677 6971 0 0,'0'0'406'0,"0"0"-386"0,6-1-20 0,0-1 0 15,0 2 0-15,-4 0 0 0,0 0 0 0,3 2 40 0,-3 0-40 0,0 0 0 0,1 2 22 16,-1-1-22-16,0 0 0 0,1-1-15 0,-1 4 15 0,0-1 0 0,0 0 0 0,0 2 0 0,1-1 0 0,0 1-29 15,0 1 29-15,-1-2 0 0,2 5-24 0,-2-4 24 0,0 3 0 0,2 0-11 0,-1 0 11 16,0-1 0-16,1 1 0 0,-1 0 0 0,1-1 0 0,1 2-6 0,-1-1 6 0,0 0 0 0,1 1-4 16,7 9 4-16,-1 0 0 0,2 1-8 0,-6-12 8 0,-2-1 0 0,2 3 0 15,-2-3 0-15,0-1 0 0,3 4-14 0,-3-4 14 0,0 0 0 0,2 3-3 0,-2-5 3 0,0 2 0 0</inkml:trace>
  <inkml:trace contextRef="#ctx0" brushRef="#br0" timeOffset="47797.99">11196 6733 0 0,'0'0'259'0,"0"0"-254"0,1 1-5 0,0 0 0 0,0 0 23 16,0-1-23-16,0 0 0 0,0 2 0 0,0-1 0 0,1 0 0 0,0 1 33 0,-1-1-33 0,0 0 0 15,2 1 21-15,-2 1-21 0,0-1 0 0,1 0-7 0,-1 1 7 0,0 0 0 0,2 1 0 0,-2 0 0 0,0 0 0 16,3 2-16-16,-3 1 16 0,0-2 0 0,2 4-7 0,-1 8 7 0,0 2 0 0,0-1 9 16,-2-18-9-16,0 0 0 0,0 0 0 0,0 37 0 0,0 1 0 0,0 2 23 0,-2-23-23 0,0 1 0 15,-1 0 29-15,1-2-29 0,0 0 0 0,-2 0 40 0,1-2-40 0,0 0 0 0,-1 1 0 16,2-2 0-16,0-1 0 0,-1 3 29 0,2-9-29 0,-1-1 0 0,0 0 14 0,2-1-14 0,0 0 0 16,-2 2 16-16,1-2-16 0,0 0 0 0,0 2 0 0,1-6 0 0,0 0 0 0,0 0 24 15,-2 11-24-15,1 0 0 0,0 1 17 0,1-7-17 0,0 0 0 0,-1 3 1 0,1-3-1 0,0 0 0 0,-1 2 0 16,1-1 0-16,0 1 0 0,1-1-10 0,-1-1 10 0,0 0 0 0,2 3-13 0,-1-3 13 15,1-1 0-15,0 2-26 0,0-4 26 0,0 2 0 0,1 1 0 0,-1-1 0 0,0-2 0 0,2 1-15 16,-1-3 15-16,0 2 0 0,2 1-30 0,0-3 30 0,-1 0 0 0,0 2-39 0,1-2 39 0,0 0 0 16,0-2 0-16,1 0 0 0,-1-1 0 0,2 2-35 0,7-8 35 0,2-1 0 0,0 0-20 15,-16 10 20-15,0 0 0 0</inkml:trace>
  <inkml:trace contextRef="#ctx0" brushRef="#br0" timeOffset="48081.81">11647 6548 0 0,'0'0'284'0,"0"0"-288"15,1-1 4-15,0 0 0 0,-1 1 0 0,3-1-2 0,-2-1 2 0,0 1 0 0,3 0 0 0,-2 1 0 0,0 0 0 16,0-2 7-16,0 2-7 0,0 0 0 0,1 0 12 0,-1 0-12 0,0 0 0 0,1 1 11 0,0 0-11 0,-1 0 0 0,1 2 0 16,0-2 0-16,-1 1 0 0,1 2 18 0,-1 1-18 0,0-1 0 0,1 0 33 0,2 11-33 15,0 0 0-15,3 0 39 0,-3 2-39 0,0 0 0 0,1 2 0 0,-2 0 0 0,0-1 0 0,1 2 41 16,-1-1-41-16,-1-1 0 0,1 4 28 0,-3-2-28 0,0-1 0 0,1 3 21 0,-2-2-21 0,0 1 0 15,1 1 0-15,-1-3 0 0,0 1 0 0,1 0-1 0,-1-1 1 0,0 2 0 16,0-2-6-16,0 1 6 0,0 0 0 0,-1 0 7 0,0 0-7 0,0-3 0 0,0 4 0 0,1-3 0 0,0-1 0 16,0 3 3-16,0-3-3 0,0 0 0 0,-2 0 7 0,1-2-7 0,0 1 0 0,0 1-15 15,0-1 15-15,0 0 0 0,-2-1 0 0,0 1 0 0,1-1 0 0,0-2-27 0,0 2 27 0,0-2 0 16,-1 0-30-16,0-2 30 0,0 2 0 0,0-1-13 0,2-6 13 0,0-3 0 0,-1 2 0 16,1-1 0-16,0-1 0 0,-1 1 4 0,2-4-4 0,0 0 0 0</inkml:trace>
  <inkml:trace contextRef="#ctx0" brushRef="#br0" timeOffset="48398.9">12210 7268 0 0,'0'0'564'0,"0"0"-532"0,6 2-32 0,-1 2 0 0,0 0 0 15,-1-3 0-15,0 0 0 0,2 2 73 0,11 0-73 0,-2-1 0 0,3 1 29 0,1 0-29 0,-1 1 0 16,4 1-26-16,-2-4 26 0,-1 1 0 0,2 2 0 0,-1-3 0 0,0 1 0 0,1 0-33 15,-1-1 33-15,-1-1 0 0,2 1-11 0,-2-1 11 0,0 0 0 0,1 1-18 0,-4-1 18 0,1 0 0 0,2 0 0 16,-3-1 0-16,-2 0 0 0,2 1-56 0,-16 0 56 0,0 0 0 0</inkml:trace>
  <inkml:trace contextRef="#ctx0" brushRef="#br0" timeOffset="48549.9">12552 7077 0 0,'0'0'374'0,"0"0"-376"0,5 1 2 16,0 0 0-16,1 1-4 0,12 1 4 0,-1-1 0 0,3 0 0 0,1 0 0 0,-1 1 0 0</inkml:trace>
  <inkml:trace contextRef="#ctx0" brushRef="#br0" timeOffset="50534.96">12749 7145 0 0,'0'0'312'16,"0"0"-304"-16,-3 1-8 0,0 0 0 0,-1 1 15 0,3-2-15 0,0 0 0 0,1 0 0 0,-4 1 5 16,3-1-5-16,0 0 0 0,-1 1 0 0,1-1 0 0,0 0 0 0,-1 0-10 0,0 0 10 15,1 0 0-15,-2 0-9 0,1 0 9 0,0 0 0 0,0 0 11 0,-1 0-11 0,0 0 0 0,-1 0 0 16,1 0 0-16,0 0 0 0,-2-1 18 0,1 1-18 0,0 0 0 0,-2-1 9 0,-1 1-9 0,1 0 0 0,-1 0 6 16,-1 0-6-16,1 0 0 0,-1-2 0 0,-1 2 0 0,1 0 0 0,-2-2 6 15,1 2-6-15,0 0 0 0,-2-1 3 0,-10-2-3 0,-1 1 0 0,-1 1 2 0,3-1-2 0,-1 1 0 0,-2-1 0 16,4 1 0-16,0 0 0 0,-1-3-3 0,12 4 3 0,0 0 0 0,0-2-6 15,1 2 6-15,1 0 0 0,-2-1 5 0,2 1-5 0,1 0 0 0,-3-2 0 0,4 2 0 0,0 0 0 0,-2 0 5 16,2 0-5-16,0 0 0 0</inkml:trace>
  <inkml:trace contextRef="#ctx0" brushRef="#br0" timeOffset="50818.44">13095 6923 0 0,'0'0'414'0,"0"0"-407"0,4 10-7 0,2 1 0 0,0-1 12 0,-1 8-12 15,0 0 0-15,1 0 0 0,-1 2 0 0,1 0 0 0,-1 2 1 0,-2-2-1 0,0 1 0 0,1 2-13 16,-2-1 13-16,0-3 0 0,1 2-7 0,-1 0 7 0,0-2 0 0,3 2 0 0,-3-3 0 0,0-1 0 0,2 4-8 16,-2-5 8-16,0 1 0 0,0 1 1 0,-1 0-1 0,0-1 0 0,1-2-2 0,-1 2 2 15,0-2 0-15,1 0 0 0,-2-1 0 0,0 0 0 0,1 1-16 0,-1-10 16 0,0 0 0 16,1 1-18-16,-1-4 18 0,0 2 0 0</inkml:trace>
  <inkml:trace contextRef="#ctx0" brushRef="#br0" timeOffset="51168.63">13497 7478 0 0,'0'0'384'0,"0"0"-376"15,1-1-8-15,0-1 0 0,0 1 0 0,0-2 0 0,0 2 0 0,0-2 10 0,0-1-10 0,1 0 0 0,0 1 0 16,-1-1 0-16,0-1 0 0,0 1-12 0,0-1 12 0,0-1 0 0,-1 6 0 0,2-7 0 0,-1 0 0 0,0 0 0 15,2-1 8-15,-2 0-8 0,0-1 0 0,2 1 18 0,2-13-18 0,1 0 0 0,-1 0 9 16,-1-1-9-16,0 1 0 0,0-1 0 0,-1 3 0 0,0 0 0 0,0-2-16 0,-2 5 16 0,0 0 0 0,3-4-21 16,-2 5 21-16,0 0 0 0,0-3 5 0,-1 13-5 0,0-2 0 0,1-1 0 15,0 2 0-15,-1 1 0 0,0-1 13 0,0 3-13 0,0-1 0 0,0-3 13 0,0 3-13 0,0 2 0 0,0-3 9 16,-1 1-9-16,0 1 0 0,1-1 0 0,-1 0 0 0,0 0 0 0,1 1 9 16,-1 0-9-16,0 1 0 0,1-2 18 0,-1 2-18 0,0 1 0 0,1-3 10 0,-1 3-10 0,0 1 0 0,0-4 0 15,0 4 0-15,0 0 0 0,0 0 3 0,0 3-3 0,0-2 0 0,1 0-2 0,0 3 2 0,0-2 0 16,2 2 4-16,2 9-4 0,0 1 0 0,2-1 0 0,2 4 0 0,1 0 0 15,-1 1 23-15,2 2-23 0,1-1 0 0,0-1 18 0,0 2-18 0,-1 0 0 0,2 2-1 0,9 13 1 0,0-1 0 0,1 1 0 16,1-3 0-16,0-1 0 0,0 2-14 0,2-6 14 0,-2 1 0 0,3 1-23 0,-5-1 23 16,1 0 0-16,-2 1-22 0,1-1 22 0,0 2 0 0,2 0 0 0,-3-2 0 0,1 0 0 0,0 1-34 15,1-1 34-15,-2-1 0 0,1 3-28 0,-22-30 28 0,0 0 0 0</inkml:trace>
  <inkml:trace contextRef="#ctx0" brushRef="#br0" timeOffset="58992.81">4317 6546 0 0,'0'0'486'0,"0"0"-495"0,1 0 9 0,1-1 0 0,2-3 2 16,-3 3-2-16,0 0 0 0,2 0-11 0,-2 1 11 0,1 0 0 0,-2 0 0 0,1-3 0 0,1 3 0 0,-2 0 0 0,3-2-19 15,-3 2 19-15,1 0 0 0,1 0-20 0,-1 0 20 0,1 0 0 0,-1 0-5 0,0 1 5 0,0 0 0 0,0 0 0 16,-1 1 0-16,0-1 0 0,2-1 11 0,-2 2-11 0,0 0 0 0,0 1 14 16,0-2-14-16,0 1 0 0,-2-1 11 0,1 2-11 0,0 0 0 0,-1 1 0 0,-1-2 0 0,0 1 0 0,0 0-13 15,-2-1 13-15,0 0 0 0,0 3-27 0,0-4 27 0,1 2 0 0,-4 2-23 0,2-5 23 0,-3 2 0 16,2 0 0-16,-1-1 0 0,-2 0 0 0,2 3-18 0,0-4 18 0,1 0 0 0,-4 2-15 16,2-2 15-16,0 0 0 0,-1 0-7 0,0 0 7 0,1 0 0 0,-2-2 0 0,3 1 0 0,-1-1 0 0,-1 0-6 15,2 1 6-15,-1 0 0 0,1-2-1 0,-1 2 1 0,2-3 0 0,-1 3-3 0,-1-2 3 16,0 1 0-16,3-2 0 0,0 1 0 0,-1 0 0 0,1 0 10 0,1 1-10 0,-1 0 0 0,1-3 14 15,2 2-14-15,0 2 0 0,-2-2 18 0,4 0-18 0,-2 1 0 0,-1 0 0 0,4 1 0 0,-2-1 0 16,-1-1 25-16,3 1-25 0,-2 1 0 0,1-1 26 0,1 2-26 0,0 0 0 0,-2-1 15 16,2 1-15-16,0 0 0 0,2 2 0 0,-2-1 0 0,0-1 0 0,1 4-1 0,1 0 1 0,-2-2 0 15,1 4 6-15,3 8-6 0,0 0 0 0,-1 3 22 0,-2 3-22 0,1 0 0 0,2 1 0 16,-1 0 0-16,0 2 0 0,1-1 6 0,0 0-6 0,2 0 0 0,-2 0-1 0,1 12 1 0,0 4 0 16,1-3-12-16,-3-3 12 0,1-1 0 0,2 1 0 0,-3 0 0 0,0-2 0 0,2 1-9 0,-2-1 9 15,-2-1 0-15,3 1-13 0,-3-1 13 0,1 1 0 0,-2 1-22 0,0-4 22 0,0-2 0 0,-2 3 0 16,2 1 0-16,0 1 0 0,-1 1-19 0,1-31 19 0,0 0 0 0,0 0-1 0,0 0 1 0,0 0 0 15</inkml:trace>
  <inkml:trace contextRef="#ctx0" brushRef="#br0" timeOffset="64481.28">7374 6912 0 0,'0'0'347'0,"0"0"-358"0,0-2 11 0,0-2 0 0,-2-1-16 16,2 4 16-16,0 0 0 0,-1-2 0 0,1 2 0 15,0 0 0-15,0-3-8 0,0 2 8 0,0 0 0 0,-2 0-13 0,2 1 13 0,0 0 0 0,-1-2-9 16,1 2 9-16,0 0 0 0,0 1 0 0,-2-4 0 0,2 4 0 0,0-1 0 0,-1-3 0 0,1 3 0 0,0 0 0 0,-2 0 6 0,1 0-6 0,0 0 0 16,-1-3 11-16,1 3-11 0,0 0 0 0,-1 0 0 0,1 1 0 0,-2-2 0 0,0 1 0 15,1 1 0-15,-1 0 0 0,-1-1-6 0,1 1 6 0,0 0 0 0,0-3 1 0,0 3-1 0,-2 0 0 16,0-1 0-16,0 1 0 0,0 0 0 0,-1 0 6 0,1 0-6 0,0 0 0 0,-3 1 3 0,4-1-3 15,-2 0 0-15,-1 3 4 0,1-3-4 0,0 1 0 0,-2 0 0 0,3 1 0 0,-2-2 0 16,0 3 6-16,0-1-6 0,1 1 0 0,-2-2 1 0,2 1-1 0,0 1 0 0,-2 0-4 0,2 1 4 0,0 0 0 16,0-2 0-16,0 1 0 0,-1 0 0 0,1 3 0 0,1-2 0 0,0 1 0 0,-1-2-5 15,1 1 5-15,-1 1 0 0,0 1-9 0,2-1 9 0,0 1 0 0,1-1 0 0,-1 1 0 0,0 1 0 16,-1-2-4-16,3 2 4 0,0-2 0 0,-1 4-1 0,2-2 1 0,1 0 0 0,-3 0 13 16,3 1-13-16,0-1 0 0,-3 2 0 0,3 0 0 0,0-1 0 0,0 1 9 0,1-1-9 0,1 1 0 15,-1 1-3-15,1-1 3 0,1-2 0 0,-1 4-1 0,0-3 1 0,0 0 0 0,2 3 0 0,0-2 0 0,0-1 0 16,0 3 3-16,0-3-3 0,0 1 0 0,2-1 9 0,-6-8-9 0,0 0 0 0,0 0 17 15,0 0-17-15,0 0 0 0,0 0 0 0,18 22 0 0,-1 2 0 0,3 0 3 0,-13-18-3 0,2 0 0 16,-2 1-8-16,1 0 8 0,1 0 0 0,0-2-7 0,-1-1 7 0,1 1 0 0,1 2 0 16,-1-4 0-16,0 2 0 0,1-1-12 0,-1 0 12 0,0-1 0 0,2 1 5 0,-1-2-5 0,-1 0 0 15,1 1 8-15,1-3-8 0,-3 2 0 0,4 0 0 0,-3-2 0 0,0 0 0 0,1 3-2 16,1-3 2-16,-2 0 0 0,0-2 10 0,0 1-10 0,1 0 0 0,0-2 7 0,-3 2-7 0,2-1 0 16,2 0 0-16,-4-2 0 0,4 2 0 0,-4-5 16 0,0 4-16 0,0-2 0 0,3-1 5 15,-3 1-5-15,0-1 0 0,0-1-3 0,-1 1 3 0,1 0 0 0,0-2 0 0,-2 1 0 0,0 0 0 16,1-3-9-16,1 2 9 0,-4-1 0 0,2 1-10 0,-2-1 10 0,0 0 0 0,0-1 3 15,0 0-3-15,-2 1 0 0,2-2 0 0,-1 2 0 0,-1-1 0 0,1-1 19 0,-2 2-19 0,0-1 0 0,0-1-1 16,-1 1 1-16,0 0 0 0,0-1-18 0,-1 2 18 0,1-1 0 0,-2 0 0 0,0 2 0 0,0-1 0 16,0-1 1-16,-1 1-1 0,0 1 0 0,1-2-9 0,-4 4 9 0,1-2 0 0,1-1-10 15,-1 3 10-15,0 0 0 0,-1-3 0 0,0 3 0 0,0 2 0 0,-1-4-2 0,-11-2 2 0,2 1 0 16,-4-2 4-16,1 4-4 0,2 2 0 0,-4-3 12 0,1 5-12 0,2-1 0 0,-3 1 0 16,2 1 0-16,1 1 0 0,-2 0 19 0,2 2-19 0,1 0 0 0,-2 2 20 0,2-2-20 0,-2 1 0 15,0 2 12-15,1-2-12 0,-1 2 0 0,0 0 0 0,1-2 0 0,0 1 0 0</inkml:trace>
  <inkml:trace contextRef="#ctx0" brushRef="#br0" timeOffset="67851.44">18607 2014 0 0,'0'0'302'0,"0"0"-301"0,4-6-1 0,1 1 0 0,2 0-11 16,-6 3 11-16,0 0 0 0,2-1 6 0,-2 0-6 0,0 2 0 0,1-3 0 0,-1 3 0 0,0 0 0 0,0 0 5 15,-1-2-5-15,0 3 0 0,2-1 1 0,-2 1-1 0,0 0 0 0,-1-1-2 0,0 1 2 0,0 0 0 16,-1 0 0-16,0 1 0 0,0 0 0 0,-1-1-5 0,0 3 5 0,0-3 0 0,-4 3 27 15,-6 5-27-15,-1-1 0 0,0 0 5 0,-1 2-5 0,-1-2 0 0,-1 4 0 0,1-2 0 0,0 1 0 16,-1 1-7-16,1-2 7 0,1 1 0 0,-3-2-1 0,3 1 1 0,0-2 0 0,-1 1-6 0,2-1 6 16,1 1 0-16,-3-1 0 0,3 0 0 0,1 1 0 0,-2-1-9 0,3-1 9 0,-1 0 0 15,1 3 7-15,8-6-7 0,0-1 0 0,-1 2 20 0,2-2-20 0,0 0 0 0,-3 3 0 16,4-3 0-16,0 1 0 0,-2 1-5 0,3-3 5 0,0 1 0 0,-2 3-30 0,2-3 30 0,0 1 0 0,1 2-13 16,0-3 13-16,0 1 0 0,1 1 0 0,1 0 0 0,1-2 0 0,-1 5-7 0,8 1 7 15,0 2 0-15,3 1 18 0,2-2-18 0,1 1 0 0,0 1 25 0,2-2-25 0,0 1 0 0,-1 0 0 16,1-2 0-16,1 1 0 0,-1 0 13 0,1 0-13 0,-1-1 0 0,1-1 1 0,0 3-1 0,-2-2 0 15,1 0 3-15,-2 1-3 0,1-1 0 0,1 2 0 0,-5-2 0 0,1 0 0 0,0 0 9 0,-4-1-9 16,1 1 0-16,1 0 13 0,-10-4-13 0,2-2 0 0,0 2 1 0,-3-2-1 0,0 1 0 16,1 1 0-16,-2-3 0 0,0 1 0 0,0 3 16 0,-1-3-16 0,0 0 0 0,1 3 13 0,-2-3-13 0,0 1 0 15,0 1 20-15,-1 0-20 0,0-1 0 0,-2 3 0 0,1-3 0 0,-2 2 0 16,0-2 11-16,0 2-11 0,0-2 0 0,-1 3 1 0,-9 3-1 0,1-1 0 0,-2 2-20 0,0-3 20 0,-2 1 0 16,1 2 0-16,8-8 0 0,1 1 0 0,-1 1-31 0,-9 1 31 0,1 1 0 0,-2-1-42 15,11-4 42-15,-1 0 0 0,1 2-28 0,8-3 28 0,0 0 0 0</inkml:trace>
  <inkml:trace contextRef="#ctx0" brushRef="#br0" timeOffset="68452.03">20300 1913 0 0,'0'0'263'0,"0"0"-264"0,1 0 1 0,0 0 0 0,-1 0 0 0,3-1 0 16,-2 1 0-16,0 0 0 0,1 0-1 0,-1 0 1 0,1 0 0 0,0 0 0 0,-1 0 0 0,0 0 0 0,1 2-2 15,-1-1 2-15,0 1 0 0,1-1-1 0,0-1 1 0,-1 1 0 0,0 2-1 16,-1 1 1-16,0 0 0 0,2-3 0 0,-2 5 0 0,0-3 0 0,1 3-1 0,-1 0 1 0,0 0 0 0,-1 0 0 16,-3 11 0-16,-1 0 0 0,0 1 0 0,-2-1 0 0,1 1 0 0,-1 1 0 0,0-2 0 0,-1-1 0 15,0 2 0-15,0-1 0 0,0 0 0 0,-1 2 0 0,2-4 0 0,0 2 0 16,-2 0 0-16,2-4 0 0,1 3 0 0,-1-2 0 0,1 1 0 0,0-2 0 0,-2 0 0 0,3 0 0 0,0-2 0 16,-2 2 0-16,5-8 0 0,0-2 0 0,-2 4 0 0,1-3 0 0,1 1 0 0,-1 0 0 0,1-1 0 15,0 0 0-15,0 0 1 0,0 2-1 0,0 1 0 0,-1-3 1 0,1 1-1 0,-1 0 0 0,0 2 1 16,1-2-1-16,-1-1 0 0,1 5 0 0,1-3 0 0,0 0 0 0,0 0 1 0,1-1-1 0,0 1 0 15,-2 1 3-15,3 0-3 0,0-1 0 0,0 0 2 0,0 0-2 0,0-2 0 0,2 3 0 16,1-2 0-16,-1 0 0 0,3 1 2 0,-1-1-2 0,0-1 0 0,0 3 4 0,12 1-4 0,-1 0 0 16,1 1 3-16,3-3-3 0,0 0 0 0,1 1 0 0,0-4 0 0,-1 0 0 0,4 2 2 15,-3-3-2-15,-1-1 0 0,3 2 4 0,-3-3-4 0,0 0 0 0,0 1 3 0,-2-1-3 0,-1 0 0 16,3-3 0-16,-4 3 0 0,0-1 0 0,2-2 4 0,-4 1-4 0,0 1 0 0,1-3 4 0,-15 4-4 16,0 0 0-16,0 0 4 0,0 0-4 0,0 0 0 0</inkml:trace>
  <inkml:trace contextRef="#ctx0" brushRef="#br0" timeOffset="68635.25">20512 2369 0 0,'0'0'480'0,"0"0"-491"16,15-5 11-16,-2 0 0 0,1-1 0 0,4 3 0 0,0-2 0 0,2-1-11 15,0 4 11-15,0-1 0 0,1 1-6 0,1 1 6 0,1 0 0 0,-2-2 4 0,0 3-4 0,0-1 0 0,2 0 0 16,-3 1 0-16,0 0 0 0,-1-3-6 0,-2 3 6 0,0 0 0 0,2 0 6 0,-4 0-6 0,-1 0 0 15,1-2 3-15,-11 2-3 0,0 0 0 0,2 0 0 0,-6 0 0 0,0 0 0 0,0 0 3 16,0 0-3-16,0 0 0 0</inkml:trace>
  <inkml:trace contextRef="#ctx0" brushRef="#br0" timeOffset="68819.83">20752 2258 0 0,'0'0'443'0,"0"0"-443"0,3 0 0 0,0 0 0 0,2-1 0 0,0 1 0 0,1 0 0 16,0-2-25-16,10 0 25 0,2 1 0 0,0-2-17 0,2 2 17 0,0 1 0 16,-1-3 0-16,4 3 0 0,-1-2 0 0,0 0 6 0,-1 2-6 0,2 0 0 0,0-2 1 0,-3 2-1 0,1 0 0 0,1-1-4 15,-3 2 4-15,1 1 0 0,1-1 0 0,-4 0 0 0,2 1 0 0,-1-1 0 16,-18-1 0-16,0 0 0 0,0 0 10 0,0 0-10 0,0 0 0 0</inkml:trace>
  <inkml:trace contextRef="#ctx0" brushRef="#br0" timeOffset="69102.25">21589 2239 0 0,'0'0'358'0,"0"0"-332"15,0 0-26-15,0 0 0 0,-1 3 0 0,1-2 0 0,0 1 0 0,-1-2 34 0,1 0-34 0,0 0 0 0,-1 3 30 16,1-3-30-16,0 1 0 0,-1 1 15 0,1-2-15 0,0 0 0 0,-1 2 0 0,1-2 0 0,0 1 0 16,0 0 13-16,0 0-13 0,0 0 0 0,0 1-6 0,0-1 6 0,0 1 0 0,1 0-4 15,-1-1 4-15,0-1 0 0,1 5 0 0,-1-4 0 0,0 2 0 0,2-2 10 0,-1 1-10 0,0 1 0 0,2-1 36 16,-1-1-36-16,0 1 0 0,1 1 12 0,0 0-12 0,1-1 0 0,0 3 0 15,0-4 0-15,0 2 0 0,2-1-10 0,-1 0 10 0,1 1 0 0,-1 0 1 0,0-3-1 0,0 1 0 0,3 3-9 16,-2-2 9-16,1-1 0 0,-1 1 0 0,0-2 0 0,0 0 0 0,0 1-5 0,0-1 5 16,-1 0 0-16,1-1-40 0,-2 1 40 0,0 0 0 0,1-1-23 0,-1 0 23 0,-1 0 0 0,1-3 0 15,-2 2 0-15,0 1 0 0,1-1-21 0,-2-1 21 0,0 1 0 0,0 0-1 0,-1-1 1 0,0 2 0 16,0-4 1-16,-1 3-1 0,0-1 0 0,-1-1 0 0,0 2 0 0,0 1 0 0,-2-3-9 0,1 2 9 16,0 0 0-16,-3-1-12 0,1 2 12 0,0 1 0 0,-1-4-30 0,0 4 30 0,-1 0 0 15,1-1 0-15,-1 1 0 0,0 0 0 0,0 1-35 0,-1 2 35 0,0-2 0 0,-1 0-12 0,1 2 12 16,1-2 0-16</inkml:trace>
  <inkml:trace contextRef="#ctx0" brushRef="#br0" timeOffset="69821.73">18496 3545 0 0,'0'0'371'0,"0"0"-371"16,0 0 0-16,0 0 0 0,-3 1-4 0,3-1 4 0,0 0 0 0,-2 2-4 0,2-1 4 0,0 0 0 0,-2 1-10 16,2-1 10-16,0 3 0 0,-1 0 0 0,1-1 0 0,0 2 0 0,0-1-8 15,0 1 8-15,0 1 0 0,1 1-2 0,2 11 2 0,1 0 0 0,-1-1 10 0,0 1-10 0,0 0 0 0,1 2 0 16,0-2 0-16,0 2 0 0,2-2 22 0,-2 0-22 0,-1-1 0 0,2 3-6 15,-1-2 6-15,0-1 0 0,0 1-19 0,0 0 19 0,1 0 0 0,-1 0 0 0,-1-1 0 0,0 0 0 0,1 2 3 16,-1-5-3-16,0 1 0 0,1 2 20 0,-1-4-20 0,1 0 0 0,0 3 5 0,-3-11-5 0,0 0 0 16,1 1 0-16,-2-1 0 0,0-1 0 0,2 0 3 0,-2 0-3 0,0 0 0 0,1 2 7 0,-1-2-7 15,0 1 0-15,-1-2 21 0,1 2-21 0,0-1 0 0,0 3 0 0,0-5 0 0,0 1 0 0,-1 3 11 16,1-4-11-16,0 1 0 0,-1 3-11 0,1-5 11 0,0 1 0 0,-2 2-25 0,1-3 25 0,0-1 0 16,0 3 0-16,0-2 0 0,0-1 0 0,-2 3-19 0,2-3 19 0,0 0 0 0,-2 1-13 15,1-1 13-15,0 0 0 0,-1-2-25 0,0 0 25 0,0 0 0 0,-1 0 0 0,0-1 0 0,-1 0 0 16,1-2-16-16,-6-8 16 0,0 0 0 0,-3-1 5 0,3-2-5 0,0 0 0 0,-1 0 0 15,2-2 0-15,0 0 0 0,-1 0 0 0,3 1 0 0,0-1 0 0,-2-2 1 0,2 2-1 16,0-2 0-16,0-1-3 0,3 3 3 0,0-2 0 0,-3 0 10 0,5-1-10 0,0 2 0 0,-2-1 0 16,3 1 0-16,0-2 0 0,0 2 17 0,2-1-17 0,0 3 0 0,0-3-3 0,1 0 3 0,0 2 0 0,2-2-1 15,1 4 1-15,-1-2 0 0,2-1 0 0,0 3 0 0,1 1 0 0,2-2-2 0,-1 4 2 16,0-2 0-16,0-1-8 0,2 5 8 0,-1 0 0 0,0-2-22 0,1 5 22 0,-1-2 0 0,3 0 0 16,-1 3 0-16,-1-1 0 0,0 1-19 0,-6 6 19 0,1 0 0 0,1-2-18 0,-1 3 18 0,0-2 0 15,0 1 5-15,0 1-5 0,1 0 0 0,1-2 0 0,-1 2 0 0,0 0 0 0,4 1 0 0,-3 0 0 16,0 0 0-16,1 1-3 0,9 3 3 0,-1 0 0 0,3 0-6 0,-12-1 6 0,2-2 0 15,-1 4 0-15,4 5 0 0,1-1 0 0,1 2 4 0,-5 3-4 0,1-2 0 0,1 0 7 16,-5 1-7-16,0-1 0 0,2 4-5 0,-6-4 5 0,0 3 0 0,2 1 0 0,-4-3 0 0,0 3 0 16,-2-2-7-16,-1 0 7 0,0-1 0 0,-1 3 8 0,-1-2-8 0,1 0 0 0,-2-1 25 15,0 0-25-15,0 0 0 0,-2 0 0 0,-1 0 0 0,0-1 0 0,-2 2 12 0,1-3-12 0,0 0 0 16,-3 1 2-16,4-1-2 0,0-1 0 0,-3 2 9 0,3-1-9 0,0 0 0 0,-2-2 0 0,11-10 0 0,0 0 0 16,0 0 5-16,0 0-5 0,0 0 0 0</inkml:trace>
  <inkml:trace contextRef="#ctx0" brushRef="#br0" timeOffset="70504.87">20427 3291 0 0,'0'0'317'0,"0"0"-351"16,0 3 34-16,0-1 0 0,-1 2 0 0,1-1 0 0,0 0 0 0,-1 2-19 15,1 1 19-15,0-1 0 0,-2 0-7 0,2 2 7 0,0-2 0 0,-1 4-1 0,0 10 1 0,0 0 0 0,-2 0 0 16,1 2 0-16,0 1 0 0,0-2 0 0,0 2 0 0,0-1 0 0,-1 0 0 0,0-1 0 15,1-1 0-15,-2 3 0 0,1-2 0 0,0-2 0 0,-1 4 0 0,1-6 0 0,0 3 0 0,-1 2 0 16,0-5 0-16,1 2 0 0,-1 0 0 0,1-1 0 0,0-3 0 0,0 2 0 0,1 0 0 0,0-3 0 16,-1 3 0-16,1-5 0 0,0 1 0 0,-2 1 12 0,3-9-12 0,0-1 0 0,0 2 16 15,1 0-16-15,0-1 0 0,-2 0 10 0,2 1-10 0,0-1 0 0,-2 3 0 0,2-2 0 0,0 1 0 0,-1-1 1 16,1 1-1-16,0-1 0 0,0 2 10 0,0 0-10 0,0-1 0 0,1 1 0 16,-1-1 0-16,0 0 0 0,2 1 0 0,-1-1 0 0,0-2 0 0,1 4 9 0,1-2-9 0,-1-2 0 0,1 4-4 15,0-4 4-15,0-1 0 0,1 4-4 0,0-2 4 0,0-1 0 0,1 1 0 0,1-2 0 0,-1 1 0 16,0 1-27-16,1-2 27 0,0 0 0 0,3 0-16 0,-1 0 16 15,1-2 0-15,-1 1-6 0,12 0 6 0,0 0 0 0,-1 0 0 0,-19-2 0 0,0 0 0 0</inkml:trace>
  <inkml:trace contextRef="#ctx0" brushRef="#br0" timeOffset="70704.44">20595 3831 0 0,'0'0'499'0,"0"0"-499"16,6-2 0-16,0 0 0 0,-6 2 0 0,9-2-32 0,-2 1 32 0,-1 0 0 0,0-3-34 0,11 1 34 0,-1 0 0 0,3-2-28 15,0 4 28-15,0-1 0 0,0-2 0 0,-2 2 0 0,1-1 0 0,2 2-19 0,-3-3 19 16,-1 3 0-16,1-1-29 0,-10 2 29 0,0 0 0 0,1-3-28 0,-3 3 28 0,0 0 0 0,2 0 0 0,-7 0 0 0,0 0 0 16,0 0-33-16,0 0 33 0,0 0 0 0</inkml:trace>
  <inkml:trace contextRef="#ctx0" brushRef="#br0" timeOffset="70855.2">20745 3684 0 0,'0'0'286'0,"0"0"-276"0,1 0-10 0,0 0 0 0,0 1-14 0,1-1 14 16,0 0 0-16,2 0-16 0,0 0 16 0,0 0 0 0,1 2 0 0,11-2 0 0,0 0 0 0,0 0-8 16,4 0 8-16,-1 0 0 0,3 0-2 0,2 0 2 0,-2 0 0 0,3 1 0 0,-2-1 0 0,1 0 0 15,-2 1 0-15,-22-1 0 0,0 0 0 0,0 0 0 0,0 0 0 0,0 0 0 0,0 0 0 16,0 0 0-16,0 0 0 0</inkml:trace>
  <inkml:trace contextRef="#ctx0" brushRef="#br0" timeOffset="71071.58">21411 3494 0 0,'0'0'410'0,"0"0"-411"0,3 22 1 0,0-1 0 0,3 1-12 16,-2-1 12-16,0-1 0 0,0 3-26 0,0 0 26 0,0 0 0 0,1 1 0 0,0 0 0 15,-1 0 0-15,0 1-50 0,0 12 50 0,-1 1 0 0,2 2-41 0,-4-7 41 0,0 1 0 0,0 0-18 0,-1-4 18 0,0-1 0 16,0 0 0-16,-3-3 0 0,0 3 0 0,-1-2-5 0,2-6 5 0,-1 1 0 0</inkml:trace>
  <inkml:trace contextRef="#ctx0" brushRef="#br0" timeOffset="71872.52">18580 5463 0 0,'0'0'299'0,"0"0"-315"0,0 0 16 16,0 0 0-16,-1-3 0 0,1 3 0 0,0 0 0 0,-1 0-17 0,1 0 17 0,0 0 0 0,-1 0-8 15,1 0 8-15,0 0 0 0,0 0 0 0,-1 0-2 0,1 0 2 0,0 0 0 0,-2 0 0 0,1 0 0 0,0 0 0 0,0 0 7 16,0 0-7-16,0 0 0 0,-1 4 6 0,0-3-6 0,0-1 0 0,0 2 0 0,-1 1 0 0,-1-2 0 15,1 2 0-15,0 0 0 0,0-1 0 0,-2 3 5 0,0-1-5 0,0 1 0 0,-1-1 0 16,1 1 0-16,-1 0 0 0,-1 2-2 0,7-7 2 0,0 0 0 0,0 0 0 0,-13 11 0 0,1 2 0 16,-1 1 2-16,6-7-2 0,1-1 0 0,-1 1-2 0,2-1 2 0,0 1 0 0,-2-1-7 15,2-1 7-15,-1-1 0 0,1 3 0 0,2-2 0 0,0-1 0 0,-2 0 0 0,3-1 0 0,-1 1 0 0,-1-1 6 16,2-1-6-16,0 0 0 0,0 0 5 0,2-2-5 0,0 0 0 0,-2 3 0 16,2-3 0-16,0 0 0 0,1 0-9 0,0-1 9 0,0-1 0 0,1 1-8 0,0-2 8 0,0 2 0 0,0-3 5 15,2-1-5-15,-1 1 0 0,2-1 0 0,6-9 0 0,2 0 0 0,-2 1 8 0,2-3-8 0,1 1 0 16,0-3 10-16,2 1-10 0,-1 0 0 0,2-2 7 0,-2 2-7 0,1-1 0 0,0 1 0 15,-1-2 0-15,-1 1 0 0,2 0 5 0,-4 2-5 0,1-3 0 0,0 1 9 0,-1 1-9 0,1-1 0 16,0-2 2-16,9-11-2 0,-1-1 0 0,1 0 0 0,-6 4 0 0,-1-1 0 0,3 1-2 16,-5 6 2-16,1-2 0 0,1-1 0 0,-4 6 0 0,-1-2 0 0,2 3-2 0,-5 0 2 0,0-1 0 0,1 2 0 15,-6 9 0-15,0 1 0 0,0-2-1 0,-1 1 1 0,0-2 0 0,1 1 6 0,1 0-6 0,-1 1 0 16,1-3-2-16,-2 3 2 0,0 0 0 0,1-2 0 0,-2 8 0 0,0-1 0 0,0 1-3 16,0 1 3-16,0-2 0 0,1-2-1 0,-1 2 1 0,0 2 0 0,1-3-7 0,-1 1 7 0,0 2 0 15,0-2 0-15,0 0 0 0,0 2 0 0,1-2-20 0,-1 2 20 0,0 1 0 0,1-3-12 16,-1 3 12-16,0 0 0 0,0 0-5 0,0 1 5 0,0 1 0 0,-1-1 0 0,1 2 0 0,0 1 0 0,-2 0 0 15,-1 11 0-15,0-1 0 0,-3 2 0 0,2 3 0 0,0 0 0 0,-2 1 0 0,1 1 0 16,0 0 0-16,-4 2 0 0,3-2 0 0,0 1 0 0,0 2 0 0,0-5 0 0,-1 3 0 16,1 1 0-16,0-3 0 0,0 3 0 0,0-1 23 0,1-1-23 0,1 0 0 0,0-1 0 0,2 1 0 15,0-1 0-15,-1-1 24 0,2 0-24 0,0 0 0 0,0 1 17 0,1-2-17 0,0 0 0 0,1 0 23 16,1-2-23-16,0 0 0 0,0 2 0 0,1-2 0 0,0-1 0 0,1 0 23 0,1 1-23 0,-1-2 0 16,2 2 23-16,0-1-23 0,0-2 0 0,1 2-16 0,0-4 16 0,0 3 0 0,0 0 0 15,1-3 0-15,2 1 0 0,0 3-27 0,-1-4 27 0,1 0 0 0,0 1-29 0,0-2 29 0,1 1 0 16,-1-1-14-16,-1-2 14 0,1 1 0 0,0 2 0 0,-6-9 0 0,0 1 0 0,1 0-4 15,0-1 4-15,-1 1 0 0,1-1-23 0,-2-2 23 0,0 0 0 0</inkml:trace>
  <inkml:trace contextRef="#ctx0" brushRef="#br0" timeOffset="72072.53">19451 5579 0 0,'0'0'394'0,"0"0"-357"15,11-1-37-15,1 0 0 0,2-2 41 0,0 1-41 0,1 0 0 16,-1-1 0-16,4 1 0 0,0 0 0 0,1-1-7 0,0 0 7 0,-1 0 0 0,1 2-42 0,-1 0 42 0,0-1 0 0,1 1-51 16,-3 0 51-16,1 0 0 0,-1-2 0 0,0 2 0 0,-2 0 0 0,1-2-39 15,-10 3 39-15,0 0 0 0,2-1 0 0,-3 1 0 0,0 0 0 0,2 0-24 0,-3 0 24 0,0 0 0 0,0 0 0 16,-3 0 0-16,0 0 0 0,0 0-22 0,0 0 22 0,0 0 0 0</inkml:trace>
  <inkml:trace contextRef="#ctx0" brushRef="#br0" timeOffset="72205.91">19629 5408 0 0,'0'0'526'0,"0"0"-579"15,41 2 53-15,-2 1 0 0,1 2-83 0,4-3 83 0,-2 1 0 0,-42-3 0 0,46 2 0 16,-6-2 0-16,1 0 0 0,1 0-62 0,-6 0 62 0,-1 0 0 0,0-2-36 0,-5 2 36 0,-1 0 0 0,2-2-16 16,-2 2 16-16,-1 0 0 0,2-1 0 0,-30 1 0 0,0 0 0 0,0 0-1 0,0 0 1 0,0 0 0 15</inkml:trace>
  <inkml:trace contextRef="#ctx0" brushRef="#br0" timeOffset="72439.52">21072 5195 0 0,'0'0'387'0,"0"0"-404"0,1 1 17 0,0 1 0 0,0 2-20 15,-1-3 20-15,0-1 0 0,0 0 0 0,1 4-30 0,-1-3 30 0,0 0 0 0,0 1 0 0,0 1 0 0,0-1 0 16,-1 0-18-16,0 0 18 0,0 1 0 0,0 0-6 0,-1-1 6 0,0 2 0 0,0-1 1 15,0 0-1-15,0 1 0 0,-2 0 0 0,0 2 0 0,-1-1 0 0,5-5 0 0,-4 6 13 0,0-2-13 0,0 2 0 0,-1 2 33 16,0-3-33-16,0 2 0 0,-1 2 10 0,2-2-10 0,0-1 0 0,-2 4 0 0,-2 12 0 0,-2-2 0 16,1 3-13-16,3 0 13 0,0 0 0 0,-3 1-27 0,6 1 27 0,0-1 0 0,-2 1-33 15,4-3 33-15,0 1 0 0,-1 2 0 0,1-2 0 0,0-2 0 0,-1 2-17 0,1-1 17 0,0 0 0 16,-2 1-6-16,1-2 6 0,-1-1 0 0,0 3-1 0,3-23 1 0,0 0 0 0</inkml:trace>
  <inkml:trace contextRef="#ctx0" brushRef="#br0" timeOffset="86970.05">9246 6604 0 0,'0'0'373'0,"0"0"-373"0,2 2 0 0,0 0 0 0,1-1 8 15,0-1-8-15,-3 0 0 0,2 1 16 0,-1-1-16 0,0 0 0 0,0 3 11 0,0-3-11 0,0 0 0 0,0 1 0 16,0-1 0-16,0 0 0 0,1 2-12 0,-2-2 12 0,0 0 0 0,2 1-22 15,-1-1 22-15,0 0 0 0,0 3-16 0,-1-3 16 0,0 1 0 0,2 0 0 0,-2 0 0 0,0 1 0 0,0-1-12 16,0 0 12-16,0 0 0 0,-1 1 2 0,0-1-2 0,0 1 0 0,-1-1 2 16,0 1-2-16,0 0 0 0,-1-2 0 0,-1 1 0 0,1 0 0 0,-3 3-7 0,1-3 7 0,0 0 0 0,0 2 20 15,-2-2-20-15,0-1 0 0,1 2 12 0,-2-2-12 0,1 0 0 0,-2 4 0 0,2-4 0 0,0 0 0 16,-1 0-4-16,0 0 4 0,1 0 0 0,-1-4 0 0,0 2 0 0,0 2 0 0,0-1-17 16,2-1 17-16,-1 1 0 0,0 0 0 0,-1 0 0 0,2 0 0 0,0-3-14 0,2 3 14 0,-2 1 0 15,0-2-17-15,2 0 17 0,0 1 0 0,0-1-10 0,1 1 10 0,0-1 0 0,0 1 0 0,1 1 0 16,0 0 0-16,-2-1-2 0,3 1 2 0,1 0 0 0,-3-1 11 0,1 1-11 0,1 0 0 0,-1 2 19 15,1-1-19-15,0-1 0 0,0 5 0 0,1-4 0 0,0 3 0 0,-2-3 19 0,2 4-19 0,0-2 0 16,1 3 14-16,2 8-14 0,0 2 0 0,0 0 21 0,1 2-21 0,1 0 0 0,1 0 0 16,0 2 0-16,0 0 0 0,1 0 20 0,1 1-20 0,-1-2 0 0,0 1 18 0,-1 3-18 0,1-1 0 15,1 0 11-15,-2 1-11 0,0-1 0 0,-1 2 0 0,4 14 0 0,-1 0 0 0,1 1-3 0,-3-6 3 16,2-1 0-16,-3 1-11 0,-3-3 11 0,0-1 0 0,2 1-15 0,-4-3 15 0,0 1 0 0,1 1 0 16,-2 0 0-16,0-1 0 0,-1 1-28 0,-1-2 28 0,0 0 0 0,-1 1-16 15,-5 2 16-15,2 1 0 0,-1-2-13 0,-5 2 13 0,1-1 0 0,-1 1 0 0,13-31 0 0,0 0 0 0</inkml:trace>
  <inkml:trace contextRef="#ctx0" brushRef="#br0" timeOffset="90458.03">11224 6882 0 0,'0'0'280'0,"0"0"-280"16,0-3 0-16,0 1 0 0,3-2 1 0,-3 4-1 0,0-1 0 0,1-3 0 0,-1 3 0 0,0 0 0 0,1-1 1 15,-1 1-1-15,0-1 0 0,1-1 0 0,-1 1 0 0,0 0 0 0,2 0-3 0,-2 1 3 0,0-2 0 16,1 1 9-16,-1-1-9 0,0 1 0 0,2 0 10 0,-2 1-10 0,0-2 0 0,2 1 0 16,-2-1 0-16,0 1 0 0,2-1 3 0,-2 0-3 0,0 2 0 0,2-4 2 0,-2 3-2 0,0 1 0 15,2-3-2-15,-2 2 2 0,0-1 0 0,2 0 0 0,-1 1 0 0,0-1 0 0,0 2 0 16,-1-2 0-16,0 1 0 0,2 0 9 0,-2 0-9 0,0 0 0 0,2 1 10 0,-2-1-10 0,0 1 0 16,1-2 0-16,-1 1 0 0,0 2 0 0,2-3 9 0,-2 2-9 0,0 0 0 0,2-1 14 0,-2 2-14 0,0-1 0 15,1-1 9-15,-1 2-9 0,0 0 0 0,1-1 0 0,-1 1 0 0,0 0 0 0,0-2 21 16,0 2-21-16,0 0 0 0,1-2 14 0,-1 2-14 0,0 0 0 0,0 0-4 0,0 0 4 15,0 0 0-15,0-1 0 0,0 1 0 0,0 0 0 0,0 0-8 0,0 0 8 0,0 0 0 0,-1 0-7 16,1 0 7-16,0 0 0 0,0 1 5 0,0-1-5 0,0 0 0 0,-1 1 0 0,1-1 0 0,0 0 0 0,0 2 3 16,0-2-3-16,0 0 0 0,-1 1-1 0,1-1 1 0,0 0 0 0,0 1 0 15,0-1 0-15,0 0 0 0,0 3 0 0,0-3 0 0,0 0 0 0,0 0-1 0,0 0 1 0,0 0 0 0,0 2 3 16,0-2-3-16,0 0 0 0,-2 1-2 0,2-1 2 0,0 0 0 0,0 1 0 16,0-1 0-16,0 0 0 0,0 1-1 0,0-1 1 0,0 0 0 0,0 0 7 0,0 0-7 0,0 0 0 0,0 2 10 15,0-2-10-15,0 0 0 0,0 0 0 0,0 0 0 0,0 0 0 0,0 0 3 0,0 0-3 16,0 0 0-16,0 0 10 0,0 0-10 0,0 0 0 0,0 0 11 0,0 0-11 0,0 0 0 0,0 0 0 15,0 0 0-15,0 0 0 0,0 0 10 0,0 0-10 0,0 0 0 0,0 0 8 0,0 0-8 0,0 0 0 16,0 0 13-16,0 0-13 0,0 0 0 0,-1 0 0 0,1 0 0 0,0 0 0 0,0 0 10 16,0 0-10-16,0 0 0 0,1 0 22 0,-1 0-22 0,0 0 0 0,0 0 10 0,0 0-10 0,0 0 0 0,0 0 0 15,0 0 0-15,0 0 0 0,2-2-1 0,-2 2 1 0,0 0 0 0,0-2-10 0,0 2 10 0,0 0 0 16,0-1-6-16,0 1 6 0,0 0 0 0,1-2 0 0,-1 2 0 0,0 0 0 0,1 0-5 16,-1 0 5-16,0 0 0 0,0-3-4 0,0 3 4 0,0 0 0 0,1 0-6 0,-1 0 6 0,0 0 0 15,0-1 0-15,0 1 0 0,0 0 0 0,1 0-10 0,-1 0 10 0,0 0 0 0,1 1-6 16,-1-1 6-16,0 0 0 0,2 3 0 0,-2-3 0 0,0 2 0 0,1 1 0 0,-1-1 0 0,0 1 0 15,2 0 6-15,-2 0-6 0,0 1 0 0,2-2 7 0,-1 1-7 0,0 0 0 0,0 3 1 16,0-2-1-16,0 0 0 0,1 2 0 0,-1 0 0 0,0 1 0 0,1-1 9 0,-1 1-9 0,0 2 0 16,1-3 1-16,-1 2-1 0,0-1 0 0,2 3 8 0,-2-3-8 0,0 2 0 0,0-1 0 0,0 0 0 15,0 1 0-15,0 1 2 0,-1 0-2 0,0-1 0 0,2 1 1 0,-2-1-1 0,0 1 0 16,1-1-7-16,-1 0 7 0,0 1 0 0,0 1 0 0,0-1 0 0,0-1 0 0,-1 1-7 16,1 0 7-16,0-1 0 0,-2 2-2 0,1-2 2 0,0 0 0 0,0 4 8 0,0-5-8 0,0 2 0 15,0 1 0-15,0-1 0 0,-1-2 0 0,0 3 0 0,1-2 0 0,0 0 0 0,-1 1-17 0,1-2 17 0,0 1 0 16,0 2-14-16,0-2 14 0,0-2 0 0,-1 3 0 0,1-2 0 0,0 0 0 0,0 1-13 15,0-1 13-15,0-2 0 0,0 3-3 0,1-3 3 0,0 0 0 0,-2 1 3 0,2 0-3 0,0-3 0 16,-2 2 0-16,2-4 0 0,0 2 0 0,-1 2 10 0,1-3-10 0,0 1 0 0,-1-1 11 16,1-2-11-16,0 1 0 0,-2 0 9 0,2 0-9 0,0-2 0 0,-2 1 0 0,2-1 0 0,0 0 0 0,-3 2 3 15,2-4-3-15,0 1 0 0,0 1 16 0,0-2-16 0,0 1 0 0,-1-2 7 0,1 2-7 16,0-3 0-16,-1 0 0 0,1 0 0 0,0-1 0 0,-1 0-4 0,1 0 4 0,0 1 0 16,0-5 0-16,0 2 0 0,0 1 0 0,0-3-7 0,1 1 7 0,0 0 0 0,-1-2 0 0,1-11 0 0,0 1 0 15,-1-1 5-15,1 0-5 0,0 0 0 0,1 0-15 0,-1 12 15 0,0-1 0 0,2 1-17 16,0-10 17-16,0 0 0 0,2 0 0 0,-3 10 0 0,0 1 0 0,1 0-17 0,-1 0 17 0,0 1 0 15,1-1-15-15,-2 1 15 0,0 1 0 0,2-1-7 0,-1-2 7 0,0 2 0 0,0 0 0 16,-1 1 0-16,0-1 0 0,3-1 3 0,-3 2-3 0,0-1 0 0,2-1 6 0,-2 3-6 0,0-3 0 16,2 2 12-16,-2 0-12 0,0 1 0 0,2-4 0 0,-2 5 0 0,0-1 0 0,0 0 12 15,0 0-12-15,0 2 0 0,1-2 20 0,-1 2-20 0,0 0 0 0,0-1 19 0,0 2-19 0,0 0 0 0,1-2 0 16,-1 3 0-16,0 0 0 0,0 0 6 0,0-1-6 0,0 1 0 0,1 1-7 16,-1 0 7-16,0 0 0 0,2 0-2 0,-1 0 2 0,0 1 0 0,0 1 0 0,0-1 0 0,0 1 0 0,0 2 0 15,0-1 0-15,0 1 0 0,1 0 9 0,-1 1-9 0,0 0 0 0,2 2 0 0,-2 1 0 16,0-3 0-16,2 5 0 0,0 7 0 0,0 2 0 0,2 0-1 0,-2 1 1 0,0 0 0 0,0-1-4 15,-1 2 4-15,0-1 0 0,2 0 6 0,-2-3-6 0,-1 1 0 0,1 0 0 0,-1-2 0 0,0 1 0 16,0 0 3-16,-1-2-3 0,0 0 0 0,-1 1-8 0,-1-3 8 0,0 0 0 0,-1 0 2 16,3-9-2-16,0 1 0 0,-2-1 0 0,1 1 0 0,0-1 0 0,-1 1 7 0,1-2-7 0,0 1 0 15,-1 2 3-15,1-1-3 0,0 0 0 0,-2 1-1 0,2-1 1 0,0 0 0 0,-3 1 0 16,3-2 0-16,0 1 0 0,-2 2-13 0,1-1 13 0,-1-2 0 0,1 2-4 0,2-6 4 0,0 0 0 0,0 0-3 16,0 0 3-16,0 0 0 0,0 0 0 0,0 0 0 0,0 0 0 0,0 0-10 0,0 0 10 0,0 0 0 15,0 0-10-15,-6 16 10 0,0 1 0 0,-1 0-2 0,6-17 2 0,0 0 0 0,0 1 0 16,0-2 0-16,0 0 0 0,0 0-4 0,0-2 4 0,0 1 0 0,-1-1-5 0,2 0 5 0,0-2 0 15,-2 0-3-15,2-1 3 0,0 0 0 0,-2 0 0 0,2-10 0 0,0-4 0 0,-2 2-5 16,2 1 5-16,0-3 0 0,0-1 4 0,0 2-4 0,0 0 0 0,2 0 9 0,-2 1-9 16,0 0 0-16,1-2 0 0,-1 5 0 0,0-1 0 0,1-3 5 0,-1 6-5 0,0-3 0 0,2 1 16 15,-2 9-16-15,0-1 0 0,2 1 9 0,-2 1-9 0,0 0 0 0,0-2 0 0,0 0 0 0,0 3 0 0,0-4 1 16,0 3-1-16,0 1 0 0,-2-4 12 0,2 2-12 0,0 1 0 0,-2-2 10 16,2 0-10-16,0 2 0 0,-1-2 0 0,1 1 0 0,0 0 0 0,-2-1 10 0,2 2-10 0,0-3 0 0,-2 2 14 15,2 1-14-15,0 0 0 0,-1-1 16 0,1 2-16 0,0 0 0 0,-1-1 0 0,1 1 0 0,0 2 0 16,0-2 17-16,0 2-17 0,0 1 0 0,0-2 6 0,0 2-6 0,0 0 0 0,-1-2 13 0,1 3-13 15,0 0 0-15,-1-2 0 0,1 2 0 0,0 0 0 0,0 2 22 0,0-1-22 0,0 1 0 16,1 0 33-16,-1 2-33 0,0-2 0 0,1 3 17 0,-1 0-17 0,0 0 0 0,2 2 0 16,-2-7 0-16,0 0 0 0,0 0 13 0,4 39-13 0,1 0 0 0,-1 1 0 0,-2-17 0 0,0 0 0 0,2 1-16 15,-2 0 16-15,0 0 0 0,1 2 0 0,-2 14 0 0,0 0 0 0,0 0-13 0,-3-5 13 0,0-1 0 16,-2 1-17-16,0-3 17 0,0 2 0 0,-2-3-26 0,-3-3 26 0,1-1 0 0,-2 2 0 16,1-9 0-16,1 1 0 0</inkml:trace>
  <inkml:trace contextRef="#ctx0" brushRef="#br0" timeOffset="94912.86">4965 8411 0 0,'0'0'307'0,"0"0"-288"15,3-1-19-15,0 0 0 0,2 0 50 0,-3 1-50 0,1 0 0 0,-2-1 53 0,1 0-53 0,1-1 0 0,-2 1 0 16,1 1 0-16,0 0 0 0,1-2 24 0,0 2-24 0,-2 0 0 0,2-1 6 0,-1 1-6 0,2 0 0 0,-2-1-13 15,0 1 13-15,0 0 0 0,1 1 0 0,-1 0 0 0,1 0 0 0,0 0-8 16,-2 0 8-16,1 1 0 0,1 0 13 0,-1 0-13 0,1 0 0 0,-1 1 9 0,0 1-9 0,-2-1 0 0,1 1 0 16,-1-1 0-16,0 0 0 0,2 2 16 0,-2 0-16 0,0-1 0 0,0 3-11 0,-2-3 11 15,1 2 0-15,1-1-27 0,-3 1 27 0,0-2 0 0,0 2 0 0,0 0 0 0,0-1 0 0,-3 0-24 16,3-1 24-16,-2 0 0 0,-2 3-15 0,2-3 15 0,1-1 0 0,-4 1 4 0,2-1-4 0,-3 1 0 16,2-2 0-16,0 0 0 0,0-1 0 0,-2 3-10 0,0-4 10 0,0 2 0 0,1-2-27 15,-2 0 27-15,2 0 0 0,-1 0-24 0,0-2 24 0,1 2 0 0,-1-4 0 0,9 4 0 0,0 0 0 16,0 0 0-16,-16-5 0 0,-1-1 0 0,-1 0-11 0,12 2 11 0,-2 1 0 0,1-3 3 15,1 2-3-15,0 0 0 0,-2 0 0 0,3 1 0 0,1-2 0 0,-5-1 16 0,5 3-16 0,0 0 0 0,-3-2 14 16,4 2-14-16,0 0 0 0,-3-3 5 0,4 4-5 0,0-1 0 0,0 2 0 0,0-2 0 0,1 1 0 16,-1 0 2-16,2 2-2 0,0-2 0 0,-1 0 3 0,1 2-3 0,0 0 0 0,3-2 17 15,-3 2-17-15,1 0 0 0,2 3 0 0,-1 0 0 0,0-2 0 0,2 1 33 0,-1 2-33 16,0-3 0-16,0 4 30 0,1 1-30 0,1-1 0 0,0 0 16 0,5 12-16 0,-2-3 0 0,4 4 0 16,-2 2 0-16,1-2 0 0,-2 2 33 0,3 1-33 0,-3-2 0 0,3 2 2 0,-2 0-2 0,0-2 0 15,-1 1-12-15,0-2 12 0,-2 0 0 0,2 1 0 0,-1-1 0 0,1 0 0 0,-1 0-28 16,-1-3 28-16,1 1 0 0,0 1-24 0,-8-17 24 0,0 0 0 0,0 0-5 0,8 18 5 0,0 1 0 0,1-1 0 15,-6-13 0-15,-3 0 0 0,3-1-19 0,-2-1 19 0,1 0 0 0,-1 2-35 16,1 0 35-16,-2-1 0 0,3 1-23 0,-2-2 23 0,0 1 0 0,2 3 0 0,-2-3 0 0,1 0 0 0,1 3-3 16,-3-3 3-16,1 1 0 0,2-2 2 0,-3-3-2 0,0 0 0 0</inkml:trace>
  <inkml:trace contextRef="#ctx0" brushRef="#br0" timeOffset="95479.89">5342 8416 0 0,'0'0'296'0,"0"0"-307"0,0 2 11 0,0-1 0 0,3 2 5 0,-2-1-5 0,0-2 0 0,0 3 46 16,0-1-46-16,1 0 0 0,-1 2 0 0,1-2 0 0,-2-1 0 0,3 4 46 16,-3-2-46-16,1 0 0 0,2 1 32 0,-1-1-32 0,0 1 0 0,1 1 16 0,0 0-16 0,-2 0 0 0,5 1 0 15,-3 0 0-15,0 0 0 0,-1 1 30 0,3 12-30 0,0-3 0 0,3 2 9 0,-4-9-9 16,-1-1 0-16,0 3-1 0,2 8 1 0,1 0 0 0,-2 0 0 0,0 0 0 0,1-2 0 0,0 1 21 15,-5-10-21-15,1 0 0 0,1 1 15 0,-1-2-15 0,1 1 0 0,-2-1 52 0,0 0-52 16,0 1 0-16,3 0 0 0,-3 0 0 0,0-2 0 0,1 2-4 0,-1 0 4 0,0-1 0 0,1 1 25 16,-1-1-25-16,0 0 0 0,0 1-19 0,0-1 19 0,0 0 0 0,0 1 0 0,0-1 0 0,0 0 0 15,1 0-46-15,-1 0 46 0,0 0 0 0,0-1-51 0,0-1 51 0,0 0 0 0,2 0-28 0,-2-1 28 16,0 0 0-16,3 2 0 0,-3-3 0 0,0-1 0 0,0 1-18 0,0-1 18 0,0 0 0 16,1 2-15-16,-1-3 15 0,0 0 0 0,2-1-13 0,-2 0 13 0,0 0 0 0,0 1 0 0,0-1 0 15,0 0 0-15,0-1 31 0,0-1-31 0,0-1 0 0,0 1 10 0,0-1-10 0,0 0 0 0,-2-2-11 16,2-1 11-16,0 1 0 0,-1-1 0 0,1-9 0 0,0 0 0 0,0-2-21 0,0-1 21 0,0-1 0 15,1 1-10-15,1 0 10 0,-2 0 0 0,1-1 1 0,-1 1-1 0,0 0 0 0,3-1 0 16,-3 2 0-16,0 2 0 0,1-5 13 0,1 5-13 0,-2 1 0 0,1-2 6 0,1 2-6 0,-2-1 0 16,1-1 18-16,0 1-18 0,0 1 0 0,0-3 0 0,-1 13 0 0,0-1 0 0,1-2 13 0,0 1-13 15,0 1 0-15,0-2 13 0,0 2-13 0,1-1 0 0,-1 0 5 0,1 1-5 0,1 0 0 16,-2-2 0-16,1 1 0 0,1 1 0 0,1-1-7 0,-1 0 7 0,2 1 0 0,-2-1-20 0,0 1 20 0,0 0 0 16,0-1-18-16,1 2 18 0,1-1 0 0,-1 0 0 0,1 2 0 0,-2 1 0 15,1-3 6-15,0 2-6 0,0 2 0 0,3-3 16 0,-2 3-16 0,0 0 0 0,1-1-3 0,0 2 3 0,-2 0 0 16,4 0 0-16,-1 1 0 0,-1 0 0 0,1 1 0 0,0 0 0 0,-1 0 0 0,1 2 10 15,6 6-10-15,-1 1 0 0,2 1 20 0,-9-6-20 0,1 0 0 0,2 2 0 0,1 9 0 0,0 0 0 16,1 0 17-16,-3 0-17 0,0 1 0 0,2 3 1 0,-1-4-1 0,-2 0 0 0,-1 2 5 16,0-1-5-16,0 0 0 0,4 2 0 0,-6-2 0 0,1 0 0 0,1 1 69 0,-2-2-69 0,0 1 0 15,2 3 33-15,-3-5-33 0,0 2 0 0,2 2-25 0,-3-3 25 0,0 0 0 0,1 2 0 0,-2-4 0 16,1 1 0-16,1 1-33 0,-1-4 33 0,1 1 0 0,-2 1-33 0,1-4 33 0,1 0 0 0,-2 3-29 16,0-10 29-16,0 1 0 0,0 0 0 0,0-1 0 0,0-2 0 0,3 2 10 0,-3 0-10 0,1-1 0 15,0 2-17-15,0-1 17 0,0 0 0 0,1 2-46 0,1-2 46 0,0 0 0 0,-2 2 0 16,1-3 0-16,1 1 0 0</inkml:trace>
  <inkml:trace contextRef="#ctx0" brushRef="#br0" timeOffset="95762.35">6927 8853 0 0,'0'0'264'0,"0"0"-262"16,0 3-2-16,0-1 0 0,0 0 8 0,0-2-8 0,0 1 0 0,0 2 35 0,0-2-35 0,0 1 0 0,0 1 0 16,0-1 0-16,0 0 0 0,1 0 74 0,-1-1-74 0,0 0 0 0,2 2 90 0,-2-2-90 0,0 0 0 0,0 3 47 15,0-4-47-15,0 1 0 0,-3 1 0 0,3-2 0 0,-2 0 0 0,1 2-2 16,-1-2 2-16,0 0 0 0,-1 1-34 0,-1-1 34 0,1 0 0 0,3 0 0 0,-4 0-37 16,-2 0 37-16,1 0 0 0,-1-1 0 0,-13-2 0 0,2 1 0 0,-3 0-12 0,1-2 12 0,2 1 0 0,-4 0 15 0,1 0-15 0,1 0 0 15,-2-3 21-15,2 3-21 0,1 1 0 0,-1-4 0 0,0 2 0 0,1-1 0 0,0-1 10 16,5 2-10-16,-1 0 0 0,-4-1-21 0,4 0 21 0,1 1 0 0,-1-1-39 0,10 3 39 0,-1 0 0 15,1 0 0-15,1 1 0 0,-1 0 0 0,-1-2-36 0,3 0 36 0,-1 1 0 0</inkml:trace>
  <inkml:trace contextRef="#ctx0" brushRef="#br0" timeOffset="95912.83">6619 8603 0 0,'0'0'428'0,"0"0"-428"0,3 1 0 0,0-1 0 0,0 3 20 0,0 0-20 0,0-2 0 16,1 2 35-16,-2 1-35 0,1-1 0 0,1 1 21 0,-1 3-21 0,0-1 0 0,0 1 0 0,4 11 0 15,0 0 0-15,0-1 2 0,-2 4-2 0,0-2 0 0,1 1-2 0,-2 1 2 16,1-1 0-16,-1 1-16 0,-1-1 16 0,0 0 0 0,1 1 0 0,-2-3 0 0,0 0 0 0,3 2-36 0,-2-3 36 16,1 0 0-16,-1 1-38 0,-2-4 38 0,1 1 0 0,3 0-23 0,-4-6 23 0,0-5 0 15,0 3 0-15,0-3 0 0,1 0 0 0</inkml:trace>
  <inkml:trace contextRef="#ctx0" brushRef="#br0" timeOffset="96280.29">7529 8650 0 0,'0'0'374'0,"0"0"-371"16,0 1-3-16,0 2 0 0,-1 3 19 0,1-6-19 0,0 0 0 0,-3 3 0 0,3-2 0 0,0-1 0 0,0 3 8 15,-2-2-8-15,1 0 0 0,0 0-16 0,0 0 16 0,0 0 0 0,1-1 0 0,-2 0-33 0,0 2 33 0,0-1 0 16,0 0 0-16,0-1 0 0,1 1 0 0,-4 1-13 0,0-2 13 0,2 0 0 0,-1 2 5 0,0-1-5 0,1 0 0 16,-2 1 36-16,1-1-36 0,0 0 0 0,-3 0 0 0,3-1 0 0,1 0 0 0,-4 2 55 15,3-2-55-15,1 0 0 0,-4 2 49 0,2-2-49 0,1 0 0 0,-1 2 18 0,2-2-18 0,0 0 0 16,0 1 0-16,0-1 0 0,1 2 0 0,-4-1-4 0,4 0 4 0,0 0 0 0,0 2-2 16,1-2 2-16,1 2 0 0,-3 0 3 0,3 0-3 0,0 0 0 0,0 0 0 0,0 2 0 0,0 0 0 15,0 1 2-15,0-1-2 0,1 0 0 0,1 3-12 0,-1-1 12 0,1 0 0 0,0 2-20 16,4 9 20-16,1 1 0 0,-1 0 0 0,-4-11 0 0,1 1 0 0,0 2-42 0,0-3 42 0,0 0 0 0,0 2-42 15,1-3 42-15,-3 2 0 0,3 0-31 0,-1-1 31 0,0-1 0 0,0 1 0 0,0-2 0 16,-2 1 0-16,4 2-20 0,-4-5 20 0,1 2 0 0,3 0-9 0,-3-3 9 0,0 0 0 0</inkml:trace>
  <inkml:trace contextRef="#ctx0" brushRef="#br0" timeOffset="96730.78">7672 8520 0 0,'0'0'259'0,"0"0"-250"16,1 2-9-16,0 1 0 0,0 0 50 0,0 0-50 0,0-1 0 0,1 2 67 0,-2-2-67 0,1 1 0 16,1 0 0-16,-1 2 0 0,2-2 0 0,-1 2 39 0,1 1-39 0,-1 0 0 0,2-2 10 15,-1 3-10-15,0 0 0 0,0 0-5 0,5 11 5 0,2-1 0 0,-2 1 0 0,0 1 0 0,1 0 0 16,0 2-9-16,-1-3 9 0,0 1 0 0,1 0 5 0,-2-1-5 0,-1 0 0 0,2 0 26 0,-2-1-26 16,0 0 0-16,-1 0 0 0,-1-3 0 0,0 1 0 0,3-1 28 0,-3 1-28 0,-2-2 0 0,2 1 22 15,-3-11-22-15,0 1 0 0,0 3 8 0,-1-3-8 0,0 0 0 0,2 0 0 16,-2 0 0-16,0-1 0 0,1 3-11 0,-1-3 11 0,0-1 0 0,2 2-18 0,-2-4 18 0,0 0 0 0,0 0-18 15,0 0 18-15,0 0 0 0,0 0 0 0,0 0 0 0,0 0 0 0,0 0-13 0,1 12 13 0,1 0 0 16,-1 1-15-16,-1-11 15 0,0 0 0 0,-1-1-20 0,1 0 20 0,0 0 0 0,0 0 0 16,0-1 0-16,0 0 0 0,-3 1-16 0,2-1 16 0,0 0 0 0,-1-2-2 0,1 0 2 15,0 1 0-15,0-1-13 0,0-1 13 0,0-1 0 0,-1 0 0 0,1-1 0 0,0-1 0 0,0 1-3 16,-2-12 3-16,2 0 0 0,-3-1 4 0,3 0-4 0,0-3 0 0,0-1-8 0,2 1 8 0,0 0 0 16,1 0 0-16,1 1 0 0,1 0 0 0,0-1-7 0,0 2 7 0,0 0 0 0,2-2 1 15,-1 4-1-15,0 0 0 0,3-2 12 0,0 5-12 0,-1-1 0 0,0 0 0 0,1 2 0 0,-1 1 0 16,1-1 14-16,-4 8-14 0,-1 2 0 0,1-1 9 0,-1 1-9 0,0 1 0 0,0-1 34 0,0-1-34 15,0 2 0-15,2 0 0 0,-2 1 0 0,0 0 0 0,3 0 44 0,-2 1-44 0,1 0 0 0,1-1 39 16,-1 1-39-16,1 0 0 0,1 1 11 0,-2 0-11 0,1 0 0 0,0 2 0 0,0 1 0 0,1-1 0 16,1 0 14-16,3 8-14 0,2 2 0 0,0-1-5 0,-3 4 5 0,1-1 0 0,-1 2-23 15,-3 1 23-15,1 0 0 0,1 0 0 0,-4 0 0 0,0 0 0 0,0 0-39 0,1 0 39 0,-3 0 0 16,1 1-33-16,-1-3 33 0,0-1 0 0,1 2-32 0,-1-2 32 0,0-1 0 0,1 3 0 16,0-4 0-16,-1-1 0 0,0 3-29 0,-2-9 29 0,0-2 0 0,0 2-10 0,-1-3 10 0,0 0 0 0,2 2-7 15,0-1 7-15,-2-1 0 0,1 2 0 0,1-2 0 0,-2 1 0 0,3-2-6 0,-1 2 6 16,0-2 0-16,0 3-11 0,2-4 11 0,-1 2 0 0</inkml:trace>
  <inkml:trace contextRef="#ctx0" brushRef="#br0" timeOffset="96930.23">8895 8808 0 0,'0'0'336'0,"0"0"-336"0,-1 2 0 0,0-2 0 0,-1 1 38 0,0 0-38 0,0 0 0 16,-1 0 74-16,1 0-74 0,0 1 0 0,-1-2 80 0,0 0-80 0,0 0 0 0,0 2 0 0,-1-2 0 15,0 0 0-15,0 1 31 0,-4-1-31 0,2 0 0 0,0 1-27 0,-14-2 27 0,2 0 0 0,-2 1-39 16,0-2 39-16,1 2 0 0,-4-3 0 0,4 1 0 0,1 0 0 0,-1 0-35 0,1 0 35 0,-1 0 0 16,-1-2-31-16,4 0 31 0,0 1 0 0,-2-1-13 0,2 0 13 0,3 0 0 0,-5-1 0 15,12 1 0-15,0 4 0 0,0-3-12 0,1 0 12 0,1 1 0 0</inkml:trace>
  <inkml:trace contextRef="#ctx0" brushRef="#br0" timeOffset="97080.73">8482 8645 0 0,'0'0'307'0,"0"0"-307"0,4 0 0 0,-1 0 0 15,2-2 21-15,-2 2-21 0,0 0 0 0,-3 0 0 0,5 2 44 0,-1-2-44 0,0 2 0 0,1 0 52 0,-1 0-52 0,1 0 0 16,-2 2 0-16,1-1 0 0,0 0 0 0,-4-3 0 0,4 5 44 0,2-1-44 0,-2 1 0 0,2 3 13 16,4 7-13-16,-2 1 0 0,2 1 1 0,-2 1-1 0,0 1 0 0,3 0 0 0,-4-2 0 0,0 1 0 0,2 0-10 15,-3-2 10-15,-1-2 0 0,2 4-14 0,-1-4 14 0,-2-1 0 0,2 3-18 0,-4-10 18 16,0 1 0-16,0 0 0 0,0-3 0 0,1 2 0 0,-1 0-6 0,0-1 6 0,0 0 0 16,1 2-9-16,0-3 9 0,0 1 0 0</inkml:trace>
  <inkml:trace contextRef="#ctx0" brushRef="#br0" timeOffset="97364.66">9240 8546 0 0,'0'0'292'0,"0"0"-247"16,0 4-45-16,0-2 0 0,2 2 95 0,-2-4-95 0,0 1 0 0,1 4 0 0,-1-5 0 0,0 1 0 0,0 2 103 15,0-2-103-15,0 1 0 0,1 1 60 0,-1-3-60 0,0 2 0 0,0-1-7 0,0 0 7 0,0 0 0 16,-1 3 0-16,0-3 0 0,0 2 0 0,0 0-64 0,0-1 64 0,0 0 0 0,-2-1-59 15,1 1 59-15,0-2 0 0,-2 4-52 0,0-2 52 0,1 0 0 0,-2-1 0 0,1 2 0 0,-1 0 0 16,0-2-20-16,1 1 20 0,-1 0 0 0,-1 1 2 0,6-3-2 0,0 0 0 0,0 0 2 16,0 0-2-16,0 0 0 0,0 0 0 0,0 0 0 0,0 0 0 0,0 0-14 0,0 0 14 0,0 0 0 0,0 0-16 15,-18 4 16-15,-1 1 0 0,0 3 0 0,18-6 0 0,0-1 0 0,-1 1 0 16,1 0 0-16,0 1 0 0,0-1 0 0,1 1 0 0,0 0 0 0,0 2 11 0,0-2-11 0,0 1 0 0,2 3 8 16,-2-2-8-16,0 3 0 0,2-3 0 0,-1 3 0 0,0 0 0 0,2 1 6 0,-1 9-6 15,0 2 0-15,2-1-4 0,-1 1 4 0,0-1 0 0,0 1-17 0,-2-11 17 0,0-1 0 0,1 2 0 16,-1-1 0-16,0-1 0 0,1 0-11 0,-1-1 11 0,0 1 0 0</inkml:trace>
  <inkml:trace contextRef="#ctx0" brushRef="#br0" timeOffset="97597.67">9408 8869 0 0,'0'0'276'0,"0"0"-242"16,5 3-34-16,-1 0 0 0,1 0 90 0,-1-1-90 0,0 0 0 16,0 1 0-16,2-1 0 0,-1-1 0 0,1 1 134 0,10 1-134 0,1 1 0 0,1 1 108 0,0-3-108 0,1 0 0 15,1 2 27-15,0-4-27 0,1 0 0 0,-2 4 0 0,1-4 0 0,0 0 0 0,0 1-63 0,-2-1 63 0,-2 0 0 16,3 2-86-16,-19-2 86 0,0 0 0 0,0 0-86 0,21 0 86 0,-1 0 0 16,2-2 0-16,-18 2 0 0,0 0 0 0,3-1-68 0,-5 1 68 0,1 0 0 0,1-3-35 0,-2 2 35 0,0 1 0 15,0-4-16-15,-1 2 16 0,0 0 0 0</inkml:trace>
  <inkml:trace contextRef="#ctx0" brushRef="#br0" timeOffset="97731.01">9631 8724 0 0,'0'0'399'0,"0"0"-376"0,-2-2-23 0,0 2 0 0,-2-3 63 16,4 3-63-16,0-2 0 0,0 0 61 0,2 1-61 0,-1 0 0 0,2-1 0 16,7-1 0-16,0 2 0 0,1-3 5 0,5 4-5 0,0 0 0 0,0-2-42 0,3 4 42 0,-1-2 0 0,2 1-68 15,1-1 68-15,-2 0 0 0,3 3 0 0,-2-3 0 0,-1 0 0 0,3 0-76 0,-5 0 76 0,-1 0 0 16</inkml:trace>
  <inkml:trace contextRef="#ctx0" brushRef="#br0" timeOffset="97897.85">10236 8554 0 0,'0'0'264'0,"0"0"-232"0,0 8-32 0,0-3 0 0,2 2 74 0,-2-2-74 0,0-2 0 15,3 3 0-15,-3-2 0 0,0 1 0 0,2 2 101 0,-1-1-101 0,0 1 0 0,1 0 92 16,-1 0-92-16,0 0 0 0,2 2 29 0,3 9-29 0,-1 2 0 0,0 1 0 0,1-2 0 0,-1 1 0 15,2 2-42-15,-2-1 42 0,0-2 0 0,0 1-56 0,0-3 56 0,-1 0 0 0,1 2-64 16,0-4 64-16,0 0 0 0,0 1 0 0,1-4 0 0,-1 0 0 0,1 3-63 0,-3-11 63 0,-1-1 0 0,2 3-33 16,-3-3 33-16,0-1 0 0</inkml:trace>
  <inkml:trace contextRef="#ctx0" brushRef="#br0" timeOffset="98232.04">10730 8483 0 0,'0'0'390'0,"0"0"-390"0,-3 2 0 0,1 1 0 0,2-3 0 0,-3 5 10 15,2-4-10-15,0 1 0 0,-1 0 24 0,0 0-24 0,0 1 0 0,-1-2 38 16,1 2-38-16,0 0 0 0,-1 1 0 0,-1-1 0 0,1 1 0 0,0 0 8 0,0 0-8 0,0 1 0 0,-1-1-26 16,1 0 26-16,0 0 0 0,0 1 0 0,0 0 0 0,-1-1 0 0,1 1 0 0,1 0 0 0,0-1 0 15,-1 1-37-15,2-1 37 0,0 2 0 0,0-2-39 0,1 0 39 0,0 1 0 0,-1-1-15 16,2 0 15-16,0-1 0 0,0 2 0 0,1-2 0 0,0 0 0 0,0-1-10 0,2 1 10 0,1-1 0 0,-1 2-13 15,1-1 13-15,0-2 0 0,1 2-17 0,1-2 17 0,1 1 0 0,-1 0 0 0,0-2 0 0,1 0 0 16,1 2-8-16,-1-2 8 0,0 0 0 0,1-1 4 0,0 0-4 0,-1-1 0 0,2 0 29 16,-1 1-29-16,-1-2 0 0,1 2 0 0,-1-2 0 0,0 1 0 0,1 0 32 0,-2 1-32 0,0 0 0 15,2-3 33-15,-3 4-33 0,0-1 0 0,0-2 31 0,-2 3-31 0,1 0 0 0,0 0 0 16,-3 0 0-16,0 0 0 0,2 1 18 0,-3 2-18 0,0-2 0 0,0 4 13 0,-2 7-13 0,0 2 0 16,-2-2-1-16,-3 6 1 0,0-1 0 0,-3 1 0 0,-8 17 0 0,-1 0 0 0,-1 0-11 0,0-2 11 15,1-1 0-15,-1 2-17 0,3-3 17 0,1 1 0 0,-4 0-22 0,6-4 22 0,-1-1 0 16,0 3 0-16,0-6 0 0,1 1 0 0</inkml:trace>
  <inkml:trace contextRef="#ctx0" brushRef="#br0" timeOffset="99599.56">10655 9199 0 0,'0'0'349'0,"0"0"-324"0,-1 3-25 0,0 1 0 16,-1 0 38-16,2-4-38 0,0 1 0 0,-1 2 40 0,1-2-40 0,0 0 0 0,0 0 0 16,0 0 0-16,0 0 0 0,1 1 13 0,0-2-13 0,0 0 0 0,-1 0 0 0,1 0-18 0,0 0 18 0,0 0 0 15,1-2-31-15,-1 1 31 0,0 0 0 0,2-2 0 0,-1 1 0 0,0 0 0 0,0-1-11 16,1 0 11-16,-1-1 0 0,0 0 14 0,0 0-14 0,0-2 0 0,1 1 25 0,-1-1-25 0,0-1 0 15,1 0 0-15,-1-1 0 0,0 0 0 0,0 1 12 0,1-13-12 0,1-1 0 0,1 0 6 16,-2 1-6-16,0-1 0 0,0-2 2 0,-1 4-2 0,0-2 0 0,1-1 0 0,0 3 0 0,1 1 0 0,0-3 6 16,-2 3-6-16,0 0 0 0,2-2 0 0,-1 3 0 0,0 1 0 0,2-3 2 15,-2 4-2-15,0-1 0 0,0-2 0 0,1 2 0 0,-1 0 0 0,0 0 2 0,0 0-2 0,0 1 0 0,0-2-3 16,0 3 3-16,0-1 0 0,0-2-8 0,1 3 8 0,-1 1 0 0,2-3 0 0,-2 3 0 0,0-2 0 16,2 3 0-16,-5 12 0 0,0 0 0 0,0 0 7 0,4-17-7 0,0 0 0 0,3-1 24 15,-6 14-24-15,0 0 0 0,0 0 0 0,0-2 0 0,0 3 0 0,0-3 42 0,0 2-42 0,0 1 0 0,0-5 43 16,0 4-43-16,0 0 0 0,0-1 32 0,0 1-32 0,0 0 0 0,1-2 0 15,-1 3 0-15,0 0 0 0,1-3 13 0,-1 5-13 0,0-1 0 0,0-3 5 0,0 4-5 0,0-2 0 0,0 0 9 16,-1 2-9-16,0-1 0 0,3 1 0 0,-3 1 0 0,0 0 0 0,2-2 3 0,-2 2-3 0,0 0 0 16,2 2 28-16,-1-1-28 0,0 2 0 0,0 0 45 0,3 8-45 0,0 1 0 15,1 1 0-15,0 4 0 0,1 0 0 0,1-1 42 0,8 21-42 0,2-1 0 0,0 2 9 0,2-4-9 16,0 2 0-16,1 2-9 0,3-1 9 0,-1 1 0 0,0 2 0 0,3 0 0 0,1-1 0 0,0 1-34 16,0 2 34-16,0 0 0 0,3 2-49 0,0 1 49 0,-1 2 0 0,2-1-52 0,-3 2 52 0,0 0 0 15,3 3 0-15,-1-4 0 0,0 0 0 0,1 2-55 0,1-8 55 0,-1 0 0 0</inkml:trace>
  <inkml:trace contextRef="#ctx0" brushRef="#br0" timeOffset="103837.67">4013 7493 0 0,'0'0'467'0,"0"0"-467"0,0 0 0 0,0 0 0 0,1 2 21 15,-1-2-21-15,0 0 0 0,0 0 0 0,0 0-7 0,0 0 7 0,0 0 0 0,-1-2-35 0,0 1 35 0,1 1 0 0,-2-2 0 16,1 0 0-16,1 0 0 0,-3-1-32 0,3 2 32 0,-2-1 0 0,-1-3-20 0,2 2 20 0,1 1 0 0,0 2 0 0,-3-5 5 15,1 1-5-15,1 0 0 0,-1 0 0 0,-1 0 0 0,0 0 0 0,0 0 15 0,2-2-15 0,1 2 0 16,-3 0 2-16,1 1-2 0,1-3 0 0,-2 2 6 0,3 1-6 0,-2-1 0 0,1 0 0 16,0 3 0-16,0-1 0 0,1-3 8 0,0 3-8 0,0-1 0 0,-2 1 9 15,2 0-9-15,0 1 0 0,-1-1 7 0,1 1-7 0,0 0 0 0,0-2 0 0,0 3 0 0,0 0 0 0,3-2 2 16,-3 2-2-16,0 0 0 0,1 0-4 0,0 0 4 0,0 0 0 0,2 1-9 0,-1 0 9 0,1 0 0 16,0 1 0-16,0-1 0 0,1 0 0 0,-1 0-9 0,2 1 9 0,-2 0 0 0,3 0-6 15,0 2 6-15,0-1 0 0,1 1-3 0,1-2 3 0,-2 1 0 0,2 0 0 0,13 5 0 0,0-1 0 16,-1 0-1-16,1 0 1 0,0 0 0 0,0-1 3 0,2-1-3 0,-1 0 0 0,1 2 2 0,0-1-2 15,1-1 0-15,-2-1 0 0,1 1 0 0,0-1 0 0,1 1-3 0,14 0 3 0,-1 0 0 0,2 2-8 16,-7-2 8-16,1-2 0 0,1 4-40 0,-3-3 40 0,1 1 0 0,0 0 0 0,-2-2 0 16,-1 0 0-16,1 2 16 0,-6-3-16 0,0 0 0 0,2 3 4 0,-5-3-4 0,1 0 0 0,2 1 16 15,-1-2-16-15,0 0 0 0,2 2 0 0,-1-3 0 0,1 0 0 0,1 0 13 0,1 0-13 0,1 0 0 16,1 1 24-16,0-1-24 0,-2 0 0 0,3 1 38 0,-1-1-38 0,1 0 0 0,1-1 0 16,-2 1 0-16,0 0 0 0,2-1 23 0,-3 0-23 0,-1 1 0 0,-1-2 11 0,4 0-11 0,0 1 0 15,0-2-1-15,0 1 1 0,-1-1 0 0,2 0 0 0,-3 1 0 0,-1-2 0 0,2-1-17 0,-4 1 17 16,1 0 0-16,0-3-12 0,-3 2 12 0,0 0 0 0,2-2-17 0,-1 3 17 0,-3 0 0 0,2-2 0 15,-1 2 0-15,-2-1 0 0,1-1 14 0,-6 3-14 0,2-1 0 0,1-1 13 16,-12 3-13-16,0 0 0 0,2 0 6 0,0-1-6 0,-1 1 0 0,2-3 0 0,-3 3 0 0,1-1 0 0,4 0-5 16,-10 2 5-16,1-1 0 0,2 0 2 0,-1 2-2 0,0-2 0 0,1 0 13 0,-1 0-13 0,1 1 0 15,1-2 0-15,-2 0 0 0,0 2 0 0,0-2 1 0,0 0-1 0,-2 2 0 0,4-1-11 16,-5-2 11-16,1 3 0 0,2-2-22 0,-3 1 22 0,0-1 0 0,3 1 0 16,-4 1 0-16,-1-2 0 0,1 1-10 0,-2 1 10 0,0 0 0 0,0-2-8 0,3 3 8 0,0 0 0 0,0 0-17 15,0 0 17-15,0 0 0 0</inkml:trace>
  <inkml:trace contextRef="#ctx0" brushRef="#br0" timeOffset="105389.94">8974 7535 0 0,'0'0'287'0,"0"0"-294"0,-2 1 7 0,0 2 0 0,0 1-15 0,-1-2 15 16,1 0 0-16,-1 2-8 0,0-2 8 0,0 1 0 0,0 0 0 0,0 1 0 0,-1-1 0 0,1 1 8 15,0-2-8-15,0 1 0 0,0 1 7 0,1-1-7 0,0-2 0 0,-2 4-4 0,1-3 4 0,1-1 0 16,-2 4 0-16,3-3 0 0,0 0 0 0,-2 2 0 0,2-2 0 0,0 0 0 15,0 2-9-15,1-2 9 0,0 0 0 0,-2 2-3 0,2-4 3 0,0 0 0 0,0 0 0 0,0 0 0 0,0 0 0 0,0 0 9 16,3 7-9-16,0 2 0 0,0 1 26 0,1-6-26 0,-1-2 0 0,1 4 16 0,0-3-16 16,0 0 0-16,2 2 0 0,-1-2 0 0,1 0 0 15,1 3 10-15,0-3-10 0,0-1 0 0,2 4 11 0,10 1-11 0,2 1 0 0,1-1 24 0,-2-2-24 0,1 0 0 0,1 2 0 0,-1-3 0 0,0-3 0 16,2 5 10-16,-3-5-10 0,1 2 0 0,0-1 11 0,-1-2-11 0,1 0 0 0,0-1 13 16,-21 1-13-16,0 0 0 0,0 0 0 0,42-4 0 0,-1 1 0 0,3-1 14 0,-25 4-14 0,-1-3 0 0,3 1 6 15,-2 0-6-15,0 0 0 0,2-3 15 0,-4 2-15 0,1 1 0 0,1-4 0 16,0 2 0-16,-2 0 0 0,0-1 4 0,-1 0-4 0,-1 1 0 0,4-2-1 0,-6 1 1 0,1-1 0 0,1 1 0 15,-3-1 0-15,-1 1 0 0,2-1 0 0,0 0 0 0,-2 1 0 0,2-1 9 0,-10 3-9 0,1 1 0 16,0-1 8-16,-1 2-8 0,0-2 0 0,2-1 13 0,-2 1-13 0,0 0 0 0,2 0 0 16,-2-1 0-16,0 1 0 0,2 0 17 0,-3 0-17 0,1-1 0 0,1 2 26 0,-1-1-26 0,0-1 0 15,3 0 31-15,-4 1-31 0,0 0 0 0,1 1 0 0,-2-1 0 0,0 1 0 0,2-2 11 16,-2 2-11-16,0 0 0 0,1-1 0 0,-1 2 0 0,0 0 0 0,0-2 4 0,0 2-4 0,0 0 0 0,1-1 0 16,-2 0 0-16,0 2 0 0,0-3 3 0,0 2-3 0,0 1 0 0,1-1-17 15,-1 1 17-15,0 0 0 0,-1-3-12 0,1 3 12 0,0 0 0 0,0 0 0 0,0 0 0 0,0 0 0 0,-3 0-24 16,2 0 24-16,0 0 0 0,0 1-20 0,0 1 20 0,0-1 0 0,-1-1-35 15,1 1 35-15,0 0 0 0,-2 3 0 0,1-2 0 0,0 0 0 0,0 1-25 0,2-3 25 0,0 0 0 0</inkml:trace>
  <inkml:trace contextRef="#ctx0" brushRef="#br0" timeOffset="105989.5">10829 7556 0 0,'0'0'372'0,"0"0"-365"0,4 2-7 0,0 1 0 0,2 1 0 15,-2-3 0-15,0 0 0 0,0 2 17 0,2-3-17 0,-1 1 0 0,2 2 12 0,0-2-12 0,1 0 0 0,0 2 1 16,11 0-1-16,2 1 0 0,-1-1 0 0,0-2 0 0,1 2 0 0,1 0 1 15,-1-2-1-15,1 0 0 0,1 1 26 0,-2-2-26 0,0 0 0 0,1 1 25 0,-1-1-25 0,-1 0 0 0,2 0 0 16,-3 1 0-16,-1 1 0 0,1-2 24 0,-2 0-24 0,2 0 0 0,0-2 30 0,-2 1-30 0,1 0 0 0,-1 0 28 16,1 0-28-16,1 0 0 0,-2-1 0 0,-1 1 0 0,-1 0 0 0,3-1 34 0,-2 2-34 0,0 0 0 15,0-1 15-15,-2 1-15 0,-1 0 0 0,3-2 21 0,-12 2-21 0,0 0 0 0,2-2 0 16,-1 2 0-16,-1 0 0 0,2 0 17 0,-3 0-17 0,0 0 0 0,0-3-6 0,-1 3 6 0,0 0 0 16,0-1-12-16,-1 0 12 0,0-1 0 0,2 1 0 0,-2 0 0 0,0 0 0 0,0 0-33 0,-1 0 33 15,0 1 0-15,0-3-26 0,0 3 26 0,0 0 0 0</inkml:trace>
  <inkml:trace contextRef="#ctx0" brushRef="#br0" timeOffset="107858.66">6044 9551 0 0,'0'0'462'0,"0"0"-500"16,-6 1 38-16,1 0 0 0,-1 1-32 0,1-2 32 0,0 0 0 0,-1 2 0 0,0-2 0 0,1 1 0 0,-3 1-25 15,0 0 25-15,0 1 0 0,0-1-10 0,0 0 10 0,0 0 0 0,8-2 0 0,-10 3-17 0,1-2 17 0,-1 2 0 0,1 0 0 16,0-1 0-16,-1 1 0 0,0 1-5 0,1-1 5 0,1-1 0 0,-3 2-5 0,3-1 5 16,0 0 0-16,-1 2 23 0,3-2-23 0,0 0 0 0,-2 2 0 0,3-1 0 0,-1-1 0 15,0 1 0-15,3 1 0 0,-1 0 0 0,1-2-13 0,2 1 13 0,1 1 0 0,-2 1-21 16,4-3 21-16,-2 1 0 0,1 1 0 0,9 9 0 0,-3-1 0 0,2 0-11 0,2-1 11 0,0 1 0 0,2 0-10 16,-2-2 10-16,2 1 0 0,1 0 5 0,-2-3-5 0,1 3 0 0,-1-3 0 0,-7-4 0 0,1 0 0 15,1 1 43-15,-3-2-43 0,0 0 0 0,1 1 2 0,-1 0-2 0,2-1 0 0,-3 1 3 16,-1-1-3-16,0 0 0 0,2 3 0 0,-3-2 0 0,1 0 0 0,1-1-14 0,-3 2 14 0,0 0 0 15,1 0-24-15,-2 0 24 0,-1 0 0 0,1 2-3 0,-1-2 3 0,1 0 0 0,-3 3 0 16,1-2 0-16,0 1 0 0,-2-1 33 0,2 0-33 0,-2 0 0 0,1 1 19 0,0 0-19 0,0 0 0 16,-2 1 19-16,0-1-19 0,1 0 0 0,1 1 0 0,-1-1 0 0,1 0 0 0,-2 1 14 0,1 0-14 0,1-2 0 15,1 2 4-15,0-1-4 0,-2 1 0 0,0 0-11 0,3-2 11 0,0-1 0 0,0 4 0 16,1-2 0-16,1 1 0 0,-4-1-12 0,4 0 12 0,0-1 0 0,2 1-6 0,0-1 6 0,-2 1 0 16,3 0-6-16,0-3 6 0,0 2 0 0,2 1 0 0,-1-3 0 0,1 0 0 0,1 1-22 15,0-2 22-15,0 1 0 0,0 1-10 0,1-4 10 0,1 2 0 0,-1-1 11 0,1-2-11 0,0 1 0 16</inkml:trace>
  <inkml:trace contextRef="#ctx0" brushRef="#br0" timeOffset="108375.69">6333 9778 0 0,'0'0'350'0,"0"0"-350"0,0 7 0 16,0 0 0-16,-1 2 7 0,1-3-7 0,0-2 0 0,1 4-8 0,1-1 8 0,-2-1 0 0,1 2-23 0,0-1 23 0,0 1 0 0,1 0 0 16,2 12 0-16,1 1 0 0,-1 0 0 0,-1-2 0 0,2 1 0 0,0 0-9 15,-1-1 9-15,-1 1 0 0,1-1-13 0,-1-3 13 0,0 2 0 0,0-1 0 0,-1-3 0 0,1 0 0 0,1 3-10 16,-2-9 10-16,-2-4 0 0,3 3-5 0,-3-2 5 0,1 0 0 0,1 1 12 0,-2-3-12 0,1 2 0 16,0 1 0-16,-1-1 0 0,0-1 0 0,2 0-1 0,-2 1 1 0,0-2 0 0,2 2-1 15,-2-3 1-15,0 2 0 0,0 1-1 0,0-1 1 0,0-1 0 0,1 1 0 0,-1-2 0 0,0 1 0 16,-1 1 0-16,1-4 0 0,0 2 0 0,-1 1 38 0,0-2-38 0,0 0 0 0,0 1 19 0,0-2-19 15,0 0 0-15,-1 0 0 0,1-1 0 0,1 0 0 0,-3-1-10 0,3 0 10 0,-2-1 0 0,1-1-21 16,-1 0 21-16,1 0 0 0,-3 0-16 0,2-2 16 0,0-1 0 0,0 0 0 0,0-11 0 16,-1 1 0-16,0-3-13 0,0 1 13 0,1 1 0 0,0-2-6 0,2 2 6 0,0-3 0 0,-1 0 0 15,2 3 0-15,0-1 0 0,2-1 0 0,0 2 0 0,-2 1 0 0,4-1 6 0,-3 3-6 16,1 0 0-16,1-3 27 0,0 3-27 0,-1 2 0 0,2-1 2 0,-2 3-2 0,-1-2 0 0,2 1 0 16,-3 9 0-16,0-1 0 0,2 0-11 0,0 0 11 0,-2 1 0 0,1 1-3 0,0 0 3 0,0-1 0 15,0-1 41-15,0 2-41 0,0 0 0 0,1-2 0 0,0 2 0 0,0 1 0 0,0-3 15 0,2 1-15 0,-2 1 0 16,3-2 5-16,-2 2-5 0,1 0 0 0,-1 1-5 15,1-1 5-15,0 2 0 0,2-4 0 0,-1 4 0 0,-2 0 0 0,3-1 34 0,-1 1-34 0,0 0 0 0,2 2 14 0,-1 1-14 0,-1-1 0 16,1 0 5-16,9 10-5 0,-1 0 0 0,0 0 0 0,-3 1 0 0,1 1 0 0,-1 0 9 16,-2 2-9-16,0 0 0 0,0-1-1 0,-3 2 1 0,1-1 0 0,0 1-12 0,-3 0 12 0,-2 0 0 0,3 0 0 15,-3 0 0-15,1 2 0 0,1-1 15 0,-2-2-15 0,0 0 0 0,-1 2-7 16,1-3 7-16,0 1 0 0,0-1-21 0,-2 0 21 0,1 0 0 0,1 1 0 0,-3-2 0 0,2 0 0 16,0-1-24-16,-2-8 24 0,0 1 0 0,0 0-13 0,0-1 13 0,0 0 0 0,0 2-7 15,0-3 7-15,0 2 0 0,0 0 0 0,0-1 0 0,0-1 0 0,0 4 9 0,0-3-9 0,0 0 0 0,1 2 1 16,-1-1-1-16,0 1 0 0,2-2-11 0,-1 0 11 0,0 1 0 0,2 3 0 0,-3-9 0 15,0 0 0-15,0 0 20 0,0 0-20 0,0 0 0 0</inkml:trace>
  <inkml:trace contextRef="#ctx0" brushRef="#br0" timeOffset="108625.91">7469 10113 0 0,'0'0'261'0,"0"0"-240"0,0 2-21 0,0-1 0 0,1-1 48 16,-1 1-48-16,0 0 0 0,1 0 50 0,-1-1-50 0,0 0 0 0,-1 2 0 0,0-2 0 0,-1 0 0 15,0 0 19-15,0 0-19 0,0 0 0 0,-1-2 10 0,-1 2-10 0,0 0 0 0,0 0-18 16,-1 0 18-16,0 0 0 0,-2-1 0 0,-9 1 0 0,-2 0 0 0,2-1 15 0,-3 1-15 0,0 0 0 16,2-1 1-16,-3 0-1 0,3-1 0 0,-1 1-20 0,1-1 20 0,1-1 0 0,-3 2 0 15,4-1 0-15,0-1 0 0,-1-1-22 0,10 3 22 0,-1 1 0 0,-1-3-19 0,3 3 19 0,0-1 0 0,-2-2-20 16,7 3 20-16,0 0 0 0,0 0 0 0,-8-4 0 0,-2 0 0 0,0-2-14 0,8 2 14 0,0 1 0 15</inkml:trace>
  <inkml:trace contextRef="#ctx0" brushRef="#br0" timeOffset="108742.92">7371 9894 0 0,'0'0'358'0,"0"0"-348"0,-2 0-10 0,1 0 0 0,1 3 0 0,-3-3 0 0,1 0 0 0,-2 2 16 15,1-2-16-15,1 0 0 0,-4 2 6 0,0-2-6 0,1 0 0 0,-2 0-21 16,-10-2 21-16,0 0 0 0,0-2 0 0,0 3 0 0,-1-2 0 0,0 0 1 0,-1 0-1 0,1-1 0 0</inkml:trace>
  <inkml:trace contextRef="#ctx0" brushRef="#br0" timeOffset="109926.46">7780 9732 0 0,'0'0'325'0,"0"0"-325"16,0 0 0-16,0 0 0 0,-1 0-10 0,1 0 10 0,0 0 0 0,-1 1-5 0,1-1 5 0,0 0 0 15,-1 1 10-15,1-1-10 0,0 0 0 0,-2 0 0 0,2 0 0 0,0 0 0 0,0 1 16 16,0 0-16-16,0 0 0 0,0 1 16 0,0-1-16 0,0-1 0 0,2 2 8 16,-2-2-8-16,0 1 0 0,1 2 0 0,-1 0 0 0,0-1 0 0,1 3 19 0,0-4-19 0,0 2 0 0,0 0 31 15,0 1-31-15,1-1 0 0,-1 2 16 0,0 1-16 0,0-2 0 0,1 1 0 0,0 0 0 0,-2 1 0 16,3 3-3-16,-1-4 3 0,0 1 0 0,-2-6 0 0,2 8 31 0,0 0-31 0,0-1 0 0,2 3-5 0,-2-2 5 0,0 0 0 16,2 1 0-16,-2-1 0 0,0 2 0 0,2 0-30 0,2 11 30 0,0 0 0 0,1 2-34 15,-2-2 34-15,0-1 0 0,2 3-22 0,-2-4 22 0,1 0 0 0,0 0 0 0,1-1 0 0,-1-1 0 16,0 1 9-16,0-1-9 0,-1-1 0 0,0 2-1 0,-1-2 1 0,0-1 0 0,1 1-10 0,0-3 10 0,-1-1 0 15,1 2 0-15,-2-3 0 0,0 0 0 0,1 1 23 0,-2-9-23 0,-2 0 0 0,1 2-7 16,0-3 7-16,0 1 0 0,1 0-27 0,-1 0 27 0,0 1 0 0,2-1 0 0,-2 1 0 0,0-1 0 16,0 0 7-16,-1-1-7 0,0 2 0 0,2 0-11 0,-2-1 11 0,0 1 0 0,3-1-25 15,-3-1 25-15,0 0 0 0,0 1 0 0,0-1 0 0,0 0 0 0</inkml:trace>
  <inkml:trace contextRef="#ctx0" brushRef="#br0" timeOffset="112079.59">8371 9879 0 0,'0'0'382'0,"0"0"-382"16,3-5 0-16,-1-1 0 0,2 0-4 0,-3 2 4 0,0 2 0 0,-1 2 0 0,1-3-14 0,-1 0 14 0,0 2 0 0,0 1 0 0,1-5 0 15,-1 3 0-15,0 0 0 0,1-2-14 0,-1 1 14 0,0 2 0 0,1-3-4 0,-1 2 4 0,0 1 0 16,0-1-1-16,0-1 1 0,0 1 0 0,-1-1 0 0,1 3 0 0,0-2 0 0,-2 0-5 16,1 2 5-16,0 0 0 0,0-1-4 0,0 1 4 0,0 0 0 0,-2 0-4 0,1 1 4 0,-1-1 0 15,0 1 0-15,1 0 0 0,0 1 0 0,-3 1 39 0,2-1-39 0,-1 1 0 0,0 0 14 16,1 0-14-16,0 0 0 0,-2 3 0 0,1-2 0 0,0-1 0 0,-1 3 0 0,2-1 0 0,0-1 0 0,-1 1 12 15,1 0-12-15,0 0 0 0,1 1-12 0,-1-1 12 0,0 1 0 0,1-1-20 0,1-1 20 0,0 2 0 16,0 0 0-16,1-2 0 0,0 1 0 0,1-1-18 0,0 1 18 0,0-1 0 0,4 1-18 16,-4-1 18-16,1 1 0 0,2 0-11 0,0-1 11 0,0 0 0 0,0 1 0 0,1-3 0 0,1 2 0 0,1 1 32 15,0-3-32-15,-2 1 0 0,3 0-3 0,0 0 3 0,0-2 0 0,1 3-18 16,1-3 18-16,-3-1 0 0,1 3 0 0,0-2 0 0,1 0 0 0,0 0 10 0,-1-1-10 0,1 0 0 16,2 0 2-16,-3 0-2 0,0 0 0 0,1-2-5 0,-2 2 5 0,1 0 0 0,-1-2 0 0,0 0 0 15,0 2 0-15,0-1-7 0,-2 0 7 0,0 0 0 0,3-1-3 0,-4 2 3 0,0 0 0 0,0-3 3 16,-2 3-3-16,0 0 0 0,2-2 0 0,-2 2 0 0,-2 0 0 0,1 1 7 0,-1 0-7 15,0 1 0-15,0-1-8 0,-1 1 8 0,1 0 0 0,-3-1 0 0,0 3 0 0,0-1 0 0,0 2 0 16,-7 5 0-16,-2 1 0 0,2 0-2 0,-4 1 2 0,2 1 0 0,-1 1-12 0,0-2 12 0,1 1 0 16,-4 1-15-16,5 0 15 0,0 1 0 0,-2-3 0 0,3 2 0 0,-1-1 0 0,1 1-6 15,0-2 6-15,1 1 0 0,-3-1-1 0,4 1 1 0,0-1 0 0,-1 2 28 0,2-3-28 0,1 0 0 16,-1 2 0-16,4-10 0 0,0 2 0 0,0 2 17 0,2-3-17 0,0 0 0 0,-1 0 0 16,2-1 0-16,0 0 0 0</inkml:trace>
  <inkml:trace contextRef="#ctx0" brushRef="#br0" timeOffset="112546.65">9972 10172 0 0,'0'0'300'0,"0"0"-299"0,-2 1-1 0,-1 0 0 0,-2 0 7 0,4-1-7 0,0 0 0 0,1 0 0 0,-3 0-5 15,1 0 5-15,0 0 0 0,0 0 0 0,-1 0 0 0,0 0 0 0,1 1-7 16,-3-1 7-16,1 0 0 0,-3-1-11 0,1 1 11 0,0 0 0 0,-1 0-2 0,-12 0 2 0,-1 0 0 0,1 0 0 16,-1 0 0-16,1 0 0 0,-3 0 37 0,0 0-37 0,1 0 0 0,1 0 7 0,0 0-7 0,1 0 0 15,-2 0 0-15,2 0 0 0,1 0 0 0,0-2 0 0,2 1 0 0,-1 0 0 0,-1-1 12 16,18 2-12-16,0 0 0 0,0 0-3 0,0 0 3 0,0 0 0 0,0 0-16 0,-30-2 16 0,0-2 0 15,-2-1 0-15,29 5 0 0,0 0 0 0,-1-2-13 0,1 1 13 0,0 0 0 0,-2 0-5 0,1-1 5 0,-1 1 0 16,1 0 33-16,1-1-33 0,0 1 0 0,-2-1 0 0,5 2 0 0,0 0 0 0</inkml:trace>
  <inkml:trace contextRef="#ctx0" brushRef="#br0" timeOffset="112680.5">9618 9903 0 0,'0'0'326'0,"0"0"-318"0,-12 0-8 16,0 0 0-16,-4-2 12 0,-4 0-12 0,1 0 0 0,-1-1 0 0,-1 1 0 0,1 0 0 0,-2-1-7 16,3 2 7-16,1-2 0 0,-3 1-9 0,4 0 9 0,-1 1 0 0,0-3-14 0,11 3 14 0,0-1 0 0,0 1 0 15,0 0 0-15,0 0 0 0,-1 0-21 0,3 0 21 0,0 0 0 0,-3-1-14 16,4 1 14-16,0 1 0 0,-1-1 1 0,2 0-1 0,0-1 0 0</inkml:trace>
  <inkml:trace contextRef="#ctx0" brushRef="#br0" timeOffset="112963.18">9806 9689 0 0,'0'0'289'0,"0"0"-280"16,4 3-9-16,-1 0 0 0,1 2 0 0,0 0 0 0,0 0 0 0,1 0 14 0,0 0-14 0,1 0 0 16,-1 2 17-16,1-2-17 0,0 0 0 0,-6-5 0 0,6 8 15 0,10 6-15 0,-2 2 0 0,2-1 0 15,-3 1 0-15,1 1 0 0,0-1-6 0,-1 1 6 0,0 0 0 0,1-1-8 0,-2 1 8 0,-1 0 0 0,2 1-6 16,-4-3 6-16,0 2 0 0,2-2 0 0,-4 0 0 0,1 0 0 15,1-2-2-15,-2 1 2 0,-1 0 0 0,0 0-4 0,-4 0 4 0,0-2 0 0,1 2 2 0,-3-3-2 0,0 0 0 0,-2 4 0 16,0-5 0-16,0 0 0 0,-1 4-4 0,0-4 4 0,0 1 0 0,-1-2 0 0,-1 2 0 0,1-2 0 16,-2 2-9-16,4-8 9 0,0 1 0 0,-3 0 0 0,2 0 0 0,0 1 0 0,-3 0 0 15,2-1 0-15,0 0 0 0,-1 3 0 0,0-3 0 0,0 0 0 0,-2 3-13 0,1-4 13 0,0 2 0 16,0 0 0-16,0-1 0 0,-1 2 0 0,0-4-15 0,1 2 15 0,0-1 0 0,-4 3-4 16,4-5 4-16,0 1 0 0,0 2-4 0,6-4 4 0,0 0 0 0</inkml:trace>
  <inkml:trace contextRef="#ctx0" brushRef="#br0" timeOffset="113480.22">10375 9853 0 0,'0'0'319'0,"0"0"-319"0,4 0 0 0,0 0 0 0,2-2 8 0,-4 2-8 15,0 0 0-15,2 3 10 0,-2-2-10 0,0 0 0 0,2 1 0 0,-2 0 0 0,0 0 0 0,2 1 0 16,-1 0 0-16,0 0 0 0,0 4-10 0,1-2 10 0,-1 1 0 0,1 1-11 0,-1 0 11 0,0 0 0 15,0 0-7-15,3 13 7 0,-1 0 0 0,3 2 0 0,-4-3 0 0,0 1 0 0,1 1-7 16,-3-2 7-16,0 1 0 0,2 0-5 0,-3-1 5 0,0 0 0 0,2 0 10 0,-3-19-10 0,0 0 0 16,0 0 0-16,0 0 0 0,0 0 0 0,0 0 17 0,0 0-17 0,0 0 0 0,0 0 1 15,0 0-1-15,0 0 0 0,0 0-14 0,-6 51 14 0,1 1 0 0,-1 1 0 0,5-51 0 0,0 2 0 16,0 0-13-16,0 0 13 0,0-1 0 0,0 0 0 0,0 1 0 0,0-1 0 0,-1 2-3 16,1-4 3-16,0 1 0 0,0 3 0 0,-1-3 0 0,1 0 0 0,0 1-15 0,1-1 15 0,0 0 0 15,-2 1-8-15,1-2 8 0,0 0 0 0,0 1 4 0,1-2-4 0,0 0 0 0,-1 3 0 0,1-3 0 0,0 0 0 16,-1-3 0-16,1 2 0 0,0 0 0 0,0-2 19 0,0 0-19 0,0 0 0 0,0 0 10 15,0-1-10-15,0-1 0 0,2-1 0 0,0-11 0 0,0 1 0 0,1-2 11 0,2-1-11 16,-1 0 0-16,0 0 16 0,1-2-16 0,0 2 0 0,1-1 11 0,2 1-11 0,-1 0 0 16,0 0 0-16,1 0 0 0,1 1 0 0,-1-2 11 0,-1 2-11 0,1 1 0 0,2 0-4 0,-3 1 4 0,0 0 0 15,1-2-6-15,-8 18 6 0,0 0 0 0,0 0 0 0,16-25 0 0,-1 0 0 0,3-2 6 16,-15 26-6-16,0-3 0 0,2-2 16 0,-1 3-16 0,-1 0 0 0,1-1 10 0,0 3-10 0,0-1 0 16,0-2 0-16,0 2 0 0,0 0 0 0,2-1-4 0,-1 3 4 0,0-1 0 0,2-2-4 15,-1 2 4-15,1 0 0 0,-1-1-2 0,0 2 2 0,0 0 0 0,3-1 0 0,-2 2 0 0,-1 0 0 0,2 0-1 16,-2 1 1-16,1 0 0 0,0 0 11 0,-1 3-11 0,0 0 0 0,2-1 7 0,5 11-7 0,-1-1 0 15,2 2 0-15,-5 2 0 0,0-1 0 0,3 2-10 0,-5 2 10 0,0-2 0 0,0 1-5 16,-2-1 5-16,-1 0 0 0,1 2-7 0,-3-3 7 0,0 1 0 0,2 0 0 0,-2-1 0 0,0-1 0 16,0 3 2-16,-2-2-2 0,0-2 0 0,1 0 2 0,-1 0-2 0,0 0 0 0,-2 0-11 15,2-3 11-15,0 1 0 0,-2 2 0 0,2-11 0 0,0 0 0 0,-2 3-8 0,2-3 8 0,0 0 0 0,-2 0-7 16,2-5 7-16,0 0 0 0,0 0-7 0,0 0 7 0,0 0 0 0,0 0 0 0,-1 17 0 16,0-3 0-16,0 5-10 0,1-15 10 0,0 2 0 0,0 1-6 0,0-4 6 0,0 1 0 0,2 3-11 15,-1-3 11-15,0 0 0 0,2 1 0 0,0-2 0 0,0 0 0 0</inkml:trace>
  <inkml:trace contextRef="#ctx0" brushRef="#br0" timeOffset="113697.04">11594 10246 0 0,'0'0'378'0,"0"0"-378"0,0 2 0 0,0 0 0 0,2 1 2 0,-2 0-2 0,0-1 0 0,0 0 12 16,-2-1-12-16,1 1 0 0,-1 2 6 0,0-2-6 0,0 0 0 0,-3 2 0 0,2-3 0 15,0 2 0-15,-2-1-8 0,-1 0 8 0,-1 1 0 0,1 0-8 0,-1-2 8 0,0 2 0 0,-1 0-11 16,-11-1 11-16,-1 1 0 0,-1 1 0 0,2-4 0 0,-1 0 0 0,0 2-8 0,0-3 8 0,1 0 0 0,0 0-5 16,2-2 5-16,1 1 0 0,-3 0-8 0,11 1 8 0,0 1 0 0,1-3 0 0,1 2 0 15,0-1 0-15,0 0 1 0,0 0-1 0,1-1 0 0,-1-1-3 0,2 3 3 0,0-2 0 16,-1-1-13-16,2 1 13 0,-1 0 0 0,0-1 0 0,2 1 0 0,0 1 0 0,0-2-24 0,2 1 24 16,0 0 0-16</inkml:trace>
  <inkml:trace contextRef="#ctx0" brushRef="#br0" timeOffset="113847.63">11527 10075 0 0,'0'0'280'0,"0"0"-294"0,2 0 14 0,0 0 0 0,2 3-4 16,-3-3 4-16,0 0 0 0,1 1 2 0,-2-1-2 0,0 0 0 0,-1 2 0 0,-1-2 0 0,-1 0 0 0,1 1 17 15,-1-1-17-15,0 0 0 0,-1 1 7 0,-10-1-7 0,-1 0 0 0,0 0 0 16,-3 0 0-16,1 0 0 0,-2-1 0 0,0 1 0 0,0 0 0 0,-1-1-3 0,2 1 3 0,1-2 0 0,-2 1-9 16,19 1 9-16,0 0 0 0,0 0-10 0,0 0 10 0,0 0 0 0,0 0 0 0,0 0 0 0,0 0 0 15,0 0-8-15,0 0 8 0,0 0 0 0,0 0 3 0,0 0-3 0,0 0 0 0</inkml:trace>
  <inkml:trace contextRef="#ctx0" brushRef="#br0" timeOffset="114298.1">11936 9905 0 0,'0'0'296'0,"0"0"-300"0,0 0 4 16,0 0 0-16,-1 2 0 0,1-2 0 0,0 0 0 0,-2 1 1 0,2-1-1 15,0 0 0-15,-1 2 10 0,1-2-10 0,0 0 0 0,-1 0-2 0,1 0 2 0,0 0 0 0,-1 1 0 16,1-1 0-16,0 0 0 0,0 1-2 0,0-1 2 0,0 0 0 0,-2 1 4 0,1 1-4 0,0-1 0 0,-1 1 4 16,0 1-4-16,0-1 0 0,0 0 0 0,0-1 0 0,0 2 0 0,-2 0 0 0,1 0 0 0,0 0 0 15,-2-1 6-15,1 2-6 0,0 1 0 0,0-2 6 0,0 0-6 0,0 0 0 0,-2 1 0 16,0-1 0-16,2 1 0 0,4-4 0 0,-5 5 2 0,1-1-2 0,0-2 0 0,-2 3 0 0,2-1 0 0,1-1 0 0,-2 0-2 15,2 1 2-15,0-1 0 0,0 2 0 0,2-4 0 0,0 3 0 0,-1 2-10 16,2-3 10-16,0 0 0 0,-1 1-3 0,1-1 3 0,0 1 0 0,2 0 1 0,0-1-1 0,0 1 0 0,1 0 0 16,0 1 0-16,0-2 0 0,1 2 9 0,1-1-9 0,-1 0 0 0,1 3 2 0,0-4-2 0,0 1 0 15,0 0 2-15,-5-4-2 0,0 0 0 0,0 0 0 0,11 7 0 0,-2 1 0 0,2 1 6 16,-7-6-6-16,1 0 0 0,-1 2 19 0,-1-1-19 0,0-1 0 0,0 0 13 0,-1-1-13 0,0 0 0 16,0 3 0-16,-1-2 0 0,0 0 0 0,0-1 10 0,-1 2-10 0,0-1 0 0,-1 1 13 15,1-2-13-15,0 1 0 0,-2 2 10 0,1-2-10 0,0 0 0 0,-2 2 0 0,1-1 0 0,0 1 0 16,0-1 16-16,0 0-16 0,0 1 0 0,-1 0 6 0,1 0-6 0,-1 1 0 0,0 1 2 0,2-3-2 15,0 1 0-15,-2 2 0 0,2-2 0 0,0 1 0 0,0 0 5 0,1-2-5 0,0 2 0 16,0 1 4-16,1-2-4 0,0 0 0 0,0 1-6 0,1-1 6 0,0 1 0 0,1 0 0 0,1-2 0 0,-1 0 0 16,1 3-17-16,0-3 17 0,0 0 0 0,2 1-23 0,-1-1 23 0,1-1 0 0,0 1-25 15,0-2 25-15,0 0 0 0</inkml:trace>
  <inkml:trace contextRef="#ctx0" brushRef="#br0" timeOffset="115165.65">12400 9715 0 0,'0'0'385'0,"0"0"-389"0,-6-1 4 0,1 0 0 0,-1 0-6 15,2 1 6-15,0 0 0 0,0-2 0 0,-1 2 0 0,-1 0 0 0,0-3-18 0,-1 3 18 0,-1 0 0 16,-1 0-2-16,-10 0 2 0,-1 0 0 0,0 1 0 0,2 2 0 0,-2-2 0 0,0 1 0 0,0-1 0 15,0 0 0-15,-2 2 9 0,1-2-9 0,0 1 0 0,-2 0 2 0,3-1-2 0,-2 0 0 16,-1 3 9-16,-13-4-9 0,-1 0 0 0,-1 1 0 0,1-1 0 0,-2 0 0 0,0 0 12 0,6-1-12 0,1 0 0 16,-2-3 8-16,3 3-8 0,1-1 0 0,0-2-7 0,-1 3 7 0,1 0 0 0,-2-1 0 15,0-1 0-15,1-2 0 0,0-1-15 0,-2 1 15 0,1 0 0 0,0 1-6 0,-1 2 6 0,0 0 0 16,0-2 8-16,0 0-8 0,1 1 0 0,-2-3 0 0,2 2 0 0,1-1 0 0,-2 2 0 16,-1-1 0-16,1 1 0 0,-2-1-5 0,3 0 5 0,1 1 0 0,-2-1-10 0,2 1 10 0,1 1 0 0,0-2 0 15,2 1 0-15,1 0 0 0,-1-1-4 0,5 3 4 0,2 0 0 0,-3-3-12 16,4 3 12-16,0 1 0 0,-2-4-14 0,4 3 14 0,1 0 0 0,-1 0 0 0,11 1 0 0,0 0 0 0,-2-1-8 15,1 1 8-15,1 0 0 0,-1-2-4 0,1 2 4 0,1 0 0 0,-2 0-1 0,7 0 1 16,0 0 0-16,-1 0 0 0,1 0 0 0,0 0 0 0,-1 2 7 0,0-2-7 0,-1 0 0 0,1 1 5 16,0-1-5-16,0 0 0 0,0 2 0 0,0-1 0 0,0 0 0 0,-1 2 0 0,1-3 0 0,0 1 0 15,0 3-6-15,1-2 6 0,0-1 0 0,-2 4-2 0,2-2 2 0,0 1 0 0,-3 0 3 16,3 2-3-16,0-1 0 0,0 0 0 0,0 1 0 0,0 1 0 0,0 0-8 0,0 0 8 0,0 3 0 16,0-2-6-16,0 13 6 0,-1-2 0 0,-1 2 8 0,1-1-8 0,0-1 0 0,-1 3 0 15,0-2 0-15,-1 1 0 0,-1 0 1 0,1-3-1 0,0 0 0 0,0 1 0 0,-1-2 0 0,0-1 0 0,-2 1 1 16,1-1-1-16,0-1 0 0,-2 3 0 0,0-3 0 0,1 0 0 0,0 2-3 15,-1-3 3-15,0 1 0 0,-1 2-4 0,1-3 4 0,0 1 0 0,-2-1-5 0,2 0 5 0,0 0 0 0,0 1 0 16,0-3 0-16,1 1 0 0,-1-1 2 0,2 1-2 0,-1-2 0 0,-1 2 22 0,6-8-22 0,0-1 0 16,-2 2 4-16,2-3-4 0,0 2 0 0,-1 1 0 0,1-3 0 0,-1 2 0 0,1 2 6 15,1-2-6-15,0 0 0 0,-1 0 0 0,1 1 0 0,0-1 0 0,0 2-1 0,1-1 1 0,0 1 0 16,-1 0 0-16,1-1 0 0,0 0 0 0,2 4-5 0,-1-5 5 0,0 2 0 0,2-1-7 16,0 1 7-16,1-1 0 0,-1 3-5 0,1-3 5 0,0 0 0 0,2 0 0 0,10 7 0 0,0-1 0 15,1 2 8-15,2-5-8 0,1 2 0 0,0 0 3 0,1-3-3 0,0 0 0 0,2 1-3 16,0-4 3-16,0 3 0 0,2-1 0 0,13-1 0 0,2 0 0 0,0 2-19 0,-4-4 19 0,1 2 0 15,0 1-6-15,-2-5 6 0,-2 1 0 0,0 3-3 0,4-2 3 0,-1 0 0 0,0 0 0 16,0-1 0-16,0 0 0 0,0 2 38 0,0 0-38 0,0-3 0 0,1 1 14 0,-2 0-14 0,1 1 0 0,2-1-18 16,-4 0 18-16,1-1 0 0,1 4 0 0,0-1 0 0,2 1 0 0,0 1-22 0,1-2 22 0,-1 0 0 15,2 2-8-15,-4-1 8 0,-1 1 0 0,3 0-1 0,-1-2 1 0,1-1 0 0,2 0 0 16,-6 0 0-16,0-2 0 0,1 3-4 0,-6-4 4 0,0 2 0 0,3-1 0 0,-3 1 0 0,0 0 0 16,3 0-3-16,-1 1 3 0,0-1 0 0,1 0 0 0,-2-1 0 0,0 0 0 0,2 1-4 15,-7-1 4-15,0 1 0 0,1-1 0 0,1-2 0 0,-2 0 0 0,2-1 8 0,-4 1-8 0,-1 0 0 0,-1 0 0 16,-3-1 0-16,0-1 0 0,1 0 1 0,-11 1-1 0,1 0 0 0,-1-1 9 0,1 0-9 15,1 0 0-15,-1-1 11 0,1 0-11 0,1-1 0 0,-1 1 0 0,2-1 0 0,0 0 0 0,-1 0 7 16,0-3-7-16,1 1 0 0,0 0 7 0,-2-3-7 0,-1 3 0 0,3-2 1 0,-4-2-1 0,1 1 0 16,1-1 0-16,-4 0 0 0,0 0 0 0,2-3-8 0,-3 0 8 0,0 1 0 0,1-3-3 15,-3 1 3-15,0 1 0 0,2-3 4 0,-5 2-4 0,0-1 0 0,1-2 0 0,-2 0 0 0,0 0 0 16,-2-1 16-16,1-1-16 0,0 0 0 0,-1 0 12 0,1 0-12 0,0 1 0 0,-2-3 13 16,0 0-13-16,0 0 0 0,-1-1 0 0,-1 2 0 0,1-1 0 0,0 0 7 0,-7-14-7 0,0 2 0 15,-1-3 12-15,3 8-12 0,-1-1 0 0,1-1 19 0,4 6-19 0,-1 1 0 0,1-4 0 0,2 16 0 16,0-1 0-16,-1 0 9 0,1 2-9 0,0 2 0 0,-3-3 2 0,2 2-2 0,-1 1 0 0,1-1-3 15,0 1 3-15,-1 1 0 0,1-2 0 0,4 9 0 0,0-2 0 0,-2-1-16 0,1 2 16 0,0 0 0 16,-1-2-23-16,1 1 23 0,0 0 0 0,-2-1-23 0,1 3 23 0,-1-1 0 0,-1-2 0 16,2 1 0-16,0 2 0 0,-2-2-7 0,2 2 7 0,0 0 0 0</inkml:trace>
  <inkml:trace contextRef="#ctx0" brushRef="#br0" timeOffset="119585.93">10006 5460 0 0,'0'0'302'0,"0"0"-308"0,6-1 6 15,0-2 0-15,1 1-2 0,-5 1 2 0,0 1 0 0,1-1 0 0,-1-1 0 0,0 1 0 0,1 0 0 0,-2 1 0 0,0-1 0 16,2 0-8-16,-2 0 8 0,0-1 0 0,0 1-16 0,-1 0 16 0,0 0 0 16,2 0-3-16,-2 0 3 0,0 0 0 0,-2-1 0 0,1 1 0 0,0-1 0 0,-2 1 2 0,0 0-2 0,0 1 0 15,0-3-1-15,-1 2 1 0,0 0 0 0,-2 1-9 0,0-1 9 0,0 0 0 16,0-2 0-16,-12 1 0 0,0-3 0 0,-1 2-3 0,-1 2 3 0,1-1 0 0,-1-3 0 0,-1 3 0 0,2 0 0 16,-1 0 0-16,0-1 0 0,1 1 0 0,-3 0 0 0,4 0 0 0,-1 1 0 0,-2-1 0 15,3 0 0-15,-2 2 0 0,0-1 0 0,2 1 0 0,-1 0 0 0,0-2 0 16,-2 2 0-16,1 0 0 0,0-1 0 0,0 1 0 0,-1 0 0 0,0-3 0 0,0 3 0 0,0 0 0 0,-1-2 0 0,1 2 0 15,0 0 0-15,-2-1 0 0,-12 1 0 0,-1 0 0 0,1-1 0 0,17 1 0 0,0 0 0 0,-2 0 13 16,3 0-13-16,0 0 0 0,-2 0 7 0,-15 0-7 0,1 0 0 0,-1 1-5 0,0-1 5 0,1 0 0 16,-1-1 0-16,5 1 0 0,1 0 0 0,-2 2 3 0,1-1-3 0,1 0 0 15,0 1 15-15,1-2-15 0,3 0 0 0,-5 0 16 0,4 0-16 0,-1 0 0 0,1 0 0 0,0 0 0 0,1 0 0 16,-4-3 13-16,3 2-13 0,0 0 0 0,-3 0 11 0,28 1-11 0,0 0 0 0,0 0 1 16,-51-1-1-16,-1 1 0 0,1-4 0 0,24 4 0 0,-1 0 0 0,0-3 4 0,1 2-4 0,-2 1 0 15,1-2-1-15,0 2 1 0,-1 0 0 0,0-2-11 0,0 2 11 0,1 0 0 0,-1-1 0 16,5 0 0-16,-1 0 0 0,-1 0 5 0,0 0-5 0,0 0 0 0,-1-1 3 0,0 2-3 0,2-1 0 0,-1 1-6 15,1-1 6-15,-1 0 0 0,1-1 0 0,-2 2 0 0,-2 0 0 0,2-2-12 0,3 2 12 0,-1 0 0 16,-2-3-11-16,-1 3 11 0,0 0 0 0,-3 1-2 0,5-1 2 0,0 0 0 0,-1 3 0 16,-2-3 0-16,1 0 0 0,0-1 5 0,1 1-5 0,1 0 0 0,-2-3 8 0,1 3-8 15,-1 0 0-15,0 0 5 0,4 0-5 0,-2 1 0 0,-1 1 0 0,2-1 0 0,0 0 0 0,-2 2-1 16,4-2 1-16,-1-1 0 0,0 1-5 0,-1 2 5 0,2-1 0 0,-1 0-5 0,0-1 5 0,-1 1 0 0,1-1 0 16,2 0 0-16,-1-1 0 0,-3 3 5 0,4-1-5 0,1 1 0 0,-2 0-11 15,-1-1 11-15,1 1 0 0,2-2 2 0,-3 1-2 0,0-1 0 0,2 3 0 0,0-1 0 0,1-1 0 0,-5 3 12 16,5-4-12-16,0 1 0 0,-3 1 17 0,3 0-17 0,1 1 0 0,-1-2 16 15,0 0-16-15,1 2 0 0,-2-1 0 0,12-3 0 0,-1 1 0 0,0 1 2 0,-2-1-2 0,0 0 0 0,1 0-5 16,-3 0 5-16,0 0 0 0,0 1-9 0,-1-1 9 0,0 0 0 0,1 3 0 0,-3-3 0 0,0 0 0 16,0 1-7-16,2 0 7 0,0 1 0 0,-4-1 11 0,3-1-11 0,0 1 0 0,1 1 0 15,0-3 0-15,1 1 0 0,-3 3 0 0,4-3 0 0,-2 0 0 0,2 2-11 0,-1-3 11 0,2 0 0 16,-1 1-12-16,2-1 12 0,1 0 0 0,-4 0 0 0,12 0 0 0,0 0 0 0,-2-1 0 0,2 1 0 16,0 0 0-16,-1 0-12 0,1 0 12 0,1 0 0 0,-2 0 2 0,4 0-2 0,-2 0 0 15,-1 0 2-15,2 0-2 0,0 0 0 0,-1 1 0 0,0-2 0 0,0-2 0 0,-2 3 19 0,1-2-19 0,-1-1 0 16,-1 1 20-16,0-3-20 0,1 2 0 0,-2-2-2 0,0 0 2 0,0 0 0 0,0 0 0 15,1-2 0-15,0 0 0 0,-2 1 0 0,1-1 0 0,2 0 0 0,-3-2-1 0,3 2 1 16,-2-1 0-16,1-1 0 0,0 0 0 0,1 0 0 0,0-1 0 0,-1 1 0 0,1-1 0 0,-2-1 16 16,-2-12-16-16,1 0 0 0,-2-2 7 0,6 16-7 0,1-2 0 0,-1-2-7 0,-3-10 7 0,2 0 0 15,-2-2 0-15,4 3 0 0,-1 1 0 0,0-4 2 0,0 4-2 0,1-1 0 0,1 3 14 16,-1-1-14-16,1 2 0 0,-2-4-2 0,3 5 2 0,0-1 0 0,-1-2 0 0,1 2 0 0,0 1 0 16,2-1-10-16,0 0 10 0,-1 0 0 0,1 1-4 0,-2 0 4 0,1-1 0 0,1 0 8 0,-2 2-8 15,0-2 0-15,0 0 0 0,0 3 0 0,0 0 0 0,1-2-4 0,-1 1 4 0,0 1 0 0,0-2-10 16,0 1 10-16,0 0 0 0,0 0 4 0,0 3-4 0,0-1 0 0,0-1 0 0,0 1 0 0,0 0 0 15,-1 1 13-15,1 1-13 0,0 0 0 0,0 0 16 0,0 8-16 0,0 0 0 0,0-2 9 16,0 0-9-16,0 3 0 0,1-2 0 0,-1 0 0 0,0 3 0 0,2-4 4 0,-2 3-4 0,0 0 0 16,0 0 2-16,6-10-2 0,-2 0 0 0,3 0-15 0,3-2 15 0,-2 0 0 15,1 1 0-15,4-1 0 0,1 2 0 0,-2-2-6 0,0 3 6 0,0 2 0 0,3-5 4 0,-1 5-4 0,1-1 0 16,0 1 16-16,1 3-16 0,0 0 0 0,-1-3 0 0,1 5 0 0,1-3 0 0,0 3-4 16,1-2 4-16,0 4 0 0,-1-4 0 0,2 2 0 0,-2 1 0 0,2 0-5 0,1 0 5 0,-1 1 0 0,2-1 0 15,1 0 0-15,-2 2 0 0,2-4-16 0,14 0 16 0,1 0 0 0,-1-1 9 16,-2 3-9-16,-2 0 0 0,3-1 0 0,-5 1 0 0,-2 1 0 0,3-2 0 0,-3 2 0 0,-1 0 0 0,1-1-1 15,-1 3 1-15,2-1 0 0,-3-3-9 0,0 2 9 0,2 0 0 0,-1-1-8 0,-4 3 8 16,2-2 0-16,3 2 0 0,2-1 0 0,-2 0 0 0,2-1-3 0,1 3 3 0,-1 0 0 0,2-2 3 16,1 2-3-16,-2 0 0 0,4-1-8 0,-2 1 8 0,1 0 0 0,0 1 0 0,2-1 0 0,-1 0 0 15,3 2-24-15,-2-2 24 0,1 0 0 0,2 3 11 0,-5-3-11 0,1 0 0 0,1 1 3 16,-1-1-3-16,1 0 0 0,1 0 0 0,-1 0 0 0,-1 0 0 0,1 2-2 0,1 0 2 0,-1-1 0 0,4 2 3 16,-7 0-3-16,2 0 0 0,0-2 13 0,0 1-13 0,1-2 0 0,-1 2 0 0,1-2 0 0,-1 0 0 15,1 2-12-15,-5 0 12 0,1-1 0 0,1 0-19 0,0-1 19 0,1 1 0 0,0 1-1 16,-1 0 1-16,2 0 0 0,0 1 0 0,-2-3 0 0,2 0 0 0,-1 2-5 0,1 0 5 0,2-2 0 15,1 2-9-15,-1-1 9 0,-1 0 0 0,0 3-2 0,-2-3 2 0,-1 0 0 0,2 1 0 16,2-2 0-16,-2 2 0 0,3 0 10 0,-3 1-10 0,0-1 0 0,2 0 0 0,-2 0 0 0,-1 1 0 16,2 0 15-16,-1 0-15 0,1-2 0 0,1 1 0 0,-1 0 0 0,-2 0 0 0,2 0 26 15,-4 1-26-15,1-2 0 0,1 1 5 0,2-1-5 0,-1 1 0 0,0 0-20 0,2-1 20 0,-2-1 0 16,0 4 0-16,-3-3 0 0,-1 0 0 0,2 2-19 0,-4-2 19 0,-1 0 0 0,0 2 9 16,1-1-9-16,-1 0 0 0,1 1 6 0,0 0-6 0,-2 0 0 0,3 1 0 0,-3-3 0 0,1 1 0 15,0 3 13-15,-4-4-13 0,0 2 0 0,1-2-9 0,-2 2 9 0,0-2 0 0,1-1-3 0,-5 1 3 16,0 0 0-16,1 1 0 0,-12-2 0 0,0 0 0 0,0 0-13 0,2 0 13 0,0 0 0 0,-1 2 17 15,3-1-17-15,-1-1 0 0,0 4-3 0,1-3 3 0,-1-1 0 0,3 2 0 0,-2 0 0 0,-1 1 0 16,3 0 7-16,-4-1-7 0,1 0 0 0,0 2-11 0,-7-4 11 0,0 1 0 0,0 1-6 16,0-1 6-16,1-1 0 0,-1 3 0 0,-1-2 0 0,0 0 0 0,2 2 6 0,-2 0-6 0,0-1 0 15,1 2 20-15,0-3-20 0,-1 1 0 0,0 1 7 0,-1 0-7 0,0 0 0 0,1 0 0 0,-2 1 0 16,0-1 0-16,2 0 9 0,-2 1-9 0,0-2 0 0,0 4 10 0,-1-3-10 0,0 3 0 0,1-1 3 16,-1 0-3-16,0 0 0 0,-1 2 0 0,0 0 0 0,0-2 0 0,-1 3 19 15,0-1-19-15,0 1 0 0,0-1 14 0,-1 1-14 0,0 1 0 0,0-1-11 0,-5 11 11 0,1 0 0 0,-1 1 0 16,2 0 0-16,-1-2 0 0,0 1-26 0,2 0 26 0,0 0 0 0,-2 1-11 0,1-2 11 0,1 0 0 15,0 0-8-15,2 0 8 0,0 0 0 0,-1 1 0 0,2-3 0 0,0 2 0 0,0 2-14 16,2-4 14-16,0 2 0 0,-2 1-2 0,2-3 2 0,0 2 0 0,-3 1 11 0,3-2-11 0,0-1 0 16,-1 3 0-16,1 0 0 0,0-1 0 0,1-2 9 0,-1 1-9 0,0 1 0 0,0 0-11 15,0-2 11-15,0 1 0 0,0 2-4 0,0-2 4 0,0 0 0 0,-1 1 0 0,-1-3 0 0,0 0 0 0,0 2 18 16,-3-2-18-16,-1 2 0 0,1 0 37 0,-4-2-37 0,1 1 0 0,-1 0 38 16,-4-2-38-16,1-1 0 0,0 0 0 0,-2-2 0 0,0 0 0 0</inkml:trace>
  <inkml:trace contextRef="#ctx0" brushRef="#br0" timeOffset="120637.96">6482 5650 0 0,'0'0'261'0,"0"0"-263"0,0 0 2 0,0 0 0 0,0 0 0 16,0 0 0-16,0 0 0 0,0 0-3 0,0 0 3 0,0 0 0 0,0 0 0 0,0 0 0 16,0 0 0-16,-3 0 0 0,3 0 0 0,0 0 0 0,-2 0 0 0,1 0 0 0,0 0 0 0,-2 3 0 15,1-3 0-15,0 0 0 0,0 1 5 0,-1-1-5 0,0 1 0 0,0 1 6 0,-3-1-6 0,2 0 0 0,1 1 0 16,-3 0 0-16,1 0 0 0,0 0-6 0,-1 1 6 0,-1-2 0 0,1 1-4 0,0 0 4 15,-2 1 0-15,0 1-1 0,1-2 1 0,0 0 0 0,0 1 0 0,-1-1 0 0,0 0 0 0,0 2 0 16,2-2 0-16,0 1 0 0,-3 0 0 0,3 1 0 0,0 0 0 0,-1-2 0 0,1 0 0 0,1 1 0 16,-1 0 0-16,2 0 0 0,0-1 0 0,0 2 0 0,2-2 0 0,1 0 0 0,-3 3 0 0,1-2 0 15,3 0 0-15,-2 0 0 0,2 0 0 0,0-2 0 0,2 4 0 0,1-3 0 0,1 2 0 0,-3-2 0 16,2 2 0-16,0-1 0 0,1 1 0 0,0 0 0 0,1-2 0 0,0 3 0 0,1-2 0 0,-1 2 0 16,3-2 0-16,-3 2 0 0,1 0 0 0,2 0 0 0,-1-2 0 0,0 2 0 15,1 1 0-15,-1-3 0 0,-1 1 0 0,2 2 0 0,-2-2 0 0,0 0 0 0,1 3 0 0,-2-4 0 0,0 2 0 16,0 0 0-16,-1-1 0 0,-1 1 0 0,2 1 0 0,-3-2 0 0,0 3 0 0,1-3 0 15,-3 0 0-15,0 1 0 0,1 0 0 0,-2-1 0 0,0 0 0 0,0 2 0 0,-1 0 0 0,1-1 0 0,-3 2 8 16,1-1-8-16,0 0 0 0,-3 1 4 0,2-1-4 0,0 0 0 0,-2 0 0 16,0 0 0-16,1 1 0 0,-1-1 4 0,2 1-4 0,-2-1 0 0,0 0-10 0,0 0 10 0,0 0 0 15,0 1-5-15,1-1 5 0,0 0 0 0,0 1 0 0,0 0 0 0,1-2 0 0,-1 2 5 0,2-1-5 0,0-2 0 16,-2 4 17-16,3-4-17 0,0 4 0 0,-1-2 7 0,3-2-7 0,0 3 0 0,-1 1 0 16,1-3 0-16,0 2 0 0,2-2-2 0,1 1 2 0,-1-1 0 0,2 2 2 0,1-2-2 0,-2 1 0 15,1 1-9-15,1-1 9 0,0-2 0 0,3 4 0 0,8 1 0 0,0 1 0 0,1 2-8 16,-8-8 8-16,0 1 0 0,-2 1 7 0,1-4-7 0,1 2 0 0,0 1-6 0,-1-3 6 0,1 0 0 15,3 1 0-15,-4 0 0 0,1-1 0 0,1 0-9 0,-1 0 9 0,0-1 0 0,1 0-4 16,12-1 4-16,2 0 0 0</inkml:trace>
  <inkml:trace contextRef="#ctx0" brushRef="#br0" timeOffset="121054.58">7166 5978 0 0,'0'0'386'0,"0"0"-455"16,13-10 69-16,2 1 0 0,-15 9 0 0,14-9-41 0,-11 7 41 0,1 0 0 0,1-2 0 15,-2 1 0-15,0 2 0 0,1-5-16 0,-1 3 16 0,0 1 0 0,2-2-4 0,-2 1 4 0,0 0 0 0,1-1 0 16,0 1 0-16,0 0 0 0,-1-1 0 0,-2 0 0 0,1 2 0 0,2-3 0 16,-2 2 0-16,0 0 0 0,0-2 0 0,-2 4 0 0,0-2 0 0,2-1 0 0,-2 2 0 0,0 1 0 0,-2-3 0 15,1 3 0-15,0-3 0 0,-2 3 0 0,0 0 0 0,1 0 0 0,-3-3 0 0,1 3 0 16,-1 0 0-16,-1-1 0 0,0 2 0 0,0 0 0 0,-2-2 0 0,0 2 0 0,-2 0 0 0,3-1 0 16,-15 1 0-16,1 0 0 0,1 2 0 0,-2-1 0 0,1 2 0 0,0 1 0 0,2-1 0 0,1 0 0 15,-4 0 0-15,13-1 0 0,2 0 0 0,-3-1 0 0,4 0 0 0,-1 0 0 0,-1 3 0 16,2-4 0-16,0 2 0 0,0 0 0 0,1-1 0 0,1 1 0 0,-2 2 0 0,3-3 0 0,-1 1 0 15,0 0 0-15,2 1 0 0,0-1 0 0,-1 0 0 0,2 1 0 0,-1-2 0 0,1 4 0 0,1-3 0 16,0 0 0-16,0 2 0 0,0-1 0 0,0 0 0 0,3 2 0 0,-1-1 0 0,0 0 0 0,1 2 0 16,0-2 0-16,0 0 0 0,2 2 0 0,8 5 0 0,-1 1 0 0,2 2 0 0,1-3 0 0,-1 1 0 15,1 0 0-15,0-1 0 0,0-1 0 0,-1 2 0 0,1-3 0 0,-1 0 0 0,2 3 0 16,-4-4 0-16,3 1 0 0,-1 1 0 0,-8-7 0 0,0 1 0 0,2 1 0 0,-3-1 0 0,0-2 0 16,1 3 0-16,-1-1 0 0,2-1 0 0,-3 2 0 0,0-1 0 0,0 0 0 0,1 1 0 15,1-1 0-15,-3 1 0 0,2 2 0 0,-2-3 0 0,0 2 0 0,0-2 0 0,-2 3 0 0,0-3 0 16,2 1 0-16,-3 0 0 0,0 1 0 0,2 0 0 0,-4-1 0 0,1 0 0 0,-1 2 0 15,-1-3 0-15,0 2 0 0,0 0 0 0,-1-2 0 0,-1 0 0 0,-2 1 0 0,1-1 0 0,1 1 0 0,-3-1 0 16,0-1 0-16,1-1 0 0,-2 5 0 0,0-5 0 0,2 2 0 0,-3-1 0 0,1-2 0 16,-1 2 0-16,0 0 0 0,2-3 0 0,-3 1 0 0,2 0 0 0,0-1 0 0,-1 0 0 0,1 3 0 15,1-3 0-15,0 0 0 0,-1-1 0 0,2-1 0 0,-1 2 0 0,-1-1 0 16,9 1 0-16,0 0 0 0</inkml:trace>
  <inkml:trace contextRef="#ctx0" brushRef="#br0" timeOffset="121388.44">7461 5636 0 0,'0'0'339'0,"0"0"-339"0,5 0 0 0,1 0 0 0,1-2-46 15,-5 2 46-15,1 0 0 0,-2-2-25 0,1 2 25 0,0 0 0 0,0-1-10 0,-1 1 10 16,0 0 0-16,1-1 0 0,-2 1 0 0,0 0 0 0,1 1-2 0,-1-1 2 0,0 0 0 0,-1 1 0 15,0 1 0-15,0-1 0 0,-2 0 0 0,1-1 0 0,1 2 0 0,-2 1 0 0,0-2 0 0,-1 0 0 0,-1 2 0 16,0-1 0-16,1 0 0 0,-1 1 0 0,0-2 0 0,0 2 0 0,0-1 0 16,-1 0 0-16,1 0 0 0,-1 0 0 0,1-1 0 0,0 0 0 0,0 2 0 0,0-3 0 0,0 1 0 0,-1 3 0 15,3-4 0-15,-2 2 0 0,1 0 0 0,1-2 0 0,0 2 0 0,0 1 0 16,1-2 0-16,1 0 0 0,-2 2 0 0,3-1 0 0,-2 0 0 0,1 2 0 0,1-2 0 0,0 2 0 0,-1-2 0 16,2 2 0-16,0 0 0 0,1 0 0 0,-2 0 0 0,1 1 0 0,1 1 0 0,-1 0 0 0,1-1 0 15,1 1 0-15,-1 0 0 0,0 0 0 0,1 1 0 0,0 0 0 0,0 0 0 0,0 0 0 16,0 1 0-16,0-1 0 0,0 1 0 0,1 0 0 0,0 0 0 0,-1 0 0 0,0 1 0 0,0-4 0 0,0 4 0 15,-3-9 0-15,0 0 0 0,0 0 0 0,0 0 0 0,0 0 0 0,0 0 0 0,0 0 0 0,0 0 0 16</inkml:trace>
  <inkml:trace contextRef="#ctx0" brushRef="#br0" timeOffset="121922.95">8386 5847 0 0,'0'0'347'0,"0"0"-395"0,2 0 48 0,0 0 0 15,2-1 0-15,-4 1 0 0,0 0 0 0,0 0 0 0,0-1-29 0,-3 1 29 0,2 0 0 0,1 0-12 0,-3 0 12 0,1 0 0 16,-1 1-2-16,0-1 2 0,0 0 0 0,3 0 0 0,-6 1 0 0,1 0 0 0,-1 0 0 0,0 0 0 16,0-1 0-16,0 2 0 0,-2-1 0 0,0 0 0 0,1 0 0 0,7-1 0 0,-9 3 0 0,2-1 0 0,-3-1 0 15,2 3 0-15,-2-3 0 0,0 3 0 0,0-4 0 0,1 2 0 0,0 0 0 0,-1 1 0 16,2-1 0-16,0 0 0 0,-2-1 0 0,3 2 0 0,0 0 0 0,-3-2 0 0,5 2 0 0,-3 0 0 0,0 0 0 16,4-2 0-16,-3 2 0 0,2-2 0 0,2 1 0 0,0 1 0 0,0 0 0 0,2-1 0 15,0 1 0-15,-2-1 0 0,3 0 0 0,0 0 0 0,2 2 0 0,-2-2 0 0,1-1 0 0,1 4 0 16,1-1 0-16,0-1 0 0,0-1 0 0,1 1 0 0,1 1 0 0,0-1 0 0,0 0 0 15,0 0 0-15,3 2 0 0,-1-2 0 0,-1 0 0 0,2 2 0 0,-2-2 0 0,1 0 0 0,1 2 0 16,-1 0 0-16,0-1 0 0,0 0 0 0,0-1 0 0,-1 0 0 0,0 3 0 0,-1-2 0 0,1-1 0 16,2 2 0-16,-4-1 0 0,1 0 0 0,-1 1 0 0,-1-2 0 0,0 0 0 0,0 2 0 15,-2-2 0-15,0 0 0 0,1 3 0 0,-2-3 0 0,0 1 0 0,1 0 0 0,-2-1 0 16,0 1 0-16,0 2 0 0,0-4 0 0,0 1 0 0,-2 2 0 0,3-5 0 0,0 0 0 0,0 0 0 0,-6 9 0 16,0 1 0-16,-1-1 10 0,2-4-10 0,1 2 0 0,-1-2 13 0,2-1-13 0,0 2 0 0,-2 0 0 15,2-1 0-15,0 1 0 0,-2-1 6 0,1 1-6 0,1 0 0 0,-2 0 1 0,3 1-1 0,0 0 0 16,-2-2-1-16,4 1 1 0,-2 1 0 0,-1-1 0 0,3 1 0 0,0-2 0 0,-2 2 4 15,2-2-4-15,0 1 0 0,1 0-9 0,0-1 9 0,1 1 0 0,1 0-9 0,-1 0 9 0,1-1 0 16,0 2 0-16,1-2 0 0,0 1 0 0,1 1 3 0,1-4-3 0,-1 3 0 0,1 0 10 16,1-2-10-16,-1 0 0 0,2 1 7 0,-2-1-7 0,0-2 0 0,2 3 0 0,-8-5 0 0,0 0 0 15</inkml:trace>
  <inkml:trace contextRef="#ctx0" brushRef="#br0" timeOffset="122422.78">8662 6041 0 0,'0'0'328'0,"0"0"-368"0,1 3 40 0,0 0 0 0,1 0-21 0,-1-1 21 16,0 0 0-16,1 1 0 0,-1 1 0 0,0 0 0 0,1-2-10 0,-1 2 10 0,0 0 0 0,2 4-1 16,-1-3 1-16,0 2 0 0,0-2 0 0,0 3 0 0,0-1 0 0,0 1 0 0,0 2 0 0,0-3 0 0,0 2 0 15,0 1 0-15,1-1 0 0,1 2 0 0,-2-2 0 0,0 0 0 0,1 4 0 0,-1-3 0 0,0 1 0 16,1 0 0-16,-1-1 0 0,1 1 0 0,0-1 0 0,1 0 0 0,0-1 0 0,-1 2 0 15,0-1 0-15,1-1 0 0,-2 2 0 0,1-3 0 0,0 0 0 0,0 2 0 0,-1-3 0 0,0 0 0 16,2 2 0-16,-2-3 0 0,1-2 0 0,-2 4 0 0,0-4 0 0,0 0 0 0,1 2 0 0,-2-2 0 16,0-1 0-16,2 1 0 0,-2-2 0 0,0 0 0 0,0 0 0 0,0-1 0 0,0 0 0 0,-2 0 0 15,1-1 0-15,0 0 0 0,-1 0 0 0,1-1 0 0,-2 0 0 0,1-2 0 0,-2 0 0 16,1-1 0-16,-1 0 0 0,-4-10 0 0,-2 1 0 0,-1-1 0 0,2-3 0 0,0 0 0 0,-2 1 0 16,3-2 0-16,1 0 0 0,-3 0 0 0,2-1 0 0,2 1 0 0,-2-1 0 0,3 1 0 0,-2 0 0 15,3-4 0-15,0 2 0 0,1-1 0 0,-2 2 0 0,3 0 0 0,0 1 0 0,1-3 0 16,1 3 0-16,0 0 0 0,-3-1 0 0,6 3 0 0,0-1 0 0,0 0 0 0,1 2 0 0,0 1 0 15,0-1 0-15,3 3 0 0,-2 0 0 0,2-3 0 0,0 4 0 0,-2 1 0 0,4 0 0 16,-5 8 0-16,-1-1 0 0,1-1 0 0,0 3 0 0,0-1 0 0,0-3 0 0,1 3 0 0,-1-1 0 16,2 2 0-16,-1-1 0 0,0-1 0 0,1 0 0 0,2 1 0 0,-2 2 0 0,2-4 0 0,-2 3 0 15,1-1 0-15,1 2 0 0,-1 0 0 0,0 0 0 0,3 0 0 0,-3 2 0 0,0-1 0 16,2 3 0-16,-1-2 0 0,1 2 0 0,-2 1 0 0,0-1 0 0,1 2 0 0,0-1 0 0,4 10 0 16,1 0 0-16,1 0 0 0,-9-5 0 0,0-5 0 0,1 5 0 0,1 8 0 0,-1-1 0 0,1 1 0 15,-5-10 0-15,0 1 0 0,2 0 0 0,-4-2 0 0,0 3 0 0,1-2 0 0,-1 0 0 0,0 0 0 16,-1 1 0-16,1-1 0 0,-3 0 0 0,2 1 0 0,-2-2 0 0,1 0 0 0,0 3 0 15,0-3 0-15,0 1 0 0,0 0 0 0,0-1 0 0,0 0 0 0,-3 1 0 0,3-2 0 0,0 0 0 16,-2 1 0-16,2 1 0 0,0-3 0 0,-2 2 0 0,2-2 0 0,1 0 0 0,-2 1 0 16,1-4 0-16,0 1 0 0,0 2 0 0,1-2 0 0,0-1 0 0,-2 2 2 0,2-3-2 0,0 0 0 0,0 0-2 15,1-1 2-15,0 0 0 0,-3-1 0 0,3 1 0 0,0 0 0 0</inkml:trace>
  <inkml:trace contextRef="#ctx0" brushRef="#br0" timeOffset="122672.54">9349 5714 0 0,'0'0'367'0,"0"0"-367"16,3 0 0-16,0 1 0 0,1 0-58 0,-3-1 58 0,0 0 0 0,1 0-36 15,-2 0 36-15,0 0 0 0,2-1 0 0,-2 1 0 0,0 0 0 0,0-1-14 0,-1 1 14 0,0 0 0 0,0-1-3 16,-1 1 3-16,0 0 0 0,-1-3 0 0,-1 3 0 0,-1 0 0 0,1-2 0 0,-1 2 0 16,0 0 0-16,0-1 0 0,-1 1 0 0,-1 0 0 0,-1-2 0 0,0 2 0 0,1 0 0 0,-1-1 0 15,1 1 0-15,0 0 0 0,0 0 0 0,1 0 0 0,-3 0 0 0,2 0 0 0,2 0 0 0,-2 0 0 16,0 1 0-16,2 1 0 0,0-1 0 0,-3 1 0 0,4 1 0 0,0-2 0 0,-1 2 0 15,3 0 0-15,0 0 0 0,0 2 0 0,2-1 0 0,0 2 0 0,-2 0 0 0,4 11 0 0,0-2 0 0,2 0 0 16,1 5 0-16,0-1 0 0,2 0 0 0,2 2 0 0,0-3 0 0,1 2 0 0,-3 0 0 16,1 0 0-16,1-1 0 0,-3 2 0 0,0-2 0 0,2 1 0 0,-5-2 0 0,2 0 0 0,1 3 0 15,-4-6 0-15,0 3 0 0,2 0 0 0,-4-18 0 0,0 0 0 0</inkml:trace>
  <inkml:trace contextRef="#ctx0" brushRef="#br0" timeOffset="128762.69">6519 5609 0 0,'0'0'329'0,"0"0"-330"15,-1-2 1-15,0-1 0 0,-3-1 0 16,3 2 0-16,1-3 0 0,0 5 0 0,-3-3-7 0,0-2 7 0,1 1 0 0,-1 0 0 0,1 0 0 0,0-1 0 0,-2 2-14 0,1-1 14 0,0-1 0 16,-2-1 0-16,1 4 0 0,0-1 0 0,0-3-6 0,0 3 6 0,0 1 0 0,-2-4 8 0,-2 3-8 15,2 0 0-15,0-2 7 0,-1 4-7 0,0-1 0 0,-1-3 0 0,-12 2 0 0,0 0 0 0,-1-2 13 16,1 4-13-16,-1-1 0 0,0 0 5 0,1 2-5 0,-2 0 0 0,0 1 2 0,2 0-2 16,-1 2 0-16,-1-2 0 0,3 3 0 0,-1-1 0 0,-1 2 6 0,3 0-6 0,-2 1 0 0,-1-1-17 15,3 2 17-15,-1-2 0 0,0 4-11 0,1-1 11 0,0 1 0 0,1-1 0 0,0 1 0 0,1 1 0 16,0 0-12-16,-1 1 12 0,1-1 0 0,2 3 3 0,-1-2-3 0,0 1 0 0,0 2 16 0,1-2-16 15,-1 0 0-15,0 1 0 0,1 0 0 0,1 2 0 0,-1 0 9 0,3-2-9 0,-1 3 0 16,-2-1-11-16,4-1 11 0,0 0 0 0,-1 3 4 0,4 0-4 0,0-1 0 0,0 1 0 16,0 0 0-16,2 0 0 0,-1 2 3 0,3-1-3 0,0 0 0 0,0-2 9 0,3 3-9 0,0-2 0 0,-3 3 4 15,4-2-4-15,1 0 0 0,1 1 0 0,1-2 0 0,1-1 0 0,-2 3-1 0,2-2 1 16,2 0 0-16,-1-1 1 0,1 1-1 0,0 0 0 0,2 0-5 0,-1-1 5 0,0-1 0 0,1 2 0 16,3-3 0-16,0 1 0 0,-1 1-4 0,3-2 4 0,-1 0 0 0,2 1-6 0,0-3 6 0,2 1 0 15,-2 0 8-15,2-1-8 0,-1 0 0 0,2 1 0 0,12 6 0 0,1 0 0 16,0 0 3-16,-3-6-3 0,2 1 0 0,-2 1 6 0,-6-5-6 0,1-1 0 0,3 1 3 0,-1-2-3 0,0-2 0 15,2 1 0-15,-5-1 0 0,-1 0 0 0,3-1 0 0,-15-4 0 0,2 0 0 0,2 0-4 16,-2-1 4-16,1 0 0 0,1 3-3 0,12-1 3 0,1 2 0 0,-1-1 0 0,-10-3 0 0,-3 0 0 16,3 3 6-16,-1-3-6 0,2 0 0 0,0 0 9 0,0-3-9 0,-1 2 0 0,3-1 15 15,-2-1-15-15,2 2 0 0,-1-1 0 0,-1-2 0 0,1 2 0 0,-1-3 8 0,0 0-8 0,0-1 0 0,2 1 3 16,-3-1-3-16,0-1 0 0,-1 1-1 0,0-1 1 0,0 1 0 16,2-2 0-16,-3-1 0 0,-2 1 0 0,3-2-2 0,-4 1 2 0,0-1 0 0,4 0 4 0,-5 0-4 0,1-1 0 0,1 0 17 15,-2-2-17-15,1 1 0 0,0-2 0 0,-1 2 0 0,-2 0 0 0,4-3 15 0,-4 1-15 0,1-1 0 16,-1 0 3-16,1 1-3 0,-2-1 0 0,-1-2 5 0,0 0-5 0,0 1 0 0,2-2 0 15,-2 0 0-15,0 0 0 0,1 0-3 0,-3 1 3 0,0 0 0 0,0-4 1 0,-2 2-1 16,1 0 0-16,0 0-6 0,-2 1 6 0,0-1 0 0,2-2 0 0,-1 3 0 0,0 1 0 0,0-2-1 16,-1 2 1-16,0 0 0 0,-1-2 2 0,-1 2-2 0,0 0 0 0,-2 0-3 0,0 1 3 0,1 1 0 0,-3-2 0 15,1 1 0-15,0 1 0 0,-2-2-17 0,0 4 17 0,0-1 0 0,0-1-19 0,-3 3 19 0,2-1 0 16,-3-2-6-16,-2 3 6 0,1 2 0 0,-1-5 0 0,-3 5 0 0,1-3 0 0,-2 2 17 16,-2 0-17-16,2 1 0 0,-2-3 5 0,-15-3-5 0,-1-1 0 0,1-1-9 0,2 8 9 0,0-2 0 15,-1 0 0-15,1 6 0 0,-1-1 0 0,0-1-13 0,-4 4 13 0,2 2 0 0,-2-3 4 16,0 5-4-16,2 0 0 0,-2 1 8 0,-3 2-8 0,2-1 0 0,-1-1 0 0,0 3 0 0,-1 1 0 15,2-2-11-15,2 4 11 0,0-3 0 0,-3 3-20 0,6-3 20 0,-1 1 0 0,0-1-14 16,-4 2 14-16,1-1 0 0,-1 0 0 0,7 0 0 0,3-1 0 0</inkml:trace>
  <inkml:trace contextRef="#ctx0" brushRef="#br0" timeOffset="130697.81">17940 7612 0 0,'0'0'453'0,"0"0"-453"0,0-4 0 16,0 2 0-16,-2-2 5 0,2 2-5 0,0 0 0 0,0 0-9 0,0 0 9 0,0-1 0 15,-2 2 0-15,2-1 0 0,0 0 0 0,-2-2 0 0,1 3 0 0,0-2 0 0,-1 1-1 0,1 0 1 0,0 0 0 16,-2 0 7-16,0 2-7 0,0-1 0 0,0-3 1 0,0 3-1 0,0 0 0 0,-3-3 0 15,1 3 0-15,0 0 0 0,-2 0-2 0,0 1 2 0,-1-2 0 0,1 1 5 16,-14 1-5-16,2 0 0 0,-3 1 10 0,1 1-10 0,1 0 0 0,-4 1 0 0,3 1 0 0,1 0 0 0,-3-1 17 0,1 1-17 0,2 1 0 16,-1 0 15-16,1-1-15 0,1 2 0 0,-4-1 1 0,4 0-1 0,1 1 0 0,-3 2 0 15,1-2 0-15,2 2 0 0,-2-1 1 0,1 2-1 0,1-1 0 0,-3 1 18 0,3 1-18 0,-1-1 0 16,-1 2 25-16,-12 7-25 0,-1 0 0 0,1 1 0 0,7-2 0 0,0 0 0 0,-1 1 12 16,4-1-12-16,0 0 0 0,0-1 7 0,4 1-7 0,0-2 0 0,0 1 22 0,5 0-22 0,1-1 0 15,-1 2 0-15,7-10 0 0,1 0 0 0,-2 3 35 0,1-1-35 0,0 1 0 0,-1 0 35 16,2 1-35-16,0 0 0 0,-1 3 26 0,0 1-26 0,0 0 0 0,1-1 0 0,2 2 0 0,0-1 0 0,-1 1 28 15,3-1-28-15,0 1 0 0,-2 0 37 0,6 0-37 0,-1 0 0 0,1 2 37 16,2-2-37-16,0-1 0 0,2 2 0 0,4-2 0 0,-1 2 0 0,2 0 27 0,12 8-27 0,2 1 0 16,0 0 14-16,-1-6-14 0,0-1 0 0,3 1-9 0,5-5 9 0,0 0 0 0,2-1 0 0,0 3 0 0,1-3 0 15,2 1-35-15,-6-3 35 0,1 0 0 0,0 2-63 0,0-5 63 0,1 2 0 16,-1 2-79-16,-2-4 79 0,1 0 0 0,1 2 0 0,-3-1 0 0,1-3 0 0,0 2-73 0,-31-9 73 0,0 0 0 16</inkml:trace>
  <inkml:trace contextRef="#ctx0" brushRef="#br0" timeOffset="131297.93">17637 9075 0 0,'0'0'358'0,"0"0"-347"0,4-10-11 0,0 1 0 16,1-3 17-16,-3 8-17 0,0-3 0 0,1 3 0 0,-1 0 0 0,0 0 0 0,3-3 3 0,-3 3-3 0,0 0 0 0,0-1-6 15,-1 3 6-15,0-2 0 0,2-1 3 0,-2 2-3 0,0 0 0 0,0 0 0 0,0 0 0 0,0 1 0 16,0-2 12-16,-1 3-12 0,0-1 0 0,1-1 6 0,-1 2-6 0,0 0 0 0,-1-2-8 0,0 2 8 16,0 1 0-16,-1-3 0 0,-1 3 0 0,0 0 0 0,0-1-4 0,0 1 4 0,-1 0 0 15,-2 0 8-15,1 0-8 0,0 0 0 0,0 0 18 0,-11 4-18 0,1-1 0 0,-3 0 0 0,10-1 0 0,0 1 0 16,-2-2 20-16,2 1-20 0,0 0 0 0,-1 1 11 0,-9 2-11 0,0-1 0 0,-1 3-3 15,12-6 3-15,-2 2 0 0,0 1 0 0,3-2 0 0,0 0 0 0,-3 1-5 0,4-1 5 0,0 0 0 16,-2 2-7-16,3-1 7 0,-1-2 0 0,1 3-10 0,2-1 10 0,0 1 0 0,-2 0 0 16,4-1 0-16,0-1 0 0,-2 2-5 0,2 0 5 0,0-1 0 0,1 2 6 0,1 0-6 0,0-1 0 15,2 1 17-15,7 7-17 0,-1-1 0 0,1 1 0 0,4 1 0 0,-1-1 0 0,2 3 21 16,-1-2-21-16,1-1 0 0,1 1 10 0,0 0-10 0,0 1 0 0,0 0 5 0,0 0-5 0,-1 2 0 0,2-2 0 16,-3 0 0-16,2-1 0 0,-1 1 7 0,-2-3-7 0,-1 2 0 0,2-1 6 15,-5-1-6-15,0-1 0 0,4 1-1 0,-7-1 1 0,0 1 0 0,2 0 0 0,-7-7 0 0,-1-1 0 0,2 3-7 16,-2-4 7-16,0 1 0 0,0 1 1 0,-1 0-1 0,0-1 0 0,-1 1 17 0,0-2-17 0,0 2 0 15,-1-1 0-15,0 0 0 0,-1-1 0 0,0 2 19 0,0-1-19 0,0 0 0 0,-2 1 10 16,0 0-10-16,-1 1 0 0,0-1-7 0,0 0 7 0,0-1 0 0,0 2 0 0,-1-2 0 0,-1 0 0 16,0 2-16-16,1-2 16 0,0 0 0 0,-3 2-26 0,2-3 26 0,0-1 0 0,-3 3-37 15,3-2 37-15,0 0 0 0,-1 0 0 0,1-2 0 0,1 0 0 0</inkml:trace>
  <inkml:trace contextRef="#ctx0" brushRef="#br0" timeOffset="131548.71">18125 9064 0 0,'0'0'438'0,"0"0"-438"0,2 5 0 0,0 0 0 16,0 1 5-16,-1-2-5 0,0 1 0 0,1-1 8 0,-1 3-8 0,0 0 0 0,2 0 10 0,0 10-10 0,0 1 0 15,1 0 0-15,-2 1 0 0,0 0 0 0,2 1 24 0,-2 0-24 0,0 0 0 0,2 0 32 16,-2 0-32-16,0-3 0 0,1 4 15 0,-2-3-15 0,0 0 0 0,1 0 0 0,-2-2 0 0,0 2 0 15,0 0-7-15,0-4 7 0,0 3 0 0,2 0-13 0,-2-1 13 0,0 0 0 0,0-1-7 16,0-1 7-16,0 0 0 0,-1 1 0 0,1-4 0 0,0 1 0 0,0 0-8 0,0-8 8 0,0-2 0 0,0 4-20 16,0-2 20-16,0 1 0 0,0-2-32 0,0 1 32 0,0 1 0 0,1 0 0 0,-1-1 0 15,0 0 0-15,0 2-30 0,0-2 30 0,0 1 0 0,1 0-23 0,-1-5 23 0,0 0 0 0</inkml:trace>
  <inkml:trace contextRef="#ctx0" brushRef="#br0" timeOffset="131749.07">18243 8850 0 0,'0'0'600'0,"0"0"-612"16,-1 0 12-16,0 0 0 0,-1 1-45 0,2-1 45 0,0 0 0 0,-2 0 0 15,2 0 0-15,0 0 0 0,-2 0-57 0,2 0 57 0,0 0 0 0,-1 1-50 0,1 0 50 0,0 0 0 0,0 2 0 16,0-2 0-16,0 1 0 0,-3 2 0 0,3-4 0 0,0 0 0 0,0 0-26 0,0 0 26 0,0 0 0 0</inkml:trace>
  <inkml:trace contextRef="#ctx0" brushRef="#br0" timeOffset="132365.89">18150 10703 0 0,'0'0'356'0,"0"0"-350"0,0 0-6 0,0 0 0 0,-1 0 11 0,0 0-11 15,0 0 0-15,0 0 4 0,0 0-4 0,0 0 0 0,-2-2 0 0,1 2 0 0,-1 0 0 0,0-2 1 16,-1 2-1-16,0 0 0 0,-1-1 13 0,0 1-13 0,0 0 0 0,-2-1 4 0,-11 1-4 0,1 0 0 16,-3 2 0-16,20-2 0 0,0 0 0 0,0 0 1 0,0 0-1 0,0 0 0 0,0 0-4 15,-61 13 4-15,0-1 0 0,1 2-3 0,40-6 3 0,2-2 0 0,-2 3 0 0,4-1 0 0,-1 1 0 16,-2-1 5-16,4 0-5 0,1 1 0 0,-3 2 6 0,6-2-6 0,-1 1 0 0,0-2 0 15,3 2 0-15,-2 0 0 0,1-2 0 0,4 3 0 0,0 0 0 0,-3 0-6 0,8-8 6 0,0 2 0 0,-1-1-6 16,-2 8 6-16,0 2 0 0,0 0-5 0,2 1 5 0,0-1 0 0,0 3 0 0,2 0 0 0,0-3 0 16,-3 2-2-16,3-1 2 0,0-1 0 0,3 3-13 0,-1-3 13 0,0 1 0 0,2 0-15 15,0-1 15-15,0 1 0 0,1-1 0 0,1 0 0 0,1 0 0 0,-1 0-9 0,2-1 9 0,0-1 0 0,3 1 4 16,-1-2-4-16,0 2 0 0,2-1 8 0,-1-4-8 0,0 2 0 0,3 1 0 16,-14-11 0-16,0 0 0 0,0 0 6 0,29 17-6 0,-1 0 0 0,1-1 1 0,-14-10-1 0,2-1 0 0,0 2 8 15,0-3-8-15,-1 0 0 0,2 2 0 0,-3-3 0 0,2-1 0 0,1 2 0 0,-3-3 0 16,1 0 0-16,-1 2-2 0,0-3 2 0,0 0 0 0,0 0-12 0,-1-2 12 0,0 0 0 0,2-1 0 15,-3-1 0-15,1-1 0 0,1-1-6 0,-2-1 6 0,-1 0 0 0,2 0 9 0,-4-3-9 0,0 1 0 16,2-3 11-16,-4 2-11 0,1-1 0 0,-1-1 0 0,-2 0 0 0,-1-1 0 16,2 0 6-16,-5 1-6 0,0-1 0 0,0-1-7 0,-2 2 7 0,0-1 0 0,0-1-1 0,-2 2 1 0,0-2 0 0,0 0 0 15,-3 2 0-15,0-2 0 0,0 2 4 0,-4 0-4 0,0 2 0 0,0-2 12 16,-2 2-12-16,1 2 0 0,-1-2 10 0,-3 3-10 0,1 0 0 0,-1-2 0 0,-2 4 0 0,0 0 0 16,0-2-2-16,-2 3 2 0,1 0 0 0,-1-1-9 0,-1 4 9 0,2-2 0 0,-1 2-9 0,1 1 9 15,-1 0 0-15,-1 0 0 0,2 0 0 0,0 1 0 0,-1 2-13 0,2-2 13 0,1 2 0 0,-2 0-16 16,11-2 16-16,0-1 0 0</inkml:trace>
  <inkml:trace contextRef="#ctx0" brushRef="#br0" timeOffset="132783.74">18542 11226 0 0,'0'0'436'0,"0"0"-436"0,1 3 0 0,0 1 0 15,0 1-5-15,0-1 5 0,0-2 0 0,2 2-13 0,-1-1 13 0,0 1 0 0,1-1-7 16,-1 1 7-16,0 0 0 0,2-2 0 0,-1 1 0 0,0-2 0 0,1 3 14 0,0-1-14 0,0-1 0 0,3 1 12 16,-2-2-12-16,0 1 0 0,0 0 4 0,0 0-4 0,1-1 0 0,2-1 0 0,-2 0 0 15,0 0 0-15,0 0-11 0,1 0 11 0,-1 0 0 0,1-1-6 0,-1-1 6 0,0 1 0 0,2-2 9 16,-3 1-9-16,0-2 0 0,2 0 0 0,-2 0 0 0,2 0 0 0,-1 1 13 15,-2-3-13-15,0 3 0 0,2-4 5 0,-2 2-5 0,0 0 0 0,1-1-3 0,-2 0 3 0,0 1 0 0,0 0 0 16,-1 0 0-16,0-1 0 0,1 1-2 0,-2 2 2 0,0-2 0 0,1 0 5 0,-2 1-5 0,0-1 0 0,2 1 2 16,-2 1-2-16,0 0 0 0,-1-1 0 0,0 2 0 0,0 0 0 0,-1-3-7 15,0 3 7-15,0 0 0 0,-2 0-17 0,1 1 17 0,0 0 0 0,-2 0-11 0,-1 1 11 0,1 0 0 0,0 1 0 16,-10 3 0-16,-2 0 0 0,2 2-1 0,-1 1 1 0,0 0 0 0,0 3 3 0,1-3-3 16,0 1 0-16,1 0 12 0,7-2-12 0,1-3 0 0,0 3 0 0,1-1 0 0,0-1 0 0,-2 1 24 15,3 0-24-15,0-1 0 0,-1 1 28 0,2 1-28 0,0-1 0 0,0 1 20 0,1-1-20 0,-1 1 0 16,1 0 0-16,2 1 0 0,0-2 0 0,-2 3 5 0,3-1-5 0,0-1 0 0,0 2-6 15,9 8 6-15,-1-1 0 0,0 1 3 0,4-3-3 0,-1 1 0 0,3 2 0 0,0-3 0 0,2-1 0 16,-2 2-3-16,2-4 3 0,-1 1 0 0,3 0-18 0,-2-2 18 0,2-1 0 0,-1 2-41 16,-2-3 41-16,1-2 0 0,0 3 0 0,1-3 0 0,-2 0 0 0,2 0-45 0,-2-2 45 0,1-1 0 0</inkml:trace>
  <inkml:trace contextRef="#ctx0" brushRef="#br0" timeOffset="133367.75">18339 12155 0 0,'0'0'295'0,"0"0"-284"16,0 0-11-16,0 0 0 0,3 2 26 0,-3-2-26 0,0 0 0 0,-1 1 27 0,1-1-27 0,0 0 0 0,-2 1 0 15,1-1 0-15,0 0 0 0,-2 1 9 0,0-1-9 0,-1 0 0 0,0 1 10 16,-1-1-10-16,0 0 0 0,-1 3 19 0,-10-2-19 0,-1 0 0 0,17-1 0 0,-16 1 0 0,-3 0 0 0,0 0 0 0,-1 2 17 16,1 0-17-16,1-1 0 0,-1 1 4 0,2-1-4 0,0 1 0 0,-2 1-6 0,5-2 6 0,-1 1 0 15,-1 1 0-15,9-4 0 0,1 1 0 0,-2 2-8 0,3-2 8 0,0 0 0 0,-2 2 2 16,3-1-2-16,-1-1 0 0,0 1 5 0,2 0-5 0,0-1 0 0,-2 0 0 0,2 2 0 0,0-1 0 0,0 0-8 16,1 0 8-16,-1 0 0 0,1 0-9 0,1 1 9 0,0-1 0 0,-2 1-1 15,3 0 1-15,0 0 0 0,-1 1 0 0,1-2 0 0,0 2 0 0,2 2 4 0,0-3-4 0,0 2 0 0,0 1 0 16,8 7 0-16,-1-1 0 0,2 2 0 0,4 2 0 0,-1-2 0 0,4 1 0 0,-2-1 0 0,1 1 0 15,1 3 3-15,-2-4-3 0,1 3 0 0,1-2 15 0,-2 1-15 0,-1 1 0 0,3 2 23 16,-4-3-23-16,1 1 0 0,1-1 0 0,-2 0 0 0,-1 0 0 0,1 2 11 16,-3-3-11-16,0 1 0 0,1 2-3 0,-4-3 3 0,1-1 0 0,0 3-11 0,-4-4 11 0,0 1 0 0,1 0 0 15,-4-4 0-15,0 1 0 0,1 1-7 0,-3-10 7 0,0 1 0 0,-1 4-3 0,0-5 3 0,0 1 0 16,-2 0 1-16,1-1-1 0,0 0 0 0,-1 2 0 0,0-1 0 0,0 1 0 0,0 0 2 16,-2-2-2-16,1 1 0 0,-2 2-3 0,0-2 3 0,1 1 0 0,-2 0 0 0,-1-1 0 0,1 1 0 0,0-1 0 15,0 0 0-15,-1 0 0 0,0 1-17 0,0-3 17 0,0 1 0 0,-1 0-29 16,0-2 29-16,1 0 0 0,-1 2-27 0,2-2 27 0,0 0 0 0,-1-2 0 0,2 1 0 0,-1-2 0 0</inkml:trace>
  <inkml:trace contextRef="#ctx0" brushRef="#br0" timeOffset="133800.79">18562 12312 0 0,'0'0'400'0,"0"0"-400"16,0 8 0-16,0 0 0 0,1-1-15 0,1 13 15 0,0 0 0 0,0 1-9 0,-1 0 9 16,0-1 0-16,2 3 11 0,-1-1-11 0,0-1 0 0,1 4 0 0,-1-5 0 0,0 2 0 15,1-1 25-15,-1-1-25 0,0 1 0 0,0 1 17 0,-1-4-17 0,0 1 0 0,2-1-8 0,-1 0 8 0,0-2 0 0,0 2 0 16,0-4 0-16,0 1 0 0,0 0-9 0,1-4 9 0,-1 1 0 0,1 0 6 16,-3-7-6-16,0-2 0 0,2 3 17 0,-2-4-17 0,0 1 0 0,2 2 0 0,-2-2 0 0,0-1 0 0,2 1-3 15,-2 2 3-15,0-3 0 0,1 1-20 0,-1 0 20 0,0 1 0 0,2-2-16 0,-2 1 16 0,0-1 0 16,1 2 0-16,-1-3 0 0,0 1 0 0,1 2-2 0,-1-4 2 0,0 1 0 0,1 2 2 15,-1-3-2-15,0 0 0 0,0 1-11 0,0-2 11 0,0 1 0 0,2-2 0 0,-2 0 0 0,0-2 0 16,2 1-16-16,-1-2 16 0,0-1 0 0,2 1 0 0,1-11 0 0,1-1 0 0,1-2 10 0,-1-1-10 16,0 2 0-16,2-3 0 0,0 1 0 0,-1 1 0 0,1-1 7 0,-1 0-7 0,0 2 0 0,4-1-2 15,-3 2 2-15,0 0 0 0,1-1-1 0,0 3 1 0,-1 1 0 0,1-2 0 0,-2 4 0 16,1 1 0-16,1-3 6 0,-5 10-6 0,0 0 0 0,0 0 9 0,-1 2-9 0,0 0 0 0,1-2 7 16,-1 2-7-16,0-1 0 0,1 1 0 0,0 0 0 0,-1 2 0 0,0-3 1 0,0 3-1 0,0 0 0 15,1-1 5-15,-1 1-5 0,0 0 0 0,1 1 16 0,0 1-16 0,0-1 0 0,1 2 0 16,-1 1 0-16,0-2 0 0,2 2 21 0,3 11-21 0,0 0 0 0,3 1 8 0,-3 3-8 0,0-1 0 15,1 3-2-15,0 1 2 0,-1 0 0 0,0 0 0 0,1 15 0 0,-1-1 0 0,0 1-9 16,-6-17 9-16,0 0 0 0,1-1-8 0,-2 0 8 0,1-2 0 0,-1 2-12 0,-1-1 12 0,0 0 0 0,1-1 0 16,-2 0 0-16,0 0 0 0,-1 0-28 0,-1 0 28 0,0-2 0 0,-1 2-38 15,0-1 38-15,0-1 0 0,-1 1-33 0,0-2 33 0,-1-1 0 0</inkml:trace>
  <inkml:trace contextRef="#ctx0" brushRef="#br0" timeOffset="134384.76">18455 13615 0 0,'0'0'277'0,"0"0"-263"0,-2 15-14 0,0 1 0 0,-1 2 0 0,0 1 0 0,0-1 0 0,-2 2 52 16,2-1-52-16,-1 2 0 0,0 1 21 0,4-2-21 0,0 3 0 0,-2-1-4 0,-1 19 4 0,1-3 0 15,0 3 0-15,-1-6 0 0,0 1 0 0,-2 1-11 0,3-6 11 0,0-1 0 16,-3 2-6-16,3-6 6 0,0-1 0 0,-1 3 2 0,1-4-2 0,0 0 0 0,-2 1 0 0,0-4 0 0,0 0 0 0,-1 2 8 16,5-15-8-16,0 2 0 0,-2 0 27 0,2-1-27 0,0 1 0 0,-1 1 17 15,1 2-17-15,0-1 0 0,2 2 0 0,-2-1 0 0,0 0 0 0,0 3 0 0,-1-4 0 0,0 1 0 0,0 0-8 16,1-3 8-16,0 1 0 0,-2 2-12 0,2-9 12 0,0 0 0 0,-1 1 0 0,1-2 0 16,0 0 0-16,0 1-13 0,0 0 13 0,0-1 0 0,-1 0-8 0,1-2 8 0,0 0 0 0,-2 3-7 15,2-4 7-15,0 1 0 0,0 2 0 0,0-3 0 0,0 0 0 0,-1 1 3 0,1-2-3 0,0-1 0 16,-1 1-8-16,1 0 8 0,0-2 0 0,0-1-7 0,0-9 7 0,0 1 0 0,-2-2 0 15,2-5 0-15,0 1 0 0,-2 1 1 0,2-6-1 0,0 1 0 0,-1-1 7 0,2-17-7 0,0 0 0 16,0-1 22-16,1 3-22 0,0-1 0 0,1-1 0 0,-2 8 0 0,0-1 0 0,2-2 4 0,0 6-4 16,1-1 0-16,1-2-14 0,0 0 14 0,0 1 0 0,0 0-9 0,-2 1 9 0,0 1 0 0,1-1 0 15,1 6 0-15,0 0 0 0,0-1 8 0,2 3-8 0,0 1 0 0,0-1-6 0,0 1 6 0,0 1 0 16,0 1-12-16,1 0 12 0,-1-2 0 0,1 1 0 0,-3 4 0 0,1-2 0 0,0 2-14 16,2 2 14-16,0 1 0 0,3-3-2 0,-7 11 2 0,0 1 0 0,2-5-4 0,-1 2 4 0,0 2 0 15,1-1 0-15,-4 5 0 0,0-1 0 0,1-2 0 0,0 4 0 0,0-1 0 0,0-2 0 16,0 2 0-16,0 1 0 0,2-5 6 0,0 5-6 0,-1-1 0 0,1-2 0 0,0 3 0 0,0 0 0 0,2 0 11 15,-7 0-11-15,0 0 0 0,0 0 5 0,0 0-5 0,0 0 0 0,0 0 0 0,27 16 0 0,0 0 0 16,0 2 0-16,-17-2 0 0,2 0 0 0,0 2 2 0,-5 0-2 0,1-1 0 0,1 3 2 16,-4 0-2-16,0-2 0 0,0 2-5 0,-2-1 5 0,-1-1 0 0,1 4 0 0,-4-2 0 0,0-1 0 15,-2 1 9-15,-3-1-9 0,1 2 0 0,0-1-3 0,-2-1 3 0,0 0 0 16,-1 0-8-16,0 0 8 0,0 0 0 0,-4 0 0 0,3-4 0 0,0 1 0 0,0 2-4 0,0-4 4 0,1-1 0 16,-2 3 17-16,1-6-17 0,1 3 0 0,0-2-4 0,5-8 4 0,0 1 0 0,-3 0 0 0,2-1 0 15,1 0 0-15,0 1-12 0,1-3 12 0,0 1 0 0,-1 2-20 0,2-3 20 0,0 0 0 16,-2 2-14-16,2-2 14 0,0 0 0 0,0 1 0 0,1-2 0 0,0 0 0 0,0 2-11 0,1-2 11 15,0 0 0-15,0 0-11 0,1 0 11 0,0-2 0 0,1 0-10 0,6-5 10 0,2 0 0 0</inkml:trace>
  <inkml:trace contextRef="#ctx0" brushRef="#br0" timeOffset="134852.23">19075 13536 0 0,'0'0'298'0,"0"0"-283"0,1 0-15 0,0 0 0 0,2 0 20 15,-2 0-20-15,0 0 0 0,1 2 17 0,-1-2-17 0,0 1 0 0,0 0 0 0,1 2 0 0,-1-1 0 16,1 3 21-16,-1 0-21 0,0-1 0 0,2 1 24 0,-1 14-24 0,0-2 0 0,1 1 21 16,-1 4-21-16,0 1 0 0,2 0 0 0,-3 0 0 0,0 0 0 0,1 1 11 15,-1-1-11-15,0 0 0 0,2 1 20 0,-3 13-20 0,0-2 0 0,-2 4-12 0,3-7 12 0,0 1 0 0,1 1 0 16,-2-17 0-16,0 1 0 0,2 0-3 0,-2 11 3 0,0-2 0 0,0 4 3 0,0-9-3 0,0 1 0 16,-2 1-7-16,1-14 7 0,0 1 0 0,-1-1 0 0,1 1 0 0,0-1 0 0,-2 2-25 15,1-2 25-15,-1 1 0 0,1 0-17 0,0-2 17 0,0 1 0 0,-1-1-9 0,2-7 9 0,0 0 0 16,-1 3 0-16,1-2 0 0,0 0 0 0,-2 2 2 0,1-1-2 0,-1 0 0 0,1 2 9 0,0-1-9 15,0-2 0-15,-1 1 6 0,1 0-6 0,0 0 0 0,0 1 0 0,0-1 0 0,0-2 0 16,0 2 4-16,0-2-4 0,0-1 0 0,0 2-2 0,0-2 2 0,0 1 0 0,0-1 2 16,1-1-2-16,0 0 0 0,-1-1 0 0,0-2 0 0,1 2 0 0,-1-2-7 0,2 1 7 0,0-2 0 0,-2-1 0 15,2-1 0-15,0 1 0 0,-2 0 16 0,3-14-16 0,0 2 0 0,2-1 0 16,2-1 0-16,-1-2 0 0,0 0 6 0,1 2-6 0,0-1 0 0,2-1-7 0,0 2 7 0,0 0 0 0,0-1-17 16,0 3 17-16,1-1 0 0,1-1 0 0,-1 4 0 0,0 0 0 0,3-2-8 0,-3 4 8 0,0-1 0 15,3 1-8-15,-3 1 8 0,1 1 0 0,0-1 6 0,-5 9-6 0,-1 0 0 0,2-2 0 0,-2 2 0 0,0 2 0 16,1-2 3-16,-1 1-3 0,0 1 0 0,1-2-9 0,1 2 9 0,-1 0 0 0,0-1-6 15,0 2 6-15,0 0 0 0,1-1 0 0,0 1 0 0,1 0 0 0,0 0 36 0,0 1-36 0,-1 0 0 16,2 2 41-16,7 6-41 0,-1 0 0 0,1 1 2 0,-4 4-2 0,0 0 0 0,3 0 0 16,-3 4 0-16,-1-3 0 0,3 4-22 0,-6 1 22 0,0 1 0 0,3-1 28 15,-4 1-28-15,0 1 0 0,0 0 5 0,-2 18-5 0,0-2 0 0,1 0 0 0,-4-5 0 0,0 0 0 0,1 0-22 16,-4-8 22-16,0 0 0 0,-2 1-28 0,-1-4 28 0,0 0 0 0,-2 1-25 0,3-15 25 0,0 2 0 16,0-1 0-16,0-2 0 0,0 1 0 0,-3 0-25 0,1-2 25 0,-1-1 0 0,-1 2-25 15,0-3 25-15,1 1 0 0,-1 1-22 0,5-6 22 0,-1 0 0 0,0 2 0 0,1-2 0 0,0 0 0 0</inkml:trace>
  <inkml:trace contextRef="#ctx0" brushRef="#br0" timeOffset="136170.1">16422 8458 0 0,'0'0'301'0,"0"0"-301"16,2-2 0-16,0 0 0 0,4 1-3 0,-3-2 3 0,0 1 0 0,0 0-18 0,0-1 18 0,0 0 0 0,1 0-9 15,-1 2 9-15,0-2 0 0,0 0 0 0,0 0 0 0,-1 2 0 0,2-1 7 16,-2-1-7-16,0 1 0 0,2-1 19 0,-2 2-19 0,0 0 0 0,1-2 16 0,-1 2-16 15,0 0 0-15,-2 1 0 0,2-2 0 0,-1 1 0 0,1-1 0 0,-1 0 11 0,-1 1-11 0,0 0 0 0,0 0-1 16,-1 0 1-16,-1 0 0 0,1 0-2 0,-1 1 2 0,0 0 0 0,-1-3 0 0,-1 3 0 0,0 0 0 0,-1-1 7 16,-11 1-7-16,1 0 0 0,-3 0 18 0,0 0-18 0,-1 0 0 0,0 0 11 15,0 0-11-15,-2 0 0 0,0 1 0 0,21-1 0 0,0 0 0 0,0 0 19 0,-41 0-19 0,-1 0 0 0,0 2 31 16,22-2-31-16,-2 0 0 0,0-2 35 0,-14 2-35 0,-1 0 0 0,1-1 0 0,7 1 0 0,-1 0 0 16,0-3 30-16,15 3-30 0,1 0 0 0,-2-2 16 0,2 2-16 0,0 0 0 0,0-2 10 15,1 2-10-15,-1 0 0 0,-1-2 0 0,1 1 0 0,0 0 0 0,-1 0 11 0,3 0-11 0,-1-1 0 0,-1 1 12 16,2 1-12-16,-1-1 0 0,0-2-13 0,9 3 13 0,-1 0 0 0,1 0 0 0,1 0 0 0,0 0 0 15,-2-3-28-15,2 2 28 0,0 1 0 0,-1-1-38 0,2 1 38 0,-1 0 0 0,0-3-24 16,1 2 24-16,0 0 0 0,0 0 0 0,1 1 0 0,0 0 0 0,0-2-31 0,1 1 31 0,0 0 0 0,-2-2-29 16,2 3 29-16,0-1 0 0,0-1-25 0,0 2 25 0,0 0 0 0</inkml:trace>
  <inkml:trace contextRef="#ctx0" brushRef="#br0" timeOffset="136338.2">15733 8324 0 0,'0'0'279'0,"0"0"-279"15,4 1 0-15,0-1 0 0,0 2 1 0,-2 0-1 0,0-2 0 0,3 3 9 0,-3-1-9 0,0 1 0 16,0-2 7-16,-2 1-7 0,0 0 0 0,2 0 0 0,-2 0 0 0,0 1 0 15,-1 0 10-15,0-1-10 0,0 2 0 0,-1-1 25 0,0 0-25 0,-1 1 0 0,0 0 26 0,0 0-26 0,0 0 0 16,-1 0 0-16,1 0 0 0,0 0 0 0,-2 2 26 0,1-2-26 0,-1 1 0 0,1 0 27 16,1 1-27-16,0 0 0 0,-2-1 22 0,2 1-22 0,0-2 0 0,0 3 0 0,1-2 0 0,-1 0 0 15,0 3 14-15,2-3-14 0,0 1 0 0,-1 0 16 0,2 1-16 0,0-1 0 0,-1 0 12 16,2 0-12-16,0 1 0 0,1 0 0 0,0-2 0 0,0 2 0 0,2-1-7 0,-1 0 7 0,0 0 0 16,2 0-17-16,-1 0 17 0,0-1 0 0,1 2-23 0,1-2 23 0,-1-1 0 0,1 5 0 0,-1-6 0 15,0 3 0-15,0-1-34 0,1-1 34 0,-1-1 0 0</inkml:trace>
  <inkml:trace contextRef="#ctx0" brushRef="#br0" timeOffset="136703.34">15209 8149 0 0,'0'0'357'0,"0"0"-357"0,0 0 0 0,0 0 0 0,0 0 0 0,-2 0 11 0,2 0-11 0,0 0 0 0,0 0 0 0,-1-2 1 15,1 2-1-15,0 0 0 0,-1-1-11 0,1 1 11 0,0 0 0 0,-1 0 0 16,1 0 0-16,0 0 0 0,1 0-5 0,-1 0 5 0,0 0 0 0,1 1 15 0,-1 1-15 0,0-2 0 0,2 2 5 16,-2-1-5-16,0 0 0 0,1 0 0 0,-1 2 0 0,0-2 0 0,0 0-5 0,0 1 5 0,0 0 0 0,-2 0-19 15,1 1 19-15,0-1 0 0,-1-1-11 0,0 0 11 0,0 1 0 0,-3 0 0 16,1 1 0-16,1-1 0 0,-1 0 9 0,0 1-9 0,0-1 0 0,-2-1 5 0,0 0-5 0,1 1 0 16,0 1 5-16,0-2-5 0,0 0 0 0,-3 1 0 0,2-1 0 0,0-1 0 0,0 1 3 0,1-1-3 15,0 0 0-15,-2 3 2 0,1-3-2 0,1 0 0 0,0 3 8 0,1-3-8 0,0 0 0 0,-1 1 0 16,2-1 0-16,0 0 0 0,-1 1 5 0,2-1-5 0,0 0 0 0,-1 0-1 0,1 0 1 0,0 0 0 15,0 2 17-15,1 0-17 0,0-1 0 0,-2-1 0 0,2 3 0 0,0-1 0 0,0 0 40 16,1 2-40-16,0-1 0 0,0 0 57 0,0 2-57 0,0 1 0 0,2-1 33 0,-1 2-33 0,1-2 0 16,1 2 0-16,2 10 0 0,0-1 0 0,1 3-1 0,0-2 1 0,1 0 0 0,-1 2-16 15,-3-13 16-15,0 2 0 0,0 2-19 0,0-3 19 0,1 0 0 0,0 2 0 0,0-2 0 0,-1 0 0 0,1 1-27 16,-1 0 27-16,0-2 0 0,2 3-43 0,-2-2 43 0,0 0 0 0,1 0-34 0,0 1 34 0,-1-3 0 16</inkml:trace>
  <inkml:trace contextRef="#ctx0" brushRef="#br0" timeOffset="137204.76">15090 7956 0 0,'0'0'326'0,"0"0"-332"0,-7 0 6 0,0 0 0 0,-3 1-10 16,-9 1 10-16,-1 0 0 0,-2 1-12 0,1 2 12 0,0-2 0 0,-1 2 0 0,3 0 0 0,-2-1 0 16,-1 5-5-16,2-1 5 0,1-2 0 0,-3 2 6 0,3 0-6 0,0 0 0 0,0 3 0 15,3-1 0-15,-1 3 0 0,-2-1 0 0,4 1 0 0,1-3 0 0,-3 4-3 0,5 0 3 0,-1-1 0 0,1 2 1 16,0-3-1-16,0 3 0 0,1 0 9 0,3-1-9 0,-1 1 0 0,0 1 0 0,3-1 0 0,0 2 0 16,-1-2 15-16,4 0-15 0,0 2 0 0,-2-1-1 0,5 0 1 0,0 0 0 0,2-1 0 15,0 0 0-15,0-1 0 0,2 3 0 0,2-1 0 0,1 0 0 0,-1 1 13 0,3-1-13 0,1 0 0 16,0 2 24-16,2-3-24 0,1 1 0 0,1 0 14 0,1 0-14 0,-1-1 0 0,2-1 0 0,-1 0 0 15,1-1 0-15,2 0 10 0,11 10-10 0,0-2 0 0,2 2-1 0,-14-12 1 0,-1-2 0 0,2 2 1 16,11 3-1-16,1 2 0 0,0-1 0 0,-1-5 0 0,0-1 0 0,0 1 2 16,-4-3-2-16,0 1 0 0,3 1-11 0,0-7 11 0,0 1 0 0,3 1-21 0,-7-4 21 0,-1 0 0 15,1-1 0-15,-3-2 0 0,-2 1 0 0,3-1-2 0,-13 1 2 0,1 1 0 0,-1-4 3 0,-9 5-3 0,0 0 0 16,0 0 2-16,30-17-2 0,-1 1 0 0,0-3 0 0,-19 9 0 0,1 1 0 0,0 0 2 16,-11 9-2-16,0 0 0 0,0 0 0 0,19-29 0 0,-1 1 0 0,2 0 9 0,-13 10-9 0,0 0 0 15,1-2 0-15,-8 20 0 0,0 0 0 0,0 0 28 0,16-64-28 0,-2 1 0 0,3-2 16 16,-17 37-16-16,0 0 0 0,-1-1-1 0,-3 2 1 0,0 1 0 0,-1 0 0 0,-4 2 0 0,1 0 0 0,-2 0-2 15,-1 4 2-15,1 0 0 0,-2-1 13 0,-5 3-13 0,1 0 0 0,-2 1 12 16,-3 2-12-16,2 0 0 0,-3 1 0 0,0 1 0 0,-1 1 0 0,1-2-4 0,3 2 4 0,1-1 0 0,-3 1-17 16,-3 1 17-16,1 1 0 0,-1-2-12 0,-4 3 12 0,-1 2 0 0,-1-2 0 0,-1 4 0 0,-1 0 0 15,-1 0-23-15,-2 4 23 0,0-1 0 0,1-1-23 0,2 3 23 0,-1 0 0 0,0 2-33 16,-2 1 33-16,1-2 0 0,-2 2 0 0,-3-1 0 0,2 0 0 0,0 2-19 0,1-3 19 0,1 2 0 16,-4 0-11-16,6 0 11 0,0-1 0 0</inkml:trace>
  <inkml:trace contextRef="#ctx0" brushRef="#br0" timeOffset="146497.12">19062 10721 0 0,'0'0'296'0,"0"0"-300"16,-4-1 4-16,0 0 0 0,-3-2 1 0,1 0-1 0,0 2 0 0,0-3 0 15,-11-2 0-15,1 1 0 0,-3-2-4 0,1 2 4 0,-1-1 0 0,-2-1-1 0,2 2 1 0,-2 0 0 0,0-3 9 16,1 3-9-16,-1 0 0 0,-1-2 0 0,2 3 0 0,-1 0 0 0,-2-1 11 15,-16-2-11-15,1 0 0 0,-4-2 8 0,10 4-8 0,0-2 0 0,-1 1 6 0,3-1-6 0,0 2 0 0,-1-4 0 16,2 2 0-16,1 1 0 0,0-1 13 0,-3 0-13 0,2 0 0 0,-4-2 13 0,0 4-13 0,1 1 0 0,0 0 6 16,-1 1-6-16,1 0 0 0,-2 1 0 0,3-3 0 0,1 1 0 0,-1 0 4 15,-2 0-4-15,1-1 0 0,-2 0 0 0,1 1 0 0,1-1 0 0,-1 0 10 0,-3 1-10 0,0 1 0 0,-1-1 0 16,7 0 0-16,0-1 0 0,-2-1 17 0,-3 4-17 0,0-2 0 0,-1 0 12 0,7 0-12 0,0 1 0 16,-2 1-4-16,5-2 4 0,0 1 0 0,0 0 0 0,-1 1 0 0,2-2 0 0,-2-2-3 15,2 3 3-15,1 0 0 0,0 0-2 0,2 0 2 0,-2 0 0 0,-1 0 11 0,5 0-11 0,1 1 0 16,-3-2 0-16,14 3 0 0,1 0 0 0,-3 0 4 0,2-1-4 0,0 2 0 0,-2-1-10 15,10 1 10-15,0 0 0 0,0 0-19 0,-21-1 19 0,0 0 0 0,-2-1 0 0,19 2 0 0,0 0 0 16,0 0-17-16,0 0 17 0,0 0 0 0,0 0-14 0,-1 0 14 0,1 0 0 0,0-1-16 16,1 1 16-16,0 0 0 0,0-1 0 0,2 1 0 0,0 0 0 0,-2 0-17 0,2 1 17 0,0 0 0 0,-1 0-14 15,2 1 14-15,0 0 0 0,-2 0-6 0,2 1 6 0,0 0 0 0,2 2 0 0,-1 0 0 16,0 0 0-16,1 0-9 0,3 11 9 0,0-1 0 0,2 2-8 0,2 0 8 0,-1 0 0 0,1 0 0 16,0 0 0-16,1 0 0 0,1 2 0 0,-3-2 0 0,1-1 0 0,2 2 1 0,-3-2-1 0,0 0 0 15,2 2-1-15,-4-3 1 0,0 0 0 0,1 3-6 0,-2-4 6 0,-1 1 0 0,1 1 0 16,-2-4 0-16,-1 1 0 0,0 1-5 0,-2-2 5 0,0-1 0 0,-2 3 0 0,1-10 0 15,0 0 0-15,-1 1 9 0,0 0-9 0,0-1 0 0,0 1 0 0,0-1 0 0,0 0 0 0,-3 3 11 16,2-2-11-16,0 1 0 0,-1 0 9 0,0 1-9 0,0-1 0 0,-2 0 7 0,0 1-7 0,1-1 0 0,-1 2 0 16,-7 8 0-16,0 0 0 0,-1-1 14 0,1-1-14 0,1-1 0 0,0 2 23 15,6-10-23-15,1 1 0 0,-2-1 23 0,2 1-23 0,0 0 0 0,-2-1 0 0,3-1 0 0,0 0 0 0,-2 2 9 16,2-2-9-16,-1 0 0 0,0 1 9 0,0-1-9 0,1 1 0 0,0-1 6 0,1 1-6 0,0-1 0 16,-1 2 0-16,2 0 0 0,0-2 0 0,0 1 10 0,1 1-10 0,0 0 0 0,-1 0 6 15,2-1-6-15,0 1 0 0,0-1-1 0,3 1 1 0,-1-1 0 0,0 2 0 0,8 6 0 0,0-1 0 16,1 3-10-16,5-4 10 0,0 1 0 0,1 0-11 0,2-1 11 0,0-2 0 0,2 2-13 15,1-2 13-15,-1 0 0 0,-1 2 0 0,15 3 0 0,0 1 0 0,0 1-9 0,0-4 9 0,-1 2 0 0,0-2-7 16,0-1 7-16,-1-1 0 0,3 1-1 0,-6 0 1 0,0 2 0 0,2-2 0 0,1-1 0 0,0-1 0 16,3 0 8-16,-4 0-8 0,0 1 0 0,2 1 7 0,0-1-7 0,0 0 0 0,1 2 10 15,-4-3-10-15,0 0 0 0,2 2 0 0,-1-1 0 0,0-1 0 0,1 2 11 0,0 1-11 0,1 0 0 16,1 1 17-16,-3-2-17 0,0 2 0 0,3-1 21 0,0-2-21 0,1 0 0 0,0 1 0 16,-5-2 0-16,1 2 0 0,2-2 14 0,-1 1-14 0,1-1 0 0,1 1 8 0,-6 2-8 0,1-2 0 15,0 0 6-15,1 0-6 0,1-1 0 0,1 0 0 0,-4 0 0 0,1-1 0 0,-1 1 8 16,0 1-8-16,1 0 0 0,0 1-4 0,0-3 4 0,1 2 0 0,1-1-13 0,-3-2 13 0,0-1 0 15,3 2 0-15,-6-3 0 0,1 1 0 0,2 1-13 0,-7-3 13 0,0 0 0 0,1 2-13 0,0-1 13 16,-1 1 0-16,1-1-15 0,-6-1 15 0,1 0 0 0,2 1 0 0,-12-4 0 0,-1 0 0 0,2 0-15 16,2-1 15-16,-1 2 0 0,0-1-11 0,1-1 11 0,-1 0 0 0,1 3-10 0,-1-3 10 0,-1 0 0 15,2 1 0-15,-1-1 0 0,-1 0 0 0,1-3-12 0,-7 2 12 0,0 0 0 16,3-1-8-16,-4 2 8 0,0-1 0 0,2-1-7 0,-2 0 7 0,0-1 0 0,1 0 0 0,0 0 0 0,-1 0 0 16,0 0-4-16,0 0 4 0,0-2 0 0,1-2-9 0,-1 2 9 0,-1 1 0 0,2-3-1 15,-2-1 1-15,0 1 0 0,1-1 0 0,-1-1 0 0,0 1 0 0,0-1 7 0,0-12-7 0,0-1 0 16,0 0 12-16,-1 0-12 0,0 0 0 0,-1-2 13 0,0 2-13 0,0 1 0 0,-2-1 0 0,0 1 0 15,0 0 0-15,-1-1 13 0,0 1-13 0,0 0 0 0,0 0 16 0,-1 0-16 0,1 0 0 16,-1-1 11-16,0 2-11 0,1 1 0 0,-2-4 0 0,2 2 0 0,0 0 0 0,-1 2 13 0,2-3-13 0,0 1 0 16,-3-2 8-16,2 3-8 0,0-1 0 0,0 1 5 0,0-1-5 0,0 2 0 0,-3-4 0 15,3 3 0-15,0 0 0 0,0 1 5 0,-1 0-5 0,1-1 0 0,0 1 4 0,1 1-4 0,-1 1 0 16,0-1-7-16,0 2 7 0,0 1 0 0,-1-3 0 0,1 4 0 0,0-1 0 0,-3 0-12 16,2 3 12-16,0-1 0 0,0-2-21 0,0 5 21 0,0-1 0 0,-2-3-25 0,5 11 25 0,0 0 0 15,-1-3 0-15,0 3 0 0,0 0 0 0,-1-1-26 0,1 1 26 0,0 0 0 0,-2 0-17 0,1 1 17 16,0-3 0-16,0 1-7 0,-1 2 7 0,0-2 0 0,0 0 0 0,-1 1 0 0,1 0 0 15</inkml:trace>
  <inkml:trace contextRef="#ctx0" brushRef="#br0" timeOffset="-189990.45">7181 2299 0 0,'0'0'499'0,"0"0"-546"0,-1 0 47 0,0 0 0 16,-1-3-29-16,2 2 29 0,0 0 0 0,-1-1 0 0,-1 1 0 0,1-1 0 0,1 0-13 15,-2 2 13-15,1-2 0 0,-2 0 7 0,1 1-7 0,0 0 0 0,0-3 9 0,-2 3-9 0,2 0 0 0,-1 0 0 16,-2 0 0-16,1-1 0 0,-2 1-23 0,-10 0 23 0,0-2 0 0,-1 2-7 0,-2 1 7 0,-1 0 0 16,-2 0-5-16,-2 0 5 0,2 0 0 0,-2 4 0 0,0-3 0 0,0-1 0 0,1 1 17 15,-21 2-17-15,2 0 0 0,-2 2 44 0,5-4-44 0,1 1 0 0,-3 2 40 0,6-1-40 0,1-1 0 16,-1 3 0-16,5-4 0 0,0 2 0 0,-3-2 0 0,6 0 0 0,-2 0 0 0,0 3-1 0,5-4 1 0,0 2 0 15,-3-2 16-15,3 1-16 0,4 1 0 0,-5-1 0 0,5-1 0 0,-1 0 0 0,-1 3 9 16,3-3-9-16,1 0 0 0,-2 0-31 0,4 0 31 0,0 0 0 0,0 0-32 0,6 0 32 0,1 0 0 16,-3-2 0-16,2 2 0 0,-2 0 0 0,0 0 0 0,-1 0 0 0,0 0 0 0,-1-1-3 15,1 1 3-15,1 0 0 0,0 0 6 0,0 0-6 0,-2 0 0 0,1 0 0 0,8 0 0 0,0 0 0 16,1 0-18-16,-1 0 18 0,1 0 0 0,-2 1-19 0,2-1 19 0,0 0 0 0,0 0-37 16,1 0 37-16,0 0 0 0,-1 2 0 0,1-2 0 0,0 0 0 0,-1 1-27 0,3-1 27 0,-2 0 0 15,0 2-5-15,0-2 5 0,1 1 0 0,-2 1 30 0,2-1-30 0,0 0 0 0,1 2 0 16,-1-2 0-16,1 0 0 0,-2 1 12 0,3 1-12 0,-3-1 0 0,0 2 10 0,2-1-10 0,0 1 0 0,0-2 15 15,1 1-15-15,0 1 0 0,-1 1 0 0,1 0 0 0,0-1 0 0,0 1-5 0,0-1 5 16,0 3 0-16,0-1 44 0,0 0-44 0,0 0 0 0,1 1 37 0,-1 0-37 0,0 0 0 0,1 2 0 16,-1-1 0-16,0 0 0 0,0 1-3 0,0-1 3 0,0 0 0 0,-1 3-37 0,0-2 37 15,0 0 0-15,-1 1-70 0,0-1 70 0,0 2 0 0,1-2 0 0,-8 12 0 0,0 0 0 0,0 1-56 16,-1-4 56-16,-1 2 0 0,0-2-8 0,-1-2 8 0,0 1 0 0,0 0 27 0,2-1-27 0,-1 0 0 16,0-1 0-16,2-1 0 0,-3-2 0 0,1 4 52 0,1-4-52 0,1-1 0 0,-2 2 10 0,3-3-10 15,0-1 0-15,-1 2 5 0,4-2-5 0,-1-1 0 0,-4 2 0 0,8-8 0 0,0-1 0 0,1 4-33 16,-1-3 33-16,1 0 0 0,-2 4 0 0,3-4 0 0,-2 1 0 0,1 0 5 0,-1 1-5 15,1 0 0-15,-1 1 0 0,2-1 0 0,0 0 0 0,-1 0 22 0,2 0-22 0,1 0 0 0,1 2 29 16,-2-2-29-16,1 0 0 0,2 1 3 0,0 0-3 0,0-1 0 0,3 0 0 0,9 1 0 0,1 0 0 16,-1 3-19-16,6-5 19 0,-1 0 0 0,1 3 9 0,2-5-9 0,0 0 0 0,1 1 6 15,15-2-6-15,-1 0 0 0,3 0 0 0,-7-1 0 0,1 0 0 0,-1 0-9 0,1 0 9 0,-1-1 0 0,0 1-22 16,-1-1 22-16,-2 0 0 0,3 0-9 0,-5 1 9 0,0 1 0 0,0-4 0 16,-1 3 0-16,-2 1 0 0,4-1-22 0,3-1 22 0,-1 1 0 0,0-1 39 0,-1 0-39 0,0 1 0 15,-2 0 27-15,2 0-27 0,-3 0 0 0,4 1 0 0,1 0 0 0,0 0 0 0,1 0-21 16,1 0 21-16,-3 0 0 0,3 0-15 0,-3 0 15 0,-1 0 0 0,1-1 44 0,-1 1-44 0,-3 0 0 0,4-3 0 15,-1 3 0-15,1 0 0 0,0-1 23 0,-2 2-23 0,0 0 0 0,-1 2-2 0,-1-3 2 0,-1 1 0 16,0 1-15-16,-1-1 15 0,-2 1 0 0,1-1 0 0,0 0 0 0,-1 0 0 0,1 1-9 16,-2-1 9-16,-1-1 0 0,2 5-1 0,-5-5 1 0,-1 1 0 0,1 0 7 0,-3 0-7 0,-2 0 0 15,1 2 0-15,-11-2 0 0,0 1 0 0,2-1 4 0,-1-1-4 0,1 0 0 0,0 1 8 16,-2-1-8-16,1 0 0 0,1 0 10 0,-5 0-10 0,-2 0 0 0,4 0 0 0,-2 0 0 0,1 0 0 16,0 0-10-16,0 0 10 0,0 0 0 0,0 0-5 0,0 0 5 0,0 0 0 0,0 0 2 0,-1 0-2 15,1 0 0-15,1 1 0 0,-1-2 0 0,0 1 0 0,0-2-33 0,-1 0 33 0,0 1 0 0,2-1-47 16,-2 1 47-16,0 0 0 0,0 0-8 0,0 0 8 0,0 0 0 0,1 1 0 0,-3-2 0 15,1 0 0-15,1 1 38 0,-1-2-38 0,0 1 0 0,2-3 11 0,-2 3-11 0,0-2 0 0,1 0 10 16,-1 1-10-16,0-1 0 0,0 1 0 0,1-17 0 0,-2 1 0 0,3 0 10 0,-3-9-10 0,0 0 0 16,0 0 8-16,0 2-8 0,-2-2 0 0,1-1 18 0,-3 4-18 0,1-1 0 0,-2-3 0 15,1 6 0-15,0-2 0 0,-3 2 19 0,1 2-19 0,1 0 0 0,-1-1 14 0,-2 4-14 0,0 0 0 16,0-2 22-16,2 6-22 0,-1-1 0 0,-1-2 0 0,0 5 0 0,2 0 0 0,-4-1 13 0,2 1-13 16,2 2 0-16,-4-3-29 0,3 4 29 0,0 1 0 0,-3-4-10 0,2 3 10 0,-1 0 0 15,0 0 0-15,1 1 0 0,0 0 0 0,-3 2-17 0,7 4 17 0,0-1 0 0,0 0-33 0,0 2 33 16,0-2 0-16,-2 2 3 0,1-2-3 0,0 2 0 0,0 1 0 0,0 0 0 0,-1 0 0 0,-3 0 38 15,3 0-38-15,-2 1 0 0,1 2 30 0,-12 1-30 0,0-1 0 0,-1 3 0 16,1-3 0-16,2 1 0 0</inkml:trace>
  <inkml:trace contextRef="#ctx0" brushRef="#br0" timeOffset="-189389.71">6382 2878 0 0,'0'0'492'0,"0"0"-536"0,-1 0 44 0,0 0 0 0,0 2-3 0,1-4 3 16,0 2 0-16,-3-1 14 0,3-1-14 0,0 0 0 0,-2 0 0 0,2 0 0 0,0 0 0 0,-1-2-9 15,1 1 9-15,0 0 0 0,0-1-6 0,0 0 6 0,0 0 0 0,-2 0 16 16,2-2-16-16,0 1 0 0,2-1 0 0,-2 2 0 0,0-2 0 0,0-2 37 0,0 3-37 15,0-2 0-15,0 0 1 0,0 0-1 0,0-1 0 0,1 2-17 0,-1-3 17 0,0 2 0 0,2-1 0 0,-2 0 0 0,0 1 0 16,-2-3 54-16,2 2-54 0,0 0 0 0,-1 0 24 0,-1 0-24 0,1-1 0 0,1 0-1 16,-2 0 1-16,1 1 0 0,-1-1 0 0,0 1 0 0,0 0 0 0,-1 0-2 0,0 1 2 0,1-1 0 15,-1-1-13-15,2 3 13 0,-2-1 0 0,1-2-11 0,0 4 11 0,0-1 0 0,-1-1 0 0,1 3 0 16,0 0 0-16,1 0-19 0,-3 1 19 0,2 2 0 0,1-4-10 0,-1 4 10 0,1 0 0 0,-2-3 31 16,1 4-31-16,0 0 0 0,1-1 0 0,-2 2 0 0,1 0 0 0,-1 2-12 0,2-1 12 15,-2 0 0-15,-2 1-47 0,3 1 47 0,0 0 0 0,-1 0 1 0,0 2-1 0,0-1 0 0,0 1 0 16,-1-1 0-16,1 2 0 0,0 0 6 0,0 1-6 0,-2-1 0 0,2 0 20 0,-1 0-20 0,1 0 0 15,-1 2-24-15,1 0 24 0,0 0 0 0,0-1 0 0,0-1 0 0,-2-1 0 0,0 3-60 16,3-1 60-16,-1 0 0 0,-2 1-2 0,2-4 2 0,0 3 0 0,-1 0 32 0,1-4-32 0,0 1 0 16,-2 3 0-16,4-4 0 0,-2 0 0 0,-1 2 0 0,2-2 0 0,0-1 0 0,-1 1 28 15,1-3-28-15,1 3 0 0,-3-3 25 0,4-1-25 0,-2 0 0 0,-2 3 0 0,3-3 0 0,0 0 0 0,-2-2 21 16,2 1-21-16,0 1 0 0,0-5 41 0,1 4-41 0,0-1 0 0,0-2 25 16,0 0-25-16,0 1 0 0,0-2 0 0,0 0 0 0,0 0 0 0,1 0-38 0,0-2 38 0,0 1 0 0,2-1-49 15,-1-1 49-15,1 1 0 0,0-2 1 0,1 2-1 0,-1 0 0 0,1-2 0 0,0 1 0 0,0 1 0 16,1-3-16-16,1 2 16 0,-1 0 0 0,0 0-14 0,0 1 14 0,1-1 0 0,0-1-18 15,1 4 18-15,-1-2 0 0,1 1 0 0,-1 1 0 0,0-1 0 0,3-1-6 0,-3 5 6 0,0-2 0 16,1-1 2-16,-1 3-2 0,2 0 0 0,-1-2 26 0,-1 3-26 0,1 1 0 0,0-3 0 16,-3 3 0-16,1 0 0 0,3-1 14 0,-4 1-14 0,1 0 0 0,4 2 2 0,-3 0-2 0,0-2 0 15,0 4-19-15,1-3 19 0,-1 1 0 0,1 3 0 0,-1-3 0 0,0 2 0 0,2 0-13 0,-2 0 13 16,1 0 0-16,0 0 27 0,-7-4-27 0,0 0 0 0,0 0 67 0,15 10-67 0,-2-1 0 0,3 1 0 16,-10-4 0-16,2-2 0 0,-2 3 62 0,2-3-62 0,-1 2 0 0,2 0 61 0,-3 0-61 0,3-1 0 15,-2 2 38-15,0-1-38 0,0-1 0 0,3 0 0 0,-3-2 0 0,0 2 0 0,1-2-25 16,0 0 25-16,-1-1 0 0</inkml:trace>
  <inkml:trace contextRef="#ctx0" brushRef="#br0" timeOffset="-189089.48">7181 2372 0 0,'0'0'617'0,"0"0"-617"15,0 1 0-15,0-1 0 0,2 2-14 0,-2-1 14 0,0 0 0 0,2 0-40 0,-1-1 40 0,0 2 0 16,0-1-11-16,0 1 11 0,0 0 0 0,3 2 0 0,-4-3 0 0,1 2 0 0,1 0-15 16,-1 1 15-16,1-1 0 0,-1 2-10 0,0 0 10 0,0 1 0 0,1 1 7 15,-1-1-7-15,0 3 0 0,2-1 0 0,-1 10 0 0,1 2 0 0,0-2-13 0,-1 2 13 0,-2 0 0 0,4 1-21 0,-3-4 21 16,0 0 0-16,2 3 2 0,-2-2-2 0,0-1 0 0,2-2 0 0,-3-7 0 0,0 0 0 0,2 0-1 16,-2-2 1-16,0 0 0 0,2 2-18 0,-2-3 18 0,0 1 0 0,0 1 0 0,0-1 0 0,0 0 0 15,0 0 0-15,0-1 0 0,0 0 0 0,-3 2 32 0,3 1-32 0,0-2 0 0,-2 0 69 16,1 0-69-16,0-1 0 0,-1 2 61 0,1-2-61 0,0-1 0 0,-2 5 0 0,0-5 0 0,2 0 0 15,-2 2 33-15,0-2-33 0,0 0 0 0,-1 1-19 0,1-3 19 0,0-1 0 0,-1 2-46 0,4-3 46 16,0 0 0-16,0 0 0 0,0 0 0 0,0 0 0 0,0 0-54 0,0 0 54 0,0 0 0 16</inkml:trace>
  <inkml:trace contextRef="#ctx0" brushRef="#br0" timeOffset="-188839.09">7097 2755 0 0,'0'0'688'0,"0"0"-708"0,-1-1 20 0,0-2 0 16,-2 1-2-16,2 1 2 0,0 1 0 0,-1-4 24 0,1 4-24 0,1 0 0 0,-3-2 0 15,3 1 0-15,-2-1 0 0,1 1 8 0,1 1-8 0,0 0 0 0,-2-1-11 0,2 1 11 0,0 0 0 16,-1-1-20-16,1 1 20 0,0 0 0 0,-1 1 0 0,1-1 0 0,0 0 0 0,0 1-1 15,0 0 1-15,0 1 0 0,2 1 2 0,0-1-2 0,-2 0 0 0,1 0-4 0,1 2 4 0,-2-2 0 16,3 2 0-16,-1-1 0 0,0 0 0 0,2 3 41 0,-1-3-41 0,1 2 0 0,-1 0 70 0,0-1-70 16,0 2 0-16,2 0 41 0,0-1-41 0,-1-1 0 0,0 3 0 0,1-1 0 0,-1-1 0 0,1-1 10 15,-1 1-10-15,1-1 0 0,-1 1-24 0,1 0 24 0,-1-1 0 0,1 0-39 0,-1-1 39 0,0 1 0 16,2-1 0-16,-2-1 0 0,2 0 0 0,-2 0-31 0,0 0 31 0,0-1 0 0,2 1-22 16,-1-2 22-16,-1 0 0 0,2 0 9 0,-1 0-9 0,1 0 0 0,0-2 0 0,-2-1 0 0,2 2 0 15,2-2-32-15,-4 1 32 0,1-1 0 0,3-1-23 0,-1 0 23 0,-2-1 0 0,2 2-35 16,-1-2 35-16,1 1 0 0,1-2 0 0,-2-1 0 0,0 2 0 0,0-1-18 0,0-1 18 0,2 0 0 15,-2-1-4-15,-1 1 4 0,1 0 0 0,0-1 40 0,0 2-40 0,-1-1 0 0,2 0 0 0,-3 2 0 16,1-1 0-16,3-2 31 0,-4 4-31 0,0-1 0 0,1-1 3 0,-2 3-3 0,0-3 0 0,2 2 0 16,-5 4 0-16,0 0 0 0</inkml:trace>
  <inkml:trace contextRef="#ctx0" brushRef="#br0" timeOffset="-186670.82">27479 3623 0 0,'0'0'262'0,"0"0"-268"16,5 4 6-16,1 0 0 0,1 2 0 0,-5-4 0 0,0 2 0 15,0 1 0-15,0 1 0 0,0-1 0 0,0 2 0 0,-2 0 0 0,0 1 0 0,2-1 0 0,-5 11 0 0,0 0 0 16,-1 1 19-16,-1 0-19 0,0 0 0 0,-3 0 0 0,1-2 0 0,0 0 0 0,-2 2 6 0,-2-4-6 15,0 1 0-15,-1-1-7 0,-2-1 7 0,1 0 0 0,-2 2 9 0,0-4-9 0,-2 0 0 0,0 1 0 16,-1-1 0-16,0-1 0 0,0 0 8 0,-16 5-8 0,1 0 0 0,0 2 4 0,-1-8-4 0,2-2 0 16,0 2-2-16,-3-6 2 0,1 3 0 0,-1-1 0 0,2-2 0 0,1-3 0 0,-1 3 4 15,-1-4-4-15,1 0 0 0,-4 1 53 0,5-2-53 0,0 0 0 0,-1 0 47 0,1-2-47 16,0 1 0-16,-3-2 0 0,3 0 0 0,0-1 0 0,-1 0 38 0,0-1-38 0,0 0 0 0,-2-2 31 16,2-1-31-16,0 3 0 0,-2-4-29 0,4 1 29 0,0-1 0 0,-2 1 0 0,4 0 0 0,0 0 0 15,-1-3-56-15,3 0 56 0,-1 1 0 0,-2-3-54 0,3 0 54 0,0-1 0 0,-2 0-34 16,3-1 34-16,1 0 0 0,0 1 0 0,-2-2 0 0,1-2 0 0,0 0 11 0,6 2-11 0,0-1 0 0,-1-2 46 15,0 0-46-15,1 0 0 0,-1-1 50 0,3-4-50 0,2 1 0 0,-1 0 0 0,5 2 0 16,0 0 0-16,-1-2 38 0,6 2-38 0,0 0 0 0,-2-2 20 0,5-1-20 0,0 2 0 0,-1-4 21 16,4 2-21-16,0 0 0 0,-2-1 0 0,4 1 0 0,0 0 0 0,2-3 43 0,2 2-43 0,0-2 0 15,3-1 47-15,3 2-47 0,-1 0 0 0,1 0-4 0,-1 0 4 0,0 2 0 0,3-3 0 16,3 0 0-16,2 0 0 0,-1-1 19 0,4 5-19 0,0-1 0 0,-1 0 19 0,6-1-19 0,-1 2 0 16,0-4 18-16,-1 4-18 0,0 1 0 0,2-4 0 0,0 5 0 0,0 1 0 0,3-3 5 0,1 3-5 15,0-1 0-15,2 0-9 0,-3 4 9 0,0 0 0 0,3-2 4 0,1 2-4 0,0 0 0 0,2-1 0 16,-1 3 0-16,0 1 0 0,2-3 24 0,0 7-24 0,0-2 0 0,1 0 15 15,1 4-15-15,1 1 0 0,1-1-28 0,0 1 28 0,-1 3 0 0,4-2 0 0,-5 5 0 0,0-2 0 0,1-1 38 16,2 5-38-16,0 0 0 0,0 3 15 0,2-2-15 0,0 0 0 0,2 2-14 0,-5-1 14 0,-1 2 0 16,4-2 0-16,-3 4 0 0,1-1 0 0,2 2 21 0,-2 0-21 0,1 0 0 0,1 4-40 15,-5-1 40-15,-1 0 0 0,3 2 21 0,-4 2-21 0,-1-3 0 0,3 4 0 0,-3-1 0 0,0 0 0 16,4 4-1-16,-4 2 1 0,1-1 0 0,1 2-21 0,-5-1 21 0,1-1 0 0,0 3 10 16,-5-2-10-16,1 1 0 0,1-1 0 0,-3 5 0 0,0-1 0 0,1 0-5 0,-7 3 5 0,1-2 0 15,2 2 5-15,-3 0-5 0,-2 0 0 0,1 1-10 0,-2-2 10 0,2 1 0 0,-1 1 0 0,-4 0 0 16,1 1 0-16,0-2-36 0,-4 1 36 0,-1-1 0 0,1 3 18 0,-7-3-18 0,-1 0 0 0,1 1 49 15,-5-4-49-15,0 2 0 0,2-2 0 0,-5 0 0 0,0-2 0 0,0 2 31 0,-5 0-31 0,0 1 0 16,0 0-10-16,-5 0 10 0,1 0 0 0,0 2-22 0,-8-1 22 0,0-2 0 0,0 3 0 16,-2-4 0-16,0 2 0 0,-2-1-1 0,-1-1 1 0,0 0 0 0,-2 1 92 0,-2-1-92 15,-1-1 0-15,1 3 65 0,-2-4-65 0,-1 0 0 16,0 0 0-16,-1 0 0 0,-1-1 0 0,0 3 15 0,-8-4-15 0,2 2 0 0,-1 0-17 0,-6-2 17 0,2 1 0 0,-3 0 26 0,1 0-26 16,-2 0 0-16</inkml:trace>
  <inkml:trace contextRef="#ctx0" brushRef="#br0" timeOffset="-181982.52">6578 2613 0 0,'0'0'388'0,"0"0"-407"0,0-3 19 0,0 0 0 0,1-2-11 0,-1 2 11 0,0-1 0 0,2 2-20 16,-1-2 20-16,0 2 0 0,0-3 0 0,0 1 0 0,0 2 0 0,0-3-21 0,0 0 21 0,0 1 0 15,2-1-18-15,-2 1 18 0,1 0 0 0,1-1-30 0,-2 2 30 0,1-1 0 0,0-1 0 0,-1 1 0 0,0 1 0 16,2-2-11-16,-2 2 11 0,0 0 0 0,1-1-2 0,-2 0 2 0,0 1 0 16,2-1 57-16,-2 1-57 0,0 0 0 0,2-1 0 0,-2 1 0 0,0-1 0 0,-3 2 84 0,2-2-84 0,0 1 0 15,-1-1 14-15,0 2-14 0,-1 1 0 0,1-5-23 0,1 3 23 0,-2 0 0 0,0 0 0 16,-2 0 0-16,1 0 0 0,-1 1-41 0,0-3 41 0,0 3 0 0,-1-2-45 0,1 2 45 0,0 0 0 15,-2-2-30-15,-2 1 30 0,3 2 0 0,-2-3 0 0,1 1 0 0,-1 2 0 0,1-3-14 16,-2 2 14-16,1-1 0 0,-1 1-2 0,1 1 2 0,1-1 0 0,-6 0 28 0,5 1-28 0,0 0 0 0,-1-2 0 16,-1 3 0-16,1 0 0 0,1-1 55 0,-3 1-55 0,2 0 0 0,0 0-12 0,-1 0 12 0,1 0 0 15,-2 0-33-15,1 0 33 0,1 0 0 0,-1 3 0 0,1-2 0 0,-1 0 0 0,-1 2-29 16,2-1 29-16,-1 0 0 0,-1-1-9 0,0 2 9 0,0-1 0 0,1 2 0 0,1 0 0 0,-1-1 0 16,-1 1 0-16,2 0 0 0,-2 0 0 0,1 1 14 0,-1-2-14 0,1 2 0 0,-1-1-10 15,2 0 10-15,-1 0 0 0,-1 3 0 0,2-3 0 0,-1 2 0 0,-1-1 0 0,1 0 0 0,0 1 0 16,-1 1 0-16,-11 6 0 0,1-1 0 0,-2 2-4 0,4-3 4 0,2 0 0 0,-4 3 0 15,5-2 0-15,0-1 0 0,0 2 0 0,4-2 0 0,1-1 0 0,-4 2 0 0,6-2 0 0,-1-1 0 0,-1 1 0 16,7-8 0-16,0 2 0 0,1 1 0 0,1-2 0 0,1 0 0 0,-2 2 0 0,0 0 0 16,0-1 0-16,-1 0 0 0,2 1 0 0,0 2 0 0,-2-2 0 0,1 1 0 0,0 0 0 0,0 2 0 15,-1-1 0-15,0 0 0 0,0 1 0 0,1 0 0 0,0-2 0 0,-2 4 0 0,2-2 0 0,0 0 0 16,0 1 0-16,0 0 0 0,-1-2 0 0,1 2 0 0,1-1 0 0,1 0 0 0,-3 3 0 16,3-2 0-16,0-1 0 0,-2 4 0 0,2-5 0 0,0 1 0 0,-1 3 0 0,2-3 0 0,0 1 0 15,-1 1 0-15,1-1 0 0,0 2 0 0,0-3 0 0,0 1 0 0,1 0 0 0,1-1 0 16,-1 1 0-16,0-1 0 0,2 3 0 0,-1-2 0 0,0-2 0 0,3 2 0 0,-2 0 0 0,1-1 0 15,-1 2 0-15,1-1 0 0,0-2 0 0,2 3 0 0,-2-4 0 0,1 2 0 0,1 0 0 16,0 1 0-16,-2-2 0 0,3 3 0 0,0-3 0 0,2-1 0 0,-3 3 0 0,2-3 0 0,-1 1 0 16,2 2 0-16,-1-2 0 0,1-1 0 0,-2 2 0 0,13 7 0 0,0-3 0 0,1 3 0 15,-11-10 0-15,-1 1 0 0,0 0 0 0,2-2 0 0,-3 1 0 0,1-1 0 0,12 4 0 0,0-1 0 0,-2 3 0 16,-10-8 0-16,-1 0 0 0,3 2 0 0,-4-1 0 0,2-2 0 0,-1 1 0 0,0-1 0 0,2 0 0 16,-1 2 0-16,-2-3 0 0,1 0 0 0,2 2 0 0,-2-2 0 0,0 0 0 0,0 2 0 15,0-2 0-15,0 0 0 0,0 0 0 0,1 0 0 0,0 0 0 0,0-2 0 0,-3 1 0 16,1 0 0-16,4 0 0 0,-5-2 0 0,1 0 0 0,4 2 0 0,-5-1 0 0,1 0 0 0,3-1 0 0,-2 0 0 15,-1-1 0-15,2 1 0 0,-3 0 0 0,2 1 0 0,2-4 0 0,-4 3 0 0,2 0 0 0,2-2 0 16,-4 1 0-16,2-2 0 0,-1 2 0 0,2-2 0 0,-1 1 0 0,0-1 0 16,-1 2 0-16,2-1 0 0,-2-2 0 0,0 0 0 0,0 0 0 0,2 2 0 0,-2-1 0 0,0-1 0 0,1-2 0 15,2 2 0-15,-4 0 0 0,2-1 0 0,-1 1 0 0,2 0 0 0,-3-2 0 16,0 2 0-16,0 0 0 0,3-3 0 0,-3 2 0 0,0-1 0 0,2 2 0 0,-3-2 0 0,2 1 0 0,2-2 0 16,-5 1 0-16,1 1 0 0,3 1 0 0,-3-3 0 0,0 3 0 0,3-4 0 0,-4 3 0 15,1-1 0-15,1-1 0 0,-2 2 0 0,1 0 0 0,-1-2 0 0,1 2 0 0,-2-1 0 0,2-1 0 16,-2 1 0-16,1 1 0 0,2-2 0 0,-4 2 0 0,1 0 0 0,1-3 0 0,-2 2 0 0,1 1 0 15,0-1 0-15,0 0 0 0,-2 1 0 0,3-2 0 0,-3 1 0 0,0 1 0 0,2-2 0 16,-2 2 0-16,0 0 0 0,2-3 0 0,-3 2 0 0,1 2 0 0,1-4 0 0,-2 1 0 0,0 1 0 16,3 0 0-16,-3 0 0 0,0-1 0 0,0 1 0 0,0-1 0 0,0 1 0 0,-3-1 0 15,3 2 0-15,0-1 0 0,-2-1 0 0,1 1 0 0,1 1 0 0,-3-2 0 0,2 2 0 0,0 0 0 0,-2-1 0 16,1 2 0-16,1 0 0 0,-5-3 0 0,5 4 0 0,-2-3 0 0,-1 1 0 0,1 2 0 0,0 0 0 16,-1-1 0-16,-2 0 0 0,2 1 0 0,-2-1 0 0,1 2 0 0,0 1 0 0,1-3 0 15,-3 2 0-15,0 2 0 0,1-3 0 0,0 3 0 0,0 0 0 0,-2-2 0 0,-11-1 0 0,-1-1 0 16,2 0 0-16,-2 6 0 0,0-2 0 0,1-1 0 0,-2 4 0 0,2 0 0 0,-1 0 0 15,0 2 0-15,1 0 0 0,-4 1 0 0,3-2 0 0,1 1 0 0,-3 2 0 0,0-2 0 0,1 0 0 0</inkml:trace>
  <inkml:trace contextRef="#ctx0" brushRef="#br0" timeOffset="-179246.26">7576 2627 0 0,'0'0'282'0,"0"0"-282"16,5-6 0-16,0 2 0 0,1-3-18 0,-1 3 18 0,-3 0 0 15,3-2-8-15,-1 1 8 0,0 1 0 0,1-3 0 0,-2 2 0 0,2 0 0 0,0-3 0 0,0 2 0 0,-2-1 0 16,1 0 14-16,0 2-14 0,0-2 0 0,2-1-8 0,-3 2 8 0,0 0 0 0,2-2-6 15,-2 1 6-15,0 1 0 0,1-3 0 0,-1 3 0 0,0-1 0 0,1 0 0 0,-1 1 0 0,-1 0 0 0,0-1 6 16,-1-1-6-16,0 3 0 0,2-3 8 0,-3 4-8 0,0-2 0 0,1-1 0 16,-1 2 0-16,0 0 0 0,-1-3 15 0,0 3-15 0,0 0 0 0,-1-2-8 0,0 1 8 0,0 0 0 15,-3 1 0-15,1 2 0 0,1-2 0 0,-2 0 0 0,1 1 0 0,0 0 0 0,-2-1 10 0,0 2-10 16,-1 0 0-16,1-3 5 0,0 3-5 0,-2 0 0 0,1 0-7 0,-1 2 7 0,1-2 0 0,-1 1 0 16,-3-1 0-16,3 1 0 0,-2 0 9 0,0 0-9 0,1 1 0 0,-1 0-6 0,-12 1 6 0,-1 0 0 15,2 2 7-15,-1 1-7 0,0-1 0 0,1 2 0 0,0 0 0 0,2-1 0 0,-1 2-13 16,0 0 13-16,1 1 0 0,0 0 37 0,3 1-37 0,1 2 0 0,-3-1-4 0,4 0 4 0,-2 1 0 15,2-1 0-15,-1-1 0 0,3 3 0 0,-3 0 20 0,3-1-20 0,1 0 0 0,-5 2-13 0,5 0 13 16,-1-1 0-16,0 1-22 0,1-1 22 0,1 1 0 0,-3 0 0 0,4 0 0 0,-1 1 0 16,-2 0-29-16,3-1 29 0,0 0 0 0,-1 3 31 0,2-1-31 0,-1 0 0 0,1-1 19 0,2 1-19 0,-2-1 0 15,0 2 0-15,2-1 0 0,-1 0 0 0,0 2-20 0,2-2 20 0,-1 1 0 16,2 1-28-16,1-1 28 0,-1 0 0 0,-1 2 2 0,2-2-2 0,1 1 0 0,-1-1 0 0,1 0 0 16,0 2 0-16,2 0 2 0,0-1-2 0,0 0 0 0,2 1 4 0,0-2-4 0,1 1 0 0,-1 1-15 15,1-1 15-15,0 0 0 0,3-1 0 0,-2 0 0 0,1-1 0 0,1 3-8 16,0-4 8-16,1 0 0 0,-1 3-2 0,1-2 2 0,1 2 0 0,1-2 0 0,1-3 0 0,-1 3 0 0,3 1 0 0,-3-3 0 15,2-1 0-15,2 0 0 0,-2-1 0 0,1 1 0 0,0 1 9 0,1-3-9 0,-1 2 0 0,0-2 6 16,2 0-6-16,0-1 0 0,2 2 0 0,-2-3 0 0,1 0 0 0,0 1 4 16,0-2-4-16,0 1 0 0,1 1 6 0,-1-3-6 0,1 0 0 0,1 2 8 0,-17-6-8 0,0 0 0 0,0 0 0 15,31 4 0-15,0 0 0 0,0 1-18 0,-16-5 18 0,-1 0 0 0,4 0-2 0,-5-2 2 0,2 1 0 16,-1-3 23-16,0 1-23 0,-1 0 0 0,4-2 0 0,-4 1 0 0,1 1 0 0,0-4 9 16,-3 2-9-16,2 0 0 0,1-2-4 0,0 1 4 0,-2-1 0 0,2 0-5 0,-3-1 5 0,0-1 0 15,2 2 0-15,-4-3 0 0,2 0 0 0,0-1 15 0,-2 1-15 0,0 0 0 0,2-1 46 16,-3-1-46-16,0 0 0 0,0-2 24 0,0 2-24 0,-3-1 0 0,2 0 0 0,-2 1 0 0,1-2 0 15,0 0 1-15,-3-2-1 0,1 1 0 0,1 0-19 0,-2 1 19 0,0-1 0 0,0-2 8 16,-1 1-8-16,0 1 0 0,1-1 0 0,-3 1 0 0,0-2 0 0,1 0 4 0,-1 1-4 0,0-1 0 16,-1 1-22-16,-1 0 22 0,1-1 0 0,-1 3-9 0,-1-2 9 0,0 0 0 0,-1 0 0 0,0 2 0 15,0-1 0-15,-1-2-20 0,-1 4 20 0,1 0 0 0,-1-3 19 0,-1 4-19 0,0-2 0 0,-1 0-14 16,0 3 14-16,0-1 0 0,-1 0 0 0,-1 1 0 0,1 1 0 0,-2 0-9 0,-2 1 9 0,2 1 0 16,-3-2 0-16,1 3 0 0,-2 0 0 0,-1 0 3 0,-2 2-3 0,2-1 0 0,-1 1 0 15,0 2 0-15,-1 0 0 0,-2-1-1 0,1 1 1 0,0 1 0 0,-4 0 7 0,-13 2-7 0,1 0 0 16,-1-1 11-16,0 3-11 0,1 0 0 0,0 0 0 0,1-2 0 0,2 0 0 15,0 2 40-15,7 1-40 0,0-1 0 0</inkml:trace>
  <inkml:trace contextRef="#ctx0" brushRef="#br0" timeOffset="-176359.92">4311 6431 0 0,'0'0'365'0,"0"0"-365"15,3 0 0-15,0 0 0 0,1 0 5 0,-2 0-5 0,-2 0 0 0,3 0 9 0,0 0-9 0,-3 0 0 16,3 1 12-16,-3-1-12 0,1 0 0 0,2 1 0 0,-1-1 0 0,-2 0 0 0,3 2-9 0,-3-1 9 0,1 1 0 16,2-2 4-16,-2 3-4 0,0-3 0 0,2 0 8 0,-1 2-8 0,-2-1 0 15,3 1 0-15,-3-1 0 0,1 0 0 0,3 1 2 0,-2 0-2 0,-2-1 0 0,3 2-8 0,-2 0 8 0,1-1 0 16,-1 1 25-16,0-1-25 0,0 0 0 0,2 1 0 0,-1-1 0 0,-2 0 0 0,3 2 12 15,-2 0-12-15,1-2 0 0,1 2 0 0,-3-2 0 0,1 2 0 0,1 0-27 0,0-3 27 0,-1 3 0 0,1 0 0 16,-1 0 0-16,0-1 0 0,1 0-13 0,-2 0 13 0,0 0 0 0,3 2 4 16,-3-3-4-16,0 2 0 0,0 0 15 0,0-2-15 0,0 2 0 0,-3-1 0 0,3-1 0 0,-2 2 0 0,0 0 15 15,0-1-15-15,-1 1 0 0,0-1-9 0,0 0 9 0,0 0 0 0,0 0-14 0,-2 1 14 0,2 0 0 16,-3-1 0-16,-1-1 0 0,2 0 0 0,0 3-9 0,-1-4 9 0,0 1 0 0,-1 2-4 16,1-2 4-16,0 0 0 0,-2 0 2 0,2-1-2 0,-3 1 0 0,2 1 0 0,0-3 0 0,0 1 0 0,-3 0 13 15,3-1-13-15,0 0 0 0,-1 2-1 0,1-2 1 0,-1 0 0 0,0 0-2 16,1 0 2-16,0 0 0 0,-3-3 0 0,3 2 0 0,1 1 0 0,-5-1 14 0,4 0-14 0,1 0 0 15,-2-3-3-15,1 3 3 0,1-3 0 0,-1 2 3 0,1 0-3 0,0 0 0 0,-1 0 0 16,2-2 0-16,1 1 0 0,-4 0-1 0,8 3 1 0,0 0 0 0,0 0-1 0,0 0 1 0,0 0 0 0,0 0 10 16,-12-9-10-16,2 0 0 0,0 2 0 0,9 5 0 0,-2 0 0 0,1-3 15 0,1 3-15 0,1 0 0 15,-4 0 3-15,2-1-3 0,1 1 0 0,-1 0-7 0,2-1 7 0,0 1 0 0,-1-1 0 16,1 2 0-16,0-1 0 0,-3-1-12 0,3 2 12 0,0 0 0 0,-2-1 0 0,2 1 0 0,0-1 0 16,0 2 9-16,0 0-9 0,0 0 0 0,0-1 0 0,0 1 0 0,0 0 0 0,1 0 9 15,-1 0-9-15,0 0 0 0,2 1 0 0,-2-1 0 0,0 0 0 0,0 0 17 0,0 0-17 0,0 0 0 16,0 0 0-16,0 0 0 0,0 0 0 0,0 0 11 0,0 0-11 0,0 0 0 0,0 0 10 15,0 0-10-15,0 0 0 0,0 0 11 0,0 0-11 0,0 0 0 0,0 0 0 0,15 31 0 0,-3 1 0 0,4 1 9 16,-11-14-9-16,1 1 0 0,2 2 8 0,-5-1-8 0,2 0 0 0,2 1 14 0,-4-1-14 16,0 0 0-16,1 1 0 0,-2-2 0 0,0 2 0 0,2-2 9 0,-2 0-9 0,-2 1 0 0,3-2 11 15,-3 0-11-15,0 0 0 0,0 1 7 0,0-2-7 0,0-1 0 0,0 3 0 0,0-4 0 0,0 1 0 16,-3 2-14-16,3-3 14 0,-2 0 0 0,1 1-6 0,1 0 6 0,-2-2 0 0,1 3 8 16,1-3-8-16,0-1 0 0,-3 2 0 0,3-3 0 0,0 1 0 0,-2 0-3 0,2-3 3 0,-2 1 0 15,1 0-7-15,-1-7 7 0,1-2 0 0,1 3-4 0,0-3 4 0,0 1 0 0,-3 0 0 0,3 0 0 16,-2 1 0-16,1-1-7 0,-2 1 7 0,2-2 0 0,-1 1 12 0,1 0-12 0,1 2 0 0,-4-2 19 15,4-4-19-15,0 0 0 0,0 0 0 0,0 0 0 0,0 0 0 0,0 0 10 0,0 0-10 16,0 0 0-16</inkml:trace>
  <inkml:trace contextRef="#ctx0" brushRef="#br0" timeOffset="-175759.11">4492 6274 0 0,'0'0'394'0,"0"0"-395"0,-5-8 1 0,1-1 0 0,-2 2-7 0,1 1 7 0,1 0 0 15,1 2-1-15,-4-1 1 0,3 1 0 0,-3-3 0 0,-7-1 0 0,-1 1 0 0,0-3 23 16,-3 5-23-16,2-1 0 0,-4-1 32 0,3 4-32 0,-1 1 0 0,1-2-10 0,-3 4 10 0,1 0 0 0,-1 1 0 15,1 2 0-15,-2 0 0 0,2 3-2 0,-2 1 2 0,2 1 0 0,-1 1 3 16,-12 6-3-16,0 2 0 0,-1 0 3 0,6-2-3 0,0-1 0 0,-3 3 0 0,6 0 0 0,0-2 0 0,-2 3 11 16,8-2-11-16,-3 1 0 0,1 1 20 0,0 0-20 0,1-1 0 0,0 1 25 0,5 2-25 15,0-1 0-15,-4 2 0 0,9-3 0 0,-1 1 0 0,0 0 27 0,3-1-27 0,0-1 0 0,-3 3 21 16,4 2-21-16,0-1 0 0,0-1 13 0,1 3-13 0,1-1 0 0,-1 1 0 0,4 0 0 0,1-1 0 16,-3 0 5-16,4-1-5 0,1 2 0 0,-2-2-3 0,2 3 3 0,2-1 0 0,-1 0-9 15,3 2 9-15,0 1 0 0,0 1 0 0,3-4 0 0,0-1 0 0,-1 5-12 0,1-6 12 0,1 1 0 0,1 1-16 16,4-4 16-16,-3 2 0 0,0 0-18 0,5-1 18 0,-2 1 0 0,0 1 0 0,2-2 0 15,1-1 0-15,1 2-16 0,-2-3 16 0,1-1 0 0,2 4-11 0,1-4 11 0,0-1 0 0,-1 0-5 16,1-3 5-16,3-1 0 0,0 3 0 0,-3-6 0 0,2 1 0 0,4-1 2 0,-3-3-2 0,0 0 0 16,-1 4 8-16,-1-8-8 0,1 1 0 0,-2 1 14 0,-1-4-14 0,1 0 0 0,-1 3 0 15,-8-5 0-15,0 1 0 0,0-2 18 0,0 0-18 0,0 1 0 0,4-2 17 0,-3-1-17 0,2 1 0 16,0-2 12-16,1 0-12 0,0 0 0 0,2-2 0 0,-2-1 0 0,1 1 0 0,2-2 9 16,-3-1-9-16,1 1 0 0,2-2 10 0,-3 0-10 0,0 0 0 0,0-3 49 0,-2 2-49 0,1-3 0 0,2 3 0 15,-3-3 0-15,-1-4 0 0,3 4-11 0,2-16 11 0,2 1 0 0,-1-2 2 0,-6 3-2 0,0 1 0 16,4-1 3-16,-7 2-3 0,2 0 0 0,-1 0 0 0,-2 1 0 0,0-1 0 0,0 0-19 15,-3 1 19-15,0-1 0 0,3-1-43 0,-6 5 43 0,0 0 0 0,2 1 3 0,-5-1-3 16,0 0 0-16,-3 0 0 0,0 1 0 0,0 2 0 0,0-1 2 0,-2 6-2 0,1-2 0 0,1 2-15 16,-3-6 15-16,-1 3 0 0,-1-3-4 0,-4 2 4 0,2 0 0 0,-1-2 0 0,-5 5 0 0,0-1 0 15,0 0 11-15,-5 4-11 0,-1 1 0 0,2-3 11 0,-1 3-11 0,0 1 0 0,-2-1 24 16,-2 5-24-16,0-1 0 0,0 0 0 0,-5 4 0 0,3 0 0 0,-2-2 14 0,0 5-14 0,0-1 0 0,0 1 24 16,-9 2-24-16,0 0 0 0,0 2-6 0,0 0 6 0,2 0 0 0,-3 3 0 15,-2 1 0-15,0 0 0 0,-2 2-3 0,5-1 3 0,-2 2 0 0,0-1-5 0,4 0 5 0,2-1 0 0,-2 3-10 16,4-4 10-16,1 0 0 0,-1 2 0 0,11-4 0 0,-2-1 0 0</inkml:trace>
  <inkml:trace contextRef="#ctx0" brushRef="#br0" timeOffset="-173507.24">7813 4031 0 0,'0'0'375'0,"0"0"-403"0,0-2 28 0,0 0 0 0,1 0-26 16,-1 1 26-16,0 0 0 0,2-2 17 0,-2 1-17 0,0 0 0 0,0-1 0 0,0 1 0 15,0 0 0-15,3-2 6 0,-3 1-6 0,0-1 0 0,0 1-9 0,0 0 9 0,0 2 0 0,0-3-23 16,0 1 23-16,0-1 0 0,-2 1 0 0,2 0 0 0,0 0 0 0,-1-1-7 0,-1 1 7 0,1 1 0 0,-1-3-2 16,0 3 2-16,-1-1 0 0,0 0 9 0,0-1-9 0,0 2 0 0,-1-2 0 0,0 3 0 0,0-2 0 15,-2-1 22-15,1 0-22 0,-1 1 0 0,-1 1 2 0,1-1-2 0,0 1 0 0,-2-1-20 16,1 2 20-16,0 0 0 0,-1-2 0 0,-1 1 0 0,2 1 0 0,-2 0-12 0,1 1 12 0,-2 0 0 15,0-1 16-15,1 1-16 0,-1 0 0 0,1 1 2 0,-12 1-2 0,1 2 0 0,-4-1 0 16,15-1 0-16,-1 0 0 0,-1 1 4 0,-9 1-4 0,2 2 0 0,-3 2 11 0,2-2-11 0,2 2 0 16,-2 0 22-16,4-2-22 0,-1 1 0 0,0 3 0 0,2-2 0 0,1 2 0 0,-1-1 11 0,3 0-11 0,0 0 0 15,-2 1-4-15,4 0 4 0,1 0 0 0,-2 1 27 0,6-7-27 0,1 1 0 0,0-2 0 16,-4 8 0-16,0 0 0 0,-2 1 24 0,7-7-24 0,0 0 0 0,-2 1 1 0,2-1-1 16,0 0 0-16,0 2-16 0,0-1 16 0,0 0 0 0,0 0 0 0,1 0 0 0,0 2 0 15,-2-2-22-15,2 1 22 0,1 1 0 0,-2 0-25 0,2-1 25 0,0 0 0 0,-1 3 3 0,1-3-3 0,0 2 0 16,1-1 0-16,1 1 0 0,-2-1 0 0,4 3 10 0,-2-2-10 0,0-1 0 15,1 2 19-15,7 8-19 0,-2 1 0 0,3 2 8 0,0-6-8 0,0 1 0 0,2 0 0 0,1-3 0 0,1-1 0 16,-3 1 6-16,3-3-6 0,-3-1 0 0,3 2 1 0,-1-4-1 0,-1 0 0 0,2 2-17 0,-9-7 17 16,0 0 0-16,2 2 0 0,6 0 0 0,1 0 0 0,0 2-1 0,3-2 1 0,-4-1 0 0,3 1 23 15,-1-3-23-15,-1 2 0 0,1-1 20 0,1-2-20 0,-4 0 0 0,4 2 0 0,-3-3 0 0,-1 0 0 16,2 0 16-16,-10 0-16 0,0 1 0 0,3-3 14 0,-2 2-14 0,-1 1 0 16,0-4-2-16,0 2 2 0,0 0 0 0,1-1 0 0,-1 1 0 0,1 0 0 0,-1-1 1 0,0-1-1 0,1 1 0 15,1-1 34-15,-1 1-34 0,0 0 0 0,0-2 22 0,0-1-22 0,-1 1 0 0,3 0 0 16,-3-1 0-16,0 1 0 0,3-2-21 0,-3 1 21 0,1 0 0 0,-1-2-39 0,-1 1 39 0,0 0 0 15,4-2-28-15,-5 1 28 0,1 0 0 0,0 1 0 0,-1-2 0 0,0 0 0 0,0-1-20 0,0 2 20 16,-2-1 0-16,1 0 0 0,-1-1 0 0,0 1 0 0,1-3 1 0,-2 3-1 0,0-1 0 16,-2 0 0-16,1 1 0 0,0-1 0 0,-1-1-5 0,1 1 5 0,-2 1 0 0,0-1-13 0,0 1 13 0,0 1 0 15,-1-2 26-15,0 1-26 0,1 1 0 0,-4 0 0 0,3-1 0 0,0 2 0 0,-1-1 4 16,1 0-4-16,-2 0 0 0,0 2 3 0,1 0-3 0,1-1 0 0,-3 2-19 0,1-1 19 0,1 1 0 16,-1-3 0-16,1 3 0 0,0 0 0 0,0 0-8 0,1 0 8 0,0 1 0 0,-3-2-12 15,3 3 12-15,0-1 0 0,1-1 7 0,0-1-7 0,0 3 0 0,-1-1 0 0,3-1 0 0,0-1 0 16,-3 1 6-16,4 5-6 0,0 0 0 0,0 0-29 0,0 0 29 0,0 0 0 0</inkml:trace>
  <inkml:trace contextRef="#ctx0" brushRef="#br0" timeOffset="-172973.74">8451 3405 0 0,'0'0'362'0,"0"0"-355"0,-1 1-7 0,-1 0 0 0,1 3 0 0,0-2 0 0,0-2 0 0,0 3-7 16,0-2 7-16,0 1 0 0,0 0-16 0,0 1 16 0,0-2 0 0,-2 2-11 0,2 0 11 0,1 0 0 15,-4-1 0-15,2 0 0 0,0 1 0 0,-3 0 10 0,2 1-10 0,0 1 0 0,-1-1 2 16,0 2-2-16,0-1 0 0,-1 0 2 0,-8 11-2 0,1-3 0 0,-2 3 0 0,0 0 0 0,1-1 0 16,-1 0-2-16,1 1 2 0,-1-3 0 0,1 5 18 0,0-5-18 0,0 1 0 0,0 2 17 15,1-4-17-15,1 1 0 0,-2 0 0 0,4-1 0 0,-2 0 0 0,-2 0 15 0,2-1-15 0,2-1 0 16,-3 1 3-16,3-1-3 0,0-1 0 0,-1 1 12 0,7-8-12 0,1 2 0 0,-1 0 0 0,-1-1 0 15,1 1 0-15,-1-1 14 0,1 1-14 0,0-1 0 0,-3 2 9 0,2-1-9 0,0 0 0 0,-1 1 11 16,1-2-11-16,0 2 0 0,-1-1 0 0,0 1 0 0,1-1 0 0,-2 2-5 16,2-3 5-16,0 2 0 0,-2 0-5 0,1-2 5 0,2 2 0 0,-4-1 4 0,3-1-4 0,0 1 0 0,-1-1 0 15,-1-1 0-15,2 0 0 0,-1 2-4 0,2-3 4 0,0 0 0 0,-3-1-15 0,4 0 15 0,0 0 0 16,-2 0-12-16,4 0 12 0,0 0 0 0,0 0 0 0,0 0 0 0,0 0 0 0,0 0-35 16,0 0 35-16,0 0 0 0,0 0-37 0,0 0 37 0,0 0 0 0,0 0-5 0,0 0 5 0,0 0 0 15,0 0 0-15,2-25 0 0,0-1 0 0,2 0-4 0,-1 21 4 0,0-1 0 0,0 0-6 16,0 1 6-16,0 1 0 0,0-1 2 0,0 2-2 0,1-1 0 0,-1 1 0 0,-1 0 0 0,0-1 0 0,2 1 11 15,-2 2-11-15,0-2 0 0,2 0 18 0,-1 2-18 0,-2-1 0 0,2 0 16 0,-2 0-16 0,1 1 0 16,1-2 0-16,-2 3 0 0,0 0 0 0,1-2 13 0,-1 2-13 0,0 0 0 0,1-1 1 16,-2 1-1-16,0 0 0 0,1 3-3 0,-1-3 3 0,0 1 0 0,-1 0 0 0,1 0 0 15,0 0 0-15,-2 3-1 0,1-2 1 0,0 0 0 0,-1 1 39 0,0 0-39 0,0 0 0 0,-1 1 43 16,1 0-43-16,0-2 0 0,-2 3 0 0,1 0 0 0,0 0 0 0,0-2 18 0,0 1-18 0,0 1 0 16,1 0-16-16,-1-2 16 0,-1 1 0 0,0 1-27 0,2-3 27 0,0 2 0 0,0 1 0 15,1-3 0-15,0 1 0 0,-2 1-36 0,3 0 36 0,0-1 0 0,-2-1 5 0,2 2-5 0,0-1 0 16,2 1 11-16,-1-2-11 0,0 2 0 0,2-1 0 0,-1 0 0 0,0 1 0 0,2-1-1 0,2-1 1 0,-3 2 0 15,2 2-19-15,0-2 19 0,0 0 0 0,2 1 3 0,1-1-3 0,0 0 0 0,-1 3 0 16,1-3 0-16,1-1 0 0,-1 4 16 0,1-3-16 0,0 0 0 0,0 1-11 0,0-3 11 16,-2 2 0-16,3-2-17 0,-10-2 17 0,0 0 0 0</inkml:trace>
  <inkml:trace contextRef="#ctx0" brushRef="#br0" timeOffset="-167851.72">9797 4042 0 0,'0'0'307'0,"0"0"-305"16,-2-3-2-16,0 0 0 0,-1-1 2 0,2 3-2 0,0 0 0 0,-1-2 0 15,1 1 0-15,0 0 0 0,-2 0-9 0,2 1 9 0,-2 0 0 0,0-2 1 0,1 0-1 0,0 2 0 0,0-2 10 16,1 3-10-16,0-2 0 0,-2 0 0 0,1 0 0 0,0 1 0 0,0-2 13 0,0 2-13 0,0-1 0 16,0 2 8-16,0-1-8 0,-1-1 0 0,-1 1 12 0,1 1-12 0,0 0 0 0,0 0 0 0,0 0 0 15,0 0 0-15,-2 0 22 0,1 1-22 0,-1 1 0 0,0-1-6 0,0-1 6 0,0 2 0 0,-1 2 6 16,-1-3-6-16,0 1 0 0,0 2 0 0,1-1 0 0,0-1 0 0,-3 3 14 0,2-3-14 0,0 2 0 16,-1 1 13-16,0 0-13 0,1-1 0 0,-2 2 4 0,2-1-4 0,-2 1 0 0,2-1 0 0,1 0 0 15,0 0 0-15,-3 3 7 0,3-2-7 0,0 0 0 0,0-1-6 0,1 3 6 0,-1-1 0 16,1-2-22-16,1 1 22 0,0 2 0 0,0-2 0 0,2 0 0 0,0-2 0 0,-2 4-3 15,4-8 3-15,0 0 0 0</inkml:trace>
  <inkml:trace contextRef="#ctx0" brushRef="#br0" timeOffset="-166450.02">10165 3813 0 0,'0'0'323'0,"0"0"-338"0,0 3 15 16,0-1 0-16,-2 1 0 0,2-1 0 0,0-1 0 0,-1 0-19 0,1-1 19 0,0 1 0 0,-1 0-1 15,1 1 1-15,0-2 0 0,-1 2 25 0,1-1-25 0,0 1 0 0,0 1 0 0,0-2 0 0,0 2 0 16,-2 1 21-16,2-3-21 0,0 3 0 0,-1 0 10 0,1-2-10 0,0 1 0 0,-2 2-4 16,2-1 4-16,0 1 0 0,-2-1 0 0,1 1 0 0,0 1 0 0,-1-1 16 0,0 0-16 0,1 1 0 0,-2 0 33 15,1-2-33-15,0 3 0 0,-2-1 25 0,1 1-25 0,0-2 0 0,-2 1 0 0,1-1 0 16,-1 0 0-16,0 2 7 0,0-3-7 0,0-1 0 0,-2 2 15 0,1-1-15 0,-1-1 0 0,0 0 0 16,0 0 0-16,-1-1 0 0,0 1 0 0,0-3 0 0,0 1 0 0,0 2-19 0,-1-3 19 0,1 0 0 15,-1 0-17-15,0 0 17 0,1 0 0 0,-2-3-4 0,1 2 4 0,0-1 0 0,0 0 0 16,1-2 0-16,-1 1 0 0,1 0 8 0,1-1-8 0,0 2 0 0,-2-3 22 0,2 0-22 0,0 0 0 0,0 1 18 15,-1 0-18-15,2 0 0 0,-1-2 0 0,2 1 0 0,0-2 0 0,-3 3-4 16,4-2 4-16,0 1 0 0,-2-1-24 0,2 1 24 0,0 0 0 0,0 1-10 0,2 0 10 0,-3 0 0 16,2 0 0-16,1 0 0 0,0 2 0 0,0-3-14 0,1 3 14 0,0-1 0 0,-2 1-18 0,2 1 18 15,0-1 0-15,0-1-12 0,0 3 12 0,0 0 0 0,0-2 0 0,1 2 0 0,0 0 0 0,-2 1 14 16,2 0-14-16,0 1 0 0,-2-1 8 0,1-1-8 0,-2 2 0 0,2 1-2 0,0-1 2 0,0 0 0 16,-2 1 0-16,2 1 0 0,0-2 0 0,-2 2-7 0,2-1 7 0,-2 0 0 0,0 1 10 15,0-1-10-15,0 1 0 0,-1 1 6 0,0-2-6 0,1 0 0 0,-2 2 0 0,1-1 0 0,0 1 0 16,-2-1 1-16,1-1-1 0,-1 1 0 0,1 0 11 0,0-1-11 0,0 0 0 0,-2-1 13 15,-1 1-13-15,2 0 0 0,0-2 0 0,0 1 0 0,0-1 0 0,-1 2 3 0,1-1-3 0,0-1 0 0,0 0-15 16,1-1 15-16,-1 0 0 0,0 3-30 0,2-3 30 0,0 0 0 0,-2 1 0 16,2-1 0-16,0 0 0 0,-2 0-18 0,3 0 18 0,0 0 0 0,-1 0-4 0,2 0 4 0,0 0 0 0,-1 0-5 15,1 0 5-15,0 0 0 0,0 0 0 0,1 0 0 0,-1 0 0 0,0 0-3 0,1 1 3 16,0 0 0-16,-1 1-13 0,2-1 13 0,0 0 0 0,-2 0 1 0,2 0-1 0,0 2 0 0,-2-1 0 16,2 2 0-16,0-1 0 0,0 0 15 0,0 0-15 0,0 2 0 0,1 0 25 0,0 1-25 0,0-2 0 15,1 4 4-15,2 10-4 0,2 2 0 0,-2-2 0 0,2 3 0 0,0 0 0 0,1 2 1 16,0-1-1-16,-1 1 0 0,2-1 11 0,-2-1-11 0,2 1 0 0,-1 2 10 0,0-2-10 0,0 0 0 15,0 1 0-15,0-2 0 0,-1 1 0 0,2 1-4 0,-2-3 4 0,2 1 0 0,-2 1-1 16,2 13 1-16,0 0 0 0,1 0 11 0,-5-15-11 0,0-3 0 0,0 4 0 0,-2-3 0 0,0-1 0 0,2 2 23 16,-3-1-23-16,0-1 0 0,2 1 11 0,-5 13-11 0,0-1 0 0,-1 1-1 0,0-15 1 15,0-2 0-15,0 3 0 0,0-5 0 0,0 1 0 0,-1 1 31 0,4-14-31 0,0 0 0 0</inkml:trace>
  <inkml:trace contextRef="#ctx0" brushRef="#br0" timeOffset="-165398.46">9554 6431 0 0,'0'0'329'0,"0"0"-321"15,2 0-8-15,0 1 0 0,0 1 0 0,-1-2 0 0,0 0 0 0,1 1 16 0,-1-1-16 0,1 0 0 16,-2 3 6-16,1-3-6 0,0 0 0 0,0 3-17 0,0-3 17 0,0 0 0 0,0 2 0 15,0-1 0-15,0 0 0 0,0 0-15 0,0 1 15 0,0 0 0 0,1 0 5 0,-1 0-5 16,0 0 0-16,1 1 22 0,-1-1-22 0,0-1 0 0,0 4 0 0,0-2 0 0,1 0 0 16,-1 1 10-16,-1-1-10 0,0 0 0 0,3 2 17 0,-3-2-17 0,0 2 0 0,2-1 15 0,-2 0-15 0,0 0 0 15,1 3 0-15,-1-4 0 0,0 3 0 0,0 0 10 0,0-1-10 0,0 0 0 0,-1 1 17 16,1-2-17-16,0 3 0 0,-2-1-1 0,0-1 1 0,1 0 0 0,-2 2 0 0,2-1 0 0,0-2 0 16,-1 3 2-16,1-2-2 0,0 1 0 0,-2 0 2 0,1-2-2 0,0 1 0 0,0 0-6 0,0 1 6 15,0-1 0-15,-2 1 0 0,0-2 0 0,1 0 0 0,0 2-19 0,0-1 19 0,0-2 0 0,0 3-10 16,-1-1 10-16,0 0 0 0,0 0-2 0,-1-2 2 0,1 2 0 0,1-1 0 15,-2-1 0-15,1 0 0 0,-2 2-5 0,2-3 5 0,-1-1 0 0,-2 3-12 0,2-1 12 0,0-1 0 0,0 2 10 16,0-3-10-16,-1-1 0 0,0 4 0 0,0-3 0 0,0 0 0 0,0 0 16 0,-1-1-16 16,1 0 0-16,-1 1 9 0,1-1-9 0,-1 0 0 0,-1 0 10 0,0 0-10 0,1 0 0 0,-1-2 0 15,2 1 0-15,0 0 0 0,-2-2 24 0,2 2-24 0,-1 1 0 0,-1-4 11 0,2 2-11 0,0 0 0 16,0 0 3-16,0-1-3 0,1 2 0 0,-2-2 0 0,1 1 0 0,1-1 0 0,-1 0-16 16,2 2 16-16,0-2 0 0,-1 0-23 0,2 2 23 0,0 0 0 0,-1-3 1 0,2 3-1 0,0 1 0 0,-3-3 0 15,3 3 0-15,0 0 0 0,-2-1-1 0,4 1 1 0,0 0 0 0,0 0 4 0,0 0-4 0,0 0 0 16</inkml:trace>
  <inkml:trace contextRef="#ctx0" brushRef="#br0" timeOffset="-162362.83">10056 7125 0 0,'0'0'331'0,"0"0"-336"0,0 1 5 0,0 0 0 16,2 0 0-16,-2-1 0 0,0 0 0 0,2 1-10 0,-2-1 10 0,0 0 0 0,1 2-5 15,-1-2 5-15,0 0 0 0,2 0-9 0,-2 0 9 0,0 0 0 0,2 0 0 0,-2 0 0 0,0 0 0 0</inkml:trace>
  <inkml:trace contextRef="#ctx0" brushRef="#br0" timeOffset="-162044.89">11203 7265 0 0,'0'0'297'0,"0"0"-297"0,0 1 0 16,0 1 0-16</inkml:trace>
  <inkml:trace contextRef="#ctx0" brushRef="#br0" timeOffset="-159042.81">28051 3770 0 0,'0'0'692'0,"0"0"-680"0,-22 16-12 0,-1 1 0 0,2 3 0 15,9-12 0-15,1 2 0 0,-2 0 16 0,-1 1-16 0,0 0 0 0,0 0 7 0,-1 1-7 0,-1-1 0 0,1 3 1 16,-2-3-1-16,0 1 0 0,0-1 0 0,-2 1 0 0,1-1 0 0,-1 1 9 0,-15 5-9 0,1 1 0 0,0 2 53 16,0-3-53-16,1 0 0 0,0-1 47 0,0-3-47 0,1 0 0 0,-1 0 0 15,-1-5 0-15,1 2 0 0,-1-1 33 0,-1-4-33 0,2 1 0 0,-1 1 29 0,-1-4-29 0,1 0 0 0,-3 2 11 16,3-5-11-16,0 1 0 0,-1 0 0 0,0-1 0 0,-1 0 0 0,-2-2-9 0,1 1 9 16,0-1 0-16,-2-3 27 0,4 1-27 0,-2-1 0 0,1 1 52 0,2-2-52 0,-1 0 0 0,-1-2 0 15,3 2 0-15,-1 0 0 0,0-1 27 0,2 0-27 0,-1 1 0 0,0-2 22 0,1-1-22 0,-1 1 0 16,-1-2 17-16,3 1-17 0,-1-2 0 0,-1-2 0 0,3 3 0 0,-1-1 0 0,0-1 8 15,-1-2-8-15,-1 1 0 0,-1-2 29 0,2 0-29 0,-1 0 0 0,-2-2 27 0,3 0-27 0,-1 0 0 16,0-1 0-16,4-3 0 0,0-1 0 0,-2 2 40 0,8-3-40 0,0 0 0 0,-2-1 62 16,5 3-62-16,-1-1 0 0,-2-3 64 0,10 1-64 0,-1 1 0 0,-1-3 0 0,3 2 0 0,-1-1 0 0,0-3 52 15,4 3-52-15,-1-2 0 0,1-1 25 0,2 0-25 0,0-1 0 0,-1 1 47 0,7 0-47 16,0 0 0-16,-2-2 0 0,6 0 0 0,-2 1 0 0,2-1 82 0,2 3-82 0,0-2 0 0,0 0 33 16,3 1-33-16,-1 0 0 0,0-2 54 0,7 2-54 0,-1-1 0 0,3-1 0 0,0 4 0 15,1 0 0-15,0-3 119 0,1 3-119 0,0-2 0 0,2 0 81 0,-1 3-81 0,0 0 0 0,-1-2 63 16,4 3-63-16,-1-2 0 0,1 0 0 0,4 0 0 0,1 1 0 0,0-1 74 15,0 5-74-15,0 0 0 0,3-1 27 0,-2 2-27 0,0-1 0 0,3 1 47 0,-1 3-47 0,0 1 0 0,3-3 0 16,-3 7 0-16,0 0 0 0,1 0 98 0,-4 1-98 0,0 1 0 0,1-2 64 0,7 3-64 16,0 1 0-16,3-2-1 0,-3 3 1 0,0 0 0 0,1-1 0 0,-2 3 0 0,1 0 0 0,1-2 0 0,3 4 0 15,-2-1 0-15,1-1-32 0,0 3 32 0,-2 1 0 0,2-3-64 0,-4 4 64 0,0 0 0 16,1-1 0-16,2 5 0 0,-1-2 0 0,1 1-46 0,-1 1 46 0,2 0 0 0,-2 2-29 16,0 1 29-16,1 0 0 0,0 1-8 0,-1 3 8 0,-2 2 0 0,0-1 0 0,0 1 0 0,-1 1 0 0,2 2 63 15,-1-2-63-15,0 0 0 0,0 2-12 0,-2 0 12 0,0 2 0 0,2-1-44 0,-4 4 44 0,0 0 0 16,3 0 0-16,-7 2 0 0,0 1 0 0,3 1-13 0,-6-2 13 0,-1-1 0 0,3 5-9 15,-4-2 9-15,-1 1 0 0,0 2-9 0,-2 0 9 0,0 1 0 0,1-1 0 0,-3 3 0 16,-1-1 0-16,2 1-35 0,-4 0 35 0,1-1 0 0,1 1-45 0,-5 3 45 0,-1 0 0 0,0-2-67 16,-6 1 67-16,1 0 0 0,-1 1 0 0,-5-2 0 0,0 2 0 0,0 0-92 0,-5-4 92 0,1 0 0 0,-1 1-17 15,-6-4 17-15,-1 0 0 0,-1 1-1 0,-9-1 1 0,0 0 0 0,0 2 0 0,-5-4 0 0,1-1 0 16,-2 2-14-16,-7-5 14 0,1-2 0 0,-1 4-4 0,-4-5 4 0,1 0 0 0,-2 2-3 16,-2-4 3-16,0 1 0 0,-2 2 0 0,11-4 0 0,-1 2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49:25.7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20335 8892 0 0,'0'0'294'0,"0"0"-293"16,-28 3-1-16,2 0 0 0,26-3 0 0,-27 4 3 0,12-4-3 16,0 0 0-16,-2-1 0 0,2 1 0 0,-1 0 0 0,0-2 3 0,1 0-3 0,0 0 0 0,-2-1 0 15,2 0 0-15,-1 1 0 0,0-2 5 0,0 1-5 0,-1 0 0 0,1-2 0 0,1 0 0 0,1-1 0 16,-3 1 3-16,3-2-3 0,-1 0 0 0,-2 1 4 0,3-1-4 0,-1-1 0 0,-2 0-3 0,3-1 3 0,0-1 0 15,-4 1 0-15,5-2 0 0,-1 1 0 0,1 0 1 0,0-1-1 0,1 1 0 0,-4-1 0 16,4 0 0-16,0 1 0 0,-3-1-8 0,3-2 8 0,-1 3 0 0,0-1 0 0,0-2 0 0,0 2 0 16,1 0 0-16,0 0 0 0,1-2 0 0,0-1 2 0,0 3-2 0,1-3 0 0,-2 0 2 15,0 1-2-15,1-1 0 0,-1 0 0 0,2-1 0 0,0 2 0 0,-2-3 1 0,3 3-1 0,0-1 0 0,-3-2 2 16,2 2-2-16,1-1 0 0,-1 0 2 0,2-1-2 0,0 0 0 0,-1 1 0 0,1-3 0 0,1 1 0 16,-2 1-5-16,3-1 5 0,-1 0 0 0,-1 1 0 0,3-1 0 0,1-2 0 0,-2 1-1 15,4 1 1-15,-1-1 0 0,-1-2 0 0,2 1 0 0,0 0 0 0,0-2 2 0,1 1-2 0,0 1 0 16,0-2 12-16,2-13-12 0,0 1 0 0,0 0 3 0,1 15-3 0,0 2 0 0,0-3 0 0,1 3 0 15,1-2 0-15,0-1 6 0,0 1-6 0,0 0 0 0,1 0-4 0,-5 18 4 0,0 0 0 0,0 0-11 16,0 0 11-16,0 0 0 0,0 0 0 0,0 0 0 0,0 0 0 0,0 0-12 0,0 0 12 0,0 0 0 16,0 0 1-16,0 0-1 0,0 0 0 0,0 0-3 0,0 0 3 0,0 0 0 0,0 0 0 15,6-17 0-15,0 0 0 0,1-2 2 0,62-103-2 0,1 2 0 0,2-4 0 0,-60 110 0 16,0-1 0-16,2 1-5 0,-1 0 5 0,2 1 0 0,0-1 0 0,0 1 0 0,-1 1 0 0,3-3 3 16,12-4-3-16,-1-2 0 0,1 2 8 0,-4 3-8 0,1 2 0 0,1-2 12 0,-5 4-12 0,-1 0 0 0,3-1 0 15,-2 5 0-15,0 1 0 0,1-2 10 0,-1 2-10 0,-1 1 0 0,1-2-2 0,1 1 2 16,1 1 0-16,-1-2 1 0,-4 6-1 0,1-1 0 0,0-2 0 0,0 4 0 0,0-2 0 0,0-1-3 15,-1 2 3-15,1 0 0 0,1-1 8 0,2 3-8 0,1 0 0 0,0-3 9 0,0 3-9 16,-2 0 0-16,2 2 0 0,-1-1 0 0,1 0 0 0,0 1 0 0,-1 0 0 0,0 0 0 0,3 2 15 16,-2-1-15-16,-1 1 0 0,1 1 6 0,-9-3-6 0,-2 3 0 0,2-2 0 0,-1 1 0 0,-1 1 0 0,2-1-4 15,-2 2 4-15,2 0 0 0,0 0-4 0,0 3 4 0,-1-3 0 0,2 2-4 16,-2-1 4-16,2 3 0 0,0-3 0 0,0 3 0 0,-1-1 0 0,3 3-7 0,10 4 7 0,-1 1 0 0,1 1 1 16,-13-7-1-16,-1-1 0 0,2 1 7 0,8 8-7 0,-1-1 0 0,3 3 0 0,-4-4 0 15,-1 0 0-15,1-1 1 0,-3 0-1 0,0 0 0 0,1 0 0 0,-5-1 0 0,-1 1 0 0,2-2 3 16,-9-6-3-16,0 0 0 0,1 1 0 0,1 0 0 0,0 0 0 0,0 3-4 0,1-1 4 0,-1 0 0 15,2 1-8-15,0 2 8 0,-1 0 0 0,2 0 3 0,0 2-3 0,0 0 0 0,0 1 0 16,-2-1 0-16,0 1 0 0,2 1 5 0,-3 0-5 0,0-1 0 0,3 3 0 0,3 11 0 0,0-1 0 16,-1 1-10-16,-8-16 10 0,0 1 0 0,3 2 0 0,-4-3 0 0,0 1 0 0,2 2-4 15,-3-2 4-15,1 2 0 0,1-1-3 0,-2 0 3 0,0 0 0 0,1 0 2 0,-2 0-2 0,0 0 0 16,3 2 0-16,-4-2 0 0,0 2 0 0,2-1 7 0,-2-1-7 0,0-2 0 0,0 6 13 0,-1-5-13 16,0 1 0-16,1 0 5 0,-2-2-5 0,0 0 0 0,0 2 0 0,0 0 0 0,0-1 0 0,-2-1-3 15,1 0 3-15,0 0 0 0,-2 0-4 0,0 0 4 0,0-1 0 0,0 2-3 0,-3-1 3 0,1-1 0 16,-1 1 0-16,1-2 0 0,0 1 0 0,-3 2 0 0,1-5 0 0,0 2 0 0,-2 0 5 15,-1 0-5-15,1-1 0 0,0 2 17 0,-2-3-17 0,1 0 0 0,-1 2 0 0,-1 0 0 0,1-2 0 16,-1 1 6-16,-1-1-6 0,1 2 0 0,-2-3 1 0,2 1-1 0,-1 0 0 0,-1 0-3 16,2-1 3-16,-1-1 0 0,0 2 0 0,0-3 0 0,1 1 0 0,-3 1 0 0,2-3 0 0,1 1 0 0,-3-1 11 15,2-1-11-15,-1 0 0 0,1 1 12 0,0-2-12 0,0 1 0 0,-1-3 0 0,1 2 0 0,1 0 0 16,-4 2 4-16,4-4-4 0,-1 1 0 0,0 1 6 0,2-2-6 0,-1 0 0 0,1 0 7 16,7-3-7-16,0 0 0 0,-2 2 0 0,1-2 0 0,1 0 0 0,-1 2 9 0,1-2-9 15,0 0 0-15,-1 1-2 0,-2-1 2 0,2 0 0 0,0 2-9 0,0-2 9 0,0 0 0 0,-2 2 0 16,0-2 0-16,1 0 0 0,0 1-7 0,0-1 7 0,0 0 0 0,-2 2 0 0,1-2 0 0,0 0 0 15,0 2 3-15,-2-2-3 0,2 0 0 0,0 0 0 0,0 0 0 0,-1 0 0 0,-1 0-3 0,2 0 3 16,0 0 0-16,-1 0-4 0,1 0 4 0,0 0 0 0,0-3-10 0,0 3 10 0,0 0 0 0,0-1 0 16,1 1 0-16,0 0 0 0,-1-1-7 0,2 1 7 0,0 0 0 0,0-2-9 0,1 2 9 0,0 0 0 15,-3-3-13-15,3 3 13 0,0 0 0 0,0-2 0 0,1 2 0 0,0 0 0 0,-2-2-15 16,2 2 15-16,-1 0 0 0,-2 0-4 0,3 0 4 0,0 0 0 0,0-3 2 0,0 3-2 16,0 0 0-16,-1-3 0 0,1 3 0 0,-1 0 0 0,1-1 1 0,1 0-1 0,0 0 0 0</inkml:trace>
  <inkml:trace contextRef="#ctx0" brushRef="#br0" timeOffset="4037.63">30366 7680 0 0,'0'0'271'0,"0"0"-272"16,-7 5 1-16,0 0 0 0,-1 1 0 0,4-6 0 0,0 1 0 0,-1 3-1 15,-11-2 1-15,1 1 0 0,-3 0-1 0,0-2 1 0,-1 0 0 0,-1 1-1 0,0-2 1 0,-2 0 0 0,0 0 0 16,-1 0 0-16,-1 0 0 0,-1-2-2 0,-14-1 2 0,-2 1 0 0,0-2-2 0,3 0 2 0,-1 2 0 16,-1-3-1-16,4 4 1 0,1 1 0 0,-3-4 0 0,4 2 0 0,1 0 0 0,-1-1-1 0,-2-1 1 15,1 1 0-15,-1 0-1 0,3 1 1 0,0-2 0 0,-2 0-1 0,1 1 1 0,-1-1 0 0,-2 2 0 16,1-1 0-16,0 1 0 0,-1-2-1 0,1 3 1 0,-2-1 0 0,1-2-1 0,0 2 1 0,-1-1 0 15,-1 0-1-15,-1 3 1 0,1 0 0 0,0-2 0 0,-2 0 0 0,2 1 0 16,-2-1 0-16,-1-1 0 0,0 1 0 0,1-1 0 0,-5 0 0 0,2 1 0 0,-2 0 0 0,1 0 0 0,0 0 0 16,-1 0 0-16,2 1 0 0,0 0 0 0,-2-2 0 0,0 0 0 0,0 2 0 0,-2-2 0 15,0 3 0-15,0-1 0 0,-1-2 0 0,2 3 0 0,0-1 0 0,-2-1 0 0,5 4 0 0,0-1 0 0,-2-1 0 16,1 0 0-16,0 0 0 0,0 1 0 0,-1-1 0 0,0 0 0 0,-1 0 0 16,0-1 0-16,0 1 0 0,-1-4 0 0,0 3 0 0,0 0 0 0,0 0 0 0,-1 0 0 0,2 1 0 15,-3-2 0-15,2 2 0 0,-2 0 0 0,1 2 0 0,3-2 0 0,0 0 0 0,-2 0 0 0,0 0 0 0,0 0 0 16,-1 0 0-16,2 0 0 0,0 0 0 0,-1-3 0 0,0 3 0 0,-1 0 0 0,2 1 0 15,-1-1 0-15,2 0 0 0,-3 2 0 0,1-2 0 0,-2 0 0 0,2 1 0 16,-2-1 0-16,1 0 0 0,0-1 0 0,1 1 0 0,0-2 0 0,0 0 0 0,-2 2 0 0,2 0 0 0,-4-1 0 16,2 1 0-16,-1 0 0 0,-1-2 20 0,3 2-20 0,-2 0 0 0,0 0 18 0,-2 0-18 0,0 0 0 15,-1 0 23-15,2 0-23 0,0 0 0 0,0-2 0 0,1 1 0 0,1 0 0 0,-2-3 12 16,4 3-12-16,0 0 0 0,-3 0 20 0,4 1-20 0,-2 0 0 0,1-3 0 0,1 3 0 0,2 0 0 0,-3-1 0 16,4 1 0-16,-2 0 0 0,2-1 0 0,-4 1 0 0,2 0 0 0,-2-3 4 0,3 3-4 0,-1 0 0 15,0-1 16-15,-1 1-16 0,0 0 0 0,-1 1 0 0,3-1 0 0,0 0 0 0,-2 1 8 16,2-1-8-16,0 0 0 0,0 2 14 0,1-2-14 0,0 0 0 0,-2-2 12 0,5 2-12 0,-2 0 0 15,0 3 0-15,0-3 0 0,2 0 0 0,-2 1 9 0,-2 0-9 0,2 1 0 0,-3-2 0 16,1 0 0-16,-2 0 0 0,2 0-7 0,1 0 7 0,2-2 0 0,-2 1 0 0,7 0 0 0,1 1 0 16,-3-4 8-16,5 3-8 0,-1 0 0 0,1-2 9 0,0 3-9 0,-2 0 0 0,1-2-2 0,2 1 2 15,-1 0 0-15,-1 1 0 0,3-1 0 0,-1-1 0 0,1 1-6 0,4-2 6 0,-1 0 0 0,0-1 2 16,0 0-2-16,-1 0 0 0,1 0 1 0,2 0-1 0,0 1 0 0,-2-2 0 0,4 2 0 0,-1 0 0 16,-3-3-7-16,5 2 7 0,0 0 0 0,-1-3-6 0,2 4 6 0,0 0 0 0,-2-1-1 15,1 1 1-15,0-1 0 0,-2 0 0 0,3 1 0 0,0-1 0 0,-3 0 10 0,7 3-10 0,-1 1 0 16,-1-5 17-16,3 2-17 0,0 1 0 0,0-2 9 0,0 1-9 0,1 3 0 0,-2-4 0 15,9 4 0-15,0 0 0 0,0-2-7 0,0 2 7 0,-1 0 0 0,1-1-18 0,-2 1 18 0,-1 0 0 0,1-2-14 16,-3 2 14-16,2 0 0 0,-1-1 0 0,1 1 0 0,-1 0 0 0,-1 0-10 16,2 0 10-16,0 0 0 0,0 0-1 0,0 0 1 0,1 0 0 0,-1 1 19 0,8-1-19 0,1 0 0 15,-2 3 0-15,2-3 0 0,0 2 0 0,-3 0 28 0,1 0-28 0,1-2 0 0,0 1 21 0,1 1-21 16,0-1 0-16,-2 0-7 0,1 1 7 0,1 0 0 0,-2 0 0 0,2-1 0 0,0 1 0 0,-2 1-8 16,2-1 8-16,-1 0 0 0,-1 2 3 0,2-1-3 0,0-1 0 0,-2 1-1 0,2 1 1 0,-2-1 0 15,2 1 0-15,1 0 0 0,0 1 0 0,-2-1-3 0,2 0 3 0,0 0 0 0,0 3-19 16,1-2 19-16,-1 0 0 0,0 2-4 0,2-1 4 0,0 0 0 0,-1 1 0 0,2 0 0 0,0-1 0 0,-1 2-7 15,1 0 7-15,0 1 0 0,0-1-10 0,0 0 10 0,0 1 0 0,1 2-14 16,1 10 14-16,0 2 0 0,3-1 0 0,-1 1 0 0,0-1 0 0,0 0-5 0,0 0 5 0,0 0 0 0,0-1 0 16,0 2 0-16,2-3 0 0,0 3 2 0,-2-3-2 0,0 1 0 0,0 0 0 0,0 0 0 0,0 0 0 15,1 0-13-15,-1 0 13 0,0-1 0 0,0 1-6 0,0 0 6 0,0 1 0 0,2-2 4 16,-1 2-4-16,-1-2 0 0,0 3 0 0,2 12 0 0,0 1 0 0,3 0-2 0,-5-17 2 0,-1-1 0 16,1 2-4-16,2 10 4 0,0 0 0 0,1 3-12 0,-2-6 12 0,0 0 0 0,2 2 0 0,-2-4 0 15,0 0 0-15,2 3-6 0,-3-6 6 0,0 0 0 0,1 0-7 0,0-2 7 0,0-1 0 0,1 4-3 16,0-6 3-16,-1 1 0 0,2 3 0 0,-2-5 0 0,1 0 0 0,2 4-9 15,-3-2 9-15,0-1 0 0,1 1 2 0,2 0-2 0,-1-2 0 0,1 1 1 0,-3-9-1 0,0 1 0 0,2 2 0 16,1 1 0-16,-1 0 0 0,0 0 0 0,3 0 0 0,-1 1 0 0,0 1-2 0,2 0 2 0,-1 0 0 16,2 0 4-16,1-2-4 0,0 1 0 0,0 1 0 0,-1-1 0 0,0 0 0 0,2-1-7 15,-1-2 7-15,1 1 0 0,2 1 3 0,-2-3-3 0,-1-1 0 0,3 2-5 0,-3-2 5 0,0-1 0 16,2 3 0-16,-1-4 0 0,0 0 0 0,0 0 4 0,2-2-4 0,-1 2 0 0,3-3 12 0,-1-1-12 16,0 0 0-16,1 3 13 0,-3-5-13 0,1 0 0 0,0 2 0 0,1-2 0 0,-2 0 0 0,3-2 10 15,0 2-10-15,1 0 0 0,1-3 15 0,-2 0-15 0,1 1 0 0,1-1 8 0,-1-2-8 0,1 0 0 16,-1 0 0-16,14-3 0 0,2-1 0 0,0 0-2 0,-2 1 2 0,1 0 0 0,-1-2-4 15,-4 2 4-15,1-1 0 0,0 1-6 0,-6-1 6 0,-1 1 0 0,4-2 0 0,-4 3 0 0,0-1 0 16,1-1 24-16,0 2-24 0,-1 2 0 0,2-4 2 0,-3 2-2 0,0 0 0 0,0-1-16 16,3 2 16-16,0-2 0 0,1 1 0 0,2-1 0 0,0 1 0 0,3-1-11 0,-6 1 11 0,0-3 0 15,1 2-5-15,-1-1 5 0,-2 1 0 0,3 0-7 0,2-1 7 0,1 1 0 0,1-2 0 0,1 4 0 16,1-2 0-16,-1 1-6 0,0 1 6 0,1 0 0 0,-1-3-10 0,1 4 10 0,1-3 0 0,1 1-10 16,-2-1 10-16,1 1 0 0,0-1 0 0,1 2 0 0,0 1 0 0,0-2-2 0,-1 1 2 15,-1 1 0-15,2-2-3 0,0 0 3 0,-1 2 0 0,0-3-2 0,4 4 2 0,0-1 0 0,-1 0 0 16,-2 2 0-16,-1 1 0 0,3-2 9 0,-4 0-9 0,0 2 0 0,1-1-1 0,-2 1 1 0,0 1 0 15,2-1-4-15,0 1 4 0,1 0 0 0,2-1 0 0,0 2 0 0,0 0 0 0,3-1 13 16,-1 1-13-16,0 0 0 0,1 0 1 0,-1 0-1 0,2 0 0 0,-2 1-17 0,3-1 17 0,-1 0 0 0,4-1 0 16,-3 1 0-16,1 0 0 0,0-1-13 0,1 1 13 0,2 0 0 0,-2 0-6 15,-1 0 6-15,-2 0 0 0,2 1-9 0,-1-1 9 0,-1 0 0 0,1 1 0 0,-2 1 0 0,2-2 0 16,0 2-3-16,3-2 3 0,-2 0 0 0,2-1 4 0,0 1-4 0,-2 0 0 0,4-1 5 0,-4 1-5 0,0 0 0 16,2 1 0-16,-2 0 0 0,-1 0 0 0,4 1 6 0,-4 0-6 0,1-1 0 0,1 0 7 15,-2-1-7-15,2 0 0 0,-2 0 4 0,4 0-4 0,-2 0 0 0,1-1 0 0,-2 1 0 0,-1 0 0 16,1 2 9-16,1-2-9 0,0 0 0 0,1 2 2 0,-2-2-2 0,-1 0 0 0,3 0-6 15,-4 2 6-15,0-1 0 0,4 0 0 0,-3-1 0 0,1 0 0 0,0 2-9 0,0-2 9 0,0 0 0 16,1 0-6-16,-1 0 6 0,1 0 0 0,2-2 1 0,-4 2-1 0,0 0 0 0,1 2 0 16,1-1 0-16,-2 0 0 0,1 2 18 0,-2-1-18 0,-1-2 0 0,1 2 10 15,-3-1-10-15,2 0 0 0,0 2 15 0,-2-2-15 0,1 0 0 0,1 0 0 0,0 2 0 0,-1-1 0 0,0 1-9 16,0-1 9-16,-2 1 0 0,1-1-2 0,-2 0 2 0,0 1 0 0,2 0-22 0,-2-2 22 0,-1 0 0 0,3 3 0 16,-2-2 0-16,1 0 0 0,-1 0-13 0,1 1 13 0,2 1 0 0,0 1-5 0,-7-1 5 0,1 0 0 15,0 1-14-15,4 0 14 0,-1 0 0 0,3-2 0 0,-2 0 0 0,-1 0 0 0,0 2-13 0,0 1 13 16,-1-1 0-16,1 0-5 0,-3-2 5 0,0 0 0 0,4 3-7 0,-5-5 7 0,0 2 0 0,3 0 0 15,-3-1 0-15,0 0 0 0,1 1 9 0,0-2-9 0,0 1 0 0,3 2 3 0,-3-1-3 0,0 0 0 16,3 0 11-16,-3-1-11 0,0-2 0 0,3 3 0 0,-5-2 0 0,0 0 0 0,3 2 11 16,-3 2-11-16,0-1 0 0,2 2-8 0,-2-5 8 0,0 1 0 0,1 1 3 0,-3-3-3 15,0 0 0-15,2 1 0 0,-3 1 0 0,0-2 0 0,1 4-2 0,2-4 2 0,0 1 0 0,-1 2-1 0,0-1 1 16,-1 0 0-16,-1 0 0 0,0-1 0 0,1 0 0 0,0 2 0 0,-2-3 0 0,1 0 0 0,0 0-1 16,-4 0 1-16,-1 0 0 0,3 2-3 0,-3-2 3 0,-1 0 0 0,2 1-4 0,-3-1 4 0,-2 0 0 15,2-1 0-15,-3 1 0 0,-1 0 0 0,3-2-5 0,-10 2 5 0,-1 0 0 0,1-3-3 16,0 3 3-16,0 0 0 0,2-2 0 0,0 1 0 0,0 0 0 0,1-2 0 0,1 1 0 0,-1-1 0 15,1 2 2-15,-2-2-2 0,1 1 0 0,1-2 0 0,-9 3 0 0,0 0 0 0,3-1 4 0,-2-1-4 16,0 1 0-16,1 0 0 0,-2 0 0 0,0 0 0 0,3-1 4 0,-2 0-4 0,0-1 0 0,0 3 4 16,0-3-4-16,0 1 0 0,2-3 4 0,-2 2-4 0,0 0 0 0,1-2 0 0,-1 1 0 15,0-1 0-15,3-1 5 0,-3 1-5 0,1 0 0 0,1-4 2 0,-2 4-2 0,1-2 0 0,0 0 0 16,5-11 0-16,1 0 0 0,-1-1 0 0,-2 0 0 0,1 0 0 0,-1-2 1 0,-3 2-1 0,1 0 0 16,2 1 4-16,-5-2-4 0,0 2 0 0,2-2 6 0,-3 3-6 0,0-2 0 0,-3 20 0 0,5-17 0 0,-3-3 0 15,1 2 0-15,0-3 7 0,-2 1-7 0,0 0 0 0,1 0 7 0,-1 0-7 0,0-1 0 16,2 1 7-16,-2-1-7 0,0 2 0 0,0-2 0 0,-1-12 0 0,0-1 0 0,1 1 2 0,-1 15-2 15,0 0 0-15,1 0-1 0,-1-2 1 0,0 1 0 0,0 1-2 0,0-1 2 0,0 0 0 0,-1-2 0 16,-1-10 0-16,0 0 0 0,0-2-3 0,1 17 3 0,0 1 0 0,-1-3-4 0,0-11 4 0,0 0 0 16,0-1-3-16,-1 15 3 0,1 1 0 0,0-2 0 0,0 0 0 0,0 0 0 0,0 1-4 15,-1-1 4-15,0 0 0 0,0 0-7 0,0 1 7 0,0-2 0 0,-3 2-8 0,2-1 8 0,0 0 0 16,-3 0 0-16,2 1 0 0,0-1 0 0,-1-1-8 0,0 3 8 0,0-1 0 0,0 0-8 16,0 1 8-16,-1 0 0 0,-1 0-7 0,1 2 7 0,0 0 0 0,-1-4 0 0,1 5 0 0,-1 0 0 15,-1-2-6-15,0 1 6 0,1 0 0 0,-2-1-5 0,-1 2 5 0,1-2 0 0,-2 1-5 0,-1 1 5 16,0-1 0-16,-2-2 0 0,0 3 0 0,-1 0 0 0,1-3-2 0,-9-9 2 0,-1 0 0 15</inkml:trace>
  <inkml:trace contextRef="#ctx0" brushRef="#br0" timeOffset="4604.52">20459 8286 0 0,'0'0'2048'0,"0"0"-2048"0,-3 3 0 0,0 0 0 0,-1 1 0 0,3-3 0 0,0 1 0 0,-2-1 0 15,2 0 0-15,0 1 0 0,-2-2-1733 0,2 1 1733 0,0 1 0 0,0-1-15 0,1 0 15 16,0 0 0-16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55:31.84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5254 7776 0 0,'0'0'359'15,"0"0"-369"-15,-26-31 10 0,1-1 0 0,-2-1 0 0,3 6 0 0,-2 1 0 0,1-2-9 16,1 7 9-16,0 0 0 0,-3-1 21 0,3 4-21 0,1 1 0 0,-2-2 11 0,2 5-11 15,1-1 0-15,0-2 0 0,-2 9 0 0,-1-2 0 0,1-1 16 0,-4 0-16 0,1 0 0 16,-3-1 15-16,2 4-15 0,0 1 0 0,-2-1 6 0,1 4-6 0,2-1 0 0,-3-1 0 0,0 3 0 0,2 0 0 0,0 0 2 16,-2 2-2-16,1-1 0 0,-3-2-9 0,0 4 9 0,1 0 0 0,-1 2-10 15,0 2 10-15,1-3 0 0,-1 3 0 0,2 0 0 0,0-1 0 0,-1 5 3 0,0 0-3 0,2-2 0 0,-1 3-3 16,-2 1 3-16,2 1 0 0,0 2-4 0,-3-1 4 0,2 0 0 0,0 1 0 16,2 2 0-16,0 2 0 0,-1-1-3 0,5 2 3 0,0 0 0 0,-2-1-3 0,3 2 3 0,-2 0 0 0,-2 1-2 15,4 0 2-15,-1 1 0 0,-2-2 0 0,3-2 0 0,0 1 0 0,0 2-4 0,4 1 4 0,2 0 0 16,-2 2-1-16,4 1 1 0,-1-1 0 0,0 0 0 0,1 2 0 0,2-1 0 0,-1 1 0 0,5 1 0 15,-1-1 0-15,-2 1-4 0,5 0 4 0,0-2 0 0,-1 3-9 0,2-1 9 0,2-2 0 0,-1 3-11 16,5-3 11-16,1 1 0 0,-2 3 0 0,4-1 0 0,1-1 0 0,-2-1-15 0,4 2 15 16,-2-2 0-16,4 2-14 0,1-1 14 0,1 0 0 0,0 3-6 0,6-6 6 0,-3 0 0 0,2 1 0 15,1-1 0-15,1-1 0 0,3 3 3 0,2 0-3 0,0 1 0 0,-1-2 3 0,4 1-3 0,0-1 0 16,3 1 1-16,-2-2-1 0,1 0 0 0,2 2 0 0,-1-4 0 0,1 0 0 0,1-1-2 16,-5-3 2-16,2 1 0 0,1-2-3 0,0 1 3 0,2 0 0 0,1 1-3 0,2-3 3 0,-2 0 0 0,6 5 0 15,-4-7 0-15,-1 1 0 0,2 4-3 0,1-6 3 0,-2 0 0 0,4 3-4 0,-4-4 4 0,1-1 0 16,2 3-2-16,-5-5 2 0,1 0 0 0,1 2 0 0,-2-4 0 0,0-2 0 0,1 2-2 15,-1-2 2-15,-2 0 0 0,3-1-4 0,-1-1 4 0,-2 0 0 0,4 0-6 0,-2-2 6 16,1 0 0-16,2-2 0 0,-4 0 0 0,1 0 0 0,3 0-4 0,-4-1 4 0,1 0 0 0,-2-3-2 16,0 0 2-16,-1 0 0 0,3-3-3 0,-4-1 3 0,-1 0 0 0,3-1 0 0,-4 0 0 0,1-1 0 0,1-1 23 15,-5-1-23-15,2 0 0 0,1 0 41 0,-4 0-41 0,1 1 0 0,1-4 28 16,-1 3-28-16,-2-1 0 0,3 0 0 0,-5-3 0 0,1 0 0 0,3-1 2 0,-4 0-2 0,-1 0 0 0,1-1 0 16,-2 0 0-16,-1-1 0 0,4 2-8 0,-5-1 8 0,1-2 0 0,0 0 0 0,-1 0 0 15,-3 0 0-15,1-1-19 0,-1 2 19 0,0-3 0 0,-1 2 31 0,0-3-31 0,-3 2 0 0,3-2 8 16,-4-1-8-16,1 2 0 0,1-3 0 0,-4 4 0 0,0-2 0 0,2 0-30 0,-5 1 30 15,0 0 0-15,0-1-47 0,0 0 47 0,-2 0 0 0,0-1-17 0,-1-1 17 0,0 2 0 0,-2-2 0 16,0 2 0-16,1 0 0 0,-4 0 5 0,2-1-5 0,0 1 0 0,-3 0 2 0,0 0-2 0,-3 0 0 16,0 0 16-16,-2 1-16 0,1 1 0 0,-1 0 0 0,-3-1 0 0,1 0 0 0,-4-2 20 0,3 6-20 15,-1-1 0-15,0-2 17 0,-1 5-17 0,-2 0 0 0,0-4-17 0,0 5 17 0,-1-1 0 0,-2-2 0 16,-1 3 0-16,1 0 0 0,-3-2-10 0,-3 8 10 0,1-1 0 0,-2-2-10 0,-1 3 10 0,2 0 0 16,-2-3-19-16,0 6 19 0,1 0 0 0,0-4 0 0,0 7 0 0,1-2 0 0,0 2 4 15,-2 2-4-15,1 0 0 0,0 0-4 0,-2 3 4 0,1 0 0 0,-1 0 13 0,-5 3-13 0,3-2 0 16,1 4 0-16,-3-1 0 0,3 0 0 0,-3 0 18 0,0 1-18 0,1 2 0 0,-1 0 14 15,2 3-14-15,1 0 0 0,-4-1 6 0,1 1-6 0,0 1 0 0,1 0 0 16,0 1 0-16,-2-1 0 0,2 2-2 0,4-3 2 0,0 1 0 0,1 3-7 0,-1-4 7 0,0 0 0 0</inkml:trace>
  <inkml:trace contextRef="#ctx0" brushRef="#br0" timeOffset="17066.74">2552 6530 0 0,'0'0'648'0,"0"0"-649"16,-13 154 1-16,-1 1 0 0,2 1 0 0,10-117 0 0,-2 1 0 0,1 2-2 0,1-1 2 15,1-1 0-15,-2 3-2 0,1 0 2 0,1-1 0 0,-2-1-2 0,0 2 2 0,0 1 0 0,-2 3 0 16,5-47 0-16,0 0 0 0,0 0-2 0,-6 97 2 0,2 1 0 0,-4-1-2 0,5-49 2 0,1 2 0 16,-2 2-2-16,2-4 2 0,1 2 0 0,-5 2 0 0,5-2 0 0,-1 0 0 0,-1 1-2 15,3-51 2-15,0 0 0 0,0 0-2 0,-3 101 2 0,0 1 0 0,0 1-2 0,0-52 2 0,0 0 0 0,0 2 0 16,-2 3 0-16,2-1 0 0,-1 2-2 0,1 1 2 0,0 1 0 0,0-1-1 0,-2 2 1 0,2 0 0 16,-3 0-1-16,2 3 1 0,1-2 0 0,-2 1 0 0,-1 0 0 0,3 0 0 0,-2 2-1 0,0 0 1 15,1 0 0-15,-2 0 0 0,2-1 0 0,1-2 0 0,-3 3 0 0,4-3 0 0,-1 0 0 16,-1 1 0-16,4-6 0 0,0-1 0 0,0 3 0 0,-2-3 0 0,1 2 0 0,-2-2 0 15,3 5 0-15,-2 0 0 0,1 1 1424 0,-2 0-1424 0,1 0 0 0,-1 2 0 0,0-7 0 0,1 0 0 0,-2 2 0 16,4-2 0-16,0-1 0 0,0 1 0 0,6-2 0 0,-2 0 0 0,3-1 0 16,-7 1 0-16,0-1 0 0,0 1 0 0,-3-2 0 0,-1-2 0 0,1 2 0 0,-1 1 0 0,-3-2 0 0,2 0 0 15,2-7 0-15,0 0 0 0,0 0 0 0,3-2 0 0,1-2 0 0,2 3 0 16,-1-2 0-16,-2 2 0 0,3 0 0 0,-6 2 0 0,0 0 0 0,-2 2 0 0,5 2 0 0,0-2 0 0,-3 4 0 16,0-4 0-16,0 3 0 0,0 0 0 0,3-3 0 0,0 0 0 0,2 2 0 0,-11-7 0 0,0 0 0 15,1 2-1408-15,8-7 1408 0,-2 0 0 0,1 0 5 0,2 0-5 0,1-1 0 0,-2 3 0 0,2-3 0 16,-1 3 0-16,1 1 7 0,-2 2-7 0,1 0 0 0,2 1 6 0,-1 1-6 0,-2 2 0 0,1 0 3 15,1-8-3-15,-2 2 0 0,3 0 0 0,-3-8 0 0,0 1 0 0,0 1 1 0,3-3-1 16,-2 0 0-16,4 2 0 0,-5-3 0 0,1 1 0 0,2 1-1 0,-1-6 1 0,-2 0 0 0,4 2 0 16,-2-7 0-16,-2-1 0 0,1 5 2 0,1-11-2 0,-2 2 0 0,3 1 6 0,-3-11-6 0,0 1 0 15,2 2 6-15,-1-3-6 0,-1 3 0 0,2-2 0 0,-2 0 0 0,0-1 0 0,3 4 6 16,-3-10-6-16,0 2 0 0,0 0 8 0,0 1-8 0,0-2 0 0,0 2 9 0,0-1-9 0,0 0 0 0,-2-1 0 16,2 1 0-16,0-1 0 0,-1 1 6 0,1-2-6 0,0 0 0 0,0 1-1 0,0-2 1 15,0 0 0-15,0 0-6 0,0-2 6 0,-2 0 0 0,2-2 0 0,-3-10 0 0,1 0 0 16,1-2-3-16,-2-4 3 0,-2 1 0 0,2-1 2 0,-1-19-2 0,-1 0 0 0,-1 0 5 0,3 2-5 15,0 0 0-15,-1-4 0 0,1 9 0 0,-1 0 0 0,0-3 2 0,-2-1-2 0,2 0 0 0,-1-1-4 16,3-2 4-16,1-1 0 0,-4 0-10 0,4 4 10 0,-2-1 0 0,0 1 0 0,-1-10 0 0,1 1 0 16,-2 0-13-16,0 3 13 0,1-2 0 0,-2-1-16 0,2-2 16 0,0-1 0 0,1-1-17 15,0-2 17-15,0-3 0 0,-1 3 0 0,-1 2 0 0,2 1 0 0,-2-1-16 0,2-3 16 0,-1-1 0 16,0 0-14-16,-1-3 14 0,2 0 0 0,-3 1-13 0,3-1 13 0,0-1 0 0,-3 0 0 16,0-11 0-16,1 0 0 0,1-1-12 0,-1 7 12 0,-1-1 0 0,-1-2-6 0,4-5 6 0,-2 1 0 0,2 0-1 15,0 6 1-15,1-2 0 0,1 1 0 0,-1 0 0 0,1-2 0 0,-2 2-1 0,3-3 1 0,-2 1 0 16,-2-2-3-16,3 0 3 0,-1-1 0 0,-1 1-3 0,3-11 3 0,-2 0 0 0,-1-2 0 15,2 7 0-15,1 0 0 0,-2 0 0 0,2-4 0 0,0 1 0 0,2-3 3 0,-2 12-3 0,0-2 0 16,0-1 1-16,0-10-1 0,1 1 0 0,1-1 0 0,1 9 0 0,-2 0 0 0,3-3 4 0,-3-2-4 16,-1 2 0-16,4-2 5 0,-1 3-5 0,0 1 0 0,0-3 3 0,0 2-3 0,1 0 0 0,-1-2 0 15,1 5 0-15,1 0 0 0,2 0 2 0,-2 12-2 0,-2-2 0 0,1 2-1 16,-2-4 1-16,1 2 0 0,0-3-3 0,2 6 3 0,-1 1 0 0,0-2 0 0,1-4 0 0,1 1 0 0,-1 0-1 16,-1 10 1-16,2 0 0 0,0-2 0 0,0 3 0 0,-1 1 0 0,1-1 2 0,-3 1-2 0,2 1 0 15,2-2 0-15,-3 7 0 0,1 0 0 0,1-2 1 0,-3 4-1 0,3 1 0 0,0-3 1 16,-3 7-1-16,0 1 0 0,0-2 0 0,-1 9 0 0,-1-1 0 0,1 1 0 0,1 5 0 0,-2 0 0 15,2 0 4-15,0 7-4 0,0 0 0 0,0-1 10 0,-1 13-10 0,-1 2 0 0,-1-3 15 16,0 6-15-16,0-4 0 0,2 0 0 0,-2 7 0 0,0-1 0 0,0 2 18 0,0-1-18 16,0 0 0-16,0-2 20 0,0 1-20 0,0 0 0 0,0 2 20 0,0-1-20 0,0-1 0 0,-2 2 0 15,2 0 0-15,0 1 0 0,0-1 17 0,0 11-17 0,-1 2 0 0,-1-2 10 0,0 7-10 0,1 0 0 16,-2 2 6-16,-1 22-6 0,1-2 0 0,-2 1 0 0,2 1 0 0,0 0 0 0,-2 1 5 16,2-4-5-16,0 1 0 0,-2 1 4 0,2 4-4 0,-1-1 0 0,0 0 4 0,-1 4-4 0,1 0 0 0,-1 1 0 15,-1 4 0-15,2 1 0 0,-2-1 5 0,3 4-5 0,-2-1 0 0,2 2 2 0,-2 3-2 0,0-5 0 16,0 6-4-16,2-2 4 0,0 0 0 0,-3 1 0 0,3 2 0 0,0 0 0 0,0-1-8 15,-3 3 8-15,3 1 0 0,-3-1-9 0,3-2 9 0,0-1 0 0,1 3-11 0,-1 3 11 0,0-2 0 0,0 1 0 16,3 3 0-16,-3 0 0 0,0 3-12 0,2-4 12 0,-2 2 0 0,1 1 0 16,1-5 0-16,-1 0 0 0,-1 1 9 0,1 0-9 0,1 2 0 0,-4 0 0 0,2 4 0 0,0-1 0 0,-1 0 7 15,1 0-7-15,0 1 0 0,-2 1-2 0,4 0 2 0,-2-1 0 0,0 4-10 0,0-3 10 16,1 1 0-16,1 1 0 0,-4-3 0 0,2 1 0 0,0 3-12 0,2-3 12 0,-2-1 0 0,0 0-9 16,1 3 9-16,1-2 0 0,-3 0-4 0,3-1 4 0,1 1 0 0,-3 1 0 0,3-4 0 0,0 0 0 15,0 1-3-15,0-3 3 0,0-1 0 0,-3 2-3 0,1-2 3 0,0 0 0 0,-1 1 1 16,3-3-1-16,-2-1 0 0,1 1 0 0,1-5 0 0,-2 0 0 0,2 2 6 0,0-8-6 0,2 1 0 15,-1 2 8-15,1-5-8 0,1 0 0 0,-1-2 5 0,0-2-5 0,-2-1 0 0,4 0 0 16,-2 6 0-16,1 0 0 0,0-1 0 0,-1 4 0 0,1 0 0 0,-2-1-4 0,1 2 4 0,1 0 0 16,0 2-3-16,1 1 3 0,-1 0 0 0,2-1 0 0,-2-1 0 0,1 0 0 0,1 0-3 15,0-8 3-15,0 1 0 0,3 1-2 0,-2-12 2 0,-1 0 0 0,2 2-1 0,-1-8 1 0,0 0 0 0,2 1 0 16,-2-7 0-16,2 2 0 0,0 2 0 0,1-3 0 0,1 1 0 0,1 2 3 16,-1-5-3-16,-1 1 0 0,3 2 7 0,-3-9-7 0,-2 0 0 0,2 2 0 0,-1-4 0 0,1 0 0 0,-1 1 8 15,-1-5-8-15,-1 0 0 0,-1 2 0 0,-5-6 0 0,0 0 0 0</inkml:trace>
  <inkml:trace contextRef="#ctx0" brushRef="#br0" timeOffset="18634.99">9416 5860 0 0,'0'0'628'0,"0"0"-626"15,11-10-2-15,0 2 0 0,1 0 0 0,-9 6 0 0,0 1 0 0,0 0-23 0,0 1 23 0,0 0 0 0,1 0-25 16,0 0 25-16,-1 1 0 0,-3-1 0 0,5 1-17 0,3 8 17 0,1-1 0 0,0 3 0 0,-2 2 0 0,1 2 0 15,-2-1-5-15,1 4 5 0,-1 1 0 0,0 1 24 0,-1 17-24 0,0-1 0 0,0 2 21 16,-3 0-21-16,-1 1 0 0,1-1 0 0,-2 2 0 0,0 0 0 0,0 2 16 0,1-2-16 16,0-1 0-16,0 1-1 0,-2 0 1 0,0 0 0 0,0 0 5 0,1 2-5 0,0-2 0 0,-2 3 0 15,2-43 0-15,0 0 0 0,0 0 4 0,-1 97-4 0,-1 0 0 0,0 3-23 0,2-47 23 0,0 0 0 0,-2 3-12 16,2-56 12-16,0 0 0 0,0 0 0 0,-3 118 0 0,0-2 0 0,0 4 12 0,3-58-12 0,0-1 0 16,1 2 16-16,0 1-16 0,0 0 0 0,0 0-12 0,-1 2 12 0,0-1 0 0,2-1 0 15,-1 2 0-15,0 0 0 0,0 2-7 0,-1 2 7 0,0-2 0 0,0 0 1 0,1 1-1 0,0 1 0 0,1 1-28 16,0-1 28-16,-1 0 0 0,1 0 0 0,-2 1 0 0,-2 0 0 0,1 2-22 15,2 0 22-15,1-1 0 0,-2 1 7 0,1 2-7 0,0-1 0 0,1 0 12 0,0 1-12 16,0-1 0-16,0 2 0 0,1-1 0 0,0-1 0 0,0 0-1 0,-2 2 1 0,0-1 0 0,3 3-2 16,0-2 2-16,-1 0 0 0,0 1-1 0,-1 0 1 0,0 0 0 0,1 1 0 0,-3-2 0 0,0 0 0 0,2 1-3 15,1-1 3-15,0-1 0 0,1 1 17 0,1-5-17 0,-1 0 0 0,0 1 23 0,0-4-23 0,0-1 0 16,0 2 0-16,1 2 0 0,1-2 0 0,-1 4 42 0,-1 3-42 0,0 1 0 0,2 0 10 16,2 2-10-16,0 0 0 0,0 1-8 0,-1 1 8 0,0-1 0 0,2 3 0 0,-3-2 0 0,0-1 0 15,1 3 9-15,0-7-9 0,-1 0 0 0,2 3 24 0,-1-4-24 0,0 2 0 0,4-2 20 0,-4-3-20 16,0 0 0-16,3 1 0 0,-3-3 0 0,0 0 0 0,2 1 47 0,0-6-47 0,-1 0 0 0,0 0 18 15,-1-2-18-15,2-2 0 0,-1 3 12 0,0-5-12 0,0-2 0 0,1 5 0 0,-1-11 0 0,0 0 0 16,1 1 27-16,-2-4-27 0,0 1 0 0,1 1 16 0,-3-4-16 0,1 0 0 0,2 2-17 16,-1-3 17-16,0 0 0 0,1 1 0 0,-1-4 0 0,0 0 0 0,2 2-14 0,-2-5 14 0,-1 1 0 0,2 1-3 15,-2-5 3-15,0-1 0 0,2 2-6 0,-2-7 6 0,-1 1 0 0,0 1 0 0,-4-6 0 16,0 1 0-16,1-1-29 0,1-6 29 0,1 2 0 0,0 0-38 0,-1-10 38 0,0 2 0 0,1 1-31 16,-3-12 31-16,0 1 0 0,1-1 0 0,-1 0 0 0,0-1 0 0,0 0-15 0,-1-4 15 15,0 0 0-15,0-1-3 0,0 2 3 0,0-1 0 0,0-2-5 0,0 3 5 0,0-2 0 0,2-1 0 16,-2 1 0-16,0 0 0 0,1-1-12 0,-1-1 12 0,0-1 0 0,1 1 0 0,-1-14 0 0,0 0 0 15,1 0 9-15,-1-24-9 0,0 1 0 0,-1 0 0 0,-2-1 0 0,0-2 0 0,-2 1 2 16,1 0-2-16,0-1 0 0,-2 0-8 0,0 3 8 0,1 0 0 0,0-2-5 0,0-3 5 0,-1 0 0 16,-2 0 0-16,4-4 0 0,0 1 0 0,-2-1 2 0,1-2-2 0,0 2 0 0,-3-4 23 15,2-3-23-15,0-2 0 0,-2 1 15 0,3-1-15 0,-1 2 0 0,0-3 0 0,1-1 0 0,0-1 0 0,-3-1-10 16,2-2 10-16,1 3 0 0,-2-4-20 0,3-2 20 0,0 1 0 0,-2 1-10 0,1-1 10 0,1-2 0 16,-2-1 0-16,1-1 0 0,0 0 0 0,-2-2 10 0,3 2-10 0,-1 1 0 0,0-2 26 15,0-1-26-15,0 0 0 0,-2-1 11 0,2 0-11 0,1 1 0 0,-1-1 0 0,2-4 0 0,0 2 0 16,-2-2-25-16,2 0 25 0,-1 0 0 0,0-2-18 0,3 6 18 0,0-1 0 0,-1-1-21 15,2 4 21-15,0-1 0 0,-1 2 0 0,1-1 0 0,0 1 0 0,1 0-23 0,-2-7 23 0,0 1 0 16,0-1 5-16,2-1-5 0,0-1 0 0,0-1 7 0,1 2-7 0,0 2 0 0,2 0 0 0,-1 2 0 16,-1 0 0-16,2-1 23 0,-1-3-23 0,0-1 0 0,0-1-8 0,1-2 8 0,0 0 0 0,2-1 11 15,-2 3-11-15,-1-1 0 0,2-2 0 0,0 9 0 0,0-3 0 0,2 2 9 0,0 4-9 0,-1 2 0 16,0-2 5-16,1 5-5 0,1 0 0 0,-1-1 8 0,-2 1-8 0,0 0 0 0,1-2 0 16,2-3 0-16,0 2 0 0,0-4 13 0,0 3-13 0,1 1 0 0,0-3-6 0,-1 8 6 0,0-1 0 0,3-1-2 15,-7 10 2-15,0-2 0 0,0 1 0 0,1 2 0 0,1-1 0 0,0-2 6 16,2 2-6-16,-1-2 0 0,0 2 1 0,0 7-1 0,-1-3 0 0,2 2 10 0,-1 1-10 0,1-2 0 15,0 0 0-15,0 3 0 0,0-1 0 0,1 2 1 0,-3 0-1 0,-1 2 0 0,1-2 2 16,-1 4-2-16,1 1 0 0,1-4-18 0,-2 7 18 0,0 1 0 0,0-1 0 0,1 2 0 0,-1 3 0 16,0-2-18-16,-2 5 18 0,0 1 0 0,0-2 3 0,-1 5-3 0,0 1 0 0,0-3 8 0,-1 8-8 15,0-1 0-15,0-2 0 0,-1 7 0 0,0-1 0 0,3 0-7 0,-3 5 7 0,0 1 0 0,-2-3 2 16,2 11-2-16,0 1 0 0,-1-1 7 0,1 0-7 0,0 0 0 0,-1 0 0 0,1 1 0 0,0-1 0 16,-1 1-5-16,1 5 5 0,0 0 0 0,-1 0-4 0,1 0 4 0,0 0 0 0,-1-1-5 0,1 1 5 15,0 0 0-15,-2 0 0 0,1 0 0 0,0 0 0 0,0 0 1 0,0 0-1 0,0 1 0 0,-2 1 3 16,1 1-3-16,0 0 0 0,-1 1-1 0,-3 10 1 0,-1 2 0 0,0-2 0 0,0 6 0 0,0 1 0 15,-2 1 5-15,-4 19-5 0,-2-1 0 0,1 2-3 0,2-3 3 0,-1 0 0 0,1 1-17 16,0-1 17-16,1 0 0 0,-3 1 0 0,3 1 0 0,1 0 0 0,-2 2-10 0,3-2 10 0,1 1 0 16,-2 3 4-16,0-1-4 0,1 0 0 0,-3-1-11 0,2 6 11 0,1-2 0 0,-2 3 0 0,0 2 0 15,1 1 0-15,-1 1-5 0,1 2 5 0,1-1 0 0,0 2 17 0,-1-2-17 0,2 1 0 16,-1 0 23-16,0 4-23 0,-1 0 0 0,-1 1 0 0,2 4 0 0,-1-2 0 0,10-63 0 0,-11 65 10 16,-2 3-10-16,2 2 0 0,0-1-10 0,0 3 10 0,-1 1 0 0,1-2-20 0,-1 5 20 0,3-1 0 0,-2 0 0 15,0-2 0-15,2 1 0 0,0-2-24 0,1-1 24 0,1 0 0 0,0 1 10 0,0 2-10 0,-1 1 0 16,-1 0 3-16,2 4-3 0,0 0 0 0,-3 0 0 0,2 3 0 0,1 0 0 0,-1 2 14 15,2-5-14-15,1 1 0 0,-2-1 9 0,1 3-9 0,0-1 0 0,-2 2 3 0,5-4-3 0,0 1 0 16,0-1 0-16,1-2 0 0,0 0 0 0,-1 1 1 0,2-3-1 0,0 1 0 0,0 2-1 16,0 4 1-16,0 0 0 0,-2-1 3 0,2 1-3 0,0 1 0 0,0 0 0 0,2-3 0 0,0 2 0 15,0-1 27-15,-1-3-27 0,0 2 0 0,2-1-3 0,-2 2 3 0,0-2 0 0,0 0-17 0,2 2 17 0,0-1 0 16,1 2 0-16,0-5 0 0,0 0 0 0,1 1-4 0,0-6 4 0,1 0 0 0,1 3-12 16,-3-3 12-16,0 0 0 0,1 1 32 0,0 2-32 0,0-1 0 0,1 3 0 0,1-3 0 0,-1 0 0 15,0 2 41-15,1-8-41 0,1-1 0 0,1 2 13 0,-1-6-13 0,0-2 0 0,2 3 3 16,-2-9-3-16,-1 3 0 0,2 0 0 0,-2 1 0 0,1-2 0 0,1 4-3 0,-1-4 3 0,0 3 0 0,4 0 5 15,-3-5-5-15,0 3 0 0,0-1 11 0,1-2-11 0,-1-1 0 0,2 0 0 0,-1-3 0 0,-1 1 0 16,0-1 34-16,0-8-34 0,2 0 0 0,-1 0 25 0,-1-6-25 0,2 1 0 16,-1 2 8-16,-6-8-8 0,0 1 0 0</inkml:trace>
  <inkml:trace contextRef="#ctx0" brushRef="#br0" timeOffset="22972.84">12995 9972 0 0,'0'0'290'0,"0"0"-290"16,-33 7 0-16,0-2 0 0,-2 3-7 0,16-5 7 0,0 0 0 0,1 1-10 0,0 0 10 0,0-2 0 15,0 3-7-15,2 1 7 0,-1-1 0 0,-1 1 0 0,2 0 0 16,0 1 0-16,-1 0-7 0,1 0 7 0,1 1 0 0,-4 0-1 0,3 0 1 0,0 3 0 0,0-3-2 0,0 3 2 15,1-1 0-15,-2 3 0 0,1-1 0 0,0 2 0 0,1-2 1 0,-13 9-1 0,-1 1 0 16,0 3-1-16,7-3 1 0,0 2 0 0,-1 1 0 0,4-2 0 0,0 0 0 0,0 1 0 0,4 1 0 0,1-1 0 0,-2 1 4 16,3 0-4-16,-1-2 0 0,0 2 4 0,0-2-4 0,-1 1 0 0,-1 2 16 15,5 2-16-15,1-1 0 0,-3 2 0 0,4-2 0 0,0 2 0 0,-2 1 19 0,2 2-19 0,0-1 0 0,-2 0 4 16,3 2-4-16,1 0 0 0,-2-2 2 0,3 3-2 0,-1-2 0 0,-1 0 0 0,3 1 0 0,0-1 0 16,-2 1-9-16,3-2 9 0,1-1 0 0,-1 2-14 0,7 0 14 0,0-3 0 0,0 2-12 15,1-2 12-15,-1-1 0 0,1 2 0 0,-1-1 0 0,0-1 0 0,0 2 9 0,1-4-9 0,0 0 0 0,3 2 11 16,1-4-11-16,0 1 0 0,1-2 2 0,3 0-2 0,-2-1 0 0,3-1 0 0,0 0 0 15,0-2 0-15,1 0-9 0,-1-1 9 0,2-1 0 0,0-2-11 0,1 0 11 0,-1-2 0 0,2 2 3 16,-2-3-3-16,2-1 0 0,-1 2 0 0,3-1 0 0,0 0 0 0,0-1 26 0,3 2-26 16,-1-2 0-16,1-1 52 0,0 1-52 0,0 0 0 0,0 1-3 0,1-3 3 0,0 0 0 0,1 3 0 15,-1-2 0-15,0-1 0 0,2 1-35 0,0-3 35 0,1 0 0 0,0 2 4 0,-1-3-4 0,2 1 0 16,-1-1 18-16,-1-3-18 0,0 2 0 0,2-1 0 0,-2-2 0 0,1 0 0 0,1 2 1 0,1-4-1 16,-1 0 0-16,0 0 2 0,1-3-2 0,-1 0 0 0,1 0-16 0,-2-2 16 0,1 0 0 0,1-2 0 15,-3 0 0-15,1 0 0 0,-1-3-9 0,1-1 9 0,1 2 0 0,1-2 5 16,0-2-5-16,0 1 0 0,2-3 11 0,-3 3-11 0,0-4 0 0,1 1 0 0,-2-3 0 0,0 2 0 0,0-1-8 15,0-3 8-15,-1 1 0 0,1-2-19 0,-5 0 19 0,2 0 0 0,1-2-11 0,-3 1 11 0,-1-2 0 16,3 2 0-16,0-2 0 0,-2 0 0 0,2-1-4 0,-3 0 4 0,0 1 0 0,2-2 1 16,-4 1-1-16,-1 0 0 0,2-2-2 0,-3 1 2 0,0 0 0 0,2-1 0 0,-4-4 0 0,0 2 0 15,2 0-6-15,-3 0 6 0,0-1 0 0,0 1 6 0,-3-1-6 0,-1 1 0 0,2 0 15 16,-3 0-15-16,1 0 0 0,0-2 0 0,-2 3 0 0,2-1 0 0,0-2 12 0,-4 2-12 0,0 0 0 0,1-1 7 16,-3 1-7-16,1-1 0 0,1 0 3 0,-5 1-3 0,0 0 0 0,0-3 0 15,1 2 0-15,0-1 0 0,0 1 13 0,-1 1-13 0,0-1 0 0,0 1 7 0,-1 1-7 0,0-1 0 0,-2 0-4 16,-4 2 4-16,1 0 0 0,0-2 0 0,1 3 0 0,0 0 0 0,-2-3-11 0,-2 3 11 0,2-1 0 15,0 2-14-15,-1 2 14 0,-1 0 0 0,1-3-10 0,-2 5 10 0,-1 1 0 0,0-4 0 16,-4 6 0-16,0 0 0 0,-2-2 0 0,1 4 0 0,-1 1 0 0,0-1-5 0,1 5 5 0,0-1 0 0,-1 0-4 16,-1 5 4-16,-1 0 0 0,-2-2 0 0,-1 3 0 0,0 1 0 0,-2-1 17 15,-2 3-17-15,-1 2 0 0,2-2 13 0,-2 3-13 0,-1 2 0 0,-1-1 0 0,0 0 0 0,0 2 0 0,-2 1 0 16,2 1 0-16,0 3 0 0,-2-1 5 0,0 1-5 0,0 0 0 0,-1 2 4 0,-3 0-4 16,0 1 0-16,-1-1 1 0,0 3-1 0,0-1 0 0,1 3 0 0,4 0 0 0,-1 0 0 0,-1 1-3 15,3 3 3-15,-1-1 0 0,1 2-7 0,-1-2 7 0,-1-1 0 0,0 3-11 0,3-3 11 0,-1 0 0 16,1 1 0-16,-4-2 0 0,-1 1 0 0,-1 1-3 0,-2-5 3 0,-1 1 0 0,2 1 0 15,2-8 0-15,-1 1 0 0</inkml:trace>
  <inkml:trace contextRef="#ctx0" brushRef="#br0" timeOffset="24123.74">6138 12091 0 0,'0'0'418'0,"0"0"-430"0,0 0 12 0,0 0 0 0,0 0-30 0,0 0 30 0,0 0 0 0,0 0-18 16,0 0 18-16,0 0 0 0,0 0 0 0,-62-12 0 0,-1-1 0 0,0 0-10 15,45 12 10-15,0-2 0 0,-3 1 43 0,2 2-43 0,1 0 0 0,0 0 10 0,0 0-10 0,0 0 0 0,0 2 0 16,1 0 0-16,1-1 0 0,-1 1-12 0,1 3 12 0,-1-2 0 0,0 4-13 0,1-2 13 0,-2 3 0 0,2-3-7 16,-1 4 7-16,-2-2 0 0,1 1 0 0,2 0 0 0,-1 1 0 0,-1 1 2 0,3-1-2 15,-3 2 0-15,2 0 6 0,3 0-6 0,-2 2 0 0,-3-1 36 0,-8 9-36 0,0 0 0 0,-1 2 0 16,16-9 0-16,0-1 0 0,-3 1 44 0,2-1-44 0,3 1 0 0,-3 1 16 0,0-1-16 0,3 1 0 16,-2 3 18-16,-8 10-18 0,1 1 0 0,1 3 0 0,0-2 0 0,2 1 0 0,-1-1-5 0,5-3 5 15,-1 0 0-15,-5 1-41 0,8-3 41 0,-1 0 0 0,1 2-23 0,2-4 23 0,0 3 0 0,-2 0 0 16,6 0 0-16,0 1 0 0,-2-1-32 0,1 0 32 0,1 2 0 0,-2 2-17 0,0-2 17 15,0 1 0-15,2 1-16 0,0 1 16 0,0 0 0 0,0 1 0 0,3-3 0 0,0-1 0 0,1 2-12 16,4-4 12-16,-2 0 0 0,3 0-15 0,-1-1 15 0,-1 0 0 0,2 2 3 0,-2-2-3 0,1 0 0 16,3 1 0-16,-1-2 0 0,-1 1 0 0,2 0 3 0,2-3-3 0,2 0 0 0,-1 0-4 15,5-4 4-15,-2 1 0 0,2 3 0 0,-3-4 0 0,-2 2 0 0,2-3 0 0,0 1 0 0,2-1 0 16,-2 1 36-16,3-3-36 0,-1 1 0 0,2 0-8 0,0-2 8 0,1 0 0 0,2 0-34 0,-3-6 34 16,1 2 0-16,1-2 0 0,2 2 0 0,-2-2 0 0,3 1-23 0,0-2 23 0,2 0 0 0,-1 2-20 15,0-2 20-15,-1-1 0 0,4 1 41 0,-2-4-41 0,-1 1 0 0,1-1 0 0,2-2 0 0,-1 0 0 16,2 1 9-16,-4-4-9 0,3 2 0 0,-1-3-6 0,-2 1 6 0,-3-2 0 0,5 1-1 15,1-2 1-15,-2 1 0 0,1-2 0 0,3-4 0 0,-2 1 0 0,1-3-20 0,-1 1 20 0,1-2 0 16,0 1-14-16,-5-4 14 0,0 1 0 0,2-2 0 0,3 0 0 0,-2-2 0 0,3 1 0 16,-3-3 0-16,0-2 0 0,0-1 22 0,1 0-22 0,-2-2 0 0,0 1 22 0,-1 2-22 0,1-1 0 0,2-2 22 15,-6 1-22-15,-1 1 0 0,3 1 0 0,-4-3 0 0,-1 2 0 0,2 0 15 0,-2-1-15 16,2 0 0-16,-1-1 17 0,-2-1-17 0,1 1 0 0,1 1-7 0,0-2 7 0,-1 1 0 0,1 0 0 16,-2-4 0-16,2 3 0 0,2-1-5 0,-3 0 5 0,-1 2 0 0,2-3-6 0,-6 1 6 15,-1 1 0-15,1-2 3 0,1 1-3 0,0 1 0 0,0 0 0 0,-3 2 0 0,0 0 0 0,1-2-5 16,-1 5 5-16,1-1 0 0,0-3-33 0,-1 6 33 0,-1-1 0 0,1-2-28 0,-6 3 28 0,0 2 0 15,2-2 0-15,-4 14 0 0,1-1 0 0,-2-3 9 0,1 3-9 0,-2 0 0 0,3 1 23 16,-3-3-23-16,1 3 0 0,1-3-22 0,-4 2 22 0,1-1 0 0,1 1 0 0,-2 5 0 0,1-1 0 16,-2 2-9-16,-5-7 9 0,0-1 0 0</inkml:trace>
  <inkml:trace contextRef="#ctx0" brushRef="#br0" timeOffset="24675.28">12810 11275 0 0,'0'0'351'0,"0"0"-358"0,0 0 7 0,0 0 0 0,0 0 0 0,0 0 0 16,0 0 0-16,0 0-7 0,0 0 7 0,0 0 0 0,0 0-7 0,0 0 7 0,0 0 0 0,0 0-8 16,0 0 8-16,0 0 0 0,0 0 0 0,0 0 0 0,0 0 0 0,0 0-1 0,0 0 1 0,0 0 0 0,0 0-11 15,41-3 11-15,0 2 0 0,0-4-22 16,-41 3 22-16,0 0 0 0,-2 0 0 0,-8-3 0 0,-2-1 0 0</inkml:trace>
  <inkml:trace contextRef="#ctx0" brushRef="#br0" timeOffset="25024.15">6554 13309 0 0,'0'0'400'0,"0"0"-400"0,-36 18 0 16,0 0 0-16,-1 2 23 0,22-21-23 0,-1-1 0 0,0 2-5 0,2-10 5 0,1 1 0 0,-3-2-16 15,0-10 16-15,-1 0 0 0,1-1 0 0,16 22 0 0,0 0 0 0</inkml:trace>
  <inkml:trace contextRef="#ctx0" brushRef="#br0" timeOffset="25825.89">4755 7315 0 0,'0'0'295'0,"0"0"-303"0,-23 49 8 0,-1 1 0 0,0 3 0 16,10-25 0-16,-1-1 0 0,0 4-10 0,1-3 10 0,2-1 0 0,-3 1-14 16,6-3 14-16,-2 0 0 0,-1 0-6 0,5 0 6 0,-2 3 0 0,-2 0 0 0,4-4 0 0,0-1 0 0,0 3-1 15,1-1 1-15,0-1 0 0,1 1 5 0,5-25-5 0,0 0 0 0,0 0-2 0,0 0 2 0,0 0 0 0,0 0 0 16,0 0 0-16,0 0 0 0,0 0 4 0,0 0-4 0,0 0 0 0,0 0-5 0,0 0 5 15,0 0 0-15,0 0-2 0,-7 188 2 0,1 1 0 0,-5-1 0 0,17-155 0 16,-1 0 0-16,1 1 0 0,1-1 0 0,0-1 0 0,3 2 7 0,-2-4-7 0,1-1 0 0,2 2-4 16,0-4 4-16,-1 1 0 0,3-1 0 0,-2-2 0 0,2 1 0 0,-1-2 8 0,2-2-8 0,-1 1 0 15,3 0 75-15,0-3-75 0,-2-2 0 0,0 1 1 0,2-5-1 0,2-2 0 0,-1 5 0 0,2-8 0 0,0 1 0 16,0 1-33-16,0-4 33 0,0 1 0 0,2 1-33 0,1-5 33 0,1 1 0 0,0 1-11 16,-1-5 11-16,1 0 0 0,2 3 0 0,-1-4 0 0,0 0 0 0,3-1 31 0,-3-3-31 0,3 1 0 15,0 0 30-15,-4-2-30 0,2 0 0 0,3 0 9 0,-4-2-9 0,0 0 0 0,-1-1 0 0,2-1 0 16,-1-1 0-16,2-1 8 0,-2-1-8 0,-2 1 0 0,3-5-4 15,-3 4 4-15,0-1 0 0,1 0-14 0,-3-3 14 0,0 1 0 0,0 2 0 0,1-7 0 0,-3 2 0 0,0-1-6 0,0-1 6 0,-1 2 0 16,1-1 0-16,0 0 0 0,0 0 0 16,1-1-3-16,-3 0 3 0,2-1 0 0,0-2 0 0,-1 1 0 0,-3 0 0 0,5-2-3 0,-7 4 3 0,2-1 0 0,1-3-8 15,-5 1 8-15,-1-2 0 0,2 0-14 0,-2 0 14 0,0 1 0 0,-2-3 0 0,3 4 0 0,-1-3 0 0,3 2-13 16,-5-3 13-16,1 2 0 0,1-2 19 0,-3 0-19 0,0 2 0 0,2-2 23 0,-4 3-23 0,0 0 0 0,0-3 0 16,-2 1 0-16,0 1 0 0,3-2 14 0,-4 7-14 0,1-1 0 0,1-1 12 15,-5 1-12-15,1-1 0 0,-2 0 5 0,1 11-5 0,1 0 0 0,-2-1 0 0,0 1 0 0,0-1 0 0,1 0-11 16,-3-1 11-16,0 3 0 0,0-4 3 0,0 2-3 0,1 0 0 0,-4-1 19 0,-1 1-19 15,0 1 0-15,1-3 0 0,-3 5 0 0,2-2 0 0,-2-1 12 0,2 3-12 0,-3 2 0 0,0-2-6 16,0 3 6-16,0 2 0 0,1-2 10 0,-3 5-10 0,2 0 0 0,-2-1 0 0,1 3 0 0,0 0 0 16,-4 2 22-16,1 0-22 0,-1 1 0 0,-1 1 6 0,1 1-6 0,-1 0 0 0,-3 3-11 15,3-1 11-15,-3 0 0 0,2 2 0 0,-14 8 0 0,2 0 0 0,-1 0-17 0,6 0 17 0,0 0 0 16,1 2 3-16,4-5-3 0,-1 1 0 0,0-1 14 0,13-6-14 0,-3 0 0 0,3 0 0 0,0-2 0 16,0 1 0-16,0 0 16 0,2 0-16 0,-1-3 0 0,2 3 15 0,4-7-15 0,1 1 0 0,-1 0 34 15,1-2-34-15,0 0 0 0,0 1 0 0,-8-2 0 0,-2 0 0 0</inkml:trace>
  <inkml:trace contextRef="#ctx0" brushRef="#br0" timeOffset="28845.12">4252 8711 0 0,'0'0'454'0,"0"0"-558"16,74 0 104-16,3-1 0 0</inkml:trace>
  <inkml:trace contextRef="#ctx0" brushRef="#br0" timeOffset="37454.15">30969 6854 0 0,'0'0'350'0,"0"0"-351"0,0-3 1 0,0-2 0 0,-1-1-1 16,-1 1 1-16,1 0 0 0,0 0-1 0,-2-2 1 0,1 3 0 0,0-3 0 0,-1 1 0 0,0 0 0 0,0-1-1 16,-1 2 1-16,0-3 0 0,-1 1-1 0,0 3 1 0,0-1 0 0,-1-1-1 15,0 0 1-15,0 1 0 0,-3-1 0 0,-9-2 0 0,-2 0 0 0,-1 0-1 0,2 3 1 0,-1 1 0 0,0-2-2 16,0 5 2-16,0 0 0 0,-1-3-2 0,1 6 2 0,-1-1 0 0,-1 0 0 0,3 1 0 0,-1 3 0 0,-2-1-1 16,2 2 1-16,0-1 0 0,-1 1 0 0,-11 7 0 0,-1 2 0 0,0-1 0 0,18-4 0 0,-1-1 0 15,-2 0 0-15,-8 9 0 0,0 0 0 0,-2 2 0 0,2-2 0 0,1 1 0 0,1 1 0 16,1-1 0-16,-1 1 0 0,0 0 0 0,6 0 0 0,-1 2 0 0,-3-1 0 0,5 0 0 0,-1 1 0 15,-1 0-1-15,4 1 1 0,1-1 0 0,-3 2-1 0,5-2 1 0,-1 0 0 0,1 0 0 0,0 1 0 16,-1 0 0-16,1 0 0 0,-1-2 0 0,2 1 0 0,0 2 0 0,2 0 0 0,1-1 0 0,0 1 0 16,3-1 0-16,-1 1 0 0,1 1 0 0,3-2 0 0,0 0 0 0,0 0 0 0,2 0 0 0,0 0 0 15,0 0 0-15,0-23 0 0,0 0 0 0,0 0 0 0,0 0 0 0,0 0 0 0,0 0 0 16,17 56 0-16,-1-1 0 0,2 2 0 0,-11-46 0 0,0 0 0 0,3 1 0 0,0-1 0 0,0 2 0 0,1 0 0 16,1-1 0-16,0 0 0 0,1 4 0 0,-13-16 0 0,0 0 0 0,0 0 0 0,47 40 0 15,0 0 0-15,0 2 1 0,-23-29-1 0,0 2 0 0,2-1 1 0,0-5-1 0,-1 2 0 16,2 0 2-16,0-4-2 0,-1 1 0 0,2 1 0 0,-1-3 0 0,1-2 0 0,0 4 9 15,-3-5-9-15,2 1 0 0,1 0 16 0,0-2-16 0,1-2 0 0,0 2 19 0,-1-2-19 0,0 0 0 0,2-1 0 16,0-2 0-16,0 1 0 0,1-3 19 0,-2-2-19 0,0 0 0 0,2-1 14 0,0 0-14 16,0-1 0-16,1 2 11 0,-3-3-11 0,0 1 0 0,2-3 0 0,-4 1 0 0,1 1 0 0,1-1 9 15,-2 0-9-15,-1-1 0 0,1 1 7 0,1-5-7 0,-1 0 0 0,1-2 8 0,-4 3-8 0,2 0 0 16,0-3 0-16,-4 0 0 0,-1 0 0 0,4 1 10 0,-5-2-10 0,0 2 0 0,0-2 9 0,-2-1-9 0,0 0 0 16,2 0 8-16,-1-1-8 0,-1-2 0 0,1 1 0 0,-1-1 0 0,0 0 0 15,1 0 9-15,-6 1-9 0,0 0 0 0,1 1 10 0,-3 0-10 0,0 1 0 0,-1-2 9 0,-3 1-9 0,0 1 0 16,2-3 0-16,-6 0 0 0,0 1 0 0,2 1 11 0,-3 1-11 0,0 1 0 0,1-3 13 15,-3 3-13-15,0-1 0 0,0 2 9 0,-1 8-9 0,0 0 0 0,-1-1 0 0,0-2 0 0,0 1 0 16,-2-2 7-16,-2-12-7 0,0-1 0 0,-2 0 3 0,2 13-3 0,0 0 0 0,-1-1 0 0,-2 1 0 16,1 0 0-16,-1 0 0 0,-2 0 0 0,1 1 0 0,-1-2-4 0,-3 3 4 0,1-2 0 15,-2 0-5-15,-1 3 5 0,0 0 0 0,-1-4-4 0,-13-4 4 0,-1-1 0 0,-1 1 0 0,2 4 0 16,0 4 0-16,-1-1 0 0,2 3 0 0,0 1 0 0,-2-2 3 0,0 6-3 0,0 0 0 0,-2 0 4 16,2 2-4-16,0 1 0 0,-3 0 0 0,3 1 0 0,0 0 0 0,-1 1 2 0,0 2-2 0,0 0 0 15,-4 1-2-15,2 1 2 0,-1 0 0 0,-1 2-4 0,2-3 4 0,-1-2 0 0,1 1 0 16,-1-3 0-16,-2 0 0 0</inkml:trace>
  <inkml:trace contextRef="#ctx0" brushRef="#br0" timeOffset="46112.77">29708 7977 0 0,'0'0'406'0,"0"0"-419"0,-19 4 13 15,0 1 0-15,1 1 0 0,2-5 0 0,0 0 0 0,-1 0 3 0,1-1-3 0,-1 0 0 0,-1 0-5 16,-1 0 5-16,1 0 0 0,-1-2-12 0,1 1 12 0,1-1 0 0,-3 1 0 0,1-2 0 0,1 3 0 15,-2-1 1-15,2-1-1 0,-2 1 0 0,-1-1-9 0,3 1 9 0,-1-1 0 0,-1 0 11 16,1 1-11-16,0-1 0 0,-2 1 0 0,2 0 0 0,-1 0 0 0,-3-1 4 0,2 0-4 0,-1 1 0 0,0 0-2 16,-14-1 2-16,1 0 0 0,-1 0-5 0,3 1 5 0,1 1 0 0,-1-3 0 15,3 2 0-15,1 0 0 0,0-2 9 0,-1 1-9 0,1-1 0 0,-1 2 1 0,-1 1-1 0,1 0 0 0,-1-2-6 16,-1 2 6-16,1 0 0 0,0-1 0 0,-1 1 0 0,1 0 0 0,-2 1-8 0,2-1 8 0,1 0 0 16,-1 2 0-16,-1-1 0 0,1-1 0 0,-2 3-5 0,0-1 5 0,1 0 0 0,-2 2 0 15,-1-2 0-15,1 0 0 0,0 2-3 0,-3-2 3 0,1 1 0 0,-4-1 9 0,5-1-9 0,0 0 0 16,-3 0 10-16,2-1-10 0,0 0 0 0,-4 2 0 0,6 0 0 0,-1-1 0 0,1 4 10 15,-2-2-10-15,-1-2 0 0,0 3 2 0,1-1-2 0,1-1 0 0,-1 2 3 0,2-1-3 0,1-2 0 0,-1 0 0 16,1 1 0-16,0-1 0 0,0 1-13 0,-1-1 13 0,1 0 0 0,-2 2-1 0,2-2 1 16,1 0 0-16,-2 1 14 0,-1-1-14 0,1 0 0 0,-4 0 0 0,5 2 0 0,0-2 0 0,-1 1 11 15,2 0-11-15,0 1 0 0,-1-1 4 0,-1 0-4 0,0 1 0 0,-3 0 16 0,1-1-16 0,0 1 0 16,-1 0 0-16,1-2 0 0,-1 1 0 0,0-1 15 0,0 1-15 0,-1-1 0 0,1 3 10 16,3-3-10-16,1 0 0 0,-2 2 8 0,1 0-8 0,2-1 0 0,-2 1 0 0,0-1 0 0,1 1 0 15,-1 1 5-15,-3-2-5 0,1 1 0 0,-3 1 1 0,6-4-1 0,0 1 0 0,-3 2-2 16,6 1 2-16,0-2 0 0,-2 2 0 0,3-4 0 0,0 2 0 0,-2 1-6 0,3-2 6 0,-1 0 0 0,-2 1 5 15,3-1-5-15,1 0 0 0,-1 1 7 0,1 0-7 0,1 1 0 0,-1-2 0 0,3 1 0 16,2 1 0-16,-2 1 2 0,3-4-2 0,0 0 0 0,-2 2-8 0,3 1 8 0,0-2 0 0,1 1-29 16,0-2 29-16,2 0 0 0,-1-2 0 0,0 4 0 0,1-2 0 0,-2 2-16 0,1 0 16 0,0 1 0 15,0 0-1-15,2-3 1 0,-1 0 0 0,-2 0 9 0,3 0-9 0,1 0 0 0,-1 1 0 16,-1-1 0-16,-1 1 0 0,-2 3 13 0,10-4-13 0,0 1 0 0,-1 0 8 0,0-1-8 0,0 0 0 16,-2 2 14-16,0-1-14 0,-2 0 0 0,2 0 0 0,-3 1 0 0,1-1 0 0,-1 1 26 0,1-2-26 15,-2 1 0-15,0 2 14 0,1-3-14 0,1 1 0 0,-1 1-1 0,2 0 1 0,-2-1 0 16,2 0 0-16,2-1 0 0,-1 0 0 0,-1 1 0 0,8-1 0 0,1 0 0 0,-1 1 2 0,1-1-2 15,0 0 0-15,0 0 1 0,-2 0-1 0,2 0 0 0,0 0 0 0,0 0 0 0,0 0 0 0,-3-1 3 16,2 1-3-16,0 0 0 0,0-2 9 0,0 1-9 0,-1-1 0 0,-1 1-1 0,2 0 1 16,0 0 0-16,-2-1 0 0,-1 1 0 0,2 0 0 0,0-1 1 0,0-1-1 0,-1 1 0 15,-1 0-5-15,2 0 5 0,0 1 0 0,-2-4-14 0,2 1 14 0,0 1 0 0,-2 0 0 0,-1 0 0 0,2 1 0 16,-1-4-6-16,0 1 6 0,1 2 0 0,0-2-2 0,-10-8 2 0,1 2 0 0,-3-1 8 16,13 6-8-16,0 1 0 0,-3-2 0 0,3 0 0 0,0 2 0 0,0-2 10 0,-1 1-10 0,1-1 0 15,0 0 16-15,-8-9-16 0,0 1 0 0,-2-3 4 0,4 2-4 0,-1 1 0 0,1-4 0 0,2 4 0 0,-1-1 0 16,0-1 5-16,3 2-5 0,-1 0 0 0,0-1 9 0,2 2-9 0,-1-1 0 0,0-1 8 15,1-1-8-15,0 2 0 0,-1-1 0 0,2 1 0 0,-1 1 0 0,1-2 22 0,0 1-22 0,1 0 0 16,-1 1 12-16,2-1-12 0,0 0 0 0,-3 0 17 0,2-1-17 0,0 0 0 0,-1 0 0 16,1 1 0-16,-1-1 0 0,0 0 15 0,0 1-15 0,1-1 0 0,-1-3 9 0,1 3-9 0,0 0 0 15,0-1 6-15,1 0-6 0,0 0 0 0,-3-1 0 0,3 1 0 0,0-1 0 0,0 0 11 0,1 1-11 16,0 1 0-16,-2-2 15 0,2 2-15 0,0 0 0 0,0-1 9 0,0 0-9 0,1 1 0 0,-1-1 0 16,2-1 0-16,-1 1 0 0,0 1-10 0,2-2 10 0,0 1 0 0,-2 0 7 0,3 2-7 15,0 0 0-15,-2-2 13 0,2 1-13 0,0 0 0 0,-2 1 0 0,2 0 0 0,0 1 0 0,-1-4 10 16,1 5-10-16,0-1 0 0,-1 0-14 0,2 0 14 0,0 1 0 0,0-2-17 0,0 3 17 15,0-2 0-15,2 0 0 0,0 3 0 0,0-1 0 0,1-2 0 0,-2 11 0 0,0-2 0 0,0 0-11 16,0 1 11-16,1 0 0 0,1-3-9 0,-2 3 9 0,0 0 0 0,2-2 0 0,-1 1 0 0,1 1 0 16,1-2-10-16,-1 0 10 0,0 1 0 0,0-1-25 0,1 0 25 0,0 1 0 0,1 1-26 15,-1-1 26-15,0-1 0 0,2-1 0 0,0 2 0 0,1 2 0 0,-1-4-16 0,10-4 16 0,0 1 0 0,2-1-2 16,-11 9 2-16,0-2 0 0,1-1-4 0,9 1 4 0,1-3 0 0,0 1 0 0,-10 5 0 0,-1-1 0 16,0 1-6-16,11-1 6 0,0 2 0 0,1-2-9 0,-1 2 9 0,-1 0 0 0,3 2-8 15,-1 1 8-15,0-3 0 0,0 4 0 0,-2-1 0 0,1 0 0 0,1 3-12 0,-2-2 12 0,1-1 0 16,-1 2-11-16,1-2 11 0,1 1 0 0,-2 3-7 0,1-1 7 0,-1-2 0 0,3 2 0 15,1-2 0-15,-1 0 0 0,-1 2-4 0,15 3 4 0,2-1 0 0,-2 2 3 0,-3-2-3 0,-1 0 0 16,1-2-3-16,-4 0 3 0,1-1 0 0,1 2 0 0,-3-3 0 0,2-1 0 0,0 1 3 0,-1 2-3 16,1-1 0-16,0 1 12 0,2-3-12 0,1 0 0 0,0 0 6 0,-3-1-6 0,1 1 0 0,1 1 0 15,-1-3 0-15,0 2 0 0,3 1-14 0,-1-2 14 0,1 0 0 0,0 1-16 16,0 1 16-16,2-1 0 0,-1 2-8 0,0-2 8 0,1-2 0 0,-1 3 0 0,0-2 0 0,1 0 0 16,2 1 2-16,-3-2-2 0,0-1 0 0,-1 2-3 0,1-2 3 0,-1 0 0 0,0 2-12 0,2-1 12 0,-1 0 0 15,2 0 0-15,1 0 0 0,-2-1 0 0,1 2-19 0,4 0 19 0,-1 0 0 0,3 1-2 16,-1-3 2-16,2 0 0 0,-2 1-2 0,-2-1 2 0,1 0 0 0,1 2 0 15,-1 0 0-15,-1-2 0 0,2 0 9 0,-3 0-9 0,0 0 0 0,3 4 2 0,-1-4-2 0,0 0 0 0,-1 0-8 16,3 0 8-16,-2 0 0 0,1 0 0 0,0 0 0 0,-2 0 0 0,1 0 2 0,-1 0-2 0,1 0 0 16,2 1 1-16,-4-1-1 0,2 0 0 0,0 2 10 0,-3-2-10 0,-1 0 0 0,2 0 0 15,0 0 0-15,-1 0 0 0,3-2 3 0,0 1-3 0,-1 1 0 0,1-1-15 0,-3-2 15 0,2 3 0 0,-2 0 3 16,2 0-3-16,1 0 0 0,2-2 0 0,-5 2 0 0,-1 0 0 0,2-2 0 0,-1 2 0 0,-2 0 0 16,1-1-6-16,2 1 6 0,0 0 0 0,2-3-11 0,-4 1 11 0,1 0 0 0,-1-1 0 15,-4 1 0-15,1 0 0 0,0-2-6 0,-3 0 6 0,1 1 0 0,1 0 0 0,-1 2 0 16,1-2 0-16,0-1-10 0,3 2 10 0,0-1 0 0,1-1 0 0,-2 1 0 0,1 1 0 0,0-1-14 15,2 0 14-15,0 2 0 0,-1-2 3 0,1 2-3 0,-1-1 0 0,1-2 6 0,-1 1-6 0,-2 0 0 16,1-1 0-16,-2 1 0 0,0-2 0 0,2 0-12 0,-4 0 12 0,0 1 0 0,3-1-8 0,-4 0 8 0,0 1 0 16,3-1-6-16,-2 0 6 0,0 1 0 0,1 1 0 0,-3-1 0 0,0 0 0 15,1 1-13-15,-3 2 13 0,0-2 0 0,1 1-1 0,-1 1 1 0,-1 0 0 0,0 0-7 0,0-1 7 16,-1 1 0-16,1 0 0 0,-3-2 0 0,0 3 0 0,0-4-6 0,-3 2 6 0,-2 2 0 0,1-4 0 16,-11 4 0-16,2 0 0 0,-1-1-7 0,1 1 7 0,1 0 0 0,0-1 0 0,0 1 0 0,1 0 0 15,1-1-3-15,2 2 3 0,-2 0 0 0,0 0-5 0,0 0 5 0,-1 2 0 0,3-1-10 0,-4 2 10 16,0-4 0-16,4 4 0 0,-11-3 0 0,0 1 0 0,2 0-15 0,-2 0 15 0,1-1 0 15,1 2-16-15,-2-2 16 0,0 2 0 0,1 0-13 0,0 1 13 0,1-2 0 0,-1 2 0 0,0-1 0 16,0 2 0-16,0-1-7 0,0 2 7 0,2-1 0 0,-2-1-3 0,-1 3 3 0,0-1 0 16,2 1-4-16,-2 0 4 0,1 1 0 0,1-1 0 0,3 11 0 0,0-1 0 0,2 2-5 0,-5-1 5 15,0 0 0-15,1 1-5 0,-3 0 5 0,1 0 0 0,1 0-5 0,-4 0 5 0,0 0 0 0,1 0 0 16,-3-1 0-16,0 2 0 0,2-2-3 0,-3 2 3 0,0-1 0 0,0-1-3 0,0 2 3 0,0-1 0 16,-1-1-1-16,0 2 1 0,0 0 0 0,-2-1 0 0,-1 3 0 0,1-1 0 0,0 2-1 15,-2 11 1-15,0 1 0 0,-2 2 0 0,-1-7 0 0,1 0 0 0,0 3 0 0,-1-5 0 0,1 0 0 16,-2 2 0-16,-2-1 0 0,2-1 0 0,0 0 0 0,-2-1 0 0,1 0 0 0,-2 2 0 0,-2-3 0 15,1 2 0-15,-4 1 0 0,2-1 0 0,-1 1 0 0,1 2 0 0,-1-5 0 0,-1 0 0 0,0 0 0 16,0-6 0-16,1 0 0 0</inkml:trace>
  <inkml:trace contextRef="#ctx0" brushRef="#br0" timeOffset="63696.54">25201 7924 0 0,'0'0'552'0,"0"0"-554"0,0 14 2 16,0 1 0-16,0 0 0 0,0-12 0 0,0 0 0 0,1 2 0 15,-1-1 0-15,0-1 0 0,1 5-20 0,-1-3 20 0,0 0 0 0,1 2-13 0,-1 1 13 0,0-1 0 0,0-7 0 0,-1 7 0 0,-2 11 0 16,0 1 0-16,0-1 10 0,-1-2-10 0,0 4 0 0,-1-4 9 0,-2 2-9 0,0-2 0 0,0 2-15 16,-2-2 15-16,-1-2 0 0,-1 3 0 0,0-3 0 0,-1-1 0 0,-1 0-1 0,-2-2 1 0,0 2 0 15,-1-1-4-15,-1-2 4 0,-1 2 0 0,1-2-7 0,-19 5 7 0,2-1 0 0,0 2 0 0,1-4 0 16,1-1 0-16,-1 1-11 0,-1-4 11 0,1-1 0 0,-2 0 0 0,2-5 0 0,0 0 0 0,-1 2-5 15,-1-3 5-15,1 0 0 0,-1 1 0 0,0-2 0 0,0 0 0 0,-2-1-12 0,3-1 12 0,-2 0 0 16,1-1 3-16,1 1-3 0,-1 0 0 0,0-1 7 0,4-1-7 0,-1 0 0 0,1-1 0 16,0-1 0-16,-1 0 0 0,0-3-6 0,2 1 6 0,-1 0 0 0,-1-3-9 0,0 1 9 0,-1-1 0 15,1 0-11-15,2 0 11 0,-1 1 0 0,1-2 0 0,1-1 0 0,-1 2 0 0,0-1-15 16,30 12 15-16,0 0 0 0,0 0-7 0,-54-31 7 0,-1-1 0 0,-2-1 2 0,32 15-2 0,-1-1 0 16,-1-2 0-16,2-1 0 0,1 0 0 0,-1-1-6 0,6 0 6 0,-2 0 0 0,-1 0 5 0,7-1-5 15,-1 0 0-15,0-2-7 0,1-2 7 0,2 1 0 0,-2-3 0 0,6 2 0 0,0 0 0 0,-2 1 1 16,2-4-1-16,1 2 0 0,-2-1 6 0,6-2-6 0,-2 1 0 0,0 1 5 0,4-1-5 0,0 0 0 15,0-1 0-15,4 0 0 0,0 0 0 0,1-3 21 0,2 2-21 0,2-1 0 0,-2 1 12 16,2 0-12-16,0 1 0 0,2-1-10 0,0 0 10 0,-1-1 0 0,1 0 0 0,3 2 0 0,-1-1 0 16,2 0-9-16,-1 3 9 0,-1-1 0 0,1-2 5 0,-1 6-5 0,0 0 0 0,3-2 6 15,-3 4-6-15,2 0 0 0,0-3 0 0,0 1 0 0,1 2 0 0,0-3 8 0,2-1-8 0,-1 0 0 0,2-1 9 16,-1 1-9-16,1-1 0 0,2 0-12 0,-2 1 12 0,2-1 0 0,-2 1 0 0,2-1 0 0,-1 1 0 16,2-2-8-16,1 5 8 0,-2-1 0 0,3 1 13 0,0 4-13 0,0-1 0 0,1 1-4 15,2 1 4-15,0-1 0 0,0 2 0 0,2 5 0 0,-2-3 0 0,2-1-8 0,-1 5 8 0,-1-1 0 16,1 0-5-16,1 3 5 0,1 1 0 0,-1-1 6 0,0 4-6 0,1-1 0 0,0-2 0 15,0 6 0-15,0 0 0 0,2-1 11 0,-1 5-11 0,0 0 0 0,2-2 4 0,-2 6-4 16,0-2 0-16,2 2 4 0,-2-1-4 0,0 0 0 0,1 1 0 0,-2 3 0 0,-1-1 0 0,1-1-5 16,1 5 5-16,-1-2 0 0,0 2 10 0,2 1-10 0,-1-2 0 0,2 4 27 0,-1 1-27 0,-1 2 0 15,1 0 0-15,-2 0 0 0,1 0 0 0,-1 3 22 0,2 0-22 0,1 0 0 0,-1 2 13 0,-5-2-13 16,2 1 0-16,1 2-4 0,-2 2 4 0,0 0 0 0,1 2 0 0,-5 0 0 0,1 0 0 0,1 0-14 16,-3 0 14-16,-2 0 0 0,1 1-3 0,-2-1 3 0,-1 0 0 0,3 2 10 0,-5 0-10 0,1 0 0 15,1 1 0-15,-1 0 0 0,-1 1 0 0,3 0-2 0,-3 0 2 0,1 0 0 0,1 2-4 16,-4 1 4-16,-1-1 0 0,3 1-10 0,-3 1 10 0,1 1 0 0,0 1 0 0,-4 1 0 0,1-1 0 15,1 1-6-15,-3 1 6 0,0-1 0 0,3 3 7 0,-6 0-7 0,0 0 0 0,2 0 12 16,-2-1-12-16,-1 0 0 0,1 1 0 0,-4-1 0 0,0-1 0 0,2 1 8 0,-7-1-8 0,0-1 0 0,0 2 3 16,-2-2-3-16,1 1 0 0,-1 0 0 0,-1-1 0 0,0-1 0 0,-3 2 0 0,-2-5 0 15,-1 1 0-15,1 0-5 0,-3-1 5 0,0 0 0 0,0 2 5 0,-6-7-5 0,1 3 0 0,0-2 4 16,-2-2-4-16,-1 1 0 0,-1 1 0 0,1-4 0 0,-1 2 0 0,-1-1-18 0,-3-4 18 0,0 0 0 0,-1 3-32 16,-5-4 32-16,1 1 0 0,-1 0-12 0,-2-2 12 0,0-1 0 0,-4 3 0 15,3-4 0-15,-1 1 0 0,-1-3-15 0,6-2 15 0,-2-2 0 0</inkml:trace>
  <inkml:trace contextRef="#ctx0" brushRef="#br0" timeOffset="65732.53">2104 4791 0 0,'0'0'515'0,"0"0"-517"0,-5-7 2 0,1 2 0 16,-1-3-2-16,2 5 2 0,-2-1 0 0,0 0 0 0,2 1 0 0,0-1 0 0,-2 0-2 0,0 3 2 16,1-2 0-16,-1-1-1 0,0 2 1 0,2 0 0 0,-4 0-1 0,3 2 1 0,-2 0 0 0,0-3 0 15,-2 5 0-15,2-1 0 0,0 0-2 0,-13 5 2 0,3 0 0 0,0 1-2 0,-1 2 2 0,1 3 0 16,-1-1-1-16,17-11 1 0,0 0 0 0,0 0 0 0,-35 27 0 0,1 3 0 0,-1-1-1 16,21-13 1-16,-1 0 0 0,0-1-2 0,2 0 2 0,2 2 0 0,-1-1-2 0,12-16 2 0,0 0 0 15,0 0 0-15,-24 31 0 0,3 1 0 0,-3 1-2 0,13-15 2 0,2-2 0 0,-3 0-2 0,1 1 2 16,2 0 0-16,-1 2-2 0,4-1 2 0,-2 0 0 0,-1 2 0 0,4-2 0 0,-2-1 0 0,-2 1-2 15,4-1 2-15,1 0 0 0,-5 0-1 0,6 0 1 0,0 0 0 0,-2 1-1 16,5-1 1-16,-1-2 0 0,-3 4 0 0,4-1 0 0,0-1 0 0,2 0-2 0,0-2 2 0,-1-1 0 0,4 3-2 16,-2-3 2-16,2-2 0 0,0 2-2 0,-2-9 2 0,0-1 0 0,0 3 0 0,5 2 0 15,-2 2 0-15,4 1-1 0,-1-5 1 0,1 2 0 0,0 2 0 0,-4-9 0 0,-1 0 0 0,1 1 0 16,9 4 0-16,-3-1 0 0,3-2 0 0,-1-1 0 0,0-2 0 0,2 1 0 0,-16-2 0 0,0 0 0 16,0 0 0-16,33-3 0 0,-3-2 0 0,2-1-1 0,-16 0 1 0,0-1 0 0,1 1 0 0,-1-2 0 15,2 1 0-15,-3-2-2 0,3-2 2 0,-1 1 0 0,1 0-2 0,0-2 2 0,-3 1 0 0,4-2-1 16,-3 0 1-16,2 1 0 0,-3-3 0 0,0 1 0 0,-1-2 0 0,4 1-1 15,-6-1 1-15,3-1 0 0,-3 2-2 0,1-3 2 0,0 1 0 0,-1-2-1 0,0 4 1 0,0-3 0 0,-1 0 0 16,-1 1 0-16,-1 1 0 0,2-1 2 0,-3 0-2 0,-1 1 0 0,2-1 4 0,-5 1-4 0,2-1 0 16,-1-1 4-16,-2 1-4 0,1 1 0 0,-1 0 0 0,-1 0 0 0,-2 3 0 0,3-3 0 15,-5 2 0-15,1 0 0 0,1 0-5 0,-2 8 5 0,1 2 0 0,-2-3-8 0,0 4 8 0,1-2 0 16,-2-1 0-16,2 2 0 0,-2 0 0 0,1-2-9 0,-2 2 9 0,1 0 0 0,-1 0-9 16,-10-5 9-16,3 1 0 0,-4-2-5 0,0 4 5 0,-2 1 0 0,3 0 0 0,-4 4 0 0,0 0 0 0,0-1 2 15,-2 2-2-15,1 1 0 0,-1 0 4 0,-16 5-4 0,0 0 0 0,1 3 0 16,4 0 0-16,2 1 0 0,0-1 0 0,5 4 0 0,0 0 0 0,-1 0-3 0,5 1 3 0,0-1 0 15,-5 2-5-15,4-1 5 0,-1 2 0 0,0-1-8 0,2-3 8 0,0-1 0 0</inkml:trace>
  <inkml:trace contextRef="#ctx0" brushRef="#br0" timeOffset="72822.62">8782 10992 0 0,'0'0'616'0,"0"0"-663"15,-32-21 47-15,-1 0 0 0,33 21 0 0,-34-21 0 0,17 9 0 0,1 0 0 0,-1 0-61 16,-17-10 61-16,1 2 0 0,-1-2-43 0,2 5 43 0,0 1 0 0,-1-4-22 15,-1 2 22-15,0 1 0 0,-1-1 0 0,1-1 0 0,1 2 0 0,-3-3-23 0,2 2 23 0,-3-2 0 0,1 1-7 16,-1 1 7-16,-2-1 0 0,1-3-11 0,0 4 11 0,-1 1 0 0,0-1 0 0,-1 2 0 0,1 1 0 16,-3-1 5-16,2 0-5 0,1 1 0 0,-2-1 4 0,-1-1-4 0,-1 1 0 0,-1-1 28 15,-1 2-28-15,0 1 0 0,0-3 0 0,-1 2 0 0,0 1 0 0,-1-3 18 0,0 5-18 0,1-1 0 0,-4 1 0 16,0 1 0-16,-1 2 0 0,1-4-12 0,-3 0 12 0,2 2 0 0,-1 0 0 0,-2 0 0 0,0 1 0 16,-2-2-8-16,0 1 8 0,-2 1 0 0,0-3 3 0,-1 4-3 0,1-1 0 0,0 0 69 15,1 4-69-15,3-2 0 0,-2-2 0 0,1 4 0 0,1 0 0 0,-2-1 15 0,-2 0-15 0,1 2 0 16,-2-3-15-16,-1 3 15 0,1-1 0 0,-3-1-9 0,4 5 9 0,0-2 0 0,0-1 0 0,-3 0 0 15,0 2 0-15,1-2 5 0,2 4-5 0,4 0 0 0,-5-2 36 0,2 3-36 0,2 0 0 0,-2 1 10 16,5-1-10-16,-2 0 0 0,-2 1 0 0,4-1 0 0,-2 0 0 0,0 1-17 0,-2 1 17 16,1 0 0-16,-1 1 36 0,6 0-36 0,-1 1 0 0,-3-1-5 0,5 1 5 0,-2 0 0 0,1 1 0 15,5 1 0-15,1-1 0 0,-4 2-2 0,1-1 2 0,0 1 0 0,0 1-3 0,0-3 3 0,1 2 0 0,-3-2-5 16,3 3 5-16,-1-1 0 0,0 2 0 0,1 1 0 0,1-2 0 0,1 3-3 0,5-1 3 16,0-1 0-16,0 3 0 0,3-3 0 0,1 1 0 0,-3-2-2 0,5 3 2 0,0-2 0 0,0 2 0 15,1 0 0-15,0-1 0 0,0 1-4 0,4 3 4 0,-1-2 0 0,-1 1-4 0,4 1 4 0,-3 0 0 16,1 1-5-16,1 0 5 0,-1 0 0 0,0 2 0 0,7-2 0 0,-1 1 0 0,-2 0-7 15,3 4 7-15,3-2 0 0,-3 1-8 0,5-2 8 0,0 1 0 0,0 2-8 0,2-1 8 0,1 1 0 16,2-3 0-16,2 1 0 0,1 2 0 0,-2-3-6 0,7-7 6 0,0-2 0 0,0 5 2 16,1-1-2-16,1 1 0 0,-2 1 7 0,1 2-7 0,2 0 0 0,-3 2 0 0,3 12 0 0,0 3 0 15,0-3 6-15,1-10-6 0,1-2 0 0,1-1 1 0,5 12-1 0,1 1 0 0,3 0-2 0,0-4 2 0,0 1 0 16,2-2 0-16,1-1 0 0,0-2 0 0,-1 4-1 0,3-3 1 0,0 0 0 0,3 0 2 16,4 0-2-16,-3 0 0 0,0 0 4 0,5 0-4 0,-1-1 0 0,3 1 0 0,-1-2 0 0,0 0 0 15,3 1 1-15,-2-2-1 0,3-1 0 0,2 2-1 0,-1-4 1 0,1 1 0 0,-1 1-2 16,1-2 2-16,-1-1 0 0,1 1 0 0,0-2 0 0,2-1 0 0,1 3-4 0,5 0 4 0,-2-2 0 15,0 2-5-15,1-1 5 0,0-1 0 0,1 1-5 0,3 0 5 0,1 0 0 0,1 0 0 0,-1 0 0 16,2-1 0-16,1 1-5 0,-3 0 5 0,2 1 0 0,0 0-2 0,3 1 2 0,-1-1 0 16,0 1-1-16,3 2 1 0,0-2 0 0,-1-1 0 0,4 0 0 0,-3 1 0 0,4-1-4 15,-7-4 4-15,2 1 0 0,-1 2-7 0,0-5 7 0,1 1 0 0,0 3-10 0,0-6 10 0,-1 1 0 0,2 3 0 16,-1-2 0-16,2 2 0 0,0 0-12 0,3 1 12 0,1-2 0 0,0 1-9 0,1-1 9 0,-1 0 0 16,3 0-4-16,-7-2 4 0,2-2 0 0,2 5 0 0,-2-3 0 0,1 1 0 0,2 1 0 15,-4-2 0-15,2-1 0 0,1 1 7 0,-2-1-7 0,-2-1 0 0,2 2-9 0,-3-3 9 0,1 0 0 16,0 1 0-16,-4-3 0 0,1 1 0 0,-1 0 3 0,-1-2-3 0,-1 0 0 0,1 0-11 15,-4-1 11-15,4 0 0 0,-3 0 1 0,2 0-1 0,-2-2 0 0,2 1 0 0,-2-2 0 0,0 0 0 0,1 2 8 16,0-4-8-16,0 2 0 0,0-1 10 0,2 0-10 0,-2 0 0 0,3-2 8 0,-3 2-8 16,1-1 0-16,0-1 0 0,1-1 0 0,1 2 0 0,0-1-4 0,1-1 4 0,2 0 0 0,0 0-4 15,-6-2 4-15,-1 1 0 0,2-2-12 0,-6 1 12 0,1-1 0 0,-1-1 0 0,-6 0 0 0,1-1 0 16,1 1 0-16,-4 0 0 0,-1-1 0 0,0-1 11 0,-2 0-11 0,-1-1 0 0,1-1 5 16,-1-2-5-16,-1 1 0 0,0-3 0 0,-1 1 0 0,0-2 0 0,2 1-15 0,-1-1 15 0,2-1 0 15,-2 0-23-15,-3 0 23 0,1 0 0 0,0-2 0 0,-4 1 0 0,1 1 0 0,2-2 0 0,-6 0 0 0,-1 0 0 16,0 0 15-16,-3-1-15 0,-1 1 0 0,3-2 9 0,-6 0-9 0,1-1 0 0,1 0 4 15,-4 1-4-15,1-2 0 0,-1-1 0 0,-4 1 0 0,-2 0 0 0,2 0-9 0,-2 1 9 0,0 1 0 16,0-3 14-16,-4 2-14 0,0-1 0 0,-3-2 6 0,-3 2-6 0,1-1 0 0,0 0 0 16,-1 1 0-16,-1 1 0 0,1-2 18 0,-2 3-18 0,0 0 0 0,-1-2 2 0,-1 3-2 0,0 1 0 15,-3-3-15-15,2 5 15 0,-1-2 0 0,-1 2 0 0,1-1 0 0,1 0 0 0,-1 0-18 16,-3 3 18-16,2-1 0 0,-1-1 34 0,7 10-34 0,0-1 0 0,-3 0-12 0,2 2 12 0,0-3 0 16,-2 2 0-16,-1-1 0 0,1 1 0 0,-2-3-30 0,2 3 30 0,-1-1 0 0,-1 2-5 15,1-2 5-15,-1 0 0 0,0 0-9 0,5 0 9 0,-1 0 0 0</inkml:trace>
  <inkml:trace contextRef="#ctx0" brushRef="#br0" timeOffset="75092.87">7487 8832 0 0,'0'0'359'0,"0"0"-344"0,0 5-15 0,-2 0 0 0,1 2 22 16,1-4-22-16,0 1 0 0,-3 0 0 0,3-1 0 0,-2 2 0 0,1-1 12 0,0 3-12 0,0 0 0 15,0-1 29-15,-2 12-29 0,0 0 0 0,-3 1 30 0,3 2-30 0,-2 0 0 0,1 0 0 16,1 1 0-16,0 1 0 0,-2-2 32 0,1 3-32 0,1 0 0 0,-2 0 26 0,1 15-26 0,0-1 0 0,-2 2 13 16,3-8-13-16,0 1 0 0,-4 1 0 0,2-3 0 0,1-1 0 0,-2 2 26 15,2-4-26-15,0 0 0 0,-3 1 40 0,4-4-40 0,0 0 0 0,0 0 0 0,-1-3 0 0,0 0 0 0,1 0 0 16,0-2 0-16,-2-1 0 0,1 3 18 0,3-4-18 0,0 1 0 0,-1 0 17 0,2-1-17 0,0 0 0 16,0 0-34-16,1-10 34 0,0 0 0 0,0 3 0 0,1-2 0 0,0 1 0 0,0 0-63 15,2 1 63-15,-1-1 0 0,2 1-45 0,0-2 45 0,0-2 0 0</inkml:trace>
  <inkml:trace contextRef="#ctx0" brushRef="#br0" timeOffset="75642.17">7748 8558 0 0,'0'0'370'0,"0"0"-366"16,-69-6-4-16,1 0 0 0,-2-1 20 0,37 8-20 0,-3 1 0 0,1-2 2 16,4 3-2-16,-1 1 0 0,-1 0 0 0,3 5 0 0,-1-2 0 0,0 0 9 0,2 6-9 0,-1-2 0 0,2 2 10 15,0 1-10-15,-1 1 0 0,0 3 31 0,1-2-31 0,-1 3 0 0,2 0 0 0,-2 2 0 0,1 0 0 0,-3-1 18 16,4 4-18-16,0-2 0 0,1 4-2 0,3-2 2 0,1 2 0 0,-1 2-5 0,5-5 5 15,0 0 0-15,0 4 0 0,4-1 0 0,1 1 0 0,-2 0-8 0,5 1 8 0,0 1 0 0,-3-1 44 16,6 1-44-16,0-1 0 0,-2 2 20 0,7-1-20 0,1 1 0 0,-2 0 0 0,6 2 0 16,-2 0 0-16,1-1-14 0,3-3 14 0,-1 2 0 0,2 2-29 0,5-2 29 0,2-2 0 0,-2 2-45 15,-11-30 45-15,0 0 0 0,0 0 0 0,0 0 0 0,0 0 0 0,0 0-29 0,0 0 29 0,0 0 0 0,0 0 39 16,0 0-39-16,0 0 0 0,0 0 15 0,123 127-15 0,0 0 0 0,0 1 0 0,-93-111 0 16,-1 1 0-16,1 1 4 0,4-3-4 0,-1 0 0 0,3 1-1 0,-1-5 1 0,1-1 0 0,2 3 5 15,-3-3-5-15,1-3 0 0,1 2 0 0,-2-1 0 0,3-1 0 0,-4 1 8 0,3-3-8 0,-1 0 0 16,0 0 6-16,-2-4-6 0,0 1 0 0,1 1-13 0,-1-4 13 0,0 0 0 0,0-2 0 15,0 1 0-15,-1 1 0 0,1-4 21 0,-2-3-21 0,-1 0 0 0,1 0 20 0,-1-4-20 16,-1 0 0-16,0 1 21 0,1-1-21 0,-1-3 0 0,1 0 0 0,-2-5 0 0,-1 1 0 0,0-2 7 16,-2 1-7-16,1 0 0 0,0-4 2 0,-6 2-2 0,1 0 0 0,2-1-7 0,-8-3 7 0,1 0 0 15,0 0 0-15,-4-3 0 0,-1 2 0 0,3-3 28 0,-6 0-28 0,0 0 0 0,2 1 5 0,-8 1-5 0,0 0 0 16,1-1 2-16,-4-1-2 0,0 1 0 0,0-1 0 0,-7 2 0 0,0-1 0 0,-1 1 11 16,-5 1-11-16,0-1 0 0,0-1-10 0,-3 3 10 0,0-1 0 0,-4-1-8 0,-1 4 8 0,-2-2 0 15,1 0 0-15,-6 2 0 0,-1 0 0 0,0-2 8 0,-2 4-8 0,1 0 0 0,-1 0-12 16,-3 6 12-16,1 0 0 0,-3 0-25 0,4 3 25 0,-1 0 0 0,0 0 0 0,-2 5 0 0,0 0 0 15,1-2-9-15,0 8 9 0,0-2 0 0,1-1-20 0,-1 5 20 0,-1 0 0 0,1 2-16 16,-1 2 16-16,0 0 0 0,1 1 0 0,1 4 0 0,2 1 0 0,-2 1-16 0,3 3 16 0,1 2 0 0,-1 0-27 16,6 0 27-16,-4 0 0 0,2 3-7 0,5 1 7 0,1 0 0 0,-4-1 0 15,10-3 0-15,1 0 0 0</inkml:trace>
  <inkml:trace contextRef="#ctx0" brushRef="#br0" timeOffset="76442.37">8491 13987 0 0,'0'0'287'0,"0"0"-298"0,0 2 11 0,0 2 0 0,2 1-14 16,-2-5 14-16,0 2 0 0,2 1-5 0,-2-2 5 0,0 0 0 0,1 2 0 0,-1-2 0 0,0 0 0 16,0 2-1-16,0-2 1 0,0 0 0 0,-2 2 0 0,1-3 0 0,0 1 0 0,0 0 0 15,0-1 0-15,0 0 0 0,-2 2 0 0,-1-2 0 0,1 0 0 0,0 0 0 0,-1 0 0 0,0 0 0 0,0-1 0 16,-1 0 0-16,-1 0 0 0,6 1 0 0,-6-1 0 0,1-2 0 0,1 1 0 0,-4-1 0 0,2 1 0 16,-1 0 0-16,-1-1 0 0,2 1 0 0,0-1 0 0,-3 0 0 0,3 1 0 0,0-1 0 0,-3 0 0 15,2 0 0-15,0 1 0 0,0-1 0 0,1 1 0 0,0 0 0 0,0 0 0 0,0 1 0 0,1 0 0 16,-1-1 0-16,2 2 0 0,0 0 0 0,-2-1 0 0,3 2 0 0,0 1 0 0,0 0 0 0,1 0 0 15,0 0 0-15,-1 1 0 0,3 3 0 0,-2-3 0 0,1 3 0 0,1 9 0 0,0 1 0 16,-2-1 0-16,3 3 0 0,0 0 0 0,0 2 0 0,1 1 0 0,1-2 0 0,0 3 0 16,0-1 0-16,0 0 0 0,0-1 0 0,0 2 0 0,1-1 0 0,1 1 0 0,-2-1 0 0,0-1 0 0,2 1 0 15,-2-1 0-15,0 0 0 0,1 2 0 0,0-4 0 0,-1 1 0 0,2 0 0 0,-2-2 0 16,0 1 0-16,0 0 0 0,0-1 0 0,1-2 0 0,-1 2 0 0,1-4 0 0,-1 0 0 0,0 3 0 16,1-6 0-16,-1 1 0 0,2 2 0 0,-4-10 0 0,0 0 0 0,2 1 0 0,-3-4 0 0,0 0 0 15,0 0 0-15,0 0 0 0,0 0 0 0</inkml:trace>
  <inkml:trace contextRef="#ctx0" brushRef="#br0" timeOffset="76893.14">8628 13658 0 0,'0'0'287'15,"0"0"-306"-15,-19-5 19 0,-1 0 0 0,-1-1-10 0,9 3 10 0,-2-3 0 0,2 2 0 16,-2 2 0-16,-1 0 0 0,1 0-2 0,-1-1 2 0,2 1 0 0,-6-2 0 0,3 4 0 0,-1 0 0 16,0-3 0-16,1 5 0 0,-2-1 0 0,1 0 0 0,-1 3 0 0,2 1 0 0,-3-2 0 15,1 4 0-15,0 1 0 0,-1 0 0 0,1 0 0 0,0 2 0 0,-2 2 0 0,3 1 0 16,0-1 0-16,0 1 0 0,-8 12 0 0,0 0 0 0,-3 0 0 0,11 1 0 0,-1 0 0 0,-2 0 0 16,7-1 0-16,-1 0 0 0,-1 1 0 0,4 2 0 0,-1 0 0 0,1 1 0 0,5 1 0 0,0-1 0 15,-2 2 0-15,6-2 0 0,0-1 0 0,0 0 0 0,2-1 0 0,0 1 0 0,1 1 0 16,3 2 0-16,0 1 0 0,3 0 0 0,1-3 0 0,0 1 0 0,2 1 0 0,2 1 0 0,0-1 0 0,3 1 0 15,2-1 0-15,0-1 0 0,-1 2 0 0,2-4 0 0,0 0 0 0,1 2 0 0,1-1 0 0,-1-1 0 16,3 1 0-16,-1-4 0 0,1 1 0 0,-1 0 0 0,-1-2 0 0,0-2 0 16,1 5 0-16,-1-12 0 0,-3 0 0 0,2 3 0 0,2-7 0 0,0 1 0 0,1 1 0 0,-6-7 0 0,-1 0 0 15,3 0 0-15,-10-6 0 0,0 0 0 0,2-1 0 0,-2-2 0 0,0 0 0 0,2-1 0 16,1-2 0-16,-1-1 0 0,0-1 0 0,1-1 0 0,-1-1 0 0,4-1 0 0,-5-4 0 0,2 1 0 16,-1-3 0-16,-1-2 0 0,0 1 0 0,2-2 0 0,1-20 0 0,-1 0 0 0,4-1 0 15,-6 0 0-15,0-1 0 0,2-1 0 0,-7 3 0 0,0 1 0 0,1-1 0 0,-7 1 0 0,0 0 0 16,0 0 0-16,-1 3 0 0,1 0 0 0,-2-4 0 0,-2 3 0 0,1-1 0 0,1 1 0 0,-5 1 0 15,1 1 0-15,-2-3 0 0,4 2 0 0,0-2 0 0,-2 2 0 0,0-1 0 0,1 1 0 0,-1-2 0 16,1-5 0-16,-1 0 0 0,0-2 0 0,4 4 0 0,0-2 0 0,-2-1 0 0,0 0 0 0,0 0 0 16,1-2 0-16,-3 5 0 0,0 1 0 0,-3-1 0 0,6 3 0 0,0 1 0 0,-2 0 0 15,4-1 0-15,-1 2 0 0</inkml:trace>
  <inkml:trace contextRef="#ctx0" brushRef="#br0" timeOffset="77379.5">5716 11861 0 0,'0'0'413'0,"0"0"-493"15,-42 19 80-15,3 2 0 0,-1 1 0 0,32-19 0 0,1 3 0 0,-2-1-51 0,4-1 51 0,1 1 0 0,-3 0-21 16,5-3 21-16,1-1 0 0,1 1-4 0,0-1 4 0,0 0 0 0,0 2 0 0,0-2 0 15,0 1 0-15,1 0-1 0,1 0 1 0,1 1 0 0,-1 0 0 0,7 6 0 0,1-2 0 0,-1 2 0 16,9-2 0-16,-3 1 0 0,2 1 0 0,21 0 0 0,2 1 0 0,-1 1 0 0,2-4 0 0,0-1 0 16,-1 1 0-16,1-3 0 0,-1-1 0 0,3 2 0 0,-43-5 0 0,0 0 0 0</inkml:trace>
  <inkml:trace contextRef="#ctx0" brushRef="#br0" timeOffset="79857.64">8068 14624 0 0,'0'0'411'0,"0"0"-411"0,-3 1 0 0,0 0 0 15,0 0 0-15,1-1 0 0,1 0 0 0,0 1 0 0,0-1 0 0,-1 0 0 0,1 0-5 16,1 0 5-16,0 0 0 0,-2 0-24 0,2 0 24 0,0 0 0 0,-1-2-20 0,1 2 20 0,0 0 0 0,0 0 0 15,0 0 0-15,0 0 0 0</inkml:trace>
  <inkml:trace contextRef="#ctx0" brushRef="#br0" timeOffset="87170.38">7986 5936 0 0,'0'0'276'0,"0"0"-287"15,4 2 11-15,0-2 0 0,0 1-8 0,-2 1 8 16,0-1 0-16,0 2 14 0,0-2-14 0,0 2 0 0,1 0 0 0,0 0 0 0,0 0 0 16,0 3 3-16,5 8-3 0,-1 1 0 0,1-1-4 0,-8-14 4 0,7 20 0 0,2-2 0 0,-2 2 11 0,-1 1-11 0,-1 1 0 0,3 1 0 15,-2 16 0-15,0 1 0 0,3 2 23 0,-8-1-23 0,1 0 0 0,0 0 31 0,-2-2-31 0,0-1 0 16,-1 3 38-16,0-3-38 0,0 1 0 0,0 2 0 0,0-3 0 0,1-1 0 0,-3 1 27 15,-2-1-27-15,1 0 0 0,0 0 12 0,2 0-12 0,0 0 0 0,-2 0 25 0,4 3-25 0,-2 2 0 16,1-2 0-16,-3 5 0 0,1-1 0 0,-1-1 12 0,3 5-12 0,0 1 0 0,-2 0 1 0,2 2-1 0,-2 1 0 16,0 0 4-16,2 0-4 0,0 1 0 0,-2 0 0 0,2 1 0 0,0-1 0 0,-2 2 17 15,4-4-17-15,0-2 0 0,0 2 30 0,0-4-30 0,0 0 0 0,3 0 2 16,-3-2-2-16,0 0 0 0,2 1 0 0,-1 4 0 0,0 1 0 0,0 1-2 0,-1 0 2 0,0 0 0 0,2 2-21 16,1 0 21-16,0 1 0 0,0 1-19 0,-1 2 19 0,-1-1 0 0,2 2 0 0,-3-1 0 0,0 1 0 15,0 1-15-15,0-6 15 0,0-1 0 0,0 3-26 0,-1-5 26 0,0 1 0 0,-1 0-20 16,1 0 20-16,0 1 0 0,0 1 0 0,1 1 0 0,0 1 0 0,0 0-2 0,0 4 2 0,1-2 0 15,1 1 24-15,-1-1-24 0,1 0 0 0,0 2 15 0,-1-4-15 0,-1 2 0 0,1 1 0 16,-2-8 0-16,0 1 0 0,-1 1 26 0,2-4-26 0,0 0 0 0,1 2 27 0,-2-3-27 0,0-1 0 0,0 3 72 16,0-4-72-16,0 1 0 0,-1 0 0 0,4-1 0 0,-2 1 0 0,1-1 48 0,0-2-48 0,0 2 0 15,2-3 11-15,-5-2-11 0,0-1 0 0,0-1-14 0,1-1 14 0,0 0 0 0,0 1 0 16,0-2 0-16,0-1 0 0,1 1 8 0,-1 2-8 0,0-1 0 0,-1 1 20 0,0-3-20 0,0 1 0 16,-2 0 7-16,3-4-7 0,0-1 0 0,2 2 0 0,-2-5 0 0,0 1 0 0,1 0 14 15,-2-3-14-15,0 2 0 0,0-1 21 0,1-6-21 0,-2-1 0 0,-1 4 33 0,2-8-33 0,0 1 0 0,-1 0 0 16,2-11 0-16,0-1 0 0,0 0 12 0,0 0-12 0,0-2 0 0,0 2-8 15,0-6 8-15,0 0 0 0,0 0-14 0,0 0 14 0,0 0 0 0,-1 0 0 0,1 0 0 0,0 0 0 0,-1 0 13 16,1 0-13-16,0 0 0 0,-2 0 25 0,2 0-25 0,0 0 0 0,-2-2 9 0,1 1-9 0,0 1 0 16,0-4 0-16,0 1 0 0,0 0 0 0,0-1-3 0,-2-12 3 0,-1 1 0 0,-1-2-20 15,1-5 20-15,0 0 0 0,-2 0-23 0,0-19 23 0,-1 0 0 0,2 1 0 0,0 0 0 0,0 0 0 16,0-1-21-16,2 1 21 0,0 0 0 0,-2 1-12 0,2-1 12 0,0 0 0 0,0 0-11 16,1 0 11-16,-1-2 0 0,-1-1 0 0,3 3 0 0,-2-1 0 0,0-1 3 0,0-3-3 0,0 2 0 0,0-1-2 15,0-2 2-15,1 0 0 0,-1-2 8 0,-1-1-8 0,0 2 0 0,-1-2 0 16,4-4 0-16,0 1 0 0,0-1 36 0,-1 3-36 0,-1 0 0 0,1-2 25 0,-3 3-25 0,-1 0 0 0,1 0 35 15,3-3-35-15,1 1 0 0,-2 0 0 0,1-5 0 0,1 1 0 0,-2-1 54 16,2 3-54-16,0-1 0 0,0-1 31 0,-1-2-31 0,0 1 0 0,-1-2 66 0,2-2-66 0,0-1 0 16,-2-2 0-16,0 4 0 0,-1-1 0 0,1 0 45 0,4 0-45 0,0 3 0 0,2-3 37 15,-3 9-37-15,0 0 0 0,2-1 37 0,-2-4-37 0,0 1 0 0,1-1 0 0,1 3 0 0,1 0 0 0,1 0 11 16,-2-5-11-16,0 0 0 0,1 1 14 0,-1-4-14 0,0-1 0 0,1 0 19 0,0 1-19 0,1 1 0 16,2-2 0-16,-3 0 0 0,0 1 0 0,2 1 13 0,-1 4-13 0,0-1 0 0,1-1 18 15,-1 4-18-15,0 2 0 0,-1-2 27 0,1 4-27 0,1 0 0 0,0-1 0 0,1 10 0 0,-2-2 0 0,3 2-15 16,-5-1 15-16,0 0 0 0,2-2-16 0,-1 0 16 0,0 0 0 0,1 0 7 0,-1 2-7 15,0 1 0-15,1-2 0 0,-1 4 0 0,-2 0 0 0,1-4 4 0,0 8-4 0,0-1 0 0,0 0-5 16,1 4 5-16,-1 0 0 0,2-1 23 0,-1 4-23 0,0 0 0 0,3-1 0 0,-3 3 0 0,0 1 0 16,1 0 12-16,-2 2-12 0,0 0 0 0,2 0-8 0,-2 4 8 0,0 0 0 0,0 0 13 15,-1 5-13-15,1 1 0 0,-1-4 0 0,-1 14 0 0,0-2 0 0,2 1 25 0,-2 0-25 0,0 0 0 16,2-1 27-16,-2 6-27 0,0 0 0 0,1 0 1 0,-1-1-1 0,0 0 0 0,2-1 0 16,-2 0 0-16,0 0 0 0,0-1-10 0,0 2 10 0,0-1 0 0,1-1-6 0,-1 1 6 0,0-1 0 15,2 0 4-15,-2 1-4 0,0 0 0 0,1-1 0 0,-1 2 0 0,0 1 0 16,1-1 3-16,-1 1-3 0,0 0 0 0,0 1-7 0,0-1 7 0,0 1 0 0,0 2-27 0,0 0 27 0,0 0 0 0,0-2 0 15,1 13 0-15,0 0 0 0,0 1-14 0,0 5 14 0,0 0 0 0,2 1 6 16,-1 2-6-16,0 0 0 0,0 2 6 0,0 16-6 0,1 1 0 0,0-1 0 0,-3-4 0 0,1 1 0 16,0-1-2-16,-1-1 2 0,0 0 0 0,-2-1-11 0,2-1 11 0,-2-1 0 0,1 2-10 0,-2-1 10 0,2 1 0 15,-1 2 0-15,0 0 0 0,0 1 0 0,-2 0 1 0,2 0-1 0,0-1 0 0,0 1 1 16,-1 0-1-16,0 0 0 0,0 2 19 0,1-2-19 0,-1 1 0 0,1 0 0 0,-1 1 0 0,0 1 0 16,-2 1 14-16,3 0-14 0,0-1 0 0,-1 2 11 0,0-1-11 0,0 2 0 0,0-1 38 15,0-1-38-15,0 1 0 0,-2 0 0 0,4 0 0 0,0-1 0 0,-1 3 16 0,-2 2-16 0,1-3 0 0,-1 2 0 16,2-1 0-16,0 2 0 0,-3-1 5 0,2 1-5 0,0 0 0 0,-1 0 0 0,2 0 0 15,-1 1 0-15,-1-1 8 0,1-3-8 0,0 1 0 0,-1 3 36 0,1-9-36 0,0 1 0 0,-2-1 22 16,2 0-22-16,0 0 0 0,-1 0 0 0,2-2 0 0,1 1 0 0,-2 0-20 16,0-3 20-16,2 2 0 0,-2 0-19 0,0-2 19 0,0 1 0 0,-1 2-8 0,0-7 8 0,1 3 0 0,-2-2 0 15,3-2 0-15,-1 0 0 0,0 3 2 0,1-4-2 0,0-1 0 0,1 0 43 16,-2-2-43-16,0-1 0 0,-1 0 33 0,3-1-33 0,0 0 0 0,-2 2 0 0,3 0 0 0,0-2 0 0,2 2-12 16,-2-3 12-16,0 2 0 0,-1 0-24 0,1-5 24 0,0 0 0 0,-1 2-22 0,2-6 22 0,0 2 0 0,0 0 0 15,0-2 0-15,0-1 0 0,1 3-5 0,0-12 5 0,-2 2 0 0,1-1-3 16,1 3 3-16,-2 0 0 0,1-1 2 0,-1 3-2 0,0 0 0 0,2 1 0 0,-2-1 0 0,0 0 0 0,1 1-22 15,-1-1 22-15,0 1 0 0,1 0-34 0,-1 0 34 0,0-1 0 0,1 4 13 16,-1-4-13-16,0 1 0 0,-1 1 0 0,0-1 0 0,0 0 0 0,1 0-15 0,-2-2 15 0,1 1 0 0,1 1-33 16,0-8 33-16,0-1 0 0,-2 2-33 0,2-1 33 0,0-2 0 0,-1 4 0 0,-1-1 0 0,1-2 0 15,0 1 24-15,1 0-24 0,0 1 0 0,-2 0 20 0,1-2-20 0,0 2 0 0,-1 2 51 16,1-2-51-16,0 1 0 0,-1-2 0 0,1 2 0 0,-1-3 0 0,1 3 11 0,-1-1-11 0,1 1 0 16,-2 0-5-16,2-3 5 0,0 2 0 0,-2 0-13 0,2-1 13 0,0-1 0 0,-1 1 0 0,1 0 0 15,0-1 0-15,-1 0-14 0,1-1 14 0,1-2 0 0,-2 3 1 0,2-2-1 0,0 0 0 16,-1 1 7-16,1-2-7 0,0 0 0 0,-3 3 0 0,3-3 0 0,0 0 0 0,-2 1-4 0,2-2 4 15,0 0 0-15,-3 0-8 0,3 0 8 0,0 0 0 0,-2 3 1 0,2-3-1 0,0 0 0 0,-2 0 0 16,2 0 0-16,0 0 0 0,-1-2-1 0,1 2 1 0,0 0 0 0,-2-1 1 0,2 1-1 0,0-2 0 16,-1-1-11-16,1 0 11 0,0 1 0 0,0-3 0 0,0 3 0 0,0-2 0 0,1 0-14 15,-1 0 14-15,0-1 0 0,1-2-15 0,-1 2 15 0,0 1 0 0,-1-4-15 0,1 1 15 0,0 2 0 16,-1-3 0-16,0 1 0 0,0 1 0 0</inkml:trace>
  <inkml:trace contextRef="#ctx0" brushRef="#br0" timeOffset="88603.32">1865 5164 0 0,'0'0'775'0,"0"0"-775"0,3 6 0 0,2-3 0 15,-1 4-2-15,-4-7 2 0,0 0 0 0,0 0-2 0,0 0 2 0,0 0 0 0</inkml:trace>
  <inkml:trace contextRef="#ctx0" brushRef="#br0" timeOffset="125509">1959 4687 0 0,'0'0'648'0,"0"0"-649"0,0 0 1 0,0 0 0 0,0 0-2 0,0 0 2 15,0 0 0-15,0 0 0 0,0 0 0 0,0 0 0 0,0 0 0 0,0 0-2 0,0 0 2 0,0 0 0 0,0 0-2 16,0 0 2-16,0 0 0 0,0 0-2 0,0 0 2 0,0 0 0 0,0 0 0 0,0 0 0 0,0 0 0 15,0 0-2-15,0 0 2 0,0 0 0 0,0 0-2 0,0 0 2 0,0 0 0 0,0 0-2 16,10 50 2-16,0-1 0 0,4 1 0 0,-12-41 0 0,-2-1 0 0,3 0-2 0,-3 2 2 0,2-1 0 16,-1 0-3-16,2 13 3 0,0 1 0 0,2 1-3 0,-4-3 3 15,1 2 0-15,4 1 0 0,-5-3 0 0,-1-1 0 0,2 4-4 0,-1-5 4 0,1 0 0 0,-2 1-4 16,0-2 4-16,0 0 0 0,3 0-4 0,-3-1 4 0,0 0 0 0,0 1 0 0,0-3 0 0,0 1 0 0,-2 1-4 16,2 0 4-16,0-3 0 0,-1 2-4 0,1-1 4 0,0-1 0 0,0 3-5 0,0 0 5 0,0 0 0 0,0 0 0 15,0 1 0-15,0-1 0 0,0 0-5 0,0 4 5 0,0-2 0 0,1 3-6 16,-1-2 6-16,0 1 0 0,2 2-5 0,1 16 5 0,0 0 0 0,0 2 0 0,0-10 0 0,2 0 0 0,0 3-4 15,-5-34 4-15,0 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59:07.330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21041 8275 0 0,'0'0'283'0,"0"0"-283"16,0 13 0-16,0-1 0 0,2 1-15 0,-2-8 15 0,0 1 0 0,1-1-9 0,-1 0 9 0,0 0 0 0,0 1-3 16,0 1 3-16,0-1 0 0,-1 0 0 0,0 1 0 0,0-2 0 0,0 4 0 0,0-2 0 15,0-1 0-15,-2 2 0 0,1-3 0 0,0 2 0 0,-2 1 0 0,1-2 0 0,0 0 0 0,-3 3 0 16,1-3 0-16,0 0 0 0,0 3 0 0,-11 5 0 0,2 1 0 0,-1 1 0 0,1-4 0 0,-1 1 0 16,-1-1 0-16,0 0 0 0,0-2 0 0,-1 0 0 0,2 0 0 0,-1-3 0 0,-1 2 0 15,0-3 0-15,2 1 0 0,-1 1 0 0,1-2 0 0,-1 1 0 0,0-1 0 0,16-6 0 0,0 0 0 0,0 0 0 16,-35 12 0-16,0-3 0 0,0 1 0 0,17-7 0 0,0 1 0 0,-1 0 0 15,0 0 0-15,0-1 0 0,0 0 0 0,19-3 0 0,0 0 0 0,0 0 0 0,0 0 0 0,0 0 0 0,0 0 0 16,0 0 0-16,0 0 0 0,0 0 0 0,0 0 0 0,0 0 0 0,0 0 0 0,0 0 0 0,0 0 0 16,0 0 0-16,0 0 0 0,0 0 0 0,0 0 0 0,-19 3 0 0,0-2 0 0,0 2 0 15,-157-11 0-15,0 1 0 0,0-2 0 0,176 9 0 0,0 0 0 0,0 0 0 0,0 0 0 0,0 0 0 0,0 0 0 16,0 0 0-16,0 0 0 0,0 0 0 0,0 0 0 0,0 0 0 0,0 0 0 16,0 0 0-16,0 0 0 0,0 0 0 0,0 0 0 0,0 0 0 0,0 0 0 0,-21-4 0 0,0 0 0 0,0-1 0 15,-103-45 0-15,1 0 0 0,-2-3 0 0,125 53 0 0,0 0 0 0,0 0 0 0,-27-19 0 0,1 0 0 16,-2 0 0-16,14 9 0 0,0-1 0 0,1-1 0 0,-1-1 0 0,1 1 0 15,-1-1 0-15,2 0 0 0,-1-1 0 0,1 1 0 0,1-1 0 0,0 0 0 0,0-1 1 0,1-1-1 0,-1 3 0 16,1-3 4-16,2 2-4 0,-1-1 0 0,-1-2 0 0,4 2 0 0,-1 1 0 0,-2-2 0 0,4 0 0 16,0 2 0-16,0-2-1 0,2 0 1 0,0 0 0 0,-2-1 6 0,4 1-6 0,-1 1 0 0,-1-3-1 15,3 1 1-15,0 1 0 0,0-3 0 0,2 2 0 0,1 0 0 0,1-2-5 16,-1 2 5-16,0 1 0 0,2-2-2 0,0 0 2 0,0 0 0 0,3-2-2 0,-1 2 2 0,1 0 0 0,-1-1 0 16,2 2 0-16,-1-1 0 0,0 1 1 0,1-1-1 0,1-1 0 0,0 0 7 0,0 3-7 0,1 0 0 15,1-4 8-15,1 3-8 0,-1 1 0 0,0-1 0 0,2 1 0 0,-1 0 0 0,3 1 1 16,7-12-1-16,0 2 0 0,2-1 1 0,-3 4-1 0,0 2 0 0,1-4-6 0,-3 6 6 0,-1 2 0 15,2-2 0-15,-1 2 0 0,-2 2 0 0,3-1 1 0,-3 4-1 0,-1 0 0 0,4-3 2 16,-3 6-2-16,1-2 0 0,1 0 2 0,-2 2-2 0,2 0 0 0,-1-1 0 0,-1 2 0 0,1 1 0 0,1-2 6 16,0 2-6-16,-1 0 0 0,1 0 7 0,2-2-7 0,1 1 0 0,-1-2 1 15,0 1-1-15,1-2 0 0,3 1 0 0,-1 1 0 0,-1-1 0 0,3 0-14 0,2 2 14 0,-1 1 0 0,0-1-4 16,1 5 4-16,-1-1 0 0,0-3 2 0,0 2-2 0,1 1 0 0,0-3 0 0,0 3 0 0,1 0 0 16,-2-2-8-16,0 1 8 0,1 2 0 0,0-3-6 0,-2 5 6 0,0 0 0 0,2-4-1 15,-2 4 1-15,0 0 0 0,3 0 0 0,-3 0 0 0,-1 0 0 0,2 3 0 0,0-2 0 0,-1-1 0 16,1 1 0-16,0 3 0 0,-1-2 0 0,0 3 0 0,-3 1 0 0,2-1 0 0,1 0 0 15,-2 1 0-15,1 1 0 0,1-2 8 0,-4 5-8 0,1-3 0 0,3 4 8 0,-2-4-8 0,-1 1 0 0,0 3-3 16,-1-2 3-16,-1-1 0 0,2 1 0 0,-3-1 0 0,2 1 0 0,1-1-3 0,-4 2 3 16,-1 0 0-16,2 0 2 0,-3 2-2 0,0-1 0 0,2 1-6 0,-4-1 6 0,1 1 0 0,2-1 0 15,-3 2 0-15,-1-1 0 0,2 2-3 0,-10-7 3 0,0 0 0 0,2 3 0 0,8 4 0 16,0 2 0-16,-1 1 9 0,-1 0-9 0,-1 0 0 0,2 1 0 0,-9-8 0 0,1 2 0 0,1-4 11 16,-2 5-11-16,0-2 0 0,0 3-2 0,-1-1 2 0,1 1 0 0,1 0-4 0,-3 1 4 0,0-1 0 15,2 3 0-15,-2 0 0 0,-1-2 0 0,1 2-4 0,-3 1 4 0,0-2 0 0,2 2 2 16,-3-1-2-16,0 1 0 0,1 2 12 0,-2-1-12 0,0 1 0 0,0-2 0 0,-2 0 0 0,1 1 0 15,-2 1 8-15,-1-1-8 0,0 0 0 0,-1 0 3 0,-2 0-3 0,1-1 0 0,0 3 4 16,-1-3-4-16,0 1 0 0,-1 0 0 0,0 0 0 0,0-1 0 0,-1 3 4 0,-9 11-4 0,1-1 0 0,0 2 9 16,1-8-9-16,1 2 0 0,-3 1 6 0,0-6-6 0,0-2 0 0,-1 3 0 0,1-2 0 0,-1 0 0 15,-2 1 4-15,1-3-4 0,0 0 0 0,0 2-3 0,-3-2 3 0,1 1 0 0,-1 2 1 16,1-2-1-16,-1 1 0 0,-3-1 0 0,-2 0 0 0,0 0 0 0,-2 0 5 0,1-1-5 0,-1-1 0 16,-1 3 8-16,1-5-8 0,0 2 0 0,-1 1 0 0,0 0 0 0,0-1 0 0,-3 2 0 15,3-1 0-15,0 2 0 0,-3-1-2 0,-3 2 2 0,0 0 0 0,-2 2-11 0,-2 0 11 0,0 0 0 16,0 2-12-16,-4 1 12 0,2-1 0 0,-2 1 0 0,-1 0 0 0,0 1 0 0,-1-2 0 15,-3 4 0-15,-1-3 0 0,-1 4-8 0,6-10 8 0,1 1 0 0,-2 1-11 0,6-9 11 0,-1 0 0 0</inkml:trace>
  <inkml:trace contextRef="#ctx0" brushRef="#br0" timeOffset="4355.26">9307 12589 0 0,'0'0'308'0,"0"0"-315"16,-27 23 7-16,3 0 0 0,-5 3 2 0,16-19-2 0,0 0 0 0,-2 2 0 16,0-2 0-16,-1 0 0 0,1 0 5 0,-2 0-5 0,0 1 0 0,-2 0 11 15,0-2-11-15,1 0 0 0,-3 0-4 0,1 0 4 0,0-1 0 0,-1 0 0 0,2-1 0 0,-1 0 0 0,-3 3 5 16,1-2-5-16,1-2 0 0,-1 1-4 0,-16 1 4 0,2 1 0 0,-6 1-13 0,9-2 13 0,1 0 0 0,-3 0 0 16,5-2 0-16,0-1 0 0,-1 3-8 0,4-5 8 0,0 1 0 0,0 3 7 15,0-4-7-15,0 0 0 0,-2-2-1 0,0 2 1 0,2 0 0 0,-1-1 0 0,-1-1 0 0,1 0 0 0,0 0-15 16,0 1 15-16,-1 0 0 0,1-3-5 0,-5 3 5 0,0-2 0 0,1 0 3 0,2 0-3 0,-1 2 0 15,2-3 0-15,-4 2 0 0,1 0 0 0,-1-1 27 0,0 1-27 0,-1 1 0 0,1-2 18 16,-1 0-18-16,0 0 0 0,0 0 1 0,1 0-1 0,-2-1 0 0,0-1 0 0,3 2 0 0,2-2 0 16,-3 0-9-16,3-3 9 0,1 0 0 0,-1-1 12 0,1 2-12 0,-1-2 0 0,-1-1 9 15,4 2-9-15,-2 0 0 0,-1-2 0 0,4-1 0 0,-1 1 0 0,0-2 2 0,2-1-2 0,-2 1 0 16,-1-1 2-16,5-1-2 0,-1-1 0 0,-1 0-8 0,2 0 8 0,2-1 0 0,-2 0 0 16,2-2 0-16,0 1 0 0,0-1-3 0,3 0 3 0,1-3 0 0,-1 1 7 0,4-2-7 0,0 0 0 15,0 0 8-15,0-1-8 0,2 0 0 0,-3-2 0 0,5 0 0 0,0 0 0 0,-1-1 18 0,3-2-18 0,2 1 0 16,-2 0 8-16,3-1-8 0,-1-1 0 0,-1 1 5 0,6 0-5 0,-2 0 0 0,-1-2 0 15,2 1 0-15,0 0 0 0,-1-2 2 0,3 1-2 0,0 0 0 0,0 0-2 0,2 1 2 0,1-2 0 16,1 0 18-16,1 1-18 0,1 1 0 0,1-3 0 0,1 1 0 0,1 1 0 0,-2-2-9 16,7 1 9-16,-4-1 0 0,4 2-6 0,-3-1 6 0,1 2 0 0,3-2 0 0,-2 1 0 0,2 1 0 0,1-2 0 15,2 2 0-15,-2-3 0 0,3 2-9 0,1 0 9 0,0 1 0 0,1 0 33 0,2 1-33 16,-3 1 0-16,4-1 23 0,-2 5-23 0,1-2 0 0,0 1 0 0,-2 3 0 0,2-2 0 0,-2 0 0 16,2 1 0-16,0-1 0 0,3 1 17 0,-3 1-17 0,-1 3 0 0,3-3 19 0,1-1-19 0,-1 1 0 15,-1-1 0-15,8-4 0 0,-3 1 0 0,2 0 16 0,0 4-16 0,-1-1 0 0,3 0-12 16,-4 6 12-16,2 1 0 0,0-2-4 0,-1 1 4 0,0 1 0 0,-2-2 0 0,0 4 0 0,2-1 0 15,-1 0-6-15,1 5 6 0,1 0 0 0,0-2-17 0,0 3 17 0,1-1 0 0,-1-1 29 16,0 1-29-16,-1 1 0 0,2-2 0 0,-1 6 0 0,3-2 0 0,-2 1 14 0,1 2-14 0,2 0 0 0,-1-2 3 16,-1 2-3-16,2 2 0 0,-1-2 30 0,0 3-30 0,2 0 0 0,0-3 0 0,0 6 0 0,-2-1 0 15,2 0 4-15,-2 1-4 0,-1-2 0 0,0 2-40 0,0 1 40 0,-1 0 0 16,1 0-21-16,-1 1 21 0,1-1 0 0,-2 1 0 0,-1 5 0 0,-1-2 0 0,1-1 18 0,0 3-18 0,-1 0 0 16,1-1 9-16,-2 2-9 0,-1 2 0 0,1 0-12 0,-1-2 12 0,1 1 0 0,0-1 0 15,-1 3 0-15,2-2 0 0,0 3-30 0,-2 0 30 0,1-3 0 0,-1 3-20 0,1-1 20 0,1 1 0 0,-1 1 4 16,1 3-4-16,0-1 0 0,1 3 0 0,-2-1 0 0,-1 1 0 0,4-1 25 15,-2 1-25-15,0 0 0 0,0 1-11 0,-1 1 11 0,-1-1 0 0,0 1 11 0,1-1-11 0,-1-2 0 0,0 3 0 16,-3-2 0-16,2 0 0 0,0 0 29 0,-1 3-29 0,-2 1 0 0,3 0 24 0,-4 0-24 16,0-2 0-16,1 4-15 0,-4-4 15 0,0 2 0 0,0 1 0 0,-2-3 0 0,0 0 0 0,1 2-33 15,-1-1 33-15,-1 0 0 0,1 1 11 0,-4-2-11 0,1 2 0 0,0-2 12 0,-3 2-12 0,1-2 0 16,1 3 0-16,-3 0 0 0,-1-2 0 0,1 1-29 0,-3 1 29 0,1 0 0 0,1 2-36 16,-4-3 36-16,-1 0 0 0,3 0-15 0,-5 0 15 0,0 0 0 0,0 3 0 15,-2-4 0-15,0-1 0 0,0 2 5 0,-2 2-5 0,0 0 0 0,-3 1 23 0,1-1-23 0,0-2 0 0,-2 3-19 16,-2-3 19-16,-1 2 0 0,0 0 0 0,-2-2 0 0,-1 2 0 0,-1-1-9 0,1-1 9 0,-1 0 0 0,-2 2 11 15,-1-3-11-15,1 0 0 0,-2 2 37 0,0 0-37 0,-1 0 0 0,-3 0 0 0,0-1 0 16,-1 0 0-16,0 0 2 0,-4 2-2 0,2-2 0 0,-3 1 12 0,-2-4-12 0,-1 1 0 0,1 2 4 16,-1-1-4-16,-1 0 0 0,-1 0 0 0,-2-2 0 0,-1-2 0 0,-1 3-10 0,0-1 10 0,1 0 0 15,-1-1-2-15,-3 3 2 0,-2-1 0 0,1 1 8 0,-1 0-8 0,-1 1 0 0,-1 0 0 16,-2-3 0-16,0 2 0 0,0 1 13 0,-4 0-13 0,1 0 0 0,-2 1-10 0,-2 0 10 0,-1 0 0 0,0 2 13 16,-8 2-13-16,-3 1 0 0,1-1 0 0,2 4 0 0,-1-3 0 0,-2 4-6 0,-4-1 6 15,0 1 0-15,-3 1-4 0,8-6 4 0,-1 0 0 0,-2 1 2 0,3-7-2 0,-1 0 0 0,-2 2 0 16,17-3 0-16,-2 0 0 0</inkml:trace>
  <inkml:trace contextRef="#ctx0" brushRef="#br0" timeOffset="6056.65">14097 16809 0 0,'0'0'274'0,"0"0"-286"0,0 4 12 16,0 1 0-16,-2 0-5 0,2-4 5 0,0 0 0 0,0 1 6 0,-1 0-6 16,0-1 0-16,0 2 0 0,0-1 0 0,-1-1 0 0,-1 1-5 0,1 0 5 0,0-2 0 0,-2 4-2 0,0-3 2 0,0 2 0 15,0-2 0-15,-12 4 0 0,2-1 0 0,-3 1 0 0,-1-1 0 0,-1-1 0 0,0 1 0 0,-2 0 0 16,0-1 0-16,-1 1 0 0,1-2 0 0,-2-1 0 0,-1 2 0 0,1-3 0 0,1 0 0 16,-4 1 0-16,-13-2 0 0,-1 0 0 0,-1-1 0 0,5 0 0 0,-1-1 0 0,-1-3 0 0,3 1 0 0,-1 0 0 15,1 0 0-15,2-5 0 0,-1 2 0 0,0 0 0 0,-1-3 0 0,2 1 0 0,0-3 0 16,0 1 0-16,1-3 0 0,-2 1 3 0,3-2-3 0,1 0 0 0,0-2-3 0,0 3 3 0,1 0 0 15,-2-3 0-15,2 2 0 0,1-1 0 0,-1 0 1 0,3-4-1 0,-2 1 0 0,0-1-1 0,2-3 1 16,-1-1 0-16,0 0 7 0,2-1-7 0,0-1 0 0,-1 0 0 0,3-1 0 0,0 1 0 16,-1-2-5-16,1-3 5 0,0 1 0 0,0-1-2 0,4 0 2 0,-2 1 0 0,0-1 0 0,3-3 0 15,-1 2 0-15,-1 0 0 0,6-2 0 0,-2 2 0 0,1-4 0 0,6 2 0 0,-1-1 0 0,-1 1 7 16,4-2-7-16,-1 0 0 0,1 0 8 0,3-1-8 0,0 1 0 0,-3-1 0 0,6 0 0 0,0 0 0 16,-2-1-9-16,5 1 9 0,0 0 0 0,3 1 6 0,1 1-6 15,0 0 0-15,0 0 6 0,4 0-6 0,-1 0 0 0,0 0 0 0,3-1 0 0,-1 1 0 0,3-1 6 0,0 2-6 0,-1-1 0 16,3 1 7-16,1-1-7 0,1 3 0 0,0-4 12 0,3 5-12 0,0 0 0 0,0-1 0 15,1 3 0-15,2 0 0 0,0-1 33 0,3 4-33 0,0 0 0 0,2-2-6 0,3 5 6 0,-1-1 0 0,1-1 1 16,1 5-1-16,0 0 0 0,3-1 0 0,-1 5 0 0,1 1 0 0,1-3 9 0,1 5-9 0,1 1 0 16,-1-1 7-16,5 5-7 0,-2-2 0 0,0 1 15 0,2 4-15 0,-2-1 0 0,2 1 0 15,-1 3 0-15,0 0 0 0,1-1 5 0,0 4-5 0,-1 0 0 0,1 0-21 0,1 3 21 0,0 0 0 16,0 0-23-16,-1 3 23 0,2 0 0 0,-1 1 0 0,1 1 0 0,-2 0 0 0,4 1-12 16,-5 0 12-16,1 1 0 0,1 1-15 0,-5 3 15 0,1-1 0 0,2 2-8 0,-6-1 8 0,-1 2 0 0,2-1 0 15,0 3 0-15,-2 0 0 0,1 0 31 0,-3 2-31 0,0 2 0 0,1 0 25 0,-2 0-25 0,0-1 0 16,3 2 22-16,-4 2-22 0,0 1 0 0,3 1 0 0,-5 2 0 0,0-1 0 0,3 3 4 15,-4 3-4-15,0-2 0 0,1 2-17 0,-3 5 17 0,0 0 0 0,1-1-8 0,-4 5 8 0,0 0 0 16,1 1 0-16,-5 1 0 0,-1 0 0 0,2 2-12 0,-6 2 12 0,1-1 0 0,-1 2-22 16,-3-1 22-16,-1 0 0 0,1 1-23 0,-2-2 23 0,-2 2 0 0,0 1 0 0,-5-1 0 0,0 0 0 15,0 1-16-15,-3-3 16 0,0 1 0 0,-2-2 16 0,-4-2-16 0,0 0 0 0,-4 2 7 16,0-3-7-16,-1 0 0 0,-1 2 0 0,-2-6 0 0,-1 0 0 0,1 3 4 0,-6-5-4 0,1-1 0 16,0 4 0-16,-4-8 0 0,-1 1 0 0,0-1 3 0,-2-1-3 0,0-1 0 0,-2 1 0 15,-4-5 0-15,0-2 0 0,-2 4 10 0,0-7-10 0,-1 0 0 0,1 2-6 0,-1-6 6 0,-2 0 0 0,0 0 13 16,-6-4-13-16,0 0 0 0,-1 1 0 0,-1-6 0 0,2 0 0 0,-4 3 5 0,1-4-5 0,-2-2 0 15,2 4-4-15,-6-5 4 0,0 1 0 0,-1 1-4 0,0-2 4 0,0 0 0 0,-3 1 0 16,0-3 0-16,-1 2 0 0,-2 1 13 0,0-2-13 0,0-2 0 0,-1 2 3 0,-1 1-3 0,-2 1 0 0,1-1-9 16,-11 2 9-16,-1 1 0 0,-1-1 0 0,-1 0 0 0,-1 1 0 0,2 1-8 15,5 1 8-15,1-1 0 0,-3 1-24 0,9 2 24 0,-2-3 0 0,1 2-20 0,18-3 20 0,-2 1 0 0</inkml:trace>
  <inkml:trace contextRef="#ctx0" brushRef="#br0" timeOffset="9175.81">5549 8120 0 0,'0'0'333'0,"0"0"-326"0,27-19-7 0,0-1 0 0,2-3 0 16,-23 19 0-16,-2 3 0 0,2-4 0 0,0 3 0 0,-1 0 0 0,1-2 18 0,0 3-18 0,-2 0 0 15,4-3 12-15,-4 4-12 0,1 0 0 0,1-2 3 0,-2 2-3 0,0 0 0 0,2 1 0 16,-2 1 0-16,-2 1 0 0,3-1-12 0,-3 1 12 0,0 0 0 0,2 1-22 15,-2 0 22-15,1 3 0 0,-2-2-1 0,-1-5 1 0,0 0 0 0,0 0 0 0,-6 35 0 0,0-1 0 0,-2 1 8 0,-3-17-8 0,1 2 0 16,-3 0 2-16,-14 9-2 0,1 1 0 0,-4 0 10 0,-2-5-10 0,2-2 0 0,-2 4 0 16,0-8 0-16,1 1 0 0,-1 2 17 0,-1-4-17 0,-1-1 0 0,-1 1 63 0,2-2-63 0,1-3 0 15,-1 2 28-15,1-2-28 0,-2-1 0 0,0 3 0 0,2-5 0 0,2 0 0 0,-5 2 30 16,3-3-30-16,1-1 0 0,-3 3-17 0,3-5 17 0,0-2 0 0,-2 3-36 0,1-5 36 0,1 0 0 0,-5 1 0 16,6-3 0-16,-2 0 0 0,-1-2 28 0,1-1-28 0,0-1 0 0,-2 2 46 0,2-4-46 15,0-1 0-15,-1-1 63 0,0-4-63 0,1 1 0 0,-1-4 0 0,4 3 0 0,0-5 0 16,-1 4-14-16,3-5 14 0,0 1 0 0,0-2-49 0,0-1 49 0,2 1 0 0,-2-3-37 0,2 0 37 15,1 0 0-15,0 0 0 0,2-2 0 0,-2 0 0 0,0-1 0 0,3-1 0 0,1-2 0 0,-4-1 0 16,6 2 0-16,3-1 0 0,-5 0 0 0,8-2 0 0,-1 1 0 0,0-1 0 0,4-1 0 0,-1 1 0 16,1-3 4-16,3 3-4 0,-1 0 0 0,0-4 8 0,6 4-8 0,1-1 0 0,-3-2 8 15,3 2-8-15,1 1 0 0,1-1 0 0,5 3 0 0,-1-1 0 0,2-2 4 0,3 3-4 0,2-2 0 16,1 1-1-16,0 3 1 0,0 0 0 0,3-2-4 0,1 4 4 0,1-1 0 0,4-1 0 0,-2 4 0 16,2 1 0-16,0-4-6 0,2 5 6 0,-2 0 0 0,3-1-6 0,1 5 6 0,1-2 0 0,0 2-3 15,2 2 3-15,0-2 0 0,-2 0 0 0,3 3 0 0,2 1 0 0,-1-2 3 0,3 4-3 16,1 0 0-16,-1-2 6 0,2 7-6 0,1-2 0 0,-3-1 5 0,2 6-5 0,0 0 0 0,0-3 0 15,-2 6 0-15,0 1 0 0,-1 0 4 0,3 2-4 0,-1-1 0 0,3 3 1 0,-3 0-1 0,1-1 0 16,1 2-2-16,-1 4 2 0,2 2 0 0,0-1 0 0,-4 2 0 0,2-2 0 0,-1 1-13 16,0 3 13-16,-2 0 0 0,0 0-7 0,4 1 7 0,-3 1 0 0,4 0-7 0,0 5 7 0,-3-1 0 15,4 1 0-15,-7 4 0 0,0-2 0 0,4 3-17 0,-3 0 17 0,0 1 0 0,3-2-6 0,-9 5 6 16,1-1 0-16,3 2-17 0,-5 1 17 0,-2 1 0 0,3 0 0 0,-5 1 0 0,0-1 0 0,1 2-5 16,-4-2 5-16,0 3 0 0,1-1 0 0,-9 2 0 0,0 1 0 0,2 1 2 15,-8-1-2-15,-1 0 0 0,3 1 0 0,-8 1 0 0,0-2 0 0,-1 2-5 0,-6-3 5 0,2 2 0 0,-3-1-11 16,-2-1 11-16,-1 1 0 0,-1 2-1 0,-7-5 1 0,2 3 0 0,-4-1 0 0,-3 0 0 0,1 0 0 15,0-1 49-15,-6 1-49 0,1 0 0 0,-2 1 13 0,-2-1-13 0,2 1 0 0,-2 2-14 16,-4-2 14-16,0-1 0 0,-1 2 0 0,0 0 0 0,-1-2 0 0,0 3-25 0,-4 0 25 0,1 1 0 0,-1 0-16 16,0 0 16-16,-1-2 0 0,0 0-6 0,-1 6 6 0,1-1 0 0,-2 0 0 15,0 0 0-15,-2-2 0 0,2 3-12 0,0-3 12 0,4-2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3:59:57.814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21431 4193 0 0,'0'0'351'0,"0"0"-350"0,0 6-1 0,0 0 0 0,1 0 0 0,-1-5 0 0,0 1 0 15,-2 3-1-15,2-4 1 0,0 2 0 0,-2 1-1 0,1-3 1 0,0 1 0 0,-1 2-6 0,0-2 6 16,0 1 0-16,-1 0 0 0,0 1 0 0,0-1 0 0,-1 1-7 15,0 1 7-15,0-2 0 0,-1 2-11 0,-9 4 11 0,0-2 0 0,-2 3-4 0,9-6 4 0,0 0 0 0,0 3 0 0,-11 2 0 16,0 1 0-16,1 0 7 0,-2-2-7 0,2 1 0 0,-2-1 22 16,0 2-22-16,2-2 0 0,-3-1 21 0,2 2-21 0,-1-2 0 0,-1 1 0 0,2-1 0 0,-2-1 0 0,1 2 18 0,0-3-18 15,0 1 0-15,0 1 4 0,-1-1-4 0,1-2 0 0,0 3 11 0,0-2-11 0,1 1 0 0,-4-1 0 16,3 0 0-16,1 1 0 0,-3 0-2 0,1 0 2 0,0-1 0 0,-2 1-9 0,1-2 9 0,1 1 0 0,-2 0 9 16,1 0-9-16,1-1 0 0,-2 3 0 0,-14 0 0 0,1 0 0 0,-3 0 8 15,8-3-8-15,1 1 0 0,-1 1 2 0,2-2-2 0,0 1 0 0,-2-2 3 0,2 1-3 0,1-2 0 0,0 2 0 16,4-1 0-16,0 1 0 0,0-1-14 0,1-1 14 0,0 0 0 0,-1 2-10 0,1-3 10 0,0-1 0 15,0 1 3-15,0-1-3 0,-2 0 0 0,-1 3 0 0,2-3 0 0,1 0 0 0,-4 1 3 16,1 1-3-16,0-1 0 0,-3 0 0 0,2-1 0 0,1 0 0 0,-2 2-9 0,0-4 9 0,1 2 0 0,-1 0 0 16,1-1 0-16,-1 0 0 0,1-1-7 0,-1-1 7 0,-1 1 0 0,0 0 12 0,1-1-12 15,0 1 0-15,-3 0-2 0,4-1 2 0,1-2 0 0,-3 1 0 0,2 0 0 0,0 1 0 16,-1-1 13-16,0-2-13 0,1 2 0 0,1-2 3 0,-2 0-3 0,1 1 0 0,0-1-12 16,0 0 12-16,-1 0 0 0,-1-1 0 0,3-1 0 0,-2 2 0 0,1-2-4 0,-1 2 4 0,0 0 0 0,-3-3-15 15,3 2 15-15,0-1 0 0,-2 1 2 0,4 0-2 0,-1-1 0 0,0-1 0 0,0 1 0 0,1 0 0 16,0-3 9-16,1 1-9 0,-2 1 0 0,1 0-12 0,1-2 12 0,0 1 0 0,-1-1-6 15,1 1 6-15,0 0 0 0,-1-3 0 0,0 0 0 0,2 1 0 0,-1-1-15 0,2 2 15 0,-1 1 0 16,0-2-2-16,2 1 2 0,0-1 0 0,-2-1-5 0,2 1 5 0,0-1 0 0,0 0 0 0,1 0 0 16,1 1 0-16,-1-3-14 0,2 4 14 0,0-2 0 0,1-1 0 0,-1 1 0 0,2 1 0 15,-3-3 5-15,4 0-5 0,-1 1 0 0,0-1 0 0,8 6 0 0,1 1 0 0,0 0-10 0,-1-1 10 0,-1-1 0 16,1-1-6-16,1 0 6 0,0 2 0 0,-2-4-4 0,2 1 4 16,0-1 0-16,-1-1 0 0,1 0 0 0,1 1 0 0,-2-2-13 0,3 0 13 0,0 1 0 0,-3-2 7 0,4 2-7 0,0-1 0 15,-2-2 6-15,4 2-6 0,0-1 0 0,-2-2 0 0,4 2 0 0,0-1 0 0,-1-1-4 16,2 1 4-16,0 1 0 0,1-3-25 0,1 0 25 0,0 2 0 0,2-1-8 0,1 0 8 0,1-1 0 15,0 1 0-15,1 0 0 0,0 0 0 0,2 0 10 0,1 1-10 0,-1-1 0 0,3-1 2 0,8-9-2 16,1-3 0-16,2 2 11 0,-2 7-11 0,-1-2 0 0,3 1 0 0,-1 2 0 0,1 1 0 0,-2 0 2 16,2-1-2-16,0-1 0 0,3 1 5 0,-5 2-5 0,1-1 0 0,3-1 0 0,-2 3 0 15,0 0 0-15,-1-3 0 0,2 3 0 0,-1 2 0 0,2-4-16 0,2 4 16 0,1 0 0 0,0 0-5 16,0-2 5-16,0 3 0 0,3 0-7 0,-3 0 7 0,2-1 0 0,-1 1 0 0,-1 1 0 0,0 1 0 16,1-4 4-16,-1 3-4 0,0-1 0 0,1 1 9 0,-1 0-9 0,0-2 0 0,1 2-5 15,0 2 5-15,0-1 0 0,2 0 0 0,-1 1 0 0,0-1 0 0,1-1-8 0,0 3 8 0,0 0 0 16,2-1-16-16,-3 0 16 0,0 1 0 0,3-3-10 0,-4 6 10 0,0-1 0 0,2-1 0 15,0-1 0-15,0 0 0 0,3 0 10 0,-4 3-10 0,0 0 0 0,1 0 5 0,-2 0-5 0,0 3 0 0,2-1-4 16,-3-1 4-16,-1 0 0 0,2 2 0 0,0 1 0 0,0 0 0 0,0-3 2 16,2 5-2-16,-1-1 0 0,2 0 2 0,3 1-2 0,-2 0 0 0,1-1-10 0,2 0 10 0,0 1 0 0,2-1 0 15,-4 2 0-15,1-1 0 0,0 1-7 0,-2 1 7 0,1 0 0 0,-1 0 10 16,-1 1-10-16,2 1 0 0,-2 1 3 0,0 2-3 0,1-1 0 0,-1 1 0 0,1-1 0 0,1-1 0 0,-1 3-8 16,0-4 8-16,-1 2 0 0,3-1 6 0,-2 2-6 0,-1 0 0 0,2 0 13 0,-2 2-13 15,-1 1 0-15,2 1 0 0,-2 0 0 0,-1 0 0 0,0 2-2 0,-1-2 2 0,-1 2 0 0,2 1 4 16,-1 0-4-16,0-1 0 0,-1 2-3 0,-1-1 3 0,-1 1 0 0,1 0 0 0,-4 2 0 0,2-2 0 15,0 1-6-15,-2 0 6 0,0-1 0 0,0 3-11 0,-2-4 11 0,0 2 0 0,0 2-6 0,-2 1 6 16,0-2 0-16,0 2 0 0,-2-2 0 0,1 0 0 0,0 1 0 0,-3 0 0 0,-1 2 0 0,2-1 0 16,-4 1 0-16,1 0 0 0,2 1 0 0,-2-2 0 0,-1-1 0 0,1 4 0 0,-3-3 0 0,0-1 0 15,3 1 15-15,-4 1-15 0,2 0 0 0,0 2 10 0,-5-5-10 0,0 2 0 0,2 3-14 16,-3-3 14-16,0 1 0 0,0 2 0 0,0-1 0 0,1 1 0 0,-1-1-10 16,-1 2 10-16,0 0 0 0,3 1-1 0,-5-10 1 0,-1 0 0 0,1 3 0 0,0 9 0 0,0 2 0 0,1 1 0 15,-4-12 0-15,0 0 0 0,2 0 0 0,-2 2 0 0,0-2 0 0,-1 2 0 0,0 1 0 0,0 0 0 16,-2-1 0-16,1 2 0 0,0-1 0 0,-2 5 0 0,-4 9 0 0,0 2 0 0,1-1 0 0,-2-4 0 15,-1-1 0-15,0 1 10 0,-2-1-10 0,-1-3 0 0,0 2 8 0,-3-4-8 0,2 1 0 0,-3 2 0 16,0-2 0-16,-1-1 0 0,-1 2-11 0,-2-1 11 0,0-1 0 0,-2 2 4 0,-2-1-4 16,-2 1 0-16,0-3 34 0,-1 3-34 0,-1-3 0 0,1 1 0 0,-5 0 0 0,-1-1 0 0,1 2 30 15,-3-2-30-15,-2-1 0 0,2 2-3 0,-6-1 3 0,-2-2 0 0,1 3-33 0,-5-1 33 0,2-1 0 16,-4 4 0-16,-1-2 0 0,-2-1 0 0,0 2-26 0,-11 2 26 0,-1-1 0 0,0 1-11 16,-3-1 11-16,-2 0 0 0,0 1-2 0,-3 0 2 0,0 3 0 0,-2-3 0 0,-12 5 0 0,0 1 0 15,0-1 0-15,-9 4 0 0,1 1 0 0,0 1 0 0,4 0 0 0,0 1 0 0,-2-2 0 16,5-5 0-16,1 0 0 0</inkml:trace>
  <inkml:trace contextRef="#ctx0" brushRef="#br0" timeOffset="2651.85">21442 4439 0 0,'0'0'265'0,"0"0"-271"15,-1 11 6-15,0 1 0 0,0-1 0 0,1-7 0 0,0-2 0 0,-2 1-3 16,1 1 3-16,0 1 0 0,1-5 0 0,-2 5 5 0,0 1-5 0,0-1 0 0,2-5 0 0,-3 4-2 0,0 2 2 0,0 0 0 16,-3 0 0-16,-7 7 0 0,-1-1 0 0,-1 3-1 0,15-15 1 0,0 0 0 0,0 0-2 15,-38 25 2-15,1 0 0 0,-3 3 15 0,6-13-15 0,-1 2 0 0,-2-1 0 0,3-3 0 0,-1-1 0 0,0 2 10 16,4-5-10-16,-1 0 0 0,0 0 1 0,1 0-1 0,-1 0 0 0,-1-1 17 0,2 0-17 15,-1 1 0-15,-1-2 0 0,2 0 0 0,-1 0 0 0,1 0-1 0,-2 0 1 0,-1 1 0 0,0-1 6 16,0-1-6-16,-1 1 0 0,-2 0 3 0,3-2-3 0,-1 0 0 0,0 2 0 0,1-3 0 0,1 0 0 16,-2 2-10-16,1-2 10 0,0 1 0 0,1 1-8 0,0-3 8 0,1 2 0 0,-2-1-8 15,-5 0 8-15,1 1 0 0,-3 0 0 0,1-2 0 0,0 0 0 0,-4 3-4 0,2-5 4 0,-2 2 0 0,0 2 6 16,5-5-6-16,1 1 0 0,-2 1 8 0,0-2-8 0,1-2 0 0,-4 1 0 0,7 1 0 0,-1 0 0 16,0-3 5-16,-2 2-5 0,0-2 0 0,0 1-1 0,-1 1 1 0,0-2 0 15,0 1 8-15,-4-2-8 0,0 2 0 0,0-3 0 0,3-1 0 0,0 1 0 0,1-1-1 0,0 0 1 0,2-1 0 16,-2 1-8-16,3 0 8 0,1-2 0 0,-2-1-7 0,5 2 7 0,0-1 0 0,-3-2 0 15,4 2 0-15,0 0 0 0,-3-3 8 0,5 1-8 0,0-1 0 0,-3-1 2 0,5-3-2 0,0 1 0 16,-2 2 0-16,4-5 0 0,0 2 0 0,-1-2 0 0,2-1 0 0,0-1 0 0,-2 2-3 16,3-2 3-16,-1-1 0 0,2 0-7 0,2 0 7 0,0-1 0 0,-3-3 7 0,5 2-7 0,-1 1 0 15,1-3 0-15,2-1 0 0,-1 1 0 0,2-3 29 0,4 2-29 0,-1 1 0 0,1-2 25 0,3 0-25 16,1-1 0-16,0 1 19 0,4-1-19 0,-1-1 0 0,-2-1 0 0,5 0 0 0,0 1 0 0,0-1-2 16,2-2 2-16,0 2 0 0,-1-2-7 0,4 1 7 0,0 1 0 0,1-2-11 0,3-1 11 15,-2 1 0-15,1-1 0 0,1 2 0 0,1-2 0 0,1 0-20 0,1 2 20 0,1-1 0 0,1 0-26 16,0-1 26-16,2-1 0 0,-2 0-2 0,3 3 2 0,-1-1 0 0,1-4 0 0,1 4 0 0,1 0 0 15,0-2 3-15,1 4-3 0,-1 0 0 0,3-1 11 0,-1 3-11 0,0 0 0 0,2-1 9 16,-2 3-9-16,-1-1 0 0,3-1 0 0,2 2 0 0,-2-2 0 0,3-1 0 0,1 1 0 0,1 1 0 0,1-3 3 16,-2 3-3-16,2-1 0 0,0 0 9 0,1 1-9 0,0 2 0 0,2-3 0 0,0 3 0 15,0 0 0-15,1-1-16 0,0 2 16 0,0 2 0 0,1-6-26 0,2 2 26 0,0-1 0 0,3-1-23 16,2 0 23-16,0-1 0 0,0 0 0 0,-2 5 0 0,2-2 0 0,0-1-4 0,-1 6 4 0,-1 1 0 16,0-3 2-16,3 2-2 0,-2 1 0 0,1-3-7 0,-4 5 7 0,1 0 0 0,0-2 0 15,0 5 0-15,1-2 0 0,-1 2-4 0,0 0 4 0,2-1 0 0,0 0 0 0,-2 2 0 0,1 1 0 16,2-1 8-16,0 3-8 0,-1-2 0 0,2 2 0 0,-1 2 0 0,-2 0 0 0,2-3 10 15,-2 5-10-15,1-1 0 0,2 0 0 0,-2 2 0 0,1-1 0 0,1 1-8 0,-1 1 8 0,-1 1 0 0,2-2 0 16,1 4 0-16,-2 0 0 0,1-1-7 0,1 4 7 0,-1-1 0 0,1 1-3 0,-1 3 3 16,0 1 0-16,-1-1 3 0,-1 1-3 0,0 1 0 0,0 0 0 0,2 0 0 0,-1 0 0 0,3 2 1 15,-5 0-1-15,0 0 0 0,2 0 0 0,0 2 0 0,0 1 0 0,0-1 10 0,-3 2-10 0,2-1 0 16,0 0 0-16,-1 5 0 0,0-1 0 0,1-1 23 0,-4 2-23 0,-1-2 0 0,0 3 23 16,2-3-23-16,-1 2 0 0,1-3 1 0,-2 7-1 0,0-2 0 0,3 4 0 0,-3-5 0 0,-1 1 0 15,1 2-7-15,-3 0 7 0,0-1 0 0,1 3 13 0,-5 0-13 0,1-1 0 0,1 3 5 16,-2 2-5-16,-1-2 0 0,0 3 0 0,-3-2 0 0,0 2 0 0,0-2-11 0,-2-1 11 0,1 1 0 0,1 0 21 15,-5 3-21-15,1-2 0 0,2 3 21 0,-5 1-21 0,2-1 0 0,-2 0 0 16,-2 3 0-16,-1-2 0 0,1 1 4 0,-4 1-4 0,-1 0 0 0,0 0-3 0,-3 1 3 0,2-2 0 0,-1 4-6 16,-5-1 6-16,0 0 0 0,0 1 0 0,-4-1 0 0,0-1 0 0,0 2-12 0,-8 0 12 15,2-2 0-15,-2 3-10 0,-1-6 10 0,1 1 0 0,-3 0 0 0,-3-2 0 0,-2 1 0 0,1-1 0 16,-6 1 0-16,0-1 0 0,-1 1 4 0,-4-1-4 0,0 1 0 0,0 0 9 0,-4 1-9 0,1-2 0 16,-1 4-6-16,-2-1 6 0,1 0 0 0,-3 3 0 0,-2-2 0 0,-1 2 0 0,0 1-9 15,-5-2 9-15,-2 0 0 0,0 4-4 0,-9-2 4 0,-1 1 0 0,0 0-5 0,-9 1 5 0,-1 1 0 0,2 0 0 16,-2 0 0-16,1 1 0 0,1 1-3 0,-9 1 3 0,-1-1 0 0,1 2-12 15,-2 5 12-15,0-2 0 0,-1 3 3 0,-7-7-3 0,-1 1 0 0,-2 1 0 0,9-4 0 0,0-1 0 0</inkml:trace>
  <inkml:trace contextRef="#ctx0" brushRef="#br0" timeOffset="7440.85">30341 6614 0 0,'0'0'332'0,"0"0"-333"0,-118-19 1 0,0-1 0 0,-2 2-1 15,75 9 1-15,0 1 0 0,-2-1 0 0,-3 1 0 0,-1 0 0 0,-1-1-1 0,2 2 1 0,-2-2 0 0,0-2-2 0,-2 2 2 0,1 0 0 16,-1-2-1-16,-1 2 1 0,1 1 0 0,-2-3 0 0,-4 3 0 0,1 0 0 0,-2-2-1 16,-4 2 1-16,-1-1 0 0,-2 0-1 0,3 2 1 0,1-2 0 0,-3 2 0 0,2 0 0 0,1 1 0 15,-1-3 0-15,2 5 0 0,1 0 0 0,-4-3 0 0,-3 3 0 0,1-2 0 0,-2-1 0 16,-4 4 0-16,1-2 0 0,-1-1 2 0,-7 2-2 0,-1 0 0 0,1-1 0 0,-4 1 0 0,0-1 0 15,0-2 1-15,5 7-1 0,0-4 0 0,0 2 1 0,1 2-1 0,0 0 0 0,1-2 2 16,-1 2-2-16,2 0 0 0,-4-3 0 0,6 3 0 0,-1 0 0 0,-1 0 2 0,1 0-2 0,0 0 0 0,-3 3 2 16,9-7-2-16,0 1 0 0,-2 1 2 0,7-2-2 0,0 1 0 0</inkml:trace>
  <inkml:trace contextRef="#ctx0" brushRef="#br0" timeOffset="8041.2">21439 6065 0 0,'0'0'453'0,"0"0"-440"16,0 0-13-16,0 0 0 0,0-3 7 0,0 2-7 0,0 0 0 0,-1 0 5 16,1-2-5-16,0 1 0 0,-2 0 0 0,1 0 0 0,0 1 0 0,-1-3 8 0,0 2-8 0,0 0 0 15,-2-3 20-15,0 2-20 0,-1 0 0 0,0 0 37 0,5 3-37 0,0 0 0 0,0 0 0 0,0 0 0 16,0 0 0-16,0 0 33 0,-51-27-33 0,0 0 0 0,-3 0 22 0,32 19-22 0,0 1 0 0,0-1 12 15,-1 2-12-15,2 0 0 0,-1-2 0 0,-15-2 0 0,-2-1 0 0,1-1-4 0,2 3 4 16,1 1 0-16,-1 0 0 0,3 1 0 0,1 0 0 0,-3-1 5 0,2 2-5 0,1 0 0 0,-2-3 0 16,3 4 0-16,0-3 0 0,-3 1 5 0,-2 1-5 0,0 0 0 0,-1-1 23 0,-2 3-23 0,1-2 0 15,-2-2 24-15,0 2-24 0,0-1 0 0,-1 2 0 0,-6-1 0 0,2 1 0 0,-2-2-12 16,5 3 12-16,-1 1 0 0,-1-2-9 0,4 1 9 0,-2 2 0 0,0-3-6 0,-2 3 6 0,0-3 0 16,-1 3 0-16,-5-2 0 0,0-1 0 0,-2 1 0 0,-4 0 0 0,1-1 0 0,-2 0 4 15,1 4-4-15,0-1 0 0,-2 0-6 0,3 2 6 0,-1-2 0 0,0-1 0 0,0 3 0 0,-2 0 0 0,0-1-12 16,-2 1 12-16,0 0 0 0,0 2-13 0,1 0 13 0,0 0 0 0,1 2-9 0,1 1 9 0,2-1 0 15,-4 2 0-15,0-2 0 0,1 1 0 0,-1 1-16 0,-11-1 16 0,0 0 0 0,0 3-45 16,3 0 45-16,1 1 0 0,-1-2-39 0,6 3 39 0,1-3 0 0,-1 4 0 0,6-7 0 0,1 0 0 16,-1 1-44-16,13-5 44 0,-1 0 0 0</inkml:trace>
  <inkml:trace contextRef="#ctx0" brushRef="#br0" timeOffset="8459.01">14556 6205 0 0,'0'0'474'0,"0"0"-478"0,-89-6 4 0,0 2 0 16,-1-3-3-16,39 3 3 0,2 1 0 0,-4-2 0 0,0 0 0 0,0 1 0 0,-1 1 16 15,-3 0-16-15,0 1 0 0,0-2-2 0,-6 2 2 0,1-1 0 0,-2 0 21 0,-2 1-21 0,0-1 0 0,1 1 0 16,-1 1 0-16,-1 0 0 0,0-1 11 0,2 2-11 0,0 0 0 0,1 2-2 0,-2 0 2 16,0 1 0-16,0 1-8 0,1-2 8 0,0 2 0 0,-1 1 0 0,1 1 0 0,0-2 0 0,0 3 10 15,5 0-10-15,-1-1 0 0,61-6 0 0,-61 7 7 0,2 0-7 0,0-2 0 0,1 3 8 0,0-3-8 0,0 0 0 0,-1 2 0 16,6-4 0-16,0 1 0 0,-3 1 4 0,12-6-4 0,-2 0 0 0,1-3 8 16,8 0-8-16,0-2 0 0,-1-1-15 0,11-1 15 0,1 1 0 0</inkml:trace>
  <inkml:trace contextRef="#ctx0" brushRef="#br0" timeOffset="8726.11">9613 6134 0 0,'0'0'472'0,"0"0"-471"0,-63 4-1 0,0 1 0 0,-1 1 5 15,25-5-5 1,0 1 0-16,0 0 19 0,-1-6-19 0,1 2 0 0,-4-1 0 0,3 3 0 0,-1 0 0 0,0-3-3 0,-3 2 3 0,0 0 0 0,0-1 7 16,-6 2-7-16,2 0 0 0,-4-3-9 0,-10 3 9 0,1-1 0 0,-1-2 0 0,-6 3 0 0,1 0 0 0,-3 0-16 0,-3 2 16 0,1-1 0 0,-1 0 4 15,1-1-4-15,0 0 0 0,-1 3 11 0,3-2-11 0,-1 1 0 0,-2 2 0 0,3 0 0 0,1 2 0 0,-4 0 26 16,9 0-26-16,0 0 0 0,-1 3 25 0,3-3-25 0,0-1 0 0,2 1 5 0,-3-2-5 0,2-3 0 16,-3 4 0-16,9-7 0 0,0 1 0 0,-1-1 19 0,10 0-19 0,0-3 0 0,0 1-17 15,16 2 17-15,1-1 0 0</inkml:trace>
  <inkml:trace contextRef="#ctx0" brushRef="#br0" timeOffset="8942.7">3589 6004 0 0,'0'0'513'0,"0"0"-514"0,-183 14 1 0,1-1 0 0,1 2 0 0,120-9 0 0,1 1 0 0,-1 1 0 16,3-1 0-16,0 3 0 0,0-2-1 0,-1 0 1 0,0 3 0 0,1-2-2 15,1 2 2-15,1-1 0 0,-1 3 0 0,1-2 0 0,-1 1 0 0,-2 0-2 0,4 1 2 0,-2-3 0 0,1 3-2 16,5-7 2-16,1-2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03:38.1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4519 6143 0 0,'0'0'309'0,"0"0"-309"16,1-5 0-16,1 1 0 0,0-3 8 0,-4 6-8 0,0 0 0 0,1-2 0 0,-12 2 0 0,0 0 0 0,-2-1 0 16,-24 2 0-16,1 0 0 0,-3-3 0 0,-4 3 0 0,1 0 0 0,-4 2-17 0,3-1 17 15,-2-1 0-15,0 2-4 0,-7 0 4 0,0 1 0 0,1-1-7 0,-3-2 7 0,0 0 0 16,-1 1 0-16,-8 1 0 0,3-1 0 0,-5 1-9 0,4 0 9 0,1-1 0 0,0 3-6 0,-7-2 6 0,1 1 0 16,0-1-4-16,3 0 4 0,0 2 0 0,-4-1 0 0,-4 0 0 0,1 1 0 0,0-2-4 15,0 1 4-15,1 0 0 0,-1 3-3 0,3-5 3 0,-3 0 0 0,-1 2-3 0,3-3 3 0,2 0 0 16,-1 2 0-16,4-2 0 0,-1 0 0 0,1 0-2 0,10-2 2 0,-1 1 0 0,1-3-1 15,0 3 1-15,3 0 0 0,-2-3-1 0,-6 3 1 0,0-1 0 0,-2 2 0 0,3-2 0 0,-1 1 0 0,-1-4 2 16,9-5-2-16,0 1 0 0,-2 1 2 0,9-3-2 0,1 2 0 0,-3-4 0 0,8 6 0 0,1-1 0 16,-3 0 0-16,8-6 0 0,-2 0 0 0,2-2 4 0,6-4-4 0,1-1 0 0,-1-1 8 15,6 4-8-15,0 0 0 0,1 0 6 0,2-7-6 0,3 2 0 0,-3-3 0 0,6-3 0 0,-3 1 0 16,1 0 1-16,5 0-1 0,-2 1 0 0,2-2-4 0,5-9 4 0,-2 1 0 0,-2-1-5 16,8-4 5-16,0 1 0 0,0-1 0 0,5 7 0 0,-2 3 0 0,4-4-4 0,-1 3 4 0,2-2 0 0,1-1-4 15,3-5 4-15,-1 1 0 0,2-2-3 0,2 11 3 0,2 1 0 0,0 0 0 16,4-2 0-16,-3 2 0 0,3-4-2 0,1-6 2 0,3-1 0 0,-4 3-1 0,3 5 1 0,-1 1 0 0,2 0 0 15,2-2 0-15,1 2 0 0,1-2 0 0,-2-4 0 0,-2 0 0 0,4 1 0 0,1 7 0 16,0 1 0-16,0-2 0 0,2-1 0 0,-3 1 0 0,1-2 0 0,5 5 0 0,-2-2 0 0,2-1 0 16,0 7 0-16,-2-2 0 0,4-1 0 0,-1-3 0 0,1-1 0 0,2 1 0 0,-3 3 0 0,2 0 0 15,3-2 0-15,0 9 0 0,2-1 0 0,0-2 0 0,-4 5 0 0,0-1 0 0,0 0 0 16,4 1 0-16,-1 0 0 0,0-1 0 0,-1 3 0 0,2 0 0 0,-2-1 1 0,3 2-1 0,0 0 0 16,0 0 0-16,1 3 0 0,-3-1 0 0,3-1 0 0,1 5 0 0,2 1 0 0,-1-3 0 15,-2 7 0-15,-2-2 0 0,3 0 0 0,0 4 0 0,2 0 0 0,-1-4 0 0,-1 6 0 0,0 0 0 0,2 2-1 16,-4 1 1-16,1-1 0 0,0 2 0 0,2 1 0 0,-3 1 0 0,1-2 0 15,-1 1 0-15,0 1 0 0,2 1 0 0,-2 2 0 0,2-1 0 0,1 1 0 0,-5 5 0 0,0 0 0 0,0 0 0 16,-3 3 0-16,-1 1 0 0,2 0 0 0,-3 0 0 0,4-1 0 0,-2 2 0 0,-4 2 0 16,1 0 0-16,-1 1 0 0,1 0 0 0,-1 2 0 0,-2-1 0 0,-3 1 0 0,-1-1 0 0,1 1 0 15,-5 0 0-15,-1 1 0 0,3 0 0 0,-8 3 0 0,0 1 0 0,2 0 0 0,-5-2 0 0,-1 2 0 16,2-1 0-16,-7 3 0 0,1 1 0 0,4-2 0 0,-4 4 0 0,-1 0 0 0,1 1 0 0,-5-1 0 16,0-1 0-16,0 3 0 0,-3 0 0 0,-3 0 0 0,3 2 0 0,-6-2 0 0,-1 0 0 15,-1 2 0-15,-3-2 0 0,0 0 0 0,1-2 0 0,-8 1 0 0,1-3 0 0,-2 5 0 16,-2-7 0-16,1 3 0 0,-1-2 0 0,0-1 0 0,-3-1 0 0,-2 2 0 0,0-2 0 0,-2 0 0 0,-1 2 0 15,-1 1 0-15,-2-2 0 0,-1 3 0 0,-2-2 0 0,1-2 0 0,-4 2 0 0,-4 4 0 0,-2-2 0 16,0 3 0-16,-1-3 0 0,-2 2 0 0,2 0 0 0,-6-4 0 0,4 1 0 0,-4 1 0 16,1 0 0-16,-3 3 0 0,1 1 0 0,-8 2 0 0,1 3 0 0,-1 0 0 0,0-2 0 0,3 2 0 15,-1 0 0-15,-4-4 0 0,0 1 0 0,0 3 0 0,2-13 0 0,0 0 0 0</inkml:trace>
  <inkml:trace contextRef="#ctx0" brushRef="#br0" timeOffset="1135.24">9643 6168 0 0,'0'0'303'0,"0"0"-295"0,6 0-8 0,1 0 0 0,-1 0 16 0,-4 0-16 0,0 0 0 15,1 2 21-15,-2-2-21 0,0 0 0 0,2 0 0 0,-3 0 0 0,0 0 0 0,-1 1-6 16,-9 0 6-16,-1 0 0 0,11-1 0 0,-12 3-6 0,-9-2 6 0,1 0 0 0,-3 2 5 0,-24-2-5 0,0 1 0 0,-1 0 0 16,1-2 0-16,0 0 0 0,-1-2 11 0,-1 1-11 0,0 0 0 0,-1-2 12 0,1 1-12 0,2 0 0 15,-2-1-3-15,-8 1 3 0,-1 0 0 0,1-1 0 0,-3 1 0 0,-1-1 0 0,-1-1-6 16,-1 0 6-16,0 0 0 0,0-2 13 0,-2 2-13 0,-2 1 0 0,1-2 2 0,-2 1-2 0,-1 1 0 16,-2-2 0-16,0-1 0 0,-1-1 0 0,-3 0 6 0,6 1-6 0,1 0 0 0,-3-1-6 15,7 1 6-15,1 0 0 0,1 0 13 0,-3-1-13 0,0 2 0 0,-1-3 0 0,-2 2 0 0,0-1 0 0,-1 1 3 16,-1-1-3-16,0-1 0 0,-2 0-3 0,10 0 3 0,-1-1 0 0,-1-1-18 0,4 3 18 0,0-2 0 15,-3-1 0-15,8 0 0 0,-4 1 0 0,2-2-14 0,4-1 14 0,2 1 0 0,-2-1 3 16,1 1-3-16,1 0 0 0,-1-1 10 0,7-1-10 0,0-1 0 0,-1-2 0 0,8 0 0 0,0-1 0 16,-4 0-16-16,8 1 16 0,1-2 0 0,-2 2-32 0,7-3 32 0,-1 0 0 0,0 0-9 0,3-5 9 15,1 1 0-15,-4 0 0 0,7-1 0 0,-2 0 0 0,1 0 7 0,3-4-7 0,1 1 0 0,2 0-7 16,4-3 7-16,2 0 0 0,-1-1 14 0,5 1-14 0,2-2 0 0,-1 0 0 0,6-3 0 16,0 2 0-16,-2-3 17 0,10 1-17 0,-2 0 0 0,3 0 6 0,4 2-6 0,2-3 0 0,1 3-2 15,2-5 2-15,0-1 0 0,1 2 0 0,4 3 0 0,-2-2 0 0,2 2 9 16,0 4-9-16,0-2 0 0,2-2-23 0,2 2 23 0,0-3 0 0,2 0-9 0,3 4 9 0,1 0 0 0,2-1 0 15,2 0 0-15,2 1 0 0,1 0-1 0,-2-3 1 0,3 3 0 0,-2-3-1 0,6 4 1 16,0 0 0-16,0 0-9 0,2 2 9 0,-1-1 0 0,2 0 0 0,-1 1 0 0,1 0 0 0,-1-1 18 16,2 0-18-16,1 0 0 0,0 0 5 0,6 4-5 0,0 1 0 0,0-2 4 0,1 5-4 0,0 1 0 15,2-3 0-15,-6 3 0 0,1 2 0 0,0-1 6 0,0 5-6 0,0-2 0 0,2 0-2 0,2 3 2 16,0 1 0-16,2-1-25 0,-3 4 25 0,0-1 0 0,3 1 0 0,-1 3 0 0,1 0 0 0,1-4-21 16,2 5 21-16,1 1 0 0,0-3 7 0,-3 4-7 0,1 0 0 0,3-3 32 0,-5 6-32 0,2 0 0 15,2 0 0-15,-3 4 0 0,4-1 0 0,-2 2 24 0,-2 4-24 0,1-2 0 0,0 3-3 16,-6-2 3-16,2 2 0 0,1 2-20 0,-4 0 20 0,0 1 0 0,1 1 0 0,-1 2 0 0,0 0 0 15,3 0-13-15,-7 3 13 0,0 0 0 0,1 0 17 0,-4 4-17 0,-2 1 0 0,4 0 6 16,-6 0-6-16,2 0 0 0,-2 1 0 0,-5-1 0 0,0 1 0 0,0 4 15 0,-7-6-15 0,0 4 0 0,3-1 1 16,-11 2-1-16,0-2 0 0,2 4 2 0,-7-5-2 0,0 2 0 0,1 2 0 15,-4 1 0-15,-1-1 0 0,3 1-13 0,-8 2 13 0,1-1 0 0,0 3 22 0,-7-1-22 0,0 1 0 0,3 0 25 16,-7 2-25-16,0 0 0 0,-2 1 0 0,-3-2 0 0,0 2 0 0,-1 0 23 0,-4 0-23 0,0-1 0 16,-1 0 8-16,-7 0-8 0,3-2 0 0,-3 3 19 0,-2-5-19 0,-1 1 0 0,-2 2 0 15,-2-5 0-15,1 1 0 0,-3 1 13 0,-3 0-13 0,1-1 0 0,-1 2-7 0,-3-2 7 0,1 0 0 16,-2 3-8-16,-3-1 8 0,2-2 0 0,-2 2 0 0,-2 1 0 0,0 0 0 0,-3-1-2 0,-2-1 2 15,-1 4 0-15,-2-2-2 0,-4 1 2 0,2-1 0 0,-3 2 6 0,2 1-6 0,0-1 0 16,-1 3 0-16,-5-1 0 0,0 1 0 0,-1 2 8 0,-6 3-8 0,0 0 0 0,0 1 22 16,-4-1-22-16,1 1 0 0,1 3-6 0,5-5 6 0,1 3 0 0,1 0 0 0,2-1 0 0,2-2 0 0,-2 3 3 15,4-4-3-15,-1 0 0 0,1 1-3 0,4 0 3 0,0-2 0 0,1 2-19 0,-1-6 19 0,4 1 0 16,-6 0 0-16,15-10 0 0,0 1 0 0</inkml:trace>
  <inkml:trace contextRef="#ctx0" brushRef="#br0" timeOffset="2119.35">14482 6252 0 0,'0'0'386'0,"0"0"-396"0,-15 8 10 0,-1-1 0 0,-2 0-12 16,-3-3 12-16,0-1 0 0,1 1 13 0,-28 1-13 0,2-2 0 0,-3 2 0 16,1-3 0-16,0-2 0 0,-1 3 19 0,0-3-19 0,0 0 0 0,-1-1-7 0,1-3 7 15,-2 1 0-15,1 0-8 0,-7-3 8 0,0 1 0 0,-1-1 0 0,-7-2 0 0,0 2 0 0,0-5 9 0,0 4-9 0,-1-2 0 16,2 1 0-16,-4-1 0 0,0 2 0 0,0-4 12 0,-8 0-12 0,1 1 0 0,-1-1 0 15,0 0 0-15,-1 0 0 0,-1-1 17 0,8-1-17 0,-1 2 0 0,2-2 6 0,-10 1-6 0,1-1 0 0,-2-2 14 16,-1 2-14-16,-1-1 0 0,-2-1 0 0,10 0 0 0,-2 0 0 0,1-1 22 0,6 3-22 0,1 0 0 16,-2-1-3-16,8-1 3 0,1 1 0 0,-2-3-26 0,6 5 26 0,2-5 0 0,-3 3 0 15,4-2 0-15,-1 0 0 0,0-2-26 0,7 0 26 0,-2 0 0 0,50 18 0 0,-48-21-17 0,4 2 17 0,2-2 0 16,-3 2-8-16,11-5 8 0,1 2 0 0,-3-3 0 0,12 0 0 0,1 0 0 0,-3-2-6 16,7 1 6-16,2 0 0 0,-2-2-3 0,9-4 3 0,-1 0 0 0,0 1 3 0,10 1-3 0,0-3 0 15,0 0 0-15,6-1 0 0,0-1 0 0,2-1 12 0,5-1-12 0,-1-1 0 0,3 0 17 16,5 0-17-16,0 0 0 0,-1 0 4 0,5 0-4 0,0 1 0 0,3-3 0 0,3 1 0 0,0 2 0 0,3-2-15 15,4 1 15-15,0 0 0 0,3 1-20 0,2 0 20 0,0-2 0 0,1 2-7 0,6 1 7 0,-2 1 0 16,3-3 0-16,4 4 0 0,0-1 0 0,0-1 5 0,0 3-5 0,-2 1 0 16,4-1 0-16,3 2 0 0,-1 1 0 0,3-1 37 0,1 3-37 0,1-1 0 0,0-1 0 0,-2 5 0 0,1-2 0 15,2 0 23-15,-1 7-23 0,1-2 0 0,0-3-11 0,3 8 11 0,1 0 0 0,3-4-10 16,-3 7 10-16,1-2 0 0,0 0 0 0,0 4 0 0,0 1 0 0,2-2-13 0,-3 5 13 0,-1-2 0 16,3 0 4-16,1 6-4 0,-1 0 0 0,1-3-6 0,-2 7 6 0,1 0 0 0,1-3 0 15,-4 6 0-15,1-1 0 0,2 2 0 0,-4 1 0 0,0 1 0 0,0-1 17 0,-5 5-17 0,1 0 0 0,2-1 4 16,-5 4-4-16,1-1 0 0,-1 3 0 0,-2 1 0 0,1-2 0 0,1 2-7 0,-3 3 7 0,-1-1 0 15,1 1 1-15,-8 2-1 0,-2 0 0 0,3 1 13 0,-10 2-13 0,0-1 0 0,2 2 0 16,-5 0 0-16,1 0 0 0,1 2 8 0,-5-1-8 0,1 0 0 0,0 1-5 0,-8 0 5 0,0 2 0 16,1-1 2-16,-8 2-2 0,1 1 0 0,0-1 0 0,-8-1 0 0,1 0 0 0,2 0 6 15,-6 4-6-15,0 0 0 0,2 0 1 0,-6 2-1 0,0 1 0 0,0 1 2 0,-6-1-2 0,0 2 0 16,-2-1 0-16,-4 1 0 0,-1-2 0 0,0 3 14 0,-4-4-14 0,-2 2 0 0,1-2 6 16,-4-1-6-16,0 0 0 0,0 0 26 0,-2-3-26 0,0 1 0 0,-2 0 0 0,-3 0 0 0,0 0 0 0,-1 1 15 15,0-3-15-15,-1 0 0 0,-2 3-4 0,-3-4 4 0,0 2 0 0,-1 1-8 0,-4 0 8 16,1-1 0-16,-1 0 0 0,-6 0 0 0,-2-1 0 0,1 2-3 0,-4-1 3 0,2-1 0 0,-2 1 3 15,-7 0-3-15,0 1 0 0,-1 1 3 0,-4-3-3 0,0 2 0 0,0 0 0 0,0 2 0 16,0-2 0-16,1 1 5 0,-6-1-5 0,0 0 0 0,0 1-8 0,-8 2 8 0,1 0 0 0,1 2 3 16,-9 1-3-16,1 2 0 0,-2 0 0 0,-1 0 0 0,1 1 0 0,-1 0-4 0,6-5 4 0,0-1 0 15,-3 0-22-15,16-5 22 0,1-1 0 0</inkml:trace>
  <inkml:trace contextRef="#ctx0" brushRef="#br0" timeOffset="3269.71">20573 5884 0 0,'0'0'319'0,"0"0"-319"0,2-2 0 0,0 1 0 0,2 0 18 0,-5 1-18 16,0 0 0-16,-1 1 23 0,-11 2-23 0,-1 1 0 0,-1-3 12 0,-26 9-12 0,2-2 0 0,-2 1 0 15,-2 1 0-15,1-1 0 0,-1 1 0 0,-1-3 0 0,0 0 0 0,-1 1 20 0,2-2-20 0,1 2 0 0,-4 0 32 16,3-3-32-16,-2 0 0 0,2 0 0 0,-3-3 0 0,2 1 0 0,-3 1 19 0,-2-2-19 15,-1 0 0-15,2 1 16 0,-10-2-16 0,1 0 0 0,-2 2 9 0,-3-1-9 0,1-2 0 0,-3 1 0 16,-1-1 0-16,1 0 0 0,-3 0 17 0,-3 0-17 0,2 0 0 0,-1-1 9 0,-6 1-9 0,1-2 0 16,-1-1 11-16,-1-1-11 0,1 2 0 0,-1-1 0 0,3 0 0 0,0-1 0 0,-1 1-9 0,1 0 9 15,-1 0 0-15,0-1-34 0,-1 0 34 0,1-1 0 0,0 2-17 0,0-3 17 0,2 2 0 0,-1-1 0 16,9-1 0-16,2 1 0 0,-3-2-13 0,8 1 13 0,2-1 0 0,-4-1-2 0,7 1 2 0,-1-2 0 16,0 1-13-16,5-3 13 0,-2 0 0 0,3 1 0 0,5-3 0 0,0 0 0 0,-1-2-18 15,7 1 18-15,0 0 0 0,-1-2-13 0,9 1 13 0,0-1 0 0,-3-1-17 0,10-1 17 0,-1 0 0 16,-2-2 0-16,6-2 0 0,-2 0 0 0,1-1-8 0,6-3 8 0,0 2 0 0,-1-3 2 15,8 0-2-15,0 0 0 0,-2-2-14 0,11-2 14 0,-1-2 0 0,1 0 0 0,5-1 0 0,0-1 0 0,1 1-5 16,5 0 5-16,0 0 0 0,1 0-8 0,4 2 8 0,-2-1 0 0,1 0-1 0,2-1 1 0,1 1 0 16,3-1 0-16,0 1 0 0,-1-1 0 0,2-1-3 0,6 3 3 0,-1-1 0 0,0-2 3 15,5 3-3-15,-1-3 0 0,3 2 0 0,0-1 0 0,-1 1 0 0,3-2 0 0,0 3 0 0,0 0 0 16,1-2 2-16,2 1-2 0,2 1 0 0,0 0 14 0,2 2-14 0,-2 0 0 0,4-3-3 16,-4 5 3-16,2-1 0 0,-1-3 0 0,3 7 0 0,-2-2 0 0,2 0-5 0,3 3 5 0,2 0 0 15,1-1 3-15,0 2-3 0,-2-1 0 0,2 2-3 0,2 2 3 0,-1 1 0 0,2 0 0 0,-2 4 0 16,1-1 0-16,-1-1-2 0,3 3 2 0,0 1 0 0,0-3-2 0,-2 4 2 0,0 1 0 0,2-1-3 15,-2 4 3-15,-1-1 0 0,1-1 0 0,-2 6 0 0,1-2 0 0,1 0-4 16,-2 5 4-16,0-2 0 0,2 0-6 0,-1 4 6 0,-1 1 0 0,1 0 1 0,0 2-1 0,-1 0 0 0,3 2 0 16,-3 1 0-16,0 2 0 0,0 1-13 0,0 1 13 0,0 0 0 0,-1-1-17 0,1 6 17 0,-1-1 0 15,2 1 0-15,-6 1 0 0,2 0 0 0,1 1 0 0,-4 2 0 0,0 0 0 0,0 1 17 16,-2 3-17-16,0 0 0 0,0 0 0 0,-2 2 0 0,0 1 0 0,0-1 2 0,-6 2-2 0,2-2 0 16,-2 4 0-16,-5-1 0 0,1 0 0 0,-1 0 4 0,-7 3-4 0,1-2 0 0,1 4 6 15,-7-1-6-15,1 1 0 0,2 1-5 0,-9 1 5 0,1-1 0 0,0 1 0 0,-3-2 0 0,-1 2 0 0,2-1 4 16,-8 2-4-16,0-2 0 0,0 3 19 0,-5-3-19 0,0 3 0 0,1-1 10 15,-6 2-10-15,0-3 0 0,-1 2 0 0,-4 2 0 0,-2-2 0 0,0 3 10 0,-6-3-10 0,1-1 0 0,-1 2 11 16,-2-1-11-16,-2-1 0 0,1 2 4 0,-7-2-4 0,1 1 0 0,-4 1 0 0,-4-2 0 0,-1 1 0 16,0-1 13-16,-5 0-13 0,-1-2 0 0,0 3 11 0,-2-2-11 0,1 1 0 0,-3-1 5 15,-5 1-5-15,2 0 0 0,-4 0 0 0,2 0 0 0,0 0 0 0,-1 2-17 0,-2-3 17 0,-2 1 0 0,1 0-22 16,-4 0 22-16,0 1 0 0,0 1-27 0,-5 3 27 0,1-1 0 0,-1 1 0 0,1 4 0 0,1-2 0 16,-3 2-31-16,2-4 31 0,1-1 0 0,-1 4-21 0,6-10 21 0,2-1 0 0</inkml:trace>
  <inkml:trace contextRef="#ctx0" brushRef="#br0" timeOffset="4588.1">22548 5949 0 0,'0'0'392'0,"0"0"-410"0,44-1 18 15,0-1 0-15,-1 1-23 0,7-1 23 0,-1 2 0 0,2-4-13 0,9 1 13 0,-1-1 0 0,2 0 0 16,4 4 0-16,1-1 0 0,1-3 0 0,4 4 0 0,-1 0 0 0,4-2 3 0,3 1-3 0,1 1 0 0,-1-4 6 16,0 4-6-16,0-2 0 0,3-1 0 0,2 3 0 0,1 0 0 0,1 2 25 0,-5-2-25 0,2 0 0 0,2-2 10 15,1 2-10-15,1 0 0 0,0 2 3 0,2-2-3 0,0 0 0 0,0 3 0 16,-1-2 0-16,-1 2 0 0,3-2 14 0,1 1-14 0,0 1 0 0,1-1 10 0,1-2-10 0,-1 1 0 0,2 2-3 15,-1 1 3-15,0-1 0 0,2 1 0 0,8-1 0 0,-1 1 0 0,1 2-5 0,-9-1 5 0,0 1 0 16,1-2-6-16,-4 3 6 0,0-1 0 0,2 3 8 0,1-3-8 0,0 0 0 0,1 3 0 16,-12-2 0-16,0 0 0 0,2 1-2 0,1 2 2 0,1-1 0 0,0 3-3 0,0-4 3 0,-1 2 0 0,3 0 17 15,5-2-17-15,0 2 0 0,0 2 0 0,2-3 0 0,0-2 0 0,3 1 20 16,-10-1-20-16,0 0 0 0,1 0 16 0,-2 0-16 0,0-1 0 0,-1 0 36 0,-4 0-36 0,0 2 0 0,0-1 0 16,2 0 0-16,-1 1 0 0,0 1 6 0,3-2-6 0,0-1 0 0,0 3-2 0,-10-5 2 15,1-1 0-15,1 4-2 0,-12-4 2 0,0-2 0 0,1 4 0 0,-8-5 0 0,0 0 0 0,0-1-1 16,-7-3 1-16,-2 1 0 0,2-1 0 0,-6 0 0 0,2-2 0 0,0 1 0 0,-4-1 0 0,-2-1 0 15,2 2 0-15,-7-4 0 0,0 0 0 0,1 0 0 0,-4-3 0 0,0 1 0 0,1-3-1 16,-5 1 1-16,0-1 0 0,1-2-5 0,-5 2 5 0,0-1 0 0,3 1 0 0,-5-3 0 0,1 0 0 0,1-2-8 16,-2 1 8-16,-2-1 0 0,2-3-11 0,-5 0 11 0,-1 0 0 0,4-2-15 15,-5 1 15-15,-1 1 0 0,2-3 0 0,-5 2 0 0,0 0 0 0,2 0-17 0,-6-1 17 0,0-1 0 0,2 1-16 16,-5-1 16-16,0 0 0 0,0 0-10 0,-4 1 10 0,0-1 0 0,0 1 0 0,-3 2 0 0,0-1 0 16,0 1-3-16,-4 1 3 0,0 1 0 0,-2-3 1 0,-2 3-1 0,0-1 0 0,-2-1 1 15,2 2-1-15,0 0 0 0,-3-3 0 0,-2 3 0 0,-1 1 0 0,-1-3 2 0,-5 3-2 0,1-1 0 16,0 3 3-16,-3-3-3 0,-1 1 0 0,-1 1 4 0,1-2-4 0,1 0 0 0,-4-1 0 15,-1 1 0-15,0 2 0 0,-3-1 4 0,0 1-4 0,0 1 0 0,-1 0 1 0,-3 2-1 0,1-2 0 0,-1-1-1 16,-2 2 1-16,-1-1 0 0,-1 1 0 0,-1-3 0 0,-1 0 0 0,0 0-1 16,-5-2 1-16,0 0 0 0,-2 0 0 0,-3 4 0 0,-1-1 0 0,-2-3 0 0,-3 5 0 0,-2-4 0 0,0 1 0 15,-1 1 0-15,0 0 0 0,1 1 2 0,-8-1-2 0,0 1 0 0,-1-3 4 16,-6 1-4-16,-2 0 0 0,0 0 6 0,-1 0-6 0,1 0 0 0,-1 0 0 0,-9-3 0 0,1 1 0 0,-1 0 6 16,-7 2-6-16,0-1 0 0,0 0 3 0,-6 4-3 0,1-2 0 0,0 1 1 0,-3 3-1 0,-1 1 0 15,-1 0 0-15,0-1 0 0,2 3 0 0,-2-4 1 0,-1 7-1 0,1-3 0 0,-1 2-1 16,-4 2 1-16,1-1 0 0,-2 0-1 0,-2 4 1 0,2 2 0 0,-2-2 0 0,3 4 0 0,-1 0 0 0,0-2 6 15,-4 5-6-15,0 1 0 0,-1 1 4 0,4 1-4 0,-1 0 0 0,-3 2 13 16,-3 0-13-16,0 3 0 0,0 0 0 0,3 2 0 0,1-1 0 0,1 4 30 0,-5 1-30 0,0 2 0 16,-1 2-8-16,3 1 8 0,1-1 0 0,-2 2-12 0,4 3 12 0,2-2 0 0,-2 3 0 15,8 2 0-15,-1 0 0 0,1 0-1 0,5 3 1 0,1-1 0 0,0 3 10 0,8-1-10 0,0 1 0 0,-2 0-2 16,4 4 2-16,0-2 0 0,0 2 0 0,10-1 0 0,-1 2 0 0,1 0-3 16,11-1 3-16,0-2 0 0,-2 3 3 0,9-4-3 0,-1 1 0 0,-2 1-1 0,11-1 1 0,-1 0 0 0,2 3 0 15,6-4 0-15,2 0 0 0,-4 1-9 0,11-2 9 0,-1 0 0 0,-1-1-21 0,10-1 21 0,-1 2 0 16,0 0-10-16,10-3 10 0,0-1 0 0,0 1 0 0,8-4 0 0,1 1 0 0,-2 1 5 15,9-5-5-15,1 1 0 0,-1-2-2 0,10 0 2 0,1-2 0 0,-1 1 3 0,8-1-3 0,1-2 0 16,2 2 0-16,7-3 0 0,0 0 0 0,2 0 8 0,9-4-8 0,-1 1 0 0,1-1 26 16,10-2-26-16,-2-2 0 0,1 3 20 0,6-6-20 0,1 0 0 0,0 0 0 0,9-2 0 0,0 0 0 15,-1 0 2-15,10-3-2 0,1 0 0 0,-1 2 2 0,7-4-2 0,2 1 0 0,-1 2 1 0,11-3-1 16,0 0 0-16,0-3 0 0,13 3 0 0,1 0 0 0,0 0-5 0,13 3 5 0,-1-2 0 0,3-1 0 16,8 1 0-16,0 0 0 0,2 2 3 0,3 3-3 0,-1-2 0 0,2 1 0 0,-3 4 0 0,0-1 0 15,2 2-15-15,-4 4 15 0,0-1 0 0,2 2-4 0,-2 7 4 0,0-1 0 0,2 1 0 16,1 6 0-16,1-1 0 0,1 3 0 0,1 5 0 0,1-1 0 0,0 3-18 0,4 8 18 0,2-1 0 15,-1 3-10-15,7 6 10 0,-1 1 0 0,0 3-4 0,1 9 4 0,1-2 0 0,2 2 0 16,-4 13 0-16,2 2 0 0,0-1-6 0,-3 11 6 0,0 0 0 0,2 3-5 0,2-10 5 0,2 0 0 16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06:16.3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6418 6177 0 0,'0'0'389'0,"0"0"-389"15,-27 20 0-15,-1 1 0 0,0 0 0 0,11-10 0 0,2-2 0 0,-3 0 34 16,3 2-34-16,-2-2 0 0,1 3 13 0,-1-2-13 0,1 0 0 0,-1 3 0 0,1-4 0 16,0 2 0-16,-2 1-21 0,3 0 21 0,-1-1 0 0,2 3-10 0,0-2 10 0,1 1 0 0,-2 1 11 15,6-1-11-15,-2 1 0 0,-1 1 0 0,4-1 0 0,1 1 0 0,-2 0 24 0,1-1-24 0,2 1 0 16,-1 0 16-16,1 0-16 0,1-3 0 0,-1 5 2 0,5-4-2 0,-2 3 0 0,0 0 0 0,3-16 0 0,0 0 0 15,0 0 6-15,-2 31-6 0,1 1 0 0,-2 2 10 0,4-18-10 0,0 1 0 0,3 0-10 16,-1-1 10-16,0 1 0 0,0 0 0 0,1-1 0 0,0 1 0 0,0 3 7 0,2-3-7 0,0 1 0 16,-2 1 17-16,4-2-17 0,-2 1 0 0,1 1 0 0,1-1 0 0,1 0 0 0,1 2 0 15,0-3 0-15,-1 2 0 0,1-2-7 0,-1-1 7 0,2 0 0 0,0 0-15 0,-1-1 15 0,2-1 0 0,-1 2 5 16,1-2-5-16,1-1 0 0,1 3 0 0,3-1 0 0,-2-1 0 0,1 2-6 0,0-2 6 16,1-1 0-16,-1 4-4 0,14 2 4 0,-3-2 0 0,2 3-11 0,-2-4 11 0,0-2 0 15,0 2 0-15,-1-5 0 0,-2-1 0 0,2 1 5 0,-2-2-5 0,0-1 0 0,3 2 2 0,-7-3-2 0,1-1 0 16,3 0-3-16,-4-3 3 0,1 1 0 0,0-2 0 0,-1 0 0 0,1-2 0 0,0 3-13 15,-4-4 13-15,1-1 0 0,2-1 1 0,-1 2-1 0,0 1 0 0,2-4 4 0,-1 2-4 0,1 0 0 16,2-1 0-16,-2 0 0 0,2 0 0 0,-1-2 19 0,4-1-19 0,-3-1 0 0,1 2 12 16,1-2-12-16,1-2 0 0,-1 3 8 0,-1-3-8 0,1 0 0 0,2 1 0 0,-3-2 0 0,0-2 0 15,2 1-1-15,-2 0 1 0,0 0 0 0,0-2 2 0,0 0-2 0,-2-1 0 0,2-1 20 16,-2 2-20-16,-1 0 0 0,3-3 0 0,-2 0 0 0,0 1 0 0,2-2 7 0,-4-1-7 0,0-2 0 0,-1 1-9 16,-1-1 9-16,1-2 0 0,-1 2 16 0,-1-2-16 0,-1 0 0 0,2-1 0 15,-2 0 0-15,2 1 0 0,1-2 15 0,-5-1-15 0,0 0 0 0,2 0 12 0,-1 0-12 0,2 0 0 0,-1-1 9 16,-4-1-9-16,1 4 0 0,0-4 0 0,-2 2 0 0,0-1 0 0,2-2 4 0,-5 2-4 0,1-1 0 15,1-3-3-15,-2 1 3 0,1 1 0 0,-1 0-19 0,-4 0 19 0,0 0 0 0,2-3 0 16,-3 3 0-16,0-2 0 0,1 1 2 0,-2-1-2 0,1 1 0 0,0-3 2 0,-1 4-2 0,-2-1 0 16,3-2 5-16,-3 3-5 0,0-1 0 0,0-3 0 0,0 2 0 0,0-1 0 0,0 2 3 15,-2-1-3-15,1 0 0 0,-4 1 9 0,-1 0-9 0,1 0 0 0,0-1 9 0,0 2-9 0,0 0 0 0,-2-1 0 16,3 1 0-16,-2 2 0 0,0-2-3 0,-2 3 3 0,-1-2 0 0,1-1-6 16,-2 2 6-16,0 2 0 0,-1-3-1 0,-2 2 1 0,-1-1 0 0,0 0 0 0,0 2 0 0,1 0 0 0,-2-2-11 15,1 5 11-15,-1 2 0 0,1-4-17 0,-1 4 17 0,-1 0 0 0,-2-2-3 0,2 1 3 0,-1 0 0 16,0 0 0-16,-1 2 0 0,0 1 0 0,-1-3-15 0,-2 2 15 0,1 0 0 0,-2 1-24 15,-2 2 24-15,1 0 0 0,1 1-26 0,1 3 26 0,-1 0 0 0,0 0 0 0,-1 1 0 0,0 2 0 16,-1-2-20-16,3 2 20 0,-1-1 0 0,-2 0-7 0,0 2 7 0,0 1 0 0,-1 1-2 16,1 0 2-16,0 3 0 0,-3-2 0 0,2 2 0 0,-1-1 0 0,-2 2 3 0,4 1-3 0,0 0 0 0,-3 1 4 15,2 2-4-15,0-1 0 0,0 2-27 0,0 0 27 0,-2 0 0 0,-2 2 0 0,2 0 0 0,1 3 0 16,-1-2-33-16,0 0 33 0,-1 2 0 0,-1 1-33 0,3 1 33 0,0 0 0 0,-1 1 4 16,-2 1-4-16,2 1 0 0,-3-1 0 0,1 4 0 0,2 0 0 0,-3 1 25 0,0 2-25 15,1 1 0-15,-1 0 5 0,0-1-5 0,1 1 0 0,0 1-10 0,4 0 10 0,-1-2 0 0,2 2 0 16,1 2 0-16,-1-1 0 0,-1-1-22 0,4 3 22 0,-1-2 0 0,-2 1-3 0,3 1 3 0,1-1 0 15,-3 2 0-15,4-1 0 0,0 0 0 0,0 3 0 0,4-1 0 0,-1 0 0 0,-1 2-8 16,-1 1 8-16,0-1 0 0,1-1 13 0,2 2-13 0,3-1 0 0,-3 2-2 0,0-3 2 0,1 3 0 16,-4 1 0-16,6 0 0 0,0-2 0 0,-1 2-13 0,6 2 13 0,-3-1 0 0,0 1-11 15,3 0 11-15,1 1 0 0,-1 0 5 0,4 3-5 0,1-3 0 0,-4 3 0 0,6-3 0 0,-2-1 0 0,1 3 0 16,4-2 0-16,-2 0 0 0,2 1 5 0,0-4-5 0,0-1 0 0,2 1-1 0,4 1 1 16,0-1 0-16,0 1 0 0,6-4 0 0,-1 2 0 0,2 2 4 0,1-3-4 0,1-2 0 0,3 3 11 15,1-2-11-15,1 0 0 0,0 0-16 0,3-4 16 0,-2 1 0 0,2 0 0 0,-1-4 0 0,2 0 0 16,-1 0-30-16,3-1 30 0,-1-1 0 0,1-1-24 0,3-1 24 0,1 3 0 0,-2-2-15 15,6 0 15-15,-1 0 0 0,0 0 0 0,7-1 0 0,-2-1 0 0,2 4 4 0,2-8-4 0,-2 3 0 16,4-2 0-16,-5-3 0 0,3-1 0 0</inkml:trace>
  <inkml:trace contextRef="#ctx0" brushRef="#br0" timeOffset="21571.35">10318 8368 0 0,'0'0'269'0,"0"0"-269"0,-6 9 0 0,0 1 0 0,-2 0 8 0,6-8-8 0,0 0 0 0,-2 1 11 16,1 0-11-16,0-2 0 0,-2 3-3 0,0-2 3 0,-1 0 0 0,0 3 0 0,-10 1 0 0,0 0 0 15,-1 1 4-15,-2 0-4 0,0-1 0 0,-2 0 13 0,1 0-13 0,0-1 0 0,-1 0 15 16,0-1-15-16,-1 0 0 0,1 1 0 0,0 0 0 15,0-3 0-15,-1 3 26 0,-14 1-26 0,1 1 0 0,-1 2 16 0,6-5-16 0,0 2 0 0,-2 1 3 0,4-2-3 0,0 1 0 0,-3-2 0 16,3-1 0-16,0 2 0 0,1-2-1 0,1 1 1 0,1-1 0 0,-2 1-9 0,2-3 9 0,1 1 0 0,-1 1-3 16,-1-3 3-16,-1 1 0 0,-1 4 0 0,1-5 0 0,0 0 0 0,-2 1-4 15,2 2 4-15,1-3 0 0,-2 3 15 0,-1-3-15 0,0 0 0 0,-3 0 3 0,1-2-3 0,0 1 0 0,-3-1 0 16,5 0 0-16,0-1 0 0,-1-1-9 0,0 0 9 0,1 1 0 0,-1 1-6 0,1 0 6 0,1-1 0 16,0 0 7-16,0-1-7 0,1 0 0 0,1-1 0 0,0 0 0 0,-1 1 0 0,-1-3 9 15,2 1-9-15,-1 1 0 0,-1 1 3 0,2-2-3 0,1 0 0 0,-4 2-13 0,4-5 13 0,0 1 0 16,-2-2 0-16,4 1 0 0,0-1 0 0,-3-1-10 0,4 1 10 0,-1-1 0 0,2-1 7 0,0 1-7 15,1 0 0-15,-1-2-2 0,1 1 2 0,0-1 0 0,-1-2 0 0,2 3 0 0,-1 1 0 16,2-2-18-16,2 0 18 0,-1 1 0 0,0-3 0 0,10 6 0 0,-1 1 0 0,-1 0-4 0,2-3 4 0,1 1 0 16,-3 0 0-16,0-2 0 0,1 0 0 0,0-1-3 0,1 1 3 0,-1-3 0 0,0-1-12 15,1 2 12-15,-1 0 0 0,-1-2-7 0,4 0 7 0,-2 0 0 0,0-1 0 0,2 1 0 0,0 0 0 16,-2-1-3-16,4 0 3 0,0 0 0 0,-1-1 18 0,2 0-18 0,1 0 0 0,-1-2 29 16,4 1-29-16,-2 0 0 0,3 1 0 0,0 1 0 0,0-1 0 0,1-3 21 0,3 3-21 0,-1-1 0 15,0 0-13-15,1 0 13 0,1 0 0 0,1-1-1 0,3 4 1 0,-3 0 0 0,3-4 0 0,6-8 0 0,2 0 0 16,1-2 10-16,-1 5-10 0,0 1 0 0,2 1-6 0,-2 2 6 0,1 2 0 0,2-1-7 15,-3 0 7-15,1 2 0 0,2-3 0 0,-2 5 0 0,0-2 0 0,2 0 0 0,2 4 0 0,1-1 0 16,-1 1-1-16,1 0 1 0,0 1 0 0,2-2 0 0,-2 4 0 0,0-1 0 0,2 0 0 16,-1 2 0-16,-1 2 0 0,1-4-3 0,1 2 3 0,-1 1 0 0,1-3-2 0,0 4 2 0,-1-1 0 15,2 2-2-15,-3 0 2 0,3 1 0 0,-1-1 0 0,1 1 0 0,1 1 0 0,0-1-3 16,-1 2 3-16,1-2 0 0,-1 3 3 0,1 1-3 0,1-1 0 0,0 1 3 0,-2 1-3 0,0 0 0 0,2-1 0 16,1 4 0-16,0-1 0 0,3 0-7 0,-3 3 7 0,1 1 0 0,0-2 6 0,0 4-6 15,1-1 0-15,0 1 1 0,-3 1-1 0,1-2 0 0,-1 3 0 0,1-2 0 0,-1 0 0 0,0 1 10 16,1 2-10-16,1 1 0 0,0 1-5 0,-1-2 5 0,1 1 0 0,-1-1-5 0,-1 2 5 0,1-1 0 15,1 3 0-15,-5 0 0 0,1-1 0 0,1 3-7 0,-3-3 7 0,0 1 0 0,2-2 8 16,-5 5-8-16,1-3 0 0,1 3 13 0,-1 0-13 0,0-1 0 0,1 2 0 0,-2 0 0 0,0 1 0 16,1 2 10-16,-1-1-10 0,0 0 0 0,0 1 0 0,-2 0 0 0,0-1 0 0,2 1-10 15,-2 1 10-15,0-1 0 0,2 3 0 0,-4-3 0 0,0 0 0 0,0 1-2 0,-4 0 2 0,1-1 0 16,0 3 8-16,-2-3-8 0,-2 1 0 0,2 3 9 0,-6-4-9 0,0 1 0 0,3 2 0 16,-5-4 0-16,0 0 0 0,0 2 20 0,-3-4-20 0,0 1 0 0,0 3 20 0,-4-13-20 0,0 2 0 0,1 1 6 15,-1 1-6-15,0-1 0 0,-1 3 0 0,-1-1 0 0,0 0 0 0,-1 1-5 0,-2 1 5 0,1 0 0 16,0-1 17-16,-2 1-17 0,0 0 0 0,-2 1 27 0,-1-2-27 0,0 0 0 0,-2 2 0 15,-1-2 0-15,0 0 0 0,-2 2 5 0,0-3-5 0,-1 2 0 0,0 0-23 0,-14 7 23 0,-1 0 0 16,0 2-37-16,1-9 37 0,-1 1 0 0,0 2 0 0,-1-5 0 0,-1 0 0 0,1-1-17 16,-1 1 17-16,-1-1 0 0,-1 1-1 0,0-2 1 0,-2-3 0 0,1 4-4 0,3-5 4 0,-1 2 0 15,1 0 0-15,0-3 0 0,-1 3 0 0,1 0-17 0,1-1 17 0,-1-1 0 0,0 0-16 16,0-1 16-16,-1 1 0 0,-1 0 1 0,2 0-1 0,-1 0 0 0,0 0 0 0,-2-3 0 0,0 2 0 16,-1 1-14-16,-2 0 14 0,1 1 0 0,-2 0-3 0,0-2 3 0,1 3 0 0,-1-2-9 15,2-5 9-15,1 0 0 0,-1 3 0 0,11-6 0 0,0 0 0 0</inkml:trace>
  <inkml:trace contextRef="#ctx0" brushRef="#br0" timeOffset="23707.53">25433 14432 0 0,'0'0'373'0,"0"0"-437"0,0 0 64 0,0 0 0 0,0 0 0 0,0 0-35 0,0 0 35 0,0 0 0 16,0 0 0-16,0 0 0 0,0 0 0 0,0 0-15 0,0 0 15 0,0 0 0 0,0 0-3 15,-15 34 3-15,1 2 0 0,-2 0 0 0,3-23 0 0,0-1 0 0,-3 2 0 16,-1-1 0-16,1-2 0 0,-1 0 0 0,0-3 0 0,-2 1 0 0,2 0 0 0,-3-2 0 0,0-1 0 0,1 0 0 16,-4-2 0-16,1 1 0 0,1 0 0 0,-17 0 0 0,0-3 0 0,0 2 0 0,3-4 0 0,1 0 0 15,-3 2 0-15,3-4 0 0,1 0 0 0,-2 0 0 0,2 0 0 0,1-3 0 0,0 0 0 16,-1 2 0-16,1-2 0 0,0 1 0 0,-4-2 0 0,1 1 0 0,-3-1 0 0,3 0 0 0,0 0 0 0,-3 0 0 15,3-2 0-15,0 1 0 0,-3-2 0 0,3 0 0 0,-1 0 0 0,1 0 4 0,4-4-4 0,-1 2 0 16,-1 0 10-16,-2-2-10 0,-2 1 0 0,0-1 1 0,0 0-1 0,1-1 0 0,-2-1 0 16,-4 1 0-16,2-2 0 0,-1 2 24 0,0-5-24 0,1 1 0 0,-2-1 28 0,1-1-28 0,0 0 0 0,1 0 22 15,-1 0-22-15,2 0 0 0,-2-3 0 0,3 6 0 0,2-5 0 0,-3 2 17 0,6-3-17 0,0 0 0 16,-3-1 29-16,3-1-29 0,0 1 0 0,-4-2 13 0,6 1-13 0,0 0 0 0,-2-3 0 16,3 0 0-16,0 0 0 0,-2-1 20 0,3 2-20 0,0-2 0 0,-2 0 40 0,6-1-40 15,-1 2 0-15,-2-3 24 0,4 0-24 0,0-1 0 0,1 0 0 0,1-1 0 0,1 1 0 0,-2 0 21 16,7-3-21-16,-1 0 0 0,-1 0 0 0,4 1 0 0,1 1 0 0,-1-3 34 0,3 0-34 0,0 1 0 15,-1-1 0-15,3 2 0 0,-1 0 0 0,0-1 22 0,4 1-22 0,0-2 0 0,0 0 4 16,5 0-4-16,0 2 0 0,-2-3 4 0,5 0-4 0,0 0 0 0,1 1 0 0,0 1 0 0,0 1 0 0,2-3 3 16,-2 3-3-16,0-2 0 0,3 2 3 0,3 0-3 0,-1 1 0 0,0-2 18 0,4 0-18 0,-1 1 0 15,3-3 0-15,-1 4 0 0,0 1 0 0,4-2-9 0,0 2 9 0,-1 1 0 0,2-2-10 16,0 4 10-16,1-3 0 0,0 2 11 0,1 1-11 0,0 0 0 0,1 1 0 0,4 3 0 16,-1-1 0-16,0-1 7 0,1 3-7 0,0 0 0 0,1-2-3 0,-1 2 3 0,0-1 0 0,3 1 3 15,-1 0-3-15,0 1 0 0,2 0 0 0,-1 2 0 0,1 1 0 0,3-3 4 0,-1 5-4 0,0 0 0 0,3-2 22 16,-3 3-22-16,0 1 0 0,3-1 2 0,-2 2-2 0,0 1 0 0,3-3 0 0,-2 4 0 15,0 0 0-15,3 1-14 0,-3 4 14 0,0-1 0 0,4-1-17 0,-1 3 17 0,1 2 0 0,0-2 10 16,1 4-10-16,2 0 0 0,0-1 0 0,1 0 0 0,0 1 0 0,1 1 7 0,1 3-7 0,0-1 0 16,0 4 7-16,1 0-7 0,0 2 0 0,-1 1 13 0,4 1-13 0,-2 1 0 0,2-1 0 15,-2 4 0-15,2-1 0 0,-2 2 24 0,2 2-24 0,-2-1 0 0,4 1 29 0,-5 2-29 0,2-1 0 16,0 1 38-16,-3 2-38 0,0 0 0 0,1 0 0 0,-2 2 0 0,-1 0 0 0,3 1 7 16,-5-1-7-16,1 0 0 0,1 3-23 0,-3-3 23 0,1 2 0 0,1 1 31 0,-2-1-31 0,-2 0 0 0,1 2 0 15,1 0 0-15,-1 0 0 0,3 2 32 0,0 0-32 0,-1 0 0 0,2 1 4 16,-7 4-4-16,1 0 0 0,1-1 21 0,-3 3-21 0,1-1 0 0,-1 1 0 0,-2-3 0 0,1 0 0 0,0 2 67 15,-6-1-67-15,1-1 0 0,-1 4 62 0,-5-5-62 0,-1 1 0 0,3 3 41 16,-3 0-41-16,-1-1 0 0,1 3 0 0,-1-3 0 0,0 1 0 0,2-1 34 0,-3 6-34 0,1-1 0 0,1 3-10 16,-9 0 10-16,1 0 0 0,0 1 60 0,4 4-60 0,1 0 0 0,0 1 0 0,-2-3 0 15,0 0 0-15,1 0 65 0,-6-3-65 0,1 1 0 0,1 1 41 0,-4-3-41 0,1 0 0 0,-1 0 54 16,-5 0-54-16,0-2 0 0,1 1 0 0,-4 2 0 0,0-1 0 0,2 2 18 0,-4-2-18 0,0-1 0 0,-2 3 36 16,1-2-36-16,0 0 0 0,-2 0 4 0,-2-2-4 0,1 1 0 0,-2-2 0 15,-1-2 0-15,-1 0 0 0,-1 1-32 0,1-2 32 0,-1-1 0 0,-2 3-34 0,-1-3 34 0,1 1 0 0,-3 0-9 16,-1-2 9-16,-1-1 0 0,-1 0 0 0,-1-1 0 0,0-1 0 0,1 0 16 0,-2 0-16 15,-1-1 0-15,1 2 5 0,-4-3-5 0,0 1 0 0,-1 1-4 0,1-4 4 0,1 0 0 0,-4 0 0 16,1 0 0-16,0-2 0 0,0 2-7 0,-4-3 7 0,1 1 0 0,0 0 14 0,-2-3-14 0,1-1 0 16,-2 3 26-16,-1-2-26 0,1 1 0 0,-1-1 0 0,-2-2 0 0,-1 0 0 0,0 0-7 15,-2-3 7-15,0 0 0 0,-2 2-17 0,2-6 17 0,-1 0 0 0,-2 4 9 0,2-8-9 0,1 1 0 0,-3 3 0 16,-3-4 0-16,1 2 0 0,-3-2 8 0,3-5-8 0,-2 2 0 0,0-2 25 0,-3-2-25 0,1-1 0 16,-1-2 17-16,0 0-17 0,0 2 0 0,0-3 0 0,0 1 0 0,0 0 0 0,-2 0-26 15,-8-1 26-15,1-1 0 0,-2 0-20 0,3 3 20 0,-1-1 0 0,-1-3-10 0,8 1 10 16,0 0 0-16</inkml:trace>
  <inkml:trace contextRef="#ctx0" brushRef="#br0" timeOffset="25776.65">10958 13151 0 0,'0'0'332'0,"0"0"-332"16,-1 6 0-16,0 1 0 0,0 0 12 0,1-4-12 0,0 0 0 0,-2 0 37 16,1 2-37-16,0-1 0 0,0-1 22 0,-2 0-22 0,1 0 0 0,0 2 0 0,-1-3 0 0,0 2 0 15,-1 1-22-15,0-1 22 0,0-2 0 0,-4 3-9 0,-8-1 9 0,-1 0 0 0,-1 2-9 16,-3-5 9-16,0 0 0 0,-1 3 0 0,-1-6 0 0,0 1 0 0,1 0 4 0,-20-5-4 0,2 0 0 0,-1-2 3 15,4-1-3-15,0 1 0 0,0 0-1 0,1 1 1 0,-1-3 0 0,0 0 0 0,0 0 0 0,-1 1 0 16,1-1-21-16,37 10 21 0,0 0 0 0,0 0 6 0,-67-22-6 0,-1-2 0 0,1-1 18 16,37 13-18-16,1 1 0 0,-1-1 0 0,-2 0 0 0,1-1 0 0,-2 1 0 0,3-1 0 0,1 0 0 15,-2-1-22-15,1 0 22 0,1 0 0 0,-2 0-30 0,4 2 30 0,0-2 0 0,-2-3 0 16,2 2 0-16,-1-1 0 0,1 1-37 0,1-4 37 0,-1 0 0 0,0 1-19 0,2-2 19 0,-1 2 0 16,-2-2 3-16,3 2-3 0,0-1 0 0,0-2 0 0,4 1 0 0,0 1 0 0,-2-3-5 0,6 1 5 15,-1-1 0-15,-3 0 11 0,6 1-11 0,-1 0 0 0,2-3 5 0,5 5-5 0,0-1 0 0,0 1 0 16,6 0 0-16,-1 1 0 0,-1-1 2 0,5 0-2 0,0 0 0 0,-2 0-5 0,4 8 5 15,0 1 0-15,0 0 9 0,3-3-9 0,-1 1 0 0,2-2 0 0,2-2 0 0,-1 1 0 0,1-2-4 16,11-10 4-16,-1-2 0 0,3-2-14 0,2 7 14 0,-2 1 0 0,2-2 17 0,3 5-17 0,-1 1 0 16,0-1 0-16,4 3 0 0,0 1 0 0,0-1 34 0,5 3-34 0,0 1 0 0,0-1-2 15,1 3 2-15,2-1 0 0,-3 1-33 0,1 2 33 0,1 2 0 0,1-4 0 0,-3 5 0 0,-1 1 0 16,2-2 0-16,1 4 0 0,-1-1 0 0,3 1 26 0,-2 2-26 0,-1 0 0 0,2-3 6 0,-3 4-6 0,0 0 0 16,2 0 0-16,-1 0 0 0,-1 2 0 0,2-1-14 0,-1 2 14 0,1 0 0 15,1 1 44-15,-3 0-44 0,2 0 0 0,0 2 58 0,-4-1-58 0,1 1 0 0,1 1 0 0,-4-1 0 0,1 0 0 16,-1 1 40-16,1 1-40 0,1 0 0 0,-1 1 26 0,0 2-26 0,1 0 0 0,0 3-50 15,-4 0 50-15,1 0 0 0,1 1 0 0,-2 2 0 0,1-3 0 0,0 3-66 0,-5 1 66 0,1 0 0 16,2 0-38-16,-5 2 38 0,0 0 0 0,0 0 20 0,-2 2-20 0,-1 0 0 0,1 1 0 0,-4 1 0 0,-1 0 0 16,3 1 33-16,-4 0-33 0,0 0 0 0,0 2 2 0,-3 0-2 0,-1 0 0 0,2 0-15 15,-3 3 15-15,-1-1 0 0,1 1 0 0,-4-1 0 0,0 2 0 0,1-2-24 0,-6 0 24 0,0 0 0 16,-1 3-2-16,-5-3 2 0,1 0 0 0,0 2-12 0,-3-1 12 0,1-2 0 0,-3 3 0 16,-1-2 0-16,0-1 0 0,-1 0 1 0,-3-1-1 0,-1 1 0 0,0-2 8 0,-4 0-8 0,0-1 0 15,0 2 4-15,-4-2-4 0,-1 1 0 0,-1 0 0 0,0-3 0 0,0 0 0 0,-2 1 34 16,-1-5-34-16,0 0 0 0,-1 2 4 0,-3-3-4 0,0 1 0 0,-1 1-4 0,-1-5 4 0,0 0 0 0,-1 2 0 15,0-2 0-15,-1 0 0 0,-2-1-16 0,-1 2 16 0,1-3 0 0,0 4-26 16,-5-2 26-16,2-1 0 0,-4 0-17 0,0 1 17 0,-2-2 0 0,1 3 0 0,-2-5 0 0,2 1 0 0,-4 0 2 16,2-3-2-16,0-3 0 0,-1 3 1 0,5-3-1 0,0 0 0 0</inkml:trace>
  <inkml:trace contextRef="#ctx0" brushRef="#br0" timeOffset="26643.28">5023 12437 0 0,'0'0'273'0,"0"0"-285"0,5 3 12 0,1 1 0 0,0-1 0 0,-2 0 0 15,1-2 0-15,-2 2-5 0,1 0 5 0,0 1 0 0,3-1 23 0,5 10-23 0,0-3 0 0,2 3 6 16,-4-1-6-16,4 3 0 0,-2 0 0 0,-4-2 0 0,1 3 0 0,2 0 23 0,-4 1-23 0,0 0 0 15,4 1-18-15,-7-1 18 0,1 1 0 0,1 2 8 0,-4 0-8 0,0 0 0 0,2 0 0 16,-4 0 0-16,0 0 0 0,-2 0 10 0,-1 0-10 0,0 0 0 0,0 3 10 0,-11 9-10 0,1 2 0 16,-3 1-16-16,-2-8 16 0,2 0 0 0,-5 0 0 0,3-4 0 0,-1 0 0 0,-2 2-7 0,-6-3 7 0,2 0 0 15,-2 1-20-15,-2 0 20 0,0 0 0 0,-4 0-15 0,1-1 15 0,-1-2 0 0,1 2 0 16,-2-5 0-16,-1 0 0 0,1 2-4 0,0-4 4 0,1 1 0 0,1 0 15 0,-3-1-15 16,-1 0 0-16,3 2 3 0,-6-5-3 0,2 1 0 0,-2 0 0 0,2-1 0 0,2-1 0 0,-3 2-11 15,-3-1 11-15,-1-1 0 0,-1 1-6 0,0-3 6 0,-1-1 0 0,2 3-1 0,0-3 1 0,4-2 0 16,-3 2 0-16,0-5 0 0,-4 0 0 0,1 1 0 0,2-3 0 0,-2 0 0 0,-1 2 0 15,1-6 0-15,1 1 0 0,-3 1 0 0,2-4 0 0,-1 1 0 0,-2-2 0 0,3 0 0 0,2-2 0 16,-2-1 0-16,4-1 0 0,-1-1 0 0,-4 1 0 0,4-2 0 0,0-1 0 0,0 0 0 16,4-2 0-16,2 0 0 0,-3-1 0 0,2-1 0 0,0-1 0 0,-2-2 0 0,8-3 0 0,0 0 0 0,-1 0 0 15,1-1 0-15,2-1 0 0,-3-1 0 0,3 1 0 0,0 0 0 0,-2-2 0 0,9-2 0 0,0-1 0 16,-3 1 0-16,7-1 0 0,-2 0 0 0,-3-1 0 0,9-1 0 0,2 2 0 0,-4-2 0 16,8-2 0-16,0 2 0 0,0-5 0 0,1 6 0 0,3-3 0 0,-3 1 0 0,3 0 0 0,-2-1 0 15,1-1 0-15,5 0 0 0,1 0 0 0,-2-2 0 0,9 5 0 0,-1-3 0 0,2 1 0 16,1-1 0-16,-2 2 0 0,4-1 0 0,-2-2 0 0,2 1 0 0,1-1 0 0,1 3 0 0,2 1 0 0,1-3 0 15,0 3 0-15,0 0 0 0,3-2 0 0,-1 3 0 0,-2-1 0 0,2-1 0 16,4 6 0-16,0 0 0 0,1-4 0 0,1 4 0 0,0 1 0 0,3-4 0 0,1 4 0 0,3-2 0 0,-3-1 0 16,-1 4 0-16,1-2 0 0,0 3 0 0,2 0 0 0,0 1 0 0,2 1 2 0,-2 0-2 15,2 2 0-15,0-4 4 0,-4 5-4 0,2-1 0 0,-1-1 0 0,-1 5 0 0,1 0 0 0,2 0 6 16,-3 1-6-16,2 2 0 0,-1 0 8 0,3 1-8 0,-1 2 0 0,2-2 5 0,-3 1-5 0,2 2 0 16,0-2 0-16,-1 1 0 0,3 1 0 0,-2-2-1 0,0 5 1 0,2 0 0 0,-1-2-2 15,3 6 2-15,-1 0 0 0,-2 0-2 0,1 2 2 0,-1 0 0 0,0 1 0 0,1 3 0 0,-1 2 0 16,4 0 0-16,-5 1 0 0,0 0 0 0,2 3 1 0,-3 0-1 0,0 0 0 0,1 1 4 15,0 3-4-15,1-1 0 0,1 0 0 0,-1 2 0 0,0 1 0 0,-1 1 8 0,1 4-8 0,1-1 0 0,2 1 12 16,-3 2-12-16,2 0 0 0,0 1 16 0,2 5-16 0,0-1 0 0,1 2 0 16,2 1 0-16,-2 1 0 0,3 0 13 0,-1 4-13 0,2 0 0 0,-2 0 10 0,2 5-10 0,-3 0 0 0,1 0 6 15,0 3-6-15,-1-1 0 0,0 3 0 0,-4 1 0 0,0 0 0 0,2 1 28 0,-4 0-28 0,0 0 0 0,1 1-9 16,-7 1 9-16,2 1 0 0,1 0 6 0,-7-2-6 0,1 0 0 0,1 1 0 0,-10 0 0 16,-1 0 0-16,4 0-29 0,-10-3 29 0,0 1 0 0,3 0-38 0,-8-4 38 0,1 1 0 15,0 1-24-15,-9-9 24 0,0 2 0 0,0 3 0 0,-7-7 0 0,-1 0 0 0,1 0 6 0,-6-2-6 16,-2 0 0-16,1-1 35 0,-5-5-35 0,-1 2 0 0,-1-2 6 0,-6-2-6 0,0-1 0 0,-1 2 0 15,-2-3 0-15,0 0 0 0,-3 0-25 0,-4-3 25 0,-2-2 0 0,0 3-22 0,-3-3 22 16,2 0 0-16,-2 0-14 0,-5-2 14 0,0 2 0 0,2 0 0 0,-6-5 0 0,1 1 0 0,0-1 2 16,-2 2-2-16,0-3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06:47.4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1796 4196 0 0,'0'0'320'0,"0"0"-320"15,21 4 0-15,0-1 0 0,0 0-1 0,-4-4 1 0,0 1 0 0,1-3-2 0,1 3 2 0,1 0 0 16,1-2-2-16,17-2 2 0,-2 1 0 0,3 0 0 0,-3 2 0 0,-1-1 0 0,3-3-3 16,-6 4 3-16,-1 1 0 0,4-4-3 0,-3 4 3 0,0-2 0 0,5 0-3 0,-5 2 3 0,-1 0 0 0,4-1 0 15,-6 1 0-15,1 0 0 0,-1 3-3 0,-2-1 3 0,-3-2 0 0,3 4-4 16,-27-4 4-16,0 0 0 0,0 0-3 0,0 0 3 0,0 0 0 0,0 0 0 0,0 0 0 0,0 0 0 0</inkml:trace>
  <inkml:trace contextRef="#ctx0" brushRef="#br0" timeOffset="183.05">3350 4236 0 0,'0'0'368'0,"0"0"-369"0,81 1 1 0,-1 1 0 0,2 0-2 0,-50-1 2 16,0 0 0-16,0 2-2 0,-1-4 2 0,0-1 0 0,-1 0 0 0,-3 2 0 0,0-1 0 0,1-2-2 15,-3 3 2-15,2 0 0 0,-1 2-2 0,1-1 2 0,-1 0 0 0,1-1-1 16,-27 0 1-16,0 0 0 0</inkml:trace>
  <inkml:trace contextRef="#ctx0" brushRef="#br0" timeOffset="316.72">4632 4225 0 0,'0'0'395'0,"0"0"-401"16,38 5 6-16,-2 0 0 0,3 1 0 0,-11-5 0 0,-1 0 0 0,0 2-21 0,5-1 21 15,1 0 0-15,-1 3 26 0,1-3-26 0,-3-1 0 0,2 2 39 0,1 3-39 0,0 0 0 0,2 0 0 0,-5-5 0 0,0-1 0 16,1 4 47-16,-31-4-47 0,0 0 0 0,0 0-6 0,0 0 6 0,0 0 0 0</inkml:trace>
  <inkml:trace contextRef="#ctx0" brushRef="#br0" timeOffset="449.64">6154 4309 0 0,'0'0'342'0,"0"0"-342"0,78 0 0 0,1 0 0 15,-1-1 24-15,-42 4-24 0,1 2 0 0,-3 2 0 0,0-5 0 0,1 0 0 0,-1 0 29 16,5 0-29-16,0-1 0 0,0 4-17 0,-6-3 17 0,-1 0 0 0,2 1-21 0,5 1 21 16,-2-2 0-16,3 3 0 0,-5-6 0 0,0 0 0 0,2-3 13 0,-37 4-13 0,0 0 0 0</inkml:trace>
  <inkml:trace contextRef="#ctx0" brushRef="#br0" timeOffset="2002.36">14315 4305 0 0,'0'0'281'0,"0"0"-271"0,-4 11-10 0,0 0 0 0,-2 0 8 16,3-6-8-16,0-2 0 0,0 4 6 0,-1-3-6 0,0 0 0 0,0 2 0 0,-11 4 0 0,1-1 0 0,-2 1 4 16,-1-2-4-16,-1-1 0 0,-1 3 13 0,-1-4-13 0,-2 1 0 0,22-7 0 0,-22 7 16 0,-17 0-16 0,-1-2 0 15,1 2 0-15,1-3 0 0,0-1 0 0,-1 2 15 0,2-5-15 0,0 0 0 16,-1 0 6-16,2-3-6 0,1 0 0 0,-3 0 13 0,2-1-13 0,1 1 0 0,-3-1 0 0,5 0 0 0,0-2 0 16,-3-1 8-16,3 1-8 0,-1 0 0 0,1 0 13 0,0-1-13 0,0 1 0 0,1-3-1 0,-1 0 1 15,-1 0 0-15,-1-1 0 0,2 0 0 0,-1-1 0 0,1 0-9 0,-2 0 9 0,-2-2 0 0,2 2 11 16,-2 0-11-16,1 2 0 0,-2-3 14 0,3-1-14 0,0-1 0 0,0 1 0 0,3-2 0 0,1 2 0 15,-1-2 2-15,4 2-2 0,1 0 0 0,0-3-30 0,0-1 30 0,1 2 0 0,-1-3-28 16,3 0 28-16,-1 1 0 0,2-2 0 0,2-1 0 0,0 0 0 0,-1-1 14 0,6 2-14 0,1 1 0 0,-3-4 9 16,7 3-9-16,-1 1 0 0,1-1 5 0,5 1-5 0,0-2 0 0,-1 2 0 15,5-1 0-15,0-1 0 0,-1 0 15 0,4 0-15 0,0 1 0 0,0-3 11 0,2 1-11 0,0 0 0 0,0 0-8 16,4-3 8-16,0 2 0 0,-1-3 0 0,4 2 0 0,1-1 0 0,0-1 8 16,3-1-8-16,-1 2 0 0,0-2-14 0,5 2 14 0,-1 0 0 0,0-1-14 0,1 2 14 0,-1 1 0 0,2-2 0 15,2 2 0-15,-2-2 0 0,3 1 2 0,1 0-2 0,0 2 0 0,1-3 11 0,0 5-11 0,0-1 0 16,3-3 2-16,-2 5-2 0,0 0 0 0,1 0 0 0,0 2 0 0,-1 0 0 0,1 0-11 15,0 0 11-15,0 0 0 0,0 2 4 0,0-3-4 0,1 1 0 0,1 1 0 0,0 4 0 0,1 0 0 16,0 2 0-16,-1 0 0 0,0 3 0 0,3-3 7 0,-4 2-7 0,0 0 0 0,2-3-5 0,-3 4 5 16,0 0 0-16,0 0 13 0,1 1-13 0,0-1 0 0,1 1 0 0,1 1 0 0,-1 1 0 15,1-2 14-15,0 4-14 0,-1 0 0 0,2-1 7 0,-3 4-7 0,1-1 0 0,-2 0-3 0,-1 4 3 0,1-2 0 16,0 3 0-16,-1 1 0 0,0 0 0 0,2-1-7 0,-2 1 7 0,0-2 0 0,2 5 2 16,0 0-2-16,-1 1 0 0,-1 0-9 0,3 3 9 0,-1 1 0 0,1 2 0 0,1-3 0 0,1 0 0 15,-1 1-12-15,-3 4 12 0,1-1 0 0,1 1-6 0,-5 4 6 0,1-1 0 0,2 1 0 16,-4 1 0-16,-1-2 0 0,2 1 0 0,-2 1 0 0,-2-2 0 0,2 3-12 0,-2-3 12 0,-1 2 0 0,3-1 6 15,-5 4-6-15,-1 0 0 0,2 2 7 0,-5 1-7 0,0-3 0 0,4 1 0 0,-6 1 0 16,1 1 0-16,0 1-3 0,-4-1 3 0,0 0 0 0,3 2-6 0,-6 2 6 0,0-2 0 0,0 5 12 16,-5-4-12-16,0 1 0 0,-1 0 0 0,-6-3 0 0,-1 2 0 0,1 0 0 0,-6-3 0 0,-1 0 0 15,-1 2-6-15,-4-1 6 0,0-1 0 0,-1 0-12 0,-6-3 12 0,-1 2 0 16,0 0 0-16,-4-5 0 0,-1 1 0 0,0 3-8 0,-5-4 8 0,-2-1 0 0,1 1 0 0,-4 0 0 0,0-2 0 16,0 3 5-16,-5-3-5 0,0 1 0 0,-1 1 0 0,-1 0 0 0,0-1 0 0,-3-1 21 15,4-4-21-15,-2-1 0 0</inkml:trace>
  <inkml:trace contextRef="#ctx0" brushRef="#br0" timeOffset="12092.33">7654 5732 0 0,'0'0'325'0,"0"0"-307"16,0 0-18-16,0 0 0 0,0 0 0 0,0 0 0 0,0 0 0 0,0 0 11 0,0 0-11 0,0 0 0 0,0 0-6 16,0 0 6-16,0 0 0 0,0 0-5 0,-7 18 5 0,1 2 0 0,0-1 0 0,6-17 0 0,0-1 0 15,1 4 7-15,1-5-7 0,-2 2 0 0</inkml:trace>
  <inkml:trace contextRef="#ctx0" brushRef="#br0" timeOffset="12995.94">14530 5322 0 0,'0'0'333'0,"0"0"-348"16,0 3 15-16,0 0 0 0,-2 1 0 0,2-4 0 0,0 2 0 0,0 1-11 0,0-1 11 0,0-1 0 16,-1 2 0-16,0-2 0 0,0 0 0 0,0 2 3 0,-1-2-3 0,-1-1 0 0,1 3 0 15,-1-2 0-15,0 0 0 0,0 2 3 0,-1-2-3 0,0 1 0 0,-1 0 15 0,-11 1-15 0,1-1 0 16,-3 1 8-16,-3-2-8 0,2 0 0 0,-3 0 0 0,-1-1 0 0,0 0 0 0,-1 0 3 15,-17-1-3-15,0 0 0 0,0 0 12 0,6 1-12 0,-2-2 0 0,0 0-6 0,3 1 6 0,1-1 0 16,-1 1 0-16,1-4 0 0,1 1 0 0,0 0 5 16,-2-1-5-16,1 0 0 0,0-2 7 0,-3 5-7 0,2 0 0 0,-1 1 3 0,0-2-3 0,1 1 0 0,-3 0 0 0,2-3 0 0,-1 0 0 15,0-3-3-15,4 6 3 0,0 0 0 0,-1 1-2 0,1-3 2 0,0 3 0 0,-1-3-11 16,4 4 11-16,0 0 0 0,-1-2 0 0,-2 1 0 0,0 0 0 0,-1-1-4 0,1 2 4 0,0 0 0 0,-3 0 1 16,3 2-1-16,0 0 0 0,-1 0 14 0,2-1-14 0,0 1 0 0</inkml:trace>
  <inkml:trace contextRef="#ctx0" brushRef="#br0" timeOffset="22954.52">29975 3159 0 0,'0'0'466'0,"0"0"-467"16,-1-14 1-16,0 0 0 0,1 14 0 0,-2-13 0 0,0-6 0 0,0 2 0 0,2 17 0 0,-2-19-2 0,-6-12 2 0,-1-1 0 0,1-1-2 15,0 5 2-15,0-1 0 0,-4 0-2 0,0 1 2 0,-1 2 0 0,0-3 0 0,-4 1 0 0,1-1 0 16,-1 1-2-16,-4 3 2 0,0 1 0 0,-1-1-2 0,-7 3 2 0,-1-2 0 16,1 1-1-16,-2 2 1 0,-1 2 0 0,0-1 0 0,2 2 0 0,-1 0 0 0,1-1-1 0,-3 2 1 0,-1 0 0 15,-1-1-2-15,-2 5 2 0,1-2 0 0,-3-3-2 0,-2 6 2 0,1 0 0 0,-4-1 0 16,-1 2 0-16,-2 1 0 0,0-2-3 0,-6 3 3 0,2 1 0 0,-4 0-3 0,-2 1 3 0,-1 1 0 15,-2-2-10-15,4 4 10 0,-1 2 0 0,0-2 0 0,-5 4 0 0,-1 0 0 0,0-1-4 0,1 4 4 0,0 1 0 16,-1 4-3-16,-2-1 3 0,0-1 0 0,0 5-4 0,1-2 4 0,0 1 0 0,0 2 0 16,-1 1 0-16,0 1 0 0,-2 2-2 0,11 1 2 0,-1 1 0 0,-1 0-4 15,-6 5 4-15,0 1 0 0,64-24 0 0,-63 23-4 0,2 0 4 0,0 4 0 0,-1-1 0 0,5 3 0 0,1-1 0 0,-2 1-6 16,4 0 6-16,2 0 0 0,-2 2-5 0,3 3 5 0,0 0 0 0,-1 2-2 0,0-1 2 0,2 2 0 16,-3-2 0-16,7 3 0 0,0-3 0 0,-2 4-4 0,6-1 4 0,1 2 0 0,-4 0-2 15,8 0 2-15,-1-1 0 0,0 2-3 0,3 1 3 0,0-1 0 0,0-1 0 0,5 2 0 0,-1-1 0 0,1-1-4 16,3 2 4-16,-1-1 0 0,-1 1-2 0,8-2 2 0,-1 0 0 0,-1 1-2 0,6-2 2 15,-1 1 0-15,-1 3 0 0,4-3 0 0,1 1 0 0,-4-1-2 0,10-1 2 0,-1-2 0 0,0 3 0 16,7-6 0-16,0 2 0 0,-2 0 67 0,4-3-67 0,0-1 0 0,1 3 0 0,3-4 0 0,0-2 0 16,2 4 52-16,5-1-52 0,-1 1 0 0,1-1 27 0,6-3-27 0,-2 1 0 0,1 0 19 15,6-3-19-15,-1 0 0 0,2 0 0 0,3-5 0 0,0 0 0 0,1-1 24 0,4-6-24 0,-1-2 0 16,2 3 53-16,2-6-53 0,-1 3 0 0,3-3 13 0,-1 0-13 0,0-4 0 0,4 2 0 0,1-5 0 16,1 1 0-16,2 1 18 0,5-5-18 0,0 0 0 0,1 2 54 0,6-3-54 0,1 0 0 0,0-2 27 15,3 1-27-15,0-2 0 0,-2 1 0 0,4 1 0 0,-1-2 0 0,3-1 70 0,0 0-70 0,-1-1 0 16,3-1 48-16,7 4-48 0,0-2 0 0,2-2 28 0,1 3-28 0,1 0 0 0,1-2 0 15,0 0 0-15,-2 0 0 0,4-1-20 0,-1 3 20 0,1 0 0 0,-1-2-37 0,-4 3 37 0,0 0 0 16,0-1-4-16,-5 4 4 0,-2-1 0 0,1-2 0 0,-10 3 0 0,-1 0 0 0,2 2 5 16,-5-2-5-16,0 0 0 0,1-2-23 0,-11-4 23 0,2 1 0 0</inkml:trace>
  <inkml:trace contextRef="#ctx0" brushRef="#br0" timeOffset="23705.46">29496 6259 0 0,'0'0'531'16,"0"0"-566"-16,0 9 35 0,0 2 0 0,0 1 0 15,-1-10 0-15,0 2 0 0,-1-1-25 0,-1 0 25 0,-1 1 0 0,0-1-11 0,-12 3 11 16,-1-2 0-16,0 4-7 0,-30-3 7 0,0-2 0 0,0 3 0 0,-4-5 0 0,2 1 0 0,-4 0-12 0,2-2 12 0,0 0 0 0,0-1 0 16,-3 1 0-16,2 0 0 0,-3-1 40 0,-6 2-40 0,1 0 0 0,-2 0 0 0,-6 0 0 0,1 2 0 15,-3 1 26-15,-3-1-26 0,0 1 0 0,-2 0 3 0,-5 0-3 0,-1-2 0 0,-1 4 3 16,7 1-3-16,-1 0 0 0,1 2 0 0,5 2 0 0,-1-2 0 0,-1 3-12 0,-1 4 12 0,-2 0 0 16,0 1 24-16,1 6-24 0,1-1 0 0,-1 0 10 0,6 8-10 0,1-2 0 0,1 2 0 0,8 0 0 0,0 1 0 15,-1-1-37-15,3 2 37 0,0-1 0 0,-3 3-32 0,10-3 32 0,2 0 0 0,-4 2-7 16,6-3 7-16,-2 2 0 0,1 2 0 0,7-3 0 0,0 0 0 0,0 3 1 15,11-3-1-15,1 0 0 0,-1 3-18 0,10-4 18 0,0-1 0 0,-1 4-21 0,7-5 21 0,-1 1 0 0,0 1 0 16,7-1 0-16,0 0 0 0,-3 0-15 0,8 0 15 0,0-1 0 0,-2 0-5 0,6 1 5 0,0-1 0 0,3 1 24 16,3 0-24-16,0 2 0 0,0-1 0 0,6-2 0 0,-1 0 0 0,2 2 21 0,4 0-21 15,-2 0 0-15,3 1 20 0,4-2-20 0,0-1 0 0,2 1 32 0,1-3-32 0,1-2 0 0,-1 1 0 16,0-3 0-16,0 1 0 0,1 0 31 0,3-4-31 0,0 0 0 0,3 1 23 0,1-3-23 0,1 1 0 16,1 0 9-16,1-2-9 0,1-1 0 0,2 2 0 0,2-2 0 0,-1 0 0 0,2 1-8 15,1-2 8-15,2 0 0 0,1 0 4 0,2-4-4 0,0-1 0 0,1 2 27 0,2-5-27 0,2 0 0 16,-1 1 0-16,8 1 0 0,0-3 0 0,-1 2-12 0,3 0 12 0,0-1 0 0,0 2-19 15,7-2 19-15,-1 2 0 0,2-1-26 0,1-3 26 0,-2 2 0 0,2 0 0 0,-2-3 0 0,-1-1 0 16,1 1-25-16,-4-2 25 0,-1 0 0 0,1 2-31 0,-2-3 31 0,0 0 0 0,2 3-21 0,-2-4 21 0,1-1 0 16,1 0 0-16,-8 0 0 0,1-1 0 0,2 1-9 0,-4-2 9 0,1 1 0 0,1-2-12 15,-5 0 12-15,1-2 0 0,-1-1-6 0,-1 1 6 0,-1-2 0 0,1 1 0 16,-6-2 0-16,0 2 0 0,2-5 13 0,-7 0-13 0,0 0 0 0,2-2-1 0,-7 0 1 0,1 1 0 0,1 0-1 16,-5-4 1-16,-1 0 0 0,2 0 0 0,-7 1 0 0,-1-2 0 0,1 0 3 15,-3-1-3-15,-1-1 0 0,0-1 4 0,-5-2-4 0,2 1 0 0,0-1 4 0,-7-1-4 0,1-2 0 0,1 2 0 16,-5-1 0-16,-1 0 0 0,2-1 2 0,-7-2-2 0,0 1 0 0,1 0 0 0,-7-3 0 0,0 0 0 0,0-1 0 15,-7 1 0-15,1 1 0 0,-1-2 0 0,-3-1 0 0,0 1 0 0,-3-2 1 16,-5 1-1-16,0 0 0 0,-1-1 3 0,-1 6-3 0,-1 1 0 0,-3-6 2 0,-1 6-2 0,-1-1 0 0,0 0 0 16,-6 1 0-16,1 0 0 0,-2 0 2 0,-2 1-2 0,1 2 0 0,-2-3 5 0,-5 5-5 0,2 0 0 15,-2 0 4-15,-5 1-4 0,0-1 0 0,-3 1 0 0,-3 3 0 0,0-1 0 0,-2-1-3 16,-2 3 3-16,-2 0 0 0,0-1-10 0,1 4 10 0,-1-1 0 0,0-2-14 0,-3 6 14 0,0-1 0 16,2-1 0-16,-9 2 0 0,1 3 0 0,0-1-13 0,-3 4 13 0,0-1 0 0,-1 0-11 15,0 6 11-15,0 0 0 0,-2-1-11 0,-2 6 11 0,1-1 0 0,-2 2 0 0,3 3 0 0,0 0 0 16,0 3-9-16,-1 2 9 0,-1 1 0 0,1 0-6 0,-1 2 6 0,-2 1 0 0,-1 2-12 15,5 4 12-15,1-1 0 0,1 1 0 0,3 6 0 0,-1-1 0 0,1 2-27 0,4-1 27 0,0 2 0 0,1 2 26 16,2 0-26-16,0 1 0 0,0-2 10 0,5 3-10 0,0-2 0 0,-2 3 0 0,8-6 0 16,2 1 0-16,-2-2-5 0,4 1 5 0,-2-2 0 0</inkml:trace>
  <inkml:trace contextRef="#ctx0" brushRef="#br0" timeOffset="24757.5">29446 13973 0 0,'0'0'468'0,"0"0"-585"16,16-14 117-16,-1-2 0 0,3 2-63 0,-11 1 63 0,0 1 0 0,1-1 0 0,-3-1 0 15,-1 1 0-15,2-3-27 0,-5 4 27 0,0-3 0 0,1-3-5 0,-5 2 5 0,0 1 0 0,0-1 0 16,-4 0 0-16,-1 1 0 0,-1-2 0 0,-2 2 0 0,-1-2 0 0,0 2 0 0,-17-7 0 0,1-2 0 15,-1-2 0-15,-4 8 0 0,-1-1 0 0,1-1 0 0,0 6 0 0,1-1 0 0,-1 0 0 16,-1 4 0-16,0-1 0 0,-1 1 7 0,-2 1-7 0,1 1 0 0,0 1-5 0,-1-3 5 0,0 2 0 16,0-1-2-16,0 2 2 0,0-1 0 0,-3 0 0 0,1 4 0 0,-1 0 0 0,1-2 0 15,1 5 0-15,0 0 0 0,1-1 0 0,-3 2 0 0,0 0 0 0,-1 0 0 0,0 2 0 0,-1 0 0 0,-2 1 0 16,1 2 0-16,0 1 0 0,0-1 0 0,-1 1 0 0,2 2 0 0,-3-1 7 0,0 4-7 0,-2-1 0 16,2 2-5-16,-2 1 5 0,2 1 0 0,0 1 0 0,-4 2 0 0,0 0 0 0,1 1-2 15,0 0 2-15,2 1 0 0,-4 2 0 0,6 1 0 0,-1 0 0 0,0 1 0 0,-1 1 0 0,0 1 0 16,0 0 0-16,-2 3 0 0,0 0 0 0,-1 1 0 0,3 3 0 0,0 1 0 0,-2-1 0 15,8 1 0-15,0-1 0 0,-2 2 0 0,6-1 0 0,0 2 0 0,-4-1 0 0,8 2 0 0,-1-1 0 0,-1 3 0 16,7-4 0-16,0 0 0 0,-2 2 0 0,6-2 0 0,0 1 0 0,-2 2 0 0,7-4 0 0,-1 0 0 16,-1 2 0-16,4 0 0 0,-1-2 0 0,-1 0 0 0,4-1 0 0,1 1 0 0,-1 1 0 15,6-1 0-15,0-1 0 0,-2 1 0 0,6-1 0 0,1-1 0 0,-1 2 0 0,4-1 0 0,0-1 0 16,0 4 0-16,4-6 0 0,0 2 0 0,1 1 0 0,4-3 0 0,0 0 0 0,3 0 0 0,2-1 0 0,1-1 0 16,1 2 0-16,2-4 0 0,-2 0 0 0,3 2 0 0,0-4 0 0,1-2 0 0,2 3 0 15,3-4 0-15,-1 2 0 0,1 0 0 0,3-2 0 0,-1-1 0 0,2 3 0 0,2-8 0 16,-1 1 0-16,2 2 0 0,2-4 0 0,-1 1 0 0,2-2 0 0,0 2 0 0,-1-1 0 0,2 1 0 15,-3-3 0-15,-1-2 0 0,0 3 0 0,1-4 0 0,-1 1 0 0,3 1 0 0,0-5 0 0,0 0 0 16,3 0 0-16,0-3 0 0,0 2 0 0,1 1 0 0,4-2 0 0,0-2 0 0,-1 3 0 16,3-3 0-16,-2 0 0 0,2 1 0 0,-3-2 0 0,2 0 0 0,0-3 0 0,-1-1 0 0,2-1 0 0,-1 1 0 15,1-2 0-15,-2-2 0 0,4 3 0 0,0-2 0 0,2-2 0 0,0 3 0 16,1-3 0-16,-1 0 0 0,1 0 0 0,1-1 0 0,0 1 0 0,2-3 0 0,-1 2 0 0,1-1 0 0,0-1 0 16,-6-3 0-16,-2 4 0 0,4-6 0 0,-5 4 0 0,2-1 0 0,-2-1 0 0,2-3 0 15,-2 1 0-15,2-3 0 0,-6-1 0 0,0-1 0 0,3 0 0 0,-2 2 0 0,1 0 0 0,2 0 0 16,2 0 0-16,0-2 0 0,2 2 0 0,-4-4 0 0,0 1 0 0,0 0 0 0,-9-4 0 0,1 0 0 15,1 0 0-15,-4-1 0 0,-1 1 0 0,2 0 0 0,-4 2 0 0,-1 1 0 0,3 0 0 16,-7 0 0-16,1 0 0 0,1-2 0 0,-9-1 0 0,1 0 0 0,3-2 0 0,-8 2 0 0,1 0 0 0,1-2 0 16,-3 2 0-16,-1 0 0 0,1-2 6 0,-1-1-6 0,-2 0 0 0,2-1 14 0,-4 1-14 0,0-1 0 15,2-1 0-15,-5 0 0 0,-1-1 0 0,1 1 18 0,-4-2-18 0,0 1 0 0,0-1 13 16,-5 3-13-16,0-1 0 0,0-1 3 0,-3 3-3 0,1 0 0 0,0-3 0 0,-4 2 0 0,-1-1 0 16,0 1 2-16,-3 2-2 0,2-1 0 0,-1-1 3 0,-2 3-3 0,1 1 0 0,-3 0-2 15,-6 2 2-15,2-2 0 0,-1 0 0 0,-2 2 0 0,0 2 0 0,0-2-7 0,-2 5 7 0,-1-1 0 16,-1 0-4-16,0 4 4 0,0-2 0 0,-1 0 4 0,-3 2-4 0,1 0 0 0,0 0 0 0,-2 2 0 15,1 0 0-15,0-1 10 0,-2 4-10 0,1 1 0 0,-2-1 10 0,-3 5-10 16,-1-3 0-16,-2 0 4 0,2 1-4 0,-2 2 0 0,1-2 0 0,-4-1 0 0,0 1 0 0,0-2-1 16,-3 5 1-16,2-2 0 0,-2-2-3 0,0 6 3 0,-2 0 0 0,2-1-2 0,-6 6 2 0,0-2 0 0,0 0 0 15,0 4 0-15,0 0 0 0,-1 2 27 0,-3 0-27 0,0 0 0 0,-3 0 42 0,-1 1-42 0,-1 1 0 16,0 1 25-16,0 0-25 0,-2-2 0 0,1 4 0 0,2-2 0 0,-1 1 0 0,1 1 28 16,4-1-28-16,-1 0 0 0,0 3 3 0,-5-2-3 0,0 2 0 0,-1 0 13 0,-6-2-13 0,1 0 0 15,-1 2 0-15,3-6 0 0,-2-1 0 0</inkml:trace>
  <inkml:trace contextRef="#ctx0" brushRef="#br0" timeOffset="28060.94">14334 9368 0 0,'0'0'260'0,"0"0"-263"15,-9-7 3-15,0 2 0 0,9 5 0 0,-9-7 0 0,4 5 0 0,1-1 0 0,0 1-1 16,1-1 1-16,0 2 0 0,3 1 0 0,-4-2 0 0,2 2 0 0,0 0 0 0,-1-1 11 0,2 2-11 16,0 0 0-16,-3 0 0 0,3 1 0 0,0 1 0 0,1-3 0 0,-2 4 22 0,1 9-22 0,0 2 0 0,1-15 0 0,-1 14 18 15,1 5-18-15,0 1 0 0,0-1 18 0,1 3-18 0,0 1 0 0,2 0 0 0,1 18 0 0,1-2 0 16,1 2 10-16,-1-5-10 0,0 2 0 0,1-1 14 0,0-2-14 0,-1 0 0 0,0 2 2 0,-1-5-2 0,0 0 0 0,2 1 0 16,-2-2 0-16,2 0 0 0,-1 2-7 0,-1-3 7 0,0 0 0 0,1 2-9 15,-2-5 9-15,0 1 0 0,3 1-9 0,-4-8 9 0,0-1 0 0,2 4 0 0,-2-6 0 0,0-1 0 0,0 3-1 16,-2-13 1-16,0 0 0 0,0 0-7 0,0-1 7 0,0 1 0 0,0 0-18 0,0-2 18 0,0 0 0 15,0 3 0-15,0-8 0 0,0 0 0 0,0 0-13 0,0 0 13 0,0 0 0 0</inkml:trace>
  <inkml:trace contextRef="#ctx0" brushRef="#br0" timeOffset="28410.9">14692 9324 0 0,'0'0'367'0,"0"0"-342"15,0 1-25-15,0 0 0 0,0 1 0 0,0-2 0 0,0 2 0 0,1 0 10 0,-1-1-10 0,0 1 0 0,0 1-14 16,0-2 14-16,0 2 0 0,0-3 0 0,1 2-11 0,-1 2 11 0,0-1 0 0,2 1 0 0,-2 1 0 0,0-2 0 0,2 1 4 16,-2 1-4-16,0 1 0 0,1 1 17 0,-5 7-17 0,0 0 0 0,0 4 1 0,-2-2-1 0,-1 0 0 15,0 2 0-15,-1-2 0 0,0-1 0 0,-2 2-9 0,1-3 9 0,-1 0 0 0,-1-1-4 16,0-2 4-16,0 1 0 0,-1 0 9 0,0 0-9 0,0-1 0 0,-1 1 0 0,1-3 0 0,0 2 0 15,0-3 24-15,2 0-24 0,-1 1 0 0,0 1 6 0,1-2-6 0,-1 0 0 0,0 0-1 16,1-2 1-16,0 1 0 0,-1 0 0 0,8-6 0 0,0 1 0 0,-1 0 5 0,0 0-5 0,1 1 0 0,-2-1 14 16,2 0-14-16,0 1 0 0,-2-1 12 0,2 1-12 0,0 0 0 0,-2 1 0 0,2-1 0 15,0 0 0-15,-1 2-3 0,2-2 3 0,0 1 0 0,-2 2 2 0,3-3-2 0,0 2 0 0,-2 2 13 16,3-3-13-16,0 2 0 0,0 2 0 0,1-2 0 0,0 0 0 0,1 1 11 0,7 9-11 0,0-1 0 16,2 2-1-16,2-4 1 0,1 0 0 0,1 1-17 0,3-2 17 0,-2-1 0 0,2 3 0 15,-1-4 0-15,1 1 0 0,2 1-24 0,0-3 24 0,0 1 0 0,0-1-24 0,-1-3 24 0,1 1 0 16,0 0-15-16,0-2 15 0,0-2 0 0,-1 4 0 0,-19-7 0 0,0 0 0 0,0 0-15 15,0 0 15-15,0 0 0 0</inkml:trace>
  <inkml:trace contextRef="#ctx0" brushRef="#br0" timeOffset="28828.13">14951 9879 0 0,'0'0'400'0,"0"0"-400"0,7 0 0 0,-1-1 0 0,1-2-11 0,11 2 11 0,0-2 0 0,1 0-10 15,2 2 10-15,-1 0 0 0,3-3 3 0,14 4-3 0,-1-1 0 0,4-2 0 16,-20 2 0-16,1 0 0 0,1 0 15 0,12 0-15 0,-1 0 0 0,2-2 19 0,-16 3-19 0,-2 0 0 0,1-1 2 16,-4-1-2-16,1 0 0 0,0 1 0 0,-3 1 0 0,0 0 0 0,0-1-6 0,-3 0 6 15,-1-1 0-15,2 2-14 0,-8 0 14 0,0 0 0 0,1-1-7 0,-1 1 7 0,-1 0 0 0,2 0 0 16,-2 0 0-16,0 0 0 0,2-1-1 0,-2 1 1 0,0 0 0 0,0 0 2 0,0 0-2 0,0 0 0 16,0 0 3-16,-1 0-3 0,0 0 0 0,2 2 0 0,-2-2 0 0,0 0 0 0,1 2-4 15,-1-1 4-15,0 0 0 0,-2 0-4 0,1 3 4 0,0-3 0 0,-1 2 7 0,1-1-7 0,0 0 0 16,-2 1 0-16,1 0 0 0,0 2 0 0,-1 0 2 0,0 0-2 0,1-2 0 0,-1 2 6 0,1 1-6 15,0 1 0-15,-2-1 7 0,2 0-7 0,0 0 0 0,-2 3 0 0,2-1 0 0,0 0 0 0,0 1 10 16,-1 11-10-16,1-1 0 0,0 3 13 0,3 1-13 0,0-2 0 0,1 1 13 0,2-1-13 16,-1 1 0-16,2 0 0 0,0-1 0 0,0 1 0 0,1 0 9 0,3 0-9 0,-1-2 0 0,0 4 9 15,6 10-9-15,0 2 0 0,1 0 13 0,1-8-13 0,1 0 0 0,0 0 0 16,-2-3 0-16,0-2 0 0,0 3 8 0,-5-6-8 0,0 1 0 0,1 0 3 0,-4-3-3 0,0-1 0 0,0-1 5 16,-5-9-5-16,0 0 0 0,2 1 0 0,-3-2 0 0,0 1 0 0,0-1 8 0,-1 0-8 0,0 0 0 15,-2 1 3-15,1-6-3 0,0-1 0 0,-2 3 11 0,2-2-11 0,0 0 0 0,-2 2 0 16,1 0 0-16,0-2 0 0,0 1 6 0,-1-2-6 0,0 2 0 0,0 0 3 0,-1 0-3 0,0-1 0 15,-2 1 4-15,6-2-4 0,0 0 0 0,0 0 0 0,0 0 0 0,0 0 0 0,0 0-4 0,-48-14 4 16,-2 1 0-16,0-3-13 0,35 3 13 0,1 1 0 0,-1-3-20 0,2-2 20 0,-1 0 0 0,1-1 0 16,-7-15 0-16,2-1 0 0,-2 1-21 0,20 33 21 0,0 0 0 0,0 0-13 0,0 0 13 0,0 0 0 15</inkml:trace>
  <inkml:trace contextRef="#ctx0" brushRef="#br0" timeOffset="28978.51">15482 9581 0 0,'0'0'614'0,"0"0"-632"0,1 2 18 0,0 1 0 0,0 0 0 16,-1-2 0-16,0-1 0 0,1 2-37 0,-1-2 37 0,0 0 0 0,1 2-48 0,-1-1 48 0,0-1 0 0,2 3-29 15,-1-1 29-15,0 0 0 0,0 1 0 0,0-1 0 0,0 2 0 0,1-2-15 16,-2-2 15-16,0 0 0 0,0 0-14 0,0 0 14 0,0 0 0 0,0 0 0 0</inkml:trace>
  <inkml:trace contextRef="#ctx0" brushRef="#br0" timeOffset="29328.22">16713 11208 0 0,'0'0'481'0,"0"0"-481"0,-16 2 0 0,1-1 0 0,-1 2 18 16,-6-3-18-16,1 0 0 0,-2 0 18 0,-18-3-18 0,-2 0 0 0,43 3 0 0,-41-4 7 0,-1-2-7 0,-2 0 0 0,1-1 0 15,-1-2 0-15,2 4 0 0,-2-2 2 0,2-3-2 0,0 2 0 0,-2-1 12 0,2 1-12 16,1 0 0-16,-3-2 22 0,-6-2-22 0,0 3 0 0,-1-3 0 0,-2 1 0 0,0-1 0 0,-3 0 14 16,3 0-14-16,0 3 0 0,-1-5 7 0,1 5-7 0,0-2 0 0,2-1 17 0,-3 1-17 0,1 0 0 0,-1-1 0 15,-2 2 0-15,-1 1 0 0,0 0 22 0,2 1-22 0,-1 1 0 0,2-1 17 0,2 1-17 0,1 1 0 16,-2-1 6-16,7 4-6 0,0 0 0 0,-2-1 0 0,6 0 0 0,0 1 0 0,-2-1 1 15,4 0-1-15,-2 0 0 0,2 1 1 0,0 0-1 0,-2 0 0 0,2 0 2 0,-1 1-2 0,0 0 0 16,0 0 0-16,7 1 0 0,0-1 0 0,-2 0-14 0,5 2 14 0,0 0 0 16,-3 0-37-16,10 0 37 0,0 0 0 0,-1 2-31 0,8-2 31 0,0 0 0 0</inkml:trace>
  <inkml:trace contextRef="#ctx0" brushRef="#br0" timeOffset="30046.5">14588 11228 0 0,'0'0'511'0,"0"0"-511"16,2 30 0-16,0-1 0 0,1 2 26 0,-1-13-26 0,0 1 0 0,0 0 19 16,0 3-19-16,0-2 0 0,1 1 16 0,-1 0-16 0,0 0 0 0,3 1 0 0,-2-1 0 0,0 0 0 0,1 2 15 15,-1-3-15-15,0 1 0 0,2 2 29 0,-2-3-29 0,1 1 0 0,0 0 31 0,1-1-31 0,0 1 0 16,0-1 0-16,-1-2 0 0,0 0 0 0,3 2 23 0,-4-4-23 0,0 1 0 0,2 2 4 15,-2-4-4-15,0 1 0 0,1 1 5 0,-1-3-5 0,1-1 0 0,-1 2 0 0,-2-11 0 0,0 0 0 16,1 1 5-16,-2-2-5 0,0 1 0 0,2 0 23 0,-2-3-23 0,0 2 0 0,2 1 16 0,-2-3-16 16,0 1 0-16,3 0 0 0,-3-1 0 0,0 0 0 0,0 1-12 0,0-2 12 0,0 0 0 15,-1 2-38-15,1-2 38 0,0 0 0 0,-3-2-34 0,3 0 34 0,0 0 0 0,-2 0 0 0,1 0 0 16,0-2 0-16,0 0-13 0,0-1 13 0,0-1 0 0,-1 1-22 0,-1-12 22 0,1-1 0 0,-1 0-17 16,3-1 17-16,0 0 0 0,-2-2 0 0,3 1 0 0,0-1 0 0,1-2-17 0,0 1 17 0,1 2 0 15,-1-1 2-15,0 0-2 0,0 1 0 0,0 1 0 0,1 1 0 0,1 0 0 0,-1 0 0 16,1 4 0-16,0-1 0 0,2-1-3 0,-4 10 3 0,0 1 0 0,1-2-2 15,-1 2 2-15,0 1 0 0,1-2 21 0,-1 3-21 0,0 0 0 0,2-1 0 0,-2 0 0 0,0 1 0 0,3 0 0 16,-2 1 0-16,0 0 0 0,2 0 21 0,-1 1-21 0,0 0 0 0,2-2 9 0,1 3-9 0,-1 0 0 16,1-2 0-16,10 4 0 0,-1-1 0 0,1 4 8 0,0 2-8 0,1 1 0 0,1-1 19 15,-2 4-19-15,0 1 0 0,1 0 15 0,-2 2-15 0,-1 1 0 0,3-1 0 0,-5 3 0 0,1 0 0 0,1 0 5 16,-3 1-5-16,1 1 0 0,0-1 1 0,-2 0-1 0,-1 0 0 0,2 0 13 16,-3 0-13-16,-1-1 0 0,1 3 0 0,-3-3 0 0,1 0 0 0,1-1 29 0,-3 0-29 0,0 0 0 0,1-1 11 15,-2 1-11-15,-1-2 0 0,1 0-9 0,-4-9 9 0,0 1 0 0,1 1 0 0,-1-2 0 0,0-2 0 16,0 3-9-16,0-1 9 0,0-1 0 0,-1 0-6 0,1 1 6 0,0-1 0 0,0 0-2 15,0 1 2-15,0-2 0 0,0 1 0 0,0-1 0 0,0 0 0 0,-1 2-9 0,1-3 9 0,0-1 0 16,-1 4-17-16,0-3 17 0,0-1 0 0,0 1-9 0,1-2 9 0,0 0 0 0,-2 2 0 0,2-2 0 16,0 0 0-16,-3-2-6 0,2 0 6 0,0 1 0 0,0-2-3 0,1-1 3 0,0 0 0 0,-2-1-13 15,2-11 13-15,0 0 0 0,-1 0 0 0,2-3 0 0,1 0 0 0,-1-1-23 16,1 0 23-16,1 0 0 0,-1-2-11 0,-1 3 11 0,0 1 0 0,2-3-6 0,-1 2 6 0,0 0 0 0,2-1 0 16,0 4 0-16,0-2 0 0,0-1-5 0,1 5 5 0,-1-1 0 0,2-1-9 0,-2 4 9 0,0-1 0 15,2 2-10-15,-4 6 10 0,1 0 0 0,0 1 0 0,-1 1 0 0,0 0 0 0,0-1 7 16,-1 2-7-16,0 0 0 0,2-2 19 0,-1 3-19 0,0 0 0 0,0-2 18 0,0 2-18 0,0 0 0 15,3-1 0-15,-2 2 0 0,-1 0 0 0,2-2 10 0,-1 2-10 0,0 0 0 0,2 1 14 16,-1 0-14-16,0 1 0 0,2-1 22 0,-1 2-22 0,0 0 0 0,0 1 0 0,9 9 0 0,-1-1 0 0,0 0 34 16,2 5-34-16,-2 0 0 0,3 1 28 0,-4 0-28 0,1 2 0 0,0 0 23 0,-1 1-23 0,2 0 0 15,-2-1 0-15,-1 1 0 0,-1-1 0 0,0 2 17 0,0-3-17 0,-1 2 0 0,0 1 13 16,-3-4-13-16,1 1 0 0,2 1 8 0,-5-2-8 0,0-1 0 0,2 1 0 0,-2-2 0 0,1 0 0 16,1 1 4-16,-4-6-4 0,0 1 0 0,1 1-7 0,-3-10 7 0,0 1 0 0,0 0-19 15,0 0 19-15,0 0 0 0,-1-1 0 0,1 0 0 0,0 1 0 0,-1 0-33 0,0-1 33 0,0 0 0 16,0 2-46-16,1 0 46 0,0-1 0 0,-1 0-43 0,1 0 43 0,0 0 0 0,-1 0 0 15,1-1 0-15,0 1 0 0,1 0-21 0,0-3 21 0,0 2 0 0</inkml:trace>
  <inkml:trace contextRef="#ctx0" brushRef="#br0" timeOffset="30313.88">15881 11915 0 0,'0'0'564'0,"0"0"-554"0,-1 0-10 0,0 0 0 0,-1 1 0 15,-1 0 0-15,1 0 0 0,0 1 8 0,0 1-8 0,0-1 0 0,-2-1 12 0,0 2-12 0,1 0 0 0,-2 0 16 16,1 0-16-16,-1 0 0 0,1 2 0 0,0-2 0 0,0 2 0 0,-2-1 29 0,2 0-29 0,0 0 0 0,-2 3 30 16,3-4-30-16,0 3 0 0,-2-1 23 0,2 0-23 0,0 1 0 0,3-6 0 0,-4 5 0 15,2 1 0-15,-1-1 0 0,0 1 3 0,2-1-3 0,0 0 0 0,-2 2-2 0,2-1 2 0,0-1 0 0,0 0 3 16,1-1-3-16,0 0 0 0,2 2 0 0,-1-2 0 0,0 0 0 0,1 3 8 0,0-6-8 16,0 2 0-16,3 2-10 0,-2-2 10 0,0 0 0 0,0 0-14 0,0-2 14 0,0 1 0 0,2 0 0 15,-1 0 0-15,1-1 0 0,-1 0-19 0,0-1 19 0,0 0 0 0,0-1-14 0,-4 1 14 0,0 0 0 16,0 0-13-16,7-4 13 0,1 1 0 0,0-1 0 0,-5 1 0 0,1 0 0 0,0-1-23 15,-1 0 23-15,0 1 0 0,2-3-26 0,-3 2 26 0,0 0 0 0,2-2-24 0,-2 0 24 0,0 1 0 0,0-2 0 16,-1 1 0-16,0 2 0 0,1-3-19 0,-2 2 19 0,0-1 0 0,2-1-16 0,-2 3 16 16,0 0 0-16</inkml:trace>
  <inkml:trace contextRef="#ctx0" brushRef="#br0" timeOffset="30663.52">16079 12064 0 0,'0'0'665'0,"0"0"-665"16,2 0 0-16,0 0 0 0,1 0 2 0,0 0-2 0,1 0 0 0,-1-3-16 0,0 3 16 0,0-1 0 16,2-3-35-16,-1 1 35 0,0 1 0 0,2-2 0 0,0 0 0 0,-1 0 0 0,2-2-17 15,-1 1 17-15,-1 0 0 0,3-1 4 0,4-9-4 0,0 0 0 0,1 0 7 0,-2 0-7 0,1 1 0 16,-1-1 0-16,-6 9 0 0,1-1 0 0,0 0-15 0,-2 1 15 0,0-2 0 0,2 3-31 0,-3-1 31 0,0-1 0 16,2 1-20-16,-2 1 20 0,1 0 0 0,-1-2 0 0,-1 1 0 0,0 1 0 0,1-1 2 15,-2 0-2-15,0 1 0 0,1 0-2 0,-2 1 2 0,0 0 0 0,2-1-19 0,-2 1 19 0,0 0 0 0,-1-1 0 16,1 3 0-16,0-1 0 0,-2-1-24 0,0 1 24 0,0 1 0 0,0-2-9 15,0 4 9-15,0-1 0 0,-1-2 6 0,-1 3-6 0,1 0 0 0,-1-1 0 0,0 1 0 0,0 0 0 0,0 2-2 16,-1 0 2-16,-1-1 0 0,1 2-8 0,-1 0 8 0,1 1 0 0,-2 0-3 0,-7 9 3 0,1-1 0 16,-1 2 0-16,3 0 0 0,0 1 0 0,-3 0 16 0,4 0-16 0,1 0 0 0,-2 0 21 15,5 0-21-15,0 0 0 0,-1 1 13 0,4-1-13 0,-1 0 0 0,0 2 0 0,3-2 0 0,0 1 0 16,0-1 18-16,2 0-18 0,0-1 0 0,2 3 26 0,3-4-26 0,-1 0 0 0,1 4 35 16,1-5-35-16,0 1 0 0,1 1 0 0,1-3 0 0,1 0 0 0,1 3 19 0,1-2-19 0,0-1 0 15,3 0-15-15,0 0 15 0,1 0 0 0,0-1-38 0,0-3 38 0,-1 3 0 0,3 0 0 16,0-3 0-16,-1 1 0 0,4-1-43 0,-4-2 43 0,1 1 0 0</inkml:trace>
  <inkml:trace contextRef="#ctx0" brushRef="#br0" timeOffset="42942.73">17480 10908 0 0,'0'0'357'0,"0"0"-357"0,0 2 0 0,0 0 0 0,-1 3 9 0,1-3-9 0,0 2 0 16,-3-1 5-16,3 2-5 0,0-1 0 0,-2 1-2 0,2 1 2 0,0-2 0 0,-3 4 0 16,2-1 0-16,0 1 0 0,1-8 0 0,-2 6 1 0,-3 12-1 0,0 0 0 0,-2 2 11 0,-2-1-11 0,1 0 0 15,-1 1 15-15,-1-1-15 0,1-1 0 0,-2 3 0 0,0-2 0 0,0 0 0 0,0 0 15 16,-1-1-15-16,1-1 0 0,-2 1-1 0,-1-3 1 0,1 1 0 0,-1 2-9 0,1-4 9 0,0 1 0 0,-1 0 0 16,0-1 0-16,1 0 0 0,0 1-1 0,0-2 1 0,0-1 0 0,-1 2 6 15,3-2-6-15,0-1 0 0,-3 2-8 0,4-4 8 0,-1 1 0 0,1 1 0 0,0-4 0 0,1 1 0 0,-3 1-20 16,8-7 20-16,0 0 0 0,0 2-24 0,4-4 24 0,0 0 0 0,0 0-22 15,-9 5 22-15,1 0 0 0,0 2 0 0,3-5 0 0,0 0 0 0,-1 3-15 0,6-5 15 0,0 0 0 0</inkml:trace>
  <inkml:trace contextRef="#ctx0" brushRef="#br0" timeOffset="43208.85">16920 10950 0 0,'0'0'270'0,"0"0"-270"0,1 3 0 0,0 1 0 16,2-1 10-16,-1 1-10 0,0 0 0 0,2 1 7 0,-1 0-7 0,0 0 0 0,-3-5 0 0,5 6 0 15,8 9 0-15,-1 2 0 0,2 0 0 0,2 1 0 0,-2 0 0 0,2 1 7 0,10 12-7 0,0 0 0 0,0 1 13 16,-6-4-13-16,0 0 0 0,0 0 10 0,-2-5-10 0,1-2 0 0,0 3 0 0,-1 1 0 15,-1-3 0-15,3 4-3 0,0-3 3 0,-2-1 0 0,1 1-20 0,-4-4 20 16,1 3 0-16,2-1-19 0,-4-5 19 0,-1 1 0 0,3 1 0 0,-3-2 0 0,1-1 0 0,1 1-11 0,0-3 11 0,-2-1 0 16,2 2-6-16,-9-7 6 0,0-2 0 0,2 1-2 0,1 1 2 0,-1-1 0 0</inkml:trace>
  <inkml:trace contextRef="#ctx0" brushRef="#br0" timeOffset="43926.13">18728 10147 0 0,'0'0'340'0,"0"0"-347"15,2-7 7-15,0 0 0 0,2-1-14 16,-3 6 14-16,0-2 0 0,2 1 0 0,-2-1 0 0,0 0 0 0,1 0-1 0,-1 0 1 0,0 1 0 0,-1 3 0 0,1-3 5 0,0 1-5 0,0-2 0 16,0 1 3-16,-1 0-3 0,0 2 0 0,0-2 0 0,0 0 0 0,0 1 0 0,-2-1-5 15,1 2 5-15,0 0 0 0,-1-1-13 0,0 2 13 0,0 0 0 0,-3-2-2 0,1 2 2 16,0 0 0-16,0 1 0 0,-1 0 0 0,0 0 0 0,-3 0 7 0,2 1-7 0,0 1 0 0,-1-1 7 15,1 1-7-15,-1 0 0 0,-1-1-6 0,2 2 6 0,0-1 0 0,-2 1 0 0,2-1 0 0,0 0 0 0,-1 3-8 16,2-4 8-16,-1 2 0 0,-1 1 5 0,3-1-5 0,0-1 0 0,0 1 7 0,2 0-7 16,0-1 0-16,-2 1 0 0,3 0 0 0,0-1 0 0,-2 1 6 0,3-3-6 0,0 2 0 15,0 0 0-15,1 0 0 0,1-1 0 0,1 0 2 0,-1-1-2 0,0 1 0 0,2-1 0 0,0 0 0 0,0 1 0 16,0-1 9-16,1-1-9 0,0 0 0 0,1 2 7 0,-1-2-7 0,0 0 0 0,2-1-3 16,-7 1 3-16,0 0 0 0,0 0 0 0,14-4 0 0,-1 2 0 0,3-3-11 0,-9 1 11 0,0 1 0 15,0-2-5-15,1 1 5 0,-2 1 0 0,1-2 5 0,-1 1-5 0,1-1 0 0,-1 0 0 0,-1 2 0 16,0-2 0-16,0-1 3 0,-1 2-3 0,0-1 0 0,1 0-7 0,-2 2 7 0,0-1 0 0,0-2-5 15,-1 4 5-15,0-1 0 0,1-1 0 0,-2 1 0 0,0 1 0 0,1-1 3 0,-1 1-3 16,0-1 0-16,0 2 7 0,-1-1-7 0,0 1 0 0,1-1-2 0,-1 2 2 0,0 0 0 0,1 0 0 16,-1 0 0-16,0 1 0 0,0 0-9 0,0 2 9 0,0-2 0 0,-1 2-11 0,1 0 11 0,0 0 0 15,-1 3-3-15,1-1 3 0,0-1 0 0,-2 4 0 0,2 9 0 0,0-1 0 0,1 2 0 16,1 0 0-16,0 1 0 0,2 0 2 0,-1 0-2 0,0 2 0 0,2 0-2 0,-1-1 2 0,0 0 0 16,1 2 0-16,1-1 0 0,-1 0 0 0,2 2 0 0,5 14 0 0,1-1 0 0,1 1-1 0,0-5 1 15,-2 1 0-15,2 1 2 0,-3-5-2 0,0 1 0 0,2 0 0 0,0 0 0 0,1 1 0 16,0 0 1-16,-3-1-1 0,1 0 0 0,0 3-4 0,0-3 4 0,-1-1 0 0,0 2-1 15,-1-2 1-15,0 0 0 0,1 1 0 0,-4-3 0 0,1 1 0 0,1-1 1 0,-6-3-1 0,0 0 0 0,1 1-9 16,-2-6 9-16,1 0 0 0,-1 0-7 0,-3-12 7 0,0 0 0 0,-1 3 0 0,0-3 0 0,0-2 0 16,-1 2 9-16,-1-1-9 0,0-2 0 0,-1 1 18 0,3-5-18 0,0 0 0 0,-2 2 18 15,0-2-18-15,1 0 0 0,-2 1 0 0,1-1 0 0,0 0 0 0,-2 2 10 0,1-1-10 0,-1 0 0 16,0-1 16-16,0 2-16 0,0-1 0 0,-1 0 18 0,-1-1-18 0,1 0 0 0,-1 2 0 16,1-2 0-16,-1 0 0 0,-1-2 17 0,0 1-17 0,0 0 0 0,0-2 1 0,1 1-1 0,0 0 0 0,-2-2-19 15,-7-7 19-15,-1 1 0 0,-1-2 0 0,4-3 0 0,1 2 0 0,-3-1-22 0,7-2 22 16,-1 2 0-16,-1-1-15 0,5-2 15 0,-2 2 0 0,2-3-16 0,4 2 16 0,0 1 0 0,-2-3 0 15,5 4 0-15,0-1 0 0,0 0-21 0,0 15 21 0,0 0 0 0</inkml:trace>
  <inkml:trace contextRef="#ctx0" brushRef="#br0" timeOffset="44226.16">19979 11405 0 0,'0'0'407'0,"0"0"-407"0,8 16 0 0,0 0 0 0,1 2-2 16,-7-13 2-16,0 0 0 0,1 2-16 0,-2-3 16 0,0 1 0 0,2 3-14 0,-3-1 14 0,0-1 0 0,1 1 0 15,-2-2 0-15,0 2 0 0,0 0 6 0,-8 8-6 0,-1-1 0 0,1 3 19 0,-4-2-19 0,-1-2 0 0,0 0 13 16,-6-3-13-16,1 1 0 0,0 0 0 0,-21-4 0 0,2 3 0 0,-1-1-7 16,0-4 7-16,0-1 0 0,0 1-4 0,1-5 4 0,0 0 0 0,-4-3 8 0,8-1-8 0,-1 2 0 0,-1-3 0 15,-2 3 0-15,-2 0 0 0,2-1 8 0,0-1-8 0,1 0 0 0,-3-1-11 0,3 0 11 16,1 0 0-16,-1 0-23 0,3 2 23 0,1 0 0 0,-2-3 0 0,35 6 0 0,0 0 0 0,0 0-14 15,-71-4 14-15,0 0 0 0,0-2 4 0,36 4-4 0,0 2 0 0,1-3 2 0,2 3-2 0,-1-2 0 16,-1 0 0-16,4 1 0 0,-1 1 0 0,1-3-19 0,5 3 19 0,0 0 0 0,0 1-29 16,5-1 29-16,0 0 0 0,1 2-23 0,10-2 23 0,1 1 0 0,-2 0 0 0,3 0 0 15,-1 1 0-15,0 0-14 0,2-1 14 0,0-1 0 0,-2 4-6 0,7-4 6 0,0 0 0 0,-1 0-13 0,1 0 13 16,0 0 0-16</inkml:trace>
  <inkml:trace contextRef="#ctx0" brushRef="#br0" timeOffset="44893.82">18712 11676 0 0,'0'0'367'0,"0"0"-367"0,5 4 0 0,0 2 0 0,0 0 5 15,0-2-5-15,0 1 0 0,2 3 11 0,-2 0-11 0,0-2 0 0,1 3 10 0,7 8-10 16,-1 3 0-16,2 1 0 0,-1 0 0 0,-2 0 0 0,2 1 16 0,-4 0-16 0,0 0 0 0,2 0 21 0,-4-1-21 16,0 0 0-16,2 2 14 0,-2-3-14 0,0 0 0 0,1 1 0 0,-2-2 0 0,0-1 0 0,1 3-3 15,-2-2 3-15,0 1 0 0,1 1-10 0,-2-5 10 0,0 2 0 0,2 1-4 0,-3-1 4 0,0-2 0 16,0 3 0-16,-3-19 0 0,0 0 0 0,0 0-1 0,0 0 1 0,0 0 0 0,0 0-10 15,4 47 10-15,0 0 0 0,1 1-16 0,-5-36 16 0,0-1 0 0,2 2 0 0,-2-10 0 0,0 0 0 16,-1 2-15-16,1-3 15 0,0-1 0 0,-1 2-7 0,1-2 7 0,0 0 0 0,0 4-8 0,0-5 8 0,0 0 0 16,-1 1 0-16,1-1 0 0,0 0 0 0,-1 2-12 0,1-2 12 0,0 0 0 0,-1 0-10 15,1 0 10-15,0 0 0 0,-1-2-11 0,1 2 11 0,0-1 0 0,-1-4 0 16,1 2 0-16,0 0 0 0,-2 1-3 0,2-4 3 0,0 1 0 0,-2 0 9 0,1-11-9 0,0 0 0 0,-1-2 10 16,2 0-10-16,0-1 0 0,0 0 0 0,1 1 0 0,0-1 0 0,1-1 5 0,0 2-5 0,0 0 0 15,2-3 8-15,-1 7-8 0,1-2 0 0,-1-2 9 0,-2 11-9 0,0 1 0 0,3-2 0 16,-2 3 0-16,0-1 0 0,0 0 8 0,0 1-8 0,0 1 0 0,0-3 3 0,0 3-3 0,0 1 0 15,2-2 6-15,0 1-6 0,-1 2 0 0,0-2 0 0,0 3 0 0,0 0 0 0,1-2 9 16,0 2-9-16,0 0 0 0,2 0 6 0,0 1-6 0,0 0 0 0,0 0 2 0,0 2-2 0,1 1 0 0,2-2 0 16,7 9 0-16,1-1 0 0,2 2 14 0,-2 3-14 0,1 0 0 0,1 2 15 0,-4-1-15 15,-1 1 0-15,2 1 6 0,-4 1-6 0,1 0 0 0,2 1 0 0,-5-1 0 0,1 0 0 0,0 0 4 16,-2-2-4-16,1 1 0 0,-1 0 4 0,-2-3-4 0,0 1 0 0,3 1 3 0,-5-4-3 16,1 1 0-16,0 1 0 0,-5-10 0 0,0 2 0 0,1-1 0 0,0-3 0 0,-1 1 0 0,0 2-5 15,-1-2 5-15,0-2 0 0,2 4-14 0,-2-3 14 0,0 1 0 0,2-1 0 0,-2-1 0 0,0 0 0 16,1 3-12-16,-1-3 12 0,0 0 0 0,1 2-2 0,-1-2 2 0,0-1 0 0,0 1 4 15,0-1-4-15,0 0 0 0,0 3 0 0,0-3 0 0,0 0 0 0,-2-3 2 0,1 2-2 0,0 1 0 16,0-4-15-16,0 2 15 0,0-2 0 0,0 1-14 0,1-3 14 0,0 0 0 0,-3 2 0 0,2-12 0 16,0 0 0-16,-1 1-8 0,2-3 8 0,0 2 0 0,1-3 0 0,0 1 0 0,0 1 0 15,0-2 0-15,2 2 0 0,-1 0 0 0,0-1 0 0,0 4 0 0,0-1 0 0,1 0 5 0,-2 8-5 0,0 1 0 16,1-2 3-16,-1 4-3 0,0-2 0 0,1-1 5 0,0 2-5 0,0-1 0 0,0 1 0 16,0 1 0-16,0-1 0 0,2-1 11 0,-2 3-11 0,0-2 0 0,1-1 21 0,-1 3-21 0,0 0 0 15,2-1 22-15,-2 0-22 0,0 2 0 0,1-2 0 0,-1 3 0 0,0-1 0 0,3 0 19 16,-2 2-19-16,0 0 0 0,0-3 14 0,0 3-14 0,0 0 0 0,3 3 12 0,-2-2-12 0,1 2 0 0,1-2 0 15,6 10 0-15,1 0 0 0,-1 1 11 0,-1 1-11 0,1 3 0 0,0-1 0 16,-1 1 0-16,0 1 0 0,1 1-1 0,-2 0 1 0,-1 0 0 0,0 3 0 0,-3-4 0 0,1 1 0 0,1 1 4 16,-4-2-4-16,0 0 0 0,1 1-3 0,-1-3 3 0,-1 1 0 0,1 1-17 0,-3-4 17 15,0 3 0-15,1-3 0 0,-2-6 0 0,0 0 0 0,1-1-29 0,-1-1 29 0,0 1 0 0,-1 1-35 16,1-2 35-16,0-1 0 0,0 5-31 0,0-4 31 0,0-1 0 0,0 4 0 0,0-3 0 0,0 2 0 16,2-1-24-16,-2-1 24 0,0 0 0 0,2 2-16 0,0-3 16 0,0 1 0 0,0 0-10 15,0-1 10-15,0 1 0 0,2-1 0 0,-4-4 0 0,0 0 0 0</inkml:trace>
  <inkml:trace contextRef="#ctx0" brushRef="#br0" timeOffset="45344.61">20029 12388 0 0,'0'0'345'0,"0"0"-318"0,-2 1-27 0,0 0 0 0,0 0 44 15,0 0-44-15,0 0 0 0,0 0 0 0,1 1 0 0,0-2 0 0,-2 1 34 0,1 2-34 0,0-3 0 0,0 3 17 16,1-2-17-16,0 0 0 0,-3 0 17 0,3 2-17 0,0-2 0 0,-2 1 0 0,2 0 0 0,0 1 0 15,-2-2 29-15,2 2-29 0,0-1 0 0,1-2 0 0,-2 4 24 0,1-2-24 0,0 1 0 0,0 0 4 0,0 1-4 0,0-2 0 16,0 1 0-16,0 1 0 0,0-1 0 0,0 1-10 0,1 0 10 0,0-2 0 0,-1 1-1 16,1 0 1-16,0 2 0 0,0-2 3 0,0 0-3 0,0-2 0 0,0 3 0 0,0-1 0 0,0-2 0 15,1 2-1-15,0-2 1 0,0 1 0 0,0 1-24 0,0-2 24 0,0 0 0 0,1 2-31 16,-1-3 31-16,0 0 0 0,2 2 0 0,-2-2 0 0,0 0 0 0,2-1-17 0,-1 0 17 0,0 0 0 16,0-2-25-16,0 0 25 0,1 2 0 0,-1-2-34 0,-1 2 34 0,0-2 0 0,1-1 0 15,-1 1 0-15,0 1 0 0,0-3-32 0,-1 0 32 0,0 2 0 0,0-1-13 0,-1-1 13 0,0 1 0 0,0-3-6 16,0 3 6-16,0 0 0 0,-2-2 0 0,3 6 0 0,0 0 0 0,0 0 3 0,0 0-3 15,0 0 0-15,0 0-4 0,-8-13 4 0,1 0 0 0,-2-3-17 0,6 13 17 0,0 0 0 16,0-1 0-16,3 4 0 0,0 0 0 0,0 0-10 0,0 0 10 0,0 0 0 0,0 0 3 0,0 0-3 0,0 0 0 16,0 0-9-16,-11-8 9 0,1 2 0 0,-2-4 0 0,11 10 0 0,0 0 0 0,-2-1-4 15,2 1 4-15,0 0 0 0,-2 0 15 0,2 0-15 0,0 0 0 0,-2 1 39 0,2-1-39 0,0 0 0 16,0 0 0-16,0 0 0 0,0 0 0 0,0 2 45 0,1-2-45 0,0 0 0 0,-2 1 21 16,2-1-21-16,0 0 0 0,-1 2 16 0,1-1-16 0,0 0 0 0,-1 0 0 0,1 1 0 0,0-2 0 15,0 2 28-15,0 0-28 0,0 0 0 0,-1 0 34 0,1 1-34 0,0-1 0 0,1 1 28 0,-1 0-28 16,0 0 0-16,0 1 0 0,0-1 0 0,0 0 0 0,2 2 7 0,-1-1-7 0,0 0 0 0,0 1 1 15,1 0-1-15,0 1 0 0,0-1 3 0,1 0-3 0,0 0 0 0,0 3 0 16,0-3 0-16,1 1 0 0,1-1 1 0,-1 1-1 0,0-1 0 0,1 2-10 0,-1-3 10 0,0 1 0 0,3 1-28 16,-3-1 28-16,0-2 0 0,2 2 0 0,-1-3 0 0,0 1 0 0,1 1-42 0,-2-2 42 0,0-2 0 15,2 2-44-15,-3-2 44 0,0 0 0 0,2-2-28 0,-3 0 28 0,1-1 0 0,2 2 0 16,-5 1 0-16,0 0 0 0</inkml:trace>
  <inkml:trace contextRef="#ctx0" brushRef="#br0" timeOffset="51167.86">17716 12750 0 0,'0'0'358'0,"0"0"-358"0,-16-3 0 0,-1 0 0 0,1 0 2 16,-5 2-2-16,1-2 0 0,0-1 8 0,-1 1-8 0,-1 1 0 0,1-1 15 0,-21 0-15 0,0 0 0 15,1-2 0-15,4 3 0 0,0-1 0 0,-1 1 20 0,0 1-20 0,0 0 0 0,1-2 22 0,-4 3-22 0,1 0 0 16,-2-1 27-16,0 0-27 0,-2 1 0 0,1-4 0 0,-7 2 0 0,3 0 0 0,-4 0 26 16,2-1-26-16,-2 0 0 0,0-3 22 0,5 3-22 0,0 0 0 0,-1-1 16 0,-5 2-16 0,-1 2 0 15,2-2 0-15,-1 0 0 0,1-1 0 0,-1 1 25 0,0-1-25 0,1-1 0 0,0-2 19 16,3 2-19-16,0-1 0 0,0 2 12 0,-6-2-12 0,2 1 0 0,-2-2 0 0,-4 4 0 0,-1-2 0 0,0 1 9 16,-1-2-9-16,-1 0 0 0,0-3 9 0,0 2-9 0,-1 2 0 0,-2-1 0 0,2 1 0 15,-1-1 0-15,-1-1 0 0,5 1 0 0,-1 1 0 0,1-1 10 0,1 1-10 0,0-1 0 0,1 0 11 16,3 2-11-16,1-1 0 0,-2 1 19 0,7-1-19 0,-2 0 0 0,-1 0 0 0,2-2 0 15,-1 2 0-15,0-2 16 0,3 1-16 0,2-1 0 0,-3 1 13 0,0 0-13 0,-2 0 0 0,-1-1 7 16,2 4-7-16,0-2 0 0,0 1 0 0,4 1 0 0,0 1 0 0,0-2 11 0,6 0-11 0,1 2 0 16,-1-3-5-16,2 1 5 0,1 2 0 0,-2-1-13 0,3-1 13 0,1 1 0 0,-4 0 0 15,9 0 0-15,0-1 0 0,-1 1-13 0,3 1 13 0,-1 0 0 0,0-2 1 0,2 1-1 0,1 0 0 0,-2 1-27 16,7 1 27-16,-2 0 0 0,1-3 0 0,5 4 0 0,-1 1 0 0,1-2-23 0,1 2 23 16,2-1 0-16,-3 4-30 0,11-5 30 0,0 1 0 0,0 2-30 0,1 0 30 0,-1-1 0 0,-1 0 0 15,6-1 0-15,0 0 0 0,-1 2-27 0,1-3 27 0,0 2 0 0,-2-1-36 0,1 0 36 0,0 1 0 16,0-1-32-16,1 2 32 0,0-2 0 0,-2 2 0 0,2 0 0 0,0-2 0 0</inkml:trace>
  <inkml:trace contextRef="#ctx0" brushRef="#br0" timeOffset="57288.76">15932 12955 0 0,'0'0'429'0,"0"0"-429"0,5-3 0 0,1-2 0 16,1-1 5-16,-3 2-5 0,-1 2 0 0,1-1-18 0,-1-1 18 0,0 1 0 0,1-1-11 15,-2 0 11-15,0 2 0 0,2-2 0 0,-2 0 0 0,0 1 0 0,0 0 0 0,-1 0 0 0,0 0 0 16,0-1-5-16,-1 2 5 0,0 0 0 0,1-1-12 0,-2 1 12 0,0 0 0 0,-2-1 0 16,0 1 0-16,0-1 0 0,-1 2-15 0,-11-2 15 0,0 2 0 0,-2-1 24 0,1 3-24 0,-1 0 0 0,-2 0 15 15,1 0-15-15,0 2 0 0,1 2 0 0,0 0 0 0,1-1 0 0,-2 1-17 0,3 2 17 0,0-1 0 16,0 1-23-16,8-3 23 0,1-2 0 0,-1 5 14 0,-4 2-14 0,-1-1 0 0,1 3 0 15,6-8 0-15,1 1 0 0,-2 3 11 0,3-2-11 0,0 1 0 0,0-1 28 0,1 0-28 0,0 0 0 0,-1 3-3 16,2-3 3-16,0 2 0 0,-1 0 0 0,2-1 0 0,0-1 0 0,0 3-13 0,1-1 13 16,0-1 0-16,0 1 2 0,1-1-2 0,0 1 0 0,2-1 20 0,-1 0-20 0,0 1 0 15,2-1 0-15,1-1 0 0,0 0 0 0,-1 1 19 0,1 0-19 0,0-3 0 0,1 3 33 16,-1-3-33-16,0 1 0 0,2-2-6 0,0 1 6 0,-1-1 0 0,0 0 0 0,0-2 0 0,0 0 0 0,1 1-16 16,0-2 16-16,-1 0 0 0,2-1-4 0,-1 0 4 0,-1-1 0 0,0 0 22 0,0-2-22 0,1 1 0 15,0-1 0-15,-1-1 0 0,0 1 0 0,1-2 4 0,-2 1-4 0,1-1 0 0,1 0-14 16,-1 0 14-16,-1 0 0 0,0-2 12 0,-1 2-12 0,0 0 0 0,1-2 0 0,-1 2 0 0,-1 0 0 15,1-2 0-15,-2 2 0 0,0 0 0 0,2-1-21 0,-2 2 21 0,0 0 0 0,1-2-31 16,-2 3 31-16,0-1 0 0,1 2 0 0,-2 0 0 0,0-1 0 0,1 1-22 0,0 0 22 0,-1 2 0 16,0-1 6-16,-1 1-6 0,0 1 0 0,2-1 15 0,-2 2-15 0,0 0 0 0,1 0 0 0,-1 1 0 15,0-1 0-15,1 1 14 0,-1 3-14 0,0-1 0 0,1 0 0 0,-1 1 0 0,0 0 0 16,2 3-5-16,0 10 5 0,0-1 0 0,3 2 0 0,-1 3 0 0,0 0 0 0,0 0 0 16,0 1 0-16,0-1 0 0,2 2-4 0,0-2 4 0,-1 1 0 0,1 2-11 0,2 13 11 0,1 1 0 0,0 1 0 15,-4-8 0-15,1 0 0 0,-1 1-8 0,1-1 8 0,-1-2 0 0,2 2 34 0,-2-5-34 16,0-1 0-16,0 2 14 0,-3-4-14 0,-1 0 0 0,0 3 0 0,0-8 0 0,0 1 0 0,2-1-13 15,-3-9 13-15,0-2 0 0,0 1-16 0,-1 0 16 0,0-1 0 0,-1 1-18 0,0 1 18 0,-1 0 0 16,1 1 0-16,-1-3 0 0,0 1 0 0,-1 0-3 0,2-4 3 0,0-2 0 0,-1 2 0 16,1-1 0-16,0 0 0 0,-2 0 2 0,0 0-2 0,1 1 0 0,-2 0 0 0,0-1 0 0,1 0 0 0,-2 0 1 15,1-1-1-15,-1 0 0 0,0 0-3 0,0 1 3 0,0-1 0 0,-1 1 7 0,0-3-7 16,1 0 0-16,-2 2 0 0,1-2 0 0,-1 0 0 0,1-2 20 0,-1 1-20 0,1-1 0 0,-1-1-1 16,2 0 1-16,0 0 0 0,-2-1 2 0,2 0-2 0,-1 0 0 0,0-1 0 15,2 0 0-15,0 1 0 0,-2-3-14 0,2-1 14 0,1 3 0 0,-2-2-11 0,4-1 11 0,-1 1 0 0,-1-3-16 16,3 3 16-16,0 0 0 0,-1-2 0 0,6-8 0 0,0 0 0 0,3 0-13 0,1 2 13 0,1 2 0 15,1-1-9-15,-10 14 9 0,0 0 0 0</inkml:trace>
  <inkml:trace contextRef="#ctx0" brushRef="#br0" timeOffset="57556.93">16968 14096 0 0,'0'0'395'0,"0"0"-408"16,-4 5 13-16,0 1 0 0,-1-1-12 0,-13 5 12 0,-1 1 0 16,1 1-3-16,-5-5 3 0,0 2 0 0,1 1 0 0,-22-1 0 0,2 0 0 0,-3-1 14 0,6-5-14 0,0 0 0 0,-3 1 12 15,3-4-12-15,-1 0 0 0,-2-1 5 0,0 0-5 0,1-1 0 0,-2 0 0 0,1-4 0 16,1 2 0-16,-2-1-5 0,5-1 5 0,-1 1 0 0,0-2 15 0,0 2-15 0,0-1 0 0,1 1 10 16,-4 0-10-16,2 0 0 0,-2-3 0 0,-3 4 0 0,0-1 0 0,0-2-3 0,-1 2 3 0,-2 0 0 15,2-2-18-15,-1 2 18 0,2 1 0 0,-4-2-9 0,3-1 9 0,-2 1 0 0,0-1 0 0,5 2 0 16,2-1 0-16,-4-1-5 0,9 4 5 0,-1-2 0 0,0 1-15 0,2 1 15 0,-1 0 0 0,-1-1-15 15,7 2 15-15,-1 0 0 0,-1-2 0 0,8 0 0 0,-2-1 0 0</inkml:trace>
  <inkml:trace contextRef="#ctx0" brushRef="#br0" timeOffset="58290.73">15520 14155 0 0,'0'0'371'0,"0"0"-355"0,7 25-16 0,0 0 0 0,3 0 23 0,-5-8-23 0,0 0 0 15,0 2 16-15,-1-1-16 0,0 1 0 0,1 2 0 0,-1 1 0 0,-1-2 0 0,2 1 8 16,0 13-8-16,0-2 0 0,3 4 8 0,-6-6-8 0,0 0 0 0,1 2 14 0,-3-3-14 0,0-1 0 0,2 0 0 16,-4-3 0-16,0 0 0 0,-2 3 21 0,3-8-21 0,0 0 0 0,-3 0 8 0,3-10-8 0,0-1 0 15,0 2-4-15,0-1 4 0,0 1 0 0,-1 0 0 0,2 1 0 0,0 0 0 0,-1 0 3 16,0 1-3-16,0-1 0 0,-1 1 1 0,1-1-1 0,0 1 0 0,-1-1-15 0,1 0 15 0,0-2 0 15,-2 5 0-15,3-15 0 0,0 0 0 0,0 0-21 0,-1 8 21 0,-1 1 0 0,0 1-30 0,2-7 30 16,0 0 0-16,-2 1-20 0,2-2 20 0,0-1 0 0,-2 3 0 0,2-3 0 0,0 0 0 0,-1 0-6 16,1-1 6-16,0 0 0 0,-1 1-10 0,1-2 10 0,0 0 0 0,2-1-18 0,-2-2 18 0,0 2 0 15,3-2 0-15,2-10 0 0,-1-1 0 0,0-1-16 0,2 0 16 0,0-1 0 0,1-2-10 16,-1 2 10-16,0-1 0 0,2 0 3 0,1 0-3 0,-1 0 0 0,1 0 0 0,-2 0 0 0,1 1 0 16,2-1 10-16,-3 1-10 0,0 1 0 0,3-2 4 0,-3 2-4 0,0 0 0 0,2-2-3 15,1 5 3-15,-1-1 0 0,2 0 0 0,-1 2 0 0,0 1 0 0,0-2 13 0,1 3-13 0,-1 1 0 0,0 0 20 16,-5 7-20-16,-1 0 0 0,0-2 24 0,0 3-24 0,0 0 0 0,0-1 0 0,0 2 0 15,0 0 0-15,1-2 9 0,0 2-9 0,1 0 0 0,-1 2-12 0,1-2 12 0,1 2 0 16,0 0-13-16,9 6 13 0,1-1 0 0,1 0 0 0,0 6 0 0,-1 0 0 0,-1-1 7 0,0 3-7 16,-1-1 0-16,1 1-1 0,-3 3 1 0,2-2 0 0,-2 0-16 0,-4 2 16 0,1 2 0 0,1-2 0 15,-3-1 0-15,0 1 0 0,1 1-10 0,-3-4 10 0,0 3 0 0,1 0-3 0,-2 0 3 0,-1-2 0 16,1 3-7-16,-3-4 7 0,0 1 0 0,1 0 0 0,-3-10 0 0,0 0 0 0,0 1-6 16,0-2 6-16,0 0 0 0,-2 0-1 0,2 0 1 0,0-1 0 0,-2 1 3 0,1-2-3 0,0 0 0 15,0 3 0-15,1-4 0 0,0 2 0 0,-2 0 5 0,2-2-5 0,0 0 0 0,-2 2-2 0,2-2 2 0,0 1 0 16,-2-1-2-16,1-1 2 0,0 1 0 0,0-1 0 0,1-1 0 0,0 0 0 0,-3 2-3 15,3-3 3-15,0 0 0 0,-2 0-11 0,2-1 11 0,0 0 0 0,-1-3 1 0,1 1-1 0,0 0 0 16,0-1 0-16,1-10 0 0,0 0 0 0,0 0 2 0,2-3-2 0,-1 0 0 0,1 1 1 16,0-1-1-16,0 2 0 0,0-3-5 0,1 3 5 0,0-1 0 0,1-1 0 0,2 4 0 0,-1-1 0 15,1-2-1-15,-1 5 1 0,0-1 0 0,3 0 2 0,-6 7-2 0,0 0 0 0,1 0 5 0,-1 1-5 16,1 2 0-16,0-3 0 0,1 3 0 0,-1 0 0 0,0-2 19 0,0 4-19 0,0-2 0 16,1-1 21-16,0 2-21 0,1-1 0 0,-1 2 5 0,1 0-5 0,0-1 0 0,1 1 0 15,0 1 0-15,-1 0 0 0,1 1-7 0,0 2 7 0,2-2 0 0,-2 2-6 0,7 6 6 0,1-2 0 0,-1 4 1 16,0 1-1-16,-1 2 0 0,3-2 0 0,-5 3 0 0,0 1 0 0,3 0 3 0,-6 2-3 0,0 0 0 15,3 2 11-15,-6-1-11 0,0 1 0 0,2-1 4 0,-4-1-4 0,0 0 0 0,4 0 0 16,-7 0 0-16,0 0 0 0,2 1-11 0,-2-2 11 0,0 0 0 0,-1 3-7 0,-1-5 7 0,-2 0 0 16,2 2-12-16,-1-2 12 0,0-1 0 0,-1 3 0 0,1-3 0 0,0-1 0 0,-2 1-11 15,3-8 11-15,0-2 0 0,-2 3-16 0,3-2 16 0,0 0 0 0,-2 1-14 0,2-3 14 0,0 2 0 0,-1 2 0 16,1-3 0-16,0 0 0 0,0 2-17 0,1-2 17 0,0 0 0 0,-2 1-19 0,2-1 19 16,0 1 0-16,2 0-17 0,-1-2 17 0,0 1 0 0,1 0 0 0,0-2 0 0,0 0 0 0,1 1-9 15,1-3 9-15,-1 2 0 0,1 0-9 0,0-2 9 0,0 0 0 0,0 2-5 0,0-2 5 16,0 0 0-16,3-2 0 0,-4 2 0 0,0 0 0 0,2-1 0 0,-2 1 0 0,0 0 0 0,2-1 0 15,-2 1 0-15,1 0 0 0</inkml:trace>
  <inkml:trace contextRef="#ctx0" brushRef="#br0" timeOffset="58673.72">16817 15162 0 0,'0'0'260'0,"0"0"-258"0,0-1-2 0,0 1 0 0,1-3 4 16,-1 2-4-16,0 1 0 0,1-2 0 0,-1 1 0 0,0 1 0 0,0-3 5 0,0 3-5 15,0 0 0-15,1-2 4 0,-1 2-4 0,0 0 0 0,0-2 2 0,0 2-2 0,0 0 0 0,0-2 0 16,0 2 0-16,0 0 0 0,0-2 3 0,0 2-3 0,0 0 0 0,0-1 7 0,0 1-7 0,0 0 0 15,0-1 10-15,0 1-10 0,0 0 0 0,0 0 0 0,0 0 0 0,0 0 0 0,0-1 10 16,0 1-10-16,0 0 0 0,0 0 2 0,0 0-2 0,0 0 0 0,0 0 6 0,0 0-6 0,0 0 0 16,0 1 0-16,0-1 0 0,0 0 0 0,-2 2 12 0,1-2-12 0,0 0 0 0,-1 2-6 0,0-1 6 0,0 0 0 15,-3 1-15-15,2 0 15 0,-1 1 0 0,0-2 0 0,0 1 0 0,0 0 0 16,-1 3-10-16,0-3 10 0,0 2 0 0,-2 0-3 0,1-1 3 0,0 1 0 0,-1-1 6 0,1 1-6 16,-1-1 0-16,0 2 0 0,1-1 0 0,-1-2 0 0,-1 4 10 0,2-3-10 0,0 0 0 0,0 2 8 15,1-1-8-15,-1-1 0 0,1 1 17 0,2-1-17 0,0 0 0 0,-2 1 0 0,3-1 0 0,0-2 0 16,-2 4 21-16,3-3-21 0,0 2 0 0,-3-1 15 0,4 0-15 0,0 1 0 0,-1-1 7 15,2-2-7-15,1 1 0 0,-1 3 0 0,0-4 0 0,0 2 0 0,2 0 4 0,0-2-4 16,0 1 0-16,1 0-1 0,0-1 1 0,0 0 0 0,1 1-2 0,2-2 2 0,-1 0 0 0,0 1 0 16,1-2 0-16,1-1 0 0,0 1 0 0,-1 0 0 0,0 0 0 0,2-2-1 0,-2 0 1 0,0-1 0 15,1 0 1-15,0 0-1 0,-1 0 0 0,1-1 0 0,-2 0 0 0,0 0 0 0,3-1 12 0,-3 1-12 0,-1 0 0 16,2-3 10-16,-3 2-10 0,1 0 0 0,1 0-3 0,-3-1 3 0,0 1 0 0,2-1 0 16,-3 1 0-16,0-1 0 0,1 1-10 0,-2 1 10 0,0-1 0 0,1-1-9 0,-2 2 9 0,0 0 0 15,-2 0-12-15,1 0 12 0,0-1 0 0,-2 0 0 0,0 1 0 0,0 1 0 0,-1-2-5 16,0 2 5-16,0 1 0 0,0-4 2 0,-1 4-2 0,1 0 0 0,-1-1 2 0,2 2-2 0,0 0 0 15,-3-1 0-15,6 3 0 0,0 0 0 0,0 0 4 0,0 0-4 0,0 0 0 0,0 0 3 0,0 0-3 16,0 0 0-16</inkml:trace>
  <inkml:trace contextRef="#ctx0" brushRef="#br0" timeOffset="58958.43">16963 15241 0 0,'0'0'352'0,"0"0"-345"15,1 2-7-15,0-2 0 0,2 2 0 0,-1 0 0 0,0-2 0 0,0 2 5 0,0-2-5 0,0 0 0 16,2 2-4-16,0-2 4 0,-1 0 0 0,1 0-6 0,-1 0 6 0,1 0 0 0,1-2 0 15,-1 2 0-15,0 0 0 0,3-2-3 0,-2 0 3 0,0 1 0 0,1 0 6 0,-1-2-6 0,1 1 0 16,1 0 8-16,-2 0-8 0,0 0 0 0,1 0 0 0,-1-1 0 0,1 2 0 0,-1-4-2 0,-1 3 2 0,1-1 0 16,-1 2 3-16,-1 0-3 0,0 0 0 0,2-3 15 0,-3 3-15 0,0 1 0 0,1-4 0 15,-2 4 0-15,0-2 0 0,2 0 13 0,-3 2-13 0,0-1 0 0,2-1-1 16,-2 2 1-16,0 0 0 0,-1-1-19 0,0 1 19 0,0 0 0 0,-1 1 0 0,0 1 0 0,0-1 0 0,-2-1-21 16,-1 2 21-16,1 0 0 0,0 2-12 0,0-1 12 0,-1 0 0 0,-1 2-1 0,-7 8 1 0,1-1 0 15,-2 2 0-15,2 1 0 0,0-1 0 0,-3 1 0 0,3 1 0 0,0-1 0 0,0 3-1 16,4-1 1-16,-1-1 0 0,0 2-1 0,3-2 1 0,-1 0 0 0,-2 4 0 0,5-4 0 0,0 1 0 0,-1 0 5 15,4-3-5-15,0 1 0 0,-2 2 14 0,3-4-14 0,0 1 0 0,0 0 12 16,0-8-12-16,0-1 0 0,3 1 0 0,-2-2 0 0,0 0 0 0,2 2 0 0,-1-3 0 0,0 0 0 0,0 0 3 16,1-2-3-16,1 0 0 0,0 2 5 0,1-3-5 0,-1 0 0 0</inkml:trace>
  <inkml:trace contextRef="#ctx0" brushRef="#br0" timeOffset="59258.49">17453 14659 0 0,'0'0'274'0,"0"0"-274"16,-4 0 0-16,-1 0 0 0,5 0 0 0,-6-1 3 0,1 1-3 0,0 0 0 0,0 2 9 16,-1-1-9-16,-1 1 0 0,1-1 11 0,-1 1-11 0,0 0 0 0,-1 0 0 0,-10 7 0 0,0 1 0 15,-1-1-5-15,-2 1 5 0,0 1 0 0,-3 2-9 0,-12 9 9 0,0-1 0 0,-3 4 0 16,5-5 0-16,-1 1 0 0,1 2 0 0,-1-6 0 0,0-1 0 0,0 0-3 0,-2 4 3 0,0-2 0 0,-1 2-4 15,2-2 4-15,1 0 0 0,-1 0 4 0,1-4-4 0,1 1 0 0,0 0 0 0,-4 0 0 0,2 1 0 16,-3 0 18-16,0-1-18 0,-2-2 0 0,2 1 5 0,-2 1-5 0,-2 0 0 0,1 1 2 16,-3-1-2-16,0 2 0 0,0-2 0 0,-3 3 0 0,0-1 0 0,0-1-1 0,0 1 1 0,2-2 0 15,-2 2 4-15,8 0-4 0,-1-1 0 0,0 2-2 0,-3-2 2 0,-2 0 0 0,0 2 0 16,5-7 0-16,0 1 0 0,0 1 2 0,3-2-2 0,-2-1 0 0,0 3 1 0,4-5-1 0,-1-2 0 16,1 1-3-16,4-3 3 0,-2-1 0 0,2 2 0 0,5-3 0 0,-2-2 0 0,-1 2-3 15,5-6 3-15,-1 1 0 0</inkml:trace>
  <inkml:trace contextRef="#ctx0" brushRef="#br0" timeOffset="59659.65">16237 11394 0 0,'0'0'336'0,"0"0"-339"15,-9 15 3-15,0-1 0 0,-1 3 0 0,-1-2 0 0,11-15 0 0,-11 17 0 0,-3-2-13 0,-1 3 13 0,-2 0 0 0,1 2-22 16,-20 15 22-16,1 1 0 0,-1-1-2 0,0-4 2 0,-1 1 0 0,1 2 0 0,1-4 0 0,0 1 0 16,1-1 20-16,0-3-20 0,-1 0 0 0,1 2 17 0,-1-1-17 0,1-1 0 0,-1 2 10 15,-2 0-10-15,1 0 0 0,-2 2 0 0,-1 3 0 0,0-1 0 0,-2 1 20 0,-2-3-20 0,-2 1 0 0,1-1 15 16,3 0-15-16,0 1 0 0,-1 0 3 0,-1-1-3 0,2 1 0 0,-3 0 0 16,1-3 0-16,0 1 0 0,-1 4-18 0,1-1 18 0,1 0 0 0,-2 1-27 0,2-3 27 0,0 1 0 0,-1 1-17 15,4 0 17-15,-2-1 0 0,1 1 0 0,6-4 0 0,-1 1 0 0,1 0-2 0,4-5 2 0,-1-1 0 16,1 1 2-16,10-9-2 0,1-1 0 0</inkml:trace>
  <inkml:trace contextRef="#ctx0" brushRef="#br0" timeOffset="60558.79">15874 9767 0 0,'0'0'351'0,"0"0"-341"0,20-54-10 0,0 1 0 15,-1-1 11-15,-13 28-11 0,-1 1 0 0,0-2-9 0,-3 0 9 0,1 0 0 0,0-1 0 0,-3 2 0 0,0 1 0 16,0-2-7-16,-2 4 7 0,-1 0 0 0,0-2 16 0,-3 2-16 16,-1 1 0-16,0-3 29 0,-1 6-29 0,0-1 0 0,-3 0 0 0,-1 2 0 0,0 0 0 0,-3-1 12 0,-2 0-12 0,0 1 0 15,0 0-6-15,-4 3 6 0,-1-1 0 0,-1 0 6 0,-2 1-6 0,1 1 0 0,-1-3 0 16,-3 3 0-16,1 1 0 0,0-1 11 0,-7 0-11 0,1 2 0 0,-2 0 6 0,0 3-6 0,1 1 0 16,0-1-1-16,-3 3 1 0,2 1 0 0,-2-1 0 0,4 5 0 0,0-1 0 0,-1-1-3 15,-3 3 3-15,-1 0 0 0,0 2-1 0,6 1 1 0,-1-1 0 0,-1 2 4 0,-5 0-4 0,-2 1 0 0,0 0 0 16,3 5 0-16,1-1 0 0,-1 0 5 0,0 4-5 0,1-1 0 0,-3 3 1 0,-4 0-1 0,0 0 0 15,0 0-13-15,0 3 13 0,-2-3 0 0,2 3 0 0,6 2 0 0,0 1 0 0,0 1-6 16,4 2 6-16,0 0 0 0,-3 0 4 0,5 3-4 0,0 0 0 0,-1 0 4 0,3 2-4 0,0 1 0 16,-1-1 0-16,2 1 0 0,0-3 0 0,-3 1-5 0,11 3 5 0,0 1 0 0,-1 0-9 15,4 0 9-15,0 0 0 0,-2 0 8 0,7 1-8 0,1 0 0 0,-1 0 0 0,5-2 0 0,1 1 0 16,-3-1 17-16,6 5-17 0,0-1 0 0,-2 3 5 0,6-4-5 0,0 2 0 0,-2-1-3 16,9-1 3-16,-1 0 0 0,1 0 0 0,4-3 0 0,0 2 0 0,-1-1 1 0,4 0-1 0,1 0 0 0,1 1 14 15,4-4-14-15,-1 0 0 0,1 1 16 0,4-1-16 0,0 0 0 0,3 2 0 0,2-3 0 16,0 2 0-16,1 0 10 0,1-3-10 0,0-1 0 0,2 3 1 0,0-2-1 0,0 1 0 0,2-1 6 15,0-6-6-15,0 2 0 0,3 0 0 0,3-4 0 0,1-1 0 0,1 3 13 0,0-5-13 0,-1 0 0 16,3 2 14-16,-1-4-14 0,1 2 0 0,1 0 0 0,-1-5 0 0,0 0 0 0,1 1 0 16,-2-5 0-16,0-2 0 0,2 2-9 0,-6-6 9 0,2 2 0 0,-2 0 5 0,-4-3-5 0,1-1 0 15,1-2 16-15,0-3-16 0,-1 2 0 0,1-1 0 0,2-5 0 0,-2 0 0 0,1 0 19 0,-4-2-19 16,0-1 0-16,4-1 6 0,-5-4-6 0,1 2 0 0,0-2 13 0,-6-6-13 0,1 1 0 16,1 0 0-16,-4-2 0 0,0 0 0 0,3-1 17 0,-7-2-17 0,1 2 0 0,3-3 7 0,-4-1-7 15,-1 2 0-15,2-3-2 0,-6 0 2 0,0 1 0 0,2-1 0 0,-4-1 0 0,-1 1 0 0,2 0-7 16,-6-5 7-16,1 1 0 0,1-1 4 0,-4 0-4 0,0-2 0 0,2 1-2 0,-6 2 2 15,0 1 0-15,0-3 0 0,-6 2 0 0,0-1 0 0,-2-1-8 0,-2 3 8 0,0 0 0 0,-1-2-15 16,-4 4 15-16,1-1 0 0,0-1-11 0,-7 1 11 0,0-1 0 0,-2 1 0 0,1 4 0 0,1-1 0 16,-1-1 0-16,-3 3 0 0,0 0 0 0,-2-2-11 0,-2 4 11 0,-2 0 0 0,-1-2-11 15,0 5 11-15,0-1 0 0,-1-2 0 0,-2 6 0 0,0 0 0 0,-3-1-6 0,3 4 6 0,0-2 0 16,-1 1-9-16,-2 4 9 0,0-1 0 0,-3-1 1 0,2 5-1 0,0-1 0 0,-3 0 0 16,-2 5 0-16,0 0 0 0,0-1 0 0,0 7 0 0,0-3 0 0,1-1-7 0,-1 5 7 0,0 0 0 0,1 0-11 15,0 5 11-15,1-1 0 0,-1 1 0 0,-1 5 0 0,0-2 0 0,1 3-13 0,-2 3 13 16,0-1 0-16,0 2-19 0,-4 3 19 0,2 0 0 0,-3 0-19 0,8 5 19 0,1 0 0 0,-3-1 0 15,7 7 0-15,0-3 0 0,-3 5-27 0,7 0 27 0,0 2 0 0,-2 1-19 0,6-3 19 0,0 0 0 16,0 3-10-16,4-1 10 0,1 1 0 0,-1 1 0 0,5-6 0 0,1 2 0 0</inkml:trace>
  <inkml:trace contextRef="#ctx0" brushRef="#br0" timeOffset="61259.64">16305 12952 0 0,'0'0'394'0,"0"0"-396"0,-13-49 2 0,0 1 0 0,-3 0-5 16,10 34 5-16,0 1 0 0,-1-1 0 0,-9-8 0 0,0 0 0 0,1 0-5 0,5 12 5 0,-1-1 0 15,1 0 13-15,-2 1-13 0,-2 2 0 0,2-3 20 16,-2 2-20-16,1 1 0 0,-3-2 0 0,0 2 0 0,-1 0 0 0,-1-1 16 0,-1 2-16 16,0-1 0-16,1 1 9 0,-17-1-9 0,1-1 0 0,-2-2 12 0,4 7-12 0,1 1 0 0,-2-2 0 0,2 5 0 0,1 0 0 0,0 3 11 15,2 2-11-15,2-1 0 0,-2 5 11 0,1-2-11 0,-1 0 0 0,0 3 33 0,2 0-33 0,-1 0 0 0,0 2 0 16,6 1 0-16,-1-1 0 0,-3 1-2 0,5 2 2 0,-1 1 0 0,-2-2-5 0,1 5 5 0,2 0 0 16,-2 2-19-16,3 2 19 0,1 0 0 0,-4 2 0 0,5 2 0 0,-1 0 0 0,0 4-19 15,5-3 19-15,0 2 0 0,-4-1-28 0,7 3 28 0,-1-1 0 0,0-1-32 0,7 2 32 0,0 0 0 16,0 1 0-16,4 1 0 0,0 0 0 0,-1 1-20 0,5 1 20 0,0 1 0 0,1 0-8 0,3-2 8 15,0-1 0-15,3 3-3 0,1-5 3 0,2 0 0 0,0 2 0 0,0-4 0 0,-1 0 0 0,2 0-11 16,3 4 11-16,1-2 0 0,-2 1 2 0,4 0-2 0,0-1 0 0,0 6-3 0,5-6 3 0,-1 0 0 16,1 0 0-16,1-6 0 0,-2 0 0 0,2 1-7 0,-2-2 7 0,1-2 0 0,1 2-5 15,-2-4 5-15,-1-1 0 0,3 2-7 0,1-4 7 0,0-1 0 0,1 3 0 0,1-4 0 0,0 0 0 16,1 0 7-16,-1-4-7 0,0 0 0 0,1 1 7 0,1-7-7 0,0 1 0 0,3 1 6 16,-6-7-6-16,0 0 0 0,0 0 0 0,0-4 0 0,-1 0 0 0,0 0 6 0,1-6-6 0,-1 2 0 15,1-4-6-15,-5-2 6 0,0-1 0 0,0-1-8 0,-3-3 8 0,-1 0 0 0,3 0 0 16,-5-4 0-16,-1 1 0 0,2-2-3 0,-4-4 3 0,2 0 0 0,-2 1-8 0,-4-2 8 0,-1 0 0 0,1-1-12 15,-4-1 12-15,-1 1 0 0,1-1 0 0,-5-4 0 0,0 1 0 0,2 0-2 0,-5-1 2 0,0 0 0 16,-1-2 0-16,-4 2 0 0,0-1 0 0,-2 0 8 0,0 0-8 0,0-1 0 0,-1-2 0 16,-2 1 0-16,1 0 0 0,-1-4-10 0,-2 5 10 0,2 1 0 0,-3 0-16 15,1-1 16-15,0 1 0 0,-3-3-17 0,-4 4 17 0,0 1 0 0,0-1 0 0,-1 0 0 0,1-1 0 0,-4-2-12 16,0-2 12-16,0 1 0 0,0-1-9 0,-2-2 9 0,1-1 0 0,-2 0-8 0,3-1 8 0,0 0 0 16,-2-2 0-16,5 2 0 0,0 0 0 0,-2-1-6 0,5 3 6 0,0 0 0 0,0 0-1 15,5 7 1-15,1 0 0 0</inkml:trace>
  <inkml:trace contextRef="#ctx0" brushRef="#br0" timeOffset="61493.81">15423 9640 0 0,'0'0'352'0,"0"0"-358"16,0 0 6-16,0 0 0 0,-1 0-14 0,1 0 14 0,0 0 0 0,0 0-20 15,0 0 20-15,0 0 0 0,-1 2 0 0,1-1 0 0,0-1 0 0,-1 1-25 0,0 1 25 0,0 0 0 0,-1 0-16 16,1 3 16-16,-1 0 0 0,-1-1-7 0,-3 11 7 0,0 1 0 0,-1 1 0 0,7-17 0 0,0 0 0 16</inkml:trace>
  <inkml:trace contextRef="#ctx0" brushRef="#br0" timeOffset="61777.71">15935 13628 0 0,'0'0'354'0,"0"0"-375"16,0 1 21-16,0 0 0 0,1 1-28 0,-1-1 28 0,0 0 0 0,0 1 0 0,0-2 0 0,0 0 0 15,0 0-10-15,0 0 10 0,0 0 0 0,1-2-15 0,-1 0 15 0,0 0 0 0,0-1 0 16,0-9 0-16,0-1 0 0,-1 0 0 0,1-2 0 0,0 0 0 0</inkml:trace>
  <inkml:trace contextRef="#ctx0" brushRef="#br0" timeOffset="63278.78">19770 4716 0 0,'0'0'502'0,"0"0"-488"0,0-2-14 0,0 1 0 0,2-2 15 15,-2 2-15-15,0-1 0 0,0 2 0 0,2-2-33 0,-2 0 33 0,0 1 0 0,2 1 0 0,-2 0 0 0,0 0 0 0,2-4-31 16,-2 4 31-16,0 0 0 0,1 2 12 0,-1 0-12 0,0-1 0 0,1 3 21 15,0 9-21-15,0 1 0 0,1 0 0 0,-1 2 0 0,0 2 0 0,3 3 11 16,-2 1-11-16,0 0 0 0,1 2-9 0,1 14 9 0,0 1 0 0,0 0-7 0,-3-5 7 0,0 1 0 0,0 2 0 16,0-7 0-16,0 0 0 0,0 3-7 0,-1-5 7 0,0 0 0 0,1 3 3 0,2-6-3 0,-1-2 0 0,0 4-11 15,-2-8 11-15,0 0 0 0,0 4 0 0,0-14 0 0,0 0 0 0,-1 2-28 0,1-1 28 0,0-2 0 16,-2 2-29-16,-1-2 29 0,1-1 0 0,0 3-26 0,-1-6 26 0,0 1 0 0,-1 2 0 16,2-7 0-16,0 2 0 0,0-1-25 0,0-1 25 0,0 0 0 0,-2 2-24 0,0-2 24 0,1 0 0 15,-1 0-24-15,4 0 24 0,0 0 0 0,0 0 0 0,0 0 0 0,0 0 0 0,0 0-14 0,0 0 14 0,0 0 0 16</inkml:trace>
  <inkml:trace contextRef="#ctx0" brushRef="#br0" timeOffset="63529">20222 4409 0 0,'0'0'418'0,"0"0"-429"16,-29-4 11-16,0 1 0 0,-3-3-11 0,12 5 11 0,0 1 0 0,0-2-3 0,-2 2 3 0,-1 0 0 0,0-1 0 15,-18 2 0-15,0 0 0 0,0 0 4 0,3 4-4 0,2-1 0 0,-2 1 16 0,4 0-16 16,1 2 0-16,-1 1 18 0,3 0-18 0,1 1 0 0,0 1 0 0,5 0 0 0,1-1 0 0,-1 1 19 16,6 0-19-16,-2 1 0 0,-1-1 10 0,6 0-10 0,-1 1 0 0,-1 0-5 0,11-5 5 0,1 1 0 0,-2 0 0 15,2 1 0-15,0 1 0 0,-3 0-18 0,2 2 18 0,0-2 0 0,-1 5-24 0,1-3 24 16,1 2 0-16,-1-2-18 0,7-11 18 0,0 0 0 0,0 0 0 0,0 0 0 0,0 0 0 0</inkml:trace>
  <inkml:trace contextRef="#ctx0" brushRef="#br0" timeOffset="64012.81">19346 4939 0 0,'0'0'432'0,"0"0"-406"16,0 2-26-16,0 0 0 0,-1 2 41 0,1-1-41 0,0 0 0 0,-1 1 0 15,1-2 0-15,0 2 0 0,-1 0 16 0,1 0-16 0,0 0 0 0,-2 1-13 0,2 1 13 0,0-1 0 0,-2 1-17 16,1 0 17-16,0 0 0 0,0-1 0 0,0 2 0 0,0-1 0 0,0 3-15 0,0-2 15 15,0-2 0-15,-1 4-16 0,1-2 16 0,0 1 0 0,-3-1-30 0,2-1 30 0,0 0 0 0,-1 3 0 16,0-3 0-16,0 1 0 0,-1 0-14 0,0-2 14 0,0 0 0 0,-1 2 1 0,-1-2-1 0,0 1 0 16,-1-1 0-16,0 0 0 0,-1-2 0 0,1 2 0 0,0-1 0 0,0-1 0 0,-3-1-3 15,2 0 3-15,0-1 0 0,-1 2 9 0,0-3-9 0,1 1 0 0,-3 1-2 0,1-2 2 0,1 0 0 0,0 0 0 16,0 0 0-16,1 0 0 0,-1-2 1 0,2 1-1 0,-1 1 0 0,-1-1-4 16,2 0 4-16,-1 0 0 0,0-2-1 0,2 2 1 0,0 0 0 0,-1-1 0 0,2 1 0 0,-1 1 0 0,0-3-11 15,2 2 11-15,0-1 0 0,-2 2-12 0,2-1 12 0,-1-1 0 0,1 1-8 0,1 1 8 0,0 0 0 16,-1 0 0-16,1 0 0 0,0 0 0 0,-2 0 3 0,2 0-3 0,-1 0 0 0,0 1 7 15,1 1-7-15,0-1 0 0,-1 1 5 0,1 0-5 0,0 0 0 0,-2 1 0 0,0-2 0 0,1 2 0 16,-1 1 12-16,0-1-12 0,0-1 0 0,0 4 18 0,-1-3-18 0,1 0 0 0,0 2 1 16,0 0-1-16,0-2 0 0,-1 3 0 0,0-2 0 0,1 1 0 0,-1-2 0 0,0 2 0 0,0-1 0 0,-1 1-11 15,1-2 11-15,0 1 0 0,-2 1-17 0,2-2 17 0,-1 0 0 0,-1 1 0 0,1-1 0 16,0 0 0-16,-3 1-4 0,3-2 4 0,0 0 0 0,-1 1 0 0,-1-3 0 0,1 2 0 0,0 0-3 16,0-2 3-16,-1 0 0 0,0 2 0 0,1-2 0 0,-2 0 0 0,2-1-7 0,0 0 7 0,0 0 0 15,-2-2 14-15,2 2-14 0,0-1 0 0,-3-1 0 0,3 0 0 0,0 0 0 0,-2-2 0 16,-10-5 0-16,1-1 0 0,0-1 6 0,4-2-6 0,1 0 0 0,-2 1 0 0,5-3 0 15,-1 1 0-15,1-2 5 0,4 3-5 0,0-2 0 0,-3-2 0 0,5 2 0 0,0-2 0 0,-1 1 24 16,3-2-24-16,0-1 0 0,-1 1 29 0,3 0-29 0,0 0 0 0,-2-1 22 0,3-1-22 0,0 1 0 16,-2 1 0-16,3 0 0 0,0 0 0 0,0-2 11 0,-1 3-11 0,0-2 0 0,1 1 8 0,0 2-8 15,0-1 0-15,2 1 4 0,-1-1-4 0,0 2 0 0,1-1 0 0,0 2 0 0,0 0 0 16,1-1 9-16,-1 1-9 0,0 1 0 0,2-1-13 0,-1 2 13 0,-1-2 0 0,0 2-25 16,0 2 25-16,0 1 0 0,2-2 0 0,-4 8 0 0,0 1 0 0,2-1-38 0,-3 4 38 0,0 0 0 0,0 0-13 15,0 0 13-15,0 0 0 0</inkml:trace>
  <inkml:trace contextRef="#ctx0" brushRef="#br0" timeOffset="64197.54">19158 4652 0 0,'0'0'420'0,"0"0"-420"0,0 4 0 0,0 1 0 0,1-2-24 0,-1 0 24 0,0-2 0 16,2 1-33-16,-2 1 33 0,0-2 0 0,1 3-19 0,-1-3 19 0,0 1 0 0,1 1 0 0,-1-1 0 0,0 1 0 16,-1 0-16-16,1-3 16 0,0 0 0 0,0 0-9 0,0 0 9 0,0 0 0 0</inkml:trace>
  <inkml:trace contextRef="#ctx0" brushRef="#br0" timeOffset="64547.05">18902 4899 0 0,'0'0'359'0,"0"0"-355"0,0 1-4 0,0 1 0 0,1 1-1 16,-1-3 1-16,0 1 0 0,2 1 0 0,-2-1 0 0,0 1 0 0,1-1-6 0,-1 1 6 0,0 0 0 0,0-2-18 16,0 1 18-16,0 0 0 0,-1 1 0 0,0-1 0 0,0 0 0 0,-1 2 0 0,-1-1 0 0,1-1 0 15,-1 1-9-15,0 0 9 0,0 0 0 0,-2 1-5 0,0 0 5 0,0-1 0 0,0 2-6 16,-2-3 6-16,1 1 0 0,0 1 0 0,-1-1 0 0,0 1 0 0,-1-2-7 0,0 0 7 0,0 0 0 16,-2 3-5-16,2-4 5 0,0 3 0 0,-1-2-1 0,0 1 1 0,1-2 0 0,-2 1 0 15,1-1 0-15,1 0 0 0,-1 3 13 0,1-3-13 0,-2 0 0 0,2 0 7 0,0 0-7 0,0 0 0 0,-1 1-4 16,2-1 4-16,0 0 0 0,0 0 0 0,-1 0 0 0,1 0 0 0,-1 0-8 0,8 0 8 0,0 0 0 15,0 0-18-15,0 0 18 0,0 0 0 0</inkml:trace>
  <inkml:trace contextRef="#ctx0" brushRef="#br0" timeOffset="65064.84">18227 4553 0 0,'0'0'345'0,"0"0"-345"0,-1 5 0 0,0 0 0 0,0 1-6 0,1-1 6 0,0-2 0 15,-1 4-13-15,1-2 13 0,0 0 0 0,-1 3-2 0,1 0 2 0,0-2 0 0,-2 1 0 16,1 2 0-16,0-1 0 0,-1 1 14 0,1-1-14 0,0 1 0 0,-2 2-2 0,1-3 2 0,0 2 0 16,0 1-10-16,0-3 10 0,0 2 0 0,2-10 0 0,-3 10 0 0,0-1 0 0,0 0 0 0,0 2-11 15,-1-3 11-15,1 1 0 0,-2 2 12 0,1-3-12 0,0 0 0 0,-2-1 19 0,6-7-19 0,0 0 0 0,0 0 0 16,0 0 0-16,0 0 0 0,0 0 11 0,0 0-11 0,0 0 0 0,0 0 4 0,0 0-4 0,0 0 0 15,0 0 12-15,0 0-12 0,0 0 0 0,0 0 0 0,0 0 0 0,0 0 0 0,0 0 18 16,-5 10-18-16,-1-2 0 0,-1 1 20 0,-91 21-20 0,-1 1 0 0,1-2 12 0,91-29-12 0,1 0 0 16,-2 1 0-16,2-1 0 0,0 0 0 0,-2 0-4 0,2 0 4 0,0 0 0 0,0 2 0 15,-1-1 0-15,1 0 0 0,0 2-14 0,1-1 14 0,0 0 0 0,-4 1 0 0,4-2 0 0,0 1 0 16,-2 2-9-16,3 0 9 0,0-2 0 0,-3 3 4 0,4 1-4 0,0-2 0 0,-2 1 3 0,2 0-3 16,0 0 0-16,0 1 0 0,2-2 0 0,0 1 0 0,-2 2 3 0,3-1-3 0,0 1 0 0,-1 0 1 15,1 0-1-15,0 0 0 0,2 2 2 0,0-2-2 0,0 0 0 0,1 4 0 0,5 5 0 16,0 2 0-16,1 3 19 0,0-3-19 0,0 0 0 0,1-2 7 0,0 1-7 0,-1 0 0 0,2 1 8 15,-3-2-8-15,0 0 0 0,1 0 0 0,-1-2 0 0,-1-1 0 0,0 1-5 0,-4-9 5 0,0 0 0 16,0 3-15-16,-2-4 15 0,0 0 0 0,2 3-6 0,-3-4 6 0,0 2 0 0,1-1 0 16,-2 1 0-16,-1-2 0 0,0 1 15 0,-1 1-15 0,0-1 0 0,0 0 27 0,-1-1-27 0,0 0 0 15,-2 3 23-15,-1-4-23 0,1 3 0 0,-2-1 0 0,-10 1 0 0,1 0 0 0,-4 0 0 16,0-4 0-16,1 0 0 0,-2 2 20 0,0-3-20 0,2 0 0 0,-3-2 9 0,2 0-9 0,1 0 0 0,-4-2 0 16,4-1 0-16,1 1 0 0,-1-1 1 0,3-2-1 0,0 0 0 0,0 1 2 15,4-3-2-15,-1 2 0 0,1-1 8 0,3-1-8 0,-1 1 0 0,0 1 0 0,8 2 0 0,0 1 0 0,0-3-4 16,1 4 4-16,0-1 0 0,-2-1-18 0,3-2 18 0,0 3 0 0,-1-3-5 0,1 2 5 15,0-3 0-15,-1 0 0 0,2 1 0 0,0-1 0 0,-1 1 0 0,2 0 0 0,0-1 0 0,0-1-10 16,-1 9 10-16,0 0 0 0,0 0-30 0,0 0 30 0,0 0 0 0</inkml:trace>
  <inkml:trace contextRef="#ctx0" brushRef="#br0" timeOffset="65330.49">18065 5325 0 0,'0'0'526'0,"0"0"-526"0,0 2 0 0,0 0 0 16,0 1 9-16,0 0-9 0,0-1 0 0,0 2 5 0,0-1-5 0,0 0 0 0,0-1-11 0,0-1 11 15,0 2 0-15,0 0 0 0,0-1 0 0,0 1 0 0,1-2-3 0,-1 2 3 0,0-1 0 0,2 1 15 16,-1-2-15-16,0 0 0 0,1 2 26 0,0 0-26 0,0-2 0 0,0 1 0 0,1-1 0 0,0 2 0 0,0-1 0 16,1 0 0-16,1-1 0 0,1 1-37 0,0-1 37 0,0 1 0 0,-6-2 0 0,6 1-36 0,2 0 36 0,-1 0 0 15,3 0 0-15,10 2 0 0,-1 0 0 0,2 2-30 0,-1 1 30 0,0-2 0 0,0 0-8 16,-3-1 8-16,-1 1 0 0,3 2 0 0,-12-4 0 0,1 0 0 0,-1 3 0 0,-1-3 0 0,-1 2 0 15,2-2-7-15,-3 2 7 0,0-2 0 0,0 3-16 0,-1-2 16 0,-1 0 0 0,1 3-10 16,-3-2 10-16,0 0 0 0,1 0 0 0,-2 1 0 0,0-1 0 0,-1 2-11 0,-8 6 11 0,1-1 0 16,-1 3-17-16,-5-3 17 0,0 2 0 0,0-3-27 0,15-10 27 0,0 0 0 0</inkml:trace>
  <inkml:trace contextRef="#ctx0" brushRef="#br0" timeOffset="65731.17">16621 5822 0 0,'0'0'453'0,"0"0"-453"16,8 2 0-16,0 1 0 0,2-1-19 0,7-1 19 0,1-1 0 0,0 2-15 0,5-2 15 0,-1 0 0 16,0 0 18-16,3 0-18 0,1 0 0 0,-1-2 0 0,20 1 0 0,3-1 0 0,-1-1 47 15,-4 2-47-15,-2 0 0 0,2 1 40 0,-2-2-40 0,1 0 0 0,0 1 27 0,-1-1-27 0,1-1 0 0,1 2 0 16,-1-1 0-16,-1-1 0 0,4-1 31 0,-6 2-31 0,0-1 0 0,4-3 54 0,-1 1-54 0,2 1 0 16,-2-1 0-16,14 1 0 0,-1-1 0 0,0-1 0 0,3 1 0 0,-1 1 0 0,2-5 41 15,-1 4-41-15,1 0 0 0,2-2 26 0,0 0-26 0,1 1 0 0,1-1 16 0,-7 4-16 0,0 1 0 16,2-4 0-16,4 1 0 0,0 2 0 0,-1-3 20 0,6 2-20 0,-1-1 0 0,1 0 10 15,-3 2-10-15,1 1 0 0,1-2 4 0,1 3-4 0,2 0 0 0,0-2 0 0,-11 3 0 0,1 0 0 16,0-1 16-16,-6 2-16 0,2 2 0 0,-1 0 17 0,-4 0-17 0,0-2 0 0,1 2 10 0,-6 0-10 16,2 0 0-16,-1 1 0 0,4-2 0 0,-2 0 0 0,4 1-25 0,3 1 25 0,-1 0 0 15,1 1-72-15,-7 1 72 0,1-1 0 0,0 1-94 0,-8-3 94 0,0 1 0 0,0 2 0 0,-8-5 0 0,-1 0 0 16,1 2-67-16,-13-1 67 0,0 0 0 0</inkml:trace>
  <inkml:trace contextRef="#ctx0" brushRef="#br0" timeOffset="66582.12">19287 6165 0 0,'0'0'508'0,"0"0"-499"0,5 0-9 0,1 0 0 0,0 0 5 16,-1 0-5-16,0 0 0 0,2 0 0 0,0 0 0 0,-1 0 0 0,1 0-2 15,-1 0 2-15,0 0 0 0,-6 0 0 0,9 0 8 0,-3 0-8 0,1 0 0 0,1 0 12 0,-1 0-12 0,-1 0 0 0,2 1 0 16,-2 0 0-16,0 0 0 0,3-1 0 0,-4 2 0 0,0-1 0 0,2 1-28 0,-2 1 28 16,1-1 0-16,0 2-18 0,-3-3 18 0,0 1 0 0,3 1 0 0,-4 0 0 0,0-1 0 0,3 1-2 0,-4 0 2 0,0 2 0 15,0 0 19-15,-1-3-19 0,0 2 0 0,0 1 16 0,-1-2-16 0,0 2 0 0,-3 1 0 16,1-1 0-16,0 1 0 0,-2-1 1 0,-8 10-1 0,-1-1 0 0,0 0-1 0,-3 1 1 0,1-2 0 16,-1 2 9-16,-1-1-9 0,0 0 0 0,-2 0 0 0,3-1 0 0,-1-1 0 0,-3 1 30 15,5-3-30-15,-1 0 0 0,1 3 27 0,-1-2-27 0,0-1 0 0,0 2 8 0,2-3-8 0,-1 0 0 0,0 3 0 16,1-3 0-16,0 0 0 0,-1 2-2 0,5-2 2 0,-1 1 0 0,0 1-13 15,3-1 13-15,-1-1 0 0,0 3-42 0,3-3 42 0,-1 0 0 0,0 1 0 0,4-1 0 0,0 1 0 0,-2 0-71 16,6-6 71-16,0-1 0 0,-1 2-66 0,1-5 66 0,0 0 0 0</inkml:trace>
  <inkml:trace contextRef="#ctx0" brushRef="#br0" timeOffset="66698.33">19378 6791 0 0,'0'0'722'0,"0"0"-763"0,4 0 41 0,0 0 0 0,2-2-75 15,-5 1 75-15,0 1 0 0,1-3 0 0,-2 2 0 0,0-2 0 0,2 1-83 16,-2-2 83-16,0 1 0 0,0-1-79 0,-1 1 79 0,0 1 0 0,-2-4-53 0,3 6 53 0,0 0 0 0,0 0 0 16,0 0 0-16,0 0 0 0</inkml:trace>
  <inkml:trace contextRef="#ctx0" brushRef="#br0" timeOffset="66966.8">18923 6308 0 0,'0'0'797'0,"0"0"-809"16,-3 0 12-16,0 0 0 0,0 1-64 0,2-1 64 0,0 0 0 0,-1 1 0 0,1-1 0 16,0 0 0-16,0 0-63 0,0 0 63 0,0 0 0 0,-1 3-26 0,1-1 26 0,0-1 0 0,0-1 5 15,-1 1-5-15,1 0 0 0,0 2 0 0,0-1 0 0,-1 0 0 0,-1 1-10 0,1 0 10 0,0 0 0 16,0-1-35-16,0 2 35 0,0-1 0 0,-1 3-7 0,0-2 7 0,0 0 0 0,-1 2 0 16,-1-2 0-16,1 1 0 0,0 2 24 0,0-1-24 0,0 0 0 0,-2 1 52 0,1-1-52 0,-1 0 0 0,-1 2 48 15,-7 6-48-15,-2 1 0 0,1-1 0 0,0 0 0 0,1 0 0 0,-3 1 39 0,3-2-39 0,-2 0 0 16,1 2 51-16,3-3-51 0,1-1 0 0,-2 5 47 0,3-4-47 0,1 0 0 0,0 0 0 15,1 1 0-15,0 0 0 0,0 0 34 0,3-1-34 0,0 0 0 0,-2 1-7 0,4-2 7 0,0 0 0 16,-2 2-50-16,3-3 50 0,0 1 0 0,-1 1 0 0,3-1 0 0,0-1 0 0,-1 3-65 16,2-3 65-16,0 0 0 0,1 2-48 0,-1-7 48 0,0-2 0 0,1 4-42 0,-1-3 42 0,0 0 0 15,2 2 0-15,-1 0 0 0,0-1 0 0,0 2-83 0,-2-7 83 0,0 0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08:24.45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26389 3753 0 0,'0'0'376'0,"0"0"-376"0,6 10 0 0,0 1 0 16,1 1-24-16,-3-6 24 0,-1 1 0 0,0 1-32 0,-1-2 32 0,0 2 0 0,2 0-33 16,-2 0 33-16,0 1 0 0,0-1 0 0,-1 0 0 0,0 0 0 0,1 1-21 0,-2-1 21 0,0 0 0 0,2 3-8 15,-2-3 8-15,0 2 0 0,-1 1 20 0,0-1-20 0,0-2 0 16,-2 3 0-16,-3 10 0 0,0 0 0 0,-2 0-2 0,-1-2 2 0,0-1 0 0,1 2 4 0,-3-5-4 0,1 0 0 16,0 5-6-16,-3-8 6 0,1 2 0 0,-1 1 0 0,-1-5 0 0,2 0 0 0,-1 1 28 0,0-3-28 0,-1 1 0 0,1-1 21 15,-2-2-21-15,0 0 0 0,1 1 4 0,-1-1-4 0,1-1 0 0,-2 0 0 0,1-2 0 0,-2 1 0 16,0 0 10-16,2-1-10 0,-1-2 0 0,-1 3 9 0,1-3-9 0,0 0 0 0,-2 0-14 0,1-1 14 15,-1 0 0-15,1 1 0 0,1-2 0 0,0-1 0 0,-2 0 5 0,2-2-5 0,1 1 0 16,-3 0 29-16,2-3-29 0,-2 0 0 0,1 1 43 0,0-2-43 0,1 0 0 0,-3-1 0 16,1 1 0-16,2-2 0 0,-2 1 6 0,3-1-6 0,-1-2 0 0,-1 2 8 0,0-1-8 0,2 1 0 15,-1-2 0-15,1 1 0 0,-1-1 0 0,1-1 0 0,-3 1 0 0,2-1 0 0,-2 1-11 0,2 0 11 16,0-1 0-16,-1-2-2 0,2 1 2 0,1-1 0 0,-2 0-4 0,3-1 4 0,-1-2 0 0,-1 3 0 16,-7-13 0-16,1-1 0 0,1 1 28 0,9 12-28 0,1 0 0 0,0 0 32 0,-7-10-32 0,2 1 0 15,-1-1 3-15,10 13-3 0,0-2 0 0,-3-3 0 0,3 3 0 0,0-1 0 0,0-2 1 16,1 2-1-16,-1-2 0 0,-2 1 0 0,5-2 0 0,0 0 0 0,-2 0-8 0,2 0 8 0,0 1 0 15,-2-3 0-15,3 1 0 0,0 0 0 0,-1 0 12 0,1 1-12 0,0-1 0 0,0-1-2 0,2 1 2 16,0 1 0-16,-2-2-24 0,2-1 24 0,0 1 0 0,0 0 0 0,1 1 0 0,0 0 0 16,1-1-21-16,0 2 21 0,0 0 0 0,1-1-32 0,2 1 32 0,1 0 0 0,0 1 11 0,1-1-11 15,1 0 0-15,2 0 0 0,-2 1 0 0,0 0 0 0,3 1 42 0,-1 2-42 0,0-1 0 16,2-2 21-16,0 4-21 0,1-1 0 0,1-1-5 0,-1 3 5 0,1-1 0 0,1 0 0 0,2 2 0 0,-1-1 0 16,3 0 5-16,-2 2-5 0,1-1 0 0,0 1 5 0,0 0-5 0,2 2 0 0,-2 0 18 15,3-1-18-15,-1 2 0 0,-1 1 0 0,18-4 0 0,-2 1 0 0,1-1 7 0,-4 6-7 0,0 2 0 16,2-3 0-16,-4 5 0 0,0 0 0 0,3 0-13 0,-3 2 13 0,0 2 0 0,2 1 0 15,-3 1 0-15,0 0 0 0,3 1-15 0,-5 2 15 0,0-2 0 0,0 3 46 0,0 2-46 0,-2-2 0 16,2 4 29-16,-1-1-29 0,1 1 0 0,-1 1 0 0,-3-1 0 0,0 1 0 0,2 2 12 16,-5-2-12-16,-1 1 0 0,1-1-38 0,-3 3 38 0,-2 0 0 0,3 2-60 0,-6 3 60 0,0-1 0 0,1-1 0 15,-4 2 0-15,1 0 0 0,1 0 0 0,-4-1 0 0,0 2 0 0,3 0-22 0,-5-1 22 16,0 1 0-16,0 1-19 0,-4 2 19 0,0-1 0 0,0 1 0 0,-4-2 0 0,0 3 0 0,0-2 18 16,-2 1-18-16,0 1 0 0,-1 1 2 0,-1-1-2 0,0-1 0 0,-2 2-5 0,-3-2 5 0,2 0 0 15,-3 1 0-15,2 0 0 0,0 0 0 0,-2 1-23 0,-1-2 23 0,-1-1 0 0,0 3-3 16,0-3 3-16,1 0 0 0,-3 1-11 0,0-2 11 0,-1-1 0 0,0 1 0 0,-4-4 0 0,0 0 0 15,1 1-16-15,-2-8 16 0,1 1 0 0</inkml:trace>
  <inkml:trace contextRef="#ctx0" brushRef="#br0" timeOffset="800.92">24934 3643 0 0,'0'0'626'0,"0"0"-630"15,5 3 4-15,0 0 0 0,2 2 13 0,-3-3-13 0,0-1 0 0,1 4 0 0,-1-1 0 0,0-2 0 16,3 2 40-16,-2 1-40 0,0-1 0 0,1 2 70 0,-1-1-70 0,0 1 0 16,0 0 43-16,2 9-43 0,1 1 0 0,-1 1 0 0,-5 1 0 0,0 0 0 0,1 1 14 0,-5-1-14 15,0-1 0-15,-1 3-14 0,-4-2 14 0,-1-2 0 0,-1 5-27 0,-11 8 27 0,0 0 0 0,-1 1 0 16,-2-7 0-16,1 1 0 0,-3-1-9 0,2-4 9 0,0 0 0 0,1 2 21 0,-5-3-21 0,1-3 0 16,-1 2 11-16,-1-1-11 0,-1 0 0 0,0-1 0 0,1 0 0 0,-1 0 0 0,1 0 0 15,-4-3 0-15,-1 2 0 0,0-2 37 0,0 1-37 0,-1-2 0 0,1 1 29 0,2-1-29 0,-1 0 0 0,0-1 0 16,1-3 0-16,-1 0 0 0,1 3-7 0,-2-4 7 0,-1 0 0 0,1 3-22 15,2-4 22-15,-1 0 0 0,-2 1-4 0,0-1 4 0,-1-1 0 0,1 0 0 0,0-1 0 0,1 1 0 0,0-1-31 16,-1-2 31-16,1 0 0 0,0 1-40 0,0-4 40 0,0 0 0 0,1-2 3 0,-4 0-3 16,1 2 0-16,0-4 0 0,0 2 0 0,1 0 0 0,0-3-11 0,3 0 11 0,1 0 0 0,-2-2 1 15,-1-1-1-15,0 0 0 0,-1-3-8 0,5 1 8 0,1 1 0 0,-3-1 0 0,4-3 0 0,1 0 0 16,-2-3-12-16,5 1 12 0,1-3 0 0,0 2 15 0,1-3-15 0,0 3 0 0,-1-3 5 0,4-3-5 16,0 1 0-16,1-4 0 0,2 2 0 0,0 0 0 0,0-2-3 0,4 2 3 0,0 0 0 0,-3 0 29 15,7-3-29-15,0 1 0 0,-2-2-2 0,1 0 2 0,1 0 0 0,-2 0 0 0,5 1 0 16,-1-1 0-16,-1 1-49 0,6-2 49 0,0 0 0 0,0 2-41 0,1-3 41 0,0 1 0 0,1-2-28 15,0 2 28-15,1-2 0 0,-1 2 0 0,3 0 0 0,0 0 0 0,3-1-9 0,2-1 9 0,-1 1 0 16,1 0-12-16,0-1 12 0,1 0 0 0,0 0-10 0,3 0 10 0,-1 1 0 0,2 0 0 16,-1 2 0-16,0 1 0 0,2-2 5 0,-2 3-5 0,1-1 0 0,1 0 21 0,-1 2-21 0,-1-1 0 15,3 0 7-15,-1 1-7 0,1-1 0 0,3-1 0 0,1 4 0 0,1-1 0 0,1 0 30 16,4 1-30-16,-1 2 0 0,0-3 13 0,0 6-13 0,1 0 0 0,1-1-15 0,0 2 15 0,1 0 0 16,-1 0 0-16,-4 3 0 0,-1-1 0 0,4 1-30 0,0 3 30 0,0 1 0 0,3-2-8 0,-4 4 8 15,0-3 0-15,1 3-9 0,4 1 9 0,-1-1 0 0,1-2 0 0,-1 8 0 0,-1-2 0 0,2 0-4 16,-2-1 4-16,-1 1 0 0,1 0 16 0,2 3-16 0,-1-1 0 0,2 1-22 0,0 2 22 0,-1 0 0 15,1 0 0-15,-4 5 0 0,1 1 0 0,-1 0-4 0,1-3 4 0,1 2 0 0,-1-1-33 16,0 3 33-16,1 1 0 0,0-1 23 0,-1 1-23 0,1 1 0 0,-1 0 0 0,-3 4 0 0,1 0 0 16,3-1 26-16,-3 3-26 0,0-1 0 0,1 3-23 0,-2-2 23 0,0-1 0 0,1 1-32 15,-6 2 32-15,0-1 0 0,1 3 0 0,-3 0 0 0,2 0 0 0,-1-1-21 0,-6 4 21 0,1 1 0 16,1-1 7-16,-3-2-7 0,2 1 0 0,-1 2-5 0,1-1 5 0,-1 0 0 0,1 2 0 0,-3-1 0 16,1 0 0-16,1 2 51 0,-6-2-51 0,1 0 0 0,1 2 26 0,-4 0-26 0,0-2 0 0,3 4 2 15,-6-2-2-15,0 2 0 0,1 1 0 0,-3-3 0 0,0 2 0 0,1 0-39 0,-6-2 39 16,0 2 0-16,-1-1-60 0,-4 1 60 0,1-1 0 0,0 3-18 0,-2-2 18 0,-1 0 0 0,-2 3 0 15,0-4 0-15,1 1 0 0,-1 2-10 0,-1-3 10 0,1 0 0 0,-1 1 16 0,-1-4-16 0,0 1 0 16,1 3 3-16,-2-4-3 0,1 0 0 0,-3 2 0 0,0-2 0 0,0 0 0 0,0 1 2 16,-4-2-2-16,-1 0 0 0,-2 3 0 0,3-5 0 0,1 2 0 0,-3-1-24 0,-1 0 24 0,1-2 0 0,-1 3 0 15,0-6 0-15,-1 0 0 0,-1 2-37 0,-3-7 37 0,-1 0 0 0,-1 1-32 0,11-9 32 16,1 2 0-16</inkml:trace>
  <inkml:trace contextRef="#ctx0" brushRef="#br0" timeOffset="1567.88">20755 3541 0 0,'0'0'537'0,"0"0"-547"0,5 16 10 0,0-2 0 16,0 4-18-16,-4-14 18 0,0 1 0 0,2 2 0 0,-2-1 0 0,0-1 0 0,1 2-22 15,-1 8 22-15,0 1 0 0,2 1-10 0,-3 3 10 0,0-2 0 0,-1 1-26 0,-2 1 26 0,0-2 0 16,0 1 0-16,-4-1 0 0,1 2 0 0,-1-2 2 0,-2 0-2 0,-1-1 0 0,-1 3 6 0,-17 7-6 0,1 2 0 16,-1-1 8-16,0-5-8 0,-1 1 0 0,-1 1 0 0,-1-8 0 0,-1 1 0 0,0 1 11 15,-3-4-11-15,-1 1 0 0,0 0 11 0,-1-5-11 0,0 3 0 0,1-2 16 0,0-2-16 0,1 0 0 16,-2-1 0-16,1 0 0 0,0-3 0 0,-1 2 1 0,1-1-1 0,0 0 0 0,-3 0 18 0,2-1-18 15,0 0 0-15,0-1 32 0,1-3-32 0,-1 2 0 0,0-2 0 0,0-2 0 0,1 0 0 16,0 1 13-16,0-1-13 0,1 0 0 0,-2-1 0 0,2-2 0 0,1-1 0 0,-1 2-9 0,4-4 9 0,0-1 0 16,-3 0 0-16,4 0 0 0,0-3 0 0,-1 2-33 0,1-3 33 0,1-1 0 0,-1 0-23 15,0-3 23-15,1 0 0 0,-2 0 2 0,5-4-2 0,1 0 0 0,0-2 0 0,3 0 0 0,-1-1 0 16,-1-1-1-16,9 0 1 0,-1 1 0 0,1-5-28 0,3 1 28 0,0-1 0 0,0-1-32 16,6-2 32-16,-1 3 0 0,1-3 0 0,6-1 0 0,0 1 0 0,-1-2 4 0,5 0-4 0,0-1 0 0,2 1 12 15,1 0-12-15,0-1 0 0,2 1 16 0,5-2-16 0,-2 0 0 0,1 0 0 16,2 1 0-16,1 0 0 0,1-1 15 0,3 5-15 0,-2-1 0 0,1-1 22 0,2 3-22 0,-1 1 0 0,4 0 9 15,0 0-9-15,0-1 0 0,1 1 0 0,1 4 0 0,-1 0 0 0,0 0-22 0,2 3 22 0,1 1 0 16,0-3-12-16,0 4 12 0,0 0 0 0,0-2-4 0,1 3 4 0,1-2 0 0,0 0 0 16,0 3 0-16,1 0 0 0,1-1-14 0,0 5 14 0,1 0 0 0,0-4-33 0,-2 6 33 15,2 0 0-15,-1-3-14 0,-1 4 14 0,1-1 0 0,0 2 0 0,1 0 0 0,1 3 0 0,1-2-13 16,-1 4 13-16,1 0 0 0,1 0 7 0,-2 1-7 0,2 0 0 0,-1 1 7 0,4 4-7 0,-1-1 0 0,3 2 0 16,-4 3 0-16,-1-1 0 0,2 0 22 0,-6 3-22 0,0 1 0 0,2-1-1 15,-5 4 1-15,0 0 0 0,2-1-4 0,-5 5 4 0,0-2 0 0,0 3 0 0,1 0 0 0,-1 0 0 0,1 1 17 16,-3 1-17-16,1 1 0 0,0 2 21 0,-3 5-21 0,-1-2 0 0,2 2 17 0,-4 3-17 15,-1-1 0-15,3 2 0 0,-5-2 0 0,2 1 0 0,1 2 6 0,-7-2-6 0,0 0 0 32,2 1 25-32,-6 1-25 0,0 0 0 0,2 3 24 0,-7 0-24 0,0 2 0 0,1-1 0 0,-2-2 0 0,0 1 0 15,0 0-12-15,-3-4 12 0,0 3 0 0,-1-1-31 0,-5 0 31 0,0 0 0 0,-3 0-38 0,1 1 38 0,0-2 0 0,-3 4 0 0,2-2 0 0,0-1 0 0,-2 2-10 0,1-1 10 0,0-1 0 16,-3 2-17-16,3-5 17 0,-1 1 0 0,-1 1-24 0,-1-5 24 0,1-2 0 0</inkml:trace>
  <inkml:trace contextRef="#ctx0" brushRef="#br0" timeOffset="2635.2">31207 5252 0 0,'0'0'401'0,"0"0"-403"15,0 0 2-15,0 0 0 0,1 2-2 0,-1-1 2 0,0 0 0 0,2 0 0 0,-2-1 0 0,0 0 0 0,2 2-1 16,-2-1 1-16,0 0 0 0,2 1-1 0,-2 0 1 0,0 0 0 0,1 1-2 16,-1 0 2-16,0 0 0 0,1 0 0 0,-1 0 0 0,0 2 0 0,-1 1-2 0,1 1 2 0,0-1 0 0,-3 0-2 15,-2 11 2-15,0 1 0 0,-1-2-1 0,-2 2 1 0,-1 0 0 0,0 3 0 0,-1-5 0 0,-2 1 0 16,1 0 0-16,-2-2 0 0,-1-1 0 0,-1 3 0 0,-3-4 0 0,1 1 0 0,-4-1 0 16,21-13 0-16,0 0 0 0,0 0 0 0,0 0 0 0,0 0 0 0,0 0-1 0,-96 29 1 0,0-1 0 0,-3 2-1 15,68-30 1-15,0 0 0 0,-3 0 0 0,2-2 0 0,0 0 0 0,-1-1 0 0,-3-2 0 0,-1-1 0 16,1-1 0-16,1 1 0 0,0-1 0 0,-1 0 0 0,2 0 0 0,-1 0 0 0,0-3 0 15,-1 2 0-15,0-1 0 0,-1 0 0 0,5-1 0 0,1-1 0 0,-1 0 0 0,-1-2 0 16,1 1 0-16,0-2 0 0,-3 2 0 0,1-3 0 0,-2 2 0 0,3-3 0 0,-1 0 0 0,0 1 0 16,-1-2 0-16,1 0 0 0,-3 0 0 0,6-1 0 0,0 0 0 0,-3 0 0 0,5 0 0 0,0 1 0 15,-3-4 0-15,4 3 0 0,0-1 0 0,0 0 0 0,2-1 0 0,1 1 0 0,0-2 0 0,4-1 0 16,-1-2 0-16,1 1 0 0,1-1 0 0,0 1 0 0,0-3 0 0,4 3 0 0,1 0 0 0,-2-2 0 16,7 2 0-16,-1 0 0 0,-1-1 0 0,7 1 0 0,-1 0 0 0,-1-1 2 0,6 3-2 15,0 2 0-15,0-5 0 0,4 0 0 0,1 0 0 0,-1-2 0 0,4-1 0 0,-1 1 0 0,1-1 1 16,5 2-1-16,-1 1 0 0,0 0-5 0,4 0 5 0,-1 0 0 0,2-2-37 0,1 0 37 0,1 1 0 15,0 0 0-15,1 2 0 0,1 1 0 0,2-3-17 0,2 4 17 0,1 0 0 0,2-2-11 16,-1 3 11-16,0 0 0 0,2-1-9 0,2 5 9 0,-1 0 0 0,-1-2 0 0,2 4 0 0,-1 0 0 16,2 0 10-16,2 0-10 0,-1-1 0 0,3 0 12 0,-1 2-12 0,0 1 0 0,0-1 0 0,0 3 0 15,-1 1 0-15,0-3 0 0,0 5 0 0,-1 0 0 0,1-1 1 0,-2 5-1 0,-1-2 0 16,1-1 4-16,-3 5-4 0,-1 0 0 0,2-2 3 0,4 3-3 0,-1 0 0 0,0-1 0 0,0 2 0 16,-1 1 0-16,2 0 0 0,1-1 0 0,0-1 0 0,0 4-4 0,0 2 4 0,-1-2 0 0,2 3-4 15,-3 0 4-15,-1 0 0 0,2 1 0 0,-4 2 0 0,-1 0 0 0,2-2-1 0,-1 3 1 0,-1-1 0 16,0 1 1-16,0 0-1 0,-2-1 0 0,2 3 4 0,-3 2-4 0,1-1 0 0,1 2 0 15,-4 2 0-15,-1 2 0 0,3-1 8 0,-4 3-8 0,-1 1 0 0,2 2 10 0,-1 0-10 0,-2-1 0 0,2 2 11 16,-1-3-11-16,-1 2 0 0,4 0 0 0,-4 2 0 0,-1 1 0 0,3 0 5 0,-5 0-5 0,0 0 0 16,1 1 2-16,-5-1-2 0,0 0 0 0,1 1 1 0,-4 1-1 0,0 0 0 0,1 0 0 15,-2 1 0-15,-1-1 0 0,0 3 4 0,-3-4-4 0,-1 0 0 0,1 1 7 0,-2 5-7 16,0-2 0-16,0 2 8 0,-3-5-8 0,0 2 0 0,-2 0 0 0,-1 0 0 0,0-1 0 0,-3 2 13 16,-1-4-13-16,0 2 0 0,-4 2 21 0,4-2-21 0,0-2 0 0,-1 4 26 0,-3-3-26 0,1 0 0 15,-3 3 0-15,-1-3 0 0,-2 1 0 0,0 1 26 0,-4-5-26 0,0 1 0 0,-1 0 22 16,-1-4-22-16,1 0 0 0,-1 1 13 0,-3-5-13 0,-1 2 0 0,-1-1 0 0,-1-1 0 0,-1 1 0 15,-1 2 1-15,-1-3-1 0,-1 0 0 0,1 1-11 0,-2-2 11 0,-1 0 0 0,-2 2-22 16,0-7 22-16,-1 1 0 0,0 1 0 0,11-5 0 0,1-2 0 0</inkml:trace>
  <inkml:trace contextRef="#ctx0" brushRef="#br0" timeOffset="3353.95">28921 5581 0 0,'0'0'421'0,"0"0"-404"15,1 0-17-15,0 0 0 0,2-2 12 0,-2 1-12 0,0 0 0 0,2 1 0 0,-3-3 0 0,0 1 0 0,2 0 8 16,-3 0-8-16,0 0 0 0,0 1-20 0,-9-5 20 0,0 0 0 0,10 6 0 0,-13-5 0 16,-5 1 0-16,-2-1 0 0,1 0 0 0,-25-1 0 0,-1 0 0 0,-1-2 8 0,-1 1-8 0,0 3 0 0,-1-1 19 15,3 2-19-15,-2 0 0 0,1-1 14 0,0 0-14 0,2 1 0 0,-3-1 0 16,1 3 0-16,0 0 0 0,-2-1-3 0,-7 0 3 0,1 1 0 0,-1-1-13 0,-2 2 13 0,-1 0 0 0,-2 2 11 0,1-1-11 15,-1 1 0-15,-1 1 0 0,-7-2 0 0,-1-1 0 0,-1 4-12 0,6-3 12 0,-1-1 0 0,-2 3-14 16,-4 0 14-16,0-2 0 0,0 3-1 0,1 0 1 0,0-1 0 0,0 2 0 16,2 0 0-16,0 1 0 0,-1-1 11 0,5-1-11 0,-1 2 0 0,2 1 36 0,8-2-36 0,-1 0 0 15,0 1 12-15,0 3-12 0,1-2 0 0,-2 1 0 0,5-1 0 0,1 1 0 0,0 1 13 0,3-1-13 0,-1-1 0 16,2 1 9-16,0-1-9 0,2-1 0 0,-3 2 23 0,10-1-23 0,0-1 0 0,-1 2 0 16,9-4 0-16,1 0 0 0,-1 3 38 0,10-4-38 0,0 0 0 0,0 2 20 0,14-4-20 0,-2 1 0 15,1-1-12-15,7-1 12 0,0 0 0 0,-1 1 0 0,1-1 0 0,0 0 0 0,0 0 6 0,1 0-6 16,0 0 0-16,0 0 15 0,1 0-15 0,0 0 0 0,2-1-2 0,9-4 2 0,-1 1 0 0,2 0 0 15,22-7 0-15,1 2 0 0,0-2 9 0,6 3-9 0,-2-1 0 0,0 0-2 0,4-1 2 16,-2 0 0-16,2-1 8 0,1 4-8 0,2-1 0 0,-2 0 0 0,2 3 0 0,-2 0 0 0,4-2 27 16,-2 3-27-16,2 0 0 0,0-2 9 0,0 2-9 0,0 0 0 0,3-1-16 0,3 1 16 15,0 0 0-15,1-1 0 0,2 3 0 0,1-2 0 0,1-1-27 0,0 4 27 0,1 0 0 0,1-2 10 16,-1 3-10-16,1 0 0 0,1-1 12 0,0 1-12 0,1 1 0 0,0 1 0 0,-4 0 0 0,1 0 0 16,0 2 13-16,-2 1-13 0,1-2 0 0,-1 3 3 0,3-1-3 0,0 2 0 0,1 0 23 15,-3 0-23-15,0 3 0 0,-1-2 0 0,-4 2 0 0,0 0 0 0,1 0 12 0,1-1-12 0,-1 0 0 16,3 3-8-16,-3-4 8 0,0 1 0 0,1 0-30 0,-8-5 30 0,0-1 0 0</inkml:trace>
  <inkml:trace contextRef="#ctx0" brushRef="#br0" timeOffset="5972.37">27187 6618 0 0,'0'0'292'0,"0"0"-287"0,17 7-5 0,1-1 0 0,2 1 0 0,-16-5 0 16,0 1 0-16,1-1 14 0,1-1-14 0,-1 2 0 0,2 0 4 0,-2 1-4 0,0-1 0 16,1 2-2-16,-1-2 2 0,0 2 0 0,3 1 0 0,1 7 0 0,0 2 0 0,3 0 2 0,-5 0-2 15,0 2 0-15,1-2 3 0,-6 3-3 0,1-1 0 0,1 1 3 0,-5-1-3 0,0-1 0 0,0 2 0 16,-4-4 0-16,1 4 0 0,-3-1 11 0,-1-4-11 0,0 3 0 0,-3 1-6 0,-1-4 6 16,-1 0 0-16,0 3-5 0,-3-4 5 0,0 1 0 0,0 1 0 0,-2-4 0 0,-1 0 0 0,1 1 1 15,-19 5-1-15,2-1 0 0,-2 0 19 0,1-5-19 0,1-1 0 0,-2 3 16 0,2-7-16 0,1-1 0 16,-3 5 0-16,7-8 0 0,0 1 0 0,-3 3 9 0,0-5-9 0,0 0 0 0,-1-1 6 0,-1-2-6 0,0 2 0 15,-2-4 15-15,2 1-15 0,-1 0 0 0,-1-1 0 0,3-2 0 0,-1 1 0 0,0-1 10 16,2 0-10-16,-1-1 0 0,1-1-7 0,2 0 7 0,-1-1 0 0,0 0-2 0,2 0 2 0,-1-1 0 16,-1 0 0-16,4 0 0 0,-1 1 0 0,1-5-3 0,1 3 3 0,0-1 0 15,-1 1 17-15,2-4-17 0,0 1 0 0,-2-2 13 0,2 1-13 0,0-1 0 0,0-1 0 0,1-3 0 0,0 1 0 0,-2 0 9 16,2-2-9-16,1 0 0 0,-1-1-11 0,5 2 11 0,-1-1 0 0,0-3-2 16,6 4 2-16,0-1 0 0,-1-1 0 0,5-2 0 0,-2-2 0 0,2 4 4 0,5-4-4 0,0 3 0 0,-3 0 2 15,8-1-2-15,0 1 0 0,-2-2-1 0,4 1 1 0,0 0 0 0,0-2 0 0,3 5 0 16,1-1 0-16,-1 0-2 0,3-2 2 0,0 2 0 0,1-2 8 0,6 1-8 0,-2-1 0 0,2 1 7 15,4 0-7-15,0 0 0 0,2-2 0 0,-1 5 0 0,0-2 0 0,1 2 3 0,1-1-3 0,1 1 0 16,1-1-1-16,-2 2 1 0,1-1 0 0,1-2 0 0,3 4 0 0,-2-1 0 0,3-1 0 16,-1 5 0-16,-1-1 0 0,2-3-1 0,-1 6 1 0,0-1 0 0,2-1-7 0,1 3 7 0,1 1 0 15,1-3-4-15,0 2 4 0,1 1 0 0,1-1 0 0,-1 4 0 0,1-1 0 0,1 1-1 0,-3 3 1 16,1 0 0-16,0-4-5 0,-2 7 5 0,1-1 0 0,-1-3 11 0,-1 5-11 0,1-3 0 0,1 3 0 16,-3 2 0-16,1 0 0 0,3 1 21 0,-2 2-21 0,0 0 0 0,3 2 26 15,-2 1-26-15,0-1 0 0,3 2 13 0,-7 2-13 0,1-1 0 0,3 0 0 0,-4 2 0 0,0-2 0 0,1 3 9 16,-2 0-9-16,0 1 0 0,1 0-5 0,-3 2 5 0,0-1 0 0,2 2 6 0,-3 1-6 0,1 0 0 15,-2 0 0-15,1 3 0 0,0 0 0 0,0-1 24 0,-4 7-24 0,0-1 0 0,1 0 2 16,-1 2-2-16,1 0 0 0,-2 2-13 0,-3-2 13 0,-1 2 0 0,2 0 0 0,-5 0 0 16,1 1 0-16,2-1-15 0,-5 2 15 0,0 0 0 0,1 2-7 0,-4-2 7 0,0 2 0 0,2 2 9 15,-4 1-9-15,-1 1 0 0,2 1 0 0,-4-2 0 0,0-1 0 0,0 4-3 0,-6-5 3 0,0 3 0 0,-1 0 0 16,-1-4 0-16,0 0 0 0,-1 2 7 0,-5 0-7 0,1-2 0 0,-2 0 0 0,-4 0 0 0,0-1 0 16,0 2 11-16,-5-2-11 0,-1 0 0 0,1-1 5 0,-6 2-5 0,1-3 0 0,-2 2-24 15,-5-2 24-15,1 2 0 0,-1-2 0 0,-1 3 0 0,-1-2 0 0,0 3-43 0,2-10 43 0,0 0 0 16</inkml:trace>
  <inkml:trace contextRef="#ctx0" brushRef="#br0" timeOffset="10045.01">8557 10197 0 0,'0'0'301'0,"0"0"-308"0,-21-7 7 0,2 1 0 0,-1 0 0 0,-3 2 0 0,0-1 0 15,0-1-16-15,-17 5 16 0,-1 1 0 0,2-4-14 0,4 7 14 0,-2-2 0 0,0 2-7 16,3 1 7-16,-1 1 0 0,-1 0 0 0,1 2 0 0,-2 0 0 0,0 1-1 0,4 1 1 0,-1 0 0 0,0 4 0 15,2-1 0-15,2 1 0 0,0 1 18 0,-1 3-18 0,2 0 0 0,0 0 0 0,2 1 0 0,1 0 0 16,-1 0-2-16,2-2 2 0,0 2 0 0,-2 1-9 0,4 0 9 0,2 1 0 0,-2 1-7 16,7-2 7-16,-1 1 0 0,-1 2 0 0,6-1 0 0,-2 1 0 0,1 0 0 0,6-1 0 0,-1 0 0 15,-1 2 2-15,7-1-2 0,0 0 0 0,-1 1 3 0,4-13-3 0,0 0 0 0,2 3 0 16,2-1 0-16,-2-1 0 0,3 2 10 0,1 1-10 0,1-1 0 0,-2 1 18 0,5 2-18 0,-1 0 0 0,-1-1 24 16,14 13-24-16,0 1 0 0,1 0 0 0,3-7 0 0,-3 0 0 0,1 1 0 0,5-5 0 0,-1 0 0 15,3 1 37-15,0-5-37 0,1 1 0 0,0 2 43 0,0-6-43 0,-1 0 0 0,0 3 0 16,3-6 0-16,-1 1 0 0,2 0 13 0,-1-3-13 0,0-1 0 0,-2 1-4 0,-1-6 4 0,-1 1 0 15,3 2-10-15,-3-5 10 0,0 1 0 0,0 0 0 0,2-2 0 0,-1 0 0 0,1 0-6 16,-3-3 6-16,-1 1 0 0,2 0-1 0,-5-3 1 0,-1 2 0 0,2-3-14 0,-6 0 14 0,2 1 0 0,-1 0 0 16,-1-2 0-16,-1 2 0 0</inkml:trace>
  <inkml:trace contextRef="#ctx0" brushRef="#br0" timeOffset="10409.76">8966 10758 0 0,'0'0'314'0,"0"0"-320"15,2 4 6-15,0-1 0 0,0 0 0 0,0 2 0 0,0-2 0 0,1 2 4 0,-1-1-4 16,0 0 0-16,0 3-2 0,0-3 2 0,0 2 0 0,1 2 28 0,-3-3-28 0,1 2 0 0,1 0 0 16,-2-2 0-16,0 3 0 0,1-2-15 0,-2 0 15 0,0 0 0 0,0 3-26 0,0-3 26 0,-2 0 0 15,-1 2-15-15,0-3 15 0,-1 0 0 0,1 2 0 0,0-3 0 0,-2 1 0 0,-1 1 4 16,0-2-4-16,-1-2 0 0,0 3-3 0,-13-1 3 0,2-1 0 0,-1 1-11 0,0-4 11 0,1 0 0 15,-3-1 0-15,2-2 0 0,2 1 0 0,-1-3-11 0,4 1 11 0,-2 1 0 0,1-3 3 16,9 4-3-16,1 0 0 0,-1-3 5 0,2 3-5 0,0 0 0 0,-1-2 0 0,1 2 0 0,1 0 0 0,0-1-2 16,0 1 2-16,1-1 0 0,-1 0 9 0,1 1-9 0,0-1 0 0,-3-1 15 0,5 2-15 0,-2 0 0 15,0-1 0-15,1 1 0 0,0 0 0 0,-1-1 7 0,2 2-7 0,0 1 0 0,-1-3 10 16,2 3-10-16,0 0 0 0,-3-2 12 0,3 2-12 0,0 0 0 0,0 2 0 0,1-2 0 0,1 3 0 16,-2 1 5-16,2 0-5 0,0 0 0 0,0 2-3 0,6 11 3 0,2 0 0 0,-1 0 4 15,0 2-4-15,0 2 0 0,2-1 0 0,-11-20 0 0,0 0 0 0,0 0-6 0,0 0 6 0,0 0 0 0,0 0-3 16,36 84 3-16,1 0 0 0,-1 0-1 0,-23-53 1 0,-1 0 0 0,2 1 0 15,-4-9 0-15,-1 2 0 0,3-1-19 0,-8-12 19 0,0 1 0 0,1-1-9 0,-2 1 9 0,0-2 0 0,2 1 36 16,-3-1-36-16,1 0 0 0,1 1 0 0,-2-3 0 0,0 0 0 0,0 3 13 16,0-3-13-16,0-1 0 0,1 0-14 0,-3-6 14 0,0 0 0 0,2 0-28 0,-2-2 28 0,0 0 0 0</inkml:trace>
  <inkml:trace contextRef="#ctx0" brushRef="#br0" timeOffset="10709.83">9419 10343 0 0,'0'0'267'0,"0"0"-254"0,1 30-13 0,0-1 0 0,0 0 66 0,0-9-66 0,0 0 0 16,2 1 35-16,0 16-35 0,0 1 0 0,2 0 0 0,0-1 0 0,-1-1 0 0,1 1 0 15,-4 0 0-15,0 2 0 0,1-2-20 0,1 2 20 0,0-1 0 0,1 4-26 0,1-3 26 0,-1 1 0 0,2-1 0 16,-2-1 0-16,0 0 0 0,0 0-10 0,-1-1 10 0,-1 0 0 0,3-1 0 0,0-2 0 0,0 0 0 16,1 0 0-16,-1-2 0 0,0 0 0 0,2 1 0 0,-1-3 0 0,0-1 0 15,0 0 7-15,0-3-7 0,1-2 0 0,-1 3-2 0,1-7 2 0,0 1 0 0,2 2-8 16,-4-7 8-16,0-1 0 0,0 4 0 0,-3-14 0 0,0-1 0 0,1 2-16 0,-1-2 16 0,0-1 0 0,2 2-25 16,-4-6 25-16,0 0 0 0,2 0 11 0,-2 1-11 0,0 0 0 0,0 0 0 0,0 0 0 0,0 0 0 0</inkml:trace>
  <inkml:trace contextRef="#ctx0" brushRef="#br0" timeOffset="10993.83">9857 10313 0 0,'0'0'471'0,"0"0"-471"0,3 23 0 16,0-1 0-16,0 1-19 0,0-1 19 0,1 0 0 0,1 0-10 0,2 18 10 0,0 1 0 0,0 2-3 0,1-3 3 16,-1 0 0-16,2 0 0 0,-3-1 0 0,1-1 0 0,0 1-13 0,-2 0 13 0,1-3 0 0,0 3-6 15,2-2 6-15,0 1 0 0,-1 2 43 0,0 0-43 0,1 2 0 0,-1 1 0 0,0-6 0 0,0 2 0 16,2-1 11-16,-3-2-11 0,0-3 0 0,1 5-28 0,-1-8 28 0,1 0 0 0,1 3-22 16,-3-6 22-16,0 0 0 0,0 1 0 0,-3-5 0 0,1 0 0 0,1 2-25 0,-3-5 25 0,0-2 0 0,2 2-19 15,-2-6 19-15,0 1 0 0,2 0-18 0,-3-10 18 0,0-1 0 0,0 1 0 0,0-2 0 0,0 1 0 16,-1-1-15-16,1-3 15 0,0 0 0 0,-1-3-12 0,1 3 12 0,0 0 0 0</inkml:trace>
  <inkml:trace contextRef="#ctx0" brushRef="#br0" timeOffset="11194.55">9982 11179 0 0,'0'0'450'0,"0"0"-450"0,-5 0 0 0,0 0 0 0,-3-1 44 16,0 1-44-16,1 0 0 0,1-2 39 0,-3 2-39 0,0 0 0 0,1-1-2 15,-13 0 2-15,1 0 0 0,-2 0 0 0,-3 0 0 0,1 0 0 0,-1 0-34 0,-1 1 34 0,1 0 0 16,-1-1-53-16,0 1 53 0,1 0 0 0,1-3-52 0,24 3 52 0,0 0 0 0,0 0 0 0,-46 0 0 0,2 0 0 16,-2-1-52-16,27 1 52 0,-1 0 0 0,0 0-48 0,5 0 48 0,-1 0 0 0,-2 2-24 15,4 0 24-15,1-2 0 0,0 1 0 0,9-1 0 0,1 0 0 0,-2 2-10 0,5-2 10 0,0 0 0 0,0 0-2 16,0 0 2-16,0 0 0 0,0 0 0 0,0 0 0 0,0 0 0 0</inkml:trace>
  <inkml:trace contextRef="#ctx0" brushRef="#br0" timeOffset="11627.73">10480 11026 0 0,'0'0'301'0,"0"0"-284"0,2 0-17 0,0 0 0 0,3-1 0 0,-4 1 0 0,0 0 0 15,0 0 29-15,-1 0-29 0,0 0 0 0,2 0 14 0,-2 0-14 0,0 0 0 0,1 0 22 16,-1 0-22-16,0 0 0 0,-1 1 0 0,0-1 0 0,0 0 0 0,0 0 1 0,-1 0-1 0,0 0 0 16,-2 2 14-16,1-1-14 0,0 0 0 0,-1 0 26 0,-1 1-26 0,0-1 0 0,-1 2 0 15,-1-1 0-15,0 1 0 0,0-1 39 0,0 0-39 0,-1-1 0 0,1 3 0 0,0-2 0 0,0 0 0 0,-3 3 19 16,3-4-19-16,0 2 0 0,-1 1 0 0,1-1 0 0,1 0 0 0,-3 1 9 0,4-1-9 0,0 0 0 16,-3 3-28-16,4-2 28 0,0 0 0 0,-1 1-43 0,3 0 43 0,0 1 0 0,-1-1 0 15,3 1 0-15,0 0 0 0,-1 0-42 0,2 1 42 0,0-1 0 0,2 2-35 0,6 8 35 0,0 0 0 16,1 2-26-16,1-4 26 0,-1 1 0 0,2 1 0 0,-7-11 0 0,0 3 0 0,2-1-27 15,-1 0 27-15,-1-1 0 0,0 0-22 0,-1 0 22 0,0 1 0 0,1 0-2 0,-2-2 2 0,1 0 0 0,1 1 0 16,-3-1 0-16,0 1 0 0,0 1 16 0,-1-1-16 0,0-1 0 0,0 2 32 16,-1-2-32-16,0 2 0 0,-2-1 39 0,0 1-39 0,0 0 0 0,0 0 0 0,-1-1 0 0,0 0 0 0,-1 1 65 15,0 0-65-15,0-1 0 0,-2 2 40 0,1 0-40 0,0-1 0 0,-2 0 29 0,2 0-29 0,0 1 0 16,-2-1 0-16,2 0 0 0,0 1 0 0,-2 0 12 0,3 0-12 0,-1-1 0 0,-1 1 13 16,3 0-13-16,0-1 0 0,-3 2 11 0,5 0-11 0,0-1 0 0,-1 0 0 0,7 10 0 0,1 1 0 15,-1 0 9-15,6-3-9 0,0 1 0 0,-1 3-6 0,5-7 6 0,1 2 0 0,0 2-30 16,3-5 30-16,1 1 0 0,-2 0 0 0,14 5 0 0,1 0 0 0,1 2-53 0,-5-7 53 0,1 1 0 15,1 0-55-15,-7-3 55 0,0-1 0 0</inkml:trace>
  <inkml:trace contextRef="#ctx0" brushRef="#br0" timeOffset="12912.49">10535 10994 0 0,'0'0'347'0,"0"0"-333"0,0-4-14 0,0 0 0 15,2-2 27-15,-2 5-27 0,0-2 0 0,3 1 11 0,-3-1-11 0,0 1 0 0,1-2 0 16,-1 4 0-16,0-1 0 0,2-2-9 0,-2 2 9 0,0-1 0 0,1-1-24 0,-1 3 24 0,0 0 0 15,-1-2-13-15,0 2 13 0,0 0 0 0,-2 0 0 0,3 0 0 16,0 0 0-16,0 0 10 0,-6 4-10 0,0-1 0 0,-1 1 29 0,-7 6-29 0,1-1 0 0,-3 1 25 0,1 1-25 0,-1 2 0 16,0-1 0-16,0 1 0 0,1-1 0 0,-1 2-2 0,3-3 2 0,-1 1 0 0,0 1-15 15,3-1 15-15,1 0 0 0,-2 0-17 0,3-1 17 0,1 2 0 0,-1-3 0 0,6-6 0 0,0 1 0 0,0 1-5 16,2-2 5-16,-1 1 0 0,-1 0-10 0,3 0 10 0,0-1 0 0,-1 0-2 0,1 0 2 16,0 1 0-16,2-1 0 0,0 1 0 0,1-1 0 0,-1 2 19 0,1-1-19 0,0 1 0 0,0 0-7 15,9 4 7-15,1 2 0 0,0-3-10 0,3-2 10 0,0 1 0 0,0 2 0 0,1-6 0 0,1 0 0 16,-1 1-17-16,2-4 17 0,1 0 0 0,-1 2-12 0,0-3 12 0,0 0 0 0,1-2-1 15,0-1 1-15,-2-1 0 0,3 2 0 0,-2-3 0 0,0 1 0 0,0 0 31 0,-1-2-31 0,-1 0 0 16,1 1 13-16,-3-2-13 0,2 1 0 0,-1-3 15 0,-2 3-15 0,-1 0 0 0,3-1 0 0,-5 0 0 16,0 2 0-16,4-2 2 0,-12 5-2 0,0-1 0 0,2 0 2 0,-2 2-2 0,0-2 0 15,0 1 7-15,0 1-7 0,-1 0 0 0,0-1 0 0,-1 1 0 0,0 0 0 0,1 1 2 0,-2 0-2 16,0 0 0-16,2-2-8 0,-2 2 8 0,0 0 0 0,-2 2-6 0,1-2 6 0,0 1 0 0,-1 1 0 16,-5 6 0-16,1-1 0 0,-1 3 39 0,-3 1-39 0,-2 0 0 0,0 1 20 0,-1 4-20 0,-1-2 0 15,1 2-7-15,-11 13 7 0,-1-1 0 0,0 2 0 0,4-1 0 0,-1 0 0 0,-3 2-3 16,5-1 3-16,1-1 0 0,-1 0 7 0,2 3-7 0,-2-2 0 0,1 0 6 0,0-1-6 15,-1 0 0-15,0 2 0 0,2-2 0 0,0 0 0 0,-1 3-22 0,3-4 22 0,1 1 0 0,-2 0-40 16,4-1 40-16,-1 0 0 0,-1 1-26 0,1-3 26 0,1 2 0 0,-3-1 0 0,1 1 0 16,0-1 0-16,1 0-9 0,-3 1 9 0,1-1 0 0,-2 1-18 0,1-2 18 0,0-2 0 0,-1 4-36 15,5-8 36-15,0 1 0 0,-1 2 0 0,8-7 0 0,-1-1 0 0</inkml:trace>
  <inkml:trace contextRef="#ctx0" brushRef="#br0" timeOffset="13980.58">8814 13093 0 0,'0'0'578'0,"0"0"-561"16,0 8-17-16,0 0 0 0,0 4 24 0,0-4-24 0,0 2 0 0,0 1 0 16,0-7 0-16,0 1 0 0,1 2 35 0,1 7-35 0,0 1 0 0,1 2 21 0,0 1-21 15,-1-1 0-15,1 1 0 0,0 2 0 0,0 0 0 0,0 2 0 0,1 1 0 0,0-2 0 0,0 1 11 0,6 12-11 0,-1 1 0 16,1 1-16-16,-4-7 16 0,-1 0 0 0,2 0-19 0,-2-3 19 0,-2 2 0 0,2-1 0 15,-1-3 0-15,1 0 0 0,0 2-7 0,-1-5 7 0,0 0 0 0,0 0-4 0,0 0 4 0,0-1 0 16,1 0-9-16,-1-1 9 0,0 0 0 0,2-1 0 0,-1 0 0 0,0 0 0 0,2 1-4 16,-5-12 4-16,0 1 0 0,2 3-17 0,-1 1 17 0,-2-1 0 0,2 1-25 0,-1 0 25 0,0 3 0 0,1-2 0 15,0 1 0-15,1-1 0 0,0 3-8 0,0-2 8 0,1 0 0 0,-1-1 9 0,-2-8-9 0,0 1 0 16,0 0 20-16,-1-3-20 0,1 3 0 0,0-1 0 0,1-1 0 0,-1-1 0 0,0 2 15 16,0-3-15-16,0 0 0 0,0 2 6 0,0-2-6 0,0-2 0 0,0 3-16 0,-2-3 16 0,0 0 0 15</inkml:trace>
  <inkml:trace contextRef="#ctx0" brushRef="#br0" timeOffset="14364.56">9357 13087 0 0,'0'0'596'0,"0"0"-592"0,3 1-4 0,0 1 0 0,2-1 0 16,-3 1 0-16,0 0 0 0,2 0 11 0,0 1-11 0,-1 1 0 0,1-2 11 0,5 11-11 0,1 0 0 0,0 0 2 16,-2 4-2-16,1-1 0 0,0 3 0 0,2 2 0 0,0-2 0 0,1 2-4 15,5 14 4-15,2 2 0 0,0 1-8 0,-6-6 8 0,-1-2 0 0,2 4-9 0,-4-2 9 0,1-2 0 16,1 0 0-16,-3 0 0 0,0 2 0 0,1 0 1 0,-2-2-1 0,0 0 0 0,1 0 6 0,-3-4-6 16,0 1 0-16,2 1-7 0,-4-4 7 0,1 0 0 0,2 0 0 0,-7-5 0 0,0-1 0 0,1 3-17 15,-2-4 17-15,0-1 0 0,0 3-15 0,1-12 15 0,0 1 0 0,-2 0-3 0,-1-1 3 0,0 0 0 16,1 3 0-16,-2-2 0 0,0-1 0 0,0 1 9 0,-1-2-9 0,0 1 0 0,-3 0 9 15,5-4-9-15,0-2 0 0,-2 2 21 0,1-2-21 0,0 1 0 0,-2 0 0 0,0 0 0 0,1-1 0 16,-1 2 5-16,-10-3-5 0,0 0 0 0,-2-2-9 0,1-4 9 0,-1 1 0 0,1 0-15 16,-2-2 15-16,1-3 0 0,0 2 0 0,2-5 0 0,1 3 0 0,-1-5-28 0,2 1 28 0,0-1 0 15,1 0 7-15,3-2-7 0,-1 2 0 0,-1-3 20 0,4 1-20 0,-1-1 0 0,-1 0 0 0,5-2 0 16,0 0 0-16,-2-2 9 0,2-1-9 0,1 2 0 0,0-3-20 0,2 4 20 0,0 0 0 0,0-4-14 16,4-11 14-16,0 1 0 0,2-1 0 0,0 19 0 0,0-1 0 0,1-2-14 0,1 2 14 0,0 1 0 15,1-4-27-15,4 5 27 0,-1 0 0 0,0-3 6 0,2 4-6 0,-1-2 0 0,1 0 0 16,2 1 0-16,0 1 0 0,2-2-5 0,-16 16 5 0,0 0 0 0</inkml:trace>
  <inkml:trace contextRef="#ctx0" brushRef="#br0" timeOffset="14764.3">10043 13195 0 0,'0'0'533'0,"0"0"-512"16,-7 14-21-16,0-1 0 0,-1 1 20 0,4-7-20 0,0 0 0 0,-1 2 3 15,1-2-3-15,0 2 0 0,-3-1 0 0,3 0 0 0,0 1 0 0,-2-1-14 0,2 0 14 0,0 1 0 0,-2 0-42 16,2 0 42-16,1-1 0 0,-2 3-25 0,3-2 25 0,0-1 0 0,-2 0 0 0,3 0 0 0,0 0 0 16,-1 1-8-16,2 0 8 0,0 0 0 0,2-1 17 0,-1-1-17 0,1 0 0 15,1 3 10-15,1-3-10 0,0 1 0 0,0-1 0 0,12 6 0 0,-2-1 0 0,1 4 1 0,2-8-1 16,1 2 0-16,2 0-10 0,0-4 10 0,0 1 0 0,0-1-1 0,-1-4 1 0,2 0 0 0,0 2 0 16,-21-4 0-16,0 0 0 0,0 0-15 0,35 0 15 0,0 0 0 0,1-1-25 0,-21 0 25 0,-1 0 0 15,2-2-35-15,-11 2 35 0,0 0 0 0,3-1 0 0,-4 1 0 0,0 0 0 0,2-1-24 16,-3 0 24-16,0 2 0 0,0-1-18 0,-1-1 18 0,0 1 0 0,0 0-7 0,-1 1 7 0,0 0 0 0,2-2 0 15,-2 2 0-15,0 0 0 0,0-1 5 0,-1 1-5 0,0 0 0 0,1 2 17 16,-2-1-17-16,0 0 0 0,0 0 16 0,-1 2-16 0,0-1 0 0,-1 0 0 0,-7 6 0 0,-1 0 0 0,0 2 15 16,-2-1-15-16,-1 1 0 0,1 0 9 0,-2-1-9 0,1 2 0 0,-3 0 15 15,0 1-15-15,0-1 0 0,1 1 0 0,0 0 0 0,1 0 0 0,-3 0 9 0,2 0-9 0,2-1 0 0,-3 0-4 16,3 2 4-16,0-1 0 0,-3 1-9 0,3-1 9 0,0 1 0 0,1 1 0 0,1-3 0 16,1 3 0-16,0-3 13 0,0 3-13 0,1-3 0 0,-2 2 24 0,4-2-24 0,0 1 0 0,-1 0-1 15,6-9 1-15,-1 2 0 0,1 1 0 0,1-2 0 0,0-1 0 0,0 4-5 0,0-3 5 0,0-1 0 16,0 5 8-16,1-5-8 0,0 2 0 0,-2 1 3 0,2-1-3 0,0 1 0 0,-1-1 0 15,2-1 0-15,0 0 0 0,-1 2 0 0,1-2 0 0,0 0 0 0,2 2 0 0,-2-6 0 0,0 0 0 0,0 0 0 16,0 0 0-16,0 0 0 0</inkml:trace>
  <inkml:trace contextRef="#ctx0" brushRef="#br0" timeOffset="14931.59">10872 13629 0 0,'0'0'440'0,"0"0"-449"0,-2 3 9 0,0 1 0 16,0 0-7-16,2-3 7 0,0 0 0 0,-2 3-3 0,2-4 3 0,0 1 0 0,-2 0 0 15,2 1 0-15,0-1 0 0,-1 0-17 0,1-1 17 0,0 0 0 0,0 1 3 0,0-1-3 0,0 0 0 0,2-1 47 16,-2 1-47-16,0 0 0 0</inkml:trace>
  <inkml:trace contextRef="#ctx0" brushRef="#br0" timeOffset="18334.18">14350 10805 0 0,'0'0'410'0,"0"0"-395"0,1-11-15 0,0 1 0 0,2-1 1 16,-3 3-1-16,0 1 0 0,1-1 2 0,-1 1-2 0,0 0 0 0,-2-1 0 16,1 1 0-16,0-1 0 0,-1-1 4 0,0 2-4 0,0 0 0 0,-1-3 16 0,-2 3-16 0,0-1 0 0,1 0 20 15,-2 2-20-15,0-1 0 0,0-1 0 0,-14-4 0 0,0-1 0 0,1-1 16 0,-4 6-16 0,1-1 0 16,-1 0 8-16,-2 4-8 0,-1-1 0 0,1 0 14 0,0 5-14 0,0-1 0 0,-1 0 0 0,-18 3 0 0,0 2 0 16,-2-1 0-16,7 9 0 0,1-2 0 0,-2-1 15 0,4 5-15 0,1 1 0 0,0-2 14 15,1 1-14-15,1 1 0 0,-1 0 0 0,6 2 0 0,0 1 0 0,-1 2 2 0,4-1-2 0,1-1 0 16,0 1 15-16,6-2-15 0,-1-1 0 0,0 3 23 0,4-1-23 0,1 0 0 0,-3-1 0 15,10 1 0-15,0 1 0 0,-3-2 21 0,8-8-21 0,1 2 0 0,-1 1 14 0,2 0-14 0,0 0 0 16,2 1 8-16,2 3-8 0,0 0 0 0,-1 2 0 0,2 1 0 0,0-3 0 0,1 4 16 0,3-2-16 0,-1 0 0 16,0 1 20-16,3 0-20 0,1 0 0 0,-1 0 20 0,16 7-20 0,-1 1 0 0,2-1 0 15,1-4 0-15,1-2 0 0,0 2 2 0,1-7-2 0,1 2 0 0,0 0-12 16,-2-5 12-16,1-1 0 0,0 1-13 0,-2-3 13 0,1-1 0 0,-1 2 0 0,-2-4 0 0,0 1 0 0,0 0-26 16,-3-4 26-16,0 1 0 0,3 0-37 0,-7-3 37 0,1 0 0 0,2-2-49 0,-3-3 49 0,0 1 0 15</inkml:trace>
  <inkml:trace contextRef="#ctx0" brushRef="#br0" timeOffset="18835.66">14945 10901 0 0,'0'0'405'0,"0"0"-411"0,1 4 6 0,0 1 0 0,1 3-11 0,-2-5 11 16,0 0 0-16,2 2 0 0,0-3 0 0,-1 2 0 0,0 1-5 0,0-1 5 0,0 1 0 0,0-1 9 16,-1 1-9-16,0 1 0 0,0-6 0 0,2 5 9 0,-2 1-9 0,0-2 0 0,2 4 0 0,-2-2 0 0,0 1 0 15,-1-2 9-15,0 1-9 0,0 0 0 0,0 0-4 0,-1-1 4 0,0 0 0 0,-1 1-5 16,1-1 5-16,0-2 0 0,-2 4 0 0,1-4 0 0,0 0 0 0,-2 2 10 0,1-2-10 0,0-2 0 15,-3 3 9-15,1-4-9 0,-1 0 0 0,1 2-3 0,0-2 3 0,-1 0 0 0,-1-1 0 16,1-1 0-16,0-1 0 0,-3 2-8 0,-7-7 8 0,-1 1 0 0,-3 0-7 0,4-3 7 0,-1 2 0 0,1-2 5 16,9 6-5-16,-1 0 0 0,1-2 0 0,0 2 0 0,0 0 0 0,0 0 5 0,1 1-5 15,0 0 0-15,-1-3-4 0,1 4 4 0,0-1 0 0,-2-3-9 0,1 2 9 0,1 1 0 0,-2-1 0 16,0 1 0-16,0 1 0 0,0-2 0 0,1 2 0 0,0 1 0 0,-1-3 4 0,1 3-4 0,0 0 0 16,-3-2 1-16,3 3-1 0,0 0 0 0,-1-1 0 0,0 1 0 0,1 0 0 0,0 1-4 15,1 1 4-15,-1-1 0 0,-1 2-2 0,3 1 2 0,0-2 0 0,-3 2 0 0,4 1 0 0,0-2 0 16,-2 4 0-16,2 0 0 0,0-2 0 0,1 3 4 0,2 0-4 0,0-1 0 0,-1 2 4 0,3 9-4 15,0-1 0-15,2 3 3 0,4-3-3 0,1 1 0 0,1 1 0 0,2-3 0 0,0 1 0 16,2 1 3-16,0-3-3 0,1-1 0 0,1 2 7 0,2-4-7 0,0 1 0 0,1 2 12 16,-1-4-12-16,1 1 0 0,0 0 0 0,2-1 0 0,-1 0 0 0,1 1 7 0,1-3-7 0,-1-1 0 0,2 2 1 15,-1-4-1-15,-1 0 0 0,1 0-2 0,0-2 2 0,0 1 0 0,1-2 0 0,-2-1 0 16,-1-1 0-16,1 0-24 0,-1-2 24 0,0 1 0 0,1-3-32 0,-3 0 32 0,1-2 0 0,0-1-40 16,-2-2 40-16,-1 1 0 0,3-3 0 0,-5-1 0 0,1 0 0 0</inkml:trace>
  <inkml:trace contextRef="#ctx0" brushRef="#br0" timeOffset="19068.7">15412 10603 0 0,'0'0'396'0,"0"0"-396"15,1 3 0-15,1 1 0 0,1-1-15 0,-1 1 15 0,0-2 0 0,0 2 0 0,6 9 0 0,0 1 0 0,3 0-26 16,-1 2 26-16,0 1 0 0,2 2-5 0,-1 0 5 0,0 0 0 0,3 0 42 15,2 13-42-15,1-1 0 0,2 1 0 0,-6-3 0 0,-1-1 0 0,2 2 40 0,-8-14-40 0,0 0 0 0,1 1 3 16,2 9-3-16,-1 2 0 0,0 1-28 0,-1-2 28 0,-1-4 0 0,2 5 0 0,-5-6 0 0,0-1 0 16,2 4-11-16,-4-14 11 0,0 1 0 0,1 0 15 0,0 12-15 0,-1-2 0 0,0 1 4 15,-1-13-4-15,0 2 0 0,0-2 0 0,0 3 0 0,0-2 0 0,-1 1-22 0,0 1 22 0,-1-1 0 0,0 1-31 16,1-1 31-16,0-1 0 0,-2 2-21 0,2-9 21 0,0 0 0 0,0 3 0 0,1-7 0 0,0 0 0 16</inkml:trace>
  <inkml:trace contextRef="#ctx0" brushRef="#br0" timeOffset="19335.57">15921 10596 0 0,'0'0'321'0,"0"0"-312"16,2 1-9-16,0 2 0 0,1 0 6 0,0 1-6 0,0 0 0 0,-3-4 0 0,5 4 0 15,3 11 0-15,1-1 0 0,0 4-7 0,1-1 7 0,-1 1 0 0,1 2 5 0,1 0-5 0,-1 0 0 16,1-1 37-16,5 17-37 0,0-1 0 0,0 1 0 0,-6-4 0 0,1 2 0 0,-1-2 37 16,-2-1-37-16,0 3 0 0,2-4-1 0,-3-3 1 0,1 0 0 0,2 1-25 0,-4-1 25 0,0-4 0 0,1 4 0 15,-5-9 0-15,0 0 0 0,1 2-4 0,-3-13 4 0,0 2 0 0,1 1 1 0,-1-2-1 0,0 0 0 0,3 2-5 16,-3 0 5-16,0 1 0 0,-3-2 0 0,1 0 0 0,0-1 0 0,-1 1-23 0,2-7 23 0,0 1 0 16,-2 1 0-16,3-4 0 0,0 0 0 0</inkml:trace>
  <inkml:trace contextRef="#ctx0" brushRef="#br0" timeOffset="19469.29">16028 11205 0 0,'0'0'365'0,"0"0"-359"0,-30-6-6 0,1 0 0 0,-4-1-9 16,16 6 9-16,-1-1 0 0,-1 0 0 0,19 2 0 0,-19 0 0 0,-1 0 0 0,1-1-21 0,-1 1 21 0,1 0 0 0,-1 1-9 16,1-1 9-16,2 0 0 0,-3 4 1 0,5-3-1 0,-1-1 0 0,0 2 0 15,2 0 0-15,1 0 0 0,-1 0-5 0,9 0 5 0,0-1 0 0,0 0-19 0,1 0 19 0,-1 0 0 0</inkml:trace>
  <inkml:trace contextRef="#ctx0" brushRef="#br0" timeOffset="19802.88">16445 11451 0 0,'0'0'405'0,"0"0"-405"0,20-28 0 0,-1 1 0 0,2-4 15 15,-13 18-15-15,0-3 0 0,-8 16 0 0,12-14 10 0,-5 1-10 0,0 0 0 0,3-4-16 0,-4 4 16 0,0 1 0 0,2 0 0 0,-6 7 0 16,0-1 0-16,3 0-21 0,-3 2 21 0,0 1 0 0,0-1 5 0,-1 1-5 0,0 0 0 0,1-1 16 16,-1 2-16-16,0 0 0 0,0 0 0 0,-1 1 0 0,0 0 0 0,2-3-3 0,-1 3 3 0,0 0 0 15,0-1-22-15,-1 2 22 0,0 0 0 0,2-1-27 0,-1 2 27 0,0 0 0 0,0 0 0 16,0 1 0-16,0 0 0 0,1 2 0 0,6 9 0 0,-2-1 0 0,1 2 14 0,3 4-14 0,1 0 0 15,0 3 3-15,12 13-3 0,0 2 0 0,2-2 0 0,-3-2 0 0,0 2 0 0,1 0-4 16,1 1 4-16,0-1 0 0,2 1 2 0,-3 1-2 0,1-1 0 0,1 2 10 0,-2-5-10 0,0-1 0 0,3 0 0 16,-4 2 0-16,1 1 0 0,1 0-6 0,0-3 6 0,-2 0 0 0,2 2-29 0,-4-5 29 0,1 0 0 15,0 1-35-15,-1-5 35 0,0 0 0 0</inkml:trace>
  <inkml:trace contextRef="#ctx0" brushRef="#br0" timeOffset="20937.31">15293 13284 0 0,'0'0'269'0,"0"0"-269"0,0 0 0 0,0 0 0 0,-3 1 3 16,3-1-3-16,0 0 0 0,0 0 0 0,-3 3 1 0,3-3-1 0,0 0 0 0,0 0 0 0,-2 1 4 0,2 0-4 0,0 0 0 0,-2 1 0 16,2-2 0-16,0 2 0 0,-1 0-9 0,1 1 9 0,0-2 0 0,0 2-6 15,0 0 6-15,0 1 0 0,0-1 5 0,0 1-5 0,0 0 0 0,-1 1 0 0,1 0 0 0,0 0 0 0,-2 2 32 16,2-1-32-16,0 1 0 0,-2-2 2 0,0 2-2 0,0-1 0 0,0 2-18 0,0-2 18 15,0 0 0-15,-1 2 0 0,3-8 0 0,0 0 0 0,0 0-17 0,-8 15 17 0,1-3 0 0,-1 2 3 16,3-8-3-16,0-1 0 0,-1 1 23 0,6-6-23 0,0 0 0 0,0 0 0 0,-12 8 0 0,0 1 0 16,-4 0 29-16,9-7-29 0,0 0 0 0,-3 3 8 0,2-4-8 0,0 0 0 0,-1 1 5 15,1-2-5-15,0 0 0 0,-1 2 0 0,-1-2 0 0,0 0 0 0,1-2 1 0,0 2-1 0,1-2 0 16,-2 1-14-16,2 0 14 0,-1 1 0 0,-1-5-6 0,3 3 6 0,-1 0 0 0,-1 0 0 16,1 0 0-16,1-1 0 0,-2 2 8 0,3-1-8 0,0 0 0 0,-1-1 27 0,2 1-27 0,-1 1 0 0,1 0 22 15,2-1-22-15,0 1 0 0,-1-2 0 0,2 3 0 0,0 0 0 0,-2 0-1 0,3 0 1 16,0 2 0-16,0-1 0 0,1 3 0 0,0-1 0 0,0 0 10 0,3 11-10 0,0 0 0 0,2 2 0 15,3 3 0-15,0-1 0 0,1 3 16 0,6 13-16 0,1 1 0 0,1 2 9 0,1-4-9 0,-1 1 0 16,2 1 2-16,-2-4-2 0,-1-1 0 0,4 3 0 0,-6-5 0 0,1 1 0 0,1-2-20 16,-2-2 20-16,-1-2 0 0,4 3-28 0,-5-2 28 0,0-2 0 0,1 4-20 0,-13-26 20 0,0 0 0 0,0 0 0 15,0 0 0-15,0 0 0 0,0 0-24 0,0 0 24 0,0 0 0 0,0 0-20 16,27 36 20-16,1 1 0 0,0 0-9 0,-27-37 9 0,0 0 0 0,2 1 0 0,-3-1 0 0,0 0 0 0</inkml:trace>
  <inkml:trace contextRef="#ctx0" brushRef="#br0" timeOffset="21354.05">15936 13272 0 0,'0'0'377'0,"0"0"-378"0,1 1 1 0,1 2 0 0,0 0 0 0,-2-2 0 0,0 2 0 15,2 1-4-15,-2-2 4 0,0-1 0 0,2 4-25 0,-2-3 25 0,0 1 0 0,2 0-14 0,-2-1 14 16,0 0 0-16,-1 2 0 0,1-1 0 0,0-1 0 0,-1 1 3 0,0 0-3 0,0-2 0 0,-1 4 32 16,0-3-32-16,-1 0 0 0,1 2 20 0,-1-1-20 0,0-2 0 0,0 2 0 0,-1-1 0 0,0 0 0 15,0 1-4-15,-1-3 4 0,-1 1 0 0,0 0 12 0,1-1-12 0,0 0 0 0,-2 2 23 0,0-2-23 16,1 0 0-16,0 2 0 0,-1-2 0 0,1 0 0 0,-1-2 16 0,2 2-16 0,0 0 0 0,-1-1-6 16,2 1 6-16,0 0 0 0,-2-2-10 0,3 2 10 0,0 0 0 0,-1-1 0 0,1 1 0 0,0 0 0 15,0-2-10-15,1 2 10 0,0 0 0 0,0 0-16 0,0 2 16 0,1-2 0 0,-1 2-5 16,2 0 5-16,0 1 0 0,-2 1 0 0,2 0 0 0,0 0 0 0,-2 1 20 0,2 12-20 0,0 0 0 15,2 0 8-15,1 4-8 0,1 2 0 0,-1-2 3 0,0 1-3 0,0 2 0 0,0 0 0 16,4 14 0-16,0 0 0 0,3 1 8 0,-3-4-8 0,0 1 0 0,0 0-3 0,0-9 3 0,-1 0 0 16,1 2 3-16,-4-14-3 0,0 0 0 0,1 1 0 0,-2 6 0 0,1 0 0 0,0 1-8 15,-3-12 8-15,0-2 0 0,2 2-25 0,-2 0 25 0,0-1 0 0,0 0-22 0,0 0 22 0,0-1 0 0,-1 3 0 16,0-4 0-16,0 2 0 0,0 1-28 0,1-9 28 0,0 1 0 0,-1 1-23 0,1 0 23 0,0 1 0 16,-3-2-14-16,3 2 14 0,0-1 0 0,-1 2 0 0,1-1 0 0,0-1 0 0,0 2-6 15,0-2 6-15,0 0 0 0,2 1-14 0,0-4 14 0,-1 2 0 0,2 0-18 0,-1-1 18 0,0-2 0 16</inkml:trace>
  <inkml:trace contextRef="#ctx0" brushRef="#br0" timeOffset="21755.19">16349 13545 0 0,'0'0'735'0,"0"0"-735"16,-1 1 0-16,0 0 0 0,1-1 0 0,-3 3-22 0,2-3 22 0,0 1 0 0,-1 1-65 0,1 0 65 0,-1-2 0 15,0 2-68-15,1-1 68 0,-1 0 0 0,1 0 0 0,0 0 0 0,0 1 0 0,0-1-31 16,1-1 31-16,0 0 0 0,-2 2 4 0,2-2-4 0,0 0 0 0,0 0 0 0,-1 2-24 0,1-2 24 0,0 0 0 0,-1 0 0 15,1-2 0-15,0 0 0 0</inkml:trace>
  <inkml:trace contextRef="#ctx0" brushRef="#br0" timeOffset="23089.44">14698 13096 0 0,'0'0'443'0,"0"0"-436"16,0 2-7-16,0 0 0 0,2 0-9 0,-2 1 9 0,0-2 0 0,1 2 0 15,-1-1 0-15,0 1 0 0,0-3 0 0,2 4 4 0,-2-1-4 0,0 0 0 0,1 1 13 0,-1 0-13 0,0-2 0 0,0 4 32 16,0-1-32-16,0 0 0 0,-1 0 0 0,1 1 0 0,0-1 0 0,-1 2 56 16,0-3-56-16,0 1 0 0,-1 3 9 0,0-2-9 0,0 1 0 0,0-1 12 0,-1-1-12 0,0 0 0 0,-2 3 0 15,0-3 0-15,-1 0 0 0,0 0 0 0,0 0 0 0,0-2 0 0,-3 1-7 0,-8 2 7 0,-2-1 0 16,0 2-21-16,0-6 21 0,0 2 0 0,0 1 0 0,0-4 0 0,2 0 0 0,-2 0-39 16,11 0 39-16,0 0 0 0,-1 0-45 0,2 0 45 0,0-1 0 0,-3 0-23 0,4 1 23 0,0 0 0 0,-2-2 0 15,2 1 0-15,-1-1 0 0,1 1 13 0,1 1-13 0,0 0 0 0,-2-1 10 0,2 1-10 0,1 0 0 16,-2-2-14-16,3 2 14 0,0 0 0 0,-1 0 0 0,2 0 0 0,0 0 0 0,-2 3-8 15,4-2 8-15,0 2 0 0,-3 0 22 0,6 7-22 0,0 1 0 0,1 0 67 0,3 4-67 16,0-1 0-16,0 4 0 0,4-1 0 0,-1 1 0 0,2 1 21 0,11 20-21 0,2-2 0 0,-1 3-10 16,2-2 10-16,0-1 0 0,0 2-1 0,0-4 1 0,0 2 0 0,1 0 0 0,-6-3 0 0,-1 2 0 15,3-1 10-15,-5 0-10 0,0-1 0 0,2 2 1 0,-3 1-1 0,1-1 0 0,1 3-9 16,-3-3 9-16,0 2 0 0,-1 1 0 0,5 4 0 0,-1 1 0 0,3 1-22 0,-7-3 22 0,-1 1 0 16,2-1-41-16,-6 3 41 0,0-1 0 0,3-1-43 0,-5-2 43 0,1-2 0 0,1 2 0 0,-4-8 0 15,0-1 0-15</inkml:trace>
  <inkml:trace contextRef="#ctx0" brushRef="#br0" timeOffset="24225.03">20528 10856 0 0,'0'0'373'0,"0"0"-382"0,-6-2 9 0,1 0 0 16,-1 0-21-16,0-1 21 0,0 2 0 0,-3-4 0 0,-10 0 0 0,-1 0 0 0,0 0-8 15,-3 2 8-15,0-1 0 0,-2 1 10 0,1 1-10 0,0 2 0 0,-1-4 18 0,1 4-18 16,0 0 0-16,-1 1 0 0,-14 4 0 0,0-2 0 0,-1 2 8 0,6 4-8 0,0-1 0 0,1 1 1 0,3 2-1 0,-1-1 0 16,0 1 10-16,3 0-10 0,-1 1 0 0,-1 2 0 0,3 2 0 0,-1-1 0 0,-3 0 21 15,7 1-21-15,0 0 0 0,-1 2 9 0,5 0-9 0,-1 0 0 0,-2 0-4 0,5 2 4 16,-2-2 0-16,1 1 0 0,3 1 0 0,-1-2 0 0,1 4-8 0,1-1 8 0,0 0 0 0,-2 2 11 15,6-1-11-15,-1 1 0 0,1-1 16 0,4 2-16 0,0-1 0 0,-3 1 0 0,8-1 0 0,0 0 0 0,0 2 16 16,4-2-16-16,0 0 0 0,2 1 2 0,3-2-2 0,-1 0 0 0,2 1 15 0,1-3-15 0,1-2 0 16,1 1 0-16,3-2 0 0,-1 0 0 0,3 2 35 0,5-4-35 0,0 2 0 15,-1 0 34-15,5 0-34 0,-1 0 0 0,1 2 3 0,3-3-3 0,1 1 0 0,-1 1 0 0,2-2 0 0,1-1 0 16,-1 3-16-16,4-4 16 0,1 1 0 0,0 2-30 0,-2-5 30 0,1 1 0 0,1 1-36 16,-5-4 36-16,1 0 0 0,0 0 0 0,-2-4 0 0,1 0 0 0,1 2-39 0,-1-3 39 0,1-1 0 15,0 2-42-15,-1-5 42 0,1 0 0 0</inkml:trace>
  <inkml:trace contextRef="#ctx0" brushRef="#br0" timeOffset="24708.29">21222 11553 0 0,'0'0'354'0,"0"0"-335"0,-1 1-19 0,0 0 0 16,-2 1 37-16,1-1-37 0,0 1 0 0,-2-1 21 0,1 0-21 0,-1 1 0 0,1-1 0 16,-1 0 0-16,0 0 0 0,-1 2-5 0,0-1 5 0,-1 0 0 0,-2 2 11 0,1-2-11 0,0 1 0 15,-1 0 24-15,-10 5-24 0,0 0 0 0,1 0 0 0,-3 1 0 0,2-2 0 0,-1 5 26 0,4-3-26 0,-1-2 0 16,-1 4 16-16,11-7-16 0,0 0 0 0,-1 1 10 0,2-1-10 0,0 1 0 0,-1 0 0 15,2-1 0-15,0 0 0 0,0 0 15 0,2 1-15 0,0 0 0 0,-1-1 6 0,3 0-6 0,0 0 0 16,-2 3-12-16,2-7 12 0,0 0 0 0,0 0 0 0,7 23 0 0,0-3 0 0,2 5-20 16,3-10 20-16,-1 2 0 0,4 1-14 0,-2-3 14 0,0 1 0 0,3 0-15 0,-1-2 15 0,1 0 0 15,2 3 0-15,-2-4 0 0,0 2 0 0,1-2-18 0,-2-3 18 0,-1 2 0 0,1 2-20 16,-2-4 20-16,-1 1 0 0,2 0-9 0,-5-2 9 0,0 1 0 0,2 1 0 0,-8-7 0 0,0-1 0 16,0 1 11-16,-1 0-11 0,0-2 0 0,0 3 19 0,-1-2-19 0,0 0 0 0,0 2 28 0,-1-1-28 15,0 0 0-15,1 2 0 0,-1-2 0 0,0 2 0 0,-2 2 29 0,1-2-29 0,0 0 0 0,0 2 23 16,-1 0-23-16,0-1 0 0,-1 1 22 0,0 0-22 0,0 1 0 0,0-1 0 0,0 0 0 0,0 2 0 15,-2-2 27-15,2 0-27 0,0 2 0 0,0 0 17 0,0 0-17 0,0-1 0 16,0 0 4-16,0 1-4 0,1-1 0 0,0 0 0 0,1 1 0 0,-1-1 0 0,1 2 0 0,1-2 0 0,0 0 0 16,3 2-4-16,5 9 4 0,-1-3 0 0,2 5-11 0,4-6 11 0,-1-1 0 0,1 2 0 15,3-5 0-15,0 0 0 0,1 0-11 0,3-6 11 0,-1 3 0 0,2-3-37 0,1-3 37 0,0 0 0 16,0 1-59-16,16-5 59 0,0-1 0 0,1 1 0 0,-6-6 0 0,-1 2 0 0,2-2-48 0,-8-6 48 0,0 1 0 16,2-1-28-16,-28 13 28 0,0 0 0 0,0 0-3 0,0 0 3 0,0 0 0 0</inkml:trace>
  <inkml:trace contextRef="#ctx0" brushRef="#br0" timeOffset="24974.74">22225 11451 0 0,'0'0'378'0,"0"0"-378"0,0-1 0 0,0-1 0 15,-3-3 14-15,3 5-14 0,0 0 0 0,0 0 0 0,0-2 9 0,0 2-9 0,0 0 0 0,0-1-3 16,0 2 3-16,0 0 0 0,2 0 0 0,-2 2 0 0,0-1 0 0,2 1 13 15,3 12-13-15,0 0 0 0,0 1 20 0,2 5-20 0,1-1 0 0,0 3 20 0,-1-1-20 0,0 2 0 0,3 1 0 16,2 16 0-16,0 3 0 0,4 0 25 0,-8-7-25 0,1 2 0 0,1 3 1 0,-2-7-1 0,0-1 0 16,2 2 15-16,-4-6-15 0,0-1 0 0,1 1 0 0,1 0 0 0,0-1 0 0,1 1 22 0,-4-3-22 0,0-1 0 15,3 2-19-15,-3-9 19 0,0 2 0 0,1 1-40 0,-4-4 40 0,0 1 0 16,3 1 0-16,-5-5 0 0,0-1 0 0,1 2-49 0,-1-11 49 0,0 2 0 0,-1 2-39 0,1-2 39 16,0 1 0-16,1 0-24 0,-1 0 24 0,0-2 0 0,-1 2 0 0,1-6 0 0,0 1 0 0,0-2-16 15,0 0 16-15,0 1 0 0,0-1-12 0,0-1 12 0,0 0 0 0,2 3-6 0,-2-3 6 0,0 0 0 0</inkml:trace>
  <inkml:trace contextRef="#ctx0" brushRef="#br0" timeOffset="25241.06">22755 11307 0 0,'0'0'329'0,"0"0"-319"0,1 4-10 0,0-1 0 15,2 1-1-15,3 10 1 0,0 1 0 0,1 2 0 0,0 2 0 0,1 2 0 0,-1 3-7 0,4 14 7 0,-1 1 0 16,2 0 5-16,0 0-5 0,-1 0 0 0,1 0 16 0,-1-6-16 0,1 1 0 0,0 0 0 16,-2-2 0-16,0-1 0 0,1 2 27 0,0-5-27 0,0 1 0 0,1 0 15 15,-12-29-15-15,0 0 0 0,0 0 4 0,19 50-4 0,0 0 0 0,0 3 0 0,-15-34 0 0,0 2 0 0,0 0 8 16,0-4-8-16,0-1 0 0,0 2-5 0,-1-2 5 0,-1 0 0 0,2 3-16 0,-4-12 16 0,0 3 0 16,1-2 0-16,0 0 0 0,0 0 0 0,0 2-32 0,-1-2 32 0,0-2 0 0,2 4-31 15,-2-8 31-15,0 0 0 0,0 1-20 0,0-1 20 0,0 1 0 0,1 0 0 0,-1-3 0 0,0 0 0 16,0 0-10-16,0 0 10 0,0 0 0 0,0 0-18 0,0 0 18 0,0 0 0 0</inkml:trace>
  <inkml:trace contextRef="#ctx0" brushRef="#br0" timeOffset="25358.56">23069 12272 0 0,'0'0'295'0,"0"0"-318"0,-7-14 23 0,0-1 0 0,-3 0-6 15,4 9 6-15,0-1 0 0,0 1 0 0,-12-6 0 0,1 1 0 0,-4-3 9 0,-1 4-9 0,0 1 0 16,1-1 6-16,-3 4-6 0,1-2 0 0,-2 0 6 0,2 3-6 0,-2 0 0 16,0-2 0-16,-13 0 0 0,-1 1 0 0,-2 0 3 0,23 3-3 0,-1 0 0 0,-3-1-4 0,5 2 4 0,-1 0 0 15,-1 0-2-15,2 2 2 0,-1-2 0 0,2-1 0 0,16 3 0 0,0 0 0 0,0 0-12 0,0 0 12 16,0 0 0-16,0 0-11 0,0 0 11 0,0 0 0 0</inkml:trace>
  <inkml:trace contextRef="#ctx0" brushRef="#br0" timeOffset="25591.91">23275 11759 0 0,'0'0'379'0,"0"0"-363"0,6 33-16 0,0 0 0 0,2 1-6 16,-2-13 6-16,-1 2 0 0,1 0 0 0,5 16 0 0,1 0 0 0,0 1-12 0,-3-5 12 0,2 0 0 16,-1-2 8-16,-5-2-8 0,0 0 0 0,1 1 41 0,-1-6-41 0,0 0 0 0,2 2 0 15,-4-1 0-15,0-2 0 0,1 5 28 0,4-10-28 0,-1 1 0 0,2 0-3 0,-2 0 3 0,2-2 0 16,-2 1 0-16,-2-3 0 0,0 0 0 0,2 2 0 0,-2-4 0 0,0-1 0 0,2 2 34 16,-5-10-34-16,0 0 0 0,0 3 10 0,-1-3-10 0,0 0 0 0,1 2-29 0,0-1 29 0,1-2 0 15</inkml:trace>
  <inkml:trace contextRef="#ctx0" brushRef="#br0" timeOffset="25758.66">23863 12343 0 0,'0'0'505'0,"0"0"-449"16,0 3-56-16,0-1 0 0,0 2 0 0,0-2 0 0,0 0 0 0,1 2 28 15,-1 0-28-15,0-2 0 0,1 1-75 0,-1-1 75 0,0 0 0 0,1 3-73 0,0-3 73 0,0 0 0 0,0 2 0 16,0-3 0-16,0 0 0 0,-1-1 0 0,1 3-24 0,-1-3 24 0,0 0 0 0</inkml:trace>
  <inkml:trace contextRef="#ctx0" brushRef="#br1" timeOffset="38988.21">8410 9605 0 0,'0'0'312'0,"0"0"-341"0,2-3 29 0,0 0 0 0,1-1 0 16,0 2 0-16,1-1 0 0,-1-2-19 0,1 0 19 0,0 1 0 0,0-2-7 15,0 1 7-15,0 0 0 0,2-2-1 0,0 2 1 0,-1 0 0 0,1-3 0 0,0 2 0 0,0-1 0 0,1 0 0 16,8-8 0-16,1-1 0 0,-1 0 0 0,2 2 0 0,-1-1 0 0,1 0 0 0,-2 1 0 0,1 0 0 16,-1-1 0-16,0 2 0 0,-1 1 0 0,1-2 0 0,-1 2 0 0,2-1 0 15,-2-1 0-15,3 1 0 0,-2 3 0 0,4-4 0 0,-4 3 0 0,2-1 0 0,1 1 0 0,0-2 0 0,0 2 0 0,-2-3 0 16,12-5 0-16,1 1 0 0,0-3 0 0,-3 4 0 0,0-1 0 0,2 2 0 16,-3 2 0-16,0-1 0 0,3-1 0 0,-7 1 0 0,-1 0 0 0,3 0 0 0,0 2 0 0,1 0 0 0,-1-2 0 15,3 4 0-15,0-3 0 0,1 0 4 0,-3 2-4 0,-1-1 0 0,2 1 0 0,3 2 0 0,0 0 0 16,1-4 15-16,-2 1-15 0,-1-1 0 0,2 1 12 0,-1 1-12 0,-2-1 0 0,1-1 8 15,2 3-8-15,1 1 0 0,-1-2 0 0,0 0 0 0,1 0 0 0,0 1 8 0,2 0-8 0,1-1 0 0,0 1 1 16,-2 1-1-16,1 0 0 0,0 0 7 0,-2 1-7 0,0-1 0 0,3-1 0 16,-3 3 0-16,0 0 0 0,2-4 9 0,0 6-9 0,0-1 0 0,1-3-8 0,0 4 8 0,0 0 0 0,1-2-6 15,1 3 6-15,0 0 0 0,1 0 0 0,-4 1 0 0,0-1 0 0,3 1 3 0,-4 1-3 16,0 1 0-16,2-2 2 0,-3 2-2 0,0-3 0 0,1 2 11 0,-2 2-11 0,0 0 0 0,2 0 0 16,-4 1 0-16,0 0 0 0,1 2-4 0,-2-2 4 0,-1 0 0 0,0 1-14 0,-3-1 14 0,0 0 0 15,0 3-18-15,-12-3 18 0,0 2 0 0,2 0 0 0,-3-1 0 0,0-1 0 0,2 1-16 16,-2-1 16-16,-1 0 0 0,2 2-9 0,-6-2 9 0,-1 0 0 0</inkml:trace>
  <inkml:trace contextRef="#ctx0" brushRef="#br1" timeOffset="39356">11791 8210 0 0,'0'0'299'0,"0"0"-324"0,0 0 25 0,0 0 0 16,-2-1-13-16,1 1 13 0,0 0 0 0,0-1 0 0,-1 0 0 0,0-2 0 0,-2 3-5 16,1-1 5-16,-1-1 0 0,0 1 0 0,0 1 0 0,0 0 0 0,4 0 0 0,-6-1 15 0,-1 1-15 0,1 0 0 15,-2-2 0-15,-11 3 0 0,1 0 0 0,-3 0 4 0,-1 0-4 0,1 2 0 0,-1 2-1 16,0 0 1-16,0 0 0 0,-1 1-1 0,2 1 1 0,0 0 0 0,-2 1 0 0,4 1 0 0,0 1 0 0,1-1 13 15,0 2-13-15,0-1 0 0,0 2 25 0,2 1-25 0,-1-2 0 0,-2 2 24 16,6 0-24-16,-1 0 0 0,-2 1 0 0,5 0 0 0,-1-1 0 0,1 2 9 0,3 0-9 0,-1-1 0 0,0 1 3 16,9-15-3-16,0 0 0 0,0 0 12 0,-5 26-12 0,-1-1 0 0,-1 3 0 15,11-18 0-15,-1 0 0 0,1 2 14 0,3-2-14 0,0-1 0 0,1 1 4 0,1-1-4 0,0-2 0 0,0 4 10 16,4-4-10-16,-1 2 0 0,2 1 0 0,1-3 0 0,0-1 0 0,1 4 2 0,1-4-2 0,-1 0 0 16,1 2-4-16,1-4 4 0,0 2 0 0,0-1-1 0,0-1 1 0,1-1 0 0,1 1 0 15,0-4 0-15,0 2 0 0,-1 0-18 0,-1-3 18 0,1 0 0 0,0-1-24 0,-1 0 24 0,-1-1 0 16,1-3-23-16,-1 3 23 0,0-3 0 0,1-1 0 0,-4-2 0 0,0 1 0 0</inkml:trace>
  <inkml:trace contextRef="#ctx0" brushRef="#br1" timeOffset="39589.3">11910 8067 0 0,'0'0'297'0,"0"0"-320"16,-1 0 23-16,0 0 0 0,-1-1 0 0,2 2 0 0,0 1 0 0,0-1-1 0,0 1 1 0,0 0 0 0,2-1 4 15,-1 3-4-15,0 1 0 0,1-1 16 0,3 12-16 0,0 1 0 0,0 2 0 0,0 1 0 16,1 1 0-16,0-1 19 0,-1 3-19 0,0-1 0 0,1 2 12 0,2 15-12 0,-2 2 0 0,2-2 13 16,-3-7-13-16,0 0 0 0,1 0 0 0,-4-14 0 0,0-1 0 0,1 0 14 0,0-2-14 0,0 2 0 15,0 1 24-15,1-3-24 0,0 1 0 0,1 1 17 0,-2-2-17 0,0 0 0 0,1 2 0 16,-1-4 0-16,0 2 0 0,0-1-6 0,-1-2 6 0,0-1 0 0,0 0-25 0,-2-7 25 0,0-1 0 16,2 3-46-16,-2-5 46 0,0 3 0 0,2 0 0 0,-2-1 0 0,0 1 0 0,2-2-35 15,-2 1 35-15,0-2 0 0</inkml:trace>
  <inkml:trace contextRef="#ctx0" brushRef="#br1" timeOffset="39823">12232 7985 0 0,'0'0'258'0,"0"0"-258"16,2 4 0-16,0 0 0 0,0 1-2 0,0 0 2 0,1-2 0 0,-1 1 3 0,0 2-3 0,1-1 0 0,-3-5 0 0,2 7 13 15,3 12-13-15,0 0 0 0,1 0 0 0,-2 2 0 0,1-1 0 0,0 3 25 16,-1-1-25-16,0 2 0 0,1 0 25 0,-1-1-25 0,1 0 0 0,1 1 7 0,-2-1-7 0,0 0 0 0,2 0 0 16,-1-1 0-16,1 0 0 0,-1 0-4 0,1-2 4 0,-1 0 0 0,0 1 0 15,0-2 0-15,1-1 0 0,-1 2 2 0,-1-5-2 0,0 2 0 0,1 1 0 0,-1-4 0 0,0 1 0 0,3 1-12 16,-4-5 12-16,0 1 0 0,1 0-16 0,-3-9 16 0,0-1 0 0,1 3-10 0,-2-5 10 0,0 0 0 16</inkml:trace>
  <inkml:trace contextRef="#ctx0" brushRef="#br1" timeOffset="39972.62">12408 8524 0 0,'0'0'287'0,"0"0"-305"15,-20-5 18-15,1-3 0 0,-2 1 0 0,-2 4 0 0,2-1 0 0,-2 0-11 16,0-1 11-16,-1 2 0 0,24 3 0 0,-24-3-2 0,2 2 2 0,-1 1 0 0,-1-4 0 0,1 3 0 0,1 0 0 0,-1 1 0 16,1 0 0-16,2 0 0 0,-1 0 0 0,3 0 0 0,1 0 0 0,-4-1 0 0,8 1 0 0,-1 0 0 15,-1 0 0-15,12 0 0 0,0 0 0 0</inkml:trace>
  <inkml:trace contextRef="#ctx0" brushRef="#br1" timeOffset="40239.49">12918 8271 0 0,'0'0'299'0,"0"0"-299"0,0 1 0 0,0 1 0 0,-2-2 24 0,1 1-24 0,0 1 0 16,-1-1 17-16,0-1-17 0,0 0 0 0,0 0-11 0,0 0 11 0,0 0 0 0,-2 1 0 0,1-1 0 0,0 0 0 15,-2 2-25-15,1-2 25 0,0 0 0 0,0-2 15 0,-1 2-15 0,0 0 0 16,-1 0 50-16,-1 0-50 0,1 0 0 0,0-1 0 0,0 1 0 0,0 0 0 0,-3 1 33 0,1-1-33 0,1 0 0 16,0 3 9-16,0-2-9 0,1 0 0 0,-1 1-7 0,1 0 7 0,-1 0 0 0,0 2 0 15,2-1 0-15,0 0 0 0,0 1 22 0,1 1-22 0,-1 1 0 0,0 0 45 0,3 0-45 0,-1 1 0 0,-1 1 17 16,1 9-17-16,0 1 0 0,-1 2 0 0,5-1 0 0,0 2 0 0,0 0-30 16,1-1 30-16,0 0 0 0,2 2-41 0,1-5 41 0,-1 0 0 0,0 3-2 0,2-2 2 0,-1-2 0 0,2 1 0 15,0-2 0-15,1 1 0 0,-1-1 5 0,-4-10-5 0,0 0 0 0,2 3-21 0,-2-3 21 16,0 0 0-16,2 0-49 0,-5-5 49 0,0 0 0 0,0 0 0 0,0 0 0 0,0 0 0 15</inkml:trace>
  <inkml:trace contextRef="#ctx0" brushRef="#br1" timeOffset="40589.76">13169 8290 0 0,'0'0'291'0,"0"0"-275"0,39 0-16 0,-1 2 0 0,2 0 0 0,2 3 0 0,-2 0 0 15,1 0 11-15,-3 3-11 0,0 0 0 0,-1 0 12 0,1 1-12 0,2-1 0 0,-1 0 23 0,-5 2-23 0,1 1 0 16,1 0 0-16,-1 3 0 0,0 0 0 0,-1 0 24 0,0 1-24 0,-1-1 0 0,0 2 31 16,1 1-31-16,-1-1 0 0,1 2 14 0,-3-1-14 0,-1 0 0 0,0 2 0 0,1-4 0 0,-1 2 0 0,0-1-3 15,1 5 3-15,-1 0 0 0,1 1 0 0,0 0 0 0,-1 0 0 0,1 1-6 0,-5-2 6 0,-1 0 0 16,1-1 0-16,-3 5 0 0,2-1 0 0,-1 2 1 0,-4-2-1 0,-1 0 0 0,3 2 3 15,-2-1-3-15,-1 1 0 0,2-1 25 0,-5-1-25 0,1-2 0 0,3 3 0 0,0 2 0 0,1 3 0 16,0 0 39-16,-3 2-39 0,0-2 0 0,0 4 36 0,-2-5-36 0,-1 1 0 0,3 0 26 16,-4-1-26-16,0-1 0 0,1 1 0 0,0 3 0 0,-1 0 0 0,2-1 15 0,-5-3-15 0,2 1 0 0,-1-1 7 15,-1 0-7-15,1 0 0 0,-1-1 8 0,-4-2-8 0,1 1 0 0,1 3 0 0,-2-5 0 16,1 0 0-16,1 1-12 0,-4-4 12 0,0 2 0 0,1-1-33 0,-3-2 33 0,0-3 0 0,0 1-56 16,-3-10 56-16,0-1 0 0,0 1 0 0,-1 0 0 0,0-1 0 0,-2 0-71 0,1 1 71 0,0 0 0 15,-2-1-63-15,4-7 63 0,0 0 0 0</inkml:trace>
  <inkml:trace contextRef="#ctx0" brushRef="#br1" timeOffset="65698.71">10602 13858 0 0,'0'0'332'0,"0"0"-334"0,-2 3 2 0,0-2 0 0,0 2 12 0,0 0-12 0,0 0 0 16,-1 1 15-16,1 1-15 0,0-1 0 0,0 1 0 0,0-1 0 0,-1 1 0 0,1 1 13 0,1-1-13 0,0 0 0 15,-2 2 7-15,2 0-7 0,0-1 0 0,1-6 0 0,-2 8-2 0,2 0 2 0,0-1 0 0,-2 1 0 16,2 2 0-16,0-3 0 0,1 2 5 0,-1 0-5 0,0-1 0 0,2 3 7 0,2 9-7 0,0-1 0 16,2 2 2-16,-3-11-2 0,0-1 0 0,0 1 0 0,4 8 0 0,0 1 0 0,2 1-1 15,0-3 1-15,0-1 0 0,2 4-1 0,-1-4 1 0,0-2 0 0,2 4-11 0,-1-4 11 0,0 1 0 16,3 2 0-16,-1-5 0 0,2 3 0 0,-1-2-2 0,-14-13 2 0,0 0 0 0,0 0-17 0,32 25 17 0,0 0 0 15,1 1-2-15,-4-7 2 0,0 0 0 0,1 2 0 0,-4-5 0 0,0 1 0 0,3 1 1 16,-4-4-1-16,-1 2 0 0,3-1-4 0,-2-3 4 0,-1 1 0 0,2-1-7 0,1 0 7 16,0 0 0-16,1-1 0 0,-1-1 0 0,1 0 0 0,0-1-11 0,-1 0 11 0,0-1 0 0,3 2 5 15,1-2-5-15,0 0 0 0,2 1 30 0,-3-2-30 0,0 0 0 0,1 0 0 0,0 0 0 0,0-1 0 16,2 1 20-16,-1-1-20 0,0 0 0 0,1-1 15 0,0-2-15 0,0 1 0 0,1 1 11 16,1-3-11-16,2 0 0 0,-2 2 0 0,-1-2 0 0,1 0 0 0,1 1 3 0,-2-1-3 0,1 1 0 15,2 2-1-15,-2-5 1 0,-1 0 0 0,1-4 4 0,0 2-4 0,-1-2 0 0,0 1 0 0,2 0 0 16,-2 1 0-16,0-4 8 0,4 1-8 0,-1 1 0 0,1-1 20 0,-2 1-20 0,-2 1 0 0,1-4 18 15,2 2-18-15,1-1 0 0,2-1 0 0,-3 0 0 0,1-1 0 0,1-1 12 0,-2-1-12 16,0 1 0-16,-1-3 24 0,0 4-24 0,-1 0 0 0,1-3 11 0,0 1-11 0,0-1 0 0,1 0 0 16,-3-3 0-16,0 1 0 0,1-1 25 0,-2 2-25 0,0 1 0 0,2-2 16 0,2 0-16 0,-1-1 0 15,1-2 2-15,0 2-2 0,1-1 0 0,0-1 0 0,-1 0 0 0,1 0 0 0,1-2 10 0,-2 1-10 16,-2 0 0-16,1 1 15 0,-5 2-15 0,-1-1 0 0,2-1 19 0,1 0-19 0,-1 1 0 16,1-1 0-16,-2-1 0 0,-1 0 0 0,1 1 12 0,-1 0-12 0,-1 0 0 0,0-1 14 0,-2 3-14 15,-1 0 0-15,-1-1-12 0,-1-1 12 0,1 0 0 0,0 1 0 0,-3 0 0 0,-1-2 0 16,4 1-11-16,-3 2 11 0,0-1 0 0,0 0-10 0,-4 3 10 0,0-1 0 0,1-2 7 0,-5 3-7 15,1 0 0-15,0-3 0 0,-3 4 0 0,0 0 0 0,0-2-3 0,-8 9 3 0,0-1 0 16,2-4-23-16,-1 3 23 0,0 0 0 0,2-2-25 0,-2-1 25 0,0 3 0 0,2 0 0 0,-2-3 0 0,1 3 0 16,1-4 0-16,-5 7 0 0,0-2 0 0,1 2-32 0,0 0 32 0,-1 0 0 0,1-2-53 15,-1 0 53-15,0 1 0 0,0 0 0 0,1 0 0 0,-1 0 0 0,0 0-40 0,-1 1 40 0,0-1 0 16,1-1-19-16,-2 4 19 0,0-2 0 0,1 0-9 0,-1 1 9 0,0-1 0 0,-1 0 0 0,1 3 0 16,0-2 0-16</inkml:trace>
  <inkml:trace contextRef="#ctx0" brushRef="#br1" timeOffset="78595.11">15177 9931 0 0,'0'0'296'0,"0"0"-318"0,-1 0 22 0,0 0 0 0,-1-1 0 0,2 1 0 0,0 0 0 16,0-2-12-16,0 0 12 0,0 2 0 0,-1-1-6 0,1 0 6 0,0 0 0 0,1-1 0 15,-1-1 0-15,0 1 0 0,0 2 0 0,1-3 0 0,-1 2 0 0,0-1 0 0,2-1 0 0,-2 1 0 0,0 0 0 0,2-1 0 16,-1 0 0-16,0-1 0 0,-1 4 0 0,1-3 0 0,0 0 0 0,0 2 0 0,0-3 0 16,0 1 0-16,0-1 0 0,1 2 0 0,-1-2 0 0,0 1 0 0,3-1 0 0,-3 0 0 0,0 2 0 0,3-3 0 15,-3 3 0-15,0-3 0 0,2 1 0 0,-2 2 0 0,0-1 0 0,2-3 0 0,-1 3 0 0,0-2 0 16,0 1 5-16,-1 0-5 0,0 2 0 0,2-3 2 0,-1 0-2 0,0 1 0 0,0 0 0 15,-1 0 0-15,1 0 0 0,1 0 1 0,-1-1-1 0,0 1 0 0,0 0 3 0,0-1-3 0,0 2 0 16,0-1 8-16,-1-1-8 0,0 0 0 0,2 1 0 0,-1 1 0 0,0-2 0 0,1 0 7 16,-1 0-7-16,1-1 0 0,0 1 3 0,-1 0-3 0,0 0 0 0,1-1 3 0,-1 1-3 0,0 0 0 0,2-3 0 15,-2 3 0-15,0 0 0 0,3-2 5 0,-2 1-5 0,-1 1 0 0,2-2 9 0,-1 2-9 0,0 0 0 16,0-3 4-16,-1 3-4 0,0 0 0 0,2-3 0 0,-1 2 0 0,0-1 0 0,1 2-4 16,-1-2 4-16,0 2 0 0,0-2 0 0,0 1 0 0,0-1 0 0,1 0 3 0,-1 0-3 0,0 2 0 15,3-3 0-15,-3 2 0 0,0 0 0 0,2-3 1 0,-2 2-1 0,0-1 0 0,2 2-5 16,-1-2 5-16,2 1 0 0,-2 0-3 0,0-2 3 0,0 2 0 0,0-2 0 0,0 2 0 0,0 0 0 15,2-2 4-15,-2 1-4 0,0 2 0 0,2-4 9 0,-1 2-9 0,0-1 0 0,1 0 5 16,-6 9-5-16,0 0 0 0,0 0 0 0,10-16 0 0,0 0 0 0,4-2 4 0,-8 9-4 0,0 1 0 16,0-4 5-16,1 5-5 0,-1-2 0 0,0-1 6 0,-6 10-6 0,0 0 0 0,0 0 0 0,29-38 0 0,1 1 0 15,-1-1 4-15,-17 23-4 0,1-1 0 0,1 0-5 0,-3 4 5 0,2-4 0 0,0 4-5 16,-1 0 5-16,-1 2 0 0,0-5 0 0,0 6 0 0,-1-1 0 0,1 1 5 16,-1 0-5-16,0 1 0 0,1-3 8 0,-1 4-8 0,-1-1 0 0,2-1 11 0,1 1-11 0,-1-1 0 0,2 1 0 15,-1-1 0 1,1-1 0-16,1-1-4 0,-1 0 4 0,1 1 0 0,-1-1 0 0,2 1 0 0,0 0 0 0,2-1 0 0,-2 1 0 0,1 1 0 0,1-2 0 0,-2 1 0 0,0 1 0 0,1-2 3 15,-2 0-3-15,1 0 0 0,-15 11 0 0,16-10 4 0,0 1-4 0,-1 0 0 0,4-3-2 0,-3 3 2 0,1 0 0 16,-1-3 0-16,1 5 0 0,0-2 0 0,2-1 1 0,-1 1-1 0,-1-1 0 0,1-1 1 16,0 1-1-16,0 1 0 0,1-1 1 0,13-5-1 0,1 2 0 0,-1-1 0 0,-17 8 0 0,1-1 0 0,-1-2-12 15,10-3 12-15,-1 0 0 0,1 0-10 0,-12 5 10 0,0 3 0 0,4-2 3 0,-3 0-3 0,1 1 0 16,0-2 0-16,0 3 0 0,-1-2 0 0,4-2 3 0,12-4-3 0,0 1 0 0,3 1-5 16,-6 0 5-16,0 0 0 0,0 0-7 0,-3 2 7 0,1 1 0 0,1 0 0 0,-2 2 0 0,1-1 0 15,-1 1-8-15,-3-1 8 0,0 0 0 0,2 1 2 0,-1 0-2 0,1 1 0 0,2-1 15 16,-3 2-15-16,-2 0 0 0,3-2 0 0,-4 2 0 0,-1 0 0 0,2-2 3 0,3 3-3 0,-1 0 0 0,1-2 0 15,-1 1 0-15,-2-1 0 0,2 1 0 0,3 1 0 0,1 0 0 0,-1-2 0 16,0 2 0-16,1 1 0 0,2-2 7 0,-4 1-7 0,0 1 0 0,0-2 1 0,3 3-1 0,-1 0 0 16,2-2 1-16,-1 2-1 0,-1 0 0 0,1-2 0 0,-4 2 0 0,2 0 0 0,-1 0-3 15,0 0 3-15,0 0 0 0,1-1 2 0,0 1-2 0,0 0 0 0,3 1 4 0,-2-1-4 0,0 2 0 0,-1 0 0 16,0 0 0-16,-1 0 0 0,0 1-2 0,1-1 2 0,0 0 0 0,1 1-7 0,-4 2 7 0,0-1 0 16,0 3 2-16,4-2-2 0,0 0 0 0,2 0 0 0,-3-1 0 0,-1 0 0 0,1 0 7 15,-1 0-7-15,1 1 0 0,1 2 6 0,0-2-6 0,1 2 0 0,-2 0 6 0,0 0-6 0,0 1 0 16,1-1 0-16,-2 0 0 0,-1-1 0 0,2 1 10 0,2 0-10 0,-1 1 0 0,0-1 6 15,-4 1-6-15,2 1 0 0,1 1 11 0,-1-1-11 0,0 1 0 0,1 1 0 0,1 0 0 0,0-1 0 16,1 2 3-16,-3-1-3 0,0-1 0 0,-1 1 0 0,1 1 0 0,-1 0 0 0,0 1 2 0,-3-1-2 16,1 3 0-16,2-2 0 0,-1-1 0 0,1 0 0 0,1 1 1 0,-1 1-1 0,-2 0 0 0,3 0-8 15,-1 0 8-15,1 1 0 0,-2 0-14 0,1 2 14 0,0-2 0 0,1 0 0 0,-4 2 0 16,1-2 0-16,1 2-7 0,-3 1 7 0,2-1 0 0,-1-1 4 0,-2-1-4 0,1 1 0 0,-1 1 5 16,4 0-5-16,-1 0 0 0,-1 0 0 0,-1 0 0 0,1 1 0 0,-1 1 5 0,1-2-5 0,0-1 0 0,-1 2-2 15,-1 0 2-15,-2 1 0 0,1-1 5 0,-1 1-5 0,1 0 0 0,0 1 0 16,2-1 0-16,-1-1 0 0,-1 2-3 0,-2-1 3 0,-1 0 0 0,1 3-4 0,2-4 4 0,0 0 0 15,-1 1-14-15,-2 2 14 0,-1 1 0 0,3-2 0 0,-1 0 0 0,0-2 0 0,1 3-10 0,-2-2 10 16,-1 0 0-16,3 0-6 0,-3 1 6 0,-1-2 0 0,2 3 1 0,0-1-1 0,1 0 0 16,-1 1 0-16,1-2 0 0,0 2 0 0,0 1-3 0,-5-2 3 0,0-1 0 0,2 3 1 0,-2-3-1 0,0 0 0 15,1 2 1-15,1-1-1 0,0 0 0 0,-1 1 0 0,0-3 0 0,1-1 0 0,1 3-10 16,-8-9 10-16,0-1 0 0,3 1-11 0,4 11 11 0,1 1 0 0,0-2-7 0,-2 1 7 0,1-4 0 16,1 2 0-16,-8-8 0 0,0-1 0 0,3 0-7 0,4 12 7 0,1-2 0 0,2 2 0 15,-9-12 0-15,0 1 0 0,3 1 12 0,-3-1-12 0,0 2 0 0,0-1 0 0,-1 0 0 0,1-1 0 0,1 2 0 16,-1 1 0-16,0-3 0 0,1 4 17 0,0-3-17 0,-1 1 0 0,1-1 12 15,-2 1-12-15,0-2 0 0,2 2 0 0,-2-1 0 0,0 0 0 0,2-1 14 0,-2-1-14 0,0 0 0 0,3 3 12 16,-6-11-12-16,0 2 0 0,0 0 14 0,0 0-14 0,0-2 0 0,0 2 0 0,0-2 0 0,0 2 0 16,1 0 3-16,0-1-3 0,0 0 0 0,0 0-3 0,-1 0 3 0,0 0 0 0,0 2-2 15,0-3 2-15,0 0 0 0,0 2 0 0,-1-2 0 0,0 0 0 0,2 1-14 0,-2 0 14 0,0-1 0 16,0 0-26-16,-1-1 26 0,0 0 0 0,1 0-27 0,-1-2 27 0,0 1 0 0,0 3 0 16,0-4 0-16,0 0 0 0,-2 2-33 0,2-2 33 0,0 0 0 0,-2-1-19 0,1 0 19 0,0 1 0 15,-1-4-10-15,1 3 10 0,0-1 0 0</inkml:trace>
  <inkml:trace contextRef="#ctx0" brushRef="#br1" timeOffset="79195.13">17333 7463 0 0,'0'0'330'0,"0"0"-335"0,-4-2 5 0,0 2 0 0,-3-3 0 16,3 2 0-16,0 1 0 0,0-1-20 0,-1 1 20 0,0 0 0 0,-1-2-19 16,0 2 19-16,-1 0 0 0,-1 0-3 0,-11 3 3 0,1-2 0 0,-1 2 0 0,-1 1 0 0,0 1 0 0,0-1 13 15,20-4-13-15,0 0 0 0,0 0 20 0,-36 14-20 0,-1 1 0 0,-2-1 12 0,23-5-12 0,-1 0 0 16,-2 1 0-16,3 1 0 0,1-1 0 0,-2 0 14 0,3 0-14 0,0 1 0 0,-2 1 22 0,3 0-22 16,1 0 0-16,-1-1 29 0,3-1-29 0,0 1 0 0,-3 1 0 0,13-12 0 0,0 0 0 0,0 0 18 15,-14 20-18-15,-2 2 0 0,2-1 3 0,13-18-3 0,0 1 0 0,0 1 10 0,1-3-10 0,0 2 0 16,0 2 0-16,1-3 0 0,0 1 0 0,0 1 25 0,1-1-25 0,0 0 0 0,1 2 23 15,0 0-23-15,0 0 0 0,3 0 2 0,6 8-2 0,-1-1 0 0,3 4 0 0,1-5 0 16,1 1 0-16,1 0-4 0,0-2 4 0,0-1 0 0,3 0-10 0,-2-1 10 0,-1-1 0 0,2 1-11 16,1-4 11-16,0 0 0 0,1 0 0 0,-3-3 0 0,1 1 0 0,3 0-21 0,-4-3 21 0,1 0 0 15,0 2-48-15,-2-3 48 0,2 0 0 0,-2-1-59 0,-1-2 59 0,-1 1 0 0,3 0 0 16,-3-1 0-16,0 0 0 0,-1-3-40 0,-2 0 40 0,-1 2 0 0</inkml:trace>
  <inkml:trace contextRef="#ctx0" brushRef="#br1" timeOffset="79428.5">17515 7412 0 0,'0'0'343'0,"0"0"-343"0,1-3 0 0,0 1 0 16,2-1-13-16,-2 3 13 0,0 0 0 0,0-2-12 0,0 2 12 0,0 0 0 0,-1 0 0 0,2 1 8 0,-1 0-8 0,0 1 0 16,2-1 0-16,-1 3 0 0,0-1 0 0,2 0 34 0,2 11-34 0,0 0 0 0,0-1 36 15,0 4-36-15,2 0 0 0,0 1 19 0,-1 0-19 0,0 0 0 0,-7-18 0 0,8 20 0 0,-2-1 0 0,0 0 0 16,1 1 12-16,-2-1-12 0,1 1 0 0,-1 0 2 0,1-1-2 0,0-1 0 0,0 4-2 15,-1-4 2-15,2 1 0 0,-2 3 0 0,-2-4 0 0,0-2 0 0,2 5-6 0,-2-3 6 0,0-3 0 16,0 2-11-16,-1-2 11 0,-1-1 0 0,1 2-23 0,0-3 23 0,0 0 0 0,1 2 0 0,-3-11 0 16,0 1 0-16,1 0-35 0,-1-1 35 0,0 1 0 0,1-1-47 0,-1 1 47 0,0-2 0 0,2 2-31 15,-2-1 31-15,0 2 0 0,1-1 0 0,-1-5 0 0,0 0 0 0</inkml:trace>
  <inkml:trace contextRef="#ctx0" brushRef="#br1" timeOffset="79695.59">17883 7361 0 0,'0'0'281'0,"0"0"-276"16,-1 2-5-16,0-2 0 0,-1 1 1 0,2 1-1 0,0-1 0 15,-2-1 1-15,2 4-1 0,0-3 0 0,2 1 0 0,-2 1 0 0,0 1 0 0,2-1 13 16,2 10-13-16,0 1 0 0,-4-14 0 0,4 16 34 0,1 2-34 0,0-2 0 0,2 3 31 0,-2 0-31 0,0-1 0 0,-5-18 0 0,6 22 0 15,-1-3 0-15,0 1 0 0,1 1 18 0,-1 0-18 0,1-2 0 0,1 3-2 16,-1-1 2-16,1 0 0 0,-1 0-18 0,0 1 18 0,0-2 0 0,0 3 0 0,0-3 0 0,-1 0 0 0,1 2-28 16,-1-3 28-16,0-1 0 0,2 1-32 0,-2-2 32 0,-1-1 0 0,3 3-29 0,-3-3 29 0,0-1 0 15,1 3 0-15,-1-2 0 0,-1-2 0 0,2 1-14 0,-5-15 14 0,0 0 0 0</inkml:trace>
  <inkml:trace contextRef="#ctx0" brushRef="#br1" timeOffset="79846.67">17973 7884 0 0,'0'0'268'0,"0"0"-268"0,-29-5 0 0,1 1 0 15,-2 0-6-15,13 1 6 0,0 0 0 0,-1 1-5 0,2-2 5 0,-1 2 0 0,-1-2-1 16,2 3 1-16,-2-1 0 0,0-2 0 0,0 3 0 0,1 0 0 0,-1-1 0 0,1 0 0 0,2 1 0 16,-3 1 0-16,5 0 0 0,0 0 0 0,-3-1 0 0,11 1 0 0,0 0 0 0,-2 0 0 15,7 0 0-15,0 0 0 0</inkml:trace>
  <inkml:trace contextRef="#ctx0" brushRef="#br1" timeOffset="80096.34">18374 7686 0 0,'0'0'261'0,"0"0"-261"0,4 3 0 0,0-2 0 15,2 1-4-15,-4-2 4 0,0 0 0 0,0 3-1 0,-1-3 1 0,0 0 0 0,1 1 0 16,-2-1 0-16,0 0 0 0,1 0 0 0,-1 0 0 0,0 0 0 0,-1 0 0 0,-1 0 0 0,0 0 0 0,0 1 0 15,-1-1 0-15,0 0 0 0,0 2 0 0,0 0 0 0,0-1 0 0,-2 0 0 0,0 2 0 0,1-2 0 16,-2 1 0-16,2 0 0 0,0 0 0 0,-2 3 0 0,6-5 0 0,0 0 0 0,0 0 0 16,-9 9 0-16,0 0 0 0,-1 1 0 0,6 7 0 0,-1-1 0 0,1 3 0 0,3 2 0 0,0-2 0 15,0 2 0-15,3 2 0 0,0-1 0 0,0 1 0 0,4-1 0 0,-1 0 0 0,1 1 0 16,8 14 0-16,0-1 0 0,1 1 0 0,0-1 0 0,-1-1 0 0,3 3 0 0,-6-8 0 0,2 1 0 16,-2-2 0-16,-1-3 0 0,1 1 0 0,0 0 0 0,-11-27 0 0,0 0 0 0,0 0 0 0,0 0 0 15,0 0 0-15</inkml:trace>
  <inkml:trace contextRef="#ctx0" brushRef="#br1" timeOffset="81865.39">16189 14273 0 0,'0'0'271'0,"0"0"-280"0,-1 3 9 15,0 0 0-15,-3 1 0 0,3-1 0 0,0 0 0 0,-2 1-5 0,2-1 5 0,0-1 0 0,-1 4-1 16,1 1 1-16,0-3 0 0,0 1 1 0,0 0-1 0,0 1 0 0,0 2 0 0,1-2 0 0,0 2 0 16,-1-1-1-16,1 1 1 0,0 1 0 0,1 0 2 0,-1-2-2 0,0 2 0 0,1 2 7 15,0-2-7-15,0 1 0 0,1 1 0 0,0-1 0 0,0 1 0 0,0 0 7 0,5 11-7 0,-1 1 0 16,0 1 6-16,1-2-6 0,0 0 0 0,3 1-2 0,-2-3 2 0,1 0 0 0,2 2 0 16,0-4 0-16,0-1 0 0,2 1 3 0,0-2-3 0,1-1 0 0,-1 3 16 0,2-3-16 0,-2-1 0 0,0 3 6 15,2-2-6-15,-1-3 0 0,1 5 0 0,-1-5 0 0,2 0 0 0,0 3-3 0,-16-15 3 0,0 0 0 16,0 0-13-16,0 0 13 0,0 0 0 0,0 0-9 0,66 42 9 0,2 0 0 0,0 1 0 15,-38-29 0-15,1-1 0 0,-1 0-8 0,-2-2 8 0,0 0 0 0,1 1-9 0,-1-1 9 0,-1-1 0 0,4 3 2 16,-1-5-2-16,-1 0 0 0,1 3 0 0,-2-4 0 0,0 1 0 0,3 1 17 0,-2-3-17 16,0 0 0-16,0 3 15 0,1-5-15 0,-1 0 0 0,1 2-1 0,1-4 1 0,-1 2 0 0,1 1 0 15,-1-2 0-15,-1 1 0 0,2 0-14 0,-1-2 14 0,-1 0 0 0,1 2-14 0,1-2 14 0,-1 0 0 16,2 1-1-16,-1-1 1 0,-1-1 0 0,2 0 0 0,0-1 0 0,-1 0 0 0,2 0 15 16,1 0-15-16,-1 0 0 0,0 2 8 0,-3-2-8 0,-1 0 0 0,2-3-5 0,1 3 5 0,-1-1 0 15,0-2 0-15,0 1 0 0,-1 0 0 0,0-3-6 0,4 3 6 0,-1-1 0 0,2-1 8 16,-1 1-8-16,-1 0 0 0,3-2 11 0,-4 0-11 0,-1 1 0 0,2-3 0 0,-1 3 0 0,-1-1 0 15,2-2 11-15,2 2-11 0,-1 0 0 0,2-1 22 0,0 3-22 0,0-2 0 0,2-1 15 16,-4 0-15-16,0-1 0 0,1 0 0 0,-5 0 0 0,0 0 0 0,3-1 2 0,-4 2-2 0,0 0 0 16,1-3-7-16,-2 1 7 0,0-1 0 0,1 0-15 0,0 1 15 0,-1-1 0 0,2 0 0 0,4-1 0 0,-1 1 0 15,0 0-7-15,0-3 7 0,-1 1 0 0,0-2-2 0,3 2 2 0,-1-1 0 0,3 0 3 16,-4-3-3-16,-1 1 0 0,2 0 0 0,-4-1 0 0,0 1 0 0,1 1-6 0,-4-1 6 0,-1-2 0 16,3 1 12-16,-1 0-12 0,-1-1 0 0,0 0 0 0,1-1 0 0,-1 0 0 0,2-2 0 15,-2 0 0-15,0 1 0 0,1-2 3 0,-1-1-3 0,1 2 0 0,-1-3 16 0,1 2-16 0,1 1 0 16,0-4-1-16,-3 4 1 0,-1-1 0 0,2-3 0 0,-4 3 0 0,0-2 0 0,1-1 7 0,-1 2-7 15,0-1 0-15,1-3 2 0,-2 3-2 0,0 1 0 0,1 0 8 0,-1 1-8 0,-1 1 0 0,2-1 0 16,-3 4 0-16,0-1 0 0,0-2 25 0,-1 2-25 0,0 1 0 0,0-1 19 0,-3-1-19 16,-1 0 0-16,2 0 9 0,-3 1-9 0,2 0 0 0,-1 1 0 0,-3 2 0 0,1 0 0 0,0-1 6 15,-8 9-6-15,1-1 0 0,0-1 4 0,0 2-4 0,0 0 0 0,1-3-5 0,0 1 5 0,-1-1 0 16,1 0 0-16,0 0 0 0,1-1 0 0,0 1-4 0,-1-1 4 0,0 1 0 0,1-1 0 16,-6 7 0-16,0 0 0 0,2-2-8 0,-2 2 8 0,0 0 0 0,1-3 0 0,-1 2 0 0,0 0 0 15,1 0-26-15,-1 0 26 0,0-1 0 0,4-1-37 0,-4 3 37 0,0-1 0 0,0-2-36 16,0 1 36-16,0 2 0 0,0-4 0 0,-1 3 0 0,0-1 0 0</inkml:trace>
  <inkml:trace contextRef="#ctx0" brushRef="#br1" timeOffset="84550.51">16076 13068 0 0,'0'0'358'0,"0"0"-368"15,12 2 10-15,1 0 0 0,1 1 0 0,-8-3 0 0,1 1 0 0,0 1-2 0,-1-1 2 16,1 0 0-16,1 2 13 0,-2-2-13 0,0 0 0 0,0 2 19 0,-1 0-19 0,1-1 0 0,0 0 0 15,-2 0 0-15,0 1 0 0,2-2 17 0,-3 2-17 0,0-2 0 0,3 1 7 0,-3 0-7 16,0 0 0-16,1 2-6 0,-2-1 6 0,0-2 0 0,0 3 0 0,-1-1 0 0,0 0 0 0,0 2 18 16,-1 0-18-16,0-1 0 0,0 1 26 0,-1 0-26 0,0 0 0 0,-1 1-5 0,0-1 5 0,0 0 0 0,-2 1 0 15,-7 9 0-15,1-1 0 0,-2-1-15 0,-3 0 15 0,1-1 0 0,-1 2-20 16,-1-3 20-16,0 1 0 0,1 1-9 0,-1-4 9 0,1 1 0 0,-2 0 0 0,1-2 0 0,0 1 0 16,1 1 20-16,-1-4-20 0,1 1 0 0,-3 1 2 0,1-2-2 0,0 1 0 0,0-1 5 0,1-1-5 15,-1 0 0-15,-1 1 0 0,1-1 0 0,1-1 0 0,-2 0 24 0,0-1-24 0,-1-1 0 0,-1 1 5 16,2-1-5-16,-1-1 0 0,-1 1-15 0,1-2 15 0,-2 0 0 0,1 3 0 15,1-4 0-15,-1-1 0 0,0 2 9 0,-15-5-9 0,1 2 0 0,-3-2 1 0,19 2-1 0,-1 0 0 0,-1-1 2 16,-12-3-2-16,1 2 0 0,0-2 0 0,1-1 0 0,1 0 0 0,-2-1-10 0,5 0 10 0,0 1 0 16,-1-3 0-16,0 1 0 0,-1-1 0 0,-1 1 3 0,5-2-3 0,0 2 0 0,-2-5 0 15,3 4 0-15,0 0 0 0,-1-3 3 0,2 0-3 0,0 1 0 0,-2-3 4 0,3 2-4 0,0 1 0 0,0-3-3 16,1 1 3-16,1 1 0 0,-1-2 0 0,2-2 0 0,0 2 0 0,-2-1-13 0,5 1 13 0,-1 1 0 16,0-3-4-16,2 1 4 0,1 0 0 0,-2-2 25 0,3 0-25 0,0 1 0 0,-3-1 0 15,6 0 0-15,-1 0 0 0,0-1 16 0,2 0-16 0,0 0 0 0,-3 0 21 0,4 1-21 0,0 0 0 16,0-2-2-16,6 11 2 0,0-1 0 0,-1-2 0 0,-2-11 0 0,1-2 0 0,-1 1-5 15,3 2 5-15,0 0 0 0,0-2-1 0,2 11 1 0,0 0 0 0,1 0 6 0,-1-1-6 0,0 0 0 16,2-1 0-16,3-12 0 0,-1-1 0 0,1 0 27 0,0 14-27 0,0 0 0 0,1-1 38 16,4-13-38-16,0 1 0 0,3-1 8 0,-2 6-8 0,-1-1 0 0,3 0 0 0,0 3 0 0,1 1 0 15,-1-2-21-15,1 5 21 0,0-1 0 0,2 0 18 0,-3 4-18 0,1-1 0 0,0 0 11 16,2 3-11-16,0 1 0 0,0-1 0 0,1 3 0 0,-1 0 0 0,2-1 14 0,0 4-14 0,0-1 0 0,1 0 12 16,-3 3-12-16,1-2 0 0,1-1 4 0,1 4-4 0,0-2 0 0,0 2 0 0,-7 3 0 0,-1 0 0 15,2-2-2-15,11 2 2 0,1 0 0 0,2-1-3 0,0 4 3 0,-1 0 0 0,1 2-6 16,-1 0 6-16,-1 0 0 0,0 2 0 0,-2 0 0 0,1 2 0 0,0 0 0 15,-5-1 0-15,1 2 0 0,3 2 3 0,-4 0-3 0,-1-1 0 0,3 2 0 0,-12-3 0 0,1-1 0 0,0 0 0 16,-1 3 0-16,1 0 0 0,-1-1 5 0,-1 2-5 0,1 1 0 0,1 1 14 0,-2 0-14 16,0-1 0-16,2 2 9 0,-3-1-9 0,0 2 0 0,2-1 0 0,-4 0 0 0,0 0 0 0,2 0 10 15,-3 1-10-15,1 0 0 0,-1 1 3 0,-3-2-3 0,0 1 0 0,1 1 13 0,-1-3-13 0,0 1 0 0,0 2 0 16,-2-2 0-16,0 2 0 0,2-1 10 0,-2 0-10 0,0 0 0 0,1 0 11 0,0-2-11 0,0 0 0 16,0 3 19-16,-1-1-19 0,0 0 0 0,3 0 0 0,-1 0 0 0,0 0 0 0,0 0 14 15,1 0-14-15,-1 0 0 0,0-1 6 0,0 1-6 0,0 0 0 0,0 1 24 0,0-3-24 0,0 1 0 16,0 0 0-16,0-3 0 0,1 1 0 0,1 1 26 0,-1-1-26 0,0 1 0 0,0-2-21 15,-1 0 21-15,0-1 0 0,0 1-4 0,-1-8 4 0,0-1 0 0,0 2 0 0,0-2 0 0,0 1 0 16,0 0-30-16,0-1 30 0,0 0 0 0,0 2-39 0,0-2 39 0,1 0 0 0,-1 1-68 16,0 0 68-16,0-1 0 0,0 0 0 0,0 0 0 0,0 0 0 0,0 2-57 0,-1-3 57 0,0 0 0 15,2 2-32-15,-1-4 32 0,0 2 0 0</inkml:trace>
  <inkml:trace contextRef="#ctx0" brushRef="#br1" timeOffset="85268.27">16137 13105 0 0,'0'0'459'0,"0"0"-459"0,4 11 0 0,1 0 0 0,-1 3-17 16,-3-7 17-16,0 0 0 0,3 2-10 0,-3 0 10 0,0-2 0 0,1 3 4 0,-2 0-4 0,0-1 0 0,2 0 0 16,-2 1 0-16,0-1 0 0,-2 2 7 0,-3 10-7 0,-1 0 0 0,1 1 13 0,-5-2-13 0,1-2 0 0,-1 1-5 15,-1-3 5-15,0 0 0 0,-3-1 0 0,0-2 0 0,-1-1 0 0,-1 4-3 0,1-7 3 16,1 2 0-16,-1-1 9 0,1-1-9 0,-1-3 0 0,-2 3 20 0,0-1-20 0,1-1 0 0,-2 0 0 16,18-7 0-16,0 0 0 0,0 0 5 0,0 0-5 0,0 0 0 0,0 0-1 0,0 0 1 0,0 0 0 15,0 0-19-15,-69 15 19 0,0 0 0 0,-2 0 0 0,52-14 0 0,0 0 0 0,-1 1-13 16,1-2 13-16,-1 0 0 0,-3-2 16 0,4 0-16 0,-1 0 0 0,-2-1 15 0,3 0-15 0,-2 1 0 15,-1-5 0-15,-14-2 0 0,-1 0 0 0,-1-2 4 0,6-1-4 0,-1-1 0 0,0-1-14 16,7 0 14-16,-1-1 0 0,-1-1 9 0,5 3-9 0,0-1 0 0,-2-2 0 0,2 2 0 0,0 0 0 16,-1-2 18-16,4-1-18 0,0 0 0 0,-2-1 8 0,3-1-8 0,-1 1 0 0,-3-1-8 0,5-2 8 15,-1 0 0-15,-2 0 0 0,2-1 0 0,0-1 0 0,1-1-7 0,0 0 7 0,1 0 0 0,-2-1-10 16,3 0 10-16,1 2 0 0,-3-4-15 0,4 4 15 0,-1-2 0 0,0 1 0 0,1 0 0 0,2-2 0 16,0-2-21-16,2 5 21 0,1 1 0 0,-1-4-16 0,1 2 16 0,1 0 0 0,-1-1 9 15,3 1-9-15,0 1 0 0,-1-4 0 0,3 4 0 0,0 0 0 0,0-3 11 0,3 2-11 0,0-2 0 0,0 2 8 16,1 0-8-16,0-1 0 0,2 0-3 0,1 1 3 0,0 0 0 0,2-1 0 15,-1 2 0-15,0-1 0 0,2 0 3 0,-3 0-3 0,1 1 0 0,0 0 17 0,3-1-17 0,0 2 0 0,2-4 22 16,0 4-22-16,0-2 0 0,2-1 0 0,-1 6 0 0,0-2 0 0,3 1 26 0,1 1-26 16,0 2 0-16,-1-3 11 0,4 2-11 0,-1 0 0 0,1 1 8 0,2 2-8 0,0 3 0 0,2-3 0 15,-3 3 0-15,1 0 0 0,1-2 20 0,2 2-20 0,0 1 0 0,1-2 16 0,0 5-16 0,0-1 0 16,1-1 17-16,-2 5-17 0,0 1 0 0,1 0 0 0,1 2 0 0,0 1 0 0,0 1 8 16,2 1-8-16,0 2 0 0,1 0 17 0,0 2-17 0,-1 0 0 0,0 1 21 0,-1 4-21 0,2-2 0 15,-1 0 0-15,3 4 0 0,1-2 0 0,-1 1 7 0,0 4-7 0,1 0 0 0,-1 1 2 16,-1 0-2-16,0 4 0 0,2-4 11 0,-5 4-11 0,1-2 0 0,2 1 0 0,-2 3 0 0,0 1 0 15,1-2 11-15,-5 1-11 0,0 0 0 0,2 1 10 0,-3 4-10 0,0-2 0 0,2 3-3 16,-3-5 3-16,-1 2 0 0,1 0 0 0,-1 1 0 0,-2-1 0 0,2 1 0 0,-5-3 0 0,1 2 0 16,0 0-4-16,-1 2 4 0,-1-1 0 0,1 1 2 0,-4-3-2 0,0-1 0 0,1 2 0 15,-4-4 0-15,0-1 0 0,1 2 30 0,-5-4-30 0,0-1 0 0,3 1-1 0,-6-9 1 0,0-1 0 0,-2 3 12 16,1-2-12-16,-1 1 0 0,0 2 0 0,0-1 0 0,0 0 0 0,-3 2-7 0,1 0 7 0,0 1 0 16,-1 2-19-16,0-2 19 0,-1 1 0 0,1-1-27 0,-2 2 27 0,0-2 0 0,-1 2 0 15,0-1 0-15,0-1 0 0,-2 1-22 0,-1-1 22 0,0 0 0 0,1 0-28 0,-1-3 28 0,1 2 0 16,0-2-8-16,-2-1 8 0,1 1 0 0,-2 2 0 0,2-5 0 0,-1 2 0 0,0 1-30 15,1-3 30-15,0 1 0 0,-2 1-47 0,2-3 47 0,-1 1 0 0,-2 0-49 0,3-2 49 0,-1 1 0 0,0 0 0 16,8-5 0-16,0 0 0 0,-2 1-2 0,3-1 2 0,0 1 0 0,-1-2-13 0,2 1 13 0,0 1 0 16</inkml:trace>
  <inkml:trace contextRef="#ctx0" brushRef="#br1" timeOffset="86486.56">14309 13248 0 0,'0'0'388'0,"0"0"-388"15,5 0 0-15,0 0 0 0,0 2-18 0,-1-2 18 0,0 0 0 0,2 0-30 16,-2 0 30-16,-1 0 0 0,1 1-4 0,-2-1 4 0,0 0 0 0,2 2 0 0,-3-1 0 0,0 0 0 0,1 3 9 16,-2-3-9-16,0 1 0 0,0-2 0 0,0 3 16 0,-1 0-16 0,0 1 0 0,-1-1 17 0,-8 7-17 0,-2 1 0 15,2 0 0-15,-5 1 0 0,-1-1 0 0,0 0-12 0,-3 1 12 0,-1 0 0 0,1 0-21 16,-2-2 21-16,0 0 0 0,1 1 16 0,-20 3-16 0,2 1 0 0,-1 0 0 0,-1-5 0 0,-1 3 0 0,0-2 10 15,2-1-10-15,-2-3 0 0,1 2-8 0,0 0 8 0,0-1 0 0,1 1-22 0,2-3 22 16,1 0 0-16,-2 1 0 0,1-3 0 0,1 1 0 0,-2-1-10 0,1-1 10 0,-1 0 0 0,0 0-2 16,2 0 2-16,-1-2 0 0,1 2 13 0,-5 0-13 0,2-1 0 0,0 1 0 0,-8-2 0 0,2 0 0 15,-4 1-1-15,2-2 1 0,-2 0 0 0,2 2-13 0,-2-4 13 0,2 1 0 0,-2-1 1 16,-5 1-1-16,0-2 0 0,1-2 0 0,1 2 0 0,-1-2 0 0,0-1 22 0,0 2-22 0,1-3 0 16,-3 1 26-16,8-1-26 0,-2-1 0 0,1 1 32 0,2 0-32 0,2 0 0 0,-4-2 0 15,0 2 0-15,-2 0 0 0,2-2 3 0,-4 0-3 0,0 0 0 0,2-2 13 0,-1 1-13 0,1-1 0 16,-2 1 30-16,3-2-30 0,-1 2 0 0,2-2 0 0,-1 3 0 0,2-1 0 0,-3 0 17 15,7 2-17-15,-2-1 0 0,2-2-2 0,9 2 2 0,-1 0 0 0,-2-1-16 0,7 3 16 0,1-1 0 16,-1 0 0-16,7 3 0 0,-2 0 0 0,0-2 1 0,4 3-1 0,1 1 0 0,-3-3 5 0,14 5-5 16,-1 0 0-16,1-1-16 0,2 1 16 0,0 1 0 0,-3-2 0 0,9 2 0 0,0 0 0 0,-1 0-16 15,1 0 16-15,0 0 0 0,-1 0-17 0,1 0 17 0,0 0 0 0,-1 0-4 0,1 0 4 0,0 0 0 16,-1 2 0-16,2-2 0 0,0 0 0 0,-2 0 4 0,2 0-4 0,0 0 0 0,0 3-8 16,1-3 8-16,0 1 0 0,1 3-21 0,1-3 21 0,0 1 0 0,0 1 0 0,12 6 0 0,-1 1 0 0,1 0-6 15,4 0 6-15,2 1 0 0,-1 1 9 0,16 8-9 0,1 0 0 0,1 1 14 16,-1-5-14-16,2 1 0 0,-1 1 0 0,-2-4 0 0,-1 2 0 0,2 0 1 0,-1-2-1 0,-2-1 0 0,0 3-2 15,2-3 2-15,-1 2 0 0,1-2 5 0,0-3-5 0,1 1 0 0,1 1 0 0,-4 0 0 0,0-1 0 16,3 1 6-16,-2-2-6 0,2 1 0 0,-1 0 7 0,-1-4-7 0,1 2 0 0,1 2 8 16,3-5-8-16,-2 2 0 0,2 1 0 0,1-5 0 0,0 1 0 0,1 3 5 15,0-3-5-15,2-1 0 0,-2 2 4 0,0-4-4 0,0 2 0 0,-1 1-4 0,3-2 4 0,-2-1 0 0,2 0 0 16,-3-1 0-16,1 0 0 0,2 2 10 0,0-3-10 0,-1 0 0 0,2-1 21 0,0-1-21 0,-1 0 0 16,1-1 14-16,-2-3-14 0,0 0 0 0,0 1 0 0,-1-2 0 0,-2 0 0 0,4-2 8 0,-5 2-8 15,0 2 0-15,1-5 20 0,5 3-20 0,0-2 0 0,2-2 19 0,-4-1-19 0,0 0 0 16,1-1 0-16,-8-2 0 0,0 2 0 0,4-1 25 0,-7 0-25 0,0-1 0 0,1 0 20 0,-3 0-20 0,0-1 0 15,3 0 3-15,-5 2-3 0,0 1 0 0,3-1 0 0,-3 1 0 0,0-1 0 0,1-1-8 16,-3 3 8-16,0-1 0 0,3-1-15 0,-5 2 15 0,1 1 0 0,1-2-13 0,-4 2 13 16,-1 1 0-16,-1-2 0 0,-4 2 0 0,-1 1 0 0,2 0 23 0,-11 4-23 0,0 1 0 0,3-2-6 15,-3 2 6-15,0 0 0 0,1-1-40 0,-2 0 40 0,-1 1 0 0,2-1 0 0,-6 3 0 0,0 1 0 16,2-2-50-16,-2 1 50 0,0 0 0 0,1-1-6 0,-2 0 6 0,0-1 0 0,2 1-24 16,-2 0 24-16,0 0 0 0,0-2 0 0,0-1 0 0,0 2 0 0,-2-2-8 0,1 1 8 0,0 0 0 0,-2-3-33 15,1 2 33-15,0 0 0 0,-1-2-26 0,1 2 26 0,0 0 0 0,0-3 0 0,0 3 0 16,0 0 0-16,-1-2-20 0,2 1 20 0,0 2 0 0</inkml:trace>
  <inkml:trace contextRef="#ctx0" brushRef="#br1" timeOffset="87387.13">19882 13193 0 0,'0'0'315'0,"0"0"-315"0,4 10 0 0,0-1 0 0,0 1 11 0,-3-3-11 0,0-1 0 16,0 2 28-16,-4 10-28 0,0 0 0 0,-1 0 36 0,-5 1-36 0,1-1 0 0,0 1 0 15,-3-1 0-15,-2 0 0 0,0 0 26 0,-2-2-26 0,1 1 0 0,-1 1 5 0,-15 7-5 0,1 0 0 0,-1 0-11 16,1-5 11-16,0 0 0 0,-2 1 0 0,-1-7 0 0,0 2 0 0,1 1-2 0,4-5 2 0,-2-1 0 0,1 1-4 16,-1-2 4-16,-1 0 0 0,0 1-18 0,0-3 18 0,-1 0 0 0,1 3 0 15,-2-2 0-15,-1-1 0 0,0 0-1 0,2-1 1 0,-1-1 0 0,-1 2 19 0,-2-4-19 0,0 1 0 0,0 1 2 16,2-4-2-16,-1-1 0 0,0 4 0 0,2-5 0 0,-1 0 0 0,1 3-19 0,0-6 19 0,-1 1 0 16,1-2-13-16,-4 0 13 0,0 0 0 0,0-1 0 0,0 1 0 0,1 0 0 0,-1-1 0 15,1-1 0-15,2-1 0 0,-2 0 2 0,3-1-2 0,1-1 0 0,-1 1 5 0,-4-3-5 0,1 1 0 16,-1 0 3-16,3-1-3 0,0 0 0 0,-3-1 0 0,1-1 0 0,0 1 0 0,-1-1 5 15,2-3-5-15,-1 0 0 0,0-1 18 0,7-1-18 0,0 0 0 0,-1 0 11 0,4-1-11 0,0 0 0 0,-3-1 0 16,6 0 0-16,-1-1 0 0,-2 0 3 0,2-4-3 0,2 1 0 0,-1 0 28 16,3-3-28-16,1-1 0 0,-4 1 4 0,4-3-4 0,1 1 0 0,-3-2 0 0,8 0 0 0,-1 0 0 0,-2-2 1 15,7 3-1-15,-1 0 0 0,1-1-6 0,4 1 6 0,0-1 0 0,0 0-14 0,1 1 14 16,-1 2 0-16,1-2 0 0,5 0 0 0,0-1 0 0,3-1-19 0,2-2 19 0,0 1 0 16,0-3-3-16,4 5 3 0,-1 2 0 0,1-3-2 0,4 3 2 0,-1-2 0 0,2 0 0 0,1 4 0 0,1 0 0 15,3-2-5-15,-1 0 5 0,1 1 0 0,1-1 0 0,1 3 0 0,2 1 0 0,0-3 4 16,1 4-4-16,1 0 0 0,-1-1 0 0,-1 5 0 0,1 0 0 0,3-3 2 0,-2 8-2 0,0-2 0 15,1-2-1-15,3 6 1 0,0 0 0 0,2-1-1 0,0 2 1 0,0-1 0 0,3 0 0 16,-1 3 0-16,1 1 0 0,2-3 3 0,1 4-3 0,1-1 0 0,0 0 14 0,-3 4-14 0,1 0 0 16,1-2 7-16,3 1-7 0,-2 3 0 0,1-4 0 0,0 7 0 0,-1-2 0 0,1 1 9 15,0 2-9-15,0 1 0 0,0 0 16 0,4 1-16 0,-2 0 0 0,1 2 20 0,0 0-20 0,-1 0 0 0,3 2 0 16,-7 0 0-16,1 2 0 0,2 0 15 0,-1 0-15 0,-1 0 0 0,3 2 5 0,0 3-5 16,0-1 0-16,0 1-2 0,-4 2 2 0,2 0 0 0,-2-1 0 0,-2 2 0 0,1 1 0 0,0-2 6 15,-3 3-6-15,-1 1 0 0,2-2 5 0,1 4-5 0,-1-2 0 0,4 2 8 0,-6 2-8 0,0-1 0 16,2 2 0-16,-4 0 0 0,0 0 0 0,2 2 20 0,-7-2-20 0,0 2 0 0,3 0 8 15,-5 1-8-15,0 0 0 0,1 2 2 0,-2 2-2 0,-1 0 0 0,0-1 0 0,-4-2 0 0,2 1 0 16,-1 1 5-16,-5-4-5 0,1 1 0 0,1 2 0 0,-4 2 0 0,0-1 0 0,2 3-5 16,-6-1 5-16,0-1 0 0,1 3 0 0,-4-2 0 0,-1 0 0 0,2 2-2 0,-3 0 2 0,0-1 0 0,0 3 9 15,-3-3-9-15,1-2 0 0,1 3 7 0,-5-4-7 0,-1-1 0 0,1 1 0 0,-2-1 0 0,0-1 0 16,-2 2-9-16,0-5 9 0,0-1 0 0,-1 2 1 0,-1-5-1 0,0 0 0 0,-3 2 12 16,2-6-12-16,-1 1 0 0,-2 1 0 0,6-4 0 0,0 0 0 0,-2 2 6 0,4-11-6 0,0 0 0 15,-1 1-13-15,1-2 13 0,0 2 0 0,0 1-29 0,0-2 29 0,0 0 0 0,-1 2 0 16,0-2 0-16,1 0 0 0,0 1-24 0,2-5 24 0,0 0 0 0,0 0-24 0,-1 0 24 0,1 0 0 0,-1 2-27 15,1 0 27-15,0-1 0 0,-1 0 0 0,1 1 0 0,0 0 0 0,0 0-37 16,1-2 37-16,0 0 0 0,-1 2-30 0,2-2 30 0,0 0 0 0</inkml:trace>
  <inkml:trace contextRef="#ctx0" brushRef="#br1" timeOffset="87637.42">22232 13358 0 0,'0'0'594'0,"0"0"-594"15,-1 0 0-15,0 0 0 0,-1-2-85 0,1 2 85 0,0 0 0 0,0-3-92 16,-2 2 92-16,0 0 0 0,3 1 0 0,-2-1-64 0,0 1 64 0,0-2 0 0</inkml:trace>
  <inkml:trace contextRef="#ctx0" brushRef="#br1" timeOffset="110576.45">11086 11575 0 0,'0'0'422'0,"0"0"-422"0,2 5 0 0,0 0 0 0,2 3-26 16,-3-4 26-16,0 1 0 0,2 0-26 0,-2 2 26 0,0-2 0 0,3 1-35 0,-3 1 35 0,0 1 0 0,3 0 0 16,-4 11 0-16,0 2 0 0,0-2-19 0,-3 3 19 0,1 0 0 0,-1 0-4 0,-4-1 4 0,1 1 0 15,0 2 3-15,-2-2-3 0,-1 1 0 0,1-1 0 0,-9 14 0 0,-1-1 0 0,-3 1 18 16,2-6-18-16,-1 0 0 0,-1 1 6 0,3-3-6 0,-2-1 0 0,0 0 10 0,-2-2-10 0,-1 0 0 15,-1 3 0-15,-4-5 0 0,0 0 0 0,0 1 18 0,2-3-18 0,0 0 0 0,-2 2 9 0,-2-5-9 0,1 3 0 16,0-1-15-16,-4-4 15 0,1 0 0 0,0 2 0 0,0-5 0 0,1 0 0 0,-2 3-4 16,-3-3 4-16,0 0 0 0,-1 1-2 0,-3-2 2 0,1 0 0 0,-4 0 33 0,-3-2-33 0,-2 1 0 15,1-1 0-15,-5-2 0 0,1 1 0 0,-2 1 33 0,3-3-33 0,-1-1 0 0,0 2-4 16,-1-2 4-16,0-1 0 0,0 0-16 0,4-5 16 0,2 0 0 0,-4 2 0 0,-5-3 0 0,-1 0 0 16,-1 0-3-16,5-1 3 0,0 0 0 0,-2 0 5 0,4-2-5 0,0-1 0 0,-2 1 9 0,2-2-9 15,-2 0 0-15,1 0 0 0,-1-3 0 0,1 0 0 0,-5 1 16 0,6-3-16 0,-1-1 0 0,-4-1-9 16,4-2 9-16,-3 1 0 0,1-3-19 0,2 0 19 0,0 0 0 0,-3 0 0 0,9-5 0 0,-2 1 0 15,2 0-12-15,3-1 12 0,0 0 0 0,-3-1-27 0,8 0 27 0,1 0 0 0,-4 0-36 16,2-2 36-16,0-2 0 0,1-2 0 0,5 0 0 0,-1 0 0 0,-1-2-24 0,3 1 24 16,-1-1 0-16,-1 1 11 0,6-2-11 0,-1-1 0 0,0-2 10 0,5-1-10 0,1-1 0 0,-2 1 0 15,4-2 0-15,0 3 0 0,0-3-14 0,5-2 14 0,0 2 0 0,0-3-10 0,2 2 10 0,0 1 0 16,-2-1 2-16,7-4-2 0,-1 2 0 0,-2-2 0 0,4 2 0 0,1-2 0 0,-5 1-1 0,7 1 1 16,1 0 0-16,-3-2 41 0,6 1-41 0,0-1 0 0,-3-2 17 0,3 2-17 0,0 0 0 0,3 1 0 15,0 0 0-15,1 0 0 0,0 0 15 0,2 0-15 0,1 1 0 0,0-1 20 16,1-1-20-16,0 2 0 0,0 0-1 0,3-2 1 0,0 1 0 0,1-2 0 0,4 4 0 0,1-1 0 0,0 0 8 15,4 1-8-15,-2 1 0 0,1-3 19 0,3 5-19 0,-1-1 0 0,1-2-4 0,-2 5 4 0,2-1 0 16,1 1 0-16,1 0 0 0,0 1 0 0,2-1-6 0,0 3 6 0,-1-1 0 0,2 1-15 16,3 1 15-16,-1 2 0 0,1-4 33 0,1 4-33 0,0 1 0 0,-2-1 0 0,3 5 0 0,-1-1 0 15,3 0 3-15,-2 3-3 0,0 0 0 0,1-3-11 0,3 4 11 0,-2 0 0 0,1 1-8 16,0 3 8-16,-1 0 0 0,4-2 0 0,1 5 0 0,0 0 0 0,4-2-17 0,-5 4 17 0,3 0 0 16,1-1-18-16,-2 4 18 0,-1 1 0 0,4-2 2 0,-2 5-2 0,1-1 0 0,2 1 0 0,-6 2 0 15,1 0 0-15,1-2 11 0,3 5-11 0,0 0 0 0,0 1 10 0,5 3-10 0,0-1 0 0,2 0 9 16,-8 3-9-16,0 0 0 0,1 3 0 0,0 0 0 0,0 1 0 0,0 1 14 15,4 2-14-15,1-1 0 0,0 3 18 0,-1-1-18 0,-2 1 0 0,4 2 18 0,0-1-18 0,0 2 0 0,1-1 0 16,-4 3 0-16,2-1 0 0,0 1 23 0,-2 4-23 0,-2-1 0 0,2 1 18 0,-7 4-18 0,1-2 0 16,1 2 21-16,4 2-21 0,2 0 0 0,0 2 0 0,-2 0 0 0,0 1 0 0,0-1 19 15,-4 0-19-15,2 0 0 0,0 2 9 0,-3-1-9 0,-2 2 0 0,1-1-4 0,1 3 4 0,0 0 0 16,2-2 0-16,-8 3 0 0,0-1 0 0,2-2-3 0,-4 5 3 0,1-2 0 0,-1 2-1 16,-4-1 1-16,1 0 0 0,0 0-11 0,-4 1 11 0,-1-1 0 0,2 3 0 0,-5-2 0 0,0 0 0 0,1 0-12 15,-5-1 12-15,0 1 0 0,0 2 15 0,-2-3-15 0,-1-1 0 0,1 2-4 0,-5-2 4 0,0 1 0 16,-1-1 0-16,-5 1 0 0,0-2 0 0,2 1-12 0,-7-2 12 0,0 1 0 0,2 1-11 15,-4 0 11-15,0-2 0 0,-1 1 5 0,-2 1-5 0,0-2 0 0,-2 0 0 0,-3-2 0 0,1 0 0 16,-3-1-6-16,-3 1 6 0,1-2 0 0,-1 0 4 0,-4-2-4 0,-1 2 0 0,-2-1 8 16,3-4-8-16,-1 2 0 0,-1 1 0 0,-5-3 0 0,2 0 0 0,-1 1 8 0,-1 1-8 0,-1-2 0 15,-1 3 9-15,-2-4-9 0,-1 0 0 0,1 3-5 0,-2-4 5 0,-1-1 0 0,-1 3 0 16,-1-4 0-16,-1 2 0 0,-1 0-10 0,2 0 10 0,0 0 0 0,-1 2-12 0,-5 2 12 0,0 0 0 0,0 1-32 16,0-3 32-16,-1 1 0 0,-1 1 0 0,9-7 0 0,-1-3 0 0</inkml:trace>
  <inkml:trace contextRef="#ctx0" brushRef="#br1" timeOffset="111995.33">26699 10884 0 0,'0'0'293'0,"0"0"-286"0,30 12-7 0,0-1 0 0,3 1 7 0,-17-5-7 0,1 2 0 16,2-1 15-16,-4 0-15 0,1 1 0 0,1 1 0 0,-4 0 0 0,-1 1 0 0,2-1-1 15,-3 1 1-15,-1 2 0 0,0 0-12 0,-2 0 12 0,0 1 0 0,-1 0 2 0,-3 1-2 0,0-1 0 0,1 1 0 16,-4 2 0-16,0 0 0 0,0-1 10 0,-3 2-10 0,0-1 0 0,-2 3 18 0,-2-2-18 0,0 2 0 0,0-1 20 15,-11 14-20-15,2 2 0 0,-1-1 0 0,-3-3 0 0,-1 0 0 0,-2-1 7 16,1-5-7-16,-1 0 0 0,-2 2 0 0,1-5 0 0,2-2 0 0,-3 1-6 0,1-3 6 0,-1-1 0 0,0 1 0 16,-2-2 0-16,0 0 0 0,-1-1 6 0,-2-1-6 0,0 0 0 0,-3 1-9 0,4-2 9 0,0-1 0 15,0 0-17-15,0 0 17 0,0-2 0 0,0 2 0 0,-3-5 0 0,1 0 0 0,-2 3-2 16,0-5 2-16,1 0 0 0,-2 3 2 0,-1-5-2 0,2-1 0 0,0 3 2 0,-1-5-2 0,1 1 0 16,-2 1 0-16,0-3 0 0,1 0 0 0,0 0 1 0,-1-4-1 0,1 1 0 0,-2-3-2 15,2 0 2-15,-1 0 0 0,-2-2-1 0,6 0 1 0,0 0 0 0,-2-3 0 0,3 0 0 0,-1 0 0 16,-1-4 15-16,0 1-15 0,0-2 0 0,-2-1 28 0,4 1-28 0,0-3 0 0,0-1 11 15,0 1-11-15,0-2 0 0,-2-1 0 0,3 2 0 0,1-1 0 0,-1-2-2 0,2 0 2 0,1 0 0 16,-2-2-1-16,5 0 1 0,-2 0 0 0,-1-2 7 0,3-1-7 0,1 1 0 0,-2-1 0 0,3-3 0 16,1 1 0-16,-3-3 3 0,5 3-3 0,0-3 0 0,-1 1-12 0,4 1 12 0,-1-1 0 0,-1-2-5 15,4 1 5-15,1-1 0 0,-1 0 0 0,4 2 0 0,1-3 0 0,-1 1 6 0,3 0-6 0,0 1 0 16,-2-1 12-16,6-1-12 0,0 1 0 0,-1-3 8 0,5 4-8 0,0-1 0 0,2 0 0 16,0 1 0-16,0 2 0 0,1-3 9 0,2 3-9 0,1-1 0 0,0-1 0 0,4 2 0 0,1 2 0 15,1-5 14-15,1 6-14 0,-1-2 0 0,2 0 0 0,4 1 0 0,-2 1 0 0,1-2-3 0,4 4 3 16,0 0 0-16,2-2-19 0,0 3 19 0,0-1 0 0,2 0 6 0,1 3-6 0,0-1 0 15,2 0 0-15,0 4 0 0,0 0 0 0,3-1 11 0,0 7-11 0,0-3 0 0,2 0 6 0,-1 2-6 0,2 1 0 16,-1-2 0-16,0 4 0 0,1-1 0 0,1-1 0 0,2 3 0 0,-2 2 0 0,2 0 8 16,3 4-8-16,-2-1 0 0,1 1 11 0,0 2-11 0,0 0 0 0,-1 0 10 0,1 3-10 0,0-1 0 15,-1 1 0-15,4 1 0 0,-2 1 0 0,3 1 2 0,-3 0-2 0,2 1 0 0,-2 3-5 16,1 1 5-16,0 1 0 0,-1 0-16 0,-2 2 16 0,-2 1 0 0,2 0 0 0,-2 5 0 0,2-2 0 16,-2 1-8-16,-2 1 8 0,1 0 0 0,0 0 0 0,0 4 0 0,-1-2 0 0,1 3-3 15,0-2 3-15,-2 1 0 0,2 1 0 0,-3 1 0 0,0-1 0 0,1 2-1 0,-4 1 1 0,0-1 0 16,2 4 0-16,-4-1 0 0,0 1 0 0,1 0-5 0,-4 6 5 0,1-3 0 0,2 2 0 15,-4 0 0-15,0 0 0 0,2-2-16 0,-5 5 16 0,-2-2 0 0,1 1-2 0,-3 0 2 0,-1 1 0 0,3 1-4 16,-5 3 4-16,1-1 0 0,0 1 0 0,-4 0 0 0,1-1 0 0,1 1-14 0,-6-1 14 0,1 0 0 16,1 3-3-16,-5-3 3 0,0 0 0 0,2 1-1 0,-5 2 1 0,0-1 0 0,1 3 0 15,-6-3 0-15,0 1 0 0,-1 2-1 0,-5-4 1 0,1 0 0 0,0 4-3 0,-4-4 3 0,-1 1 0 16,1 1 6-16,-6-4-6 0,2 1 0 0,-3 2 0 0,-1-3 0 0,-1-2 0 0,-2 5 9 0,-1-4-9 16,1-1 0-16,-1 0 0 0,-6-3 0 0,1 1 0 0,-1 1 16 0,-1-2-16 0,-1-2 0 0,-1 3 0 15,-6 0 0-15,1 0 0 0,-1-1 16 0,-5-5-16 0,2 2 0 0,-2-1 20 16,-1-1-20-16,-2 1 0 0,0-1 28 0,2 2-28 0,0-1 0 0,1 0 0 0,-6 1 0 0,2-1 0 0,-2 0 0 15,10-6 0-15,-2 0 0 0</inkml:trace>
  <inkml:trace contextRef="#ctx0" brushRef="#br1" timeOffset="113163.13">8616 11314 0 0,'0'0'327'0,"0"0"-327"0,0 0 0 0,0 0 0 0,0 1 0 15,0-1 0-15,0 0 0 0,0 0 0 0,0 2 27 0,0-2-27 0,0 0 0 0,0 0 0 0,-2 1 48 0,2-1-48 0,0 0 0 16,-1 0 0-16,1 0 0 0,0 0 0 0,-2 1 46 0,2-1-46 0,0 0 0 0,-2 2 24 15,0-2-24-15,1 0 0 0,0 1 0 0,0-1 0 0,0 0 0 0,-1 0 0 0,1 0 0 0,0 0 0 16,-1 1 4-16,1-1-4 0,0 0 0 0,-2 1-1 0,1-1 1 0,1 0 0 0,-3 0 4 16,2 0-4-16,0 0 0 0,-3 0 0 0,5 0 0 0,0 0 0 0</inkml:trace>
  <inkml:trace contextRef="#ctx0" brushRef="#br1" timeOffset="114447.7">25985 10486 0 0,'0'0'387'0,"0"0"-387"15,0-5 0-15,0-2 0 0,2 1-2 0,-2 1 2 0,0 0 0 0,1 2 4 16,-1-1-4-16,0 0 0 0,-1-3-10 0,-1 2 10 0,0 0 0 0,0-1 0 0,-1 0 0 0,-1 1 0 16,-1-1-9-16,-9-4 9 0,-1-1 0 0,-1 0-2 0,-2 2 2 0,1 1 0 0,-3 0 10 15,0 2-10-15,0 1 0 0,0 0 0 0,-1 2 0 0,1 2 0 0,-3-3 15 0,-1 4-15 0,1 0 0 0,0 0 11 16,-19 4-11-16,2 0 0 0,0 0 2 0,6 4-2 0,-1-1 0 0,0 1 0 0,10 2 0 0,-1-1 0 16,-2 1-3-16,5 1 3 0,1 0 0 0,1 1-3 0,4 1 3 0,1 1 0 15,-3 2 7-15,13-8-7 0,0 0 0 0,-2 1 0 0,4 1 0 0,0 0 0 0,0 2 11 0,2 0-11 0,0 1 0 16,-1-1 13-16,3 5-13 0,0 1 0 0,-1-2 7 0,3 2-7 0,0 2 0 0,1 1 0 15,5 15 0-15,0-1 0 0,1 3 3 0,7-6-3 0,2 2 0 0,-2-2-4 0,6-3 4 0,0 1 0 0,2 2-12 16,-24-32 12-16,0 0 0 0,0 0 0 0,55 49 0 0,2-2 0 0,0 4-14 16,-27-34 14-16,-1 1 0 0,2 2 1 0,-3-5-1 0,-1-1 0 0,1 1-9 0,0-4 9 0,0 1 0 0,0-1 0 15,1-2 0-15,1-1 0 0,1 2-18 0,-1-5 18 0,1-1 0 0,1 0-33 0,-32-4 33 16,0 0 0-16</inkml:trace>
  <inkml:trace contextRef="#ctx0" brushRef="#br1" timeOffset="114780.98">26449 10931 0 0,'0'0'308'0,"0"0"-293"0,0-12-15 0,0 3 0 0,-2-4 0 16,2 8 0-16,0-1 0 0,0 0 16 0,0 1-16 0,0-1 0 0,0 1 0 0,0 2 0 0,0-2 0 15,0-1 22-15,0 2-22 0,0 1 0 0,1-2 14 0,-1 3-14 0,0 0 0 0,1-2 13 16,-1 3-13-16,0 0 0 0,1-3 0 0,0 4 0 0,0 0 0 0,1 0 16 0,0 0-16 0,0 2 0 16,0 0 22-16,6 7-22 0,1 0 0 0,0 2 8 0,3 5-8 0,0 0 0 0,0 0 0 15,11 22 0-15,0-1 0 0,0 1-4 0,0-5 4 0,-1 1 0 0,0 1-3 0,-6-4 3 0,2 1 0 0,-2-1-9 16,-2-4 9-16,-1-2 0 0,1 3 0 0,-4 1 0 0,0 1 0 0,2-1-25 0,-5 1 25 0,-1-1 0 15,2 1-33-15,-8-7 33 0,0 2 0 0,2-1-43 0,-5-7 43 0,0-1 0 16,0 1 0-16,-3-6 0 0,-1 2 0 0,-2-4-36 0,4-3 36 0,0-5 0 0,-2 4-17 0,0-3 17 0,-1 0 0 16,-1 3 1-16,5-5-1 0,0 0 0 0,-2-1 0 0,-6 1 0 0,1 0 0 15,-2 1-1-15,0-1 1 0,0 0 0 0,-3-3 16 16,2 0-16-16,-1 0 0 0,-1 0 27 0,0 0-27 0,2-3 0 0,-3 1 0 0,3-2 0 0,-1 0 0 0,0-1 41 0,-1-1-41 0,2-1 0 0,-2-1 42 16,4 0-42-16,-1 1 0 0,0-3 26 0,3 1-26 0,-2-1 0 0,2 0 0 0,3-3 0 0,-1 2 0 15,1-2 20-15,3 0-20 0,0-1 0 0,0 0 23 0,4 2-23 0,0-2 0 0,-2 1-1 16,6-1 1-16,0 2 0 0,2-3 0 0,3 2 0 0,1 0 0 0,1 1-22 0,4 1 22 0,-2-2 0 0,1 0-31 15,16-3 31-15,1 0 0 0,1-1-46 0,1 10 46 0,0-1 0 0,1 1 0 0,-4 6 0 0,1 1 0 16,0-3-38-16,2 6 38 0,1 0 0 0,0 0-34 0,-34 0 34 0,0 0 0 0,0 0-21 16,0 0 21-16,0 0 0 0</inkml:trace>
  <inkml:trace contextRef="#ctx0" brushRef="#br1" timeOffset="116122.12">16268 11360 0 0,'0'0'279'0,"0"0"-284"0,2 5 5 0,0-1 0 0,0 5-4 0,-2-9 4 0,0 0 0 15,1 1 0-15,-1-2 0 0,0-1 0 0</inkml:trace>
  <inkml:trace contextRef="#ctx0" brushRef="#br1" timeOffset="120684.6">8710 11137 0 0,'0'0'491'0,"0"0"-486"16,1 2-5-16,0 0 0 0,0 0 0 0,0 1 0 0,0-2 0 15,0 1-4-15,0-1 4 0,0 0 0 0,0 2-1 0,0-2 1 0,1 1 0 0,-2-2 0 0,0 1 20 16,1 1-20-16,1-1 0 0,-2 0 0 0,1-1 0 0,0 0 0 0,0 0 25 0,-1 0-25 0,0 0 0 0</inkml:trace>
  <inkml:trace contextRef="#ctx0" brushRef="#br1" timeOffset="121719.89">25770 11060 0 0,'0'0'365'0,"0"0"-365"16,5 4 0-16,0-1 0 0,1 2-11 0,-4-4 11 0,0 0 0 0,3 1-13 16,-2-2 13-16,0 2 0 0,0-1-46 0,0-1 46 0,0 0 0 0,-3 0 0 0,3 0 0 0,-1-1 0 0,0-1 0 0,2 2-27 15,-4 0 27-15,0 0 0 0</inkml:trace>
  <inkml:trace contextRef="#ctx0" brushRef="#br1" timeOffset="124040.16">9148 9003 0 0,'0'0'364'0,"0"0"-359"0,-2 0-5 0,0 2 0 0,-1 0 7 0,1-1-7 0,0 1 0 15,-1 0 27-15,1-1-27 0,-1 0 0 0,0 0 0 0,1 0 0 0,0 0 0 0,-1 0 23 16,1-1-23-16,0 0 0 0,-1 1 1 0,2-1-1 0,0 0 0 0,1 0 0 0,-3 0-15 0,2 0 15 0,0 0 0 0,-2-1 0 16,3 0 0-16,-3 0 0 0,2 0-12 0,0 0 12 0,0 0 0 0,1 1 0 0,-1-2 10 15,1-1-10-15,0 2 0 0,-1-1 14 0,1 0-14 0,0-1 0 0,1-1 0 0,-1 2 0 0,0-2 0 0,2 0 17 16,0 0-17-16,1 0 0 0,-1-2 16 0,0 2-16 0,0-1 0 0,2-2 15 0,0 1-15 0,-1 0 0 15,2 0 0-15,-1-2 0 0,1 2 0 0,0-3-1 0,6-7 1 0,0-1 0 0,3-1-15 16,-3 3 15-16,1-1 0 0,2-2-12 0,-2 3 12 0,1-1 0 0,0-1 0 0,0 3 0 0,-1-1 0 0,2-2 0 16,-2 3 0-16,1-1 0 0,2-1 9 0,-1 1-9 0,1 1 0 0,0-1 6 15,2 2-6-15,-2-2 0 0,3 1 0 0,-3-2 0 0,1 2 0 0,0-1-4 0,10-8 4 0,-1-2 0 0,1-1-1 16,-4 6 1-16,0 0 0 0,1-1 14 0,-2 3-14 0,1 1 0 0,-2-2 0 0,1 1 0 0,-2 1 0 16,2-3 20-16,2 4-20 0,1 0 0 0,-1-4 31 0,1 6-31 0,0-1 0 0,1-2 16 15,-3 2-16-15,-1 1 0 0,3-2 0 0,1 0 0 0,-1 1 0 0,1 1 21 0,0-2-21 0,1 1 0 16,0-1 14-16,0 0-14 0,0 0 0 0,3-1 15 0,-5 2-15 0,1-1 0 0,3-1 0 15,-1 2 0-15,0 0 0 0,2 0 9 0,2-1-9 0,-1 0 0 0,1 1 6 0,-1-1-6 0,-1 0 0 16,1 0 2-16,1 2-2 0,-1 0 0 0,0-4 0 0,3 4 0 0,-1-1 0 16,2-1-1-16,-1 2 1 0,-1 1 0 0,0-2-2 0,1 4 2 0,-1 0 0 0,2-4-8 0,-1 7 8 0,-1-2 0 15,0-2 0-15,3 4 0 0,0-2 0 0,-1-1-16 0,0 4 16 0,-1 0 0 0,2-2-1 0,5 2 1 16,1 0 0-16,1-3-6 0,-3 5 6 0,2 0 0 0,-2-3 0 0,1 4 0 0,-1 0 0 0,2-2-5 16,-3 2 5-16,-1 1 0 0,3 0-9 0,-1 0 9 0,-1-1 0 0,3 0-18 0,-2 2 18 0,0 0 0 15,1-2 0-15,-3 4 0 0,2 0 0 0,-2-2-11 0,-4 2 11 0,-1 0 0 0,1 0-18 16,-3 0 18-16,-1 0 0 0,0-1-26 0,-9 1 26 0,2 0 0 0,1-1 0 0,-14 1 0 0,1 0 0 15,-1-2-29-15,-2 2 29 0,0 0 0 0,3 2-15 0,-3-2 15 0,-1 0 0 0,1 0-15 0,-6 0 15 16,0 0 0-16,2 1 0 0,0-1 0 0,-1 0 0 0,1-1-3 0,0 1 3 0,0 0 0 16,2-2-9-16,-1 1 9 0,0-1 0 0,3 1-6 0,-1-1 6 0,0 0 0 0</inkml:trace>
  <inkml:trace contextRef="#ctx0" brushRef="#br1" timeOffset="124424.07">13268 7197 0 0,'0'0'382'0,"0"0"-388"16,2 2 6-16,0-1 0 0,2 2 5 0,-2-2-5 0,0-1 0 0,2 4 0 15,-2-3 0-15,0-1 0 0,-2 0 0 0,5 4 0 0,-2-2 0 0,-1 0 0 0,1-1-3 0,-1 2 3 0,0 0 0 0,1 0-1 16,-1-1 1-16,0 0 0 0,0 2 0 0,-1 0 0 0,0-2 0 0,1 2 9 0,-2-2-9 0,0-1 0 15,3 4-5-15,-3-2 5 0,0 0 0 0,1 0-2 0,-1-1 2 0,0 0 0 0,-3 2 0 16,2-2 0-16,0 1 0 0,-2 1-1 0,0-2 1 0,0 0 0 0,-2 1-4 0,1-1 4 0,0 0 0 0,4-2 0 0,-8 2 15 16,2-1-15-16,0 0 0 0,-1 2 0 0,0-3 0 0,-1 0 0 0,8 0 0 0,-8 2 11 15,0-2-11-15,0 0 0 0,-3 0-7 0,2 0 7 0,0 0 0 0,-4-2-6 0,-9-1 6 0,1 1 0 0,-3-1 0 16,14 2 0-16,-2-1 0 0,1 2 2 0,-10-1-2 0,1-1 0 0,-3 0 8 0,2 2-8 0,2 0 0 16,-1 0-3-16,3 2 3 0,1-2 0 0,-4 3 0 0,13-3 0 0,0 2 0 0,-1 0-9 15,2 0 9-15,0 0 0 0,0 1 4 0,1-1-4 0,0 1 0 0,-2 1 15 0,3-2-15 0,0 1 0 16,-2 2 0-16,3-1 0 0,0 1 0 0,-2-1 14 0,2 0-14 0,1-1 0 0,-2 5 14 15,4-3-14-15,0 2 0 0,-3-3 18 0,3 3-18 0,0 0 0 0,3-2 0 0,4 7 0 0,1 1 0 0,0 1 26 16,4-3-26-16,1 1 0 0,1 1 32 0,3-3-32 0,0 0 0 0,0-1 20 0,2 0-20 16,-1-2 0-16,1 0 0 0,-1-3 0 0,2 0 0 0,1 2-11 0,-3-4 11 0,1 2 0 0,-1 0-24 15,1-2 24-15,-1 1 0 0,0 0-23 0,-1-2 23 0,-1-1 0 0,2 1 0 0,-18-1 0 16,0 0 0-16</inkml:trace>
  <inkml:trace contextRef="#ctx0" brushRef="#br1" timeOffset="125409.15">13584 7363 0 0,'0'0'256'0,"0"0"-256"0,0 0 0 0,0 0 0 15,1 1 0-15,-1-1 0 0,0 0 0 0,1 0 0 0,0 0 0 0,0 0 0 0,0-1 5 16,0 1-5-16,0-2 0 0,1 1 0 0,-1 0 0 0,0 0 0 0,3-1 3 0,-2 2-3 0,0 0 0 0,1-4 10 16,0 2-10-16,0 1 0 0,0-2 1 0,1 1-1 0,0-1 0 0,0 0 0 0,1 1 0 15,-1 0 0-15,2-1 7 0,-1-1-7 0,0 2 0 0,3-3 5 0,-2 1-5 0,0 2 0 0,3-2 0 16,-2 1 0-16,1 0 0 0,1-2 0 0,10-4 0 0,-1 2 0 0,2-2-3 0,-1 1 3 0,0 1 0 15,2-2 6-15,-3 2-6 0,1 0 0 0,3 0 9 0,-4 2-9 0,1-1 0 0,1-1 0 16,-2 2 0-16,2-1 0 0,-2 0-5 0,1 2 5 0,0 0 0 0,0-3-8 0,0 3 8 0,-2 0 0 0,2-2 16 16,0 2-16-16,-1 0 0 0,2-3 0 0,-1 3 0 0,1-1 0 0,2-1 13 15,0 2-13-15,-2-2 0 0,3 1-9 0,12-4 9 0,1 1 0 0,1 0-13 0,-3 1 13 0,0 1 0 0,0 0 0 16,-5 1 0-16,1-1 0 0,-1 0-6 0,-1 1 6 0,0 2 0 0,1-3 3 0,-4 2-3 0,1 1 0 16,0-2 0-16,1 3 0 0,0 0 0 0,1 0 0 0,1-1 0 0,1-1 0 0,4-1 5 15,-1 0-5-15,0 2 0 0,2-2 13 0,-3 5-13 0,0-1 0 0,1-2 26 0,-5 1-26 0,0 1 0 16,3-4 0-16,-3 5 0 0,0 0 0 0,3 0 14 0,3-1-14 0,0-2 0 0,3 1 13 0,-1 2-13 15,0 0 0-15,2-3 24 0,-4 3-24 0,1 0 0 0,0 0 0 0,-3 2 0 0,1-1 0 0,1 1 31 16,-34-2-31-16,0 0 0 0,0 0 33 0,67 6-33 0,0-1 0 0,2 1 26 0,-37-3-26 16,1-1 0-16,-1 0 0 0,6 2 0 0,-1 0 0 0,1 0 15 0,3 1-15 0,-1-1 0 0,2 1 17 15,-5-1-17-15,0 2 0 0,2 1 24 0,-6-2-24 0,1 1 0 0,2 0 0 0,2 0 0 16,1 0 0-16,1 0 23 0,0-1-23 0,-2 1 0 0,1-1 21 0,-1 1-21 0,0 1 0 0,2 0 25 16,-9 0-25-16,0-2 0 0,1 4 0 0,-3-4 0 0,-1 1 0 0,1-1 0 0,0 1 0 0,-1 1 0 15,2 1 18-15,-5-2-18 0,0 0 0 0,1 0-10 0,-6-2 10 0,0 1 0 0,2 0 0 16,-5-2 0-16,-1 0 0 0,2 1-40 0,-12-4 40 0,1 1 0 0,-1 2-54 0,1-2 54 0,-1 0 0 15,0 2-58-15,-5-3 58 0,0 0 0 0,1 0 0 0,-1 0 0 0,0 0 0 0,2 1-55 16,-1-1 55-16,0 0 0 0,2 1-47 0,-2-1 47 0,0 0 0 0,2 0-27 0,-2 0 27 0,0 0 0 0,2-1 0 16,-1 0 0-16,0 1 0 0,1-2-15 0,0 1 15 0,-1 0 0 0</inkml:trace>
  <inkml:trace contextRef="#ctx0" brushRef="#br1" timeOffset="125792.23">17793 7079 0 0,'0'0'258'0,"0"0"-238"0,0 2-20 0,0-1 0 16,2 1 42-16,-1-1-42 0,0 0 0 0,0 1 26 0,-1-2-26 0,0 1 0 0,1 0 0 16,-1 0 0-16,0 1 0 0,-1-2-10 0,0 0 10 0,0 0 0 0,-1 3-24 0,0-3 24 0,0 0 0 0,-1 1-2 15,-1-1 2-15,1 0 0 0,-2 4 0 0,0-4 0 0,0 1 0 0,-2 1 10 0,-1 0-10 16,1-2 0-16,0 4 7 0,0-3-7 0,-1 2 0 0,-1-1 3 0,2 0-3 0,0 0 0 0,-3 0 0 15,2 1 0-15,0-1 0 0,-1 3 8 0,1-2-8 0,1 0 0 0,-2-1 11 0,3 2-11 16,-1-1 0-16,-1 0 10 0,3 0-10 0,0 1 0 0,0 1 0 0,1-2 0 0,1 0 0 0,-1 1-6 16,3 1 6-16,0-1 0 0,-1 0-16 0,3 0 16 0,0 0 0 0,0 0 6 0,1 0-6 0,0 1 0 15,1-2 0-15,2 3 0 0,-1-1 0 0,0 0 30 0,1 1-30 0,0-1 0 0,1 1 24 16,1-1-24-16,-1 1 0 0,1 1 5 0,-1-2-5 0,0 0 0 0,3 3 0 0,-3-1 0 0,0-2 0 0,1 2 9 16,-2-1-9-16,1-2 0 0,0 4 42 0,-2-3-42 0,0 2 0 0,0-1 79 15,-2-1-79-15,0 1 0 0,3 2 0 0,-4-3 0 0,0 1 0 0,0 2 71 0,-1-4-71 0,0 2 0 0,0-1 38 16,-1 0-38-16,0 1 0 0,0 0 18 0,-1-1-18 0,1 1 0 0,-1 0 0 0,0 1 0 0,0-2 0 15,0 2 10-15,1-1-10 0,0 1 0 0,-1-1-1 0,1 1 1 0,0-1 0 0,0 2-19 16,1-2 19-16,0 1 0 0,2 1 0 0,0-2 0 0,0 1 0 0,0 0-48 0,1-1 48 0,0 0 0 16,3 1-52-16,8 6 52 0,1-1 0 0,1 1-56 0,2-2 56 0,-1-1 0 0,1 1 0 15,-1-1 0-15,2-3 0 0,-1 3-62 0,0-5 62 0,1 0 0 0</inkml:trace>
  <inkml:trace contextRef="#ctx0" brushRef="#br1" timeOffset="126776.23">18123 7272 0 0,'0'0'339'0,"0"0"-326"16,-2-1-13-16,0 0 0 0,0-1 13 0,1 2-13 0,0 0 0 0,-1-2 6 15,1 1-6-15,0 0 0 0,0-1 0 0,0 1 0 0,0 0 0 0,1 1 0 0,-1-2 2 0,1 1-2 0,0 0 0 0,-1-2 9 16,1 2-9-16,0 0 0 0,2-3 20 0,-1 3-20 0,0-2 0 0,1 1 0 16,0 1 0-16,0 0 0 0,1-2 12 0,1 1-12 0,1 1 0 0,-5 1 0 0,4-3-10 0,1 1 10 0,1-1 0 15,0 2-8-15,2-1 8 0,-1 1 0 0,0-2 0 0,-7 3 0 0,0 0 0 0,0 0 9 0,30-5-9 0,0 0 0 16,2-3 12-16,-8 5-12 0,0 0 0 0,1 0 9 0,0 1-9 0,0-1 0 0,1 1 0 16,0 1 0-16,-2 0 0 0,2 0 6 0,15-1-6 0,-2 1 0 0,1 0 16 0,-4-1-16 15,0 1 0-15,1-1 20 0,-5 2-20 0,0 0 0 0,3-1 0 0,-6 1 0 0,0 0 0 0,2-1 18 0,-5 2-18 16,0 0 0-16,0 1 19 0,4-2-19 0,-1 0 0 0,1 0 24 0,0 1-24 0,-1 1 0 0,1 0 0 15,-2 1 0-15,-1-1 0 0,1 0 25 0,5 0-25 0,1-1 0 0,-1 1 18 0,3 2-18 0,-1 1 0 16,2-1 11-16,-1-4-11 0,-1 2 0 0,2 1 0 0,0-3 0 0,0 2 0 0,1 0 12 16,-3 2-12-16,0-3 0 0,3 3 1 0,-4-1-1 0,2 1 0 0,-2 0 5 0,-2-1-5 0,1 3 0 15,1-1 0-15,-1 0 0 0,1-1 0 0,0 1 11 0,1 0-11 0,1 0 0 0,1 2 7 16,2-2-7-16,-1 0 0 0,2 3 10 0,1-2-10 0,-2-2 0 0,2 3 0 16,-1-3 0-16,-1 3 0 0,3 0 16 0,-3-2-16 0,0 2 0 0,0 2 13 0,-5-3-13 0,1 2 0 0,0 0 5 15,5 1-5-15,-2-2 0 0,0 5 0 0,4-3 0 0,-2 0 0 0,1 2 6 0,-3-1-6 16,2 1 0-16,-2 1 15 0,-3-2-15 0,1 1 0 0,0 1 6 0,-7-1-6 0,1 1 0 0,1 0 0 15,1-1 0-15,2 2 0 0,-2 1 7 0,-1-2-7 0,1 0 0 0,1 2-11 0,6 0 11 0,1 0 0 16,1 1-13-16,-1-1 13 0,-1 1 0 0,4 1 0 0,-5-1 0 0,0 1 0 16,1-1-2-16,-5 1 2 0,2-3 0 0,0 4-16 0,-7-1 16 0,1 0 0 0,1 0-23 0,-3-1 23 0,-1-2 0 0,4 1 0 15,-6 3 0-15,0-3 0 0,3 2-11 0,-2-1 11 0,0 1 0 0,-1-1-13 0,0-1 13 0,-1-1 0 16,2 3-4-16,-2-3 4 0,0 2 0 0,2-3 0 0,-9 0 0 0,-1-1 0 0,2 1 2 0,-3 0-2 16,1-1 0-16,-1 1-10 0,-8-7 10 0,-1 0 0 0,2 3-19 0,1-3 19 0,1 1 0 0,1 3 0 15,-1-1 0-15,1 1 0 0,-1 0-22 0,-1 0 22 0,1 1 0 0,1-2-21 0,-2 1 21 16,1-1 0-16,1 3-26 0,-3-3 26 0,1 0 0 0,-1 3 0 0,-5-7 0 0,0 0 0 15,0 1-34-15,0-2 34 0,0 0 0 0,2 2-42 0,-3 0 42 0,0-1 0 0,2 0-39 0,-1 1 39 16,0-1 0-16,0 1 0 0,0-1 0 0,0 0 0 0,1 1-24 0,0-1 24 0,-1 0 0 0,2 0-18 16,-1 1 18-16,0-2 0 0,1 2-25 0,-1-2 25 0,1 0 0 0</inkml:trace>
  <inkml:trace contextRef="#ctx0" brushRef="#br1" timeOffset="127395.37">23311 8535 0 0,'0'0'271'0,"0"0"-276"0,-1 0 5 0,0 0 0 0,-1 2 22 15,1-2-22-15,0 0 0 0,-1 2 24 0,1-2-24 0,0 0 0 0,-1 3 0 0,2-3 0 0,0 0 0 0,-3 2-1 16,3-2 1-16,0 1 0 0,0 1-7 0,1 0 7 0,1-1 0 0,-1 1 1 0,0 2-1 0,0-2 0 16,2 2 0-16,-1 0 0 0,0 0 0 0,-2-4 0 0,4 5 6 0,6 9-6 15,1-2 0-15,0 2 10 0,0 2-10 0,2 0 0 0,0 0 1 0,0 0-1 0,-1 0 0 0,3 3 0 0,-1-1 0 16,0-1 0-16,2 1-2 0,10 11 2 0,0 1 0 0,2 1-5 0,-6-6 5 0,0 3 0 0,0-1 0 15,-9-4 0-15,1 0 0 0,2 1 0 0,-5-5 0 0,1 1 0 0,0 2-11 0,-7-14 11 0,1 3 0 0,-1-1-18 16,-2 0 18-16,0-2 0 0,0 2-7 0,-2-3 7 0,0 1 0 0,2 0 0 16,-4-7 0-16,0 0 0 0,0 2 0 0,0-2 0 0,0 0 0 0,-1 2 3 0,0-3-3 0,0 0 0 0,-2 2 4 15,0-2-4-15,-1 0 0 0,1 3 0 0,-9-5 0 0,-1 1 0 0,0-1 12 0,-4-2-12 0,2 0 0 16,-3-1 26-16,1 0-26 0,-1-2 0 0,-2 1 38 0,3-1-38 0,-1 0 0 0,1-3 0 16,-1 0 0-16,-1 1 0 0,2-1 37 0,1 0-37 0,1-1 0 0,-2 0 24 0,2-2-24 0,0 2 0 15,-2-2 9-15,2 1-9 0,-1-2 0 0,1 0 0 0,0 0 0 0,2 1 0 0,-3-1 3 16,5 0-3-16,0 1 0 0,-1-3 1 0,5 3-1 0,0-1 0 0,-3 0-16 0,6-1 16 0,0 0 0 15,-1 0 0-15,3 3 0 0,0 0 0 0,-2-3-24 0,5 3 24 0,0 1 0 0,-1-3-19 0,3 5 19 16,0-1 0-16,3-1-12 0,-3 8 12 0,0-1 0 0,2-1 0 0,-1 3 0 0,0-1 0 16,1 0-15-16,0-1 15 0,2 2 0 0</inkml:trace>
  <inkml:trace contextRef="#ctx0" brushRef="#br1" timeOffset="128778.85">20229 7268 0 0,'0'0'559'0,"0"0"-595"0,-2 2 36 0,1-1 0 0,0 3 0 16,1-4 0-16,0 0 0 0,-1 1-39 0,0-1 39 0,0 0 0 0,1 0 0 0,-2 2-50 0,-1-2 50 0,1 0 0 16,-1 2-50-16,-1-1 50 0,0 1 0 0,-1-2 0 0,5 0 0 0,0 0 0 0,0 0 0 0</inkml:trace>
  <inkml:trace contextRef="#ctx0" brushRef="#br1" timeOffset="129129.34">15232 7221 0 0,'0'0'538'0,"0"0"-545"0,-1 3 7 0,0-2 0 0,-2 3 0 0,3-4 0 0,0 0 0 16,-1 2-9-16,1 0 9 0,0-2 0 0,-2 1 20 0,1-1-20 0,0 0 0 0,0 2-11 15,0-2 11-15,0 3 0 0,-2-3 0 0,0 1 0 0,0 0 0 0,0 1-49 0,3-2 49 0,0 0 0 16</inkml:trace>
  <inkml:trace contextRef="#ctx0" brushRef="#br1" timeOffset="129564.02">10434 8067 0 0,'0'0'632'0,"0"0"-632"15,1 5 0-15,0-2 0 0,-1-3 0 0,2 6-38 0,-2-4 38 0,0 0 0 0,1 1-33 0,-1-1 33 0,0 0 0 0,-1 2-29 16,1-4 29-16,0 0 0 0</inkml:trace>
  <inkml:trace contextRef="#ctx0" brushRef="#br1" timeOffset="132732.14">10065 9393 0 0,'0'0'319'0,"0"0"-319"0,-29-21 0 0,1 0 0 15,-1 0-34-15,10 11 34 0,2 0 0 0,-3 1-20 0,-15-2 20 0,-1 3 0 0,0-4-8 0,0 9 8 0,-2 0 0 16,0 0 0-16,0 4 0 0,1 1 0 0,-1 1-1 0,1 6 1 0,1-1 0 0,-3 0 0 15,2 5 0-15,-1-3 0 0,-2 3 0 0,4 1 0 0,-1 2 0 0,-1 1 0 0,2 1 0 0,-1 0 0 0,-1 3 0 16,-2-2 0-16,-2 2 0 0,0 0 0 0,0 4 0 0,1-1 0 0,-1 0 0 0,5 3 0 16,-4 0 0-16,1 2 0 0,-5 1 0 0,2 2 0 0,0-1 25 0,-1 1-25 0,2 1 0 0,-3-1 9 15,1 4-9-15,-1-1 0 0,0 2-2 0,1 1 2 0,1 1 0 0,0 1 0 0,2-1 0 0,-1-2 0 16,0 5-9-16,3 0 9 0,-1-1 0 0,2 2-7 0,2 1 7 0,1 0 0 0,-1 2 7 16,2-2-7-16,2 1 0 0,0 2 0 0,1 0 0 0,1 0 0 0,-2 1 24 0,5-1-24 0,0 0 0 15,-1 3-3-15,4-2 3 0,-1 2 0 0,-1 3-23 0,6-4 23 0,-1-1 0 0,-1 2 0 0,9-1 0 16,0 0 0-16,-2 1-15 0,7-3 15 0,-1 1 0 0,0 2 24 0,6-3-24 0,-2 0 0 15,0 2 14-15,5-4-14 0,0 0 0 0,1 2 0 0,2-4 0 0,0 0 0 0,2 0-6 0,4-3 6 16,1-1 0-16,1 3-10 0,3-3 10 0,2-1 0 0,-2 1-2 0,8-1 2 0,-1 0 0 0,1 0 0 16,2-4 0-16,1 3 0 0,-1-1 14 0,2-2-14 0,1-1 0 0,0 1-1 15,8-4 1-15,-1 0 0 0,1 1 10 0,1-5-10 0,1 0 0 0,1 2 0 0,1-3 0 0,1-1 0 0,1-1 6 16,2-1-6-16,-2-1 0 0,3-1 2 0,1-3-2 0,0-1 0 0,2 4-2 0,3-5 2 0,-1-1 0 16,2 3 0-16,2-7 0 0,0 0 0 0,1 3-8 0,2-6 8 0,0 2 0 0,0-1 7 0,-2-4-7 15,-1-2 0-15,2 4 22 0,-4-6-22 0,2 0 0 0,1-1 0 0,-1-1 0 0,-1-1 0 0,0 1 11 16,-5-5-11-16,0 2 0 0,3-4-13 0,-1 0 13 0,2 0 0 0,-1-1-25 0,2-3 25 15,-1-2 0-15,0 1 0 0,2-2 0 0,1-4 0 0,1 2 1 0,-4-1-1 0,2-1 0 0,0-1 23 16,-5-5-23-16,0 1 0 0,2 0 19 0,-6-3-19 0,1 2 0 0,1-1 0 0,-5-3 0 0,0 0 0 16,0-1 29-16,-1 0-29 0,0-3 0 0,0 1 14 0,-6-4-14 0,0 1 0 0,2-2 12 15,-6 0-12-15,0-1 0 0,2-1 0 0,-3 0 0 0,0 0 0 0,3-2 18 0,-5 1-18 0,0-1 0 16,2-2 7-16,-8 0-7 0,-1 2 0 0,3-3-9 0,-8-1 9 0,2 0 0 0,-1 0 0 0,-4 0 0 0,-1-1 0 16,3 2-13-16,-5-1 13 0,0-1 0 0,1 0-6 0,-7 1 6 0,1 1 0 15,0-2 2-15,-4 3-2 0,0-1 0 0,2-1 0 0,-5-1 0 0,0 2 0 0,-2-2 6 0,-5 1-6 16,1 0 0-16,0-1 15 0,-5 5-15 0,1-1 0 0,-1-2 6 0,-3 4-6 0,-2-2 0 0,2 2 0 15,-4 1 0-15,0 1 0 0,0-2 10 0,-5 4-10 0,1-1 0 0,0 0 0 0,-6 3 0 16,1 1 0-16,-2-1 13 0,-2 3-13 0,1 0 0 0,0 1 0 0,-5 2 0 0,0-1 0 0,-2 0 9 16,-1 6-9-16,-1 0 0 0,0-2 8 0,-2 6-8 0,-2 0 0 0,0-3-6 0,-3 6 6 0,2 1 0 15,-4-3 0-15,2 6 0 0,1-1 0 0,-4 0 6 0,-2 6-6 0,1-1 0 0,-1-1-2 16,0 5 2-16,1 2 0 0,-2-3-8 0,0 5 8 0,-1 0 0 0,-2 0 0 0,1 3 0 0,-1 0 0 0,2 3-3 16,-1 2 3-16,0 0 0 0,0 2-12 0,2 4 12 0,1 0 0 0,-2 1 4 15,4 3-4-15,-1 0 0 0,-2 2 0 0,6 0 0 0,-1-1 0 0,-2 4-17 0,4 0 17 0,1 1 0 0,-1 3-27 16,3-4 27-16,-2 1 0 0,0 3-21 0,6-7 21 0,2 1 0 0</inkml:trace>
  <inkml:trace contextRef="#ctx0" brushRef="#br1" timeOffset="133899.89">26787 10575 0 0,'0'0'338'0,"0"0"-352"0,-46-92 14 0,2-1 0 16,-2 2-17-16,22 67 17 0,-1-2 0 0,-3 1-6 0,0 1 6 0,0-1 0 0,-1 1 0 16,-6 4 0-16,0-1 0 0,-3 0 0 0,1 3 0 0,0 0 0 0,1 0-9 0,-4 1 9 0,-2 0 0 0,2-1 10 15,-10 4-10-15,2 1 0 0,-2-3 0 0,-2 8 0 0,-2-1 0 0,0-1 8 0,-2 4-8 0,0 0 0 16,0-3 16-16,0 4-16 0,1 1 0 0,-1 0 9 0,-2 4-9 0,3 0 0 0,-2-1 0 15,4 5 0-15,-1 0 0 0,-1 2 17 0,3 3-17 0,-1 0 0 0,0 0-4 0,0 5 4 0,0 0 0 16,-2 0-4-16,4 4 4 0,0-2 0 0,0 1 0 0,6 6 0 0,0-2 0 0,-1 1 17 0,7 5-17 16,0-1 0-16,0 1 17 0,6 4-17 0,-1-1 0 0,0 0 4 0,6 4-4 0,-1-1 0 15,1 3 0-15,6 0 0 0,0 1 0 0,-2 1 0 0,8 1 0 0,1 0 0 0,-1-1 2 0,9 6-2 0,0-2 0 16,-1 4 3-16,7-3-3 0,0-1 0 0,-3 3 0 0,8 1 0 0,-1 0 0 0,1 2-2 16,6 1 2-16,0 1 0 0,2 1-15 0,3-2 15 0,1 0 0 0,0 3-12 0,7-7 12 0,-1 2 0 15,-1 1 0-15,5 3 0 0,1 1 0 0,1 2 0 0,4-6 0 0,1 4 0 16,0 0-21-16,2-3 21 0,1 1 0 0,1 1-17 0,5-6 17 0,-1 1 0 0,1-2 0 0,2 2 0 0,-1-2 0 15,3 2-15-15,-4 0 15 0,2-2 0 0,-2 4-19 0,3-5 19 0,-2 0 0 0,3 0-4 16,0-4 4-16,0 0 0 0,0 0 0 0,4-1 0 0,-2 0 0 0,4 1-11 0,-1-7 11 16,2 0 0-16,0 1 1 0,1-3-1 0,-2-1 0 0,2 3-5 0,-1-9 5 0,-2 1 0 0,2 2 0 0,-4-5 0 0,0-1 0 15,2 0-7-15,-3-4 7 0,-2 0 0 0,2 0-1 0,-5-7 1 0,1 0 0 0,0 1 7 16,-5-6-7-16,1 0 0 0,0 1 0 0,3-5 0 0,0 0 0 0,0-1 22 0,-2-2-22 0,2 0 0 16,-2-1 1-16,-2-3-1 0,2-1 0 0,-1 1-2 0,-2-2 2 0,-1-1 0 0,1 1 0 15,-4-7 0-15,-1 3 0 0,1-4-5 0,-4 0 5 0,0 2 0 0,1-3-16 0,-3-4 16 0,-1 0 0 16,-1 0-9-16,0-2 9 0,-1 0 0 0,0-1 0 0,-2 0 0 0,0-3 0 0,0 3-1 15,-4-5 1-15,-1 1 0 0,3-2 7 0,-2 0-7 0,-2 0 0 0,1 0 4 0,-4 0-4 0,1-1 0 0,2 0 0 16,-4-6 0-16,-1 2 0 0,1-2 9 0,-4 1-9 0,0-1 0 0,1 1-8 0,-6-4 8 0,-1 1 0 16,2-2 14-16,-5 5-14 0,0-1 0 0,1 0 0 0,-1-1 0 0,0-1 0 0,-1 0 5 15,-3 1-5-15,0-1 0 0,-1 0 3 0,-3 0-3 0,0 1 0 0,-2-2 3 0,-1 2-3 0,1 1 0 16,-2-4 0-16,-4 5 0 0,0-2 0 0,0-3-1 0,-2 5 1 0,1-1 0 0,-3 0-9 16,-3-1 9-16,1 2 0 0,-1 0 7 0,-4-2-7 0,1-1 0 0,0 2 0 15,1 5 0-15,-2-1 0 0,-1-2 10 0,-2 4-10 0,-1-1 0 0,1 1-1 0,-3 2 1 0,-1-1 0 0,1 1-5 16,-3 1 5-16,0 0 0 0,-1-2 0 0,0 7 0 0,-1-2 0 0,0 2-1 0,1 0 1 0,1 1 0 15,-2 0-3-15,-3 4 3 0,2-1 0 0,-3 0-8 0,4 4 8 0,-2 0 0 0,0-1 0 16,-2 4 0-16,-2 1 0 0,0 0-9 0,3 4 9 0,2 2 0 0,-3-5-11 0,6 7 11 0,-1-1 0 0</inkml:trace>
  <inkml:trace contextRef="#ctx0" brushRef="#br1" timeOffset="136699.53">21099 7606 0 0,'0'0'484'0,"0"0"-484"16,0 2 0-16,0-2 0 0,0 1-43 0,0 1 43 0,0-1 0 0,1 1-49 0,-1 0 49 0,0 1 0 0,0-3 0 0,1 2-42 16,-1-2 42-16,0 0 0 0,0 0 0 0,0 0 0 0,0 0 0 0,0 0 0 0</inkml:trace>
  <inkml:trace contextRef="#ctx0" brushRef="#br1" timeOffset="137076.17">15377 6946 0 0,'0'0'451'0,"0"0"-452"0,0 0 1 0,0 0 0 0,0 0 0 0,-1 3 0 15,1-3 0-15,0 0 0 0,-1 2-22 0,1-2 22 0,0 0 0 0,-2 1-29 16,2-1 29-16,0 0 0 0,-1 1-9 0,1-1 9 0,0 0 0 0,-1 3 0 0,0-3 0 16,0 0 0-16,-1 0 5 0,1 0-5 0,0 0 0 0,-2 3 7 0,-9-1-7 0,1 0 0 0</inkml:trace>
  <inkml:trace contextRef="#ctx0" brushRef="#br1" timeOffset="137437.09">10730 7804 0 0,'0'0'426'0,"0"0"-427"15,0 0 1-15,0 3 0 0,0 1-8 0,0 0 8 0,0 0 0 0,1-1 10 0,0 0-10 0,1 0 0 0,-1 3 0 16,-1-6 0-16,0 0 0 0</inkml:trace>
  <inkml:trace contextRef="#ctx0" brushRef="#br1" timeOffset="141542.24">10235 11958 0 0,'0'0'2048'0,"0"0"-2048"0,0 0 0 16,0 0 0-16,2 4 0 0,0-2 0 15,0-1 0-15,-1 1 0 0,-1-1 0 16,0-1 0-16,-1 3 0 0,-1-3 0 0,1 0 0 15,0 0 0-15,-3-4 0 16,1 1 0-16,-1-2-634 0,4 5 604 0</inkml:trace>
  <inkml:trace contextRef="#ctx0" brushRef="#br1" timeOffset="142393.26">11647 11937 0 0,'0'0'2048'0,"0"0"-2048"0,0 12 0 0,0-2 0 16,0 2 0-16,-1-5 0 15,0 1 0-15,1-2 0 0,-1 0 0 0,1-3 0 16,-1 0 0-16,0-1 0 0,1-1 0 15,-2 1 0-15,1-4 0 0,-2 1 0 16,0-2 0-16,0 0 0 0,3 3 0 16</inkml:trace>
  <inkml:trace contextRef="#ctx0" brushRef="#br1" timeOffset="142942.01">13723 11069 0 0,'0'0'2048'0,"0"0"-2048"0,0 0 0 15,3 7 0-15,0 0 0 0,1 0 0 0,-1-4 0 0,0-2 0 16</inkml:trace>
  <inkml:trace contextRef="#ctx0" brushRef="#br1" timeOffset="151650.9">23165 7804 0 0,'0'0'335'0,"0"0"-337"0,3-1 2 0,0 0 0 0,4 0-7 0,-6-1 7 0,0 1 0 0,1-1 4 16,-2 1-4-16,0-1 0 0,2-1 0 0,-2 1 0 0,0 0 0 0,2 0 0 0,-2 1 0 0,0 0 0 15,1-2-10-15,-1 2 10 0,0 0 0 0,0 1 0 0,1-2-8 0,-1-1 8 0,0 2 0 0,0 0 0 16,0 1 0-16,0 0 0 0,0-3-7 0,0 3 7 0,0 0 0 0,-1-2-9 0,0 2 9 0,0 0 0 0,0 0 0 15,0 0 0-15,0 0 0 0,-2 1 0 0,1-1 0 0,-1 0 0 0,0 3 3 16,0-2-3-16,0 0 0 0,0 0 5 0,0 3-5 0,0-3 0 0,-2 1-2 0,1 0 2 0,-1 0 0 16,-1 3 0-16,6-5 0 0,0 0 0 0,0 0 0 0,0 0 0 0,0 0 0 0,0 0 8 0,-31 15-8 0,-1-1 0 15,1 1 9-15,14-9-9 0,-1 0 0 0,-2 2 0 0,2-2 0 0,0 1 0 0,0 2-4 16,0-5 4-16,0 2 0 0,0 2-4 0,0-4 4 0,1 2 0 0,-1 0-2 0,1-2 2 0,-2 1 0 16,0-1 0-16,2 0 0 0,-1 0 0 0,-1 0-2 0,1-1 2 0,-1 1 0 0,1 2 8 15,0-3-8-15,1 0 0 0,-2 1 9 0,-1-2-9 0,2 1 0 0,-2 0 0 0,1 0 0 0,-1-1 0 0,-2 1 2 16,3-1-2-16,-1 0 0 0,0 2 10 0,20-4-10 0,0 0 0 0,0 0 5 0,0 0-5 15,0 0 0-15,0 0 0 0,0 0 0 0,0 0 0 0,0 0 7 0,0 0-7 0,0 0 0 0,0 0-3 16,0 0 3-16,0 0 0 0,0 0-13 0,-120 6 13 0,2 1 0 0,-3-1 0 0,102-7 0 16,-1 0 0-16,2-1-8 0,0 1 8 0,1 0 0 0,-2-2-5 0,1-1 5 0,0 1 0 0,0-1 1 15,3 0-1-15,-1 0 0 0,-1 0 0 0,17 4 0 0,0 0 0 0,0 0 1 0,0 0-1 0,0 0 0 16,0 0 0-16,0 0 0 0,0 0 0 0,0 0-6 0,0 0 6 0,0 0 0 0,0 0 0 0,0 0 0 16,0 0 0-16,0 0-2 0,0 0 2 0,0 0 0 0,0 0 3 0,-88-63-3 0,0 2 0 0,0-1-2 15,80 50 2-15,0-1 0 0,-2-1 0 0,10 14 0 0,0 0 0 0,0 0-6 0,0 0 6 0,0 0 0 16,0 0-17-16,-18-46 17 0,0 1 0 0,-1 0 2 0,14 29-2 0,1 1 0 0,-2-1 0 15,2 0 0-15,0 1 0 0,0 0 5 0,2-1-5 0,0 0 0 0,-3-2-11 0,4 1 11 0,0 0 0 16,-2 1-6-16,3-1 6 0,0 0 0 0,-2-1 0 0,2 2 0 0,0-1 0 0,2-2-2 16,0 1 2-16,0 1 0 0,1-1-5 0,1-2 5 0,-1 2 0 0,2 0-11 0,-1-1 11 0,0 0 0 0,1-2 0 15,0 2 0-15,1 1 0 0,0-1-5 0,0 1 5 0,0 0 0 0,2-1-2 0,0 2 2 0,-1 0 0 16,2-1 0-16,0 0 0 0,-1 0 0 0,2 0 0 0,-1 1 0 0,1 0 0 0,1-1 0 16,-2 2 0-16,1-2 0 0,1 2 3 0,0 0-3 0,0 0 0 0,-1 1-1 0,0 0 1 0,1 0 0 15,1-1 0-15,-1 1 0 0,-1 1 0 0,3-1-2 0,-1 2 2 0,-1 0 0 0,2-3 0 16,1 1 0-16,-1 3 0 0,1-4 0 0,-1 4 0 0,2-1 0 0,-2 0 0 0,1 1 0 0,-1 1 0 15,1-1 0-15,0 2 0 0,-1 0 0 0,4-1 0 0,-3 3 0 0,1-3 0 0,1 2 0 16,0 1 0-16,-1-2 0 0,3 1 0 0,-2 1 0 0,1 1 0 0,0-2 0 0,-1 1 0 0,2 1 0 16,-2 0 0-16,1 0 0 0,-1 1 0 0,2-1 0 0,-1 2 0 0,2-1 0 0,-1 0 0 0,-2 1 0 15,1 1 0-15,1 0 0 0,-1 0 0 0,-2 1 0 0,3-2 0 0,-2 3 0 0,1 0 0 0,-1-2 0 16,2 3 0-16,-1 0 0 0,-1-2 0 0,2 1 0 0,-1 2 0 0,3-1 0 0,-2 1 0 0,1 0 0 16,0 1 0-16,-1-1 0 0,1 0 0 0,1 0 0 0,-3 2 0 0,1-1 0 0,1 1 0 15,-1 2 0-15,0-1 0 0,1 0 0 0,-1 0 0 0,-1 0 0 0,1 3 0 0,-1-2 0 0,0 0 0 16,2 0 0-16,-3 0 0 0,1 0 0 0,2 2 0 0,-2 0 0 0,-1-1 0 0,2 1 0 0,-2-1 0 15,1 1 0-15,1 1 0 0,-3-3 0 0,1 2 0 0,1 0 0 0,-1 3 0 0,-1-2 0 0,3 0 0 16,-4 0 0-16,1 1 0 0,1 2 0 0,-1-3 0 0,-1 1 0 0,2 3 0 0,-2-1 0 16,1-1 0-16,-1 0 0 0,-1 1 0 0,1-1 0 0,0 2 0 0,0 0 0 0,-2-3 0 0,3 5 0 15,-3-4 0-15,0-1 0 0,1 5 11 0,-2-3-11 0,2 2 0 0,-2-3 1 0,-2 3-1 0,1-3 0 16,1 4 0-16,-2-3 0 0,1 2 0 0,1-1-5 0,-2 0 5 0,1 0 0 0,1 0 2 16,-2 1-2-16,1-1 0 0,0 3 11 0,-2-3-11 0,0 0 0 0,3 1 0 15,-4 0 0-15,0-1 0 0,0 2-4 0,1-1 4 0,0 1 0 0,-1-1-9 0,-1 1 9 0,1 0 0 0,0 2-6 16,-2-3 6-16,0 0 0 0,2 0 0 0,-1 1 0 0,-1 1 0 0,0-1-1 0,-1-1 1 0,0 1 0 15,0 1 0-15,-3-9 0 0,0 0 0 0,0 2 0 0,1 6 0 0,1 0 0 0,1 3 0 16,-2-4 0-16,0 3 0 0,1 1 0 0,-3-3 0 0,0 0 0 0,2 2 0 0,-2-9 0 0,0 1 0 0,-1-1 1 16,0 9-1-16,-1 0 0 0,1-1 0 0,0 1 0 0,0 0 0 0,-1 0-1 0,0-2 1 0,0 1 0 15,-1 1 0-15,2-9 0 0,0 0 0 0,-1 0 0 0,1-1 0 0,0 2 0 0,-2-1 0 16,2 1 0-16,0-2 0 0,-1 2 0 0,0 0 0 0,0-2 0 0,0 2 0 0,0 1 0 0,0-2 0 16,-1 1 0-16,1 0 0 0,-1 1 0 0,-1-1 0 0,1 1 0 0,0-1 0 0,0 2 0 0,0-1 0 15,0 1 0-15,-1-1 0 0,1 0 0 0,-1 0 0 0,-1 2 6 0,1-2-6 0,0 1 0 0,-1-1 0 16,0 1 0-16,1-1 0 0,-2 1 1 0,2-1-1 0,0 1 0 0,-1-1-5 0,0 1 5 15,0-1 0-15,-1 1-2 0,1-2 2 0,0 1 0 0,0 0 0 0,0-1 0 0,0 0 0 0,-3 2 0 16,2-3 0-16,0 0 0 0,0 3 0 0,-1-3 0 0,0 0 0 0,1 2 0 0,0-1 0 0,0 0 0 16,-3 0 0-16,3-1 0 0,0 0 0 0,-2 1 0 0,1-2 0 0,-1 0 0 0,0 3 3 15,1-3-3-15,-1 0 0 0,-1 2 3 0,1-1-3 0,0-2 0 0,-1 3 0 0,1-1 0 0,0-1 0 16,-1-1 1-16,0 2-1 0,1-1 0 0,-2 0 8 0,-1 0-8 0,2-2 0 0,-1 3 6 0,-11 4-6 16,0-1 0-16,0 2 0 0,10-7 0 0,2 0 0 0,-1 1 0 0,-9 2 0 0,1 0 0 15,-3 3 1-15,2-4-1 0,2-1 0 0,-2 5 16 0,4-5-16 0,-1 0 0 0,-1 2 0 0,1-1 0 16,2-1 0-16,-1 1 2 0,2-1-2 0,-1-1 0 0,1 1-15 0,1-1 15 0,0 1 0 0,-1-1-15 15,0 0 15-15,1 1 0 0,-2 0 0 0,1 0 0 0,-1 1 0 0,-1 0-8 0,2-1 8 0,-1 0 0 16,-1 1-2-16,0-1 2 0,1 0 0 0,-3 2 0 0,1-6 0 0,0 1 0 0</inkml:trace>
  <inkml:trace contextRef="#ctx0" brushRef="#br1" timeOffset="163329.18">16240 4309 0 0,'0'0'613'0,"0"0"-618"0,6 11 5 0,-1 0 0 0,1 2-13 0,-4-9 13 0,0 1 0 16,1 1 0-16,-1-2 0 0,0 0 0 0,1 3-18 0,-1-2 18 0,0 0 0 0,1 3-10 15,-2-2 10-15,0 0 0 0,1 0 4 0,-2 1-4 0,0-1 0 0,0-6 0 0,2 7 0 0,-2-1 0 0,0 1 0 0,-2 2 3 16,1-3-3-16,0 2 0 0,-2 0-13 0,-7 8 13 0,1 0 0 0,-2 2-7 16,-2-4 7-16,2 1 0 0,-3 0 0 0,0-1 0 0,-1-1 0 0,1 2 1 0,-2-4-1 0,0 0 0 0,-1 1-7 15,1-2 7-15,-1 0 0 0,0 0 5 0,-1 0-5 0,0-1 0 0,0 1 0 0,-1-2 0 0,1 1 0 16,-2 1-1-16,-1-3 1 0,2-1 0 0,-2 4-5 0,0-3 5 0,0-1 0 0,0 2-14 15,-13 2 14-15,-1 1 0 0,0 0 0 0,6-3 0 0,0 1 0 0,-1 0-24 0,5-4 24 0,0 3 0 0,-2-3-5 16,5 1 5-16,-1-1 0 0,-2 1 0 0,14-5 0 0,-2-1 0 0,1 2 0 0,1-2 0 16,-1 0 0-16,-1 2-6 0,-2-2 6 0,1 0 0 0,-4 1 3 0,2-1-3 0,-1 0 0 0,-1 0 1 15,-1 0-1-15,-1 0 0 0,2 1 0 0,-1-1 0 0,0 0 0 0,0-2-10 0,-15-2 10 0,1 0 0 16,-2 1-9-16,16 1 9 0,1-2 0 0,0-1 2 0,0 3-2 0,1-1 0 0,-2-3 0 16,-11-3 0-16,0 0 0 0,-3-2 13 0,7 3-13 0,0-1 0 0,-1-2 14 0,13 6-14 15,1-2 0-15,-1 1-2 0,1 0 2 0,-1 0 0 0,0-1 0 0,0-1 0 0,0 0 0 0,-2-1-14 16,3-1 14-16,-1 2 0 0,-1-3-10 0,2-1 10 0,-1 1 0 0,-2-2-15 0,1 0 15 0,1 2 0 15,-2-6 0-15,3 5 0 0,-1-2 0 0,-1 0-1 0,2 0 1 0,1 0 0 0,-3-2-8 0,4 2 8 16,0 0 0-16,-1-2-9 0,2 0 9 0,-1 1 0 0,-2-4 0 0,4 4 0 0,0-1 0 0,-2-3-8 16,3 2 8-16,0 0 0 0,-2-1-3 0,3 0 3 0,0 0 0 0,-1-1 11 0,0 1-11 0,2-1 0 15,-1 1 0-15,2-1 0 0,0 1 0 0,-3-2 12 0,5 2-12 0,0-1 0 0,-1 0 8 16,2-1-8-16,0 2 0 0,-2-3-1 0,3 0 1 0,0 2 0 0,-2-1 0 0,3 0 0 0,0 0 0 16,-2 0-9-16,3 1 9 0,0 0 0 0,1-1 0 0,0 0 0 0,0 2 0 0,0-2-6 15,2 0 6-15,0 2 0 0,0-3 0 0,2 3 0 0,-1-2 0 0,1 1 12 0,0 1-12 0,0-1 0 16,4-1-11-16,-2 1 11 0,0 1 0 0,0-2-19 0,2 2 19 0,-1 0 0 0,1-2 0 15,2 2 0-15,-1 0 0 0,2 0 1 0,8-10-1 0,0 0 0 0,1 0-4 0,-11 14 4 0,0 2 0 0,4-3 0 16,6-6 0-16,1 0 0 0,0-1 0 0,-10 12 0 0,1 0 0 0,0-1 4 0,1 1-4 0,-1 1 0 16,1-3-3-16,1 3 3 0,-1-2 0 0,4-2-7 0,11-6 7 0,0 1 0 0,0-1 0 15,-1 4 0-15,-1 2 0 0,1-2-13 0,-2 5 13 0,0 0 0 0,0 0-18 0,-2 3 18 0,1 0 0 16,0-1-11-16,-1 0 11 0,0-1 0 0,2 1 0 0,-3 1 0 0,-1 1 0 16,3-2 0-16,-2 5 0 0,-1-2 0 0,0 0-1 0,-2 3 1 0,1-1 0 0,-1 1 0 0,-1 2 0 0,0 0 0 15,0-1 0-15,0 2 0 0,-2 0 0 0,3 0 9 0,-2 2-9 0,-1-1 0 0,4 1 2 16,-3-2-2-16,1 0 0 0,2 3 9 0,0-2-9 0,2 1 0 0,-1 1 0 0,1 3 0 0,-1-1 0 0,2 1 20 15,0 0-20-15,0 0 0 0,0 0 12 0,2 1-12 0,-1-1 0 0,0 0-4 16,1 1 4-16,1 1 0 0,-2 1 0 0,-3 3 0 0,0 0 0 0,3-1-4 0,-6 1 4 0,1 1 0 0,2 2 4 16,-2-3-4-16,0-1 0 0,2 3-8 0,-2-2 8 0,1 1 0 0,1 1 0 0,-2-1 0 0,1 1 0 15,0-1-4-15,-2 3 4 0,0 0 0 0,0-1-12 0,-4 4 12 0,1-4 0 0,1 3-8 16,0 0 8-16,-2 0 0 0,1-1 0 0,-3 2 0 0,1 1 0 0,0-1 6 0,-3-1-6 0,2 0 0 16,-1-1 11-16,0 1-11 0,-1 2 0 0,0-1 0 0,-2 0 0 0,-1-1 0 0,2 3 0 0,-3-1 0 15,2 1 0-15,-2 0-14 0,-5-10 14 0,0 1 0 0,2 0-12 0,0 14 12 0,0-2 0 0,2 1-2 16,-4-2 2-16,0 0 0 0,2 4 0 0,-5-6 0 0,0 3 0 0,-1-1-1 0,-2-1 1 15,-1 0 0-15,1 2-9 0,-3-2 9 0,0 1 0 0,-4-2 0 0,1 2 0 0,0-1 0 0,-2 1 0 16,-1-1 0-16,0 0 0 0,-1 0 1 0,-3 1-1 0,-2-1 0 0,1 1-1 0,0 1 1 0,-1-1 0 16,-1 1 8-16,-5-2-8 0,1 1 0 0,-1 2 0 0,0-1 0 0,-1 0 0 0,0 2-10 15,-3-2 10-15,-1 0 0 0,0 1-9 0,-1 0 9 0,-1-2 0 0,1 2 2 0,-3 1-2 0,-2-1 0 16,2 1 0-16,0-1 0 0,-1 0 0 0,-1 3-5 0,-5-3 5 0,0 1 0 0,-1 1-18 16,-2-6 18-16,2 2 0 0,-3 1-22 0,13-9 22 0,-2 0 0 0</inkml:trace>
  <inkml:trace contextRef="#ctx0" brushRef="#br1" timeOffset="166898.72">25795 17249 0 0,'0'0'320'0,"0"0"-320"0,0 0 0 0,0 0 0 16,0 0-1-16,3-1 1 0,0 1 0 0</inkml:trace>
  <inkml:trace contextRef="#ctx0" brushRef="#br1" timeOffset="171068.42">15439 4361 0 0,'0'0'290'0,"0"0"-290"15,0 0 0-15,0 0 0 0,0 0 0 0,0 0-13 0,11 30 13 0,-1-2 0 0,0 3-5 0,-11-26 5 0,0-2 0 0,0 3 8 16,-2-3-8-16,0 0 0 0</inkml:trace>
  <inkml:trace contextRef="#ctx0" brushRef="#br1" timeOffset="172538.99">3858 4469 0 0,'0'0'535'0,"0"0"-535"0,-2 10 0 15,1 1 0-15,-2 1-1 0,0-4 1 0,0-1 0 0,0 1-1 0,-9 9 1 0,3-1 0 0,9-16 0 0,-11 17-2 0,-4 0 2 0,1 0 0 16,-2-2 0-16,1 0 0 0,0 0 0 0,-1 1-2 0,0-4 2 0,-2 2 0 0,0 0-2 15,1-3 2-15,-3 2 0 0,-1-2-3 0,0-1 3 0,0-1 0 0,0 2 0 0,1-4 0 0,-1 2 0 16,-3-1-3-16,-9 4 3 0,-2 0 0 0,0 1-4 0,3-2 4 0,-1-3 0 0,0 1-4 16,0-1 4-16,1-2 0 0,-1 2 0 0,2-3 0 0,-3-1 0 0,3 3-5 0,2-4 5 0,-1-1 0 15,-2 2-5-15,2-1 5 0,0-1 0 0,-2 2-6 0,2-4 6 0,-2 1 0 0,0 0 0 0,2-1 0 16,0 0 0-16,-2 1-6 0,2-2 6 0,0 0 0 0,-2-2-6 0,4 1 6 0,0 0 0 16,-2-1-7-16,6 0 7 0,-3 0 0 0,-1 0 0 0,-2-1 0 0,0-2 0 0,0 0-7 0,-3 0 7 15,1 0 0-15,-3-1-8 0,7-4 8 0,-1 2 0 0,-3-6-8 0,-1 6 8 0,1-3 0 16,-1 1 0-16,4 2 0 0,1-2 0 0,-4-1-8 0,-1 2 8 0,-1 0 0 0,-3-1-8 0,7 2 8 0,0-1 0 15,2 1-8-15,-5 2 8 0,4-3 0 0,-1-1 0 0,0-3 0 0,0-1 0 0,1 0-8 16,2-5 8-16,0 1 0 0,1-2-8 0,-1 5 8 0,0-1 0 0,-3 0-8 0,7 3 8 0,-4-1 0 16,1-1 0-16,4 1 0 0,-1 0 0 0,2-3-8 0,0 2 8 0,0 1 0 0,-2-2-8 0,5-3 8 15,-3 0 0-15,2 1-8 0,5-3 8 0,0 2 0 0,-4-3 0 0,7 4 0 0,-2 1 0 0,2-1-8 16,3 0 8-16,1-2 0 0,-2 1-8 0,3-5 8 0,0-2 0 0,0 1-8 0,3 0 8 0,-2 0 0 16,1 0 0-16,2 2 0 0,1-1 0 0,-1-2-15 0,7 1 15 0,-2-1 0 0,3-2-19 15,0-1 19-15,0 0 0 0,1-2-19 0,4 5 19 0,-1 1 0 0,3-2 0 0,0-1 0 0,1-1 0 16,2 0-16-16,0-2 16 0,0-1 0 0,1 0-12 0,1 4 12 0,1 2 0 0,-2-4-9 15,7 5 9-15,-1 2 0 0,0-4 0 0,-1 2 0 0,2 0 0 0,-1-2-6 0,-2 7 6 0,0-1 0 16,2-1-4-16,-2-1 4 0,0 1 0 0,5 0-2 0,1 3 2 0,0 0 0 0,0 1 0 0,-2 3 0 16,0 0 0-16,1 1-1 0,1-3 1 0,0 0 0 0,-2 0 0 0,6-4 0 0,-3 1 0 15,0-1 0-15,2 2 0 0,2 2 0 0,0-1 0 0,2 5 0 0,-1 1 0 0,0-2 0 0,2 7 0 0,-3-2 0 16,3-1 0-16,-4 6 0 0,1-2 0 0,-2 0 0 0,5 2 0 0,-3-1 0 0,1-1 0 16,0 4 0-16,-1 0 0 0,4-3 0 0,-3 5 0 0,-1 0 0 0,-1 0 0 0,6 1 0 15,-1 0 0-15,3 0 0 0,-4 5 0 0,1-1 0 0,2 1 0 0,-5 1 0 0,0 1 0 0,1 0 0 16,-1 0 0-16,0 0 0 0,2 1 0 0,-2 1 0 0,3 0 0 0,-1 3 0 0,-2 0 0 15,0-1 0-15,0 0 0 0,-1 3 0 0,1-2 0 0,1 2 0 0,-3 3 0 0,3 0 0 0,-1 1 0 0,0 0 0 16,3-1 0-16,-4 1 0 0,1 3 0 0,2 0 0 0,-1 2 0 0,0-2 0 0,-1-1 0 0,0 3 0 16,1-1 0-16,-3 0 0 0,1 0 0 0,4 2 0 0,-3-1 0 0,2 1 0 0,-4 3 0 15,0 1 0-15,2-1 0 0,-6 1 0 0,-1 1 0 0,0 1 0 0,-1 1 0 0,2 0 0 0,-1 1 0 16,-3 0 0-16,0 1 0 0,2 2 0 0,-7-2 0 0,-1 0 0 0,4 3 0 0,-9-2 0 0,3 1 0 16,0-1 0-16,-4 2 0 0,-1-1 0 0,0 2 0 0,-3-1 0 0,-3 1 0 0,2 0 0 15,-6 1 0-15,0 0 0 0,2 0 0 0,-8 4 0 0,1-2 0 0,1 2 0 0,-8 2 0 0,3 0 0 0,-2 0 0 16,-5 1 0-16,-1 1 0 0,2 1 0 0,-5 0 0 0,2 0 0 0,-5 0 0 0,-4 1 0 15,2-2 0-15,-2 3 0 0,-8 0 0 0,3-1 0 0,0 2 0 0,-7 5 0 0,1-2 0 0,-1 3 0 16,-6 4 0-16,-2 0 0 0,0-1 0 0,-7 1 0 0,0-1 0 0,-1 2 0 0,-9 8 0 0,-1-3 0 16,1 4 0-16,-2 1 0 0,-2 0 0 0,0 1 0 0,-2-13 0 0,1 1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16:57.1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2400 6089 0 0,'0'0'337'0,"0"0"-339"0,-2 1 2 0,-1 0 0 0,1 1-2 0,1 0 2 0,1-1 0 15,-3-1 0-15,0 0 0 0,2 0 0 0,-2 1-2 0,3-1 2 0,0 0 0 0,-2 0-1 16,4 0 1-16,-2 0 0 0,1-1-1 0,11-2 1 0,-3 0 0 0,3-2 0 0,8 0 0 0,-2 2 0 16,2-3-2-16,22-5 2 0,-1 0 0 0,0-2-2 0,2 2 2 0,1 1 0 0,-2-2-1 0,2 4 1 15,-3-1 0-15,4 1 0 0,-4 1 0 0,-2 0 0 0,3-1 0 0,-4 1 0 16,0 0 0-16,0-3 0 0,2 3 0 0,-1-2 0 0,2-2-1 0,1 6 1 0,-2 1 0 0,1-3 0 0,-4 4 0 0,-1-1 0 16,4-1-1-16,-7 0 1 0,2 1 0 0,1-3 0 0,-36 7 0 0,0 0 0 0</inkml:trace>
  <inkml:trace contextRef="#ctx0" brushRef="#br0" timeOffset="633.72">4089 4662 0 0,'0'0'714'0,"0"0"-714"0,-12-3 0 0,0-2 0 0,-1 0 0 15,0 0 0-15,1 0 0 0,12 5 0 0,-15-7 3 0,3 5-3 0,-3-4 0 0,1 3 4 0,8 1-4 0,0 1 0 0,-1-1 0 16,0 0 0-16,1 2 0 0,0-1 2 0,-1 1-2 0,1 0 0 0,0-2-4 16,0 2 4-16,-1 0 0 0,-1 0-11 0,2 0 11 0,-1 0 0 0,0 0 0 0,1 0 0 0,-2 0 0 0,1 0-15 15,1 0 15-15,0 0 0 0,-2 0-15 0,4 0 15 0,-2 0 0 0,-1 0-12 0,3 0 12 0,-2 0 0 16,0 0 0-16,2 0 0 0,-1 0 0 0,2 0-12 0,0 0 12 0,1 0 0 0,-2 2-11 16,4-2 11-16,-2 0 0 0,-2 1-7 0,3-1 7 0,0 2 0 0,0 0 0 0,1-1 0 0,0 1 0 0,-2 0-4 15,2 0 4-15,0 1 0 0,-1 1-3 0,-1-1 3 0,1 1 0 0,-1-1-8 0,1 3 8 0,1-1 0 16,-3 1 0-16,-5 7 0 0,-2 0 0 0,2 4-10 0,-1-2 10 0,-3 0 0 0,0 3-7 15,1-1 7-15,-1 0 0 0,2 1 0 0,10-18 0 0,0 0 0 0,0 0 0 0,0 0 0 0,0 0 0 16,0 0-2-16,-47 69 2 0,1 0 0 0,-2 0 2 0,32-39-2 0,-2 1 0 0,1 1 10 16,17-32-10-16,0 0 0 0,0 0 0 0,-30 57 0 0,1 0 0 0,-1 2 25 0,19-30-25 15,-2-1 0-15,-1 2 36 0,2-2-36 0,1 0 0 0,-3-1 41 0,6-1-41 0,-1 2 0 0,-2 0 0 16,1-1 0-16,1 0 0 0,-1 2 39 0,2-1-39 0,1 0 0 0,0 2 27 0,-1-1-27 0,1 0 0 16,1-1 14-16,0 2-14 0,-2 0 0 0,-1-1 0 0,3-1 0 0,0 1 0 0,0 0 4 0,0-1-4 0,0 1 0 15,2 0-6-15,-1-1 6 0,-1 0 0 0,1 1-17 0,1-1 17 0,-4-1 0 0,2 2 0 16,3 0 0-16,0-2 0 0,0 2-24 0,2-2 24 0,1 1 0 0,-4-1-26 0,0 0 26 15,1-1 0-15,-4 1-25 0,4-3 25 0,1-1 0 0,-3 4 0 0,4-4 0 0,-2-1 0 0,1 2-19 16,1-1 19-16,-2-2 0 0,0 1-13 0,-1-5 13 0,2 0 0 0,0 2-5 0,2-11 5 0,0 1 0 16,2-1 0-16,-2 0 0 0,0 1 0 0,2 0 2 0,0 0-2 0,0-1 0 0,1 2 9 15,3-1-9-15,-2 1 0 0,1-1 14 0,3 0-14 0,2 1 0 0,-2 0 0 0,4-2 0 0,3 0 0 16,-1 2 20-16,3-6-20 0,0 4 0 0,1-2 30 0,19-2-30 0,-3 1 0 0,1-1 35 0,2-5-35 0,-2 0 0 16,2 0 0-16,-1-2 0 0,-1 0 0 0,3-2 23 0,-1 0-23 0,1-1 0 0,0 0 0 15,2-1 0-15,-2 0 0 0,1-1-22 0,-6-3 22 0,1 0 0 0,-1-2 0 0,-4 2 0 16,1 1 0-16,1-2-35 0,-3 1 35 0,-1-2 0 0</inkml:trace>
  <inkml:trace contextRef="#ctx0" brushRef="#br0" timeOffset="983.55">5272 5520 0 0,'0'0'430'0,"0"0"-430"16,-18 3 0-16,-3-1 0 0,0 2 31 0,6 1-31 0,0-1 0 0,15-4 0 0,-16 4-5 0,-3 2 5 0,1 0 0 0,-3 3 9 15,-14 6-9-15,-2 0 0 0,-3 4 0 0,8 0 0 0,-1-1 0 0,0 1 7 0,1 1-7 16,0-3 0-16,1 4 33 0,4-3-33 0,0 1 0 0,-2 2 30 0,5-1-30 0,1 0 0 0,-4 2 0 15,9-3 0-15,-1 0 0 0,-2 0 37 0,9-4-37 0,-1 1 0 0,1 2 60 0,3-3-60 0,3-1 0 0,-3 2 69 16,8-9-69-16,0 1 0 0,0 0 0 0,1 0 0 0,0 0 0 0,2 3 2 16,2-2-2-16,-1 2 0 0,0-1-18 0,3 1 18 0,-1-2 0 0,3 2-46 0,0-1 46 0,0 0 0 0,2 2 0 15,1-2 0-15,2 1 0 0,-2 0-45 0,4-1 45 0,1 0 0 0,0 1-42 0,3-4 42 0,0 1 0 16,0 3-42-16,16-1 42 0,0 1 0 0,2 1 0 0,-5-7 0 0,1 1 0 0,-2 0-3 16,-31-6 3-16,0 0 0 0,0 0 39 0,0 0-39 0,0 0 0 0</inkml:trace>
  <inkml:trace contextRef="#ctx0" brushRef="#br0" timeOffset="1117.18">5622 6108 0 0,'0'0'625'0,"0"0"-610"15,67-3-15-15,1 1 0 0,1-1 15 0,-24 3-15 0,1-1 0 16,-1-1-4-16,-7 2 4 0,-2 0 0 0,4-1 0 0,-4 1 0 0,1-1 0 0,2-1-41 0,-2 2 41 16,-2 0 0-16,2-2-74 0,2 2 74 0,1 0 0 0,-2 0-79 0,-4 0 79 0,4 0 0 0,-4 1 0 15,-3-2 0-15,-3 0 0 0,2 0-20 0,-8-3 20 0,2-1 0 0</inkml:trace>
  <inkml:trace contextRef="#ctx0" brushRef="#br0" timeOffset="1469.27">7845 5834 0 0,'0'0'266'0,"0"0"-252"16,-4 0-14-16,-1 0 0 0,1 0 0 0,-9 0 0 0,-3 0 0 0,0-2 44 15,-6 2-44-15,1 0 0 0,1-1 50 0,-5 1-50 0,0 0 0 0,25 0 0 0,-25 3 36 0,-14 2-36 0,-1 1 0 16,-2-2 0-16,6 4 0 0,1 0 0 0,-2 0 3 0,4 4-3 0,1 0 0 0,-2 0 19 15,5 0-19-15,2 1 0 0,-2 1 47 0,7 2-47 0,0-1 0 0,0 1 0 16,7-2 0-16,2-1 0 0,-3 1 37 0,12-7-37 0,-1-1 0 0,1 1 12 0,3 2-12 0,0-3 0 0,1 2 6 0,0 1-6 16,1-1 0-16,1 0 0 0,4 2 0 0,-1-1 0 0,2 3-5 0,-1-2 5 0,1 0 0 0,3 1-13 15,2 0 13-15,0 0 0 0,1 0-22 0,1 0 22 0,1-1 0 0,2 3 0 0,2-4 0 16,-1-1 0-16,1 3-23 0,2-4 23 0,-2 3 0 0,1-3-3 0,0 0 3 0,1-1 0 0,3 3-8 16,-3-6 8-16,-1 3 0 0,1-2 0 0,0-2 0 0,-2 0 0 0</inkml:trace>
  <inkml:trace contextRef="#ctx0" brushRef="#br0" timeOffset="1650.96">7629 5789 0 0,'0'0'387'0,"0"0"-368"0,-6-28-19 0,0-1 0 0,-3-4 27 0,6 13-27 16,0 1 0-16,-2-3 0 0,5-16 0 0,-2 3 0 0,1-3-4 0,4 6 4 0,0 2 0 0,0-4-47 0,0 3 47 15,0 1 0-15,2-3-45 0,-2 5 45 0,0-2 0 0,3 1 0 0,-2 2 0 0,1-1 0 16,1 0-9-16,-3 3 9 0,1 0 0 0,2-1-13 0,-3 3 13 0,0 2 0 0,0-2 11 0,2 3-11 0,0 0 0 15,1-1 0-15,-6 21 0 0,0 0 0 0</inkml:trace>
  <inkml:trace contextRef="#ctx0" brushRef="#br0" timeOffset="1901.43">7615 3974 0 0,'0'0'354'0,"0"0"-331"0,2 22-23 0,-2 1 0 0,1-1-2 0,-1-2 2 16,0 0 0-16,0-1 14 0,0 2-14 0,0 0 0 0,0 1 0 0,0 3 0 0,0-3 0 0,-1 1-16 16,-1 1 16-16,1-2 0 0,1 3-43 0,0-3 43 0,0 0 0 0,-3 1-33 15,3-3 33-15,0-1 0 0,0 4 0 0,0-23 0 0,0 0 0 0,0 0 30 0,0 33-30 0,0 0 0 16,-1 3 29-16,1-30-29 0,0 0 0 0,0 0-24 0,0-1 24 0,0-1 0 0,-1 2 0 0,1-3 0 0,0 1 0 15,-1-1-43-15,1-3 43 0,0 0 0 0,0 0-23 0,0 0 23 0,0 0 0 0,0 0 27 16,0 0-27-16,0 0 0 0</inkml:trace>
  <inkml:trace contextRef="#ctx0" brushRef="#br0" timeOffset="2184.96">7889 3841 0 0,'0'0'305'0,"0"0"-305"16,2 5 0-16,0 0 0 0,0 2-30 0,0-2 30 0,1 0 0 0,-1 1-16 16,4 11 16-16,-2-2 0 0,3 3-2 0,-1 3 2 0,-2 1 0 0,3 1 0 0,-2 0 0 0,0 2 0 15,2 0-1-15,-3-1 1 0,1 1 0 0,-1-1 0 0,0 12 0 0,1 2 0 0,1 0 0 16,-4-19 0-16,0 0 0 0,3 2 0 0,-4-3 0 0,2 0 0 0,0 0 25 0,-3-2-25 0,1 0 0 15,2 1 19-15,-3-4-19 0,0-1 0 0,2 3 16 0,-2-12-16 0,0 0 0 0,1 3 0 16,-1-4 0-16,0 2 0 0,-1 0 16 0,1-2-16 0,0 1 0 0,0 0 23 0,0-1-23 0,0 1 0 0,-1 1 12 16,1-2-12-16,0 0 0 0,1 1 0 0,-1-3 0 0,0 0 0 0,0 0-2 0,0 0 2 0,0 0 0 15</inkml:trace>
  <inkml:trace contextRef="#ctx0" brushRef="#br0" timeOffset="2285.56">8044 4406 0 0,'0'0'321'0,"0"0"-358"0,-5-10 37 0,1 0 0 0,-3 1-20 16,-10 3 20-16,1-1 0 0,-2-1 0 0,-4 4 0 0,2 0 0 0,-2 0 9 0,-21-1-9 0,0 3 0 0,-1-1-6 15,1 1 6-15,1 1 0 0,-1 1-8 0,2 5 8 0,-2 0 0 0,0 2 0 0,0 0 0 0,2-1 0 16,-3 5-3-16,6-4 3 0,0 0 0 0,38-7 0 0,-38 9 0 0,38-9 0 0,0 0 0 0</inkml:trace>
  <inkml:trace contextRef="#ctx0" brushRef="#br0" timeOffset="2518.76">5368 5084 0 0,'0'0'448'0,"0"0"-340"16,-5-5-108-16,-1 1 0 0,-2 0 171 0,3-4-171 0,0 1 0 0,-3-1 95 16,4-2-95-16,-2 1 0 0,-3-3 0 0,4-1 0 0,0 1 0 0,-1-1-28 0,2 1 28 0,1-3 0 15,-3 0-104-15,1 0 104 0,1-1 0 0,1-1-154 0,-2-1 154 0,1-1 0 0,-2-1 0 0,2 2 0 0,-1-1 0 0,0-1-116 16,1 0 116-16,0 0 0 0,0-2-47 0,-1 2 47 0,1 1 0 0,-3-2 6 15,7 21-6-15,0 0 0 0,0 0 0 0,0 0 0 0,0 0 0 0</inkml:trace>
  <inkml:trace contextRef="#ctx0" brushRef="#br0" timeOffset="2752.83">4783 3813 0 0,'0'0'363'0,"0"0"-254"0,0 5-109 0,0 0 0 0,0-2 124 16,0 0-124-16,0 0 0 0,-1 2-9 0,1 0 9 0,0-1 0 0,0 4 0 0,0 12 0 0,0-1 0 0,0 1-63 16,0 5 63-16,0-1 0 0,0 2-99 0,0 14 99 0,1 1 0 0,1 3-89 0,1-12 89 0,-1 2 0 15,1 0 0-15,1-6 0 0,0 1 0 0,2 0-56 0,-3-14 56 0,0 0 0 0,1 0-22 16,0-2 22-16,0-1 0 0,1 3 43 0,-2-4-43 0,2 1 0 0,1 2 0 0,-3-5 0 0,2 1 0 16,0 0 31-16,0-2-31 0,-2 1 0 0,3-1 21 0,-5-6-21 0,1 0 0 0,1 0 18 0,-1-1-18 15,2 1 0-15,-1 0 0 0,-3-2 0 0,0 0 0 0,0 0 68 0,0 0-68 0,0 0 0 0,0 0 13 16,0 0-13-16,0 0 0 0,0 0-23 0,0 0 23 0,0 0 0 0</inkml:trace>
  <inkml:trace contextRef="#ctx0" brushRef="#br0" timeOffset="3004.6">5198 3987 0 0,'0'0'449'0,"0"0"-509"0,0 3 60 0,0-1 0 0,0 4 0 15,0-4 0-15,0 0 0 0,0 1-6 0,0-1 6 0,0 0 0 0,2 2-32 0,-2 0 32 0,0-1 0 16,0 0-6-16,1 1 6 0,1 0 0 0,-2 3 0 0,1-2 0 0,1 0 0 0,-1 2-30 15,1-1 30-15,-2-3 0 0,3 6 11 0,-1-3-11 0,1 0 0 0,-2 1 41 0,3-3-41 0,-2 3 0 16,1 1 0-16,-2-3 0 0,1 1 0 0,1 2 86 0,-2-4-86 0,0 1 0 0,2 1 8 16,-2-2-8-16,1 1 0 0,-1 1-59 0,-1-2 59 0,0 0 0 0,2 0 0 0,-4 1 0 0,1-3 0 15,1 1-57-15,-3-1 57 0,1 1 0 0,0 0-43 0,-2-2 43 0,1 1 0 0,-3 0-19 0,-11 2 19 0,1-1 0 16,1 0 0-16,-3-1 0 0,1 1 0 0,-3-1 3 0,3 0-3 0,0 1 0 0,-3-1-19 16,3 0 19-16,-2 2 0 0,2-1-11 0,1 0 11 0,-1 0 0 0,-1 3 0 0,2-3 0 0,-1 2 0 15,0 0 0-15,3 0 0 0,1-2 0 0,-2 3 0 0,3 0 0 0,0-2 0 0,-1 1 0 16,9-1 0-16,1-2 0 0,-4 2 0 0,3 0 0 0,0-2 0 0,1 3 0 0,3-5 0 0,0 0 0 15</inkml:trace>
  <inkml:trace contextRef="#ctx0" brushRef="#br0" timeOffset="3320.14">4976 6778 0 0,'0'0'516'0,"0"0"-501"0,0 49-15 0,0 0 0 0,2 1 6 15,-2-20-6-15,0-1 0 0,1 0 0 0,1 2 0 0,-2-1 0 0,1 1-43 16,1-2 43-16,-2 0 0 0,3 1-71 0,-1-2 71 0,0 1 0 0,0-1-59 0,0-3 59 16,-2 0 0-16,3 2 0 0,-3-8 0 0,0 2 0 0,0 1-54 0,-2-11 54 0,1 1 0 0,1 0 11 0,-3-2-11 15,1 1 0-15,-1 0 28 0,-3 0-28 0,1-1 0 0</inkml:trace>
  <inkml:trace contextRef="#ctx0" brushRef="#br0" timeOffset="3519.08">4773 7756 0 0,'0'0'456'0,"0"0"-456"0,-2 13 0 0,1-1 0 0,-1 2 25 0,2 1-25 0,0 2 0 16,-2-1 24-16,2 3-24 0,0 0 0 0,0 1 7 0,0 0-7 0,0-1 0 0,1 1 0 16,0-1 0-16,0 0 0 0,3 2-20 0,-1-4 20 0,0 1 0 0,0 2-35 0,0-4 35 0,0 0 0 0,1 2-28 15,1-3 28-15,-2-1 0 0,3 1 0 0,-5-11 0 0,1 1 0 0,0 3-1 0,0-4 1 16,0 2 0-16,1-1 8 0,0-1-8 0,0 1 0 0,0-1 27 0,0-2-27 0,0 2 0 15,-1-2 0-15,1 1 0 0,1-1 0 0</inkml:trace>
  <inkml:trace contextRef="#ctx0" brushRef="#br0" timeOffset="3786.74">5096 7816 0 0,'0'0'380'0,"0"0"-362"16,0 3-18-16,0-2 0 0,0 1 32 0,0 0-32 0,0-2 0 0,0 3 0 15,0-1 0-15,0 1 0 0,0-1 38 0,0 0-38 0,0 1 0 0,2 2-4 0,-1 0 4 0,0-2 0 0,1 2-29 16,-1 1 29-16,1-1 0 0,1 1 0 0,-2 1 0 0,1-2 0 0,1 2-45 16,0 0 45-16,0-1 0 0,0 2-46 0,3-1 46 0,-3-1 0 0,1 2-25 0,-1-1 25 0,0-1 0 0,1 2 0 15,-1-3 0-15,0 1 0 0,0 1 3 0,0-2-3 0,-1 1 0 0,1 1 1 0,-3-3-1 0,0 1 0 0,2 0-6 16,-2-2 6-16,0 1 0 0,0 0 0 0,-3-1 0 0,1 1 0 0,-2-2-5 16,0 0 5-16,1 1 0 0,-2-2 4 0,-9 3-4 0,-2 2 0 0,0-1 5 0,-2-2-5 0,1 1 0 15,-2-1 0-15,0 1 0 0,2-1 0 0,-1 0 0 0,3-1 0 0,0-1 0 0,-3 1 6 0,12-2-6 0,-3 0 0 16,1 2 3-16,2-2-3 0,-1 0 0 0,1 1 0 0,1-1 0 0,0 0 0 15,-2 0 3-15,2 0-3 0,1 0 0 0,-1-1-5 0,2-1 5 0,0 2 0 0,-1-2 11 0,3-1-11 16,0 1 0-16,-2-1 0 0,3-1 0 0,0 0 0 0</inkml:trace>
  <inkml:trace contextRef="#ctx0" brushRef="#br0" timeOffset="4069.81">7260 6556 0 0,'0'0'522'0,"0"0"-522"0,8 33 0 0,0 0 0 0,3 4-20 0,-7-17 20 0,0 1 0 0,1 2-52 15,2 16 52-15,2 0 0 0,0 0-46 0,-4-6 46 0,-2 1 0 0,1 0 0 0,-2-5 0 0,0 0 0 16,3 1-21-16,-7-6 21 0,1 0 0 0,-1 1-11 0,-2-5 11 0,0 2 0 0,-2-1 2 16,3-11-2-16,0 1 0 0,-2-1 0 0,-5 11 0 0,0-2 0 0,0 1 13 0,3-12-13 0,0 0 0 0,1 3 24 15,6-11-24-15,0 0 0 0</inkml:trace>
  <inkml:trace contextRef="#ctx0" brushRef="#br0" timeOffset="4253.72">6939 7641 0 0,'0'0'330'0,"0"0"-314"0,0 12-16 0,0 0 0 0,0 2 47 16,0 3-47-16,0 1 0 0,1 0 0 0,-1 3 0 0,0 1 0 0,2-2 62 0,-1 17-62 0,0-1 0 15,3 0 61-15,-1-1-61 0,0 0 0 0,2 0 29 0,-2-2-29 0,0-1 0 0,3 2 0 0,-3-6 0 0,1 0 0 0,0 3-7 16,2-9 7-16,1 1 0 0,-1 3 2 0,0-6-2 0,-1 0 0 0,2 0 37 0,-4-12-37 16,1 0 0-16,0 1 0 0,-1-2 0 0,0 0 0 0,2 0 23 0,-2 1-23 0,0-1 0 0,1 1 14 15,-3-7-14-15,0 0 0 0,1 2 5 0,-1-1-5 0,0 0 0 0,2 1 0 0,0-1 0 16,-2 0 0-16,1 2-7 0,1 0 7 0,-1-1 0 0</inkml:trace>
  <inkml:trace contextRef="#ctx0" brushRef="#br0" timeOffset="4537.52">7299 8031 0 0,'0'0'495'0,"0"0"-418"15,0 5-77-15,0 2 0 0,-1 0 0 0,1 0 0 0,0 1 0 0,-2 1 144 0,2-6-144 0,0 2 0 0,1-1 97 16,-1 0-97-16,0 0 0 0,0-4 0 0,2 7 6 0,0-2-6 0,0 2 0 0,1-1 0 0,4 10 0 16,1 0 0-16,1 2-80 0,0-2 80 0,1-1 0 0,1 0-107 0,0-2 107 0,-1-1 0 0,1 4-82 0,-8-12 82 15,1 2 0-15,3 2 0 0,-2-4 0 0,0 0 0 0,-1 2-54 0,-1-4 54 0,0 2 0 0,2 1-9 16,-3-4 9-16,1 2 0 0,1 0-2 0,-4-2 2 0,1-1 0 0,1 2 0 0,-2-2 0 0,0 0 0 16,-2 2 3-16,1-2-3 0,-3 0 0 0,0-3 19 0,0 2-19 0,0 1 0 0,-1-4 3 15,-12 0-3-15,2 0 0 0,-1-1 0 0,-3 2 0 0,0 0 0 0,-1-3 2 0,-1 3-2 0,0 0 0 16,0 0-4-16,1 1 4 0,-2 0 0 0,0-3 4 0,4 3-4 0,-1 0 0 15,2 0 0-15,-2 2 0 0,2-1 0 0,2-3 3 0,0 2-3 0,2 0 0 0,0 0-5 0,6 1 5 0,2-1 0 0,-1 1 1 16,3 1-1-16,-2-1 0 0</inkml:trace>
  <inkml:trace contextRef="#ctx0" brushRef="#br0" timeOffset="4887.63">7811 6203 0 0,'0'0'743'0,"0"0"-735"15,36-8-8-15,1 2 0 0,-1-1 46 0,7-2-46 0,0 2 0 0,-43 7 0 0,44-9 50 16,6 2-50-16,-1 2 0 0,1-2 0 0,0 4 0 0,0 2 0 0,0-5 27 0,1 6-27 0,-3 0 0 0,4-2-23 16,-3 3 23-16,-2 0 0 0,4 1-34 0,-5-2 34 0,2 0 0 0,-2 1 0 0,5-1 0 0,-1 0 0 0,1-1-24 15,0-2 24-15,1 1 0 0,-1 0 17 0,-3 0-17 0,-2-1 0 0,2 0 64 0,-10-2-64 0,1-1 0 16,0 1 0-16,-39 5 0 0,0 0 0 0,0 0 63 0,0 0-63 0,0 0 0 0</inkml:trace>
  <inkml:trace contextRef="#ctx0" brushRef="#br0" timeOffset="5287.84">8241 5178 0 0,'0'0'750'0,"0"0"-772"0,1-5 22 0,0 2 0 0,2-4-21 15,4-4 21-15,1-1 0 0,2-1 10 0,3 3-10 0,-2-1 0 0,-11 11 0 0,14-12 0 0,2 3 0 0,1 1 0 16,3-3 9-16,1 5-9 0,0 0 0 0,1 0 33 0,16 1-33 0,-1-1 0 0,0 1 19 16,-4 7-19-16,-3 0 0 0,2 0 0 0,-4 4 0 0,0-2 0 0,0 3-16 0,-6 1 16 0,-2 1 0 15,1 1-5-15,-11-5 5 0,-1 1 0 0,3 1-8 0,-6 2 8 0,2-1 0 0,0 0 0 0,-8-8 0 0,0 0 0 16,0 0 5-16,0 0-5 0,0 0 0 0,0 0 2 0,8 38-2 0,0-1 0 0,3 1-22 15,-12-22 22-15,1 0 0 0,-3 1 0 0,-1 1 0 0,1 0 0 0,-2-1-65 0,-1 3 65 0,0-1 0 16,-2 0-48-16,0 1 48 0,1 0 0 0,-1 2-37 0,-3 15 37 0,-1 0 0 0,1 1 0 16,0-5 0-16,1 1 0 0,0 0-34 0,0-2 34 0,2 1 0 0,0 1-9 0,0-4 9 0,-1 0 0 15,1 3 32-15,4-2-32 0,-2-1 0 0,1 0 0 0,-1 3 0 0,2-1 0 0,-4 2 0 16,2 0 0-16,0-1 0 0,-3 2-11 0,5 0 11 0,0-1 0 0,0 2-2 0,2-3 2 0,1 1 0 0,-2 0 0 16,-4-4 0-16,1 2 0 0,-1 0-1 0,4 1 1 0,0-1 0 0,-2 0-25 0,2 0 25 0,-1-2 0 15,0 0 1-15,-3-4-1 0,1 2 0 0,0 0 0 0,2-5 0 0,-4-1 0 0,1 4 28 16,1-3-28-16,0 0 0 0,-2-1 21 0,2-4-21 0,0 1 0 0,-2-1 5 0,4-11-5 0,-1 0 0 15,0 3 0-15,-1-4 0 0,1 1 0 0,-1 1 21 0,1-1-21 0,-1-1 0 0,-2-1 12 16,6-5-12-16,0 0 0 0</inkml:trace>
  <inkml:trace contextRef="#ctx0" brushRef="#br0" timeOffset="5688.23">8950 6717 0 0,'0'0'534'0,"0"0"-534"0,2 6 0 0,0 0 0 0,1 3 2 16,-2-4-2-16,0 1 0 0,2-2 12 0,3 14-12 0,-2 0 0 0,3 1 20 0,-2 2-20 0,0 1 0 0,1-2 0 15,-1 2 0-15,0-1 0 0,3 3 11 0,-3-1-11 0,1 0 0 0,-1 2-10 0,-1-3 10 16,0 0 0-16,3 1-18 0,-2-3 18 0,0 0 0 0,0-1 0 0,-1 2 0 0,0-3 0 0,1-1 1 16,-3 1-1-16,0-2 0 0,1 1 2 0,-2-11-2 0,0 2 0 0,0-2-27 0,-1 0 27 15,0-2 0-15,1 2 0 0,-1-1 0 0,0-2 0 0,1 1-27 0,-1-1 27 0,0 1 0 0,1 1-15 16,-1-4 15-16,0 2 0 0,0 0-13 0,0-1 13 0,0 1 0 0,-1-1 0 15,1-1 0-15,0 0 0 0,-1 3-4 0,1-4 4 0,0 0 0 0,0 3 2 0,0-3-2 0,0 0 0 0,-1-1-6 16,1-1 6-16,0 0 0 0,1-1 0 0,-1 0 0 0,0-2 0 0,2 2 6 0,2-14-6 0,0 2 0 0,0-1 13 16,2-3-13-16,-1 0 0 0,3-1 19 0,0-1-19 0,1 1 0 0,0-1 0 15,1 1 0-15,1-1 0 0,0 0 6 0,-1 3-6 0,1 0 0 0,1-1-10 0,-1 4 10 0,0-1 0 16,1 0-14-16,-1 5 14 0,1 0 0 0,-1-1 0 0,-6 8 0 0,1 1 0 0,-1-2 5 0,0 3-5 16,0 0 0-16,1 0 19 0,-2 2-19 0,0 0 0 0,3-1 15 0,-2 2-15 0,0 0 0 0,2 0 0 15,8 6 0-15,-1-2 0 0,3 4 16 0,-2 2-16 0,0 1 0 0,-1 0 6 16,-1 3-6-16,-1 0 0 0,1 3-5 0,-2 1 5 0,-3-1 0 0,4 2 0 0,-4 1 0 0,-1-1 0 0,2 3-17 15,-5-2 17-15,1-1 0 0,1 2-13 0,-2-1 13 0,0-2 0 0,2 1-8 0,-3-2 8 0,0 0 0 16,2 1 0-16,-2-3 0 0,-1-1 0 0,1 3-20 0,-2-5 20 0,0 1 0 0,1 0-16 16,-2-9 16-16,0-2 0 0,0 3-5 0,0-2 5 0,0-1 0 0,0 2 0 0,0-5 0 0,0 0 0 0</inkml:trace>
  <inkml:trace contextRef="#ctx0" brushRef="#br0" timeOffset="6173.17">9567 6408 0 0,'0'0'462'0,"0"0"-462"0,-29 0 0 0,0 0 0 16,-2 0 0-16,12 3 0 0,1 0 0 0,-3 1-3 0,-16 7 3 0,0 1 0 0,0-1 0 0,2 7 0 0,1-3 0 0,-2 2 6 15,5 6-6-15,0 0 0 0,-2 1-9 0,6 2 9 0,0 1 0 0,-2 0-9 0,1 0 9 0,1 0 0 16,0 3 0-16,8-6 0 0,-2 0 0 0,0 2 1 0,2-1-1 0,-1 0 0 0,0 0-14 15,5 2 14-15,1 1 0 0,-1 0-9 0,5 0 9 0,-3 0 0 0,2 1 0 0,2-1 0 0,-2 1 0 0,1 0 1 16,5 2-1-16,0 0 0 0,1 3-3 0,1-4 3 0,2 1 0 0,-1 0 2 16,4-1-2-16,2 1 0 0,-1-1 0 0,8-1 0 0,0 1 0 0,3-1-4 0,-1 0 4 0,1 1 0 0,1-1-8 15,3-3 8-15,-1-2 0 0,2 3-1 0,3-2 1 0,-2-2 0 0,1 4 0 0,6-6 0 0,0 1 0 16,1 0-5-16,3-2 5 0,-1-1 0 0,1-1-1 0,4-1 1 0,2 0 0 0,-3 0 12 16,3-4-12-16,-1 1 0 0,2 1 0 0,-2-2 0 0,-1-1 0 0,0 3 19 0,6-6-19 15,0 2 0-15,0 1 17 0,-1-3-17 0,2-3 0 0,-1 0 10 0,-3-1-10 0,2 0 0 0,0 1 0 16,0-4 0-16,0 0 0 0,1 0-9 0,-3-2 9 0,0 0 0 0,4-1-7 0,-5-2 7 15,2-2 0-15,-2 1 8 0,0-5-8 0,0 1 0 0,1-2 0 0,-3-1 0 0,-1-3 0 0,2 1 1 16,-1-3-1-16,-2 1 0 0,0-2-12 0,-2-3 12 0,-1-1 0 0,0 2-12 0,-6-4 12 0,0 0 0 16,0-2 0-16,-5-2 0 0,-1 0 0 0,3-2-5 0,-5 0 5 0,1-4 0 0,-1 0-7 15,-5-2 7-15,-1-1 0 0,3-3-2 0,-10 5 2 0,0-2 0 0,0 2 0 0,-5 1 0 0,0 0 0 0,-1 0 1 16,-7-2-1-16,2 1 0 0,-2-1 9 0,-3 0-9 0,1 2 0 0,-2-5 10 0,-4 6-10 0,-2-1 0 16,1-2 0-16,-6 7 0 0,0-3 0 0,-2 0-1 0,-4 4 1 0,0-1 0 0,-2 1-12 15,-2 3 12-15,0 2 0 0,-3-3-9 0,-5 4 9 0,0 2 0 0,-1-2 0 0,-1 3 0 0,0 0 0 16,-1-1-3-16,2 5 3 0,2-1 0 0,-1 1-21 0,3 4 21 0,-2 1 0 0,1-2-16 15,-2 6 16-15,2 1 0 0,0-2 0 0,-4 3 0 0,2 3 0 0,-4-3-13 0,2 5 13 0,-2-1 0 16,1 2-16-16,-2 4 16 0,3 1 0 0,-4 2-2 0,7 0 2 0,-1 0 0 0,-1 2 0 0,5 0 0 16,0 1 0-16,-1 1-12 0,5-2 12 0,1-1 0 0</inkml:trace>
  <inkml:trace contextRef="#ctx0" brushRef="#br0" timeOffset="9241.44">30600 11926 0 0,'0'0'450'0,"0"0"-450"16,-2-3 0-16,-1-1 0 0,0 0-1 0,3 4 1 0,0-1 0 15,-2-3-2-15,2 3 2 0,0 0 0 0,-1-1-1 0,1 1 1 0,0 0 0 0,-1-1 0 0,1 1 0 0,0 0 0 16,-2 0-1-16,2 1 1 0,0 0 0 0,-2-2-2 0,1 2 2 0,-1 0 0 0,0 0-1 15,1 0 1-15,0 0 0 0,-1 0 0 0,0 0 0 0,0 0 0 0,0 1 0 0,0-1 0 16,-1 0 0-16,0 2 0 0,0-1 0 0,0 0 0 0,0 0 0 0,0 0 0 0,0 0 0 0,-1 2 0 0,0-2 0 16,-1 0 0-16,0 3 0 0,0-3 0 0,0 1 0 0,-1 1 0 0,0 0 0 0,-1-1 0 15,-1 2 1-15,0-1-1 0,1 0 0 0,-3 0 0 0,-9 3 0 0,-1 1 0 0,0 0 1 16,0-1-1-16,0 1 0 0,0 1 2 0,3-2-2 0,-1 0 0 0,-1 3 2 0,1-3-2 0,0 2 0 0,0-3 0 16,0 0 0-16,1 0 0 0,-3 2 3 0,4 0-3 0,-1-1 0 0,-1 0 3 0,3 0-3 0,-2 2 0 15,0-2 5-15,0 1-5 0,1-2 0 0,-1 5 0 0,1-4 0 0,-2 0 0 0,1 2 5 16,-1-2-5-16,0 0 0 0,1 3 6 0,-2-4-6 0,2-1 0 0,-3 3 7 0,1-2-7 0,1 1 0 0,-4-2 0 15,2 0 0-15,1 1 0 0,-3 2 7 0,-13-2-7 0,1-1 0 0,-1 3 8 0,1-3-8 0,1 1 0 16,-2-1 8-16,5-2-8 0,2 1 0 0,-2 1 0 0,1-1 0 0,1-1 0 0,-1 3 8 16,-2-5-8-16,1 0 0 0,0 0 8 0,4 0-8 0,-1 0 0 0,0 2 8 0,0-2-8 0,-1 0 0 15,0 2 0-15,-3-3 0 0,-2 0 0 0,1-1 8 0,4 2-8 0,-2 0 0 0,-1 0 33 16,2-1-33-16,0-1 0 0,-1 1 6 0,-2-1-6 0,0 0 0 0,-1 0 0 0,3 1 0 0,0 0 0 16,-4-1 184-16,3 4-184 0,0-1 0 0,-1 0 65 0,1-3-65 0,0 0 0 0,-1-2 9 0,3 3-9 15,1-1 0-15,-4 1 0 0,1 0 0 0,0-2 0 0,-2 1-17 0,-2 0 17 0,0 0 0 0,-1-1-11 16,-1-1 11-16,-1 1 0 0,-1 1 5 0,1 0-5 0,-1 1 0 0,1 0 0 15,-4-4 0-15,2 3 0 0,-3-3-12 0,4 3 12 0,0-2 0 0,-3 1-34 0,2 0 34 0,0 1 0 0,-1-2-35 16,-1 2 35-16,2 0 0 0,-1-2 0 0,3 3 0 0,2-1 0 0,-3 1-14 0,1 1 14 0,-1 0 0 16,-1-2-1-16,1 0 1 0,-1 1 0 0,0-4-4 0,1 2 4 0,-1 2 0 0,0-1 0 15,-1 0 0-15,1-1 0 0,-2 2-19 0,3-1 19 0,0 1 0 0,-1-2-5 0,4 3 5 0,0 0 0 16,1 0-13-16,-4-1 13 0,-1 1 0 0,0-3 0 0,3 2 0 0,1 0 0 0,-1 0 9 16,-3 1-9-16,2 0 0 0,-3-3 7 0,2 2-7 0,-1 1 0 0,-2-1-6 0,4-2 6 0,-2 1 0 0,1 1 0 15,-1 0 0-15,1-1 0 0,-2 0-12 0,0 0 12 0,1-1 0 0,-4 1 0 0,3 0 0 16,-2 1 0-16,0 1 25 0,1 0-25 0,-2-2 0 0,0 1 0 0,-1-3 0 0,1 1 0 0,-1 0 8 15,3-1-8-15,-1 0 0 0,-2 0-16 0,0 1 16 0,0 1 0 0,45 2 0 0,-46-6-15 0,-1 4 15 0,0 0 0 16,-1 0 0-16,2 2 0 0,0 0 0 0,0 1 3 0,-2-1-3 0,0 0 0 0,-1-2 7 16,-5 2-7-16,2 0 0 0,-2-3-4 0,2 3 4 0,-1 0 0 0,1 1 0 0,-7 1 0 0,0-1 0 0,-1 1 8 15,0-1-8-15,0 0 0 0,-1 2 2 0,5 1-2 0,1-2 0 0,-1 1-16 0,2 1 16 0,1-2 0 16,-1 3 0-16,4 0 0 0,-2 1 0 0,0 1-12 0,-2 0 12 0,0 0 0 0,-1 3-16 16,-3-2 16-16,1 0 0 0,0 2-4 0,-3 2 4 0,-1-1 0 0,0 0 0 0,0 0 0 0,-1 2 0 15,0 0-4-15,1 0 4 0,-1 2 0 0,-1 0-22 0,2 0 22 0,-1 0 0 0,-1 0-31 16,-7 0 31-16,0-1 0 0</inkml:trace>
  <inkml:trace contextRef="#ctx0" brushRef="#br0" timeOffset="21255.04">27954 11994 0 0,'0'0'293'0,"0"0"-305"15,5 15 12-15,0-1 0 0,0 2 0 0,-3-11 0 0,0 3 0 0,0-3-17 16,-1 2 17-16,0-1 0 0,2 3-7 0,-3-2 7 0,0 0 0 0,2 0-1 0,-2 1 1 16,0-1 0-16,0 1 0 0,-1 1 0 0,0-1 0 0,-2 1 0 0,1-1 0 0,0 1 0 0,-2-2 0 0,-5 10 0 0,0 0 0 15,-2 2 0-15,-1-4 0 0,-2 2 0 0,2-2 0 0,-1-2 0 0,-1-1 0 0,-1 2 0 16,0-2 0-16,1 0 0 0,-3 0 0 0,2-3 0 0,-1 0 0 0,-1 2 0 0,-1-3 0 0,-1 0 0 15,2 3 0-15,-2-5 0 0,1 1 0 0,-3 2 0 0,-1-2 0 0,2 0 0 0,-1 1 0 16,-13 3 0-16,-1-2 0 0,-2 2 0 0,37-11 0 0,0 0 0 0,0 0 0 0,0 0 0 0,0 0 0 0,0 0 0 16,0 0 0-16,0 0 0 0,0 0 0 0,-118 15 0 0,-2 2 0 0,0-1 0 0,92-16 0 0,0 0 0 15,-2-2 0-15,1 2 0 0,0-2 0 0,-3 0 4 0,0-4-4 0,0 2 0 0,-1-2 8 0,2-1-8 16,0-1 0-16,-1 0-7 0,0-1 7 0,0-3 0 0,-1 2 0 0,2-2 0 0,0 1 0 16,-1-3 0-16,3 0 0 0,0-1 0 0,-3 0 16 0,2 0-16 0,0-1 0 0,-2-1 5 15,2 0-5-15,0 1 0 0,-1-1 0 0,3 0 0 0,0 1 0 0,-2-4-9 0,1 0 9 0,0 1 0 16,-1-2 28-16,2 1-28 0,1 0 0 0,-2-1 9 0,4 0-9 0,0-2 0 0,-1 1 0 0,1-1 0 15,-1-2 0-15,2 1-3 0,3-1 3 0,0 0 0 0,-3 0-14 0,4-2 14 0,-1-1 0 0,-1 1-1 16,3 0 1-16,-2 2 0 0,0-1 0 0,4-3 0 0,-1 1 0 0,0-1-15 0,0 0 15 0,2-1 0 16,-1-1-11-16,4 3 11 0,-1-1 0 0,0-1 10 0,2-2-10 0,2 1 0 0,-2-3 0 15,3 2 0-15,1-1 0 0,-3 0 6 0,4-1-6 0,1-1 0 0,-1-1 0 0,4 2 0 0,0-1 0 0,-1-2 27 16,4 5-27-16,0-1 0 0,-2-1 0 0,5 1 0 0,0 1 0 0,1-3 5 0,0 4-5 0,0 1 0 16,0-1 8-16,4 3-8 0,0-1 0 0,-1-1 3 0,4 2-3 0,1 0 0 0,1 0 0 15,3 1 0-15,-2-1 0 0,3-1 8 0,-1 4-8 0,1 0 0 0,-1-1-1 0,5 4 1 0,-1-2 0 16,-1-1 2-16,3 4-2 0,1-2 0 0,1 0 0 0,-1 2 0 0,1 1 0 0,3-2-15 15,1 4 15-15,0 0 0 0,1 0-8 0,1 3 8 0,-1 0 0 0,1-2 19 0,1 4-19 0,-1 1 0 16,2-2 0-16,0 2 0 0,-1 2 0 0,1-3 22 0,0 5-22 0,-1 0 0 0,1-2-1 16,3 6 1-16,-1-1 0 0,0-1-16 0,1 4 16 0,-1 0 0 0,2 0 0 0,-4 2 0 0,0 0 0 0,3 2 5 15,-2 2-5-15,0-1 0 0,2 1 6 0,1 2-6 0,0 0 0 0,2 4-7 0,-2-3 7 0,1 1 0 16,1 1 0-16,-4 2 0 0,1 0 0 0,1 0 1 0,1 2-1 0,1 0 0 0,0 4-6 16,1-1 6-16,-2 1 0 0,2 1-6 0,-1 2 6 0,0-1 0 0,2 3 0 0,-4 1 0 0,0 0 0 15,3 1-8-15,-3-2 8 0,0 1 0 0,1 0 3 0,-4 1-3 0,1 0 0 0,-1 2 6 16,-3 0-6-16,1-2 0 0,0 3 0 0,-2 0 0 0,1-1 0 0,1 2-8 0,-2 1 8 0,1 1 0 0,1 1-23 15,-5-1 23-15,0 1 0 0,2 1-8 0,-5-1 8 0,1 1 0 0,2-1 0 16,-6 3 0-16,-1 0 0 0,2-2 4 0,-5 2-4 0,2 0 0 0,-1 1 4 0,-4 0-4 0,0-2 0 0,2 5 20 16,-5-6-20-16,1 2 0 0,0 0 0 0,-2 0 0 0,0 1 0 0,1 1 0 0,-4-2 0 0,0-1 0 15,0 2-4-15,-6-2 4 0,0 2 0 0,-2-3-1 0,-3 0 1 0,0 2 0 0,-1-3 0 16,-1-1 0-16,-1 1 0 0,1 1 9 0,-5-3-9 0,0 0 0 0,0 3-11 0,-3-4 11 0,-1 0 0 16,-1 1-10-16,-3-1 10 0,0-3 0 0,-2 1 0 0,-1-4 0 0,-1 2 0 0,-2 0 6 0,-2-4-6 0,0 0 0 15,-2 1 17-15,-1-5-17 0,0 1 0 0,-1 0 19 0,-1-3-19 0,0-1 0 0,-1 1 0 16,1-8 0-16,0 1 0 0,-1 1-12 0,5-4 12 0,0 0 0 0</inkml:trace>
  <inkml:trace contextRef="#ctx0" brushRef="#br0" timeOffset="22088.26">24885 11906 0 0,'0'0'263'0,"0"0"-270"16,15 17 7-16,-1-1 0 0,1 2 0 0,-11-14 0 0,-1 0 0 0,1 2 0 0,0-1 0 15,0 1 0-15,0-2 0 0,-1 2 0 0,0 1 0 0,3 0 0 0,-1 11 0 0,0 0 0 16,3 0 0-16,-6 0 0 0,0 0 0 0,2 1 0 0,-4-1 0 0,0 0 0 0,-2 2 0 16,-2-4 0-16,0 1 0 0,-3 1 0 0,-1-3 0 0,-1 1 0 0,0 0 0 0,-3-1 0 0,-1-1 0 0,-1 0 0 15,-2-1 0-15,0 0 0 0,0 0 0 0,-15 3 0 0,0 1 0 0,-2 0 12 0,1-6-12 0,0 1 0 16,-1 0 9-16,0-4-9 0,0 1 0 0,-2 0-11 0,2-3 11 0,-1 1 0 0,-2 0 0 15,3-3 0-15,-1 1 0 0,0 1-2 0,0-1 2 0,-1-2 0 16,-1 3-1-16,-1-2 1 0,0-1 0 0,1 0 3 0,-2-2-3 16,1 0 0-16,-1 1 0 0,1-2 0 0,1-2 0 15,-1 0 14-15,0-3-14 0,-1 1 0 0,0-1 5 0,2 0-5 0,-1-1 0 0,1 0 6 0,-4-2-6 0,0-1 0 0,0-2 0 0,-2-1 0 0,2-1 0 0,0 1 13 0,-4-4-13 0,2 0 0 0,-1 1 15 0,0-3-15 0,0 0 0 16,-1-2 23-16,0 0-23 0,1 1 0 0,-4-2 0 0,6-1 0 0,-1-2 0 0,-2 1 16 0,4-3-16 16,-2-1 0-16,1 1 1 0,2-5-1 0,0 2 0 0,0 0-3 0,2-2 3 0,1 1 0 0,-4-1 0 15,6 0 0-15,0-1 0 0,-2-1-3 0,2-1 3 0,0 0 0 0,-1 0-1 16,6 0 1-16,0 2 0 0,-1-2 0 0,5 1 0 0,0-1 0 0,-3 0 0 0,7 2 0 0,-1-1 0 0,-2-1-10 15,3 2 10-15,2-2 0 0,-1 0 7 0,7 1-7 0,-1-1 0 0,-1 1 2 0,5-2-2 0,-2 1 0 16,2-2 0-16,5 3 0 0,-1 0 0 0,-1-1-6 0,4 0 6 0,0 0 0 0,-2 2-1 16,6-1 1-16,0 0 0 0,2 0 20 0,3-1-20 0,0 0 0 0,2 1 0 0,1 1 0 0,0-1 0 0,4-2 11 15,2 5-11-15,1-2 0 0,0 1-1 0,3 0 1 0,-1 1 0 0,3 0 0 16,0 1 0-16,-1 2 0 0,3-1 0 0,4 4 0 0,-1-1 0 0,1 1 14 0,-1 4-14 0,0 0 0 0,2-1 9 16,2 3-9-16,1 0 0 0,0 0-1 0,1 4 1 0,1 0 0 0,0-4 0 0,1 6 0 0,1 0 0 15,-1-2 3-15,3 5-3 0,-1 2 0 0,1-3 10 0,3 4-10 0,-2 1 0 0,2-1 6 16,2 3-6-16,-1 1 0 0,1-1 0 0,0 3 0 0,0 0 0 0,1 1 10 0,0 5-10 0,-2-3 0 15,3 1-3-15,-2 3 3 0,0-1 0 0,4 1-9 0,-2 1 9 0,2 0 0 0,-2 2 0 16,2 3 0-16,-2-1 0 0,4 3 3 0,-3 2-3 0,2 0 0 0,-1 0 16 0,-1 3-16 0,-2 1 0 16,4-1-3-16,-3 4 3 0,1-2 0 0,0 1 0 0,0 3 0 0,0 1 0 0,-1 0-5 15,0 2 5-15,-2 0 0 0,2 2-13 0,-2 3 13 0,0-2 0 0,1 1-30 0,-2 2 30 0,-1-1 0 0,1 3 0 16,-2 1 0-16,-1-1 0 0,1 1-21 0,-2 2 21 0,-1 2 0 0,1-1-15 0,-3 2 15 0,1-1 0 16,0 1-12-16,-4 3 12 0,1 0 0 0,1 1 0 15,-4-2 0-15,1 1 0 0,0 1-4 0,-7 0 4 0,0 1 0 0,3 2 5 0,-8-2-5 0,1 0 0 0,1 0-10 0,-3 1 10 16,1 0 0-16,-2 3 0 0,-5-4 0 0,1 0 0 0,1 1 3 0,-7-4-3 0,1 1 0 0,1-1 6 15,-7-1-6-15,0 0 0 0,1 3-7 0,-7-7 7 0,0 1 0 0,-2 0 0 0,-5-3 0 0,1-2 0 0,-3 3-24 16,-4-7 24-16,-2 1 0 0,2 2-4 0,-7-6 4 0,0 0 0 0,-1 2 8 0,-3-6-8 16,0 0 0-16,-1 2 0 0,-5-4 0 0,1 0 0 0,-2 1 2 0,-5-3-2 0,1-3 0 0,-1 3-8 15,-2-4 8-15,0 0 0 0,-1 0-8 0,-7-2 8 0,1 1 0 0,0 0 0 0,-4-2 0 0,-1-1 0 16,0 0-4-16,0-1 4 0,-2 0 0 0,1 1-8 0,-3-5 8 0,0 0 0 0,0 2-14 16,10-4 14-16,0 0 0 0</inkml:trace>
  <inkml:trace contextRef="#ctx0" brushRef="#br0" timeOffset="24139.77">9676 11805 0 0,'0'0'428'0,"0"0"-428"0,3 5 0 0,2-1 0 0,2 2-10 15,-4-3 10-15,0 0 0 0,1 1-34 0,0-1 34 0,0 1 0 0,-4-4 0 0,6 5-39 0,0-1 39 16,-1 1 0-16,0 1 0 0,0-1 0 0,0 0 0 0,2 3-36 0,-2-3 36 0,0 2 0 0,0 0 20 16,-1 2-20-16,0-2 0 0,1 1 38 0,0 0-38 0,-2 1 0 0,0 0 0 15,-2 1 0-15,0 0 0 0,2-1 10 0,-6 10-10 0,0 3 0 0,0-1-13 0,-7-3 13 0,2 1 0 0,0 2-9 0,-5-4 9 0,1 0 0 16,-1-1 0-16,-5-2 0 0,-1 0 0 0,2 1 38 16,-17 2-38-16,0-1 0 0,-2 4 31 0,2-8-31 0,-1 1 0 0,0 2-4 0,-1-8 4 0,-1 0 0 0,1 1 0 0,-2-4 0 0,0-1 0 0,1 1-2 15,-3-1 2-15,1-1 0 0,0 0 10 0,0-2-10 0,-2 0 0 0,-1 1 16 0,5-2-16 16,-1 1 0-16,-1-2 0 0,1-1 0 0,-1 0 0 0,0-1 19 0,-1-2-19 0,0 1 0 0,1-1 8 15,-2 0-8-15,2 0 0 0,-3-3 6 0,2 1-6 0,0-1 0 0,1-2 0 0,-2 4 0 0,-1-2 0 16,1-1 30-16,-4-2-30 0,4 0 0 0,-3 1 11 0,2-2-11 0,0 1 0 0,0 0 1 16,2-2-1-16,1 0 0 0,-2-1 0 0,1-2 0 0,3 1 0 0,-2 0-2 0,1-2 2 0,0 2 0 15,-1-2 2-15,6 1-2 0,0-1 0 0,-2-2 3 0,5-1-3 0,0 1 0 0,-2-1 0 0,5 0 0 16,0 0 0-16,-1-2 8 0,4 0-8 0,1-2 0 0,-2 0-6 0,4-1 6 0,1 0 0 16,-3 0-4-16,5 0 4 0,1 0 0 0,-2-2 0 0,5 0 0 0,-1 0 0 0,-1-3-7 0,5 1 7 15,1 0 0-15,-1-1 34 0,2-2-34 0,1 1 0 0,1 0 13 0,2-3-13 0,0 2 0 0,-1-2 0 16,3 2 0-16,1 0 0 0,-1-3 2 0,3 4-2 0,0 0 0 0,0-3 3 0,5 3-3 0,0-1 0 15,2-2-9-15,1 4 9 0,0 1 0 0,3-5 0 0,0 5 0 0,-1 1 0 0,3-2 25 16,-2 2-25-16,0 0 0 0,3-1 5 0,2 2-5 0,0-1 0 0,-1-1 14 0,2 4-14 0,-3 0 0 16,4 0 0-16,1 2 0 0,1 0 0 0,-1-2-1 0,1 4 1 0,1-1 0 0,3-3-22 15,0 4 22-15,-1 0 0 0,1 1-33 0,1 2 33 0,-1-1 0 0,1 0 0 0,-4 4 0 0,2 0 0 0,1-1 3 16,-2 3-3-16,1 1 0 0,1-3 12 0,1 3-12 0,-1 0 0 0,-1-3 25 0,3 6-25 0,0-1 0 16,1 0 0-16,0 4 0 0,1 0 0 0,1-2 4 0,-1 5-4 0,0-2 0 0,1 0-17 15,-1 5 17-15,1 0 0 0,1-2 22 0,-4 4-22 0,1-1 0 0,3 3 0 0,-5 1 0 0,1 0 0 16,0 2 43-16,-1-1-43 0,0 2 0 0,1 2 9 0,2-1-9 0,-2 0 0 0,2 3-8 15,-1 1 8-15,1 0 0 0,-2 2 0 0,0 3 0 0,1-1 0 0,0 2-9 0,1 0 9 0,-1 1 0 16,1 2-23-16,-2 1 23 0,0 0 0 0,2 0-38 0,-4 2 38 0,0 0 0 0,1 0 0 16,0 1 0-16,-1 0 0 0,0 0-1 0,1 4 1 0,0-1 0 0,0 2-4 0,0 1 4 0,1 2 0 0,0-3-24 15,-1 4 24-15,-1 1 0 0,3 2 0 0,-2 1 0 0,0 0 0 0,0 0-2 16,-3 3 2-16,0 0 0 0,0 1 17 0,-6-1-17 0,1 2 0 0,2-2-16 0,-6 1 16 0,-1 0 0 0,3 1 0 16,-6-3 0-16,0-1 0 0,1 4-2 0,-6-3 2 0,0 2 0 0,0-2 17 0,-7-1-17 0,0 0 0 15,0-1 7-15,-7-4-7 0,2 1 0 0,-4-1 0 0,-3-1 0 0,1-3 0 0,-2 3-21 16,-5-5 21-16,0 0 0 0,-1 1-23 0,-3-8 23 0,0 0 0 0,0 2-16 0,-3-9 16 0,0 1 0 15</inkml:trace>
  <inkml:trace contextRef="#ctx0" brushRef="#br0" timeOffset="24592.05">4696 12054 0 0,'0'0'394'0,"0"0"-364"0,-3 6-30 0,0-1 0 16,-2 1 0-16,4-4 0 0,-2 0 0 0,-1 2 2 0,1-1-2 0,0-3 0 0,-1 4 0 16,-2-1 0-16,1-1 0 0,1 3 12 0,-4-4-12 0,2 1 0 0,-3 3 0 0,-12 0 0 0,0 0 0 15,-3 0 27-15,-3-2-27 0,0 0 0 0,2 2-5 0,-22-2 5 0,2-1 0 0,-3 1-16 16,7-2 16-16,-2 0 0 0,2 0 0 0,1-1 0 0,-2 0 0 0,1-2-3 0,0 2 3 0,1 0 0 0,1-1-4 16,-2 1 4-16,-1 0 0 0,-2 0-1 0,0 0 1 0,-1 0 0 0,1 0 0 15,-1 0 0-15,2 0 0 0,-2-3 2 0,0 1-2 0,-3 2 0 0,1-4 0 0,0 4 0 0,2-1 0 0,-2-2-5 16,1 3 5-16,-2-2 0 0,3 0 0 0,-6 2 0 0,4-2 0 0,-6-1-10 0,8 1 10 0,1 0 0 15,-4-1 0-15,1 1 0 0,0-1 0 0,-1 2-8 0,3 1 8 0,-2 0 0 0,2-3 0 16,2 6 0-16,1-2 0 0,-2 3-4 0,3-1 4 0,2 0 0 0,-3 1-4 0,4-3 4 0,-1 1 0 16,-3-1-7-16,7-1 7 0,-3 0 0 0,2 1 0 0,1-1 0 0,2 0 0 0,-3 0-10 15,0 0 10-15,1 0 0 0,-2 2-7 0,3-2 7 0,2 0 0 0,-3 2-1 0,2-2 1 0,1 0 0 16,1 0 0-16,-2 0 0 0,3 0 0 0,-2 0 4 0,2-2-4 0,2 2 0 0,-1-2 5 0,4-3-5 16,-1 1 0-16,-1-3 3 0,6 0-3 0,0 1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17:51.2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7502 7363 0 0,'0'0'258'0,"0"0"-246"16,12 3-12-16,2-2 0 0,0 4 0 0,-7-5 0 0,-2 0 0 0,-5 0 0 0,6 2-5 15,-1-2 5-15,0 0 0 0,-5 0 0 0,4 1-8 0,-1-1 8 0,0 0 0 0,1 0 4 0,-2 0-4 0,0 0 0 0,2 1 0 16,-2-1 0-16,-1 0 0 0,1 1 5 0,-2-1-5 0,0 0 0 0,0 2 4 0,-2-2-4 0,1 0 0 15,-1 2-8-15,0-2 8 0,-1 0 0 0,-1 2 0 0,0-1 0 0,1-1 0 0,-3 1 6 16,-10 2-6-16,1-2 0 0,-1 1 3 0,-2 0-3 0,-2-1 0 0,1 0-2 0,-1 0 2 0,-1 0 0 16,-3 1 0-16,3-2 0 0,-1 0 0 0,-2 0 0 0,-14 0 0 0,1 0 0 0,-2-3 3 15,6 2-3-15,1 0 0 0,-2 0 15 0,2-1-15 0,1 1 0 0,-2-1 0 0,1 2 0 0,1-2 0 0,-1 0 11 16,-2 1-11-16,1-1 0 0,-3-2 6 0,3 4-6 0,0 0 0 0,-3-2 6 0,3 1-6 0,1 1 0 16,-1-2 0-16,1 0 0 0,-2-1 0 0,0 0 3 0,-1 2-3 0,-1 1 0 15,-2-4 7-15,4 2-7 0,-1 1 0 0,1-1 12 0,0 0-12 0,-3-1 0 0,1 0 0 16,-1 2 0-16,-1 0 0 0,38 1 0 0,-39-3 6 15,2 3-6-15,0 0 0 0,0-2 3 0,3 2-3 0,-1 0 0 0,-1-1 17 0,1-1-17 0,0 0 0 0,-2 1 0 0,3-1 0 0,0 2 0 0,-1-3 9 0,2 3-9 16,1 0 0-16,-4-1 13 0,-1-1-13 0,-2 1 0 0,2-3 4 0,2 2-4 0,0 0 0 0,-3 0 0 16,4 1 0-16,0-1 0 0,1 0-15 0,-5 1 15 0,1 0 0 0,0-2-8 0,4 3 8 0,1 0 0 15,0-1 8-15,-3 1-8 0,2 0 0 0,-2-2 0 0,3 0 0 0,2 1 0 0,-3-1 9 0,4 0-9 16,2 1 0-16,-3-1-3 0,-2 1 3 0,2 0 0 0,-4 0 5 0,6 1-5 0,-1 0 0 0,-1 0 0 16,3-2 0-16,2 2 0 0,-2 0-4 0,3 0 4 0,-1 0 0 0,1-3-15 15,1 3 15-15,0 0 0 0,-2 0-12 0,4 0 12 0,1 0 0 0,-1 0 0 0,4 0 0 0,-1 0 0 0,-2 0 2 16,13 0-2-16,0 0 0 0,0 0 2 0,-5 0-2 0,3 0 0 0,-2 0 6 0,-1 0-6 0,2 0 0 15,-1 0 0-15,-2 0 0 0,2 0 0 0,-1 0 13 0,3 0-13 0,-3 0 0 0,-2 0 2 16,10 0-2-16,1 0 0 0,-2 2-21 0,2-2 21 0,-2 0 0 0,0 0 0 0,-1 0 0 0,1 0 0 16,0 1-30-16,1-1 30 0,-2 2 0 0,-1 0-20 0,2-1 20 0,-1 0 0 0,-3 3-3 15,1-2 3-15,1 1 0 0</inkml:trace>
  <inkml:trace contextRef="#ctx0" brushRef="#br0" timeOffset="2985.41">5204 10881 0 0,'0'0'591'0,"0"0"-587"0,0-7-4 0,0 0 0 0,0 7 0 0,2-9 0 15,-2 4 0-15,0-1 0 0,0 1-13 0,0 0 13 0,0 1 0 0,0-3-19 0,-2 0 19 16,1 2 0-16,1-2-12 0,-2 0 12 0,1 1 0 0,-2 0 0 0,0-1 0 0,0 2 0 16,-1-3 2-16,0 2-2 0,0-1 0 0,-1 1-1 0,-7-6 1 0,-3-1 0 0,0 0 1 0,-3 3-1 0,2 1 0 15,-2-2 0-15,1 5 0 0,0 0 0 0,-4-1-14 0,2 3 14 0,0 1 0 0,-2-2-17 16,2 4 17-16,-1 1 0 0,-1-5-12 0,2 5 12 0,0 0 0 0,-2 0 0 0,1 2 0 0,-1-1 0 0,1 2-9 15,1 0 9-15,-1 0 0 0,-1 2-1 0,3-1 1 0,0 0 0 0,-1 2-2 16,1 0 2-16,-1 0 0 0,1 3 0 0,0-2 0 0,1 2 0 0,-1 0 6 0,2 2-6 0,0-1 0 16,-1 3-3-16,2-1 3 0,2 1 0 0,-5 1 5 0,4 0-5 0,-2 2 0 0,2-2 0 0,2 2 0 0,1-1 0 15,-2 1-3-15,4 1 3 0,-1-2 0 0,-3 1-7 0,6 1 7 0,0 0 0 0,0 2 12 16,4-1-12-16,-3 2 0 0,0 0 0 0,6-2 0 0,-2 1 0 0,-1 2 12 0,5-3-12 0,-2-1 0 16,1 4-4-16,4-4 4 0,-2 1 0 0,3 3 6 0,0-3-6 0,1 0 0 0,1 3 0 15,4-3 0-15,-1 2 0 0,-2-3 8 0,12 14-8 0,0-1 0 0,0 3-2 0,2-10 2 0,-1 0 0 16,2 3-1-16,-2-7 1 0,0 2 0 0,2-2 0 0,0-4 0 0,-1-1 0 0,2 3 6 0,-1-4-6 15,0-1 0-15,1 3 6 0,-2-5-6 0,0-2 0 0,1 2 4 0,-7-4-4 0,2 1 0 0,2 1 0 16,-6-6 0-16,2-1 0 0,0 2-3 0,-9-3 3 0,0-1 0 0,0-2 9 0,1-1-9 16,0 0 0-16</inkml:trace>
  <inkml:trace contextRef="#ctx0" brushRef="#br0" timeOffset="3236.13">4782 10400 0 0,'0'0'629'0,"0"0"-645"16,-2-33 16-16,1 2 0 0,-1-2 0 0,2 15 0 0,0 0 0 0,-1-1-15 15,1 1 15-15,0-2 0 0,3 0 0 0,-3-1 0 0,1 2 0 0,1-2 14 0,-1 3-14 0,1 0 0 16,-2-4 0-16,0 2 0 0,0 0 0 0,3 0-6 0,-3 1 6 0,0-1 0 0,-2 0-25 0,1 0 25 15,-2 0 0-15,1-2-16 0,-1 2 16 0,0 0 0 0,-2-1 0 0,1 2 0 0,1-2 0 0,-4 2 8 16,1-1-8-16,1 0 0 0,-3 0 4 0,8 20-4 0,0 0 0 0</inkml:trace>
  <inkml:trace contextRef="#ctx0" brushRef="#br0" timeOffset="3486.79">4445 9057 0 0,'0'0'670'0,"0"0"-662"15,0 7-8-15,0 1 0 0,2-1 0 0,-1-2 0 0,2 0 0 0,-3 3-26 16,3 13 26-16,0 0 0 0,2 0-33 0,-2 5 33 0,-2 0 0 0,4 1 17 0,1 13-17 0,0-2 0 16,3 3 0-16,-3-10 0 0,-1 0 0 0,1 0-5 0,-1-4 5 0,0-1 0 0,-2 2-23 0,-3-15 23 15,0 2 0-15,2 0-25 0,-2-1 25 0,0-1 0 0,-1 2 0 0,0-3 0 0,1 2 0 0,-2-1-9 16,1 0 9-16,1 0 0 0,-2 1-1 0,1-2 1 0,1-1 0 0,-3 1-14 15,3-9 14-15,0 0 0 0,-3 2 0 0,3-3 0 0,0 1 0 0,-1 2-25 0,-1-1 25 0,1-2 0 0,1 1-2 16,0-3 2-16,0 0 0 0,0 0 3 0,0 0-3 0,0 0 0 0,0 0 0 0,0 0 0 0,0 0 0 0</inkml:trace>
  <inkml:trace contextRef="#ctx0" brushRef="#br0" timeOffset="3720.09">4622 9035 0 0,'0'0'609'0,"0"0"-584"16,0-4-25-16,0-1 0 0,1 1 16 0,-1 3-16 0,0-2 0 0,2 1 0 0,-2 1 0 0,0 0 0 0,1-1 10 16,-1 2-10-16,0 0 0 0,2-2-10 0,-1 3 10 0,1 0 0 0,-2 1 11 0,1 0-11 0,0 0 0 0,3 2 0 15,0 11 0-15,1-2 0 0,1 1 26 0,-2 3-26 0,1 1 0 0,2 1 55 0,-2 1-55 16,0 0 0-16,1 0 9 0,0 2-9 0,-2 0 0 0,2 1 0 0,-1 1 0 0,1 0 0 16,0 1-14-16,-3-3 14 0,1 2 0 0,4-1-18 0,-1 12 18 0,2 1 0 0,-1 1-29 0,-2-8 29 0,-1-1 0 15,1 2 0-15,-5-14 0 0,1-1 0 0,1 1-23 0,-3-2 23 0,1-1 0 0,2 3 10 16,-1-3-10-16,-2-1 0 0,3 2-9 0,-1-5 9 0,-1 2 0 0,0 0 0 15,-1-9 0-15,0 0 0 0,0 2-40 0,0-2 40 0,0 1 0 0,1-1-46 0,-1-2 46 0,0 0 0 0</inkml:trace>
  <inkml:trace contextRef="#ctx0" brushRef="#br0" timeOffset="3887.37">4869 9560 0 0,'0'0'641'0,"0"0"-627"16,-4-3-14-16,-2 1 0 0,6 2 0 0,-5-5 0 0,1 4 0 0,-1 0 0 15,1-2 21-15,-3 2-21 0,3 1 0 0,4 0 0 0,-8-1 1 0,-10-2-1 0,0-1 0 0,-1 0-26 0,-2 2 26 0,-1 0 0 0,0-1 0 16,0 2 0-16,0-1 0 0,0 1-22 0,-1 1 22 0,0 0 0 0,0-2-15 0,0 2 15 16,1 0 0-16,-2 2-28 0,3-2 28 0,-2 0 0 0,0-2 0 0,2 2 0 0,1 0 0 0,-1 2-13 15,2-2 13-15,2 0 0 0,-2-2 24 0,19 2-24 0,0 0 0 0</inkml:trace>
  <inkml:trace contextRef="#ctx0" brushRef="#br0" timeOffset="4355.75">4913 12097 0 0,'0'0'535'0,"0"0"-519"0,0 0-16 0,0 0 0 0,1 2 0 16,-1-1 0-16,0 0 0 0,2 1 31 0,-2-1-31 0,0-1 0 0,3 4 21 0,-3-2-21 0,0 0 0 15,0 1 23-15,0 0-23 0,0 0 0 0,1 1 0 0,-1 1 0 0,0 2 0 16,2-1 31-16,-2 11-31 0,0 1 0 0,1 1 60 0,-1 1-60 0,0 2 0 0,-1 0 32 0,1 1-32 0,0 0 0 16,1 0 0-16,0 1 0 0,0 0 0 0,1 1 30 0,-1 11-30 0,1 3 0 0,1-2 27 15,-3-17-27-15,0 0 0 0,3 1-7 0,-3-3 7 0,0 2 0 0,-3-2 0 0,3 1 0 0,0 1 0 0,-2-2-2 16,1 0 2-16,1 2 0 0,-3-1-8 0,1 0 8 0,0 0 0 0,1 0-15 0,-2-1 15 0,0-1 0 15,-3 2 0-15,6-19 0 0,0 0 0 0,0 0-37 0,0 0 37 0,0 0 0 0,0 0-46 16,0 0 46-16,0 0 0 0</inkml:trace>
  <inkml:trace contextRef="#ctx0" brushRef="#br0" timeOffset="4603.95">4715 12961 0 0,'0'0'848'0,"0"0"-848"15,0 12 0-15,0 0 0 0,2 1 85 0,-1 3-85 0,1 0 0 0,-1 2 61 16,2 0-61-16,2 1 0 0,-1 2-14 0,4 15 14 0,-1-1 0 0,0 3 0 0,0-6 0 0,-1-1 0 16,2 0 4-16,-5 0-4 0,0 1 0 0,1-1-8 0,0-2 8 0,-1-1 0 0,2 0-31 15,-2-4 31-15,0 2 0 0,2 0 0 0,-3-5 0 0,0 1 0 0,2 0-49 0,-4-12 49 0,1-1 0 0,3 1-63 16,-2 0 63-16,-2-2 0 0,3 2-17 0,-3-1 17 0,1-2 0 0,1 4 0 0,-2-3 0 0,0 0 0 15,1 0 12-15,-1-5-12 0,0-2 0 0,0 2 10 0,0-1-10 0,0 0 0 0,0 0 5 0,0-2-5 16,0 0 0-16,0 0 0 0,0 0 0 0,0 0 0 0</inkml:trace>
  <inkml:trace contextRef="#ctx0" brushRef="#br0" timeOffset="4854.56">5088 13028 0 0,'0'0'892'0,"0"0"-847"15,3 36-45-15,0 0 0 0,2-2 18 0,-4-12-18 0,0 0 0 0,3 3 8 0,-1 13-8 0,1 1 0 16,1 0 0-16,-2-1 0 0,0-2 0 0,3 1 33 0,0-6-33 0,0-1 0 0,2 4 2 16,-5-6-2-16,0 2 0 0,4 0-19 0,-4-4 19 0,-1-2 0 0,2 3 0 0,1-4 0 0,-2-2 0 15,1 2-48-15,-4-23 48 0,0 0 0 0,0 0-52 0,0 0 52 0,0 0 0 0,0 0-36 16,0 0 36-16,0 0 0 0,0 0 0 0,14 40 0 0,-1 0 0 0,4 2-28 0,-14-34 28 0,1 0 0 15,0 1-52-15,-3-7 52 0,1 0 0 0,1 2-37 0,-2-2 37 0,1 0 0 0,3 2 0 0,-2-2 0 16,0 1 0-16,1 1-2 0,-4-4 2 0,0 0 0 0</inkml:trace>
  <inkml:trace contextRef="#ctx0" brushRef="#br0" timeOffset="4988.14">5310 13750 0 0,'0'0'793'0,"0"0"-793"0,-12-4 0 0,-2-1 0 0,1 1 9 15,-2-1-9-15,0 0 0 0,1 0 45 0,-4-1-45 0,3 1 0 0,-2-1 55 0,0-1-55 0,-1 2 0 16,-1-4 0-16,2 2 0 0,-1 1 0 0,1-4 26 0,0 2-26 0,1 0 0 15,-3-1-40-15,1-1 40 0,1 2 0 0,-3-3-59 0,5-2 59 0,-1 1 0 0,-1-1 0 0,2-1 0 0,3-2 0 0,-3 0-39 16,6-1 39-16,-2 0 0 0,1 0-7 0,2-1 7 0,2-1 0 0,0 2 0 0,6-1 0 0,-2 0 0 16</inkml:trace>
  <inkml:trace contextRef="#ctx0" brushRef="#br0" timeOffset="5305.44">5831 11762 0 0,'0'0'762'0,"0"0"-739"0,6 2-23 0,0-2 0 0,0 3 0 0,9-1 0 0,2 2 0 16,3 1 39-16,0-1-39 0,1 0 0 0,2 1 22 0,1-2-22 0,0 1 0 15,1 1 8-15,16 2-8 0,1-1 0 0,0 1 0 0,-6-2 0 0,-1-1 0 0,2 0-47 0,-9-3 47 0,-1-1 0 16,3 3-51-16,-5-2 51 0,-1 0 0 0,1 0-36 0,-14-2 36 0,1 0 0 0,1 0 0 16,-3-2 0-16,1 2 0 0,-1-2-27 0,-10 3 27 0,0 0 0 0,0 0-22 0,0 0 22 0,0 0 0 0</inkml:trace>
  <inkml:trace contextRef="#ctx0" brushRef="#br0" timeOffset="5555.13">5860 11294 0 0,'0'0'811'0,"0"0"-825"0,69 12 14 0,-1 0 0 0,0 1-39 16,-27-7 39-16,1 0 0 0,2 2-48 0,-6-2 48 0,3 1 0 0,-1 0 0 0,-4 0 0 0,1-2 0 0,-1 4-34 16,0-4 34-16,-2 1 0 0,0-1-17 0,0-2 17 0,0 0 0 0,0 1 14 0,0-2-14 0,-1 0 0 0,2 1 0 15,-35-3 0-15,0 0 0 0</inkml:trace>
  <inkml:trace contextRef="#ctx0" brushRef="#br0" timeOffset="6038.96">7772 11455 0 0,'0'0'670'0,"0"0"-665"16,-8 2-5-16,0 0 0 0,0 3 0 0,0-5 0 0,2 1 0 0,6-1 0 0,-7 1 25 0,0-1-25 0,-1 0 0 0,0 2 5 15,-14-1-5-15,2 1 0 0,-1 0-15 0,-2 1 15 0,2-1 0 0,-6 1 0 0,4-1 0 0,1 0 0 0,-1 2-22 16,-2 0 22-16,2-1 0 0,0 0-21 0,2 2 21 0,-2 0 0 0,1 0-11 16,5 2 11-16,-3-3 0 0,-1 4 0 0,6-3 0 0,-1 1 0 0,0 3-10 0,2 0 10 15,1-1 0-15,-2 0-24 0,2 3 24 0,2-3 0 0,-5 2-6 0,8 1 6 0,0-3 0 0,-2 4 0 16,4-1 0-16,1 1 0 0,0-1 4 0,3 1-4 0,0 0 0 0,-2 1-2 0,4 0 2 0,0 1 0 0,4 1 7 15,-2 1-7-15,1 1 0 0,1 0 0 0,2-1 0 0,0 2 0 0,3-2 6 0,0 2-6 0,0 0 0 16,1 2-12-16,12 9 12 0,1 0 0 0,1 0-11 0,-4-6 11 0,2-1 0 0,4 1 0 16,-2-3 0-16,0-4 0 0,3 2-9 0,-2-5 9 0,-1-1 0 0,1 2-7 0,-5-3 7 0,2-2 0 15,-1 2 3-15,-3-7-3 0,1 0 0 0,3 1 0 0,-13-5 0 0,1 0 0 0,-1 0 0 16,0-1 0-16,-2-1 0 0,2-3 1 0,0 1-1 0,-1 0 0 0</inkml:trace>
  <inkml:trace contextRef="#ctx0" brushRef="#br0" timeOffset="6272.39">7489 10878 0 0,'0'0'697'0,"0"0"-686"0,-2-24-11 0,0 1 0 15,-2 0 0-15,4 6 0 0,0-1 0 0,0-3 5 0,0 2-5 0,1-2 0 0,1 2-19 0,1-1 19 0,-2 0 0 16,3 0-37-16,-1 0 37 0,0 1 0 0,4-1 0 16,-4 0 0-16,1-1 0 0,2-1-47 0,-2 3 47 0,0-1 0 0,3-1-43 0,-2 0 43 0,0 1 0 0,1-3-18 0,-1 2 18 0,0 1 0 0,3-3 0 15,-2-12 0-15,0-1 0 0,1-1-2 0,-3 7 2 0,3 0 0 0,-3-2 16 16,-1 6-16-16,0 2 0 0</inkml:trace>
  <inkml:trace contextRef="#ctx0" brushRef="#br0" timeOffset="6522.99">7355 9660 0 0,'0'0'748'0,"0"0"-727"0,3 35-21 0,0 0 0 0,2 2-12 0,-2-1 12 16,0 1 0-16,0 2 0 0,1-5 0 0,-1 2 0 0,2-3-48 0,-3-4 48 0,1 0 0 0,0 2-54 16,0-6 54-16,-2-2 0 0,1 2-44 0,-2-13 44 0,0 0 0 0,2 3 0 0,-2-5 0 0,0 2 0 15,2 0-29-15,-2-4 29 0,0 0 0 0,3 3-18 0,-3-9 18 0,0 0 0 0,0 0-4 16,0 0 4-16,0 1 0 0</inkml:trace>
  <inkml:trace contextRef="#ctx0" brushRef="#br0" timeOffset="6773.57">7570 9385 0 0,'0'0'672'0,"0"0"-672"16,0 9 0-16,0 1 0 0,0-10 0 0,3 9 2 0,0 9-2 0,-1-2 0 0,2 2 33 15,1 2-33-15,2 0 0 0,-1 1 40 0,0 1-40 0,0 0 0 0,2 1 0 16,-1-1 0-16,1 0 0 0,0 1-15 0,-1-1 15 0,2-1 0 0,-3 2-18 0,4 12 18 0,1-1 0 0,2 2-9 0,-8-20 9 0,0 0 0 16,2 4 0-16,-4-6 0 0,0 1 0 0,2 2-5 0,-2-2 5 0,0-1 0 0,0 2-8 15,-1-3 8-15,0 1 0 0,1 2-9 0,-3-5 9 0,0 1 0 0,3 1 0 0,-3-2 0 16,0 0 0-16,2-1 4 0,-2-10-4 0,0 0 0 0</inkml:trace>
  <inkml:trace contextRef="#ctx0" brushRef="#br0" timeOffset="6923.52">7737 9954 0 0,'0'0'610'0,"0"0"-597"0,-7-1-13 0,1 0 0 15,-2-1 33-15,-1 1-33 0,1 1 0 0,8 0 0 0,-9-3 0 0,-15-3 0 0,1 3 0 0,0-1 11 16,0 1-11-16,-3-1 0 0,1 0-11 0,0 0 11 0,0 1 0 0,2 0-11 0,-1 1 11 0,0-2 0 16,-1-1 0-16,4 4 0 0,-1-2 0 0,0 0-3 0,4 1 3 0,-2-3 0 0</inkml:trace>
  <inkml:trace contextRef="#ctx0" brushRef="#br0" timeOffset="7424.19">7528 12572 0 0,'0'0'621'0,"0"0"-621"0,0 4 0 0,0-1 0 15,-3 0-7-15,3-1 7 0,-2 2 0 0,1 1-15 0,0 0 15 0,0 0 0 0,0 1-10 16,-1 12 10-16,0-1 0 0,2-17 0 0,-3 20 0 0,1 1 0 0,0-1 0 0,0 2-20 0,1-1 20 0,1 1 0 0,-3 1-6 16,-1-1 6-16,3 1 0 0,-1-1 16 0,1 0-16 0,0-1 0 0,0 1 0 0,1-1 0 0,0-1 0 0,0 2 37 15,0-3-37-15,0 0 0 0,0 2 46 0,0-4-46 0,0 1 0 0,-1 2 50 0,1-3-50 16,0-1 0-16,-1 1 0 0,1-1 0 0,0-4 0 0,0 4 19 0,0-11-19 0,0-2 0 0,0 4 6 16,0-7-6-16,0 0 0 0</inkml:trace>
  <inkml:trace contextRef="#ctx0" brushRef="#br0" timeOffset="8141.53">7381 13351 0 0,'0'0'716'0,"0"0"-745"0,-2 14 29 0,0 0 0 16,-1 0 0-16,0 4 0 0,1 0 0 0,-2-1-5 0,3 3 5 0,0 0 0 0,-1 0 9 15,2 2-9-15,0 0 0 0,1 0 17 0,1 14-17 0,0 2 0 0,3-1 0 0,-5-6 0 0,1 1 0 16,1 0 13-16,1-3-13 0,0 0 0 0,0-2 39 0,1-3-39 0,1 0 0 0,-2 1 52 0,0-2-52 16,-2-2 0-16,3 2 0 0,-2-12 0 0,-1-1 0 0,2 2 50 0,-3-2-50 0,0 1 0 0,2 1 62 15,0-2-62-15,-2 1 0 0,3 1 37 0,0 1-37 0,-2-1 0 0,1 2 0 0,1-3 0 0,0 2 0 16,0 1 41-16,-1-2-41 0,1 0 0 0,-2 3 11 0,2-10-11 0,-3 0 0 0,1 1-22 16,-1-2 22-16,0 0 0 0,2 1 0 0,-2-1 0 0,0 0 0 0,2 0-27 0,-2-1 27 0,0-1 0 15,2 2-4-15,-2-3 4 0,0 0 0 0,1 1-36 0,-1-2 36 0,0 0 0 0,0 2 0 0,0-2 0 16,0 0 0-16,-2-2-36 0,2 0 36 0,0 0 0 0,-2-1-34 0,2 0 34 0,0 0 0 0,-1-3-22 15,-2-7 22-15,-1-1 0 0,-2 1 0 0,3-5 0 0,0 0 0 0,-1 2-10 16,1-1 10-16,0-1 0 0,-2-1 18 0,-1-1-18 0,2 1 0 0,0-2 20 0,-1 1-20 0,1 0 0 0,-1 0 0 16,1-2 0-16,-1 2 0 0,1-3-4 0,2 3 4 0,1-2 0 0,-2 0-15 0,2-14 15 0,0 1 0 15,0-2 13-15,1 19-13 0,0 0 0 0,-2 0 0 0,2-1 0 0,0 1 0 0,1 1-7 16,0-1 7-16,0 1 0 0,1-1-1 0,1 1 1 0,0 0 0 0,1-2 14 0,1 4-14 0,-1-1 0 16,2-2 0-16,0 4 0 0,0-1 0 0,3 0 7 0,-1 2-7 0,-2 1 0 0,3-3-9 15,0 5 9-15,-1 0 0 0,1-1-31 0,0 4 31 0,1 0 0 0,1-1 0 0,-7 6 0 0,0 1 0 0,4 0-31 16,4 0 31-16,1 0 0 0,0-3-16 0,1 7 16 0,1-1 0 0,0 0 1 0,0 3-1 15,-1 1 0-15,1 1 0 0,-1 1 0 0,2 1 0 0,-3-1 8 0,1 3-8 0,0-1 0 0,-1 1 20 16,-1 2-20-16,-1 0 0 0,4-1-1 0,-8 2 1 0,1-1 0 0,3 2 0 0,-5-2 0 0,1 1 0 16,0 1 1-16,-4-3-1 0,0 1 0 0,0 0 2 0,-3-8-2 0,0 2 0 0,-1-1 14 15,0-1-14-15,0 1 0 0,-2 1 0 0,1-2 0 0,0-1 0 0,-2 2 35 0,0 0-35 0,-1 0 0 16,-1-1 37-16,-8 4-37 0,2 3 0 0,-4 0 5 0,1-2-5 0,-1-2 0 0,-2 2 0 16,11-7 0-16,-1 1 0 0,-1 0-14 0,2-3 14 0,-1 2 0 0,0 1-3 0,2-2 3 0,0 0 0 0,-3 1 8 15,3-1-8-15,0-1 0 0,-1 0 0 0,2 1 0 0,-2-1 0 0,1 1 38 0,2-1-38 16,0 0 0-16,-2-1 42 0,3 0-42 0,-1 0 0 0,0 3-1 0,2-2 1 0,0-1 0 0,0 1 0 15,1 1 0-15,1-1 0 0,-2 2-30 0,2-1 30 0,0 1 0 0,2-1-30 0,-1 1 30 0,1 0 0 16,0 0-16-16,1 1 16 0,0 0 0 0,3 0 0 0,6 9 0 0,0 0 0 0,3 0-25 16,-2 2 25-16,1 0 0 0,-1 1 0 0,-2 1 0 0,-1-2 0 0,0 2-26 0,-3-1 26 0,2 0 0 15,-1 2 0-15,-2-2 0 0,-2-1 0 0,3 1 0 0,-4-2 0 0,1-1 0 0,-1 3-9 16,-3-9 9-16,0-2 0 0,3 1 9 0,-3-2-9 0,0 0 0 0,-3 4 0 0,3-5 0 0,-2 1 0 0,-1 1 23 16,0-3-23-16,0 2 0 0,-2 1 25 0,1-3-25 0,0 1 0 0,-1 1 27 15,-1-1-27-15,0 1 0 0,-1 1 0 0,-1-3 0 0,2 0 0 0,-2 2 22 0,0-3-22 0,1 2 0 0,-2-2 19 16,1 0-19-16,0 1 0 0,-2 0 13 0,2-2-13 0,-1 0 0 0,0 0 0 0,2 0 0 15,0 0 0-15,-3-2 24 0,5-1-24 0,-1 2 0 0,-3-2 15 0,4 0-15 0,-1 1 0 0,0-2-31 16,3-1 31-16,0 1 0 0,-2 0 0 0,4 0 0 0,-2 0 0 0,1-2-55 0,2-1 55 0,0 2 0 16,-1-2-47-16,4-10 47 0,0 0 0 0,0-1 1 0,4 1-1 0,0-1 0 0,2 0 0 15,-1 3 0-15,0 1 0 0,1-4 16 0,-4 13-16 0,-1-2 0 0</inkml:trace>
  <inkml:trace contextRef="#ctx0" brushRef="#br0" timeOffset="8457.85">8018 13722 0 0,'0'0'760'0,"0"0"-760"16,1 5 0-16,0 1 0 0,0 1-26 0,0 0 26 0,1-2 0 0,0 4-22 16,-1 10 22-16,0-1 0 0,2 5-21 0,-2-3 21 0,0 1 0 0,1 3 0 0,-1-5 0 0,1 1 0 15,-1 2 4-15,0-1-4 0,0 0 0 0,0-1 13 0,-1 1-13 0,0 0 0 0,1 3 26 16,0-3-26-16,0-1 0 0,1 3 0 0,-1-2 0 0,0-1 0 0,2 3 32 0,2 13-32 0,0-2 0 16,-1 2 3-16,-2-20-3 0,1 1 0 0,-1 2-20 0,-1-2 20 0,0-1 0 0,0 1 0 0,0-3 0 15,1 0 0-15,1 1-4 0,-3-4 4 0,1-1 0 0,2 2 33 0,-3-10-33 0,0 0 0 0,1 2 24 16,-1-3-24-16,0 0 0 0,0 2 0 0,0-2 0 0,0 0 0 0,0 1-12 0,-1 0 12 15,0-1 0-15,-1 0-25 0,1-1 25 0,1 0 0 0,-2 1-24 0,1-1 24 0,1 0 0 0,-4-1 0 16,2 1 0-16,0-1 0 0,-1 0-40 0,1-2 40 0,0 1 0 0,0 1-39 0,0-4 39 0,1 1 0 0,-3 0-21 16,1-1 21-16,1-1 0 0,0-1 0 0,0-11 0 0,0 0 0 0,-2 0 6 0,4-2-6 15,0 0 0-15,-2 0 10 0,4-1-10 0,0 0 0 0,2-1 11 0,-1 2-11 0,0 0 0 0,4-1 0 16,-3 4 0-16,1-3 0 0,2-2 14 0,-2 4-14 0,1 1 0 0,1-3 30 0,-1 4-30 0,1-1 0 16,-2 0 45-16,2 1-45 0,-1 0 0 0,0 0 0 0,-1-1 0 0,0 2 0 0,3-3 40 15,-3 3-40-15,1-1 0 0,1 0 41 0,-2 2-41 0,-2-1 0 0,4 0-1 0,-4 2 1 0,0-1 0 16,0 0 0-16,-1 0 0 0,-2 1 0 0,3-2-43 0,-3 10 43 0,0-1 0 0</inkml:trace>
  <inkml:trace contextRef="#ctx0" brushRef="#br0" timeOffset="10612.1">8427 12121 0 0,'0'0'341'0,"0"0"-325"0,5 1-16 0,1 2 0 0,-6-3 0 0,4 3 0 16,0-2 0-16,1-1 0 0,0 1 23 0,0 1-23 0,0-1 0 0,2 1 27 0,12 0-27 0,-1-1 0 0,3-1 20 15,2 0-20-15,-2 0 0 0,2 2 0 0,0-2 0 0,1 0 0 0,-1 1 17 0,18-1-17 16,0 0 0-16,0-1 11 0,-1 0-11 0,-2 0 0 0,1 1 10 0,1 0-10 0,-4 0 0 0,2 0 0 16,-3 0 0-16,-2 0 0 0,4 2 10 0,0-2-10 0,-1 0 0 0,1-1 12 15,-2 0-12-15,1 1 0 0,0-3 22 0,2 3-22 0,0 0 0 0,0-2 0 0,2 2 0 0,0 0 0 0,1-3 15 16,2 2-15-16,0 1 0 0,0-2 17 0,-2 2-17 0,0 0 0 0,1-2 17 0,2 2-17 0,-2 0 0 0,2-2 0 16,-2 4 0-16,-2-2 0 0,3 4 4 0,-4-5-4 0,1 0 0 0,-1-1-7 15,0 2 7-15,0 0 0 0,0-2 2 0,-1 1-2 0,0 0 0 0,1 1 0 0,-1-3 0 0,-1 1 0 0,2 0 6 16,-4-1-6-16,0 1 0 0,3 0 4 0,-9-1-4 0,0-1 0 0,3 1 4 0,-4-2-4 0,0 0 0 15,1 1 0-15,-4 0 0 0,-1-2 0 0,2 2-7 0,-2-4 7 0,-1 2 0 0,2 0-5 16,-7-1 5-16,2 0 0 0,-2-3-7 0,-11 6 7 0,-1 0 0 0,2 1 0 0,-2-4 0 0,0 2 0 16</inkml:trace>
  <inkml:trace contextRef="#ctx0" brushRef="#br0" timeOffset="10793.67">11232 11824 0 0,'0'0'439'0,"0"0"-400"0,1 1-39 0,0 0 0 15,1 3 0-15,-1-1 0 0,0 0 0 0,2 0 14 0,-1 1-14 0,0 0 0 0,1 2-7 0,4 10 7 16,1 1 0-16,1 0 23 0,-1 0-23 0,1 1 0 0,-1 1 0 0,0 0 0 0,-1 2 0 0,2-1 31 16,-3-1-31-16,0 1 0 0,2 1 4 0,-2-1-4 0,1-1 0 0,0 3 8 0,-2-5-8 0,0 3 0 15,1 1 0-15,-5-5 0 0,0 1 0 0,3 2 13 0,-6-2-13 0,-1 0 0 0,0-1-1 16,-3-2 1-16,0 2 0 0,0-1 0 0,-4-1 0 0,1-1 0 0,-2 3 0 0,-2-2 0 0,1-3 0 0,-1 4 1 16,-2-5-1-16,1 1 0 0,-2 2 9 0,16-13-9 0,0 0 0 0</inkml:trace>
  <inkml:trace contextRef="#ctx0" brushRef="#br0" timeOffset="12662.89">6270 11742 0 0,'0'0'263'0,"0"0"-263"15,-2 2 0-15,0 0 0 0,-1 1 12 0,1 1-12 0,1-1 0 0,-2 2-4 16,1-2 4-16,0 2 0 0,-1-1 9 0,0-1-9 0,0 3 0 0,-1-1 0 0,1 1 0 0,-1-1 0 16,-1 1-2-16,2 0 2 0,-2-1 0 0,-1 2-13 0,1 0 13 0,0-1 0 0,-1 0-8 15,1 0 8-15,0 1 0 0,-2-1 0 0,0 0 0 0,0 0 0 0,0 1 6 0,1-1-6 0,0-2 0 16,-3 4 27-16,3-3-27 0,-2 0 0 0,1 0 14 0,-1 0-14 0,1 1 0 0,-1-1 0 16,0-1 0-16,-1 0 0 0,0 1 4 0,2-2-4 0,0 1 0 0,-3 2 14 0,3-4-14 0,-2 1 0 0,0 0 32 15,0-1-32-15,1 0 0 0,0 0 0 0,-1 1 0 0,0-3 0 0,1 2 19 0,1-2-19 0,0 0 0 0,-2 1-2 16,2-1 2-16,0 0 0 0,-2-1-6 0,3 0 6 0,-2 0 0 0,1-3 0 15,0 2 0-15,2 1 0 0,-4-3-15 0,4 1 15 0,0 0 0 0,-3-2-1 0,3 2 1 0,0-2 0 0,1 1 18 16,-1 0-18-16,1 0 0 0,-2-2 0 0,3 1 0 0,0 2 0 0,0-4 21 0,0 2-21 0,1 0 0 16,-2-3 19-16,2 3-19 0,0 0 0 0,0-3 6 0,1 2-6 0,0 0 0 0,-1 0 0 15,2-1 0-15,0 1 0 0,-2 0-4 0,2 0 4 0,0-1 0 0,0 0 2 0,0 1-2 0,0 0 0 16,3-3 11-16,-2 5-11 0,0-1 0 0,1-4 0 0,-1 5 0 0,0-1 0 0,2-2 2 16,0 1-2-16,-2 0 0 0,2 1-4 0,-1 1 4 0,1 0 0 0,-1-3-2 0,1 4 2 0,1-1 0 15,-1 0 0-15,0 2 0 0,0-1 0 0,0 0 12 0,0 1-12 0,0 0 0 0,2 0 13 16,-2 2-13-16,0 0 0 0,2-2 2 0,-1 2-2 0,0 0 0 0,1 2 0 0,-1-1 0 0,1 2 0 0,1-1 9 15,0 1-9-15,-2 1 0 0,4-2 22 0,5 10-22 0,0 0 0 0,2-1 3 0,-2 3-3 0,1-1 0 16,2 1 0-16,-2 4 0 0,1-1 0 0,0 0-3 0,8 17 3 0,1 0 0 0,1-1 14 16,-5-4-14-16,1 2 0 0,2 1-7 0,-3-1 7 0,1 0 0 0,0 1 0 15,2-3 0-15,-2 0 0 0,1 3-3 0,-3-2 3 0,-1 1 0 0,3 0 27 0,-6 1-27 0,1-1 0 0,0 1 20 16,-1-3-20-16,0 0 0 0,4 1 0 0,-5-6 0 0,1 0 0 0,-1 2 10 0,-14-26-10 16,0 0 0-16,0 0 10 0,0 0-10 0,0 0 0 0</inkml:trace>
  <inkml:trace contextRef="#ctx0" brushRef="#br0" timeOffset="13870.5">12162 12212 0 0,'0'0'315'0,"0"0"-315"16,4 3 0-16,0-2 0 0,0 2-32 0,1 0 32 15,1-2 0-15,-1 4 0 0,1-1 0 0,0-1 0 0,2-1-10 0,13 5 10 0,1-2 0 0,1 4 0 0,0-5 0 16,1 1 0-16,2 3-3 0,-1-3 3 0,0-1 0 0,1 2 5 0,16-2-5 0,-2 0 0 0,1 3 30 0,-7-3-30 0,-1-1 0 0,1 2 0 16,-2-3 0-16,-1-2 0 0,1 2 20 0,-4-2-20 0,0 0 0 0</inkml:trace>
  <inkml:trace contextRef="#ctx0" brushRef="#br0" timeOffset="14911.97">8246 11910 0 0,'0'0'331'0,"0"0"-371"0,4 1 40 16,0 0 0-16,3 2 0 0,-5-3 0 0,0 0 0 0,3 2-24 0,-2-2 24 0,0 0 0 0,2 2 23 0,-2-2-23 0,-1 0 0 0,2 1 21 15,-1-1-21-15,0 0 0 0,-3 0 0 0,6 3 0 0,-3-3 0 0,1 0 0 0,0 0 12 16,-1 0-12-16,0 0 0 0</inkml:trace>
  <inkml:trace contextRef="#ctx0" brushRef="#br0" timeOffset="15270">4395 11632 0 0,'0'0'301'0,"0"0"-309"0,-63 7 8 0,-2 0 0 0,-1-2 6 0,37-3-6 0,3 0 0 16,-3 2 0-16,7-3 0 0,-4 0 0 0,2 2 19 0,12-3-19 0,0 0 0 0,0 2 1 16,0-1-1-16,-3 0 0 0,3 0 1 0,1-1-1 0,-3 0 0 0,1 1 0 0,1-1 0 0,0 0 0 0,-2-1-1 15,14 1 1-15,0 0 0 0</inkml:trace>
  <inkml:trace contextRef="#ctx0" brushRef="#br0" timeOffset="16347.23">8200 11941 0 0,'0'0'391'0,"0"0"-392"0,0 2 1 0,0 1 0 0,0-3 0 0,1 2-20 16,-1-1 20-16,0-1 0 0,1 2 0 0,-1-2 0 0,0 0 0 0,-2 3-44 0,1-3 44 0,0 1 0 15,0 0-42-15,1-1 42 0,0 0 0 0,0 0-20 0,0 0 20 0,0 0 0 0</inkml:trace>
  <inkml:trace contextRef="#ctx0" brushRef="#br0" timeOffset="16683.43">4101 11548 0 0,'0'0'309'0,"0"0"-300"15,-6 4-9-15,0 0 0 0,-1 2 59 0,-1-3-59 0,0 0 0 0,1 2 0 0,5-3 0 0,-1 1 0 0,0-2 25 16,-1 2-25-16,2-2 0 0,-2 1-17 0,2 2 17 0,0-3 0 0,-2 1-36 0,2 0 36 16,1 0 0-16,-2 1 0 0,1 0 0 0,1-2 0 0,-2 1-50 0,0 0 50 0,2-2 0 0,-2 3-28 15,2-1 28-15,0 0 0 0,1-2 0 0,-2 3 24 0,2-2-24 0,0 0 0 0</inkml:trace>
  <inkml:trace contextRef="#ctx0" brushRef="#br0" timeOffset="17600.65">13707 12180 0 0,'0'0'294'0,"0"0"-280"16,-2-1-14-16,0 0 0 0,0-2 42 0,0 0-42 0,0 2 0 0,-2-3 4 0,-1 3-4 16,1-1 0-16,0-2 0 0,-1 2 0 0,-1-1 0 0,-1 1-17 0,-1 0 17 15,1 0 0-15,-1 0 22 0,-13-1-22 0,1 2 0 0,-2-4 23 0,-2 5-23 0,0 0 0 0,0 0 0 16,0 0 0-16,0 1 0 0,0 3 35 0,1 0-35 0,0 0 0 0,0 0 36 0,2 1-36 0,1 1 0 15,-3 0 25-15,3 2-25 0,2 2 0 0,-3-2 0 0,3 3 0 0,1-1 0 0,-2 1 1 0,5 0-1 0,-1 1 0 16,1 2-12-16,1-1 12 0,1-1 0 0,-1 1 10 0,2-1-10 0,2 1 0 0,-2 1 0 16,4 0 0-16,1-1 0 0,0 3 3 0,4 0-3 0,0-2 0 0,-1 2-2 0,4 1 2 0,0-3 0 15,0 4 11-15,3-3-11 0,0 0 0 0,2 3 0 0,1-2 0 0,1-1 0 0,1 3 20 16,3-3-20-16,2 1 0 0,-1 2 38 0,13 9-38 0,0 1 0 0,3-2 3 0,-3-6-3 0,0 1 0 0,-1 0 0 16,3-5 0-16,-1 0 0 0,1-1-4 0,0-4 4 0,-1-1 0 0,1 4-3 0,-2-6 3 15,0 2 0-15,1-1-26 0,-5-5 26 0,0 1 0 0,3 1 0 0,-25-6 0 0,0 0 0 0,0 0-44 16,0 0 44-16,0 0 0 0,0 0-18 0,0 0 18 0,0 0 0 0</inkml:trace>
  <inkml:trace contextRef="#ctx0" brushRef="#br0" timeOffset="17750.7">14038 12532 0 0,'0'0'301'0,"0"0"-266"0,9 0-35 0,1 0 0 0,0 0 60 16,7 0-60-16,1 0 0 0,-1-2 48 0,6 4-48 0,1-2 0 0,0 1 0 15,20 1 0-15,2 2 0 0,0 1 1 0,-3 1-1 0,-2-2 0 0,3 2 8 0,-3-2-8 0,0 0 0 0,-1 3 13 16,0-2-13-16,0-1 0 0,-1 2 0 0,-3-3 0 0,-1 1 0 0,1 1 29 16,-2-2-29-16,-1 0 0 0,0 3-16 0,-33-6 16 0,0 0 0 0,0 0-39 0,0 0 39 0,0 0 0 0</inkml:trace>
  <inkml:trace contextRef="#ctx0" brushRef="#br0" timeOffset="18067.66">15985 12601 0 0,'0'0'489'0,"0"0"-504"16,-3 1 15-16,0 0 0 0,0 1 0 0,1-2 0 0,0 0 0 0,0 1-40 16,-1-1 40-16,1 0 0 0,-2 2-9 0,4-2 9 0,-4 0 0 0,-1 0 0 0,1 1 11 0,-1-1-11 15,-1 0 0-15,-1 1 0 0,-10 1 0 0,-1 1 0 0,0-2 23 0,-2 2-23 16,1-1 0-16,1 2 12 0,18-4-12 0,0 0 0 0,0 0-1 0,-43 10 1 0,0 1 0 0,-2-1 0 0,26-4 0 0,-2 1 0 0,1 1 33 15,4-1-33-15,-1-1 0 0,-1 2 48 0,2-1-48 0,2 0 0 0,-1 3 27 0,10-5-27 0,0-2 0 0,-1 2 0 16,-4 4 0-16,-1 0 0 0,1 3 8 0,7-7-8 0,0-2 0 0,-2 4-15 0,3-2 15 16,0 0 0-16,0 1 2 0,1-2-2 0,0 2 0 0,0 0 0 0,2 11 0 0,0-1 0 0,1-1 19 15,5 3-19-15,0 0 0 0,0 0 3 0,4 0-3 0,1 0 0 0,-1 1-16 0,4-3 16 0,-1 2 0 16,1 1 0-16,12 5 0 0,0 0 0 0,0 1-16 0,-2-6 16 0,-1 0 0 0,2-1-2 16,-3-4 2-16,2-1 0 0,-1 1-1 0,-12-9 1 0,1 1 0 0,1-2 0 0,-1-2 0 0,0-1 0 15,-1 1-37-15,0-4 37 0,-1-1 0 0,2 1-59 0,-4-1 59 0,0-2 0 0,2 0-23 0,-11 5 23 16,0 0 0-16</inkml:trace>
  <inkml:trace contextRef="#ctx0" brushRef="#br0" timeOffset="18267.68">15763 12286 0 0,'0'0'530'0,"0"0"-530"16,-4-24 0-16,0 2 0 0,-1-2-1 0,4 11 1 0,0 0 0 0,-1-4-14 15,3 2 14-15,0 0 0 0,1-1-29 0,0-1 29 0,1 0 0 0,1-1 0 0,-2 0 0 0,0 1 0 0,3-2-32 16,-1 1 32-16,0 0 0 0,1-2-15 0,0 1 15 0,-1-1 0 0,0 0-13 0,-1 0 13 0,0 0 0 16,0-2 0-16,-1 4 0 0,0-1 0 0,2-2-15 0,-3 2 15 0,0 0 0 0,3 1-11 15,-4-2 11-15,0 1 0 0,2-2-13 0,-2 1 13 0,0 2 0 0</inkml:trace>
  <inkml:trace contextRef="#ctx0" brushRef="#br0" timeOffset="18501.64">15618 11037 0 0,'0'0'336'0,"0"0"-333"0,0 4-3 0,0-1 0 0,2 0 2 0,-1-1-2 16,0 2 0-16,0 1 0 0,0-1 0 0,0 1 0 0,2 1 0 0,-2 0 0 0,1 0 0 15,1 1 6-15,-1-1-6 0,0 2 0 0,0 1 6 0,0-1-6 0,0 0 0 0,-2-8 0 0,2 10 0 0,1 10 0 0,0-1 0 0,2 3 12 16,0-1-12-16,-1 0 0 0,1 1 11 0,-4-2-11 0,0 0 0 0,1 2 4 0,-2-3-4 0,0-1 0 15,1 3 0-15,-1-3 0 0,0 0 0 0,0 1-2 0,0-2 2 0,0 0 0 0,-1 0 5 16,1-3-5-16,0 1 0 0,1 0 2 0,-1-9-2 0,0-1 0 0,1 1 0 0,-1-2 0 0,0 1 0 16,0 0-5-16,0-2 5 0,0 0 0 0</inkml:trace>
  <inkml:trace contextRef="#ctx0" brushRef="#br0" timeOffset="18735.63">15887 11038 0 0,'0'0'352'0,"0"0"-352"0,3 0 0 0,0 0 0 0,0 3 0 0,-2-1 0 16,0 1 0-16,2-2 9 0,-1 1-9 0,0 2 0 0,1 1 7 0,2 10-7 0,0-1 0 0,2 1 10 0,0 2-10 0,1 0 0 15,-1-1 0-15,1 2 0 0,-1 0 0 0,2 1 12 0,-3-1-12 0,0-1 0 0,1 1 10 16,-2-3-10-16,1 2 0 0,0 0-1 0,-2-3 1 0,0 0 0 0,-4-14 0 0,4 16 0 0,-3-10 0 0,0 0 0 15,1 0-10-15,-1-1 10 0,0 1 0 0,1 1-10 0,-1-2 10 0,0 0 0 0,1 1-10 16,-2-1 10-16,0-1 0 0,1 1 0 0,-1-5 0 0,0 0 0 0</inkml:trace>
  <inkml:trace contextRef="#ctx0" brushRef="#br0" timeOffset="18851.93">15987 11418 0 0,'0'0'300'0,"0"0"-298"16,-6-4-2-16,0 0 0 0,0-2 8 0,-2 2-8 0,1 0 0 0,-1-2 15 0,-10-3-15 0,1-1 0 0,-3 0 0 15,1 3 0-15,0 0 0 0,0-1 15 0,1 2-15 0,-1 1 0 0,-1-2 8 0,1 3-8 0,0-1 0 16,-1 0 3-16,4 2-3 0,-1-1 0 0,-2 1 0 0,2 2 0 0,1-1 0 0,-3-1 4 15,1 0-4-15,1 1 0 0,-2 0 4 0,2-1-4 0,-1 1 0 0,1-2-3 0,0 2 3 0,-1 0 0 16,1-1 0-16,17 3 0 0,0 0 0 0</inkml:trace>
  <inkml:trace contextRef="#ctx0" brushRef="#br0" timeOffset="19185.34">13350 11814 0 0,'0'0'305'0,"0"0"-286"0,-2 0-19 0,0 0 0 0,-2 0 28 16,2 0-28-16,0 0 0 0,-2-3 0 0,2 2 0 0,0 0 0 0,2 1 0 0,-4-2 32 0,2-1-32 15,0 2 0-15,-3-4 30 0,3 1-30 0,0 2 0 0,-1-4 15 0,0-8-15 0,0-1 0 0,-2 0 0 0,2-4 0 0,-1 1 0 16,-1 1 3-16,3-4-3 0,0 2 0 0,-1-3-7 0,1 3 7 0,0-3 0 0,-1 2-9 16,1-1 9-16,0 2 0 0,-1-2 0 0,1 1 0 0,0 0 0 0,-3-2-1 0,3 2 1 0,0 1 0 15,-1-3-6-15,0 2 6 0,0 0 0 0</inkml:trace>
  <inkml:trace contextRef="#ctx0" brushRef="#br0" timeOffset="19420.71">12958 10601 0 0,'0'0'352'0,"0"0"-352"0,1 6 0 0,0-1 0 0,-1-5 0 0,3 7-1 0,0 5 1 0,0 1 0 0,2 3 5 16,0-1-5-16,1 1 0 0,1 1 3 0,-1 1-3 0,0 2 0 0,3-1 0 0,-3 0 0 0,0 0 0 16,1 2 17-16,-1-2-17 0,1 2 0 0,-1-2 34 0,-1 0-34 0,0-2 0 0,1 3 26 15,-2-4-26-15,1 2 0 0,1 0 0 0,-2-1 0 0,0 0 0 0,0 0 7 0,-1-2-7 0,0 1 0 0,2 2-2 16,-3-4 2-16,0 1 0 0,1 1 4 0,-2-5-4 0,0 0 0 0,1 2 0 16,-2-10 0-16,0-1 0 0,0 3-9 0,0-5 9 0,0 0 0 0,0 0-21 0,0 0 21 15,0 0 0-15</inkml:trace>
  <inkml:trace contextRef="#ctx0" brushRef="#br0" timeOffset="19735.81">13190 10702 0 0,'0'0'370'0,"0"0"-368"16,6 18-2-16,2 0 0 0,-1 1-1 0,-2-3 1 0,0 2 0 0,0-1 0 15,2-1 0-15,-1 1 0 0,0 0 9 0,0-1-9 0,0 0 0 0,1 1 25 0,-1-1-25 0,0-3 0 0,2 4 23 16,0-3-23-16,0-1 0 0,0 3 0 0,0-4 0 0,1 2 0 0,-1 0 6 0,-1-3-6 0,0 2 0 16,3-2-3-16,-10-11 3 0,0 0 0 0,0 0 14 0,0 0-14 0,0 0 0 0,0 0 0 15,9 10 0-15,0 3 0 0,1-2 23 0,-8-9-23 0,1-1 0 0,-1 5-3 0,-1-4 3 0,0 0 0 16,2 0-20-16,-3-1 20 0,0 0 0 0,2 1 0 0,-2-1 0 0,0 0 0 0,-1 2-20 16,-1-3 20-16,0 0 0 0,0 1-2 0,-2-1 2 0,1 0 0 0,-2-1-7 0,-8 0 7 0,0-2 0 15,-3 1 0-15,-1-1 0 0,-1 0 0 0,-2 0-13 0,3 1 13 0,-1-2 0 0,-1 1-10 0,0 1 10 16,-1 0 0-16,2-1 2 0,-1 2-2 0,0 0 0 0,1-2 0 0,0 2 0 0,2 0 0 0,-3 0 9 15,5 1-9-15,-1 0 0 0,-1-1-8 0,2 1 8 0,2 0 0 0,-3 2-19 0,15-2 19 0,0 0 0 16,0 0 0-16,0 0 0 0,0 0 0 0,0 0-16 0,0 0 16 0,0 0 0 0</inkml:trace>
  <inkml:trace contextRef="#ctx0" brushRef="#br0" timeOffset="20137.11">13489 13279 0 0,'0'0'386'0,"0"0"-386"0,-1 16 0 0,0 0 0 0,0-1 21 0,0 2-21 0,-1-1 0 0,0 2 4 15,2 1-4-15,0 0 0 0,0 1-13 0,1-1 13 0,0 0 0 0,1-1 0 16,-1 1 0-16,0 0 0 0,1 2-4 0,-1-3 4 0,0-2 0 0,1 2 14 0,0-2-14 0,0-1 0 15,0 4 67-15,-1-6-67 0,0 1 0 0,1 2 0 0,-2-4 0 0,0 1 0 16,0 0 35-16,0-9-35 0,0 0 0 0,-1 2-7 0,1-3 7 0,0-1 0 0,-2 3-15 0,2-5 15 0,0 0 0 0</inkml:trace>
  <inkml:trace contextRef="#ctx0" brushRef="#br0" timeOffset="20319.57">13338 13954 0 0,'0'0'404'0,"0"0"-404"16,0 33 0-16,0-1 0 0,0 2 22 0,3-12-22 0,0 0 0 0,0 0-4 0,-1 4 4 0,1-1 0 0,0 2-22 15,0-1 22-15,0-1 0 0,0 2 0 0,-1-4 0 0,0 0 0 0,2 2-21 0,1-5 21 0,1 0 0 16,-1 0 3-16,-1-8-3 0,-1-1 0 0,1 0 45 0,-1-1-45 0,0-1 0 0,0 2 0 16,-1-2 0-16,1-1 0 0,0 3 44 0,-2-9-44 0,0 0 0 0,1 3 22 0,-1-4-22 0,0 2 0 15,2 1 6-15,-2-3-6 0,0 2 0 0,2 1 0 0,-1-2 0 0,0-1 0 0</inkml:trace>
  <inkml:trace contextRef="#ctx0" brushRef="#br0" timeOffset="20620.13">13652 14046 0 0,'0'0'448'0,"0"0"-482"0,1 37 34 0,0-1 0 0,1 3 0 15,0-20 0-15,1 2 0 0,0 0-30 0,1-2 30 0,0-1 0 0,2 2-5 0,-1-2 5 0,0 0 0 16,2 2 31-16,-3-4-31 0,0 1 0 0,2 1 0 0,-2-4 0 0,0 2 0 0,2-1 15 0,-3-3-15 0,0-1 0 16,1 2 0-16,-3-11 0 0,0 1 0 0,2 3 5 0,-3-3-5 0,0-2 0 0,2 3 0 15,-2-4 0-15,0 1 0 0,1 2 9 0,-1-3-9 0,0 0 0 0,-2 2 14 0,1-2-14 0,0 0 0 0,-1 0-19 16,0-2 19-16,0 2 0 0,0-1 0 0,-1-2 0 0,0 2 0 0,-2-2-30 16,0 2 30-16,0-2 0 0,0-2-19 0,-10-2 19 0,0-2 0 0,0 0-1 0,-1 1 1 0,-1-2 0 0,1 1 0 15,-1 1 0-15,0-1 0 0,0-2 6 0,1 4-6 0,-1-1 0 0,1 1 9 0,1 2-9 0,0-2 0 16,0-1 0-16,10 5 0 0,0 0 0 0,-2 1 0 0,1-1 0 0,1 2 0 0,0-4 10 15,1 2-10-15,0 1 0 0,0-2 21 0,1 1-21 0,0 0 0 0,-2 0 17 0,4 1-17 0,0-2 0 16,-2 0 0-16,3 1 0 0,0 0 0 0,-2-2-9 0,2 1 9 0,0 0 0 0,2-1-16 16,-2 5 16-16,0 0 0 0,0 0-14 0,0 0 14 0,0 0 0 0</inkml:trace>
  <inkml:trace contextRef="#ctx0" brushRef="#br0" timeOffset="20954.41">15634 13379 0 0,'0'0'348'0,"0"0"-274"0,0 8-74 0,0 2 0 0,-1 1 81 16,1 1-81-16,0 1 0 0,0 0 0 0,1 3 0 0,0 2 0 0,0-1 21 0,1 1-21 0,0 1 0 15,0 0-15-15,2 3 15 0,0 0 0 0,0 0-18 0,6 12 18 0,0 2 0 0,-1 0 0 0,-3-6 0 16,1 0 0-16,0 3 8 0,-1-7-8 0,0 0 0 0,2 0 9 0,-4-13-9 0,0-1 0 0,0 3-15 16,-1-1 15-16,0-1 0 0,2 1 0 0,-3-2 0 0,0-1 0 0,2 3-47 15,-3-4 47-15,0 0 0 0,1 3-48 0,-2-10 48 0,0 0 0 0,0 1-4 0,0-2 4 0,0 2 0 0</inkml:trace>
  <inkml:trace contextRef="#ctx0" brushRef="#br0" timeOffset="21570.98">15527 14107 0 0,'0'0'332'0,"0"0"-315"0,-10 23-17 0,0-1 0 0,-2 3 56 15,8-11-56-15,0 1 0 0,-2 0 31 0,0 4-31 0,2-1 0 0,-1 0 0 0,3 1 0 0,0 0 0 0,0 1 0 16,2 14 0-16,0 1 0 0,0 2-18 0,1-8 18 0,0 2 0 0,2 1 20 15,0-7-20-15,0 0 0 0,1 2 0 0,-1-12 0 0,0-1 0 0,1 2 30 0,-1-1-30 0,0-1 0 16,1 1 19-16,-1 1-19 0,0-1 0 0,1 1-6 0,-1 0 6 0,-1-2 0 0,1 0 0 0,0-1 0 16,0-1 0-16,0 1-2 0,0-1 2 0,0 0 0 0,2 1 18 0,-4-9-18 0,0 0 0 0,3 0 11 15,-3-1-11-15,0 0 0 0,2 2 0 0,-2-4 0 0,0 2 0 0,2 1-24 0,-2-4 24 16,0 2 0-16,0 1-42 0,0-3 42 0,0 0 0 0,0 2-27 0,0-2 27 0,0 0 0 0,0 2 0 16,0-4 0-16,0 1 0 0,0-2 10 0,-1 2-10 0,0-1 0 0,2-2 10 0,-2 1-10 0,0 1 0 15,1-3-34-15,-1-1 34 0,0 0 0 0,1 1 0 0,-1-12 0 0,0 1 0 0,-1-1-36 0,0-2 36 16,0 1 0-16,-2-2 6 0,2 1-6 0,0-1 0 0,-2-2 12 0,1 3-12 0,0 0 0 15,-1-2 0-15,1 3 0 0,0-1 0 0,-1-1 12 0,1 2-12 0,-1 0 0 0,0 0-4 0,1 0 4 16,0 1 0-16,-1 1-9 0,1 2 9 0,0-2 0 0,-2 0 0 0,2 1 0 0,0 1 0 0,-1-2 20 16,2 1-20-16,0 1 0 0,-2-1 25 0,1 1-25 0,0 1 0 0,0-2 2 0,2 3-2 0,0-1 0 15,-2-1 0-15,3 3 0 0,0 0 0 0,0-3-13 0,0 10 13 0,0 0 0 0,0-3 9 16,0 2-9-16,0 2 0 0,3-2 25 0,-2 0-25 0,0-1 0 0,1 1 0 0,0 1 0 0,0 0 0 16,0-2 3-16,0 0-3 0,0 0 0 0,2 1-13 0,0 1 13 0,-1-1 0 0,1-1-15 15,0 2 15-15,0 0 0 0,1-2 0 0,1 3 0 0,0 0 0 0,-1-2-3 0,0 2 3 0,0 1 0 0,2-1 0 16,-1 1 0-16,0 1 0 0,2 0-5 0,0 1 5 0,-1 0 0 0,0 1 0 15,12 5 0-15,-1 0 0 0,-1 1-8 0,-1 3 8 0,-1-2 0 0,1 5-1 0,-4-2 1 0,0 1 0 16,1 1 0-16,-6-1 0 0,1 1 0 0,0-1 0 0,-7-5 0 0,0 0 0 0,1 0-1 0,-3-2 1 0,0 0 0 16,1 3 0-16,-2-3 0 0,0 0 0 0,0 1 9 0,-1-2-9 0,0 1 0 0,-1 1 0 15,-1-1 0-15,0 0 0 0,-1 1 22 0,0 0-22 0,0-2 0 0,-1 2 16 0,0-1-16 0,-1 1 0 16,0 0 21-16,0-3-21 0,-1 1 0 0,1 3 0 0,-1-3 0 0,1 0 0 0,-2 3 11 16,2-4-11-16,-1 1 0 0,-1 2 0 0,2-1 0 0,0-2 0 0,-2 1-1 0,9-4 1 0,0 0 0 15,0 0 0-15,0 0 0 0,0 0 0 0,0 0 15 0,-17 12-15 0,0-1 0 0,-1 1 21 0,15-8-21 16,1-2 0-16,-2 4 11 0,3-2-11 0,0 0 0 0,-2 2 0 0,3-1 0 0,0 1 0 0,-2-1-4 15,2 3 4-15,0-3 0 0,2 3-5 0,1 10 5 0,0 0 0 0,2 0 2 16,-2-10-2-16,-1 1 0 0,1 2 0 0,0-2 0 0,0 1 0 0,0-1 8 0,-1-1-8 0,0 1 0 0,1 1 8 16,-1-2-8-16,0 1 0 0,0 0-9 0,-1 0 9 0,1-1 0 0,0 0 0 0,-2 0 0 0,0-1 0 15,2 1-17-15,-2-2 17 0,0 1 0 0,-2 1-8 0,1-3 8 0,0 0 0 0,-1 1 6 16,0-2-6-16,0 0 0 0,-1 0 0 0,0-1 0 0,0-2 0 0,0 5 3 16,0-6-3-16,0 1 0 0,-2 2-6 0,0-3 6 0,1 0 0 0,0 1-29 0,0-2 29 0,0 0 0 0,-2 0 0 15,2-1 0-15,-1 0 0 0,0-2-24 0,1 1 24 0,0-1 0 0,-1 1-6 0,2-3 6 0,-1 0 0 0,-2 0-12 16,4 0 12-16,0 0 0 0</inkml:trace>
  <inkml:trace contextRef="#ctx0" brushRef="#br0" timeOffset="21938.08">15998 14325 0 0,'0'0'484'0,"0"0"-487"0,0 5 3 0,0-1 0 0,2 2 0 0,-2-1 0 16,0 0 0-16,0 3-6 0,0-2 6 0,0 0 0 0,2 2-14 0,-2 0 14 0,0-1 0 0,1 2-2 16,0 11 2-16,0-1 0 0,1 1 0 0,-2 1 0 0,0-2 0 0,2 2 13 0,-2-2-13 0,0 0 0 15,-2 2 22-15,2-2-22 0,0 0 0 0,-2-1 8 0,1 0-8 0,0 0 0 0,0 2 0 16,-1-4 0-16,-1 1 0 0,0 0-6 0,2-1 6 0,0 0 0 0,-2-1-8 0,2-1 8 0,0 1 0 0,-1 0-6 16,0-4 6-16,0 2 0 0,-2 0 0 0,2-3 0 0,0-2 0 0,-2 3-4 0,4-9 4 15,0 0 0-15,-3 2-11 0,2-1 11 0,0-1 0 0,0 1 7 0,1-1-7 0,0 0 0 0,-2 1 0 16,1-1 0-16,0 1 0 0,-1-2 10 0,1 1-10 0,0-1 0 0,0 1 13 0,-1 0-13 15,1-1 0-15,-1 0 5 0,1 0-5 0,0 1 0 0,-2 0 0 0,2-2 0 0,0 0 0 0,-1-2 5 16,1 0-5-16,-1 1 0 0,0 0 11 0,2-2-11 0,0 2 0 0,-2-3 28 0,2-9-28 0,0 1 0 16,2-3 0-16,2-1 0 0,-1 0 0 0,0-2 26 0,-1-1-26 0,0 1 0 0,3-1 5 15,0 0-5-15,0 0 0 0,1-2-6 0,7-11 6 0,0-1 0 0,3 1 0 0,-9 15 0 0,0 1 0 16,3-2-5-16,-2 2 5 0,1 0 0 0,1 1-1 0,-3 1 1 0,0 0 0 0,2-1-17 0,-1 1 17 16,-1 0 0-16,0 0 0 0,0 2 0 0,1-1 0 0,0-1-46 0,0 2 46 0,1 1 0 15,0-2-47-15,-1 4 47 0,0-1 0 0</inkml:trace>
  <inkml:trace contextRef="#ctx0" brushRef="#br0" timeOffset="22205.12">16573 13157 0 0,'0'0'874'0,"0"0"-942"0,65-7 68 0,-1 0 0 0,1-2-90 0,-27 7 90 0,0-1 0 0,0 1-65 15,-1 2 65-15,1 0 0 0,-2-1 0 0,-4 1 0 0,-1 0 0 0,1-1-33 0,-4 1 33 0,-1 0 0 16,1-1-34-16,-7 1 34 0,0 0 0 0,0 0-56 0,-6-1 56 0,1 0 0 0,1 0 0 15,-10-1 0-15,0 1 0 0</inkml:trace>
  <inkml:trace contextRef="#ctx0" brushRef="#br0" timeOffset="22689.17">16530 12680 0 0,'0'0'779'0,"0"0"-813"0,18-5 34 0,1 1 0 0,1-2 0 15,-2 2 0-15,2-1 0 0,-1 1-75 0,1 0 75 0,0 0 0 0,-1-1-65 16,0 1 65-16,-1 1 0 0,-1-2-13 0,-1 1 13 0,-1 2 0 0,3-3 0 0,-3 3 0 0,0-2 0 0,-1 0 9 15,-8 3-9-15,1 0 0 0,-1-1-15 0,-1 1 15 0,0 0 0 0,2-1-59 0,-3 2 59 0,1 0 0 16,1-2 0-16,-1 2 0 0,-1 0 0 0,0-3-59 0,0 3 59 0,0 0 0 0,1 0-12 0,-2 0 12 0,1 0 0 16,0-2 9-16,-1 2-9 0,0 0 0 0,0-2 0 0,-1 2 0 0,0 0 0 0,0-1-21 15,0 1 21-15,-1 0 0 0,2 0-45 0,-3 1 45 0,0 0 0 0,2 2-16 16,-2-3 16-16,0 1 0 0,1 3 0 0,-1-4 0 0,0 0 0 0,0 0 13 0,0 3-13 0,0 0 0 0,0 0 12 16,0-2-12-16,0 0 0 0,-1 1-16 0,-2 15 16 0,0-1 0 0,-2 2 0 0,1 8 0 0,0-2 0 15,-2 4-13-15,0-2 13 0,1 1 0 0,-2 1 24 0,3-3-24 0,0 1 0 0,-1 3 51 16,0-3-51-16,1-1 0 0,-2 2 0 0,3-2 0 0,0 0 0 0,-2 2 37 0,1 13-37 0,0-1 0 0,0 3 2 15,2-7-2-15,0 0 0 0,-3 1-1 0,5-10 1 0,0 0 0 0,0 3 0 0,-3-6 0 16,0-1 0-16,-2 3 20 0,-1-1-20 0,0 0 0 0,-1 1 29 0,1-4-29 0,0 1 0 0,0-2 4 16,0 1-4-16,0-1 0 0,0 3 0 0,-4-4 0 0,0-1 0 0,-3 1-23 0,1 1 23 0,-1 0 0 15,1 1-30-15,-2-1 30 0,0 0 0 0,1 0-4 0,-5-1 4 0,0-1 0 0,-1 2 0 16,-2-2 0-16,2-2 0 0,-2 1 3 0,-2-6-3 0,-1 0 0 0,2 1-15 0,-3-5 15 0,0 1 0 16,-2 1-34-16,1-4 34 0,0 1 0 0,-1 1 0 0,-2-4 0 0,1 0 0 0,-1 2-16 15,2-6 16-15,1 0 0 0,0 0 17 0,-1-2-17 0,-1 0 0 0</inkml:trace>
  <inkml:trace contextRef="#ctx0" brushRef="#br0" timeOffset="23206.22">12975 11603 0 0,'0'0'299'0,"0"0"-299"0,1 0 0 0,0 0 0 16,0 1 44-16,-1-1-44 0,0 0 0 0,2 3 71 0,-2-3-71 0,0 0 0 0,0 0 0 0,3 0 58 0,-3 0-58 0,0 0 0 15,1 2 0-15,-1-2 0 0,0 0 0 0,0 0 0 0,0 1 40 0,0-1-40 0,0 0 0 0,-2 4 6 16,-1-4-6-16,1 1 0 0,-1 1 30 0,0-1-30 0,0 0 0 0,-2 0 0 0,-10 2 0 0,1 0 0 16,-3 1 33-16,-1-2-33 0,0 2 0 0,0-1 8 0,-1 0-8 0,0 1 0 0,0-2-14 15,0 0 14-15,1 1 0 0,-1 1 0 0,2-2 0 0,0 0 0 0,-2 2-17 0,5-1 17 0,-1 0 0 16,0 1 18-16,1-1-18 0,1 1 0 0,0 2 11 0,8-5-11 0,1 2 0 0,-1-2 0 16,2 2 0-16,0-2 0 0,0 2 9 0,1 1-9 0,0-1 0 0,-1 1-31 0,0 1 31 0,1-2 0 0,0 3-23 15,1-1 23-15,0 0 0 0,-1 3 0 0,0 9 0 0,0-1 0 0,-1 2 20 0,3 3-20 0,0-1 0 16,-2 0 23-16,2 0-23 0,0-1 0 0,-2 2-23 0,2-1 23 0,0 0 0 0,-1 1 0 15,-1 0 0-15,0 0 0 0,0 1-23 0,-1-1 23 0,-1 0 0 0,-1 1-2 0,0-1 2 16,-1 0 0-16,0 0 27 0,-6 11-27 0,1 2 0 0,-2-1 0 0,0-6 0 0,1 0 0 0,-3 1 24 16,8-15-24-16,-1 1 0 0,-1 1 43 0,2 0-43 0,0-1 0 0,0 2 22 0,1-1-22 0,-1-1 0 15,-1 1 0-15,1 0 0 0,0 2 0 0,-3 0 15 0,5-2-15 0,0 1 0 0,-3 0 12 16,4-1-12-16,-1 1 0 0,1 1-1 0,2-1 1 0,0-1 0 0,0 2 0 0,2-3 0 0,0 2 0 16,2 0-8-16,1 0 8 0,0-1 0 0,3 1-1 0,0-2 1 0,1 1 0 0,0 1-1 0,3-4 1 0,-1 2 0 15,2 1 0-15,2-1 0 0,-1-1 0 0,0 0-15 0,3 0 15 0,0-1 0 16,1 1-30-16,12 6 30 0,0 0 0 0,2 0-44 0,-2-6 44 0,-1 0 0 0,2 2 0 0,-29-15 0 0,0 0 0 15</inkml:trace>
  <inkml:trace contextRef="#ctx0" brushRef="#br0" timeOffset="23840.12">17267 13918 0 0,'0'0'429'0,"0"0"-429"0,0 1 0 0,0 1 0 0,-2 2 32 15,-2 5-32-15,1 0 0 0,3-9 0 0,-3 10 71 0,-1 2-71 0,0 1 0 0,4-13 0 0,-4 13 30 0,1 2-30 0,0 0 0 16,-2 1 0-16,1 2 0 0,1 0 0 0,-1 0-11 0,1 0 11 0,0 2 0 0,-1 1-22 15,1-2 22-15,0-1 0 0,0 2-6 0,0-1 6 0,1 0 0 0,-1 0 0 0,1-1 0 0,0-2 0 0,-2 4 7 16,2-2-7-16,0-2 0 0,-1 2-1 0,2-1 1 0,0 0 0 0,0-1-14 0,0 1 14 16,0-2 0-16,0 1 0 0,0-2 0 0,0-1 0 0,0 3-18 0,1-11 18 0,0 0 0 0,-2 1-1 15,2 0 1-15,0-1 0 0,-2 0 4 0,2-1-4 0,0 0 0 0,-1 2 0 0,1-3 0 0,0 0 0 16,-1 3-19-16,1-5 19 0,0 2 0 0,-1 1-18 0,1-2 18 0,0 0 0 0,-1 1-5 16,1-1 5-16,0-2 0 0,0 4 0 0,0-4 0 0,0 0 0 0,0 2 3 0,0-2-3 0,0 0 0 15,0-2-3-15,0 0 3 0,0 1 0 0,2-2 13 0,-1 0-13 0,0-1 0 0,1 0 0 16,1 0 0-16,-1 0 0 0,0-2 3 0,4-10-3 0,0 0 0 0,2 1 10 0,0-2-10 0,-1 1 0 0,2-2 9 15,-1 1-9-15,1 0 0 0,0-1 0 0,0 2 0 0,1 0 0 0,0-2 5 16,0 3-5-16,0 1 0 0,1-1-5 0,-2 2 5 0,1 1 0 0,1-3 11 0,-1 5-11 0,1 0 0 16,-1-3 0-16,0 5 0 0,2 0 0 0,0-2 5 0,-8 8-5 0,0 1 0 0,2-4-10 0,-1 4 10 0,-1 0 0 15,0-2-22-15,1 3 22 0,0 0 0 0,0-1 0 0,-5 1 0 0,0 0 0 0,0 0-28 16,21 4 28-16,1 1 0 0,-1 0-17 0,-6 6 17 0,-1 0 0 0,2-1-6 0,-3 7 6 0,2-2 0 16,-2 1 0-16,-2 2 0 0,-1 0 0 0,1 2-4 0,-3-1 4 0,-1 1 0 0,1 3-5 0,1 11 5 15,2 1 0-15,-1 0-14 0,-8-16 14 0,0-1 0 0,1 2 0 0,-4-2 0 0,0-1 0 0,-2 1-15 16,-2 1 15-16,0-2 0 0,-3 0 3 0,1 0-3 0,0 0 0 0,-2 0 11 0,9-17-11 15,0 0 0-15,0 0 0 0,0 0 0 0,0 0 0 0,0 0-12 0,0 0 12 0,0 0 0 0</inkml:trace>
  <inkml:trace contextRef="#ctx0" brushRef="#br0" timeOffset="25742.32">8725 14566 0 0,'0'0'362'0,"0"0"-355"15,-6 3-7-15,1-2 0 0,-1 2 3 0,3-3-3 0,-3 2 0 0,2 0 0 16,-1-2 0-16,0 2 0 0,-2 1 1 0,-11 1-1 0,1-2 0 0,17-2 0 0,-20 5-1 0,-1-3 1 0,1 1 0 0,-3 3-14 16,-2-3 14-16,1 0 0 0,1 3 0 0,-2-3 0 0,-1-1 0 0,1 3-24 0,-18-2 24 0,0 0 0 0,0 2-11 15,4-1 11-15,0-1 0 0,-2 1-2 0,5-2 2 0,0-1 0 0,-1 2 0 0,0-2 0 0,-1 0 0 16,0 2 9-16,0-3-9 0,-2 0 0 0,1 2 21 0,4-2-21 0,-1 0 0 0,-1 0 17 16,-4 2-17-16,2-1 0 0,0 0 0 0,-8 0 0 0,3 2 0 0,-4-1 22 0,3 2-22 0,-4-3 0 0,3 1-7 15,46-2 7-15,0 0 0 0,0 0-23 0,0 0 23 0,0 0 0 0,0 0 0 0,-145 1 0 16,-1 0 0-16,-2 2-13 0,96-3 13 0,1 0 0 0,-3 1-7 0,3-1 7 0,-1 0 0 0,-1-1 2 15,5-1-2-15,0 0 0 0,-2-1 0 0,3 2 0 0,-1-3 0 16,1 1 10-16,1 1-10 0,2 0 0 0,-3-3 11 0,-2 2-11 0,-2 1 0 0,1-4 9 0,-5 5-9 0,0-1 0 0,-1-1 0 16,6-1 0-16,-2 2 0 0,0-4-10 0,-1 2 10 0,0-1 0 0,0 0 1 0,-3 2-1 15,1 0 0-15,-1-2 12 0,4 4-12 0,1-2 0 0,-3-1 0 0,4 1 0 0,-1 2 0 0,0-4 4 16,2 3-4-16,1 0 0 0,-1-2 2 0,4 1-2 0,0 2 0 0,0-2 12 0,-1 1-12 0,1 1 0 0,-2 0 0 16,11 0 0-16,-3-1 0 0,0 1-21 0,5 0 21 0,-1 0 0 0,1 0-22 0,2 1 22 0,0 0 0 15,0 0-16-15,7 0 16 0,-2 0 0 0,0 2 0 0,4-1 0 0,2 0 0 16,-6 1 10-16,9-1-10 0,-1-1 0 0,0 2 18 0,13-2-18 0,0 0 0 0,-5 2 19 0,7 0-19 15,-2-1 0-15,-1 0 0 0,3-1 0 0,1 2 0 0,-4 1 9 0,7-2-9 0,0 0 0 0,-2 1 23 16,2-2-23-16,0 1 0 0,-1 0 24 0,-1 1-24 0,1-2 0 0,-1 3 0 0,2-2 0 0,-2-1 0 16,1 3 0-16,-1-2 0 0,1-1 0 0</inkml:trace>
  <inkml:trace contextRef="#ctx0" brushRef="#br0" timeOffset="26576.66">7510 15581 0 0,'0'0'308'0,"0"0"-338"0,2 2 30 0,0 2 0 0,0-2-6 0,0 4 6 0,0-1 0 16,3 0 0-16,-2 2 0 0,1-1 0 0,-4-6 0 0,4 7 4 0,7 6-4 0,0 3 0 0,2-1-4 16,-8-8 4-16,0 1 0 0,2 1 10 0,2-2-10 0,-4-1 0 0,1 3 0 0,0-4 0 0,0 2 0 15,1 0 44-15,-1-2-44 0,0 1 0 0,1 0 45 0,-1-2-45 0,1 0 0 0,0 2 38 16,-1-3-38-16,1 1 0 0,0-2 0 0,0-1 0 0,-1 0 0 0,1 0 28 0,-3-1-28 0,2 0 0 15,0-1 14-15,-1-1-14 0,-2 0 0 0,3 0-12 0,-2-2 12 0,0 0 0 0,1-1 0 16,-2 0 0-16,0 0 0 0,1-1-1 0,-2-1 1 0,0 1 0 0,3-2-26 0,-5 1 26 0,1 0 0 0,1-2-36 16,-2 0 36-16,0 1 0 0,1 0 0 0,-2-1 0 0,1 1 0 0,-2-2 4 15,1 2-4-15,-2 0 0 0,1-1 28 0,-1 1-28 0,0 0 0 0,-1-1 20 0,-1 1-20 0,-1-1 0 0,1 1 0 16,-1 0 0-16,0 1 0 0,0 0-24 0,-10-5 24 0,-1 1 0 0,-2-3-29 0,0 7 29 0,1-3 0 16,-1 2 6-16,2 4-6 0,-1 0 0 0,-2-2 0 0,4 6 0 0,-1-2 0 0,0 0 50 15,0 4-50-15,2 0 0 0,-2 1 23 0,1 0-23 0,0 0 0 0,1 0-17 0,0 2 17 0,0-1 0 0,-2 3 0 16,5-3 0-16,-3 0 0 0,0 2-28 0,0-1 28 0,2 1 0 0,-1 0-16 0,1-3 16 15,1 2 0-15,-3 2-34 0,3-3 34 0,-1 0 0 0,0 1 0 0,9-5 0 0,-3 2 0 0,2 0-53 16,0 0 53-16,1-2 0 0,-2 3-32 0,1-3 32 0,-1 0 0 0,2 2 0 0,-2-2 0 16,1 0 0-16,-1 0 0 0,1 0 0 0,0 0 0 0,-3-2 8 0,1 0-8 0,2 1 0 0,-2 1 20 15,1-3-20-15,1 2 0 0,-1-1 19 0,0-2-19 0,1 1 0 0,-2 0 0 0,4 0 0 0,-2 0 0 16,-1-3 18-16,2 2-18 0,0 1 0 0,0-3 21 0,0 0-21 0,1 1 0 0,-1 0 30 16,2 1-30-16,0-2 0 0,-1-1 0 0,1 0 0 0,1 2 0 0,1-2 8 0,0 1-8 0,0 1 0 15,0-2 12-15,0 0-12 0,1 1 0 0,1-1 2 0,1 2-2 0,-1-1 0 0,1-1 0 16,0 3 0-16,0-1 0 0,2 0-25 0,-2 0 25 0,0 1 0 0,1 0-42 0,-1 1 42 0,0 0 0 0,1 0-55 15,-1 2 55-15,0-1 0 0,2 1 0 0,-2 1 0 0,0 0 0 0,0-2-26 0,0 4 26 16,-2-2 0-16,3 3-8 0,-2 0 8 0,0-1 0 0,0 3 0 0,-1 0 0 0,0 0 0 0,2 1 0 16,-3 8 0-16,0 1 0 0,-2 2 0 0,-1-2 0 0,0 3 0 0,-1 0 0 0,0-2 0 15,-2-1 0-15,1 2 0 0,-2-2 0 0,1-1 0 0,-2 1 0 0,0-4 0 0,0 0 0 0,-2 2 0 16,6-9 0-16,-1 0 0 0,0 2 0 0,1-4 0 0,-1 2 0 0,0-1 0 0,0 1 0 0,0-1 0 16,-1 0 0-16,-1-1 0 0,1 0 0 0,0 0 10 0,0-1-10 0,-2 0 0 0,0 1 49 15,1-2-49-15,0 0 0 0,-2 3 56 0,1-3-56 0,1 0 0 0,-1 0 0 0,2-2 0 0,-3 1 0 16,2-1 61-16,2 0-61 0,-1 0 0 0</inkml:trace>
  <inkml:trace contextRef="#ctx0" brushRef="#br0" timeOffset="26993.86">6776 15358 0 0,'0'0'550'0,"0"0"-701"0,-3 5 151 0,0 0 0 0,-1 1-94 0,1 1 94 0,-1-1 0 15,0 1 0-15,-1 1 0 0,1-1 0 0,0 0-39 0,-1 1 39 0,1 1 0 0,-1-1-8 16,2 0 8-16,-2-1 0 0,1 2-2 0,0-2 2 0,0 1 0 0,-1 0 0 0,1-1 0 0,-1 2 0 0,1-3 0 16,-2-1 0-16,1 2 0 0,0-1 0 0,1-1 0 0,-3 0 0 0,1 0 0 0,1 0 0 0,0-1 0 0,-2 1 0 15,-1-3 0-15,2 0 0 0,-1 0 0 0,1 0 0 0,0-2 0 0,-3 3 0 16,3-3 0-16,0 0 0 0,-1 0 0 0,0-2 0 0,1 1 0 0,-2-1 0 0,2 0 0 0,-1 0 0 0,-2 0 0 16,3-1 0-16,0-1 0 0,-1 0 0 0,2-1 0 0,-1 1 0 0,0 0 0 15,1 1 0-15,0-2 0 0,1-1 0 0,-2 1 0 0,2 0 0 0,0 0 0 0,1 1 0 0,0-1 0 0,-1-1 0 16,2 1 0-16,1 2 0 0,-5-2 0 0,4 1 0 0,1-2 0 0,-1 3 0 0,1 1 0 0,1-2 0 15,-2-1 0-15,2 2 0 0,0-1 0 0,-1 1 0 0,1 1 0 0,0 0 0 0,0-2 0 16,0 4 0-16,0-1 0 0,1-2 0 0,1 2 0 0,-2-1 0 0,1 2 0 0,0 0 0 0,0 0 0 16,0 2 0-16,1-1 0 0,-1 1 0 0,2 0 0 0,-1 2 0 0,-2 0 0 0,3 0 0 0,-2 2 0 15,1-1 0-15,-1 2 0 0,1 10 0 0,0 0 0 0,0 0 0 0,-2 1 0 16,0 0 0-16,0 0 0 0,-1-1 0 0,0-1 0 0,-1 2 0 0,-3-2 0 0,1-1 0 0,-1 2 0 0,-1-4 0 0,2 0 0 16,-2 0 0-16,2-7 0 0,1 0 0 0,-1 0 0 0,-5 5 0 0,1-2 0 15,-2 3 0-15,7-8 0 0,-2-2 0 0,-2 4 0 0,3-3 0 0,0 0 0 0,0 0 0 0,-2-1 0 0,1 0 0 16,-2 3 0-16,2-4 0 0,0 2 0 0,-1-1 0 0,2-1 0 0,-3 0 0 0,0 2 0 15,2-3 0-15,0 0 0 0,-1 0 0 0,1 0 0 0,-1 0 0 0,0-1 0 0,2-2 0 0,1 1 0 16,-2-2 0-16,2 2 0 0,0-2 0 0,-1-1 0 0,1 0 0 0,0-1 0 0,1 2 23 16,2-3-23-16,0 1 0 0,-1-2-13 0,2 0 13 0,1 1 0 0</inkml:trace>
  <inkml:trace contextRef="#ctx0" brushRef="#br0" timeOffset="27160.45">6609 15320 0 0,'0'0'395'0,"0"0"-471"0,0 1 76 0,0-1 0 15,-2 2-45-15,2-2 45 0,0 0 0 0,-3 2-16 0,3-1 16 0,0 0 0 0,-1 0 0 16,1 0 0-16,0 1 0 0,-2-1-2 0,2-1 2 0,0 0 0 0,0 1 0 0,0-1 0 0,0 0 0 16,-2 3 0-16,2-3 0 0,0 0 0 0,-1 1 0 0,-1-1 0 0,1 0 0 0,-1 0 0 15,1 0 0-15,1 0 0 0,-4-1 37 0,2-1-37 0,0 1 0 0,-1 1 20 0,0-1-20 0,-1 0 0 16,1-3 0-16,0 2 0 0,0 0 0 0,-1-1 0 0,4 3 0 0,0 0 0 0</inkml:trace>
  <inkml:trace contextRef="#ctx0" brushRef="#br0" timeOffset="27510.17">6314 15233 0 0,'0'0'276'0,"0"0"-276"0,-13 8 0 0,0 1 0 0,0 1-12 16,8-5 12-16,-4-1 0 0,3 2-8 0,1-2 8 0,1 0 0 0,-2 1 0 16,3 0 0-16,-3-1 0 0,1 1 0 0,2 1 0 0,0-2 0 0,-1 0 0 0,1 1 0 0,1-1 0 0,-1 3 10 15,2-3-10-15,-1-1 0 0,1 3 39 0,1-2-39 0,0 1 0 0,-2-1 0 0,4-1 0 0,-2-1 0 16,1 4 21-16,1-3-21 0,-1 1 0 0,2 0 12 0,-1-1-12 0,1 0 0 0,0 0 17 16,-2-1-17-16,1 0 0 0,2 1 0 0,-1-2 0 0,0 0 0 0,2 3 13 0,-2-4-13 0,0 0 0 15,1 2 4-15,-1-2-4 0,0 0 0 0,0-2-29 0,-1 2 29 0,0-2 0 0,4 1 0 16,-4 0 0-16,0 0 0 0,0-2-40 0,-1 1 40 0,0 0 0 0,0 0-29 0,-1 0 29 0,0 0 0 15,1-1 0-15,-2 1 0 0,0-1 0 0,0-1 0 0,-1 1 0 0,1 0 0 0,-3 0 6 0,1-1-6 16,0 2 0-16,-1-1 17 0,0 0-17 0,1 1 0 0,-3-2 35 0,0 2-35 0,-1 0 0 0,0-2 0 16,0 3 0-16,0-1 0 0,-1 0 4 0,-12 1-4 0,-1-1 0 0,0 1 19 0,0 2-19 15,-1 1 0-15,-1 0 3 0,5 2-3 0,-1-2 0 0,0 2 0 0,2 1 0 0,0 1 0 0,-1-1-27 16,2 1 27-16,2 1 0 0,-4 0-33 0,1 0 33 0,-1 0 0 0,2 2-15 0,1-2 15 0,1 0 0 16,-1 3 0-16,1-2 0 0,1 0 0 0,-4 2-11 0,3-1 11 0,1 0 0 0,-1 3-2 15,1-2 2-15,-1 2 0 0,0-2 11 0,1 2-11 0,-2-1 0 0,1 2 0 0,-1-1 0 0,1 1 0 0,-2 0 17 16,1 1-17-16,-2 0 0 0,2-1-2 0,-1 2 2 0,2 0 0 0,-1-1 46 0,-11 12-46 15,2-3 0-15,-3 2 0 0,4-2 0 0,-1 0 0 0,2 0 3 0,-1-2-3 0,0-1 0 16,-1 0-22-16,1-2 22 0,1-2 0 0,-2 1 47 0,1-2-47 0,-1-1 0 0,1 1 0 0,2-3 0 16,0 1 0-16,2-1 72 0,2-1-72 0,1-1 0 0,0 1 30 0,1-2-30 0,0-2 0 0</inkml:trace>
  <inkml:trace contextRef="#ctx0" brushRef="#br0" timeOffset="29228.57">18785 14740 0 0,'0'0'376'0,"0"0"-392"0,3 2 16 0,0 1 0 15,2 0 0-15,-4-1 0 0,0 0 0 0,1 0-5 16,-1 1 5-16,1 1 0 0,0-1 11 0,-2-1-11 0,0 2 0 0,1 1 23 0,-1-1-23 0,0 1 0 0,-3 1 0 15,1-1 0-15,1 1 0 0,-1 1 0 0,0-1 0 0,0 0 0 0,-2 0-18 0,0 2 18 0,0-1 0 16,0 2 2-16,-9 7-2 0,1 1 0 0,-3 1 0 0,2-1 0 0,0-1 0 0,-4 1 16 0,3-2-16 0,-1 2 0 16,0 1 0-16,-1-3 0 0,1 1 0 0,-2 0-20 0,2-3 20 0,-1 1 0 0,-2 1 0 15,3-1 0-15,-1 0 0 0,-2-1-11 0,1 0 11 0,1 0 0 0,-2 1 2 0,1-2-2 0,-2 1 0 16,1 0-2-16,1-1 2 0,-1 0 0 0,1-1 0 0,-13 10 0 0,1-2 0 0,-2 1-7 0,15-11 7 0,0 1 0 16,-1 1-6-16,-9 5 6 0,1 0 0 0,-4 1 12 0,5-4-12 0,0 1 0 0,-2 2 0 15,1-5 0-15,2 1 0 0,-1 0 22 0,1-3-22 0,-1 2 0 0,1 0 10 0,3-2-10 0,0-1 0 16,0 2-1-16,0-3 1 0,0-1 0 0,0 0 0 0,2 1 0 0,0-1 0 0,-2 0-7 15,1-2 7-15,1 0 0 0,-3 3 9 0,-2-4-9 0,2 0 0 0,-2 2 14 0,-1-1-14 0,-1-2 0 16,-1 4 0-16,1-5 0 0,-1 0 0 0,-2 2 6 0,1-3-6 0,0 0 0 0,-3-1-3 0,2-1 3 0,0 1 0 16,-2-1 0-16,-2-1 0 0,1 1 0 0,-2 0 0 0,0-1 0 0,1 1 0 0,-1-4 9 15,0 3-9-15,1 0 0 0,-1-2 14 0,-1 1-14 0,-1 0 0 0,-2-1 11 0,4 0-11 0,0-1 0 16,-2 1 0-16,3 0 0 0,0 0 0 0,-2 1 2 0,3-3-2 0,0 2 0 0,-2 0 3 16,1 1-3-16,0-1 0 0,-2-1 11 0,4 2-11 0,0 0 0 0,-1-2 0 0,1 2 0 0,0-2 0 15,-2 1 3-15,5 1-3 0,0 1 0 0,-3-4-9 0,7 4 9 0,1 0 0 0,-3-2-7 16,2 2 7-16,1 0 0 0,1 0 0 0,4 2 0 0,1-1 0 0,-2 0-2 0,12 2 2 0,0 0 0 15,-3-2 3-15,3 2-3 0,0 0 0 0,0-2-4 0,-1 0 4 0,1 2 0 0,-1-1 0 16,6 1 0-16,0 0 0 0,0 0-17 0,0 0 17 0,0 0 0 0,-2 0-21 0,1 0 21 0,0 0 0 0,0 0-8 16,0 0 8-16,-1 0 0 0,0 1 0 0,1-1 0 0,0 0 0 0,-1 2-4 0,1-1 4 0,-1 0 0 15,0 1-9-15,1-1 9 0,0 0 0 0,-1 2-14 0,1-3 14 0,-1 2 0 0,0 1 0 16,2-2 0-16,0-1 0 0,-2 3-6 0,1-2 6 0,0 0 0 0,0 2 5 0,1-2-5 16,0 0 0-16,-2 2 5 0,2-2-5 0,0 1 0 0,-2-1 0 0,1 0 0 0,0 0 0 0,-2 1-3 15,2-2 3-15,0 0 0 0,-2 0-12 0,0 0 12 0,0 0 0 0,0-3-8 0,-2 2 8 0,-1 0 0 16,1-2 0-16,-11-3 0 0,0 0 0 0,-1-1-1 0,-1-1 1 0,-1 1 0 0,-3-1-5 15,1 0 5-15,-1 1 0 0,-1-2 4 0,-16-5-4 0,1 0 0 0,-4-1 0 0,10 3 0 0,0 0 0 16,-3 1 2-16,3 2-2 0,0-1 0 0,-3-2 0 0,4 5 0 0,0-2 0 0,-3-1-5 0,3 2 5 16,-1 0 0-16,1-1 0 0,0 2 0 0,-1-1 0 0,-1 0-11 0,0 1 11 0,-1 0 0 0,0-1-6 15,2 3 6-15,-2 1 0 0,0-3 5 0,1 3-5 0,-1 0 0 0,1-1 0 0,0 3 0 0,1 0 0 16,-2-2 11-16,1 3-11 0,0 0 0 0,0-3 12 0,1 3-12 0,1 1 0 0,0-2 6 16,-2 1-6-16,1 0 0 0,-2 0 0 0,3 1 0 0,1 0 0 0,-2 2 0 0,-4-1 0 0,0 1 0 15,-2-2-1-15,0 0 1 0,0 0 0 0,-3 2 2 0,3-2-2 0,-1 0 0 0,-1 3 0 0,2-3 0 16,1 0 0-16,-3-3-2 0,-2 2 2 0,1 0 0 0,-3 1 5 0,3-2-5 0,-2 1 0 0,1-2 5 15,0 1-5-15,0 0 0 0,0 0 0 0,0-3 0 0,2 1 0 0,-3 0 5 0,9 0-5 16,-2 0 0-16,0 0-4 0,1-2 4 0,-1 1 0 0,-1-1-8 0,-1 0 8 0,2-1 0 16,0 0 0-16,-7 2 0 0,2 0 0 0,-2-3-9 0,2 1 9 0,0 0 0 0,0-3-6 0,0 2 6 0,1-1 0 15,1 0-2-15,2 1 2 0,2-2 0 0,0 1 0 0,1-1 0 0,1 1 0 0,-2-2-7 16,5 0 7-16,0 3 0 0,-4-3-5 0,7 0 5 0,-1-1 0 0,0 1 7 0,-1 0-7 16,1-2 0-16,-1 2 0 0,2 0 0 0,1 2 0 0,-1-2 7 0,1-2-7 0,1-1 0 0,1 0 3 15,2-1-3-15,-1 1 0 0,1 0 8 0,5 0-8 0,-1 1 0 0,-2-1 0 0,4 2 0 0,0-1 0 16,1 1 9-16,2 1-9 0,1 1 0 0,-2-3 7 0,8 8-7 0,1-1 0 0,0-1 0 0,1 2 0 0,-1-1 0 15,-1-1 0-15,2 2 0 0,0 0 0 0,0-2-5 0,4 5 5 0,0 1 0 0,0-2-15 16,0 0 15-16,0 1 0 0</inkml:trace>
  <inkml:trace contextRef="#ctx0" brushRef="#br0" timeOffset="31564.69">16875 16190 0 0,'0'0'420'0,"0"0"-432"15,-1 5 12-15,0 0 0 0,-1 2-18 0,2-4 18 0,0 0 0 0,-1 3 0 16,1-2 0-16,0 0 0 0,-1 0-17 0,1-1 17 0,0 3 0 0,0 0-9 0,0-1 9 0,0 0 0 15,-1 2 8-15,1-2-8 0,0 0 0 0,0 1 0 0,0-1 0 0,0 1 0 0,-1 0 7 16,0 0-7-16,0 1 0 0,1-7 0 0,-1 7 1 0,0-1-1 0,0-1 0 0,-3 2 3 0,2-1-3 0,0 1 0 0,0-2 0 16,-1 1 0-16,0-1 0 0,0 2 3 0,0-2-3 0,0 1 0 0,-2 1 1 0,0-1-1 15,1-1 0-15,-1 0 0 0,1-1 0 0,0 0 0 0,-3 1 0 0,1-3 0 0,1 2 0 0,-1-2-5 16,0 0 5-16,0 0 0 0,-2-1-14 0,2-1 14 0,0 0 0 0,-1-1-5 0,0 1 5 0,-1-2 0 16,1-2 0-16,-9-4 0 0,0 0 0 0,-1-1-1 0,4-3 1 0,0 1 0 0,-2-3 2 0,4 0-2 15,-2-1 0-15,2 0 11 0,3-2-11 0,-1 1 0 0,1 0 0 0,2-1 0 0,0 0 0 0,-2 1 11 16,2-2-11-16,1 0 0 0,-1 1 7 0,2 1-7 0,0-2 0 0,-4-1 8 15,5 1-8-15,0 1 0 0,0-1 0 0,2 0 0 0,0 2 0 0,0-2 8 0,1 0-8 0,0 1 0 0,-1-1 3 16,1 0-3-16,0 1 0 0,0 2 8 0,0-2-8 0,0 2 0 0,2-2 0 0,-1 3 0 0,0 0 0 16,2 1 11-16,-2 0-11 0,0 0 0 0,1 1 11 0,-1 8-11 0,0 0 0 0,2-2 0 15,-3 3 0-15,0 0 0 0,2-1 0 0,-2 1 0 0,0-1 0 0,2 2-7 0,-2 0 7 0,0-1 0 16,1 1-4-16,-1 0 4 0,0 1 0 0,1-2-1 0,-1 2 1 0,0 0 0 0,0-2 0 16,0 2 0-16,0 0 0 0,0-2-9 0,0 3 9 0,0 0 0 0,0-1-9 0,0 1 9 0,0 0 0 0,1 0-3 15,-1 0 3-15,0 1 0 0,0 3 0 0,0-1 0 0,0 0 0 0,-1 0 3 16,1 2-3-16,0 1 0 0,-1-1 11 0,0 12-11 0,0 1 0 0,-2 2 6 0,-1 2-6 0,2-2 0 15,-1 1 0-15,1 0 0 0,0 0 0 0,0 2 9 0,0-1-9 0,0-2 0 0,-1 1-3 0,1 1 3 0,0-2 0 16,-2 4 1-16,2-5-1 0,-1 2 0 0,0 1 0 0,1-4 0 0,0 1 0 0,0 0-2 16,0-1 2-16,0 0 0 0,-2-1-9 0,1 0 9 0,0 0 0 0,-2-1-18 0,0-2 18 0,1 0 0 15,-2 1 0-15,3-6 0 0,0 2 0 0,-2 2-20 0,1-4 20 0,-2-1 0 0,1 1-16 16,3-7 16-16,0 0 0 0,-1 1-14 0,1 0 14 0,0-2 0 0,-1 2 0 0,0-2 0 0,0 0 0 0,-1 1-9 16,1 0 9-16,0-1 0 0,0 2-15 0,-1-2 15 0,0 1 0 0,0 1-13 0,0-2 13 15,-1-1 0-15,-1 2 0 0,1-2 0 0,0 0 0 0,-2 2-7 0,0-2 7 0,0 0 0 0,1-1-6 16,0 0 6-16,0-1 0 0,-2-1 0 0,2 2 0 0,0-2 0 0,0 1 0 0,0-2 0 15,-1 2 0-15,1-1 3 0,0 0-3 0,0-1 0 0,0-2 13 0,-1 3-13 0,0-2 0 0,1 1 19 16,1 0-19-16,0-1 0 0,-2 0 0 0,2 1 0 0,0 0 0 0,-1-2 7 0,1 2-7 0,0 0 0 16,-1-3 8-16,6 7-8 0,0 0 0 0,0 0-2 0,-9-7 2 0,0-2 0 0,-1 0 0 0,7 6 0 15,0 1 0-15,-3-3-14 0,6 5 14 0,0 0 0 0,0 0-14 0,-6-4 14 0,0 0 0 0,-3-2-10 16,6 5 10-16,0 0 0 0,0 0 0 0,0 1 0 0,0 0 0 0,0-1-10 16,0 1 10-16,0 0 0 0,0 2-4 0,0-1 4 0,1 0 0 0,-2 1-5 0,1 0 5 0,0 1 0 15,-1 1 0-15,1-1 0 0,0 0 0 0,0 2-1 0,-1-1 1 0,1 1 0 0,-1 1-3 0,1-1 3 16,-1 0 0-16,0 2 1 0,0 0-1 0,0-1 0 0,-1 1 0 0,1-1 0 0,0 1 0 0,-1-1-1 15,0 1 1-15,0-1 0 0,-1 2-5 0,-1-1 5 0,1-1 0 0,-1 2 11 0,0-3-11 0,-1 2 0 16,1-1 0-16,-1-1 0 0,1 1 0 0,-3-1 6 0,2 0-6 0,0-1 0 0,-3 3 5 16,-9 0-5-16,-1 1 0 0,-2 0 4 0,14-6-4 0,0 0 0 0,-3 1 0 0,3-2 0 0,0 0 0 0,-2 1 1 15,3-2-1-15,0 0 0 0,-3 0-3 0,2 0 3 0,1 0 0 0,0 0-14 0,1-2 14 16,-1 1 0-16,-1-1 0 0,3 0 0 0,0 0 0 0,-2-1-15 0,4 0 15 0,0 2 0 0,-2-3-6 16,4 0 6-16,-1 1 0 0,-1-1 1 0,4 1-1 0,0 0 0 0,-2-3 0 0,3 2 0 0,0 0 0 15,1 0-9-15,-2 4 9 0,0 0 0 0,0 0-10 0,0 0 10 0,0 0 0 0</inkml:trace>
  <inkml:trace contextRef="#ctx0" brushRef="#br0" timeOffset="31814.37">16640 16570 0 0,'0'0'302'0,"0"0"-327"0,0 0 25 0,0 0 0 0,-1 2 6 15,1-2-6-15,0 0 0 0,-1 2 12 0,1-2-12 0,0 0 0 0,0 1 0 0,0 1 0 0,0-1 0 0,1 1 1 16,-1-1-1-16,0 1 0 0,2-1 2 0,-1 2-2 0,0 0 0 0,3-2 2 0,-2 2-2 16,0-1 0-16,0 1 0 0,1 0 0 0,0 0 0 0,1 0 14 0,-1 0-14 0,0 0 0 0,2 3 16 15,0-2-16-15,-1 0 0 0,0 0 17 0,0 0-17 0,0 0 0 0,1 3 0 0,-2-2 0 16,0 0 0-16,3 1-11 0,-2 1 11 0,-1-1 0 0,1 0-19 0,-2 2 19 0,0-3 0 0,1 2 0 16,-2 0 0-16,0-1 0 0,0 1 0 0,-1 0 0 0,0-1 0 0,-1 0-17 0,0-1 17 0,0 0 0 15,-2 1-22-15,3-6 22 0,0 0 0 0,0 0-16 0,0 0 16 0,0 0 0 0</inkml:trace>
  <inkml:trace contextRef="#ctx0" brushRef="#br0" timeOffset="31948.65">16268 16790 0 0,'0'0'339'0,"0"0"-317"15,-15 1-22-15,-2 1 0 0,2 0 30 0,0 0-30 0,1-2 0 0,-3 1 0 0,11-1 0 0,0 0 0 0,-2 3-3 16,1-3 3-16,0 0 0 0,0 0-24 0,1 0 24 0,-1 0 0 0,0 0-18 0,1 0 18 0,0 0 0 16,-1-3 0-16,0 2 0 0,1 1 0 0,0-2-12 0,0 1 12 0,0 0 0 0,-2-2-24 15,3 1 24-15,-1 0 0 0,-1-1-24 0,2 0 24 0,-1 2 0 0,1-4 0 0,1 3 0 0,0-2 0 16</inkml:trace>
  <inkml:trace contextRef="#ctx0" brushRef="#br0" timeOffset="32298.31">15736 16470 0 0,'0'0'333'0,"0"0"-317"0,-3 0-16 0,0 0 0 0,0 3 0 16,0-3 0-16,-1 0 0 0,0 1 15 0,1-1-15 0,0 0 0 0,-1 2-1 0,1-2 1 0,0 0 0 0,0 3-11 15,1-3 11-15,0 0 0 0,-2 1 0 0,2-1 0 0,0 1 0 0,2-1 0 0,-2 2-17 0,1-2 17 16,0 0 0-16,-2 1-12 0,2 1 12 0,0-1 0 0,0 0-9 0,1 1 9 0,0-1 0 0,-1 0 0 15,1 0 0-15,0 0 0 0,0 0-13 0,0 0 13 0,0 0 0 0,0 1-13 0,0-2 13 0,0 0 0 16,0 2-9-16,0-2 9 0,0 0 0 0,1 1 0 0,-1-1 0 0,0 0 0 0,1-1 4 16,-1 1-4-16,0 0 0 0,1 0 0 0,-1-2 0 0,0 2 0 0,-1-3-8 0,1 2 8 0,0 0 0 15,-2-1 0-15,0 0 0 0,0 0 0 0,-1 0-12 0,1 0 12 0,0-1 0 0,-2 2-6 16,0-2 6-16,0 1 0 0,0 0 10 0,-1 1-10 0,0-1 0 0,-3 0 0 0,-8 0 0 0,-1-1 0 0,0 1 0 16,-2 2 0-16,2 0 0 0,-2-2 14 0,0 5-14 0,1-2 0 0,-2 2 20 0,1 1-20 15,-1 0 0-15,0 2 0 0,2 0 0 0,-2 0 0 0,1 1 35 0,1 1-35 0,-1 1 0 16,0-1 24-16,1 2-24 0,2 1 0 0,-3 0 1 0,2 0-1 0,1 1 0 0,-4-1 0 0,4 1 0 0,-1 1 0 15,1 1-5-15,-14 7 5 0,-1 1 0 0,-1 0-17 0,6 0 17 0,-1 0 0 0,0 2-13 16,7-3 13-16,1 0 0 0,-3 0 0 0,2-2 0 0,1-1 0 0,-2-1-9 0,2 0 9 0,0 0 0 16,-2 1-27-16,5-4 27 0,-1 1 0 0,-2 2-22 0,2-3 22 0,0 1 0 0,-1-1 0 15,0 1 0-15,1-1 0 0,-3 0-9 0,-1 0 9 0,2-1 0 0,-3 1 0 0,1-3 0 0,0 1 0 0,0 2-3 16,1-6 3-16,1 1 0 0,-3 1 0 0,2-2 0 0,2 1 0 0,-1 0 0 0,10-6 0 16,-1 1 0-16,1 0 9 0,3-1-9 0,0-2 0 0,-4 3 12 0,9-4-12 0,0 0 0 0</inkml:trace>
  <inkml:trace contextRef="#ctx0" brushRef="#br0" timeOffset="33950.18">16332 11997 0 0,'0'0'265'0,"0"0"-267"16,7-37 2-16,-2 0 0 0,1 1-5 0,-4 16 5 0,0 2 0 0,2-2 0 0,-3 1 0 0,0 0 0 0,2 0-2 16,-2 1 2-16,0 0 0 0,0-1 8 0,-1 2-8 0,0-1 0 0,-2 0 19 15,0 2-19-15,0 0 0 0,-1-4 0 0,0 2 0 0,0 0 0 0,-2-1 6 0,0 3-6 0,-1-1 0 0,0-2-1 16,0 0 1-16,0 0 0 0,-2 1-6 0,-1-1 6 0,1 1 0 0,-1-1 0 0,-2 1 0 15,1 0 0-15,0 0-7 0,-10-14 7 0,1 0 0 0,-1-1-2 0,-1 7 2 0,0 0 0 0,-2 0 1 16,3 5-1-16,0 0 0 0,0 0 0 0,3 1 0 0,0 3 0 0,-2-3-7 0,0 2 7 0,1 0 0 16,-2-2-7-16,-1 3 7 0,2 0 0 0,-2 0-4 0,2 4 4 0,-2-1 0 0,1 0 0 15,3 1 0-15,-1 1 0 0,-1-2 0 0,1 3 0 0,-2-2 0 0,2-2 0 0,-1 3 0 0,0-1 0 0,-2-1 0 16,-2 0 0-16,0 0 0 0,1-1 0 0,-3 3 0 0,-1-1 0 0,1 0 0 0,0 2 0 16,-1-1 0-16,2-1 0 0,-3 0 0 0,0 0 0 0,-3 0 0 0,3 2 0 0,0 0 0 0,-2-1 0 15,2 2 0-15,0 2 0 0,1-2 0 0,0 3 0 0,1-1 0 0,-2-1 0 0,2 1 0 0,-1 2 0 16,1-4 0-16,-1 5 0 0,-1 0 0 0,-1 0 0 0,1-1 0 0,0 0 0 0,-1 1 0 15,0 2 0-15,1 0 0 0,-3-1 0 0,4 2 0 0,0 0 0 0,0-1 0 0,-2 2 0 0,1 0 0 16,-2 0 0-16,2 1 0 0,2 0 0 0,-2-1 0 0,0 2 0 0,-1 0 0 0,0 0 0 0,4 0 0 16,-1 0 0-16,2 3 0 0,-4-2 0 0,0 0 0 0,-3 0 0 0,5 1 0 15,0 0 0-15,-3 1 0 0,5 0 0 0,-1 3 0 0,-2-3 0 0,2 1 0 0,2 0 0 0,-2 3 0 0,1-1 0 16,-1-2 0-16,2 3 0 0,-2 0 0 0,0-1 0 0,-1 2 0 0,1 0 0 0,1 0 0 0,-1 3 0 16,0-4 0-16,1 2 0 0,0 1 0 0,1-1 0 0,0 3 0 0,-1-2 0 0,2 3 0 15,-1-1 0-15,-1 1 0 0,3 1 0 0,0-1 0 0,-1 1 0 0,3 0 0 0,-1-1 0 0,-1 3 0 16,3 0 0-16,-1-1 0 0,-1 1 0 0,1-1 0 0,0-1 0 0,-1 2 0 0,2 1 0 0,1-1 0 15,-3 4 0-15,0-1 0 0,0-1 0 0,0 3 0 0,0-2 0 0,-1-2 0 0,-2 3 0 16,6-1 0-16,-1 1 0 0,1 2 0 0,1 0 0 0,1 0 0 0,-4 0 0 0,6 0 0 0,-1 0 0 16,1 0 0-16,0 1 0 0,-1 1 0 0,1-1 0 0,1 0 0 0,-2-1 0 0,0 3 0 0,0-3 0 15,1 1 0-15,-2 2 0 0,4 0 0 0,0 0 0 0,-4-2 0 0,6 1 0 0,0 0 0 0,-3 3 0 16,3-2 0-16,0 1 0 0,0 0 0 0,0 1 0 0,1 0 0 0,-1-1 0 0,1 5 0 0,-1 0 0 16,-1 0 0-16,3 3 0 0,0-2 0 0,0 2 0 0,3 0 0 0,1-1 0 0,-2 0 0 15,4-1 0-15,0 0 0 0,-2 0 0 0,2 0 0 0,0-3 0 0,-1 4 0 0,1-1 0 0,0-1 0 16,-2 0 0-16,0 1 0 0,0 0 0 0,0 1 0 0,1 2 0 0,0-1 0 0,-1 2 0 15,3-3 0-15,0 2 0 0,0-3 0 0,1 0 0 0,0 0 0 0,1 0 0 0,0-2 0 0,0 1 0 0,0 2 0 16,2-6 0-16,-1 2 0 0,0-1 0 0,2 0 0 0,0 1 0 0,1 0 0 16,1 1 0-16,-1 1 0 0,2 2 0 0,-2-4 0 0,1 2 0 0,0 1 0 0,3 0 0 0,1-1 0 15,-1 1 0-15,2-1 0 0,0 0 0 0,-1 0 0 0,-1-1 0 0,-1 1 0 0,2-1 0 0,2 0 0 16,-1 1 0-16,3 2 0 0,-1-4 0 0,1 1 0 0,0 0 0 0,3-4 0 0,-1-1 0 0,3 3 0 16,1-3 0-16,0 1 0 0,1 1 0 0,0-6 0 0,-1 2 0 0,-1 1 0 0,-2-1 0 0,0 0 0 15,2 1 0-15,2-1 0 0,0 1 0 0,2 0 0 0,1-3 0 0,-2 1 0 0,2 1 0 16,1-3 0-16,-1 1 0 0,0-1 0 0,3-3 0 0,1 0 0 0,-1 2 0 0,-2-3 0 0,2-1 0 15,-1 2 0-15,2-4 0 0,1-3 0 0,-1 4 0 0,-2-5 0 0,0 1 0 0,3 0 0 16,-1-5 0-16,0 2 0 0,2 1 0 0,-2-4 0 0,0 1 0 0,3 1 0 0,-4-4 0 0,0-2 0 16,3 3 0-16,-2-4 0 0,0 0 0 0,3-1 0 0,-2-2 0 0,0 2 0 0,1-2 0 15,-1-1 0-15,0-2 0 0,3 1 0 0,-5-2 0 0,0 1 0 0,2-1 0 0,-3 0 0 0,0-1 0 16,2 1 0-16,2-2 0 0,-1-1 0 0,3 0 0 0,-2 0 0 0,0-1 0 0,1-1 0 16,-4-2 0-16,0 1 0 0,1-2 0 0,0-2 0 0,-1 2 0 0,2-3 0 0,-2 0 0 0,-1 2 0 0,2-3 0 15,-1 1 0-15,-1 0 0 0,2 0 0 0,-2-2 0 0,-2-2 0 0,3 0 0 0,-2 2 0 0,1 1 0 16,1-2 0-16,-3 3 0 0,1-1 0 0,0-2 0 0,-5-1 0 0,1 1 0 0,3-2 0 15,-4 1 0-15,-1 0 0 0,2 0 0 0,-1-3 0 0,-2 0 0 0,1-2 0 0,-1 3 0 0,-1 0 0 16,3-1 0-16,-1-3 0 0,-1 0 0 0,3-2 0 0,-1 3 0 0,1 0 0 0,0-1 0 16,-4-1 0-16,0-2 0 0,1-1 0 0,-4 2 0 0,-1 0 0 0,3-2 0 0,-3 1 0 0,1-1 0 0,1-2 0 15,-2 4 0-15,-1 1 0 0,3-4 0 0,-2 3 0 0,1 0 0 0,0-2 0 0,0-3 0 16,-1 1 0-16,3-2 0 0,-5 5 0 0,1-2 0 0,2-1 0 0,-6 1 0 0,-1-1 0 0,2 0 0 16,-4 2 0-16,-1 1 0 0,2 0 0 0,-2 0 0 0,1 1 0 0,-1-3 0 0,0 0 0 0,0-1 0 15,0-1 0-15,-2 1 0 0,0 2 0 0,0-5 0 0,-4 2 0 0,0-3 0 0,2 1 0 16,-4 2 0-16,0 0 0 0,0-1 0 0,-2 3 0 0,0 0 0 0,-1-1 0 0,0-2 0 0,0 3 0 15,0-5 0-15,-3 6 0 0,1 0 0 0,0-1 0 0,-3 2 0 0,-1 1 0 0,1 0 0 0,-3-3 0 16,-2 2 0-16,0-1 0 0,-2 4 0 0,0-2 0 0,1-1 0 0,-4 3 0 0,0-1 0 16,0 0 0-16,-1 3 0 0,1 0 0 0,-2-2 0 0,1 5 0 0,1-2 0 0,-2-1 0 0,-1 2 0 0,-1 1 0 15,0-3 0-15,-1 6 0 0,-1 0 0 0,1-1 0 0,1 2 0 0,1 2 0 0,-3-2 0 16,-1 2 0-16,0 0 0 0,0 1 0 0,-4 0 0 0,1 2 0 0,-1-1 0 0,-2 1 0 0,1 0 0 16,0-1 0-16,-2 2 0 0,1 1 0 0,-2-2 0 0,2 6 0 0,1-2 0 0,-1-1 0 15,2 6 0-15,2-2 0 0,-2 0 0 0,2 0 0 0,1 1 0 0,-2 0 0 0,3 1 0 0,1-1 0 16,0-1 0-16,2 3 0 0,0-1 0 0,-2-1 0 0,3 5 0 0,0-3 0 0</inkml:trace>
  <inkml:trace contextRef="#ctx0" brushRef="#br0" timeOffset="34500.51">14049 10733 0 0,'0'0'405'0,"0"0"-405"15,-7-7 0-15,0 1 0 0,-1-2-77 0,0 1 77 0,0 0 0 0,-1-1-46 0,-1-2 46 0,1 1 0 0,-2-1-19 16,-1-1 19-16,0 0 0 0,1 1 0 0,-3-1 0 0,1-1 0 0,-1 2-6 0,-1-3 6 0,-1 1 0 0,-1-2-1 16,-1 1 1-16,0-1 0 0,1 1 0 0,-13-10 0 0,1 0 0 0,0-1 0 15,-2 3 0-15,-1 0 0 0,1-1 0 0,1 2 0 0,-1 0 0 0,-1 0 0 0,2 2 0 0,-1-1 0 0,1-2 0 16,2 3 0-16,-1-1 0 0,1-2 0 0,-2 1 0 0,-1 0 0 0,-1 0 0 15,5 1 0-15,-1 1 0 0,1-3 0 0,-3 3 0 0,0 0 0 0,-3 0 0 0,1 0 0 0,-1 0 0 0,-1 0 0 16,5 2 0-16,1 1 0 0,-4-3 0 0,4-1 0 0,-1 3 0 0,-1-2 0 0,-3 1 0 0,-1-1 0 16,0 2 0-16,2-1 0 0,-1 0 0 0,-1 2 0 0,5-1 0 0,0 2 0 0,-1-2 0 15,-1 1 0-15,0 0 0 0,-1-1 0 0,4 1 0 0,0 1 0 0,0-1 0 0,3 0 0 0,0 2 0 16,-2-1 0-16,5 3 0 0,2-1 0 0,-3 1 0 0,5 1 0 0,1 1 0 0,-3 0 0 16,13 5 0-16,0 1 0 0,-1-1 0 0,1-2 0 0,0 3 0 0,0-2 0 0,-1 1 0 0,1 0 0 0,0-1 0 15,2 1 0-15,0 0 0 0,-4-2 0 0,9 4 0 0,0 1 0 0,-2-1 0 0,1 1 0 0,0 0 0 16,0-3 0-16,1 3 0 0,0 1 0 0,0-3 0 0,0 2 0 0,0-1 0 0,2 0 0 15,-1 2 0-15,0-2 0 0,1 0 0 0,1 1 0 0,0 0 0 0,-1 0 0 0,1 1 0 0,0 0 0 16,0-2 0-16,0 2 0 0,0 0 0 0,0-1 0 0,0 1 0 0,0 0 0 0,2 0 0 16,-2 0 0-16,0 0 0 0,0 1 0 0,-1-1 0 0,0 0 0 0,2 2 0 0,-3-1 0 0,0 0 0 15,2 0 0-15,-3-1 0 0,0 2 0 0,2 0 0 0,-2-2 0 0,0 1 0 0,-2 3 0 16,0-2 0-16,0-1 0 0,-1 3 0 0,0-1 0 0,0 0 0 0,-2 1 0 0,0-1 0 0,-1-1 0 0,-1 3 0 16,1-2 0-16,0 0 0 0,-4 2 0 0,-7 4 0 0,-1 0 0 0,1-2 0 15,9-2 0-15,-1-1 0 0,0 0 0 0,2-1 0 0,-2 1 0 0,0 1 0 0,3-3 0 0,0 2 0 0,-3 1 0 16,4-1 0-16,0 0 0 0,-2 2 0 0,3-1 0 0,0 0 0 0,-3 0 0 0,5 0 0 15,0 1 0-15,-2 1 0 0,4 1 0 0,0-2 0 0,-2 2 0 0,6 12 0 0,0-2 0 0,3 1 0 16,3 1 0-16,0 0 0 0,1 3 0 0,2-2 0 0,0-1 0 0,4 2 0 0,9 8 0 16,0 0 0-16,3 0 0 0,0-6 0 0,-1 0 0 0,2-1 0 0,-4-6 0 0,-1 0 0 0</inkml:trace>
  <inkml:trace contextRef="#ctx0" brushRef="#br0" timeOffset="36068.93">11528 9356 0 0,'0'0'319'0,"0"0"-306"15,0 4-13-15,0-4 0 0,-2 3 18 0,2-2-18 0,0-1 0 0,0 0 0 0,-2 4 15 16,2-4-15-16,0 1 0 0,-2 2 0 0,2-1 0 0,0-1 0 0,-2 0 6 0,1-1-6 0,0 0 0 0,0 2 2 16,0-2-2-16,0 0 0 0,0-2 1 0,0 1-1 0,0 0 0 0,-1-1 0 0,1 1 0 0,0-1 0 15,-1 0 2-15,1-1-2 0,0 2 0 0,-2-2-1 0,2-1 1 0,0 1 0 0,-1 0 1 16,1 0-1-16,0-1 0 0,1 4 0 0,-1-3 0 0,0 1 0 0,0-1 0 0,0-2 4 0,0 3-4 0,-1-2 0 0,1-1 1 16,1 1-1-16,0 2 0 0,-1-3-12 0,1 3 12 0,0-2 0 0,-1-1 0 15,1 3 0-15,0 0 0 0,0 2 0 0,1-3-14 0,-1 1 14 0,0-1 0 0,2 1-4 0,0 1 4 0,-1 0 0 0,1 0 14 16,-1 1-14-16,0 0 0 0,2-1 0 0,-1 1 0 0,0 0 0 0,1 2 16 0,-1 0-16 15,0 0 0-15,1 1-4 0,-1-1 4 0,0 1 0 0,2 3 0 0,-2 0 0 0,0-1 0 0,1-1 0 16,-1 3 0-16,0 0 0 0,2 0 6 0,-2 0-6 0,0 0 0 0,0 2 16 0,-1-2-16 0,0 3 0 16,2-2 19-16,-3 1-19 0,0-1 0 0,2 3 0 0,-2-3 0 0,0 1 0 0,-2 1 21 15,1-2-21-15,0 1 0 0,-2 1 8 0,0-1-8 0,0-1 0 0,-1 3-12 0,0-3 12 0,0 1 0 0,0-1 0 16,-1-1 0-16,0 0 0 0,-3 1-20 0,2-3 20 0,-1 2 0 0,0-1-14 16,0-1 14-16,-1 1 0 0,0-1-7 0,1-1 7 0,0-2 0 0,-3 4 0 0,2-4 0 0,0 0 0 0,-2 2-12 15,2-3 12-15,-1-1 0 0,-1 2-20 0,1-2 20 0,1 0 0 0</inkml:trace>
  <inkml:trace contextRef="#ctx0" brushRef="#br0" timeOffset="36302.44">11138 8915 0 0,'0'0'496'0,"0"0"-499"0,1 9 3 0,0-2 0 0,2 1 0 0,1 9 0 0,0-2 0 0,2 1-11 16,0 2 11-16,1-1 0 0,-1 3-13 0,-1-4 13 0,0 3 0 0,2 3-8 0,-1-1 8 0,0-1 0 0,-1 3 0 16,0-4 0-16,0-1 0 0,0 3-14 0,0-4 14 0,-1 1 0 0,0 0-17 15,-1-2 17-15,0 2 0 0,1 0-11 0,-2-4 11 0,0 2 0 0,0-1 0 0,-2-3 0 0,0 1 0 0,-2 1-5 16,-2-4 5-16,0 1 0 0,0 0 4 0,-2-4-4 0,0 0 0 0,-3 2-14 16,6-7 14-16,0-2 0 0,-2 4 0 0,0-3 0 0,1-1 0 0,-2 3-27 0,6-3 27 0,0 0 0 0</inkml:trace>
  <inkml:trace contextRef="#ctx0" brushRef="#br0" timeOffset="36752.85">10745 9251 0 0,'0'0'303'0,"0"0"-294"0,-2-2-9 0,0-1 0 0,-1 0 36 0,1 0-36 16,0 2 0-16,-2-3 0 0,3 2 0 0,-1 1 0 0,-1-4 23 0,3 3-23 0,0-1 0 0,-2 2 20 15,2-2-20-15,0 1 0 0,0-1 4 0,1 1-4 0,0 1 0 0,2-2 0 0,1 1 0 0,0-1 0 0,-1 1 8 16,1 1-8-16,0 0 0 0,1-2 7 0,0 1-7 0,0 1 0 0,2-2 12 0,-1 2-12 0,0 0 0 15,1-3 0-15,-7 4 0 0,0 0 0 0,0 0 11 0,0 0-11 0,0 0 0 0,0 0 0 16,0 0 0-16,0 0 0 0,0 0 3 0,0 0-3 0,0 0 0 0,0 0 0 0,0 0 0 0,0 0 0 16,0 0 11-16,0 0-11 0,0 0 0 0,0 0 8 0,0 0-8 0,0 0 0 0,0 0-4 0,0 0 4 0,0 0 0 15,0 0 0-15,44-7 0 0,-2 0 0 0,2-1-17 0,-41 8 17 0,-2 0 0 0,0 0-12 16,-1 0 12-16,0 0 0 0,0 2-3 0,-1-1 3 0,0 0 0 0,-2 0 0 0,2 1 0 0,0 0 0 16,-2 0 2-16,1 1-2 0,0-2 0 0,-2 4-8 0,1-3 8 0,0 2 0 0,-2 2-11 15,1-2 11-15,-1 1 0 0,1 1 0 0,0-1 0 0,0 0 0 0,-2 1 5 0,6-6-5 0,0 0 0 16,0 0 12-16,0 0-12 0,0 0 0 0,0 0 7 0,-16 18-7 0,1 1 0 0,-2-1 0 15,12-14 0-15,0 2 0 0,0-1-7 0,1 0 7 0,0-1 0 0,-2 3-13 0,2-4 13 16,0 2 0-16,-2-1 6 0,2 0-6 0,0 0 0 0,-3 1 0 0,2-3 0 0,0-1 0 0,0 3 18 0,0-4-18 16,0 1 0-16,-1 1 10 0,0-2-10 0,1 0 0 0,-2 3-4 0,2-3 4 0,-1 0 0 0,-1-3 0 15,1 2 0-15,0 0 0 0,0 0-1 0,6 1 1 0,0 0 0 0,0 0-2 0,0 0 2 0,0 0 0 16,0 0 6-16,-17-6-6 0,1-2 0 0,-4 0 0 0,15 5 0 0,0-1 0 0,-2 1 8 16,2 0-8-16,0 1 0 0,0-2 3 0,1 2-3 0,0-1 0 0,-3-1 11 0,3 2-11 0,0 1 0 15,-2-3 0-15,2 3 0 0,0 0 0 0,-2-2 13 0,2 3-13 0,-1 0 0 0,1-1 8 16,0 1-8-16,0 0 0 0,-2 2 2 0,0 0-2 0,1 0 0 0,0 1 0 0,0-1 0 15,0 1 0-15,0 0 1 0,-1 2-1 0,1 0 0 0,-2-1 0 0,2 0 0 0,0 2 0 0,-2-1-7 16,7-5 7-16,0 0 0 0,0 0 0 0,-12 12 0 0,1-1 0 0,-1 1-5 0,7-5 5 0,0 0 0 0,-2-2-7 16,1 1 7-16,-1-2 0 0,0 3-19 0,7-7 19 0,0 0 0 0</inkml:trace>
  <inkml:trace contextRef="#ctx0" brushRef="#br0" timeOffset="37286.69">10174 9205 0 0,'0'0'364'0,"0"0"-347"16,0-3-17-16,0 1 0 0,2-1 24 0,-2 3-24 0,0 0 0 0,1 0 0 0,1 1 0 0,-1 0 0 0,0 0 24 15,0 1-24-15,0 1 0 0,0-1 4 0,0 1-4 0,0 0 0 0,0 1-9 0,0 1 9 0,0-2 0 16,2 4 0-16,-2-1 0 0,0-2 0 0,2 3-3 0,-2-1 3 0,0 0 0 0,2 1 1 16,-2-1-1-16,0 1 0 0,1 1-4 0,-1-3 4 0,0 2 0 0,1-1 0 15,-2 0 0-15,0 1 0 0,0-1-7 0,0-1 7 0,0 1 0 0,-3-1 0 0,2-2 0 0,0 2 0 0,-1 0-8 16,0-4 8-16,0 3 0 0,-1-1 0 0,1-2 0 0,0-1 0 0,-2 3-12 0,1-3 12 0,0 0 0 15,-2 1-22-15,1-2 22 0,0-1 0 0,-1 1-5 0,-1 0 5 0,1-2 0 0,-1 3 0 16,0-4 0-16,0 0 0 0,-1 0-3 0,0-1 3 0,-1 1 0 0,1 0-2 0,0-1 2 0,0-1 0 0,-1 0-10 16,1-1 10-16,0 2 0 0,-1-4 0 0,0 2 0 0,1 0 0 0,0 0-5 0,0-1 5 0,0 1 0 15,-1-1 1-15,2 0-1 0,0 1 0 0,-1-2 16 0,0 2-16 0,2-1 0 0,-3-1 0 16,3 1 0-16,-1 1 0 0,-2 0 15 0,3 0-15 0,0 1 0 0,0-1 14 0,1 1-14 16,0 0 0-16,-2-1 12 0,3 3-12 0,0 0 0 0,-1-2 0 0,2 3 0 0,0 0 0 0,-1 0-2 15,1 1 2-15,0 0 0 0,0 0 1 0,1 2-1 0,0 0 0 0,-2-1-5 0,2 1 5 0,-1 0 0 16,1 1 0-16,1 2 0 0,0-1 0 0,-1 2 5 0,1-4-5 0,0 0 0 0,0 0-4 0,0 6 4 15,0 2 0-15,0-1-11 0,0-2 11 0,0 0 0 0,0 1 0 0,1 0 0 0,0-1 0 0,1 2-9 16,-1 0 9-16,0 0 0 0,0-1-8 0,0 1 8 0,0-1 0 0,0 3-21 16,0-4 21-16,0 2 0 0,0 0 0 0,0 0 0 0,0 0 0 0,0 0-17 0,-1-1 17 0,0 1 0 0,2-1-2 15,-2-1 2-15,0 0 0 0,1 0-9 0,-1 0 9 0,0 0 0 0,1-2 0 0,-1 0 0 0,0 0 0 16,-2 2-4-16,1-3 4 0,0 2 0 0,0-1 1 0,0-1-1 0,0 0 0 0,-1 1 6 16,0-1-6-16,0-1 0 0,0 1 0 0,-1 0 0 0,1-2 0 0,-1 2 11 0,0-1-11 0,0 1 0 15,-1 0 19-15,0-1-19 0,0 0 0 0,-2 1 27 0,0 0-27 0,1-1 0 0,-1 1 0 16,-1 0 0-16,1-2 0 0,-3 3 22 0,2-2-22 0,0 2 0 0,-1 1 24 0,-12 3-24 0,0-2 0 0,0 4 26 15,2-2-26-15,0 1 0 0,-1 1 0 0,0 0 0 0,2 1 0 0,-2 0 19 16,1-1-19-16,1 0 0 0,-3 3-2 0,4-2 2 0,-1 0 0 0,0 3-7 0,2-2 7 0,1-1 0 0,-4 3 0 16,5-3 0-16,-1 0 0 0,-1 2-7 0,2-3 7 0,1 2 0 0,-2 1-11 0,2-2 11 15,1 0 0-15,-1 1-21 0,2-2 21 0,0 1 0 0,-3-1 0 0,4-2 0 0,0 0 0 0,-2 3-15 16,8-9 15-16,-1 3 0 0,1-1-12 0,1-1 12 0,0-1 0 0,-2 2-17 0,2-3 17 0,0 2 0 16,-2 0 0-16,2-1 0 0,0 1 0 0</inkml:trace>
  <inkml:trace contextRef="#ctx0" brushRef="#br0" timeOffset="37587.85">10215 9055 0 0,'0'0'409'0,"0"0"-424"0,0 2 15 0,0-1 0 0,-2 5 0 0,1-6 0 0,0 0 0 16,0 1-25-16,-1-1 25 0,1 0 0 0,-2 2-28 0,1-2 28 0,0 0 0 0,-1 0-13 15,0 0 13-15,0 0 0 0,-2-2 0 0,1 2 0 0,-1 0 0 0,-1-1-16 0,1 1 16 0,0 0 0 0,-3 0-10 16,1 0 10-16,1 0 0 0,-1-3 2 0,1 3-2 0,0 0 0 0,-3-3 0 15,9 3 0-15,0 0 0 0</inkml:trace>
  <inkml:trace contextRef="#ctx0" brushRef="#br0" timeOffset="37870.5">10616 8457 0 0,'0'0'386'0,"0"0"-386"0,-12 4 0 16,1 1 0-16,-1 1 6 0,-8 0-6 0,0 0 0 0,0 3 7 0,-3-4-7 0,0 1 0 0,-2 0 0 15,-17 6 0-15,1 0 0 0,-4 0 5 0,9-2-5 0,-1-1 0 0,-1 2 9 0,4-2-9 0,0-1 0 0,0 3 8 16,3-5-8-16,-1 1 0 0,-1 0 0 0,4-2 0 0,-1 1 0 0,1-2 13 0,4-1-13 0,1 0 0 15,-2 3 13-15,7-4-13 0,1 1 0 0,-2 1-2 0,0-4 2 0,2 0 0 0,-1 3 0 16,1-3 0-16,0 0 0 0,-3 1-10 0,13-1 10 0,0 0 0 0,-3 0-15 0,11 0 15 0,0 0 0 16</inkml:trace>
  <inkml:trace contextRef="#ctx0" brushRef="#br0" timeOffset="38054.99">9286 8493 0 0,'0'0'375'0,"0"0"-359"0,0 15-16 0,0 1 0 0,-3 2 0 0,3 0 0 0,0-1 0 16,0 1 44-16,0 0-44 0,0 0 0 0,-1 1 0 0,1 1 0 0,0 0 0 0,-1 1 69 16,2 0-69-16,0 0 0 0,0 2 0 0,1-3 0 0,-1 1 0 0,2 2 39 0,-1-3-39 0,0 1 0 0,2 1 7 15,-1-1-7-15,1-2 0 0,1 3-15 0,-2-3 15 0,1 0 0 0,-1 0 0 0,-2 1 0 16,0-4 0-16,2 3-26 0,-1-2 26 0,0 0 0 0,0 1-22 0,-2-2 22 0,0 0 0 0,2-1-19 16,-3-1 19-16,0 0 0 0,-1 1 0 0,1-4 0 0,0-1 0 0,-2 3-17 0,3-13 17 0,0 0 0 15</inkml:trace>
  <inkml:trace contextRef="#ctx0" brushRef="#br0" timeOffset="38237.41">9112 9163 0 0,'0'0'486'0,"0"0"-485"0,-3 8-1 0,0 2 0 15,-1 1 16-15,-2-1-16 0,2 2 0 0,-1 0 17 0,0 2-17 0,1 0 0 0,-3 1 0 0,1 0 0 16,1 0 0-16,0 0 4 0,-1 1-4 0,0-3 0 0,-1 4-30 0,0-2 30 0,0-2 0 0,-1 0-47 15,0-1 47-15,1-1 0 0,-2 2 0 0,2-3 0 0,-1 1 0 0,1 0-29 0,3-6 29 0,1-1 0 16,-1 2-16-16,1-1 16 0,0-1 0 0,-3 0-6 0,3-1 6 0,0 0 0 0,-2 1 0 16,1-1 0-16,0 0 0 0</inkml:trace>
  <inkml:trace contextRef="#ctx0" brushRef="#br0" timeOffset="38654.32">8914 8949 0 0,'0'0'405'0,"0"0"-405"16,-1 5 0-16,0 1 0 0,0 1-9 0,0-2 9 0,0 2 0 0,0 2-4 0,-1-2 4 0,0 1 0 0,-1-1-11 15,0 0 11-15,0 1 0 0,0-1 0 0,-1 1 0 0,-1-2 0 0,1 3-2 0,-2-3 2 0,1 2 0 16,-1-1 11-16,0-1-11 0,-1 1 0 0,-1-1 18 0,2 0-18 0,-3 0 0 0,-1 1 0 15,-9 3 0-15,-1-2 0 0,-1 3 18 0,2-6-18 0,-2 0 0 0,1 3 6 0,3-5-6 0,-1 0 0 0,-1 1-5 16,10-4 5-16,0 0 0 0,1 1 0 0,-9-1 0 0,1 0 0 0,-2-2 0 16,11 1 0-16,0 0 0 0,-2-1-19 0,3 1 19 0,0 0 0 0,0-2-10 0,-1 0 10 0,0 2 0 0,1-3 0 15,2 1 0-15,-2 0 0 0,0 0-9 0,0-1 9 0,1 2 0 0,-2-4-12 0,2 1 12 0,0 2 0 16,0-1-14-16,0-1 14 0,0 1 0 0,0 0 0 0,3 0 0 0,-1 0 0 0,-2-2-4 16,2 2 4-16,0 0 0 0,-1 0 1 0,3 0-1 0,0 2 0 0,-2-2 8 0,3 2-8 0,0 0 0 15,-1-1 0-15,1 3 0 0,0-1 0 0,1-1 12 0,0 2-12 0,0 0 0 0,0 3 31 16,0-2-31-16,0 2 0 0,1-2 20 0,1 2-20 0,-1 1 0 0,1 0 0 0,-1 1 0 0,1 2 0 0,-2-4 0 15,1 3 0-15,-2 1 0 0,3 0 12 0,-2 2-12 0,0-3 0 0,0 3 17 0,-1-1-17 0,0 0 0 16,0 2 0-16,-1-3 0 0,0 3 0 0,-1 0 1 0,0-3-1 0,0 2 0 16,-2 1-4-16,0-2 4 0,0 1 0 0,-1-1 2 0,0 0-2 0,0-1 0 0,-1 1 0 0,0-2 0 0,-1 1 0 15,0-1 10-15,1-1-10 0,-1-2 0 0,-1 4 2 0,-1-4-2 0,2 1 0 0,0-1-18 16,1-3 18-16,-1 1 0 0</inkml:trace>
  <inkml:trace contextRef="#ctx0" brushRef="#br0" timeOffset="38805.66">8229 9026 0 0,'0'0'412'0,"0"0"-418"0,1-9 6 0,0-1 0 0,2 2 0 16,-1-1 0-16,2 1 0 0,-1-2 11 0,0 3-11 0,0-1 0 0,1-1 28 0,0 1-28 16,1 1 0-16,1-1 31 0,0 0-31 0,-1 2 0 0,1-2 0 0,0 2 0 0,0-1 0 0,2 2 17 15,-1 0-17-15,0 1 0 0,0-2 18 0,1 3-18 0,-1-1 0 0,2-1 27 0,0 4-27 0,0-2 0 16,0 1 0-16,-2 2 0 0,0 0 0 0,3-1 24 0,-3 1-24 0,0 0 0 0,0 2 8 16,0 1-8-16,-1-1 0 0,1 0 9 0,-3 1-9 0,1 1 0 0,1-1 0 0,-4-1 0 0,0 2 0 0,1 1 36 15,-3 0-36-15,0-2 0 0</inkml:trace>
  <inkml:trace contextRef="#ctx0" brushRef="#br0" timeOffset="39105.37">8120 8995 0 0,'0'0'592'0,"0"0"-582"15,-1 2-10-15,0 1 0 0,-1 0 3 0,0 1-3 0,1 1 0 0,-1 0-6 0,1 0 6 0,0-2 0 16,-2 4 0-16,1-1 0 0,1-2 0 0,-3 4 7 0,2-3-7 0,0 0 0 0,-1 2 10 15,0-2-10-15,0-1 0 0,-1 3 0 0,1-1 0 0,0-2 0 0,-1 2 0 0,0-2 0 0,1 0 0 0,-2 2-14 16,2-4 14-16,0 2 0 0,-3 1-12 0,3-3 12 0,0-1 0 0,-1 4 9 16,1-2-9-16,-1-1 0 0,-1 0 0 0,1-1 0 0,1-1 0 0,-1 2 4 0,1-2-4 0,0 0 0 0,-2 1-23 15,2-1 23-15,0 0 0 0,-1-1-22 0,0 1 22 0,1 0 0 0,-1-2 0 0,1 2 0 0,0 0 0 16,-1-2-14-16,1 1 14 0,-1 0 0 0,0 0-11 0,0-1 11 0,1 1 0 0,0 0-10 16,0 1 10-16,0 0 0 0,-1-1 0 0,1 1 0 0,0 0 0 0,0-1-16 0,-1 1 16 0,1 0 0 15,0 2-6-15,0-1 6 0,0 0 0 0,-1 3 6 0,1-2-6 0,1-1 0 0,-3 3 0 0,2-1 0 16,-1 0 0-16,-1 0 14 0,1 2-14 0,1 0 0 0,-4-2 11 0,3 1-11 0,-1 1 0 15,0-1 2-15,0 0-2 0,1 1 0 0,-2 1 0 0,1-2 0 0,-1 0 0 0,1 2-12 0,1-3 12 0,0 0 0 16</inkml:trace>
  <inkml:trace contextRef="#ctx0" brushRef="#br0" timeOffset="39255.37">7836 8958 0 0,'0'0'375'0,"0"0"-355"16,0-1-20-16,1 0 0 0,3-1 36 0,-3 1-36 0,0-1 0 0,2 1 28 15,-2 0-28-15,0 0 0 0,2 0 0 0,-1 1 0 0,0 0 0 0,0 0 10 0,-1 0-10 0,1 0 0 16,1 0-7-16,-3 0 7 0,1 0 0 0,2 2-26 0,-2-2 26 0,1 0 0 0,1 2 0 0,-2 0 0 0,0-1 0 16,0-1-24-16,-1 2 24 0,0-2 0 0,2 2 4 0,-2 0-4 0,0-2 0 0</inkml:trace>
  <inkml:trace contextRef="#ctx0" brushRef="#br0" timeOffset="39472.73">7691 9016 0 0,'0'0'355'0,"0"0"-350"16,-1 9-5-16,-1-1 0 0,1 1 25 0,1-5-25 0,0 2 0 0,-1-1 0 0,1-5 0 0,0 6 0 0,0-1 0 16,0 1 21-16,0-1-21 0,0 0 0 0,0 3 18 0,0-3-18 0,0-1 0 0,0 5 10 15,0-4-10-15,0 0 0 0,0 1 0 0,0-2 0 0,0 1 0 0,0 0-3 0,0-2 3 0,0-1 0 0,-3 4 2 16,2-3-2-16,1 1 0 0,-2-1 13 0,1-1-13 0,1 0 0 0,-4 1 0 0,2-2 0 0,0 0 0 0,0 1 6 16,0-2-6-16,0 0 0 0,-1 0 2 0,1 0-2 0,1 0 0 0,-4-1-16 15,2 0 16-15,1 0 0 0,2 1 0 0,-4-3 0 0,2 0 0 0,0 0 0 0,-1 0-22 0,1-1 22 0,1-1 0 0,-2-1-19 16,2 1 19-16,0-1 0 0,0 0-8 0,1 0 8 0,0 0 0 0,0-1 0 0,1 0 0 15,0 1 0-15,1-3 7 0,0 2-7 0,1 2 0 0,0-3 38 0,1 1-38 0,0 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0:53:23.7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16264 7493 0 0,'0'0'295'0,"0"0"-297"0,-8 3 2 0,0-1 0 16,-4 1 10-16,6-3-10 0,0 0 0 0,0 2 0 0,-2-2 0 0,1 0 0 0,0 1 0 0,-12 1 0 0,1-1 0 0,-4 0-6 15,1 0 6-15,1 0 0 0,-1 2 0 0,0-3 0 0,0 1 0 0,-2 0 12 0,1-1-12 16,0 0 0-16,0 2 0 0,0-2 0 0,0 0 0 0,-1 2 8 0,-1-2-8 0,1 0 0 16,0 1 2-16,-13 0-2 0,-1 0 0 0,0 1-2 0,6-1 2 0,1 0 0 0,-2 1 0 0,5-2 0 15,-1 0 0-15,0-1 2 0,3 1-2 0,-1 0 0 0,0-2 9 0,3 2-9 0,-1 0 0 0,-2 0 0 16,4 0 0-16,1 0 0 0,-3 0 0 0,2 0 0 0,2 0 0 0,-1 0-2 0,0 0 2 0,1 0 0 15,-2-3-4-15,0 3 4 0,0 0 0 0,1-1 8 0,-6 0-8 0,1 0 0 0,-1-1 0 0,1 2 0 16,-1 0 0-16,1 0 13 0,26 0-13 0,0 0 0 0,0 0 9 0,-58 0-9 0,1 0 0 0,-1-2-9 16,29 2 9-16,0 0 0 0,-1 0 0 0,3 0 0 0,0 0 0 0,-2 2-12 15,2-2 12-15,-1 2 0 0,-2-1 8 0,4-1-8 0,0 0 0 0,0 2 1 0,-2-2-1 0,1 0 0 0,0 0 0 16,2 0 0-16,-2 2 0 0,1-1-4 0,0 0 4 0,-1 0 0 0,1 0 8 0,2-1-8 16,-1 0 0-16,-3 1 11 0,2-1-11 0,0 0 0 0,-2 1 0 0,3-1 0 0,1 0 0 0,-1 2-3 0,1-1 3 15,1 1 0-15,0-1-9 0,1 1 9 0,-1-1 0 0,0 0 1 16,4 0-1-16,-1 1 0 0,-2 0 0 0,1-2 0 0,0 0 0 0,-2 0 7 0,4 0-7 0,-2 0 0 0,-1 0 10 15,12 0-10-15,0 0 0 0,-1 1 13 0,0-1-13 0,0 0 0 0,-3 0 0 0,0 0 0 0,0 0 0 0,-1 0 10 16,-1 0-10-16,1 0 0 0,-2-1 10 0,2 1-10 0,0 0 0 0,-1 0 16 16,0 0-16-16,1 0 0 0,-1-2 0 0,1 2 0 0,0 0 0 0,0 2-2 0,-1-1 2 0,1 0 0 0,-1 1-3 15,3 0 3-15,-2-1 0 0,0-1 10 0,1 1-10 0,1 0 0 0,-1 1 0 0,9-2 0 0,0 0 0 16,0 0 20-16,0 0-20 0,-1 0 0 0,0 2 11 0,2-2-11 0,0 0 0 16,-2 1 9-16,1-1-9 0,0 0 0 0,-1 2 0 0,1-2 0 0,0 0 0 0,-1 2-1 0,1-2 1 0,0 0 0 15,-2 2 4-15,3-2-4 0,0 0 0 0,-2 1-8 0,2 0 8 0,0 1 0 0,-3-1 0 16,4-1 0-16,0 1 0 0,-2 0-27 0,3 1 27 0,0-2 0 0,-2 1-11 0,2 0 11 0,0 0 0 0,-1 0-9 15,1 0 9-15,1 1 0 0</inkml:trace>
  <inkml:trace contextRef="#ctx0" brushRef="#br0" timeOffset="1134.49">23012 8733 0 0,'0'0'265'0,"0"0"-265"16,26 4 0-16,0-1 0 0,1 0 10 15,-8-2-10-15,1 0 0 0,1 1 2 0,0-1-2 0,2 0 0 0,-1 3 0 0,0-3 0 0,-1-1 0 0,3 2-7 16,-3-1 7-16,-1 0 0 0,3-1-2 0,1 0 2 0,-1 0 0 0,-1 3 5 0,21-2-5 0,-2 0 0 0,0 0 0 16,-4 0 0-16,-2 0 0 0,1 0 11 0,-3 1-11 0,0-1 0 0,3 1 5 15,-4-2-5-15,0 0 0 0,3 4 0 0,-1-4 0 0,-1 1 0 0,1 2 0 0,-1-1 0 0,0 0 0 0,3 2-1 16,-3-2 1-16,0 1 0 0,2 1 4 0,-2-2-4 0,2-1 0 0,-2 2-6 0,1 0 6 0,1 1 0 0,-1-2 0 16,1 0 0-16,1 1 0 0,1-1 0 0,2-2 0 0,-2 0 0 0,0 1-1 0,1 0 1 15,0 0 0-15,2 2 2 0,-7-2-2 0,0 0 0 0,3 1 0 0,0-2 0 0,1 0 0 0,0 2 2 16,2-1-2-16,1 0 0 0,1 0 9 0,-3 1-9 0,1 1 0 0,-1 0 12 0,4-3-12 15,-2 1 0-15,2 3 0 0,-2-4 0 0,-1 0 0 0,3-2 4 0,-2 2-4 0,0 0 0 0,1 2 5 16,0-2-5-16,-2 0 0 0,0 2 9 0,6-1-9 0,-2 0 0 0,1 2 0 0,2-1 0 16,0-1 0-16,2 0 15 0,-3-1-15 0,0 2 0 0,1-1 16 0,-1 0-16 0,0 0 0 0,2 0 4 15,-3-1-4-15,0 0 0 0,1 1 0 0,1-1 0 0,-2 0 0 0,4 0 5 0,-5 2-5 0,1-1 0 16,2 0 7-16,-4 1-7 0,0-1 0 0,1 2-2 0,-4-3 2 0,2 0 0 0,0 2 0 0,-3 0 0 16,2 0 0-16,-1 3-17 0,-1-4 17 0,-1 1 0 0,0 1-15 0,-1-3 15 0,-2 0 0 0,0 3-4 15,1-1 4-15,-1-2 0 0,1 1 0 0,-4 0 0 0,0 0 0 0,3 0-4 0,-5 0 4 0,0 0 0 16,0 0-9-16,-2-1 9 0,-1 0 0 0,0 0-11 0,-4 0 11 0,0 0 0 0,0 2 0 15,-4-2 0-15,1 0 0 0,3-2-14 0,-5 1 14 0,1-1 0 0,2-2-15 0,-13 2 15 0,0-1 0 16,1-1-17-16,0 2 17 0,-2-2 0 0</inkml:trace>
  <inkml:trace contextRef="#ctx0" brushRef="#br0" timeOffset="7991.58">18331 14746 0 0,'0'0'343'0,"0"0"-365"0,-4-10 22 0,1-3 0 15,-2 1-21-15,4 5 21 0,0 1 0 0,-2-2 0 16,1 0 0-16,0 2 0 0,-1-2-21 0,1 0 21 0,0 2 0 0,0-3-12 0,0 1 12 0,0 1 0 0,-1-3-6 0,1 2 6 0,0 0 0 16,-2-1 0-16,2 1 0 0,0 0 0 0,-3-2 5 0,2 2-5 0,0-1 0 0,-1 0 2 0,1 2-2 0,0-3 0 15,0 0 9-15,0 2-9 0,0 0 0 0,-3-1 0 0,3 1 0 0,0 0 0 0,-2-2 0 16,0 2 0-16,1-1 0 0,0 0 8 0,0 1-8 0,-1-1 0 0,0 0 0 15,5 9 0-15,0 0 0 0,0 0 0 0,-10-19 0 0,0 2 0 0,-1-1 1 0,6 9-1 0,0 1 0 0,-2-1-8 16,0 0 8-16,1 1 0 0,0-2-11 0,-1 1 11 0,1 1 0 0,-2-2 0 0,2 2 0 0,0 0 0 16,-1-3 9-16,-9-7-9 0,1 0 0 0,-2-1 2 0,2 2-2 0,0 2 0 0,1-2-4 15,8 12 4-15,-1-2 0 0,0-2 0 0,-6-3 0 0,-1-1 0 0,0 0-6 0,1 1 6 0,1 1 0 16,-1-2 10-16,1 5-10 0,1-3 0 0,-2 0 6 0,3 4-6 0,-1-1 0 0,-1-2 0 0,9 9 0 16,0-1 0-16,-2-3-4 0,1 4 4 0,0-1 0 0,0-2-3 0,-1 1 3 0,1 0 0 0,-2 1 5 15,1-2-5-15,0 1 0 0,-2-2 0 0,-1 1 0 0,1 0 0 0,0 0 0 0,-1 0 0 0,0-1 0 16,0 1 2-16,0 0-2 0,-1 0 0 0,0 0-3 0,1 0 3 0,0 1 0 0,-3-2 0 15,2 2 0-15,0 0 0 0,-4-2-5 0,4 0 5 0,0 3 0 0,-2-2-2 0,1 2 2 0,0-2 0 16,-1 1 2-16,1 0-2 0,0 2 0 0,-2-3 0 0,2 2 0 0,0 0 0 0,-2 0 16 16,2 1-16-16,0 1 0 0,-2-3 2 0,2 3-2 0,0 0 0 0,-4-2-6 0,4 2 6 0,-1 0 0 15,-1-1 0-15,1 1 0 0,-1 0 0 0,1 1-9 0,-14 0 9 0,1 0 0 0,-1 2-8 0,3 0 8 16,-1 0 0-16,1 2 0 0,3-1 0 0,-1 0 0 0,0 1 0 0,3-1 0 0,0 1 0 16,1 1-1-16,1-1 1 0,1 1 0 0,-1-2-6 0,4 1 6 0,-1-2 0 0,-2 4 13 0,11-5-13 0,0 0 0 15,-2 2 0-15,2-2 0 0,0-1 0 0,-3 3 2 0,-7 3-2 0,0-2 0 0,-3 4-4 16,2-3 4-16,0 1 0 0,0 0-4 0,8-3 4 0,-1-1 0 0,1 2 0 0,-7 4 0 0,0-1 0 15,-2 0 1-15,2 2-1 0,1-2 0 0,-2 3-2 0,1-1 2 0,1 0 0 0,-3 0-3 16,4-1 3-16,-2 1 0 0,0 0 0 0,3-1 0 0,-1 1 0 0,-1 0 0 0,3 0 0 0,-1-2 0 16,-1 4-4-16,2-2 4 0,0 1 0 0,-1-1 11 0,2 1-11 0,0-1 0 0,-1 2 0 15,1-2 0-15,0 1 0 0,-1 1 25 0,2 0-25 0,0-3 0 0,-1 2-1 0,0-1 1 0,2 0 0 0,-2 1-5 16,3 0 5-16,0 1 0 0,-3 1 0 0,3 0 0 0,0-1 0 0,-1 1-8 0,1-2 8 0,0 1 0 16,-2 2-10-16,3-1 10 0,0-1 0 0,-2 2-5 0,2-1 5 0,0 1 0 0,-2 1 0 15,3-2 0-15,0 0 0 0,-2 1-3 0,3 0 3 0,0 0 0 0,-1-1 2 0,1 1-2 0,0-1 0 16,0 2 3-16,2-1-3 0,0-1 0 0,-2 2 0 0,1-2 0 0,0 1 0 0,-1 1-6 0,2-1 6 15,0 1 0-15,-1-1-2 0,1 1 2 0,0 0 0 0,1 2 1 0,-1-3-1 0,0 1 0 16,2 1 0-16,-2-1 0 0,0-1 0 0,1 2-4 0,-1-1 4 0,0-1 0 0,2 3 3 0,-2-2-3 0,0 1 0 16,2 0 12-16,-1-1-12 0,0-1 0 0,2 2 0 0,-1-2 0 0,0 0 0 15,1 3 7-15,-1-3-7 0,0 1 0 0,1 0 3 0,0-1-3 0,2 1 0 0,-2 0-7 0,0-1 7 16,0 1 0-16,1 1 0 0,1-1 0 0,0-1 0 0,2 2-10 0,-2-1 10 0,0 0 0 0,2-1 3 16,-1 1-3-16,1-1 0 0,0 1 12 0,0 0-12 0,0-1 0 0,0 2 0 0,2-3 0 0,-2 1 0 15,2 1 2-15,1-2-2 0,-1 1 0 0,0-1-1 0,1 1 1 0,1-1 0 0,-1 2 9 16,1 0-9-16,0-2 0 0,0 1 0 0,0-2 0 0,-1 1 0 0,2 2-1 0,-1-2 1 0,-1-1 0 15,2 2-7-15,0-3 7 0,0 0 0 0,0 3-6 0,0-3 6 0,0 2 0 0,2 0 0 0,-2-2 0 0,1 1 0 16,1-1-1-16,-2 0 1 0,2 0 0 0,-1 0 1 0,0-2-1 0,-1 1 0 16,1 2 3-16,0-4-3 0,-1 2 0 0,2 2 0 0,-2-3 0 0,1 0 0 0,0 1 1 0,-1-2-1 15,1 0 0-15,1 1-4 0,0-3 4 0,-1 1 0 0,2 1-1 0,-2-2 1 0,1 1 0 0,0 1 0 16,2-3 0-16,-2 1 0 0,0 0-2 0,1 0 2 0,-1 0 0 0,1 0 5 0,0-1-5 0,0 1 0 16,1 1 5-16,-1-2-5 0,-1 1 0 0,2 1 0 0,0-4 0 0,0 1 0 0,-1 0-5 15,1 0 5-15,-1 0 0 0,2 1 3 0,-1-1-3 0,0-2 0 0,0 3 0 0,-1-1 0 0,-1-2 0 16,3 3 0-16,-4-3 0 0,2 0 0 0,0 2 6 0,0-2-6 0,-1 0 0 0,1-1 3 0,-2-1-3 15,2 0 0-15,-1 3-6 0,0-3 6 0,-1 0 0 0,0-1 0 0,0-1 0 0,-1 1 0 0,3 1-10 16,-2-1 10-16,1 0 0 0,1-1 2 0,-1-1-2 0,-1 2 0 0,2-2 1 16,0 0-1-16,-2 0 0 0,1-1 0 0,-1 1 0 0,1 1 0 0,1-2 5 0,-2 1-5 0,0 0 0 0,-1-3 12 15,0 2-12-15,-1 0 0 0,2-1 1 0,-2-1-1 0,0 0 0 0,3 0 0 0,-3 0 0 0,-1-1 0 16,3 1 0-16,-2 0 0 0,1 0 0 0,-1-2-7 0,-1 2 7 0,1 0 0 0,2-3-2 16,-3 1 2-16,1 0 0 0,-1 0 0 0,-1-2 0 0,1 1 0 0,0 0-4 0,-2 0 4 0,1 0 0 15,1-1 1-15,0 2-1 0,0-1 0 0,1-2 5 0,-2 3-5 0,1 0 0 0,-1-2 0 0,-1 1 0 16,0-1 0-16,2 0 2 0,-2 0-2 0,1 1 0 0,-1-2 4 0,1 0-4 0,-1 0 0 0,0-1 1 15,1 2-1-15,-1 0 0 0,1-1 0 0,-2 1 0 0,1-1 0 0,-1 0-7 16,-1 1 7-16,1-1 0 0,2-2-6 0,-3 2 6 0,0-1 0 0,0-1 6 0,-1 2-6 0,0 0 0 0,3-3 0 16,-3 1 0-16,0 1 0 0,0-1 5 0,-1 1-5 0,0-1 0 0,3 1 9 15,-3-1-9-15,0 1 0 0,1-2 9 0,-1 1-9 0,1 1 0 0,0-2 0 0,-3 2 0 0,0-1 0 0,2 1 0 16,-3-1 0-16,0 1 0 0,2-3 1 0,-2 3-1 0,0 0 0 0,2-2-5 0,-2 0 5 16,0 0 0-16,2 0 0 0,-2 0 0 0,0 1 0 0,1-1-2 0,-2 2 2 0,0-1 0 0,-1-1 7 15,1 2-7-15,0-1 0 0,-2-2-3 0,1 1 3 0,0 1 0 0,0-1 0 0,-1 2 0 0,0-1 0 16,0-1 9-16,-1 0-9 0,0 0 0 0,0-1 2 0,0 3-2 0,0-3 0 0,-3 2-11 15,1-1 11-15,1 1 0 0,0-2 0 0,0 3 0 0,0-3 0 0,-1 2-2 0,-1 0 2 0,1-2 0 0,-1 3 14 16,1-2-14-16,0 2 0 0,-3-2 2 0,2 2-2 0,0-1 0 0,0 1 0 0,1 0 0 0,-1 1 0 16,-1-3-2-16,-1 3 2 0,1-2 0 0,0 1-5 0,-1 1 5 0,1-1 0 0,-2-3-8 15,0 5 8-15,1 0 0 0,-1-2 0 0,0 1 0 0,-1 0 0 0,-1 0 3 0,2 1-3 0,-1 1 0 16,-1-3 3-16,2 3-3 0,-1 0 0 0,-1 0-4 0,1 0 4 0,-1 1 0 0,-1-2 0 16,2 3 0-16,-1-1 0 0,-1 0-8 0,-1-1 8 0,1 2 0 0,0-1-8 0,-2 1 8 0,0 2 0 15,-1-3-16-15,1 2 16 0,-1 0 0 0,-1 0 0 0,1 1 0 0,0-1 0 0,-2 1 3 16,2 1-3-16,-1-1 0 0,1-1 3 0,-1 2-3 0,0-1 0 0,0 1 3 0,3 1-3 0,-1 0 0 0</inkml:trace>
  <inkml:trace contextRef="#ctx0" brushRef="#br0" timeOffset="15149.12">22943 17281 0 0,'0'0'1327'0,"0"0"-1329"0,0 1 2 0,0 0 0 0,0 3 0 15,0-3 0-15,0 2 0 0,0-2-1 0,0 0 1 0,0 1 0 0,0 1-1 0,0-2 1 0,0 2 0 0,0-1-2 16,0-1 2-16,0 0 0 0,0 2 0 0,0 0 0 0,0-2 0 0,-1 2-2 0,1-2 2 0,0-1 0 15,-1 3-2-15,1-1 2 0,0-1 0 0,-1 1-2 0,1 0 2 0,0-1 0 0,-2 2 0 16,2-1 0-16,0-1 0 0,-2 0-2 0,1 0 2 0,0 0 0 0,0 0-1 0,0 1 1 0,0-1 0 0</inkml:trace>
  <inkml:trace contextRef="#ctx0" brushRef="#br0" timeOffset="16884.43">16268 14107 0 0,'0'0'262'0,"0"0"-262"15,0 1 0-15,0 0 0 0,-1 1 3 0,1-1-3 0,0 0 0 0,-1 0 4 0,1 0-4 0,0 0 0 16,-1 1-7-16,1-1 7 0,0 0 0 0,0 0 0 0,0 0 0 0,0 0 0 0,1 2-5 0,-1-3 5 0,0 1 0 16,2 2 0-16,-2-3 0 0,0 2 0 0,2 0 18 0,-1-2-18 0,0 2 0 0,0 1 0 15,0 0 0-15,0-1 0 0,1-1 12 0,-1 2-12 0,0-1 0 0,0 0-10 16,-1 1 10-16,0-1 0 0,2 2-14 0,-2-1 14 0,0-2 0 0,2 4 0 0,-2-2 0 0,0 0 0 0,1 0-6 15,-1 0 6-15,0 1 0 0</inkml:trace>
  <inkml:trace contextRef="#ctx0" brushRef="#br0" timeOffset="20153.09">21189 13512 0 0,'0'0'261'0,"0"0"-259"16,-4 0-2-16,0 0 0 0,-2 0 13 0,0 0-13 0,6 0 0 0,-5 0 0 0,-1 0 0 0,0 0 0 0,0 0 0 0,-1-1 8 15,0 1-8-15,0 0 0 0,-1 0 8 0,-12 0-8 0,-1 0 0 0,0 1 1 0,-1-1-1 0,0 2 0 16,1-1 0-16,-1 2 0 0,1-1 0 0,0 0 12 0,1 1-12 0,-2-2 0 16,0 3 4-16,2-1-4 0,-1 0 0 0,0 0 1 0,0 1-1 0,0-1 0 0,-1 1 0 0,1-2 0 0,-2 1 0 15,0 0 5-15,-13 2-5 0,-1 0 0 0,-1-1 6 0,4-2-6 0,0 0 0 0,-1 2 6 16,5-1-6-16,-1-2 0 0,0 1 0 0,3-1 0 0,-1 1 0 0,0 1 3 0,0-3-3 0,0 0 0 0,-1 2 5 15,2-2-5-15,-1 0 0 0,0 0 0 0,2 0 0 0,0 0 0 0,-3 0 0 0,4 0 0 16,0 0 0-16,-1-2 1 0,-1 1-1 0,-1-1 0 0,-1-1 8 0,-2 1-8 0,1 1 0 0,-1-4 0 16,-1 2 0-16,2 0 0 0,0 0 0 0,0 0 0 0,2 0 0 0,-4-2-11 0,2 2 11 0,1 0 0 15,-1-1-3-15,3 0 3 0,0-1 0 0,-2-1 3 0,0 2-3 0,1 1 0 0,0-4 0 16,-2 0 0-16,1 3 0 0,-2-2 5 0,5 0-5 0,-1-1 0 0,-1 1 2 0,1 0-2 0,-1-1 0 0,0 1-10 16,3 1 10-16,0 0 0 0,-2-3 0 0,3 2 0 0,0 0 0 0,-1-1-3 0,6 1 3 15,-1 0 0-15,-2-1-3 0,2 0 3 0,2 1 0 0,-1-2-2 0,12 6 2 0,0-1 0 0,-3-2 0 16,2 2 0-16,0 0 0 0,-4-2-2 0,3 1 2 0,0 0 0 0,-2-1-3 0,1 2 3 15,0 0 0-15,-1-1-7 0,3 1 7 0,0-1 0 0,-4 1 0 0,10 2 0 0,0 1 0 0,-1-2-3 16,1 2 3-16,0 0 0 0,0-2 0 0,0 2 0 0,1 0 0 0,-1-2-4 0,1 2 4 0,0 0 0 16,0-1 0-16,0 1 0 0,0 0 0 0,0 0-8 0,0 0 8 0,0 0 0 0,0 1-6 15,1 0 6-15,0 0 0 0,-2 0-1 0,1 2 1 0,1-2 0 0,-1 1 0 0,1 2 0 0,0-2 0 16,0 2 23-16,1 1-23 0,0-2 0 0,-2 2-4 0,2-1 4 0,0 2 0 0,-1 0-13 16,1 2 13-16,0-1 0 0,2 0 0 0,-1 13 0 0,0-1 0 0,1 3-7 0,-1-2 7 0,0 1 0 0,3 1 1 15,-1-1-1-15,0 2 0 0,0-2 33 0,1 1-33 0,0 0 0 0,0 1 0 16,0-3 0-16,1 1 0 0,-1 1 3 0,-2-2-3 0,0 0 0 0,2 2-8 0,-2-1 8 0,0 0 0 0,0 1 14 15,2 14-14-15,1-1 0 0,0 3 0 0,-2-8 0 0,0 0 0 0,2 0 3 0,-2-1-3 0,0-1 0 16,0 1-4-16,-1-3 4 0,0-1 0 0,1 1-13 0,0-1 13 0,-1-1 0 0,1 2 0 16,-3-3 0-16,0 0 0 0,2 3-13 0,-4-1 13 0,0 0 0 0,-3 0-4 0,4 0 4 0,0 0 0 15,-1 2-1-15,2-3 1 0,0 1 0 0,-1 1 0 0,1 1 0 0,0-2 0 0,-2 3 1 16,3-2-1-16,0 0 0 0,1 3 11 0,-2-3-11 0,0 0 0 0,1 0 10 0,-1-2-10 0,0 1 0 0,-2 1 0 16,1-4 0-16,0-2 0 0,-2 2 2 0,1-1-2 0,0 0 0 0,0 0 18 0,1-10-18 0,0-1 0 15,-2 1 13-15,2 0-13 0,0 1 0 0,-2 1 0 0,1 1 0 0,0-1 0 0,-2 3-8 16,1 0 8-16,1 0 0 0,-2 0-10 0,2 1 10 0,0-3 0 0,-2 4-4 0,2-4 4 0,0 1 0 15,-1 0 0-15,1-2 0 0,-1-1 0 0,1 2-9 0,0-2 9 0,0 0 0 0,0-1-4 16,2-7 4-16,0 0 0 0,-2 2-7 0,2-2 7 0,0 0 0 0,-2 2 0 0,2-2 0 0,0 0 0 16,-1 0-6-16,1 2 6 0,0-1 0 0,-1 0 4 0,1 1-4 0,0-1 0 0,0 0 6 15,0 1-6-15,0-1 0 0,1 2 0 0,-1-1 0 0,0-1 0 0,1 4 18 0,-1-4-18 0,0 1 0 16,2 1 9-16,-1-2-9 0,0 0 0 0,0 2 5 0,0-2-5 0,0 1 0 0,1 1 0 0,-1-2 0 16,0 1 0-16,3-1 7 0,-3-1-7 0,0 0 0 0,2 1 2 0,-1-1-2 0,0 1 0 0,2-1-4 15,-2-1 4-15,0 0 0 0,2 1 0 0,-1-2 0 0,1 0 0 0,0 3-4 0,0-3 4 0,0 0 0 16,1 2 0-16,0-2 0 0,0 1 0 0,1 0 2 0,0 0-2 0,0-2 0 0,0 2 0 15,1-1 0-15,1-1 0 0,0 2 2 0,0-1-2 0,0-1 0 0,2 0-6 0,10 0 6 0,1 1 0 16,1 1-9-16,-1-3 9 0,2 0 0 0,-1 0 0 0,-1 0 0 0,-1 0 0 0,4 0-10 16,-2 0 10-16,-1 0 0 0,1-2-13 0,0 2 13 0,-1 0 0 0,-1-1-8 0,0 1 8 0,-1 0 0 0,3 0 0 15,-2 0 0-15,-1 0 0 0,1 0 5 0,0 0-5 0,0 0 0 0,0 0 4 0,0 0-4 0,-1 0 0 16,3-2-4-16,12 2 4 0,0 0 0 0,3-1 0 0,-19 1 0 0,0 0 0 0,1 0 1 16,-1 0-1-16,0 0 0 0,2 1-5 0,16 1 5 0,1-2 0 0,2 1-4 0,-8-1 4 0,1 0 0 15,1 2 0-15,-4-2 0 0,1 0 0 0,-1 0 5 0,-4 1-5 0,1 0 0 0,3 1 6 16,-3-1-6-16,0-1 0 0,1 4-3 0,-2-4 3 0,-1 2 0 0,1-1 0 15,-1-1 0-15,-1 0 0 0,0 1-3 0,3-1 3 0,1 0 0 0,0 2 2 0,2-2-2 0,1 0 0 0,0 1 1 16,-1 1-1-16,0-2 0 0,2 1 0 0,-2-1 0 0,0 0 0 0,3 2 8 0,-2-1-8 0,0-1 0 16,2 3 7-16,0-2-7 0,0-1 0 0,1 4-7 0,-2-4 7 0,0 1 0 0,3 4 0 15,-3-4 0-15,0-1 0 0,1 3-19 0,-1-1 19 0,0-1 0 0,2 1-6 0,1 0 6 0,0-1 0 0,3 1 0 16,-4-2 0-16,1 2 0 0,0 0 0 0,-2 0 0 0,1 0 0 0,2 1 0 0,-1-2 0 16,1 0 0-16,0 2 5 0,3 0-5 0,0-2 0 0,-1 2 7 0,-2-2-7 0,-1-1 0 0,3 2 0 15,-2-1 0-15,-1-1 0 0,0 4 10 0,0-4-10 0,-1 0 0 0,3 0 14 0,-2 0-14 0,0 0 0 16,2 2-12-16,-2-1 12 0,0 1 0 0,2-1 0 0,-2-1 0 0,0 1 0 0,3 1-7 15,1 0 7-15,0-2 0 0,-1 2-9 0,-1-1 9 0,1-1 0 0,0 2-7 0,0-2 7 0,-1 0 0 16,1 1 0-16,1-1 0 0,0 0 0 0,0 0 19 0,0 1-19 0,0-1 0 0,4 4 9 16,-2-3-9-16,1 1 0 0,1-2-4 0,-4 0 4 0,1 0 0 0,2 2 0 0,-4-2 0 0,-1 0 0 15,2 0 0-15,0 0 0 0,0 1 0 0,1 1-13 0,-2-2 13 0,0 0 0 0,4 1 4 0,-3-1-4 16,1 0 0-16,1-1 0 0,1-1 0 0,-2 1 0 0,1 1 29 0,-1-2-29 0,-2 2 0 0,3-2 9 16,-3 1-9-16,1 0 0 0,1-1-7 0,-3 1 7 0,1-1 0 0,-1 0 0 0,4 2 0 15,0 0 0-15,-1-2 4 0,2 1-4 0,-2 1 0 0,1-2 27 0,0 2-27 0,0 0 0 0,2 0 7 16,-1 0-7-16,2 0 0 0,-2 0 0 0,1 0 0 0,-2 0 0 0,2-3-10 0,-1 3 10 0,-2 0 0 15,1 0 0-15,0 0 0 0,2 0 0 0,-1 0-9 0,1 0 9 0,2 1 0 0,-1 3 0 16,-2-2 0-16,-2-1 0 0,3 2 0 0,0-2 0 0,-1 2 0 0,1 1-4 0,2-4 4 0,0 0 0 16,1 2 0-16,-4-2 0 0,-1 0 0 0,3 0 0 0,-4 0 0 0,0 1 0 0,3 1-1 0,-2-1 1 15,1-1 0-15,2 1-1 0,0 1 1 0,-1-1 0 0,3 2-4 0,0-2 4 0,2 0 0 16,-1 0 0-16,-1-1 0 0,0 0 0 0,0 1-11 0,-2-1 11 0,-1 0 0 0,2 0 8 0,-4 1-8 0,1 0 0 16,2 1 7-16,-4-2-7 0,1 0 0 0,1 3 0 0,1-3 0 0,-1 0 0 0,3 0-7 15,-5 0 7-15,1 0 0 0,2 0-1 0,-6 0 1 0,1 0 0 0,-1-1 2 0,1 1-2 16,0 0 0-16,0-3 0 0,1 3 0 0,-1 0 0 0,2-1-2 0,2 1 2 0,-1 0 0 0,3 2 0 15,-2 0 0-15,1-1 0 0,1-1 3 0,-2 2-3 0,-1 0 0 0,3 2 0 0,-4-2 0 0,-1 0 0 16,2 1 3-16,-2 0-3 0,0-1 0 0,1 3-5 0,-2-4 5 0,0 2 0 0,1 0-9 0,-1 0 9 16,1 0 0-16,1 0 0 0,-1 0 0 0,-1 0 0 0,0 1 2 0,4 0-2 0,-2 1 0 15,2-1-1-15,-5 0 1 0,1 1 0 0,1 0-5 0,-4-2 5 0,1 1 0 0,0-1 0 0,-2-1 0 0,1 2 0 16,-1-1 1-16,-2 0-1 0,2-1 0 0,0 2-5 0,-1-1 5 0,1 0 0 0,1 3 1 16,-2-2-1-16,1 0 0 0,1 0 0 0,-6-1 0 0,1 0 0 0,-1 1 5 0,-1 2-5 15,1-1 0-15,-2 3 7 0,4-4-7 0,0 2 0 0,2 0 0 0,-2-1 0 0,0-2 0 0,1 2 0 16,-3 0 0-16,0-1 0 0,2 2-12 0,-5-1 12 0,0 2 0 0,0-3-2 0,-2 0 2 0,0 0 0 0,2 2 7 15,-3-1-7-15,0 0 0 0,0-2 0 0,1 0 0 0,0 0 0 0,0 1 9 16,-3-3-9-16,0 2 0 0,1 1 3 0,-4-3-3 0,0 1 0 0,1-2-5 0,-11 0 5 0,0 0 0 16,2 0 0-16,0 0 0 0,0 0 0 0,2 0-7 0,2 0 7 0,-1 0 0 0,3-3-2 0,-1 3 2 15,1 0 0-15,0-1-1 0,0 0 1 0,0 1 0 0,2-2 0 0,-3 0 0 16,1 1 0-16,1 0 13 0,-2-2-13 0,0 1 0 0,1-2 16 0,-2 0-16 0,1 0 0 0,-1 0 5 0,-2-1-5 0,1-1 0 16,1-1 0-16,-1 0 0 0,-2 1 0 0,0-2-2 0,-7 5 2 0,0 0 0 0,3-1-13 15,4-7 13-15,-1 0 0 0,2 1-13 0,-2-1 13 0,0-1 0 0,2 0 0 0,-3 0 0 16,0 1 0-16,2-3 7 0,-2 0-7 0,-1 1 0 0,2-2 0 0,-4 0 0 0,1 1 0 0,1-3 0 15,-2 2 0-15,0 1 0 0,1-4 0 0,2 3 0 0,-2 0 0 0,0-2-1 0,-1 2 1 0,0 0 0 0,1-3-2 16,-1 2 2-16,-1 0 0 0,2-3 0 0,-2 3 0 0,0-2 0 0,0-2 0 16,0 1 0-16,1 0 0 0,-1 0 2 0,0 1-2 0,0-1 0 0,0 1 3 0,1-2-3 0,0 1 0 0,2-1 3 15,-2 2-3-15,0 0 0 0,1-1 0 0,-1 0 0 0,1 0 0 0,-1-1 1 0,0 1-1 0,0-1 0 16,0-1 1-16,0 1-1 0,1 0 0 0,-1 0 0 0,-1 0 0 0,0 1 0 0,1-2 0 16,-1 2 0-16,0-1 0 0,4-2 2 0,-4 1-2 0,0 1 0 0,0-1 4 0,-1 1-4 0,0 1 0 15,2-2 4-15,2-10-4 0,-1 0 0 0,1-3 0 0,-4 19 0 0,0 1 0 0,1-3 3 0,0 3-3 16,-1 1 0-16,0-3 2 0,-2 1-2 0,0 1 0 0,1-2 1 0,-1 3-1 0,0-1 0 15,0-2 0-15,-1 3 0 0,0 1 0 0,2-1 1 0,-2 0-1 0,0 0 0 0,1 0 2 16,-1 2-2-16,0 0 0 0,0-1 3 0,0 7-3 0,0 1 0 0,0 0 0 0,0 1 0 0,0-2 0 0,-1 1 3 16,1-1-3-16,0 1 0 0,-2-1 5 0,1 1-5 0,0 0 0 0,0-1 3 0,0-1-3 15,0 1 0-15,-1 1 0 0,1-2 0 0,0 1 0 0,-2-2 2 0,0 2-2 0,1 0 0 0,-1-1 0 16,0 0 0-16,0 1 0 0,0 0-2 0,0 1 2 0,0-1 0 0,0-1 0 0,0 3 0 0,0-2 0 16,-3-1-4-16,2 2 4 0,0 1 0 0,-1-2-5 0,0 2 5 0,-1 0 0 0,-1 0-3 15,2 0 3-15,0 0 0 0,-2-1 0 0,1 3 0 0,-1 0 0 0,1-2 1 0,0 2-1 0,0 0 0 16,-1 0 2-16,-1 1-2 0,1 0 0 0,0-3 1 0,0 3-1 0,-2 0 0 0,2-2 0 15,0 2 0-15,0 0 0 0,-3-1 1 0,2 1-1 0,0 0 0 0,-2 1-1 0,2-1 1 0,0 0 0 0,-2 1 0 16,-1-1 0-16,2 0 0 0,-1 2 0 0,-12 0 0 0,0-2 0 0,-1 1-1 0,1 0 1 16,0 0 0-16,-2 0-3 0,15-1 3 0,0 0 0 0,-2 2-3 0,-9-2 3 0,0 0 0 0,-2 2 0 15,2-2 0-15,-2 0 0 0,1 2-4 0,2-2 4 0,-1 0 0 0,0 2-4 0,1-2 4 16,0 0 0-16,-1 2-4 0,2-2 4 0,-1 0 0 0,0 1 0 0,1-1 0 0,0 0 0 0,0 1-4 16,0-1 4-16,0 0 0 0,-2 0-3 0,1 0 3 0,1 0 0 0,-1 0-3 0,1 0 3 0,0 0 0 15,-2 2 0-15,2-2 0 0,-1 0 0 0,0 0-16 0,0 0 16 0,0 0 0 0,-1 2 0 0,0-2 0 16,-1 0 0-16,2 1 8 0,-1 0-8 0,1 0 0 0,-3 0 0 0,1-1 0 0,1 0 0 15,1 1 7-15,-1-1-7 0,1 0 0 0,-3-1-3 0,-15 0 3 0,-1 0 0 0,-1 0 4 16,10 0-4-16,-1 0 0 0,1 0 0 0,15 1 0 0,-1-2 0 0,0 1-5 0,-13 0 5 0,1-1 0 16,-2-1 2-16,4 2-2 0,0 0 0 0,-2-2 9 0,13 2-9 0,1 0 0 0,-3 0 0 0,-14 0 0 0,1 1 0 15,-1-3 3-15,2 1-3 0,2 0 0 0,-1-1-4 0,4 1 4 0,-1 1 0 0,0-1-4 16,0 1 4-16,-2 0 0 0,-1-2 0 0,3 3 0 0,0 0 0 0,-2-1-7 0,13 1 7 0,1 0 0 16,-1-2-8-16,-14 1 8 0,0 0 0 0,-1-2 0 0,1 1 0 0,0 0 0 0,-1 0 0 0,3 2 0 15,0 0 0-15,-3-4 10 0,4 4-10 0,-1-1 0 0,-1-2 7 0,0 1-7 0,1-1 0 16,-2 1 1-16,5-1-1 0,-2 2 0 0,0-3 0 0,-1 0 0 0,1 0 0 0,-2 2 0 0,0-1 0 15,0 2 0-15,-3-3 0 0,4 1 0 0,1 0 0 0,-2-1 0 0,2 1 0 0,1 2 0 0,-1-1 0 16,-2-2 0-16,-2 2 0 0,0-1-4 0,2 0 4 0,0 2 0 0,-3-4 4 0,2 3-4 0,0 0 0 16,-1-1 3-16,1 1-3 0,-1 0 0 0,-2-2 0 0,1 2 0 0,0-1 0 0,0 0-5 15,1 1 5-15,1 0 0 0,-2-3-6 0,1 3 6 0,1-2 0 0,-1 1-5 0,2 0 5 0,-2 1 0 16,-1-2 0-16,4 2 0 0,-1 0 0 0,1-2-10 0,0 0 10 0,1 2 0 0,-4-3-2 16,1 1 2-16,0 0 0 0,-3-1 4 0,4 3-4 0,0-2 0 0,-1 1 0 0,1-1 0 0,0 1 0 0,0 0 5 15,-4-1-5-15,1 1 0 0,-1-2 8 0,4 3-8 0,-1-2 0 0,0 0 4 16,2 1-4-16,-2 2 0 0,1-4 0 0,-3 2 0 0,0 0 0 0,-1 0-2 0,2 0 2 0,0 1 0 0,-3-1-4 15,5 1 4-15,1 0 0 0,-1-1-5 0,-3 1 5 0,1-1 0 0,-2 1 0 16,1-1 0-16,1 1 0 0,-3-1 3 0,4 1-3 0,1-1 0 0,-1-1 2 0,0 1-2 0,-2 0 0 0,-1-2-4 16,2 2 4-16,-1 1 0 0,0-2 0 0,2 2 0 0,-1 0 0 0,1-1-4 0,-1-1 4 0,0 2 0 0,-1-3-4 15,3 3 4-15,-1 0 0 0,-3-2 6 0,3 1-6 0,0 0 0 0,0-3 0 16,0 3 0-16,1-2 0 0,-1 1 5 0,-4 0-5 0,1 0 0 0,-1-1 9 0,3 1-9 0,1 1 0 16,-2-2 5-16,3 1-5 0,-1-1 0 0,-1 1 0 0,1 2 0 0,-1 1 0 0,2-4-4 0,-1 3 4 15,0-2 0-15,-2 0-6 0,1 1 6 0,0 0 0 0,-1 0 7 0,0 1-7 0,0 0 0 16,-3-2 0-16,7 2 0 0,1 0 0 0,-3-1 7 0,-2 0-7 0,1 1 0 0,-1 0 0 0,3-1 0 15,1 0 0-15,-2 0-3 0,2 1 3 0,-2 0 0 0,-1-1 0 0,1 0 0 0,-1 1 0 0,1-1-8 16,0 2 8-16,0-1 0 0,-2-2-9 0,6 4 9 0,-1-1 0 0,-1-2 3 16,-2 0-3-16,1 2 0 0,1-4 0 0,-3 3 0 0,1 0 0 0,0-1 11 0,0 1-11 0,-1-1 0 0,1 2 9 15,2 0-9-15,1 0 0 0,-4-3-2 0,3 2 2 0,0 0 0 0,-3-1 0 0,2 3 0 0,1-1 0 16,-1-2-6-16,2 2 6 0,1 0 0 0,-2 0 3 0,2 0-3 0,-2 0 0 0,-1-2 17 16,1 2-17-16,0-1 0 0,-2 0 0 0,2 0 0 0,-1-1 0 0,-3 2 6 0,4-1-6 0,0 2 0 15,-2-4 6-15,2 3-6 0,0 1 0 0,-1-4-6 0,0 2 6 0,-1 0 0 0,1-1 0 16,2 1 0-16,-2 0 0 0,0-3-6 0,2 4 6 0,0-2 0 0,-3 2-4 0,4 0 4 0,-1 0 0 0,-2-2 10 15,1 1-10-15,1 1 0 0,0-2 0 0,-1 3 0 0,-1 0 0 0,1-2 5 0,4 2-5 0,-1 0 0 16,-3-2 0-16,3 2 0 0,1 0 0 0,-2-2-1 0,-2 2 1 0,1 0 0 16,-2-1 0-16,3 1 0 0,-2 0 0 0,-1 0 1 0,1 0-1 0,0 0 0 0,0-2-1 0,1 2 1 0,0 0 0 15,-1-1-4-15,2 1 4 0,1 0 0 0,-1-1 0 0,1 1 0 0,0 0 0 0,0-3-5 16,0 2 5-16,0 1 0 0,-1-3-4 0,-1 3 4 0,0-2 0 0,-1-1 2 0,3 3-2 0,0-2 0 0,-2-1 0 16,1 3 0-16,0 0 0 0,0-3 2 0,-1 1-2 0,0 1 0 0,0-1 4 0,0-2-4 15,0 1 0-15,-2 0 3 0,2-1-3 0,2 0 0 0,-3-2 0 0,0 4 0 0,0-2 0 16,0-1 3-16,2 1-3 0,-1 1 0 0,-1 0-4 0,3 0 4 0,1 1 0 0,-3-2-14 0,0 2 14 0,1-3 0 15,1 2 0-15,0 1 0 0,-1 1 0 0,0-4-25 0,2 3 25 0,-1 0 0 0,-3-2-28 16,4 2 28-16,-1-2 0 0,-1 0-15 0,2 0 15 0,0 0 0 0,-2-1 0 0,13 3 0 0,-1 0 0 16,-1-3-2-16,3 2 2 0,-1 0 0 0</inkml:trace>
  <inkml:trace contextRef="#ctx0" brushRef="#br0" timeOffset="141891.35">10904 9011 0 0,'0'0'266'0,"0"0"-274"0,0-1 8 16,0-1 0-16,1 1 8 0,-1 1-8 0,0-1 0 0,1 0 0 0,-1 1 0 0,0 0 0 0,1-2 23 15,-1 2-23-15,0 0 0 0,1-3 21 0,-1 3-21 0,0 0 0 0,1-1 9 0,-1 1-9 0,0 0 0 0,0-3 0 16,0 3 0-16,0 0 0 0,1-1 0 0,-1 1 0 0,0 0 0 0,0 0-13 16,0 0 13-16,0 0 0 0,0 0-7 0,0 0 7 0,0 0 0 0,0 0 0 0,0 0 0 0,0 0 0 0,-1 1-1 15,1 0 1-15,0 1 0 0,-1-2 4 0,0 1-4 0,0 0 0 0,0 1 2 0,0 1-2 0,0-2 0 16,0 2 0-16,0-2 0 0,0 0 0 0,-1 2 0 0,0-1 0 0,0 0 0 0,0 1 11 16,0 0-11-16,0-2 0 0,-1 2 3 0,1 0-3 0,0-2 0 0,-2 4 0 0,2-3 0 0,0 0 0 15,-2 0-11-15,1 0 11 0,0 1 0 0,-1-1-9 0,0-1 9 0,1 0 0 0,-1 1-8 0,0-1 8 16,0 0 0-16,0 0 0 0,1 1 0 0,0-1 0 0,-3 1 4 0,1-2-4 0,1 0 0 15,0 1 2-15,0-1-2 0,0 0 0 0,-1 0 1 0,0 0-1 0,1 0 0 0,0 0 0 0,1 0 0 0,0 0 0 16,-2-3 3-16,1 3-3 0,0 0 0 0,-1-3-4 0,2 3 4 0,0-1 0 0,-1-1-4 16,1 2 4-16,0-2 0 0,-1 1 0 0,1 0 0 0,0 0 0 0,-1-3 6 0,2 3-6 0,-1 0 0 15,-1-1 13-15,2 2-13 0,0 0 0 0,-2-4 15 0,4 4-15 0,0 0 0 0,0 0 0 16,-3-5 0-16,0 3 0 0,-2-3 17 0,3 4-17 0,1 1 0 0,-2-3 7 0,2 3-7 0,0-1 0 0,-1-1 7 16,1 1-7-16,0 0 0 0,-1 0 0 0,2 0 0 0,0 0 0 0,-2 0 4 15,2 1-4-15,0 0 0 0,-2-1-14 0,2 1 14 0,0 0 0 0,-2-1-16 0,2 1 16 0,0 0 0 16,0 0 0-16,0 0 0 0,0 0 0 0,0 1-7 0,0 0 7 0,0 0 0 0,0 0 7 0,0 0-7 15,0 0 0-15,1 0 8 0,-1 0-8 0,0 1 0 0,1 1 0 0,-1-2 0 0,0 1 0 16,1 0 11-16,-1 1-11 0,0-2 0 0,2 4 3 0,-2-5-3 0,0 0 0 0,0 0 18 0,2 6-18 0,0 2 0 16,0-2 0-16,-1 0 0 0,0-2 0 0,0 2 1 0,0-1-1 0,0 0 0 0,1 0-11 15,0 0 11-15,-1 1 0 0,1 1-3 0,-1 0 3 0,0-1 0 0,1 0 0 0,-1 0 0 0,0 1 0 16,2-1 5-16,-2 0-5 0,0 1 0 0,2 0 4 0,-2-1-4 0,0 0 0 0,1 2 2 16,-1-1-2-16,0-2 0 0,3 3 0 0,-3-3 0 0,0 0 0 0,2 2 14 0,-2 0-14 0,0-1 0 15,1-1 12-15,-1 1-12 0,0 0 0 0,1 2 6 0,-2-8-6 0,0 0 0 0,0 0 0 16,2 9 0-16,0 2 0 0,2 1-5 0,-3-8 5 0,0 1 0 0,0 1-6 0,-1-3 6 0,0 0 0 15,2 3-15-15,-2-4 15 0,0 2 0 0,2 1 0 0,-2-3 0 0,0 1 0 0,2 0-10 0,-2-1 10 16,0 0 0-16,0 1 2 0,0 0-2 0,0-1 0 0</inkml:trace>
  <inkml:trace contextRef="#ctx0" brushRef="#br0" timeOffset="142642.69">10837 8868 0 0,'0'0'315'0,"0"0"-315"0,-3-1 0 0,0-1 0 0,-2 0-2 16,-1 1 2-16,2 0 0 0,-1 0 3 0,0 1-3 0,0-2 0 0,0 2 4 0,-2-1-4 0,1 0 0 15,0-1 0-15,0 2 0 0,0 0 0 0,-2-2-2 0,1 2 2 0,0 0 0 0,0-1 2 16,-2 1-2-16,2 0 0 0,-1 0-5 0,8 0 5 0,0 0 0 0,0 0 0 16,-16 2 0-16,1 1 0 0,-3-1-5 0,11 0 5 0,0-1 0 0,-3 1 1 0,2 0-1 0,1 1 0 0,-1 0 7 15,0 0-7-15,1 0 0 0,-1 1 0 0,1 0 0 0,-1-2 0 0,0 3 14 0,2 0-14 0,0-1 0 16,-2 2 4-16,1 0-4 0,0-2 0 0,1 4-1 0,1-3 1 0,0 2 0 0,-2-1 0 0,3 0 0 15,0 1 0-15,-1 0 6 0,2 1-6 0,0-1 0 0,-2 1-1 0,3 0 1 0,-1-2 0 0,-1 2 1 16,3 1-1-16,0-1 0 0,-1 0 0 0,2 1 0 0,0 0 0 0,-2-2-6 0,2 3 6 0,0-2 0 16,1 0-7-16,0 1 7 0,0-1 0 0,1 2-1 0,0-2 1 0,0 0 0 0,2 2 0 15,-1-2 0-15,0 0 0 0,0 2 1 0,1-3-1 0,0 1 0 0,0 1 5 0,0-2-5 0,0 0 0 16,1 3 2-16,-1-3-2 0,0 0 0 0,2 2 0 0,0-3 0 0,-1 3 0 0,2-1 4 0,-2-2-4 16,0 0 0-16,1 3 2 0,0-4-2 0,1 2 0 0,-1-1-13 0,0 0 13 0,0-1 0 0,2 1 0 15,-1 0 0-15,-1-1 0 0,2 1 0 0,0-3 0 0,0 2 0 0,-1-1 0 0,-1 1 0 0,0-1 0 16,3 1 10-16,-3-1-10 0,0-3 0 0,2 5 0 0,-8-6 0 0,0 0 0 0,0 0 10 15,0 0-10-15,0 0 0 0,0 0 5 0,20 8-5 0,1-2 0 0,-2 2 5 0,-13-7-5 0,1 1 0 16,0 1 0-16,-1-2 0 0,0 0 0 0,1 1 0 0,0-2 0 0,-1 1 0 0,1 0-10 16,-1-1 10-16,2 0 0 0,0 2-11 0,-1-2 11 0,0 0 0 0,0-2 0 0,0 2 0 0,-1 0 0 0,2-2 1 15,-2 2-1-15,1-2 0 0,0 1-1 0,-1 0 1 0,0 0 0 0,0 0-4 16,1 0 4-16,-2-1 0 0,1 0 0 0,-2 1 0 0,0 0 0 0,2-3-5 0,-1 3 5 0,-1-2 0 16,0 3 0-16,-1-3 0 0,0 0 0 0,2-1 0 0,-2 3 0 0,0-2 0 0,3 0 0 15,-2 2 0-15,0-3 0 0,1 0 7 0,-1 1-7 0,0-1 0 0,1-1-2 0,0 2 2 0,0-2 0 0,1 1 0 16,-2 0 0-16,0 0 0 0,2-2 0 0,-1 2 0 0,-1-1 0 0,1-1 4 0,-1 0-4 15,0 2 0-15,0-2 4 0,-1 2-4 0,0-3 0 0,2 0-8 0,-3 3 8 0,0-2 0 0,2-2 0 16,-2 1 0-16,0 2 0 0,1-3 1 0,-1 3-1 0,0-2 0 0,0-1 2 0,-1 0-2 0,0 2 0 16,1-2 15-16,-2 0-15 0,0 1 0 0,3 0 0 0,-3-2 0 0,0 2 0 0,0-2 6 0,0 1-6 15,0 2 0-15,-2-3 5 0,1 2-5 0,0 0 0 0,0-1-1 0,-1 0 1 0,0 0 0 0,0 2 0 16,0-1 0-16,0 1 0 0,0-2-1 0,0 1 1 0,0 2 0 0,-2-2-9 16,2 1 9-16,0-1 0 0,-3 1-7 0,2 1 7 0,0-1 0 0,0 0 0 0,0 1 0 0,0 0 0 0,-2-1 2 15,1 2-2-15,-1 0 0 0,0-1 2 0,1 0-2 0,0 1 0 0,-2 0-11 0,1 0 11 0,-2 1 0 16,2 0 0-16,0-1 0 0,0 0 0 0,-2 0-7 0,1 2 7 0,-1 0 0 0,0-1 4 15,1 0-4-15,0 1 0 0,-3 0 15 0,2 0-15 0,0 2 0 0,-1-4 0 0,-2 3 0 0,2 1 0 0,0 0 12 16,0 0-12-16,-1 0 0 0</inkml:trace>
  <inkml:trace contextRef="#ctx0" brushRef="#br0" timeOffset="143893.81">10853 8007 0 0,'0'0'368'0,"0"0"-426"0,0 0 58 0,0 0 0 0,0 0 0 0,0 0 0 16,0 0 0-16,1 0-36 0,-1 0 36 0,0 0 0 0,0 0-14 0,0 0 14 0,0 0 0 0,0 0-4 16,0 0 4-16,0 0 0 0,1 0 0 0,-1 0 0 0,0 0 0 0,0 1 0 0,0-1 0 0,0 0 0 15,-1 2 0-15,1-2 0 0,0 0 0 0,0 3 0 0,0-3 0 0,0 0 0 0,0 0 0 0,0 0 0 16,-1 3 0-16,0 0 0 0,-1 2 0 0,1-4 0 0,0-1 0 0,-1 3 0 0,0 0 0 15,0-2 0-15,0 1 0 0,0 0 0 0,0 1 0 0,-1 0 0 0,0-2 0 0,0 1 0 0,-2 0 0 16,2-1 0-16,0 0 0 0,-2 3 0 0,1-3 0 0,0-1 0 0,0 0 0 0,-2 2 0 0,1-1 0 16,0 0 0-16,0-1 0 0,0 0 0 0,0 0 0 0,-1 0 0 0,1 0 0 0,-1-1 0 0,1 0 0 0,0-1 0 15,-1 2 0-15,0-1 0 0,0-1 0 0,1-1 0 0,0 1 0 0,0 0 0 0,0-2 0 16,0 0 0-16,1 1 0 0,-1 1 0 0,1-2 0 0,0 2 0 0,0-2 0 0,1 1 0 0,-1 0 0 16,0-1 0-16,1 2 0 0,0 0 0 0,0-2 0 15,1 3 0-15,0-2 0 0,-2 0 0 0,2 1 0 0,0 0 0 0,-1-1 0 0,0 0 0 0,1 3 0 0,-2-3 0 0,2 2 0 16,0 0 0-16,-1-3 0 0,1 4 0 0,0-1 0 0,-2 0 0 0,2 1 0 0,0 0 0 0,-1-1 0 15,0 1 0-15,1 0 0 0,-2 0 0 0,2 0 0 0,0 0 0 0,-2 1 0 0,1 0 0 0,0 0 0 0,0 1 0 16,0-1 0-16,-1 0 0 0,0 1 0 0,1 1 0 0,0-3 0 0,-1 4 0 0,1-2 0 16,0 0 0-16,-2 1 0 0,2-1 0 0,-1 1 0 0,-1-1 0 0,1 2 0 0,1-1 0 0,-2 1 0 15,2-2 0-15,0 0 0 0,-1 3 0 0,0-3 0 0,1 1 0 0,0 0 0 0,1-1 0 0,0 0 0 16,-1 4 0-16,1-4 0 0,0 1 0 0,-1 0 0 0,2 1 0 0,0-2 0 0,-2 1 0 16,2 1 0-16,0-1 0 0,-3 1 0 0,4-2 0 0,0 1 0 0,-2 1 0 0,2 0 0 0,0-1 0 0,-2 3 0 15,2-3 0-15,0 2 0 0,1-2 0 0,0 2 0 0,0-1 0 0,0 0 0 16,2 1 0-16,-1 0 0 0,0 1 0 0,0 0 0 0,0-2 0 0,1 3 0 0,0-3 0 0,0 2 0 0,1 2 0 15,0-4 0-15,0 1 0 0,1 2 0 0,-1-2 0 0,0 0 0 0,1 2 0 16,-1-3 0-16,1 2 0 0,2-1 0 0,-3 0 0 0,0-1 0 0,2 1 0 0,-2-2 0 0,0 1 0 0</inkml:trace>
  <inkml:trace contextRef="#ctx0" brushRef="#br0" timeOffset="144410.82">10571 7849 0 0,'0'0'392'0,"0"0"-462"0,-6-2 70 0,0 1 0 0,-1-1-44 16,0 1 44-16,0 0 0 0,-1-2 0 0,2 0 0 0,0 2 0 0,-3-1-17 16,3 0 17-16,0-1 0 0,-1 2-5 0,1-1 5 0,1 1 0 0,5 1 0 0,-7-3 0 0,2 2 0 0,0 0 0 0,-2 1 0 15,2 0 0-15,0 0 0 0,-1-3 0 0,3 3 0 0,0 0 0 0,-2 3 0 16,5-3 0-16,0 0 0 0,0 0 0 0,-8 2 0 0,1 1 0 0,-1 1 0 0,5 0 0 0,0-1 0 15,-3 1 0-15,3 1 0 0,0 0 0 0,-2 0 0 0,2 2 0 0,0-1 0 0,-2 1 0 16,2 0 0-16,0 0 0 0,-2 1 0 0,3 0 0 0,0 1 0 0,-1-1 0 0,1 2 0 0,-1-1 0 0,1 1 0 16,2-1 0-16,0 1 0 0,-2 1 0 0,2-1 0 0,0 2 0 0,1-1 0 0,0 0 0 0,0-2 0 15,3 3 0-15,3 10 0 0,1 0 0 0,0 2 0 0,2-3 0 0,1-1 0 0,0 1 0 0,1-3 0 16,1 0 0-16,-1 2 0 0,3-4 0 0,-2 0 0 0,1-1 0 0,1-3 0 0,-1 1 0 16,2 2 0-16,3-4 0 0,-2-1 0 0,2 3 0 0,-1-4 0 0,1 1 0 0,2 1 0 0,-3-3 0 15,1 1 0-15,1-1 0 0,-1-2 0 0,1 1 0 0,-2 0 0 0,1-3 0 0,0 1 0 16,-1-1 0-16,1 0 0 0,-2-1 0 0,3 1 0 0,-3-2 0 0,1-2 0 0,1 3 0 0,-4-3 0 15,1 0 0-15,0-2 0 0,-1 1 0 0,-1-1 0 16,2-1 0-16,-4-1 0 0,0-1 0 0,1-1 0 0,-3 0 0 0,1 0 0 0,1-3 0 0,-4 3 0 0,0-2 0 0,3-2 0 16,-5 1 0-16,0-1 0 0,2 0 0 0,-1-3 0 0,-1 1 0 0,0-1 0 0,-2-1 0 0,0-1 0 0,2 1 0 15,-3-3 0-15,0 2 0 0,0-2 0 0,-2-1 0 0,0 0 0 0,0 0 0 0,-1 1 0 0,0-1 0 0,0-1 0 16,-2 1 0-16,0 1 0 0,-1 0 0 0,0-1 0 0,-1 1 0 0,0 1 0 16,4 16 0-16,0 0 0 0,0 0 0 0,0 0 0 0,0 0 0 0,0 0 0 0,-25-42 0 0,-2-1 0 0,-1 0 0 15,14 32 0-15,1 2 0 0,-1-4 0 0,-2 3 0 0,-2 1 0 0,2-2 0 16,-2 3 0-16,1 0 0 0,-1 0 0 0,-2 1 0 0,2 0 0 0,-1 1 0 0,0 2 0 0,-1 1 0 0,-1-2 0 15,1 3 0-15,-1-1 0 0,-1 0 0 0,2 3 0 0,-2 0 0 0,-1-2 0 0,2 4 0 0,1-1 0 16,-2 0 0-16,1 1 0 0,1 2 0 0,-1 1 0 0,2-2 0 0,0 1 0 0,-1 1 0 16,2-1 0-16,-1 0 0 0,-2 1 0 0,5-2 0 0,0-1 0 0</inkml:trace>
  <inkml:trace contextRef="#ctx0" brushRef="#br0" timeOffset="146545.91">9247 11086 0 0,'0'0'359'0,"0"0"-371"0,-1-5 12 16,0 2 0-16,-1-2 16 0,1 0-16 0,0-1 0 0,-1 0 0 0,0-1 0 0,0 2 0 0,0-2-13 0,0 0 13 0,0 2 0 16,-2-3-25-16,0-1 25 0,1 2 0 0,-1 0-14 0,1 0 14 0,-3-1 0 0,1 2 0 15,-9-12 0-15,1 2 0 0,-2 0-1 0,1 1 1 0,-1 1 0 0,-1 0-5 0,0 3 5 0,1 2 0 16,-2-5-5-16,2 6 5 0,-1 0 0 0,-2-1 0 0,1 4 0 0,1 0 0 0,-2-2-4 0,2 2 4 15,-1 2 0-15,-3-1-1 0,2 1 1 0,-1 1 0 0,1 0-13 0,-1 2 13 0,-1 0 0 0,0-2 0 16,0 2 0-16,0 0 0 0,0 1-3 0,-1 1 3 0,1 0 0 0,1 1-4 0,1-1 4 0,1 1 0 16,-3 0-7-16,3 2 7 0,1-1 0 0,-2 0 0 0,3 1 0 0,-2 1 0 0,2 0-1 15,0 1 1-15,1 0 0 0,0 2-2 0,0 0 2 0,1-2 0 0,-2 3 8 0,3-1-8 0,-1 1 0 0,1 1 0 16,-1 0 0-16,1 0 0 0,-2 1 8 0,2 0-8 0,2 1 0 0,-2-1 6 16,4 1-6-16,0-1 0 0,-1 3 2 0,2-1-2 0,1 0 0 0,-2 1 0 0,3-1 0 0,0 2 0 0,-2 0 18 15,4 1-18-15,0 0 0 0,-1-1 13 0,1 1-13 0,1 0 0 0,-1 2 3 16,3-2-3-16,0 1 0 0,2 2 0 0,0-2 0 0,0 1 0 0,3 0-9 0,-1 0 9 0,0 0 0 0,3 0-13 15,-1-1 13-15,0 1 0 0,2 2-7 0,5 13 7 0,-1-1 0 0,1 1 0 0,1-7 0 0,2-1 0 16,-1 1 0-16,1-6 0 0,-3 1 0 0,1-1 3 0,3-2-3 0,1 1 0 0,0 1-8 16,-3-7 8-16,-1 1 0 0,3 0 0 0,-2 0 0 0,2 0 0 0,0 1-6 0,0-4 6 0,-1 1 0 15,2-1 0-15,-2-1 0 0,0 1 0 0,2 1 6 0,-9-9-6 0,0 1 0 0,1 0 0 16,11 8 0-16,1-1 0 0,0 1-4 0,-9-6 4 0,1 0 0 0,-1 0 2 0,1 0-2 0,2 0 0 0,0 2-2 16,0-3 2-16,-1 1 0 0,2 0 0 0,-1-2 0 0,2 1 0 0,-1 1-3 0,-1-3 3 0,1 0 0 15,-1 2-1-15,0-3 1 0,0 1 0 0,2-2 4 0,-2 0-4 0,1-1 0 0,-1 3 0 16,0-4 0-16,0 0 0 0,0-3 8 0,-3-1-8 0,1 2 0 0,1-3 9 0,-1 2-9 15,0-2 0-15,0 1 2 0,-2-2-2 0,0 1 0 0,1-1 0 0,-2-1 0 0,1 0 0 0,0-1 8 16,-2-2-8-16,1 1 0 0,-1-1 7 0,-1-1-7 0,1 0 0 0,1-1 32 0,-2-1-32 0,1 0 0 0,-1 1 0 16,-1-2 0-16,1 1 0 0,2-3 4 0,-4 0-4 0,0 2 0 0,3 0-14 15,-3-3 14-15,0 3 0 0,0-2-15 0,-1-2 15 0,1 2 0 0,0-2 0 0,-3-1 0 0,0 1 0 16,1 2 0-16,-3-2 0 0,0-2 0 0,3 3 0 0,-3-1 0 0,0 0 0 0,0-1-3 0,-1 1 3 16,0 1 0-16,1-4 0 0,-2 4 0 0,0 0 0 0,0-4 0 0,-2 3 0 0,0-2 0 0,-1 1-6 15,-1 1 6-15,-1-2 0 0,-1 2-7 0,0 0 7 0,0-2 0 0,0 1 0 0,-4 2 0 16,1-1 0-16,0-2-8 0,-3 3 8 0,1 2 0 0,0-5 0 0,-3 3 0 0,2 0 0 0,-3 1-3 15,1 1 3-15,-1 0 0 0,0 0 0 0,-14-8 0 0,1 1 0 0,-1 0-9 0,2 5 9 0,-1 0 0 16,0 0-6-16,-1 6 6 0,-1 0 0 0,0-2 45 0,1 5-45 0,-2 1 0 0,-2-3 0 16,2 4 0-16,-1 0 0 0,-1 0 14 0,1 0-14 0,-1 1 0 0,0 1-15 0,1-1 15 0,-1 1 0 0,0-1-29 15,6 2 29-15,-3 1 0 0,0-3 0 0,8 3 0 0,1 1 0 0</inkml:trace>
  <inkml:trace contextRef="#ctx0" brushRef="#br0" timeOffset="148949.31">12304 3948 0 0,'0'0'309'0,"0"0"-311"0,-8-3 2 0,1 2 0 0,0-4 20 16,2 5-20-16,-1-1 0 0,0-3 31 0,0 4-31 0,0-2 0 0,-2 0 0 0,-10 1 0 0,0-1 0 15,1-1 11-15,9 3-11 0,-1 0 0 0,-1-1-10 0,-11 2 10 0,2 0 0 0,-1 1 2 0,-1 0-2 16,1 0 0-16,-3 1 0 0,3 1 0 0,1-1 0 0,-1 1 0 0,-1 3 0 0,2-3 0 16,-2 2-1-16,4-1 1 0,-1 0 0 0,-2 2 2 0,2-1-2 0,-1 1 0 0,-1 0 0 15,4 0 0-15,-1 0 0 0,-1 3 8 0,2-2-8 0,1 0 0 0,-3 1-9 0,4 0 9 0,-1-2 0 0,-1 3 9 16,1 0-9-16,1-1 0 0,-1 2 0 0,3-2 0 0,0 0 0 0,-4 3 3 16,6-3-3-16,-1 2 0 0,-1-1-2 0,3 1 2 0,-1-1 0 0,0 3-4 0,3-2 4 0,0-1 0 0,-3 1 0 15,8-6 0-15,0 1 0 0,-2-1 16 0,3 1-16 0,0-1 0 0,-1-1 8 0,2 2-8 0,0 0 0 16,-2 0-7-16,2-1 7 0,0-1 0 0,-1 4 0 0,1-1 0 0,0-1 0 0,1 2 3 15,0 0-3-15,0-2 0 0,0 2-1 0,1-1 1 0,0 1 0 0,2-1-8 0,-1 3 8 0,0-2 0 16,1-1 0-16,8 12 0 0,-1-1 0 0,2 1 13 0,0-4-13 0,0 1 0 0,3 2 10 16,-1-6-10-16,0 1 0 0,1 1 15 0,1-2-15 0,0-2 0 0,0 1 0 0,2-3 0 0,-2 2 0 0,1-3 1 15,0-1-1-15,1 0 0 0,1 3-14 0,-3-6 14 0,1 1 0 0,2 2-9 16,-2-5 9-16,2 1 0 0,-1 4 0 0,1-5 0 0,0-1 0 0,0 2 11 0,1-1-11 0,-1 0 0 0,1 0 13 16,1-1-13-16,1 0 0 0,-2 0 1 0,16-2-1 0,0-1 0 0,0 3 0 0,-7-4 0 0,1 0 0 15,1-1-1-15,-6 0 1 0,0 2 0 0,1-2-2 0,-4-1 2 0,1 1 0 0,1-1 23 16,-14 3-23-16,1-1 0 0,-1-1 0 0,0 2 0 0,1-2 0 0,-1-1 11 0,2 1-11 0,0 0 0 0,2-2-5 15,-2 2 5-15,0-2 0 0,2-2-2 0,-1 1 2 0,1 0 0 0,2-1 0 16,-1 0 0-16,-2-1 0 0,1-1-11 0,-2-1 11 0,1 2 0 0,2-3-9 0,-3 2 9 0,-1-1 0 0,3 2-5 16,-5-3 5-16,0 3 0 0,3-3 0 0,-4 0 0 0,0-1 0 0,3 2-2 0,-5-1 2 0,0 2 0 15,0-3-3-15,-2 1 3 0,1-1 0 0,0 1-10 0,-3-1 10 0,0 0 0 0,2 0 0 16,-4 0 0-16,0 2 0 0,1-3-23 0,-2 2 23 0,0-1 0 0,1 0-8 0,-2 2 8 0,0-3 0 16,-2 2 5-16,-1 1-5 0,0 0 0 0,-1-3 0 0,-1 6 0 0,-1-1 0 0,1-4-4 15,-2 4 4-15,0-1 0 0,-1 1-5 0,-1 1 5 0,1-1 0 0,-3 0-6 0,1 2 6 16,0-2 0-16,-2 2 0 0,-1 2 0 0,-1-2 0 0,0 0-3 0,-2 1 3 0,1 2 0 0,-1-2 16 15,-1 3-16-15,-1-1 0 0,0 1-11 0,0 1 11 0,-1 1 0 0,-1-2 0 0,-15 4 0 0,1-1 0 0,-2-3-28 16,5 6 28-16,0-1 0 0,-2 0-21 0,8 3 21 0,0 0 0 0,-2 2 0 16,2 1 0-16,1 2 0 0,0-2 0 0,0 4 0 0,-1 0 0 0,1 1 12 0,4-2-12 0,1-1 0 0,-2 2-6 15,3 0 6-15,1 2 0 0,-3-2 4 0,6 3-4 0,-2 0 0 0,1 1 0 0,1 1 0 0,1 0 0 16,-1 1 0-16,9-9 0 0,0 2 0 0,-2 0-13 0,-8 8 13 0,2 0 0 0,-3 2 5 16,10-8-5-16,0-1 0 0,-2 1 0 0,3-3 0 0,0 2 0 0</inkml:trace>
  <inkml:trace contextRef="#ctx0" brushRef="#br0" timeOffset="149582.76">12651 5181 0 0,'0'0'328'0,"0"0"-328"15,0-2 0-15,0 0 0 0,-2-1 14 0,1 2-14 0,0-2 0 0,0-1 13 16,0 2-13-16,0-1 0 0,-2 0 4 0,1 0-4 0,0 1 0 0,-1-2 0 0,0 1 0 0,-1-1 0 0,0 2-11 16,0-1 11-16,0 1 0 0,-2-1-15 0,0 1 15 0,0 1 0 0,-1-3-13 0,-12 4 13 0,1-1 0 15,-3-2 0-15,0 3 0 0,1 0 0 0,-2 2-10 0,1 0 10 0,-1 0 0 0,0 2 12 16,0 0-12-16,0 1 0 0,0 0 18 0,0-1-18 0,0 0 0 0,-1 3 0 0,3-1 0 0,-2 1 0 0,0-1 8 16,2 1-8-16,-1 0 0 0,-1 0 14 0,2 1-14 0,-1-1 0 0,0 3 9 15,4-3-9-15,-2 0 0 0,0 3 0 0,3-3 0 0,1 0 0 0,-2 0 1 0,2 1-1 0,0-1 0 0,1 1 8 16,1-1-8-16,1 0 0 0,-2 2 2 0,4-1-2 0,0 0 0 0,-4 0 0 0,5-1 0 15,0-2 0-15,-1 3 5 0,8-6-5 0,0-1 0 0,-1 4-4 0,2-3 4 0,0 0 0 0,-2 1-7 16,2 0 7-16,0-2 0 0,-1 2 0 0,1 1 0 0,0 0 0 0,-1 1-13 0,2-3 13 16,0 1 0-16,-1 2-3 0,1-1 3 0,0 0 0 0,1 3-12 0,0-3 12 0,0-1 0 15,1 4 0-15,0-2 0 0,0 1 0 0,1-1-4 0,1 0 4 0,0 0 0 0,0 3 1 0,2-2-1 0,-1-2 0 16,1 3 0-16,11 6 0 0,0-1 0 0,2 1 0 0,1-2 0 0,1 2 0 0,1-3-9 16,-1 0 9-16,1 0 0 0,0 1-4 0,-1-3 4 0,2 0 0 0,-1 3 17 0,0-3-17 0,-1 1 0 15,2 1 0-15,11 5 0 0,0-1 0 0,2 3 20 0,-6-3-20 0,0 0 0 0,1 2 10 0,-6-5-10 0,0 0 0 16,3 1 7-16,-9-1-7 0,-1 0 0 0,1 1 0 0,-13-7 0 0,0 2 0 15,2-2 1-15,-2 3-1 0,-1-1 0 0,0 2 2 0,0-1-2 0,-1 1 0 0,1-1-5 0,-3 1 5 0,1 1 0 16,1 1 0-16,-4-3 0 0,0 2 0 0,1-1 7 0,-3 2-7 0,0 0 0 0,-3 1 3 16,-1-1-3-16,0 2 0 0,-1 0-5 0,-3-1 5 0,1 0 0 0,-1 1 0 0,-4-1 0 0,1-1 0 15,-3 3-5-15,0-2 5 0,-2 1 0 0,0-1 9 0,-14 8-9 0,-1-2 0 0,1 4-10 16,2-8 10-16,-1 1 0 0,0 1 0 0,4-1 0 0,0 1 0 0,-2-1-24 0,4-1 24 0,0 0 0 0,-1 0-29 16,4-4 29-16,-1-1 0 0,-1 2-9 0,5-4 9 0,-2 0 0 0</inkml:trace>
  <inkml:trace contextRef="#ctx0" brushRef="#br0" timeOffset="152635.14">10340 4095 0 0,'0'0'418'15,"0"0"-443"-15,1 0 25 0,0 0 0 0,0-2-36 0,0 2 36 0,0 0 0 0,0-1-11 16,-1 1 11-16,0 0 0 0,2-1 0 0,-2 1 0 0,0 0 0 0,3-2-6 0,-3 2 6 0,0 0 0 0,1 2-24 15,-1-2 24-15,0 0 0 0,-1 1-23 0,0 0 23 0,-1 0 0 0,1 1 0 0,0-2 0 0,0 2 0 16,-2 0-4-16,0 1 4 0,0-1 0 0,0 0 8 0,-2 0-8 0,1 1 0 0,0-2-7 16,-1 0 7-16,0 2 0 0,0 1 0 0,-2-3 0 0,1 2 0 0,0-2-10 0,0 2 10 0,0-2 0 15,-3 1 8-15,2 0-8 0,-1-2 0 0,0 1 19 0,0-1-19 0,1 0 0 0,-1 2 0 16,0-2 0-16,-1 0 0 0,1 0 6 0,1 0-6 0,0 0 0 0,-2 0-20 0,2 0 20 0,-1 0 0 16,-1-2-23-16,2 2 23 0,0 0 0 0,0-1 0 0,1-1 0 0,-1 1 0 0,1 0-12 0,1 1 12 15,0-1 0-15,0-2-2 0,1 3 2 0,-1 0 0 0,0-1 0 0,3 1 0 0,-2 0 0 16,0-2 0-16,2 2 0 0,-1 0 0 0,-1-1 0 0,2 1 0 0,-1 0 0 0,1 3 0 0,1-3 0 0,0 1 0 15,-2 2 4-15,3-2-4 0,0-1 0 0,-2 4 0 0,2-3 0 0,0 1 0 0,0 2 2 16,0-2-2-16,0 1 0 0,1 3 0 0,0-2 0 0,0 0 0 0,0 0 9 0,0 3-9 0,0-1 0 16,2 1 0-16,0-1 0 0,-1-1 0 0,2 5 20 0,0-4-20 0,-1 2 0 0,1 1 2 15,0-2-2-15,0 1 0 0,1 1-2 0,-5-9 2 0,0 0 0 0,0 0 0 0,9 17 0 0,0 0 0 16,1 2-6-16,-4-11 6 0,-1 0 0 0,0 2 7 0,0-2-7 0,0 1 0 0,0 0 2 0,1 0-2 16,-1-1 0-16,2 0 0 0,-2-1 0 0,0 0 0 0,2 2 15 0,-2-2-15 0,0 0 0 0,1 1 13 15,-1-1-13-15,0-1 0 0,1 2-13 0,-2-4 13 0,0 1 0 0,1 2 0 0,-1-1 0 0,0-1 0 16,1 0-32-16,-1-1 32 0,-1-2 0 0,1 4-17 0,-4-6 17 0,0 0 0 0,0 0-4 15,0 0 4-15,0 0 0 0,0 0 0 0,0 0 0 0,0 0 0 0,0 0 22 0,0 0-22 0,0 0 0 16</inkml:trace>
  <inkml:trace contextRef="#ctx0" brushRef="#br0" timeOffset="153186.82">10098 3896 0 0,'0'0'258'0,"0"0"-260"15,-6 0 2-15,-1-1 0 0,1 0 0 0,-1 1 0 0,0 0 0 0,-1-1 1 0,0 1-1 0,1 0 0 0,-1-2-1 16,0 2 1-16,-1 0 0 0,0 1 1 0,1 0-1 0,-1-1 0 0,-1 1 0 16,-12 4 0-16,2 1 0 0,-1 0-1 0,1 1 1 0,1 0 0 0,-2 3 0 0,4 0 0 0,-1-2 0 0,0 3 2 15,3-1-2-15,-2 1 0 0,0 0 0 0,3 2 0 0,1-2 0 0,-3 1-2 0,5 2 2 16,0 1 0-16,-4-2 0 0,5 0 0 0,0-1 0 0,-2 3 1 0,5 0-1 0,0-2 0 0,-3 0 0 15,5 1 0-15,1 1 0 0,-2 0-1 0,3-2 1 0,0 2 0 0,-2-1 0 0,2 0 0 0,0-2 0 0,1 2 0 16,2 0 0-16,0-2 0 0,1 2 0 0,0 0 0 0,1-1 0 0,2 0 0 16,0 1 0-16,0 0 0 0,1 0 0 0,0-1 0 0,0-1 0 0,3 1 0 0,-1-2 0 0,0 1 0 0,1 1 0 15,1-3 0-15,-1 1 0 0,2 2 0 0,1-3 0 0,0 0 0 0,0 1 0 0,1-1 0 0,-1-1 0 16,3 2 0-16,-1-2 0 0,0-1 0 0,2 1 0 0,-1-1 0 0,1-1 0 0,0 3 0 16,1-3 0-16,-1-2 0 0,2 2 6 0,-1-1-6 0,1-1 0 0,-1 2-5 15,1-5 5-15,-1 2 0 0,3 0 0 0,-2-1 0 0,-1-2 0 0,2 3-1 0,-3-4 1 0,1 0 0 0,2 1 0 16,-2-2 0-16,-1 0 0 0,1-2 0 0,-1 2 0 0,1-2 0 0,1 1 0 0,-2-2 0 0,-1 2 0 15,2-3 6-15,-3 1-6 0,1 0 0 0,2-1-4 0,-2 0 4 0,-1-2 0 0,0 2 0 16,0-3 0-16,-1 1 0 0,1-1 0 0,-2-1 0 0,-1 1 0 0,2-3-2 0,-4 2 2 0,0 0 0 0,3-3 0 16,-4 1 0-16,0 0 0 0,2-2 0 0,-3 1 0 0,-1 0 0 0,1 0 0 0,0 0 0 15,-1-1 0-15,0-2 0 0,-1 1 0 0,-1-1 0 0,0-2 0 0,-1 2 0 0,0 1 0 0,2-2 3 16,-3 1-3-16,0 0 0 0,0-3 0 0,-1 4 0 0,0 0 0 0,-2-2-3 0,1-1 3 0,0 1 0 16,-1 0 0-16,-1 0 0 0,0 1 0 0,-1-1 0 0,-2 2 0 0,1-2 0 0,-3 2 0 15,1-2 0-15,0 4 0 0,-2-4 0 0,0 4 0 0,0-1 0 0,-1-1 0 0,-1 3 0 0,0-1 0 16,-1 1 0-16,-1 1 0 0,0 0 0 0,1 2 0 0,-1 2 0 0,-1-2 0 0,-1 0 0 15,-1 4 0-15,0 1 0 0,-1-3 0 0,2 4 0 0,-1-1 0 0,-1 1 0 0,0 2 0 0,-1 0 0 16,0 2 0-16,0 2 0 0,1-1 0 0,-2 2 1 0,0 0-1 0,2 0 0 0,-1-1-1 0,2 5 1 16,-1 0 0-16,-2-1 0 0,2 3 0 0,1-1 0 0,-1 1 0 0,1 1 0 0,1 1 0 0,-3 1 0 15,5 0 0-15,-3 2 0 0,0-1 0 0,5 1 0 0,-1-2 0 0,-1 3 0 0,2-3 0 16,2 1 0-16</inkml:trace>
  <inkml:trace contextRef="#ctx0" brushRef="#br0" timeOffset="153870.31">10643 5620 0 0,'0'0'278'0,"0"0"-291"0,0 0 13 0,0 0 0 0,0 0 0 0,1-3-8 15,-1 3 8-15,0 0 0 0,2-1 13 0,-2 1-13 0,0 0 0 0,2 1 0 0,-1 0 0 0,0 1 0 0,0-2 6 16,0 1-6-16,0 0 0 0,0 2-11 0,0 0 11 0,0-1 0 0,1 2-1 0,-2-2 1 0,0 2 0 16,1 1 0-16,-1-2 0 0,0 2 0 0,0 0 0 0,-1 0 0 0,0 0 0 0,0 0-5 15,-1 1 5-15,0-1 0 0,0 2-2 0,-1-1 2 0,0-1 0 0,0 1 0 0,-2 0 0 0,0-2 0 0,-1 1 8 16,1 0-8-16,0-1 0 0,-1 2 12 0,0-3-12 0,0 0 0 0,0 1 6 15,0-2-6-15,-1 1 0 0,0-1 0 0,1-1 0 0,0 0 0 0,-2 2-11 0,0-3 11 0,0 0 0 0,1 0-11 16,7 0 11-16,0 0 0 0,0 0 1 0,0 0-1 0,0 0 0 0,0 0 0 0,0 0 0 0,0 0 0 16,0 0-4-16,-27-10 4 0,0 3 0 0,-2-4-2 0,23 8 2 0,1 0 0 0,-2-3 0 15,1 3 0-15,1 0 0 0,-1-1 0 0,2 1 0 0,0 0 0 0,-1-3 0 0,1 4 0 0,1-2 0 16,-1 1 0-16,2 2 0 0,0-2 0 0,-2 0 0 0,3 2 0 0,0-1 0 0,-2 0 0 16,2 0 0-16,0 2 0 0,-1-2 0 0,1 2 0 0,0 0 0 0,0-3 0 0,0 3 0 0,0 0 0 0,-1 0 0 15,1 0 0-15,0 0 0 0,0 3 0 0,0-3 0 0,0 2 0 0,-1 0 9 0,1-1-9 16,0 0 0-16,-2 2 5 0,0-1-5 0,1 0 0 0,0 1 0 0,0-1 0 0,0 0 0 0,0 2 0 15,2-4 0-15,0 0 0 0,0 0 17 0,0 0-17 0,0 0 0 0,0 0 20 0,-11 10-20 0,1 0 0 16,0 2 5-16,5-9-5 0,1 3 0 0,0-2 0 0,0-1 0 0,0 2 0 0,0-1-6 16,1 1 6-16,0-2 0 0,-3 2-15 0,3 0 15 0,0-1 0 0,-2 2-14 0,5-6 14 0,0 0 0 15,0 0 0-15,-6 9 0 0,1 0 0 0,-3 3 1 0,6-7-1 0,0 0 0 0,0 3 4 0,1-3-4 16,0 2 0-16,-1 0-10 0,2-1 10 0,0 0 0 0,0 3 0 0,0-2 0 0,0 1 0 16,2 0-11-16,0-1 11 0,0 1 0 0,0 1-5 0,2 0 5 0,-1-1 0 0,1 1 0 15,0 0 0-15,1-1 0 0,0 2 0 0,0-2 0 0,1 0 0 0,0 3 6 0,0-3-6 0,0 1 0 0,0 0 17 16,1-1-17-16,-1 1 0 0,2 0 6 0,-1-3-6 0,1 2 0 0,-1-1 0 0,-1 0 0 0,1 0 0 15</inkml:trace>
  <inkml:trace contextRef="#ctx0" brushRef="#br0" timeOffset="154404.7">10241 5435 0 0,'0'0'267'0,"0"0"-275"0,-13-1 8 0,1-1 0 0,-3 1 0 0,9 1 0 0,0 0 0 15,-1-1-3-15,0 1 3 0,1 0 0 0,-2 0 1 0,-9 0-1 0,2 1 0 0,-2 2-1 16,10-2 1-16,0 0 0 0,0 1 0 0,-8 3 0 0,-2 0 0 0,0 2 0 16,4 3 0-16,-1-2 0 0,0 0 0 0,0 3 0 0,1-1 0 0,-2 2 0 0,5-1 0 0,0 2 0 0,-2 2 0 15,4 0 0-15,0-1 0 0,-1 2 0 0,2-2 0 0,1 1 0 0,0 1 0 0,2 0 0 0,0 0 0 16,-4 0 0-16,5 1 0 0,0 0 0 0,-2 2 0 0,3-2 0 0,-2 1 0 0,0 2 0 0,2-2 0 0,0 0 0 15,-1 1 0-15,3-1 0 0,0-1 0 0,0 4 0 0,3-3 0 0,-1 0 0 0,1 2 0 16,0-3 0-16,1 0 0 0,0 3 0 0,1-2 0 0,0-1 0 0,3 2 0 0,-2-2 0 0,0 0 0 16,1 0 0-16,2 0 0 0,-1 0 0 0,1 1 0 0,4-2 0 0,-1 0 0 0,1 1 0 15,2-2 0-15,-2 0 0 0,3 2 0 0,-1-5 0 0,1 0 0 0,-1 1 0 0,15 8 0 0,-1-2 0 0,1 2 0 16,0-6 0-16,-1 1 0 0,2-2 0 0,-1-4 0 0,-1 0 0 0,0 2 0 16,1-4 0-16,1-2 0 0,-1 3 0 0,-2-5 0 0,1 0 0 0,-1 1 0 0,1-1 0 0,1-3 0 0,-1 1 0 15,0-2 0-15,3 0 0 0,-1 0 0 0,-3-1 0 0,2 0 0 0,-1 0 0 0,-4-3 0 0,0 2 0 16,2-4 0-16,-4 0 0 0,-1-3 0 0,1 1 0 0,-1-2 0 0,-2-1 0 0,1 0 0 15,-3-2 0-15,-1 1 0 0,3 0 0 0,-5-6 0 0,1 1 0 0,1-1 0 0,-7 0 0 0,-1 0 0 16,2-2 0-16,0 1 0 0,-2-2 0 0,1-1 12 0,-3 0-12 0,-1-2 0 0,1-1 19 16,-2 1-19-16,0 2 0 0,2-3 0 0,-5 1 0 0,0 0 0 0,0 0 17 0,-1 2-17 0,0 0 0 0,1-2-4 15,-4 3 4-15,0 0 0 0,0-2 2 0,-1 11-2 0,0 0 0 0,-1 0 0 0,-1-1 0 16,0 0 0-16,-1-2-8 0,-10-11 8 0,1 1 0 0,-2-2-14 0,-1 7 14 0,-1 0 0 0,1-2-15 16,-6 5 15-16,-1 0 0 0,0-2 0 0,2 4 0 0,1 1 0 0,-4-3-8 15,1 5 8-15,0-1 0 0,-1-2-1 0,1 4 1 0,-1 0 0 0,-1-1 0 0,-3 2 0 0,1 0 0 0,-1 2 0 16,-5 1 0-16,1 1 0 0,0-2 0 0,-3 2 0 0,2 1 0 0,-3-2 0 0,3 1 0 0,0 1 0 15,-1 0 0-15,1 4 0 0,1 0 0 0,-1-3 0 0,2 3 0 0,0 0 0 0,-1 0 0 16,1 3 0-16,0 1 0 0,-3 0 16 0,-1 0-16 0,0-2 0 0,1 3-7 0,5 1 7 0,-1 0 0 16</inkml:trace>
  <inkml:trace contextRef="#ctx0" brushRef="#br0" timeOffset="162528.85">13191 3863 0 0,'0'0'270'0,"0"0"-249"0,0 6-21 0,0 1 0 16,2-1 0-16,-2-4 0 0,0 2 0 0,0-4 0 0,1 5 5 0,-1-2-5 0,0 0 0 0,1 2-3 16,-1-2 3-16,0 2 0 0,1-1-22 0,-1 1 22 0,0-2 0 0,4 2 0 0,-4 0 0 0,0-1 0 0,2 2-12 15,-1-1 12-15,0-1 0 0,0 5-2 0,-1-4 2 0,0 0 0 0,2 2 14 16,-2-1-14-16,0 1 0 0,2 0 0 0,-2 0 0 0,0 0 0 0,1 1 4 0,-1-8-4 0,0 0 0 0,0 0-12 15,0 15 12-15,0-1 0 0,2 2-6 0,-2-8 6 0,0-1 0 0,0 1 0 16,0-1 0-16,0 3 0 0,0-2 12 0,0 0-12 0,0 1 0 0,-1 1 16 0,1-2-16 0,0 0 0 0,-1-1-3 16,1 2 3-16,0 0 0 0,-2 1 0 0,2 0 0 0,0-2 0 0,-2 1-11 0,1 1 11 0,0 0 0 15,0-1 9-15,1 1-9 0,0-1 0 0,-2 1 12 0,1 0-12 0,-1-1 0 16,0 2 0-16,1-1 0 0,0 0 0 0,0 1-16 0,0-1 16 0,0 1 0 0,0-1-9 0,1 1 9 0,0 0 0 0,-2 0 12 16,1 0-12-16,0 1 0 0,0-1 0 0,0 1 0 0,0-3 0 0,-1 4-1 0,2-13 1 0,0 0 0 15,0 0-12-15,-3 36 12 0,0 0 0 0,0 1 8 0,2-27-8 0,0 0 0 0,0 2 0 16,0-1 0-16,0-1 0 0,-1 0 8 0,2 1-8 0,0-1 0 0,-2 1-1 0,1-3 1 0,0 2 0 15,0 1-4-15,0-1 4 0,0 1 0 0,-1 0 0 0,1-1 0 0,0 1 0 0,0-1 1 16,0 1-1-16,0-1 0 0,0 2-5 0,0-2 5 0,0 1 0 0,0 1 21 0,-2 12-21 0,0 0 0 16,-1 2 0-16,-1-4 0 0,1 0 0 0,0 3 21 0,1-7-21 0,0 2 0 0,-2-1 7 15,1-2-7-15,0 0 0 0,-2 2-23 0,4-4 23 0,0-1 0 0,-2 3 0 0,2-5 0 0,0 2 0 0,0 0-5 16,1-3 5-16,0 2 0 0,-1 0 1 0,2-3-1 0,0 0 0 0,-2 4-9 0,2-4 9 16,0 1 0-16,-2 0 0 0,2-1 0 0,0 0 0 0,-1 2-17 0,1-1 17 0,0 1 0 0,-2 2-1 15,0-2 1-15,1 1 0 0,0 0 17 0,0 2-17 0,0-2 0 0,0 1 0 0,0-1 0 0,0 0 0 16,-1 3 20-16,1-3-20 0,0 2 0 0,0-1 21 0,0 0-21 0,0-1 0 0,-1 1-8 15,0-1 8-15,0-1 0 0,0 3 0 0,2-10 0 0,0 0 0 0,-2 2-10 0,2-1 10 16,0-1 0-16,-2 2 15 0,2 0-15 0,0-1 0 0,-2 0 5 0,-1 11-5 0,1-1 0 0,0 3 0 16,0 0 0-16,0-1 0 0,-1-1-11 0,1 0 11 0,0 0 0 0,0 1 1 0,1-3-1 0,0 0 0 0,-2 2 14 15,3-17-14-15,0 0 0 0,0 0 0 0,-2 28 0 0,0 0 0 0,-3 1 8 16,4-15-8-16,-1-2 0 0,1 1-7 0,1-7 7 0,0-1 0 0,0 1 0 0,-1 6 0 0,0 3 0 16,-1-2 0-16,1 1 0 0,0-1 0 0,0 2 0 0,0-1 0 0,0-1 0 0,0 3 11 0,0-3-11 15,0 1 0-15,-1 1 2 16,2-2-2-16,0 1 0 0,-2-1 0 0,1 1 0 0,0-2 0 0,0 2-5 0,1-8 5 0,0-1 0 0,0 1-1 0,0-1 1 0,0 1 0 0,0-1 9 0,0 1-9 0,0-1 0 15,-1 2 0-15,1 0 0 0,0 0 0 0,-1 1 9 0,1 0-9 0,0-2 0 0,-2 3-1 16,2-1 1-16,0 1 0 0,-3-1 3 0,3 1-3 0,0 1 0 0,-2-1 0 0,2 0 0 0,0 1 0 0,-2 1 3 16,2 0-3-16,0-1 0 0,-2 1 8 0,2-1-8 0,0 1 0 0,-2 0 23 15,1 11-23-15,0 2 0 0,-2 1 0 0,2-14 0 0,0-1 0 0,0 1-8 0,1-1 8 0,0-1 0 0,-2 4 2 16,2-5-2-16,0 2 0 0,-2 0-10 0,2-1 10 0,0 1 0 0,-1 1 0 16,1-1 0-16,0-2 0 0,-2 5-19 0,2-4 19 0,0 0 0 0,-2 3-11 0,2-3 11 0,0 1 0 0,-2 1-6 15,2-2 6-15,0 1 0 0,-2 1 0 0,2-1 0 0,0-1 0 0,-3 2 20 16,3 0-20-16,0-3 0 0,-2 4 4 0,1-2-4 0,0-1 0 0,0 2 1 0,0-1-1 0,0 0 0 0,0 0 0 15,1 0 0-15,0 0 0 0,-2 0 4 0,1-1-4 0,0 1 0 0,0 0-1 0,1-1 1 0,0 1 0 0,-1 1-9 16,0-3 9-16,0 2 0 0,0 0 0 0,0-1 0 0,0 1 0 0,-1-1-15 16,2-2 15-16,0 0 0 0,-2 2-4 0,2-2 4 0,0 1 0 0,-2 0 7 0,1-1-7 0,0 0 0 0,-2 2 0 15,2-1 0-15,0 1 0 0,0-1 13 0,0 1-13 0,-1 0 0 0,0-2 3 16,1 2-3-16,0-1 0 0,-2 1-10 0,2-1 10 0,0-1 0 0,-2 3 0 0,2-2 0 0,0 1 0 0,-1-1 6 16,1-1-6-16,0 1 0 0,-1 0 16 0,1-1-16 0,0 0 0 0,-1 1 14 0,2-2-14 0,0 0 0 15,-1 2 0-15,1-1 0 0,0-1 0 0,-1 1-1 0,1-1 1 0,0-1 0 0,-1 2-17 16,1-2 17-16,0 1 0 0,0-1 0 0,0-1 0 0,0 1 0 0,0-2 0 0,0 1 0 15,0-2 0-15,-1 3-2 0,1-1 2 0,0-1 0 0,0 1 5 0,0-3-5 0,0 1 0 0,-1 3-8 16,1-4 8-16,0 2 0 0,-2-1 0 0,1 2 0 0,0-4 0 0,0 3-25 0,0-3 25 0,0 0 0 0,0 2-25 16,0-2 25-16,0 0 0 0,-1 0-9 0,1 0 9 0,0 0 0 0</inkml:trace>
  <inkml:trace contextRef="#ctx0" brushRef="#br0" timeOffset="163162.91">12632 7064 0 0,'0'0'302'0,"0"0"-304"15,-1 3 2-15,0 0 0 0,1-3 0 0,-4 4 3 0,4-3-3 0,0 0 0 0,0-1 0 0,-1 3 0 16,1-1 0-16,0 1 0 0,-1-1 4 0,1 0-4 0,0-1 0 0,-1 1-2 0,1 0 2 0,0 1 0 16,0 2-11-16,0-4 11 0,0 1 0 0,0 3 0 0,0-3 0 0,0 2 0 0,2-1-2 0,-2 1 2 0,0-1 0 15,2 1 18-15,-1 0-18 0,1-2 0 0,-1 3 20 0,0 0-20 0,0-1 0 0,0 3 0 16,0-2 0-16,0-1 0 0,2 2 1 0,-2 0-1 0,0-1 0 0,3 1 2 0,-2-1-2 0,0 1 0 16,0-1 19-16,1 0-19 0,-1 1 0 0,0 1 0 0,0 0 0 0,0-1 0 0,0 0 8 0,0 0-8 15,0 1 0-15,1-1 1 0,0 0-1 0,-1 0 0 0,2 1 9 0,-2-1-9 0,0-2 0 0,1 4 0 16,-1-2 0-16,0-2 0 0,1 4 11 0,-1-3-11 0,0 0 0 0,0 3 7 15,0-3-7-15,1 2 0 0,-1 0-3 0,0-3 3 0,0 1 0 0,0 4 0 0,0-5 0 0,0 1 0 0,0 2 5 16,0 0-5-16,0 0 0 0,1-1-2 0,-1-1 2 0,0-1 0 0,0 5-6 0,0-4 6 16,1-1 0-16,-1 4 0 0,-1-3 0 0,0 1 0 0,2 0-17 0,-2 0 17 0,0 0 0 0,1-1-10 15,-1 1 10-15,0-1 0 0,1 1 4 0,-1-1-4 0,0-1 0 0,0 2 0 0,0-2 0 0,0 0 0 16,0 2 12-16,0-2-12 0,0 0 0 0,0 0 5 0,0-1-5 0,0 0 0 0,0 3 3 16,-1-3-3-16,0 1 0 0,3 0 0 0,-3-3 0 0,0 1 0 0,2 3 5 0,-1-3-5 0,0 1 0 15,0 0 2-15,-1-1-2 0,0 0 0 0,2 1-3 0,-2 0 3 0,0-2 0 0,2 2 0 0,-2 0 0 16,0-2 0-16,2 2-8 0,-1-2 8 0,0 0 0 0,0 2-4 0,-1-2 4 0,0 0 0 0,2 1-2 15,-2 0 2-15,0-2 0 0,2 2 0 0,-2 0 0 0,0-2 0 0,2 1-8 16,-2 1 8-16,0-1 0 0,2 0-4 0,-2-1 4 0,0 0 0 0,2 2 6 0,-1-2-6 0,0 0 0 0,0 0 0 16,0 0 0-16,1 0 0 0,-1-1 5 0,0 1-5 0,0 0 0 0,1-2 9 0,-1 1-9 0,0-1 0 15,2 1-2-15,-3 1 2 0,0 0 0 0,0 0 0 0,0 0 0 0,0 0 0 0,0 0 4 0,0 0-4 16,0 0 0-16,0 0 0 0,10-11 0 0,2 0 0 0,0-1 19 0,-9 8-19 0,0 0 0 16,2-1 0-16,-1 1 0 0,1 0 0 0,0-2-2 0,-1 2 2 0,0 0 0 0,0-3-10 0,0 2 10 15,0 0 0-15,3-2-4 0,-3 2 4 0,0-1 0 0,2 1 0 0,-1-1 0 0,1 1 0 0,0-1 1 16,-1 1-1-16,0-1 0 0,0 2 3 0,0-2-3 0,0 1 0 0,1-1 1 0,-1 1-1 15,0-1 0-15,0-1 0 0,0 3 0 0,0 0 0 0,1-3-9 0,-2 2 9 0,0-1 0 0,2 2-6 16,-2-1 6-16,1 1 0 0,2-3 1 0,-3 4-1 0,0-2 0 0,1-1 0 0,-1 1 0 16,0 1 0-16,1-1 4 0,0 3-4 0,-1-4 0 0,1 2 3 0,-1-1-3 15,0 0 0-15,0 2-4 0,0 1 4 0,1-2 0 0</inkml:trace>
  <inkml:trace contextRef="#ctx0" brushRef="#br0" timeOffset="177795.48">9397 7027 0 0,'0'0'454'0,"0"0"-462"16,-5-6 8-16,0 2 0 0,0-4-1 0,2 5 1 0,-1-1 0 0,0-1 0 0,1 1 0 0,-2 1 0 0,0-3 15 15,0 2-15-15,0-1 0 0,-2 1 19 0,1 1-19 0,0 0 0 0,6 3 0 0,-8-5 32 0,-12-2-32 16,1 1 0-16,1 0 0 0,-1 1 0 0,1 2 0 0,-3-2 9 0,1 3-9 0,1 0 0 0,-2 0-3 16,1 2 3-16,0 0 0 0,-2 0-10 0,2 1 10 0,1 0 0 0,-2 2 0 0,0-1 0 0,2 1 0 0,-2 0 5 15,2 1-5-15,-1-1 0 0,-1 2 7 0,1-1-7 0,1 1 0 0,-2 0 6 0,0 1-6 0,2 1 0 16,-3-1 0-16,1-1 0 0,1 2 0 0,-2 2-8 0,2-2 8 0,1 0 0 0,0 0-11 15,1 2 11-15,-1-1 0 0,0 2-7 0,4 0 7 0,-1-1 0 0,-1 2 0 16,1-2 0-16,3 0 0 0,-3 3-7 0,5-3 7 0,-2 2 0 0,-2 1 10 0,4 0-10 0,-2 0 0 0,3 0 12 16,0 0-12-16,0 0 0 0,1 1 0 0,2 0 0 0,0-1 0 0,-3 3 5 0,4-1-5 0,0 1 0 15,-3 0 5-15,3 0-5 0,0-1 0 0,0 2 11 0,3-1-11 0,0 1 0 0,-2 0 0 16,3 1 0-16,-1 0 0 0,1 1 8 0,2-3-8 0,0 2 0 0,1 1 21 0,2-2-21 0,-1 1 0 16,2 1 1-16,0-2-1 0,0 1 0 0,2 0 0 0,1-2 0 0,0 1 0 0,2 1-3 15,-1 0 3-15,0-1 0 0,1 0-17 0,1 0 17 0,0-3 0 0,1 4-5 0,-11-17 5 0,0 0 0 0,0 0 0 16,0 0 0-16,0 0 0 0,0 0 15 0,40 41-15 0,-1 1 0 0,4 0 12 15,-28-29-12-15,1-3 0 0,0 3 5 0,1-2-5 0,-1 2 0 0,4-1 0 0,-2-2 0 0,-1 1 0 0,2 0 0 16,-1 0 0-16,0-1 0 0,2 1 12 0,-1-4-12 0,1 3 0 0,0 1 7 0,14 0-7 0,-2 2 0 16,2 0 0-16,-18-9 0 0,0 1 0 0,1 0 10 0,1-2-10 0,-3 1 0 0,3 1-8 15,-2-4 8-15,1 2 0 0,2 0-15 0,-3-2 15 0,1 0 0 0,2 3 0 0,1-4 0 0,-2 0 0 16,1-1-10-16,0 0 10 0,0-1 0 0,0 0-14 0,-2 0 14 0,-1 1 0 0,3-3-9 16,-3-1 9-16,0 0 0 0,1-1 0 0,-1 0 0 0,-1-1 0 0,3 1 21 0,-2-2-21 0,0 1 0 0,-1-3 25 15,1 1-25-15,-1-1 0 0,2 2-3 0,-2-3 3 0,0 0 0 0,-1-1 0 0,0 1 0 0,-1-2 0 16,2 1-16-16,-3 0 16 0,2-1 0 0,0-1 4 0,-3-1-4 0,2 0 0 0,-1-2 15 15,-1 1-15-15,-1 1 0 0,0-3 0 0,1 1 0 0,-2 1 0 0,0-4 7 16,-2 2-7-16,1 1 0 0,-1-1 10 0,-2-1-10 0,0 1 0 0,0-1 12 0,-1 1-12 0,-1 0 0 0,2-2 0 16,-3 1 0-16,0 0 0 0,0 1 8 0,-2-1-8 0,0-1 0 0,1 1-1 0,-2 0 1 15,0 1 0-15,-1-3-11 0,-2 3 11 0,0 0 0 0,-1-2 0 0,0 3 0 0,0-1 0 0,-1-3 3 16,0 4-3-16,0-1 0 0,-3 0 19 0,1 1-19 0,0 1 0 0,-4-2 12 0,1 2-12 0,0-1 0 16,-2-1 0-16,0 3 0 0,-1 0 0 0,1-3 0 0,-3 5 0 0,0 0 0 0,0-3-14 15,-12-6 14-15,1-1 0 0,-3 2-3 0,2 5 3 0,0 0 0 0,0-1 0 0,1 7 0 0,1-1 0 0,-2-1 1 16,1 4-1-16,2-1 0 0,-3 0-6 0,-1 4 6 0,1 0 0 0,-2-3 7 0,0 5-7 15,1 1 0-15,-2-4 0 0,-3 3 0 0,1 1 0 0,-1-1-1 0,-1 3 1 0,2 0 0 0,0 2 8 16,-2 1-8-16,1 1 0 0,-2 1 12 0,1-1-12 0,1 1 0 0,-4 1 0 0,5 2 0 0,0-1 0 16,-1 0 7-16,-5 2-7 0,0-1 0 0,-2 3 12 0,6-4-12 0,-2 1 0 0,0 1 20 15,3 0-20-15,-1-2 0 0,-1 3 0 0,15-5 0 0,-2 2 0 0</inkml:trace>
  <inkml:trace contextRef="#ctx0" brushRef="#br0" timeOffset="180263.41">9349 9107 0 0,'0'0'325'0,"0"0"-362"0,-3-8 37 0,1 1 0 0,-2-1-21 16,3 4 21-16,0 0 0 0,-2-1-10 0,1 1 10 0,0 0 0 0,0-3 0 16,0 2 0-16,0-1 0 0,-1 3-1 0,0-4 1 0,-1 1 0 15,1 1 0-15,0-1 0 0,0 1 0 0,-3-1 0 0,2 0 0 0,0 1 0 0,-1-1 0 0,0 1 0 0,2-1 0 0,-4-1 0 0,1 2 0 0,0-1 0 0,-1-1 0 16,1 2 0-16,0 0 0 0,0-1 0 0,-2 0 0 0,0 1 0 0,1-2 0 15,-2 2 0-15,1 0 0 0,-1-2 0 0,1 2 0 0,0-1 0 0,-3 1 0 0,2 0 0 0,0 0 0 0,-2 0 0 16,-11-5 0-16,0 1 0 0,-1-2 0 0,3 3 0 0,-1 0 0 0,-3-1 0 0,6 3 0 16,-1-1 0-16,-1 2 0 0,4 0 0 0,-2 1 0 0,0-1 0 0,2 3 0 0,2 0 0 0,-3 0 0 15,3 0 0-15,0 1 0 0,1 1 0 0,0 0 0 0,1 0 0 0,-3-2 0 0,4 2 0 0,0 0 0 0,-3 0 0 16,3 0 0-16,0 0 0 0,-2 2 0 0,1-1 0 0,-1 1 0 0,1 0 0 16,-1 0 0-16,-2 0 0 0,1 2 0 0,0-1 0 0,1-1 0 0,-3 3 0 0,3-1 0 0,-2 0 0 0,2 0 0 15,-1 0 0-15,1 0 0 0,0 3 0 0,0-1 0 0,1 1 0 0,-3-2 0 16,4 3 0-16,0 0 0 0,-3-1 0 0,4 0 0 0,-1 0 0 0,1 2 0 0,0 1 0 0,0 0 0 0,-1 0 0 15,2-1 0-15,-1 1 0 0,1 0 0 0,1 1 0 0,0 0 0 0,-1-1 0 0,2 1 0 0,0-2 0 16,-1 3 0-16,0-1 0 0,0-2 0 0,0 4 0 0,2-1 0 0,-1-1 0 0,1 3 0 16,2-2 0-16,0 1 0 0,-2 0 0 0,3-1 0 0,0 0 0 0,0 3 0 0,1-3 0 0,1 1 0 15,-2 1 0-15,2-1 0 0,0-1 0 0,0 2 0 0,1-2 0 0,0 0 0 0,0 4 0 0,1-4 0 16,0 3 0-16,0-2 0 0,1 0 0 0,0 0 0 0,3 3 0 0,-2-1 0 0,0-2 0 0,0 2 0 16,2-2 0-16,0 0 0 0,1 4 0 0,0-5 0 0,0 2 0 0,0 3 0 15,1-4 0-15,-1 0 0 0,2 2 0 0,1-1 0 0,-2-1 0 0,1 4 0 0,2-4 0 0,-1 0 0 0,1 2 0 16,-1-2 0-16,0 2 0 0,2-2 0 0,-1-1 0 0,0 2 0 0,1-1 0 15,0 0 0-15,-1-1 0 0,2 3 0 0,2-3 0 0,-3 1 0 0,4 0 0 0,-1-1 0 0,1-2 0 0,-1 5 0 16,2-4 0-16,-1 0 0 0,3 1 0 0,-2 0 0 0,1-2 0 0,1 3 0 0,-1-3 0 0,-1 1 0 16,4-1 0-16,-2-1 0 0,-1 1 0 0,1 1 0 0,-1-1 0 0,2-2 0 0,-1 3 0 15,-1-1 0-15,1-3 0 0,1 4 0 0,0-2 0 0,0-2 0 0,-3 3 0 0,2-3 0 0,-1 0 0 16,3 3 0-16,-2-2 0 0,1-2 0 0,2 3 0 0,-3-1 0 0,2-4 0 0,1 4 0 0,-3-2 0 16,1-2 0-16,-1 3 0 0,0-2 0 0,-1 0 0 0,1 2 0 0,0-3 0 0,-1 0 0 15,2 0 0-15,-2-1 0 0,0 1 0 0,2-1 0 0,-5 0 0 0,1-2 0 0,2 2 0 0,-3-1 0 16,-1 0 0-16,3 1 0 0,-2-3 0 0,0 0 0 0,2 2 0 0,-1-2 0 0,0 0 0 0,0 0 0 15,0 0 0-15,-1 0 0 0,1-1 0 0,-3 0 0 0,2-1 0 0,-1 0 0 0,-2 0 0 0,1-1 0 16,1-1 0-16,-1 3 0 0,-1-5 0 0,2 2 0 0,-1 0 0 0,-1 0 0 0,2-3 0 16,-3 2 0-16,0-3 0 0,3 3 0 0,-5-2 0 0,0-1 0 0,3-2 0 0,-3 2 0 0,0-1 0 15,0 1 0-15,1 1 0 0,-3-3 0 0,3 0 0 0,-3 1 0 0,1-2 0 0,1 0 0 16,-2 0 0-16,0 1 0 0,0-3 0 0,1 2 0 0,-2-1 0 0,0 0 0 0,-1-1 0 0,0 1 0 0,2-2 0 16,-2 2 0-16,-1-2 0 0,2-2 0 0,-4 3 0 0,0-2 0 0,1-1 0 0,-2 0 0 15,0 1 0-15,2-2 0 0,-2 1 0 0,0 1 0 0,-2-4 0 0,1 3 0 0,0 0 0 0,-1-2 0 16,0 1 0-16,0 0 0 0,-2 0 0 0,0 2 0 0,1-1 0 0,0-2 0 0,-1 1 0 0,0 0 0 15,0 0 0-15,0 0 0 0,0 0 0 0,-4 0 0 0,3 1 0 0,0-1 0 0,-2-2 0 16,0 2 0-16,-1 0 0 0,1 0 0 0,0 0 0 0,0 0 0 0,-1-1 0 0,0 3 0 0,0-1 0 16,-2-2 0-16,-1 3 0 0,1-1 0 0,-1-2 0 0,0 3 0 0,0 1 0 0,-2-2 0 15,0 1 0-15,-1 1 0 0,0-3 0 0,-1 3 0 0,1 1 0 0,-1-3 0 0,-1 3 0 0,1 0 0 16,-2-1 0-16,1 1 0 0,1 1 0 0,-3-1 0 0,3 1 0 0,-1 1 0 0,0-2 0 16,-3 2 0-16,2 1 0 0,-2-2 0 0,0 5 0 0,0-4 0 0,-1 1 0 0,1 2 0 0,-1-1 0 0,-2 1 0 15,-14-3 0-15,1 0 0 0,-1-1 0 0,6 4 0 0,0 1 0 0,-3 0 0 0,3 3 0 16,0 0 0-16,0-1 0 0,0 3 0 0,1 1 0 0,0-2 0 0,0 3 0 0,1 0 0 0,0-1 0 15,-1 2 0-15,1-1 0 0,-1 3 0 0,4-3 0 0,-2 1 0 0,-1 2 0 0,0 0 0 0,-1-1 0 16,1 1 0-16,1 0 0 0,-1 0 0 0,0 2 0 0,4-1 0 0,-2-2 0 0</inkml:trace>
  <inkml:trace contextRef="#ctx0" brushRef="#br0" timeOffset="187938.43">9230 8930 0 0,'0'0'272'0,"0"0"-271"16,-4-3-1-16,-1 1 0 0,-1-4 0 0,3 4 0 0,-1 0 0 0,0 0 18 16,0-1-18-16,0 3 0 0,4 0 0 0,-5-6 18 0,0 5-18 0,0-1 0 0,-1-1-2 0,0 2 2 15,0-3 0-15,-1 0 0 0,0 2 0 0,0 1 0 0,0-3-14 0,-1 2 14 0,1 0 0 0,-3-1-8 0,-11-1 8 0,0 0 0 16,1-2 1-16,0 3-1 0,-1 1 0 0,0-2 0 0,3 2 0 0,1 0 0 0,-3-2-1 16,2 2 1-16,2 0 0 0,-2 1-1 0,3-1 1 0,-1 1 0 0,1-1 9 0,8 2-9 0,0 0 0 0,0-1 0 15,1 1 0-15,0 0 0 0,-2 1-2 0,-7 0 2 0,-1 0 0 0,1 0 15 16,8 1-15-16,0-1 0 0,-2-1 11 0,3 2-11 0,0-2 0 0,-2 2 0 0,0-1 0 0,1 1 0 0,0 1-6 15,0-1 6-15,-1 0 0 0,-1 2-2 0,-11 1 2 0,2 2 0 0,-2 1-6 0,3 0 6 16,-1-2 0-16,2 3 0 0,-2 0 0 0,2-2 0 0,0 3-1 0,10-6 1 0,0 0 0 0,-1 1-8 16,-7 5 8-16,0 0 0 0,1 1-9 0,1-1 9 0,0 1 0 0,0 0 0 0,4 1 0 0,-3-1 0 15,1 2 0-15,1-2 0 0,0 0 0 0,0 2-6 0,2 0 6 0,1-1 0 0,-2 2 0 16,2-2 0-16,1 1 0 0,-2 2 0 0,3-3 0 0,-1 0 0 0,-1 4-3 0,3-4 3 0,0 0 0 0,-1 3-2 16,3-4 2-16,-2 2 0 0,1 1-2 0,1 0 2 0,0-1 0 0,0 1 0 0,1 1 0 15,0-1 0-15,0 2 2 0,0-4-2 0,0 2 0 0,2 3 1 0,-1-5-1 0,0 2 0 0,3 3 4 16,-3-3-4-16,1 1 0 0,1 1 0 0,1-2 0 0,0 0 0 0,3 1-1 0,-2-1 1 0,0 2 0 15,2-2-2-15,0 0 2 0,1-1 0 0,0 3 5 0,-1-3-5 0,1 1 0 0,2 2 0 16,0-4 0-16,-1 4 0 0,1-1-4 0,-1 0 4 0,0 0 0 0,3 1-6 0,-2-2 6 0,0 2 0 16,4-1 2-16,-3 1-2 0,0-1 0 0,3-1 0 0,-1 0 0 0,2-1 0 0,-3 2-7 15,4-3 7-15,-2 1 0 0,3 2-7 0,-1-4 7 0,1 1 0 0,0 1 5 0,0-2-5 0,-1 0 0 0,2 0 0 16,0-1 0-16,-3-2 0 0,5 5 11 0,-2-4-11 0,1 1 0 0,-1-1 6 16,1-1-6-16,-2 1 0 0,3 0-6 0,-1-3 6 0,0 0 0 0,-1 1 0 0,3-2 0 0,-2 1 0 15,2-1-8-15,0 0 8 0,-1-2 0 0,3 2 3 0,-3-4-3 0,-1 1 0 0,2 1-1 0,-2-1 1 16,0-1 0-16,2 1 0 0,-2-2 0 0,-3 0 0 0,4-2 0 0,-2-1 0 0,0 2 0 0,1-2 35 15,-3 1-35-15,1-2 0 0,0 0 13 0,-1-3-13 0,-3 3 0 0,3-2 0 0,-4 1 0 0,0-3 0 16,1 2-10-16,-9 5 10 0,0-3 0 0,2-2-9 0,-3 2 9 0,1 0 0 0,-1-1-4 16,0-1 4-16,0 1 0 0,0 0 0 0,4-10 0 0,0-1 0 0,1 2-5 0,-5-1 5 0,0-2 0 15,2-1-11-15,-5 0 11 0,0 2 0 0,-2-4-2 0,-1 3 2 0,0-1 0 0,-1-1 0 0,-3 2 0 0,1 0 0 16,-2-2 1-16,0 1-1 0,-1 0 0 0</inkml:trace>
  <inkml:trace contextRef="#ctx0" brushRef="#br0" timeOffset="-158542.86">9221 11035 0 0,'0'0'268'0,"0"0"-276"15,-3-7 8-15,0 0 0 0,-1-3 0 0,0 6 0 0,2 0 0 0,0-3-4 0,0 2 4 0,0 0 0 0,-1-1 0 16,1 2 0-16,-1-2 0 0,0 0 0 0,1 0 0 0,0 1 0 0,-1-1 0 0,1 1 0 0,0-1 0 0,-2 0 0 16,1 0 0-16,0 1 0 0,-1-3 6 0,0 3-6 0,1 1 0 0,-2-5 3 0,1 3-3 0,0 0 0 0,-1 0 0 15,0-1 0-15,-1 3 0 0,1-4 21 0,0 2-21 0,-1-1 0 0,-1 1 6 16,1 0-6-16,1-1 0 0,-2 0 4 0,1 1-4 0,0 0 0 0,-3-1 0 0,2 2 0 0,0 0 0 0,-1-2-1 15,1 2 1-15,-1-1 0 0,-2-1 0 0,2 2 0 0,-1-1 0 0,0 1-1 0,1-1 1 0,-1 1 0 16,-1-1 0-16,2 1 0 0,0 0 0 0,-3 0 3 0,2 1-3 0,-1 0 0 16,0-2 8-16,1 2-8 0,0 0 0 0,-3 0 8 0,3 1-8 0,0-1 0 0,-3 0 0 0,2 2 0 0,-1 0 0 15,0-3 26-15,1 5-26 0,0-1 0 0,-1-2-2 0,1 2 2 0,1 0 0 0,-4-1-15 0,3 2 15 0,-1 0 0 16,0-3 0-16,0 3 0 0,2 0 0 0,-3 2 3 0,3-1-3 0,-2 0 0 0,-1 0 43 16,2 1-43-16,-2 0 0 0,2 0 8 0,0 0-8 0,-1 0 0 0,1 1 0 0,-11 4 0 15,1 1 0-15,-4 0-1 0,15-4 1 0,-1 1 0 0,2-1-8 0,-1 0 8 0,1 0 0 0,-2 2-12 16,3 0 12-16,0-1 0 0,-2 0 0 0,1 0 0 0,1 0 0 0,0 1-3 0,1 1 3 0,-1-1 0 15,-1 2-1-15,2-1 1 0,0 0 0 0,-2 0 0 0,-7 10 0 0,-1 0 0 0,0 1 0 16,3-2 0-16,1 1 0 0,-1 1 6 0,2-2-6 0,1 0 0 0,0 2-4 0,2-3 4 0,0 0 0 16,0 2 10-16,3-3-10 0,0 1 0 0,-1 2 0 0,3-3 0 0,0 1 0 0,0 1 0 0,1-2 0 15,0 1 0-15,0-1-2 0,1 1 2 0,0 0 0 0,0 0-13 0,-1 0 13 0,1-1 0 16,1 4 0-16,0-2 0 0,0-1 0 0,-2 0-12 0,2 1 12 0,0 0 0 0,2-1 3 0,-1 1-3 16,1-3 0-16,-1 4-5 0,-1-17 5 0,0 0 0 0,0 0 0 0,0 0 0 0,0 0 0 0,0 0 4 15,0 0-4-15,0 0 0 0,0 0 1 0,12 60-1 0,1-2 0 0,0 2-9 0,-7-46 9 0,-1 1 0 16,3 2 0-16,-1-4 0 0,-2 3 0 0,2-2-1 0,2 1 1 0,-3-2 0 0,2 3 1 15,-2-3-1-15,0 1 0 0,3 0-3 0,0-2 3 0,-2 1 0 0,3 1 0 0,0-3 0 0,-1 2 0 16,3 1-6-16,-2-1 6 0,0 0 0 0,2 2 3 0,-2-4-3 0,0 1 0 0,3 1 10 16,-4-1-10-16,0-1 0 0,2 1 0 0,-1-2 0 0,0 0 0 0,2 2 14 0,-1-1-14 0,0-1 0 0,2 2 45 15,0-4-45-15,-1 1 0 0,0 1 14 0,0-2-14 0,1 0 0 0,-1 1 0 0,1-3 0 16,-2 0 0-16,2 2-12 0,-1-2 12 0,-1 0 0 0,2 0-13 0,-1 0 13 0,0-1 0 16,2 2-8-16,-2-4 8 0,1 1 0 0,0 2 0 0,-1-2 0 0,1-2 0 0,0 4 4 0,-1-3-4 0,0 0 0 15,1 1 1-15,0-3-1 0,0 1 0 0,-1 0 6 0,-7-2-6 0,0 0 0 0,0 2 0 16,0-2 0-16,1 0 0 0,-1 0 2 0,1 0-2 0,-1 0 0 0,2 0 4 0,1 0-4 0,-3 0 0 15,2 0-7-15,1 0 7 0,-2 0 0 0,2-3 0 0,10 1 0 0,2 0 0 0,0 0-18 16,-12 1 18-16,1 0 0 0,-1-2-8 0,1 0 8 0,-1 2 0 0,1-2 11 0,9-3-11 0,0-1 0 16,2 2 0-16,-2-3 0 0,-1 1 0 0,2 0 15 0,-3-1-15 0,0-1 0 0,1-1 21 15,-4 2-21-15,-1 0 0 0,3-2 5 0,-5 1-5 0,1-1 0 0,2 0 0 0,-3 0 0 0,0 1 0 16,2-2 14-16,-3-1-14 0,0 1 0 0,2 0 12 0,-2-1-12 0,1 0 0 0,1-2-8 0,-4 2 8 0,0-1 0 16,2 1 0-16,-2-2 0 0,-1 1 0 0,1-1-5 0,-2 1 5 0,0-1 0 0,2-1-8 15,-3 2 8-15,0-1 0 0,1-1-6 0,-3-1 6 0,0 2 0 0,2-3 0 0,-4 1 0 0,0 1 0 16,1-2-6-16,-3 0 6 0,-1 0 0 0,1 1-19 0,-1-1 19 0,0 0 0 0,0 1-10 15,0 0 10-15,-2 0 0 0,-1-2 0 0,1 2 0 0,0-1 0 0,-2 0 7 0,0 1-7 0,-1-1 0 16,-1 0 51-16,0 1-51 0,-1-2 0 0,-1 1 14 0,0-1-14 0,-1 2 0 0,0-2 0 16,-8-10 0-16,1 0 0 0,-3-1-15 0,1 6 15 0,2-2 0 0,-3 0-14 0,1 7 14 0,0-3 0 0,-2 0 1 15,2 3-1-15,1-1 0 0,-3-1 0 0,1 3 0 0,0-2 0 0,-1 1-10 0,-1 0 10 16,1 1 0-16,0-1-10 0,2 1 10 0,-1 1 0 0,-3-1-8 0,4 2 8 0,1 1 0 0,-3-3 0 16,14 10 0-16,-2 2 0 0</inkml:trace>
  <inkml:trace contextRef="#ctx0" brushRef="#br0" timeOffset="-130765">15354 5829 0 0,'0'0'259'0,"0"0"-251"0,3-6-8 15,0 0 0-15,2 1 17 0,-3 3-17 0,0-1 0 0,1-1 0 0,-1 1 0 0,0 3 0 0,2-5 12 16,1 2-12-16,-2 2 0 0,1-4-8 0,0 3 8 0,0 0 0 0,0-1 0 0,1 1 0 0,1 0 0 16,-1-1 0-16,0 2 0 0,0 0 0 0,1-3 2 0,-1 3-2 0,1 1 0 0,1-3-3 15,-1 3 3-15,0 0 0 0,1-1-5 0,1 1 5 0,-2 0 0 0,2 0 0 0,-2 0 0 0,1 0 0 0,0 0 5 16,-1 1-5-16,0 0 0 0,2 1-2 0,-1-2 2 0,-1 1 0 0,0 3 3 0,0-2-3 15,0 0 0-15,1 0 0 0,0 0 0 0,-1 1 0 0,0 0 2 0,-1-1-2 0,1 1 0 0,0 0 20 16,-1 2-20-16,0-2 0 0,0 0 7 0,-1 0-7 0,1 1 0 0,1 1 0 0,-2-3 0 16,0 3 0-16,0 0 6 0,-1-2-6 0,0 1 0 0,2 1 13 0,-3-2-13 0,0 0 0 0,2 2 13 15,-3-2-13-15,0 1 0 0,2-1 0 0,-2 2 0 0,0-2 0 0,1 1 2 0,-1-1-2 0,0 1 0 16,0-1 0-16,-1 1 0 0,0-1 0 0,2 1 2 0,-2 0-2 0,0-2 0 0,1 2 0 16,-1-2 0-16,0 2 0 0,-1 0 11 0,1-1-11 0,0-2 0 0,-1 3-3 0,1-2 3 0,0 1 0 15,-2 0-7-15,1 0 7 0,0-1 0 0,-1 2 0 0,0-1 0 0,0-1 0 0,0 1-4 0,-1-1 4 16,1 0 0-16,-2 0-1 0,0 0 1 0,1 0 0 0,0 0 1 0,-1-1-1 0,0 0 0 0,0 2 0 15,4-3 0-15,0 0 0 0,0 0 3 0,-11 2-3 0,1 0 0 0,-1 2 0 0,6-4 0 0,-1 0 0 16,-1 1-10-16,1-1 10 0,0 0 0 0,-2 1 0 0,1-1 0 0,1 0 0 0,-1-2 1 16,1 2-1-16,0 0 0 0,-3-1 12 0,2-1-12 0,0 1 0 0,0-1 10 0,-1 0-10 0,1-1 0 0,-1 1 0 15,0-1 0-15,0 0 0 0,1 0-2 0,0 0 2 0,0 0 0 0,-1-1-8 16,1 1 8-16,0-1 0 0,0 0-9 0,0-1 9 0,1 2 0 0,-2-3 0 0,2 2 0 0,0-1 0 0,-4-1 4 16,4 2-4-16,0-2 0 0,-1-1 5 0,0 2-5 0,1 0 0 0,0-2-6 0,1 1 6 0,0-1 0 15,-3 1 0-15,3 0 0 0,0 0 0 0,-1-1-12 0,2-2 12 0,0 3 0 0,-3-2-14 16,2 1 14-16,1-1 0 0,-2 1 0 0,2-1 0 0,0-1 0 0,0 1 0 0,0 0 0 0,1 0 0 15,-1-1 6-15,1-1-6 0,0 2 0 0,0-1 13 0,0 0-13 0,0-1 0 0,0-1 11 16,1 2-11-16,-1 0 0 0,-1-3 0 0,2 2 0 0,0-2 0 0,0 4 2 0,1-4-2 0,0 2 0 16,-1-2-2-16,1 2 2 0,0 0 0 0,0-3 3 0,1 1-3 0,0 1 0 0,-1 0 0 15,1-1 0-15,0 1 0 0,1-3 3 0,0-10-3 0,0-2 0 0,1-1-13 0,-1 6 13 0,0-3 0 16,1 1-13-16,-1 14 13 0,0-1 0 0,0 0 0 0,2-9 0 0,0 0 0 0,1 0-8 16,-3 12 8-16,0 0 0 0,2 0 1 0,-2 0-1 0,0 0 0 0,2-1-5 0,-2 2 5 0,0 0 0 0,2-3 0 15,-2 4 0-15,0-2 0 0,1-2-10 0,0 3 10 0,0 0 0 0,0-2-15 0,-2 8 15 0,0 0 0 16,0 0 4-16,0 0-4 0,0 0 0 0</inkml:trace>
  <inkml:trace contextRef="#ctx0" brushRef="#br0" timeOffset="-130464.89">15719 4848 0 0,'0'0'324'0,"0"0"-318"16,0 5-6-16,0 1 0 0,-1-1 0 0,1-1 0 0,0 0 0 0,-1-1 6 15,1 0-6-15,0 0 0 0,-2 2 2 0,2-2-2 0,0 1 0 0,-2 2 7 0,1-2-7 0,0 1 0 16,-1 1 0-16,0 0 0 0,0 1 0 0,2-7 0 0,-2 5 12 0,-1 2-12 0,0 0 0 0,0 0 13 16,-1 0-13-16,1 1 0 0,-2-1 1 0,-6 11-1 0,-2 0 0 0,2 0 0 0,0-2 0 0,-1 1 0 0,0 3-5 15,0-5 5-15,-1 1 0 0,-1 1-3 0,2-4 3 0,1 3 0 0,0-1 12 0,0-3-12 16,1 1 0-16,0 2 0 0,0-3 0 0,1-1 0 0,-3 2 14 0,3-2-14 0,1-1 0 0,-2 1 10 15,1 0-10-15,1-2 0 0,-1 1 11 0,2-1-11 0,-1-1 0 0,-1 2 0 0,2-2 0 0,0-2 0 16,-3 3-1-16,3 1 1 0,0-1 0 0,-1 1-10 0,0-1 10 0,1 0 0 0,-2 2-7 16,6-7 7-16,0-1 0 0,-1 1 0 0,-4 6 0 0,0-1 0 0,-2 1-6 0,10-10 6 0,0 0 0 15</inkml:trace>
  <inkml:trace contextRef="#ctx0" brushRef="#br0" timeOffset="-129447.11">14618 5514 0 0,'0'0'386'0,"0"0"-380"0,-1 0-6 0,0 0 0 0,0 0 6 15,1 0-6-15,0 0 0 0,-3 0 0 0,3 0 0 0,0 0 0 0,-1 0 0 0,1 0 0 0,0 0 0 0,3 1 7 16,-2-1-7-16,0 0 0 0,0 1 11 0,0-1-11 0,0 0 0 0,2 1 0 0,0 0 0 16,-1 1 0-16,2-1 19 0,-1 0-19 0,0 0 0 0,1 1 5 0,1-2-5 0,-1 2 0 0,1 0 2 15,0 1-2-15,0-1 0 0,1 2 0 0,1 0 0 0,-1-1 0 0,0 1-6 16,0-1 6-16,0-1 0 0,2 5 2 0,-2-3-2 0,1-1 0 0,0 3 9 0,0-1-9 0,-1 1 0 0,0-1 0 16,0 0 0-16,0 0 0 0,1 2 9 0,-2-2-9 0,0 0 0 0,2 1 1 0,-2 2-1 0,0-3 0 15,2 2-2-15,-3-1 2 0,0 0 0 0,3 2 0 0,-3-3 0 0,0 2 0 0,1 0 9 16,-1-1-9-16,0-2 0 0,0 3 9 0,-1-1-9 0,0-1 0 0,1 2 2 0,-2-2-2 0,0 1 0 15,3 1 0-15,-3-3 0 0,0 1 0 0,1 1-3 0,-2-2 3 0,0 1 0 0,1-2-9 16,-1 0 9-16,0 0 0 0,0 3-12 0,-1-3 12 0,0 1 0 0,0-3 0 0,0 2 0 16,0 0 0-16,-1 0 1 0,0-2-1 0,0 2 0 0,-1-1 5 0,0 0-5 0,0-1 0 0,0-1-10 0,-1 2 10 0,-1-1 0 15,1 1 0-15,-1-2 0 0,0 0 0 0,0 2-7 0,0-2 7 0,0 0 0 0,-3 2-3 16,2-2 3-16,0 0 0 0,-2-2 0 0,2 1 0 0,0 0 0 0,-3-1 0 0,2-1 0 0,0 3 0 16,-1-3-12-16,0 1 12 0,1-1 0 0,-2 0-17 0,2-1 17 0,0 1 0 0,-3-2-3 15,3 1 3-15,-1-1 0 0,-1 0 0 0,1 1 0 0,1-2 0 0,-2 0 11 0,2 0-11 0,0-1 0 0,-1 1 2 16,2-1-2-16,0 1 0 0,-2-1-6 0,3 1 6 0,0-3 0 0,-3 2 0 15,3 0 0-15,0-1 0 0,-1 0-10 0,1 2 10 0,1-1 0 0,-1-1 4 0,1 2-4 0,1 0 0 0,-2-3 27 16,2 4-27-16,0 0 0 0,0-3 0 0,1 4 0 0,0 0 0 0,-1-2 19 16,2 2-19-16,0 1 0 0,-2-2-1 0,2 3 1 0,0 0 0 0,-2-1-11 0,2 1 11 0,0 2 0 0,0-3 0 15,0 3 0-15,0-2 0 0,1 1-2 0,-1 1 2 0,0 0 0 0,2-1 14 0,-1 1-14 0,0 0 0 16,0 2 5-16,0 0-5 0,0-2 0 0,0 2 0 0,0-1 0 0,0 2 0 0,0-1-5 16,0 2 5-16,0-2 0 0,1 1 1 0,-1 1-1 0,0 1 0 0,1-1 3 0,-1 1-3 0,1 0 0 0,-1 1 0 15,-1-1 0-15,0 0 0 0,2 2-6 0,-2-3 6 0,0 2 0 0,0 1-4 16,-1-2 4-16,0 0 0 0,0 3-7 0,-1-3 7 0,1 0 0 0,-2 3 0 0,1-3 0 0,0 0 0 15,-1 1-8-15,0-1 8 0,0-2 0 0,-1 3-1 0,0-2 1 0,0 1 0 0,-3 0 2 0,2-2-2 16,0 1 0-16,-1 0 0 0,0-2 0 0,-1 1 0 0,-1 0 17 0,1 0-17 0,-1-1 0 0,-1 2 20 16,1-4-20-16,0 1 0 0,-3 2 3 0,-9 0-3 0,-1-2 0 0,-2 3 0 0,4-4 0 15,-1 0 0-15,-1 1-6 0,12-1 6 0,0 0 0 0,-2-1-6 0,3 1 6 0,0 0 0 0,-1-2-12 16,0 1 12-16,1 0 0 0,0 1 0 0,1-1 0 0,-1 0 0 0,-1-2 1 0,1 1-1 0,0 1 0 16,-2-2 4-16,3 1-4 0,0-1 0 0,-3 2 0 0,3-1 0 0,0-1 0 0,-2 2 0 0,1-2 0 15,1 0 0-15,-2 0 2 0,2 1-2 0,-1 0 0 0,0-3 0 0,2 2 0 0,0 0 0 0,-1 0 10 16,1 0-10-16,1 0 0 0,-2 0 0 0,3-1 0 0,0 2 0 0,-3-2 7 0,4 3-7 0,0-2 0 15,-2-1 0-15,3 2 0 0,0-1 0 0,-2 2-5 0,2-2 5 0,0 1 0 0,-1 0 0 16,2 1 0-16,0 1 0 0,-2-4-11 0,2 3 11 0,0 0 0 0,0 0 3 0,1-1-3 0,0 1 0 16,-1 0 7-16,1 1-7 0,0 0 0 0,-2-2 0 0,2 2 0 0,0 0 0 0,2-3-4 15,-2 3 4-15,0 0 0 0,1 0-14 0,0 0 14 0,0 0 0 0,0 0-12 0,1 0 12 0,-1 0 0 16,1 1 0-16,-1 1 0 0,0-1 0 0,2 0 15 0,-1 0-15 0,0 0 0 0,0 2 3 16,0-1-3-16,0 0 0 0,1 0-12 0,-1 1 12 0,0-1 0 0,1 2 0 0,1-1 0 0,-1 0 0 15,0 1 1-15,0 0-1 0,0 0 0 0,0 2 13 0,0-2-13 0,0 0 0 0,0 2 20 16,0-1-20-16,1 1 0 0,0-2 0 0,-2 2 0 0,0 0 0 0,1 0 4 0,-1 0-4 0,0-1 0 0,1 2-6 15,-2 0 6-15,0 0 0 0,2 0-12 0,-3-1 12 0,0-1 0 0,1 4 0 0,-1-3 0 0,0 1 0 16,-2 0 0-16,2-7 0 0,0 0 0 0,0 0 7 0,0 0-7 0,0 0 0 0,0 0 2 16,-9 18-2-16,0 1 0 0,-2 3 0 0,6-18 0 0,0 2 0 0,-2 0-10 0,1 0 10 15,-1 0 0-15,-1-1-10 0,1 0 10 0,0-2 0 0,-3 3 1 0,1-2-1 0,1 0 0 0,-3 1 0 16,2-3 0-16,0 2 0 0,-1 0 22 0,-1-2-22 0,1 1 0 0,-1 1 9 0,-12-1-9 0,0-1 0 16,0 1 0-16,13-3 0 0,0 0 0 0,-2 3 0 0,2-3 0 0,1 0 0 0,-2-1-4 0,3-1 4 15,0 2 0-15,-3-2 3 0,3 1-3 0,0 0 0 0,-1-2 5 0,0 2-5 0,0-1 0 0,1-3 0 16,-1 2 0-16,1 0 0 0,0-1 12 0,1 0-12 0,-1 0 0 0,0 0 5 0,1-2-5 15,0 1 0-15,-1-1 2 0,2 1-2 0,0-2 0 0,-3 0 0 0,4 0 0 0,-1 0 0 0,0-1 11 16,2-1-11-16,0 1 0 0,-2-1 10 0,3 1-10 0,0 0 0 0,-2-2-5 0,3-1 5 0,0 3 0 16,-1-1 0-16,2-2 0 0,0 3 0 0,0-5-3 0,1 5 3 0,0-2 0 0,1-2-5 15,0 2 5-15,0-1 0 0,1 1-6 0,0 0 6 0,0-1 0 0,1 0 0 0,1 0 0 0,-1 1 0 0</inkml:trace>
  <inkml:trace contextRef="#ctx0" brushRef="#br0" timeOffset="-129213.09">13985 5393 0 0,'0'0'452'0,"0"0"-452"0,5 0 0 0,0 0 0 0,3-1 5 0,-4 1-5 0,0 0 0 0,0-2 2 15,-1 2-2-15,0 0 0 0,-3 0 0 0,3 0-6 0,-1 0 6 0,1 0 0 0,0-3 0 0,-1 3 0 0,0 0 0 0,0 0 4 16,-1 0-4-16,0 0 0 0,1-2 3 0,-1 2-3 0,0 0 0 0,2-3 15 0,-1 3-15 0,0-1 0 16,1-1 0-16,-1 2 0 0,0-1 0 0,3-2 5 0,-2 2-5 0,0 0 0 0,2-1-6 15,-1 1 6-15,0 1 0 0,1-4-7 0,1 3 7 0,-1-1 0 0,1 0 0 0,-1 1 0 0,0-1 0 0,3 0-11 16,-2 2 11-16,0 0 0 0,0-2 1 0,0 2-1 0,2 0 0 0,-2-1 19 0,-1 1-19 0,0 0 0 15,2 2 0-15,-1-1 0 0,-1 0 0 0,2 2 25 0,-3-1-25 0,0-1 0 16,2 3 11-16,-6-4-11 0,0 0 0 0,0 0-13 0,7 8 13 0,-1-1 0 0,2 3 0 0,-7-5 0 0,0 0 0 16,1 2-12-16,-2 1 12 0,0-2 0 0,-2 1-10 0,2-7 10 0,0 0 0 0</inkml:trace>
  <inkml:trace contextRef="#ctx0" brushRef="#br0" timeOffset="-116851.37">18787 8016 0 0,'0'0'277'0,"0"0"-256"16,1 1-21-16,0 0 0 0,0 1 42 0,0-1-42 0,0 0 0 0,0 1 29 16,0-1-29-16,0-1 0 0,0 1 0 0,0-1 0 0,0 0 0 0,0 2-2 0,0-1 2 0,0 1 0 15,3-1-6-15,-2-1 6 0,0 1 0 0,0 0 10 0,0 0-10 0,0 0 0 0,0 1 0 16,0-1 0-16,0 0 0 0,0 1 14 0,0-1-14 0,0 0 0 0,1 2 3 0,0-1-3 0,-1 0 0 0,0 1-17 15,0-3 17-15,0 3 0 0,0 1 0 0,0-1 0 0,0 0 0 0,0 2-19 0,-1-3 19 0,0 1 0 16,1 3-13-16,-1-1 13 0,0-1 0 0,0 0-6 0,-1-4 6 0,0 0 0 0,0 0 0 0,0 10 0 16,0 1 0-16,-2 2-12 0,0-8 12 0,0 0 0 0,-1 2-6 0,0-1 6 0,0 1 0 0,-1 0 2 15,0-3-2-15,-1 1 0 0,-1 2 0 0,1-2 0 0,0-1 0 0,-2 2 13 0,-1-3-13 16,2 3 0-16,-2-2 2 0,1-1-2 0,-1 0 0 0,0 1-3 0,0-1 3 0,0-1 0 0,-1 1 0 16,1-1 0-16,0-2 0 0,0 2-8 0,-2-2 8 0,2 0 0 0,0 0 1 0,-1-1-1 0,1 0 0 15,0-1 5-15,1 0-5 0,-1 0 0 0,0-2 0 0,2 0 0 0,0 0 0 0,-3 0 5 16,2-2-5-16,1 1 0 0,0-1-7 0,2 0 7 0,0-1 0 0,-2-1-4 0,3 1 4 15,0 1 0-15,0-5 0 0,2 4 0 0,0-2 0 0,-2-1-2 0,3 1 2 0,0-1 0 0,0 0-2 16,3-10 2-16,0 1 0 0,1-2 0 0,2 3 0 0,1 0 0 0,1-2 0 0,1 4 0 16,2 1 0-16,-1-3-7 0,0 6 7 0,1 0 0 0,0-2-3 0,0 4 3 0,1 2 0 0,0-4 9 0,1 6-9 0,-2 0 0 15,0-1 0-15,-6 6 0 0,1 1 0 0,-1-4 3 0,0 4-3 0,0 0 0 16,0-1 0-16,0 1 0 0,1 0 0 0,1 0-7 0,-1 0 7 0,0 0 0 0,1 1 0 16,2-1 0-16,-2 1 0 0,1 1-12 0,-1-1 12 0,1-1 0 0,1 4-6 0,-1-1 6 0,1 1 0 0,0-2-6 15,-1 2 6-15,0-2 0 0,3 4 0 0,-3 0 0 0,0-2 0 0,1 1-5 0,-2 1 5 0,0-1 0 16,2 2-5-16,-3 0 5 0,1 1 0 0,1 0 0 0,-3-1 0 0,0-1 0 15,3 4 0-15,-4-2 0 0,1 0 0 0,0 1 2 0,-2-1-2 0,0 1 0 0,1 0 1 16,-3 0-1-16,0-2 0 0,3 3 4 0,-4-2-4 0,0 0 0 0,1 3 0 0,-2-4 0 0,-1 3 0 0,-1 0 7 16,0-2-7-16,0 0 0 0,0 2 7 0,-1-2-7 0,0 0 0 0,-3 0 3 15,-8 8-3-15,1-3 0 0,-3 4 0 0,1-5 0 0,-1-1 0 0,-2 0 1 0,3-2-1 0,-1-2 0 0,-1 1-1 0,1-4 1 0,1 0 0 16,-2 0-1-16,4-2 1 0,-1-1 0 0,0 1 0 0,8-2 0 0,1 0 0 0,-1-2-1 16,7 2 1-16,0 0 0 0,0 0 2 0,-11-4-2 0,-2 0 0 0,0-3-10 0,8 3 10 0,-1 0 0 15,0-1 0-15,2 1 0 0,0 1 0 0,-2-5-6 0,2 3 6 0,0-2 0 0,-3 1 2 16,4-1-2-16,0 2 0 0,-2-4 5 0,3 1-5 0,0 1 0 0,-2-1 0 0,3-1 0 0,0 0 0 15,-1 0 6-15,3-10-6 0,0 1 0 0,2-2 4 0,-1 12-4 0,0 0 0 0,0-2 0 16,5-7 0-16,0 1 0 0,1-2 0 0,-4 13 0 0,0-2 0 0,2-1 6 0,5-3-6 0,1-2 0 0,0 1 12 16,-6 8-12-16,2-1 0 0,-2-1 8 0,0 3-8 0,0 0 0 0,3-2 0 15,7-2 0-15,1 1 0 0,-1-1 2 0,-9 6-2 0,2 1 0 0,0-3-3 0,-1 2 3 0,1-1 0 0,-1 1-1 16,0 1 1-16,0 0 0 0,2 0 0 0,-2 0 0 0,0 0 0 0,1 3 4 0,1-2-4 16,-2 0 0-16,0 1 9 0,1 1-9 0,-1-2 0 0,0 2 0 0,-1 0 0 0,1-1 0 0,1 2 0 15,-3-1 0-15,0 0 0 0,3 3-6 0,-2-2 6 0,-1-1 0 0,0 3 0 0,-2-1 0 0,0-1 0 16,2 1-1-16,-3-1 1 0,0-1 0 0,0 4 0 0,-2-1 0 0,0-1 0 0,0 0 1 15,-1-1-1-15,0 1 0 0,-1 1-3 0,-1-1 3 0,0 1 0 0,0-1 2 0,-1-1-2 0,0 0 0 16,-3 2 0-16,1-2 0 0,0 1 0 0,-1 1-1 0,-1-1 1 0,0-2 0 0,0 3-8 0,0-1 8 16,0-1 0-16,-3 0-1 0,2-1 1 0,0 1 0 0,0-1 0 0,-1-1 0 0,1 1 0 0,-1 0-1 15,-1-2 1-15,2 0 0 0,0 2-2 0,1-3 2 0,-1 0 0 0,-1 2-5 0,3-2 5 0,0 0 0 16,-2-2 0-16,2 0 0 0,1 1 0 0,0-1-6 0,2 0 6 0,0-1 0 0,-2 0 4 16,2 1-4-16,0-2 0 0,0 1 8 0,3 0-8 0,0 1 0 0,-2-5 0 0,3 4 0 0,0 0 0 15,0-1 10-15,1-1-10 0,1 1 0 0,0-2 9 0,0 2-9 0,0 1 0 0,2-3 6 16,0 2-6-16,0 0 0 0,2-2 0 0,-1 2 0 0,0 0 0 0,1 0 5 0,0 1-5 0,1-1 0 15,1-1 7-15,-1 2-7 0,0 0 0 0,3 0 3 0,-3 1-3 0,0 0 0 0,3-1 0 0,-3 3 0 16,0-1 0-16,3-2 0 0,-4 3 0 0,0 0 0 0,2-3-9 0,-1 3 9 0,0 0 0 0,-1 3-6 16,-2-2 6-16,0 1 0 0,1 1 0 0,-3-1 0 0,0 0 0 0,1 0 1 0,-3 1-1 0,0 0 0 15,1 0 3-15,-3 0-3 0,0 1 0 0,0 0 4 0,-7 4-4 0,-1-1 0 0,0 3 0 16,-4-3 0-16,0 0 0 0,0 2-10 0,-2-3 10 0,1 1 0 0,-3 1-15 0,2-3 15 0,-2 0 0 16,0 1-19-16,0-1 19 0,1-1 0 0,-1 2 0 0,2-5 0 0,-2 1 0 0,1 1-14 15,9-3 14-15,1 0 0 0,-2 2 0 0,2-2 0 0,-1 0 0 0,1 0-2 0,1 0 2 0,0 0 0 16,-1-1 0-16,2 0 0 0,-2 0 0 0,1 0 1 0,2 0-1 0,0 1 0 0,0-3 1 15,1 1-1-15,0-1 0 0,-1 0-1 0,2-1 1 0,0 1 0 0,-1 0 0 0,2-1 0 0,0 1 0 0,1-1 0 16,0-2 0-16,0 2 0 0,2-1 1 0,0 2-1 0,0-2 0 0,1-1 7 0,10-4-7 0,-2-1 0 16,1 0 0-16,2 2 0 0,-1 1 0 0,3-2 6 0,-1 4-6 0,2 0 0 0,0-3 3 15,-2 5-3-15,1 0 0 0,0-2-1 0,0 4 1 0,-2-1 0 0,1 1 0 0,-2 2 0 0,1 0 0 16,0 0 0-16,-9 0 0 0,1 0 0 0,0 2-4 0,-3-1 4 0,0 1 0 0,2 1-1 16,-3-2 1-16,1 2 0 0,0-2 0 0,-1 1 0 0,0 1 0 0,0 0 8 0,-1 0-8 0,0 1 0 15,0 2 11-15,-1-2-11 0,0 0 0 0,1 0 15 0,-2 1-15 0,0 1 0 0,0-1 0 16,-1 0 0-16,0 1 0 0,-1 1 6 0,-6 5-6 0,0 3 0 0,-3 0 1 0,-2-1-1 0,-2 0 0 15,2 0-9-15,-3-1 9 0,1-1 0 0,-3 1 0 0,1-3 0 0,-2-1 0 0,2 2-5 0,-1-3 5 0,0-1 0 16,0 1-5-16,0-4 5 0,2 1 0 0,-3 1-9 0,3-3 9 0,-1-2 0 16,1 2 0-16,-1-3 0 0,2 0 0 0,-1 3-15 0,4-5 15 0,-1 1 0 0,-1 0-8 15,9-1 8-15,-2 2 0 0,2-3 0 0,2 1 0 0,0 0 0 0,-2-1 0 0,2 1 0 0,0 0 0 0,0 0 4 16,0-1-4-16,1-1 0 0,-2 1 1 0,2 0-1 0,0-2 0 0,0-1 1 0,0 2-1 16,0-2 0-16,0 0 0 0,1 0 0 0,0-1 0 0,-1 1 6 0,2-2-6 0,0 2 0 0,-1-2 5 15,2 1-5-15,0-1 0 0,1 0 0 0,0 0 0 0,0 1 0 0,1-1 0 0,1 0 0 0,0 1 0 16,0 0 5-16,2 1-5 0,-1-1 0 0,1 1 5 0,0-1-5 0,1 1 0 0,0-1 8 15,0 2-8-15,0 0 0 0,0-2 0 0,2 3 0 0,-1 0 0 0,1-2 11 0,-1 3-11 0,1 0 0 16,1-2 10-16,-1 3-10 0,2 0 0 0,-1-1 5 0,-1 3-5 0,1 0 0 0,0-2 0 0,-1 2 0 0,1 0 0 16,-1 0 2-16,-1 1-2 0,0 0 0 0,4-1-6 0,-5 3 6 0,0-1 0 0,3 2 1 15,-4-1-1-15,0 0 0 0,1 1 0 0,-2 0 0 0,1 0 0 0,0 3 4 0,-3-2-4 0,0 0 0 16,2 1 0-16,-3 1 0 0,0-1 0 0,0 1-3 0,-2-2 3 0,0 2 0 0,1 0 0 0,-2-1 0 16,0 0 0-16,-1 3 2 0,-1-2-2 0,0 0 0 0,0 1 2 0,-8 5-2 0,-1 1 0 15,1 2 1-15,-4-5-1 0,1-1 0 0,-2 3 0 0,2-6 0 0,-1 2 0 0,-1 1 1 0,1-6-1 16,1 1 0-16,-4 1-1 0,11-4 1 0,0-1 0 0,-1 1 1 0,1-2-1 0,1 0 0 0,-2 0 0 15,2 0 0-15,0 0 0 0,-3 0-5 0,3-2 5 0,0 2 0 0,-1-3-4 0,0 1 4 0,0 0 0 16,0-1-3-16,2 1 3 0,0 0 0 0,-3-1 0 0,3-2 0 0,0 1 0 0,-1 1-6 16,2-3 6-16,0 0 0 0,-2 1-6 0,3 0 6 0,0 0 0 0,-2-1-3 0,4-1 3 0,0 1 0 15,-2-2 0-15,3 2 0 0,0 1 0 0,-2-3-3 0,3 1 3 0,0 2 0 0,1-4-1 16,0 2 1-16,0 1 0 0,2-2-7 0,0 1 7 0,0 1 0 0,2-1 0 0,-1 2 0 0,0-1 0 0,1-1-8 16,0 2 8-16,1 0 0 0,1-3-6 0,-1 5 6 0,0-1 0 0,4-1 2 15,-3 2-2-15,0 0 0 0,1-2 0 0,0 3 0 0,-1 0 0 0,2-1 5 0,0 3-5 0,-1-2 0 16,0 1 0-16,2 1 0 0,-2 0 0 0,0-1-1 0,-1 1 1 0,1 0 0 0,1 2 0 0,-2 0 0 0,1 0 0 15,-1 0 3-15,-1 0-3 0,0 0 0 0,2 3 9 0,-4-2-9 0,0 0 0 0,2 2 4 16,-4 0-4-16,0-1 0 0,3 0 0 0,-5 0 0 0,0 1 0 0,2-1 5 0,-3 1-5 0,0 1 0 16,-1-1 0-16,0-1 0 0,0 1 0 0,-2 0 3 0,-1 1-3 0,1-1 0 0,-2 1 0 15,0-2 0-15,0 2 0 0,0 0 3 0,-3-3-3 0,2 1 0 0,0 3 6 0,-1-2-6 0,0-1 0 16,-1 0 7-16,1 0-7 0,0-2 0 0,-1 4 0 0,0-3 0 0,1-2 0 0,-2 3 15 0,2-3-15 16,-2 1 0-16,2-1 12 0,1-1-12 0,0 0 0 0,-1 1 12 0,2-1-12 0,0 0 0 0,0-2 0 15,2 0 0-15,0 0 0 0,-1 0 7 0,3 0-7 0,0-3 0 0,-3 2-3 16,4 1 3-16,0-2 0 0,-1-1-12 0,2 1 12 0,0 0 0 0,2-2 0 0,0 2 0 0,0-1 0 0,0-1-16 15,2 0 16-15,0 2 0 0,0-2-26 0,2 1 26 0,-1-1 0 0,0 2-24 16,0-1 24-16,0 2 0 0,4-2 0 0,-3 2 0 0,0 0 0 0,1-1-19 0,0 2 19 0,-1-1 0 0,0 2-13 16,-1 1 13-16,1-1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20:49.3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14916 15608 0 0,'0'0'297'0,"0"0"-299"0,1 4 2 0,0-1 0 0,3 2-18 16,-4-3 18-16,0 1 0 0,2 0 0 0,-1 0 0 0,0-1 0 0,0 2-6 0,-1-1 6 0,0 1 0 15,1 1-9-15,-1 0 9 0,0 0 0 0,0 0 5 0,0 0-5 0,0 1 0 0,-2 0 0 16,0 2 0-16,0 0 0 0,-1-1-3 0,-5 8 3 0,-1 2 0 0,-1-2 1 0,-3 0-1 0,1-1 0 16,-2 3 6-16,-1-4-6 0,-1-1 0 0,-1 3 0 0,0-5 0 0,1 0 0 0,-3 2 7 0,-1-4-7 15,0 1 0-15,-2 0-5 0,-15 0 5 0,-1 0 0 0,0 3-11 0,5-7 11 0,-1-1 0 0,-1 2 0 16,1-5 0-16,-1 1 0 0,0 0-6 0,0 0 6 0,0-2 0 0,1 5 0 0,0-5 0 0,1 2 0 16,0 0 0-16,-2-2 0 0,1 0 0 0,-2 2 0 0,-1-2 0 0,2 0 0 0,-2-1 0 15,3 1 0-15,0 0 0 0,-1-1 0 0,1 1 0 0,0 0 0 0,-2-1 0 0,1 0 0 0,0 1 0 16,-1-3 0-16,0-1 0 0,-1 0 0 0,-1 1 0 0,0-3 0 0,-1 2 0 0,1-1 0 15,-1-2 0-15,2 1 0 0,-2 0 0 0,-2-4 0 0,0 1 0 0,-2-2 0 0,2-2 0 0,0-1 0 16,-1-1 0-16,0 0 0 0,0 0 0 0,1-2 0 0,-1-1 0 0,2 0 0 0,-1 0 0 0,-3-5 0 0,0 0 0 16,0-1 0-16,-1-2 0 0,2 1 0 0,-2 0 0 0,3-5 0 0,0-1 0 0,-2 0 0 15,4-1 0-15,-2 1 0 0,0-3 0 0,3 1 0 0,0 0 0 0,1-1 0 16,0-5 0-16,1 0 0 0,-2 1 0 0,4-3 0 0,0 0 0 0,-1 0 0 0,5-2 0 0,0 0 0 0,-2-1 0 16,4-1 0-16,0 0 0 0,-2 0 0 0,4-2 0 0,0 0 0 0,-2-2 0 0,7-2 0 0,0-1 0 15,-2 0 0-15,6 0 0 0,-2 1 0 0,1 0 0 0,4-2 0 0,-1 0 0 0,0-3 0 0,2 2 0 16,0-1 0-16,0-1 0 0,3 0 0 0,0 1 0 0,-1-1 0 0,3-2 0 0,0-2 0 0,-3 2 0 15,7 0 0-15,0-1 0 0,-3 0 0 0,7-4 0 0,0 1 0 0,-2 0 0 0,3 0 0 0,0 1 0 16,0-1 0-16,1 2 0 0,0-1 0 0,1-1 0 0,1 3 0 0,0-2 0 0,3 2 0 16,1-3 0-16,1 1 0 0,0-1 0 0,0-1 0 0,0 0 0 0,3 0 14 0,0 2-14 0,0-1 0 15,1-1 24-15,4 4-24 0,0-2 0 0,-1 0 0 0,5 2 0 0,0 1 0 0,0-3 2 16,2 3-2-16,0-1 0 0,1-1 26 0,2 3-26 0,-1-1 0 0,1 1 0 16,0 0 0-16,1 1 0 0,-1-3 0 0,2 3 0 0,0 1 0 0,2-1 2 0,1 0-2 0,0 3 0 0,1-5-12 0,4 6 12 15,0-1 0-15,1 0-8 0,0 2 8 0,0-2 0 0,0 1 0 0,2 3 0 0,1-1 0 0,1 1-15 16,1 1 15-16,-1-1 0 0,1 0-15 0,0 2 15 0,-1 0 0 0,2 0-9 0,1 2 9 15,2 1 0-15,0 0 0 0,3 1 0 0,-2 0 0 0,2-1 12 0,-3 3-12 0,2 0 0 0,0-2 11 16,6 4-11-16,-1 1 0 0,0-1-6 0,-2 3 6 0,1-1 0 0,-2 0 0 0,6 2 0 0,-1 2 0 16,0-2-4-16,2 3 4 0,-1 0 0 0,1 2 5 0,-2 1-5 0,0 1 0 0,1-3 8 15,1 8-8-15,1-2 0 0,-1-1 0 0,5 4 0 0,0 0 0 0,0-2 1 0,0 5-1 0,-2 1 0 0,5-3 9 16,-4 5-9-16,0 0 0 0,3 0 8 0,-1 1-8 0,-1 3 0 0,4-1 0 16,1 4 0-16,-1 1 0 0,2-2 0 0,-2 3 0 0,0 1 0 0,1 0-9 0,-2 1 9 0,1 1 0 0,-1 0-1 15,2 4 1-15,0 0 0 0,0-3 0 0,2 8 0 0,0-1 0 0,1 0 1 0,-2 1-1 0,0 2 0 16,2 2 7-16,-7 0-7 0,1 0 0 0,2 4 1 0,-5 0-1 0,1 0 0 0,2 3 0 15,-3 1 0-15,1-1 0 0,-1 2 0 0,3 3 0 0,0 0 0 0,2 1 1 0,1 3-1 0,0-1 0 16,2 2-13-16,-7 0 13 0,2-1 0 0,1 4 0 0,-7 3 0 0,1-2 0 0,1 2-7 16,-4 2 7-16,-1 1 0 0,2 2 0 0,-1 1 0 0,-1 1 0 0,0 0-1 0,-3 2 1 0,1-1 0 0,-1 3 0 15,0-1 0-15,0 1 0 0,-1 0-5 0,0 2 5 0,-1 0 0 0,0 0 2 16,-4 2-2-16,0 0 0 0,2 2 0 0,-7 0 0 0,1 2 0 0,1 0 0 0,-2 0 0 0,-1 1 0 0,3 1 5 16,-5 2-5-16,0-1 0 0,2 0-2 0,-5 3 2 0,1-1 0 0,1 2 1 0,-6 0-1 0,1 1 0 15,0 0 0-15,-6 3 0 0,1-2 0 0,3 3-5 0,-7-2 5 0,0 2 0 0,1-2 1 16,-2 3-1-16,-1-2 0 0,-1 1 5 0,-2 2-5 0,-1 2 0 0,3 1 0 0,-3-4 0 0,-1-1 0 0,2 3 5 15,-6-2-5-15,0 1 0 0,1 2-7 0,-4-2 7 0,-1 0 0 0,2 0-18 16,-5-1 18-16,-1 1 0 0,2-2 0 0,-5 0 0 0,0 0 0 0,1 0-5 0,-3 0 5 16,0 0 0-16,-2 1 10 0,-2-1-10 0,1 0 0 0,0 0 2 0,-3-4-2 0,-1 0 0 0,0 4 0 15,-2-4 0-15,0 1 0 0,-2 3-9 0,-3-4 9 0,-1 2 0 0,-1 0 3 0,2-4-3 0,-1 0 0 0,0 0 7 16,-3-2-7-16,0-2 0 0,-1 1 0 0,-1 0 0 0,0 0 0 0,-1-1 18 0,-3-1-18 0,1-1 0 16,0 1-5-16,-3 0 5 0,1-1 0 0,-1 1-6 0,-1-3 6 0,-1 0 0 0,1 2 0 15,-1-2 0-15,-1 0 0 0,1 2 18 0,-2-7-18 0,-1 2 0 0,-2-2-6 0,-1 0 6 0,-1-1 0 0,1 0-22 16,-1-4 22-16,1 0 0 0,-2 1 0 0,-2-1 0 0,1-2 0 0,-2 3-11 0,1-2 11 15,0-1 0-15,-4 1-7 0,3-1 7 0,-1-1 0 0,-2 1-1 0,3-5 1 0,1 1 0 0,-3 2 0 16,0-6 0-16,-1-1 0 0,-2 2 0 0,0-1 0 0,0 0 0 0,-1 2 0 0,0-3 0 0,0-1 0 16,0 1 0-16,-1-3 0 0,0 2 0 0,-1-1 0 0,0-3 0 0,-1 0 0 0,0 2 0 15,1-2 0-15,0 0 0 0,-3 3 0 0,1-6 0 0,-2-1 0 0,0 3 0 0,2-3 0 0,0 0 0 16,-1 0 0-16,3-2 0 0,-2-1 0 0,0 1 0 0,1-3 0 0,-1-1 0 0,-1 2 0 16,1-5 0-16,0 2 0 0,-2-1 0 0,7 0 0 0,-2-1 0 0,1 1 0 0,-3-3 0 0,2 1 0 0,-4-1 0 15,1 0 0-15,0 1 0 0,0-1 0 0,-1-2 0 0,2 1 0 0,-3-2 0 0,9 1 0 16,-2-1 0-16</inkml:trace>
  <inkml:trace contextRef="#ctx0" brushRef="#br0" timeOffset="1301.58">10243 15622 0 0,'0'0'685'0,"0"0"-907"0,-1 6 222 0,0-1 0 0,-1 2 0 0,2-6 0 0,0 1 0 16,-1 0-132-16,1 0 132 0,0 1 0 0,0-2-55 0,0 2 55 0,0-1 0 0,-1 1-18 15,0 0 18-15,0 0 0 0,0 0 0 0,0 1 0 0,0 0 0 0,1-4 0 0,-3 5-2 0,1 0 2 0,0 0 0 16,-2 3 0-16,-6 6 0 0,-1 0 0 0,-1 0 0 0,-3 1 0 0,0 1 0 0,0-1 0 0,-1-1 0 15,-1 1 0-15,1 0 0 0,-2-2 0 0,-2 0 0 0,-1 2 0 0,-13 8 0 0,-1-1 0 16,-1-1 0-16,5-3 0 0,-1 0 0 0,1 1 0 0,0-4 0 0,-1 2 0 0,1-3 0 16,-2 1 0-16,0-2 0 0,-3 3 0 0,2 0 0 0,-1-1 0 0,0 2 0 0,-1-3 0 0,0-2 0 15,-1 3 0-15,2-3 0 0,1 1 0 0,0 0 0 0,-2-1 0 0,1-1 0 0,-1 1 0 0,-2-1 0 16,1 1 0-16,-3 1 0 0,1-1 0 0,1-1 0 0,-1 2 0 0,-5-3 0 0,0 3 0 0,-2-2 0 16,-4 0 0-16,0 0 0 0,0 3 0 0,-1 0 0 0,0 0 0 0,1 0 0 0,-12-2 0 15,0 1 0-15,0 1 0 0,5-3 0 0,0-2 0 0,-1 2 0 0,0-3 0 0,1 1 0 0,-3 0 0 0,0 0 0 16,1 1 0-16,1 1 0 0,-2-1 0 0,2 0 0 0,-2 1 0 0,-1-3 0 0,-1-1 0 0,0 1 0 15,2-2 0-15,-1 1 0 0,-2-1 0 0,8-3 0 0,-3 0 0 0,1 1 0 0,-6-4 0 0,1 0 0 16,-1 0 0-16,2-1 0 0,1 0 0 0,-1-2 0 0,-2 0 0 0,-2 0 0 0,0-2 0 16,-6 0 0-16,-1-1 0 0,1-1 0 0,9-2 0 0,0-2 0 0,-3 1 0 0,-5-4 0 0,-2 1 0 15,-1-3 0-15,4-3 0 0,0 0 0 0,1 0 0 0,-3-7 0 0,0 0 0 0,-1-2 0 16,-1-1 0-16,0 1 0 0,-1-1 0 0,8-2 0 0,-1 1 0 0,-1 1 0 0,-2-8 0 0,-1 1 0 16,-2 1 0-16,3-3 0 0,2 0 0 0,-2 1 0 0,3-4 0 0,1 0 0 0,-2 0 0 15,2-6 0-15,-2 0 0 0,1 0 0 0,6 0 0 0,0-1 0 0,1 0 0 0,-2-2 0 0,2 0 0 0,-2 0 0 16,3-4 0-16,0 0 0 0,-1-3 0 0,4 2 0 0,1 1 0 0,-2-2 0 15,4-4 0-15,-1-1 0 0,-2 0 0 0,6 2 0 0,-1 3 0 0,-2-3 0 0,8-2 0 0,-2-1 0 0,0 0 0 16,8-6 0-16,-3 1 0 0,1-1 0 0,3 2 0 0,-2 0 0 0,0 0 0 0,7-4 0 16,0 1 0-16,-2-1 0 0,2 4 0 0,2 0 0 0,0 0 0 0,4-6 0 0,0 1 0 0,-2 0 0 15,5 4 0-15,1-1 0 0,-1 2 0 0,3-2 0 0,1 0 0 0,-1 0 0 16,5-3 0-16,0 0 0 0,-2-1 0 0,9 6 0 0,-3 2 0 0,3-4 0 0,3-3 0 0,0 0 0 0,0-2 0 16,2 8 0-16,-1-3 0 0,0 0 0 0,4-3 0 0,-2 0 0 0,0-2 0 0,6 6 0 0,-2-1 0 15,2-2 0-15,3 6 0 0,2-2 0 0,-1-1 0 0,3 2 0 0,-3-3 0 0,3 1 0 0,0 5 0 16,0 0 0-16,4-1 0 0,0-4 0 0,0 0 0 0,2 3 0 0,0 3 0 0,1 0 0 0,1 0 0 15,3-3 0-15,-1 2 0 0,1-1 0 0,1 1 0 0,0-2 0 0,0 1 0 0,7 4 0 16,-2-1 0-16,2 0 0 0,1 0 0 0,0 0 0 0,2 1 0 0,1 2 0 0,-1 0 0 0,-1 1 0 16,6 1 0-16,-3-1 0 0,3 1 0 0,5 3 0 0,-3-1 0 0,2-2 0 0,3 3 0 0,-2 0 0 15,3-2 0-15,-1 4 0 0,1 1 0 0,1-2 0 0,-2 0 0 0,4 2 0 0,0-2 0 16,0 5 0-16,2-2 0 0,-1-1 0 0,2 3 0 0,0-2 0 0,-1 1 0 0,3 3 0 0,1 2 0 16,-2-2 0-16,2 3 0 0,2 0 0 0,-1-1 0 0,-1 6 0 0,0-2 0 0,1 2 0 15,1-1 0-15,0 3 0 0,0-4 0 0,2 4 0 0,0-1 0 0,3 0 0 0,1 5 0 0,-3 0 0 0,2-1 0 16,0 3 0-16,-1 1 0 0,1-3 0 0,0 9 0 0,1-1 0 0,2-2 0 0,-3 5 0 0,2 0 0 15,1-2 0-15,-2 3 0 0,2 1 0 0,-1-3 0 0,3 6 0 0,1 1 0 0,-1-3 0 16,-1 7 0-16,2-2 0 0,-2-1 0 0,0 3 0 0,-1 3 0 0,3-3 0 0,0 6 0 0,-1-2 0 16,3 0 0-16,-3 5 0 0,-1-1 0 0,2-2 0 0,-2 6 0 0,0-2 0 0,-1 2 0 15,0 3 0-15,1-2 0 0,-2 4 0 0,2-1 0 0,0 3 0 0,3 0 0 0,0 4 0 0,1 1 0 0,-1-1 0 16,0 4 0-16,1-1 0 0,1 3 0 0,-2 1 0 0,1 0 0 0,2 0 0 16,-4 4 0-16,-1-2 0 0,1 2 0 0,-2 5 0 0,-1-1 0 0,4 0 0 0,-6 5 0 0,-1-1 0 0,4 3 0 15,-3 1 0-15,-1-1 0 0,3 3 0 0,-4 3 0 0,-1-1 0 0,3 2 0 16,-8 2 0-16,4-1 0 0,0 4 0 0,-3 0 0 0,1 2 0 0,-1 0 0 0,0 6 0 0,1-2 0 0,0 3 0 15,-4 2 0-15,-2 1 0 0,4 0 0 0,-6 3 0 0,0 0 0 0,2 0 0 0,-5 2 0 0,0 0 0 16,2 1 0-16,-6 2 0 0,0 2 0 0,1 1 0 0,-6 0 0 0,2 0 0 0,-2 3 0 16,-6-1 0-16,-1 0 0 0,2 2 0 0,-6 1 0 0,0-1 0 0,0 3 0 0,-5-1 0 0,-1 1 0 15,2 0 0-15,-7 0 0 0,-1-1 0 0,2 1 0 0,-8 2 0 0,0 0 0 0,2-1 0 16,-6 0 0-16,0-1 0 0,1 1 0 0,-4-2 0 0,0 0 0 0,-1 4 0 0,-6-3 0 0,1 2 0 0,-1 2 0 16,-3-3 0-16,-1 1 0 0,0 1 0 0,-6-3 0 0,0 0 0 0,0 4 0 0,0-3 0 15,-1 2 0-15,1 1 0 0,-10-1 0 0,1-1 0 0,-2 2 0 0,0 0 0 0,-1-2 0 0,0 2 0 16,-5-3 0-16,-1 2 0 0,1 1 0 0,1 0 0 0,-1-3 0 0,-2 4 0 0,-4-4 0 0,1 1 0 15,-2 0 0-15,-2-4 0 0,2 0 0 0,-4 1 0 0,-3-3 0 0,-1-1 0 0,0 1 0 16,0-2 0-16,1 0 0 0,-2 2 0 0,-4-2 0 0,-1-1 0 0,1 0 0 0,-4-2 0 0,-1 0 0 0,0 3 0 16,-2-7 0-16,0 1 0 0,-1 0 0 0,-2-4 0 0,0 2 0 0,0-1 0 15,3-15 0-15,-1 1 0 0</inkml:trace>
  <inkml:trace contextRef="#ctx0" brushRef="#br0" timeOffset="4855.31">2533 10882 0 0,'0'0'332'0,"0"0"-333"0,0 5 1 0,0 1 0 0,0 2 0 16,0-5 0-16,0 1 0 0,1 2-2 0,1 1 2 0,-2-2 0 0,3 2-1 15,2 10 1-15,0 0 0 0,1 2-1 0,-1-1 1 0,1 2 0 0,1 2 0 0,-2-3 0 0,1 0 0 0,0 3-1 16,-2 0 1-16,1-2 0 0,4 2-1 0,-3 0 1 15,0 0 0-15,-1 2-2 0,5 13 2 0,-2 2 0 0,1 0 0 0,0-10 0 0,-2 1 0 0,1 2-1 0,-1-4 1 0,0-2 0 0,3 4-1 16,-4-5 1-16,-1 0 0 0,1 2-1 0,0 0 1 0,-1-4 0 0,2 2 0 0,-4-5 0 0,1 1 0 16,2 1-1-16,-1-5 1 0,1-1 0 0,-2 2-1 0,-2-11 1 0,-2 1 0 0,3 0 0 15,0 3 0-15,-2-2 0 0,3 0 0 0,-1 2 0 0,-2-1 0 0,2 3 0 0,-1-2 0 0,2 1 0 16,-1 0 0-16,-3-9 0 0,1 2 0 0,1 1 0 0,-2-2 0 0,0 0 0 0,2 2 0 0,-1-1 0 0,-1 0 0 16,2-2 0-16,-2 0 0 0,0 0 0 0,0 0 0 0,0-3 0 0,0 0 0 0,0 0 0 15,0 0 0-15,0 0 0 0</inkml:trace>
  <inkml:trace contextRef="#ctx0" brushRef="#br0" timeOffset="5054.62">2887 11306 0 0,'0'0'406'0,"0"0"-406"15,2 6 0-15,1-1 0 0,1 0-1 0,-2-3 1 16,1 0 0-16,0 2-2 0,0-1 2 0,-1 0 0 0,2 2-2 0,-1-3 2 0,0 2 0 0,3 2 0 0,-3-2 0 0,2 0 0 15,-2 0-1-15,4 0 1 0,-4 1 0 0,3 1-1 0,-1-3 1 0,-2 1 0 16,3 3-2-16,-3-3 2 0,3 1 0 0,0 1 0 0,-3-3 0 0,1 2 0 0,1 0-2 0,0-2 2 0,-2 1 0 16,4 2-2-16,-4-4 2 0,1 1 0 0,0 0-2 0,-1-2 2 0,0 1 0 0,1 0 0 0,-4-2 0 15,0 0 0-15,0 0-2 0,0 0 2 0,0 0 0 0</inkml:trace>
  <inkml:trace contextRef="#ctx0" brushRef="#br0" timeOffset="5254.64">3192 11348 0 0,'0'0'476'0,"0"0"-476"0,0 4 0 0,0-3 0 0,1 3-1 15,-1-1 1-15,0-2 0 0,2 2-1 0,-2-2 1 0,0 2 0 0,0-2-1 0,0 1 1 0,0-1 0 0,2 1 0 16,-2-1 0-16,0 0 0 0,1 2-1 0,1-2 1 0,-2 0 0 0,1 0-1 0,1-1 1 0,-2 0 0 16,3 1-1-16,0-1 1 0,-2 0 0 0,2 0 0 0,0 0 0 0,2 0 0 0,-2-1-1 15,3 1 1-15,-2 0 0 0,1 0-2 0,1-1 2 0,1 0 0 0,-1-1-2 0,1 0 2 0,0 1 0 16,2-1 0-16,-1 1 0 0,1 0 0 0,-2-2-2 0,2 3 2 0,0 0 0 0,1-3-2 16,-3 3 2-16,2 0 0 0,0 0-2 0,-1 0 2 0,1 0 0 0,0 0 0 15,-3 2 0-15,2-1 0 0,0 0-2 0,-2 1 2 0,1-1 0 0,0 1-2 0,-2-1 2 0,2 0 0 0,-2 3-2 16,-2-2 2-16,1-1 0 0,1 2 0 0,-2-3 0 0,0 1 0 0,3 3-2 0,-3-3 2 0,-2 0 0 0,4 2-2 15,-5-3 2-15,0 0 0 0</inkml:trace>
  <inkml:trace contextRef="#ctx0" brushRef="#br0" timeOffset="6206.21">5965 12945 0 0,'0'0'290'0,"0"0"-272"16,0 8-18-16,0-2 0 0,2 4 0 0,-2-4 0 0,0-1 0 0,2 0 28 16,0 2-28-16,0-1 0 0,1 3 35 0,4 7-35 0,1 1 0 0,-1 1 10 0,2 1-10 0,1 0 0 0,0 3 0 15,-1-4 0-15,2 2 0 0,1 2-26 0,-2 0 26 0,4-2 0 0,-4 3-34 0,7 12 34 0,1-1 0 0,2 1-12 16,-8-3 12-16,2-2 0 0,1 2 0 0,-5-5 0 0,1-2 0 0,1 2-20 15,-5-6 20-15,2 2 0 0,2 0 29 0,-8-3-29 0,1 0 0 0,3 3 32 0,-7-14-32 0,3 3 0 0,-1-3 0 16,-2 1 0-16,0 0 0 0,-2 1 11 0,-1-1-11 0,3-1 0 0,-3 1-17 0,-1-2 17 0,1 1 0 16,-1 0 1-16,1-5-1 0,1-1 0 0,-2 0 0 0,1 0 0 0,-1 1 0 15,-1 0 19-15,2-1-19 0,-2 0 0 0,1 0-13 0,-1-1 13 0,-1 0 0 0,0 1-4 0,0 0 4 0,0-2 0 16,-2 1 0-16,-11-2 0 0,1 0 0 0,1-1-2 0,-2-5 2 0,2 1 0 0,-4-1-15 16,3-2 15-16,1-2 0 0,-2 1 17 0,5-5-17 0,-3 1 0 0,1-2 0 0,1-2 0 0,1 2 0 0,-2 0 14 15,5-2-14-15,-3 0 0 0,1 0-11 0,-5-12 11 0,2 0 0 0,-3-2-30 16,13 15 30-16,-2-1 0 0,1 0 0 0,3 1 0 0,-1 1 0 0,-1-4-23 0,4 4 23 0,0 0 0 0,-2-1 2 15,4 0-2-15,0 1 0 0,3-3-6 0,-1 1 6 0,1 2 0 0,0 0 0 16,1 1 0-16,2 0 0 0,-1 0-25 0,4 2 25 0,-2 0 0 0,2-1-4 0,0 2 4 0,0 1 0 0,3-1 2 16,-7 8-2-16,0 1 0 0,4-4 0 0,3-1 0 0,0-1 0 0,0-1 30 0,3 3-30 0,-3-1 0 15,3 1 8-15,0 3-8 0,0 0 0 0,-1-1-10 0,-8 4 10 0,1 0 0 0,1-2 0 0,6 2 0 16,1 0 0-16,-1-1 12 0,-7 1-12 0,0 0 0 0,0 3-18 0,-1-3 18 0,0 0 0 16,0 1-22-16,-6-1 22 0,0 0 0 0</inkml:trace>
  <inkml:trace contextRef="#ctx0" brushRef="#br0" timeOffset="6389.18">6482 13375 0 0,'0'0'438'0,"0"0"-428"0,0 4-10 0,0 1 0 15,-3 1 15-15,3-5-15 0,0 0 0 0,1 2 6 0,-1-2-6 0,0 0 0 0,2 3 0 0,0-4 0 16,0 0 0-16,-1 1-59 0,1-1 59 0,1 0 0 0,-2 0-89 0,2 0 89 0,0 0 0 0,1-1-44 15,-1 1 44-15,1-1 0 0,2-2 0 0,8-1 0 0,1 0 0 0</inkml:trace>
  <inkml:trace contextRef="#ctx0" brushRef="#br0" timeOffset="7425.11">3055 11257 0 0,'0'0'420'0,"0"0"-421"0,0 4 1 15,0 1 0-15,3-2-2 0,-3-1 2 0,0 0 0 0,0 0 0 0,0-1 0 0,0 1 0 0,3 1 0 16,-3-1 0-16,2-1 0 0,-2 0-2 0,2 0 2 0,0 0 0 0,1 1-1 0,-2 0 1 0,1-1 0 0,1-1 0 15,-2 2 0-15,1 0 0 0,1-2-1 0,0 1 1 0,0 0 0 0,0 0-2 0,0 0 2 16,1 1 0-16,-1-1-1 0,0 0 1 0,1 0 0 0,-1 0 0 0,0 0 0 0,0 1 0 0,0-1-1 16,-3-1 1-16,0 0 0 0,0 0-2 0,0 0 2 0,0 0 0 0</inkml:trace>
  <inkml:trace contextRef="#ctx0" brushRef="#br0" timeOffset="7891.19">6636 13632 0 0,'0'0'399'0,"0"0"-419"15,0 2 20-15,-2 3 0 0,-1-2-20 0,2-2 20 0,0 1 0 0,0-1-19 0,1 0 19 0,0 0 0 0,-2 1 0 16,1-2 0-16,1 0 0 0,-2 0-13 0,2-2 13 0,0 1 0 15,-1 0-1-15,1 0 1 0,0-2 0 0</inkml:trace>
  <inkml:trace contextRef="#ctx0" brushRef="#br0" timeOffset="10626.77">11327 11420 0 0,'0'0'260'0,"0"0"-226"0,7 26-34 0,0-1 0 0,3 0 0 0,-3-2 0 0,0 0 0 0,1 0 20 16,5 14-20-16,0 1 0 0,2 1 9 0,-5-2-9 0,0-2 0 0,1 0 5 16,-3 0-5-16,0-1 0 0,0 2 0 0,-1-2 0 0,-1-1 0 0,3 1 11 0,-6 0-11 0,0 1 0 0,2 2 3 15,-2 0-3-15,-1 0 0 0,2 1 24 0,-2-4-24 0,0 1 0 0,1-2 0 0,0 5 0 0,0-2 0 16,0 2 41-16,-1-2-41 0,0-2 0 0,2 4 30 0,-4-6-30 0,0 1 0 0,2 2-8 0,-1-5 8 16,0 2 0-16,2-1 0 0,-2-2 0 0,0 1 0 0,1-2-20 0,-1-2 20 0,0 0 0 0,-1-26 0 0,1 25 11 15,-1-3-11-15,0-1 0 0,0 1 4 0,0-7-4 0,0 0 0 0,-2 2 0 0,2-13 0 16,0 2 0-16,-2-1 2 0,2-5-2 0,0 0 0 0,-2-1 10 0,2 1-10 0,0 0 0 0,-1-1 10 15,1 1-10-15,0 0 0 0,-1-2 0 0,1 2 0 0,0 0 0 0,-1-1 9 0,1-1-9 0,0 2 0 16,-1-1 13-16,1-2-13 0,0 2 0 0,-1-3 14 0,-1-9-14 0,-1 1 0 0,1-4 0 16,0-3 0-16,0-2 0 0,0 2 0 0,-1-25 0 0,0 0 0 0,0 2 15 0,2 1-15 0,0 1 0 0,-1-2 13 15,0 1-13-15,0 0 0 0,0-2 0 0,0 3 0 0,-1-2 0 0,0 2 14 16,0-3-14-16,0 1 0 0,-2 0 43 0,3-1-43 0,0 0 0 0,-2 0 21 0,1 3-21 0,0-2 0 0,-2 0 0 16,1 2 0-16,0 1 0 0,0-1-35 0,0 1 35 0,0 0 0 0,-1-2-34 0,4 5 34 0,-1-1 0 15,-1 0-24-15,0 2 24 0,0 0 0 0,0-2 0 0,0 5 0 0,0 1 0 0,-2-3-5 16,4 4 5-16,0 0 0 0,-2 0 12 0,3 3-12 0,0-1 0 0,-3 1-13 0,3 3 13 0,0 1 0 15,2 0 0-15,-2 5 0 0,0 0 0 0,1 0-11 0,-1 12 11 0,0 0 0 0,1-2-21 0,-1 2 21 16,0 0 0-16,2-1 16 0,-2 3-16 0,0-2 0 0,2 1 0 0,-2 5 0 0,0 0 0 0,1-1-21 16,-1 1 21-16,0 0 0 0,2-2-34 0,-2 1 34 0,0 1 0 0,2-2-14 15,-2 2 14-15,0 0 0 0,1-4 0 0,-1 4 0 0,0 0 0 0,2 3-7 0,-1-2 7 0,0 1 0 16,0-1 8-16,-1 2-8 0,0 0 0 0,2 0 0 0,0 10 0 0,0 1 0 0,0 1 0 0,-1 5 0 16,0-3 0-16,3 3 0 0,-3 3 0 0,0 0 0 0,0 2 7 0,0 17-7 0,0 2 0 0,1-2 12 15,0 0-12-15,0 0 0 0,1 0 0 0,-2-1 0 0,0-4 0 0,1 6 11 0,1-2-11 0,0 0 0 16,2 1-11-16,0-2 11 0,-1 2 0 0,0-2 1 0,2 0-1 0,-1-1 0 0,1 2 0 15,1-3 0-15,-1 1 0 0,0 0 22 0,0 1-22 0,0 2 0 0,2 0 32 0,-1-1-32 0,0 0 0 0,0 2 8 16,-1-2-8-16,-1 3 0 0,0 0 0 0,3-2 0 0,-1-1 0 0,3 3 14 0,-3-8-14 16,0 0 0-16,2 1 0 0,-2-8 0 0,-1 0 0 0,1 3 21 0,-2-5-21 0,0-2 0 15,3 3 0-15,-4-4 0 0,0 1 0 0,1 0-2 0,-3-5 2 0,1-1 0 0,0-1-2 16,-2-11 2-16,0-1 0 0,2 2 5 0,-3-4-5 0,0 1 0 0,1 1 0 0,-1-6 0 0,0 0 0 0,-1 2 12 16,1-2-12-16,0 0 0 0,0-2-3 0,0 2 3 0,0 0 0 0,-1-1 5 0,1 0-5 0,0 1 0 15,-3-3 0-15,2 0 0 0,0 0 0 0,0-1-4 0,-4-10 4 0,1-1 0 0,-2-2-22 16,-3-21 22-16,-1-1 0 0,-1 0-17 0,3-2 17 0,-1 0 0 0,1 1 0 0,-1-1 0 0,-1 0 0 15,0-2-10-15,2 2 10 0,0 1 0 0,-3-2-1 0,4-1 1 0,0 1 0 0,-2-2 5 16,2 1-5-16,0 0 0 0,0 0 0 0,2 3 0 0,-1-2 0 0,1 0 10 0,-1 1-10 0,-1-1 0 16,1-2 2-16,-1 2-2 0,1 0 0 0,-2 0-2 0,1 2 2 0,0-1 0 0,-1 0 0 0,2 2 0 0,0-2 0 15,-2 1-12-15,2 3 12 0,1 0 0 0,0 1-14 0,-3 1 14 0,1-1 0 0,-3-1-9 16,5 5 9-16,0 0 0 0,-2 0 0 0,2 3 0 0,-1 0 0 0,1 1 22 0,1 3-22 0,0 0 0 16,0-1 24-16,3 5-24 0,0 1 0 0,0-1-16 0,1 5 16 0,0 0 0 0,-2 0 0 15,2 10 0-15,0 1 0 0,0-1-6 0,0 2 6 0,0 0 0 0,1-2-23 0,-1 6 23 0,0 0 0 0,2 0-35 16,-2 0 35-16,0 0 0 0,2 0 0 0,-1 0 0 0,0 0 0 0,0-1-24 0,0 1 24 15,0 0 0-15,0-3-12 0,0 3 12 0,0 0 0 0,2-1 21 0,-1 1-21 0,0 0 0 0,0 1 0 16,0 0 0-16,1 1 0 0,0-1 24 0,-1 3-24 0,0-1 0 0,2 1 37 0,4 9-37 0,0 0 0 16,1 4 18-16,-2 1-18 0,1 1 0 0,2 1 0 0,-3 2 0 0,0 0 0 0,2 0 36 15,3 16-36-15,-1 1 0 0,1 0 32 0,-3-3-32 0,-1-1 0 0,1 2 24 0,-4-2-24 0,1 0 0 16,1-1 0-16,-3-2 0 0,0 2 0 0,2-1-20 0,-2-1 20 0,1 1 0 0,1 1-36 16,-4-1 36-16,0 0 0 0,1 1-37 0,-1-1 37 0,0-1 0 0,2 0 0 0,-1 1 0 0,0 1 0 15,2 0-8-15,-4 0 8 0,0-2 0 0,1 1 34 0,0 0-34 0,0 1 0 0,1 0 21 16,-1-2-21-16,0 1 0 0,3 1 0 0,-2-3 0 0,0 1 0 0,2 0-25 0,-4-2 25 0,0 0 0 15,0 2-26-15,1-3 26 0,0-1 0 0,2 1-25 0,-2-2 25 0,0-1 0 0,2 1 0 16,-2-2 0-16,0-2 0 0,3 3-27 0,-3-4 27 0,0 0 0 0,0 1 5 0,0-5-5 0,0 2 0 0,2-2 5 16,-3-10-5-16,0 0 0 0,1 1 0 0,-2-1 0 0,0 1 0 0,2 0-13 0,-2 0 13 15,0 0 0-15,1 2-18 0,-1-1 18 0,0-2 0 0,-1 5-13 0,1-10 13 0,0 0 0 0,-1 2 0 16,1-3 0-16,0 2 0 0,-2 2-13 0,2-3 13 0,0 0 0 0,-2 2-11 0,1-2 11 0,0 0 0 16,-1 3-23-16,1-3 23 0,0 1 0 0,-1-1 0 0,1-1 0 0,0 0 0 0,0 2-30 15,0-2 30-15,0 1 0 0,0-1-26 0,1-2 26 0,0 0 0 0,-1 2-9 0,1-2 9 0,0 0 0 0,0 0 0 16,0-1 0-16,0 0 0 0</inkml:trace>
  <inkml:trace contextRef="#ctx0" brushRef="#br0" timeOffset="11544.26">17739 13815 0 0,'0'0'292'0,"0"0"-282"15,0 7-10-15,0 1 0 0,-2 1-4 0,2-3 4 0,0 0 0 0,2 2 0 0,1 12 0 0,0-1 0 16,2 2-3-16,-1 2 3 0,2 1 0 0,0 0-11 0,2 18 11 0,0 1 0 0,1 0 0 16,-2-4 0-16,0-1 0 0,1 4 0 0,-1-5 0 0,-1 1 0 0,1 0 0 15,-3-1 0-15,0-1 0 0,1 2-10 0,-1 1 10 0,-1-2 0 0,2 3-9 0,-3-6 9 0,0 2 0 0,1-1 0 16,-2-2 0-16,0-1 0 0,0 0 3 0,-1 0-3 0,0 0 0 0,0 0 0 0,0 1 0 0,0 2 0 16,2-1 12-16,-2-3-12 0,0-1 0 0,-2 3 0 0,-1-4 0 0,0 0 0 0,0 1 10 15,1-5-10-15,0 0 0 0,-2 2 12 0,2-4-12 0,-1 0 0 0,0 3-4 0,0-7 4 0,0 1 0 16,-1 2 0-16,2-14 0 0,0 1 0 0,0 1-2 0,0-4 2 0,0 1 0 0,0 0-9 0,2-7 9 0,0 0 0 15,0 0-16-15,0 0 16 0,0 0 0 0,0 0 0 0,0 0 0 0,0 0 0 0,0 0-7 16,1 6 7-16,0 1 0 0,0 0 0 0,0-7 0 0,0 0 0 0</inkml:trace>
  <inkml:trace contextRef="#ctx0" brushRef="#br0" timeOffset="11743.96">18326 14757 0 0,'0'0'295'0,"0"0"-300"0,34 19 5 0,-1 0 0 0,3 0 2 0,-27-15-2 0,-1 0 0 16,0 1 0-16,-1 0 0 0,1-1 0 0,1 0-2 0,-2-1 2 0,0 1 0 0,2 0 2 15,-2-1-2-15,0 1 0 0,2-1 12 0,0-3-12 0,-1 2 0 0,0 0 0 0,0-1 0 0,-1 1 0 0</inkml:trace>
  <inkml:trace contextRef="#ctx0" brushRef="#br0" timeOffset="11877.67">18814 14781 0 0,'0'0'346'0,"0"0"-318"16,1 2-28-16,0 1 0 0,0 0 30 0,1 1-30 0,0 0 0 0,2 1 15 0,-1 0-15 0,0 1 0 0,3-1 0 0,-6-5 0 0,12 13 0 16,0 0 0-16,3 2 7 0,-2-2-7 0,2-1 0 0,0 2-6 0,0-4 6 0,-1 1 0 15,1 1-3-15,-9-9 3 0,0 1 0 0,2 2 0 0,-1-3 0 0,0 1 0 0,0-1-9 0,-1-1 9 0,0 0 0 16,1 1-21-16,-7-3 21 0,0 0 0 0,0 0-35 0,0 0 35 0,0 0 0 0</inkml:trace>
  <inkml:trace contextRef="#ctx0" brushRef="#br0" timeOffset="11963.11">19280 14995 0 0,'0'0'318'0,"0"0"-332"16,3 12 14-16,0-1 0 0</inkml:trace>
  <inkml:trace contextRef="#ctx0" brushRef="#br0" timeOffset="12762.28">14602 12187 0 0,'0'0'363'0,"0"0"-390"16,6 18 27-16,1 0 0 0,0 2-29 0,1-9 29 0,-1 1 0 0,3 1-3 0,0 0 3 0,0 0 0 0,2 3 0 16,1 1 0-16,0 0 0 0,2-1-6 0,9 14 6 0,0-1 0 0,0 2 19 15,-1-2-19-15,-1 2 0 0,-1-2 4 0,-1 1-4 0,0-1 0 0,1 1 0 0,-1-3 0 0,0 0 0 0,-1 1 9 16,-3 1-9-16,0-1 0 0,1 0 41 0,-3-2-41 0,1 0 0 0,1 2 28 0,-5-3-28 0,-1-1 0 0,1 2 0 15,-5-7 0-15,-1 2 0 0,0-1 3 0,-5-6-3 0,0 1 0 0,0 1 4 16,-2-11-4-16,0 0 0 0,-2-1-27 0,0 0 27 0,-1-1 0 0,-2 1 0 0,4-4 0 0,0 0 0 0,-1 0-25 16,1 0 25-16,0 0 0 0,-3-3-11 0,2 2 11 0,0 0 0 0,-2 0 10 15,-8-4-10-15,-1 2 0 0,-1-1 0 0,-3-5 0 0,1 1 0 0,-1-1 13 0,-1-3-13 0,0 0 0 0,0-2 1 16,-9-10-1-16,0 1 0 0,-2-2 8 0,6 0-8 0,0 0 0 0,-2-1 0 0,6-1 0 0,0 0 0 16,0-2 0-16,5 3 0 0,-1-2 0 0,0 0-13 0,5 4 13 0,1 0 0 0,0-1-7 15,3 4 7-15,1-1 0 0,-2 0 0 0,6 1 0 0,0-1 0 0,0 1 18 0,3 21-18 0,0 0 0 0,0 0-7 16,0 0 7-16,0 0 0 0</inkml:trace>
  <inkml:trace contextRef="#ctx0" brushRef="#br0" timeOffset="12862.56">15121 12453 0 0,'0'0'332'0,"0"0"-310"16,0 3-22-16,0 1 0 0,0-4 0 0,2 4 25 0,-2-2-25 0,0 0 0 0,2 3 0 0,-1-4 0 0,0 2 0 0,0-1 4 16,0 1-4-16,0-2 0 0,2 3 0 0,-1-1 0 0,1 1 0 0,0 0-18 0,0 1 18 0,0-1 0 0,0 0 0 15,1 0 0-15,0 0 0 0,0 0-6 0,-4-4 6 0,0 0 0 0</inkml:trace>
  <inkml:trace contextRef="#ctx0" brushRef="#br0" timeOffset="14364.3">20081 14309 0 0,'0'0'335'0,"0"0"-354"16,2-37 19-16,0 1 0 0,1-2 0 0,0-5 0 0,0-1 0 0,3 1 0 0,-5-9 0 0,0 0 0 15,0 0-10-15,-3 1 10 0,0-1 0 0,-1 1-8 0,-3-2 8 0,1 0 0 16,-2-1 0-16,-1 3 0 0,-1 0 0 0,0-1-2 0,-1 0 2 0,-2 0 0 0,0 0 8 0,-4-2-8 0,1 0 0 0,-1 1 8 15,-2-1-8-15,-2 0 0 0,2-1 0 0,-4-1 0 0,0 2 0 0,1-4 2 0,-3 2-2 0,1-1 0 16,-2-3 6-16,-4 2-6 0,1 0 0 0,-1-1 7 0,-4 1-7 0,-1 1 0 16,1-2 0-16,-3 1 0 0,1 1 0 0,0-3 14 0,-2 4-14 0,0-1 0 0,-1 0 7 15,-2 0-7-15,1 1 0 0,-2-1-8 0,-3-1 8 0,-2 3 0 0,1-2 0 0,-3 2 0 0,2 1 0 0,-2-3-6 16,-2 5 6-16,-2-1 0 0,1 1-5 0,-1 1 5 0,0 1 0 0,-3-1 7 0,-2 2-7 0,1 2 0 16,-1-4 0-16,-2 3 0 0,-1 2 0 0,0-3 7 0,1 5-7 0,-1 0 0 0,-2 0 9 15,-1 1-9-15,-1 0 0 0,-1 0-2 0,-2 4 2 0,0-2 0 0,0 0 0 0,-1 4 0 0,-1 0 0 0,-1-1-4 16,1 6 4-16,1 1 0 0,-1 0-6 0,-2 1 6 0,2 0 0 0,-3 0 3 0,-2 2-3 0,1 2 0 15,-1-3 0-15,0 3 0 0,0 1 0 0,-2 0 6 0,2 6-6 0,1 0 0 0,-4-4 0 16,3 8 0-16,-1 1 0 0,0-4-1 0,3 6 1 0,0 0 0 0,-2-3 0 16,-3 7 0-16,1-1 0 0,-2-2-4 0,3 6 4 0,-1-2 0 0,1-1-2 0,1 2 2 0,2 1 0 0,-2-1 4 15,0 5-4-15,1 0 0 0,-1-1 0 0,-1 4 0 0,1 0 0 0,-2 3-2 0,4 0 2 0,1-1 0 0,-4 2 4 16,2 4-4-16,-1-3 0 0,1 5 1 0,1-1-1 0,-1-1 0 0,-1 3 0 0,7 3 0 16,-1-1 0-16,-2 1 7 0,4 2-7 0,1-1 0 0,-3 4 15 0,5-1-15 0,1 1 0 15,-3 0 16-15,3 3-16 0,1-2 0 0,-2 2 0 0,2 0 0 0,1 2 0 0,-3-2 1 0,5 5-1 16,-1-1 0-16,0 1-10 0,5 1 10 0,-1 0 0 0,2 3 1 0,2 0-1 0,1 0 0 0,-1-1 0 15,1 2 0-15,2-2 0 0,-5 2-1 0,4 2 1 0,0 2 0 0,-1-1 8 0,5 1-8 0,0-1 0 0,-1 3 14 16,3 1-14-16,1 0 0 0,-3 0 0 0,6 1 0 0,-1-1 0 0,1 2 22 16,2 2-22-16,2-2 0 0,-2 1 22 0,5 1-22 0,1-2 0 0,0 2 23 0,3 0-23 0,1 0 0 15,-2 1 0-15,4 1 0 0,0 0 0 0,-2 3 14 0,3-4-14 0,-1 1 0 0,-1 1-1 0,5 3 1 0,-1-3 0 16,-2 3-5-16,3-1 5 0,1 0 0 0,-1 2 0 0,6 0 0 0,-1-1 0 0,-3 3 0 16,7-3 0-16,0 0 0 0,-3 2-1 0,7-1 1 0,0 1 0 0,-3 1 24 0,6 0-24 0,0-2 0 15,-3 4 0-15,5-2 0 0,0-1 0 0,-3 3 29 0,6-2-29 0,0 0 0 0,2 2 22 16,2-1-22-16,-1-2 0 0,2 1 0 0,2-1 0 0,-1 1 0 0,1 0 0 0,3 1 0 0,-1 0 0 0,0-1 0 15,7 0 0-15,-1 1 0 0,1 0 10 0,6-2-10 0,-2-1 0 0,1 3-1 16,4 0 1-16,1-1 0 0,0 2 0 0,2-1 0 0,1-1 0 0,1 2 13 0,4 0-13 0,2-1 0 16,-2 2 7-16,2-1-7 0,1-1 0 0,0 2 0 0,6-3 0 0,-2 0 0 0,0 1 0 15,5-2 0-15,-2 1 0 0,4-2-11 0,-1 3 11 0,2 0 0 0,-2 1-13 0,4-1 13 0,-1 0 0 0,1 1-8 16,1-2 8-16,-1 1 0 0,1-1 0 0,2-2 0 0,0 1 0 0,0 1 7 0,0 0-7 0,0-1 0 16,1 2 8-16,2-4-8 0,-1 0 0 0,0 2-4 0,1-3 4 0,1 0 0 0,1 1 0 15,0-2 0-15,1 0 0 0,1 2-8 0,4-4 8 0,1 2 0 0,1 1-7 0,-3-2 7 0,2 0 0 16,-1 2-17-16,2-4 17 0,1 1 0 0,1 1 0 0,2-1 0 0,-2 0 0 0,2 0-2 0,3 0 2 15,-1 0 0-15,0 0-1 0,6 2 1 0,-1 1 0 0,1 0-4 0,-4-4 4 0,0-2 0 0,0 2 0 16,0-6 0-16,-1 0 0 0,2 1-2 0,-5-5 2 0,1 1 0 0,2-1-5 16,-4-4 5-16,-1 2 0 0,1-2-7 0,1-4 7 0,-1-1 0 0,-1 2 0 0,-2-2 0 0,1-1 0 0,-1 1-6 15,0-5 6-15,0 0 0 0,1 0-4 0,1-2 4 0,0 0 0 0,2 1-2 0,-6-7 2 16,1 1 0-16,3-1 0 0,-2-4 0 0,-1 0 0 0,2 0-1 0,0-3 1 0,1 0 0 0,0 2-2 16,-3-6 2-16,-1 0 0 0,2 1-1 0,-1-4 1 0,1 0 0 0,-2 1 0 0,-1-4 0 0,0 1 0 0,0-2 2 15,1-2-2-15,0 0 0 0,0-2 6 0,-3 0-6 0,0 0 0 0,-1-2 6 16,3 1-6-16,0-2 0 0,-1 0 0 0,2-2 0 0,-1 0 0 0,0-2 1 0,-2-1-1 0,0 1 0 0,1-3-5 15,-1 0 5-15,0-1 0 0,-1 0-6 0,0-4 6 0,0 0 0 0,-1 0 0 16,-3-1 0-16,-2 0 0 0,3 0-5 0,-3-5 5 0,-1 1 0 0,2-1-3 0,-4-1 3 0,2-1 0 0,1-1-2 16,-4-3 2-16,0 1 0 0,1 0 0 0,-4-1 0 0,0-2 0 0,2 2-2 0,-5-6 2 0,2 0 0 15,-2 0 1-15,-2-4-1 0,2 0 0 0,-2-2 5 0,1-3-5 0,-2-1 0 0,4 1 0 16,-9 0 0-16,1 0 0 0,1-3 12 0,-4-1-12 0,2 0 0 0,-2-3 15 0,-5 3-15 0,1-2 0 16,1-2 18-16,-6 1-18 0,0 0 0 0,0 1 0 0,-1-2 0 0,0 1 0 0,3-1 19 15,-6-2-19-15,-1 0 0 0,2 0 56 0,-5-5-56 0,-2 3 0 0,2-5 77 0,-5 1-77 0,0 2 0 0,3-2 0 16,-7 0 0-16,2 0 0 0,-2 0 33 0,-4-3-33 0,0 0 0 0,1 0-32 15,-3 1 32-15,-1 0 0 0,1-2-27 0,-5-1 27 0,0 2 0 0,0-3 0 0,-6 1 0 0,1 1 0 0,-2-2-45 16,-1 0 45-16,0 2 0 0,0-2-33 0,-5 0 33 0,1 0 0 0,-1-3-6 0,-4 5 6 0,-2-2 0 16,1 0 0-16,-2 2 0 0,-1 0 0 0,0-1-15 0,-7 1 15 0,1-2 0 0,-2 1-4 15,-2-1 4-15,1 1 0 0,-1-2 7 0,-3 3-7 0,1 0 0 0,-2-1 0 0,-3 3 0 0,1 0 0 16,-3-2-15-16,0 3 15 0,0 0 0 0,1-2-7 0,-7 6 7 0,2-1 0 0,-3-3-11 16,-4 4 11-16,-1 1 0 0,1-2 0 0,-6 4 0 0,0 1 0 0,1-3-21 0,-4 4 21 0,0 1 0 0,0-2-8 15,-3 4 8-15,0-1 0 0,1 0-6 0,-5 4 6 0,1-2 0 0,-1 2 0 0,-1-2 0 0,-1 2 0 16,1-1 3-16,-3 6-3 0,-2-1 0 0,-1-3 0 0,0 5 0 0,1 0 0 0,-2-1-1 15,-4 3 1-15,-1 0 0 0,1-1 0 0,-5 6 0 0,0 0 0 0,-2 1 9 0,-1 3-9 16,0 1 0-16,-2-1-2 0,0 5 2 0,-1 2 0 0,-2-3-12 0,-1 7 12 0,0-2 0 0,0 0 0 16,-2 5 0-16,1 0 0 0,-2 0-17 0,2 5 17 0,-1 0 0 0,0-2-7 0,-1 6 7 0,0 1 0 15,0 0 2-15,-3 2-2 0,1 0 0 0,-2 1 0 0,2 4 0 0,-1-2 0 0,0 1 4 16,1 6-4-16,0-1 0 0,-2 3 10 0,2 4-10 0,0-2 0 0,-2 1-3 0,3 4 3 0,0 1 0 16,-3-2 0-16,0 4 0 0,1 2 0 0,0-1 3 0,4 4-3 0,0 0 0 0,-3 2 0 15,4 3 0-15,0 1 0 0,-2 1-2 0,4 1 2 0,0-1 0 0,0 4 0 0,2 1 0 0,0 2 0 0,0-1-7 16,5 2 7-16,0 2 0 0,1-3-6 0,1 5 6 0,-1 0 0 0,0 1 13 0,3 1-13 0,2 1 0 15,-3 2 0-15,7 0 0 0,2-1 0 0,-4 4 45 0,4 0-45 0,0-1 0 0,-2 2 6 16,7 3-6-16,-2 0 0 0,-1 1 29 0,4 2-29 0,1-2 0 0,-3 3 0 16,9 3 0-16,1-1 0 0,-1 3 27 0,4 0-27 0,2 1 0 0,-3 2 1 0,8-2-1 0,-1 0 0 0,0 2-17 15,2-1 17-15,0 1 0 0,2 0 0 0,3 5 0 0,2-2 0 0,-2 4-13 0,7-3 13 0,2 1 0 16,-1 1-11-16,2 1 11 0,0-2 0 0,-2 2-3 0,11 0 3 0,-1 0 0 0,-1 2 0 0,2 0 0 0,0-1 0 16,0 2 23-16,7 0-23 0,0 0 0 0,0 2 11 0,4 1-11 0,-1-2 0 0,0 2-7 15,2-1 7-15,1 0 0 0,0 2 0 0,12-2 0 0,0 0 0 0,-2 3-12 16,2-9 12-16,0 0 0 0</inkml:trace>
  <inkml:trace contextRef="#ctx0" brushRef="#br0" timeOffset="16720.87">4850 11794 0 0,'0'0'565'0,"0"0"-563"15,-3 4-2-15,0 2 0 0,3-6 0 0,-3 7-6 0,3-6 6 0,0 1 0 0,0-1-37 0,0 0 37 0,0-1 0 0,0 1 0 0,1-1 0 0,1 0 0 16,-2 2-36-16,3-2 36 0,-2 0 0 0,1 2-8 0,-2-2 8 0,0 0 0 0,0 0 1 16,0 0-1-16,0 0 0 0,0 0 0 0,0 0 0 0,0 0 0 0</inkml:trace>
  <inkml:trace contextRef="#ctx0" brushRef="#br0" timeOffset="17150.58">14937 13385 0 0,'0'0'422'0,"0"0"-422"15,0 0 0-15,0 0 0 0,0 0-4 0,0 0 4 0,0 0 0 0,0 0-11 0,0 0 11 0,0 0 0 0,0 0-32 16,17 17 32-16,-1 1 0 0,2 2 0 0,-18-20 0 0,0 0 0 0</inkml:trace>
  <inkml:trace contextRef="#ctx0" brushRef="#br0" timeOffset="18261.39">3011 11535 0 0,'0'0'418'0,"0"0"-419"0,3 6 1 0,-2-1 0 0,3 2-2 16,-1-6 2-16,-2 0 0 0,1 0 0 0,1-1 0 0,-2 0 0 0,2 2-2 0,3-3 2 0,-3 0 0 15,-1 0-1-15,-2 1 1 0,0 0 0 0</inkml:trace>
  <inkml:trace contextRef="#ctx0" brushRef="#br0" timeOffset="18534.68">4483 11423 0 0,'0'0'374'0,"0"0"-366"16,3 6-8-16,-2 1 0 0,2 0-13 0,-1-6 13 0,-2 1 0 15,3 0-21-15,-2-2 21 0,1 0 0 0,2 2 0 0,0-2 0 0,0 0 0 0,2 1-14 0,0-1 14 0,-2 0 0 16,3 3 1-16,9-3-1 0,1 0 0 0,-1 0 16 0,-16 0-16 0,0 0 0 0</inkml:trace>
  <inkml:trace contextRef="#ctx0" brushRef="#br0" timeOffset="18835.31">7313 11765 0 0,'0'0'411'0,"0"0"-411"0,0 0 0 0,0 0 0 0,0 0-2 16,0 0 2-16,0 0 0 0,0 0 0 0,0 0 0 0,0 0 0 0,0 0 21 0,0 0-21 0,0 0 0 0,0 0 0 15,30 22 0-15,1 1 0 0,-2-1 10 0,-22-22-10 0,-1 0 0 0,-2 0-26 16,-4 0 26-16,0 0 0 0,0 0-38 0,0 0 38 0,0 0 0 0</inkml:trace>
  <inkml:trace contextRef="#ctx0" brushRef="#br0" timeOffset="20395.65">13169 12833 0 0,'0'0'266'0,"0"0"-266"16,0 1 0-16,0 0 0 0,-1 1-6 0,2-4 6 0,0 1 0 0,2 0 21 0,0 0-21 0,-3 1 0 0,3 0 0 15,1-4 10-15,8-2-10 0,2 1 0 0,0 0 0 0,3 0 0 0,-1-1 0 0,1 1-19 16,2-1 19-16,0 1 0 0,1-2 2 0,-20 7-2 0,0 0 0 0,0 0-7 0,0 0 7 0,0 0 0 0,0 0 0 0,0 0 0 15,0 0 0-15</inkml:trace>
  <inkml:trace contextRef="#ctx0" brushRef="#br0" timeOffset="20570.91">15897 12907 0 0,'0'0'321'0,"0"0"-309"0,8 0-12 0,1 0 0 16,-1-2 1-16,-8 2-1 0,0 0 0 0</inkml:trace>
  <inkml:trace contextRef="#ctx0" brushRef="#br0" timeOffset="45378.29">28874 9297 0 0,'0'0'439'0,"0"0"-438"16,28 3-1-16,1-1 0 0,1 2 4 0,-22-4-4 0,-2 0 0 0,2 0-2 15,-2 0 2-15,1 0 0 0,0-1 0 0,-1 1 0 0,0 0 0 0,0 0-6 0,0 0 6 0,-1 0 0 0,1 0-4 16,-2 0 4-16,0 0 0 0,0 1 7 0,-2-1-7 0,0 0 0 0,3 1 0 16,-4-1 0-16,0 1 0 0,0 1 2 0,-1-2-2 0,0 1 0 0,-1 1-1 0,-1-2 1 0,-1 1 0 0,1 0 8 15,-1 1-8-15,0-1 0 0,-2 2 0 0,-9 1 0 0,-1 1 0 0,1-2 2 0,-4 2-2 0,-1-1 0 16,0 1 2-16,-2-1-2 0,0 1 0 0,-1-1 13 0,-1 0-13 0,1 0 0 0,-1 3 0 15,-17-1 0-15,2 2 0 0,-2-1 5 0,5 1-5 0,0-1 0 0,1 0-2 0,2-1 2 0,1 1 0 16,0 1-8-16,-3-1 8 0,1-2 0 0,-2 2 0 0,3-2 0 0,0 0 0 0,-1 1 4 0,1-1-4 16,0 0 0-16,-3 1 2 0,-2 1-2 0,1-1 0 0,-2 1-1 0,0-3 1 0,-2 1 0 0,1 4 0 15,1-5 0-15,-1 1 0 0,0 1 19 0,-2-1-19 0,1 0 0 0,-3 2 32 0,-1-1-32 0,0-1 0 16,-2 2 14-16,5-5-14 0,-2 1 0 0,2 3 0 0,0-5 0 0,0-1 0 0,-2 4 4 16,1-4-4-16,-1 0 0 0,0 1 6 0,-2-2-6 0,0 0 0 0,0 0 18 0,-1-1-18 0,0 0 0 15,0-1 0-15,-1-1 0 0,0 1 0 0,-1 0 5 0,-1-1-5 0,0 0 0 0,-2-1 17 16,0 0-17-16,-2 0 0 0,1-2 31 0,-3 2-31 0,-1 0 0 0,-1-2 0 0,-6 0 0 0,0-1 0 0,1 0 29 15,-3 0-29-15,0 1 0 0,-2-1 20 0,1 1-20 0,0-1 0 0,0 1 12 16,1-3-12-16,0 2 0 0,0-2 0 0,1 2 0 0,1-1 0 0,0 1 5 0,2 0-5 0,0-2 0 16,-1 0 23-16,3 5-23 0,0-2 0 0,-1 0 30 0,9 2-30 0,2 0 0 0,-4 0 0 15,7 2 0-15,0-1 0 0,-2-1 15 0,3 2-15 0,0-2 0 0,-1 1 24 0,4 1-24 0,0-1 0 0,1 0 19 16,-3 2-19-16,2 1 0 0,-2-4 0 0,4 4 0 0,2 0 0 0,-2-2 9 0,9 3-9 0,0 0 0 16,-3 0 7-16,7 0-7 0,0 0 0 0,-3-1 14 0,2 1-14 0,0 0 0 0,-2 0 0 0,5 0 0 15,0 0 0-15,-1-2 6 0,6 2-6 0,1 0 0 0,1 2-4 0,1-1 4 0,1 1 0 16,-1 1-25-16,10-3 25 0,1 0 0 0,0 3 0 0,-1-3 0 0,1 0 0 0,0 1-50 0,6-1 50 0,0 0 0 15</inkml:trace>
  <inkml:trace contextRef="#ctx0" brushRef="#br0" timeOffset="47079.42">7692 6389 0 0,'0'0'279'0,"0"0"-279"16,14 6 0-16,1-1 0 0,1 2 19 0,-11-5-19 0,1 0 0 0,0 1 17 16,0 1-17-16,0-1 0 0,-6-3 0 0,6 4 17 0,2 0-17 0,0 0 0 0,-1 1 0 0,8 7 0 0,-1 2 0 0,3-1 13 15,-4 1-13-15,0 1 0 0,4 2 17 0,-6 0-17 0,2 0 0 0,-2-1 6 0,-2 2-6 0,-1 0 0 16,2 0 0-16,-6 1 0 0,1 0 0 0,2 0-13 0,-4 1 13 0,0 0 0 0,2 0-8 15,-3 1 8-15,-1 0 0 0,1 2 5 0,-3-1-5 0,0 0 0 0,-2 2 0 0,-4 15 0 0,-1-1 0 16,0 1-1-16,-2-4 1 0,-1 0 0 0,-1-1 10 0,0-3-10 0,-1 0 0 0,-2 1 19 0,-1-3-19 16,1 1 0-16,-3-1 0 0,-1 0 0 0,-1-1 0 0,-1 3 18 0,-3-3-18 0,2 1 0 0,-2-2-7 15,-1-3 7-15,1 2 0 0,1 1 16 0,-3-3-16 0,-1-2 0 0,0 2 0 0,0-1 0 16,-1 0 0-16,0 0 16 0,-2 0-16 0,0 0 0 0,-1 0-4 0,0-1 4 0,0-2 0 0,-2 1-16 16,0-1 16-16,-1 0 0 0,1 2 0 0,-5-4 0 0,-1 2 0 0,-1 0-18 0,-1-3 18 0,0 1 0 15,0 0-10-15,-5-1 10 0,0-2 0 0,-2 3-2 0,3-1 2 0,1-2 0 0,-1 3 0 16,-5-2 0-16,1-1 0 0,0 1 0 0,-1-1 0 0,-3 0 0 0,3-1 6 0,-7-3-6 0,1 1 0 0,-1 1-5 15,1-3 5-15,-1-2 0 0,-2 4 0 0,1-3 0 0,1-1 0 0,-4 2-7 16,2-1 7-16,1 0 0 0,-3-1 3 0,2-2-3 0,-1 0 0 0,-2 0-7 0,2-3 7 0,-2 1 0 0,-2 0 0 16,3-2 0-16,-3 0 0 0,1 1-3 0,1-1 3 0,-3-1 0 0,1 2-2 0,1-6 2 0,-1 3 0 15,0-4-12-15,-2 1 12 0,1 0 0 0,0-1 0 0,1 0 0 0,-1 0 0 0,0-2 14 16,5 0-14-16,-3 0 0 0,1-1 16 0,6-2-16 0,-4 0 0 0,2 0 5 0,4-2-5 0,-2-1 0 16,0 1 0-16,3-2 0 0,1 2 0 0,0-3 14 0,5 1-14 0,0 0 0 0,1-2 21 15,3-2-21-15,1 1 0 0,0-2 16 0,2-2-16 0,-1 0 0 0,0 1 0 0,3-2 0 0,-3-1 0 0,0 0 0 16,7-1 0-16,-1 0 0 0,0 0-13 0,5-3 13 0,0 0 0 0,0-1-19 0,1 2 19 15,2-2 0-15,0 0 0 0,3-2 0 0,-2 0 0 0,2-1-18 0,3 0 18 0,0-1 0 0,-1 0-15 16,4-1 15-16,1 0 0 0,-2-2-9 0,5 0 9 0,-2-1 0 0,-1 0 0 0,7 1 0 0,-1-1 0 16,-2 1-2-16,5-2 2 0,2 0 0 0,-2 0-1 0,1-1 1 0,2 0 0 0,-2 1-4 15,5 0 4-15,1 0 0 0,-4 0 0 0,5-3 0 0,0 0 0 0,-2 0-2 0,4 3 2 0,1 0 0 0,-1-3 5 16,2 2-5-16,2 1 0 0,0-3 8 0,3-1-8 0,-1-1 0 0,1 2 0 0,4 1 0 16,0 1 0-16,0 0 3 0,1-1-3 0,2 2 0 0,-2-1-6 0,0 1 6 0,2-2 0 0,2-3-12 15,-1 6 12-15,4-1 0 0,-4-1 0 0,5 0 0 0,1 1 0 0,1-3-14 0,-3 2 14 0,2 0 0 16,1-3-13-16,1 5 13 0,0-1 0 0,-1 2-12 0,5-3 12 0,1 2 0 0,0 0 0 15,2-1 0-15,-1 0 0 0,3-2-13 0,-1 6 13 0,0-1 0 0,3 1-12 0,2-1 12 0,0 2 0 16,-2 0-7-16,3 1 7 0,0 1 0 0,1-1 0 0,-1 2 0 0,1-1 0 0,3-1-4 16,-2 3 4-16,4-1 0 0,-3-2 0 0,2 6 0 0,-2-2 0 0,4-1 3 0,-1 4-3 0,-1-2 0 0,4 0 0 15,-3 6 0-15,5-2 0 0,-4-1 4 0,5 2-4 0,-2 2 0 0,0-1 2 0,1 4-2 16,1-2 0-16,-1 0-2 0,1 3 2 0,-1 2 0 0,3-2 0 0,-4 3 0 0,-1 1 0 16,3-2-5-16,3 3 5 0,2 2 0 0,0-3-5 0,-3 4 5 0,2-1 0 0,-1 0-4 0,3 6 4 15,0-1 0-15,2-3 0 0,0 5 0 0,-1 0 0 0,3-2-3 0,-5 2 3 0,0 0 0 0,2 2-2 16,-6 1 2-16,2 1 0 0,-1 1 18 0,6 2-18 0,-3 0 0 0,3 1 0 0,0 3 0 0,-1 0 0 15,3 1-5-15,-4 3 5 0,0-3 0 0,4 3 13 0,-1 3-13 0,0 1 0 0,4 2 7 16,-5 0-7-16,0 0 0 0,2 0 0 0,-7 3 0 0,2-1 0 0,1 0 0 0,-3 2 0 0,2 0 0 0,-2 2 2 16,2 2-2-16,-1 0 0 0,3 1 11 0,-4 1-11 0,-2 1 0 0,2 1 0 15,-5 3 0-15,0 0 0 0,0 0-5 0,-2 3 5 0,-2-1 0 0,2 2-24 0,-5 1 24 0,-1 0 0 0,0-1 2 16,-4 4-2-16,1-1 0 0,-2 1 0 0,-2-3 0 0,-1 1 0 0,1 1 14 0,-6 1-14 16,-1 0 0-16,1 3 7 0,-7-3-7 0,1 2 0 0,-2 1 13 0,-5 1-13 0,1 0 0 0,2 1 0 15,-9 2 0-15,2-2 0 0,0 3-12 0,-6-3 12 0,0 0 0 0,2-1-8 0,-6 1 8 0,0-2 0 16,1 3-3-16,-4-2 3 0,0-1 0 0,1 3 0 0,-8 0 0 0,1 0 0 0,-1 0 2 15,-4 1-2-15,0-1 0 0,-1 3 3 0,-3-2-3 0,1 0 0 0,-1 1 24 0,-5-3-24 0,0 2 0 16,-1 2 0-16,1-3 0 0,0 0 0 0,0 0 13 0,-6 1-13 0,1 0 0 0,-1 1 0 16,-2-1 0-16,1-2 0 0,-1 1-7 0,2 1 7 0,-1-1 0 0,-2 2 0 0,-1 3 0 0,-1 0 0 15,0 0-4-15,0 0 4 0,0 1 0 0,-1-1 16 0,3 0-16 0,0 1 0 0,0 0-15 0,0-5 15 0,1 1 0 16,-1-1 0-16,7-6 0 0,2-2 0 0</inkml:trace>
  <inkml:trace contextRef="#ctx0" brushRef="#br0" timeOffset="47623.51">5050 12535 0 0,'0'0'337'0,"0"0"-357"0,-1 4 20 0,1 0 0 0,-3 0 0 16,3-3 0-16,0 1 0 0,0 1-25 0,1-2 25 0,1-1 0 0,-1 1 0 0,2-1 0 0,0 0 0 16,1 0-24-16,12-1 24 0,-1-2 0 0,3 0 5 0,5-2-5 0,-2-1 0 0,-21 6 0 0,23-4 47 15,18-8-47-15,0 1 0 0,-41 11 0 0,41-13 0 0,-1-1 0 0,-1 1 0 0,-1-1 2 16,-38 14-2-16,0 0 0 0</inkml:trace>
  <inkml:trace contextRef="#ctx0" brushRef="#br0" timeOffset="48048.17">14464 13444 0 0,'0'0'523'0,"0"0"-562"0,0 0 39 0,0 0 0 0,0 0 0 0,0 1 0 16,0 0 0-16,-1 1-48 0,1-4 48 0,0 1 0 0,1-1-44 0,-1 0 44 0,0 1 0 0,2-2 6 16,-2 0-6-16,0-1 0 0,0 1 0 0,0 3 0 0,0 0 0 0,0 0-12 0,0 0 12 0,0 0 0 15</inkml:trace>
  <inkml:trace contextRef="#ctx0" brushRef="#br0" timeOffset="55471.36">31731 10313 0 0,'0'0'299'0,"0"0"-301"15,14-6 2-15,-1-1 0 0,2 0-1 0,-2 1 1 0,1 0 0 0,1-1-1 0,-2 0 1 0,0 1 0 0,-1-2 0 16,-7 6 0-16,1 0 0 0,0-3-1 0,-1 3 1 0,0-1 0 0,0 0-1 0,-1-1 1 0,1 2 0 0,1-2-1 16,-2 2 1-16,0 0 0 0,2-2 0 0,-2 0 0 0,1 1 0 0,-1 0-1 15,-1 1 1-15,0 1 0 0,1-3-1 0,-3 2 1 0,0 0 0 0,2-2-1 0,-3 4 1 0,0-1 0 0,2-2 0 16,-3 0 0-16,0 1 0 0,-1 0-1 0,-1 1 1 0,0-1 0 0,-1-1 0 15,-11 2 0-15,0-1 0 0,-2-3 0 0,-2 4 0 0,-1 1 0 0,0-2 0 0,-3 2 0 0,0 0 0 0,0 0 0 16,-1 2 0-16,0-2 0 0,-1 1 0 0,1 0 0 0,0 1 0 0,-1 1-1 16,4-1 1-16,-1 1 0 0,-2 1 0 0,4 0 0 0,0 1 0 0,-1 0-1 0,4 0 1 0,-1 0 0 0,-3 2 0 15,7 0 0-15,-1 0 0 0,0 1 0 0,4-1 0 0,-1 0 0 0,0 1 0 0,8-5 0 0,1-1 0 0,-3 4 0 16,4-2 0-16,0-2 0 0,0 2 0 0,1 0 0 0,0-1 0 0,0 1-1 0,1 2 1 16,0-3 0-16,-1 3 0 0,2-3 0 0,0 2 0 0,0 1-1 0,1 1 1 0,0-2 0 0,0 2-1 15,3-1 1-15,-1 1 0 0,1-1-1 0,9 8 1 0,1-1 0 0,0 2 0 0,4-4 0 0,-1 0 0 16,4 1 0-16,0-3 0 0,0 1 0 0,1 0-1 0,0-3 1 0,-1-1 0 0,0 0-1 15,-2-2 1-15,1 0 0 0,2 3 0 0,-4-5 0 0,1-1 0 0,2 3-1 0,-3-3 1 16,0 0 0-16,-1 2-1 0,-18-3 1 0,0 0 0 0,0 0 0 0,33-3 0 0,2 1 0 0,0-1 0 16,-23 1 0-16,1-2 0 0,0 0 3 0,-10 3-3 0,0-2 0 0,2 2 5 0,-3-2-5 0,0 2 0 0,3-2 7 15,-3 0-7-15,0 1 0 0,0-2 0 0,0 0 0 0,0 1 0 0,0-1 8 0,-1 3-8 16,0-3 0-16,0-1 8 0,-1 3-8 0,0-2 0 0,1-2 8 0,-1 2-8 0,0 1 0 0,-2-4 0 16,0 1 0-16,0 2 0 0,-2-2 7 0,-9-6-7 0,0 1 0 0,0-1 5 0,-4 1-5 15,0 1 0-15,-1-2 2 0,-3 3-2 0,-1-1 0 0,1 1 0 0,-16-3 0 0,-2 1 0 0,2-2 0 16,4 6 0-16,-1 1 0 0,1-3 1 0,-1 5-1 0,1 0 0 0,0-1 2 0,-2 3-2 0,2 1 0 15,-2 1 0-15,2 0 0 0,1 0 0 0,0 0 2 0,2 0-2 0,1 1 0 0,-2 1 4 16,1 1-4-16,1-1 0 0,0 3 3 0,5-2-3 0,-2 1 0 0,0 1 0 0,0-1 0 0,-1 0 0 16,-1 2 2-16,3-2-2 0,1 2 0 0,-4-1 2 0,6 2-2 0,0 0 0 0,1-1 4 15,1 1-4-15,1 1 0 0,0-2 0 0,2 2 0 0,1-1 0 0,-1 3 5 0,10-5-5 0,1 0 0 0,-1 2 3 16,2-2-3-16,0 0 0 0,0 1-1 0,2-1 1 0,0 1 0 0,-2 1 0 0,5-4 0 16,0-1 0-16,2 1-3 0,-2-1 3 0,0 1 0 0,2 1-5 0,-2 0 5 0,0-2 0 0,2 3-7 15,0 0 7-15,0-1 0 0,0 1 0 0,5 7 0 0,0 1 0 0,2 2-11 0,4-2 11 0,0 1 0 16,0-1-11-16,3 1 11 0,-1 0 0 0,2 2-8 0,2-3 8 0,0 1 0 0,0-1 0 15,17 9 0-15,0-2 0 0,-1 3-4 0,1-4 4 0,1 1 0 0,-1 1-3 0,2-2 3 0,-2 0 0 0,1 1-1 16,-1-4 1-16,-1 1 0 0,2 1 0 0,-3 0 0 0,-1 0 0 0,3 1 2 0,-7 2-2 16,0-2 0-16,1 0 7 0,-5-1-7 0,-2 0 0 0,3 0 10 0,-5 0-10 0,1 0 0 0,0 0 0 15,-1 0 0-15,0 0 0 0,2 1 9 0,-5-1-9 0,0 0 0 0,0 1 4 0,-5-1-4 16,-1-1 0-16,1 1-1 0,-6-4 1 0,-1 1 0 0,0 0 0 0,-6-7 0 0,0 0 0 0,-1-2-3 16,-1 2 3-16,0 0 0 0,-2 0-2 0,-1-1 2 0,-1 0 0 0,0 3 0 0,-4-3 0 0,1-1 0 15,-3 2 0-15,-1-2 0 0,-1 1 0 0,-1 0-1 0,-3 0 1 0,0-1 0 0,0 2-2 16,-2-4 2-16,1 2 0 0,-3-1-5 0,-18 1 5 0,0 1 0 0,0 1 0 0,4-4 0 0,0-1 0 15,-3 1-4-15,2-4 4 0,0 0 0 0,-1 0-1 0,4 0 1 0,-1-1 0 0,0-2 0 16,-2-1 0-16,2-1 0 0,0 0 0 0,2-3 0 0,1 1 0 0,0 0-1 0,3-4 1 16,1 1 0-16,-2-2 0 0,3 2 0 0,-1-1 0 0,1-2 4 0,2 1-4 0,-2 0 0 0,-1 0 0 0,4-1 0 15,0 2 0-15,-2-2 7 0,3-1-7 0,-1 0 0 0,-2 0 12 0,4-2-12 0,2 0 0 0,-3 0 15 16,4-1-15-16,0-1 0 0,0 1 0 0,4 1 0 0,-1-2 0 0,1 0 14 0,3 1-14 0,1-1 0 16,-3 0 11-16,6-2-11 0,0 2 0 0,-1-3 10 0,5 10-10 0,1 0 0 0,-2-4 0 15,-1-7 0-15,0-2 0 0,-2 2 11 0,7 9-11 0,-1 0 0 0,1-1 10 0,1-2-10 0,0 2 0 16,0-2 8-16,0 0-8 0,0 1 0 0,3-2 0 0,-2-1 0 0,0 2 0 0,2-2 4 0,1 2-4 15,0-2 0-15,0 2-4 0,2 0 4 0,0 0 0 0,1-1-9 0,0 3 9 0,0-2 0 0,2-1 0 16,1 4 0-16,0-1 0 0,1-2-11 0,1 5 11 0,-1-3 0 0,1 1-12 0,0 2 12 16,0 1 0-16,3-2-12 0,0 5 12 0,0-2 0 0,-1-1 0 0,1 4 0 0,-1 0 0 15,3 0 0-15,0 0 0 0,0 1 0 0,-1-1-11 0,0 3 11 0,-1 0 0 0,3-2-7 0,0 5 7 0,-2-2 0 16,1 1 0-16,-1 1 0 0,1 0 0 0,1 0-4 0,-1 3 4 0,-1-2 0 0,2 2-1 16,-3 0 1-16,1 0 0 0,2 1 2 0,-5 0-2 0,0 0 0 0,1 3 0 0,-2-1 0 0,1 0 0 15,-1 3 6-15,-2-1-6 0,0 0 0 0,1 3 9 0,-4-2-9 0,1 1 0 0,-1 0 10 16,-4 0-10-16,0 1 0 0,0-1 0 0,-4 1 0 0,0-1 0 0,0 0 10 0,-4 1-10 0,0-3 0 0,-1 5 10 15,-3-2-10-15,0 0 0 0,-3 0 7 0,-3 3-7 0,1-2 0 0,-1 1 0 16,-18 8 0-16,-1 1 0 0,-1-2 5 0,1-3-5 0,-2 0 0 0,1 3 0 0,0-7 0 0,-1 2 0 0,-1 2-5 16,2-1 5-16,1 2 0 0,-2-1 0 0,0-2 0 0,1 3 0 0,-1-2-8 0,4 1 8 0,1 0 0 15,-2 0-11-15,2-1 11 0,1 1 0 0,-1 2-14 0,5 1 14 0,1 0 0 0,-2 3 0 16,7-4 0-16,-2 2 0 0,1 1-13 0,6-1 13 0,-1 0 0 0,1 1-7 0,3-1 7 0,2 0 0 16,-2 0 0-16,6-3 0 0,1 0 0 0,-2 0 0 0,7-1 0 0,0 0 0 0,0 1 5 0,3-12-5 15,0 2 0-15,0 2 9 0,3-2-9 0,-1 1 0 0,0 1 10 0,2 1-10 0,0-2 0 0,3 4 0 16,0-2 0-16,0 1 0 0,1 1 8 0,2-1-8 0,1 1 0 0,0 0 6 0,4 0-6 0,-2 0 0 15,2 0 7-15,14 5-7 0,1 0 0 0,0 2 0 0,-3-7 0 0,1-1 0 0,1 2 9 0,-4-5-9 16,0-1 0-16,1 2 8 0,-3-6-8 0,1-2 0 0,2 3 6 0,-5-4-6 0,0 0 0 0,0 2 0 16,-4-3 0-16,0 0 0 0,1-3 2 0,-12 2-2 0,0 0 0 0,1-2-3 0,-2 0 3 15,1 0 0-15,0 0-5 0,-1-2 5 0,-1 1 0 0,1 0 0 0,-3-2 0 0,0 1 0 0,2 0-6 16,-6 1 6-16,0 1 0 0,1 0-6 0,-1 1 6 0,0-2 0 0,0 0-5 0,-1-1 5 0,0 2 0 16,1-5 0-16,-1 4 0 0,0-2 0 0,0 0-1 0,-4-8 1 0,0-2 0 0,0 1-1 15,-5-1 1-15,1 0 0 0,0-1-2 0,-5 2 2 0,0 1 0 0,0-3 0 0,-2 4 0 0,-1-1 0 16,-1-1-4-16,-16-2 4 0,1-1 0 0,-2-2-5 0,-1 7 5 0,0 0 0 0,-1 0-5 15,1 7 5-15,1-3 0 0,0 0 0 0,2 6 0 0,1-1 0 0,0-1-2 0,-3 5 2 0,1 0 0 16,-1 1 0-16,-1 0 0 0,2 0 0 0,-2 1 0 0,4 0 0 0,0 1 0 0,-2 4 0 0,1-2 0 16,-1 3 0-16,-2-2-2 0,4 3 2 0,0-2 0 0,-3 1-5 0,5 3 5 0,0-1 0 0,-2 2-4 15,6 0 4-15,0 0 0 0,-1 3 0 0,4 1 0 0,0-1 0 0,-2 2-2 0,7 1 2 0,-1-1 0 16,-2 0-1-16,5 6 1 0,-1-3 0 0,1 1-1 0,4 0 1 0,-1 1 0 0,0-1 0 16,4 2 0-16,-1-1 0 0,0 3-4 0,3 0 4 0,0 0 0 0,-3 2-4 0,4-1 4 0,0 3 0 0,0 0-5 15,3 1 5-15,0 0 0 0,0 1 0 0,1 1 0 0,0 2 0 0,-1-4-5 0,2 6 5 0,0-2 0 16,-2 1 6-16,2 2-6 0,0-1 0 0,0 3 14 0,1-2-14 0,0 1 0 0,2 2 0 15,-1-2 0-15,0 1 0 0,0 1 34 0,2 0-34 0,0 2 0 0,2 0 14 0,-1 2-14 0,1-2 0 16,1 1 3-16,-2 4-3 0,0 0 0 0,0 2 0 0,-2 7 0 0,0 0 0 0,3 2 14 16,-2 2-14-16,1-1 0 0,1 1-9 0,-2 5 9 0,0 0 0 0,1 2 9 0,0 3-9 0,0 0 0 15,2 2 0-15,-7-3 0 0,0 0 0 0,2 1-4 0,-3-6 4 0,0 1 0 0,-2 2-14 0,2 2 14 0,0 1 0 16,-1 1-23-16,0 0 23 0,0 0 0 0,0 1 0 0,-1 14 0 0,-1 0 0 16,-1 0-7-16,-3 10 7 0,-1-1 0 0,-2 0 10 0,-1-8-10 0,0 1 0 0,-3-2 0 0,5-19 0 0,-1 0 0 15</inkml:trace>
  <inkml:trace contextRef="#ctx0" brushRef="#br0" timeOffset="98080.57">27198 6100 0 0,'0'0'443'0,"0"0"-465"0,-7-53 22 0,0 0 0 0,-1-2 0 0,-1 24 0 0,-1 0 0 0,-1-1-39 16,-1 4 39-16,0 2 0 0,-3-3-6 0,1 6 6 0,-1 0 0 0,-2-2-2 15,-4 1 2-15,0 0 0 0,1 1 0 0,-4-1 0 0,-1 1 0 0,1 0 20 0,-4 4-20 0,-1 0 0 0,-1 1 48 16,-4-2-48-16,-1-1 0 0,1 0 23 0,-2 6-23 0,-1-3 0 0,-1 1 0 0,-3 2 0 16,2-2 0-16,-2-1 0 0,-2 3 0 0,2 0 0 0,-4-1 2 0,-1 1-2 0,-2 1 0 0,2-1 2 15,-6 1-2-15,2 0 0 0,-2-1 0 0,-3 2 0 0,-1 1 0 0,0-2 30 0,1 2-30 0,-2 0 0 16,0 1 17-16,-4 0-17 0,0 0 0 0,0-1-27 0,0 3 27 0,-1 1 0 0,2 0 0 16,-2 2 0-16,0 0 0 0,1-1-25 0,-5 2 25 0,0-1 0 0,-1-1-13 0,-3 5 13 0,1-1 0 0,0-3 13 15,2 5-13-15,-2 0 0 0,-1-1 0 0,3 2 0 0,-1 0 0 16,-1 0-6-16,1 4 6 0,2-1 0 0,-2 1-15 0,-1 0 15 0,1 2 0 0,-3 0 28 0,-1 1-28 0,0 0 0 0,-1 2 0 15,3 0 0-15,0 0 0 0,-3 0 35 0,4 2-35 0,-1-1 0 0,-1 1 11 16,3 1-11-16,1 1 0 0,-1 2-26 0,1 0 26 0,1-1 0 0,-2 1 0 0,4 1 0 0,1-1 0 0,-2 3-22 16,2 1 22-16,1-1 0 0,-2 2 16 0,3 1-16 0,1 0 0 0,-3 1 0 0,2-1 0 0,1 1 0 15,-2 0 0-15,3 1 0 0,1 0 0 0,-3 1-13 0,5 2 13 0,0-1 0 0,-2 0-3 16,5 3 3-16,-1-2 0 0,-1 2 19 0,6-1-19 0,0 2 0 0,-1 1 0 0,4 0 0 0,0 1 0 0,0-1 18 16,6 0-18-16,1 1 0 0,-4 2-16 0,5-3 16 0,-1 2 0 0,-2 1-32 0,7 1 32 0,-1-4 0 15,1 6 0-15,3-5 0 0,-1 1 0 0,1 2-9 0,4-2 9 0,-1 0 0 0,1 1 24 16,7 0-24-16,-1-1 0 0,-3 1 15 0,9 0-15 0,-1 1 0 0,0 0 0 0,5-2 0 0,1 0 0 15,-2 3-19-15,4-3 19 0,0 1 0 0,0-1-10 0,6 0 10 0,0 1 0 0,-2 2-13 16,5 0 13-16,0 1 0 0,2 0 0 0,3-3 0 0,0 0 0 0,3 3 2 0,4-3-2 16,-1 1 0-16,1 0-18 0,5-4 18 0,1 1 0 0,2 1-21 0,0-4 21 0,1-1 0 0,1 0 0 0,4-3 0 15,-2 0 0-15,3 1 12 0,4-4-12 0,1 2 0 0,0 1 16 0,4-5-16 0,-2 1 0 0,0 1 9 16,2-3-9-16,0 0 0 0,2 2 0 0,2-1 0 0,-1-1 0 0,2 2 12 0,2-5-12 16,2 0 0-16,-2 3 3 0,6-1-3 0,-2-2 0 0,3 0 23 0,0-1-23 0,2 0 0 0,1 2 0 15,4-3 0-15,0 0 0 0,-1 2 15 0,0-3-15 0,0 0 0 0,3 3 15 0,-2-4-15 0,-1 0 0 16,3 2 5-16,2-1-5 0,-1 0 0 0,3 0 0 0,4-1 0 0,-1 0 0 0,2 4 13 15,4-6-13-15,0 1 0 0,1 1 0 0,-2-2 0 0,0 2 0 0,3-2-6 0,-7 0 6 0,1-1 0 0,1 0 0 16,-1 0 0-16,-1-1 0 0,3 1-5 0,0-1 5 0,-2 0 0 0,2-2-1 16,6 0 1-16,-1-1 0 0,1 2-9 0,-5-4 9 0,1 1 0 0,1 1 0 0,-1-3 0 0,-1 1 0 0,4 2-2 15,-4-3 2-15,1 1 0 0,1-2 2 0,-1 0-2 0,2 0 0 0,1 1-4 0,1-1 4 16,-1 0 0-16,1-1 0 0,8-1 0 0,-1 1 0 0,1-1-8 0,6 2 8 0,-1 0 0 0,1 0 1 16,2 0-1-16,0 0 0 0,0 0 23 0,-2-2-23 0,0 1 0 0,2 0 0 0,-8 0 0 0,-1 1 0 15,2-1 20-15,1 0-20 0,0-1 0 0,1 1-15 0,-8 0 15 0,1 0 0 0,2-1-16 16,-13 0 16-16,1 0 0 0,0-2 0 0,-10 1 0 0,-1-1 0 0,2 1-4 0,-7-2 4 0,1-2 0 15,1-1-7-15,-7 1 7 0,2 0 0 0,0-1 7 0,-4 0-7 0,0-2 0 0,1-1 0 16,-7 1 0-16,1 0 0 0,0-1 8 0,-2-2-8 0,-1 1 0 0,1-3 6 0,-4 3-6 0,-1-1 0 0,3 1-6 16,-6-4 6-16,0 2 0 0,2-2 0 0,-7-2 0 0,1 0 0 0,1-2 3 15,-4-1-3-15,0 2 0 0,0-1 6 0,-1-2-6 0,-2 1 0 0,2-4 9 0,-5-1-9 0,1 0 0 0,0-1 0 16,-4-2 0-16,-1 1 0 0,1-2 20 0,-8-1-20 0,2 1 0 0,0-1 15 0,-8-1-15 16,0 0 0-16,1-1 5 0,-6-1-5 0,0-1 0 0,-1 0 0 0,-6-1 0 0,-1 1 0 0,-1-1 11 15,-4 4-11-15,-1 1 0 0,-2-3 13 0,-5 2-13 0,-2 0 0 0,-1 0-28 0,0-1 28 0,0 0 0 16,-3 0 0-16,-2-2 0 0,0 1 0 0,-3-2-24 0,-3 0 24 0,-1-2 0 0,1 0 24 15,-8 2-24-15,0 0 0 0,0 1 22 0,-3 1-22 0,0-1 0 0,-2-1 0 0,-1 3 0 0,-1-2 0 0,0 3 0 16,-3-2 0-16,-1 0 0 0,-1 1 9 0,-4 1-9 0,0-1 0 0,1-1 25 16,-3 5-25-16,0-2 0 0,0 2 0 0,0 1 0 0,0 1 0 0,1-2 6 0,-3 5-6 0,0-2 0 0,1 1-4 15,-7 2 4-15,1 0 0 0,-1 0 3 0,0 1-3 0,1 1 0 0,0 0 0 0,1 3 0 0,-2 0 0 16,1 0-12-16,-1 2 12 0,0-1 0 0,-1 0-17 0,3 1 17 0,0 1 0 0</inkml:trace>
  <inkml:trace contextRef="#ctx0" brushRef="#br0" timeOffset="99414.88">17325 5591 0 0,'0'0'396'0,"0"0"-390"16,-198-53-6-16,0-1 0 0,-2 0 1 0,144 44-1 0,1-1 0 0,-2 0 0 15,1 3 0-15,1-1 0 0,-2 0 7 0,3 3-7 0,-2 0 0 0,-1-4 14 0,0 7-14 0,-1-4 0 0,-1-1 10 0,-1 5-10 16,0-1 0-16,-1-1 0 0,-2 2 0 0,0 1 0 0,1-2 1 0,1 3-1 0,0-2 0 0,0-1-13 16,-5 3 13-16,0-2 0 0,0 2 4 0,-6 1-4 0,-1 0 0 0,0-4 0 0,4 7 0 15,-2-2 0-15,1 0 13 0,7 0-13 0,1 1 0 0,-3-1 0 0,3 2 0 0,1 1 0 16,-2-1 10-16,0 0-10 0,-1 1 0 0,0 1 0 0,2 0 0 0,-2 0 0 0,-1 0 30 0,5 3-30 0,-1-3 0 15,-1 2 32-15,1 0-32 0,-1 0 0 0,0 0 2 0,-1 3-2 0,-1-1 0 0,-1 0 0 16,2 2 0-16,-1-1 0 0,0 1-20 0,5 0 20 0,-1 0 0 0,-2 0 10 0,2 0-10 0,-1 1 0 0,-1 1 16 16,-1 2-16-16,-1-1 0 0,-1 1 0 0,5-1 0 0,-1 2 0 0,-1 0-2 15,4 1 2-15,-1 0 0 0,0-1-3 0,3 5 3 0,1-1 0 0,0 0 1 0,-2 1-1 0,1-3 0 16,-3 5 0-16,1-1 0 0,2 0 0 0,-3 0 18 0,6 0-18 0,-1 2 0 0,1-1-7 0,4 1 7 0,0 2 0 16,-2-1-2-16,4 2 2 0,2-1 0 0,-2 1 0 0,4-1 0 0,0 0 0 0,-1 0 8 15,4 1-8-15,-2 2 0 0,1 1-11 0,3-1 11 0,0-1 0 0,1 3-22 0,0-1 22 0,1 0 0 16,0 1 0-16,4-2 0 0,1 2 0 0,-1-1-15 0,7 1 15 0,1-1 0 0,-2 1-11 15,7-3 11-15,-2 2 0 0,-1-1 9 0,5 0-9 0,-1 1 0 0,-2-1 0 0,6 1 0 0,0 0 0 16,0 3 9-16,5-1-9 0,-1 1 0 0,0 0 22 0,4 3-22 0,0-2 0 0,-3 0 14 0,9-2-14 16,0 0 0-16,-2 3 0 0,5-2 0 0,1 1 0 0,1 1 5 0,3-4-5 0,0 1 0 0,2 2-3 15,1-6 3-15,0 2 0 0,2 1-10 0,2-2 10 0,2 1 0 0,0-1 0 0,3-2 0 0,0 1 0 16,0 0-16-16,5-3 16 0,-1 1 0 0,2 0-14 0,3-2 14 0,-1-2 0 0,0 4-5 16,3-7 5-16,1 1 0 0,1 1 0 0,-2-3 0 0,1 0 0 0,0-1-3 0,1 1 3 0,1 0 0 0,0 0 4 15,5 0-4-15,-1 0 0 0,3 0 0 0,1 0 0 0,-1-1 0 0,2 0 0 16,1-2 0-16,2-1 0 0,-1 3-7 0,6-4 7 0,-2 1 0 0,2 0-3 0,2 0 3 0,1-2 0 0,0 2 6 15,2-3-6-15,0 1 0 0,-1 1 0 0,4 0 0 0,-1-2 0 0,2 3 32 0,7-2-32 0,-1 1 0 16,2 1 2-16,3-3-2 0,1 0 0 0,-1 1 0 0,0-3 0 0,1-1 0 0,0 1 0 16,-1-3 0-16,2 2 0 0,1-1-2 0,0-1 2 0,1 1 0 0,0 0 11 0,4-1-11 0,-1 1 0 15,3 1 24-15,2-1-24 0,-1-2 0 0,1 4 0 0,4-3 0 0,0 3 0 0,0-2 15 16,2-1-15-16,1-1 0 0,2 5 21 0,-8-6-21 0,0 0 0 0,2 0 11 0,-8-2-11 0,0 1 0 16,0-1 0-16,-5 0 0 0,-1 1 0 0,0 1 8 0,1-3-8 0,0 1 0 0,1 0 3 15,1-1-3-15,-2 0 0 0,2 1 15 0,2-2-15 0,1 0 0 0,0-1 0 0,-7-1 0 0,0 0 0 0,0-1 38 16,-1 0-38-16,0 0 0 0,0-3 30 0,-3 2-30 0,-1 1 0 0,4-2 26 0,-5-1-26 15,0-1 0-15,-1 0 0 0,-2 1 0 0,0 0 0 0,1-4 21 0,-2 2-21 0,-1-2 0 0,4-1 3 16,-5-2-3-16,-1 0 0 0,3 0 7 0,-4-2-7 0,-2 0 0 0,3 1 0 0,-4-2 0 16,1 1 0-16,0-3 8 0,-4-1-8 0,2 3 0 0,0-4 5 0,-4 1-5 0,0-2 0 0,0-1 3 15,-7 2-3-15,0-1 0 0,-1 1 0 0,-4-4 0 0,0 2 0 0,0-3-4 0,-2-2 4 0,-1 1 0 16,1 0 0-16,-1-1 0 0,-2 0 0 0,0-3 8 0,-3 1-8 0,-2 0 0 0,2-2 0 0,-4 2 0 16,-1 0 0-16,0-4 0 0,-4 2 0 0,1 0 0 0,1 0 4 0,-7-2-4 0,1 0 0 0,1 0 0 15,-6-2 0-15,-1 1 0 0,3-1 0 0,-6 0 0 0,-1-1 0 0,2 0-18 16,-6 1 18-16,0 2 0 0,1-3-25 0,-5 3 25 0,0 0 0 0,-2-1-1 0,-4-2 1 0,0 0 0 0,-1-2 0 15,-2-10 0-15,1-2 0 0,-3-1 9 0,-1 3-9 0,-1 0 0 0,-1-3 16 0,-4 7-16 16,2 0 0-16,-1 0 15 0,-3 4-15 0,0 0 0 0,-1-1 0 0,-8 4 0 0,0 1 0 0,-3-3-7 16,-1 4 7-16,1-1 0 0,-2-1 6 0,-2 4-6 0,-1 0 0 0,-1-1-11 0,-3 1 11 0,-1 1 0 15,0 0 0-15,-3 1 0 0,0 0 0 0,-3 0 0 0,-1 3 0 0,-2-1 0 0,-1 0-8 16,-2 12 8-16,-2-1 0 0,0-2-3 0,-3 2 3 0,0 0 0 0,0 1 0 0,-1-10 0 0,0-1 0 16,-1 1-16-16,-3 9 16 0,-2 0 0 0,1 0-26 0,-2-3 26 0,0-3 0 0,-3-1-10 15,1 15 10-15,-1-3 0 0,-1 1 0 0,-1 3 0 0,1 3 0 0,-4-3-29 0,-5 2 29 0,1 1 0 16,-2 0-15-16,1 4 15 0,1-3 0 0,0 1-21 0,-1 4 21 0,-1 0 0 0,-2-1 0 15,1 4 0-15,1 3 0 0,-3-3-20 0,-1 4 20 0,1 1 0 0,-3 2-16 0,-1-1 16 0,1 2 0 0,-1 1-19 16,0 5 19-16,0-2 0 0,0 1 0 0,-1 2 0 0,0 0 0 0,0 1-11 0,-4 0 11 0,0 0 0 16,-1-1 24-16,9-4-24 0,0 0 0 0</inkml:trace>
  <inkml:trace contextRef="#ctx0" brushRef="#br0" timeOffset="125991.47">14837 7954 0 0,'0'0'330'0,"0"0"-330"0,-1-1 0 0,0 0 0 0,-2 0-21 0,2 0 21 16,0 0 0-16,-1 0-10 0,1 0 10 0,0 0 0 0,0-2 1 0,0 3-1 0,0-1 0 0,0-2 0 0,0 2 0 16,0-1 0-16,0-1 14 0,0 3-14 0,0-1 0 0,1 1 0 0,-1-2 14 15,1 1-14-15,0-1 0 0,-3 2 3 0,2-2-3 0,0 2 0 0,0-1 0 0,1-1 0 0,0 1 0 0,-2 1-9 16,1 0 9-16,0 0 0 0,0-1 3 0,0 1-3 0,0 0 0 0,0-1 27 0,0 1-27 0,0 0 0 0,0 1 0 15,-1 0 0-15,1-1 0 0,-1 1 41 0,1 1-41 0,0-1 0 0,-2 1 20 0,1 1-20 0,0-1 0 16,-1-1 11-16,1 2-11 0,0 1 0 0,-2 1 0 0,2-1 0 0,0 0 0 0,-3 0 12 16,2 1-12-16,0 1 0 0,3-6 0 0,-4 4 29 0,1 1-29 0,0 1 0 0,-2 1 27 0,2 0-27 0,0-1 0 0,-2 1 0 15,2 1 0-15,0-1 0 0,0 0 26 0,0 3-26 0,-1-3 0 0,1 1 17 0,1 1-17 0,0-1 0 16,-3 2 13-16,3-2-13 0,0 1 0 0,-2 1 0 0,2-2 0 0,0 2 0 0,-2 0 23 16,2-2-23-16,0 3 0 0,-1 0 33 0,1-3-33 0,0 3 0 0,0 0 21 0,0-1-21 15,1 1 0-15,-2 0 0 0,2-2 0 0,0 2 0 0,-2-1 19 0,2 1-19 0,0 0 0 0,-1 0 23 16,1-2-23-16,0 1 0 0,-1 2 23 0,2-2-23 0,0 0 0 0,-2 1 0 0,1 0 0 15,0-2 0-15,0 2 27 0,1-1-27 0,0 0 0 0,-2 1 26 0,2-2-26 0,0 1 0 0,-1 0 27 16,1-1-27-16,0 1 0 0,-1 0 0 0,1-1 0 0,0 1 0 0,-1-1 22 0,1 0-22 0,0 0 0 16,-1 0 7-16,1-1-7 0,0 0 0 0,0 1-7 0,0-2 7 0,0 0 0 0,-1 0 0 0,1-1 0 15,0 3 0-15,0-4-19 0,0 1 19 0,0-1 0 0,-3 1-27 0,3-2 27 0,0-1 0 0,-2 1-35 16,1 0 35-16,0-1 0 0,0 0 0 0,1 0 0 0,0-2 0 0,-2 2-46 0,1-2 46 0,0 1 0 16,0 1-49-16,0-2 49 0,0 0 0 0,0 0-49 0,1-1 49 0,0 0 0 0,-1 2 0 15,1-2 0-15,0 0 0 0,0 0-44 0,0 0 44 0,0 0 0 0,0 0-30 16,0 0 30-16,0 0 0 0</inkml:trace>
  <inkml:trace contextRef="#ctx0" brushRef="#br0" timeOffset="126909.65">14977 7979 0 0,'0'0'485'0,"0"0"-487"16,2 0 2-16,0 0 0 0,2-2 0 0,-3 2 0 0,0 0 0 0,0 0-2 15,0 0 2-15,0 0 0 0,1-1 6 0,-1 1-6 0,0 0 0 0,1-1 26 0,-1 1-26 0,0 0 0 0,1-1 0 16,-1 1 0-16,0 0 0 0,1 1 22 0,-1-1-22 0,0 0 0 0,0 1 28 0,-1 0-28 0,0-1 0 16,2 2 34-16,-2-1-34 0,0 0 0 0,2 1 0 0,-2 1 0 0,0-3 0 0,1 4 40 15,-1-1-40-15,0-1 0 0,1 2 44 0,-1 0-44 0,0 0 0 0,2 2 51 0,-2-1-51 0,0 1 0 16,1-2 0-16,-1 2 0 0,0 2 0 0,1-2 53 0,-1 0-53 0,0 3 0 0,-1 0 45 15,1 0-45-15,0-1 0 0,-1 0 32 0,-1 1-32 0,1 1 0 0,0-1 0 0,-1 12 0 0,0 1 0 16,0-1 21-16,1-11-21 0,-1 0 0 0,0 1 21 0,1-2-21 0,0 1 0 0,0-2-1 16,0 2 1-16,0 0 0 0,0 0 0 0,0-1 0 0,0 0 0 0,0 2-9 0,1-2 9 0,0 1 0 0,-2-1-11 15,2 0 11-15,0 1 0 0,-1 0-21 0,1-1 21 0,0 1 0 0,-1 0 0 0,1 0 0 0,0-1 0 16,0 1-31-16,0-1 31 0,0 0 0 0,0 2-32 0,0-3 32 0,0 1 0 0,0 0-28 16,0-1 28-16,0 1 0 0,-1-1 0 0,1-1 0 0,0 1 0 0,0 0-18 0,0-1 18 0,0-1 0 15,0 1-37-15,0-7 37 0,0 0 0 0,0 0-41 0,0 0 41 0,0 0 0 0,0 0 0 16,0 0 0-16,0 0 0 0,0 0-37 0,0 0 37 0,0 0 0 0,0 0-23 0,0 0 23 0,0 0 0 0,0 0-22 15,0 14 22-15,0 2 0 0,1 2 0 0,-1-18 0 0,0 0 0 0,1 1-25 0,-1-1 25 0,0 0 0 16,1-1-36-16,-1 1 36 0,0 0 0 0,1-2-37 0,-1 1 37 0,0 0 0 0,1-4 0 16,-1 4 0-16,0-2 0 0,1 0-27 0,-1 1 27 0,0 0 0 0,2-1-21 0,-2-1 21 0,0 1 0 15,2-2-23-15,-2 2 23 0,0 0 0 0,1-2 0 0,-1 1 0 0,0 0 0 0,2-1-22 16,-2 0 22-16,0 1 0 0,0 0-17 0,0-2 17 0,0 0 0 0,0 2-10 0,-1-2 10 0,0 1 0 16,0-1 0-16,0 0 0 0,0 1 0 0,-2 0-3 0,0 0 3 0,0-1 0 0,-1 0-2 15,1 3 2-15,0-1 0 0,-2-3 3 0,1 4-3 0,0-2 0 0,-1-1 0 0,-1 2 0 0,1 0 0 0,0-1 13 16,0 1-13-16,0 1 0 0,-2-2 8 0,0 2-8 0,1 0 0 0,-3-3-2 0,2 3 2 15,-1 0 0-15,0-1 0 0,1 1 0 0,0-1 0 0,-3 1 2 0,3 1-2 0,0-2 0 0,-2 0 0 16,1 3 0-16,1-1 0 0,-3-1 6 0,3 1-6 0,-1 0 0 0,0-1 0 0,2 1 0 0,0 0 0 16,-3-1 9-16,3 2-9 0,0 1 0 0,0-4 3 0,2 3-3 0,0 0 0 0,-3-2 1 15,4 3-1-15,0-2 0 0,-1 1 0 0,1 1 0 0,1 0 0 0,-1-1 6 0,2 1-6 16,0 0 0-16,-1-1-1 0,2 1 1 0,0 0 0 0,-1-3-8 0,2 3 8 0,0 0 0 0,0 0 0 16,1 0 0-16,0 0 0 0,1-1-6 0,1 1 6 0,-1 0 0 0,2-2 4 0,0 2-4 0,1 0 0 0,-1 0 5 15,10 2-5-15,1-1 0 0,1-1 0 0,0 3 0 0,0-3 0 0,1 1 1 0,-2-1-1 16,-1 1 0-16,2 2 19 0,-10-3-19 0,0 0 0 0,2 3 21 0,-2-2-21 0,-1 0 0 15,2 0 0-15,-2 1 0 0,0-1 0 0,2-1 16 0,-2 1-16 0,0 0 0 0,0 1 3 0,-1-1-3 16,1 0 0-16,1 0-8 0,-3-1 8 0,0 0 0 0,2 2 0 0,-3-2 0 0,0 0 0 0,1 3-18 16,-2-3 18-16,0 0 0 0,1 1-12 0,-2-1 12 0,0 0 0 0,0 2 8 0,-2-2-8 0,0 0 0 15,0 1 0-15,-1-1 0 0,0 0 0 0,0 0 4 0,-3 0-4 0,1 0 0 0,0 0 1 16,-11-1-1-16,0 0 0 0,-1-2-10 0,-2 0 10 0,1 1 0 0,-2 0 0 0,1-1 0 0,1 2 0 16,-2-3-9-16,3 2 9 0,-1-1 0 0,-1 0-6 0,10 2 6 0,1 1 0 0,0-1 7 0,1-2-7 15,-1 3 0-15,0-1 0 0,1-1 0 0,0 1 0 0,0-1 11 0,0 1-11 0,1 0 0 16,0-1 7-16,1 2-7 0,-1 0 0 0,-1-3 0 0,2 3 0 0,1 0 0 0,-2-1 0 0,3 1 0 15,0 0 0-15,-2-1-6 0,2 1 6 0,0 0 0 0,0-3-6 0,1 3 6 0,0 0 0 0,-1 0-1 16,2 0 1-16,0 0 0 0,0 0 0 0,0 0 0 0,0 0 0 0,2-2-2 0,0 2 2 0,0 0 0 16,0 2 10-16,1-2-10 0,0 1 0 0,0 1 8 0,0-1-8 0,0-1 0 0,2 1 0 15,-1 0 0-15,0 1 0 0,2 0 12 0,-2-1-12 0,0 0 0 0,2 1 11 0,-1-1-11 0,-1 1 0 0,2 2 13 16,-2-4-13-16,0 1 0 0,0 0 0 0,-1 0 0 0,1 1 0 0,0 1 14 0,-2-2-14 16,0 0 0-16,1 2 10 0,-2-2-10 0,0-1 0 0,1 2 12 0,-2 0-12 0,0-2 0 0,1 3 0 15,-1-2 0-15,0 0 0 0,-2 2 8 0,0-2-8 0,0 0 0 0,0 1-9 0,0-2 9 16,0 2 0-16,-2-1-16 0,0 0 16 0,1 0 0 0,-2-1 0 0,1 0 0 0,0 0 0 0,0 3-14 15,0-3 14-15,0 0 0 0,-3 0-20 0,3 0 20 0,0 0 0 0,-1 0-34 0,2 0 34 0,0 0 0 16,0 0 0-16,0 0 0 0,1 0 0 0,-1 0-39 0,3 0 39 0,0 0 0 0,-2 0-30 16,2 0 30-16,0 0 0 0</inkml:trace>
  <inkml:trace contextRef="#ctx0" brushRef="#br0" timeOffset="143793.89">27434 11643 0 0,'0'0'303'0,"0"0"-292"0,-1 5-11 15,0-2 0-15,0 4 6 0,1-1-6 0,0-2 0 0,-2 3 0 0,1 9 0 0,0-2 0 0,-2 3-6 16,2 2 6-16,0-1 0 0,0 1-6 0,1 1 6 0,0-1 0 0,0 4-5 0,1-2 5 0,0 0 0 15,0 2 0-15,2 13 0 0,-1-1 0 0,1 3 2 0,-1-8-2 0,0 3 0 0,1 0-1 16,-1-4 1-16,0 0 0 0,1 2 4 0,1-2-4 0,-1 0 0 0,3-1 0 0,-6-28 0 16,0 0 0-16,0 0 4 0,8 58-4 0,0 2 0 0,2-2-1 0,-2-30 1 0,-1-1 0 0,0 3 6 15,-1-4-6-15,1-1 0 0,-1 1 0 0,1 1 0 0,0-3 0 0,2 2 8 0,-2 1-8 0,0-2 0 0,2 3 10 16,-1-3-10-16,-1 0 0 0,0 0-2 0,0-3 2 0,0 1 0 0,1-1 0 0,-2-1 0 0,0 0 0 16,0-1-15-16,1 1 15 0,-2-1 0 0,2 0-16 0,-5-11 16 0,0 1 0 0,2 1-12 15,-2-1 12-15,0 1 0 0,1-1 0 0,-2-1 0 0,0-1 0 0,2 2-13 0,-3-3 13 0,0 0 0 16,1 0-8-16,-1-6 8 0,0 0 0 0,-2 2-8 0,0-1 8 0,1-1 0 0,0 1 0 15,0-1 0-15,0 0 0 0,0 1-5 0,1-2 5 0,0 0 0 0</inkml:trace>
  <inkml:trace contextRef="#ctx0" brushRef="#br0" timeOffset="144160.59">27985 11532 0 0,'0'0'259'0,"0"0"-262"16,0 4 3-16,0 2 0 0,2 0 0 0,-1-2 0 0,0 0 0 15,2 1 0-15,-1 1 0 0,0 0 0 0,1 0 0 0,4 12 0 0,1 0 0 0,1 2 0 0,-1 2 0 0,0-1 0 16,2 4 0-16,-1-2 0 0,0 2 0 0,1 0 0 0,3 19 0 0,1 0 0 0,2 1 0 16,-7-7 0-16,1-1 0 0,0 2 0 0,-4-5 0 0,0 2 0 0,1 0 0 0,-1-5 0 0,0 0 0 0,0 3 0 15,0 0 0-15,1-1 0 0,-1 2 0 0,-1-2 0 0,-1 0 0 0,1 1 0 0,-3-2 0 0,0-1 0 16,3 1 0-16,-3 0 0 0,0-2 0 0,2 5 0 0,-3-6 0 0,0 0 0 0,2 3 0 16,0-4 0-16,0 0 0 0,0 3 0 0,-3-6 0 0,0 1 0 0,2 2 0 0,0-6 0 0,1 0 0 15,-1 2 0-15,0-5 0 0,0 2 0 0,0 1 0 0,-4-7 0 0,0-1 0 0,-2 2 0 0,1-11 0 16,1 0 0-16,-2 1 0 0,1 0 0 0,0-1 0 0,-2 1 0 0,2-2 0 0,0 0 0 15,-1 3 0-15,2-7 0 0,1 0 0 0,-2 0 0 0,2 0 0 0,0 0 0 0,-2 0 0 16,3 0 0-16,0 0 0 0,0 0 0 0,0 0 0 0,0 0 0 0,0 0 0 0,0 0 0 0,0 0 0 0</inkml:trace>
  <inkml:trace contextRef="#ctx0" brushRef="#br0" timeOffset="144426.45">28190 12619 0 0,'0'0'376'0,"0"0"-441"16,-1-8 65-16,0 1 0 0,-2 0-37 0,3 3 37 0,0 1 0 0,-2 0-15 0,2 0 15 0,0 2 0 16,-1-2 0-16,1 1 0 0,0 0 0 0,-2-1-3 0,2 2 3 0,0 1 0 0,-1-4 0 15,1 3 0-15,0 0 0 0,-1-1 0 0,0 0 0 0,0 2 0 0,0-2 0 0,-1 1 0 0,0 0 0 0,0 0 0 16,-1-1 0-16,-1 1 0 0,-1 1 0 0,-9-4 0 0,-1 0 0 0,1-2 0 16,-7 1 0-16,2 0 0 0,-2-3 0 0,-2 1 0 0,-1 2 0 0,2-2 0 0,-1 1 0 0,0 0 0 0,-1 1 0 15,3 1 0-15,-1 0 0 0,-1-1 0 0,-14-3 0 0,1 3 0 0,0-4 0 16,15 6 0-16,1-1 0 0,1-1 0 0,1 2 0 0,1 0 0 0,-4 0 11 0,4 1-11 0,1 0 0 0,-2-1-6 15,3 1 6-15,-2 2 0 0,0-3 0 0,2 2 0 0,1 1 0 0,-2-1-5 0,3 1 5 0,-1 0 0 16,-1-2 0-16,2 2 0 0,1 0 0 0,-2 2 0 0,9-1 0 0,1-1 0 16,-2 1 0-16,2-1 0 0,0 0 0 0,0 3 0 0,4-3 0 0,0 0 0 0</inkml:trace>
  <inkml:trace contextRef="#ctx0" brushRef="#br0" timeOffset="144744.43">27031 12516 0 0,'0'0'392'0,"0"0"-389"0,-2 0-3 0,0 0 0 16,-3 3 10-16,2-3-10 0,0 0 0 0,-1 2 0 0,0-2 0 0,0 0 0 0,-1 2 21 16,-1-2-21-16,1 0 0 0,-2 2 33 0,0-2-33 0,-1 0 0 0,-1 3 19 0,-11-2-19 0,-1 0 0 15,0 1 0-15,-1-2 0 0,0 0 0 0,-2 0 7 16,1 0-7-16,0 0 0 0,-1-2 12 0,2 2-12 0,0 0 0 0,0-1 7 0,1 1-7 0,1 0 0 0,0-1 0 0,1 1 0 0,-1 0 0 0,2-3 13 16,1 3-13-16,1 0 0 0,-2-2-3 0,1 1 3 0,-2 0 0 0,0 1-19 15,0-2 19-15,-1 1 0 0,-1-1 0 0,1 1 0 0,0 1 0 0,-1-3-39 0,4 2 39 0,-1-1 0 0,0-2-14 16,18 4 14-16,0 0 0 0</inkml:trace>
  <inkml:trace contextRef="#ctx0" brushRef="#br0" timeOffset="145511.12">25966 11604 0 0,'0'0'284'0,"0"0"-274"0,0 0-10 0,0 0 0 0,0 0 0 0,0 0 0 0,0 0 0 0,0 0 0 0,-1 0 33 15,1 0-33-15,0 0 0 0,-1-1 33 0,1 1-33 0,0 0 0 0,-1-1 11 0,1-1-11 0,0 1 0 16,-2-1 0-16,1-1 0 0,0 2 0 0,0-1 1 0,0 0-1 16,0-1 0-16,-1-1-3 0,0 1 3 0,0 0 0 0,2 3 0 0,-4-5 0 0,1 1 0 0,0 1 0 0,-2-5 0 0,1 3 0 0,-1 0 0 15,0-3 28-15,-7-6-28 0,1-1 0 0,-1 0 22 0,0-1-22 0,1 0 0 0,-3 1 15 16,9 7-15-16,0 0 0 0,-3 0 0 0,3 2 0 0,-1 0 0 0,1-2-8 0,1 1 8 0,0-2 0 0,-1 3-9 15,1-1 9-15,0 1 0 0,-2-2-13 0,3 1 13 0,0-2 0 0,-2 2 0 0,3 0 0 16,0 0 0-16,-2-1-22 0,2 2 22 0,0-3 0 0,0 1-4 0,0 1 4 0,1 0 0 16,-1 0-1-16,2 0 1 0,0 1 0 0,-1-3 0 0,1 3 0 0,0 0 0 0,2-2-5 0,-1 4 5 0,0-2 0 15,3 1-12-15,-2-1 12 0,0 2 0 0,2 0-7 0,-1 2 7 0,0 1 0 0,1-4 0 16,0 4 0-16,0 0 0 0,1-1 6 0,-1 2-6 0,0 0 0 0,2-1 8 0,-1 2-8 16,0 0 0-16,2 1 14 0,-7-2-14 0,0 0 0 0,0 0 0 0,12 7 0 0,-1 0 0 0,3 2 21 15,-4 5-21-15,0 1 0 0,3 0 20 0,-6 3-20 0,0 2 0 0,3-4 6 0,-6 2-6 0,1-1 0 16,0 4 0-16,-4-3 0 0,0 0 0 0,2 0 4 0,-4 0-4 0,0 0 0 0,-1 0-2 0,-1 0 2 15,0 0 0-15,-1 3 6 0,-1-5-6 0,-1 3 0 0,1-1 0 0,-2 1 0 0,0 0 0 16,-1 1 21-16,0-2-21 0,1-1 0 0,-1 4 4 0,1-3-4 0,-1 1 0 0,0 0 10 0,1-1-10 16,-1 0 0-16,0 2 0 0,3-2 0 0,0-1 0 0,-2 1 0 0,3 0 0 0,0 0 0 15,-3 0 0-15,5 0 0 0,0 0 0 0,-1 1 39 0,3-3-39 0,0 1 0 0,-1 2 0 0,1-19 0 0,0 0 0 16,0 0 27-16,0 0-27 0,0 0 0 0,0 0 10 0,13 51-10 0,1-1 0 0,-1 2 10 16,-3-37-10-16,0 2 0 0,-1-1 0 0,3-2 0 0,-1 2 0 0,0-2 25 0,1-1-25 0,-1-1 0 0,3 3 10 15,0-4-10-15,-1 2 0 0,1-2-12 0,-2-3 12 0,1 0 0 0,1 2 0 16,-2-3 0-16,-1-1 0 0,2 1-28 0,-8-6 28 0,-1 0 0 0,2 2-33 0,-2 0 33 0,0-3 0 15,0 1-12-15,-1-1 12 0,0 0 0 0,1 2 0 0,-2-2 0 0,0 0 0 0,0 0-11 0,-1 0 11 0,0 0 0 16,2 0-23-16,-2 0 23 0,0 0 0 0,1 0-2 0,-2 0 2 0,0 0 0 0,2-3 0 16,-2 3 0-16,0 0 0 0,0 0-1 0,-1 0 1 0,0 0 0 0,0-4-5 0,1 4 5 0,0 0 0 15,0 0-17-15,0 0 17 0,0 0 0 0,0 0 0 0,-7 0 0 0,0-2 0 0,-3 0 16 16,6 2-16-16,0 0 0 0,-1 2 10 0,0 0-10 0,-1-2 0 0,0 1-2 0,0 2 2 0,-1 0 0 16,0-1 0-16,0 2 0 0,1-2 0 0,-1 3-10 0,1 0 10 0,0 0 0 0,-3 1 4 15,-2 9-4-15,0 0 0 0,-3 3 26 0,5 2-26 0,1-2 0 0,-3 1 0 0,6 3 0 0,0-1 0 0,-1 2-1 16,4 1 1-16,0 0 0 0,-3 1-25 0,5 16 25 0,0 0 0 0,0-1-38 0,2-1 38 15,1-3 0-15,1 2 0 0,-2-2 0 0,0 0 0 0,0 1-17 0,1-2 17 0,0 1 0 0,1-1-5 16,0 1 5-16,0 2 0 0,2 0 10 0,2-1-10 0,-1-1 0 0,0 3 0 0,0-4 0 0,-1 0 0 16,0 3 29-16,-6-4-29 0,0 1 0 0,0 1 14 0,-1-1-14 0,0 0 0 0,0 1 19 15,1-2-19-15,0 2 0 0,-2-1 0 0,-1 3 0 0,0-2 0 0,0 5 21 0,-2-6-21 0,1 0 0 16,-1 1 28-16,-2-5-28 0,1 1 0 0,-2 1 27 0,-3-3-27 0,0 1 0 0,-1 1 0 16,1-2 0-16,0-1 0 0,-1 1 15 0,-2-5-15 0,0 2 0 0,0 1 0 0,-1-4 0 0,1 0 0 15,-3 1 2-15,3-7-2 0,-2 2 0 0,1-1 0 0,-2-7 0 0,1 1 0 0,-2 0 1 16,-1-5-1-16,0-1 0 0,0 0-12 0,10-6 12 0,0 0 0 0,-3 1-3 0,2-5 3 0,0 1 0 0,-2-2 0 15,1-1 0-15,0-1 0 0,-2 0 5 0,3 0-5 0,-1-1 0 0</inkml:trace>
  <inkml:trace contextRef="#ctx0" brushRef="#br0" timeOffset="145978.32">24474 10824 0 0,'0'0'489'0,"0"0"-456"16,0 0-33-16,0 0 0 0,2 2 0 0,-1-2 0 0,0 2 0 0,0-1 43 15,0-1-43-15,0 0 0 0,-1 0 0 0,1 2 15 0,0 0-15 0,0-2 0 0,-1 0 0 0,1 1-17 16,0 0 17-16,0 0 0 0,1 1 0 0,-1 1 0 0,0-2 0 0,0 3-15 0,-1-4 15 0,0 4 0 0,2-2-3 16,-2 1 3-16,0 0 0 0,0 1 15 0,-1-2-15 0,0 1 0 0,0 3 0 0,-1-1 0 0,0-2 0 0,-2 3 6 15,0 0-6-15,0-1 0 0,0 1-8 0,-12 5 8 0,1 0 0 0,-1 2-6 16,-3-3 6-16,2 1 0 0,-1 0 0 0,2-2 0 0,-1 1 0 0,-1 0-7 0,0-2 7 0,2 1 0 0,-2 0-18 16,2-1 18-16,1 1 0 0,-2-1-27 0,3-1 27 0,1 0 0 0,-2 3 0 15,4-2 0-15,-1 1 0 0,1-2-11 0,3 1 11 0,-1 0 0 0,-1 0-1 0,8-5 1 0,0 0 0 0,-2 1-6 16,2 0 6-16,0-1 0 0,0 3 0 0,0-2 0 0,-1 1 0 0,1 1-4 0,-3 9 4 0,0 1 0 15,0 0 0-15,2 2 0 0,0-1 0 0,0 2 24 0,2 0-24 0,0-1 0 0,-3 1 0 16,3 0 0-16,0 1 0 0,0 1 49 0,0-3-49 0,0-2 0 0,-2 3 46 0,1 0-46 0,0-2 0 16,0 1 32-16,-1 0-32 0,0 0 0 0,0-1 0 0,-1 0 0 0,-1 0 0 0,-1 0 11 15,0-3-11-15,0 2 0 0,0 0 0 0,-3-3 0 0,1 1 0 0,-1 2 0 0,-1-3 0 0,1-1 0 0,-1 2 0 16,-1-5 0-16,0 2 0 0,1 1-18 0,-1-1 18 0,1-2 0 0,0 1-27 16,-1-3 27-16,1 1 0 0,0 1-37 0,6-7 37 0,-1 0 0 0,-1 2 0 0,2-3 0 0,-1 1 0 0,0 0-40 15,1-2 40-15,0 1 0 0,-3 3-45 0,7-4 45 0,0 0 0 0</inkml:trace>
  <inkml:trace contextRef="#ctx0" brushRef="#br0" timeOffset="146179.54">24501 11359 0 0,'0'0'497'0,"0"0"-476"0,-3 2-21 0,1 2 0 0,-1 0 49 0,1-1-49 15,0-1 0-15,-2 0 15 0,0 1-15 0,0-1 0 0,-2 0 0 0,-13 4 0 0,0-1 0 0,-1 2-18 16,-23 2 18-16,2-1 0 0,-1 3-45 0,7-4 45 0,0 0 0 0,0 1-36 0,6-4 36 0,0 2 0 0,-1-1 0 16,8 2 0-16,-1 1 0 0,-2-1-8 0,12-2 8 0,-1-1 0 0,1 2 8 15,-2 0-8-15,1-1 0 0,-3 2-11 0,2-2 11 0,0 2 0 0</inkml:trace>
  <inkml:trace contextRef="#ctx0" brushRef="#br0" timeOffset="146679.03">23984 12400 0 0,'0'0'492'0,"0"0"-492"15,-5 3 0-15,-1-1 0 0,0 2 23 0,4-3-23 0,0 0 0 0,-2 0 19 16,2 1-19-16,0 0 0 0,-2 0-6 0,2-1 6 0,0 1 0 0,-2 1 0 0,2 0 0 0,0 0 0 16,-1 0-23-16,1 1 23 0,-1 0 0 0,1 1-13 0,1 0 13 0,0 0 0 0,-2 3 13 15,2-2-13-15,0 1 0 0,0 1 0 0,1-2 0 0,0 3 0 0,-1-2 25 0,2 1-25 0,0 2 0 0,0-2 21 16,1 2-21-16,0 0 0 0,1-1 9 0,7 11-9 0,0 0 0 0,0 0 0 0,1-2 0 0,1 1 0 16,0 0 0-16,2-3 0 0,-1-1 0 0,4 4-3 0,-3-6 3 0,0 0 0 0,2 3-21 15,-1-6 21-15,1 0 0 0,1 3 0 0,-2-5 0 0,1 0 0 0,-1 2-8 0,0-4 8 0,-1 0 0 16,4 0 22-16,-4-2-22 0,0-1 0 0,1 2 43 0,-3-4-43 0,1 0 0 0,0 3 0 15,0-4 0-15,-2 0 0 0,1-1 36 0,-7-1-36 0,-1 1 0 0,0-2 2 0,0 1-2 0,0 0 0 0,1 1-6 16,-1-2 6-16,0 0 0 0,3-1 0 0,-2 1 0 0,0 1 0 0,0-3 8 0,0 1-8 0,2 0 0 16,-1-3 16-16,5-6-16 0,1-1 0 0,1-2 16 0,-5 0-16 0,0-1 0 0,3 0 0 15,-6-1 0-15,0 1 0 0,2-2-9 0,-2 0 9 0,0 1 0 0,-1-1-15 0,-3 1 15 0,0 0 0 16,1-2-19-16,-3 3 19 0,0 0 0 0,-2-1 0 0,-1 2 0 0,-2 2 0 0,0-2-15 16,0 1 15-16,0 1 0 0,0-1-7 0,-2 2 7 0,1-2 0 0,-2 2-2 0,0 1 2 0,-1 1 0 0,-1-2 0 15,1 3 0-15,-2-1 0 0,2 1 7 0,-1 1-7 0,-1 1 0 0,-1 0 15 16,-1 2-15-16,1-1 0 0,-3 1 3 0,3 2-3 0,-1 0 0 0,1-4 0 0,0 7 0 0,-1-1 0 0,-1 0-5 15,-1 2 5-15,2 0 0 0,-1-3-4 0,1 5 4 0,-1-1 0 0,1-1 8 0,0 4-8 16,0-1 0-16,-1 0 0 0,4 2 0 0,0-2 0 0,-3 4 6 0,4-1-6 0,0 1 0 0,-4 1-9 16,5 0 9-16,0 1 0 0,-2 0-38 0,8-5 38 0,0 0 0 0,-1 4 0 0,2-4 0 0,0 1 0 15,-2 2-54-15,4-7 54 0,0 0 0 0</inkml:trace>
  <inkml:trace contextRef="#ctx0" brushRef="#br0" timeOffset="147347.12">24167 14318 0 0,'0'0'468'0,"0"0"-415"0,1 0-53 0,0 0 0 0,0-2 84 16,0 0-84-16,0 0 0 0,0 1 0 0,0-3 0 0,0 0 0 0,0-1 83 15,0 0-83-15,0 0 0 0,0-3 46 0,2-10-46 0,0-1 0 0,2-3 23 0,0 1-23 0,-1-2 0 0,0-1 0 16,0 1 0-16,0-2 0 0,0 2 0 0,5-15 0 0,-2-2 0 0,1 0 13 0,-2 8-13 0,0-2 0 15,2 2 60-15,-4 3-60 0,0 0 0 0,2-2 0 0,-2 6 0 0,0 2 0 0,3-4 34 16,-3 7-34-16,0-1 0 0,1 0 35 0,-4 11-35 0,0 2 0 0,2-3 18 0,-1 1-18 0,0 1 0 16,1-1 0-16,-1 0 0 0,-1 1 0 0,2-1-11 0,-2 2 11 0,0-1 0 0,2 1-31 15,-2 6 31-15,0-2 0 0,0 1-36 0,-1-1 36 0,0 1 0 0,2-2 0 0,-1 1 0 0,0 2 0 16,0-3 1-16,-1 1-1 0,0 1 0 0,2-2 25 0,-2 1-25 0,0 2 0 0,2-2 2 0,-2 2-2 0,0-1 0 16,2 0 0-16,-2 2 0 0,0 0 0 0,2-2-42 0,-2 3 42 0,0 0 0 15,2-2-58-15,-2 2 58 0,0 0 0 0,1 0 3 0,-1 1-3 0,0 0 0 0,1 0 0 0,1 2 0 0,-1 1 0 16,1-1 33-16,5 12-33 0,0 1 0 0,2 1 9 0,1 2-9 0,-1 1 0 0,2 1-17 15,0 1 17-15,-2 0 0 0,2 0 0 0,-2 0 0 0,-1-1 0 0,2 1-22 0,-4 0 22 0,1 0 0 16,1 1-11-16,-3-3 11 0,0 3 0 0,1-1 0 0,1-1 0 0,-2 1 0 0,0-2 0 16,-1-1 0-16,0-1 0 0,0 3-18 0,-1-2 18 0,1 0 0 0,1 1-20 0,-3-3 20 0,0-1 0 15,2 2-29-15,-2-4 29 0,0 0 0 0,0 3 0 0,0-5 0 0,0 2 0 0,2-1-9 0,-2-10 9 16,-1 2 0-16,0 0 1 0,0-2-1 0,0 0 0 0,0 0 6 0,0-2-6 0,0 2 0 16,0 0 0-16,0-2 0 0,0-1 0 0,2 4 37 0,-1-4-37 0,0 0 0 0,0 2 28 0,0-2-28 15,0 0 0-15,2-2 9 0,0 1-9 0,-1-2 0 0,2 2 0 0,4-12 0 0,0 3 0 0,3-2 8 16,-2-6-8-16,0 0 0 0,2 0 2 0,-2-4-2 0,0 0 0 0,3 1 18 0,4-21-18 0,1 2 0 15,0-2 0-15,-4 4 0 0,1 1 0 0,0-1 29 0,-4 2-29 0,1 0 0 0,1 2 29 16,-3-2-29-16,-1 2 0 0,2-2-12 0,-4 8 12 0,1-1 0 0,0-1 0 0,-1-2 0 0,-1 2 0 16,3-3-25-16,-4 7 25 0,0 1 0 0,0-2-23 0,1 5 23 0,1 1 0 0,0 1-3 0,-3 2 3 15,0 1 0-15,0-1 0 0,-1 1 0 0,0 0 0 0,0-1-34 0,-1 10 34 0,-1 0 0 0,2-1-64 16,-1 0 64-16,0-3 0 0,2 1-58 0,1-1 58 0,-1 1 0 0,0-2 0 0,2 2 0 0,-1-1 0 16,0 0-33-16,1 1 33 0,0 0 0 0</inkml:trace>
  <inkml:trace contextRef="#ctx0" brushRef="#br0" timeOffset="149115.64">28276 15042 0 0,'0'0'509'0,"0"0"-641"0,-2 3 132 0,0-1 0 0,0-1-82 0,0 2 82 0,0 0 0 0,2-3 0 0,-3 1-34 15,1 1 34-15,0 0 0 0,0 2 0 0,-1-1 0 0,1 1 0 0,-2 0-5 0,1 0 5 0,0 0 0 16,-1 2 0-16,0 0 0 0,0-1 0 0,-3 1 0 0,-6 9 0 0,-1-1 0 0,-2 1 0 15,-1 2 0-15,1-2 0 0,-2 0 0 0,-1 0 0 0,0 0 0 0,-2 2 0 16,2-5 0-16,-1 2 0 0,-3 1 0 0,-10 6 0 0,0 0 0 0,-2 0 0 0,3-5 0 0,0 0 0 0,-1 0 0 16,4-1 0-16,0-1 0 0,-3 3 16 0,6-1-16 0,0-1 0 0,0 2 23 0,-2-2-23 0,1-3 0 0,-1 4 0 15,-3-3 0-15,1-1 0 0,-2 3 17 0,1-3-17 0,1 1 0 0,0 2-12 16,-2-4 12-16,1 0 0 0,0 4 0 0,-3-5 0 0,1 0 0 0,0 2 0 0,3 0 0 0,1-1 0 0,-2 0 48 16,0-1-48-16,1-1 0 0,-2 2-17 0,-2-4 17 0,0 0 0 0,1 3-19 0,0-4 19 0,1 0 0 15,0 2 0-15,-4 0 0 0,1-3 0 0,0 3 19 0,-6-4-19 0,2 0 0 0,-1 1 33 16,1-1-33-16,-2 0 0 0,1 2 41 0,-2-2-41 0,-2 0 0 0,2 1 0 0,-3-4 0 0,2 0 0 15,-1 2 29-15,2-3-29 0,0 0 0 0,-2 2 29 0,2-2-29 0,-1 0 0 0,-1-2 34 16,0-2-34-16,0 2 0 0,0-4 0 0,-1 0 0 0,0 0 0 0,1-2 52 0,-2 0-52 0,2-1 0 0,-3 0 70 16,1-1-70-16,-1-1 0 0,2 1 55 0,-1-4-55 0,2 0 0 0,-4 1 0 0,3-3 0 15,-2 1 0-15,0-3 16 0,-1-1-16 0,2-1 0 0,-3-1-26 0,7-2 26 0,-1-1 0 0,0-2 0 16,-3-1 0-16,0 0 0 0,0 0 0 0,2-2 0 0,1-2 0 0,-2 1 42 0,2-4-42 16,-2 3 0-16,1-3 56 0,-1-2-56 0,2 0 0 0,-2 1 18 0,6-5-18 0,1 0 0 0,-2-1 0 15,0 2 0-15,0-1 0 0,-1-1 26 0,2-2-26 0,0 0 0 0,-1-2 58 0,3-2-58 0,1 0 0 16,-3-1 43-16,6 0-43 0,1-3 0 0,-1 1 0 0,2-1 0 0,1 0 0 0,-2-2 19 15,4 1-19-15,1 0 0 0,0-1 29 0,1-5-29 0,0 0 0 0,-1-3 40 0,1 2-40 0,-1 0 0 16,1 1 0-16,8 0 0 0,-1 0 0 0,-3 1 93 0,4 0-93 0,-1 1 0 0,0-3 89 16,6 4-89-16,1 0 0 0,-3-2 80 0,5 3-80 0,0 0 0 0,-2-2 0 0,2-1 0 0,0 0 0 0,-3-2 23 15,8 0-23-15,0 1 0 0,-1-2-35 0,2 4 35 0,0 0 0 0,-1-1-90 0,2-4 90 16,0 0 0-16,0-1 0 0,3 7 0 0,0-1 0 0,2-2-150 0,5 2 150 0,0-1 0 0,4-1-39 16,-3 4 39-16,0 0 0 0,2-2-28 0,1 3 28 0,0-1 0 0,2 0 0 0,0 3 0 0,2-1 0 15,0-3-71-15,2 4 71 0,-1 1 0 0,3 0-16 0,0 1 16 0,2-1 0 0,1-1-16 16,1 4 16-16,-1 1 0 0,3-3 0 0,-2 2 0 0,0-1 0 0,1-1-29 0,6 5 29 15,-1 0 0-15,0 0 4 0,2 1-4 0,-1 0 0 0,1 0 7 0,4 2-7 0,-1 1 0 0,2-2 0 16,4 3 0-16,-1 1 0 0,4-1 28 0,-4 1-28 0,0 2 0 0,4-3 12 0,0 6-12 0,1-1 0 16,0-1 26-16,2 2-26 0,0 1 0 0,1-2 0 0,-2 4 0 0,0-1 0 0,2 0 23 0,4 3-23 15,0-2 0-15,2 2 13 0,-2 4-13 0,2-1 0 0,2 2-1 0,-3 1 1 0,0-1 0 0,1 0 0 16,-1 5 0-16,-2-2 0 0,4-1-12 0,2 6 12 0,1 0 0 0,0-3-9 0,-2 6 9 0,2 0 0 16,-1 0-18-16,2 2 18 0,-1 2 0 0,-1-3 0 0,-1 6 0 0,0 0 0 0,2-2-20 15,4 5 20-15,-1 1 0 0,2 0-31 0,-3 1 31 0,1 1 0 0,2 2-40 0,-4 1 40 0,1 0 0 16,1 2 0-16,-6 2 0 0,2-1 0 0,1 0-43 0,1 3 43 0,0-1 0 0,-1 2-27 15,1 3 27-15,-2-2 0 0,4 0-15 0,-3 5 15 0,-1 0 0 0,2 0 0 0,-6 4 0 0,0-1 0 0,3 0-19 16,-1 4 19-16,1-2 0 0,-2 5-25 0,0-4 25 0,-1 3 0 0,2 0-22 0,-5 5 22 0,1 0 0 16,-1 1 0-16,-2 0 0 0,-2-1 0 0,3 1-13 0,-4 2 13 0,2 1 0 0,-1-1-3 15,-1 5 3-15,-2-1 0 0,1 1-9 0,-4 2 9 0,0-3 0 0,0 2 0 0,-3 1 0 0,2-2 0 16,-2 3 21-16,-5 0-21 0,1-1 0 0,-1 2 28 0,-4 0-28 0,1 0 0 0,-2 0 5 16,-1 3-5-16,0-2 0 0,2 1 0 0,-5 0 0 0,-1 0 0 0,2 2-3 0,-3-1 3 0,-2 1 0 0,3 0 14 15,-6 3-14-15,1 1 0 0,2 0-6 0,-4 3 6 0,1 0 0 0,-1 0 0 16,-6 0 0-16,1 2 0 0,-1-1 13 0,-4 2-13 0,0 1 0 0,1 1 22 0,-4-1-22 0,0 0 0 0,0 0 16 15,-2 0-16-15,0 1 0 0,-1-1 0 0,-3-2 0 0,0 1 0 0,0 2-9 0,-5-6 9 0,1 3 0 16,-1-1 0-16,-4 3 0 0,1-1 0 0,-2 1 13 0,-2 0-13 0,0-1 0 0,0 2 0 16,-4-1 0-16,0 1 0 0,0 0-19 0,-2 0 19 0,0 0 0 0,-1 0 2 0,1 2-2 0,0 0 0 15,-2 0-11-15,-4-1 11 0,-1-2 0 0,1 2 0 0,-4-5 0 0,-1 1 0 0,0 1-21 16,0-3 21-16,1 3 0 0,-1-1-20 0,-6-1 20 0,2 0 0 0,-1 2-2 0,1-3 2 0,0-2 0 0,-2 2 0 16,0-3 0-16,-2-1 0 0,0 0 9 0,1 1-9 0,-2 1 0 0,0 0-12 0,0-1 12 15,0-1 0-15,-2 2-13 0,2-4 13 0,0 0 0 0,0 2 0 0,5-8 0 0,0 1 0 0</inkml:trace>
  <inkml:trace contextRef="#ctx0" brushRef="#br0" timeOffset="171904.5">18824 3010 0 0,'0'0'439'0,"0"0"-475"0,0 0 36 0,0 0 0 0,0-1-35 15,0 1 35-15,0 0 0 0,-1 1 0 0,1 0 0 0,0 0 0 0,0 0 4 0,0 2-4 0,0-2 0 16,0 3 11-16,0-1-11 0,0 1 0 0,0 1-6 0,0 1 6 0,0 0 0 0,0 0 0 15,0 14 0-15,0 0 0 0,1 1-19 0,-1 3 19 0,0-1 0 0,2 0-3 0,-2 2 3 0,0 2 0 0,0-2 4 16,2 15-4-16,0 0 0 0,1-1 0 0,-3-39 0 0,0 0 0 0,0 0 0 16,1 72 0-16,0 0 0 0,0 1-7 0,0-41 7 0,0-2 0 0,0 4 3 0,-1-2-3 0,0 1 0 0,2-1 0 15,-1-3 0-15,0 0 0 0,0 2 7 0,0 1-7 0,0 0 0 0,1 1-7 0,1-2 7 16,0 1 0-16,0-1 8 0,-3 3-8 0,0-1 0 0,2 1 0 0,-2-1 0 0,0-1 0 0,2 3 15 16,1-1-15-16,-1-1 0 0,0 3 22 0,0-3-22 0,0 1 0 0,2 0 18 15,-2 2-18-15,0-1 0 0,2 2 0 0,-2 0 0 0,0 1 0 0,1 1 24 0,3 1-24 0,0 0 0 0,-1-1 16 16,0 1-16-16,0-1 0 0,1 0-3 0,0-3 3 0,-1 0 0 0,1-1 0 0,-4 5 0 0,0-2 0 15,2 3 6-15,2-2-6 0,1 1 0 0,0 2 21 0,-1 3-21 0,0 1 0 0,2 0 34 0,-1-2-34 16,-1 3 0-16,1 0 0 0,-2 3 0 0,1 0 0 0,0-1 52 0,1 1-52 0,0 0 0 16,2 1 38-16,-3-2-38 0,0 1 0 0,2 0 36 0,-3-3-36 0,1 2 0 0,1 0 0 0,0-2 0 0,-1 2 0 15,0 0 23-15,1 3-23 0,-1-1 0 0,2 0 19 0,0-1-19 0,1 0 0 0,-1 2 23 16,-2-1-23-16,0 1 0 0,0 0 0 0,0-2 0 0,-1 2 0 0,1-1-6 0,1-1 6 0,0 1 0 16,2 1-6-16,-6 1 6 0,0-1 0 0,1 1-13 0,1-3 13 0,0-2 0 0,1 3 0 15,0 0 0-15,0-1 0 0,0 1-34 0,-3 0 34 0,0 0 0 0,2 2-23 0,-2-2 23 0,0 1 0 16,0 0 3-16,4 4-3 0,-1-1 0 0,2 1 0 0,-2-3 0 0,0 0 0 0,0 2 1 15,-4-4-1-15,0-1 0 0,1 4-4 0,1-4 4 0,1 0 0 0,0 3-4 0,1 4 4 0,0 0 0 16,2 3 0-16,-5-9 0 0,-1-1 0 0,1 2-4 0,0-2 4 0,0 1 0 0,3 1 8 0,-3-2-8 0,0 0 0 16,1 2 14-16,-2 1-14 0,1-1 0 0,0 2 0 0,1 3 0 0,0-2 0 0,1 3 13 15,-2-3-13-15,0-1 0 0,2 1 13 0,0-2-13 0,-1-1 0 0,0 2 30 0,-1 0-30 0,0 1 0 16,1 0 0-16,-1-1 0 0,0-2 0 0,2 2 29 0,-2-6-29 0,0 2 0 0,2 0 27 16,0-6-27-16,1 2 0 0,-1 0 16 0,0-3-16 0,-1-1 0 0,2 3 0 0,-2-3 0 0,0 0 0 15,2 2 11-15,0-2-11 0,-1 0 0 0,2 0 12 0,-1-2-12 0,0 2 0 0,1-1 1 16,-1-3-1-16,0 1 0 0,1 1 0 0,0-3 0 0,0 0 0 0,0 0-6 0,-4-3 6 0,0 1 0 15,1 2-33-15,-1-7 33 0,0 2 0 0,3 0-30 0,-3-3 30 0,0-2 0 0,2 3 0 16,-5-7 0-16,0 1 0 0,2 2-24 0,-2-5 24 0,0 1 0 0,-1 1-37 0,-1-7 37 0,0 0 0 0,-1 2-29 16,2-13 29-16,0 1 0 0,-1 0 0 0,0 1 0 0,-1-1 0 0,-1 0-11 0,0 1 11 0,0 0 0 15,-1 0-4-15,1 1 4 0,0-3 0 0,-2 2 1 0,4-5-1 0,0-1 0 0,-2 1 0 16,1 0 0-16,0 0 0 0,0 2-3 0,-1-2 3 0,0 0 0 0,-3 2 4 0,2-1-4 0,0 0 0 16,-2 1 23-16,-10 1-23 0,1 3 0 0,-2-2 0 0,-1-3 0 0,0 0 0 0,-1 1 36 15,1-3-36-15,-2 1 0 0,-1 0 25 0,2-4-25 0,-1 0 0 0,0 1 26 0,0-3-26 0,0 1 0 16,-2-1 0-16,1 0 0 0,0 1 0 0,-1-4 9 0,-12 0-9 0,-1 0 0 0,-2-1 0 0,20 4 0 0,-1-1 0 15,0-1 1-15,-15-1-1 0,-1-2 0 0,-1 3 0 0,5 0 0 0,0-3 0 0,-3 2-6 16,1 2 6-16,0 1 0 0,-1-5-12 0,2 4 12 0,0 0 0 0,-3 0 0 16,0 0 0-16,-1-1 0 0,-2 0 0 0,4 1 0 0,-1-1 0 0,1 1-1 0,-1-1 1 0,-2 1 0 0,0-1 5 15,4 2-5-15,-1 0 0 0,0-2-11 0,-5 1 11 0,0 0 0 0,0-1 0 0,-4-1 0 0,0 0 0 16,-1 0-10-16,5-2 10 0,-2 1 0 0,2-3 1 0,-6 4-1 0,0-1 0 0,1-1-1 16,-5 1 1-16,2 0 0 0,-2-2 0 0,3 3 0 0,-2-3 0 0,1 2 9 0,0 1-9 0,0 0 0 0,-2 0-9 15,-2-1 9-15,-1 1 0 0,-1 0-11 0,0 0 11 0,-1-1 0 0,-2 1 0 16,2 0 0-16,0 2 0 0,-1-3-20 0,1 1 20 0,2 0 0 0,-2-2-31 0,1 2 31 0,-1 2 0 15,1-4-34-15,-2 2 34 0,0-1 0 0,-1 1 0 0,-2-2 0 0,2 1 0 0,-4 1-9 0,12-3 9 16,0 2 0-16,-2-2-2 0,-6 2 2 0,-1 0 0 0,1-1 3 0,-8 1-3 0,0 0 0 0,1-3 0 16,1 2 0-16,0-1 0 0,0-1 7 0,-4 4-7 0,0-2 0 0,1 0-6 0,2 4 6 0,0-3 0 15,1 0 1-15,3 1-1 0,0-1 0 0,0 1 0 0,3-1 0 0,1 1 0 0,-1-3 0 16,-1 5 0-16,1-2 0 0,-2 1 4 0,1 1-4 0,-1-1 0 0,-2-1-15 0,2 2 15 0,0-1 0 16,0 1 0-16,4-1 0 0,0 0 0 0,-1-1 2 0,-5 3-2 0,2 0 0 0,-3-2 4 15,6 2-4-15,1 2 0 0,-3-1-6 0,4-2 6 0,0 1 0 0,-1-2 0 0,2 1 0 0,1 1 0 0,0 0-13 16,-5-2 13-16,1 1 0 0,0-2-23 0,-2 1 23 0,-1 0 0 0,-1-1-14 0,3 2 14 0,-1 0 0 15,0-1 0-15,4 1 0 0,-1-1 0 0,0 0-23 0,-2 1 23 0,3 0 0 0,-2 0-25 16,3 2 25-16,-1-2 0 0,-1 0-20 0,4 2 20 0,-1-2 0 0,2-1 0 0,-1 0 0 16,2 0 0-16,-3-1-22 0,2 2 22 0,0 0 0 0,0-2-11 0,3 5 11 0,0-1 0 0,0-2 5 15,3 2-5-15,0 0 0 0,-1-1 0 0,4 0 0 0,0 0 0 0,-1-2 3 0,8 1-3 0,0 0 0 16,-1 0 2-16,3-1-2 0,1 1 0 0,-1 1-6 0,2-2 6 0,2 0 0 0,-2-1 0 16,2 2 0-16,1-2 0 0,-2 0 14 0,2-1-14 0,-1 1 0 0,-1-6 13 0,1 5-13 0,0-1 0 15,-1-2-8-15,5 2 8 0,0-2 0 0,-2 1 0 0,4-3 0 0,-1 2 0 0,0-3-1 16,3 0 1-16,-2-1 0 0,1 1 15 0,5 0-15 0,-1 0 0 0,-1-1 27 0,10 4-27 0,-2 2 0 0,0 1 0 15,-6-13 0-15,1-1 0 0,-3 2 2 0,4-4-2 0,0-1 0 0,-2 0-12 16,3-1 12-16,-1-1 0 0,0 1 7 0,0-3-7 0,1 1 0 0,0-1 0 0,0-2 0 0,0 1 0 0,1-1-3 16,1-2 3-16,1 0 0 0,-2-1 18 0,2-1-18 0,1 2 0 0,0-3 2 0,-2 3-2 15,1-1 0-15,-1-2 0 0,1 3 0 0,-1-1 0 0,-1 0-5 0,3-3 5 0,-1 0 0 0,-1 1-9 16,4-1 9-16,0-1 0 0,-1-3 9 0,2 4-9 0,-1-1 0 0,-1 1 0 0,0-3 0 0,-1-2 0 16,1 2 18-16,1-4-18 0,0-1 0 0,-3 1 21 0,5-1-21 0,0 0 0 0,-2-1 11 15,2 1-11-15,0 1 0 0,-3-2 0 0,2-1 0 0,0 0 0 0,-1-2 25 0,4 2-25 0,0 0 0 0,-1-1 27 16,1 2-27-16,0-1 0 0,-1 0 28 0,0-3-28 0,0 1 0 0,-2-1 0 0,4 0 0 15,0-1 0-15,-2 0 16 0,2-3-16 0,0 1 0 0,-1-4-6 0,1 1 6 0,0 2 0 0,-1-4-18 16,2 4 18-16,0 0 0 0,0-1 0 0,0 0 0 0,0-1 0 0,-1 1-28 0,1 0 28 0,0 1 0 16,-1-1-14-16,0 1 14 0,0 1 0 0,0-1-39 0,-1 1 39 0,1 0 0 0,0 0 0 15,0 1 0-15,0-3 0 0,-2 1-39 0,0 5 39 0,0-2 0 0,-1 1-11 0,0 7 11 0,0-1 0 16,0-3-19-16,-1 4 19 0,1-2 0 0,-1-1 0 0,0 5 0 0,-1 1 0 0,-2-1-16 16,3-4 16-16,0 0 0 0,0-3-4 0,0 3 4 0,0-2 0 0,-1 0-10 0,1-1 10 0,0-1 0 0,-2-1 0 15,1 0 0-15,-1 0 0 0,1 0-24 0,3 4 24 0,0-1 0 0,-2-1-26 16,2 2 26-16,-1 0 0 0,1 0-23 0,-1 5 23 0,1-2 0 0,0-1 0 0,0 3 0 0,0-1 0 15,-1-2 12-15,2 3-12 0,0 1 0 0,0-3-1 0,2 4 1 0,-2 4 0 0,0-6-1 0,2 5 1 0,0-2 0 16,-2 1 0-16,-1 1 0 0,1 2 0 0,-2-3-7 0,3 5 7 0,0 0 0 0,-2-2-12 16,3 3 12-16,0-1 0 0,1-2-29 0,-2 5 29 0,0 0 0 0,0-1 0 0,0 2 0 0,0 1 0 15,0 0-4-15,0 1 4 0,0 1 0 0,-1-3-2 0,2 6 2 0,0-1 0 0,-1 0 7 16,1 1-7-16,0-1 0 0,2 1 0 0,-2 5 0 0,0 0 0 0,0-1-6 0,0 11 6 0,0 0 0 16,-1 0-13-16,1 1 13 0,0 0 0 0,-2-4-16 0,2 5 16 0,0-4 0 0,-2 2 0 0,2 5 0 15,0-1 0-15,-2 1-11 0,2-2 11 0,0 2 0 0,-1-1 3 0,1-1-3 0,0 2 0 0,0-3 7 16,0 3-7-16,0-2 0 0,2-1 0 0,-1 2 0 0,0-1 0 0,0 1 31 0,1 1-31 0,0 1 0 15,0-2 33-15,1 3-33 0,0 0 0 0,0-2 10 0,0 2-10 0,0 0 0 0,3 1 0 16,-1-1 0-16,0 0 0 0</inkml:trace>
  <inkml:trace contextRef="#ctx0" brushRef="#br0" timeOffset="174056.21">15937 3373 0 0,'0'0'421'0,"0"0"-421"16,-18-18 0-16,-1-1 0 0,-1 1-36 0,-12 1 36 0,1 0 0 0,-3-1-61 16,-7 5 61-16,1 1 0 0,-3-2-18 0,-2 6 18 0,-2-1 0 0,2-2 0 0,-4 5 0 0,2 0 0 0,-3 0 9 15,-1 3-9-15,-2 1 0 0,1-1 9 0,-7 3-9 0,1 0 0 0,-2 2-7 0,-3-1 7 0,1 1 0 0,-3 1 0 16,-3 3 0-16,0 0 0 0,0 0-12 0,-4 2 12 0,1 1 0 0,0 2 19 0,-3 0-19 0,1 1 0 16,-1 1 45-16,0 2-45 0,2 2 0 0,-3-1 0 0,2 4 0 0,0 0 0 0,-1 2 36 15,4 0-36-15,0 2 0 0,-2-1 40 0,8 1-40 0,-1 0 0 0,0-1-2 0,5 5 2 0,-1-1 0 16,-1 1 0-16,8 3 0 0,0-2 0 0,-1 2-11 0,5-1 11 0,2 1 0 0,-4 0 7 0,10 3-7 15,-2-1 0-15,1 2 30 0,8-2-30 0,0 3 0 0,-2 1 0 0,6-3 0 0,1 3 0 0,0 0 11 16,9-2-11-16,0-3 0 0,-2 2-8 0,9 0 8 0,-1-1 0 0,-1 0-30 0,8-2 30 0,1-1 0 16,0 4 0-16,6-3 0 0,0 0 0 0,0 2 3 0,9-1-3 0,0 0 0 0,3 0 11 15,6-1-11-15,0 0 0 0,-1-1-19 0,8-2 19 0,1 0 0 0,1 1 0 0,4-9 0 0,0 0 0 16,4 2-14-16,5-6 14 0,1 1 0 0,2 1-4 0,4-6 4 0,0 2 0 0,1-1 5 0,8-1-5 16,1-1 0-16,0 2 0 0,2-5 0 0,-2 1 0 0,4 2-7 0,2-9 7 0,-1 1 0 0,2 3 6 15,4-3-6-15,-2 0 0 0,3 1 7 0,7-4-7 0,1 0 0 0,0 0 0 16,-2-3 0-16,0 1 0 0,2-1 21 0,4 0-21 0,1-1 0 0,-1 2 13 0,3-2-13 0,0-1 0 0,1-1 37 15,0 0-37-15,1 0 0 0,0-1 0 0,-4-4 0 0,0 2 0 0,3 0 77 0,2-2-77 16,-1 3 0-16,1-5 57 0,-3 1-57 0,0 0 0 0,0-3 74 0,-2 0-74 0,-2-1 0 0,3 1 0 16,-8-2 0-16,1-1 0 0,1 2 82 0,-3-2-82 0,0 1 0 0,3-4 44 0,-9 1-44 0,-1 0 0 15,1-1 14-15,-13-3-14 0,-1 1 0 0,2-2 0 0,-12 0 0 0,0-2 0 0,2-2 13 16,-11 1-13-16,1 0 0 0,-1 0-36 0,-9-3 36 0,1 0 0 0,1-1-20 0,-12 0 20 0,-1-1 0 16,3 0 0-16,-14-5 0 0,0 4 0 0,2-3-23 0,-14 2 23 0,-1-2 0 0,-1 3-33 15,-9 0 33-15,-1 0 0 0,-1-1 22 0,-9 1-22 0,1 0 0 0,-2-1 0 0,-6 2 0 16,1-1 0-16,-1 0 40 0,-8 4-40 0,1 1 0 0,-4-1 8 0,-6 2-8 0,2 2 0 0,-2-5-2 15,-8 9 2-15,-1-1 0 0,0 0 0 0,1 5 0 0,-2 1 0 0,1-1-15 0,-9 6 15 0,1-2 0 0,-3 1-25 16,1 10 25-16,-1-4 0 0,0-1-24 0,6 8 24 0,-1 0 0 0,-1 3 0 0,2 3 0 16,-1 1 0-16,-1 0-34 0,-2 9 34 0,1-2 0 0,-2 1-58 0,6 8 58 0,0 0 0 0,1 1 0 15,5 3 0-15,0-1 0 0,-2 3 0 0,8-3 0 0,0 0 0 0</inkml:trace>
  <inkml:trace contextRef="#ctx0" brushRef="#br0" timeOffset="174641.16">15606 9603 0 0,'0'0'364'0,"0"0"-366"0,-71-20 2 0,1 0 0 0,1-1 0 15,32 11 0-15,1 0 0 0,-4-1 3 0,1 4-3 0,0 0 0 0,-2-2 7 0,-1 3-7 0,-1 0 0 16,-1-1 20-16,2 3-20 0,0 0 0 0,0-1 0 0,-2 3 0 0,0-1 0 0,-2 1 16 15,-4 2-16-15,-1 0 0 0,0-3 12 0,2 6-12 0,0-2 0 0,-1 3 1 0,1 0-1 0,2 1 0 16,-4 1 0-16,7 3 0 0,-2 0 0 0,2-2 5 0,0 6-5 0,0-1 0 0,0 1 2 16,-1 0-2-16,2 2 0 0,-4-1-2 0,8 2 2 0,-1 1 0 0,0 2 0 0,4-1 0 0,-1 0 0 0,1 2-8 15,6 1 8-15,1 0 0 0,-2 1-4 0,7 3 4 0,-1-2 0 0,2 2-5 16,5 0 5-16,0 2 0 0,0 1 0 0,3 1 0 0,1 0 0 0,-3 0-4 0,9 4 4 0,0-1 0 0,-3 0-11 16,10 4 11-16,0 0 0 0,0-1-1 0,9 1 1 0,-1-1 0 0,1 3 0 15,8-7 0-15,-1 1 0 0,3-1-6 0,3-1 6 0,0-1 0 0,2 1 7 0,3-1-7 0,0 1 0 0,0 0 7 16,9-1-7-16,2 1 0 0,-1 1 0 0,7-5 0 0,0 2 0 0,-1 1 0 0,3-3 0 15,0 0 0-15,0 1 6 0,5 0-6 0,1-2 0 0,-2 2 8 0,4-3-8 0,0 0 0 0,0 2 0 16,3-1 0-16,-1 0 0 0,2 3 19 0,-4-6-19 0,0 1 0 0,1 1 18 0,-4-5-18 0,0 0 0 16,0 0 4-16,-4-5-4 0,0 0 0 0,1 0 0 0,-6-8 0 0,-1 1 0 0,3 0 5 0,-6-7-5 15,0 0 0-15,-1 0 8 0,-5-7-8 0,1 0 0 0,0-1 9 0,-7-7-9 0,1 1 0 0,-1-1 0 16,-7-6 0-16,1 0 0 0,1-1 5 0,-7-7-5 0,-2 1 0 0,3-1-17 0,-8-5 17 0,0 0 0 16,2 0-30-16,-6-4 30 0,0 2 0 0,2-3 0 0,-13-5 0 0,1 1 0 0,-2-2-31 15,-5-1 31-15,1 0 0 0,-2 0-16 0,-3 1 16 0,-1-1 0 0,0-1-21 0,-3 0 21 0,-2-1 0 16,1 0 0-16,-3-6 0 0,-1-2 0 0,0 2-25 0,-4 2 25 0,-1 1 0 0,-1-2-20 15,1 5 20-15,-1-4 0 0,0 2-7 0,1 2 7 0,-1-2 0 0,-1 0 0 0,7 2 0 0,-2 1 0 16</inkml:trace>
  <inkml:trace contextRef="#ctx0" brushRef="#br0" timeOffset="196879.56">20583 3774 0 0,'0'0'426'0,"0"0"-449"15,-1 22 23-15,0 2 0 0,-1 2 3 0,2-9-3 0,0 1 0 0,1-1 0 16,-1 6 0-16,0-1 0 0,2 1 13 0,2 17-13 0,1 0 0 0,1 2 18 0,-1 0-18 0,0 0 0 0,1-1 7 16,-2 1-7-16,1-1 0 0,1 0 0 0,-1 1 0 0,0-3 0 0,0 5 7 0,-2 1-7 15,1 0 0-15,0 0 8 0,-3-3-8 0,0 1 0 0,0 1 13 0,-1-2-13 0,0 1 0 0,2 3 0 16,-1 2 0-16,0 0 0 0,1 2 8 0,-1 0-8 0,0 0 0 0,1 2 14 0,-3-2-14 0,0 1 0 0,-1 0 17 15,2 8-17-15,0 0 0 0,2 0 0 0,-4-4 0 0,0 1 0 0,0-1 13 0,0 6-13 16,0 0 0-16,0 1 20 0,0-5-20 0,-1 1 0 0,1-1 30 0,1 4-30 0,0-1 0 0,0 1 0 16,0 5 0-16,0 0 0 0,0 0 29 0,-2 0-29 0,0 0 0 0,-1 1 17 0,3-3-17 0,0 1 0 15,-1 0 28-15,-3 1-28 0,-1-1 0 0,0 3 0 0,0-12 0 0,1 0 0 0,0 3 12 16,-2 1-12-16,1 1 0 0,-1 2 18 0,0-8-18 0,0 2 0 0,-2 1 22 0,2 3-22 0,0-1 0 16,0 1 0-16,0 7 0 0,1 0 0 0,-3 0 18 0,3-1-18 0,-1-2 0 0,-1 2 52 15,2-8-52-15,0 3 0 0,-2-2 61 0,-2-2-61 0,1 1 0 0,-1 1 0 0,1-6 0 0,1 2 0 0,-1 1 66 16,0-9-66-16,1 2 0 0,-1 0 38 0,2 1-38 0,-1 0 0 0,1 1 21 0,3-4-21 15,0 0 0-15,-1-1 0 0,0-1 0 0,-1-1 0 0,1 0-7 0,-1-1 7 16,-1 0 0-16,1 2-35 0,4-3 35 0,-1-1 0 0,0 2-47 0,2-4 47 0,0-1 0 0,-1 1 0 0,3-6 0 16,0-1 0-16,2 2-66 0,-2-3 66 0,0-2 0 0,2 3-68 0,1-4 68 0,0 1 0 0,1-1-83 15,-1-1 83-15,0 0 0 0,0 4 0 0,7-5 0 0,-1 2 0 0,0-1-72 0,4-1 72 0,-1-2 0 16,1 5-68-16,-1-7 68 0,0 1 0 0,0 3-46 0,6-6 46 0,-1 0 0 0,3 0 0 16,1 0 0-16,-2-2 0 0,1 1-34 0,2-3 34 0,0 0 0 0,1-1-22 0,0-3 22 0,0-1 0 0,2 1-11 15,4-1 11-15,0 1 0 0,1-1 0 0,0-1 0 0,0-1 0 0,2 1-8 16,-1-4 8-16,0 0 0 0,1 3-3 0,4-4 3 0,0 0 0 0,4 0-7 0,-7-1 7 0,1-1 0 0,2 2 0 15,1-4 0-15,1 1 0 0,1 3-5 0,1-2 5 0,-1-2 0 0,2 1 9 16,0 0-9-16,-1 1 0 0,4 0 10 0,3-3-10 0,2 2 0 0,0-1 0 0,0 2 0 0,0-2 0 0,1 3 16 16,5-4-16-16,0 2 0 0,2-1 14 0,5 4-14 0,1 0 0 0,1 1 24 0,3-3-24 0,0 0 0 15,2 1 0-15,1-2 0 0,0 0 0 0,1 2 35 0,1-3-35 0,1-1 0 0,-1 2 9 16,1-1-9-16,-1 2 0 0,0 2-3 0,1-3 3 0,-2 2 0 0,2 1 0 0,-3-1 0 0,-1-1 0 16,1 0-7-16,12 1 7 0,0 0 0 0,-1 3 0 0,7-4 0 0,0 0 0 0,2 0-10 15,-3-1 10-15,0 0 0 0,2 1 0 0,0 1 0 0,-1 1 0 0,2 1-15 0,-8 2 15 0,1-1 0 0,0 1-19 16,-7 0 19-16,1-1 0 0,1 1-17 0,-8-2 17 0,0 1 0 0,2 2 0 0,7-5 0 0,-2 3 0 15,3 0-16-15,-3 3 16 0,-1 0 0 0,1 1 6 0,4-3-6 0,1 2 0 0,0 0 29 16,3 1-29-16,1-2 0 0,1 3 0 0,3-1 0 0,0-1 0 0,0 3 24 0,-4-2-24 0,0-2 0 16,1 4 9-16,-2-3-9 0,0 2 0 0,1 0 7 0,-11 0-7 0,1 1 0 0,-1 0 0 15,-5-3 0-15,-2 1 0 0,2 1 6 0,-1-3-6 0,1 0 0 0,0 3 6 0,0-3-6 0,1 1 0 16,1 0 4-16,-7 0-4 0,1-1 0 0,3 0 0 0,-10-3 0 0,1-2 0 0,0 4-7 16,-6-3 7-16,2 1 0 0,-1-1 13 0,-6-2-13 0,-2 1 0 0,2-1 14 0,-9-2-14 0,2 0 0 0,-2 0 0 15,-4-2 0-15,-1-2 0 0,4 0 2 0,-7-2-2 0,0 2 0 0,1-4-14 16,-5 2 14-16,0-1 0 0,0-3-15 0,-1-2 15 0,-2 1 0 0,2-1 0 0,-1-1 0 0,-1-1 0 0,2 1 1 15,-1-2-1-15,1-1 0 0,-1 0-11 0,-5-3 11 0,2-1 0 0,1 0-18 0,-2-3 18 0,-1 0 0 16,2-1 0-16,-5 0 0 0,-1-1 0 0,2-1-22 0,-3-4 22 0,-1 2 0 0,3-3-8 16,-5-2 8-16,1 0 0 0,-1 1-2 0,-3-2 2 0,1-1 0 0,1-1 0 0,-2 0 0 0,-1-1 0 15,0 0 3-15,-3-2-3 0,1-1 0 0,1 1-2 0,-4-2 2 0,0 1 0 0,2-3-10 16,-4 2 10-16,0-1 0 0,0-2 0 0,-2 1 0 0,0-1 0 0,2 0 13 0,-2-1-13 0,0-2 0 0,2 0 5 16,-3-4-5-16,0 0 0 0,-1-1 17 0,-2-2-17 0,0-1 0 0,0 0 0 0,1 1 0 15,0-1 0-15,-2 1 16 0,0-5-16 0,1 0 0 0,-2 0 21 0,4-5-21 0,0-3 0 0,-2 1 24 16,0-6-24-16,0 1 0 0,-2-2 0 0,-3-2 0 0,1-1 0 0,-1 1 26 0,4 3-26 15,0 1 0-15,-3-5 22 0,0 5-22 0,-1-1 0 0,-1-2 20 0,1 3-20 0,1 0 0 0,-2 0 0 16,1-5 0-16,-1 0 0 0,1-1 30 0,-2-3-30 0,-1-1 0 0,-1 1 30 0,2-1-30 0,-1 0 0 16,-1 1 38-16,3-2-38 0,-1-1 0 0,-1 0 0 0,1-2 0 0,-1 0 0 0,-2 0 18 0,-1 11-18 15,1 0 0-15,-1-2-8 0,2 7 8 0,1 1 0 0,-2-3 2 0,2 1-2 0,-1 0 0 0,-1-2 0 16,1 0 0-16,-1 1 0 0,0-1 1 0,1 6-1 0,-1 0 0 0,-2 0-10 0,2 5 10 16,1-2 0-16,-3 1-44 0,3-1 44 0,0 0 0 0,-2 0 0 0,1 3 0 0,0 0 0 0,-1-1-58 15,2 3 58-15,1 1 0 0,-2-1-64 0,3 3 64 0,1 0 0 0,-1-2-35 0,0 3 35 16,2-1 0-16,-2-2 0 0,1 5 0 0,-1 0 0 0,0-2-20 0,0 6 20 0,-1 0 0 0,-1-1-2 15,4 17 2-15,0 0 0 0</inkml:trace>
  <inkml:trace contextRef="#ctx0" brushRef="#br0" timeOffset="197529.59">27292 2633 0 0,'0'0'523'0,"0"0"-560"16,-51-12 37-16,0 1 0 0,-1-3-35 0,-12 3 35 0,-1-1 0 0,-2 1 26 16,-3 1-26-16,0 1 0 0,70 9 0 0,-71-11 0 0,-4 2 0 0,-1 2 0 0,0-5 11 0,-1 7-11 0,1 0 0 0,-1-1 80 15,-8 4-80-15,1-1 0 0,-1 0 44 0,-4 3-44 0,-1 0 0 0,0-2 0 0,0 5 0 0,0 1 0 16,-1 0-18-16,-2 5 18 0,0-3 0 0,0 4-47 0,-2-1 47 0,0 1 0 0,0-1 21 15,-3 2-21-15,0 2 0 0,-1-1 0 0,3 4 0 0,0 0 0 0,-2 1-11 0,5 4 11 0,0-1 0 16,-1 1 14-16,-1 2-14 0,0-2 0 0,0 2 57 0,6 2-57 0,0-1 0 0,-2 2 0 0,5 1 0 0,0 0 0 16,-1 1 37-16,7 2-37 0,1 0 0 0,0 1 13 0,5-2-13 0,1 0 0 0,0 3 8 15,9-2-8-15,-2 1 0 0,-1 1 0 0,10-2 0 0,0 1 0 0,-2-1-10 16,8 1 10-16,-1 1 0 0,2 1-3 0,5-3 3 0,2 0 0 0,-4 2-17 0,12-3 17 0,0 0 0 0,-3 3 0 16,11-4 0-16,0 0 0 0,-3 2-12 0,10-3 12 0,1 0 0 0,-2 1-21 0,9-3 21 0,-1 0 0 15,-2 1-25-15,11-2 25 0,0-2 0 0,-3 1 0 0,8-3 0 0,0 0 0 0,1 2-36 16,6-1 36-16,-1-2 0 0,3 2 12 0,5-1-12 0,-1-2 0 0,1 2-11 0,6 0 11 0,1 1 0 15,3 0 0-15,6-2 0 0,0 2 0 0,3-1-26 0,4-1 26 0,2 1 0 0,-1 0 10 16,0-5-10-16,1 0 0 0,1 0 6 0,3-3-6 0,0-1 0 0,1 1 0 0,5-3 0 0,0 1 0 0,2-1 11 16,5-2-11-16,-1 1 0 0,3-1 31 0,-1-2-31 0,0 0 0 0,2-1 51 0,6-2-51 0,0 0 0 15,1-2 0-15,2 0 0 0,-1 0 0 0,2 0 56 0,5-4-56 0,-1 3 0 0,3-2 23 16,-3-2-23-16,2 0 0 0,1 0 28 0,4-3-28 0,-1 1 0 0,2-3 0 0,3 2 0 16,0-2 0-16,1 0 15 0,-6-1-15 0,0-1 0 0,-1 0-30 0,3-1 30 0,-2-1 0 0,2 0-40 15,6-2 40-15,0-1 0 0,2 1 0 0,3-2 0 0,0 0 0 0,2-1-41 0,-2 1 41 0,1-1 0 16,1-1-11-16,-1-3 11 0,0 0 0 0,0-1 48 0,-7 1-48 0,0 0 0 0,2-2 0 15,-5 4 0-15,0-1 0 0,2-1 24 0,0 0-24 0,-1 0 0 0,3-2-22 0,7-2 22 0,1 1 0 16,1-2 5-16,-14 2-5 0,1 0 0 0,1-1 0 0,-14 5 0 0,-1-2 0 0,4 0 95 0,-13 0-95 16,-1 1 0-16,2-1 103 0,-8 0-103 0,-2 2 0 0,4-3 118 0,-16 1-118 0,2 0 0 0,0 0 0 15,-15-2 0-15,1 1 0 0,0-1 98 0,-11 3-98 0,1 1 0 0,1-2 18 0,-13-5-18 0,1 1 0 16,-1-2-4-16,-13-1 4 0,-1 1 0 0,-1-1 0 0,-12 3 0 0,-1-1 0 0,-2-1 8 16,-10 3-8-16,1-3 0 0,-2 0 33 0,-13 2-33 0,2 0 0 0,-3-1-21 0,-4 3 21 0,-2 1 0 15,-1 1 0-15,-10 2 0 0,-1-1 0 0,-1 1-49 0,-4 4 49 0,1 2 0 0,-3-2-29 16,-9 5 29-16,-1 2 0 0,-1-3 62 0,-6 8-62 0,0 0 0 0,-2-1 0 0,-2 7 0 0,0 0 0 0,0-3 12 15,-1 13-12-15,0-1 0 0,0 1-12 0,1 4 12 0,-1 1 0 0,-1 2 12 0,-5 4-12 16,0-1 0-16,-3 3 0 0,24-5 0 0,-1 1 0 0</inkml:trace>
  <inkml:trace contextRef="#ctx0" brushRef="#br0" timeOffset="198280.51">26984 8758 0 0,'0'0'287'0,"0"0"-296"0,-68-39 9 0,0-1 0 0,-3 0 0 15,29 22 0-15,0-1 0 0,-2-1 6 0,-3 2-6 0,-2 0 0 0,1-2 0 0,-4 4 0 0,0-1 0 16,1-1 1-16,-8 2-1 0,1 1 0 0,-2-2-1 0,-5 4 1 0,1 0 0 0,-1-1 18 16,-6 3-18-16,2 2 0 0,-2-4 0 0,-2 6 0 0,1 2 0 0,0-3 14 15,-1 5-14-15,2-1 0 0,-1 1 11 0,-1 3-11 0,2-3 0 0,-1 3 12 0,-3 3-12 0,1-1 0 0,0 4 0 0,-1 1 0 0,0 0 0 0,-1 3 23 16,2 2-23-16,0-1 0 0,0 0 10 0,4 2-10 0,-1-1 0 0,1 3-5 16,-4 3 5-16,-1 0 0 0,1 0 0 0,8 4 0 0,-2 0 0 0,0 0 0 0,4 2 0 0,-1 1 0 0,-2 0 9 15,7 2-9-15,-1-1 0 0,-2 4 7 0,9-2-7 0,-1 0 0 0,1 1 0 0,2 0 0 0,0 2 0 16,-1 2-5-16,4-1 5 0,0 0 0 0,-1 1 1 0,8 0-1 0,0 1 0 0,0 0 0 15,8 1 0-15,0 0 0 0,1 0 0 0,5-1 0 0,-1 4 0 0,2-3 7 0,7 0-7 0,0-2 0 16,0 1 2-16,6 2-2 0,1-1 0 0,-2 3-9 0,8-1 9 0,0-1 0 0,-3 1 0 16,12-2 0-16,-1 1 0 0,1 1-7 0,4-1 7 0,0-1 0 0,1 2-4 0,8-3 4 0,-1 1 0 0,1 0-3 15,5 0 3-15,0 0 0 0,2-1 0 0,5-1 0 0,0-2 0 0,1 0 1 0,6-1-1 16,2 1 0-16,0 1 13 0,5-4-13 0,2-1 0 0,0 2 36 0,8-5-36 0,-2 0 0 0,4 0 0 16,7-2 0-16,-1 1 0 0,1-1 40 0,4-3-40 0,-1 0 0 0,3 0 32 0,-1-3-32 0,-1-2 0 15,3 1 19-15,1-1-19 0,-2-2 0 0,3 3 0 0,4-4 0 0,1 1 0 0,0 1 21 16,3-4-21-16,-1-1 0 0,1 2 24 0,4-4-24 0,1-1 0 0,0 2 7 0,0-1-7 0,1 0 0 15,2 3 0-15,-4-7 0 0,1 1 0 0,0 3-10 0,2-3 10 0,0-1 0 0,3 3-6 16,-2-4 6-16,0 0 0 0,0 3 11 0,-3-7-11 0,-1 1 0 0,1-3 0 0,-4 3 0 0,0-1 0 0,3-1 8 16,-6-2-8-16,1 0 0 0,-2-1-3 0,-3 0 3 0,1 1 0 0,-1-1-11 0,-5-3 11 0,1 1 0 15,1-1 0-15,-8-1 0 0,0-1 0 0,4-1-15 0,-14-2 15 0,2-1 0 0,-1-2-23 16,-4 0 23-16,0 1 0 0,2-1-14 0,-9-6 14 0,2 1 0 0,-2-2 0 0,-10-4 0 0,1-1 0 16,-1 1-11-16,-7-1 11 0,1 0 0 0,-2-4 0 0,-11 0 0 0,-1-2 0 0,0-1 10 15,-7-3-10-15,1 0 0 0,0 1 0 0,-9-4 0 0,-1 0 0 0,1-2 8 0,-13-2-8 0,-1 1 0 0,0-1 8 16,-6 0-8-16,0-2 0 0,-2 1 2 0,-6 2-2 0,1-1 0 0,-2-2 0 0,-9 1 0 15,2 2 0-15,-3-1-8 0,-4 1 8 0,-2 2 0 0,1-1-15 0,-10 2 15 0,1 0 0 0,-3 0-32 16,-1 3 32-16,1 0 0 0,-1 1 0 0,-9 1 0 0,-1 0 0 0,2 1-28 0,2 5 28 16,0 1 0-16</inkml:trace>
  <inkml:trace contextRef="#ctx0" brushRef="#br0" timeOffset="203177.81">24966 14159 0 0,'0'0'550'0,"0"0"-573"15,0 0 23-15,0 0 0 0,2 0 0 0,-2 0 0 0,0 0 0 0,0 0 0 0,2 0-7 0,-1 0 7 0,0 0 0 16,0 0-36-16,0 0 36 0,0 0 0 0,1-1-56 0,1 1 56 0,-1 0 0 0,0 0 0 16,0 0 0-16,0 0 0 0,3 0-45 0,-5 0 45 0,0 0 0 0</inkml:trace>
  <inkml:trace contextRef="#ctx0" brushRef="#br0" timeOffset="206939.38">15483 5063 0 0,'0'0'420'0,"0"0"-420"16,0 3 0-16,0-2 0 0,0 2-19 0,0-2 19 0,0 0 0 0,0 0-27 15,0 0 27-15,0-1 0 0,-1 1-15 0,1 1 15 0,0 0 0 0,-1 1 0 0,1-3 0 0,0 3 0 0,-3-1 5 16,2 2-5-16,-1-1 0 0,1 0 19 0,0 2-19 0,0-2 0 0,-2 3 13 0,1-1-13 0,0 0 0 15,-1-1 0-15,0 3 0 0,0 0 0 0,-1-1 19 0,0 1-19 0,-1-1 0 0,0 0 15 16,0 1-15-16,0 0 0 0,5-7 0 0,-6 8 31 0,0-1-31 0,-1 0 0 0,1 1 0 0,-1-2 0 0,0 0 0 0,-3 2 27 16,3-2-27-16,0 1 0 0,-2-2 22 0,0 1-22 0,1-1 0 0,-1 1-5 15,0-3 5-15,1 1 0 0,-2 2 0 0,2-3 0 0,-2 0 0 0,0 1-3 0,2-2 3 0,-1 1 0 0,0-1 1 16,2-1-1-16,0 2 0 0,-3-2-1 0,3-1 1 0,0 0 0 0,0 0 0 0,2-1 0 0,-2-2 0 16,0 2-26-16,3 1 26 0,0-1 0 0,-1-3-28 0,2 2 28 0,-1 0 0 0,0-1-17 15,2-1 17-15,0 1 0 0,0-1 0 0,1 1 0 0,0 0 0 0,-1-1-1 0,2 1 1 0,0 0 0 16,0-2 8-16,1 1-8 0,0 1 0 0,0-1 14 0,1 1-14 0,0 0 0 0,0-1 0 15,1 3 0-15,0-1 0 0,3-2 1 0,-1 3-1 0,0 1 0 0,0-4 11 0,2 4-11 0,0 0 0 16,1-1 32-16,9 4-32 0,1 0 0 0,1 2 0 0,-1 1 0 0,2 0 0 0,-2 1-2 16,0 2 2-16,0 0 0 0,1-1-13 0,-1 3 13 0,-2 0 0 0,3-1-18 0,-4 2 18 0,1 1 0 0,-1-1 0 15,0 2 0-15,-2 0 0 0,3 0-34 0,-6 3 34 0,1 1 0 0,1-3-41 0,-4 3 41 0,0 0 0 16</inkml:trace>
  <inkml:trace contextRef="#ctx0" brushRef="#br0" timeOffset="207540.11">15405 8639 0 0,'0'0'425'0,"0"0"-427"0,1 6 2 0,0-1 0 0,1 1 0 16,-2-2 0-16,0-3 0 0,2 2-19 0,-2 1 19 0,0-1 0 0,1 1-28 0,-1 0 28 0,0 0 0 0,0 1-18 16,0-1 18-16,0-1 0 0,-1 5 0 0,0-4 0 0,0 2 0 0,-1 0-16 15,0-3 16-15,0 4 0 0,-1-1-9 0,3-6 9 0,0 0 0 0,0 0 2 0,0 0-2 0,0 0 0 0,0 0 0 16,-28 15 0-16,1 1 0 0,0 0 3 0,10-13-3 0,-2 1 0 0,2-1 3 0,8-3-3 0,1 0 0 15,-1 1-1-15,-8-2 1 0,1 1 0 0,-4-3 0 0,13 2 0 0,0 0 0 0,-3-2-10 16,4 1 10-16,0 0 0 0,-2-2-13 0,1 2 13 0,1 0 0 0,-1 0-11 16,2-2 11-16,0 1 0 0,-2 0 0 0,3 0 0 0,-1 0 0 0,-1-2-2 0,3 2 2 0,0 0 0 0,-1 0 2 15,2 1-2-15,0 0 0 0,-3-2-3 0,4 1 3 0,0 2 0 0,-1-5 0 0,2 6 0 0,0-1 0 16,-1-1 0-16,1 0 0 0,0 1 0 0,2-2 6 0,0 3-6 0,0 0 0 0,2-2 18 16,0 2-18-16,0 0 0 0,0 3 0 0,9 3 0 0,0 0 0 0,-1 1 23 0,4 2-23 0,-1 0 0 0,2 1 18 15,-2 1-18-15,2-1 0 0,-1 2 15 0,-1 1-15 0,-1-1 0 0,2 1 0 16,-1-1 0-16,2 2 0 0,-1-2 3 0,0 0-3 0,-1 1 0 0,2 2 2 0,-4-1-2 0,2-1 0 0,0 1-13 15,-2 0 13-15,-1-1 0 0,1 4 0 0,-1-2 0 0,-1 0 0 0,2 2-20 0,-4-2 20 0,0 0 0 16,3 2-30-16,-5-2 30 0,0 0 0 0,1 2-18 0,-8-17 18 0,0 0 0 0,0 0 0 16,0 0 0-16,0 0 0 0</inkml:trace>
  <inkml:trace contextRef="#ctx0" brushRef="#br0" timeOffset="208299.74">12940 8725 0 0,'0'0'409'0,"0"0"-395"15,2 4-14-15,0 0 0 0,2 2 16 0,-3-3-16 0,1-2 0 0,0 2 0 0,-1-2 0 0,0 0 0 16,0 2-15-16,0 0 15 0,0-1 0 0,0 0-43 0,0-2 43 0,0 2 0 0,0-1-45 0,-1-1 45 16,0 0 0-16,0 0 0 0,0 0 0 0,0 0 0 0</inkml:trace>
  <inkml:trace contextRef="#ctx0" brushRef="#br0" timeOffset="209057.88">23928 8325 0 0,'0'0'371'0,"0"0"-392"16,2 7 21-16,0-1 0 0,2 1 0 0,-2-5 0 0,0 1 0 0,0 0-31 0,0-2 31 15,1-1 0-15,-1 3-15 0,0-3 15 0,0 0 0 0</inkml:trace>
  <inkml:trace contextRef="#ctx0" brushRef="#br0" timeOffset="209424.93">24668 4470 0 0,'0'0'500'0,"0"0"-531"0,0 0 31 0,0 0 0 0,0 0 0 0,1 2-13 16,-1-2 13-16,0 0 0 0,2 2-9 0,-2-1 9 0,0 1 0 0,1-2 0 0,-1 1 0 0,0 0 0 0,2 1-55 16,-2 1 55-16,0-1 0 0,2 1-22 0,-2-3 22 0,0 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26:05.5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20132 10037 0 0,'0'0'280'0,"0"0"-293"0,-30 10 13 0,0-2 0 0,30-8 0 0,-30 9-8 15,13-6 8-15,2 0 0 0,-3 2 0 0,2-2 0 0,-1-3 0 0,-3 4-3 0,3-1 3 0,-1-1 0 16,0 1 0-16,-1 0 0 0,-1-2 0 0,2 1 0 0,-19 1 0 16,-1 1 0-16,0-1 0 0,5-1 0 0,-1 2 0 0,1 0 0 0,4-3 0 0,-1 1 0 0,1 0 0 15,-2 1 0-15,-1-2 0 0,-1 3 0 0,3-1 0 0,-1-1 0 0,0 2 0 0,-2-2 0 0,-1 4 0 0,1-5 0 16,0 2 0-16,-1-2 0 0,0 3 0 0,1-2 0 0,-1 1 0 0,0 0 0 0,-1-1 0 0,-1 0 0 16,0 0 0-16,-3 1 0 0,2-1 0 0,0-1 0 0,-3 2 0 0,0-2 0 0,0 2 0 15,-2-2 0-15,-2 0 0 0,1 1 0 0,0 1 0 0,-2-2 0 0,1 3 0 0,-2-1 0 0,2-1 0 0,-3 0 0 16,4 0 0-16,-2 1 0 0,2 1 0 0,-5-1 0 0,2-1 0 0,-3 2 0 0,2 0 0 0,-2-1 0 15,1 2 0-15,1-3 0 0,2 1 0 0,-4 3 0 0,2-4 0 0,-2 0 0 0,1 2 0 16,3 1 0-16,0-2 0 0,0 4 0 0,-3-4 0 0,0 0 0 0,-2 2 0 0,5-3 0 0,0-1 0 0,0 1 0 16,1 0 0-16,1 1 0 0,-1 1 0 0,-2-2 0 0,0 0 0 0,-1 1 0 15,-5-2 0-15,1 0 0 0,-1 0 0 0,2 0 0 0,2 1 0 0,-4 1 0 0,4-1 0 0,-2 2 0 0,0 1 0 16,-1-2 0-16,0 0 0 0,-2 2 0 0,5-3 0 0,-2 1 0 0,1 1 0 0,-3 1 0 0,1-1 0 16,0 0 0-16,-1-4 0 0,1 0 0 0,-1 2 0 0,8-2 0 0,0 0 0 0,-1 2 0 15,4-2 0-15,-1 0 0 0,-1 0 0 0,-4 0 0 0,0 0 0 0,0 1 0 0,1-1 0 0,0 0 0 0,-1 2 0 16,-4-3 0-16,2 0 0 0,-2 0 0 0,-1 1 0 0,0 0 0 0,-1 1 0 15,6-2 0-15,-2 0 0 0,1-1 0 0,-1 1 0 0,0 0 0 0,0-2 0 16,6 0 0-16,0 0 0 0,0 0 0 0,4 1 0 0,-1 0 0 0,1-2 0 0,6 1 0 0,0-1 0 0,0 1 0 0,3 0 0 0,1 0 0 16,0-2 0-16,3 0 0 0,-1-1 0 0,-1-1 0 0,-1 0 0 0,-1 0 0 15,1 0 0-15,0-2 0 0,-1-1 0 0,1 0 0 0,0-2 0 0,0 1 0 0,-1-1 0 0,2-1 0 0,1 0 0 16,-4 1 0-16,5-2 0 0,0 0 0 0,-2-1 0 0,4-2 0 0,0 3 0 0,-1-3 0 16,2-3 0-16,1 1 0 0,-2 1 0 0,4-3 0 0,-1 1 0 0,-2-2 0 0,4 0 0 0,-1 0 0 15,-1 0 0-15,5-1 0 0,0 0 0 0,-1-1 0 0,3-1 0 0,1 2 0 0,-3-3 0 0,3 2 0 16,-2-2 0-16,1 1 0 0,2-3 0 0,-1 1 0 0,1 0 0 0,2 0 0 0,1-1 0 0,-1 0 0 15,2 0 0-15,0 0 0 0,0-2 0 0,4 2 0 0,0 0 0 0,0-1 0 0,-1 1 0 0,1 0 0 16,0-2 0-16,-1 0 0 0,0 1 0 0,0-1 0 0,2 0 0 0,0 1 0 0,-2-1 0 16,5 1 0-16,0-3 0 0,-1 0 0 0,0 4 0 0,0 0 0 0,0-2 0 0,1 0 0 0,0 1 0 15,-1 0 0-15,1 1 0 0,0-1 0 0,-1 1 0 0,0-1 0 0,0 3 0 0,0-3 0 16,2 2 0-16,0 0 0 0,0-2 0 0,0 1 0 0,0 0 0 0,2 0 0 0,-3 2 0 0,0-1 0 0,2-1 0 16,-1 4 0-16,0 0 0 0,3-2 0 0,-1 3 0 0,0 0 0 0,0-2 0 0,-1 3 0 15,0 0 0-15,2-1 0 0,-2 1 0 0,0 1 0 0,0-2 0 0,0 3 0 0,0 1 0 0,1-2 0 16,-1 12 0-16,0 0 0 0,1-1 0 0,0-1 0 0,0 2 0 0,1-6 0 0,0 4 0 0,0-2 0 15,3-1 0-15,-1-1 0 0,-1 3 0 0,2-2 0 0,-1 0 0 0,1 0 0 0,0 0 0 16,0 2 0-16,0-1 0 0,1 0 0 0,0 2 0 0,0-1 0 0,1-2 0 0,2 4 0 0,0 0 0 16,-1-2 0-16,2 2 0 0,-1 0 0 0,1-1 0 0,-1 3 0 0,0-1 0 0,3 0 0 15,0 1 0-15,0 1 0 0,0-2 0 0,1 2 0 0,-1 1 0 0,2-1 0 0,0 1 0 0,0 1 0 16,0-1 0-16,1 2 0 0,-1 0 0 0,2-2 0 0,0 4 0 0,0 0 0 0,2-1 0 0,-1 0 0 0,1 1 0 16,2 0 0-16,-2 1 0 0,1-1 0 0,1-1 0 0,13 1 0 0,-1-2 0 0,2 1 0 15,-5 4 0-15,-1 0 0 0,0 0 0 0,-2-1 0 0,-1 0 0 0,0 2 0 0,-1 0 0 0,0 0 0 16,1 0 0-16,1 1 0 0,1-1 0 0,1 0 0 0,-6 2 0 0,0-2 0 0,1 2 0 15,-3-1 0-15,0 1 0 0,1 2 0 0,2-3 0 0,0 3 0 0,0 0 0 0,1-2 0 0,-1-2 0 0,2 4 0 16,1-3 0-16,2 0 0 0,-1 0 0 0,1 1 0 0,1-1 0 0,0 0 0 0,0-1 0 16,1 2 0-16,1 1 0 0,-4-3 0 0,1 2 0 0,1 1 0 0,2-4 0 0,2 1 0 15,0 2 0-15,-2 1 0 0,1-2 0 0,0 3 0 0,-2-1 0 0,1-1 0 0,-1 3 0 0,1-3 0 16,1-2 0-16,0 3 0 0,1-1 0 0,-2-1 0 0,0 1 0 0,1 0 0 0,-1-2 0 0,0 4 0 16,0-3 0-16,-1 0 0 0,2 2 0 0,2-4 0 0,-1 2 0 0,1-2 0 0,-1 2 0 0,-1-1 0 15,2 2 0-15,-3-2 0 0,0-2 0 0,2 4 0 0,-3-1 0 0,0 1 0 0,1 0 0 16,3-4 0-16,-1 1 0 0,1 3 0 0,-1-4 0 0,0 1 0 0,2 2 0 0,-1 0 0 0,0-1 0 0,-1 0 0 15,0-1 0-15,1 2 0 0,0-2 0 0,-2-1 0 0,2 0 0 0,-2 3 0 16,5-2 0-16,-1 0 0 0,1 1 0 0,1 0 0 0,-1-1 0 0,1 1 0 16,1 0 0-16,0 1 0 0,0 1 0 0,1-2 0 0,0 0 0 0,0 0 0 0,-1-1 0 0,-2 1 0 0,1 2 0 15,0-4 0-15,-1 0 0 0,2 0 0 0,2 0 0 0,0 0 0 0,0 3 0 0,-2-3 0 0,-2 1 0 0,1 0 0 16,1 1 0-16,-2-1 0 0,3-1 0 0,0 0 0 0,0 0 0 0,0 0 0 0,1 0 0 0,-2 0 0 0,3 0 0 16,-2 0 0-16,-1 0 0 0,3 2 0 0,-5-2 0 0,1 0 0 0,2 1 0 15,-3-1 0-15,1 0 0 0,2-1 0 0,-2-1 0 0,-1 2 0 0,3-1 0 0,-1 1 0 0,-1 0 0 16,2-3 0-16,-1 3 0 0,0 0 0 0,0-1 0 0,-1 1 0 0,-2 0 0 0,1 0 0 15,3 0 0-15,-2 0 0 0,1 0 0 0,2 0 0 0,0 0 0 0,-1-3 0 0,2 4 0 0,-2 1 0 0,1-2 0 16,1 1 0-16,-1 0 0 0,4 1 0 0,-3-1 0 0,2-1 0 0,0 3 0 0,0-2 0 16,-2-1 0-16,3 3 0 0,-3 0 0 0,2-2 0 0,-1 3 0 0,0-1 0 0,-2-1 0 0,4 2 0 15,-2-2 0-15,1-1 0 0,2 3 0 0,-1 0 0 0,0-1 0 0,3 1 0 0,-3-3 0 0,2 1 0 16,-2 2 0-16,1-2 0 0,-2 0 0 0,4 2 0 0,-3-1 0 0,0-2 0 0,0 3 0 16,0-1 0-16,0 0 0 0,1 2 0 0,0-3 0 0,0 0 0 0,2 0 0 0,1-1 0 0,-2 1 0 0,4 1 0 15,-2-1 0-15,0 0 0 0,1 1 0 0,-2-1 0 0,-1 0 0 0,3 2 0 0,-7-3 0 0,2 2 0 16,0 1 0-16,1-3 0 0,-2 0 0 0,4 2 0 0,-9-3 0 0,2 0 0 0,-2 1 0 15,0-1 0-15,0 0 0 0,0-1 0 0,5 1 0 0,-2 0 0 0,3 0 0 0,-1-1 0 0,2 0 0 16,-2-1 0-16,1 2 0 0,-2 0 0 0,4 0 0 0,-3 0 0 0,2 0 0 0,-1 2 0 16,1-2 0-16,-2 0 0 0,3 1 0 0,-1-1 0 0,2 0 0 0,-1-1 0 0,1 1 0 0,0 0 0 15,1-2 0-15,-1 1 0 0,0 0 0 0,0-1 0 0,3 2 0 0,1 0 0 0,-1 3 0 16,0-3 0-16,0 0 0 0,3 1 0 0,-8 0 0 0,2 0 0 0,0 1 0 0,-2-2 0 0,2 0 0 0,0 0 0 16,-2 0 0-16,0 0 0 0,2-1 0 0,2 1 0 0,1 0 0 0,-1 1 0 0,2-1 0 0,-1 0 0 15,1 3 0-15,-1-1 0 0,0-1 0 0,1 2 0 0,0-2 0 0,0 0 0 0,1 3 0 16,-2-3 0-16,-2 0 0 0,3 1 0 0,1-2 0 0,-1 0 0 0,2 0 0 0,-5 1 0 0,2 0 0 15,0 1 0-15,-2-2 0 0,0 0 0 0,2 3 0 0,-1-3 0 0,0 0 0 0,3 0 0 16,-3 0 0-16,0 0 0 0,0 1 0 0,0 0 0 0,-2 0 0 0,3 0 0 0,-1 0 0 0,-2 1 0 16,2 0 0-16,-1-1 0 0,0 0 0 0,1 3 0 0,1-4 0 0,-2 0 0 0,4 0 0 0,-3 0 0 15,1 0 0-15,0 0 0 0,-1 0 0 0,1 0 0 0,-1 0 0 0,0 1 0 0,-1 1 0 0,2 0 0 16,-2 0 0-16,1 0 0 0,-1 1 0 0,1 0 0 0,0-3 0 0,1 5 0 0,-2-2 0 0,0-1 0 16,2 3 0-16,-4-4 0 0,2 0 0 0,-2 2 0 0,0-3 0 0,-1 1 0 0,0 0 0 15,1 0 0-15,0 0 0 0,1 2 0 0,0-2 0 0,-2 0 0 0,3 0 0 0,-4 1 0 0,2 0 0 16,-1 2 0-16,-1-4 0 0,-1 0 0 0,2 1 0 0,-3 0 0 0,2 0 0 0,-1 0 0 15,0-1 0-15,-2 0 0 0,4 1 0 0,-6 1 0 0,2-1 0 0,0 0 0 16,0-1 0-16,-2 1 0 0,2 1 0 0,-4 0 0 0,-1-2 0 0,2 3 0 0,0-3 0 0,0 0 0 0,0 2 0 16,-3-2 0-16,-2-2 0 0,0 1 0 0,-3-1 0 0,-1 2 0 0,0-3 0 0,0 2 0 0,-1 0 0 15,0 0 0-15,0 1 0 0,-1 0 0 0,1-3 0 0,4 3 0 0,-1 0 0 0,0 0 0 16,2 0 0-16,-2 0 0 0,2 2 0 0,-2-2 0 0,0 0 0 0,3 1 0 0,-4-1 0 0,0 0 0 16,4 1 0-16,-6-1 0 0,0 0 0 0,1 0 0 0,-2 0 0 0,0 0 0 0,1 2 0 0,-4-2 0 0,1 0 0 15,1 0 0-15,-3 0 0 0,0 0 0 0,0 0 0 0,1 1 0 0,-1 1 0 0,1-2 0 16,-1 2 0-16,1-1 0 0,-1 1 0 0,-3-1 0 0,1 1 0 0,0 0 0 0,-2 1 0 0,0-2 0 0,3 3 0 15,-7-3 0-15,1 1 0 0,-1 3 0 0,-1-1 0 0,-1 0 0 0,3 1 0 0,-11-1 0 0,1-1 0 16,1-1 0-16,1 2 0 0,1-1 0 0,0 3 0 0,1-3 0 0,2 1 0 0,-1 2 0 16,1 0 0-16,-1-2 0 0,3 3 0 0,-3-3 0 0,2 3 0 0,-1-1 0 0,-1 0 0 0,-1 0 0 15,3 0 0-15,-3 1 0 0,1-1 0 0,1 3 0 0,-2-3 0 0,-1 3 0 16,1-3 0-16,-1 3 0 0,-1-1 0 0,2 0 0 0,-4 0 0 0,1 1 0 0,2 0 0 0,-9-4 0 0,0-1 0 16,2 1 0-16,4 6 0 0,1-1 0 0,-1 1 0 0,-1 2 0 0,0 0 0 0,2-1 0 0,-3 2 0 15,1-2 0-15,1 1 0 0,-1-1 0 0,-1 2 0 0,1-1 0 0,-1 0 0 0,1 1 0 16,-1 0 0-16,-1 1 0 0,0-1 0 0,0 2 0 0,0 0 0 0,-1-2 0 0,2 3 0 0,-1 0 0 15,-1 1 0-15,3-2 0 0,-2 2 0 0,0 0 0 0,0 0 0 0,0 0 0 0,1 0 0 0,0 2 0 16,-1-1 0-16,0-1 0 0,2 3 0 0,2 14 0 0,1 0 0 0,1 0 0 0,-3-5 0 0,0 1 0 16,3 0 0-16,-6-5 0 0,0 0 0 0,2 2 0 0,-2-5 0 0,1 2 0 0,-1 0 0 15,-2-3 0-15,0 0 0 0,2 1 0 0,-3-1 0 0,1-2 0 0,0 2 0 0,-1-4 0 0,0 3 0 16,1-2 0-16,-2 1 0 0,0-2 0 0,2 3 0 0,-2-2 0 0,0-1 0 0,2 2 0 0,-4-2 0 0,0 0 0 16,0 2 0-16,-2-9 0 0,1-1 0 0,0 1 0 0,-1 1 0 0,0 1 0 0,0 1 0 15,-1 1 0-15,0-1 0 0,-2 3 0 0,1-1 0 0,0 0 0 0,-3 0 0 0,0 0 0 0,1-1 0 16,-2 2 0-16,-1-1 0 0,1-3 0 0,0 5 0 0,-2-4 0 0,-1-1 0 0,1 3 0 15,-3-4 0-15,0 1 0 0,1 0 0 0,-3-2 0 0,1-1 0 0,-1 2 0 0,-1-4 0 0,-1-1 0 16,0 5 0-16,-2-6 0 0,0 0 0 0,-1 3 0 0,-15-1 0 0,0 1 0 0,-1 1 0 0,5-3 0 16,1-2 0-16,-2 2 0 0,2-3 0 0,1 1 0 0,-1 0 0 0,-3-3 0 0,1-1 0 15,-1-1 0-15,1 0 0 0,1 0 0 0,0 0 0 0,-4-1 0 0,1-2 0 0,-1 0 0 0,0 0 0 16,0 0 0-16,-2-1 0 0,2 2 0 0,0-3 0 0,-2 1 0 0,1 2 0 0,0-3 0 0,-1-1 0 16,2 5 0-16,-1-1 0 0,-1 0 0 0,-6-1 0 0,0 1 0 0,0-2 0 0,-2 2 0 0,2 1 0 15,-2-4 0-15,2 3 0 0,-2 0 0 0,0 0 0 0,-3-1 0 0,2 1 0 0,-2 1 0 16,5-2 0-16,-2 3 0 0,0-2 0 0,-3 0 0 0,2 0 0 0,-3-1 0 0,1 1 0 0,-2-1 0 0,0 1 0 15,-1 0 0-15,1 2 0 0,-1-2 0 0,0 0 0 0,-1 0 0 0,0-2 0 0,1 3 0 0,1 0 0 16,-2-2 0-16,0 1 0 0,-1 0 0 0,-2-3 0 0,1 4 0 0,-2-1 0 16,0 1 0-16,1 1 0 0,0 0 0 0,1-2 0 0,-3 2 0 0,1-2 0 0,-3 1 0 15,5 0 0-15,0 0 0 0,-3-1 0 0,2 2 0 0,-1 0 0 0,-1-2 0 0,1 2 0 0,1 0 0 0,-2 2 0 16,0-2 0-16,1 0 0 0,-3 1 0 0,1-1 0 0,2 0 0 0,-2 0 0 0,-1 0 0 0,-1 0 0 16,-1 0 0-16,2 0 0 0,-1 0 0 0,0-1 0 0,-1 1 0 0,-1 0 0 0,-2-2 0 15,6 2 0-15,-1 0 0 0,-1-1 0 0,-3 1 0 0,0 0 0 0,1 1 0 0,1-1 0 0,0 0 0 0,-1-2 0 16,-1 0 0-16,-1 2 0 0,1-1 0 0,-1 1 0 0,0 0 0 0,1 1 0 0,2-1 0 0,0 2 0 15,-1-1 0-15,-1-1 0 0,0 0 0 0,0 1 0 0,2 1 0 0,0-1 0 0,-1 1 0 16,2-2 0-16,1 0 0 0,-2 2 0 0,1-2 0 0,1 0 0 0,-3 2 0 16,1 0 0-16,1-1 0 0,-1 2 0 0,2-2 0 0,1 0 0 0,-2 3 0 0,1-3 0 0,-1 0 0 0,-2 1 0 15,2-2 0-15,-1 2 0 0,-2-1 0 0,5-1 0 0,-2 0 0 0,0 0 0 0,0 0 0 0,0 0 0 16,1 2 16-16,-1-2-16 0,0 0 0 0,-1-2 0 0,2 1 0 0,0-1 0 0,0 0 1 16,-1 1-1-16,1 0 0 0,-3-3-2 0,3 3 2 0,2 0 0 0,-2-2-3 0,-3 3 3 0,1-1 0 0,-1-1 0 15,-2 2 0-15,0-2 0 0,-1 1-1 0,4 1 1 0,1 0 0 0,-3-2-5 0,3 1 5 0,-1 0 0 16,-1-1-2-16,4 2 2 0,-2-1 0 0,-1-2 0 0,1 2 0 0,-1-2 0 15,-2-1-3-15,2 2 3 0,-1 2 0 0,-2-4-1 0,6 4 1 0,-1 0 0 0,-1 0 0 16,2-1 0-16,0 0 0 0,0-1 0 0,1 1 0 0,2 1 0 0,-4-3 8 0,-1 2-8 0,1 0 0 0,-1-2 3 16,1 2-3-16,1 0 0 0,-2-2 6 0,3 1-6 0,-1 1 0 0,-1 0 0 0,5 1 0 0,-2 0 0 15,-1 1 8-15,-3-1-8 0,0 0 0 0,0 0 9 0,1 0-9 0,1 0 0 0,-1 3 5 16,8-2-5-16,0 0 0 0,-3 2 0 0,4-2 0 0,-2 1 0 0,1 0-11 0,-3 1 11 0,0-2 0 16,-3 2-14-16,1-2 14 0,1-1 0 0,0 2-9 0,0-2 9 0,-1 0 0 0,-2 2 0 0,3-2 0 15,0 0 0-15,0-1-5 0,6-4 5 0,2-1 0 0</inkml:trace>
  <inkml:trace contextRef="#ctx0" brushRef="#br0" timeOffset="1952.23">23498 9099 0 0,'0'0'292'0,"0"0"-284"0,6 5-8 0,0 1 0 0,2 1 13 0,-4-3-13 0,0 0 0 15,1 0 8-15,-1 2-8 0,0-1 0 0,2 0 0 0,-2 3 0 0,1-3 0 0,-1 3 3 16,-1-2-3-16,0 3 0 0,2 0-4 0,-1 12 4 0,1 0 0 0,1 0 2 0,-5 0-2 0,0-1 0 15,1 3 0-15,-3-3 0 0,0-1 0 0,0 3 0 0,-2-4 0 0,0 1 0 0,0 2 4 0,-4-2-4 0,1 0 0 16,-1 0 1-16,-2-2-1 0,0-1 0 0,-1 2 0 0,0-2 0 0,-1 0 0 0,-1 0-1 16,1-3 1-16,-1 1 0 0,-1 2 4 0,13-16-4 0,0 0 0 0,0 0 14 0,0 0-14 0,0 0 0 15,0 0 0-15,-67 37 0 0,-1-1 0 0,1 0 10 0,36-28-10 0,0 0 0 0,-1 0 3 16,1-6-3-16,0 0 0 0,-1 0 12 0,3-3-12 0,0 0 0 0,-3-1 0 0,2-3 0 0,0 1 0 0,-3-1 16 16,1-2-16-16,0 0 0 0,-1 0-6 0,6-2 6 0,0 1 0 0,-2-2-16 0,4-2 16 0,2 1 0 15,-1-2 0-15,-3 2 0 0,-1-2 0 0,-1 0 9 0,3-1-9 0,0 0 0 0,-2 0 10 16,4-1-10-16,0-1 0 0,-3-2-8 0,5 2 8 0,1-1 0 0,-2-1 0 0,4 0 0 0,2-1 0 15,-3-1-8-15,5 0 8 0,-1 0 0 0,-1-1-7 0,2-3 7 0,2 1 0 0,-3 1-13 16,1-2 13-16,-1 2 0 0,1-3 0 0,2 0 0 0,2 0 0 0,-1-2-6 0,3 1 6 0,1 1 0 16,-2-2-5-16,1 0 5 0,1-1 0 0,-1 0 13 0,4 0-13 0,0-1 0 0,-3-1 0 0,4 0 0 15,0 0 0-15,-2-1 0 0,5 2 0 0,0 0 0 0,-2-3 14 0,3 2-14 0,0 0 0 0,-2-1-2 16,4 0 2-16,0 0 0 0,2 0 0 0,2 2 0 0,0 0 0 0,1-4-14 16,1 5 14-16,-1-1 0 0,1 0-2 0,3 1 2 0,-1 1 0 0,1-1 1 0,1 2-1 0,-1 2 0 0,0-2 0 15,6 3 0-15,-2 0 0 0,1 0 1 0,1 0-1 0,1 1 0 0,3-1 9 0,-2 1-9 0,1 1 0 16,1 0 4-16,-1 3-4 0,2 0 0 0,0 0 0 0,0 0 0 0,1 3 0 0,1-3-3 15,1 5 3-15,0 0 0 0,-1-1-9 0,3 3 9 0,-1-2 0 0,1 1-7 0,3 2 7 0,-1 0 0 16,2-1 0-16,-2 4 0 0,1 1 0 0,-1 0-4 0,0 1 4 0,1 2 0 0,1-2 9 16,-1 5-9-16,1 0 0 0,-1 1 10 0,-5-1-10 0,2 0 0 0,0 2 0 0,3 2 0 0,0 1 0 0,1 1 16 15,-3 2-16-15,0 1 0 0,2 0 11 0,-3 2-11 0,0-1 0 0,2 3-6 0,0 2 6 16,0 0 0-16,-1-1 0 0,-1 4 0 0,-1 0 0 0,2 2 14 0,-2-2-14 0,-1 1 0 0,1 3 9 16,-5-2-9-16,2 1 0 0,0 2 2 0,-5 0-2 0,1 0 0 0,2 2 0 0,-4 0 0 0,0 0 0 15,0 0 3-15,-4 0-3 0,-1 0 0 0,3 1 13 0,-7-1-13 0,1 1 0 0,0 0 27 0,-2-2-27 16,-1 0 0-16,0 1 0 0,-4-1 0 0,0 0 0 0,2 1 9 0,-5-1-9 0,0-2 0 0,-2 3 1 15,0-3-1-15,0 0 0 0,-2 1-7 0,-1 0 7 0,-1 0 0 0,-1 0 0 0,-2 0 0 16,0 0 0-16,1 1-17 0,0-1 17 0,0-1 0 0,-3 2-12 0,-1-4 12 0,-1 1 0 0,-1 2-11 16,0-4 11-16,1-1 0 0,-1 3 0 0,0-6 0 0,-1-1 0 0,0 3-21 0,5-12 21 0,0-1 0 15,0 5-16-15,3-7 16 0,-1 1 0 0</inkml:trace>
  <inkml:trace contextRef="#ctx0" brushRef="#br0" timeOffset="2602.96">21711 9114 0 0,'0'0'368'0,"0"0"-367"0,-1 5-1 0,0 0 0 0,-2 1 0 16,3-4 0-16,0 1 0 0,-2 1 4 0,2-1-4 0,0 0 0 0,-1 1 4 0,1 0-4 0,0 1 0 0,1 1 7 15,-1 0-7-15,0 0 0 0,2 1 0 0,-1 0 0 0,0 0 0 0,0 1-2 0,0 9 2 16,0 3 0-16,2 0-1 0,-2-1 1 0,0 0 0 0,1 2-3 0,-2-3 3 0,0 3 0 0,-1-3 0 16,-1-3 0-16,0 0 0 0,-1 3-3 0,-2-4 3 0,0 0 0 0,-2-1-5 0,-1-2 5 0,0 0 0 15,-2-1-5-15,-2-3 5 0,0 0 0 0,0 1 0 0,-2-4 0 0,-1 0 0 0,-1 2 2 16,-3-4-2-16,0 1 0 0,0 1 7 0,-2-4-7 0,1 0 0 0,-2 0 4 0,-16-1-4 0,1-2 0 0,-3-1 0 16,7-1 0-16,0 0 0 0,-2 0 4 0,2-3-4 0,-1 1 0 0,-2-2-2 0,7 1 2 15,0-2 0-15,-3 0-4 0,5-1 4 0,0 2 0 0,-3-3 0 0,6 1 0 0,0 1 0 0,0-1-5 16,1-4 5-16,1 3 0 0,1-2 2 0,0 0-2 0,-1 1 0 0,-1-3 8 0,6 2-8 0,-1-3 0 15,1 1 0-15,0 2 0 0,2-3 0 0,-3 0 3 0,3-1-3 0,-1-1 0 0,1-1 3 16,-1-1-3-16,2 0 0 0,-1 1 10 0,3-3-10 0,-1 2 0 0,-1-3 0 0,4-1 0 0,-1 1 0 0,-2 0 5 16,2 1-5-16,1-3 0 0,0 2 2 0,2 1-2 0,1-2 0 0,0-1-4 0,3 1 4 0,0 1 0 15,-1-2 0-15,3 1 0 0,-1-2 0 0,0-1-11 0,2 2 11 0,0-2 0 0,0 0-13 16,2 2 13-16,0-2 0 0,0 1-8 0,2 1 8 0,1-2 0 0,0 1 0 0,1 2 0 0,0-1 0 16,0-1 0-16,1 2 0 0,1 0 0 0,-1-1 0 0,2 2 0 0,0-1 0 0,1 1-3 15,1 1 3-15,1 0 0 0,2 0 0 0,0 1 0 0,1 1 0 0,0-2 0 0,2 4 0 0,-1-1 0 16,2-2-3-16,-3 5 3 0,1 0 0 0,1-1-2 0,-1 3 2 0,-1 0 0 0,4 1 0 0,-1-1 0 15,1 3 0-15,-1-3 8 0,1 6-8 0,0-2 0 0,1-1 6 0,-8 7-6 0,1 2 0 16,0-2 2-16,1 0-2 0,-1 0 0 0,2 3 0 0,11-7 0 0,0 2 0 0,2 0 0 0,-13 5 0 16,2 1 0-16,-2-4 3 0,3 5-3 0,-1 0 0 0,2 0 11 0,1 0-11 0,-2 0 0 0,2 1 0 15,13 4 0-15,1-1 0 0,2 1 12 0,-8 2-12 0,1 1 0 0,-1 0 11 16,-2 2-11-16,-1-1 0 0,2 2 5 0,-5 2-5 0,0-2 0 0,-1 1 0 0,-1 2 0 0,0 0 0 0,0 1 6 16,-2 0-6-16,-1 1 0 0,3 0-3 0,-1 2 3 0,0 1 0 0,-1-2-5 0,-1 4 5 0,-1 0 0 15,2 1 0-15,-3 1 0 0,0 2 0 0,1 1 2 0,-1 0-2 0,-1 1 0 0,3 2 1 16,0 1-1-16,0 0 0 0,-1 0 3 0,0 2-3 0,-1 0 0 0,2 1 0 0,0 1 0 0,0 1 0 0,-1 1 1 15,-2-2-1-15,-1 1 0 0,2 0-8 0,-6-2 8 0,0-1 0 0,3 3-12 0,-7-3 12 16,-1 1 0-16,2-1 0 0,-2 0 0 0,0 1 0 0,0 1-6 0,-2 0 6 0,0 0 0 0,2-1-6 16,-3-1 6-16,0 1 0 0,-2 1-1 0,-2-1 1 0,0-1 0 0,0 2 0 0,-3-2 0 0,-1 0 0 15,-2 2-11-15,-1-2 11 0,-1-2 0 0,0 2 0 0,-4-3 0 0,1 1 0 0,-3-1-4 16,0-6 4-16,0 1 0 0,1-1 0 0,2-6 0 0,1-1 0 0</inkml:trace>
  <inkml:trace contextRef="#ctx0" brushRef="#br0" timeOffset="4788.53">28368 9460 0 0,'0'0'426'0,"0"0"-423"15,3 12-3-15,0 1 0 0,1 2 5 0,-4-10-5 0,0-5 0 0,0 5 0 0,1 3 5 0,-1-1-5 16,0 0 0-16,0 1 0 0,-3 12 0 0,0-2 0 0,-1 1 5 0,-2 0-5 0,0 0 0 16,0 2 4-16,-4-3-4 0,1 2 0 0,-2-1-10 0,-2-1 10 0,0 0 0 0,-1 1 0 15,-14 6 0-15,0 0 0 0,0 1-1 0,1-8 1 0,0 2 0 0,-2 1 5 0,0-6-5 0,1 1 0 0,-1 0 3 16,-2-3-3-16,1 2 0 0,-2-3 0 0,-3-1 0 0,1-1 0 0,-1 3-15 16,-1-6 15-16,0 1 0 0,0 0-2 0,-1-3 2 0,0 1 0 0,-4 1-20 0,4-4 20 0,-1 0 0 0,-1 4 0 15,0-7 0-15,0 0 0 0,0 0-5 0,-3 0 5 0,0 0 0 0,-1-3-8 0,-1 1 8 0,0-1 0 16,-2-1-3-16,1 1 3 0,-2 0 0 0,0-2 0 0,-2 0 0 0,2 1 0 0,-3-2 23 0,-1-1-23 15,0 2 0-15,-2-3 11 0,-1-2-11 0,0 1 0 0,-1-2 3 0,-1 0-3 0,0-1 0 0,-1-1 0 16,3-1 0-16,0 3 0 0,-2-5 4 0,1 3-4 0,-1-2 0 0,-1-1 23 16,3-2-23-16,-1 0 0 0,0 0 20 0,-2-2-20 0,1 3 0 0,0-5 0 0,0 2 0 0,1 0 0 0,-3-1 8 15,1-2-8-15,1 1 0 0,-3-2 3 0,6-2-3 0,-1 0 0 0,-1 0 1 0,5-3-1 0,0 2 0 16,0-4 0-16,-2 1 0 0,1-1 0 0,0 0 16 0,5 0-16 0,0 0 0 0,-1 0 12 16,1-1-12-16,0 1 0 0,0-1 16 0,3-1-16 0,1 0 0 0,-4 0 0 0,10 1 0 0,-1-1 0 15,0-1 19-15,6 0-19 0,-1 0 0 0,-1 1 2 0,8 0-2 0,-1-1 0 0,1 1-5 0,8-2 5 16,-1 1 0-16,-1-2 0 0,5 6 0 0,1-2 0 0,-1-1-22 0,9 2 22 15,0 1 0-15,-2-4-16 0,7 1 16 0,0 1 0 0,2-3-18 0,5 2 18 0,0 3 0 0,1-6 0 16,8 4 0-16,0-2 0 0,0 1-2 0,4 2 2 0,-1-1 0 0,2 0 7 0,7 5-7 0,-1 0 0 0,1 0 25 16,4 0-25-16,-1 1 0 0,0-2 0 0,6 2 0 0,-1-1 0 0,2 0 21 0,5 3-21 0,-2 0 0 15,2-2 21-15,2 2-21 0,0 2 0 0,2-2 12 0,2 2-12 0,0 0 0 16,2-1 0-16,1 6 0 0,2-3 0 0,-1-1 15 0,4 4-15 0,-1-1 0 0,1-1 13 0,4 4-13 0,-1 1 0 16,1-3 14-16,0 4-14 0,0 0 0 0,0-1 1430 0,2 3-1430 0,-1 3 0 0,1-4 0 15,0 2 0-15,-1 1 0 0,1-2 0 0,-63 11 0 16,280-29 0-16,-280 29 0 0,269-27 0 0,-42 15 0 15,-30 9 0-15,-16 10 0 0,-10 4 0 16,-7 9 0-16,-11 5 0 0,2 0 0 16,-1 4 0-16,12 4 0 0,-12 9 0 15,-14 12 0-15,-6-9 0 0,-9 6 0 16,-5 6 0-16,-4-2 0 0,-10 8 0 16,0 5 0-16,-4 5 0 0,-9-3 0 15,-5 6 0-15,-4 1 0 0,-10 2 0 16,-6 2 0-16,-6 3 0 0,-8 2 0 15,0 10 0-15,-10-6 0 0,-3 2 0 16,-14-3 0-16,-10 6 0 0,-8-7 0 16,-12 1 0-16,-7 1-522 15,-8-3 517-15,1 6-3 0,-19-5 3 0,-11-5 4 16,-11-6 1-16,-12-9 0 0,-10-14-1 16,-15-6-2-16,-10-5-17 0,-10-5-2 15,-12-3 7-15,-15 3-1 0,-13 7 7 16,-17 6-14-16,-13 1 8 15,-5 7 0-15,-4 5-5 0,-4 0 4 16</inkml:trace>
  <inkml:trace contextRef="#ctx0" brushRef="#br0" timeOffset="16689.04">23145 9265 0 0,'0'0'284'0,"0"0"-290"0,-3 4 6 0,1 1 0 0,0 0-8 16,2-5 8-16,0 1 0 0,0 1-6 0,0-1 6 0,0 0 0 0,0 0 0 0,0-1 0 16,0 0 0-16,0 0 10 0,0 0-10 0,0 0 0 0,0 0 0 0</inkml:trace>
  <inkml:trace contextRef="#ctx0" brushRef="#br0" timeOffset="18543.81">24175 9454 0 0,'0'0'265'0,"0"0"-271"16,0 1 6-16,0 0 0 0</inkml:trace>
  <inkml:trace contextRef="#ctx0" brushRef="#br0" timeOffset="20038.5">21229 9550 0 0,'0'0'291'0,"0"0"-290"16,0 5-1-16,0-2 0 0,2 2 0 0,-1 1 0 0,0-1 0 0,2 1 0 0,-2 1 0 0,0-1 0 0,1 0-1 15,-1 1 1-15,0 0 0 0,2 2-2 0,-2-1 2 0,0 1 0 0,2 0 0 0,0 12 0 16,0 0 0-16,1 2 5 0,-2-1-5 0,0 0 0 0,2 2 10 0,-3-3-10 0,0 1 0 0,3-2 11 15,-4 1-11-15,0 0 0 0,-2 1 0 0,1-2 0 0,0 1 0 0,-2-1 0 0,0 1 0 0,1-3 0 0,-1 5-2 16,1-2 2-16,0 1 0 0,-1 0 6 0,0-1-6 0,0 0 0 0,0 2 0 16,0-3 0-16,0 1 0 0,-2 2 6 0,5-23-6 0,0 0 0 0,0 0 1 0,-10 53-1 0,-1-1 0 0,0 2-5 15,7-24 5-15,0 2 0 0,-1-3 0 0,3-15 0 0,0 1 0 0,-1 2-6 0,-1-1 6 0,0 0 0 16,1-1 12-16,1 0-12 0,0 2 0 0,-1 1 11 0,1-3-11 0,0 1 0 0,-1 2 0 16,1-2 0-16,0 1 0 0,-1 2 3 0,1-2-3 0,0-1 0 0,-1 1-1 0,1-1 1 0,0-1 0 15,-1 3-7-15,1-2 7 0,0 0 0 0,-2-1 0 0,1-1 0 0,0 0 0 0,-1 1-8 16,0-2 8-16,-1-1 0 0,1 4-7 0,2-12 7 0,0 0 0 0,0 0-4 0,0 0 4 0,0 1 0 15,0 1 0-15,0-3 0 0,0-1 0 0,-2 4-14 0,1-3 14 0,1 0 0 0,-2 3-12 0,2-5 12 0,0 2 0 16</inkml:trace>
  <inkml:trace contextRef="#ctx0" brushRef="#br0" timeOffset="20337.56">20980 10733 0 0,'0'0'295'0,"0"0"-295"15,-1-1 0-15,0-1 0 0,-2 2-2 0,2-2 2 0,0 0 0 0,-2 2-5 0,2-1 5 0,0 0 0 0,0 1-11 16,0 0 11-16,0 0 0 0,0-3 0 0,1 3 0 0,0 0 0 0,-2-1-3 0,2 1 3 16,0 0 0-16,0 0 7 0,0 1-7 0,0 1 0 0,2-1 16 0,-1-1-16 0,0 1 0 15,1 2 0-15,-1-1 0 0,0 1 0 0,2 1 16 0,-1-1-16 0,0 0 0 0,1 2 1 0,-1 1-1 0,0-2 0 16,4 1 1-16,-3 2-1 0,0-1 0 0,0 2 0 0,0 0 0 0,0-2 0 0,2 4 4 16,-2-2-4-16,0 0 0 0,3 1 6 0,-3 0-6 0,0 1 0 0,-3-10 0 0,5 10 0 0,-1-1 0 0,0 0 0 15,0 3 0-15,0-2 0 0,1-2 0 0,0 3-3 0,-1-1 3 0,0-1 0 0,0 2 2 16,0-1-2-16,0-1 0 0,4 2 8 0,-4-2-8 0,0 0 0 0,2 0 0 0,-1 1 0 0,1-2 0 0,1 1 10 15,-1-1-10-15,0-2 0 0,0 3 1 0,2-2-1 0,-1-1 0 0,0 1-3 0,11 5 3 0,0-1 0 16,3 2 0-16,-3-7 0 0,1 2 0 0,0-2-2 0,-1-3 2 0,0 1 0 0,2-1-2 16,-4-3 2-16,1 0 0 0,0 0-7 0,-3-2 7 0,-1 0 0 0,2-2 0 0,-1-1 0 0,0 2 0 15,2-4-4-15,-2 2 4 0,1 0 0 0,1-3-4 0,0-1 4 0,-1 1 0 0</inkml:trace>
  <inkml:trace contextRef="#ctx0" brushRef="#br0" timeOffset="20855.97">23326 9432 0 0,'0'0'316'0,"0"0"-311"0,0 1-5 0,0-1 0 0,-1 3 7 15,1-2-7-15,0 0 0 0,0 3-6 0,0-2 6 0,0 0 0 0,2-1 0 0,-2 2 0 0,0-2 0 0,3 4 2 16,-2-1-2-16,0-1 0 0,2 5 3 0,2 6-3 0,0 1 0 0,2 2 0 16,-1 0 0-16,2 1 0 0,-2 2 0 0,-1 0 0 0,0 0 0 0,1 0-1 0,-1 2 1 0,-1-2 0 15,1 3-3-15,-3-1 3 0,0 1 0 0,1-1 1 0,-2 0-1 0,0 2 0 0,2-2 0 0,-3 1 0 0,0 0 0 16,2-2 3-16,-1 1-3 0,0-1 0 0,0 2 1 0,0 14-1 0,1 0 0 0,0 2 5 15,-2-21-5-15,0 1 0 0,2 1 0 0,0 12 0 0,0 1 0 0,0 0 12 0,0-5-12 0,0 1 0 16,2-1 2-16,-3-3-2 0,0-2 0 0,1 3-5 0,-1-5 5 0,0 0 0 0,2 2 0 16,-3-15 0-16,0 2 0 0,1 1-9 0,-1 0 9 0,0-3 0 0,0 4 0 0,0-1 0 0,0 2 0 0,-2 0 3 15,2 0-3-15,0 0 0 0,-1 3 0 0,0-2 0 0,0-1 0 0,-1 3-2 0,0-3 2 16,0 0 0-16,-1 2-6 0,1-2 6 0,0-1 0 0,-2 1-4 0,3-8 4 0,0-2 0 0</inkml:trace>
  <inkml:trace contextRef="#ctx0" brushRef="#br0" timeOffset="21138.4">23220 10623 0 0,'0'0'324'0,"0"0"-314"0,0 0-10 0,0 0 0 0,-2 2 12 15,2-2-12-15,0 0 0 0,0 0 0 0,-1 1 0 0,1 1 0 0,0-1 0 0,2 0 1 0,-1-1-1 0,0 1 0 16,0 3-9-16,1-2 9 0,0 0 0 0,0 2-5 0,1 0 5 0,0 0 0 0,1 0 0 0,-1 1 0 15,0-1 0-15,2 1 7 0,-1 2-7 0,0-1 0 0,1 1 16 0,9 7-16 0,-2 1 0 16,1 0 11-16,-7-8-11 0,0 0 0 0,0 1 0 0,-6-8 0 0,0 0 0 0,0 0 7 0,23 21-7 0,1-1 0 16,-1 1 16-16,-5-9-16 0,0 0 0 0,-1 0 14 0,2-1-14 0,-2-4 0 0,2 3 0 15,-1-4 0-15,-1 0 0 0,2 3 11 0,0-5-11 0,0 0 0 0,2 3 6 16,-3-5-6-16,1 0 0 0,3 2 1 0,-4-4-1 0,1 0 0 0,1 1 0 0,-1-1 0 0,-1-1 0 0,0 0-8 16,0 0 8-16,-1-3 0 0,1 2-10 0,-2-1 10 0,0-1 0 0,0 0-5 0,-1 1 5 0,-1 1 0 15,3-5 0-15,-3 4 0 0,0-2 0 0,-1-1-12 0,-13 6 12 0,0 0 0 0,0 0-3 16,0 0 3-16,0 0 0 0,0 0-7 0,0 0 7 0,0 0 0 0</inkml:trace>
  <inkml:trace contextRef="#ctx0" brushRef="#br0" timeOffset="21321.79">24141 11359 0 0,'0'0'508'0,"0"0"-508"16,3 10 0-16,0 3 0 0,1-2 17 0,0 1-17 0,0 1 0 0,1 2 17 16,-2 0-17-16,0-1 0 0,2 0-14 0,-4 3 14 0,0-1 0 0,2-1 0 0,-3 0 0 0,0 1 0 0,0 2-16 15,-2-1 16-15,0 0 0 0,-1 0-4 0,3-17 4 0,0 0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28:32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29707 7679 0 0,'0'0'295'0,"0"0"-296"15,0 4 1-15,0-1 0 0,-1 3 13 0,1-3-13 0,0-2 0 0,0 1 0 0,0 1 0 0,0-1 0 0,1 1 21 16,0-2-21-16,0 1 0 0,0 1 21 0,0 0-21 0,0 1 0 0,1-2 9 0,0 2-9 15,0 1 0-15,1 1 0 0,0-2 0 0,1 2 0 0,0 0 34 0,5 8-34 0,-1 1 0 0,1 2 37 0,0 0-37 16,0 0 0-16,1 1 14 0,-2-1-14 0,1 1 0 0,-1 0 0 0,-1 0 0 0,1-1 0 16,1 2-6-16,-3-1 6 0,0 0 0 0,0-1-3 0,-2 1 3 0,1 0 0 0,-1 0 0 15,-2 0 0-15,0 0 0 0,1 1 0 0,-2 0 0 0,0-3 0 0,0 4-3 0,-1-2 3 0,0-1 0 16,0 3 12-16,-2-2-12 0,0 0 0 0,0 1 12 0,-1-3-12 0,0 1 0 0,0 3 0 0,-3-4 0 0,1 0 0 16,-1 2 7-16,0-1-7 0,0 0 0 0,-3-1 13 0,-1 0-13 0,1 0 0 0,-3-1 6 15,1 0-6-15,-1 0 0 0,-2 0 0 0,2 0 0 0,-1-3 0 0,-2 4 15 0,1-1-15 0,1-2 0 16,-3 2-5-16,1-3 5 0,-1 1 0 0,-1 3 2 0,-15 2-2 0,0 1 0 0,-2-1 0 15,5-4 0-15,0 0 0 0,-1 1-1 0,3-5 1 0,0 0 0 0,-1 1-8 0,0-2 8 0,1 1 0 16,-2-1-17-16,1-3 17 0,0 1 0 0,0 1 0 0,1-3 0 0,-1-2 0 0,-1 3-18 16,2-3 18-16,-1 0 0 0,1 1-2 0,1-2 2 0,-1-1 0 0,-3 1 2 0,4-3-2 0,0 0 0 0,-1 0 0 15,1-1 0-15,0 1 0 0,-1-2-4 0,0 0 4 0,1 0 0 0,-2-3-4 0,2 3 4 16,1-2 0-16,-1 1-9 0,4-1 9 0,-2-1 0 0,-1 1 0 0,4-1 0 0,1 0 0 0,-4-1-3 16,4 0 3-16,1-2 0 0,-1-1-3 0,1-1 3 0,0 0 0 0,0-1-13 0,10 6 13 0,0-1 0 15,-2-1 0-15,2 0 0 0,0-1 0 0,-1 1-5 0,0-4 5 0,-1 3 0 0,0-1 14 16,2-3-14-16,0 0 0 0,-1 1 4 0,3-2-4 0,0 0 0 0,-2 1 0 0,2-3 0 0,1 0 0 15,-1 1 4-15,1-1-4 0,1 0 0 0,-1-2 15 0,3 1-15 0,0-1 0 0,0 0 8 0,2 0-8 16,0 0 0-16,-1 1 0 0,3-2 0 0,0 0 0 0,0-1-2 0,1 1 2 0,0 1 0 16,2-4 7-16,1 2-7 0,-1 1 0 0,2-1-9 0,1 0 9 0,-1 0 0 0,3 0 0 15,5-11 0-15,1-1 0 0,-1 1 14 0,-1 3-14 0,1 0 0 0,2-2 14 0,0 8-14 0,-1 1 0 0,1-4 10 16,1 5-10-16,1-1 0 0,1-1 0 0,-2 3 0 0,1 1 0 0,1-3 7 0,-2 4-7 0,1-1 0 16,-1 0 16-16,0 3-16 0,-1 1 0 0,3-3 24 0,0 2-24 0,0-1 0 0,2 0 0 15,-1 0 0-15,1 1 0 0,1-3 12 0,-2 5-12 0,1-1 0 0,0-2 10 0,3 4-10 0,-2-1 0 0,3 0-5 16,-1 1 5-16,1 0 0 0,-2-1 0 0,0 5 0 0,0-1 0 0,2-3-5 0,0 1 5 0,-1 2 0 15,2 0 6-15,0 0-6 0,-1 2 0 0,1-1 2 0,-3 4-2 0,2-1 0 0,0 1 0 16,-2 2 0-16,0 1 0 0,1-2-13 0,1 3 13 0,0 0 0 0,2-1-11 0,0 2 11 16,-1 0 0-16,0 0 2 0,-1 3-2 0,-1-1 0 0,0 3 0 0,2-2 0 0,0 2 0 0,2 0 27 15,-2 5-27-15,0-3 0 0,2 3 15 0,-3 2-15 0,0-1 0 0,2 1 11 0,-1 1-11 0,1-1 0 16,1 2 0-16,-1 0 0 0,-1 1 0 0,1 1-2 0,-1 0 2 0,-2-1 0 0,2 3-1 16,-1 4 1-16,1-3 0 0,0 6 0 0,-4-2 0 0,1 2 0 0,3 0 0 0,-4 2 0 0,-1-1 0 15,1 2-1-15,-1-2 1 0,-2 1 0 0,3 3-3 0,-4-1 3 0,-1 1 0 0,3-1-5 0,-3 2 5 0,1 1 0 16,1-1 0-16,-4 0 0 0,1-1 0 0,1 1-7 0,-2 0 7 0,-1 0 0 0,1 3-10 15,-3-5 10-15,0 1 0 0,2-1-14 0,-1-4 14 0,0 0 0 0</inkml:trace>
  <inkml:trace contextRef="#ctx0" brushRef="#br0" timeOffset="23639.85">7987 10907 0 0,'0'0'373'0,"0"0"-373"0,19-53 0 0,0-1 0 16,1 1-8-16,-13 29 8 0,1-1 0 0,0-1 49 0,-3 3-49 0,-1 0 0 0,1-3 27 15,-4 14-27-15,1-1 0 0,1 0 0 0,-3 0 0 0,0 1 0 0,2 0 6 0,-3-1-6 0,0 2 0 0,-1-3 12 16,-2 3-12-16,-1-1 0 0,0 0 17 0,-2 2-17 0,1-1 0 0,-3-2 0 0,-1 5 0 0,0-2 0 16,-1-1 19-16,-2 3-19 0,1 2 0 0,-3-4 5 0,-2 5-5 0,1 0 0 0,-4-1 18 15,-1 3-18-15,0 0 0 0,-3-1 0 0,-20 4 0 0,-1 0 0 0,1 3 0 0,-1 1 0 0,1 0 0 16,-2 2-4-16,4 3 4 0,1 1 0 0,-4-1-6 0,8 4 6 0,-1 0 0 0,1 0 0 15,2 3 0-15,-2-1 0 0,1 1-13 0,3 0 13 0,2 1 0 0,-2 1-15 0,2 3 15 0,2 0 0 16,-4-1-24-16,2 4 24 0,1-1 0 0,-1 1 0 0,5 0 0 0,-1-2 0 0,0 3-13 0,7-1 13 0,-1 0 0 16,-2 1-3-16,8 1 3 0,-1 0 0 0,0-1-6 0,7 2 6 0,-1-3 0 0,-1 5 0 15,8-1 0-15,1 1 0 0,-1 2-6 0,6-2 6 0,1 0 0 0,-1 1 3 0,7-3-3 16,1 1 0-16,1 1 11 0,2-2-11 0,2-2 0 0,2 4 0 0,2-4 0 0,1 1 0 0,3 1 18 16,4-3-18-16,3 0 0 0,-1 3 20 0,0-7-20 0,2 2 0 0,1-1 6 0,0-3-6 15,1 0 0-15,2 1 0 0,-2-4 0 0,2 1 0 0,0 0 19 0,-2-5-19 0,-1 1 0 0,2 1 22 16,0-4-22-16,-1-1 0 0,0 1 31 0,-1-6-31 0,-1 2 0 0,1 0 0 0,0-5 0 0,-1 0 0 15,1 3 24-15,0-7-24 0,-1 2 0 0,0-5 7 0,-3 0-7 0,-2 0 0 0,3 0-16 0,-3-3 16 0,-1-1 0 16,1 0 0-16,-9 2 0 0,0-3 0 0</inkml:trace>
  <inkml:trace contextRef="#ctx0" brushRef="#br0" timeOffset="23974.73">7320 10154 0 0,'0'0'487'0,"0"0"-482"15,-5-19-5-15,-1 0 0 0,0 0 9 0,3-2-9 0,0-2 0 0,-1 0 6 0,0-20-6 0,-3 0 0 0,2 0 0 16,0 2 0-16,0 0 0 0,0 0-32 0,0 3 32 0,-1-1 0 0,1 2-20 0,1 1 20 0,0 1 0 16,-1-2 8-16,1 2-8 0,0 1 0 0,-1-2 0 0,-1 2 0 0,0-1 0 0</inkml:trace>
  <inkml:trace contextRef="#ctx0" brushRef="#br0" timeOffset="24207.1">6904 8438 0 0,'0'0'543'0,"0"0"-541"0,12 33-2 0,-1 0 0 15,2 0-16-15,-1 2 16 0,-1 1 0 0,-11-36 0 0,12 37 0 0,-3-5 0 0,-1 2 0 0,1 2-37 0,-5-3 37 16,2-1 0-16,2 0-41 0,-5 1 41 0,2 0 0 0,0 0-16 0,-4-5 16 0,0 0 0 0,1-1 0 16,0-2 0-16,0-1 0 0,-2 2 22 0,1-6-22 0,1-1 0 0,-2 4 31 0,0-15-31 0,0 0 0 15,2 2 57-15,-2-4-57 0,0 0 0 0,0 3 0 0,0-4 0 0,0 1 0 0,2 0 13 16,-2-6-13-16,0 0 0 0,0 3 38 0,0-1-38 0,0-2 0 0,1 1-8 0,-1-1 8 0,0 0 0 0,0 2 0 16,0-2 0-16,0 0 0 0</inkml:trace>
  <inkml:trace contextRef="#ctx0" brushRef="#br0" timeOffset="24524.36">7158 8424 0 0,'0'0'369'0,"0"0"-369"16,3 0 0-16,-1 1 0 0,0 1-2 0,-1 1 2 0,0-1 0 15,2 1 11-15,0-1-11 0,-2 1 0 0,2 3 20 0,4 8-20 0,1 1 0 0,0 3 0 0,-1 0 0 0,3 3 0 16,-1-2-5-16,-1 4 5 0,0 0 0 0,1 1-8 0,-1-2 8 0,-1 2 0 0,1-1-1 0,1 16 1 0,1-2 0 0,0 1 0 15,-2-5 0-15,1 0 0 0,1 0 17 0,-6-7-17 0,1 1 0 0,2 1 13 0,-5-13-13 16,1-1 0-16,-2 0-7 0,1 1 7 0,0-4 0 0,0 4 0 0,0-4 0 0,0 2 0 0,0-1-13 0,0-1 13 16,0-1 0-16,1 2-5 0,0-4 5 0,1 0 0 0,1 2-12 0,-4-8 12 0,0 0 0 0,2 0 0 15,-3-2 0-15,0 0 0 0,0 0 7 0,0 0-7 0,0 0 0 0,0 0-22 16,0 0 22-16,0 0 0 0,0 0-37 0,0 0 37 0,0 0 0 0,0 0 0 0,13 2 0 0,2-1 0 16,-1 4-41-16,-12-7 41 0,0-1 0 0,1 2-20 0,0-2 20 0,0 0 0 0,-2 1-5 0,-1-3 5 0,0 0 0 15,2 1 0-15,-2-1 0 0,0 0 0 0,-2-1-3 0,-8-5 3 0,1 0 0 0,0-3 24 16,-8 4-24-16,3-1 0 0,-2-1 35 0,-1 4-35 0,-1-1 0 0,-1 0 0 0,-3 0 0 0,1 2 0 15,-1 0 28-15,-17-1-28 0,1 1 0 0,-2 0 8 0,8 3-8 0,1 1 0 0,-3 0-3 16,6 2 3-16,0 0 0 0,-1-1 0 0,1 2 0 0,2 0 0 0,-1-1 8 0,27 1-8 0,0 0 0 16</inkml:trace>
  <inkml:trace contextRef="#ctx0" brushRef="#br0" timeOffset="24942.4">7609 12361 0 0,'0'0'280'0,"0"0"-280"0,0 24 0 0,0 0 0 16,1 2 17-16,-1 3-17 0,0 1 0 0,0 1 18 0,2 2-18 0,0-1 0 0,1 1 11 16,-2-1-11-16,1 1 0 0,-1-1 0 0,-1-2 0 0,0 2 0 0,3-3-1 0,-3 1 1 0,0 1 0 0,2 0 4 15,-2-4-4-15,0 1 0 0,0 1 29 0,-1-7-29 0,0 2 0 0,0 0 0 0,1-13 0 0,0-1 0 16,-3 0 20-16,3-10-20 0,0 0 0 0</inkml:trace>
  <inkml:trace contextRef="#ctx0" brushRef="#br0" timeOffset="25174.54">7279 13212 0 0,'0'0'360'0,"0"0"-415"0,0 46 55 0,0-3 0 0,1 6 4 0,1-22-4 0,-2 1 0 15,1 2 45-15,5 5-45 0,-3 1 0 0,1 1 0 0,4-5 0 0,1 0 0 0,0 3 44 16,-1-2-44-16,0-1 0 0,3 2-4 0,-4-2 4 0,0-2 0 0,1 4-5 15,-2-5 5-15,-1 0 0 0,0 2 0 0,0-5 0 0,1 0 0 0,-2 2 33 0,2-6-33 0,-1 0 0 0,-2 3 66 16,0-7-66-16,0 1 0 0,0-1 52 0,-2-9-52 0,0 0 0 0,0 0 0 16,0-2 0-16,0 0 0 0,1 1 21 0,-1-1-21 0,0-2 0 0,1 4-24 0,-2-8 24 0,0 0 0 0,0 0-46 15,0 1 46-15,0-1 0 0,4 1 0 0,-4-2 0 0,1 0 0 0</inkml:trace>
  <inkml:trace contextRef="#ctx0" brushRef="#br0" timeOffset="25408.81">7682 13268 0 0,'0'0'681'0,"0"0"-667"0,0 23-14 0,1 2 0 0,2-1 0 0,2 16 0 0,-1 1 0 16,1 0-41-16,-1 2 41 0,0-1 0 0,0 0-62 0,0-3 62 0,-1 1 0 0,2-1-60 0,1-6 60 15,-2 1 0-15,1 1 0 0,0-7 0 0,2-1 0 0,-3 2-18 0,2-1 18 0,1 1 0 16,-1 1 27-16,-1-7-27 0,-1 0 0 0,3-1 71 0,-4-2-71 0,0-1 0 0,2 1 0 0,-2-4 0 0,1 2 0 15,1 0 96-15,-4-11-96 0,1 0 0 0,1 2 92 0,-1-1-92 0,1-1 0 0,0 1 49 16,0 0-49-16,0-3 0 0,4 3 0 0,-7-8 0 0,0 0 0 0,0 0-9 0,0 0 9 0,0 0 0 0,0 0-72 16,0 0 72-16,0 0 0 0</inkml:trace>
  <inkml:trace contextRef="#ctx0" brushRef="#br0" timeOffset="25508.98">7721 14102 0 0,'0'0'391'0,"0"0"-364"0,-30-6-27 0,-1-3 0 15,0 1 0-15,4 0 0 0,-1 0 0 0,1-3 56 0,2 3-56 0,-1-3 0 0,0 0 79 0,-1 0-79 0,0 1 0 16,-1-1 47-16,8-1-47 0,1-1 0 0,-2 1 0 0,6-2 0 0,0 1 0 0,0-2 25 15,11 8-25-15,-2-1 0 0,6 8 0 0,-5-9 11 0,4-1-11 0,0-1 0 0,0 0 8 0,1-4-8 0,0 0 0 0,1-1 0 16,-1 16 0-16,0 0 0 0</inkml:trace>
  <inkml:trace contextRef="#ctx0" brushRef="#br0" timeOffset="25775.49">9060 11815 0 0,'0'0'718'0,"0"0"-720"15,65 5 2-15,0 0 0 0,1 0 12 0,-30-2-12 0,2 1 0 0,0 0 6 16,5-2-6-16,-1-1 0 0,2 4 0 0,-4-5 0 0,-1 0 0 0,2-1-23 0,-6 0 23 0,2 0 0 0,-1-1-46 15,-4 1 46-15,1-1 0 0,-1-2-69 0,-4-1 69 0,1-1 0 0,1 1 0 0,-3-1 0 0,-1 0 0 16,3-2-53-16,-6-2 53 0,0-1 0 0,2 0-44 0,-8-2 44 0,0 1 0 0</inkml:trace>
  <inkml:trace contextRef="#ctx0" brushRef="#br0" timeOffset="25975.89">9295 11058 0 0,'0'0'825'0,"0"0"-825"0,54 11 0 0,-1-1 0 0,1 2-23 16,-11-5 23-16,0 0 0 0,1 3-47 0,2-6 47 0,-2 0 0 0,3 2-58 0,-1-4 58 0,2 0 0 16,-2 2 0-16,4 0 0 0,-2-1 0 0,3 0-68 0,-3-2 68 0,0 0 0 0,1 2-64 15,-3-3 64-15,0 0 0 0,2 0-46 0,-3 0 46 0,0 0 0 0,0 0 0 0,1 0 0 0,0 0 0 0,2 1-31 16,-48-1 31-16,0 0 0 0</inkml:trace>
  <inkml:trace contextRef="#ctx0" brushRef="#br0" timeOffset="26309.58">11947 11060 0 0,'0'0'350'0,"0"0"-338"0,-23 4-12 0,0 0 0 0,-1 1 18 0,8-2-18 0,2 0 0 15,-3-1 0-15,0 3 0 0,-1 0 0 0,-1 0 20 0,-2 1-20 0,0 0 0 0,-1 1-8 16,-20 7 8-16,1-1 0 0,-1 0-18 0,2 2 18 0,1 1 0 0,-3-2 0 0,6 1 0 0,-1-1 0 0,1 3-10 16,5-1 10-16,-1 1 0 0,1 0-14 0,5 1 14 0,0-1 0 0,-2 0 1 15,6 4-1-15,1 1 0 0,-1-1 0 0,3 2 0 0,2 0 0 0,-3 0 14 0,20-23-14 0,0 0 0 0,0 0 18 16,0 0-18-16,0 0 0 0,0 0 27 0,-16 65-27 0,-1-1 0 0,-3-1 0 0,29-40 0 15,-2-2 0-15,1 3 21 0,4 0-21 0,-1 2 0 0,2-1 11 0,5 1-11 0,0-1 0 0,1 5 10 16,6-8-10-16,0 2 0 0,0 0 0 0,3-1 0 0,-2 1 0 0,3-1 52 0,4-1-52 0,-1-1 0 16,0-1 14-16,1-5-14 0,-2-1 0 0,2 4-20 0,0-7 20 0,-1 0 0 0,0 3 0 15,0-6 0-15,-1 0 0 0,1 2-29 0,-3-7 29 0,-1 1 0 0,2 1-27 0,-2-5 27 0,-2 0 0 0</inkml:trace>
  <inkml:trace contextRef="#ctx0" brushRef="#br0" timeOffset="26493.33">11794 10925 0 0,'0'0'460'0,"0"0"-445"16,-16-61-15-16,0-4 0 0,0 3 0 0,10 30 0 0,0 1 0 0,-1-1 14 16,4-2-14-16,0 1 0 0,-3-1-22 0,4 1 22 0,0 0 0 0,0 0-38 0,3-6 38 0,0 0 0 0,0-2 0 0,1 5 0 0,0-1 0 15,2 0 1-15,-2 2-1 0,0 1 0 0,0-3 5 0,1 1-5 0,0 0 0 0,1-2-21 16,-3-1 21-16,0 0 0 0,1 1 0 0,-4-3 0 0,0 2 0 0,0-2-15 0,2 41 15 0,0 0 0 15</inkml:trace>
  <inkml:trace contextRef="#ctx0" brushRef="#br0" timeOffset="26726.72">11408 8514 0 0,'0'0'515'0,"0"0"-500"16,7 30-15-16,-1-2 0 0,1 3 0 0,-3-13 0 0,0 1 0 0,2 2 20 0,3 16-20 0,0 0 0 0,1 0 7 15,-1-1-7-15,-1-1 0 0,2 2-8 0,0-4 8 0,-1-1 0 0,1 1 0 0,-1-3 0 16,-1 2 0-16,0-1-8 0,-1-5 8 0,1 2 0 0,1 0-20 0,-4 0 20 0,1-1 0 0,0 0-12 16,-2-5 12-16,-1 0 0 0,2 0 0 0,-4-4 0 0,0 0 0 0,2 1-13 0,-3-11 13 0,0-1 0 15,0 0-16-15,0 0 16 0,0-2 0 0,0 4-15 0,0-8 15 0,0 0 0 0</inkml:trace>
  <inkml:trace contextRef="#ctx0" brushRef="#br0" timeOffset="26976.72">11830 8707 0 0,'0'0'572'0,"0"0"-603"0,8 41 31 0,1 1 0 15,1 0-53-15,-1-7 53 0,2-1 0 0,-1 3 0 0,1-6 0 0,1 0 0 0,0 2-47 0,-7-17 47 0,0-1 0 16,2 1-39-16,3 7 39 0,0 0 0 0,2 2-16 0,-7-13 16 0,0 0 0 0,0 0 0 16,-1-1 0-16,0 1 0 0,2 0-23 0,-2-2 23 0,0 0 0 0,1 2 0 0,-1-4 0 0,0 0 0 0,2 2-26 15,-2-3 26-15,0-2 0 0,2 3 0 0,-4-7 0 0,0 0 0 0,0 2-19 16,-2-3 19-16,0 0 0 0</inkml:trace>
  <inkml:trace contextRef="#ctx0" brushRef="#br0" timeOffset="27077.35">12047 9245 0 0,'0'0'298'0,"0"0"-294"0,-33-18-4 0,0 1 0 0,-1-1 13 15,13 11-13-15,1 0 0 0,-3 0 0 0,-17 0 0 0,0 0 0 0,-1-1 22 0,6 7-22 0,0 0 0 0,-2-1-1 16,1 2 1-16,-1 2 0 0,1 1-31 0,6 0 31 0,-1-2 0 0,-1 3 0 0,5 1 0 0,0-2 0 16,-3 2-24-16,7-1 24 0,1-2 0 0,-4 2-14 0,26-4 14 0,0 0 0 0</inkml:trace>
  <inkml:trace contextRef="#ctx0" brushRef="#br0" timeOffset="27461.82">11753 12835 0 0,'0'0'315'0,"0"0"-301"16,-9 52-14-16,1 1 0 0,0 2 39 0,8-23-39 0,0 0 0 0,-2 0 0 0,3 1 0 0,0-1 0 0,1 3 64 15,1-7-64-15,0 0 0 0,0 2-3 0,2-4 3 0,1 0 0 0,1 3-44 0,-4-5 44 0,0-1 0 0,0 4 0 16,0-7 0-16,0 2 0 0,1 1-15 0,-3-12 15 0,0 1 0 0,3-2-25 0,-3 0 25 0,0 0 0 16,2 1-24-16,-1-2 24 0,0-1 0 0,1 1 0 0,-3-9 0 0,0 0 0 0</inkml:trace>
  <inkml:trace contextRef="#ctx0" brushRef="#br0" timeOffset="27977.87">11758 13465 0 0,'0'0'260'0,"0"0"-264"15,-13 9 4-15,1-1 0 0,0 0 12 0,-1 2-12 0,1-1 0 0,-3 2 0 16,0-1 0-16,0 3 0 0,1 0 18 0,0 2-18 0,1-1 0 0,-3 1 25 15,-10 13-25-15,0 1 0 0,0-2 10 0,2-2-10 0,-1-1 0 0,0 1 0 0,3-1 0 0,0-3 0 0,-3 5 17 16,6-3-17-16,-1 2 0 0,0 0-8 0,-3-3 8 0,0 0 0 0,0 1-14 0,8-2 14 0,-1 0 0 16,-2 0 0-16,3 1 0 0,1 0 0 0,-1 0 10 0,0 0-10 0,-1 1 0 0,0-1 25 15,4 0-25-15,1 0 0 0,-2-1 11 0,3-3-11 0,0 2 0 0,-2-2 0 0,4-6 0 0,0 4 0 0,-1 0 2 16,5-10-2-16,1 0 0 0,-2 2 16 0,1 1-16 0,0 0 0 0,0-2 19 0,1 2-19 0,0 0 0 16,-3 1 0-16,4-2 0 0,0 0 0 0,-1 4-4 0,3-10 4 0,0 2 0 0,0-1-13 15,0-2 13-15,0 2 0 0,2 0-34 0,-1-2 34 0,0-1 0 0,1 3 0 0,0-3 0 0,1 0 0 16,-1 2-17-16,0-2 17 0,0 0 0 0,1-2-2 0,1-1 2 0,0 2 0 0,0-2-11 15,8-7 11-15,0-1 0 0,1 1 0 0,1-6 0 0,-1 2 0 0,3-3-4 0,7-15 4 0,0-1 0 16,1 0-1-16,-2 4 1 0,-1-1 0 0,4 0 11 0,-5 3-11 0,0 1 0 0,1-2 0 0,-5 1 0 0,0 1 0 16,1-4 0-16,-2 4 0 0,1 1 0 0,1-2 0 0,3 1 0 0,-1 1 0 0,-1-4 11 15,-18 29-11-15,0 0 0 0,0 0 0 0,0 0 0 0,0 0 0 0,0 0 4 0,54-70-4 0,1-1 0 16,0 0 6-16,-41 50-6 0,1 1 0 0,-1 0 2 0,-2 4-2 0,1-1 0 0,1-1 0 16,-3 4 0-16,-1-2 0 0,2 0-9 0,-5 9 9 0,-1 2 0 0,1-2 11 0,0 1-11 0,0 1 0 15,2-1 20-15,-1 1-20 0,0 1 0 0,4-3 0 0,-3 4 0 0,0-2 0 0,2 0 7 16,-1 2-7-16,0 0 0 0,3-1-3 0,-2 4 3 0,1-1 0 0,1-1 2 0,-8 2-2 0,0 0 0 15,0 0 0-15,9 2 0 0,-1-1 0 0,3 2 7 0,0 0-7 0,2 0 0 0,-1 3 13 16,1-3-13-16,0 1 0 0,0 2 15 0,4 0-15 0,-2 0 0 0,1 3 0 0,16 6 0 0,2-1 0 0,0 3 18 16,-5 2-18-16,-1-2 0 0,1 0 21 0,-1 2-21 0,-1 0 0 0,1 1 26 0,3-2-26 15,-2 0 0-15,0 3 0 0,0-1 0 0,-1-1 0 0,0 2 14 0,7-4-14 0,-1 2 0 0,1 0 9 16,-2 2-9-16,1 0 0 0,1 0-10 0,-7 0 10 0,1 0 0 0,0 3 0 0,-7-5 0 0,1 2 0 16,0 0-13-16,-2-3 13 0,1 0 0 0,1 0-16 0,-2-2 16 0,0 0 0 0,2 1-9 15,-2-2 9-15,0 1 0 0,1 0 0 0,-5-3 0 0,-1-3 0 0</inkml:trace>
  <inkml:trace contextRef="#ctx0" brushRef="#br0" timeOffset="28912.51">10995 14386 0 0,'0'0'313'0,"0"0"-345"16,-6 24 32-16,0 2 0 0,-2-1 15 0,4 3-15 0,0-1 0 0,-2 2 0 0,5 5 0 0,0-1 0 0,-1 2 15 15,4-1-15-15,0 1 0 0,2-1 3 0,-2 2-3 0,0-3 0 0,0 5-21 0,0-6 21 0,0 2 0 0,1 0 0 16,1-2 0-16,-1 0 0 0,0 1-23 0,-1-3 23 0,0 0 0 0,2 1-12 0,-3-4 12 0,0 1 0 16,0-1 1-16,0-3-1 0,0-2 0 0,1 4 0 0,-1-7 0 0,0 0 0 0,0 1 13 15,-1-14-13-15,0 3 0 0,0 0 1 0,0-2-1 0,0 0 0 0,1 3-2 0,-1-3 2 0,0 0 0 0,1 1 0 16,-1-8 0-16,0 2 0 0,0-1 3 0,0 2-3 0,0-2 0 0,-1 1-8 0,1 0 8 16,0 0 0-16,-1 0-9 0,1 0 9 0,0 0 0 0,-1 1 0 0,1-3 0 0,0 0 0 0,0 0-1 15,0 0 1-15,0 0 0 0,0 0 0 0,-3 3 0 0,0 0 0 0,-2 0 0 0,3-3 0 0,0 0 0 16,0 0 0-16,0 0 0 0,0 0 0 0,0-1 0 0,1 0 0 0,0 0 0 0,-3 0 0 15,3 1 0-15,0-2 0 0,-2 1 0 0,2 0 0 0,0 0 0 0,-1-1 0 0,1 2 0 16,0 0 0-16,-1-2 0 0,2 2 0 0,0 0 0 0,-2-1 0 0,2 1 0 0,0 0 0 0,0 1 0 16,1 0 0-16,0 0 0 0,1 1 0 0,-1 0 0 0,0 1 0 0,2 0 0 0,0 1 0 0,0-2 0 15,3 3 0-15,5 9 0 0,0-1 0 0,4 3 0 0,-1 1 0 0,1 0 0 0,0-1 0 0,1 2 0 16,-1 0 0-16,4 1 0 0,8 12 0 0,0 1 0 0,-1-1 5 0,-1-4-5 0,-1 1 0 0,0-1 21 16,-6-1-21-16,2 0 0 0,0 2 0 0,0-3 0 0,1 2 0 0,1 1 7 15,-1 0-7-15,0 0 0 0,2 2-3 0,-23-30 3 0,0 0 0 0,0 0-16 0,34 64 16 0,1-1 0 0,0-1 0 16,-22-35 0-16,-1 0 0 0,4 3-12 0,-6-3 12 0,0 0 0 0,3 1-2 0,-3 1 2 0,0 0 0 15,3 3 0-15,-3-1 0 0,1 0 0 0,2 3 0 0,-3-2 0 0,0-1 0 0,1 1 0 16,-3-1 0-16,0 1 0 0,3-1 0 0,-5-1 0 0,0 1 0 0,2 2 0 0,-4-7 0 0,1 2 0 16,1 1 0-16,-2-5 0 0,0 0 0 0,0 1 0 0,-1-6 0 0,0 0 0 0,1 0 0 0,-3-12 0 15,0 1 0-15,0-1 0 0,-1-2 0 0,0 2 0 0,1-1 0 0,-1-4 0 0,0-1 0 0,-1 1 0 16,1-2 0-16,0 2 0 0,-1 0 0 0,1-1 0 0,0 0 0 0,0 2 0 0,0-2 0 0,0 0 0 16,0 3 0-16,0-3 0 0,0-1 0 0,0 2 0 0,1-2 0 0,0 0 0 0,0 3 0 15,0-3 0-15,0 0 0 0,0-3 0 0,0 1 0 0,0 1 0 0,2-2 0 0,-1 0 0 0,0 0 0 16,1-3 0-16,5-6 0 0,1 0 0 0,1-3 0 0,1-1 0 0,0 1 0 0,0-3 8 15,1 1-8-15,-1 1 0 0,1-3 0 0,1 3 0 0,-1 0 0 0,3-1-4 0,-1 1 4 0,1 0 0 16,1-2-4-16,2 4 4 0,-1-1 0 0,2 0 0 0,13-3 0 0,0-2 0 0,3 0 0 0,-4 9 0 16,0-2 0-16,3 1 0 0,-6 6 0 0,0-1 0 0,3-1 0 0,-2 6 0 0,0 0 0 0,1-2 0 15,3 4 0-15,-1 0 0 0,0 2 0 0,-1 0 0 0,-1 0 0 0,1 2 0 0,2 2 0 16,-2 1 0-16,2-1 3 0,-4 2-3 0,-1 0 0 0,2 2-3 0,0-2 3 0,-1 1 0 0,1-1 0 16,-2 3 0-16,-1-1 0 0,2 2 0 0,-2-2 0 0,0 1 0 0,0 0 0 0,-4 0 0 0,1-1 0 15,0 2 0-15,-2 0 0 0,0-1 0 0,2 1 0 0,-2-1 0 0,1-1 0 0,2 1 0 16,-2-3 0-16,-2 0 0 0,3 2 0 0,-3-3 0 0,0 0 0 0,0 3 0 0,-5-6 0 0,-1 0 0 15,3 2 0-15,-12-6 0 0,0 0 0 0,1 2 0 0,0-3 0 0,0 0 0 0,1-2 0 16,-1 0 0-16,1 0 0 0,1-2 0 0,0-2 0 0,1 1 0 0,0-2 0 0,-1-1 0 0,0-1 0 0,1-1 0 16,0-3 0-16,-1 1 0 0,2-3 0 0,-2-2 0 0,0 0 0 0,1 1 0 0,3-18 0 0,0 2 0 15,2-2 0-15,-6 1 0 0,0 0 0 0,0-2 0 0,-7 4 0 0,0-1 0 0,1 0 0 16,-2-5 0-16,0 0 0 0,0 1 0 0,-1 0 0 0,0 0 0 0,2 0 0 0,-2 0 0 0,0 1 0 16,-2-1 0-16,2 1 0 0,0 1 0 0,-2-1 0 0,-3-3 0 0,0-1 0 0,0 0 0 15,-1 1 0-15,1 0 0 0,-1-1 0 0,0 0 0 0,1 2 0 0,-3-1 0 0,3-8 0 0,0 0 0 16,-2-1 0-16,3 0 0 0,0 0 0 0,-2 0 0 0,2-5 0 0,0 2 0 0,-1-5 0 15,-2 9 0-15,0-2 0 0,-3 1 0 0,1 4 0 0,-1 0 0 0,-2-1 0 0,6 4 0 0,0-1 0 16,-2-1 0-16,0-1 0 0,1 1 0 0,0 0 0 0,-2 5 0 0,-1-2 0 0,1 1 10 0,1 3-10 16,0 0 0-16,0 0-4 0,1 1 4 0,0 1 0 0,-1-1-6 0,3 3 6 0,0-1 0 0,-2 1 0 15,0 9 0-15,-1 1 0 0</inkml:trace>
  <inkml:trace contextRef="#ctx0" brushRef="#br0" timeOffset="29196.44">11612 14227 0 0,'0'0'263'0,"0"0"-240"0,-22 21-23 0,0 0 0 0,0 2 17 16,-1 1-17-16,0 0 0 0,0 2 19 0,1-4-19 0,0 0 0 0,-2 1 0 15,1-2 0-15,0 0 0 0,-1 1 7 0,0-4-7 0,0 0 0 0,-1 1 3 0,2-2-3 0,0 0 0 0,0 1 49 0,2-3-49 16,0-1 0-16,0 3 0 0,0-4 0 0,-1 0 0 0,0 1 38 0,22-14-38 0,0 0 0 0</inkml:trace>
  <inkml:trace contextRef="#ctx0" brushRef="#br0" timeOffset="29512.47">11648 15833 0 0,'0'0'409'0,"0"0"-404"0,15 59-5 0,-1 1 0 0,4 0 0 16,-5-22 0-16,1 0 0 0,-1 1-1 0,4-7 1 0,-1 1 0 0,4 1 16 0,-4-4-16 0,1 1 0 15,0-1 36-15,0-3-36 0,1-2 0 0,0 4 0 0,1-7 0 0,-1 2 0 0,3 1 55 0,-2-7-55 0,-2 0 0 16,2 0 82-16,-4-7-82 0,1 2 0 0,1-1 44 0,2-8-44 0,-1 0 0 0</inkml:trace>
  <inkml:trace contextRef="#ctx0" brushRef="#br0" timeOffset="29778.94">13223 14701 0 0,'0'0'400'0,"0"0"-383"0,3 78-17 0,1 0 0 0,0-1 0 15,1-31 0-15,0 0 0 0,1-1-12 0,4 4 12 0,-1-1 0 0,0 2-11 0,5 0 11 0,0-2 0 16,-1 2 2-16,-3 11-2 0,-1-1 0 0,2 1 0 0,-1-7 0 0,-1 1 0 0,1 1 52 0,0-3-52 16,0 1 0-16,-1 1 77 0,-2 0-77 0,-1-1 0 0</inkml:trace>
  <inkml:trace contextRef="#ctx0" brushRef="#br0" timeOffset="33283.07">9859 11596 0 0,'0'0'473'0,"0"0"-473"0,-4 9 0 0,0 1 0 16,-1 0 7-16,0 2-7 0,-1-1 0 15,-1 3 31-15,0 0-31 0,7-14 0 0,-7 13 0 0,-3 2 35 0,-1 0-35 0,0 1 0 0,-3 0 0 0,0 0 0 0,-1-1 0 0,1 2 2 16,-13 8-2-16,-1-1 0 0,1 3-37 0,1-10 37 0,0 1 0 0,0 1-21 0,1-5 21 0,0-1 0 0,-3 2 0 16,2-4 0-16,0-2 0 0,-2 3 7 0,4-4-7 0,0-1 0 0,-1 0 22 0,3-4-22 0,0 1 0 0,-1 0 29 15,2-4-29-15,1 0 0 0,-2 1 0 0,3-3 0 0,1 0 0 0,-1-2 25 0,10 1-25 0,-1 0 0 16,1 0 14-16,-3-2-14 0,0 2 0 0,1-4 21 0,-1 1-21 0,-1-1 0 0,-1-1 0 16,1 0 0-16,-2-1 0 0,-1-1-36 0,3 0 36 0,-3-1 0 0,0 0-44 0,3-2 44 0,-1 1 0 15,-1-3-19-15,5-1 19 0,0 1 0 0,-2-2 0 0,3 0 0 0,0 0 0 0,0-2 35 0,2-1-35 16,1 2 0-16,-2-2-11 0,4 1 11 0,-1 0 0 0,0-2-24 0,4 3 24 0,0 1 0 15,-1-3 0-15,2 2 0 0,0 2 0 0,1-1-28 0,2 3 28 0,1 0 0 0,1-1 26 16,0 4-26-16,-2 1 0 0,2-1 7 0,-2 8-7 0,0 0 0 0,0-1 0 0,1 1 0 0,-1 2 0 16,2-2 6-16,-1 1-6 0,0 0 0 0,1 1 9 0,0-1-9 0,1 1 0 0,1 0 5 0,7 1-5 0,2 0 0 15,0-1 0-15,1 6 0 0,-1-2 0 0,2 2 3 0,-3 3-3 0,3 0 0 16,0 2 2-16,-2 2-2 0,1 1 0 0,1 0 29 0,11 15-29 0,-1-3 0 0,0 3 0 0,-4 1 0 0,1 0 0 16,-1 1 18-16,-3 1-18 0,0 0 0 0,3-1 22 0,-5 3-22 0,1 1 0 0,0 1 10 15,-1-2-10-15,1-1 0 0,-2 1 0 0,1-4 0 0,0 2 0 0,-1 2-3 0,-2-2 3 0,-2 1 0 16,2 1-21-16,-2-3 21 0,1 2 0 0,0 0-7 0,0 0 7 0,-2 3 0 0,1 0 0 0,-2-5 0 15,-1 4 0-15,1-1 11 0,1-1-11 0,1 1 0 0,2 1 20 0,-3 0-20 0,1 1 0 0,-1 1-11 16,1-3 11-16,-1 1 0 0,3 1 0 0,-1-3 0 0,1 1 0 0,-1 1-35 0,-1-4 35 0,-1-1 0 16,0 0 0-16,1-4 0 0,-2-1 0 0,1 0-32 0,-3-9 32 0,0 1 0 0</inkml:trace>
  <inkml:trace contextRef="#ctx0" brushRef="#br0" timeOffset="33650.92">12461 11710 0 0,'0'0'670'0,"0"0"-670"0,57 18 0 15,2 0 0-15,1 1 29 0,-20-9-29 0,-2 0 0 0,3-1 0 0,1 1 0 0,0 0 0 0,1-1-18 16,5 1 18-16,-2 1 0 0,4 0 0 0,2 1 0 0,0 0 0 0,2 0-42 0,-5-3 42 0,-2-1 0 15,3 1 6-15,-9-3-6 0,2 1 0 0,-1 1 22 0,-3-3-22 0,-1-1 0 0,2 0 0 16,-8-2 0-16,-1-1 0 0</inkml:trace>
  <inkml:trace contextRef="#ctx0" brushRef="#br0" timeOffset="34034.12">5686 11524 0 0,'0'0'270'0,"0"0"-236"0,-101 9-34 0,3-1 0 16,-3 0 62-16,56-8-62 0,0 0 0 0,1 0 53 0,5 0-53 0,2-1 0 0,0-1 0 0,3 0 0 0,2 0 0 0,-4-2 51 16,3-1-51-16,0 0 0 0,1-2 49 0,32 7-49 0,0 0 0 0</inkml:trace>
  <inkml:trace contextRef="#ctx0" brushRef="#br0" timeOffset="34451.3">5896 10424 0 0,'0'0'365'0,"0"0"-373"0,0 1 8 0,0 0 0 0,0-1 0 0,-1 3 12 0,0-3-12 0,0 1 0 0,-1 1 0 15,-1-1 0-15,0 0 0 0,-2 1 46 0,1-1-46 0,1 1 0 0,-4 1 26 16,-10 1-26-16,-2-2 0 0,2 1 5 0,-3 0-5 0,-1 0 0 0,1 2 0 0,-2-2 0 0,1 1 0 0,-2 1-30 15,0-1 30-15,1 0 0 0,-2 0 5 0,2 2-5 0,0 0 0 0,-1-1 20 16,3 2-20-16,-1-1 0 0,-1 1 0 0,5-1 0 0,-3 2 0 0,0-1 42 0,6 2-42 0,-1-1 0 0,-2 2-9 16,8-2 9-16,-3 0 0 0,1 2-29 0,6 0 29 0,-1 0 0 0,-1 1 0 0,7 0 0 0,0-1 0 15,2 3-28-15,2 0 28 0,2 1 0 0,-1 0-23 0,4 1 23 0,0 0 0 0,3 1-22 16,8 15 22-16,1-1 0 0,0 1 0 0,4-1 0 0,0 0 0 0,0 0-16 0,-1 3 16 0,0-1 0 16,-1 2-6-16,2-2 6 0,-1 0 0 0,3 3 0 0,-6 0 0 0,2-1 0 0,-2 3 0 15,-4-4 0-15,-1 1 0 0,2 0-3 0,-9-1 3 0,0-1 0 0,2 2 25 0,-2-1-25 0,-2 2 0 0,2 0 27 16,-4 0-27-16,-2-1 0 0,1 3 0 0,-4-1 0 0,0 1 0 0,0 0 15 0,-4 1-15 0,-2 0 0 15,-1 1 19-15,-1 0-19 0,0 0 0 0,0 1 19 0,1-3-19 0,1 0 0 16,-1 0 0-16,-1-2 0 0,-1-1 0 0,0 1 26 0,1-2-26 0,-1-1 0 0,-1 2-7 16,1 2 7-16,1-1 0 0,-5 2-27 0,5 0 27 0,-1 0 0 0,-2 3 0 0,7-5 0 0,-2 0 0 0,1 1 19 15,4-3-19-15,0 1 0 0,-1-1 7 0,6 0-7 0,1 2 0 0,-2-2-9 0,7-2 9 0,1 1 0 16,1-1 0-16,9-2 0 0,-1-2 0 0,1 2 18 0,7-5-18 0,0 0 0 0,-1 2 7 0,5-8-7 16,1 0 0-16,0 2 0 0,2-8 0 0,-1 1 0 0</inkml:trace>
  <inkml:trace contextRef="#ctx0" brushRef="#br0" timeOffset="34985.43">12389 11108 0 0,'0'0'525'0,"0"0"-500"16,17 0-25-16,-1 3 0 0,3-2 43 0,22 1-43 0,1 0 0 0,1 0 24 0,2 1-24 0,1 0 0 0,-2 1 0 16,2-1 0-16,-2 2 0 0,2 0-29 0,-5 0 29 0,2-2 0 0,0 3-55 15,-4 0 55-15,2-1 0 0,-1 2-40 0,-6-1 40 0,-1 1 0 0,1-1 0 0,-6 1 0 16,-1 1 0-16,0-1-34 0,-3 1 34 0,0 1 0 0,2 1-25 0,-6-4 25 0,0 2 0 0,1 1-7 0,-14-4 7 0,1 1 0 0,0-1 0 16,-2 0 0-16,0 1 0 0,1 0-1 0,-3 2 1 0,0-1 0 0,0 3 20 0,-3-1-20 0,0 1 0 15,1 0 4-15,-2 0-4 0,0 0 0 0,0 2 0 0,-2 1 0 0,0 0 0 0,-2 1 2 16,-1 2-2-16,-1 0 0 0,1 1-5 0,-1 3 5 0,0-2 0 0,0 4 25 15,-6 14-25-15,1 0 0 0,-2 1 0 0,2-2 0 0,1-1 0 0,-2 3 35 0,4-4-35 0,0 1 0 0,-2 1 23 16,2 1-23-16,1-1 0 0,-2 3-4 0,4 0 4 0,-2-1 0 0,1 3 0 0,3-2 0 0,0 0 0 16,-1 0 37-16,1 0-37 0,0-1 0 0,-2 3 31 0,3-2-31 0,-1 0 0 0,1 1 22 0,2 1-22 15,0 1 0-15,1 0 0 0,-1 0 0 0,0 2 0 0,-1 0 15 0,1 3-15 0,0 1 0 0,2-1 2 16,1-3-2-16,-1 2 0 0,2-1-16 0,0-4 16 0,0-3 0 0,1 4 0 0,-2-2 0 0,0 0 0 16,0 1-21-16,-2-1 21 0,1 2 0 0,-1-1-7 0,-1-6 7 0,0 1 0 0,0 1-21 15,-4-4 21-15,1-1 0 0,0 1 0 0,0-3 0 0,0-1 0 0,0 2-32 0,1-9 32 0,0 1 0 16,0 1-8-16,2-16 8 0,0 3 0 0</inkml:trace>
  <inkml:trace contextRef="#ctx0" brushRef="#br0" timeOffset="35451.36">14056 12864 0 0,'0'0'462'0,"0"0"-469"0,1 2 7 0,0 0 0 0,3 1-16 16,-2 1 16-16,0 0 0 0,0 0-27 0,2 13 27 0,0-2 0 0,2 2 0 15,-1 3 0-15,1-1 0 0,-1 3-17 0,-2 15 17 0,0 2 0 0,2 0-3 0,-2-4 3 0,0-1 0 16,1 1-1-16,2-6 1 0,-1 1 0 0,0 0 0 0,-2-4 0 0,0 0 0 0,2 3-8 0,-5-2 8 0,0-1 0 16,3 1-4-16,-3-1 4 0,0-2 0 0,0 3 3 0,0-27-3 0,0 0 0 0,0 0 0 0,-5 44 0 15,1-2 0-15,-2 4 12 0,3-28-12 0,0 1 0 0,-1 0-10 0,2-11 10 0,-1 1 0 0,0 0-17 16,1 2 17-16,0-2 0 0,0 1 0 0,-1-2 0 0,0 2 0 0,0 1-8 0,0-2 8 15,0 0 0-15,-1 2 17 0,1-8-17 0,1 0 0 0,0 1 42 0,1 0-42 0,0-1 0 0,-2 0 0 16,1-1 0-16,0 0 0 0,0 1 20 0,1-1-20 0,0 0 0 0,-2 0-22 16,2-1 22-16,0 1 0 0,-1 0-26 0,1-2 26 0,0 0 0 0,-1 1 0 0,2-1 0 0,0 0 0 0,-2-3-2 15,2 3 2-15,0-2 0 0,2-1-4 0,0 0 4 0,0 0 0 0,1-1-6 0,5-8 6 0,0 1 0 16,2-2 0-16,0 1 0 0,0-1 0 0,3-1-14 0,-1 0 14 0,2 0 0 0,0 1 15 16,1 0-15-16,1 1 0 0,-1-2 15 0,1 4-15 0,1-1 0 0,0-2 0 0,0 5 0 0,-1 0 0 15,3-1 9-15,-3 4-9 0,2 1 0 0,-1-5-18 0,-1 7 18 0,-1 0 0 0,3-1-33 16,-3 3 33-16,0 0 0 0,-1 1 0 0,0 2 0 0,-1 2 0 0,3-1-35 0,-3 5 35 0,1-2 0 0,1 0-12 15,-3 5 12-15,-1 0 0 0,1 2-11 0,-3 2 11 0,-1-2 0 0,2 4 0 16,3 14 0-16,0 0 0 0,1 3-3 0,-8-5 3 0,0 1 0 0,1 0-1 0,-4 1 1 0,0 1 0 0,3 2 1 16,-4 0-1-16,0-1 0 0,1 3 0 0,-3 0 0 0,0 0 0 0,1 2-4 0,-1-1 4 0,0 1 0 15,-1 0 2-15,1-39-2 0,0 0 0 0,0 0 6 0,-10 80-6 0,1 0 0 0,-1-1 0 16,5-42 0-16,-1-1 0 0,-1 3-12 0,2 10 12 0,0 0 0 0,-1 3-17 0,-3-13 17 0,1 0 0 16</inkml:trace>
  <inkml:trace contextRef="#ctx0" brushRef="#br0" timeOffset="38171.17">13517 12121 0 0,'0'0'425'0,"0"0"-409"0,3 9-16 0,0 1 0 0,2 1 0 0,-4-7 0 0,0 2 0 15,2 1-22-15,-2 0 22 0,1-2 0 0,-1 4-13 0,-1-4 13 0,0 2 0 0,0-7 0 0,-3 6-16 16,2-1 16-16,0 0 0 0,-2 1 0 0,0-1 0 0,0 0 0 0,0 1 14 0,-2-4-14 0,0 0 0 0,-1 2 49 16,-8-4-49-16,-1 0 0 0,-2-3 16 0,0-1-16 0,1-1 0 0,-3-3 0 0,3-2 0 15,-2 2 0-15,2-4-21 0,1 0 21 0,1-1 0 0,-3-1 10 0,4-1-10 0,-2-1 0 0,2 0 44 16,3-1-44-16,-1 1 0 0,0-1 0 0,5 0 0 0,-1-1 0 0,0 3 30 0,4-2-30 0,0-1 0 15,-1 2 17-15,4 2-17 0,0 0 0 0,0-3-10 0,3 3 10 0,0 0 0 0,0-1 0 16,3 5 0-16,1-1 0 0,-1-1-6 0,2 5 6 0,0-1 0 0,3-1 36 0,-1 5-36 0,0 0 0 16,4-4-4-16,0 7 4 0,1-1 0 0,-1-1 0 0,3 3 0 0,-1 0 0 0,3-1-31 15,-2 3 31-15,1 0 0 0,2 1 16 0,-3 3-16 0,1 0 0 0,1-1 28 0,-2 2-28 0,-1 0 0 0,3 3 0 16,-4-1 0-16,0 1 0 0,1 1 23 0,-6 1-23 0,0-1 0 0,3 1-6 16,-6-1 6-16,0 1 0 0,1 1-12 0,-7-5 12 0,0 2 0 0,2 2 0 0,-4-9 0 0,0 1 0 0,0 1 33 15,-2-3-33-15,0 1 0 0,0 1 27 0,-8 3-27 0,-1-1 0 0,1 1 3 0,-3-4-3 0,-1 2 0 16,-3-1 0-16,2-2 0 0,-1 0 0 0,0 0-5 0,0-2 5 0,0 0 0 0,0 2-3 15,10-2 3-15,0 0 0 0,-3 0 9 0,4 0-9 0,0 0 0 0,-2-3 0 0,3 2 0 0,-1-1 0 16,0 2 11-16,2 0-11 0,0 0 0 0,-1-2-14 0,2 2 14 0,1 0 0 0,-1-1-28 16,3 1 28-16,0 0 0 0,-2 0 0 0,4 0 0 0,-1 0 0 0,1 0-35 0,1 1 35 0,1 0 0 0,0 2-22 15,-4-3 22-15,0 0 0 0,0 0-19 0,0 0 19 0,0 0 0 0</inkml:trace>
  <inkml:trace contextRef="#ctx0" brushRef="#br0" timeOffset="38922.18">5339 11329 0 0,'0'0'270'0,"0"0"-275"16,6 14 5-16,0 0 0 0,0 1 10 0,-3-9-10 0,-2-2 0 0,1 3 0 15,-1-2 0-15,0 0 0 0,2 3 6 0,-2-3-6 0,1 2 0 0,-2-1-4 0,0 0 4 0,0 1 0 16,0 1-7-16,0-3 7 0,-2-1 0 0,-1 5 0 0,0-5 0 0,0 1 0 0,0 1 18 16,-9 0-18-16,0 1 0 0,-2-1 33 0,-5-5-33 0,3 2 0 0,-2-1 62 0,0-3-62 0,1 0 0 15,-4-2 0-15,3 0 0 0,-1-1 0 0,-1-1 51 0,3-1-51 0,-2 0 0 0,0-2 11 0,2 0-11 16,0 0 0-16,0-2 1 0,2-1-1 0,0 1 0 0,0 0 0 0,4-1 0 0,1 1 0 0,-5-3-3 15,9 2 3-15,-2-1 0 0,-2 1-10 0,7 0 10 0,0 1 0 0,-3 0-18 0,6 5 18 16,0 1 0-16,1-1 0 0,1 4 0 0,1-3 0 0,0-2-28 0,5-2 28 0,0-1 0 0,2 1-25 16,6 2 25-16,-2-1 0 0,0 1-9 0,3 3 9 0,3 1 0 0,-3-3 0 0,4 5 0 0,0 0 0 15,0-1 9-15,15 7-9 0,-1 0 0 0,2 1-1 0,-8 5 1 0,0-1 0 0,1 3 3 16,-6 1-3-16,-1 0 0 0,3 1 0 0,-7-1 0 0,-1 2 0 0,3-1 17 0,-13-7-17 0,1 0 0 16,1 1 43-16,-5-1-43 0,0 1 0 0,3 1 32 0,-6-1-32 0,0-1 0 0,2 1 0 0,-5 0 0 0,-1-1 0 15,1 1-13-15,-3-2 13 0,-1 1 0 0,-1-1 8 0,-2 0-8 0,0 0 0 0,-2 1-2 16,-2-2 2-16,0 1 0 0,0-1 0 0,-5-1 0 0,1 1 0 0,-1 1 31 0,-1-4-31 15,0 2 0-15,-1 1 17 0,-1-4-17 0,3 1 0 0,-3 1-6 0,20-5 6 0,0 0 0 0,0 0 0 16,-33 0 0-16,-3 1 0 0,0 0-10 0,22-3 10 0,2 1 0 0,-5-3-2 0,13 0 2 0,-2 3 0 0,0-1-11 16,3-1 11-16,0 1 0 0,-3-2 0 0,4 0 0 0,1 2 0 0,-2-1-4 15,3-3 4-15,0 2 0 0,-1-1-10 0,1 5 10 0,0 0 0 0</inkml:trace>
  <inkml:trace contextRef="#ctx0" brushRef="#br0" timeOffset="56105.12">11016 4375 0 0,'0'0'286'0,"0"0"-297"0,0 4 11 0,0-3 0 15,2 3 0-15,-2-3 0 0,0 0 0 0,2-1-12 0,-2 1 12 0,0 1 0 0,1 0-7 16,-1-2 7-16,0 0 0 0,2 2 0 0,-2-2 0 0,0 0 0 0,2 1 0 0,-2-1 0 0,0 0 0 16,1 1 2-16,-1-1-2 0,0 0 0 0,0 1-2 0,0-1 2 0,0 0 0 0,-2 2 13 0,1-2-13 0,0 0 0 15,-2 2 0-15,1-2 0 0,0 0 0 0,-2 2 22 0,0-2-22 0,1 0 0 0,-1 0 30 16,0 0-30-16,0 0 0 0,-1 0 27 0,0 0-27 0,-1 0 0 0,1 0 0 0,0 0 0 0,0 0 0 16,-1-3 25-16,1 2-25 0,-1-1 0 0,0 1 35 0,1 0-35 0,0 0 0 0,0-3 8 15,-1 1-8-15,2 2 0 0,0 0 0 0,2-2 0 0,0 1 0 0,-2-2-14 0,3 3 14 0,0-1 0 16,-1-3-9-16,2 2 9 0,0 0 0 0,-1-1-20 0,2 2 20 0,0-1 0 0,1-3 0 0,1 3 0 0,0-2 0 15,0 1-29-15,1 0 29 0,0 0 0 0,4-1-24 0,6-3 24 0,1 0 0 0,0-1-13 16,-8 5 13-16,1 0 0 0,1 1 0 0,-2 0 0 0,0 1 0 0,4-1-3 0,-3 2 3 0,0 0 0 16,1 0-15-16,-2 1 15 0,0 0 0 0,2-3 3 0,-2 3-3 0,-1 0 0 0,2 2 0 15,-2-1 0-15,0 0 0 0,1-1 6 0,-2 1-6 0,-1 0 0 0,0 2 7 16,-2-1-7-16,0 1 0 0,0-1 19 0,-2-1-19 0,0 2 0 0,0 1 0 0,-2-3 0 0,0 1 0 0,0 3 40 16,-1-3-40-16,0 0 0 0,-3 2 42 0,0-2-42 0,1-1 0 0,-2 4 54 0,0-3-54 0,0 1 0 0,-2 0 0 15,1-1 0-15,0 0 0 0,-2-1 47 0,2 1-47 0,0-1 0 0</inkml:trace>
  <inkml:trace contextRef="#ctx0" brushRef="#br0" timeOffset="77177.22">18228 4986 0 0,'0'0'508'0,"0"0"-506"16,27-15-2-16,-1 1 0 0,0-3-7 0,-15 9 7 0,0 1 0 0,2-1 0 15,-8 5 0-15,0 0 0 0,0-1-10 0,-1 2 10 0,0-1 0 0,1 0 10 0,-1 1-10 0,-1-2 0 0,2 2 16 16,-3 0-16-16,0 2 0 0,2-4 0 0,-3 3 0 0,0-1 0 0,2 1-6 15,-2 1 6-15,0 0 0 0,1-2-15 0,-2 2 15 0,0 0 0 0,-1 0-12 0,-1 0 12 0,0 0 0 0,0 2 0 16,-9 3 0-16,-1 1 0 0,-1 1 13 0,-4-1-13 0,0 0 0 0,-1 3 11 0,-1-1-11 0,-1-1 0 0,-1 4 22 16,-1 0-22-16,0-1 0 0,-2 0 0 0,-16 8 0 0,1-2 0 0,-2 2 15 0,4-3-15 15,1 1 0-15,-3-1 30 0,8-2-30 0,0 1 0 0,-3 0 38 0,3-1-38 0,0-1 0 0,-3 1 0 16,5 1 0-16,1-1 0 0,-1 2 36 0,0-1-36 0,1 0 0 0,0 1 42 0,-3-1-42 0,1-1 0 16,-2 2 22-16,1-2-22 0,1 2 0 0,-2-1 0 0,-2 2 0 0,1-1 0 0,0 1-11 15,1-4 11-15,1 3 0 0,-3 1-15 0,1-2 15 0,1 1 0 0,0 1 8 0,1-1-8 0,1 0 0 0,-2-1 0 16,1 1 0-16,1 2 0 0,-2-2-9 0,2 1 9 0,1-3 0 0,-1 4-19 15,1-5 19-15,2 1 0 0,-2 1-1 0,1-2 1 0,1 1 0 0,-1-1 0 0,2 1 0 0,-1-3 0 0,1 1 3 16,3-2-3-16,-1-1 0 0,-1 2-4 0,3 0 4 0,1-2 0 0,-3 1-8 0,5-5 8 0,2 1 0 16,-2 3 0-16,2-5 0 0,1 0 0 0,-4 3 0 0,13-5 0 0,0-1 0 0,-1 2 8 15,1-2-8-15,1 1 0 0,-2 1 8 0,2-1-8 0,0 1 0 0,-3-2 0 0,2 2 0 0,0-1 0 16,0-1 8-16,4 0-8 0,1 0 0 0,0 0 11 0,-1 0-11 0,1 0 0 0,-1 0 0 16,1 0 0-16,0 0 0 0,-2 0 0 0,2 0 0 0,0 0 0 0,-1-1-5 0,0 1 5 0,1 0 0 15,-2-2-24-15,2 2 24 0,0 0 0 0,0-3-36 0,1 1 36 0,0 1 0 0,-2 1 0 16,2-2 0-16,0 2 0 0,-2-3-31 0,2 2 31 0,0 0 0 0,0-1-6 0,1 1 6 0,0-2 0 15,-2 1-11-15,2 1 11 0,0 0 0 0,-1-2 0 0,1 0 0 0,0 1 0 0,0 1-7 0,0-2 7 0,0 2 0 16,2-1-11-16,-2 0 11 0,0 1 0 0,2-2-4 0,-1 3 4 0,0-3 0 0,0 1 0 16,0 1 0-16,0-1 0 0,0 0 1 0,0 1-1 0,0 0 0 0,0-1 15 0,0 2-15 0,0 0 0 15,1-1 15-15,-1 1-15 0,0 0 0 0,0 0 0 0,0 0 0 0,0 0 0 0,1 1 18 16,-1 1-18-16,0-1 0 0,0 1 24 0,0-1-24 0,1 2 0 0,0-1 12 0,-1 2-12 0,0-1 0 0,0 1 0 16,0 1 0-16,0 1 0 0,1-1 6 0,-1 0-6 0,0 2 0 0,2 1-2 15,-1 10 2-15,0-1 0 0,3 3-2 0,-3 0 2 0,0 0 0 0,1 2 0 0,-1-2 0 0,0 0 0 16,0 1-16-16,0 1 16 0,0 1 0 0,0-1-12 0,0 1 12 0,0-2 0 0,0 1-14 0,-1 0 14 0,0 0 0 15,2-1 0-15,-3 16 0 0,0-1 0 0,0 3 10 0,1-7-10 0,0 0 0 0,0-2 12 16,-1-1-12-16,0-1 0 0,1 1 5 0,-1-4-5 0,0 0 0 0,-2 2 0 0,1-1 0 0,0-2 0 16,-2 1 22-16,2-3-22 0,0 0 0 0,-2 2 33 0,2 0-33 0,0-1 0 0,0 1 47 15,0-3-47-15,0 0 0 0,-1-1 0 0,2 5 0 0,0-1 0 0,0 3 50 0,0-3-50 0,0 0 0 16,-1 2 50-16,1 2-50 0,0 0 0 0,-2 1 59 0,2-3-59 0,0 1 0 0,0-1 0 16,0 1 0-16,0 0 0 0,-1 0 34 0,1-1-34 0,0-2 0 0,0 2 26 0,0 0-26 0,0-2 0 0,-2 4 43 15,1-5-43-15,0 1 0 0,-1 1 0 0,2-6 0 0,0 2 0 0,2 0 52 0,-2-12-52 16,0 1 0-16,0 0 57 0,0 0-57 0,0 2 0 0,-2 0 39 0,2 0-39 0,0 1 0 0,-1 0 0 15,1 1 0-15,0-1 0 0,-1 0 19 0,1 2-19 0,0-2 0 0,-1 2 11 0,1-3-11 0,0 1 0 16,0-1 22-16,0-6-22 0,0-1 0 0,1-1 0 0,-1 2 0 0,0-2 0 0,0 2 17 16,0-4-17-16,0 3 0 0,1 0 12 0,-1-2-12 0,0 1 0 0,0 1-2 0,0-1 2 0,0 0 0 15,-1 0 0-15,1 0 0 0,0-1 0 0,1 3 4 0,-1-3-4 0,0-1 0 0,0 1 11 16,0-1-11-16,0 1 0 0,0 2 32 0,0-4-32 0,0 1 0 0,0 0 0 0,0 1 0 0,0-2 0 16,0 2 33-16,0-2-33 0,0 0 0 0,1 1 17 0,-1-1-17 0,0 1 0 0,0-1 16 15,0 0-16-15,0 1 0 0,0-1 0 0,0-1 0 0,0 0 0 0,0 2 20 0,0-2-20 0,0 0 0 0,0 1 14 16,0-1-14-16,0 0 0 0,0 3 4 0,0-3-4 0,0 0 0 0,0 0 0 0,0 0 0 0,0 0 0 15,0 1-18-15,0-1 18 0,0 0 0 0,0 1-38 0,0-1 38 0,0 0 0 0,0 1-47 16,0-1 47-16,0 0 0 0,0 0 0 0,0 0 0 0,0 0 0 0,0-1-60 0,0 1 60 0,0 0 0 16,0-1-86-16,0 1 86 0,0 0 0 0,0-3-142 0,0 2 142 0,0 0 0 0,0 0 0 0,-1 0 0 15,0 0 0-15,0-2-149 0,1 3 149 0,0-1 0 0</inkml:trace>
  <inkml:trace contextRef="#ctx0" brushRef="#br0" timeOffset="80646.62">16116 7917 0 0,'0'0'327'0,"0"0"-322"16,1 1-5-16,0 0 0 0,2 1 0 0,-3-1 0 0,0 1 0 0,3-1 3 15,-3-1-3-15,0 2 0 0,1-2-11 0,-1 2 11 0,0-1 0 0,1 1-5 16,-1-1 5-16,0-1 0 0,-1 3 0 0,0 0 0 0,0 0 0 0,-1 1 13 0,1 0-13 0,0 0 0 0,-2 0 14 15,1 1-14-15,0 1 0 0,-2 0 7 0,-5 9-7 0,-1 1 0 0,0 0 0 0,-1 1 0 0,-1-2 0 0,-1 5-5 16,-1-2 5-16,1-1 0 0,0 0-3 0,-2 0 3 0,1 0 0 0,-1 0 5 0,1 1-5 0,0-2 0 16,-1 1 0-16,1-2 0 0,1-1 0 0,-3 3 8 0,1-1-8 0,0 0 0 0,1-1-5 15,0 1 5-15,-1-2 0 0,0 2-7 0,0-2 7 0,0 1 0 0,-2 0 0 0,2-1 0 0,-1-1 0 16,-1 2 2-16,2-2-2 0,-2 0 0 0,2 1 3 0,1-3-3 0,1 4 0 0,-2-2-3 16,2-1 3-16,1-2 0 0,-3 3 0 0,3-1 0 0,-1 1 0 0,1-3-6 0,1-1 6 0,-1 1 0 0,1 1-3 15,2-3 3-15,-2 1 0 0,0 2 3 0,8-10-3 0,0 2 0 0,-1 1 0 0,2-2 0 0,-1 0 0 16,0 1-2-16,2-2 2 0,0 2 0 0,-2-1-9 0,2-1 9 0,0 0 0 0,0 2-11 15,0-2 11-15,0 0 0 0,0 1 0 0,1-2 0 0,0 0 0 0,-2 2-8 0,2-2 8 16,0 0 0-16,0 1 3 0,0-1-3 0,0 0 0 0,0 0-3 0,4-3 3 0,0 2 0 16,0-1 0-16,0-2 0 0,1 2 0 0,0-3-9 0,8-7 9 0,2-1 0 0,0 0 0 0,2-4 0 0,-1 2 0 15,2-1-10-15,10-14 10 0,-1 1 0 0,2-2 0 0,-4 3 0 0,2 0 0 0,1-2-9 0,-5 6 9 0,0 1 0 16,1-4-15-16,-3 4 15 0,0 0 0 0,1-2-9 0,-4 5 9 0,0 0 0 0,1-1 0 16,-4 1 0-16,-1 2 0 0,1-3-4 0,1 4 4 0,0 0 0 0,0-2 0 0,-2 5 0 0,-1-1 0 15,2-2 0-15,-4 3 0 0,1 2 0 0,0-3 0 0,-1 4 0 0,1-1 0 0,0-2 0 16,-7 10 0-16,0-2 0 0,3 1 0 0,-3 0 0 0,0 0 0 0,1-2 0 0,0 3 0 0,-1 0 0 15,2-1 0-15,-5 3 0 0,0 2 0 0,1-4 0 0,-1 4 0 0,0-1 0 0,1-1 0 16,-1 1 0-16,0-1 0 0,2 0 1 0,-2 2-1 0,0 0 0 0,3-2 0 0,-2 2 0 0,0 0 0 16,1 0 15-16,-1 1-15 0,0 0 0 0,2 1 32 0,0 1-32 0,1-1 0 0,-1 2 33 0,9 8-33 15,0 1 0-15,-1 0 0 0,2 2 0 0,-1 2 0 0,2-1 26 0,0 3-26 0,2 0 0 0,0 0 24 16,13 13-24-16,0-1 0 0,1 2 27 0,-3-4-27 0,0-1 0 0,2 2 0 16,-2-5 0-16,0 0 0 0,2 2 39 0,-5-1-39 0,0-2 0 0,0 3 22 0,4-4-22 0,-1 0 0 0,1 1-3 15,1 0 3-15,-1 0 0 0,0 3 0 0,1-2 0 0,0 0 0 0,-2 0-17 0,7 1 17 0,-2 0 0 16,0 2-27-16,-4-4 27 0,-1-2 0 0,2 2-44 0,-4 1 44 0,-2-2 0 0,1 2 0 15,-4-3 0-15,1-1 0 0,1 3-61 0,-7-4 61 0,1 2 0 0,2 0-41 0,-5-4 41 0,-1 1 0 16,3 1-19-16,-7-8 19 0,0 1 0 0,1 2 0 0,-7-10 0 0,0 0 0 0,0 2-6 16,-1-2 6-16,1-1 0 0</inkml:trace>
  <inkml:trace contextRef="#ctx0" brushRef="#br0" timeOffset="81581.85">15273 8733 0 0,'0'0'301'0,"0"0"-326"0,-2 0 25 0,0 0 0 0,2 0 0 0,-2 0 0 0,1 0 0 0,0 0 0 0,-2 2 0 16,2-2 0-16,-1 0 0 0,1 1 3 0,1 0-3 0,0 0 0 0,-1 1-1 16,1 0 1-16,0 0 0 0,0 2 4 0,0 1-4 0,0-1 0 0,2 1 0 0,2 9 0 0,-1 2 0 0,-3-16 0 0,4 15 16 15,0 3-16-15,0-1 0 0,0 2 8 0,0 0-8 0,2 0 0 0,-2 1-1 0,-1 0 1 0,0-1 0 16,1 2 0-16,-1 0 0 0,0 1 0 0,2-2 0 0,-2 2 0 0,1-2 0 0,-1 2 2 16,0-2-2-16,0 1 0 0,1 0 18 0,0-1-18 0,0 0 0 0,2 2 0 0,-1-1 0 0,-1-1 0 15,0 3 7-15,-1 0-7 0,0-2 0 0,1 1-15 0,-2-1 15 0,0-2 0 0,2 3-15 16,2 13 15-16,-2 0 0 0,0-1 0 0,-2-17 0 0,0 0 0 0,1 1-3 0,-2-2 3 0,0 1 0 15,2 0 7-15,-2-2-7 0,0 2 0 0,1-2 0 0,-1 0 0 0,1 0 0 0,0 0 0 0,-1-1 0 0,0-1 0 16,0 3-6-16,-1-1 6 0,0-3 0 0,1 3-6 0,-1-10 6 0,0 0 0 0,0 0-5 16,0 0 5-16,0-2 0 0,0 2 0 0,0 0 0 0,0-1 0 0,-1 1-2 0,1-1 2 0,0 1 0 15,0-1-13-15,0-2 13 0,0 2 0 0,-1 1-11 0,1-1 11 0,0-1 0 0,-1 0 0 16,1-1 0-16,0 0 0 0,-2 2 0 0,2-3 0 0,0 1 0 0,-1 0 11 0,1 0-11 0,0-1 0 0,-3-1 12 16,3 0-12-16,0 0 0 0,-1 2 0 0,1-2 0 0,0 0 0 0,-2-2 11 15,2 2-11-15,0 0 0 0,-2-1 0 0,2-1 0 0,0 1 0 0,-2 0 9 0,2-1-9 0,0 1 0 0,-1-2 0 16,1 0 0-16,0 2 0 0,0-2 21 0,0 2-21 0,0-2 0 0,0 1 22 0,0 0-22 15,0 1 0-15,1-2 13 0,0 1-13 0,0-1 0 0,0 2 0 0,0 0 0 0,0-1 0 16,2 2 4-16,1 0-4 0,-1 0 0 0,0-2 9 0,1 2-9 0,0 0 0 0,1 1 14 16,9 3-14-16,-1 0 0 0,4 2 0 0,-1 2 0 0,1-1 0 0,-1 0 11 0,2 3-11 0,-1-1 0 0,4 3 0 15,-1 0 0-15,-1 1 0 0,1-1-6 0,16 12 6 0,-1-1 0 0,2 4 0 0,-4-6 0 0,-2 1 0 16,0 0 3-16,-3 2-3 0,0-2 0 0,0 3 5 0,-4-2-5 0,-1 2 0 0,2 0 0 16,3-2 0-16,0 0 0 0,0 2 0 0,-4-1 0 0,0 0 0 0,3 0-7 0,-7 1 7 0,1-2 0 15,2 0-9-15,0 4 9 0,-2-2 0 0,1 1-3 0,0-2 3 0,0-1 0 0,2 4 0 0,-2 0 0 16,0 1 0-16,1-1 1 0,-3-2-1 0,-1 0 0 0,1 0 3 0,-5-1-3 0,-1-1 0 0,2 0 0 15,-5-3 0-15,1 1 0 0,1-2 0 0,-3-2 0 0,1 0 0 0,0 1 4 0,-8-9-4 0,0-2 0 16,2 3 8-16,-3-4-8 0,0 2 0 0,4 0 15 0,-4-1-15 0,0-1 0 0,1 2 0 16,-1-3 0-16,0 0 0 0,0 2 8 0,-2-6-8 0,0 0 0 0,-1 0-10 0,1 0 10 0,0 1 0 15,0 0-8-15,0-1 8 0,0 1 0 0,1-1 0 0,-1-1 0 0,0 1 0 0,2 0 1 16,-1-1-1-16,0 0 0 0,0 2 0 0,0-2 0 0,0 0 0 0,1 2-4 0,0-2 4 0,1 0 0 16,-1-2 0-16,0 2 0 0,0-2 0 0,1 0-1 0,0 1 1 0,0-2 0 0,2-2 0 15,-1 1 0-15,0 0 0 0,2-2-2 0,7-8 2 0,1 0 0 0,0 1 0 0,0-2 0 0,1 0 0 16,-1-1-4-16,1 2 4 0,-1-1 0 0,2 0-12 0,-1 3 12 0,1-1 0 0,0 0-9 0,1 4 9 15,-1-3 0-15,4 1 0 0,-1 2 0 0,0 1 0 0,0-2-1 0,1 2 1 0,0 1 0 16,0-3 8-16,13 1-8 0,1-1 0 0,1-1 10 0,-4 6-10 0,1-1 0 0,0 0 0 0,-4 3 0 0,0 1 0 16,2-1 14-16,-3 2-14 0,0-1 0 0,1 1 22 0,-7 1-22 0,1 0 0 0,0-1 28 15,-1 1-28-15,-2 0 0 0,1 0 0 0,-12 0 0 0,0 0 0 0,2-1 20 0,-2-1-20 0,0 2 0 16,2-1 4-16,0-2-4 0,-1 1 0 0,0-1-9 0,2 0 9 0,-1-2 0 0,0 0 0 16,1-2 0-16,-1 1 0 0,1-2-8 0,-1-2 8 0,-2 1 0 0,2-1 0 0,-2-1 0 0,-1-1 0 15,2-1 4-15,-4-1-4 0,0-1 0 0,3-1 0 0,-5 0 0 0,0 0 0 0,0-4 1 16,-3 2-1-16,0-2 0 0,1 1 14 0,-3-17-14 0,0 0 0 0,-1 0 32 0,-1 4-32 0,0 0 0 0,-1-2 0 15,1 2 0-15,0 0 0 0,-2 2 38 0,1-4-38 0,0 0 0 0,-3-1 26 0,2 7-26 16,0-1 0-16,0 0 14 0,1-3-14 0,-2-1 0 0,0 1 0 0,0 1 0 0,0 1 0 0,-2-2 12 16,4 2-12-16,0 1 0 0,-2-3 4 0,2 3-4 0,-1 0 0 0,0 0-10 0,2 2 10 0,0 1 0 15,0-2 0-15,0 3 0 0,0 0 0 0,-4-2-32 0,5 4 32 0,0 2 0 0,-2-3-44 16,2 4 44-16,0 2 0 0,-1-2-60 0,1 2 60 0,-1-1 0 0,1 1 0 0,2 8 0 0,0 3 0 0,-2-2-62 16,1-1 62-16,0 0 0 0,0-1-47 0,0-1 47 0,0 0 0 0</inkml:trace>
  <inkml:trace contextRef="#ctx0" brushRef="#br0" timeOffset="81797.97">16055 8453 0 0,'0'0'471'0,"0"0"-462"0,-3 1-9 0,0 2 0 0,-2 1-12 0,1 1 12 0,0-1 0 16,-3 1 0-16,-6 7 0 0,13-12 0 0,-13 12 0 0,-2 3-41 0,0 0 41 0,-1 1 0 0,-2 1-52 16,-1-2 52-16,0 3 0 0,1 0-27 0,-15 7 27 0,1 1 0 0,-3 2 0 0,1-5 0 0,1 0 0 15,-1 2-26-15,4-4 26 0,1-1 0 0,0 3-35 0,-2-6 35 0,1 1 0 0</inkml:trace>
  <inkml:trace contextRef="#ctx0" brushRef="#br0" timeOffset="82131.24">15834 9887 0 0,'0'0'392'0,"0"0"-369"0,12 28-23 0,-1 1 0 0,-11-29 0 0,14 29 9 16,4 1-9-16,-1 0 0 0,3 1 0 0,2 1 0 0,1-2 0 0,0 2-20 15,1-5 20-15,0 1 0 0,2-1-10 0,-6 1 10 0,1 0 0 0,1-2 24 0,-3-4-24 0,0 0 0 0,1 1 0 16,-2-2 0-16,1-2 0 0,1 2 3 0,-1-2-3 0,1-1 0 0,1 1-51 0,-3 0 51 0,1-2 0 0,0 3-65 15,-2-7 65-15,-1-1 0 0</inkml:trace>
  <inkml:trace contextRef="#ctx0" brushRef="#br0" timeOffset="82365.45">17117 9574 0 0,'0'0'662'0,"0"0"-671"0,21 48 9 0,1 1 0 0,2-1-40 0,-10-12 40 0,0-2 0 0,1 2 0 16,-1-5 0-16,-1 0 0 0,2 1-33 0,-2 0 33 0,2-1 0 0,-2 0 12 0,-2-1-12 0,1 0 0 15,-1-2 6-15,-2-1-6 0,1 1 0 0,0 0 0 0,-2-2 0 0,0 0 0 0,1 0-66 16,-4 1 66-16,0-1 0 0,0 2-103 0,-1-7 103 0,-1 0 0 0</inkml:trace>
  <inkml:trace contextRef="#ctx0" brushRef="#br0" timeOffset="84951.73">16214 5732 0 0,'0'0'893'0,"0"0"-920"0,11 3 27 0,-1 1 0 16,2 1-58-16,-5-1 58 0,0-2 0 0,1 2 0 0,0-1 0 0,-1 1 0 0,2 0-60 15,10 5 60-15,-1-1 0 0,3 4 1 0,-13-6-1 0,0-2 0 0,3 2 25 0,-4-1-25 0,0 0 0 16,3 0 0-16,-3 0 0 0,0 0 0 0,1 2-14 0,0-2 14 0,-2 0 0 0,1 2-29 15,-2-1 29-15,0-1 0 0,0 0-11 0,-1 1 11 0,-1-1 0 0,2 0 0 0,-4 0 0 0,0-2 0 0,1 3 25 16,-2-2-25-16,0-2 0 0,-2 4 54 0,0-3-54 0,0 0 0 0,-2 1 38 0,-10-2-38 0,1 1 0 16,-2 1 0-16,-1-4 0 0,-1 0 0 0,1 2 10 0,-2-2-10 15,1-2 0-15,-4 0 10 0,3-1-10 0,1 0 0 0,-2 0 36 0,4-2-36 0,-2 1 0 0,0-1 0 0,2-2 0 0,1 2 0 16,-1-2 12-16,3 1-12 0,-1 0 0 0,0-3-17 0,9 8 17 16,0-4 0-16,-3 0-22 0,4 2 22 0,0-1 0 0,-2-1 0 0,3 2 0 0,0 0 0 0,-1-3 7 0,2 2-7 0,0 1 0 15,-1-2 37-15,2 1-37 0,0 0 0 0,1-1 10 0,0 0-10 0,0 1 0 0,0-1 0 16,1 0 0-16,0 2 0 0,0-4-34 0,1 3 34 0,0 0 0 0,2-3-15 0,1 3 15 0,-1 1 0 15,1-3 25-15,11 1-25 0,0 0 0 0,2-1 0 0,1 6 0 0,1-2 0 0,2 1 35 0,-2 4-35 0,1-2 0 16,0 4 34-16,-2 1-34 0,0 0 0 0,1 0-4 0,-4 3 4 0,1-1 0 0,1 2 0 16,-6-2 0-16,0 0 0 0,2 3-10 0,-10-7 10 0,0 0 0 0,1 2 15 0,-2-2-15 15,-1 0 0-15,0 0 8 0,-2 1-8 0,0-2 0 0,2 2 0 0,-3 0 0 0,0 0 0 0,0 0 4 16,-1-4-4-16,0 2 0 0,-2 3 21 0,0-4-21 0,0 2 0 0,-2-1 26 16,0 0-26-16,0 1 0 0,-1-1 0 0,-11 1 0 0,1 1 0 0,-2 0 42 0,0-2-42 0,-1-2 0 0,0 2 39 0,2-3-39 15,-2 0 0-15,1 0 3 0,9 0-3 0,1 0 0 0,-1-2 0 0,2 1 0 0,-1 0 0 0,1-1-20 16,1-1 20-16,0 2 0 0,-3-1-14 0,3-2 14 0,1 2 0 0,-2-2 23 15,2 1-23-15,-1-1 0 0,1-1 0 0,2 0 0 0,0 1 0 0,-2-2 30 0,3 3-30 0,0-2 0 0,0-1-5 16,2-1 5-16,0 3 0 0,-1-1-21 0,3 0 21 0,0 1 0 0,0 1 0 16,1-2 0-16,0 1 0 0,2 0 26 0,10-1-26 0,-1-1 0 0,2 1 38 0,1 2-38 0,1 1 0 0,1-1 4 15,0 3-4-15,1 0 0 0,-1 3 0 0,-1-1 0 0,0 1 0 0,-1 0-29 0,0 1 29 0,-2 1 0 16,2-1-62-16,-4 0 62 0,1 0 0 0,0 2-96 0,-9-4 96 0,0 0 0 0,4 2 0 16,-4-2 0-16,0 0 0 0,0 1-126 0,-1-1 126 0,0 0 0 0</inkml:trace>
  <inkml:trace contextRef="#ctx0" brushRef="#br0" timeOffset="85568.46">18558 4797 0 0,'0'0'956'0,"0"0"-953"16,0 2-3-16,0 2 0 0,1 0 0 0,-1-1 0 0,0-2 0 15,0 2-37-15,0-1 37 0,0 0 0 0,0 1-95 0,0-1 95 0,0 0 0 0,0 3-59 0,0-3 59 0,0 1 0 16,-1 3 0-16,0-2 0 0,0 0 0 0,-2 0 8 0,1 2-8 0,0-2 0 0,-2 3 4 16,0-2-4-16,0 0 0 0,-1 0-40 0,-12 7 40 0,2-3 0 0,-1 3 0 0,-1-3 0 15,-1-2 0-15,-2 2-32 0,1-4 32 0,0 0 0 0,-2 1 24 0,3-3-24 0,-1-1 0 0,-2 2 33 16,3-2-33-16,0-2 0 0,0 1 0 0,1-1 0 0,0 0 0 0,-1-1 62 0,4-2-62 16,-1 0 0-16,-1 2 46 0,3-2-46 0,0 1 0 0,0-1 4 0,10 2-4 0,0 0 0 0,-2-2 0 0,2 2 0 15,0 0 0-15,0-1 8 0,1-1-8 0,0 1 0 0,-2 0 38 0,2-1-38 0,1 1 0 16,-2-2 49-16,2 2-49 0,0 1 0 0,0-4 0 0,1 3 0 0,0-2 0 0,-1 0 4 15,2 1-4-15,0 0 0 0,1-1-43 0,1 1 43 0,1 1 0 0,-1-2-24 0,2 0 24 0,0 1 0 0,0-1 0 16,13 2 0-16,0-1 0 0,1 0 15 0,2 3-15 0,-1 0 0 0,2-2 4 0,1 4-4 16,-2 1 0-16,1-1-37 0,-1 1 37 0,0 2 0 0,0 0 0 0,-2 0 0 0,-1-2 0 0,3 3-24 15,-5-1 24-15,-2 1 0 0,0 0 21 0,-8-4-21 0,-1 1 0 0,1 0 42 0,-3 0-42 0,0-2 0 16,0 4 0-16,-3-3 0 0,0 1 0 0,2-2 35 0,-4 0-35 0,0 0 0 0,0 3 26 16,-1-4-26-16,0 1 0 0,-2 3 47 0,-9-3-47 0,1-1 0 0,0 1 0 0,-5-1 0 0,1 0 0 0,-1-1 68 15,1 0-68-15,1-2 0 0,-4 1 49 0,5-1-49 0,-1 0 0 0,-1 0 25 0,9 2-25 16,1 0 0-16,0-3 0 0,1 3 0 0,-1 0 0 0,1-2 13 0,2 1-13 0,-1 0 0 0,0 1 20 15,3-2-20-15,0 1 0 0,-2 0 7 0,4-2-7 0,0 0 0 0,-2 1 0 0,3 1 0 0,0 0 0 16,2-1-30-16,0 0 30 0,0 2 0 0,1-4-60 0,9 1 60 0,0-1 0 0,0 1-69 16,3 3 69-16,-1 0 0 0,2-2 0 0,0 3 0 0,0 0 0 0,1 2-67 0,-2 1 67 0,-1-1 0 15,2 2-73-15,-2 3 73 0,0-1 0 0,-1 0-136 0,-2 1 136 0,-1 1 0 0,1 1 0 0,-5-1 0 16,0 1 0-16,1-1-140 0,-8-8 140 0,0 0 0 0</inkml:trace>
  <inkml:trace contextRef="#ctx0" brushRef="#br0" timeOffset="86269.54">13376 11949 0 0,'0'0'308'0,"0"0"-273"0,-5 5-35 0,0-3 0 0,0 2 0 0,2-3 0 0,0 0 0 15,-3 2 11-15,1-2-11 0,0 0 0 0,0 3-13 0,-1-4 13 0,0 1 0 0,-2 0-40 16,-10-1 40-16,-2 0 0 0,-1 0 0 0,21 0 0 0,0 0 0 0</inkml:trace>
  <inkml:trace contextRef="#ctx0" brushRef="#br0" timeOffset="86687.06">5031 11657 0 0,'0'0'384'0,"0"0"-384"0,-6 4 0 0,1 0 0 16,-2 1 5-16,4-3-5 0,1 1 0 0,-2-2-34 0,1 1 34 0,0-2 0 0,0 4-43 0,0-4 43 0,1 2 0 16,-1 1 0-16,0-2 0 0,1-1 0 0,1 1-32 0,1-1 32 0,0 0 0 0,-2 2-16 15,4-2 16-15,-2 0 0 0,3 0 0 0,-3 0 0 0,0 0 0 0</inkml:trace>
  <inkml:trace contextRef="#ctx0" brushRef="#br0" timeOffset="87070.51">13660 12100 0 0,'0'0'484'0,"0"0"-471"0,2 8-13 0,0-1 0 15,2 1 0-15,-3-4 0 0,0-2 0 0,1 2-28 0,-1 0 28 0,1-2 0 0,0 2-72 0,-1-3 72 16,0 2 0-16,0 1-61 0,-1-4 61 0,0 2 0 0,-1 0 0 0,-1 0 0 0,0-1 0 0,-2 1 41 16,4-2-41-16,0 0 0 0</inkml:trace>
  <inkml:trace contextRef="#ctx0" brushRef="#br0" timeOffset="88110.31">18394 4860 0 0,'0'0'286'0,"0"0"-286"0,2 0 0 0,0 0 0 0,3 0-11 0,-3 0 11 0,0 0 0 16,2 1-12-16,-2-1 12 0,0 0 0 0,2 0-6 0,-2 0 6 0,1 0 0 0,0 0 0 15,-2 0 0-15,0 0 0 0,3 0-1 0,-4 0 1 0,0 0 0 0,2 1 0 0,-2-1 0 0,0 0 0 0,0 0 0 16,0 0 0-16,0 0 0 0</inkml:trace>
  <inkml:trace contextRef="#ctx0" brushRef="#br0" timeOffset="88387.86">16115 5914 0 0,'0'0'258'0,"0"0"-258"0,0 2 0 0,0 0 0 0,2 2-2 16,-2-3 2-16,0 1 0 0,1-1 20 0,-1-1-20 0,0 0 0 0</inkml:trace>
  <inkml:trace contextRef="#ctx0" brushRef="#br0" timeOffset="90627.48">18542 4837 0 0,'0'0'298'0,"0"0"-288"0,2 0-10 0,0 0 0 0,1 0 6 0,-1 0-6 0,0 0 0 0,2-1-9 16,-1 1 9-16,0 0 0 0,0-1 0 0,0 1 0 0,0 0 0 0</inkml:trace>
  <inkml:trace contextRef="#ctx0" brushRef="#br0" timeOffset="95697.35">18547 4920 0 0,'0'0'546'0,"0"0"-546"0,0 1 0 0,0 1 0 0,2 3-7 16,-2-5 7-16,0 1 0 0,0-1 0 0,1 1-32 0,-1 0 32 0,0 0 0 0,2 1-43 0,-2-2 43 0,0 0 0 0,2 1 0 15,0-1 0-15,-1 0 0 0,1 1-39 0,-1-1 39 0,0 0 0 0,2 1-24 0,-3-1 24 0,0 0 0 16,0 0-9-16,0 0 9 0,0 0 0 0</inkml:trace>
  <inkml:trace contextRef="#ctx0" brushRef="#br0" timeOffset="95829.52">18800 4934 0 0,'0'0'648'0,"0"0"-677"16,11 3 29-16,-2 2 0 0,2 1-53 0,-5-4 53 0,-1 0 0 0,0 0 0 0,0-1 0 0,0 1 0 0,3-1-49 15,-3 0 49-15,0 0 0 0,1 1-43 0,-1-2 43 0,0 0 0 0,2 1-52 16,-1-1 52-16,-1 0 0 0,1 0 0 0,-6 0 0 0,0 0 0 0,0 0-14 0,0 0 14 0,0 0 0 0,0 0 17 16,0 0-17-16,0 0 0 0</inkml:trace>
  <inkml:trace contextRef="#ctx0" brushRef="#br0" timeOffset="95912.08">19115 4946 0 0,'0'0'678'0,"0"0"-678"0,9 0 0 0,0 1 0 0,1 0 58 0,-1 0-58 0,0 0 0 15,2 1 97-15,-2 0-97 0,1 1 0 0,0-2 68 0,0 1-68 0,-1 1 0 0,0 1 0 16,1-3 0-16,-1 1 0 0,1 3-10 0,0-4 10 0,-1 2 0 0,3-1-87 0,-2-1 87 0,-1 1 0 16,1 1-128-16,0-2 128 0,-1 0 0 0,2 1 0 0,-1-2 0 0,-1 0 0 0,3 1-121 0,-12-1 121 15,0 0 0-15</inkml:trace>
  <inkml:trace contextRef="#ctx0" brushRef="#br0" timeOffset="96596.35">15732 5879 0 0,'0'0'1035'0,"0"0"-1122"16,-3 1 87-16,0 0 0 0,0-1-147 0,0 0 147 0,1 0 0 15,-2 0 0-15,0 0 0 0,0-1 0 0,-2 0-122 0,-8-5 122 0,1 3 0 0,-4-4-38 0,1 1 38 0,-1-1 0 0,0 2-9 16,-1-4 9-16,0 3 0 0,0-2 0 0,-1 1 0 0,1-1 0 0,-3 1-55 0,-1-1 55 16,2 1 0-16</inkml:trace>
  <inkml:trace contextRef="#ctx0" brushRef="#br0" timeOffset="96695.89">15018 5643 0 0,'0'0'778'0,"0"0"-738"0,-12 2-40 16,0 0 0-16,0 1 41 0,6-3-41 0,0 3 0 0,6-3 0 0,-7 1-2 0,0-1 2 0,-1 0 0 0,-1 1 0 0,1-1 0 0,0 0 0 15,-3 3-28-15,-12-3 28 0,2 0 0 0,-1-3-16 0,1 2 16 0,0-3 0 0,0 2-48 16,2-1 48-16,1 0 0 0,-1-3 0 0,2 2 0 0,0-1 0 0,1-2-92 0,1 3 92 0,1-2 0 16,-1-2-86-16,15 8 86 0,0 0 0 0</inkml:trace>
  <inkml:trace contextRef="#ctx0" brushRef="#br0" timeOffset="99232.28">19124 4997 0 0,'0'0'334'0,"0"0"-327"16,0 0-7-16,0 0 0 0,-1-1 6 0,1 1-6 0,0 0 0 0,-1-3-11 0,1 3 11 0,0 0 0 0,0 0 0 0,-1-2 0 16,1 2 0-16,0 0 0 0,0-1-12 0,0 1 12 0,0 0 0 0,0-1 8 15,0 1-8-15,0 0 0 0,1 1 7 0,-1-1-7 0,0 0 0 0,1 1 0 0,-1-1 0 0,0 0 0 16,0 0 4-16,0 0-4 0,0 0 0 0,0 0 5 0,2 6-5 0,0 1 0 0,1 0 0 0,-3-4 0 0,0 3 0 15,2-1 0-15,-2-1 0 0,0 2 0 0,2 0-4 0,-2-2 4 0,0 1 0 0,1 4 7 16,-1-4-7-16,0 2 0 0,-1 1 7 0,1-1-7 0,0 1 0 0,-2 0 0 0,1 1 0 0,0-2 0 16,0 2 16-16,0-1-16 0,0 0 0 0,0 2 16 0,0-2-16 0,0 1 0 0,-2 2 18 15,1-2-18-15,0 0 0 0,0 2 0 0,0-1 0 0,0 1 0 0,-3 0 16 0,2-3-16 0,0 2 0 0,-1 1 16 16,-3 11-16-16,-1 0 0 0,-1 2 12 0,1-5-12 0,0 2 0 0,-2-1 0 0,2-2 0 0,0-3 0 16,-2 5 8-16,0-7-8 0,1 0 0 0,-1 4 16 0,0-6-16 0,1 0 0 0,-1 3 14 15,-1-4-14-15,1-1 0 0,-2 3 0 0,0-6 0 0,1 3 0 0,-2-1 2 0,-1-1-2 0,0-1 0 16,-1 3 14-16,0-4-14 0,-1 0 0 0,0 1 30 0,-3 1-30 0,0-2 0 0,0 1 0 15,-1-2 0-15,-1 0 0 0,0 2 48 0,-1-2-48 0,0 0 0 0,1 0 45 0,-2-1-45 16,1 0 0-16,-1 1 40 0,-14-2-40 0,1 0 0 0,0 2 0 0,2-3 0 0,1 1 0 0,0-1 54 16,1-1-54-16,1 0 0 0,-3-1 57 0,8 1-57 0,0 0 0 0,-2-2 53 0,6 1-53 0,-1 0 0 0,2 1 0 15,3-3 0-15,1 1 0 0,-3-2 40 0,12 4-40 0,0-2 0 0,-1-1 29 0,1 1-29 16,0 0 0-16,-1 0 18 0,0 1-18 0,0-2 0 0,-2 1 0 0,1-1 0 0,-1 2 0 0,0-4-11 16,1 2 11-16,0 0 0 0,-3-1-35 0,9 3 35 0,0-1 0 0,-1 1-36 0,1-2 36 15,0 2 0-15,-2-2 0 0,2 2 0 0,0-3 0 0,0 3-52 0,1-1 52 0,0 0 0 0,-2-1-89 16,3 0 89-16,-1 1 0 0,0-3-85 0,2 3 85 0,0-1 0 0</inkml:trace>
  <inkml:trace contextRef="#ctx0" brushRef="#br0" timeOffset="99433.08">18002 5518 0 0,'0'0'499'0,"0"0"-445"0,-5 4-54 16,1-1 0-16,0 0 98 0,0 0-98 0,0 0 0 0,-2 2 106 0,-1 0-106 0,1-1 0 0,0 1 0 15,0 1 0-15,-1 0 0 0,-2-3 81 0,2 3-81 0,0-1 0 0,-1 1 49 16,0 1-49-16,1-1 0 0,-1 1 38 0,1 0-38 0,-1-1 0 0,0-1 0 0,2 3 0 0,-1-3 0 0,-2 4 28 15,3-4-28-15,0 2 0 0,0 0-3 0,2-1 3 0,0 1 0 0,-3 0-7 0,4 0 7 0,0-1 0 16,0 1 0-16,2-1 0 0,0 0 0 0,-1 1-11 0,3 1 11 0,0-3 0 0,0 3-15 16,1-2 15-16,0 0 0 0,2 0-18 0,7 7 18 0,-1 0 0 0,2 1 0 0,-5-9 0 0,0 0 0 0,1 1-58 15,8 5 58-15,-1-2 0 0,2 2-94 0,-10-8 94 0,0 0 0 0,2 2-75 16,-9-5 75-16,0 0 0 0</inkml:trace>
  <inkml:trace contextRef="#ctx0" brushRef="#br0" timeOffset="99966.22">15107 5728 0 0,'0'0'539'0,"0"0"-554"15,-13-1 15-15,2 0 0 0,-2 0-36 0,7-1 36 0,0 1 0 16,-1-1 0-16,1-1 0 0,-1 1 0 0,-1-2-45 0,2 1 45 0,0 0 0 0,-2 0-9 0,2-2 9 0,-1 1 0 15,1 0 13-15,1 0-13 0,-1 0 0 0,-1-2 0 0,2 1 0 0,0 0 0 0,0-1 8 16,1 0-8-16,-1-1 0 0,-1 1-18 0,2-2 18 0,0 1 0 0,0 0-14 0,1 0 14 0,0-1 0 0,-2 0 0 16,3-1 0-16,0 1 0 0,0-2 3 0,1 3-3 0,0-2 0 0,-1-1 18 0,2 0-18 0,0 1 0 15,-1-2 19-15,4-9-19 0,0-2 0 0,1 0 0 0,2 4 0 0,-1-2 0 0,2 0 4 16,1 3-4-16,1 0 0 0,0 0-1 0,2 3 1 0,1 0 0 0,0 0 22 0,3 1-22 0,0 2 0 16,-1-2 0-16,3 3 0 0,0 2 0 0,-1-3 28 0,3 4-28 0,-2-1 0 0,3 0 13 15,15-2-13-15,1 1 0 0,1 0 0 0,-3 3 0 0,0 2 0 0,-1-5 0 0,-2 7 0 16,-1-2 0-16,0 1 21 0,0 3-21 0,1 0 0 0,-1-2 46 0,1 4-46 0,1 0 0 0,1 1 33 15,3 0-33-15,-1 1 0 0,0 2 0 0,-2-1 0 0,-1 1 0 0,1 0 12 0,-1 2-12 0,-1-3 0 16,2 4 20-16,-2-3-20 0,-1 0 0 0,2 1 55 0,-3-1-55 0,-1-2 0 0,0 3 0 0,-4 0 0 0,1-1 0 16,-1 0 56-16,-3 1-56 0,1 1 0 0,3-1 34 0,-10 0-34 0,1 2 0 0,1-2-8 15,-11-5 8-15,-1 2 0 0,2 1 0 0,-3-2 0 0,0 1 0 0,0-2-15 0,-4-1 15 0,0 1 0 16,0-2-2-16,0 0 2 0,0 0 0 0,2 2-8 0,-2-2 8 0,0 0 0 0,2 2 0 16,-2-1 0-16,0 1 0 0,1-1-46 0,-1-1 46 0,0 0 0 0,3 1-52 0,-3-1 52 0,0 0 0 0,0 2-18 15,0-2 18-15,0 0 0 0</inkml:trace>
  <inkml:trace contextRef="#ctx0" brushRef="#br0" timeOffset="100083.57">16321 5289 0 0,'0'0'582'0,"0"0"-568"0,1 8-14 0,0-3 0 15,1 2 0-15,-1-5 0 0,0 2 0 0,0 1 12 0,0-3-12 0,0 1 0 0,1 1-33 16,1-1 33-16,-1 0 0 0,1 2-56 0,-1-2 56 0,0 1 0 0,0-1 0 0,0 0 0 0,0 0 0 16,1 2-52-16,-1-3 52 0,0 2 0 0,1 0-28 0,-3-4 28 0,0 0 0 0,0 0 5 15,0 0-5-15,0 0 0 0</inkml:trace>
  <inkml:trace contextRef="#ctx0" brushRef="#br0" timeOffset="101167.47">18545 5220 0 0,'0'0'478'0,"0"0"-446"16,1 0-32-16,0 0 0 0,0 1 0 0,0-1 0 0,0 0 0 0,0 3 56 15,-1-3-56-15,0 0 0 0,1 2 28 0,-1-2-28 0,0 0 0 0,-1 2 21 0,0-2-21 0,0 1 0 0,0 1 0 16,-1-1 0-16,0 1 0 0,-2-2 20 0,0 2-20 0,0 0 0 0,-2 1 20 0,-12 1-20 0,1 1 0 0,1 2 32 16,-5-1-32-16,1 1 0 0,-4 1 0 0,1-1 0 0,0 1 0 0,-2 1 13 15,-15 4-13-15,1 1 0 0,-2 2 20 0,3-5-20 0,1 1 0 0,-1 0 14 0,5 0-14 0,-1-1 0 16,0 4 0-16,2-3 0 0,-1 0 0 0,-1 0 20 0,2 2-20 0,-1 0 0 0,0-1 16 0,3-1-16 16,-1 2 0-16,0-1-7 0,-3-2 7 0,-1 0 0 0,-1 3 0 0,3-2 0 0,-1 1 0 0,-1 2-23 15,2-2 23-15,0 0 0 0,-1 1-1 0,4 0 1 0,-1-1 0 0,-1 1 7 0,3 0-7 0,-1-1 0 16,1 1 0-16,0 1 0 0,0-1 0 0,-1 2 8 0,3-4-8 0,-1 1 0 0,-1 2 1 15,5-1-1-15,0 1 0 0,-3-1 5 0,8-1-5 0,-1 0 0 0,-2 0 0 0,5-2 0 0,0 0 0 0,1 2 35 16,9-9-35-16,-1 1 0 0,1 1 30 0,2-2-30 0,0 0 0 0,-1 3 8 0,2-4-8 16,1 1 0-16,-2 2 0 0,5-5 0 0,0 0 0 0,1 1-6 0,-1-2 6 0,0 0 0 15,2 1 3-15,-2 0-3 0,0 0 0 0,1 0 0 0,-1-1 0 0,0 0 0 0,2 1 0 0,-1-1 0 16,0 0 0-16,3 2-9 0,-1-2 9 0,0 0 0 0,1-2-4 0,10-1 4 0,1 1 0 0,-1-4-18 16,3-1 18-16,0 0 0 0,2-1 0 0,19-7 0 0,2-2 0 0,-1 1-16 0,0 0 16 0,-1 1 0 15,1 0-1-15,-1 1 1 0,-1-1 0 0,2 0-3 0,-3 0 3 0,1-3 0 0,0 1 0 16,-2 5 0-16,0-3 0 0,2-1-21 0,-3 3 21 0,2 0 0 0,0-1-12 0,0-1 12 15,1 1 0-15,-1-1-1 0,1 0 1 0,2 3 0 0,-2-3 0 0,1 1 0 0,-1 0 0 0,1 0 16 16,0 4-16-16,-1-2 0 0,1-2 11 0,-5 2-11 0,0 0 0 0,3-4 4 0,-5 5-4 0,0-1 0 0,2-1 0 16,-1 2 0-16,0 1 0 0,3-2 12 0,-5 3-12 0,0 2 0 0,1-2 5 15,-3 3-5-15,0-2 0 0,1 0-2 0,-6 1 2 0,1 1 0 0,1 0 0 0,-4-1 0 0,-2 1 0 0,3-1 0 16,-7 1 0-16,1 1 0 0,3-1-5 0,-14 4 5 0,0 0 0 0,2 0 1 0,-4 1-1 16,0 0 0-16,3-3 0 0,-6 4 0 0,0 0 0 0,-3 0 26 0,3 0-26 0,0 0 0 0,-1-1 14 15,1 1-14-15,0 0 0 0,-1 0-7 0,1 0 7 0,0 0 0 0,-1-1 0 0,0 1 0 0,0 0 0 16,-1-3-17-16,0 3 17 0,0 0 0 0,0 0-25 0,-1 0 25 0,0 0 0 0,-2 0-14 15,-12 3 14-15,2-2 0 0,-1 4 0 0,-4-1 0 0,1 0 0 0,-4 0 5 0,0 1-5 0,1 1 0 16,-3 1 5-16,-14 5-5 0,0-2 0 0,-2 3-3 0,7-1 3 0,0-1 0 0,-1 2 0 0,4-1 0 16,0 2 0-16,-4-2 9 0,7 0-9 0,-1 2 0 0,-3 0 23 0,1 0-23 0,0-1 0 0,-4 0 18 15,4 1-18-15,0 0 0 0,-3 2 0 0,2-3 0 0,0 1 0 0,-3 1 18 0,3 0-18 16,0-1 0-16,-2 2 38 0,6-1-38 0,0-3 0 0,-3 2 34 0,4-1-34 0,0-1 0 0,-3 2 0 16,1 0 0-16,0-1 0 0,1 0 14 0,-3 1-14 0,1-2 0 0,-1 0-10 0,2-1 10 0,1 2 0 15,0-2 4-15,2-2-4 0,1 2 0 0,0 0 0 0,3-1 0 0,-2 1 0 0,0-1 0 16,4 0 0-16,1-1 0 0,-2 1 1 0,5-3-1 0,0 0 0 0,-1-1 8 0,10-4-8 0,1 0 0 15,-1 2 0-15,2-1 0 0,0-1 0 0,-1 0-12 0,6-2 12 0,0 0 0 0,-1 1-37 16,1-1 37-16,0 0 0 0,-2 0-20 0,2 0 20 0,0 0 0 0,-1 2 0 0,1-2 0 0,0 0 0 0,-1 0-5 16,1 0 5-16,0 0 0 0,2-2-18 0,-1 1 18 0,0 1 0 0,2-1-32 15,1-1 32-15,-1-1 0 0,0 1 0 0,10-7 0 0,1 2 0 0,0-4-26 0,5 0 26 0,0 0 0 16,0 0-11-16,3 0 11 0,-1-2 0 0,1-1-10 0,16-6 10 0,-1-1 0 0,4 0 0 0,-5 1 0 16,0 2 0-16,1-2-16 0,-2 2 16 0,2 2 0 0,-1 0-12 0,-3-2 12 0,1-1 0 0,1 1 1 15,-1 2-1-15,1 0 0 0,2-2 0 0,-4 4 0 0,-1-1 0 0,1 1 7 0,-1 2-7 0,-1 1 0 16,2-3 10-16,-1 3-10 0,-1 1 0 0,0 0 8 0,0-1-8 0,-1-1 0 0,1-2 0 15,-1 4 0-15,1 2 0 0,1-3 10 0,-3 2-10 0,1 1 0 0,1-2 5 0,-3 5-5 0,1-2 0 16,-1-3 27-16,-4 0-27 0,2 3 0 0,0-4 0 0,-5 6 0 0,-1-2 0 0,1-2 17 0,-11 7-17 16,0-2 0-16,1 1 16 0,-2 0-16 0,1 2 0 0,0-4 26 0,-3 3-26 0,1-1 0 0,1 1 0 15,-8 2 0-15,0 0 0 0,2 0 38 0,-2 0-38 0,0 0 0 0,0 0 29 0,0 0-29 0,0 0 0 16,0 0-2-16,-1 0 2 0,0 0 0 0,1 0 0 0,-1 0 0 0,0 0 0 0,0 1-25 16,-1 0 25-16,0 0 0 0,0 1-11 0,-1 0 11 0,0-1 0 0,-2 3 15 15,-10 4-15-15,1 1 0 0,0-1 0 0,-5 1 0 0,0 3 0 0,-2 0 19 0,-17 7-19 0,-1 1 0 0,-1-2 15 16,0 4-15-16,-2-2 0 0,1 2 5 0,0-4-5 0,1 2 0 0,-2-1 0 0,-1 0 0 0,1 1 0 15,-4 2-3-15,2-2 3 0,-2-3 0 0,0 4-29 0,2-4 29 0,2 1 0 0,0-1-51 0,-4 5 51 16,2-1 0-16,-4-1 0 0,-3 3 0 0,-2-2 0 0,-2 1-63 0,-3 3 63 0,0-2 0 0,0 2-89 16,-3 2 89-16,0 0 0 0,0 3-86 0,-4-4 86 0,0 0 0 0,0 1 0 15,8-5 0-15,1 0 0 0</inkml:trace>
  <inkml:trace contextRef="#ctx0" brushRef="#br1" timeOffset="131682.04">7276 3624 0 0,'0'0'516'0,"0"0"-516"0,4 3 0 0,2-2 0 15,-2 2-32-15,-2-3 32 0,0 1 0 0,1 1-23 0,-1-1 23 0,0 0 0 0,3 1 2 0,-2-1-2 0,0-1 0 0,1 2 0 16,-1-1 0-16,0 0 0 0,2 1 0 0,-2-1 0 0,0-1 0 0,-1 3-51 16,1-2 51-16,0 0 0 0,2 2-37 0,-3-2 37 0,1 0 0 0,0 0 0 0,-1 1 0 0,0-1 0 0,1 1 24 15,-2-2-24-15,0 1 0 0,1 2 48 0,-2-3-48 0,0 1 0 0,1 0 59 0,-2 0-59 16,0-1 0-16,0 2 0 0,-1-1 0 0,0 0 0 0,-1 0 90 0,-1-1-90 0,0 0 0 0,-1 2 73 15,-1-2-73-15,0 0 0 0,0 0 30 0,-1 0-30 0,-1 0 0 0,1 0 0 0,-1-2 0 0,2 1 0 16,-4 0 2-16,3 0-2 0,0-1 0 0,-1 0-14 0,0 1 14 0,1-2 0 0,-1 2-45 16,2-2 45-16,-1 1 0 0,1-2 0 0,0 0 0 0,1 1 0 0,-1 0-60 0,2-1 60 0,-1 2 0 0,1-3-49 15,2 3 49-15,0-1 0 0,-2-3-56 0,3 3 56 0,1 1 0 0,-3-3 0 0,3 1 0 16,0 0 0-16,0-1-53 0,1 2 53 0,1 0 0 0,-1-2-26 0,1 2 26 0,0-1 0 0,1-1-6 16,1 1 6-16,2 2 0 0,-3-3 0 0,2 3 0 0,0 1 0 0,2-3 15 0,-1 0-15 15,1 3 0-15,0-1 51 0,0 2-51 0,-2 0 0 0,4-2 28 0,-2 2-28 0,0 0 0 0,3 2 0 16,-3-1 0-16,0 0 0 0,3 0 5 0,-3 3-5 0,1-3 0 0,-1 3 27 0,-1-2-27 0,0 2 0 15,1 1 61-15,0-1-61 0,-3 0 0 0,3 1 0 0,-3-2 0 0,1 1 0 0,-2 2 42 16,0-2-42-16,-1 1 0 0,1 1 35 0,-3-2-35 0,0 1 0 0,0-1 41 0,-1 0-41 0,0 1 0 16,-2 1 0-16,0-2 0 0,0 0 0 0,-2 2 20 0,0-2-20 0,0 0 0 0,0 1-12 15,0-1 12-15,-1 2 0 0,-1-3-31 0,1 0 31 0,0 0 0 0,-3 2 0 0,3-2 0 0,-1 1 0 0,0-1-80 16,1-1 80-16,-1 0 0 0,0 1-98 0,1-2 98 0,0 0 0 0,0 3-54 0,0-4 54 0,2 1 0 16,-2 0 0-16,1-1 0 0,1 0 0 0,0-1-26 0,0 0 26 0,1 1 0 15,0-4-47-15,2 2 47 0,-1 1 0 0,-1-3-37 0,3 0 37 0,0 2 0 0,0-2 0 0,1 1 0 16,0 0 0-16,0-2 0 0,2 1 0 0,-1 0 0 0,1-3 85 0,1 4-85 0,-1-1 0 0,2-1 114 15,1 1-114-15,-2-1 0 0,1 0 0 0,0 1 0 0,2 2 0 0,-1-4 94 0,-2 3-94 0,1 0 0 0,1 1 56 16,0-1-56-16,-1 1 0 0,1-2 79 0,-2 3-79 0,1 0 0 0,0-2 0 16,-1 3 0-16,-1 0 0 0,0-2 85 0,0 2-85 0,-2 0 0 0,1 1 49 0,-1 0-49 0,1 1 0 0,-2-1 30 15,0 1-30-15,0 0 0 0,-2 0 0 0,2-2 0 0,0 0 0 0</inkml:trace>
  <inkml:trace contextRef="#ctx0" brushRef="#br1" timeOffset="132431.89">8429 4292 0 0,'0'0'427'0,"0"0"-427"0,1 3 0 0,0-2 0 0,1-1 5 15,0 2-5-15,-2-1 0 0,3 2 17 0,-1-2-17 0,0-1 0 0,0 4 1 16,0-2-1-16,0 0 0 0,-2-2 0 0,5 2 0 0,-1-1 0 0,-1 2 0 0,2 0-8 0,-1 1 8 0,0-1 0 0,2 1-22 16,-3 1 22-16,2-2 0 0,1 2 4 0,-1-1-4 0,0 1 0 0,0-1 0 0,0 0 0 0,1 1 0 0,-1 1 12 15,-1-3-12-15,0 2 0 0,-4-5 0 0,5 6 20 0,-2-1-20 0,1-1 0 0,1 1 11 16,-3-2-11-16,0 0 0 0,0 2 0 0,-2-2 0 0,0 0 0 0,1 1 6 0,-2-2-6 0,0 0 0 0,0 2 10 15,-1-2-10-15,0 1 0 0,-3-1 4 0,0-1-4 0,1 1 0 16,0 0 0-16,0-1 0 0,-2 0 0 0,-1 1 4 0,1-1-4 0,1 1 0 0,-4-2 12 0,2 0-12 0,-1 0 0 0,0 0-5 0,1 0 5 16,0 0 0-16,-4 0 0 0,4-2 0 0,0 1 0 0,-3-1-10 0,3 2 10 0,0-1 0 15,0-2-15-15,1 0 15 0,-1 1 0 0,0-1-24 0,2 0 24 0,-1 0 0 0,1 0 0 0,2-1 0 16,-1 2 0-16,-2-3-17 0,4 1 17 0,1 0 0 0,-2 0-12 0,3 0 12 0,0 0 0 16,0-1 1-16,3 1-1 0,-2 1 0 0,1-2 0 0,2 0 0 0,-1 2 0 0,2-3 12 0,1 2-12 0,-1 0 0 15,2 0 11-15,1 0-11 0,-1 1 0 0,0-1 13 0,1 2-13 0,0-1 0 0,2 0 0 16,-1 1 0-16,0 2 0 0,3-3 10 0,-3 3-10 0,1 0 0 0,-1-1 16 0,-1 1-16 15,0 0 0-15,2 1 26 0,-10-1-26 0,0 0 0 0,0 0 0 0,14 3 0 0,-1 0 0 0,4 1 29 16,-13-1-29-16,0-1 0 0,1 3 9 0,-3-1-9 0,0 0 0 0,2 0-19 0,-4 0 19 0,0 0 0 0,2 0 0 16,-2 1 0-16,0-1 0 0,-1 1-33 0,0-1 33 0,0 1 0 0,-2-1-28 15,2-1 28-15,0 1 0 0,-1-1-22 0,0-1 22 0,1 0 0 0,-2 1 0 0,3-3 0 0,0 0 0 0</inkml:trace>
  <inkml:trace contextRef="#ctx0" brushRef="#br1" timeOffset="132733.31">9361 3796 0 0,'0'0'631'0,"0"0"-645"15,1 2 14-15,0-1 0 0,2 2 0 0,-3-2 0 0,0 1 0 0,2-1-2 16,-2 0 2-16,0-1 0 0,1 2-22 0,-1 0 22 0,0-1 0 0,2 1-39 0,-2 1 39 0,0-1 0 15,1 2 0-15,-1-1 0 0,0 1 0 0,0 1-50 0,-1-1 50 0,0 3 0 0,0 0-10 16,1-7 10-16,0 0 0 0,0 0 24 0,-14 31-24 0,-1 2 0 0,0 0 0 0,7-16 0 0,-1 0 0 16,-2 1 13-16,2-4-13 0,0 0 0 0,-3 2 17 0,2-1-17 0,-1-2 0 0,0 1 34 15,-1-3-34-15,1 2 0 0,-1-2 0 0,2 0 0 0,-1-1 0 0,1 1 18 0,-1-3-18 0,1 1 0 16,-1 0 28-16,7-8-28 0,-1 1 0 0,-1 3 5 0,3-4-5 0,0-1 0 0,-3 3 0 16,3-2 0-16,0 0 0 0,-3 2-33 0,2-2 33 0,0 0 0 0,0 1-40 0,0-1 40 0,0 1 0 0,-1-1-34 15,0-1 34-15,1 0 0 0,-2 1 0 0,2-2 0 0,0 0 0 0,-2 1-38 0,6 0 38 0,0 0 0 16,0 0-35-16,0 0 35 0,0 0 0 0</inkml:trace>
  <inkml:trace contextRef="#ctx0" brushRef="#br1" timeOffset="132900.16">9005 3838 0 0,'0'0'447'0,"0"0"-429"0,0 0-18 0,0 0 0 16,1-1 31-16,-1 1-31 0,0 0 0 0,1 0 0 0,-1 0 0 0,0 0 0 16,3 1 38-16,-2 0-38 0,1 1 0 0,0-1 27 0,1 2-27 0,1-2 0 0,-1 2 20 15,1 1-20-15,0-2 0 0,-4-2 0 0,5 6 0 0,10 6 0 0,-1-1 0 0,1 0-6 0,1 1 6 0,2 2 0 0,0-1-15 16,-1 1 15-16,1 0 0 0,0-2 18 0,-1 2-18 0,0-2 0 0,0 1 0 0,-2-1 0 0,1 1 0 15,1 1-6-15,-3-3 6 0,1 0 0 0,0 1-30 0,-3-2 30 0,1 1 0 0,1 0-30 16,-3 1 30-16,-1-3 0 0,2 1 0 0,-4 0 0 0,-1-3 0 0,2 4 9 0,-7-9-9 0,0 0 0 16,1 2 18-16,-3-4-18 0,0 0 0 0</inkml:trace>
  <inkml:trace contextRef="#ctx0" brushRef="#br1" timeOffset="133416.39">9856 3623 0 0,'0'0'560'0,"0"0"-560"0,0 0 0 0,0 0 0 0,-1 1-4 0,1-1 4 15,0 0 0-15,1 3-26 0,-1-3 26 0,0 0 0 0,2 1-16 0,-1 1 16 0,0-1 0 0,0-1 0 16,0 1 0-16,0 1 0 0,1 0-10 0,0-1 10 0,0 0 0 0,1 2 1 0,0-1-1 0,-1 0 0 16,0-1-6-16,-1 2 6 0,0-1 0 0,2 1 0 0,-2-1 0 0,0-1 0 0,1 2 16 15,-2-1-16-15,0 0 0 0,1 1 19 0,-2-2-19 0,0 0 0 0,0 2 24 0,-1-2-24 0,0 0 0 0,-1 4 0 16,-1-5 0-16,-2 1 0 0,1 1 29 0,-1-2-29 0,0 0 0 0,0 2 8 0,-11-2-8 0,1-2 0 15,-3 1-7-15,11 0 7 0,-2 0 0 0,2 1 0 0,0-2 0 0,0 1 0 0,0-3-21 16,0 1 21-16,1 2 0 0,-1-1-37 0,0-1 37 0,1 2 0 0,1-4 0 0,0 2 0 0,1-1 0 16,-4 0 0-16,5 1 0 0,0-1 0 0,-2 0-36 0,3 0 36 0,0 0 0 0,0 0-27 15,2-1 27-15,1 1 0 0,-4-1 0 0,5 1 0 0,2-1 0 0,-3 0 0 0,2 1 0 0,0 0 0 0,1-3-5 16,1 2 5-16,0 1 0 0,1 0 12 0,11-4-12 0,-2 1 0 16,1 0 26-16,1 3-26 0,1 0 0 0,-1-3 0 0,2 5 0 0,-2 2 0 0,3-3 43 0,-1 5-43 0,-1-1 0 0,2-1 32 15,-5 4-32-15,1-1 0 0,1 3-2 0,-10-4 2 0,1 0 0 0,1 1 0 16,-4 0 0-16,1-1 0 0,0 3-14 0,-2-2 14 0,1-1 0 0,-1 3-14 0,-2-2 14 0,1 0 0 0,0 1 0 15,-2-1 0-15,0 1 0 0,2 0 0 0,-2 0 0 0,0 1 0 0,-2-2 3 0,1 3-3 0,0-2 0 16,-3 1 19-16,2-3-19 0,-1 1 0 0,0 3 56 0,0-2-56 0,0 0 0 0,-1 0 0 16,0 1 0-16,0-1 0 0,0 1 42 0,4-5-42 0,0 0 0 0</inkml:trace>
  <inkml:trace contextRef="#ctx0" brushRef="#br1" timeOffset="134067.73">10964 4330 0 0,'0'0'367'0,"0"0"-367"0,0 0 0 0,0 0 0 15,-2 1 1-15,2-1-1 0,0 0 0 0,-1 0 12 0,1 0-12 0,0 0 0 0,-1 1 10 16,1-1-10-16,0 0 0 0,0 2 0 0,0-2 0 0,0 0 0 0,1 2 2 16,-1-2-2-16,0 0 0 0,2 2-2 0,-2-2 2 0,1 1 0 0,0-1 0 0,1 2-24 0,0 0 24 0,0-1 0 0,0 1 0 15,-2-2 0-15,0 0 0 0,0 0 0 0,0 0-11 0,0 0 11 0,0 0 0 0,0 0 7 0,7 8-7 0,-1-1 0 16,2 3 7-16,-6-7-7 0,0 0 0 0,0 1 0 0,-1-1 0 0,0-1 0 0,-1-2 0 0,2 6-3 15,-2-3 3-15,0 0 0 0,2 1-1 0,-2-1 1 0,0 1 0 0,-2-1 19 0,0 1-19 0,0-2 0 16,0 2 0-16,-1-2 0 0,0-1 0 0,0 3 19 0,-1-3-19 0,0 0 0 0,-1 2 4 0,0-2-4 16,0 0 0-16,-1 2-6 0,0-3 6 0,-1 0 0 0,0 1 0 0,1-1 0 0,0 0 0 0,-1-3 0 15,-1 2 0-15,2 0 0 0,-2 0-10 0,3-2 10 0,0 1 0 0,-3-2 6 0,3 1-6 0,0-1 0 16,0 2 0-16,1-2 0 0,0 1 0 0,-1-2 0 0,3 1 0 0,0-1 0 0,-2 2-22 16,4-3 22-16,0 4 0 0,-2-3-5 0,2-1 5 0,0 0 0 0,2 0 0 0,0 2 0 0,0-1 0 15,1-3-4-15,2 3 4 0,-1 0 0 0,0-2 0 0,2 3 0 0,0-2 0 0,0 0-3 16,2 3 3-16,-1-2 0 0,0 1 0 0,1 1 0 0,2 3 0 0,-2-5 6 0,0 3-6 0,0 1 0 15,3-1 16-15,-2 2-16 0,0 0 0 0,1 0 5 0,-2 1-5 0,0 0 0 0,2-1 0 0,-2 3 0 16,-1-2 0-16,2 3 0 0,-2-2 0 0,-1 2 0 0,1-1 12 0,-3 0-12 0,0 0 0 0,1 0 2 16,-3 2-2-16,1 0 0 0,0-2 0 0,-3 1 0 0,0-1 0 0,2 2-3 0,-2 0 3 0,0-1 0 15,-2 0-1-15,0 0 1 0,0 0 0 0,-1 0 1 0,1-1-1 0,0 1 0 0,-2 0 0 16,2 0 0-16,0-1 0 0,-2 1-8 0,4-4 8 0,0 0 0 0,0 0-1 0,0 0 1 0,0 0 0 16</inkml:trace>
  <inkml:trace contextRef="#ctx0" brushRef="#br1" timeOffset="134450.76">11834 3877 0 0,'0'0'467'0,"0"0"-467"16,1 2 0-16,0-1 0 0,0 1-11 0,-1 0 11 0,0 1 0 0,0-3 0 0,1 2 3 15,-1 1-3-15,0-2 0 0,2 2 21 0,-2 0-21 0,0 1 0 0,3-1 0 0,-2 1 0 16,0 0 0-16,0 1 7 0,-1 0-7 0,0 1 0 0,1 2-11 0,-1-2 11 0,0 0 0 0,1 1-7 15,-3 11 7-15,0 0 0 0,-3 2 0 0,1-4 0 0,0 1 0 0,-2 1 1 0,-1-1-1 0,-1-2 0 16,-1 2 22-16,1 0-22 0,0-3 0 0,-3 2 13 0,0-4-13 0,1 1 0 0,-2 2 0 0,2-4 0 0,0-2 0 16,-2 5 10-16,2-7-10 0,0 2 0 0,-4 2 21 0,10-10-21 0,0 1 0 0,-2 3 13 15,1-4-13-15,1 0 0 0,-1 3 0 0,1-4 0 0,0 1 0 0,-1 0-24 0,5-1 24 0,0 0 0 0,0 0-17 16,0 0 17-16,0 0 0 0,0 0 4 0,0 0-4 0,0 0 0 0</inkml:trace>
  <inkml:trace contextRef="#ctx0" brushRef="#br1" timeOffset="134601.06">11554 3952 0 0,'0'0'420'0,"0"0"-403"16,4 1-17-16,0 1 0 0,1 2 45 0,-1-1-45 0,0 1 0 0,0-2 79 0,11 10-79 0,0 0 0 15,0 1 0-15,2 1 0 0,0 1 0 0,0 0 47 0,13 13-47 0,-1 1 0 0,1 0-3 16,-3-4 3-16,-1 0 0 0,1 1 3 0,-2-5-3 0,0 0 0 0,0 2 0 0,-1-3 0 0,1-2 0 0,0 3 24 16,-2-6-24-16,0 1 0 0,3 2 8 0,-6-4-8 0,1-1 0 0,1 1 21 15,-5-2-21-15,2 1 0 0,1 1 0 0,-7-3 0 0,0 0 0 0,2 3 17 0,-15-14-17 0,0 0 0 0</inkml:trace>
  <inkml:trace contextRef="#ctx0" brushRef="#br1" timeOffset="135718.17">13026 3545 0 0,'0'0'408'0,"0"0"-408"16,-10-10 0-16,-2 0 0 0,2 1-15 0,-6-4 15 0,1 3 0 0,-3-3-8 0,1 2 8 15,-2 1 0-15,1-3-14 0,0 5 14 0,0 0 0 0,-1-2 0 0,-1 4 0 0,2-1 0 0,-1 1-12 16,1 3 12-16,1 0 0 0,-4 0-13 0,1 2 13 0,1 1 0 0,-1-2-11 0,1 4 11 0,-1-2 0 0,-1 1 0 15,3 3 0-15,-1 0 0 0,-2 0 5 0,2 3-5 0,0-1 0 0,-2 2 13 0,-11 5-13 16,-1 0 0-16,0 2 11 0,18-7-11 0,-1 2 0 0,-1-1 0 0,-9 8 0 0,0-2 0 0,-1 5 10 16,5-2-10-16,2 1 0 0,-2-1 21 0,2 0-21 0,1 1 0 0,-2 0 11 0,8-1-11 0,-1 1 0 0,-1 2 0 15,6-1 0-15,1 1 0 0,-1-1 8 0,4 0-8 0,0-2 0 0,-4 3 26 0,6-1-26 0,0 2 0 16,-1-2 11-16,3 0-11 0,0-1 0 0,-1 2 0 0,2 1 0 0,0 0 0 0,1-1 5 16,4 4-5-16,0 2 0 0,0-1-4 0,5 0 4 0,-2 1 0 0,1-1 12 0,2 1-12 0,-1-2 0 15,1 3 0-15,6-1 0 0,-1-1 0 0,3 1 10 0,3-2-10 0,-1-1 0 0,2 5-11 16,4-6 11-16,-1 0 0 0,0 1-8 0,4 0 8 0,1 0 0 0,-1-3 0 0,-4 0 0 0,2 1 0 15,0 1 5-15,3-5-5 0,1-1 0 0,0 1 19 0,-2 0-19 0,1-1 0 0,2 0-8 16,1-2 8-16,0 0 0 0,0-1 0 0,-1-5 0 0,1-1 0 0,1 2-2 0,-4-2 2 0,1 0 0 16,-1 2 43-16,1-4-43 0,1-3 0 0,0 2 26 0,-1-1-26 0,1-2 0 0,2 2 0 0,-2-3 0 15,-1 0 0-15,2 2 39 0,1-5-39 0,-1 2 0 0,1-3 28 0,2 0-28 0,0 0 0 0,-1-1 35 16,0-1-35-16,-1 0 0 0,3-2 0 0,-6-4 0 0,0 1 0 0,3-3 43 0,-2 0-43 16,-1-1 0-16,1-2 26 0,-5-3-26 0,-1 0 0 0,4-2-11 0,-7 1 11 0,0 0 0 15,0-1 0-15,-4 1 0 0,0-1 0 0,2-2-14 0,-8-2 14 0,1 0 0 0,1-2-10 0,-3-2 10 0,-2 0 0 16,1 0-9-16,-5 0 9 0,-1 1 0 0,0-1 0 0,-6 0 0 0,0 1 0 0,-2 0-2 15,-3-1 2-15,0 1 0 0,-3-2-13 0,-2 5 13 0,0-2 0 0,-4-1-17 0,-5 1 17 0,-1 2 0 16,0-3 0-16,-2 3 0 0,-2-3 0 0,1 2-13 0,-7 4 13 0,0-1 0 0,-3-3-11 16,2 7 11-16,-1 1 0 0,-1-2-20 0,-1 3 20 0,-1 1 0 0,-1-3 0 0,-2 4 0 0,0-1 0 15,0 0-27-15,-3 4 27 0,0-1 0 0,0-2-22 0,-4 5 22 0,2 0 0 0,-2-2-19 0,0 4 19 16,0-1 0-16,-1 1 0 0,-2 3 0 0,0-1 0 0,-3 1 1 0,1 3-1 0,-2-1 0 0,-1 1 7 16,2 3-7-16,-1 0 0 0,-1-1 16 0,0 6-16 0,1-1 0 0,-1 1 0 0,5-1 0 0,-2 2 0 15,-1 2-3-15,-3 0 3 0,0 2 0 0,-1-4-13 0,6 2 13 0,2-2 0 0</inkml:trace>
  <inkml:trace contextRef="#ctx0" brushRef="#br1" timeOffset="136519.16">6660 3623 0 0,'0'0'669'0,"0"0"-669"0,-7-12 0 0,1 0 0 0,-1 0-19 0,-4 0 19 16,2 0 0-16,0 0 7 0,-4 2-7 0,1-1 0 0,-3-1 44 0,-1 4-44 0,-2-1 0 0,2-2 0 16,-2 5 0-16,-1-1 0 0,-2 1 66 0,-15 1-66 0,1-1 0 0,-4 0 10 0,2 6-10 0,0 0 0 0,-2 0-38 15,3 5 38-15,-2 0 0 0,0 0 0 0,-1 3 0 0,-2 2 0 0,2-1-17 0,1 6 17 0,2-2 0 16,-4 2 14-16,0-1-14 0,1 1 0 0,-2-1 5 0,0 5-5 0,2 3 0 0,-2-3 0 15,5 3 0-15,0 1 0 0,0-1 6 0,-1 1-6 0,-1 1 0 0,-1 2 9 0,-2 0-9 0,1 1 0 16,-4-1 18-16,6 5-18 0,0-1 0 0,-2 1 0 0,1 4 0 0,1-2 0 0,0 4 33 16,-4 0-33-16,1 2 0 0,0-1 9 0,2 4-9 0,0 1 0 0,-1-2-8 0,9 4 8 0,-2-2 0 15,1 3 0-15,2 1 0 0,1 0 0 0,-3 1 23 0,5-6-23 0,0 2 0 0,0 1-11 16,1-1 11-16,3 2 0 0,-1 0-32 0,3 0 32 0,0 1 0 0,0 1 0 0,5 4 0 0,2-1 0 16,-3 3-74-16,5-3 74 0,0 1 0 0,-3-1-54 0,6-3 54 0,0 1 0 0,0 1-50 0,4-2 50 0,1-2 0 15,-4 1 0-15,8 0 0 0,-2 0 0 0,1 0-46 0,4-2 46 0,-2 0 0 16,2 2-13-16,4-4 13 0,-1 0 0 0,0 0-31 0,3 0 31 0,0 1 0 0,2-1 0 0,3 0 0 15,-1 0 0-15,1-2-17 0,3-1 17 0,1 2 0 0,1 1 29 0,-1-4-29 0,-3 1 0 0,4 2 32 16,4-6-32-16,-3-1 0 0,4 1 0 0,0-3 0 0,-2 1 0 0,0 0 0 0,7-2 0 0,-2-1 0 16,0 2 4-16,3-7-4 0,0 0 0 0,0 0 19 0,1 0-19 0,-1-1 0 0,0 1 0 15,2-5 0-15,1 1 0 0,0 0 29 0,2-3-29 0,-3 0 0 0,4 0-1 0,0-3 1 0,-1-2 0 0,2 2-5 16,0-6 5-16,-3 1 0 0,2 0 0 0,1-5 0 0,-1-1 0 0,2-1 19 0,-3-2-19 16,1-1 0-16,0 1 18 0,-3-4-18 0,0-1 0 0,3 1 44 0,1-4-44 0,-1 1 0 0,2 0 0 15,-5-4 0-15,1-1 0 0,0 0 25 0,-4-2-25 0,2-1 0 0,-1-1 17 0,-3-1-17 0,2-1 0 16,0-2 58-16,-7-3-58 0,3 1 0 0,1-2 0 0,-6-5 0 0,1-1 0 0,0-1 89 15,-5-2-89-15,-1-3 0 0,-1 2 94 0,-6-1-94 0,-2 1 0 0,4-3 122 0,-8-1-122 0,0 2 0 16,2-5 0-16,-5 10 0 0,0-1 0 0</inkml:trace>
  <inkml:trace contextRef="#ctx0" brushRef="#br1" timeOffset="138137.42">8257 3855 0 0,'0'0'772'0,"0"0"-784"0,-11-14 12 0,-1-1 0 16,-1 1-7-16,8 4 7 0,-2 0 0 0,-2-1-17 0,1 1 17 0,-2-1 0 0,0 0 0 16,-2 0 0-16,1-2 0 0,-1 2-7 0,-1 0 7 0,-3 0 0 0,1-2-14 0,-2 2 14 0,0 0 0 0,0 0-3 15,-1 2 3-15,-1-1 0 0,-1-1 0 0,-13-5 0 0,-1 1 0 0,1-1-15 16,3 5 15-16,1-1 0 0,-1 0-4 0,2 2 4 0,-1 0 0 0,1 1 9 0,3 0-9 0,-2 2 0 15,1-4 0-15,0 4 0 0,-1-2 0 0,-1 0 0 0,4 1 0 0,-1 1 0 0,-1 0 29 0,4 1-29 0,0 1 0 16,2-1 69-16,-1 5-69 0,0-3 0 0,1 2 0 0,-3 0 0 0,-1 1 0 0,-1-3 32 16,1 2-32-16,-1 0 0 0,-1 0 11 0,3 2-11 0,0 0 0 0,-1-2 7 0,2 2-7 0,1 0 0 15,-1 1 0-15,-2 0 0 0,-1 0 0 0,0 0 29 0,1 3-29 0,1 0 0 0,-3-1 35 16,13-1-35-16,-1 2 0 0,1-1 19 0,-13 0-19 0,-1 2 0 0,-1-1 0 0,3 2 0 0,1-1 0 16,-3 1 5-16,13-2-5 0,0 1 0 0,1 1-33 0,-8 6 33 0,-2 0 0 0,-1-2-28 0,3 2 28 15,-2 1 0-15,2 2 0 0,9-6 0 0,3-1 0 0,-4 0 16 0,2 2-16 0,1-1 0 0,-2 1 0 16,1 1 0-16,1 1 0 0,-3 0-21 0,4 0 21 0,0-1 0 0,-1 3 0 0,0-1 0 0,1 1 0 15,0 0-30-15,1 1 30 0,1 0 0 0,-2 0-35 0,4-1 35 0,-2 1 0 0,1 0-7 16,3 0 7-16,0-1 0 0,-2 1 0 0,4 0 0 0,0 0 0 0,-2 2-8 0,3-3 8 0,0 1 0 16,0 2-14-16,2-3 14 0,0 1 0 0,2 1 9 0,1-3-9 0,-2 1 0 0,3 1 0 15,3 0 0-15,-2-1 0 0,0 2-18 0,3-2 18 0,-1-1 0 0,0 3 22 0,2-2-22 0,-1 1 0 0,2 2 32 16,5-3-32-16,-4 1 0 0,2 0 0 0,13 7 0 0,-1 0 0 0,5 0 33 16,-5-3-33-16,-1 0 0 0,3-1 1 0,-3-1-1 0,0 0 0 0,2 1-19 0,-1-4 19 0,-2 1 0 15,2 1 0-15,2-2 0 0,-1 0 0 0,1 0-30 0,1-1 30 0,-1-1 0 0,3 2 4 0,-2-1-4 16,2-1 0-16,1 2-7 0,-4 2 7 0,1 0 0 0,1 0 0 0,-3-2 0 0,1 2 0 0,2-2 18 15,-4 2-18-15,2-1 0 0,1 3-37 0,-7-4 37 0,2 2 0 0,3 0-31 0,-4 0 31 0,0-1 0 16,3 2 0-16,-6-1 0 0,2 0 0 0,1 0-29 0,-7 1 29 0,3 0 0 0,1-1-27 16,-4 1 27-16,1 1 0 0,1-1-19 0,-2-3 19 0,-2 2 0 0,2 2 0 0,-5-5 0 0,1 1 0 0,-1-1-2 15,-8-4 2-15,1-2 0 0,0 0-4 0,0 2 4 0,0 0 0 0,-1 2-15 16,0 0 15-16,0 1 0 0,1 0 0 0,-1 2 0 0,-1-1 0 0,1 1-18 0,-2 0 18 0,0 0 0 0,0 0 17 16,-2 1-17-16,0-1 0 0,2 1 47 0,-3 1-47 0,0-2 0 0,0 1 0 0,-2 0 0 15,0 0 0-15,0 1 20 0,-4-2-20 0,0 0 0 0,1 2 2 0,-1-1-2 0,-1-1 0 0,-2 1-19 16,1-2 19-16,0 2 0 0,-1 0 0 0,-1-1 0 0,0 2 0 0,-1-1-16 0,0 0 16 0,-2 1 0 15,1 2-5-15,0-3 5 0,-1 1 0 0,0 0-15 0,-1 1 15 0,1-2 0 0,-3 3 0 16,-7 11 0-16,1 0 0 0,-3 2-17 0,3-6 17 0,-1 2 0 0,2 1-24 0,2-4 24 0,-1 0 0 16,0 0 6-16,3 0-6 0,0-2 0 0,-1 3 0 0,1-2 0 0,2 0 0 0,-1 0 12 15,1-2-12-15,0 1 0 0,-2 1 25 0,2-2-25 0,3 1 0 0,-3 0-2 0,5 2 2 16,-1 1 0-16,1-1 0 0,0 2 0 0,-1-1 0 0,-1 0-26 0,1 0 26 0,3 0 0 0,-3 3-6 16,1-1 6-16,1-1 0 0,0 4 20 0,0-4-20 0,1 1 0 0,0 0 0 0,2 1 0 0,0 0 0 0,1 0 1 15,0 1-1-15,0-2 0 0,0 3-12 0,2 0 12 0,1-1 0 0,-2 0-10 0,4-2 10 0,0 3 0 16,0-1 0-16,1 0 0 0,0-2 0 0,2 4-16 0,2-3 16 0,1 0 0 15,-1 3-10-15,4-3 10 0,1 0 0 0,-2 1-15 0,2 0 15 0,-1-1 0 0,1 1 0 0,3-1 0 0,-3-1 0 16,3 2-22-16,1-2 22 0,0 0 0 0,-2 1-2 0,3-2 2 0,0 1 0 0,1 0 9 16,1 0-9-16,1-1 0 0,-1 2 0 0,3-3 0 0,1 0 0 0,-1 1 9 0,2-1-9 0,0-1 0 15,0 0 13-15,1 0-13 0,-1 1 0 0,-1 0 20 0,2-2-20 0,2-1 0 0,-1 0 0 16,3 1 0-16,-1-1 0 0,2 0 18 0,-2-3-18 0,0 2 0 0,3-2 11 0,-2-1-11 0,-1 1 0 16,2-1 24-16,5-3-24 0,-1 1 0 0,0 2 0 0,0-4 0 0,-1 0 0 0,1 1 21 0,2-3-21 15,0 2 0-15,1 0 6 0,-2-4-6 0,-1 0 0 0,2 1-1 0,-4-4 1 0,0 1 0 16,-1 2 0-16,7-5 0 0,-2-1 0 0,2 3 0 0,-2-4 0 0,-1 1 0 0,1 0 23 0,-2-3-23 0,-1-1 0 15,2 2 8-15,-1-4-8 0,-1 2 0 0,2-3 0 0,-2 1 0 0,0-2 0 0,-1 1 51 16,-2-1-51-16,-1-1 0 0,2 1 7 0,-1-3-7 0,3 2 0 0,1-2-15 0,-6-4 15 0,2 0 0 16,-1 1 0-16,1-3 0 0,0 1 0 0,1 1-10 0,-7-4 10 0,1 1 0 0,2 1 3 15,-1-3-3-15,-2 0 0 0,1 0 29 0,-3 0-29 0,1 0 0 0,0-4 0 0,-6 1 0 0,1 1 0 16,0-3 38-16,0-1-38 0,0-1 0 0,2 1 22 0,-3-1-22 0,1-1 0 0,-1 0 14 16,0 2-14-16,-1-2 0 0,3-1 0 0,-5 0 0 0,0-2 0 0,1 0 0 0,-1-1 0 0,0 2 0 0,3-2 0 15,-3 0 0-15,0 0 0 0,-1 0-12 0,-4-1 12 0,0 1 0 0,3-1 0 16,-3 1 0-16,0-2 0 0,0 1-21 0,-2 0 21 0,0 1 0 0,1-3-6 0,-2 1 6 0,0 0 0 0,1-1 11 15,-2 1-11-15,0 1 0 0,0-2 0 0,-3-1 0 0,0 1 0 0,0-1 17 0,1 2-17 0,0-2 0 16,1-1-4-16,-4 1 4 0,0 1 0 0,0-1-18 0,1 2 18 0,0 0 0 0,-1-1 0 16,-2 0 0-16,1 1 0 0,-1 0 6 0,0-1-6 0,0 1 0 0,-2 0 18 0,0-2-18 0,-1 2 0 0,0-1 14 15,1 0-14-15,-1 0 0 0,-1-1 0 0,1 2 0 0,-1 0 0 0,1 2 0 0,-2-2 0 0,1 1 0 16,-3-2 18-16,3 3-18 0,0-2 0 0,-2-1 44 0,0 1-44 0,1 1 0 0,-3-1 0 16,2 2 0-16,-1-1 0 0,0 0 59 0,1 0-59 0,-1 1 0 0,-1-2 34 0,1 1-34 15,1 0 0-15,0-2 16 0,-2 1-16 0,1-1 0 0,-2 0 0 0,2 3 0 0,-1-1 0 0,-2 1-4 16,4-5 4-16,-1 3 0 0,2-2-22 0,-3 2 22 0,0 1 0 0,-1-1-13 0,0 0 13 0,1-1 0 15,-2-1 0-15,2 2 0 0,0 1 0 0,-2-5-3 0,2 5 3 0,0 0 0 0,-1-2-5 16,2 1 5-16,1 1 0 0,0-1-18 0,-2 1 18 0,1-1 0 0,-2-1 0 0,4 2 0 0,-2-1 0 0,-1-1-24 16,2 1 24-16,0 0 0 0,-3-2-10 0,0 4 10 0,-2 0 0 0,1-2-11 0,1 5 11 15,1-2 0-15,-2 0 0 0,3 1 0 0,-2 1 0 0,1-3-19 0,2 3 19 0,-1 0 0 16,0-1 9-16,-2 3-9 0,2 0 0 0,0-2-2 0,-4 3 2 0,2-2 0 0,-1 2 0 0,-3 0 0 16,-1 1 0-16,-3-1-8 0,4 1 8 0,-1 1 0 0,0-2-5 0,1 2 5 0,-3-2 0 0,2 0 66 15,2 4-66-15,0 0 0 0,-1-1 0 0,-1 2 0 0,0-1 0 0,0 2 30 0,1 1-30 0,1 3 0 16,-1-4 1-16,0 3-1 0,0 1 0 0,1-1-12 0,-2 4 12 0,0 0 0 0,1-2 0 15,8 8 0-15,2 0 0 0,-1-2 2 0,1 3-2 0,0-1 0 0,1-2 9 0,2 2-9 0,0-2 0 16,0 0-37-16,2-1 37 0,-1 1 0 0</inkml:trace>
  <inkml:trace contextRef="#ctx0" brushRef="#br1" timeOffset="139204.96">10479 3502 0 0,'0'0'642'0,"0"0"-650"16,-4-15 8-16,0-3 0 0,0 2-7 0,-2 1 7 0,-1 1 0 0,1-4 0 0,-4 4 0 0,1-1 0 0,-2-1-15 15,-1 3 15-15,-1 0 0 0,1 0-21 0,-3 1 21 0,-1 1 0 0,0 0-3 0,-3 1 3 0,0 0 0 16,1 1 0-16,-18-4 0 0,0 1 0 0,0 0-13 0,1 3 13 0,1 1 0 0,0-3 3 16,2 6-3-16,1 2 0 0,0-2-9 0,-1 2 9 0,1 1 0 0,-2-1 0 0,-1 3 0 0,1 0 0 0,-2 3-10 15,4-2 10-15,0 2 0 0,-3-1 18 0,4 3-18 0,0 0 0 0,-1 2 13 0,3 3-13 16,1 0 0-16,-1-2 0 0,1 6 0 0,1-2 0 0,-2 1 0 0,1-1 0 0,1 0 0 15,-1 3-6-15,1-2 6 0,-1 0 0 0,0 2 15 0,2 0-15 0,0-1 0 0,-3 2 0 0,6-1 0 16,-1 3 0-16,0 1-11 0,2 0 11 0,2 1 0 0,-2 1 13 0,5 0-13 0,-1 1 0 0,-1 0 17 16,5-2-17-16,0 3 0 0,-3-3 0 0,7 2 0 0,-1-2 0 0,-1 3 26 0,5 0-26 15,-1 0 0-15,-2 2-2 0,8-3 2 0,0 0 0 0,-1-1-11 0,5 1 11 0,0-1 0 0,2-1 0 32,4 4 0-32,-1 1 0 0,0-2-32 0,7 2 32 0,-1-1 0 0,3 1-15 0,4-2 15 0,1 0 0 0,-2 3 1 0,5-2-1 0,-1 3 0 0,0 0 0 0,4-1 0 0,0-2 0 0,1 2-7 15,1-4 7-15,0 2 0 0,2 0-7 0,1-4 7 0,-1 2 0 0,1 1-17 0,1-2 17 0,0 1 0 0,3 0 0 16,-3-2 0-16,0 2 0 0,3-1-9 0,0 3 9 0,3 1 0 0,-1 0 8 15,1 1-8-15,3-2 0 0,-3 3-15 0,1 1 15 0,-1-1 0 0,2 0 0 0,-4 1 0 0,0-2 0 0,2 4-16 16,-6-5 16-16,0 1 0 0,2 0 11 0,-4-3-11 0,1 0 0 0,-1 3-15 16,-7-4 15-16,0 2 0 0,2 0 0 0,-9-3 0 0,1 2 0 0,0-2-9 0,-6 1 9 0,0 0 0 0,0 0 3 15,-5-1-3-15,0 0 0 0,1 0 11 0,-6-2-11 0,0 0 0 0,1-1 0 0,-5 0 0 0,0 0 0 16,-1 2-5-16,-3-2 5 0,-1 0 0 0,-1 1 25 0,1-9-25 0,0 0 0 0,-3-2 28 0,-8 14-28 16,0-1 0-16,1-1 0 0,-4 1 0 0,1 1 0 0,-4-2-17 0,2-1 17 0,0 2 0 0,0 1-7 15,-2-2 7-15,-1 1 0 0,-1-2 13 0,0 1-13 0,-2 1 0 0,0 0 0 0,2 0 0 0,0 0 0 16,-3 1 3-16,3-2-3 0,-1 1 0 0,-1 0 2 0,2 2-2 0,1 1 0 0,0-2 18 15,3 2-18-15,-2 1 0 0,0-1 0 0,3 3 0 0,-1-1 0 0,-2 1 23 0,6 0-23 0,-1 0 0 16,-2 1 10-16,5 0-10 0,-2 2 0 0,1 0 19 0,4 2-19 0,1-1 0 0,-2 1 0 16,4-1 0-16,1 1 0 0,-1 1 4 0,6-1-4 0,0 1 0 0,0 1 8 15,1 1-8-15,1-3 0 0,-2 3 5 0,7 0-5 0,0-1 0 0,0 2 0 0,0-2 0 0,0 1 0 0,2 1 28 16,1-3-28-16,1 0 0 0,0 0 20 0,1-3-20 0,1 1 0 0,1-1 16 0,0-1-16 16,2 1 0-16,0-1 0 0,2-1 0 0,-1-1 0 0,1 3 27 0,2-3-27 0,0 0 0 0,0 0 10 0,3 1-10 15,-1 0 0-15,2 1 11 0,3-2-11 0,-1 0 0 0,1 1 0 0,2-2 0 0,1 3 0 16,0-3 24-16,0-1-24 0,1 0 0 0,1 2 2 0,-2 1-2 0,-1-1 0 0,4 2-2 0,7-2 2 0,-1-2 0 15,2 4 0-15,-2-6 0 0,1 0 0 0,0 4 3 0,0-6-3 0,1 1 0 0,-1 2-9 16,4-4 9-16,-2 0 0 0,0 0-2 0,-1-3 2 0,0 1 0 0,0 0 0 0,1-1 0 0,0 0 0 16,2 1 9-16,-1-7-9 0,1 1 0 0,1 3-6 0,3-3 6 0,0 0 0 0,1 0 23 15,-2-2-23-15,0-1 0 0,0 0 0 0,-1-3 0 0,0 1 0 0,1 1 9 0,0-5-9 0,-1 1 0 0,3 0 12 16,-6-3-12-16,2 0 0 0,0 2 11 0,-2-6-11 0,0 1 0 0,1 0 0 16,-2-5 0-16,-1 0 0 0,4 0 23 0,-7-6-23 0,0 2 0 0,3-1 27 0,-5-2-27 0,0-1 0 0,3-1 37 15,-6 0-37-15,0-3 0 0,1 1 0 0,-4-4 0 0,1 1 0 0,1-1 38 0,-3-3-38 0,0 0 0 16,0 0 22-16,-5-5-22 0,0 0 0 0,1-1 6 0,-4-3-6 0,2 2 0 0,1-2 0 15,-6-1 0-15,1-2 0 0,-1 1 11 0,-2-5-11 0,0 1 0 0,2-2 3 0,-6 1-3 0,0-1 0 16,2-1-12-16,-5 0 12 0,0-2 0 0,1-1 0 0,-3 0 0 0,0-2 0 0,2 1-40 16,-5-3 40-16,0 1 0 0,2 0-26 0,-4-3 26 0,0 0 0 0,0 1-36 0,-3-3 36 0,-1 1 0 15,1-2 0-15,-1 2 0 0,0 1 0 0,-1-4-36 0,-3 1 36 0,1 1 0 0,0-2-18 16,-2 0 18-16,-1 0 0 0,0-1-15 0,-3-1 15 0,1 1 0 0,0-2 0 0,-4 1 0 0,1 0 0 16,-4-2-1-16,2-2 1 0,1 1 0 0,-2 1-8 0,2 5 8 0,-1-1 0 0,-1-1 5 15,0-4-5-15,-1-2 0 0,-1 2 0 0,-6 0 0 0,0 0 0 0,-2 0-4 0,2 0 4 0,-1 0 0 0,0 1-17 16,0 4 17-16,-1-1 0 0,1 1 8 0,-1 0-8 0,-1 1 0 0,-1 0 0 0,1 1 0 0,0 1 0 15,-1-1 1243-15,-2 3-1243 0,-1 0 0 0,0-3 0 0,-5 4 0 0,-1 0 0 0,0 0 0 16,-4 1 0-16,0 1 0 0,0-2 0 0,2 6 0 0,-1 1 0 0,-2-2 0 0,0 0 0 0,0 1 0 16,-1 0 0-16,-2 2 0 0,0 1 0 0,0-1 0 0,-5 4 0 0,-1 0 0 0,0 0-1145 15,1 3 1145-15,-2 0 0 0,-1-3-31 0,-6 7 31 0,0-1 0 0,1 0-32 0,-4 2 32 0,0 1 0 0,-1-1-11 16,-4 7 11-16,1 0 0 0,0-2 0 0,-1 7 0 0,-1-1 0 0,0 2 26 0,0 1-26 0,-2 0 0 16,0 0-8-16,9 1 8 0,1 2 0 0</inkml:trace>
  <inkml:trace contextRef="#ctx0" brushRef="#br1" timeOffset="191307.34">25267 11144 0 0,'0'0'263'0,"0"0"-267"0,-1 2 4 16,0-2 0-16,-2 2 5 0,3 0-5 0,0 0 0 0,-1 1 0 0,1 0 0 0,0 1 0 0,0 0 0 15,4 10 0-15,-1 2 0 0,1-1 7 0,1 3-7 0,0 1 0 0,0 0 15 0,1 3-15 0,0 1 0 16,1 0 6-16,4 18-6 0,0 0 0 0,3 2 0 0,-3-4 0 0,2 1 0 0,0 3 15 16,-3-4-15-16,1 1 0 0,1 0 25 0,-2 1-25 0,1-1 0 0,1 1 22 0,-2-2-22 0,-2 0 0 0,1 1 0 15,-1-3 0-15,1 0 0 0,1 1 15 0,-3 0-15 0,0 0 0 0,2 0 5 0,-3 2-5 0,0 0 0 16,2 0-1-16,2 2 1 0,-2-1 0 0,2 1 0 0,0 0 0 0,-1-2 0 0,2 1 0 16,-1 1 0-16,-1-2 0 0,0 4-15 0,0-7 15 0,2 0 0 0,-2 2-2 0,-3-2 2 0,1-1 0 15,1 1 0-15,-3-6 0 0,0 1 0 0,0 1-1 0,-1-5 1 0,1-1 0 0,0 0-5 0,0-4 5 16,0 0 0-16,0 2-7 0,-1-8 7 0,0 1 0 0,2 1 0 0,-5-13 0 0,1 1 0 0,1 0-11 15,-2 0 11-15,0-1 0 0,0 1-1 0,-1-7 1 0,0 0 0 0,0 2 3 16,0-1-3-16,0-1 0 0,2 2 0 0,-2-2 0 0,0 0 0 0,2 2 5 0,-1-2-5 0,0 0 0 0,0 1-16 16,0-2 16-16,0 0 0 0,2-2-20 0,4-6 20 0,-1 0 0 0,1 0 0 0,-7 9 0 0,0 0 0 15</inkml:trace>
  <inkml:trace contextRef="#ctx0" brushRef="#br1" timeOffset="191607.67">26064 11373 0 0,'0'0'268'0,"0"0"-277"15,-1-16 9-15,0 1 0 0,-2-1-2 0,2 2 2 0,0 0 0 0,0 0 14 16,1 9-14-16,0-1 0 0,-1-1 0 0,1 3 0 0,0 0 0 0,-1-1 16 0,1 1-16 0,0 1 0 0,0 0 10 16,0 2-10-16,0 1 0 0,1-4 2 0,-1 4-2 0,0 0 0 0,1-1 0 0,0 1 0 0,0 1 0 0,0 0 6 15,0 2-6-15,0-2 0 0,1 3 15 0,3 10-15 0,1 0 0 0,-1 0 29 16,1 7-29-16,0-2 0 0,0 0 0 0,5 20 0 0,0 0 0 0,2 0 32 0,-13-39-32 0,0 0 0 0,0 0 23 15,18 72-23-15,1 1 0 0,-1 1 4 0,-9-37-4 0,-1-1 0 0,3 1 0 0,-4-2 0 0,1 0 0 16,-1 0 8-16,1 0-8 0,0 2 0 0,2-1 7 0,-1 0-7 0,0 0 0 0,1 0 1 16,-3-1-1-16,0 0 0 0,2 1 0 0,-2-4 0 0,-1 1 0 0,2 0-9 0,-1 0 9 0,1-1 0 15,1 1 2-15,-4-2-2 0,0-1 0 0,1 1 7 0,-4-5-7 0,1 1 0 0,0 2 0 16,0-6 0-16,0-2 0 0,0 2 4 0,-1-6-4 0,0 0 0 0,1 2-9 0,-3-13 9 0,0 0 0 16,2 3 4-16,-2-2-4 0,0-2 0 0,2 1 0 0,-2-6 0 0,0 0 0 0,0 0-8 15,0 0 8-15,0 0 0 0,-2 2-8 0,2-2 8 0,0 0 0 0,-1 0-27 0,1 0 27 0,0 0 0 0,0 0 0 16,0 0 0-16,0 0 0 0,0-2-20 0,0 2 20 0,0 0 0 0</inkml:trace>
  <inkml:trace contextRef="#ctx0" brushRef="#br1" timeOffset="191807.92">26295 12155 0 0,'0'0'275'0,"0"0"-276"0,-24-2 1 0,0-1 0 16,-2 0 0-16,10 0 0 0,0 2 0 0,0-4 10 0,-3 2-10 0,1 0 0 0,-3 0 20 0,-16-1-20 0,0 0 0 0,-3-2-3 15,4 3 3-15,0 0 0 0,-1-2 0 0,0 2 0 0,-2 1 0 0,0 0 1 16,-2-2-1-16,0 1 0 0,0-2-1 0,1 2 1 0,0 3 0 0,-1-4 15 0,4 3-15 0,-1-1 0 0,-1 0 0 16,8 3 0-16,-1 0 0 0,-1 2 38 0,5-2-38 0,0 0 0 0,-2 1 22 0,4-2-22 0,-1 0 0 15,-1 0 2-15,28 0-2 0,0 0 0 0,0 0 0 0,0 0 0 0,0 0 0 0</inkml:trace>
  <inkml:trace contextRef="#ctx0" brushRef="#br1" timeOffset="191991.03">24804 12379 0 0,'0'0'350'0,"0"0"-316"0,-56 4-34 0,-1 0 0 0,0 2 36 0,39-6-36 0,1 0 0 0,-3 1-8 15,-16-1 8-15,0 0 0 0,-1-1 0 0,0 1 0 0,0 0 0 0,-1 1-20 0,1-2 20 0,-2 0 0 16,0-1-18-16,1-1 18 0,1 0 0 0,-2 1-7 0,39 2 7 0,0 0 0 0</inkml:trace>
  <inkml:trace contextRef="#ctx0" brushRef="#br1" timeOffset="192692.08">23146 10968 0 0,'0'0'583'0,"0"0"-562"16,-4 0-21-16,1 0 0 0,-1-3 0 0,2 3 0 0,0-1 0 16,-1-2-14-16,1 2 14 0,0-1 0 0,2 2 0 0,-3-4-41 0,0 1 41 0,0 1 0 0,3 2 0 0,-4-6-23 15,1 2 23-15,0 0 0 0,0-2 0 0,0 0 0 0,0-2 0 0,-1 1 2 0,1 1-2 0,0-3 0 0,-2 2 16 0,1-1-16 0,1-1 0 16,-1 1 5-16,-1-12-5 0,0 0 0 0,0-3 0 0,1 3 0 0,1-1 0 0,-1 0-11 15,3 3 11-15,0 0 0 0,-2-2-16 0,3 4 16 0,0-1 0 0,1 0-22 0,0 2 22 0,0 0 0 0,0 0 0 16,0 9 0-16,0 2 0 0,0-4-38 0,0 3 38 0,0 0 0 0,2-1-35 16,0 2 35-16,-1 0 0 0,1 0-12 0,0 0 12 0,0-1 0 0,0 1 0 0,0-1 0 0,0 1 0 15,3-2-4-15,-1 3 4 0,-1-2 0 0,1 1-5 0,-1 2 5 0,0-2 0 0,2-2-9 0,0 4 9 0,-1 0 0 16,0 0 0-16,0 2 0 0,0 0 0 0,0-1-25 0,1 2 25 0,-1-1 0 0,0 2-1 16,-1 0 1-16,0 0 0 0,2 3 18 0,-1 1-18 0,0-2 0 0,-1 2 0 0,1 11 0 15,0-1 0-15,1 0 29 0,-4 5-29 0,0-2 0 0,3 3 7 0,-6 2-7 0,-1-2 0 0,1 3-14 16,-6 13 14-16,0 1 0 0,-1 0 0 0,-2-4 0 0,2-1 0 0,-1 1-2 0,0-2 2 0,-1 0 0 0,0 1 28 15,2-5-28-15,-1 1 0 0,1-1 28 0,1-3-28 0,0 0 0 0,-1 0 0 0,1-1 0 0,1 0 0 16,-1 2 14-16,5-5-14 0,0 1 0 0,-3 1 22 0,2-3-22 0,0 0 0 0,0 1 40 16,2-1-40-16,0-2 0 0,-1 4 0 0,4-3 0 0,0 2 0 0,2-2 51 0,6 1-51 0,-1-2 0 15,2 1 27-15,2 0-27 0,-2-1 0 0,0 3 4 0,3-1-4 0,-1-1 0 0,1 3 0 16,-2-2 0-16,2-1 0 0,-2 2-2 0,3-6 2 0,1 1 0 0,2 0 12 0,-2-2-12 0,2 1 0 16,-1-1 3-16,-7-6-3 0,-1-1 0 0,1 2 0 0,-1-2 0 0,1 1 0 0,1-1-21 15,-3 0 21-15,2 0 0 0,0 1-37 0,-3-2 37 0,1 1 0 0,0-1-19 0,-6-5 19 0,0 0 0 16,1 0 0-16,-2-1 0 0,0 0 0 0,2 2-6 0,-3-2 6 0,0 0 0 0,2 3-13 15,-2-2 13-15,0 0 0 0,1-1-13 0,-1 2 13 0,0 0 0 0,-2-1 0 0,1 1 0 0,0 0 0 0,0 1-13 16,-1 1 13-16,0-1 0 0,-1 3-5 0,0-2 5 0,0 3 0 0,-1-3-2 16,-7 13 2-16,1 0 0 0,-3 0 0 0,2 0 0 0,0 1 0 0,-2 1-9 0,3 1 9 0,0-1 0 0,-2 2-12 15,4-1 12-15,0 2 0 0,-4 0 9 0,2 16-9 0,0 0 0 0,-2-1 0 16,9-2 0-16,0-1 0 0,-1 0 29 0,2 2-29 0,0-3 0 0,0 4 27 0,1-3-27 0,0 2 0 0,-2 0 7 16,7 1-7-16,0 0 0 0,0-1 0 0,0-3 0 0,0-1 0 0,3 3-12 0,-4-2 12 0,0 2 0 15,2-1-5-15,-3 5 5 0,0-2 0 0,0 1 3 0,0-1-3 0,0-1 0 0,2 3 0 16,-4 2 0-16,0 0 0 0,1 1-2 0,-3-5 2 0,0-1 0 0,0 2-23 0,-3-8 23 0,0 1 0 0,-2 0-25 15,-5-6 25-15,1 1 0 0,-3-1 0 0,-2-2 0 0,-2-2 0 0,1 2-6 16,-5-3 6-16,0 0 0 0,1 1 12 0,-6-6-12 0,1 1 0 0,-2 0 1 0,-1-6-1 0,1 1 0 0,-2 1 0 16,0-6 0-16,-1-1 0 0,-1 0-22 0,2-6 22 0,-1 0 0 0,-1-1-26 0,3-7 26 0,-1-1 0 15,0 2-24-15,4-10 24 0,0 2 0 0,-1-2 0 0,2-6 0 0,0 0 0 0,-3 0-12 16,9 0 12-16,-1 0 0 0,-2-3-16 0,7 2 16 0,0 0 0 0</inkml:trace>
  <inkml:trace contextRef="#ctx0" brushRef="#br1" timeOffset="193075.68">21654 10244 0 0,'0'0'450'0,"0"0"-414"16,0 0-36-16,0 2 0 0,0-2 0 0,2 3 0 0,-2-2 0 0,0 0 0 0,1 3 42 16,-1-3-42-16,0 0 0 0,1 2-19 0,-1-2 19 0,0-1 0 0,0 4-47 0,-1-4 47 0,0 2 0 15,0 1 0-15,0 0 0 0,-1-1 0 0,-1 2-11 0,1 0 11 0,0 0 0 0,-2-1 8 16,-8 10-8-16,1-3 0 0,-1 3 11 0,-2-1-11 0,1 1 0 0,-2 0 0 0,1 1 0 0,0-3 0 16,0 4-7-16,0-3 7 0,1 1 0 0,-2 2-4 0,1-2 4 0,-1 1 0 0,0 0 28 15,2-1-28-15,-1 0 0 0,-1 4 0 0,2-4 0 0,1 1 0 0,-3 2 47 0,4-1-47 0,0-1 0 16,-1 1 29-16,2 0-29 0,0-1 0 0,-1 4-6 0,3-2 6 0,-1-1 0 0,0 3 0 0,2-3 0 0,0 3 0 15,0 0 1-15,2 0-1 0,-1-1 0 0,0 2 17 0,2-1-17 0,0 1 0 0,-3-1 34 16,4 1-34-16,-1-2 0 0,-1 2 0 0,2 2 0 0,0-3 0 0,-2 0 12 0,1 2-12 16,0-1 0-16,-3 0-13 0,2-2 13 0,0 1 0 0,-1 2-16 0,0-2 16 0,0-3 0 0,-3 4 0 15,2-3 0-15,0-1 0 0,0 3-9 0,-1-5 9 0,1 0 0 0,0 3-20 0,1-5 20 0,-2 1 0 16,0 1-52-16,5-9 52 0,0 1 0 0,0-2 0 0,0 1 0 0,0-1 0 0,0 0-69 16,3-3 69-16,0 0 0 0,0 0-50 0,0 0 50 0,0 0 0 0</inkml:trace>
  <inkml:trace contextRef="#ctx0" brushRef="#br1" timeOffset="193260.25">21661 10861 0 0,'0'0'713'0,"0"0"-764"0,-49 32 51 0,0 1 0 0,-3 2-57 0,23-17 57 0,-2-1 0 0,-2-1-25 16,3 0 25-16,-1-1 0 0,-1 0 0 0,2-1 0 0,-1-1 0 0,1 0-6 0,3 1 6 0,0-2 0 15,-3 3-31-15,4-2 31 0,0 1 0 0,-1 1-55 16,3 0 55-16,1-3 0 0,23-12 0 0</inkml:trace>
  <inkml:trace contextRef="#ctx0" brushRef="#br1" timeOffset="193626.87">21020 12241 0 0,'0'0'269'0,"0"0"-260"0,-6 8-9 0,1 0 0 0,-1-1 36 15,2 1-36-15,0 0 0 0,-1 1 62 0,1-1-62 0,2 0 0 0,2-8 0 0,-4 10 0 0,4-6 0 16,0 0 0-16,-2 1 32 0,2-1-32 0,0 0 0 0,2 1-6 0,-1 1 6 0,0-1 0 16,1 1-6-16,0 0 6 0,2-2 0 0,0 1 0 0,0 1 0 0,0-1 0 0,0 1 26 15,11 4-26-15,-1-3 0 0,0 3 43 0,4-4-43 0,1-1 0 0,-1 2 15 0,2-5-15 0,0 0 0 0,0 3 0 16,2-5 0-16,-1 0 0 0,0-3-6 0,1 1 6 0,0-2 0 0,0-1 3 0,-1-1-3 0,0-1 0 15,2 1 13-15,11-8-13 0,-1 1 0 0,1-2 0 0,-6 2 0 0,-1-1 0 0,-1 0 10 0,-13 5-10 16,0 1 0-16,1-2-10 0,-4 1 10 0,0 0 0 0,1-2 2 0,-3 0-2 0,0-1 0 16,3 0 0-16,-5-2 0 0,0 1 0 0,3-3 20 0,-5 2-20 0,1 0 0 0,0-3 45 0,-5 1-45 15,0 0 0-15,2-1 27 0,-5 0-27 0,0 1 0 0,0 0 0 0,-4-2 0 0,1 2 0 16,-1-1 0-16,0 1 0 0,-1 0 0 0,-1 2 4 0,-2-1-4 0,-1 2 0 0,1-2 12 0,-1 4-12 0,-1-1 0 16,-2 0 0-16,-1 2 0 0,1 1 0 0,-2-4 12 0,0 6-12 0,-1 0 0 0,-3 0-12 15,2 3 12-15,-1 0 0 0,-2-1-38 0,0 2 38 0,0 1 0 0,0 0 0 0,-14 4 0 0,-1 0 0 16,-2 1-43-16,9 3 43 0,1 0 0 0,-1 1-47 0,16-1 47 0,1 0 0 0,-3 0-42 15,16-6 42-15,0 0 0 0,0 0 0 0,0 0 0 0,0 0 0 0,0 0-33 0,0 0 33 0,0 0 0 0</inkml:trace>
  <inkml:trace contextRef="#ctx0" brushRef="#br1" timeOffset="194160.47">21006 14096 0 0,'0'0'350'0,"0"0"-318"0,-1 16-32 0,0-1 0 0,-1 2 0 16,1-4 0-16,0 1 0 0,0 1 61 0,1-10-61 0,0 2 0 0,-1-2 47 0,1 1-47 0,0 0 0 0,0-1 18 15,0-2-18-15,0 0 0 0,0 1 0 0,0 0 0 0,0-2 0 0,1 1 9 0,-1-2-9 0,0 0 0 16,1 2 30-16,-1-2-30 0,0 0 0 0,0 0 38 0,0-2-38 0,0 0 0 0,1 0 0 15,-1-2 0-15,0 0 0 0,1-1 24 0,1-11-24 0,0-1 0 0,0 0 7 0,0-6-7 0,0 1 0 16,2-3 0-16,3-20 0 0,-1 0 0 0,1 1 0 0,-3 0 0 0,0 0 0 0,3-2 15 0,-3 5-15 0,0 0 0 16,0 1 22-16,-2 3-22 0,0 2 0 0,2-3-21 0,-4 7 21 0,0 0 0 0,1-1 0 15,-1 5 0-15,0 0 0 0,0-1-44 0,1 7 44 0,0-1 0 0,2 0-36 0,-3 4 36 0,0 0 0 16,1 1-7-16,-1 9 7 0,0 0 0 0,1 0 0 0,-1 1 0 0,0 2 0 0,-1-3 14 16,1 7-14-16,0 0 0 0,-1-1 0 0,1 1 0 0,0 0 0 0,-1-3-2 0,1 2 2 0,0 0 0 0,-1 0 0 15,1 0 0-15,0 0 0 0,0-1-9 0,0 2 9 0,0 0 0 0,1-1-6 0,0 1 6 0,0 0 0 16,0-3 5-16,0 6-5 0,1-3 0 0,2 1 0 0,-2-1 0 0,0 2 0 15,2 1 6-15,-1 0-6 0,0 0 0 0,1 3 33 0,7 8-33 0,-1-1 0 0,2 0 0 0,2 4 0 16,-1 0 0-16,2 0 0 0,-2 1 0 0,1 0 0 0,2 1 30 0,-2 0-30 0,-1 0 0 0,1 0-1 16,0-1 1-16,-2 1 0 0,2 1-21 0,-2-2 21 0,1 0 0 0,-1 1 0 0,-1 0 0 0,1-2 0 15,0 1-20-15,-2-3 20 0,1 1 0 0,-1 0-12 0,-10-16 12 0,0 0 0 0,0 0 5 16,0 0-5-16,0 0 0 0,0 0 0 0,0 0 0 0,0 0 0 0,0 0 5 0,0 0-5 0,0 0 0 16,0 0 13-16,0 0-13 0,0 0 0 0,0 0 22 0,23 27-22 0,0 1 0 0,1 1 0 15,-22-31 0-15,0 0 0 0,1 0 21 0,-1-2-21 0,0-1 0 0,2 0 7 0,5-10-7 0,0-2 0 0,1-2-10 16,6-23 10-16,1 0 0 0,0-2 0 0,-3 2 0 0,-1 0 0 0,1-2-10 0,-2 4 10 0,0-2 0 15,2-1-17-15,-3 5 17 0,0-1 0 0,1 0-29 0,-1 1 29 0,1 0 0 0,1-2 0 16,-3 4 0-16,-1-1 0 0,0-1-51 0,5-2 51 0,-2 0 0 0,1 0-54 0,0 3 54 0,-1-1 0 16,3 0-32-16,-3 1 32 0,1 1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32:21.9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18447 5938 0 0,'0'0'303'0,"0"0"-306"16,4 3 3-16,0-1 0 0,0 3 11 0,-1-4-11 0,1 0 0 16,-1 2 18-16,0-2-18 0,0 0 0 15,1 2 0-15,0-1 0 0,0 1 0 0,0 0 17 0,1-1-17 0,-1 1 0 0,1 1 22 0,-1-1-22 0,0 0 0 0,3 2 27 16,-3 0-27-16,1-1 0 0,-1 0 0 0,-1 1 0 0,0 1 0 0,2-1 28 0,-2 1-28 0,0 0 0 0,0 0 19 16,0 1-19-16,-1-1 0 0,1 2 4 0,-3 0-4 0,0 0 0 0,2 0 0 0,-5 10 0 0,0-1 0 0,-2 3 5 0,5-20-5 0,0 0 0 15,0 0 7-15,0 0-7 0,0 0 0 0,0 0 19 16,0 0-19-16,0 0 0 0,0 0 0 0,0 0 0 0,0 0 0 0,0 0 12 0,0 0-12 0,0 0 0 0,0 0 26 0,0 0-26 0,0 0 0 0,0 0 21 15,-7 15-21-15,0 2 0 0,0 1 0 0,-151 55 0 0,-1 1 0 0,1 2 16 0,158-76-16 0,0 0 0 16,0 0 17-16,0 0-17 0,0 0 0 0,0 0 23 0,-88 0-23 0,1 0 0 0,-1-3 0 16,61-2 0-16,-1-1 0 0,-1 2 27 0,1-2-27 0,-1 1 0 0,1-2 17 15,-1 0-17-15,-1-2 0 0,-1 2 22 0,2-2-22 0,0 1 0 0,-2-4 0 0,4 3 0 0,-1-2 0 0,-1-1-6 0,3 1 6 16,0-1 0-16,-2 1-28 0,2-5 28 0,0 1 0 0,0-1-23 0,-1-1 23 0,1-3 0 16,-2 2 0-16,5 1 0 0,-1-3 0 0,0 0 0 0,2-2 0 0,0 0 0 0,-1 0-15 0,3 0 15 15,-1 0 0-15,-2-2-21 0,5 3 21 0,0 0 0 0,1-1 0 0,2-2 0 0,1 1 0 0,-2 0-9 16,4-2 9-16,-2 2 0 0,1-1 13 0,3-1-13 0,-1 0 0 0,0 0-14 0,4 0 14 0,-1 0 0 15,-1-3 0-15,5 3 0 0,0 0 0 0,-2-1-41 0,6 0 41 0,0-1 0 0,0 2-37 16,3-1 37-16,-1-1 0 0,2 1-11 0,2 0 11 0,0 1 0 0,1 1 0 0,2-2 0 0,0 2 0 16,0-2-1-16,4 2 1 0,-1 0 0 0,3-2-4 0,1 4 4 0,0-1 0 0,-1-1-17 15,3 3 17-15,-1 0 0 0,4-1 0 0,-1 3 0 0,0 0 0 0,1 0-14 0,1 1 14 0,1 1 0 16,0-2 0-16,0 2 0 0,0 0 0 0,2 3 19 0,1-1-19 0,1 1 0 0,1-2 0 0,1 2 0 16,0 2 0-16,2-3 2 0,-2 6-2 0,-1-1 0 0,1 0-6 0,-1 1 6 0,-1 1 0 0,1-1 10 15,2 3-10-15,-1 1 0 0,0-1 0 0,5 1 0 0,-2 0 0 0,0 2 11 0,1 1-11 16,-1-1 0-16,2 1 8 0,-1 2-8 0,-1 0 0 0,1 2-3 0,-2 2 3 0,-1-2 0 0,1 3 0 15,0 1 0-15,-1-1 0 0,2 2-2 0,-2 1 2 0,-1 1 0 0,2 1 5 0,0 1-5 0,-1 0 0 16,0 1 20-16,-3 3-20 0,1-3 0 0,1 4 0 0,-5 0 0 0,2-2 0 0,1 5-6 16,-4-2 6-16,0-1 0 0,1 3-2 0,-2 1 2 0,0-2 0 0,1 3 9 0,-4-2-9 0,2 0 0 0,0 2 0 15,-5 1 0-15,1 0 0 0,0 1 19 0,-2 1-19 0,-2 1 0 16,3 1 9-16,-5 2-9 0,0 1 0 0,2-1 7 0,-3 0-7 0,0 1 0 0,2-2 0 0,-6 1 0 0,0-1 0 0,0 2 14 16,-2-1-14-16,-1 0 0 0,2 2 11 0,-5 2-11 0,0 0 0 0,2-1 9 0,-4 2-9 0,0-1 0 15,0 0 0-15,-5 1 0 0,1 0 0 0,-1 1 22 0,-5-3-22 0,-2 2 0 0,2 1 14 16,-3-3-14-16,1 0 0 0,-2 3 1 0,0-2-1 0,-2 0 0 0,0 2 0 0,-3-3 0 0,0 1 0 15,-1 2 0-15,-1-6 0 0,1 2 0 0,-1 1-10 0,0-4 10 0,-2 2 0 0,-1 1-19 16,1-1 19-16,0 1 0 0,-3 0 0 0,1 0 0 0,-1-1 0 0,-3 1-43 0,0 1 43 0,0 0 0 0,-2 2-54 16,4-5 54-16,0-1 0 0,-1 4-48 0,30-31 48 0,0 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4:35:10.9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27360 4109 0 0,'0'0'529'0,"0"0"-556"0,0 4 27 0,0 0 0 0,-1 0 0 16,0-2 0-16,0 0 0 0,1-2 0 0,-3 5-20 0,-1-3 20 0,1 0 0 0,0 1 38 0,-15 3-38 0,1 0 0 15,-3 1 12-15,-21 0-12 0,0 1 0 0,0 0 0 0,-1-5 0 0,0 0 0 0,-1 2-10 16,0-4 10-16,-2 1 0 0,1 1-19 0,-2-3 19 0,2 0 0 0,-3 0-19 0,6-2 19 15,-1 0 0-15,-2 0 0 0,3 2 0 0,-2-1 0 0,2-3-1 0,-2 3 1 0,0-2 0 0,-2-1 10 0,2-1-10 0,0 1 0 16,-1-1 46-16,1-1-46 0,0 1 0 0,-2-3 0 0,2 1 0 0,1 2 0 0,-2-2 35 0,-5 0-35 0,-2 1 0 16,1-3 27-16,1 0-27 0,0 1 0 0,-3-1 21 0,-1 1-21 0,-2 0 0 0,0-1 0 15,4-1 0-15,1 0 0 0,-2 1 11 0,5-1-11 0,0-1 0 0,-1 0 2 0,6 0-2 0,0 0 0 16,-2-1-3-16,9 0 3 0,-1 1 0 0,0-2 0 0,5 1 0 0,1-1 0 0,-1 1-16 16,6-1 16-16,-1 1 0 0,-1-2 7 0,3-2-7 0,-2 1 0 0,1 1 5 0,5-2-5 0,1-1 0 0,-2 0 0 15,7-1 0-15,0 0 0 0,-1 0 25 0,5 1-25 0,1 0 0 0,0-2 20 0,5 0-20 0,-1 1 0 16,-1-1 21-16,6 7-21 0,0 0 0 0,1 1 0 0,2-13 0 0,0-1 0 0,2 2-4 15,3-3 4-15,0-1 0 0,1 1-29 0,6 1 29 0,-1 0 0 0,4-2 3 0,3 1-3 0,-1 0 0 16,3-3 0-16,1 3 0 0,1 0 0 0,-2 1 40 0,7 0-40 0,1 3 0 0,-1-2 23 16,3 2-23-16,1 0 0 0,2-1-5 0,-5 7 5 0,1-1 0 0,-1-2 0 0,2 1 0 0,1 1 0 15,1-3 17-15,2 5-17 0,1 2 0 0,0-5 5 0,1 3-5 0,-1 1 0 0,0-2 7 16,5 3-7-16,-3-2 0 0,4 2 0 0,-2 1 0 0,1 1 0 0,0-2 17 0,2 4-17 0,0 1 0 0,1-1-14 16,0 3 14-16,0 1 0 0,1-5-40 0,-2 4 40 0,0 0 0 0,-1-2 0 15,2 4 0-15,0 0 0 0,3 0-4 0,-3-1 4 0,2 3 0 0,-2-2 4 0,2 4-4 0,-2 0 0 0,2-1-4 16,-1 3 4-16,2 2 0 0,-2 2 0 0,1-2 0 0,-2 4 0 0,3-3 12 15,-4 5-12-15,2-1 0 0,-2 4-26 0,2-3 26 0,-2 2 0 0,4 2-24 0,-2-1 24 0,0 0 0 0,2 2 0 16,-7-1 0-16,-1 0 0 0,3 3 24 0,-7 0-24 0,0 1 0 0,4 2-40 0,-4 3 40 0,1 0 0 16,0 1-21-16,-4-1 21 0,1 1 0 0,0 2 0 0,-4-3 0 0,-1 0 0 0,1 1-14 15,-9 2 14-15,2 1 0 0,1 0 13 0,-9 2-13 0,1-1 0 0,2 0 17 0,-7 1-17 0,-1 0 0 0,3 3 0 16,-6 0 0-16,0 2 0 0,3-1-4 0,-7 2 4 0,0 0 0 0,2-1 20 0,-7 3-20 0,0-2 0 16,-2 1 11-16,-7-1-11 0,-1 1 0 0,1 0 0 0,-7-4 0 0,1-1 0 0,-3 2 1 15,-8-5-1-15,0 0 0 0,-1 0 22 0,-4-3-22 0,-1 0 0 0,-2 0 8 0,-3 0-8 0,0 0 0 16,-4 2 0-16,0 0 0 0,-1 0 0 0,-2 1-5 0,-6-3 5 0,0 0 0 0,-1 2-21 15,1-8 21-15,-2 2 0 0</inkml:trace>
  <inkml:trace contextRef="#ctx0" brushRef="#br0" timeOffset="7107.1">4893 6904 0 0,'0'0'308'0,"0"0"-308"16,0 0 0-16,0 0 0 0,0 0 11 0,0 0-11 0,0 0 0 0,2 2 29 0,-2-2-29 0,0 0 0 16,0 1 11-16,0 1-11 0,0-1 0 0,3-1 0 15,-3 2 0-15,1 0 0 0,0 1-19 0,0 0 19 0,0-2 0 0,1 3-19 0,0-1 19 0,-2 1 0 0,3-2-7 0,-3 3 7 0,1-1 0 0,-1-4 0 0,3 6 0 16,-2-3 0-16,1 1 0 0,-2 2 8 0,0-1-8 0,0 0 0 0,3 2 20 0,-3-2-20 15,0 1 0-15,0-1 30 0,0 1-30 0,0-1 0 0,-3-1 0 0,3 3 0 0,-2-3 0 0,1 2 8 16,-3-3-8-16,2 0 0 0,-1 2 3 0,0-2-3 0,0 1 0 0,0-1 11 0,0-2-11 0,0 2 0 16,-2-2 0-16,0 0 0 0,1 1 0 0,0 0 12 0,-1-2-12 0,1 0 0 0,-2 1-14 15,0-1 14-15,1 0 0 0,-2-1-5 0,2 0 5 0,0 0 0 0,-1-2 0 0,1 2 0 0,-1-2 0 0,1 1-1 16,-1-2 1-16,1 1 0 0,0-1-10 0,0-1 10 0,2 1 0 0,-2-2-7 0,2 2 7 0,0-3 0 16,0 1 0-16,1 0 0 0,1 0 0 0,-2-1-3 0,3 1 3 0,0-1 0 0,0 0 7 15,1 1-7-15,1-1 0 0,-2-1 10 0,2 2-10 0,0 0 0 0,2-2 0 0,-1 2 0 16,0-1 0-16,3 2 10 0,-1 0-10 0,0 1 0 0,1-3 10 0,0 3-10 0,0 0 0 0,2 0 1 15,-2 2-1-15,0-1 0 0,2 1 0 0,-1 2 0 0,1 0 0 0,1-3 4 0,-2 5-4 0,1-1 0 16,1 0 25-16,-2 0-25 0,0 2 0 0,3 0 17 0,-3 0-17 0,0 0 0 0,2 2 0 0,-3 0 0 16,1-1 0-16,1 3 6 0,-5-2-6 0,1 2 0 0,3-1-3 0,-3 1 3 0,-1-2 0 15,0 2-9-15,-2 0 9 0,1-1 0 0,-1 1 0 0,-1-2 0 0,0 2 0 0,-1 1-3 0,-2-1 3 0,1-2 0 16,-2 2 6-16,0-2-6 0,1 0 0 0,-2 1 9 0,0-2-9 0,1 1 0 0,-2 1 0 16,0-3 0-16,1 0 0 0,-2 3-10 0,1-4 10 0,1 0 0 0,-1 1-38 0,-1-2 38 0,2-1 0 15,-1 4-41-15,0-4 41 0,1 0 0 0,-2 0 0 0,7 0 0 0,0 0 0 0,0 0-39 16,0 0 39-16,0 0 0 0,0 0-30 0,0 0 30 0,0 0 0 0</inkml:trace>
  <inkml:trace contextRef="#ctx0" brushRef="#br0" timeOffset="7525.39">5603 6610 0 0,'0'0'404'0,"0"0"-404"15,0 1 0-15,0 1 0 0,-2 0-1 0,2-2 1 0,0 0 0 0,0 1-13 16,0-1 13-16,0 0 0 0,2 2-37 0,-1 0 37 0,1-2 0 0,-2 2 0 0,1 1 0 15,0-1 0-15,1-1-28 0,0 2 28 0,0-1 0 0,1 1-31 0,-2-1 31 0,2-1 0 0,-3-1 0 0,3 5-21 16,-3-3 21-16,1 2 0 0,2-1 0 0,-1 0 0 0,-2 0 0 0,2 1-5 0,-2-2 5 0,0 0 0 0,2 2 21 16,-2-3-21-16,0 2 0 0,-2 1 23 0,0-1-23 0,0-1 0 0,1 0 0 0,-2 1 0 0,0-2 0 15,-4 2 7-15,2-2-7 0,0 0 0 0,-1 1-13 0,0-2 13 0,-1 0 0 0,1 3 2 16,0-3-2-16,-1 0 0 0,-1 0 0 0,0 0 0 0,1 0 0 0,0-3 12 0,1 3-12 0,-1-1 0 16,-1-1 5-16,2-1-5 0,-1 1 0 0,1 1-18 0,0-2 18 0,1 2 0 0,-1-1 0 0,2-1 0 15,0 1 0-15,0-3-13 0,1 4 13 0,2-2 0 0,-2 0-4 0,1 1 4 0,1-1 0 0,0-1-17 16,1 4 17-16,0-4 0 0,0 1 0 0,1 0 0 0,0 2 0 0,2-4-12 0,0 3 12 15,1 2 0-15,-1-5-4 0,1 2 4 0,0 1 0 0,1-1-1 0,1 0 1 0,-2 1 0 0,4 0 0 16,1 1 0-16,-3 0 0 0,1 0 25 0,2 0-25 0,-1 0 0 0,0-2 25 0,-8 3-25 0,0 0 0 16</inkml:trace>
  <inkml:trace contextRef="#ctx0" brushRef="#br0" timeOffset="7758.01">6053 6661 0 0,'0'0'599'0,"0"0"-595"0,-4 12-4 0,2 1 0 16,-4 0 0-16,-1 6 0 0,0-1 0 0,-3 2-18 0,1-1 18 0,1-1 0 0,-3 2-33 0,1-3 33 0,-1 1 0 0,1-1-24 16,1 0 24-16,-1-2 0 0,0 0 0 0,1-2 0 0,1 0 0 0,-2 1-3 0,5-9 3 15,1 1 0-15,1-1-6 0,0 1 6 0,-2-2 0 0,0 2-10 0,1-1 10 0,1-2 0 0,-3 2 0 16,2-1 0-16,0-2 0 0,-1 4 8 0,0-3-8 0,0 0 0 0,-1 2-15 0,1-1 15 0,0-1 0 15,0 1-27-15,1-2 27 0,-2 1 0 0,0-1 0 0,6-2 0 0,0 0 0 0</inkml:trace>
  <inkml:trace contextRef="#ctx0" brushRef="#br0" timeOffset="7908.34">5716 6788 0 0,'0'0'514'0,"0"0"-494"0,8 8-20 0,1 0 0 0,-1 1 0 15,6 5 0-15,-1-1 0 0,1 1 0 0,2-1 0 0,-2 2 0 0,2 0 4 0,-3-2-4 0,0 1 0 16,3 1-46-16,-4-3 46 0,1 1 0 0,1 1-72 0,-4-2 72 0,1-1 0 0,1 0 0 16,-8-6 0-16,0-2 0 0,-4-3 0 0,6 7-31 0,-6-7 31 0,0 0 0 0</inkml:trace>
  <inkml:trace contextRef="#ctx0" brushRef="#br0" timeOffset="8343.2">6272 6970 0 0,'0'0'516'0,"0"0"-506"0,2 4-10 0,0-1 0 0,1 0 30 16,-1-2-30-16,-2 2 0 0,3-2 14 0,0 3-14 0,-2-3 0 0,2 4 0 16,-1-4 0-16,0 1 0 0,2 2-19 0,-2-2 19 0,0 1 0 0,1 0-39 0,-1 0 39 0,1-1 0 0,-3-2 0 0,3 3-26 15,-3 0 26-15,1 0 0 0,2 1 0 0,-2-2 0 0,0 1 0 0,0-2-1 0,-1 1 1 0,0-2 0 0,2 3-12 16,-2-3 12-16,0 0 0 0,-2 2-27 0,1-2 27 0,0 0 0 0,0 1 0 0,-1-1 0 0,0 0 0 15,0-1-28-15,1 0 28 0,-2 0 0 0,0-2-31 0,0 3 31 0,1-3 0 0,-3 1-17 0,3 0 17 16,0 0 0-16,-2-1 0 0,2-1 0 0,1 2 0 0,-4-2-14 0,3 0 14 0,0 2 0 16,0-4-9-16,1 2 9 0,0 1 0 0,0-2-2 0,1 0 2 0,0 1 0 0,-4 0 0 0,4-1 0 0,0 1 0 15,2 0 0-15,0 1 0 0,-2-1 0 0,2 0 5 0,0 2-5 0,0 1 0 0,0-4 20 16,1 3-20-16,0 0 0 0,0-1 0 0,0 1 0 0,0 1 0 0,1-1 42 0,0 1-42 0,0 0 0 16,0-1 39-16,-1 2-39 0,0 0 0 0,2-2 23 0,-2 2-23 0,0 0 0 0,3 0 0 15,-3 0 0-15,0 0 0 0,1 1 3 0,-2-1-3 0,0 0 0 0,2 3-5 0,-2-2 5 0,1 0 0 16</inkml:trace>
  <inkml:trace contextRef="#ctx0" brushRef="#br0" timeOffset="8775.43">6921 6589 0 0,'0'0'269'0,"0"0"-256"0,2 3-13 0,0 1 0 0,0-2 51 0,1 2-51 0,0 2 0 16,0-3 0-16,-1 2 0 0,0-1 0 0,2-1 44 15,0 2-44-15,-3 0 0 0,4 0 13 0,-4-2-13 0,-1-3 0 0,2 5 0 0,1-1-10 0,-2 2 10 0,0-3 0 0,2 1 0 0,-3-1 0 0,0-1 0 16,2 2 3-16,-2-1-3 0,0 1 0 0,-1 0 45 0,0-3-45 0,0 1 0 0,-1 1 71 0,0-2-71 0,0 0 0 16,-1 3 0-16,0-3 0 0,0 0 0 0,-2 1 59 0,1-2-59 0,0 0 0 0,1 3 9 15,-3-3-9-15,2 0 0 0,-1 0-27 0,0 0 27 0,1 0 0 0,-2-2 0 0,2 1 0 0,0-1 0 16,-2 2-42-16,3-1 42 0,-3 0 0 0,2-1-33 0,1 0 33 0,0 1 0 0,-1 0-15 16,3-2 15-16,1 1 0 0,-3 1 0 0,1-1 0 0,1-1 0 0,1 0-20 0,0 1 20 0,0 1 0 15,1-3-33-15,1 3 33 0,1-1 0 0,-2-2-37 0,2 2 37 0,0 0 0 0,0 1 0 16,1 1 0-16,1-3 0 0,0 0-15 0,0 2 15 0,0-1 0 0,2 1 0 0,-3 1 0 0,2 0 0 0,1-1 12 15,0 1-12-15,-1 0 0 0,1 0 0 0,1 0 0 0,-2 0 0 0,-1 1 19 0,0 0-19 0,0 1 0 16,2-1 34-16,-3-1-34 0,0 2 0 0,1 2 18 0,-4-4-18 0,1 0 0 0,2 3 0 16,-2-1 0-16,-2 1 0 0,1 0 18 0,-1-2-18 0,0 2 0 0</inkml:trace>
  <inkml:trace contextRef="#ctx0" brushRef="#br0" timeOffset="9092.58">7509 6627 0 0,'0'0'375'0,"0"0"-375"15,0 3 0-15,0 0 0 0,1 2 24 0,-1-4-24 0,0 3 0 0,2 0 54 0,-2 1-54 0,0-1 0 16,0 3 31-16,0-2-31 0,0 2 0 0,-2 0 0 0,1 0 0 0,0 0 0 0,-2 1-20 16,-6 10 20-16,2 0 0 0,-1-1-45 0,-1 1 45 0,0 0 0 0,-2 0-50 0,2-2 50 0,-3-1 0 15,1 3 0-15,0-5 0 0,-2 0 0 0,1 4-23 0,0-7 23 0,1 2 0 0,-1 1 26 16,1-2-26-16,1-1 0 0,-1-1 54 0,6-5-54 0,0-1 0 0,1 2 0 0,0-4 0 0,1 2 0 0,-1-2 50 16,1 3-50-16,0-3 0 0,-1 1 26 0,1-1-26 0,-1 1 0 0,0-2-3 0,1 0 3 15,0 0 0-15,0 2 0 0,3-2 0 0,0 0 0 0</inkml:trace>
  <inkml:trace contextRef="#ctx0" brushRef="#br0" timeOffset="9242.51">7310 6697 0 0,'0'0'466'0,"0"0"-466"0,5 9 0 0,-1-2 0 16,1 0 33-16,-2-2-33 0,1 1 0 0,0-1 77 0,9 11-77 0,-1-1 0 0,0 2 57 0,3-2-57 0,-1 0 0 15,4 4 0-15,-3-4 0 0,1 1 0 0,-1 1 1 0,1-3-1 0,-1 1 0 0,2 0-22 0,-2-2 22 0,-1 0 0 16,1 0-13-16,-2-2 13 0,-1 0 0 0,4 4 0 0,-5-6 0 0,0 2 0 0,1 1 8 15,-3-4-8-15,-2 0 0 0,2 3-1 0,-9-11 1 0,0 0 0 0</inkml:trace>
  <inkml:trace contextRef="#ctx0" brushRef="#br0" timeOffset="13130.49">4685 7349 0 0,'0'0'355'0,"0"0"-408"0,3 0 53 0,0 0 0 0,2-1-31 15,1 1 31-15,0 0 0 0,-2-1 0 0,2 0 0 0,0 0 0 0,2 0-13 0,-1 0 13 0,1-1 0 16,0 0-2-16,2 1 2 0,-2-1 0 0,1 0 0 0,13-3 0 0,1 1 0 0,-2-4 0 0,0 4 0 0,0-2 0 16,2 0 0-16,-5-2 0 0,2 1 0 0,0 2 0 0,-2-1 0 0,1-1 0 0,-2 1 0 15,1 1 0-15,-1 0 0 0,1-2 0 0,-3 1 0 0,1 0 0 0,1-2 0 0,-2 1 0 0,-1 2 0 16,4-1 0-16,-5-1 0 0,2 1 0 0,-1-2 0 0,1 3 0 0,-1-2 0 0,0-2 0 0,-1 3 0 0,-1 0 0 15,3-2 0-15,-4 1 0 0,3 0 0 0,-1-3 0 0,0 3 0 0,-1-1 0 16,2-2 0-16,-3 3 0 0,1 0 0 0,2-1 0 0,-3 1 0 0,0-1 0 0,4-2 0 0,-4 2 0 0,0 0 0 16,2-1 0-16,-3 0 0 0,4 1 0 0,-4-2 0 0,2 3 0 0,-1-2 0 0,0-1 0 15,1 2 0-15,0-1 0 0,-2 1 0 0,2 0 0 0,0-1 0 0,2 0 0 0,-4-1 0 0,1 3 0 16,2-3 0-16,-3 1 0 0,0 1 0 0,2-1 0 0,-2 1 0 0,-1 1 0 0,3-4 0 16,-3 4 0-16,0-2 0 0,1-1 0 0,-7 8 0 0,0-2 0 0,2-1 0 0,6-3 0 0,-1 0 0 15,1-2 0-15,-1 0 0 0,1 1 0 0,-1 0 0 0,0-1 0 0,1 1 0 0,0-1 0 0,0 2 0 0,-1-1 0 16,1 0 0-16,-1 0 0 0,1 1 0 0,-1 0 0 0,1-1 0 0,-2 1 0 15,-1-1 0-15,1 1 0 0,1-1 0 0,1 0 0 0,-2 2 0 0,1-1 0 0,1 1 0 0,0-1 0 16,-1 1 0-16,1-3 0 0,0 2 0 0,2-1 0 0,-2 1 0 0,2 0 0 0,-2-1 0 0,2-2 0 16,0 3 0-16,0-2 0 0,0 1 0 0,-2 1 0 0,1-1 0 0,2 0 0 0,-2 0 0 0,-1 1 0 15,0 1 0-15,0-3 0 0,1 1 0 0,0 1 0 0,3 0 0 0,-4 0 0 0,2-1 0 16,-1 1 0-16,-1-1 0 0,2 0 0 0,-2 2 0 0,0 0 0 0,3-3 0 0,-3 2 0 0,0-1 0 16,1 2 0-16,-2-1 0 0,0 1 0 0,1-3 0 0,-1 1 0 0,-2 1 0 0,5 0 0 15,-5-1 0-15,1 0 0 0,1 0 0 0,-2 2 0 0,1-2 0 0,0-1 0 0,-1 2 0 0,0-1 0 0,2-1 0 16,-6 7 0-16,-1 0 0 0,3-3 0 0,-3 3 0 0,-1 0 0 0,2-1 0 0,5-9 0 15,1 2 0-15,0-2 0 0,-7 8 0 0,0 1 0 0,2-2 0 0,0-1 0 0,-1 1 0 0,0 0 0 16,6-8 0-16,0-1 0 0,2-1 0 0,-2 2 0 0,2 1 0 0,-1-3 0 0,-2 3 0 0,-2-1 0 16,4-2 0-16,-4 3 0 0,0-1 0 0,3 0 0 0,-2 1 0 0,-1-1 0 0,1 1 0 15,-2 1 0-15,0-2 0 0,0 1 0 0,0 1 0 0,-2-1 0 0,2-1 0 0,-1 3 0 0,-2-1 0 16,1-1 0-16,-1 1 0 0,0 0 0 0,0-2 0 0,-1 1 0 0,0 1 0 0,2-3 0 16,-2 2 0-16,2 1 0 0,-2-3 0 0,-1 2 0 0,0-1 0 0,2 0 0 0,-2-1 0 0,0 0 0 0,2-1 0 15,-1 0 0-15,-2 0 0 0,3 1 0 0,-3-1 0 0,1 0 0 0,1-1 0 0,-2 0 0 16,0 0 0-16,2 2 0 0,-2-3 0 0,0 1 0 0,1 1 0 0,-1 0 0 0,0-1 0 15,2-2 0-15,-2 4 0 0,0-2 0 0,0-3 0 0,0 2 0 0,0 1 0 0,1-2 0 0,-1 1 0 0,0 0 0 16,3 0 0-16,-3 0 0 0,0 0 0 0,-3 1 0 0,2-1 0 0,0 0 0 0,-1-2 0 16,1 3 0-16,0-1 0 0,-2-1 0 0,3 2 0 0,-2-2 0 0,-1 1 0 0,0 0 0 0,1-1 0 15,-1-1 0-15,0 1 0 0,-1 1 0 0,0-1 0 0,1 0 0 0,-1 0 0 0,-1-2 0 0,1 3 0 16,0 0 0-16,1-3 0 0,-3 1 0 0,2 1 0 0,-1-1 0 0,-1 0 0 0,1 1 0 16,-1-2 0-16,0 1 0 0,2 0 0 0,-4-1 0 0,2 1 0 0,1 0 0 0,-3 1 0 0,2-1 0 15,0 0 0-15,1-1 0 0,-8-12 0 0,2-2 0 0,-1 1 0 0,1 8 0 0,1-1 0 0,-1-2 0 16,-2 5 0-16,2 0 0 0,-1-2 0 0,3 3 0 0,-2 2 0 0,-2-2 0 0,4 4 0 0,1-1 0 15,-6-2 0-15,10 14 0 0,-2 0 0 0,0-1 0 0,-5-12 0 0,1 2 0 0,0-2 0 16,1 2 0-16,-1-1 0 0,1 3 0 0,3 7 0 0,0 0 0 0,-2 1 0 0,1-3 0 0,-2 1 0 16,0-2 0-16,-11-11 0 0,-1 1 0 0,-2-3 0 0,12 14 0 0,1-1 0 0,-4-2 0 0,-4-7 0 15,-1-3 0-15,-2 1 0 0,1 2 0 0,-1 0 0 0,-2-1 0 0,3 6 0 0,-2-1 0 16,1 1 0-16,1 0 0 0,-3-1 0 0,-1-1 0 0,4 4 0 0,1-2 0 0,-2-1 0 0,6 4 0 16,-2-1 0-16,2 1 0 0,-4 1 0 0,1 3 0 0,-1-3 0 0,3 5 0 0,0-2 0 15,-1-1 0-15,3 0 0 0,-3 1 0 0,0-1 0 0,0 1 0 0,0 2 0 0,-1-2 0 0,-2 1 0 16,2-1 0-16,-3-1 0 0,-2 1 0 0,2 0 0 0,-2-1 0 0,1 2 0 0,-1-1 0 0,1 1 0 15,-1 0 0-15,0 1 0 0,-2 0 0 0,3 1 0 0,0 0 0 0,-2-2 0 0,-3 3 0 0,0 0 0 16,0-2 0-16,3 4 0 0,-1-1 0 0,-1 1 0 0,5 2 0 0,1-2 0 0,-2 1 0 16,-1 0 0-16,2 2 0 0,-3-4 0 0,0 5 0 0,0 0 0 0,1-1 0 0,8 1 0 0,3 0 0 15,-5 1 0-15,-8 1 0 0,2 1 0 0,-5 0 0 0,3-1 0 0,-1 1 0 0,1 1 0 16,1-1 0-16,1 1 0 0,-1 2 0 0,-2 0 0 0,1-2 0 0,-3 1 0 0,5 2 0 0,-1-1 0 0,-1 2 0 16,1 0 0-16,1 0 0 0,0 0 0 0,1 2 0 0,-2 0 0 0,0 0 0 15,2 0 0-15,0-2 0 0,-2 4 0 0,4-2 0 0,-1-1 0 0,-2 3 0 0,5-1 0 0,-2 1 0 0,-1 0 0 16,3 2 0-16,-1 0 0 0,-3 1 0 0,3 0 0 0,-1-1 0 0,1 2 0 0,2-2 0 15,-3 1 0-15,2 0 0 0,0 2 0 0,0-2 0 0,1 2 0 0,-2-2 0 0,3 0 0 0,-3 1 0 16,4 1 0-16,0 0 0 0,-2 1 0 0,-2 0 0 0,2 2 0 0,2-3 0 0,-3 2 0 0,3-1 0 16,-6 1 0-16,7 0 0 0,-1-1 0 0,0 4 0 0,0-3 0 0,2 2 0 0,-3 1 0 15,4-4 0-15,0 0 0 0,-3 4 0 0,4-3 0 0,-2 2 0 0,-1-1 0 0,5 0 0 0,-3-1 0 0,0 1 0 16,4 0 0-16,-2 1 0 0,1 1 0 0,1-1 0 0,1 1 0 0,-3-2 0 16,6-2 0-16,-2 1 0 0,1 0 0 0,5-10 0 0,0 1 0 0,-1-2 0 0,-2 5 0 0,2-3 0 0,-1 1 0 15,2 2 0-15,-2 1 0 0,1 0 0 0,1 2 0 0,0-1 0 0,0 2 0 0,0-1 0 0,0-1 0 16,1 2 0-16,1-2 0 0,-2 1 0 0,3 2 0 0,0-2 0 0,0 0 0 0,0 0 0 15,0 0 0-15,0-2 0 0,0 2 0 0,2-1 0 0,-2-1 0 0,4 3 0 16,-1-3 0-16,0 1 0 0,2 1 0 0,-1-1 0 0,2-1 0 0,0 1 0 0,1-3 0 0,0 2 0 0,-1-1 0 16,2-1 0-16,-1 2 0 0,2-2 0 0,-1 0 0 0,1 0 0 0,2 2 0 0,0-3 0 0,-1 0 0 15,1 3 0-15,0-1 0 0,0-1 0 0,1 1 0 0,0-2 0 0,0 1 0 0,2-1 0 0,-2 1 0 16,0 0 0-16,2-1 0 0,0 0 0 0,-1 0 0 0,2 3 0 0,-3-1 0 0,3-3 0 16,-1 5 0-16,2-5 0 0,-2 2 0 0,3 1 0 0,8 7 0 0,2 0 0 0,1 3 0 0,-6-6 0 0,1-2 0 15,1 4 0-15,-7-4 0 0,1-1 0 0,0 3 0 0,-1-4 0 0,1 1 0 0,0 0 0 16,-3 0 0-16,1-2 0 0,0 1 0 0,-1-2 0 0,-3 0 0 0,5 3 0 0,-4-2 0 0,1 1 0 15,1 0 0-15,-3 0 0 0,1 0 0 0,0-1 0 0,-3 1 0 0,1-1 0 0,1 2 0 16,-1 0 0-16,-2 1 0 0,3 1 0 0,-9-8 0 0,1-1 0 0,1 4 0 0,1-1 0 0,-1-2 0 16,2 5 0-16,-3-1 0 0,1 1 0 0,0-1 0 0,0 1 0 0,-1-1 0 0,2 3 0 15,-3 0 0-15,0-3 0 0,3 2 0 0,-5 0 0 0,1 1 0 0,1 0 0 0,-1-1 0 0,-2 1 0 0,2 0 0 16,-4 0 0-16,0 0 0 0,2-1 0 0,-3 1 0 0,0 0 0 0,-1-1 0 0,0 1 0 0,0-2 0 16,-1 1 0-16,-1-1 0 0,-1 0 0 0,0 2 4 0,1 0-4 0,-3-3 0 0,1 2 0 15,-1-1 0-15,-1 1 0 0,1 0 10 0,-1-1-10 0,0-1 0 0,-2 2 5 0,1-2-5 0,1 1 0 16,-4 2-6-16,1-3 6 0,0 1 0 0,0 1 0 0,0-1 0 0,2-1 0 0,-4 3 4 15,1-3-4-15,1 1 0 0,-1 2 6 0,-1-2-6 0,0 1 0 0,0-1 13 0,1 0-13 0,0-1 0 16,-3 3 0-16,3-2 0 0,-1 2 0 0,-2-3-7 0,1 3 7 0,1-1 0 0,-1 0-17 16,0 0 17-16,1-1 0 0,-2 2-10 0,1-1 10 0,0 0 0 0,-1 1 0 0,3-2 0 0,0 2 0 0,-2-1-2 15,4-1 2-15,-3 1 0 0,0 0 0 0,2 0 0 0,-1 0 0 0,0 1 28 16,0-1-28-16,1-1 0 0,-1 2 0 0,2 0 0 0,-1-1 0 0,1 2 9 0,2-1-9 0,0-1 0 0,-4 2 2 16,4-2-2-16,1 1 0 0,-2 2-8 0,1-3 8 0,1 1 0 0,0 2 0 0,2-3 0 0,0 1 0 15,-2 0 8-15,2 1-8 0,-1-2 0 0,1 2 8 0,2 0-8 0,0-2 0 0,-2 3-10 16,2-3 10-16,1 1 0 0,-2 1 0 0,3-1 0 0,-2 0 0 0,1 1 7 0,1-2-7 0,0 1 0 15,0 1 0-15,1-3 0 0,1 1 0 0,1 0-14 0,-2 0 14 0,1 0 0 0,2 0 0 16,-1-2 0-16,1 1 0 0,0 0 5 0,2 0-5 0,-3 1 0 0,1 0 25 0,1-2-25 0,0 1 0 0,1 2 20 16,-2-4-20-16,2 0 0 0,2 3 0 0,-2-3 0 0,1 0 0 0,2 0-9 0,0 0 9 15,-1-1 0-15,0 3-21 0,2-3 21 0,-1-1 0 0,2 2-9 0,-1-1 9 0,1 0 0 0,0-2 0 16,2 0 0-16,-2-1 0 0,2 2-3 0,-1-2 3 0,1 0 0 0,1 0 1 0,0-2-1 16,3 1 0-16,-4-1-6 0,4-1 6 0,-3 0 0 0,2 2 0 0,1-4 0 0,1 0 0 0,0 1-9 15,0-2 9-15,1 1 0 0,0 0-14 0,0-2 14 0,1 0 0 0,0 1-9 0,-2-2 9 0,0 0 0 16,2 0 0-16,-1-1 0 0,-2 1 0 0,2 0-1 0,-3-2 1 0,1 2 0 0,3-2 8 15,-3 0-8-15,-1-1 0 0,0 2 10 0,0-3-10 0,-2 1 0 0,1-2 0 0,-3 3 0 0,-1-2 0 16</inkml:trace>
  <inkml:trace contextRef="#ctx0" brushRef="#br0" timeOffset="14948.57">6484 15815 0 0,'0'0'360'0,"0"0"-360"16,-2 1 0-16,2 2 0 0,-2 1-60 0,2-1 60 15,0-2 0-15,-2 3-32 0,1-2 32 0,0-1 0 0,0 4-10 0,0-3 10 0,0 0 0 0,1-2 0 0,-1 4 0 0,1-2 0 0,0 0 0 16,-2 3-2-16,2-4 2 0,0 2 0 0,-1 0 0 0,1-1 0 0,0 0 0 0,-1 3 0 16,1-4 0-16,0 1 0 0,0 2 0 0,0-2 0 0,0 0 0 0,-2 1 0 0,2-2 0 0,0 0 0 15,2 2 6-15,-2-1-6 0,0 1 0 0,0-2 34 0,0 1-34 0,0-1 0 0,1 3 0 0,-1-4 0 16,0 1 0-16,1 1 0 0,0-1 0 0,0 0 0 0,0 1-17 0,-1-1 17 0,0 0 0 0,2 1-4 15,-2 0 4-15,0-2 0 0,2 1 0 0,-2 0 0 0,0 0 0 0,2 1-7 0,-1-2 7 0,1 0 0 16,-2 2 0-16,0-2 0 0,0 0 0 0,4 1 0 0,-4-1 0 0,1 0 0 0,1 3 0 16,-2-3 0-16,0 0 0 0,1 1 0 0,1-1 0 0,-2 0 0 0,1 1-4 0,-1-1 4 0,0 0 0 15,1 1 6-15,-1-1-6 0,0 0 0 0,2 0 0 0,-2 0 0 0,0 0 0 0,2 1 0 16,-2-1 0-16,0 0 0 0,1 0 0 0,-1 0 0 0,0 0 0 0,1 0 20 0,-1 0-20 0,0 0 0 0,1 0 0 16,-1 0 0-16,0 0 0 0,2-1 30 0,-2 1-30 0,0 0 0 0,0-2 17 0,1 2-17 0,1 0 0 15,-2-2 15-15,1 0-15 0,1 2 0 0,-1-1 0 0,1 0 0 0,-2 0 0 0,3-2-18 16,-1 2 18-16,0 0 0 0,1-2-27 0,-1 2 27 0,1 0 0 0,0-2-15 0,0 1 15 15,0 0 0-15,2 1 0 0,0-3 0 0,0 3 0 0,1-2 0 0,-1 2 0 0,0-2 0 0,2-1-7 16,0 2 7-16,-1 0 0 0,2-2-17 0,-1 0 17 0,1 1 0 0,1-1 0 0,10-3 0 0,1 0 0 16,1-3 9-16,-1 2-9 0,-1-1 0 0,4 1 39 0,-5 1-39 0,2-1 0 0,1 0 62 15,-3-1-62-15,3 0 0 0,-1 2 0 0,-1-2 0 0,1 2 0 0,1 0 22 0,-1-1-22 0,0 1 0 16,1-2 12-16,-2 0-12 0,1 0 0 0,4 1 1 0,6-7-1 0,2 0 0 0,0 0 0 0,-5 2 0 16,-1 1 0-16,4-2 22 0,-6 1-22 0,0 0 0 0,1-1 40 0,-1 2-40 0,-2 1 0 0,3-3-3 15,-3 4 3-15,1 0 0 0,-1-1 0 0,-4 0 0 0,-1 1 0 0,4 0-27 0,-6 0 27 16,-1 1 0-16,2-2-13 0,-2 2 13 0,0-1 0 0,3-1 2 0,1 2-2 0,-2-1 0 0,3 1 0 15,-8 4 0-15,-2-1 0 0,3-1 21 0,12-4-21 0,1-1 0 0,1-2-13 0,-4 2 13 16,0 2 0-16,1-4-16 0,-1 1 16 0,0 0 0 0,1 0 0 0,-1 2 0 0,0 0 0 0,2-4 29 16,-5 5-29-16,2-1 0 0,0 1 31 0,-11 4-31 0,0 1 0 0,2 0-20 0,-2-1 20 0,0-1 0 0,1 1 0 15,1 0 0-15,0 0 0 0,-1-1-41 0,1-1 41 0,2 1 0 0,-1-1 13 0,1 1-13 16,-3 0 0-16,3-2 29 0,-2 2-29 0,-1 0 0 0,3-3 0 0,-5 3 0 0,1 0 0 0,1-3 13 16,-3 4-13-16,1-2 0 0,1-1 0 0,-7 6 0 0,0 0 0 0,2 1-5 0,-2-2 5 15,-1 1 0-15,2-1 0 0,-1 1 0 0,0-1 0 0,3 0 14 0,-3 1-14 0,0-2 0 0,2 1 15 16,-1-2-15-16,0 3 0 0,1-2-10 0,-1 1 10 0,1 1 0 0,-1-2 0 0,0 0 0 0,0 2 0 15,0-3-11-15,1 2 11 0,-1 0 0 0,1-4-9 0,-2 5 9 0,0-2 0 0,3 0 21 16,-3 1-21-16,0 0 0 0,2-2 0 0,-2 1 0 0,1 2 0 0,-1-2 20 0,-1 1-20 0,0 0 0 16,1 0-8-16,-1 0 8 0,0 2 0 0,0-3 0 0,-1 4 0 0,1-2 0 0,-1 0 0 15,0 0 0-15,0 2 0 0,0-3-17 0,0 4 17 0,0-2 0 0,1 0 2 0,-2 0-2 0,0 1 0 0,3-1 13 16,-3 1-13-16,0 0 0 0,2 0 0 0,-2-1 0 0,0 0 0 0,2 1 0 16,-2 0 0-16,0-1 0 0,2 1 0 0,-2 0 0 0,0 0 0 0,1 0 15 0,-1 1-15 0,0 0 0 0,3-1 0 15,-3 1 0-15,0 0 0 0,0-3 13 0,0 3-13 0,0 0 0 0,1-1 19 0,-1 1-19 0,0 0 0 16,2-1 15-16,-2 1-15 0,0 0 0 0,0-2 0 0,0 2 0 0,0 0 0 0,0-1 21 15,0 1-21-15,0 0 0 0,1-1 35 0,-1 1-35 0,0 0 0 0,0-1 5 0,0 1-5 0,0 0 0 16,0 0 0-16,0 0 0 0,0 0 0 0,0 0-2 0,0 0 2 0,0 0 0 0,0 0 16 16,0 0-16-16,0 0 0 0,0 0 13 0,0 0-13 0,0 0 0 0,0 0 0 0,0 0 0 0,0 0 0 0,0 0 28 15,0 0-28-15,0 0 0 0,0 0 10 0,0 0-10 0,0 0 0 0,0 0-15 0,0 0 15 16,0 0 0-16,0 0 0 0,0 0 0 0,0 0 0 0,0 1-23 0,0-1 23 0,0 0 0 0,1 1-8 16,-1-1 8-16,0 0 0 0,0 1-5 0,0-1 5 0,0 0 0 0,0 0 0 0,0 0 0 0,0 0 0 15,1 2 23-15,-1-2-23 0,0 0 0 0,0 1 23 0,0-1-23 0,0 0 0 0,1 0 21 16,-1 0-21-16,0 0 0 0,1 0 0 0,-1 0 0 0,0 0 0 0,1 0 5 0,-1 0-5 0,0 0 0 15,1 0-2-15,-1 0 2 0,0 0 0 0,1 0 11 0,-1 0-11 0,0 0 0 0,1 0 0 16,-1 0 0-16,0 0 0 0,1 1 12 0,-1-1-12 0,0 0 0 0,3 0 6 0,-3 0-6 0,0 0 0 16,0 0 25-16,0 0-25 0,0 0 0 0,1 0 0 0,-1 0 0 0,0 0 0 0,1 1 17 0,-1-1-17 15,0 0 0-15,2 0 15 0,-2 0-15 0,0 0 0 0,1 0 6 0,-1 0-6 0,0 0 0 0,0 0 0 16,0 0 0-16,0 0 0 0,0 0 13 0,0 0-13 0,0 0 0 0,0 0 7 0,0 0-7 0,0 0 0 16,0 0-3-16,0 0 3 0,0 0 0 0,0 0 0 0,0 0 0 0,0 0 0 0,0 0-4 15,0 0 4-15,0 0 0 0,0 0-4 0,0 0 4 0,0 0 0 0,1 0 2 0,-1 0-2 0,0 0 0 0,0 0 0 16,0 0 0-16,0 0 0 0,2-1-17 0,-2 1 17 0,0 0 0 0,0 0-10 15,0 0 10-15,0 0 0 0,0 0-13 0,0 0 13 0,0 0 0 0,1 0 0 0,-1 0 0 0,0 0 0 16,0-1-8-16,0 1 8 0,0 0 0 0,0 0 23 0,0 0-23 0,0 0 0 0,0 0 19 16,0 0-19-16,0 0 0 0,1 0 0 0,-1 0 0 0,0 0 0 0,0 0 0 0,0 0 0 0,0 0 0 0,0 0 0 15,0 0 0-15,0 0 0 0,0 0 12 0,0 0-12 0,0 0 0 0,0 0 0 0,0 0 0 0,0 0 0 16,-1-3 38-16,1 2-38 0,0 0 0 0,-1 0 30 0,1 0-30 0,-2 0 0 0,1-3-17 16,0 3 17-16,-1-2 0 0</inkml:trace>
  <inkml:trace contextRef="#ctx0" brushRef="#br0" timeOffset="16416.63">4720 7121 0 0,'0'0'267'0,"0"0"-273"0,-2-3 6 0,1 0 0 0,-2-1 0 15,3 3 0-15,-2-2 0 0,1 2 3 0,1-2-3 0,-2 1 0 0,1 0-5 0,1-1 5 0,-2 2 0 0,1-1 3 16,0-1-3-16,0 1 0 0,0 0 0 0,1 0 0 0,0-1 0 0,-2 1 1 15,2 0-1-15,0 0 0 0,0 2 0 0,-2-3 10 0,2 2-10 0,0-2 0 0,-2 2 15 0,2-1-15 0,0 0 0 0,0-1 0 16,0 1 0-16,0 0 0 0,0 2 0 0,0-3 18 0,0 2-18 0,0-2 0 0,2 2 7 0,0-1-7 0,-2-1 0 16,1 1 5-16,0 1-5 0,0 0 0 0,1-2 0 0,-1 1 0 0,1 1 0 0,1-2 5 15,-2 1-5-15,1-1 0 0,2 2 11 0,-1-2-11 0,0 0 0 0,2 3 22 0,-2-3-22 0,1 1 0 0,1-1 0 16,0 1 0-16,1 0 0 0,1-2 8 0,-1 0-8 0,-1 1 0 0,1 0 2 0,1 1-2 0,1-3 0 16,-1 3 14-16,1-1-14 0,-2 0 0 0,3 0 0 0,0-1 0 0,-1 1 0 0,1-1 12 15,1 1-12-15,-1-1 0 0,0 0 10 0,2 2-10 0,-2-2 0 0,0 0 2 16,3 1-2-16,-3-1 0 0,2 1 0 0,0-1 0 0,-1 1 0 0,0-1 1 0,1 1-1 0,-1-1 0 0,1 0 11 15,0 0-11-15,-1 2 0 0,3-3 11 0,-2 2-11 0,-1 0 0 0,3-2 0 0,-4 2 0 0,2 0 0 16,-2-1-2-16,3 1 2 0,-3 0 0 0,3-2-9 0,-2 3 9 0,0-2 0 0,1 0-3 16,-2 1 3-16,1 1 0 0,-1-2 0 0,1 1 0 0,-1-1 0 0,1 1 11 0,0 1-11 0,-3 1 0 0,3-4 29 15,-4 3-29-15,2 0 0 0,2-2 24 0,-4 0-24 0,3 4 0 0,-2-4 0 0,-1 3 0 16,0-2 0-16,2 1-2 0,1 0 2 0,-4 0 0 0,1 0 0 0,-2 1 0 0,1 0 0 0,0-3 21 16,-2 4-21-16,1-1 0 0,0-2 0 0,-1 2 0 0,0 0 0 0,0-1-3 0,-1 2 3 0,0 0 0 15,1-2 8-15,1 2-8 0,-3 0 0 0,1-2 0 0,-1 2 0 0,1 0 0 0,1-1 0 16,-3 1 0-16,1 0 0 0,2-3 1 0,-2 3-1 0,0 0 0 0,1-2 1 0,-1 2-1 0,1 0 0 15,-1-3-13-15,1 3 13 0,-2 0 0 0,1 0 0 0,1 0 0 0,-2 0 0 0,3-3-19 16,-3 3 19-16,2 0 0 0,0-1-4 0,-1 1 4 0,1 0 0 0,1-1 11 0,-1 1-11 0,-2 0 0 0,3-2 0 16,0 2 0-16,-2 0 0 0,1-1-2 0,1 1 2 0,-2 0 0 0,1-2-7 0,0 2 7 0,0 0 0 15,1-1-8-15,-1 1 8 0,1 0 0 0,-2 0 0 0,1 0 0 0,-2 0 0 0,3-2 0 16,0 2 0-16,-2 0 0 0,1-1 3 0,-1 1-3 0,0 0 0 0,2-2 7 0,-3 2-7 0,1 0 0 16,2 0 0-16,0 0 0 0,-3 0 0 0,3-2 12 0,-2 2-12 0,1 0 0 0,-1 0 2 15,0 0-2-15,0 0 0 0,1 2 1 0,-1-2-1 0,0 0 0 0,1 1 0 0,0-1 0 0,-2 0 0 16,3 0 12-16,-3 0-12 0,1 0 0 0,1 0 1 0,-2 0-1 0,1 0 0 0,1 0-10 15,-1 0 10-15,1 0 0 0,0-1 0 0,-1 1 0 0,0 0 0 0,0-2-14 0,0 2 14 0,0 0 0 16,2 0-9-16,-1 0 9 0,-2 0 0 0,3-3 11 0,-3 3-11 0,1 0 0 0,1-1 0 16,-2 1 0-16,1 0 0 0,1-2 11 0,-2 2-11 0,1 0 0 0,0-2 12 0,0 2-12 0,0 0 0 0,0-3 5 15,-1 3-5-15,0 0 0 0,2-1 0 0,-2 1 0 0,0 0 0 0,1-2-3 0,-1 2 3 16,0 0 0-16,4-1 9 0,-4 1-9 0,0 0 0 0,0-1 10 0,0 1-10 0,0 0 0 0,3-1 0 16,-3 1 0-16,0 0 0 0,1-1 10 0,-1 1-10 0,0 0 0 0,2 0-1 0,-2 0 1 0,0 0 0 15,0-1-4-15,0 1 4 0,0 0 0 0,1-2 0 0,-1 2 0 0,0 0 0 0,2 0 12 16,-2 0-12-16,0 0 0 0,0 0 19 0,0 0-19 0,0 0 0 0,1-1 9 0,-1 1-9 0,0 0 0 15,2-1 0-15,-2 1 0 0,0 0 0 0,0-1-12 0,0 1 12 0,0 0 0 0,0-1 4 0,0 1-4 16,0 0 0-16,1-3 15 0,-1 3-15 0,0 0 0 0,1-1 0 0,-1 1 0 0,0 0 0 0,2-3 22 16,-2 2-22-16,0 0 0 0,1 0 5 0,-1 0-5 0,0 0 0 0,3-1-9 0,-3 2 9 15,0-1 0-15,1-2 0 0,-1 3 0 0,0-1 0 0,2-2-9 0,-2 0 9 0,0 2 0 0,3-2-4 16,-3 2 4-16,0-2 0 0,1 1 10 0,-1 0-10 0,0 0 0 0,2-2 0 0,0 0 0 0,0 2 0 16,-2-2-6-16,0 0 6 0,0 1 0 0,2-2-13 0,-2 2 13 0,0-2 0 0,2 2-21 15,-2-4 21-15,0 2 0 0,2-1 0 0,-2 1 0 0,0 0 0 0,1-3-10 0,-1 3 10 0,0-2 0 0,1-2 12 16,-1 2-12-16,0 1 0 0,1-3-1 0,-1 2 1 0,0 0 0 0,2-3 0 15,-2 3 0-15,0-1 0 0,3-1 20 0,-3 0-20 0,0 1 0 0,1-2-6 0,-1 1 6 0,0-1 0 16,2 1-21-16,-2 0 21 0,0 0 0 0,1-2 0 0,-1 0 0 0,0 0 0 0,2 2 3 0,-2-2-3 16,0 0 0-16,0 0-9 0,0-13 9 0,0 0 0 0,1-1 11 0,-1 2-11 0,0 0 0 0,-1-1 0 15,1 4 0-15,0 1 0 0,-2-2 28 0,2 2-28 0,0 0 0 0,-1 0 3 16,1 2-3-16,-2 1 0 0,1-2-9 0,1 4 9 0,0 1 0 0,0-3 0 0,0 4 0 0,0-1 0 0,-3-1 8 16,3 1-8-16,0 1 0 0,-2-1 20 0,2 1-20 0,0 1 0 0,-2-2 12 0,1 1-12 0,0-1 0 15,0 1 0-15,0 0 0 0,0-3 0 0,0 3-10 0,1 6 10 0,0 2 0 0,-1-2-12 16,1 0 12-16,0 1 0 0,-2-3 4 0,2 2-4 0,0 0 0 0,-2-1 0 0,2 1 0 0,0 0 0 15,-2-1 0-15,2 1 0 0,0 0 0 0,-1-3 5 0,1 3-5 0,0 0 0 0,0 0 4 16,0 0-4-16,0 0 0 0,-2-1 0 0,2 2 0 0,0 0 0 0,-1-1 4 0,1 3-4 0,0-1 0 16,0-1-14-16,0 1 14 0,0 2 0 0,0-3-29 0,0 3 29 0,0 0 0 0,0 1 0 0,0-1 0 0,0 1 0 15,0-1-28-15,0 2 28 0,0 0 0 0,-2 0-14 0,2 0 14 0,0 0 0 0</inkml:trace>
  <inkml:trace contextRef="#ctx0" brushRef="#br0" timeOffset="19186.22">6499 15880 0 0,'0'0'428'0,"0"0"-460"0,0 2 32 16,0 0 0-16,-1 0-38 0,1-1 38 0,0 0 0 0,0-1 0 0,-1 3-41 0,1-1 41 0,0 1 0 0,0-3 0 0,0 1 0 16,0 1 0-16,0-1 0 0,-1 0-4 0,1 2 4 0,0-3 0 0,0 0 0 0,-1 2-6 0,1-1 6 0,0 0 0 15,0 0 11-15,0 0-11 0,0 0 0 0,0 0 0 0,0-1 0 0,0 0 0 0,1 1 17 16,-1-1-17-16,0 0 0 0,2 1 6 0,-1-1-6 0,0 0 0 0,0 0 17 0,1 0-17 0,-2 0 0 0,3 0 0 15,0 0 0-15,-2 0 0 0,1-2 43 0,2 1-43 0,-1 0 0 0,0 0 6 0,0 0-6 0,0 0 0 0,2-1-7 16,-2 1 7-16,1 1 0 0,2-4 0 0,0 3 0 0,-1-2 0 0,1 2 0 16,0-2 0-16,1 1 0 0,0-2-26 0,-1 1 26 0,0 0 0 0,2-1-13 0,0 1 13 0,0 0 0 0,-2-1 0 15,1 0 0-15,1-1 0 0,2 2-15 0,-3-2 15 0,0 1 0 0,3-2 0 0,-2 1 0 0,0 0 0 16,2-1 12-16,8-6-12 0,1-1 0 0,2-1 0 0,-2 2 0 0,1-1 0 0,-3-1-17 16,1 3 17-16,0 0 0 0,0-2-28 0,0 2 28 0,-1-1 0 0,2 0-27 0,-3 0 27 0,0 0 0 15,1-1 0-15,0 3 0 0,-1-2 0 0,2 0 4 0,12-6-4 0,-1-2 0 0,1 2 4 16,-4 2-4-16,0 0 0 0,0 0 24 0,0 3-24 0,0 1 0 0,-2-2 0 0,-2 0 0 0,0 1 0 0,0 1 14 15,-1 1-14-15,-1-1 0 0,3-1 9 0,1 0-9 0,-2 1 0 0,0-4 6 0,2 4-6 0,-1 0 0 16,0-1 0-16,-1-1 0 0,1 0 0 0,1-1 23 0,-1 1-23 0,-1 0 0 16,3 0 16-16,-2 3-16 0,-1-1 0 0,0-1-5 0,1 1 5 0,1 1 0 0,1-2 0 0,-2 2 0 15,1-1 0-15,2-2-32 0,-2 4 32 0,-3-2 0 0,4 0-27 0,-2 3 27 0,-1-1 0 16,0 0-29-16,-3 0 29 0,0-1 0 0,1-3 0 0,-1 6 0 0,0-2 0 0,1 0-8 0,-9 6 8 0,-1 0 0 16,3-1 0-16,-1 0 0 0,0 1 0 0,1-3 5 0,-1 3-5 0,0-1 0 0,3-2 0 15,-1 2 0-15,0 0 0 0,0-1 0 0,-1-1 0 0,-1 3 0 0,0-3 17 0,-1 2-17 0,-1-1 0 0,3-1 15 16,-9 5-15-16,-1 0 0 0,3-1 0 0,-3 1 0 0,0 1 0 0,1-3 10 15,-1 2-10-15,1 0 0 0,0-2-10 0,-1 0 10 0,0 2 0 0,1-2-17 0,-1 2 17 0,0-3 0 0,1 1 0 16,-2 1 0-16,0 1 0 0,2-2-15 0,-1 1 15 0,-1 0 0 0,1 1-21 0,-2-2 21 0,0 3 0 16,2-4-12-16,-2 3 12 0,1 1 0 0,-1-3 0 0,0 3 0 0,0-2 0 0,1 1-1 15,-2 1 1-15,0 0 0 0,2-3 0 0,-2 4 0 0,0-1 0 0,2 0 20 0,-2-1-20 0,0 1 0 16,1 0 0-16,-1 0 0 0,0 0 0 0,3 0 6 0,-3 1-6 0,0 0 0 0,0-2-9 16,0 2 9-16,0 0 0 0,1-1-2 0,-1 1 2 0,0 0 0 0,1-1 0 0,-1 1 0 0,0 0 0 0,2 0-6 15,-2 0 6-15,0 0 0 0,1-2-8 0,-1 2 8 0,0 0 0 0,3 0-1 0,-3 0 1 0,0 0 0 16,0 0 0-16,0 0 0 0,0 0 0 0,1 2 0 0,-1-2 0 0,0 0 0 0,2 0 0 15,-2 0 0-15,0 0 0 0,2 1 0 0,-2-1 0 0,0 0 0 0,1 0 0 0,-1 0 0 16,0 0 0-16,1 0 0 0,-1 0 0 0,0 0 0 0,2 1 0 0,-2-1 0 0,0 0 0 0,0 0 0 16,0 0 0-16,0 0 0 0,1-1 0 0,-1 1 0 0,0 0 0 0,1 0 0 0,-1 0 0 0,0 0 0 15,0-1 0-15,0 1 0 0,0 0 0 0,1 0 5 0,-1 0-5 0,0 0 0 0,1-3 0 16,-1 3 0-16,0 0 0 0,0-2 0 0,0 1 0 0,0 0 0 0,1 0 17 0,-1-1-17 0,0 2 0 16,0-2 32-16,0 1-32 0,0 0 0 0,0-1 0 0,0 0 0 0,0 1 0 0,1-3 32 15,-1 3-32-15,0-1 0 0,1 0 17 0,-1 0-17 0,0 0 0 0,1-1 0 0,-1 0 0 0,0 0 0 0,3 0 0 16,-3 0 0-16,0 0 0 0,0 0-9 0,0-1 9 0,0 0 0 0,1-1 5 0,-1 1-5 0,0 0 0 15,2-3 6-15,-2 3-6 0,0-2 0 0,1-1 0 0,-1 0 0 0,0 1 0 0,1-2 5 16,-1 1-5-16,0-1 0 0,0 0 7 0,0-1-7 0,0 1 0 0,0-2 7 0,-1-12-7 0,0 1 0 16,1-1 0-16,0 0 0 0,0 0 0 0,-2 0 10 0,2 2-10 0,0-1 0 0,-1 0-6 15,1 2 6-15,-2-2 0 0,-1 2-8 0,2-1 8 0,0 2 0 0,-1-3 0 0,0 2 0 0,0 0 0 16,0-2-3-16,0 1 3 0,0 1 0 0,1-1 12 0,-2 0-12 0,0 1 0 0,1-1 17 16,-2 0-17-16,1 0 0 0,0-1 0 0,0 1 0 0,0 1 0 0,0-3 19 0,-1-13-19 0,0-1 0 0,-3 0 46 15,4 3-46-15,-2 1 0 0,1 0 20 0,0 4-20 0,0 1 0 0,-2-1 0 0,1 5 0 16,0-2 0-16,-1 1 8 0,1-2-8 0,1 1 0 0,0 0-10 0,0 2 10 0,1 0 0 0,-1 0 7 15,0 3-7-15,0 0 0 0,-1-2 0 0,0 1 0 0,0 0 0 0,-2-1-5 0,4 4 5 0,0-1 0 16,-1-1-4-16,1-2 4 0,0 0 0 0,-3 1 13 0,2-5-13 0,0 1 0 0,0-2 0 16,1 4 0-16,-2 0 0 0,-1-2 9 0,1 1-9 0,1 0 0 0,-2 0 0 0,2-1 0 15,0 0 0-15,0-3-15 0,0 5 15 0,-1-2 0 0,1 0 0 0,1 4 0 0,0-2 0 0,0-1-33 16,0 3 33-16,0-2 0 0,-1 1-10 0,-1 2 10 0,-1 0 0 0,0-1 32 0,4 12-32 0,0-1 0 16,-2-1 0-16,1-2 0 0,0 0 0 0,0 1 10 0,-1-2-10 0,1 1 0 0,1-3-21 15,-1 3 21-15,-2 0 0 0,2-4-39 0,0 3 39 0,0 0 0 0,0-1 0 0,0 0 0 0,-2 0 0 0,2 1-18 16,0-1 18-16,0 1 0 0,0-1 30 0,1 1-30 0,0 1 0 0,-1-1 21 15,3 9-21-15,0 0 0 0,-2-2 0 0,2 3 0 0,0 0 0 0,-2-1-16 0,2-1 16 0,0 0 0 0,-1 2-3 16,1-1 3-16,0 1 0 0,-1-2 18 0,1 0-18 0,0 1 0 0,-1-1 0 0,1 1 0 16,0 0 0-16,-1-2 25 0,1 2-25 0,0 0 0 0,-2-2-6 0,2 2 6 0,0 0 0 0,-1-1-24 15,1 1 24-15,0-1 0 0,-2 1 0 0,2 0 0 0,0 1 0 0,-1-2 11 0,1 3-11 0,0-1 0 0,-2-1 2 16,2 2-2-16,0 1 0 0,-1-2-7 0,1 1 7 0,0 1 0 0,-1-1 0 0,1 1 0 16,0-1 0-16,0 2-2 0,0-2 2 0,0 2 0 0,0-1-1 0,0 1 1 0,0-1 0 0,-2 0-12 15,2 1 12-15,0 0 0 0,0-2 0 0,0 3 0 0,0-1 0 0,0-2-15 0,0 3 15 16,0 0 0-16,0-1-7 0,0 1 7 0,0 0 0 0,0-3-8 0,0 3 8 0,0-1 0 0,0-1 0 15,0 2 0-15,0 0 0 0,0-1 10 0,0 1-10 0,0 0 0 0,0 0 6 0,0 0-6 0,0 0 0 16,0-2 0-16,0 2 0 0,0 0 0 0,0-1 0 0,0 1 0 0,0 0 0 0,0-1 9 16,0 1-9-16,0 0 0 0,0 0 11 0,0 0-11 0,0 0 0 0,0-1 17 0,0 1-17 0,0 0 0 15,0 0 0-15,0 0 0 0,0 0 0 0,0 0 9 0,0 0-9 0,0 0 0 0,0 0-4 0,0 0 4 16,0 0 0-16,0 0-16 0,0 0 16 0,0 0 0 0,0 0 0 0,0 0 0 0,0 0 0 0,0 0-12 16,0 0 12-16,0 0 0 0,0 0-21 0,0 0 21 0,0 0 0 0,0 0-18 0,0 0 18 15,0 0 0-15,0 0 0 0,0 0 0 0,0 0 0 0,0 0-3 0,0 0 3 0,0 0 0 0,0 0 0 16,0 0 0-16,0 0 0 0,0 0 3 0,0 0-3 0,0 0 0 0,0 0 0 0,0 0 0 0,0 0 0 15,0 1-4-15,0-1 4 0,0 0 0 0,0 0-20 0,0 0 20 0,0 0 0 0,0 1-25 16,0-1 25-16,0 0 0 0,0 1 0 0,0-1 0 0,0 0 0 0,0 2-26 0,0-2 26 0,0 0 0 16,-1 0-29-16,1 0 29 0,0 0 0 0,0 1-17 0,0-1 17 0,0 0 0 0,0 3 0 15,0-3 0-15,0 0 0 0,0 0 0 0,0 0 0 0,0 0 0 0,0 2 4 0,0-2-4 0,0 0 0 16,-2 1 5-16,2-1-5 0,0 0 0 0,0 1 0 0,0-1 0 0,0 0 0 0,0 0-8 0,0 0 8 0,0 0 0 16,-1 2-10-16,1-2 10 0,0 0 0 0,0 0-8 0,0 0 8 0,0 0 0 0,0 1 0 15,0-1 0-15,0 0 0 0,0 0-12 0,0 0 12 0,0 0 0 0,0 0-2 0,0 0 2 0,0 0 0 16,0 0 0-16,0 0 0 0,0 0 0 0,0 0 0 0,0 0 0 0,0 0 0 0,0 0 0 15,0 0 0-15,0 0 0 0,0 0 0 0,0 0 0 0,0 0 0 0,0 0 0 0,0 0 0 0,0 0 0 16,0 0 0-16,0 0 0 0,0 0 0 0,0 0 28 0,0 0-28 0,0 0 0 0,0 0 49 16,0 0-49-16,0 0 0 0,0 1 53 0,0-1-53 0,0 0 0 0,0 0 0 0,0 0 0 0,0 0 0 0,1 0 14 15,-1 0-14-15,0 0 0 0,0 0-20 0,0 0 20 16,0 0 0-16,0 0-29 0,0 0 29 0,0 0 0 0,2 0 0 0,-2 0 0 0,0 0 0 0,0 0-17 0,0 0 17 0,0 0 0 0,0 0 8 16,0 0-8-16,0 0 0 0,0 0 28 0,0 0-28 0,0 0 0 0,0 0 0 0,0 0 0 15,0 0 0-15,0 0 27 0,0 0-27 0,0 0 0 0,0 0 16 0,0 0-16 0,0 0 0 0,0 0-6 16,0 0 6-16,0 0 0 0,0 0 0 0,0 0 0 0,0 0 0 0,0 0-13 0,0 0 13 0,0 0 0 15,0 0-8-15,0 0 8 0,0 0 0 0,0 0 6 0,0 0-6 0,0 0 0 0,-2 0 0 16,2 0 0-16,0 0 0 0,0 0 5 0,0 0-5 0,0 0 0 0,-1 0-17 0,1 0 17 0,0 0 0 16,-1 0-32-16,1 0 32 0,0 0 0 0,-1 2 0 0,1-2 0 0,0 0 0 0,-2 0 0 15,2 0 0-15,0 0 0 0,-2 1-32 0,2-1 32 0,0 0 0 0,-2 0-23 0,2 0 23 0,0 0 0 0,-1 1 0 16,1-1 0-16,0 0 0 0,-2 0 12 0,2 0-12 0,0 0 0 0,-1 1 16 0,1-1-16 0,0 0 0 16,-1 0-3-16,1 0 3 0,0 0 0 0,-2 1 0 0,2-1 0 0,0 0 0 0,-3 1-15 15,3-1 15-15,0 0 0 0,0 0-6 0,0 0 6 0,0 0 0 0,-2 2 15 0,2-2-15 0,0 0 0 16,-1 1 0-16,1-1 0 0,0 0 0 0,0 0 14 0,0 0-14 0,0 0 0 0,-2 1 28 15,2-1-28-15,0 0 0 0,-1 1 18 0,1-1-18 0,0 0 0 0,-1 0 0 0,1 0 0 0,0 0 0 16,0 0 19-16,0 0-19 0,0 0 0 0,0 0 15 0,0 0-15 0,0 0 0 0,-1 0 14 16,1 0-14-16,0 0 0 0,0 0 0 0,0 0 0 0,0 0 0 0,0 0 3 0,0 0-3 0,0 0 0 0,0 0-2 15,0 0 2-15,0 0 0 0,0 0 2 0,0 0-2 0,0 0 0 0,0 0 0 0,0 0 0 16,0 0 0-16,-1 0 10 0,1 0-10 0,0 0 0 0,0 0 19 0,0 0-19 0,0 0 0 0,0 0 5 16,0 0-5-16,0 0 0 0,0 0 0 0,0 0 0 0,0 0 0 0,0 0-11 0,0 0 11 0,0 0 0 15,0 0 9-15,0 0-9 0,0 0 0 0,0 0 6 0,0 0-6 0,0 0 0 0,0 0 0 16,0 0 0-16,0 0 0 0,0 0 11 0,0 0-11 0,0 0 0 0,0 0 7 0,0 0-7 0,0 0 0 0,0 0-4 15,0 0 4-15,0 0 0 0,0 0 0 0,0 0 0 0,0 0 0 0,0 0-8 16,0 0 8-16,0 0 0 0,0 0-3 0,0 0 3 0,0 0 0 0,0 0 20 0,0 0-20 0,0 0 0 0,0 0 0 16,0 0 0-16,0 0 0 0,0 0 24 0,0 0-24 0,0 0 0 0,0 0 15 0,0 0-15 0,0 0 0 15,0 0 3-15,0 0-3 0,0 0 0 0,0 0 0 0,0 0 0 0,0 0 0 16,0 0 10-16,0 0-10 0,0 0 0 0,0 0 3 0,0 0-3 0,0 0 0 0,0-1-9 0,0 1 9 0,0 0 0 16,0 0 0-16,0 0 0 0,0 0 0 0,0 0-7 0,0 0 7 0,0 0 0 15,0-1 10-15,0 1-10 0,0 0 0 0,0 0 7 0,0 0-7 0,0 0 0 0,0 0 0 0,0 0 0 0,0 0 0 16,0-1 5-16,0 1-5 0,0 0 0 0,0 0 1 0,0 0-1 0,0 0 0 0,1 0-3 15,-1 0 3-15,0 0 0 0,0 0 0 0,0 0 0 0,0 0 0 0,1 0-3 0,-1 0 3 0,0 0 0 16,0-2 0-16,0 2 0 0,0 0 0 0,1 0 12 0,-1 0-12 0,0 0 0 0,1-1 0 16,-1 1 0-16,0 0 0 0,2 0 35 0,-2 0-35 0,0 0 0 0,0-1 50 0,0 1-50 0,0 0 0 0,0-1 35 15,0 1-35-15,0 0 0 0,1 0 0 0,-1 0 0 0,0 0 0 0,0-1-29 0,0 1 29 0,0 0 0 16,0-1-54-16,0 1 54 0,0 0 0 0,2-2-47 0,-2 2 47 0,0 0 0 0,0-1 0 16,0 1 0-16,0 0 0 0,0-3 0 0,0 3 0 0,0 0 0 0,0 0-31 0,0 0 31 0,0 0 0 15,1-2-13-15,-1 2 13 0,0 0 0 0,0-2 0 0,0 2 0 0,0 0 0 0,0-1-2 16,0 1 2-16,0 0 0 0,0-2 3 0,0 2-3 0,0 0 0 0,0-1-3 0,0 1 3 0,0 0 0 15,0-2 0-15,0 2 0 0,0 0 0 0,0-1 12 0,0 1-12 0,0 0 0 0,0 0 25 16,0 0-25-16,0 0 0 0,0-1 7 0,0 1-7 0,0 0 0 0,0 0 0 0,0 0 0 0,0 0 0 0,0-1 3 16,0 1-3-16,0 0 0 0,0 0-16 0,0 0 16 0,0 0 0 0,0 0-8 0,0 0 8 0,0 0 0 15,0 0 0-15,0 0 0 0,0 0 0 0,0 0-1 0,0 0 1 0,0 0 0 0,2 0 18 16,-2 0-18-16,0 0 0 0,0 0 0 0,0 0 0 0,0 0 0 0,2-3 0 0,-2 3 0 0,0 0 0 16,2-2 19-16,-1 1-19 0,0-1 0 0,0 1 15 0,0 1-15 0,0-1 0 0,2-2-9 15,-1 3 9-15,0-2 0 0,0 0 0 0,1 0 0 0,-2 1 0 0,2-2-14 0,-1 2 14 0,0-2 0 16,3 0-18-16,-2 0 18 0,0 2 0 0,2-4 0 0,-1 3 0 0,0-2 0 0,1 1 0 0,1-1 0 15,-1 1 0-15,0-1-3 0,1-1 3 0,0 1 0 0,-1 0 23 0,2-1-23 16,-1 1 0-16,1-1 26 0,-1 0-26 0,1 0 0 0,1-2 0 0,-1 2 0 0,0 0 0 0,2-1 12 0,-2 1-12 0,0 0 0 16,2-3 0-16,0 1 0 0,0 1 0 0,-2 1 15 0,1-2-15 0,1 2 0 0,-1-2 0 15,0 0 0-15,0 1 0 0,1-2 25 0,-1 2-25 0,1 1 0 0,0-4 29 16,0 2-29-16,-1 1 0 0,1-1 13 0,-1 1-13 0,0-1 0 0,0-1 0 0,0 2 0 0,1-1 0 0,-1-1-14 16,-1 2 14-16,2-1 0 0,-1 0 3 0,-1 1-3 0,0 0 0 0,0-1 17 0,1 1-17 0,0 2 0 15,-2-4 0-15,0 2 0 0,1 2 0 0,1-3 18 0,-4 2-18 0,1-1 0 0,3 2-4 16,-2-1 4-16,-1 2 0 0,0-2-13 0,-1 2 13 0,0-2 0 0,0 1 0 0,-1 1 0 0,1 2 0 0,-1-3-13 15,-1 1 13-15,0 2 0 0,1-2 3 0,-2 1-3 0,1 1 0 0,-1-2 12 16,0 2-12-16,0-1 0 0,1 1 0 0,-2 0 0 0,0 1 0 0,2-3-12 0,-2 3 12 0,0 0 0 0,0-1-9 16,0 1 9-16,0 0 0 0,-2-1 38 0,0 1-38 0,0 0 0 0,-1 0 0 15,0 0 0-15,0 0 0 0,-1 1 66 0,-2-1-66 0,1 0 0 0,0 1-13 0,0 0 13 0,0 1 0 0,-1-1-81 16,-3 0 81-16,3 1 0 0,0-1 0 0,-2 2 0 0,0 0 0 0</inkml:trace>
  <inkml:trace contextRef="#ctx0" brushRef="#br0" timeOffset="20321">7982 12119 0 0,'0'0'262'0,"0"0"-259"16,0 0-3-16,0 0 0 0,-2 0 0 0,2 0 0 0,0 0 0 0,-2 0 30 15,2 0-30-15,0 0 0 0,-2 0 26 0,2 0-26 0,0 0 0 0,-3-1 20 0,3 0-20 0,-2 0 0 0,1 0 0 16,1 0 0-16,0 1 0 0,-2-3 0 0,1 1 0 0,0 0 0 0,0-1 15 0,0 2-15 0,0-2 0 16,-2 0-10-16,2-1 10 0,0 1 0 0,-2-2 0 0,1 2 0 0,1-2 0 0,-2-1-1 15,0 1 1-15,0 0 0 0,0-2 1 0,0 1-1 0,0 0 0 0,3 6 0 0,-6-7-10 0,3 0 10 0,-2 2 0 16,0-4 0-16,5 9 0 0,0 0 0 0,0 0-1 0,-10-17 1 0,-1 0 0 0,1 1-7 0,-6-4 7 0,3 2 0 15,0-3-13-15,-1 3 13 0,2 0 0 0,-4 0 0 0,4 2 0 0,-2 0 0 0,2 0 1 16,2 2-1-16,-1 0 0 0,0 0 2 0,1 0-2 0,0 2 0 0,-1-1-2 0,4 5 2 16,-2-2 0-16,0-2 0 0,6 9 0 0,0 1 0 0,0-5 8 0,1 5-8 0,1-1 0 0,-4-2 8 15,2 1-8-15,-1 0 0 0,1 0-1 0,0-1 1 0,0 0 0 0,-2-2 0 0,1 2 0 0,0 1 0 0,-1-5-8 16,0 4 8-16,1-3 0 0,-1 1 4 0,1 0-4 0,0 0 0 0,-2 0 16 16,1-1-16-16,0 1 0 0,-1 0 0 0,3-1 0 0,-2 0 0 0,-1 1 25 0,1 2-25 0,1-2 0 15,0-1 16-15,-1 1-16 0,1 1 0 0,0-1-8 0,1 1 8 0,0-1 0 0,-2 1 0 0,2 0 0 0,-1 1 0 16,0-1-13-16,2 2 13 0,0 0 0 0,-2-1-4 0,3 1 4 0,-2 1 0 0,1-2 8 15,1 2-8-15,1-1 0 0,-6 1 0 0,5 2 0 0,0-2 0 0,-1 0 4 0,2 2-4 16,0 0 0-16,-2-2-13 0,2 1 13 0,0 2 0 0,-2-3-21 0,2 2 21 0,0 0 0 0,-1-1 0 16,1 2 0-16,0 0 0 0,-3-1-13 0,3 1 13 0,0 0 0 0,0-1-3 0,0 1 3 0,0 0 0 0,0-2 6 15,0 2-6-15,0 0 0 0,0 2 0 0,0-2 0 0,0 0 0 0,0 0 10 0,0 0-10 16,0 0 0-16,1 1-6 0,-1-1 6 0,0 0 0 0,2 3-1 0,-2-2 1 0,0 0 0 16,0 0 0-16,0-1 0 0,0 0 0 0,1 2 3 0,-1-2-3 0,0 2 0 0,1-1 5 0,-1-1-5 0,0 0 0 15,2 2-2-15,-2-2 2 0,0 0 0 0,1 2 0 0,-1-2 0 0,0 0 0 0,1 1-4 16,-1-1 4-16,0 0 0 0,0 2 6 0,0-2-6 0,0 0 0 0,1 1 8 0,-1-1-8 0,0 0 0 15,1 2 0-15,-1-2 0 0,0 0 0 0,0 0 1 0,0 0-1 0,0 0 0 0,0 0-9 16,0 0 9-16,0 0 0 0,1 1-7 0,-1-1 7 0,0 0 0 0,0 0 0 0,0 0 0 0,0 0 0 16,0-1-10-16,0 1 10 0,0 0 0 0,0 0-4 0,0 0 4 0,0 0 0 0,0 0-1 15,0 0 1-15,0 0 0 0,0 0 0 0,0 0 0 0,0 0 0 0,-1-2 0 0,1 2 0 0,0 0 0 16,0 0-6-16,0 0 6 0,0 0 0 0,-1-1-1 0,1 1 1 0,0 0 0 0,-1 0 0 16,1 0 0-16,0 0 0 0,0-1-1 0,0 1 1 0,0 0 0 0,0-1-5 0,0 1 5 0,0 0 0 0,-1 0-2 15,1 0 2-15,0 0 0 0,0-1 0 0,0 1 0 0,0 0 0 0,0 0-7 0,0 0 7 0,0 0 0 16,0 0-2-16,0 0 2 0,0 0 0 0,0 0 0 0,0 0 0 0,0 0 0 0,0 0 0 15,0 0 0-15,0 0 0 0,0 0 2 0,0 0-2 0,0 0 0 0,-1 0 0 0,1 0 0 0,0 0 0 16,0 1 3-16,0-1-3 0,0 0 0 0,1 0 0 0,-1 0 0 0,0 0 0 0,0 1 15 16,0-1-15-16,0 0 0 0,0 1 13 0,0-1-13 0,0 0 0 0,0 1-3 0,0-1 3 0,0 0 0 15,1 2 0-15,-1-2 0 0,0 0 0 0,0 0-5 0,0 0 5 0,0 0 0 0,0 1-3 0,0-1 3 16,0 0 0-16,0 0-1 0,0 0 1 0,0 0 0 0,0 2 0 0,0-2 0 0,0 0 0 0,0 1-7 16,0-1 7-16,0 0 0 0,0 0-13 0,0 0 13 0,0 0 0 0,0 1-1 15,0-1 1-15,0 0 0 0,0 1 0 0,0-1 0 0,0 0 0 0,0 0-3 0,0 0 3 0,0 0 0 0,0 2 3 16,0-2-3-16,0 0 0 0,0 0 4 0,0 0-4 0,0 0 0 0,0 2 0 0,0-2 0 0,0 0 0 15,0 0-5-15,0 0 5 0,0 0 0 0,0 0-1 0,0 0 1 0,0 0 0 0,0 0 0 16,0 0 0-16,0 0 0 0,0 0 0 0,0 0 0 0,0 0 0 0,0 0 1 0,0 0-1 0,0 0 0 16,0 0 3-16,0 0-3 0,0 0 0 0,0 0 4 0,0 0-4 0,0 0 0 0,0-2 0 0,0 2 0 15,0 0 0-15,0 0 2 0,0 0-2 0,0 0 0 0,0-2 7 0,0 2-7 0,0 0 0 16,0 0 18-16,0 0-18 0,0 0 0 0,-1-1 0 0,1 1 0 0,0 0 0 0,0-1 12 16,0 1-12-16,0 0 0 0,0 0-8 0,0 0 8 0,0 0 0 0,-1 0-20 0,1 0 20 0,0 0 0 0,0-1 0 15,0 1 0-15,0 0 0 0,-1-2-8 0,1 2 8 0,0 0 0 0,0 0-4 0,0 0 4 0,0 0 0 16,0-1-2-16,0 1 2 0,0 0 0 0,-1 0 0 0,1 0 0 0,0 0 0 0,0 0-6 15,0 0 6-15,0 0 0 0,0-2 3 0,0 2-3 0,0 0 0 0,0 0 1 0,0 0-1 0,0 0 0 16,0 0 0-16,0 0 0 0,0 0 0 0,0-1 4 0,0 1-4 0,0 0 0 0,0 0 5 16,0 0-5-16,0 0 0 0,0 0 3 0,0 0-3 0,0 0 0 0,0 0 0 0,0 0 0 0,0 0 0 0,0-1 12 15,0 1-12-15,0 0 0 0,0-1 0 0,0 1 0 0,0 0 0 0,-1 0 18 16,1 0-18-16,0 0 0 0,0-1 0 0,0 1 0 0,0 0 0 0,0-1 11 0,0 1-11 0,0 0 0 0,0-2 1 16,0 2-1-16,0 0 0 0,-1-1 0 0,1 1 0 0,0 0 0 0,0-1 0 0,0 1 0 15,0 0 0-15,0-2-3 0,0 2 3 0,0 0 0 0,-2-1-11 0,2 1 11 0,0 0 0 0,0-2-14 16,0 2 14-16,0 0 0 0,0-2 0 0,0 2 0 0,0 0 0 0,-1-2-9 0,1 2 9 0,0 0 0 0,0-1 0 15,0 1 0-15,0 0 0 0,0 0-9 0,0 0 9 0,0 0 0 0,0 0 0 16,0 0 0-16,0 0 0 0,0-1-7 0,0 1 7 0,0 0 0 0,0 0-7 0,0 0 7 0,0 0 0 16,0-2 3-16,0 2-3 0,0 0 0 0,0 0 0 0,0 0 0 0,0 0 0 0,0 0 3 0,0 0-3 0,0 0 0 15,0 0-8-15,0 0 8 0,0 0 0 0,0-1-5 0,0 1 5 0,0 0 0 16,0-1 0-16,0 1 0 0,0 0 0 0,-3-1 17 0,3 1-17 0,0 0 0 0,0-1 19 0,-2 0-19 16,1 1 0-16,0-2 4 0,0 2-4 0,0 0 0 0</inkml:trace>
  <inkml:trace contextRef="#ctx0" brushRef="#br0" timeOffset="21622.64">8557 11658 0 0,'0'0'266'0,"0"0"-273"0,0-1 7 0,0-1 0 0,-1 0 12 16,1 2-12-16,0-2 0 0,-1-1 0 0,1 3 0 0,0-1 0 0,0-2 3 0,0 2-3 0,0 0 0 15,0-2-8-15,0 2 8 0,0 0 0 0,0-3 0 0,0 3 0 0,0 1 0 0,1-4 0 16,-1 2 0-16,0 0 0 0,0 0 7 0,0 0-7 0,0 1 0 0,1-3 13 0,-1 3-13 0,0-3 0 15,1 1 15-15,-1-1-15 0,0 1 0 0,1 0 0 0,-1 0 0 0,0 0 0 0,1-3 18 16,-1 3-18-16,0-1 0 0,0-1 23 0,0 1-23 0,0 0 0 0,1-1 3 0,-1-1-3 0,0 1 0 0,0-1 0 16,0 0 0-16,0 2 0 0,-2-3 11 0,2 7-11 0,0 0 0 0,0 0-8 0,-3-12 8 0,0-1 0 15,0-2-4-15,1 8 4 0,-1 0 0 0,-2-1 0 0,2 1 0 0,0 0 0 0,0-3 3 16,-1 3-3-16,1-1 0 0,-2-1 4 0,-6-9-4 0,1 1 0 0,0-3 15 0,4 12-15 0,1-2 0 16,-1 2 0-16,-6-9 0 0,-2-1 0 0,2 1 6 0,0 0-6 0,1 1 0 0,-2-1 1 15,2 2-1-15,1 0 0 0,-3-1 45 0,2 2-45 0,2 1 0 0,-2-3 0 0,2 3 0 0,1 1 0 16,-2-3 19-16,1 4-19 0,1-1 0 0,1-1 0 0,-2 1 0 0,0 2 0 0,-1-5-5 0,3 7 5 15,1-3 0-15,-4 0 0 0,3 2 0 0,0 0 0 0,-1-1 14 0,0-1-14 0,1 2 0 0,-1-2 32 16,6 8-32-16,0 0 0 0,-3-2 10 0,3 0-10 0,0 2 0 0,-2-2 0 0,1 1 0 0,-1 0 0 16,1-2-10-16,0 1 10 0,0-1 0 0,-1 2 12 0,0-2-12 0,1 1 0 0,-1 0 3 15,1-1-3-15,0 3 0 0,-1-4 0 0,1 2 0 0,-1-1 0 0,-2 1-10 0,3-1 10 0,0 1 0 16,-1-1-4-16,1 3 4 0,0-2 0 0,-1 0-16 0,2 1 16 0,0 0 0 0,-2-1 0 0,1 3 0 16,2-1 0-16,-2-2-15 0,0 2 15 0,1-1 0 0,0 2-19 0,1-1 19 0,0 2 0 15,-3-4-25-15,3 3 25 0,0 0 0 0,-1-1 0 0,2 2 0 0,-2-1 0 0,1 0-22 0,-1 1 22 16,1-1 0-16,-1 1-22 0,0-1 22 0,1 1 0 0,0-2-20 0,0 2 20 0,0 1 0 0,0-3 0 15,1 2 0-15,0 0 0 0,-2 0-19 0,2 1 19 0,0 0 0 0</inkml:trace>
  <inkml:trace contextRef="#ctx0" brushRef="#br0" timeOffset="22640.07">7351 11335 0 0,'0'0'273'0,"0"0"-285"16,0 0 12-16,-2 0 0 0,1-2-5 0,1 2 5 0,-2 0 0 0,0-2 0 16,1 2 0-16,0 0 0 0,0-2 0 0,1 1 0 0,0-1 0 0,-2 1 2 0,2 0-2 0,0 0 0 0,-2-1 4 15,2 0-4-15,0 1 0 0,-2-2 0 0,2 2 0 0,0-1 0 0,0 0 43 0,0-1-43 0,0 1 0 16,1-1 26-16,-1 0-26 0,0 3 0 0,0-2 0 0,2-1-5 0,-2 1 5 0,0-1 0 0,2-1 0 16,-1 2 0-16,0-2 0 0,1 0-8 0,0 0 8 0,0 1 0 0,-1-1-6 0,1-2 6 0,1 3 0 0,-2-3-4 15,1 3 4-15,0-1 0 0,2-3 0 0,-1 1 0 0,0 2 0 0,2-3 7 0,-2 1-7 0,0-1 0 16,2 1 24-16,-1 0-24 0,0 0 0 0,1-2 9 0,-2 2-9 0,2 1 0 0,2-5 0 15,-3 3 0-15,1 0 0 0,0 0 1 0,0-1-1 0,0 1 0 0,1 0-2 0,-1-1 2 0,0 0 0 16,2 0 5-16,-2 0-5 0,1 1 0 0,0-1 0 0,1 0 0 0,-2 1 0 0,1 0 43 16,1-2-43-16,-1 2 0 0,0-2 10 0,-1 0-10 0,1 2 0 0,1-2-18 0,-2 1 18 0,0-1 0 15,2 1 0-15,-2 1 0 0,0 0 0 0,3-3-13 0,-2 2 13 0,0 0 0 0,0 0 3 0,-1-1-3 16,2 0 0-16,0 1 5 0,-1 1-5 0,1-1 0 0,-1-1 0 0,0 0 0 0,0 1 0 0,0-1-4 16,0 3 4-16,1-2 0 0,1-1-1 0,-3 1 1 0,1 0 0 0,0-1 19 15,1 3-19-15,0-2 0 0,0 1 0 0,-1-1 0 0,0 1 0 0,1-1 20 0,-1 2-20 0,0 0 0 0,0-2 9 16,-1 1-9-16,1 2 0 0,1-3 7 0,-2 1-7 0,0 1 0 0,2 0 0 0,-1-1 0 0,-1 0 0 15,1 1 23-15,-2-1-23 0,0 2 0 0,2-2 33 0,-1 2-33 0,0 0 0 0,-1-1 13 16,-1 0-13-16,0 1 0 0,2-2 0 0,-2 2 0 0,0-1 0 0</inkml:trace>
  <inkml:trace contextRef="#ctx0" brushRef="#br0" timeOffset="23407.49">7941 10720 0 0,'0'0'287'0,"0"0"-305"0,1 1 18 0,0 1 0 0,2-1 0 16,-2-1 0-16,1 0 0 0,-2 1-4 0,1-1 4 0,1 0 0 0,-2 0 0 0,0-1-6 0,1 1 6 0,0 0 0 0,0 0-3 15,0 0 3-15,0 0 0 0,0-3 0 0,0 2 0 0,0 0 0 0,1 0 0 0,-1 0 0 0,0 0 0 0,-1 1 0 0,2-4 0 16,-1 3 0-16,0-2 0 0,2 2 0 0,-1-3 0 0,1 1 0 0,-1 0 0 0,0 0 0 0,0 0 0 16,0-1 0-16,0-1 0 0,0 1 0 0,1-1 4 0,0 0-4 0,0 0 0 0,0-3 4 15,-1 2-4-15,0 0 0 0,1-2 0 0,-1-1 0 0,0 2 0 0,1-2 13 0,0 0-13 0,-2 2 0 16,2-4 36-16,1-11-36 0,-1 0 0 0,0-3 33 0,-2 4-33 0,0-1 0 0,2 0 0 0,-1 2 0 16,-2 1 0-16,3-4-2 0,-3 4 2 0,0 1 0 0,2-2-9 0,-3 3 9 0,0 0 0 15,-1-3 13-15,1 5-13 0,-2-2 0 0,1 3 0 0,0-1 0 0,0 2 0 0,-1 0 5 0,2 0-5 0,0 2 0 16,-3 0-1-16,4 7 1 0,0 1 0 0,-2 0-11 0,2-1 11 0,0 1 0 15,-1-1 0-15,1 0 0 0,0 1 0 0,-3 0 2 0,3-2-2 0,0 2 0 0,0-2 8 0,0 1-8 0,0-1 0 16,-3 1 4-16,3 1-4 0,0 1 0 0,-1-5 0 0,1 4 0 0,0 0 0 0</inkml:trace>
  <inkml:trace contextRef="#ctx0" brushRef="#br0" timeOffset="23657.59">7852 10591 0 0,'0'0'300'0,"0"0"-326"16,-1 0 26-16,0 0 0 0,-2 1 0 0,1-1 0 0,0 0 0 0,0-1 4 16,1-1-4-16,1 1 0 0,-4-1 27 0,1-1-27 0,1 1 0 0,2 2 0 0,-2-2 21 0,1-2-21 0,0 0 0 0,-2 0 0 15,1-3 0-15,0 1 0 0,-1-1-4 0,0-11 4 0,0 0 0 0,-3-1 0 16,3-1 0-16,0 0 0 0,-1 0 3 0,2 0-3 0,1 0 0 0,-3-1 0 0,4 1 0 0,0-1 0 0,-2-1 20 15,2 2-20-15,0-1 0 0,-1-2 45 0,1 4-45 0,0 0 0 0,-2-4 29 0,1 4-29 0,0 1 0 16,-1-4 0-16,1 4 0 0,0-1 0 0,-2-1 29 0,0 2-29 0,1 0 0 0,1-1 26 16,-1 2-26-16,1 1 0 0,-2-2-1 0,1 1 1 0,0 1 0 0,-1-2 0 0,3 18 0 0,0 0 0 15</inkml:trace>
  <inkml:trace contextRef="#ctx0" brushRef="#br0" timeOffset="23974.79">7751 9653 0 0,'0'0'426'0,"0"0"-426"16,-2 9 0-16,1 1 0 0,-3 0 1 0,4-4-1 0,0 1 0 0,-1-1 8 0,2 3-8 16,1-3 0-16,0 2-12 0,-1-1 12 0,1 1 0 0,1 0 0 0,5 8 0 0,1 1 0 0,1 0-33 15,2-3 33-15,-1 0 0 0,4 1-9 0,-3-5 9 0,2 1 0 0,1 1 8 16,1-6-8-16,0 0 0 0,1 2 0 0,-1-4 0 0,-1-1 0 0,1 1 10 0,1-4-10 0,-2 0 0 15,3 1-12-15,-3-2 12 0,2 0 0 0,-1-1-1 0,-3-2 1 0,2-1 0 0,0-1 0 0,-2-1 0 0,1-1 0 16,-1-1 0-16,-2 1 0 0,-1-2 0 0,1 1-20 0,-4-1 20 0,1-2 0 0,1 1-17 16,-5-1 17-16,0 2 0 0,0-5 0 0,-4 3 0 0,0-1 0 0,3-1 40 0,-5 8-40 0,1 0 0 0,-1 0 20 15,-4-7-20-15,1 0 0 0,-2-2 31 0,-2 3-31 0,1 0 0 0,-3-3 0 0,2 5 0 0,-3-1 0 16,0-1 0-16,0 4 0 0,1-1 0 0,-1-1-25 0,5 7 25 0,1 0 0 0,-2-2-31 16,3 4 31-16,1-2 0 0,-5-1 0 0,3 2 0 0,0-1 0 0,-1 1-27 0,1 0 27 0,-1 2 0 15,0-4-10-15,0 3 10 0,0 0 0 0,-2 0 49 0,2 1-49 0,-1 0 0 0,-1 2 0 16,9-2 0-16,0 0 0 0</inkml:trace>
  <inkml:trace contextRef="#ctx0" brushRef="#br0" timeOffset="26310.82">7595 11443 0 0,'0'0'717'0,"0"0"-705"16,0 0-12-16,0 0 0 0,0 0-7 0,0 0 7 0,0 0 0 0,0 0-34 15,0 0 34-15,0 0 0 0,0 0 0 0,0 0 0 0,0 0 0 0,0 0-45 0,0 0 45 0,0 0 0 0,0 0 0 0,0 0-46 16,0 0 46-16,0 0 0 0,0 0 0 0,0 0 0 0,0 0 0 0,0 0 0 0,0 0 0 0,0 0 0 0,0 0 0 0,0 0 43 15,19 44-43-15,2 1 0 0,-1 1 65 0,-13-28-65 0,-2 1 0 0,3 1 33 16,-1-2-33-16,-1 1 0 0,1 2 0 0,-1-3 0 0,0 0 0 0,0 0-11 0,1 0 11 0,0 1 0 0,-2 0-35 16,1-1 35-16,0 1 0 0,1 2-17 0,-2-2 17 0,0 2 0 0,2-2 0 0,-1 2 0 15,-1-2 0-15,2 4-4 0,-4-4 4 0,0 2 0 0,0 0-12 16,-3 13 12-16,0-1 0 0,0 3-28 0,0-36 28 0,0 0 0 0,0 0 0 0,0 0 0 0,0 0 0 0</inkml:trace>
  <inkml:trace contextRef="#ctx0" brushRef="#br0" timeOffset="26794.09">7893 12183 0 0,'0'0'729'0,"0"0"-729"0,-9 3 0 0,-3-2 0 0,12-1 0 0,-12 3-17 15,-2-10 17-15,-1 0 0 0,15 7 0 0,-15-9-7 0,-4-1 7 0,0 0 0 0,-1-2 3 0,-1-1-3 0,1 1 0 0,-1-1 0 0,-12-10 0 16,1 1 0-16,-1-1 23 0,5 5-23 0,1-2 0 0,-1 1 13 0,5 3-13 0,2 1 0 0,-2-3-8 15,11 10 8-15,-1-1 0 0,1-3 0 0,1 6 0 0,3-2 0 0,-4-1-37 0,3 2 37 0,1 0 0 16,-1-2-54-16,-1 3 54 0,2 0 0 0,-1-2-57 0,0 1 57 0,0 1 0 0,-2-2 0 16,9 5 0-16,0 2 0 0,-2-4-67 0,-4-2 67 0,-1-2 0 0</inkml:trace>
  <inkml:trace contextRef="#ctx0" brushRef="#br0" timeOffset="26994.49">7311 11305 0 0,'0'0'715'0,"0"0"-708"0,-2 7-7 0,-1-1 0 0,0 1 0 0,3-2 0 16,-2 0 0-16,0 3 16 0,0 9-16 0,0-1 0 0,-2 4-25 0,2 0 25 0,-1 1 0 0,-1 0-35 15,1 1 35-15,-1 0 0 0,1 0 0 0,0-2 0 0,0 2 0 0,0 1-55 0,0-3 55 0,0 1 0 16,0-1-52-16,-1-1 52 0,1 0 0 0,-2 0-42 0,1 0 42 0,-2-1 0 0,1 2 0 15,-2-2 0-15,-2-2 0 0,0 3-15 0,-1 0 15 0,-1-1 0 0,1-1-24 0,10-17 24 0,0 0 0 0</inkml:trace>
  <inkml:trace contextRef="#ctx0" brushRef="#br0" timeOffset="30981.27">5597 6543 0 0,'0'0'533'0,"0"0"-530"15,4 5-3-15,-1 0 0 0,0 1 3 0,-2-3-3 0,0 0 0 0,2 0-14 0,-2 1 14 0,0-1 0 0,2 2 0 16,-2 0 0-16,2-2 0 0,-3-3 0 0,3 4-20 0,-3 1 20 0,1-2 0 0,1 1 1 0,-2 0-1 0,0-1 0 0,1 2 20 16,-1-1-20-16,0-2 0 0,-1 3 0 0,1-2 0 0,-2 0 0 0,1 2 17 15,-2-5-17-15,0 2 0 0,-1 3 10 0,1-4-10 0,0-1 0 0,-2 4-11 0,-1-4 11 0,1 2 0 0,-2 2 0 16,7-4 0-16,0 0 0 0,0 0-27 0,-20-3 27 0,-1 2 0 0,-2-2-36 0,17 1 36 0,0 1 0 16,-2-1-16-16,1-2 16 0,1 2 0 0,0-2 0 0,1 1 0 0,1 0 0 0,-2-2-8 15,2 2 8-15,-1-1 0 0,0-2-17 0,2 2 17 0,0 0 0 0,0-2-13 0,2 0 13 0,1 2 0 16,-3-4 0-16,3 3 0 0,0 0 0 0,0-1-18 0,0 1 18 0,1-2 0 0,2 3-10 15,0 0 10-15,0 1 0 0,2-3 23 0,0 2-23 0,2-1 0 0,-1 1 0 0,11 1 0 0,1-2 0 0,-2-1 28 16,3 4-28-16,0 1 0 0,1 0 17 0,-1 3-17 0,1 0 0 0,-3 0 39 0,-1 3-39 16,-1-1 0-16,2 1 0 0,-3 2 0 0,0-1 0 0,-1 1 21 0,-7-3-21 0,-2-2 0 0,2 3-6 15,-2 0 6-15,0-1 0 0,0 1 13 0,-2-2-13 0,1 1 0 0,-1 2 0 0,-2-1 0 0,0-2 0 16,1 1 15-16,-2 1-15 0,0-2 0 0,0 3 27 0,-2-2-27 0,0 1 0 0,0 0 33 16,-9 5-33-16,1-1 0 0,-1 1 0 0,-5-3 0 0,1-2 0 0,-1 4 10 0,-1-6-10 0,1 2 0 15,-2 0 3-15,1-4-3 0,0 1 0 0,-2 1-11 0,5-3 11 0,-3 0 0 0,1 0 0 16,1-1 0-16,0-2 0 0,-1 1-4 0,3-2 4 0,-1 0 0 0,1 1-23 0,8 1 23 15,0-1 0-15,-1 1 0 0,3 0 0 0,0-1 0 0,-1 0 0 0,2 2 0 0,0-5 0 0,-2 3-30 16,3 1 30-16,0-2 0 0,0 1-20 0,1-1 20 0,0 0 0 0,-1 0-20 0,2-1 20 0,0 1 0 16,0 1 0-16,2-2 0 0,-2 0 0 0,2-1-12 0,1 3 12 0,0-2 0 0,1 0 15 0,7-5-15 15,1 3 0-15,1-2 39 0,1 4-39 0,1 1 0 0,1-1 0 0,1 3 0 0,-3 1 0 0,4-2 54 16,-11 3-54-16,0 0 0 0,3 0 50 0,-3 1-50 0,0 0 0 0,0 0 30 0,-1 0-30 0,1 1 0 16,-1 0 0-16,-1 0 0 0,0-1 0 0,1 2 10 0,-3 0-10 0,1-1 0 0,1 2-3 15,-2-1 3-15,0 0 0 0,0 1-24 0,-3-1 24 0,0 0 0 0,1 4 0 0,-2-4 0 0,1 1 0 16,-3 2-37-16,3-6 37 0,0 0 0 0</inkml:trace>
  <inkml:trace contextRef="#ctx0" brushRef="#br0" timeOffset="31398.38">4786 6936 0 0,'0'0'466'0,"0"0"-476"0,6 5 10 0,-1-1 0 0,2 2-24 0,-2-3 24 0,-2 0 0 15,2 3 0-15,-1-2 0 0,0 0 0 0,1 2-20 0,-1-2 20 0,0 0 0 0,2 2-15 16,-2-1 15-16,2 1 0 0,-2 0-14 0,0-1 14 0,0 0 0 0,1 2 0 15,-2-1 0-15,0-1 0 0,0 1 3 0,0 0-3 0,0-1 0 0,-2 1 42 0,-1-1-42 0,0-2 0 0,2 2 67 16,-2 0-67-16,0-1 0 0,-2 1 0 0,1-3 0 0,-2 1 0 0,0 1 49 0,0-3-49 0,0 2 0 16,0 0-1-16,-3-2 1 0,1 0 0 0,0 2-32 0,0-3 32 0,-1 0 0 0,-2 2 0 15,2-2 0-15,0 0 0 0,-1-2-50 0,0 1 50 0,1-2 0 0,-1 1-38 0,1-2 38 16,0 2 0-16,0-2-34 0,1 1 34 0,1-1 0 0,-1-1 0 0,0 0 0 0,0-1 0 0,2 2-18 16,0-2 18-16,1 1 0 0,0-2-15 0,2 0 15 0,0 1 0 0,-1 0-5 0,2-1 5 0,0 1 0 15,2 0 0-15,0 0 0 0,0 1 0 0,4-2-3 0,-3 2 3 0,1 0 0 0,0-1 14 0,1 2-14 16,0 1 0-16,3-2 25 0,-2 3-25 0,0-1 0 0,3 0 0 0,-3 2 0 0,1 0 0 0,1 0 33 15,0 1-33-15,-1 0 0 0,1 0 11 0,-3 1-11 0,3 0 0 0,0 2 2 0,-4 1-2 16,1-1 0-16,2 1 0 0,-3 0 0 0,-2 0 0 0,3 2 3 0,-6-6-3 0,0 0 0 0</inkml:trace>
  <inkml:trace contextRef="#ctx0" brushRef="#br0" timeOffset="32399.53">8290 14620 0 0,'0'0'471'0,"0"0"-448"0,2-1-23 0,0 0 0 0,0-1 30 16,0 0-30-16,2 1 0 0,-1 0 31 0,0 1-31 0,0 0 0 0,0-1 0 0,0 1 0 0,0 0 0 0,2 2 4 16,-2 1-4-16,2-1 0 0,-1 0-5 0,0 1 5 0,1 0 0 0,-2 1 18 15,1 0-18-15,1 0 0 0,-5-4 0 0,5 7 0 0,-2-2 0 0,1 0 0 0,1 3 22 0,-2-2-22 0,0 1 0 0,0-2 7 16,-1 2-7-16,0-1 0 0,1 1-1 0,0-1 1 0,-3 1 0 0,3 0 0 0,-3-2 0 0,0 1 0 0,2 0-17 16,-2-2 17-16,0 0 0 0,-1 1-5 0,0-2 5 0,0 0 0 0,-1 1 17 15,-1-3-17-15,2 0 0 0,-3 1 0 0,1-2 0 0,0 0 0 0,0 1-3 0,0-2 3 0,-1 0 0 16,0 0-6-16,0-1 6 0,-1 0 0 0,0-2 2 0,2 1-2 0,-2-1 0 0,0 1 0 0,1-2 0 15,-1 1 0-15,0-3-1 0,1 2 1 0,0 0 0 0,-1-2 21 0,2 0-21 0,0 0 0 0,-1 0 23 16,0-1-23-16,2 1 0 0,-2-1 0 0,3 0 0 0,0 2 0 0,-2-3 18 0,3 1-18 0,0 1 0 16,-2 0 14-16,2 0-14 0,0-1 0 0,2 1 27 0,0 1-27 0,0 1 0 0,0-2 0 15,1 1 0-15,0 2 0 0,3-1 13 0,-2 1-13 0,0 1 0 0,2-1 23 0,7 2-23 0,-1 2 0 0,3-3 8 16,0 8-8-16,-2-1 0 0,2 0 0 0,-3 4 0 0,1 1 0 0,0 2-8 0,-1 0 8 16,0 1 0-16,-1 1-13 0,-2 2 13 0,1-1 0 0,1 1-3 0,-4 2 3 0,1-1 0 15,0 1 0-15,-3-1 0 0,0-1 0 0,2 2-4 0,-4-2 4 0,-1-3 0 0,1 4-5 0,-3-12 5 16,0 1 0-16,0 3 16 0,-1-3-16 0,0-2 0 0,-1 1 0 0,1-2 0 0,-3 1 0 0,-1 1 3 15,1-4-3-15,0 2 0 0,0 1-8 0,-2-3 8 0,1 0 0 0,-3 0 2 0,1 0-2 16,0 0 0-16,0-3 0 0,-10-1 0 0,0-1 0 0,-1-1 15 0,10 3-15 0,-1 0 0 0,1-1 16 16,1 0-16-16,0-1 0 0,-3 1 8 0,3 1-8 0,-1-2 0 0,1-1 0 0,0 2 0 0,0 0 0 15,1-1 4-15,1 0-4 0,0 0 0 0,-1 0-6 0,1-1 6 0,1 1 0 0,-1-1 8 16,2 3-8-16,0-3 0 0,0 3 0 0,3-1 0 0,-2 1 0 0,1-3 24 0,1 3-24 0,0 0 0 0,0 0 14 16,1 1-14-16,1 0 0 0,0-1 11 0,1 1-11 0,0 0 0 0,1-1 0 15,1 3 0-15,1 0 0 0,-1-2 22 0,1 2-22 0,1 0 0 0,-1 2 23 0,12 5-23 0,-3-1 0 0,1 0 22 16,-3 4-22-16,1-1 0 0,0 1 0 0,-9-4 0 0,1-1 0 0,2 2 6 0,-4-1-6 15,0 0 0-15,2 0-16 0,-2 2 16 0,-1-1 0 0,-1 0-20 0,0 10 20 0,-1-1 0 0,0 4 0 16,-5-5 0-16,2 0 0 0,-4 3-21 0,-2-3 21 0,0-2 0 0,-1 2-35 0,9-15 35 0,0 0 0 16,0 0-20-16,0 0 20 0,0 0 0 0</inkml:trace>
  <inkml:trace contextRef="#ctx0" brushRef="#br0" timeOffset="33049.51">6831 15831 0 0,'0'0'729'0,"0"0"-751"0,-4 3 22 0,1 0 0 0,-4-1-7 0,4 2 7 0,0-1 0 16,-2 0 0-16,2 0 0 0,0 1 0 0,-2 1 25 0,2-2-25 0,-1 0 0 0,0 2 10 15,2-1-10-15,0 1 0 0,-2 1-18 0,2-1 18 0,1 0 0 0,-4 2 0 0,3-1 0 0,0 1 0 0,0-1-32 16,1 0 32-16,-1-1 0 0,-1 4-21 0,2-1 21 0,1-3 0 0,-3 3-22 0,0 0 22 0,1 0 0 16,0-2 0-16,0 1 0 0,0-1 0 0,-1 2-18 0,1-2 18 0,1 1 0 0,-4-1 23 15,1-2-23-15,1 0 0 0,-2 3 27 0,1-4-27 0,1 0 0 0,-3 1 0 0,1-3 0 0,-1 1 0 16,0 0 5-16,0-2-5 0,0 0 0 0,0 1 13 0,-1-2-13 0,0 0 0 0,-1-2 11 15,0 1-11-15,0-2 0 0,1 1 0 0,-1-2 0 0,1 1 0 0,-2 0 5 0,3-1-5 0,-2 0 0 0,2-2-20 16,-1 1 20-16,0 0 0 0,0-1-34 0,2 1 34 0,1 0 0 0,-6-1 0 0,6 0 0 0,0 1 0 16,-2-2-46-16,3 1 46 0,0 1 0 0,-2-2-17 0,2 2 17 0,2-1 0 0,-2-1-11 15,3 2 11-15,-2 0 0 0,1-1 0 0,1 2 0 0,0 0 0 0,1-2 14 0,1 3-14 0,1 0 0 16,0-1 40-16,0 2-40 0,0 0 0 0,1 0 72 0,1 0-72 0,1 1 0 0,-2 0 0 16,4 2 0-16,-2 0 0 0,1-2 77 0,0 3-77 0,1 0 0 0,0 1 29 0,7 5-29 0,2 0 0 15,-1 0-16-15,0 4 16 0,-1-1 0 0,-1 3 0 0,-4 0 0 0,0 0 0 0,2 0-56 16,-6 1 56-16,0-1 0 0,3 3-43 0,-7-11 43 0,1 3 0 0,-2-2-14 0,-1 0 14 0,0-1 0 15,2 1 0-15,-3-2 0 0,0 0 0 0,0 2-12 0,-1-4 12 0,1 1 0 0,-5 1-14 0,2-3 14 16,0 0 0-16,-1 2-10 0,-9-3 10 0,-1 0 0 0,1 0 0 0,-4-6 0 0,-1 0 0 0,2 1 5 16,-1-3-5-16,1-1 0 0,-1-1 0 0,1-1 0 0,1 2 0 0,-4-3-22 0,6 0 22 0,0 2 0 15,-2-4 0-15,4 1 0 0,0 1 0 0,-1-2-5 0,4 1 5 0,1 0 0 0,-1-1 47 16,6 7-47-16,1 1 0 0,-2-1 52 0,4 2-52 0,-2 0 0 0,-2-2 0 0,4 1 0 0,0 0 0 16,-2 0 50-16,2 0-50 0,0 1 0 0,1-2 49 0,0 0-49 0,0 1 0 0,4-1 29 15,-4 3-29-15,1-2 0 0,2 0 0 0,0 1 0 0,0-1 0 0,1 1 21 0,1 1-21 0,1 0 0 16,-1 0 45-16,10 1-45 0,3-1 0 0,-3-1-8 0,0 6 8 0,1 1 0 0,-1 0 0 0,-1 5 0 15,0-1 0-15,3 2 0 0,-7 0 0 0,1 0 0 0,3 2-36 0,-5 2 36 0,1 0 0 0,0-1-38 16,-5 2 38-16,0-1 0 0,3 0 0 0,-7 0 0 0,0-1 0 0,3 2-18 16,-5-8 18-16,0 1 0 0,0 0 18 0,0-1-18 0,-2 0 0 0,1 2 3 0,0-4-3 0,0 1 0 0,-1 2 0 15,0 0 0-15,0-1 0 0,-2 0-14 0,1-1 14 0,0 0 0 0</inkml:trace>
  <inkml:trace contextRef="#ctx0" brushRef="#br0" timeOffset="34017.71">5594 6745 0 0,'0'0'405'0,"0"0"-409"16,0-1 4-16,1 0 0 0,1 0-7 0,-2 1 7 0,0 0 0 0,1-2 0 15,-1 1 0-15,0 0 0 0,3-1 0 0,-3 2 0 0,0-1 0 0,2 0-30 0,-2 0 30 0,0 0 0 16,0-2-4-16,0 2 4 0,0 1 0 0,0-1 21 0,0-1-21 0,0 1 0 0,0 1 0 0,-3-1 0 15,3 1 0-15,0 0 0 0</inkml:trace>
  <inkml:trace contextRef="#ctx0" brushRef="#br0" timeOffset="34217.76">4741 6997 0 0,'0'0'430'0,"0"0"-416"16,-2 1-14-16,1 0 0 0,-1 2 43 0,1-1-43 0,1 1 0 0,-2-1 0 0,1-1 0 15,1-1 0-15,-2 4 25 0,2-3-25 0,0 1 0 0,-1-1-19 0,1-1 19 0,0 0 0 0,-4 2-34 16,4-2 34-16,0 0 0 0,-2 2 0 0,2-2 0 0,0 0 0 0,-1 0-54 0,1 0 54 0,0 0 0 16,-1 0-55-16,1-1 55 0,0 0 0 0,0-1-20 0,0 2 20 0,0 0 0 0,2-3 0 15,-1 1 0-15,0-1 0 0,3 1 2 0,-3-2-2 0,1 2 0 0</inkml:trace>
  <inkml:trace contextRef="#ctx0" brushRef="#br0" timeOffset="34385.12">5647 6646 0 0,'0'0'635'0,"0"0"-554"0,3 3-81 0,1-2 0 0,1 5 86 16,-2-6-86-16,-2 0 0 0,1 1 0 0,-1 1 0 0,1-2 0 0,1 1-10 0,-3-1 10 15,1 0 0-15,2 3-82 0,-2-3 82 0,0 0 0 0,-1 0 0 0,1 2-109 0,0-2 109 0,0 0 0 0,2 1 0 16,-3-1 0-16,0 0 0 0,0 1-89 0,0-1 89 0,0 0 0 0,-4 1-46 0,4-1 46 0,0 0 0 0</inkml:trace>
  <inkml:trace contextRef="#ctx0" brushRef="#br0" timeOffset="34585.15">4747 7065 0 0,'0'0'657'0,"0"0"-568"15,-1 2-89-15,0-1 0 0,-2 3 72 0,2-1-72 0,1-1 0 0,-3 2 0 0,3-1 0 0,-2-1 0 0,1 1-48 16,-1-1 48-16,1 0 0 0,-1 1-103 0,1-3 103 0,1 1 0 16,-3 3-106-16,2-3 106 0,0 0 0 0,0 0 0 0,1 1 0 0,0-2 0 0,0 0 0 0,-2 1-109 0,2-1 109 0,0 0 0 15,-1 2-63-15,1-2 63 0,0 0 0 0</inkml:trace>
  <inkml:trace contextRef="#ctx0" brushRef="#br0" timeOffset="35502.37">8623 15143 0 0,'0'0'320'0,"0"0"-355"15,-1 0 35-15,0 0 0 0,-2 0-23 0,2 0 23 0,0 0 0 0,1 1 0 16,-2-1 0-16,1 0 0 0,1 2-6 0,-2-2 6 0,1 0 0 0,1 0 0 0,-4 3 0 0,2-3 0 0,0 1 0 16,0 3 0-16,0-3 0 0,0 1 0 0,-2 0 0 0,1 1 0 0,-2 1 0 0,1-1 0 15,-2 1 0-15,1 0 0 0,0 1 0 0,-9 5 0 0,-2 0 0 0,0 1 0 0,1 1 0 0,-1-1 0 0,-2 0 0 16,1 1 0-16,0-1 0 0,0 3 0 0,0-3 0 0,-1 2 0 0,-1 0 0 0,1-1 0 15,0-1 0-15,-2 3 0 0,2-3 0 0,1 1 0 0,-4 0 0 0,-8 6 0 0,1 0 0 0,-5 0 0 16,33-18 0-16,0 0 0 0,0 0 0 0,0 0 0 0,0 0 0 0,0 0 0 0,-61 37 0 0,-1 2 0 16,1 0 0-16,35-26 0 0,-1-1 0 0,0 3 0 0,3-4 0 0,0 1 0 0,0 0 0 15,2-2 0-15,0 0 0 0,0 3 0 0,2-3 0 0,1-1 0 0,-2 2 0 0,3-5 0 0,2 3 0 0,-3 0 0 16,1-2 0-16,-1 0 0 0,-1 3 0 0,3-4 0 0,-1 1 0 0,0 1 0 0,9-4 0 16,-1 0 0-16,1 0 0 0,-3 2 0 0,2-1 0 0,-1 0 0 0,-2 2 0 0,-1-1 0 0,-1 0 0 15,2 1 0-15,0 1 0 0,-3-1 0 0,4 0 0 0,0 0 0 0,-1 2 0 0,1-1 0 0,2 0 0 16,-2 2 21-16,2-1-21 0,0 1 0 0,1 1 29 0,0-3-29 0,1 1 0 0,-1 4 21 15,2-3-21-15,-1 1 0 0,1 1 0 0,7-12 0 0,0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00:39.7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11829 7093 0 0,'0'0'300'0,"0"0"-300"15,-4-4 0-15,0 1 0 0,-1 1-1 0,3 0 1 0,0 1 0 0,-3-1 5 0,2 1-5 16,0 0 0-16,-1 0-1 0,0 0 1 0,0 0 0 0,0-2 0 0,0 3 0 0,-1-1 0 16,-2-1 6-16,1 1-6 0,0 1 0 0,0-2-4 0,-1 1 4 0,1 0 0 0,-2-1 0 0,1 2 0 0,-1 0 0 15,0-2 0-15,0 2 0 0,0 0 0 0,-1 0 11 0,0 0-11 0,1 0 0 16,-2 0 17-16,1 0-17 0,0 0 0 0,0 2 6 0,-1-2-6 0,1 0 0 0,-2 3 0 0,1-2 0 0,0-1 0 15,0 3-10-15,0 0 10 0,1-2 0 0,-1 2-12 0,0-1 12 0,1 0 0 0,-1 1-5 16,0 0 5-16,1-2 0 0,-1 3 0 0,2-1 0 0,-1 0 0 0,-1 2 9 0,2 0-9 0,-1-1 0 0,0 0 1 16,1 0-1-16,0 0 0 0,-1 1 3 0,2 0-3 0,-1-2 0 0,-1 3 0 0,2 0 0 0,0-1 0 15,0 0-9-15,1 1 9 0,-1-1 0 0,-1 2-15 0,2-1 15 0,0-1 0 0,0 2-11 16,0 0 11-16,1-1 0 0,-2 1 0 0,1-2 0 0,1 2 0 0,-1 2 0 0,2-3 0 0,0 1 0 0,0 2 7 16,1-3-7-16,0 0 0 0,-1 3 12 0,2-1-12 0,0-2 0 0,-3 4 0 0,4-4 0 0,0 2 0 15,-1 2 15-15,2-4-15 0,0 1 0 0,-1 3 2 0,1-2-2 0,0-1 0 0,2 2-3 16,-1 0 3-16,0-2 0 0,2 2 0 0,0 0 0 0,-1-1 0 0,2 2-1 0,-1-3 1 0,0 1 0 15,2 0-5-15,-1-1 5 0,0 0 0 0,2 3-8 0,-1-2 8 0,1-1 0 0,1 2 0 16,-1-2 0-16,1 0 0 0,0 1-2 0,0-3 2 0,0 2 0 0,2 2 8 0,-2-4-8 0,0 3 0 16,2-1-4-16,0 0 4 0,-1-1 0 0,2 0 0 0,-2-1 0 0,1 1 0 0,0 1-8 15,-1-2 8-15,1 1 0 0,0-1-6 0,-1-1 6 0,0 1 0 0,3-1 2 0,-3 0-2 0,1 1 0 16,2 0 0-16,-3-3 0 0,0 1 0 0,1 0-7 0,0 0 7 0,-1-1 0 0,2 0 4 16,-2-1-4-16,-1 1 0 0,2 1 8 0,0-3-8 0,0 2 0 0,-1 0 0 0,-1-2 0 0,0 0 0 0,3 1 2 15,-3-1-2-15,0 0 0 0,1-1-12 0,0 1 12 0,-1 0 0 0,0-2-9 0,1 0 9 0,0 2 0 16,-1-3 0-16,-1 0 0 0,0 1 0 0,3 1 18 0,-3-2-18 0,0 1 0 0,2-2 12 15,-2 1-12-15,1 0 0 0,-1-2-1 0,0 1 1 0,0 0 0 0,1 1 0 0,-1-2 0 0,-1 0 0 16,2 0-9-16,-2 1 9 0,0 0 0 0,2-2-14 0,-2 1 14 0,0-1 0 0,1 1-2 0,-1 0 2 16,0-1 0-16,1-1 0 0,-2 0 0 0,0 1 0 0,0-1 7 0,0 1-7 0,0 0 0 0,1-1 4 15,-1 1-4-15,-1-1 0 0,1 0 7 0,-2 0-7 0,0 0 0 0,2-1 0 0,-3 3 0 0,0-2 0 16,2-2-3-16,-2 2 3 0,0 1 0 0,0-3-4 0,-1 2 4 0,0 0 0 0,2 0-7 16,-2-1 7-16,0 1 0 0,0-1 0 0,0 2 0 0,0-2 0 0,-1 1-20 0,0 0 20 0,0 3 0 15,-1-6-7-15,1 3 7 0,0 1 0 0,-2-2 19 0,1 1-19 0,0 2 0 0,-2-2 0 16,1 0 0-16,0 0 0 0,-3 1 14 0,1 1-14 0,1 0 0 0,0-3 5 0,-1 3-5 0,0 0 0 0,0-2 11 15,-1 2-11-15,1-1 0 0,-2 1 0 0,1 1 0 0,0 0 0 0,-1-3-1 16,1 4 1-16,0-2 0 0,-2 1-15 0,1 0 15 0,0 1 0 0,-1-1-17 0,2 1 17 0,0 0 0 0,-3 0 0 16,3 1 0-16,0 0 0 0,0-3-10 0,6 5 10 0,0 0 0 0,0 0 3 0,0 0-3 0,0 0 0 15</inkml:trace>
  <inkml:trace contextRef="#ctx0" brushRef="#br0" timeOffset="652.69">12808 7121 0 0,'0'0'259'0,"0"0"-259"15,-4 3 0-15,0 0 0 0,-1 3-3 0,3-5 3 16,0 0 0-16,-2-1 0 0,1 1 0 0,0 1 0 0,-2-1 0 0,1-1 0 0,0 0 0 0,-3 1 0 16,1-1 0-16,0 0 0 0,6 0 0 0,-6 3 6 0,0-3-6 0,-1 0 0 0,-2 2 9 0,2-1-9 15,0 0 0-15,-3 1 14 0,2-2-14 0,0 1 0 0,8-1 0 0,-10 2 0 0,1-1 0 0,0 2 0 0,-3-2-13 0,3 1 13 0,-1 1 0 0,0 0-10 16,0 0 10-16,1 0 0 0,-2 0-2 0,1 1 2 0,1 1 0 0,0-2 0 15,0 2 0-15,1-1 0 0,-2 1-4 0,3 1 4 0,-1-1 0 0,0 1 0 0,2 1 0 0,0-1 0 16,-1 0 0-16,3 1 0 0,0 1 0 0,-2-1 0 0,3 0 0 0,0 0 0 0,0 4 1 0,2-4-1 0,0 2 0 16,-3 0 7-16,4-1-7 0,0 1 0 0,0 1 4 0,6 11-4 0,-1-2 0 0,0 2 0 15,3-3 0-15,1-1 0 0,0 3 9 0,0-3-9 0,0-2 0 0,3 3 0 0,0-5 0 0,0 1 0 0,1 1-12 16,0-2 12-16,1 0 0 0,-1-1 0 0,1-3 0 0,0 2 0 0,2 0-7 0,-1-2 7 16,0-2 0-16,1 4 8 0,-1-3-8 0,0 1 0 0,2 0 4 0,-3-2-4 0,1 1 0 0,1-2 0 15,0 1 0-15,0-1 0 0,0 2 2 0,-2-4-2 0,1 0 0 0,1 2 2 0,-1-2-2 16,-1 1 0-16,3 0 0 0,-4-4 0 0,1 1 0 0,0 0 0 0,-2-2 0 0,1 0 0 0,0 2-9 15,1-2 9-15,-2 0 0 0,2-2-7 0,-9 1 7 0,0 0 0 0,0-1 0 0,0 2 0 0,0 0 0 16,1-4 0-16,-1 2 0 0,0 0 0 0,0-1 2 0,0 0-2 0,0 0 0 0,3 1 26 0,-3-2-26 16,0 1 0-16,2 0 11 0,-2-2-11 0,1 0 0 0,1 0 0 0,-2-1 0 0,0 2 0 0,2-3 12 15,-1 1-12-15,-1 0 0 0,1 0-2 0,-2-1 2 0,0-2 0 0,2 3-2 0,-2-2 2 16,2 2 0-16,-2-4 0 0,-1 1 0 0,0 1 0 0,0-3 0 0,-1 2 0 0,0 0 0 0,0 0-6 16,-2-1 6-16,0 0 0 0,2-1-7 0,-4-12 7 0,0 0 0 0,-2 0 0 0,-1 2 0 15,0 0 0-15,-2-2-6 0,-1 6 6 0,1-1 0 0,-2 0-10 0,-1 4 10 0,1-3 0 16,0 1 2-16,0 4-2 0,-1-1 0 0,0-1 0 0,-1 3 0 0,-2 1 0 0,0-1 9 0,0 3-9 0,1 0 0 15,-3-1 10-15,2 2-10 0,0 0 0 0,-3 0 0 0,1 1 0 0,-1 1 0 0,0-1 0 16,0 2 0-16,1 0 0 0,-2-2-10 0,4 2 10 0,-1 1 0 0,-1 0-5 0,2-1 5 0,1 1 0 0,-3-1 3 16,3 4-3-16,1-1 0 0,-2-2 0 0,8 3 0 0,0 0 0 0,0 2 0 0,1-1 0 15,-1 0 0-15,-1-1 3 0,2 2-3 0,0-1 0 0,0 1-5 0,1-1 5 0,0 0 0 0,-2 3 0 16,5-4 0-16,0 0 0 0,0 0 5 0,0 0-5 0,0 0 0 0,0 0-9 0,0 0 9 0,0 0 0 16</inkml:trace>
  <inkml:trace contextRef="#ctx0" brushRef="#br0" timeOffset="1635.06">20766 7022 0 0,'0'0'321'0,"0"0"-321"0,-22-5 0 0,-1-2 0 16,-2 0-12-16,18 6 12 0,0 1 0 0,-2-3-16 0,1 2 16 15,0 0 0-15,-1-1 0 0,1 2 0 0,0 0 0 0,-2 0-8 0,-12 1 8 0,1 1 0 0,-2 1 2 0,13-2-2 0,0-1 0 16,-1 4 9-16,-10 0-9 0,0 3 0 0,-2-2 0 0,3 3 0 0,-1-2 0 15,-1 3 3-15,5-1-3 0,-1 0 0 0,0 1 0 0,2-1 0 0,0 0 0 0,-1 2-6 0,5 0 6 0,-1 0 0 16,-1 1 0-16,3 0 0 0,1 0 0 0,-1-1 3 0,3 1-3 0,1-2 0 0,0 3 4 0,3-3-4 0,0 0 0 16,-1 3 4-16,2 0-4 0,1-3 0 0,0 5 0 0,2-5 0 0,0 2 0 0,-1-1-2 15,2-4 2-15,0 0 0 0,1-1 8 0,1 8-8 0,-1 2 0 0,1-1 3 0,1 0-3 0,0 1 0 16,1 0 0-16,0 0 0 0,0-1 0 0,3 3-6 0,0-3 6 0,-1-2 0 0,0 5-3 0,3-5 3 16,-1 1 0-16,2 1 1 0,1-1-1 0,-1 0 0 0,2 0 0 0,0-2 0 0,-1-1 0 15,1 3 4-15,-1-4-4 0,1 0 0 0,0 3 2 0,-1-5-2 0,1 2 0 0,0 0 1 0,0-3-1 16,-1 1 0-16,3 2 0 0,-2-6 0 0,0 1 0 0,1 3 3 0,0-4-3 0,0-1 0 0,1 3 9 15,-1-4-9-15,-1 0 0 0,3 2 10 0,-3-3-10 0,2 0 0 0,-1 1 0 0,-1-2 0 16,1 1 0-16,1-1 2 0,0-2-2 0,0 1 0 0,1-2 3 0,-3 1-3 0,1 0 0 0,1-2-2 16,-1 1 2-16,-1 0 0 0,2 0 0 0,-3-1 0 0,0-1 0 0,2 1-14 0,-3-1 14 0,1 0 0 15,1-1-13-15,-8 4 13 0,0 0 0 0,2 0-3 0,4-7 3 0,0 2 0 0,1-2 0 16,-2 1 0-16,0 1 0 0,1-3-2 0,-3 0 2 0,0 0 0 0,1-1 7 0,-1 0-7 0,-2 1 0 0,2 0 10 16,-4-1-10-16,0 0 0 0,2-2 0 0,-5 2 0 0,0-1 0 0,1-1 0 15,-3 2 0-15,0 0 0 0,-1-3-8 0,-3 3 8 0,1 1 0 0,0-5-8 0,-2 3 8 0,0 0 0 16,-1 0 0-16,-2-2 0 0,2 4 0 0,-2-2-4 0,-1 2 4 0,1-1 0 0,-1 1 3 0,-2 0-3 0,1-2 0 15,-1 2 10-15,-2 1-10 0,2-1 0 0,-2 0 0 0,1 2 0 0,0 1 0 16,-2-2 4-16,1 2-4 0,-2 0 0 0,2 0 0 0,-1 2 0 0,1-1 0 0,-1-1-14 0,15 8 14 0,0 0 0 0,0 0 0 16,-27-8 0-16,-1-1 0 0,2 1-17 0,20 7 17 0,1-1 0 0,0 1-5 0,2 1 5 15,0 0 0-15</inkml:trace>
  <inkml:trace contextRef="#ctx0" brushRef="#br0" timeOffset="3519.79">21998 7129 0 0,'0'0'278'0,"0"0"-278"0,-2-1 0 0,0 0 0 0,0-2-13 15,1 1 13-15,0 2 0 0,-1-2-7 0,1 0 7 0,0 2 0 0,-2-3-2 0,1 2 2 0,0 0 0 0,-1-2 0 16,-1 0 0-16,1 2 0 0,-1-3 0 0,0 3 0 0,0-3 0 0,-1 2 0 0,-1 0 0 0,-1-1 0 16,0 1 0-16,0 0 0 0,0 1 0 0,-3-2 0 0,-9 0 0 0,-1 2 0 0,0-1 0 15,0 2 0-15,0 0 0 0,-1 0 0 0,3 2 0 0,-1-1 0 0,-1 2 0 0,3 1 0 0,1-2 0 16,-3 3 0-16,4-2 0 0,0 2 0 0,-1 0 0 0,3 0 0 0,0 1 0 0,-3 1 0 15,4-2 0-15,-1 1 0 0,0-2 0 0,2 2 0 0,1-1 0 0,0 2 0 0,1 0 0 0,-1-1 0 0,0 2 0 16,3 0 0-16,-1-1 0 0,0 0 0 0,2 2 0 0,-1-1 0 0,1 0 0 16,3-3 0-16,1-1 0 0,0 1 0 0,-3 7 0 0,0-1 0 0,-1 1 0 0,4-6 0 0,0 0 0 15,-1 0 0-15,2 1 0 0,-1 0 0 0,-1 0 0 0,2 0 0 0,0 0 0 0,0 0 0 0,2 12 0 0,0-1 0 16,1 0 0-16,4 0 0 0,-1 0 0 0,0 2 0 0,3-4 0 0,0 1 0 0,1 1 0 16,1-4 0-16,-1 1 0 0,3 0 0 0,-2-2 0 0,0 0 0 0,3 2 0 15,-2-6 0-15,1 2 0 0,0 2 0 0,2-3 0 0,0-1 0 0,-1 2 0 0,3-3 0 0,-1 1 0 0,1 0 0 16,1-2 0-16,0-1 0 0,-1 2 0 0,0-3 0 0,-1 1 0 0,2 0 0 15,0-3 0-15,-2 0 0 0,3 2 0 0,-2-3 0 0,1 1 0 0,2-2 0 0,-2-1 0 0,-1 0 0 0,3 3 0 16,-2-3 0-16,-1 0 0 0,3-1 0 0,-4-1 0 0,1 1 0 0,0-2 0 0,-1 1 0 0,-1 1 0 0,4-4 0 16,-4 1 0-16,1 1 0 0,0-2 0 0,-1-1 0 0,-1 0 0 0,4-1 0 0,-5-1 0 0,0 1 0 15,3-1 0-15,-3 0 0 0,1 1 0 0,0-2 0 0,-2 0 0 0,2 2 0 0,-1-4 0 16,-1 2 0-16,-1 0 0 0,1-3 0 0,-2 3 0 0,-1-3 0 0,2 2 0 0,-3-1 0 16,1 1 0-16,2-2 0 0,-8 7 0 0,0 0 0 0,1 0 0 0,-1-1 0 0,0 1 0 0,0-1 0 15,-1 1 0-15,0-1 0 0,2-1 0 0,-1-8 0 0,0-2 0 0,2-1 0 0,-4 11 0 0,0 1 0 16,1-4 0-16,-2-6 0 0,0-1 0 0,-1-1 0 0,-1 3 0 0,0-1 0 0,-3-2 0 0,0 5 0 15,0-1 0-15,-1 0 0 0,-4 3 0 0,2-1 0 0,0-1 0 0,-2 3 0 0,1 1 0 0,-1-1 0 16,-2 2 0-16,1 1 0 0,-3-1 0 0,1 2 0 0,0-1 0 0,-2 1 0 0,0 2 0 16,1 0 0-16,-3-2 0 0,0 3 0 0,-1-1 0 0,0 2 0 0,0 0 0 0,-1 2 0 0,0-2 0 15,-1 3 0-15,0 0 0 0,-1-1 0 0,0 3 0 0,1-2 0 0,0 4 0 0,2-1 0 0,0-1 0 16,-2 2 0-16,3-1 0 0,0 0 0 0</inkml:trace>
  <inkml:trace contextRef="#ctx0" brushRef="#br0" timeOffset="12212.08">11211 8015 0 0,'0'0'367'0,"0"0"-424"0,1 1 57 0,0 0 0 0,0 2-36 15,0-2 36-15,0 0 0 0,1 2 0 0,-1-3 0 0,0 1 0 0,0 0-14 0,0 0 14 0,0 0 0 0,0 1-4 16,-1-1 4-16,0-1 0 0,0 0 0 0,1 2 0 0,-1-1 0 0,0 0 0 0,2 1 0 0,-2-1 0 16,0 0 0-16,-2 1 0 0,1-2 0 0,0 1 0 0,-1 0 0 0,0 0 0 0,0 0 0 0,-1 0 0 15,0 0 0-15,0 0 0 0,-3 1 0 0,2 0 0 0,-1-1 0 0,-1-1 0 0,0 2 0 0,0-1 0 16,-2 0 0-16,-10 0 0 0,0 1 0 0,-1 1 0 0,-1-2 0 0,2 0 0 0,-3 0 0 16,2-1 0-16,1 0 0 0,-4 3 0 0,4-3 0 0,1 0 0 0,-3-1 0 0,5 1 0 0,-2 0 0 0,1-2 0 15,2 2 0-15,1 0 0 0,-3-1 0 0,10 1 0 0,0 0 0 0,0-1 0 0,0 1 0 16,0 0 0-16,-1-1 0 0,2 1 0 0,0 0 0 0,-3-1 0 0,3 1 0 0,0 0 0 15,-2-1 0-15,2 1 0 0,0 0 0 0,-3-1 0 0,3 1 0 0,0 0 0 0</inkml:trace>
  <inkml:trace contextRef="#ctx0" brushRef="#br0" timeOffset="12578.66">12175 7951 0 0,'0'0'427'0,"0"0"-516"0,-4 3 89 0,0 0 0 0,-1 2 0 0,1-4 0 0,-1 0 0 15,0 3-53-15,-1-3 53 0,0 0 0 0,0 1-21 0,-12 1 21 0,1-1 0 16,-2 2-7-16,-2-2 7 0,2 1 0 0,-1-3 0 0,1 0 0 0,-1 0 0 0,-2 4-1 0,3-4 1 0,-1 0 0 16,0-1 0-16,2 1 0 0,-2 0 0 0,-1-3 0 0,4 3 0 0,-1 0 0 0,0 0 0 0,0 0 0 15,2 0 0-15,-2 0 0 0,3 0 0 0,1 0 0 0,-1 3 0 0,0-3 0 0,2 0 0 0,-2 1 0 16,11-1 0-16,0 0 0 0,-2 2 0 0,6-2 0 0,0 0 0 0</inkml:trace>
  <inkml:trace contextRef="#ctx0" brushRef="#br0" timeOffset="13380.77">20215 8065 0 0,'0'0'323'0,"0"0"-323"0,-2 1 0 0,0 0 0 0,-1 1-2 0,1-2 2 16,0 0 0-16,-1 2-6 0,0-1 6 0,0-1 0 0,-2 2-3 15,-1-2 3-15,1 1 0 0,0 0 0 0,-1 0 0 0,0 0 0 0,-3 0 1 0,-9 2-1 0,-2-1 0 0,1 0 6 0,-1 0-6 0,0-2 0 16,-3 2-7-16,4-2 7 0,-1 0 0 0,1 2 0 0,0-2 0 0,-1 0 0 0,1-2-7 15,1 1 7-15,1 0 0 0,-1 1-2 0,0 0 2 0,2 0 0 0,-2-2 0 0,2 2 0 0,-1 0 0 16,0 0 0-16,1 0 0 0,2 0 0 0,-2 0-7 0,4 0 7 0,-1 0 0 0,-1-1-9 16,3 1 9-16,-2 0 0 0,1 0-8 0,9 0 8 0,0 0 0 0,-3 1 0 0,3-1 0 0,0 0 0 15,0 0 4-15,3 0-4 0,0 0 0 0</inkml:trace>
  <inkml:trace contextRef="#ctx0" brushRef="#br0" timeOffset="13680.71">21324 8003 0 0,'0'0'326'0,"0"0"-318"0,0 1-8 0,0-1 0 0,2 2 9 16,-2-2-9-16,0 0 0 0,0 0 0 0,-1 2 0 0,0-2 0 0,0 0 0 0,-2 1 6 0,0-1-6 0,0 0 0 0,0 1 7 15,-1-1-7-15,0 0 0 0,-2 3 9 0,-10-1-9 0,-1 0 0 0,1 0 0 0,-2 0 0 16,1 1 0-16,-4-1 17 0,-1 1-17 0,2 0 0 0,-2 0 9 0,-1 0-9 0,0-1 0 0,-1 1-6 16,0-1 6-16,0 0 0 0,-3 0 0 0,-12 2 0 0,0-3 0 0,-4 3-17 0,6 0 17 0,-1-1 0 15,0 1-14-15,5-1 14 0,-1 1 0 0,0 3-12 0,3-2 12 0,-1-1 0 0</inkml:trace>
  <inkml:trace contextRef="#ctx0" brushRef="#br0" timeOffset="16231.99">11273 7318 0 0,'0'0'279'0,"0"0"-276"0,-2-2-3 15,0 1 0-15,-1-3 13 0,2 3-13 0,0 0 0 0,-2-2 0 0,2 3 0 0,0-2 0 0,-1 1 0 16,0 0 0-16,1 0 0 0,-2-2-1 0,1 2 1 0,0 0 0 0,0-3 4 0,0 2-4 0,0 0 0 0,0 0 0 16,0 2 0-16,0-1 0 0,-2-3 5 0,1 2-5 0,-1 0 0 0,1 0-9 0,0-1 9 0,0 1 0 15,-1 0 0-15,1 0 0 0,0 0 0 0,-3 0 0 0,1 0 0 0,1 0 0 0,4 2 0 0,-6-2 0 16,1 0 0-16,0 0 0 0,0 0 0 0,-1-1 0 0,1 2 0 0,-1-2-6 0,1 2 6 0,0 0 0 15,-2-1 0-15,0-1 0 0,1 3 0 0,0-3 2 0,0 3-2 0,-1-2 0 0,0 0 15 16,1 1-15-16,0 0 0 0,0-1 16 0,-1 1-16 0,1 1 0 0,0-2 0 0,6 2 0 0,0 0 0 16,0 0 1-16,-12-1-1 0,-1 0 0 0,1-1 2 0,6 2-2 0,-2 0 0 0,2 0-7 15,6 0 7-15,0 0 0 0,0 0 0 0,0 0 0 0,0 0 0 0,0 0-10 0,-17 2 10 0,-1 0 0 0,0 0-14 16,11-1 14-16,1 1 0 0,-1 0-2 0,1-1 2 0,-2 0 0 0,2 1 0 0,0 0 0 16,0-1 0-16,0 2-1 0,-1-1 1 0,1 0 0 0,0 1-4 0,0-2 4 0,0 2 0 0,-1 0 7 15,1 0-7-15,0-2 0 0,0 3 0 0,0-2 0 0,-2 0 0 0,2 1 12 0,0 1-12 0,0 0 0 16,0-1 15-16,-1 1-15 0,1-1 0 0,0 1-9 0,0 0 9 0,0 1 0 15,-1-1 0-15,2 0 0 0,0 0 0 0,-2 1-3 0,2 1 3 0,-1-1 0 0,-1 1-7 0,2-3 7 16,0 4 0-16,-1 0 2 0,1-1-2 0,-1 1 0 0,1 0 0 0,1-2 0 0,0 2 0 0,-2-1 6 16,2 1-6-16,-1 0 0 0,-1 0-2 0,3 1 2 0,0-1 0 0,-2 1-1 0,2 1 1 0,0-3 0 15,-2 4 0-15,1-2 0 0,0 1 0 0,0-1 9 0,2 0-9 0,0 1 0 0,-2 1-9 16,2-2 9-16,0 1 0 0,-2 1-1 0,2 0 1 0,-1 0 0 0,1-1 0 0,1 0 0 0,0 0 0 0,-2 2 4 16,2-1-4-16,0-1 0 0,-1 2-4 0,2-2 4 0,0-1 0 0,-2 4-2 0,2-2 2 15,0-1 0-15,0 2 0 0,0-2 0 0,0 1 0 0,2 0-14 0,-1-1 14 0,0 1 0 0,1 1-8 16,0-1 8-16,0-1 0 0,1 1 4 0,1 0-4 0,-1-1 0 0,1 2 0 0,0-3 0 0,0 2 0 15,1 0 4-15,1 0-4 0,0 0 0 0,-1-1-2 0,0 0 2 0,0-1 0 0,2 3-4 16,9 7 4-16,-1-1 0 0,2 4 0 0,0-6 0 0,0 0 0 0,0 2 9 0,-3-4-9 0,0-1 0 0,3 2 7 16,-1-3-7-16,-2-1 0 0,1 0-14 0,-1-2 14 0,-1-1 0 0,1 3 0 0,-3-5 0 15,2 0 0-15,0 1-1 0,-2-4 1 0,1 2 0 0,-1 1 0 0,-1-3 0 0,1 0 0 0,-1 2 1 16,-7-4-1-16,0 0 0 0,2-2 0 0,1 2 0 0,-2 0 0 0,0-1-2 0,1 1 2 0,0 0 0 16,1-1-8-16,1 1 8 0,-1 0 0 0,0-2 4 0,1 2-4 0,1 0 0 0,0-2 0 15,-1 2 0-15,0-2 0 0,3-1 14 0,-1 3-14 0,-1-2 0 0,0-1 11 16,1 2-11-16,-1-2 0 0,0 1-7 0,0-1 7 0,1 0 0 0,-1 0 0 0,0-1 0 0,1-1 0 0,0 2-13 15,-2-1 13-15,0-1 0 0,2-2 6 0,-2 3-6 0,0-2 0 0,1 0 10 0,-1-1-10 16,-1 1 0-16,2-2 0 0,4-10 0 0,1 1 0 0,2-2 1 0,-4 1-1 0,-1 0 0 0,2 0-7 16,-4 1 7-16,-1 0 0 0,2 0 3 0,-4 1-3 0,0 1 0 0,1-3 0 0,-3 3 0 0,0 0 0 0,2-2 6 15,-3 3-6-15,0-2 0 0,0 1 0 0,-2 2 0 0,0 0 0 0,2-2-20 0,-3 2 20 16,0-2 0-16,-1 1 0 0,1 0 0 0,0-1 0 0,-2 1-5 0,1 1 5 0,1 0 0 0,-1-3 5 16,1 3-5-16,0 1 0 0,-2-2-5 0,0 3 5 0,-1 0 0 0,1-2 0 0,2 8 0 0,0-1 0 15,-2 1 4-15,1 0-4 0,0 1 0 0,-1 0 14 0,1-1-14 0,0 1 0 0,-2-2 4 16,1 0-4-16,-1 1 0 0,0-1 0 0,1 2 0 0,0-2 0 0,-2 1-1 0,1 1 1 0,0-2 0 15,0 1-4-15,0 0 4 0,1-1 0 0,-2 1 15 0,2 0-15 0,0 1 0 0,-2-2 0 0,3 3 0 16,0-2 0-16</inkml:trace>
  <inkml:trace contextRef="#ctx0" brushRef="#br0" timeOffset="16950.16">12209 7222 0 0,'0'0'281'0,"0"0"-286"0,1 0 5 0,1 0 0 0,-1 2 0 16,-1-2 0-16,0 0 0 0,2 0-9 0,-2 0 9 0,0 0 0 0,1-2-2 0,-1 2 2 0,0 0 0 15,1-1 14-15,-1 1-14 0,0 0 0 0,-2-3 0 0,1 3 0 0,0 0 0 0,-3-1 2 16,2 1-2-16,0 0 0 0,-1-2 2 0,0 2-2 0,0 0 0 0,-1-1-7 0,0 1 7 0,0 0 0 0,-3-2 0 16,1 2 0-16,0 0 0 0,-1-1-8 0,-1 1 8 0,0 0 0 0,0-2-8 15,0 2 8-15,-1 0 0 0,0 0-4 0,0 0 4 0,0 0 0 0,-2 2 0 0,2-1 0 0,0 0 0 0,-4 0 0 16,3 0 0-16,0 1 0 0,-1-1 6 0,1 1-6 0,0 0 0 0,-1 1 10 0,1 0-10 0,0-1 0 16,-2 2 0-16,3-2 0 0,0 2 0 0,-3 2-8 0,3-2 8 0,0 0 0 0,-1 2-7 15,2-1 7-15,0 0 0 0,-3 1 5 0,2 1-5 0,1-2 0 0,0 3 0 0,0-1 0 0,1 0 0 0,-2 0 0 16,3 2 0-16,-1-1 0 0,-1 1-5 0,-3 9 5 0,-1 2 0 0,-2 1-1 15,10-12 1-15,0 0 0 0,-2 2 0 0,3-3 0 0,0 0 0 0,0 2 4 0,2 1-4 0,0-2 0 16,-2 0-3-16,2 1 3 0,0-2 0 0,0 2-1 0,1 0 1 0,0-1 0 0,1 1 0 16,0 0 0-16,0 0 0 0,0 1 2 0,4 10-2 0,0 1 0 0,1 2 4 0,1-4-4 0,0 0 0 0,2 2-3 15,0-4 3-15,-1 1 0 0,2 1 0 0,1-4 0 0,-1 0 0 0,0 0-3 0,1-2 3 0,-1-1 0 16,2 4 0-16,1-6 0 0,-2 0 0 0,2 3 0 0,0-2 0 0,-1-1 0 0,3 0 0 16,-3-2 0-16,2-1 0 0,0 3 0 0,0-5 0 0,-1 0 0 0,0 3 0 0,-1-4 0 0,-1 0 0 0,4 3 7 15,-4-4-7-15,0 0 0 0,3 2 0 0,-9-6 0 0,0 1 0 0,0-1 3 16,0 0-3-16,1 0 0 0,-1 2 8 0,0-2-8 0,0 0 0 0,2 0-4 0,0 0 4 0,0 0 0 0,-1-2 0 15,0 2 0-15,0 0 0 0,3-1 0 0,-2 1 0 0,0-1 0 0,0-2 3 0,1 2-3 16,-1 0 0-16,2-2 5 0,-2 1-5 0,1 0 0 0,2-2 0 0,-3 0 0 0,0 1 0 0,3-2-13 16,-3 1 13-16,0-1 0 0,1-1-7 0,0 1 7 0,-1 0 0 0,0-2-2 15,-1 0 2-15,1 1 0 0,0-2 0 0,0 1 0 0,-1 0 0 0,0-1 0 0,6-12 0 0,-1 2 0 0,3-1 0 16,-6 1 0-16,0-2 0 0,0-1 4 0,-2 3-4 0,-1-1 0 0,2-2 0 0,-5 4 0 0,0-1 0 16,2-2 0-16,-3 4 0 0,0 1 0 0,2-2 17 0,-3 3-17 0,0-1 0 0,-1 0-3 15,0 3 3-15,0-1 0 0,0-1 0 0,0 2 0 0,0 0 0 0,-2 0-11 0,2 8 11 0,0 0 0 16,-1-2-7-16,-2-8 7 0,1 0 0 0,0 2 0 0,0-2 0 0,-1 1 0 0,-1-3 0 15,0 3 0-15,0-1 0 0,0-1 0 0,-1 4 0 0,-1-3 0 0,0 0 0 0,1 3 0 0,0 0 0 0,-3-3 0 16,1 4 0-16,0-1 0 0,-3 1 0 0,0 0 0 0,1 1 0 0,0 0 0 0,-2 1 0 0,1 1 0 16,-1 0 0-16,12 7 0 0,0 0 0 0,0 0 0 0,-23-12 0 0,0 1 0 0,-2-2 0 15,13 9 0-15,-1 0 0 0,1-3 0 0,-3 6 0 0,2-4 0 0,-3 0 0 0,2 3 0 0,0-1 0 16,-3 0 0-16,2 1 0 0,0 1 0 0,-1-1 0 0,2 2 0 0,1 0 0 0,-3 1 0 16,3-1 0-16,-2 0 0 0,1 1 0 0,-1 2 0 0,1-2 0 0,-1 3 5 0,1-1-5 0,-1 0 0 15,0 0 0-15,3 2 0 0,-1-1 0 0,1 0-1 0,1 1 1 0,1-1 0 0,0 3-4 0,7-5 4 16,-1 0 0-16</inkml:trace>
  <inkml:trace contextRef="#ctx0" brushRef="#br0" timeOffset="18267.93">20267 7294 0 0,'0'0'309'0,"0"0"-316"15,-3-5 7-15,0 1 0 0,-1-2-6 0,3 3 6 0,0-1 0 0,-1 0 0 16,1 2 0-16,0-1 0 0,-3 0 0 0,3 0 0 0,0 0 0 0,-2-1 5 0,1 1-5 0,0-1 0 0,0 1 1 16,0-1-1-16,0 2 0 0,-1-1 1 0,0 1-1 0,1 0 0 0,-2-3 0 0,0 3 0 0,1 0 0 0,-1-1 5 15,0 1-5-15,0 0 0 0,-1-1-3 0,0 1 3 0,-1 0 0 0,-1-1-4 16,1 2 4-16,0 1 0 0,-2-4 0 0,-10 3 0 0,-1 0 0 0,0-2 13 0,-1 3-13 0,0 0 0 0,1 0 0 16,-1 3 0-16,2-1 0 0,-3 1 1 0,2-1-1 0,1 1 0 0,-4 2 0 15,4-1 0-15,1 0 0 0,-2 1-4 0,2 1 4 0,-2-1 0 0,-1 2-1 0,3 0 1 0,-1-1 0 0,1 2 8 16,-1-1-8-16,2 1 0 0,-1-1 0 0,1 0 0 0,-1 1 0 0,-1 1 9 0,2 0-9 0,0 0 0 15,-1 0-1-15,1 1 1 0,1 0 0 0,-1-1-4 0,2 0 4 0,0 1 0 0,-1-1 0 16,2 2 0-16,1 0 0 0,-2 0 0 0,2 0 0 0,0 1 0 0,0 0 1 0,2 0-1 0,0 0 0 0,-2 2 10 16,3-2-10-16,0 1 0 0,-2 0 0 0,4 1 0 0,-1 0 0 0,1-1 2 15,2 1-2-15,-1 0 0 0,1 1-6 0,2-2 6 0,0 0 0 0,0 1-3 0,3 1 3 0,0-3 0 0,-1 4 0 16,3-1 0-16,0-1 0 0,1 1-5 0,2-1 5 0,0 2 0 0,2-2 0 16,-1 0 0-16,1 1 0 0,1-1-4 0,2-2 4 0,-1 0 0 0,1 5 0 0,2-6 0 0,-1 1 0 0,3 2-4 15,0-3 4-15,1 0 0 0,2 4-1 0,0-4 1 0,-1 1 0 0,2-1 6 16,0 0-6-16,0-1 0 0,1 2 0 0,0-3 0 0,0-1 0 0,2 2 4 0,16 2-4 0,-1 1 0 0,1 1 7 15,-8-7-7-15,0 0 0 0,3 2 2 0,-4-2-2 0,0-3 0 0,2 1 0 0,-6-4 0 0,1 2 0 16,0-2 4-16,-2-2-4 0,-1 1 0 0,0-4 12 0,-10 3-12 0,-1-2 0 0,0 0-1 16,2 1 1-16,-2-3 0 0,2 2 0 0,-1 0 0 0,0-2 0 0,3-1-8 0,-1 0 8 0,1-1 0 0,1 1-5 15,0-3 5-15,-1 1 0 0,1-3-4 0,-2 1 4 0,1-1 0 0,2-1 0 0,-4 0 0 16,-1 0 0-16,3-2 2 0,-5-1-2 0,0 1 0 0,3-1 4 0,-5-1-4 0,1 1 0 0,-1-4-5 16,-2 1 5-16,-1 1 0 0,1-1 0 0,-4-2 0 0,0 2 0 0,2-3-4 0,-4 1 4 0,0-1 0 15,-1 3 8-15,-1-2-8 0,0 1 0 0,-1-2 18 0,-1 2-18 0,0 0 0 0,-2 1 0 16,-1 0 0-16,1 0 0 0,-1-1 14 0,-1 1-14 0,-1 1 0 0,0-2 2 0,-1 2-2 0,-1 0 0 15,0-1-8-15,0 3 8 0,-1 2 0 0,1-4 0 0,-1 5 0 0,0-1 0 0,1 1-7 16,1 1 7-16,1 1 0 0,-2-1-8 0,7 7 8 0,0 1 0 0,-2-1-13 0,3 2 13 0,0-2 0 0,-2-1 0 16,2 2 0-16,-1-1 0 0,0 3-14 0,2-3 14 0,0 1 0 0,-2-3-11 15,3 2 11-15,0 0 0 0,0 0-5 0,1 0 5 0,0 0 0 0</inkml:trace>
  <inkml:trace contextRef="#ctx0" brushRef="#br0" timeOffset="18751.73">21053 7120 0 0,'0'0'342'0,"0"0"-332"0,-1 0-10 0,0 0 0 0,-1 2 15 0,1-2-15 0,0 0 0 0,-1 2 0 16,0-2 0-16,0 0 0 0,0 2 6 0,0-2-6 0,0 0 0 0,-2 2-6 15,1-1 6-15,0 1 0 0,0 0 3 0,-2-1-3 0,1 0 0 0,-1 2 0 0,0-2 0 0,0 1 0 0,-1 3 7 16,-3-2-7-16,2 0 0 0,0 2 13 0,-11 5-13 0,1 0 0 0,-2 1 5 0,2 1-5 0,-2-1 0 15,1 2 0-15,2 2 0 0,-1-2 0 0,1 3-5 0,0-3 5 0,2 0 0 0,-1 3-1 16,5-1 1-16,0-4 0 0,-3 6-3 0,4-4 3 0,0 0 0 0,-1 3 0 0,1-3 0 0,1 3 0 0,0-2 4 16,1 1-4-16,1 0 0 0,0 0-3 0,2 0 3 0,0 0 0 0,0-1-11 0,2-1 11 0,1 1 0 15,0 2 0-15,2-3 0 0,0 1 0 0,3 2 1 0,-1-3-1 0,0 1 0 0,0 2 18 16,2-3-18-16,0 1 0 0,0 0 11 0,3 0-11 0,-1-1 0 0,1 1 0 0,2 0 0 0,0-2 0 16,-1 2-4-16,2-3 4 0,1 2 0 0,0 0-1 0,1-1 1 0,-1-1 0 0,2 2 8 15,0-3-8-15,-1 1 0 0,3-1 0 0,-2-2 0 0,1 1 0 0,0 0 11 0,3 0-11 0,-2-2 0 16,2 2 4-16,-1-4-4 0,-1 0 0 0,3 3 5 0,-4-3-5 0,1-2 0 0,-1 2 0 15,1-2 0-15,-1-1 0 0,3 1 3 0,-4-1-3 0,1-1 0 0,1 0 12 0,-10-1-12 0,1 0 0 0,0-2 13 16,7-1-13-16,2 0 0 0,-2-1 0 0,0 0 0 0,0 0 0 0,2-1 5 0,-11 2-5 0,0 0 0 16,1-2-5-16,-1 1 5 0,1 1 0 0,1-1 8 0,4-7-8 0,1-1 0 0,1-1 0 15,-3-2 0-15,1 1 0 0,1 0 4 0,-5-3-4 0,1 0 0 0,2 0-9 0,-5 0 9 0,0 0 0 16,1-1 0-16,-3 0 0 0,1 0 0 0,-1 0 0 0,-3 2 0 0,0-2 0 0,1 0-1 16,-3 1 1-16,0 1 0 0,-3-2 2 0,1 2-2 0,0 0 0 0,-2-2 1 0,-2 3-1 0,0-1 0 15,1-1 0-15,-1 0 0 0,0 1 0 0,-2 2-1 0,1 0 1 0,0 0 0 0,-3-1-2 0,0 1 2 16,-1 2 0-16,-1-1-6 0,2 2 6 0,-1-2 0 0,-1 2 0 0,-4 1 0 0,2 1 0 0,-3 1-13 15,2-1 13-15,-1 3 0 0,-2-2-14 0,2 2 14 0,-2 2 0 0,-1-4-9 0,1 4 9 0,-1 0 0 16,-3-1 0-16,-10 5 0 0,0-1 0 0,-2-2-2 0,17 5 2 0,1-1 0 0,-2 0-7 16,-11 0 7-16,1 2 0 0,-2 0-18 0,17-1 18 0,-2 0 0 0</inkml:trace>
  <inkml:trace contextRef="#ctx0" brushRef="#br0" timeOffset="22255.78">12184 9310 0 0,'0'0'376'0,"0"0"-385"16,0 0 9-16,0 0 0 0,-2 0-10 0,2 0 10 0,0 0 0 0,-1 0 0 0,1 0 0 16,0 0 0-16,-3 0-14 0,2 0 14 0,0 0 0 0,-2 1 2 0,1-1-2 0,0 0 0 0,-2 2 13 15,-9 0-13-15,0 1 0 0,1-1 0 0,-4-1 0 0,1 2 0 0,-3-1 9 0,0 2-9 0,-2-2 0 0,1 2 4 16,0-2-4-16,-1-1 0 0,-2 3 3 0,3-2-3 0,-1 1 0 16,-1 0 0-16,3-1 0 0,-2 1 0 0,0 1 16 0,2-3-16 0,0 2 0 0,0 1 20 0,0 2-20 0,2-2 0 0,-1-1 10 15,2 3-10-15,-1-1 0 0,-1 0 0 0,1 1 0 0,2-2 0 0,-1 4-8 16,3-1 8-16,-1 0 0 0,1 1-17 0,2 0 17 0,-1-2 0 0,0 1-4 0,4 2 4 0,-1-2 0 0,-1 1 0 15,9-8 0-15,0 0 0 0,0 0-6 0,-3 8 6 0,0 1 0 0,-2-1-10 0,0 7 10 0,-1-1 0 16,1 1-14-16,2 2 14 0,0 0 0 0,0 1 0 0,2 0 0 0,0 0 0 0,-1 1-16 0,2-1 16 16,0 1 0-16,0 2 3 0,2-1-3 0,0 0 0 0,1 3 12 0,-1-3-12 0,0 1 0 0,2 2 0 15,0 13 0-15,1-2 0 0,-1 5 7 0,-2-8-7 0,0 1 0 0,2 1-10 0,-3-5 10 0,0-1 0 16,1 1 1-16,-2-4-1 0,0 0 0 0,0 3 0 0,-1-5 0 0,0-1 0 0,0 3 15 16,0-7-15-16,0 3 0 0,-1 0 17 0,-2-1-17 0,0-2 0 0,-2 3 8 0,1-2-8 0,0 0 0 15,0 0 0-15,-2-1 0 0,-1-1 0 0,-1 1-5 0,0-2 5 0,1 0 0 0,-3 1-4 16,6-8 4-16,0 1 0 0,-1 0 9 0,-1 2-9 0,1-1 0 0,-1 3 0 0,0-1 0 0,0 1 0 15,-1 1-7-15,1 0 7 0,-1-1 0 0,-1 1-14 0,1-1 14 0,1-1 0 0,-2 3-7 16,2-3 7-16,-1 1 0 0,-1 1 0 0,2-3 0 0,0 1 0 0,-2 2 3 0,6-10-3 0,0-1 0 0,-1 4 0 16,4-7 0-16,0 0 0 0,0 0-11 0,0 0 11 0,0 0 0 0,0 0 0 0,0 0 0 15,0 0 0-15</inkml:trace>
  <inkml:trace contextRef="#ctx0" brushRef="#br0" timeOffset="22589.5">12337 9998 0 0,'0'0'289'0,"0"0"-289"0,-5 1 0 0,1 0 0 0,-1 1-8 15,3-2 8-15,0 0 0 0,-2 3-15 0,2-3 15 0,0 0 0 0,2 0 0 0,-4 2-8 0,-1-1 8 0,1-1 0 0,-1 2 0 16,0-1 0-16,0 0 0 0,-2 2-2 0,-11 0 2 0,-1 0 0 0,2 2 23 16,-3-1-23-16,1 1 0 0,-2-1 16 0,-2 0-16 0,1 0 0 0,0 1 0 0,-1-1 0 0,-1 0 0 0,1 1 0 15,0-1 0-15,-1 1 0 0,-1-1-5 0,-14 0 5 0,0 2 0 0,-2 0 11 0,11-2-11 16,0 1 0-16,-3-1 0 0,6 0 0 0,1 0 0 0,-4-2 26 0,3 2-26 0,0-1 0 0,-3 1 15 15,7-1-15-15,0 0 0 0,0 0 7 0,23-3-7 0,0 0 0 0</inkml:trace>
  <inkml:trace contextRef="#ctx0" brushRef="#br0" timeOffset="25692.08">11966 11357 0 0,'0'0'408'0,"0"0"-403"16,0 2-5-16,0-1 0 0,2 0 2 0,-2-1-2 0,0 0 0 0,2 3 0 15,-2-3 0-15,0 0 0 0,0 1-6 0,0-1 6 0,0 0 0 0,-1 0-6 0,0 0 6 0,0 0 0 16,-2 0 29-16,0 0-29 0,1 0 0 0,-1 2 0 0,0-2 0 0,0 0 0 0,-1 2 32 16,-10 1-32-16,1 0 0 0,-1 1 17 0,-3-1-17 0,0 1 0 0,0 1 3 0,-1 0-3 0,1 0 0 0,-3 3 0 15,2-2 0-15,-2 0 0 0,-1 2-4 0,2 1 4 0,-1 0 0 0,-1-1 7 16,1 2-7-16,0 1 0 0,-2 0 21 0,-13 8-21 0,1 0 0 0,-1 0 0 0,3 1 0 0,1-1 0 0,-2 3 19 16,7-4-19-16,1 0 0 0,0 1 16 0,5-1-16 0,-1 1 0 0,-3 1 3 0,7-1-3 0,-1 1 0 15,-1-1 0-15,6-1 0 0,-1 0 0 0,0 0 9 0,8-10-9 0,0 2 0 0,-1 1-6 16,-4 9 6-16,0 0 0 0,-1 0 2 0,9-10-2 0,0-1 0 0,0 2 0 0,1-1 0 0,0 0 0 0,0 1 35 15,1 0-35-15,0 1 0 0,-3 0 0 0,4 0 0 0,0 2 0 0,-1-1-30 0,2 0 30 16,1 0 0-16,0 0 0 0,2-1 0 0,0 1 0 0,1 0-18 0,4 0 18 0,-1-2 0 0,0 2-14 16,3-2 14-16,1 0 0 0,-1-2 1 0,3 2-1 0,0-3 0 0,-1 3 0 0,2-2 0 0,-1-2 0 15,3 3 6-15,-2-3-6 0,2-1 0 0,1 1 20 0,0-1-20 0,1-1 0 0,-1 0 2 16,4-1-2-16,-1 0 0 0,-1 0 0 0,2-1 0 0,0-1 0 0,2 0 24 0,11-2-24 0,0 0 0 16,2 2 25-16,-9-6-25 0,0-1 0 0,3-1 35 0,-6 0-35 0,0 0 0 0,1 0 0 0,-2-2 0 15,0 0 0-15,1 1 48 0,-4-2-48 0,0 0 0 0,2-2-14 0,-14 4 14 0,0 2 0 16,2-3 4-16,-11 8-4 0,0 0 0 0</inkml:trace>
  <inkml:trace contextRef="#ctx0" brushRef="#br0" timeOffset="25992.38">12316 11031 0 0,'0'0'445'0,"0"0"-445"0,0 2 0 0,0-1 0 0,1 1-12 0,-1-1 12 15,0 0 0-15,1 2-13 0,0-1 13 0,0 1 0 0,1-2 6 0,0 3-6 0,0-1 0 0,-2-3 0 0,2 6 0 16,5 7 0-16,-1 0 0 0,3 3 35 0,-1 1-35 0,1 0 0 0,1 1 42 16,-2 2-42-16,0 0 0 0,1 0 8 0,-9-20-8 0,0 0 0 0,0 0 0 0,0 0 0 0,0 0 0 0,0 0-7 15,0 0 7-15,0 0 0 0,0 0-4 0,41 145 4 0,-1-1 0 0,2 2 14 0,-38-115-14 0,0 1 0 16,2 0 0-16,-3-1 0 0,0 1 0 0,3 0 32 0,-3 2-32 0,0 1 0 0,1 0 80 0,-3-2-80 0,0 2 0 15,2 0 15-15,-6 1-15 0,0-3 0 0,-1 2 0 0,-3-2 0 0,1 0 0 0,0 0-31 16,4 0 31-16,-1-3 0 0,1 2-31 0,2-32 31 0,0 0 0 0,0 0-18 0,0 0 18 0,0 0 0 16</inkml:trace>
  <inkml:trace contextRef="#ctx0" brushRef="#br0" timeOffset="35086.5">12960 9238 0 0,'0'0'267'0,"0"0"-270"0,1 0 3 15,0 0 0-15,2 1 6 0,-2-1-6 0,0 0 0 0,0 1 9 0,0-1-9 0,0 0 0 0,1 2 0 16,-2-2 0-16,0 0 0 0,2 1 8 0,-1-1-8 0,0 0 0 0,0 2 11 0,-1-1-11 0,0 0 0 0,2 1 8 16,-2-1-8-16,0 0 0 0,3 1 0 0,-2-1 0 0,0 0 0 0,0 1 2 15,-1-2-2-15,0 0 0 0,0 0 0 0,0 0-3 0,2 4 3 0,0 0 0 0,0 1-3 0,-1-1 3 0,0 0 0 16,0-2 0-16,0 1 0 0,0 1 0 0,-1-4 0 0,1 3 2 0,0 2-2 0,0 0 0 0,0 2-3 15,0-3 3-15,0 2 0 0,1-1-4 0,-1 3 4 0,0-2 0 0,0 0 0 0,1 2 0 0,-1 0 0 0,2-2 2 16,-2 4-2-16,0-3 0 0,0 1-3 0,-1 2 3 0,0-2 0 0,2 0-9 0,-2 1 9 0,0 0 0 16,2 2 0-16,-2-2 0 0,0 0 0 0,1 1-2 0,-1-1 2 0,0 0 0 0,1 3-2 15,-1-2 2-15,0 0 0 0,1 2-1 0,0 11 1 0,0 0 0 0,1 2 0 0,-1-2 0 0,0 0 0 0,1 0 7 16,-1-2-7-16,0-2 0 0,0 3 1 0,0-2-1 0,0-2 0 0,1 1 9 16,-1-2-9-16,0-1 0 0,0 2 0 0,-1-1 0 0,0 0 0 0,3-1 6 0,-3 0-6 0,0 0 0 0,2 2 3 15,0-4-3-15,0 3 0 0,0 1-3 0,0-3 3 0,0 3 0 0,0 2 0 0,-2-20 0 0,0 0 0 16,0 0-8-16,4 33 8 0,0 3 0 0,1-2-3 0,-2-16 3 0,-1 1 0 0,0 1 2 15,0-3-2-15,0 0 0 0,0 4 0 0,0-3 0 0,0-1 0 0,0 2 2 0,-1-1-2 0,0 0 0 16,2 0-4-16,-1 0 4 0,0 0 0 0,1 1 0 0,1 1 0 0,-2-1 0 0,2 1 0 16,-2-1 0-16,0 0 0 0,2 2 1 0,-3-2-1 0,0-1 0 0,2 3-3 0,-2 0 3 0,0-1 0 0,0 1-3 15,-1-2 3-15,0 1 0 0,2 2 0 0,-2-2 0 0,0 0 0 0,2 2 0 0,-1-2 0 0,0-1 0 16,3 3 4-16,0 11-4 0,0 0 0 0,2 4 7 0,-4-21-7 0,0 0 0 16,0 3 0-16,1 11 0 0,0 2 0 0,2 2 5 0,-1-5-5 0,0 0 0 0,0 3 2 15,-1-7-2-15,0 1 0 0,1 1 13 0,-2-3-13 0,0 2 0 0,3 0 0 0,-3-2 0 0,0-2 0 0,0 1 6 16,1-4-6-16,0 0 0 0,0 0-1 0,0 1 1 0,0 0 0 0,0 0-2 0,-2 1 2 15,0 0 0-15,1 0 0 0,-1 0 0 0,0 1 0 0,2 1 7 0,-1 0-7 0,0 0 0 0,1 2 0 16,-1 0 0-16,0-1 0 0,1 2-4 0,-1 1 4 0,0-1 0 0,2 0 0 0,0-1 0 0,-1 0 0 16,0 2 14-16,-3-1-14 0,0-2 0 0,1 4 8 0,-1-2-8 0,0-1 0 0,2 3-5 0,-2-3 5 15,0 2 0-15,2-2 0 0,0 0 0 0,0 0 0 0,0 3-6 0,1-3 6 0,0 0 0 0,2 3 4 16,-4-4-4-16,1 1 0 0,1 3 3 0,0-2-3 0,-1-2 0 0,1 2 0 16,-1-3 0-16,0 1 0 0,2 2-1 0,-3 1 1 0,0-4 0 0,1 4-8 0,-1-2 8 0,0 1 0 0,0 1-6 15,4-2 6-15,-1 2 0 0,2 0 0 0,-3 0 0 0,0 0 0 0,1 1-4 0,-2-1 4 0,0 1 0 16,0-1 24-16,0-1-24 0,1-1 0 0,0 3 13 0,0-3-13 0,0 0 0 0,1 0 0 15,-1 0 0-15,0 0 0 0,1 1-8 0,-1-2 8 0,1 1 0 0,0 1-1 0,-2-2 1 0,1-1 0 16,1 2-4-16,-3-2 4 0,0 0 0 0,0 1 0 0,-1-2 0 0,0-2 0 0,2 3-7 16,0-5 7-16,0 0 0 0,0 1 6 0,-1-10-6 0,0-1 0 0,0 1 15 0,-1 1-15 0,0 0 0 0,2 2 0 15,0 0 0-15,-1 2 0 0,2-2 11 0,-2 2-11 0,0 1 0 0,1-1 1 0,-2 2-1 16,0-2 0-16,2 1-11 0,-2 0 11 0,0-1 0 0,-1 1 0 0,1-3 0 0,0 1 0 0,2-1-17 16,-2-6 17-16,0-1 0 0,0 0-20 0,0-1 20 0,0 0 0 0,0 3-5 0,0-3 5 0,0 0 0 15,0 2 0-15,0-2 0 0,0 1 0 0,0 1-1 0,0-1 1 0,0-2 0 0,-1 3-5 16,1-3 5-16,0 0 0 0,-1 1-9 0,1-1 9 0,0-2 0 0,-2 3 0 0,2-2 0 0,0-1 0 15,-2 3 0-15,2-4 0 0,0 0 0 0,-2 2 1 0,2-2-1 0,0 0 0 0</inkml:trace>
  <inkml:trace contextRef="#ctx0" brushRef="#br0" timeOffset="35519.01">13128 13398 0 0,'0'0'259'0,"0"0"-239"0,-1 3-20 0,0-2 0 0,0 4 0 0,1-3 0 15,0 0 0-15,-1 1 36 0,1 1-36 0,0-2 0 0,-1 1 21 0,1 1-21 0,0-1 0 0,0 2 6 16,0 0-6-16,0-2 0 0,1 2 0 0,0 1 0 0,0-1 0 0,0 1-8 0,0-1 8 15,0 1 0-15,1 1-11 0,0 0 11 0,1 1 0 0,-1-1-6 0,0 0 6 0,0 1 0 0,1-1 0 16,-1 0 0-16,0 0 0 0,2 3 1 0,-2-2-1 0,0 1 0 0,2-1 11 0,-2 0-11 0,0 2 0 0,3-2-6 16,-2 1 6-16,0-1 0 0,1 2 0 0,-1 0 0 0,0-1 0 0,1 1 0 0,-1 0 0 15,0-2 0-15,3 2 0 0,-3 0 0 0,0-1 0 0,2 0 0 0,-1-1 0 0,0 0 0 0,0 2 0 16,1-2 0-16,-1 1 0 0,0 0-7 0,0-2 7 0,0 0 0 0,0 2 20 0,0-2-20 0,1 0 0 16,0 1 18-16,-1-1-18 0,0-2 0 0,1 2 0 0,-1-1 0 0,0-1 0 0,3 1 11 15,-2-2-11-15,-1 1 0 0,1 1 11 0,-1-2-11 0,0 0 0 0,3 0 24 0,-3-1-24 0,0-1 0 16,1 2 0-16,-1-3 0 0,0 1 0 0,1 1 9 0,0-2-9 0,-1 0 0 0,1-1 10 15,0 0-10-15,0 0 0 0,0 1 5 0,2-1-5 0,0 0 0 0,-1 0 0 0,0-1 0 0,0 1 0 0,2-1-2 16,-2 0 2-16,0-1 0 0,2 1 15 0,0-1-15 0,-1 1 0 0,1-2 7 16,-1 0-7-16,0 1 0 0,3-2 0 0,-1 1 0 0,-1 0 0 0,1-1-6 0,10-6 6 0,1 1 0 0,0 0-19 15,-2-1 19-15,0 1 0 0,0-2-27 0,-9 8 27 0,-1-1 0 0,0-1 0 0,-1 1 0 0,1 0 0 16,0-3-19-16,-8 7 19 0,0 0 0 0</inkml:trace>
  <inkml:trace contextRef="#ctx0" brushRef="#br0" timeOffset="37804.49">12124 9166 0 0,'0'0'302'0,"0"0"-302"16,-12-8 0-16,1 1 0 0,-3 0-10 0,2 1 10 0,0-1 0 0,12 7 0 0,-14-7 1 0,2 0-1 15,-1 1 0-15,-1-1 3 0,1 2-3 0,-1-1 0 0,0 0 0 0,-2 0 0 0,2 1 0 0,-1 0 0 16,0 2 0-16,-1-1 0 0,0-2-2 0,-1 5 2 0,2-1 0 0,-3-2 0 0,0 3 0 0,1 0 0 15,-3-3 0-15,2 4 0 0,-1 0 0 0,-1 2 8 0,1 1-8 0,-2-1 0 0,0 1 2 16,3 0-2-16,-1 0 0 0,-1 1-1 0,-16 3 1 0,2-2 0 0,0 2 0 0,16-2 0 0,0-1 0 0,0 2 1 16,1 2-1-16,-1-1 0 0,0 0 4 0,-12 5-4 0,0 0 0 0,-1 4-4 0,8-2 4 0,0 1 0 15,-2 0 0-15,15-6 0 0,-1-1 0 0,-2 3 2 0,-8 8-2 0,-1-1 0 0,0 2 1 16,4 1-1-16,0 1 0 0,-1 1 4 0,4-1-4 0,-1-3 0 0,-1 3 0 16,3-2 0-16,2-1 0 0,-2 3-7 0,3 0 7 0,1 0 0 0,0-1-5 0,1 2 5 0,1-1 0 15,-2 1-2-15,3 2 2 0,2-1 0 0,-2 2 0 0,5-2 0 0,0-2 0 0,0 4 12 0,1-1-12 0,0 0 0 16,-2 1 16-16,3-2-16 0,0-1 0 0,2 4 3 0,2-1-3 0,0 0 0 0,0 1 0 15,0 1 0-15,0-2 0 0,4 1-5 0,0 0 5 0,0 0 0 0,2 2 2 0,-1-3-2 0,0 1 0 16,0-1 1-16,2-1-1 0,-1-1 0 0,1 2 0 0,3-2 0 0,-2 2 0 0,2 1-5 0,1-1 5 0,1-2 0 16,1 0-8-16,2 0 8 0,-1-1 0 0,-1 0 4 0,-1-1-4 0,-1 1 0 0,3 0 0 15,1-2 0-15,0-2 0 0,1 2 7 0,0 0-7 0,2 0 0 0,-1 0 0 0,-1-3 0 0,1-1 0 16,2 4-2-16,3-4 2 0,-2-2 0 0,3 3 0 0,-3-3 0 0,1-1 0 0,1 2 19 16,-4-3-19-16,1 1 0 0,2 2 7 0,1-5-7 0,0 0 0 0,0 2 11 0,-1-1-11 0,0 0 0 0,2-2 0 15,0-1 0-15,-1-1 0 0,1 2 7 0,1-5-7 0,0 1 0 0,1 1-1 16,-1-4 1-16,1 2 0 0,-1 0 1 0,-3-4-1 0,1 0 0 0,-2 2 0 0,-2-3 0 0,0 0 0 0,3-3 8 15,-6-2-8-15,1 1 0 0,0 0 8 0,-10 0-8 0,0 0 0 0,2-3 8 0,-1 0-8 0,-1 2 0 16,3-4 0-16,-2 0 0 0,1 0 0 0,-1-3 8 0,1-2-8 0,1 0 0 0,0 1 3 16,8-13-3-16,-1 0 0 0,3-3 0 0,-8 1 0 0,0-2 0 0,1 1 0 0,-8-2 0 0,0-1 0 15,0 1-10-15,-6-2 10 0,-1 1 0 0,2-1-16 0,-4 0 16 0,0 1 0 0,0-3-24 16,-3 0 24-16,1-3 0 0,0 1 0 0,-1 0 0 0,0 0 0 0,-1 1-19 0,-2 0 19 0,-1 1 0 16,-1-2-12-16,1 2 12 0,1 1 0 0,-1-1-2 0,1 1 2 0,0-1 0 0,-2-1 0 15,1 4 0-15,1 0 0 0,-2-2-6 0,2-1 6 0,-1 2 0 0</inkml:trace>
  <inkml:trace contextRef="#ctx0" brushRef="#br0" timeOffset="38554.58">12056 6354 0 0,'0'0'310'0,"0"0"-307"16,-5-36-3-16,0-1 0 0,-1 0 0 0,3 18 0 0,0 0 0 0,-2 1 7 15,-1-2-7-15,1 4 0 0,-1-2 7 0,-1 1-7 0,0-1 0 0,-1 2-8 0,1 0 8 0,0-1 0 0,-2-1 0 16,-2 4 0-16,2-1 0 0,-2-2-1 0,-2 3 1 0,1 1 0 0,-3 0-13 0,0 1 13 15,-2 0 0-15,2-1-3 0,-3 3 3 0,1-1 0 0,-1 0 0 0,-15-1 0 0,1-3 0 0,-1 1 21 16,3 6-21-16,1-3 0 0,-2 1 16 0,2 3-16 0,1 2 0 0,-2-1 11 0,1 2-11 0,-1 1 0 0,1-1 0 16,1 4 0-16,-1 0 0 0,-1-1-4 0,3 1 4 0,-2 0 0 0,1 2-14 15,2 1 14-15,0 0 0 0,-2 1-7 0,2-1 7 0,0 2 0 0,-1-2 0 0,2 3 0 0,0 0 0 0,0-1-9 16,-1 3 9-16,1 1 0 0,-1 2-16 0,1-2 16 0,-1 2 0 0,1 1-11 0,1 0 11 0,1-1 0 16,-3 3 0-16,3 0 0 0,0 0 0 0,1 1-2 0,1-1 2 0,1 1 0 0,-1-1-5 15,5 3 5-15,1-2 0 0,-3 3 4 0,3 2-4 0,1-2 0 0,-2 1 0 0,4 1 0 0,0 1 0 16,-1-1 16-16,3 3-16 0,1-3 0 0,-1 3 7 0,4-3-7 0,0 0 0 0,0 2 2 15,3-2-2-15,0-2 0 0,-1 2 0 0,4-1 0 0,0 0 0 0,-2 3 5 0,4-3-5 0,1 1 0 16,0 0-2-16,1-2 2 0,0 2 0 0,0-1 16 0,0-7-16 0,0-1 0 0,1 3 0 16,7 8 0-16,-1 2 0 0,3-1 15 0,0 0-15 0,1 0 0 0,1 1 9 0,1-2-9 0,-1 0 0 0,3 1-2 15,0-1 2-15,1-2 0 0,0 1 0 0,3-3 0 0,0 0 0 0,1 1 0 16,3 1 0-16,1 1 0 0,0-2 5 0,0-2-5 0,-1 0 0 0,2 1 3 0,1-3-3 0,0-2 0 0,3 1 0 16,-1-3 0-16,1 0 0 0,0 1 12 0,-1-1-12 0,0 0 0 0,1 2 2 0,-1-5-2 0,0 1 0 15,1 0 12-15,-1-2-12 0,1-1 0 0,1 0 0 0,-3-2 0 0,1-2 0 0,1 3 4 16,-2-3-4-16,1 0 0 0,-1 2-2 0,0-4 2 0,1 0 0 0,0 1-7 0,-4-3 7 0,0 0 0 0,1-1 0 15,-3-1 0-15,0 0 0 0,1-1 0 0,-1-2 0 0,-1 1 0 0,1-2 9 16,-3-1-9-16,-1 1 0 0,-1-2 16 0,-2 0-16 0,1-1 0 0,-1 0 0 0,-2-1 0 0,-1 1 0 0,2 0 10 16,-4-3-10-16,2 1 0 0,0-3 13 0,-4-1-13 0,-1 2 0 0,0-2 5 0,1 0-5 15,-1 2 0-15,2-5 0 0,-2 0 0 0,-1-2 0 0,3 1 17 0,-3 1-17 0,0-2 0 0,2-1 16 16,-4 1-16-16,0-1 0 0,2-3 3 0,-3 2-3 0,-1 2 0 0,2-4 0 0,-5 2 0 16,1-1 0-16,-1 1-11 0,-3 0 11 0,0-1 0 0,1 0-2 0,-2 2 2 0,0-1 0 0,0-1-5 15,-3 0 5-15,1 0 0 0,-1 0 0 0,-5 0 0 0,-1 2 0 0,0-2-20 0,-2 0 20 0,-1-1 0 16,-1 2-23-16,-3 1 23 0,1 1 0 0,-2-1-25 0,0 2 25 0,-1 1 0 0,1-2 0 15,-3 4 0-15,-1-1 0 0,-1-1-12 0,-1 5 12 0,-1 0 0 0,-1-3-11 0,1 4 11 0,0 1 0 16,1-2-1-16,-6 4 1 0,1 1 0 0,-2-2 0 0,-1 5 0 0,1-3 0 0,-2-1-5 16,-2 7 5-16,2 0 0 0,0-3-8 0,-5 5 8 0,1 0 0 0,-2 0-1 0,4 2 1 0,1 0 0 15,-2 1 0-15,1 4 0 0,-1 0 0 0,1 1-2 0,1 1 2 0,-2 1 0 0,1 2-4 0,-1 0 4 16,-1-1 0-16,1 2-13 0,0 5 13 0,0-3 0 0,1 3 0 0,-1 0 0 0,1 1 0 0,-1 0 0 16,-1 4 0-16,0-1 0 0,0 1 15 0,0 2-15 0,0 0 0 0,-4 0 2 15,0 1-2-15,-1 1 0 0,-2 2 0 0,0-1 0 0,1 2 0 0,-2 0-15 0,14-5 15 0,0 0 0 0</inkml:trace>
  <inkml:trace contextRef="#ctx0" brushRef="#br0" timeOffset="53803.78">26146 13627 0 0,'0'0'438'0,"0"0"-467"0,-36-23 29 0,1 1 0 0,-2-4 3 15,30 17-3-15,0 0 0 0,-1-3 0 0,6 8 0 0,0 0 0 0,-3-2 2 0,3 2-2 0,0-1 0 0,0 0-11 16,0-1 11-16,0 1 0 0,0 0-6 0,1-1 6 0,0-1 0 0,-1 0 0 0,2 2 0 0,0-4 0 16,-2 2-7-16,2-12 7 0,0 0 0 0,1 1 5 0,1-1-5 0,0 0 0 0,2-2 31 15,0 3-31-15,0 0 0 0,2 0 0 0,-1 0 0 0,0 2 0 0,3-1 23 16,-2 3-23-16,1-1 0 0,0-2-9 0,1 4 9 0,0-1 0 0,1-1-6 0,1 3 6 0,0-2 0 0,2 1 0 0,1 1 0 16,0 1 0-16,0-3 45 0,-13 14-45 0,0 0 0 0,0 0 31 0,0 0-31 0,0 0 0 0,0 0-24 15,0 0 24-15,0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05:06.8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20031 4142 0 0,'0'0'421'0,"0"0"-506"15,-29 0 85-15,1 0 0 0,28 0 0 0,-31-3-53 0,10 1 53 0,0 2 0 0,-2-2-20 16,3 1 20-16,-2 1 0 0,-1-2 0 0,4 2 0 0,-1 0 0 0,-3 0-6 0,4 0 6 0,-1 0 0 0,0 2-1 15,2-2 1-15,-2 0 0 0,0 1 0 0,0 0 0 0,0 0 0 0,1 3 0 0,-1-2 0 0,1 1 0 0,1 0 0 16,0 2 0-16,1 0 0 0,-2-1 0 0,0 1 0 0,1 0 0 0,-1 1 0 16,1 0 0-16,-2 0 0 0,1 1 0 0,1 0 0 0,-1 0 0 0,1 0 0 0,-13 6 0 0,1 0 0 0,-1 1 0 15,16-6 0-15,0 0 0 0,-2-1 0 0,-9 7 0 0,0 1 0 0,-1 1 0 0,15-9 0 16,0 0 0-16,-2 2 0 0,2 1 0 0,-1-1 0 0,-1 1 0 0,1-2 0 0,0 3 0 0,-1 0 0 16,1 1 0-16,1-1 0 0,-3 0 0 0,3 2 0 0,-1-2 0 0,0 0 0 0,3 2 0 15,-1-1 0-15,-1 1 0 0,3 0 0 0,-1 0 0 0,1 0 2 0,2 1-2 0,0-1 0 0,-2 2 0 16,5-1 0-16,0-2 0 0,-2 2-2 0,4 1 2 0,0-3 0 0,-2 3 0 0,4-2 0 0,0 1 0 0,-2 0 0 15,3-2 0-15,0 2 0 0,1 0 0 0,2-1 0 0,0-1 0 0,0 2 3 0,2 0-3 16,2 0 0-16,-2 0 12 0,2-2-12 0,0-1 0 0,3 4 19 0,0-2-19 0,0 0 0 0,1 0 0 16,1-2 0-16,2 1 0 0,-1 1 3 0,2 0-3 0,-1-3 0 0,2 2-1 15,0-2 1-15,2 1 0 0,-2-1 12 0,14 6-12 0,0 0 0 0,3-1 0 0,-6-3 0 0,1 2 0 0,1-2 9 16,-3-3-9-16,0 1 0 0,2 0 19 0,-1-2-19 0,0 2 0 0,0-2 14 0,1-4-14 0,-1 2 0 16,0 2 0-16,0-5 0 0,0 2 0 0,1-1-5 0,-3-1 5 0,1 0 0 0,0 3 2 15,0-4-2-15,1 2 0 0,1 1 7 0,-5-3-7 0,1 0 0 0,3 1 0 0,-4-2 0 0,0 1 0 0,3 1 2 16,-4-3-2-16,1 0 0 0,0 0-8 0,0-1 8 0,-2 0 0 0,2-3-8 15,-1 2 8-15,0 0 0 0,0-3 0 0,-2 4 0 0,0-1 0 0,-1-1 6 0,-2 1-6 0,-1-2 0 0,1 0-2 16,-10 0 2-16,1 0 0 0,0 2 2 0,1-2-2 0,1 0 0 0,0 0 0 0,0-2 0 0,1 0 0 16,1 0 3-16,1 0-3 0,-1-1 0 0,0 1-3 0,2 0 3 0,-2-2 0 0,2 0-7 15,-1 1 7-15,1 0 0 0,-1-2 0 0,0 0 0 0,0 1 0 0,1-2 9 0,-2 2-9 0,1 0 0 0,-1-3-2 16,-2 1 2-16,1 1 0 0,2-2-16 0,-3 1 16 0,-1 0 0 0,0-2 0 16,-2 1 0-16,1 1 0 0,1-2-12 0,-2 0 12 0,1 2 0 0,-1-4-2 0,-2 3 2 0,1-2 0 15,2 3-9-15,-4-2 9 0,0 1 0 0,2-3 0 0,-4 2 0 0,0-1 0 0,1 0 11 0,-1-2-11 0,-1 1 0 16,0 2 16-16,-1-1-16 0,0 0 0 0,0-1-1 0,-1 1 1 0,0 1 0 0,-1-2 0 15,0-1 0-15,0 2 0 0,-2-1 1 0,-1 1-1 0,1 0 0 0,-1-3-7 16,-1 4 7-16,0-2 0 0,0 0-21 0,0 2 21 0,-1-2 0 0,-2 0 0 0,1 0 0 0,0 1 0 0,-1-2-16 16,0 2 16-16,0 1 0 0,-2 0-9 0,0-1 9 0,1 1 0 0,-1-2 11 0,-1 3-11 0,0 0 0 15,0-2 0-15,0 2 0 0,1 1 0 0,-3-2-4 0,1 3 4 0,0 0 0 0,-1-2-2 16,0 2 2-16,0 1 0 0,-1 0 1 0,1-1-1 0,-1 3 0 0,-1-2 0 0,-1 3 0 0,0 0 0 0,-1-3 25 16,0 4-25-16,1-3 0 0,-2 3 14 0,0 0-14 0,0 2 0 0,-1-4 14 0,-1 4-14 15,0 1 0-15,-1-3 0 0,-16 1 0 0,1 1 0 0,-1-1-2 0,18 3 2 0,1 0 0 0,-1 1 1 16,-15 2-1-16,1 1 0 0,0 0 11 0,3 1-11 0,1 0 0 0,-1 1 0 0,2 0 0 15,1 0 0-15,-1 3 7 0,5-2-7 0,-2 0 0 0,-1 2 11 0,5 2-11 0,1-3 0 0,-3 3 5 16,14-5-5-16,-1-1 0 0,1 3 0 0,-7 5 0 0,1-1 0 0,-1 0-21 0,11-4 21 0,-1-1 0 16,0 1-19-16,2 0 19 0,0-1 0 0,-3 2-21 0,7-5 21 0,0-1 0 0,-2 2 0 15,1-2 0-15,0 0 0 0</inkml:trace>
  <inkml:trace contextRef="#ctx0" brushRef="#br0" timeOffset="884.54">20829 5908 0 0,'0'0'301'0,"0"0"-326"0,-16-27 25 16,-2 1 0-16,2 1-13 0,2 8 13 0,1 3 0 0,-3-3 0 0,10 10 0 0,0-1 0 0,-2 2 3 15,-9-7-3-15,2 0 0 0,-2-2-6 0,1 5 6 0,-1-1 0 0,-1 0 4 0,1 2-4 0,0 0 0 0,0 0 0 16,0 2 0-16,1 1 0 0,-2-1-3 0,1 2 3 0,0 0 0 0,-2-3 2 0,2 6-2 0,-1-1 0 0,0-2 0 15,1 3 0-15,1 0 0 0,-3-3 0 0,2 4 0 0,0 0 0 0,-2-1-1 16,2 2 1-16,-1 0 0 0,0 0-3 0,0 2 3 0,-1-1 0 0,1 0 3 0,1 2-3 0,1-1 0 0,-3 2 0 16,1-1 0-16,2 1 0 0,-3-1 8 0,3 2-8 0,-1-1 0 0,-2 3 2 0,2-1-2 15,1-2 0-15,-1 2-1 0,2 2 1 0,-1-3 0 0,-1 2 0 0,4 2 0 0,0-2 0 0,-3 1-4 16,4 1 4-16,-1-1 0 0,0 2 4 0,3-2-4 0,-2 1 0 0,1 1 21 0,1 0-21 0,1 1 0 0,0-1 0 16,1 1 0-16,-1-1 0 0,1 2 13 0,6-6-13 0,0 0 0 0,-2-1-2 15,-3 8 2-15,-2 0 0 0,2 0-19 0,1 2 19 0,0-3 0 0,-3 2 0 0,5 0 0 0,0 0 0 0,-2 1 0 16,4-1 0-16,0-1 0 0,-2 3-4 0,4-1 4 0,0-1 0 0,-2 2-2 0,3-1 2 0,0-1 0 15,2 1 0-15,0-2 0 0,0 2 0 0,0-2-6 0,2-1 6 0,0 1 0 0,1 0 3 16,0 1-3-16,0-1 0 0,0-1 9 0,2-1-9 0,0 2 0 0,0-2 0 16,2-1 0-16,1 1 0 0,-1 0 8 0,2-1-8 0,1-1 0 0,0 1 3 0,3 2-3 0,-2-3 0 0,2 2 5 15,0-1-5-15,1-2 0 0,0 2 0 0,2-2 0 0,-2-1 0 0,3 3 12 0,13 1-12 0,1 0 0 16,-1 2 3-16,-4-5-3 0,1-1 0 0,-1 3 4 0,-12-8-4 0,-1 0 0 0,2 2 0 0,10 1 0 16,0 1 0-16,2 0 7 0,-1-3-7 0,-1 0 0 0,-1 2-8 0,0-1 8 0,-1-1 0 0,1 0-9 15,-5-3 9-15,0 0 0 0,1 2 0 0,-3-2 0 0,-1 0 0 0,4 3-3 0,-6-3 3 0,-1 0 0 16,2-3-3-16,-10 2 3 0,0 0 0 0,2-2-7 0,0 2 7 0,1-1 0 0,2-1 0 15,-1 1 0-15,1 1 0 0,-1-4-21 0,0 1 21 0,1 1 0 0,0-2-8 0,0 1 8 0,-2-1 0 16,2-1 6-16,-2 0-6 0,-1 0 0 0,1-1 0 0,-6 4 0 0,-1 0 0 0,0-1 9 16,0 0-9-16,0 0 0 0,0-1 12 0,-1 1-12 0,2 0 0 0,0-1-7 0,-2-1 7 0,0 1 0 15,1 0 0-15,-1-2 0 0,0 1 0 0,0-1-4 0,-1 0 4 0,0 0 0 0,2-2 8 0,-3 3-8 16,0-2 0-16,1-1 8 0,-2 0-8 0,0 1 0 0,-1-2 0 0,0 2 0 0,0-3 0 16,-1 3 11-16,-6-13-11 0,1-1 0 0,0 1-1 0,-5 3 1 0,0-1 0 0,-1-1-14 0,-1 2 14 0,1 1 0 15,-3 2 0-15,2 0 0 0,-2 2 0 0,0-2-9 0,-1 3 9 0,1 1 0 0,-3-2 2 16,0 3-2-16,0 0 0 0,0-1-4 0,1 4 4 0,-1 0 0 0,-2-3 0 0,2 4 0 0,0 0 0 15,-1-2-12-15,2 3 12 0,-1 2 0 0,-2-3-11 0,2 3 11 0,0 0 0 0,-1-1-5 16,1 3 5-16,-1 0 0 0,1-3 0 0,1 4 0 0,1 0 0 0,-1-1 0 0,2 2 0 0,0 0 0 16,-1 3 0-16,4-2 0 0,0 3 0 0,-1-1 0 0,9-3 0 0,0 1 0 0,-1 3 0 15,3-2 0-15,-1 0 0 0,-1 1 0 0,2 1 0 0,0-2 0 0,0 3 0 0,1-1 0 0,0 1 0 16,-1-2 0-16,2 1 0 0,0 1 0 0</inkml:trace>
  <inkml:trace contextRef="#ctx0" brushRef="#br0" timeOffset="1435.12">24705 7947 0 0,'0'0'396'0,"0"0"-468"0,-13 7 72 0,0 0 0 0,-1 1 0 15,11-8 0-15,0 0 0 0</inkml:trace>
  <inkml:trace contextRef="#ctx0" brushRef="#br0" timeOffset="3437.09">20994 7520 0 0,'0'0'289'0,"0"0"-291"16,6 15 2-16,0-1 0 0,2 3-4 0,-6-12 4 0,0 0 0 0,2 1 0 16,-2 1 0-16,0-1 0 0,0 0-10 0,-1 1 10 0,0-1 0 0,2 1-5 0,-2-2 5 0,0 2 0 15,1 0-4-15,-2-1 4 0,0 0 0 0,1 3 0 0,-1-2 0 0,0 0 0 0,1 1-2 16,-1-1 2-16,0 0 0 0,-1 2 5 0,0-3-5 0,0 1 0 0,-1 1 3 0,0 0-3 0,0-1 0 0,-1 3 0 16,0-4 0-16,0 1 0 0,-1 4 2 0,0-5-2 0,0 1 0 0,0 3 0 0,-1-3 0 0,0 1 0 15,0 0-5-15,-3-1 5 0,2 0 0 0,0 1 0 0,-1-1 0 0,-1-1 0 0,1 2 2 16,-11 4-2-16,-1 1 0 0,-3 0 2 0,2-4-2 0,-1 0 0 0,0 2-1 0,2-5 1 0,-2 1 0 15,-1 1 0-15,3-4 0 0,-1 0 0 0,-2 2-9 0,2-4 9 0,0 0 0 0,-1 1-4 16,2-3 4-16,-2 0 0 0,-1 2 6 0,3-3-6 0,-1 0 0 0,0-1 0 0,0 1 0 0,0-1 0 16,-2-2 9-16,3 2-9 0,-1 0 0 0,-2-2 2 0,3 1-2 0,-1 0 0 0,-1-1-5 15,2 0 5-15,0-1 0 0,0 0 0 0,1 2 0 0,0-2 0 0,-1 0 3 0,2-1-3 0,1 0 0 0,-2 0-1 16,3 0 1-16,-1-1 0 0,-2-1-2 0,3 1 2 0,1-3 0 0,-3 2 0 0,4-1 0 0,-1 1 0 16,0-3-4-16,1 2 4 0,2-1 0 0,-3 2-5 0,4-3 5 0,0 2 0 0,-2-2-3 15,3 1 3-15,0 2 0 0,-1-5 0 0,1 2 0 0,1 0 0 0,-2 0-1 0,2-3 1 0,1 2 0 16,-1-1 0-16,2 0 0 0,-1 0 0 0,-1 1 3 0,3 0-3 0,0-1 0 0,-1-1 0 0,3 1 0 15,-2 1 0-15,0-2 4 0,3 1-4 0,0 0 0 0,-2-2-2 0,4 2 2 0,0-1 0 0,-2-1-3 16,2 1 3-16,0 1 0 0,2 0 0 0,0-1 0 0,0 1 0 0,0-2-1 0,1 3 1 16,0-1 0-16,4-1 4 0,-2 1-4 0,0 1 0 0,0-2 5 0,1 2-5 0,1-1 0 0,1 0 0 15,1 2 0-15,0-1 0 0,1-1 3 0,0 1-3 0,0 1 0 0,3-1 4 0,-3 1-4 0,0 0 0 16,2-1 6-16,-1 3-6 0,1-3 0 0,0 1 0 0,-1 0 0 0,2 0 0 0,0 1-5 16,0-1 5-16,-1 2 0 0,0-1 0 0,2 0 0 0,-1 1 0 0,1-1-7 0,-1 2 7 0,0-1 0 0,0-1 0 15,-2 2 0-15,1-1 0 0,1 1-1 0,-1 2 1 0,0 0 0 0,1-2-6 16,-1 2 6-16,-1-1 0 0,3 1-4 0,-2 1 4 0,0 0 0 0,2-2 0 0,-1 4 0 0,0-2 0 15,-1 0 0-15,0 2 0 0,1-1 0 0,0 0 0 0,0 4 0 0,0-1 0 0,2-2 0 0,-3 3 0 16,0 0 0-16,3-2 0 0,-2 2 0 0,1 0 0 0,1 0 2 0,-1 0-2 0,-1 2 0 0,3 1 6 16,-3-1-6-16,0 1 0 0,2 1 1 0,-1 0-1 0,0 0 0 0,0 1 0 0,1-1 0 0,-1 2 0 15,2-1-3-15,-3 1 3 0,2 1 0 0,0-1-1 0,0 0 1 0,-1 1 0 16,2 0 0-16,-2 1 0 0,2 1 0 0,-1-1 0 0,0 0 0 0,-1 3 0 0,2-1 2 0,-2 0-2 0,1-1 0 16,1 3-4-16,-3-1 4 0,1 1 0 0,-1-1-3 0,0 1 3 0,-1-1 0 0,2 2 0 15,-3-1 0-15,0 0 0 0,2 1 1 0,-3 0-1 0,0 0 0 0,3 1 12 0,-5-2-12 0,0 0 0 16,4 3-3-16,-4-3 3 0,0 3 0 0,0-1 0 0,-1-1 0 0,-1 2 0 0,2-4-7 0,-3 5 7 15,0-4 0-15,1 3-3 0,-3-1 3 0,0-1 0 0,2 5 4 0,-4-7-4 0,0 4 0 0,2-1 0 16,-3 0 0-16,0 0 0 0,1-2 9 0,-1 1-9 0,0 0 0 0,-2 2 1 0,0-3-1 16,0 1 0-16,0 2 1 0,0-3-1 0,0 0 0 0,-2 3 0 0,1-3 0 0,-1 1 0 0,-1-1 4 15,3-6-4-15,0-2 0 0,-1 2-1 0,-2 7 1 0,0-1 0 0,-2 1-4 0,-1 0 4 0,1-1 0 0,0 2 0 16,-1-1 0-16,0 0 0 0,1 0-2 0,4-7 2 0,0-1 0 0,-2 1 3 0,-4 6-3 16,1 0 0-16,-1 1 6 0,0-2-6 0,-1 2 0 0,1-2 0 0,5-7 0 0,0 0 0 15,-3 2 0-15,3-1 0 0,0-2 0 0,-2 1-4 0,-6 8 4 0,-1-2 0 0,0 3-6 0,0-4 6 0,1 0 0 16,-3 2 0-16,2-3 0 0,1 1 0 0,-3 0-5 0,2-3 5 0,-1 0 0 0,1 2-2 15,-1-2 2-15,0-2 0 0,-2 2 3 0,3-1-3 0,0-1 0 0,-3 0 0 0,2-1 0 16,-2 1 0-16,0-2 1 0,0 0-1 0,1 1 0 0,-1-1 7 0,1-1-7 0,-2 0 0 0,0 1 0 16,1-2 0-16,-1 0 0 0,1 2 0 0,0-2 0 0,0 0 0 0,-2-2-4 0,3 1 4 0,-1 0 0 15,0-1-7-15,1 1 7 0,0 0 0 0,-2-3-4 0,2 1 4 0,-1 0 0 0,0 0 0 0,0 1 0 16,0 0 0-16,-1-2 0 0,3 0 0 0,-1 1 0 0,-1-2 5 0,1 1-5 0,0-2 0 16,-2-1 3-16,3 2-3 0,-1 1 0 0,0-4 0 0,0 0 0 0,0 1 0 0,0-1-2 0,2-1 2 15,-1 1 0-15,-1 0-4 0,1-2 4 0,1 3 0 0,-4-2-2 0,4-2 2 0,0 3 0 0,-3-4 0 16,4 1 0-16,-1 1 0 0,-1-1 0 0,1-1 0 0,2 1 0 0,-1-2 9 0,1 1-9 0,1 1 0 15,-2-3 8-15,1 1-8 0,1 1 0 0,0-1 0 0,-1 0 0 0,2 0 0 0,-1 0-5 16,1-2 5-16,1 2 0 0,-1-1-3 0,1 0 3 0,1 1 0 0,0-3-5 0,1 2 5 0,0 1 0 16,-2-3 0-16,4 2 0 0,0 0 0 0,-2-2 3 0,3 2-3 0,0-1 0 0,-1 1 14 0,1-1-14 15,1-1 0-15,-2 2 5 0,2-1-5 0,0 1 0 0,0-2 0 0,2 2 0 0,0 0 0 0,-2-3-3 16,2 4 3-16,0 0 0 0,2-3-7 0,0 2 7 0,0-1 0 0,1-1-10 0,0 3 10 0,1-1 0 16,0-1 0-16,0 1 0 0,0 0 0 0,0 0 0 0,1 2 0 0,1-3 0 0,1 2 3 15,-1 1-3-15,0-1 0 0,2-2 0 0,0 4 0 0,-1 0 0 0,2-3 0 0,-1 2 0 0,1 1 0 16,1-3-3-16,0 2 3 0,2 1 0 0,-2-1-4 0,0 4 4 0,1-2 0 0,0-2-1 15,0 3 1-15,1 0 0 0,0-1 0 0,2 2 0 0,-2-1 0 0,0 0 6 0,1 2-6 0,-1 0 0 16,3 0 8-16,-1 0-8 0,1 2 0 0,1-4 11 0,0 2-11 0,-1 1 0 0,1 0 0 16,-1 1 0-16,1-1 0 0,2 2 9 0,-1 1-9 0,-1-1 0 0,2-1-5 0,-2 1 5 0,2 0 0 15,1 1-9-15,-2 2 9 0,1 0 0 0,-1-2 0 0,2 2 0 0,-1 0 0 0,-1 0-3 16,0 1 3-16,-1 0 0 0,2-3-8 0,0 3 8 0,0 0 0 0,1 0 2 0,-2 0-2 0,1 0 0 0,1 3 0 16,-2-1 0-16,-1 0 0 0,3 0 7 0,-4 0-7 0,1 1 0 0,3 1-1 0,-4-1 1 15,1 0 0-15,-1 2 5 0,0-3-5 0,-1 1 0 0,2 2 0 0,-3 1 0 0,0-1 0 0,3 0 1 16,-3 1-1-16,1-1 0 0,-1 0-11 0,1 1 11 0,-2-2 0 0,2 4-8 0,-3-2 8 0,0 1 0 15,1-1 0-15,-3 3 0 0,0-3 0 0,3 2 1 0,-3 1-1 0,0-1 0 0,2 2 1 0,-3-1-1 16,0 1 0-16,2-1 0 0,-1 0 0 0,-1 1 0 0,0 1 0 0,-1 0 0 0,2-1 0 0,0 1-1 16,-3 0 1-16,0-2 0 0,2 4-5 0,-3-2 5 0,0 0 0 0,2 2-1 0,-3-1 1 15,0-1 0-15,3 2 0 0,-3-1 0 0,0 1 0 0,2-1 0 0,-2 1 0 0,0-1 0 0,1 3 17 16,0-2-17-16,-1 0 0 0,0 2 7 0,-2-3-7 0,0 4 0 0,2-3 0 0,-3-1 0 0,0 0 0 16,1 5 7-16,-2-6-7 0,0 4 0 0,2-2 5 0,-2-1-5 0,0 1 0 0,2 2 7 15,-2-9-7-15,0-2 0 0,-3 3 0 0,3-2 0 0,0 2 0 0,-2-1 5 0,1 9-5 0,0 0 0 0,-2 2 1 16,0-2-1-16,0 1 0 0,-1 0-13 0,0-2 13 0,-1 1 0 0,-1 0 0 15,1-1 0-15,0 0 0 0,0 1-10 0,0-4 10 0,0 1 0 0,-3 0-9 0,2-1 9 0,0 0 0 16,0 1-6-16,3-8 6 0,0 1 0 0,-2-1 0 0,2-1 0 0,0 0 0 0,-1 3-1 0,0-3 1 16,0 1 0-16,0 0-6 0,-2 0 6 0,2 1 0 0,-2-1-4 0,1-2 4 0,0 3 0 15,-1-1 0-15,-1 0 0 0,1 0 0 0,-1 1 0 0,0-2 0 0,-1 0 0 0,0 2 0 0,0-3 0 0,0 1 0 16,-2 2 7-16,2-3-7 0,0 1 0 0,-2 0 0 0,0-1 0 0,1-2 0 0,-1 3 4 16,0-3-4-16,1 0 0 0,0 2 0 0,-1-2 0 0,0 0 0 0,-1-1-1 0,1 0 1 0,1 1 0 15,-1-3 0-15,-10-4 0 0,0-1 0 0,-2 0 0 0,4-5 0 0,1 2 0 0,-1-1-2 16,4-4 2-16,-2 0 0 0</inkml:trace>
  <inkml:trace contextRef="#ctx0" brushRef="#br0" timeOffset="4271.3">20779 6111 0 0,'0'0'267'0,"0"0"-272"0,6 7 5 0,0-2 0 0,0 3-5 15,-3-5 5-15,-1-2 0 0,1 2-1 0,-1-1 1 0,0 0 0 0,1 2 0 0,-2-2 0 0,0-1 0 16,2 4 1-16,-1-2-1 0,0 0 0 0,0 2-1 0,-1-2 1 0,0 1 0 0,1 1 0 16,-1 0 0-16,0-2 0 0,0 3 0 0,-1-2 0 0,0 3 0 0,2-2 0 0,-2 0 0 0,0 0 0 15,0 3 0-15,0-1 0 0,0-1 0 0,-2 2 1 0,0-1-1 0,0 1 0 0,0-2 0 0,0 2 0 16,0 0 0-16,-1 1 10 0,0-1-10 0,0 1 0 0,-2-1 12 0,0 0-12 0,0 1 0 16,0-1-1-16,-7 10 1 0,-1 0 0 0,0 1 0 0,0-2 0 0,1 0 0 0,-2 0-13 0,-1-4 13 15,2 1 0-15,-1 1-7 0,2-5 7 0,-1 3 0 0,-1 1-2 0,1-3 2 0,-2-2 0 0,2 2 0 16,-2-2 0-16,1-2 0 0,-1 4 0 0,1-6 0 0,-1 2 0 0,-1-1 0 0,0 0 0 0,1 0 0 15,-1-1 4-15,1-3-4 0,-1 2 0 0,-2 1 0 0,1-3 0 0,1 1 0 0,-2 0-2 16,1-2 2-16,0 0 0 0,-1 1-2 0,2-2 2 0,-1 0 0 0,1 0 0 0,-1 0 0 0,0 0 0 16,0-3 0-16,1 1 0 0,-1 2 0 0,-1-4 0 0,2 3 0 0,-2-2 0 0,1 0 0 15,1-2 0-15,1 1 0 0,-3 0 0 0,3-2 0 0,0 0 0 0,-1 0 0 0,2-1 0 0,1 2 0 16,-3-4 0-16,3 2 0 0,-2 0 0 0,1-4 0 0,1 4 0 0,1-1 0 0,-2-2 0 0,1 2 0 16,1-3 0-16,-4 0 0 0,5 0 0 0,0 1 0 0,-3-2 0 0,4 0 0 0,-1 3 0 0,-1-6 0 15,3 3 0-15,-1 0 0 0,-1-2 0 0,2-1 0 0,-1 2 0 0,-1 0 0 0,3-1 0 0,0-1 0 16,-3 3 0-16,3-2 0 0,0 1 0 0,-1-3 0 0,2 3 0 0,1-2 0 0,-2 0 0 15,3 0 0-15,-1 1 0 0,0-1 0 0,2 0 0 0,0 1 0 0,-1-3 0 0,2 2 0 0,0 0 0 0,-3-1 0 16,4 2 0-16,0-2 0 0,0 0 1 0,2 1-1 0,0 1 0 0,-1-2 0 0,2 1 0 16,0 1 0-16,2-1 1 0,-1 1-1 0,0 0 0 0,3 0 11 0,0 0-11 0,0 1 0 0,0-2-6 15,1 0 6-15,0 3 0 0,1-3 0 0,0 3 0 0,0 0 0 0,1-5 9 16,1 7-9-16,-1-1 0 0,0-2 5 0,2 1-5 0,-1 1 0 0,1 0-11 0,0 0 11 0,1 0 0 16,1-2 0-16,1 4 0 0,-2 0 0 0,1-2 3 0,1 3-3 0,-1 0 0 0,3-3 6 0,-3 5-6 0,2-1 0 15,0-3 11-15,0 3-11 0,1 2 0 0,0-3 0 0,1 2 0 0,-1 0 0 0,2 0 6 16,-2 0-6-16,1 0 0 0,-1 3-8 0,1-1 8 0,-1 0 0 0,3-1-13 0,-1 2 13 0,-1 0 0 15,3 0 0-15,-2 1 0 0,2 0 0 0,-2-1-11 0,1 3 11 0,0 0 0 0,1-2-4 16,0 2 4-16,-2 0 0 0,3 2 6 0,-2-2-6 0,-1 0 0 0,2 0 0 0,-1 0 0 0,0 0 0 0,1 3 11 16,-3-1-11-16,1 0 0 0,2 0 5 0,-2 0-5 0,-1 3 0 0,1-1-9 15,-3 1 9-15,1-1 0 0,2 2 0 0,-2 0 0 0,-1 0 0 0,2-3-8 0,-2 4 8 0,1-1 0 16,0 2 3-16,-1-1-3 0,-1 0 0 0,2 1 3 0,-3 1-3 0,0-1 0 0,2 0 0 0,-2 2 0 0,0-1 0 16,1 1-6-16,-2 0 6 0,1-1 0 0,-1 3-5 0,0-3 5 0,-1 2 0 0,0 2 0 15,1 0 0-15,-2-1 0 0,0 0 0 0,-1 1 0 0,1-1 0 0,-1 2 0 0,-1-1 0 0,0 1 0 16,3 2 0-16,-4-1 0 0,0-1 0 0,1 1 0 0,0 0 0 0,-2-1 0 0,0 3 0 15,-2-1 0-15,0 0 0 0,2-1 0 0,-3 0 0 0,0 2 0 0,2-1 0 0,-3 1 0 0,0 0 0 0,1 1 9 16,-2-3-9-16,0 3 0 0,2 0 0 0,-3-1 0 0,0-2 0 0,0 5 1 16,-1-3-1-16,-1 1 0 0,1 0-6 0,-1 0 6 0,0 0 0 0,-2 1-4 0,0 1 4 0,0-2 0 0,-3 1 0 15,0-1 0-15,1-1 0 0,-2 2 1 0,-2-3-1 0,1 2 0 0,-1 1 0 16,-11 10 0-16,-1 0 0 0,1 0-1 0,-1-6 1 0,-1 0 0 0,-1 1 0 0,3-10 0 0,1 0 0 0,-3 0 0 16,13-10 0-16,-1-1 0 0</inkml:trace>
  <inkml:trace contextRef="#ctx0" brushRef="#br0" timeOffset="6157.06">19793 4682 0 0,'0'0'278'0,"0"0"-280"0,-3 8 2 0,-1-2 0 0,0 1 0 15,3-5 0-15,0-1 0 0,-1 2-13 0,1-3 13 0,0 1 0 0,-2 2-1 16,2-3 1-16,0 1 0 0,-2 1 2 0,1-1-2 0,0 0 0 0,2-1 0 0,-2 2 0 0,0-2 0 0,0 0 0 0,-2 1-3 16,1-1 3-16,1 0 0 0,2 0 0 0,-4 3-1 0,4-3 1 0,0 0 0 0</inkml:trace>
  <inkml:trace contextRef="#ctx0" brushRef="#br0" timeOffset="116867.7">29830 13600 0 0,'0'0'582'0,"0"0"-749"16,0 2 167-16,0 0 0 0,2 1-107 0,-2-2 107 0,0 2 0 0,1 1 0 15,-1-1 0-15,0 1 0 0,0-2-42 0,0 1 42 0,0 0 0 0,0 3-10 0,-1-2 10 0,0 1 0 16,0 1 0-16,0-2 0 0,0 2 0 0,-3 1 0 0,1-3 0 0,1 1 0 0,-1 2 38 0,-1 1-38 0,0-3 0 16,0 3 115-16,-9 5-115 0,1 1 0 0,-1 2 13 0,-2-3-13 0,1 1 0 0,-2 0 0 15,2-3 0-15,-1 1 0 0,-1-1-73 0,0 0 73 0,1-1 0 0,-4 1-28 0,3-3 28 0,1 0 0 0,-1 1-41 16,1 0 41-16,-1-3 0 0,-1 2 0 0,0-2 0 0,1 0 0 0,-2 1-21 16,2-1 21-16,-1-1 0 0,0 1-3 0,1-2 3 0,1 1 0 0,-3-1 0 0,1-1 0 0,0 1 0 0,0 0 0 15,1-3 0-15,-1 1 0 0,1 1 0 0,0 0 0 0,0 0 0 0,-2-2 0 0,3-1 0 0,-1 0 0 16,-1 2 0-16,-1-2 0 0,-1 0 0 0,2-2 0 0,0 1 0 0,1 1 0 0,-3-4 0 15,1 1 0-15,0 1 0 0,-1-1 0 0,1-1 0 0,-1 1 0 0,-3-1 16 0,3 0-16 0,-1 2 0 16,1-4 0-16,-1 2 0 0,-1 0 0 0,0-1 61 0,-13-3-61 0,0 1 0 0,1-2 39 0,18 3-39 16,-1 1 0-16,0-1-20 0,-1-1 20 0,2-1 0 0,-2 1 0 0,1-1 0 0,-1-1 0 15,1 1-42-15,-2-1 42 0,1 0 0 0,0-3-35 0,1 1 35 0,1 2 0 0,-2-4 6 0,-10-6-6 16,2 1 0-16,-3-3 0 0,14 8 0 0,0 3 0 0,-1-3 22 0,3 2-22 0,0-2 0 16,-3 1-26-16,4-2 26 0,-1 0 0 0,-2 0-18 0,4-1 18 0,-1 1 0 0,-1-1 0 0,1 1 0 0,1-2 0 15,0 0-3-15,0 0 3 0,1-2 0 0,-2 2 3 0,3 0-3 0,-1-2 0 0,0 0 3 16,2 0-3-16,-1 1 0 0,1-2 0 0,2 1 0 0,0 1 0 0,-1-1 21 0,3 2-21 0,0-1 0 15,-2-1 22-15,3 2-22 0,0-1 0 0,0-1 56 0,2 2-56 0,0-1 0 0,-2-1 0 16,3 1 0-16,0 1 0 0,2-2 24 0,1 1-24 0,1 1 0 0,0-2 13 0,0 2-13 0,0 1 0 0,0-3 16 16,1 1-16-16,1 2 0 0,0-2 0 0,1 1 0 0,0-1 0 0,1 2-6 15,2 0 6-15,-1-2 0 0,2 1 29 0,-1 0-29 0,0 1 0 0,1-1 53 0,0 0-53 0,1 1 0 16,0-1 0-16,2 1 0 0,-1 1 0 0,0-2 27 0,1 1-27 0,-1 1 0 0,3-3-17 16,12-6 17-16,-1 0 0 0,1-1-25 0,-1 6 25 0,-1 0 0 0,1-1 0 0,-1 6 0 0,-1-1 0 0,0-1 28 15,-2 4-28-15,1 0 0 0,-1-4-15 0,-4 8 15 0,0-2 0 0,0 1-62 0,1 0 62 0,-1 1 0 16,0-2 0-16,-2 4 0 0,-1 0 0 0,2 0-52 0,0 1 52 0,-1-2 0 15,3 1-59-15,-2 2 59 0,0 0 0 0,2 0 14 0,3 0-14 0,-1-1 0 0,3 0 0 0,-1 1 0 0,0 1 0 16,1-3 77-16,2 4-77 0,-2 0 0 0,2-2 50 0,-2 3-50 0,-1 0 0 0,0-2-11 16,-2 2 11-16,0 0 0 0,2-1 0 0,-1 1 0 0,0 0 0 0,3 2-10 0,-5-1 10 0,1 0 0 15,1 2 26-15,-10-1-26 0,0 0 0 0,1 2-61 0,12 1 61 0,0 1 0 0,1 0 0 0,-6-1 0 16,-1 0 0-16,2 2-71 0,-11-2 71 0,0-1 0 0,1-1-50 0,0 2 50 0,0 1 0 0,2 0-20 16,-1 0 20-16,2 0 0 0,-2 3 0 0,0-3 0 0,1 2 0 0,1 1 2 0,0-2-2 0,1 2 0 15,0 2 16-15,-1-1-16 0,-1 1 0 0,2 0 24 0,-3-1-24 0,2-1 0 0,0 2 0 16,-1 0 0-16,-1 0 0 0,1 2 25 0,-2-2-25 0,0 0 0 0,3 2 27 0,-5 1-27 0,1-1 0 15,1 1 26-15,-2 1-26 0,1-1 0 0,1 3 0 0,-2-1 0 0,0-1 0 0,1 1 21 16,-2 1-21-16,-1 0 0 0,0 0 7 0,0 0-7 0,-1 0 0 0,0 0-6 0,-2 0 6 0,0 1 0 16,1-2 0-16,-2 2 0 0,-1 0 0 0,1 0-9 0,-3-1 9 0,0 0 0 0,1 2-8 0,-2 0 8 15,0 0 0-15,0 0-11 0,-1 2 11 0,0-2 0 0,0 3 0 0,-2-2 0 0,0 0 0 0,0 2-8 16,-1-4 8-16,0 2 0 0,-1-1-6 0,0 0 6 0,-1-1 0 0,-2 2-5 0,1-1 5 0,0-1 0 16,-1 3 0-16,0 0 0 0,-1-1 0 0,-1 1-2 0,-9 13 2 0,1-1 0 0,-3 3-5 15,1-10 5-15,-1 0 0 0,-1 2-9 0,2-6 9 0,-2 0 0 0,-1 2 0 0,4-8 0 0,-1 1 0 16,-2 2 9-16,2-7-9 0,-1 1 0 0,-1 1 29 0,4-2-29 0,-2 0 0 0,0 2 42 15,-3-5-42-15,0 2 0 0,0-1 0 0,-9 0 0 0,0-1 0 0,-1 1 49 0,1 0-49 16,2-3 0-16,-1 4 49 0,2-3-49 0,1 1 0 0,-2 0 44 0,3-2-44 0,1 0 0 0</inkml:trace>
  <inkml:trace contextRef="#ctx0" brushRef="#br0" timeOffset="127243.97">29186 14526 0 0,'0'0'631'0,"0"0"-649"0,2 0 18 16,0 0 0-16,1 3-22 0,-1-2 22 0,0 0 0 0,1 0 0 0,-1 0 0 0,0 0 0 15,2 1-29-15,-2-2 29 0,1 1 0 0,1 2 0 0,-2-1 0 0,0 0 0 0,0 1-64 0,-1 0 64 0,0-1 0 16,1 1 0-16,-2 1 0 0,0-1 0 0,1 3-46 0,-1-3 46 0,0 2 0 0,-2 0-16 16,-5 8 16-16,0-1 0 0,-2 2-17 0,-2 0 17 0,0 0 0 0,-2 2 0 0,-1-3 0 0,0 1 0 15,-1 1-9-15,-2-1 9 0,1-1 0 0,-1 1-24 0,17-14 24 0,0 0 0 0,0 0-22 16,-37 24 22-16,1 0 0 0,-2 2 0 0,20-15 0 0,-1 0 0 0,0-2-7 0,-13 7 7 0,-1-2 0 0,-2 1 10 15,6-4-10-15,0 1 0 0,-2 1 10 0,8-5-10 0,-1 1 0 0,-1-1 0 16,6-3 0-16,-1 0 0 0,-2 2-14 0,2-5 14 0,-1 0 0 0,-2 2-5 0,2-3 5 0,0 1 0 0,-1-2-16 16,12 0 16-16,-1 0 0 0,1-2 0 0,-13 1 0 0,0 0 0 0,-1-2-3 0,1 1 3 0,0 0 0 15,-3-3-3-15,14 1 3 0,0 1 0 0,-3 1 10 0,1-2-10 0,-1-1 0 0,-1-1 0 16,-13-4 0-16,0-1 0 0,-3 1 12 0,16 3-12 0,1-1 0 0,-2 1 9 0,2-3-9 0,-1 0 0 0,0 2 12 16,1-3-12-16,1 0 0 0,-2-1 0 0,-8-9 0 0,1 0 0 0,-3 0 14 15,14 8-14-15,1 1 0 0,-1-2 12 0,1 1-12 0,1 1 0 0,-1-1 30 0,0-1-30 0,2 1 0 0,-2-3 0 16,2 1 0-16,1 0 0 0,0-1 22 0,2-2-22 0,-1 0 0 0,-1-1 19 15,4 1-19-15,0-2 0 0,-2 1 5 0,4-2-5 0,0 2 0 0,-4 0 0 0,6-2 0 0,0 1 0 0,0-1-32 16,1 0 32-16,2 0 0 0,0 0-24 0,0 1 24 0,0-2 0 0,1 0 0 0,2 1 0 0,0 2 0 16,1-3 0-16,5-13 0 0,0 1 0 0,2-1-2 0,-6 18 2 0,0 2 0 0,2-4-2 15,3-8 2-15,1 0 0 0,0-1 25 0,4 6-25 0,-1-1 0 0,2 0 0 0,-2 4 0 0,1-1 0 16,2 0 43-16,-5 2-43 0,1 3 0 0,2-3 21 0,0 5-21 0,-1 1 0 0,1-1 23 0,-2 2-23 16,2 0 0-16,-2-1 0 0,4 3 0 0,0 0 0 0,-1-2 2 0,3 4-2 0,-1 0 0 15,0-2-4-15,-1 2 4 0,0 1 0 0,0-2-19 0,3 3 19 0,0-1 0 0,1 0 0 0,2 3 0 16,-2 0 0-16,2 0 18 0,-2 0-18 0,1 1 0 0,0-1 22 0,-3 3-22 0,1 0 0 0,1 3 4 15,1 0-4-15,-1 0 0 0,1 0 0 0,0 2 0 0,-1 0 0 0,2 2-31 0,-4 1 31 0,2-2 0 16,-1 1-7-16,1 3 7 0,-1-1 0 0,4 1-17 0,-5 0 17 0,0 1 0 0,-1 1 0 16,-1 3 0-16,-1-2 0 0,-1 2-22 0,1 3 22 0,-1 0 0 0,2 1-29 0,-3-1 29 0,-1 0 0 0,3 0-37 15,-3 3 37-15,2 0 0 0,-2 0 0 0,-2 3 0 0,-1 0 0 0,1 3 9 0,-2-2-9 16,1-1 0-16,0 2 33 0,-4-2-33 0,1 2 0 0,0 0 0 0,-1 0 0 0,1 2 0 0,1 0 0 16,-4-1 0-16,0 1 0 0,3 0-23 0,-7-1 23 0,0-1 0 0,1 1 8 0,-3-1-8 15,0 1 0-15,2 1-19 0,-4-4 19 0,0 0 0 0,0 2 0 0,-4-5 0 0,1 0 0 16,0 2 0-16,-3-6 0 0,1 2 0 0,-1-1-38 0,2-10 38 0,0 2 0 0,-2-2-41 0,-1 2 41 0,0 0 0 15,0 0 0-15,-4 0 0 0,1 2 0 0,-3-1-22 0,-9 8 22 0,-1 1 0 0,-1-2 18 16,0-6-18-16,2 1 0 0,-3 1 18 0,1-7-18 0,-1 1 0 0,0 0 0 0,2-3 0 0,1-1 0 16,-3 2-32-16,4-5 32 0,0-1 0 0,0 4-6 0,5-4 6 0,2 0 0 0</inkml:trace>
  <inkml:trace contextRef="#ctx0" brushRef="#br0" timeOffset="127961.05">26741 13551 0 0,'0'0'300'0,"0"0"-285"0,-1 1-15 0,0 0 0 0,-1 2 0 0,1-2 0 0,0 0 0 15,0 1 25-15,0-1-25 0,0 1 0 0,-1 1 21 0,1-1-21 0,0 0 0 0,0 0 26 0,0-1-26 0,0 0 0 16,0 2 0-16,0-1 0 0,0 1 0 0,1-3 0 0,-2 2 4 0,1 0-4 0,0 1 0 0,-3 0 0 16,2-1 0-16,0 0 0 0,-1 2 17 0,0-1-17 0,0 1 0 0,0 0 0 0,-1-1 0 0,0 1 0 15,-3 1 8-15,2-3-8 0,0 1 0 0,-1 1-2 0,0 0 2 0,-1-1 0 0,-1 3 1 16,-10 0-1-16,-1 0 0 0,-1 0 0 0,2-1 0 0,-1-2 0 0,0 3-22 0,-1-3 22 0,-1 1 0 0,1 1-44 15,0-1 44-15,0-1 0 0,-1-1-51 0,0 1 51 0,1-2 0 0,0 4 0 0,0-4 0 16,0 0 0-16,0 3-30 0,0-3 30 0,0-1 0 0,1 1-11 0,-1 0 11 0,1 1 0 0,0-2-1 16,0 0 1-16,1 0 0 0,-4 3 0 0,2-3 0 0,1 0 0 0,-3 1 9 0,1-1-9 15,0 0 0-15,0 0 14 0,-14 0-14 0,-1 0 0 0,-1 3 29 0,6-5-29 0,-1 1 0 0,-1 1 0 16,5 0 0-16,-1 0 0 0,-1-1-9 0,8 1 9 0,-1 0 0 0,-2 1 26 0,5-1-26 0,-1 0 0 0,-1 0 24 16,-1 0-24-16,2 0 0 0,-1 0 0 0,1 0 0 0,2 0 0 0,-3 0 35 15,-1 0-35-15,1 0 0 0,-1-1 38 0,-3 1-38 0,1 0 0 0,-1-1 40 0,3 1-40 0,-2 0 0 16,0 1 0-16,1-1 0 0,0 0 0 0,0-3 20 0,-1 3-20 0,0 0 0 0,-3 0 27 15,2 0-27-15,0 0 0 0,1-3 31 0,0 2-31 0,1 1 0 0,-1-1 0 0,0 1 0 0,-1 0 0 16,0-2 25-16,2 2-25 0,0 0 0 0,-1-1 1 0,3 1-1 0,-1 0 0 0,-1-1 6 0,1 1-6 0,2 0 0 16,-2 0 0-16,-1 0 0 0,-1 0 0 0,0 1 25 0,13-1-25 0,0 0 0 0,-1 0 43 15,-14 0-43-15,2 0 0 0,-2 1 55 0,14-1-55 0,1 0 0 0,-3 0 0 0,3 0 0 0,0 0 0 16,-2 3 26-16,1-3-26 0,-1 0 0 0,0 0 23 0,-1 0-23 0,2 0 0 0,-2 2 24 16,2-2-24-16,0 0 0 0,-1 2 0 0,3-2 0 0,-2 0 0 0,0 0 42 0,1 2-42 0,-1-1 0 15,1 0 19-15,8-1-19 0,-1 0 0 0,0 0 16 0,1 0-16 0,0 0 0 0,-1 1 0 0,1-1 0 16,0 0 0-16,-1 2-5 0,-1-2 5 0,1 0 0 0,0 1-31 0,0-1 31 0,0 0 0 0,-2 1-56 15,1-1 56-15,0 0 0 0,-1 0 0 0,-1 0 0 0,1 0 0 0,0 0-73 0,-1 0 73 16,-1 0 0-16</inkml:trace>
  <inkml:trace contextRef="#ctx0" brushRef="#br0" timeOffset="128878.52">22649 13868 0 0,'0'0'511'0,"0"0"-513"0,-4 1 2 0,0 0 0 0,-1 0 13 16,3-1-13-16,0 0 0 0,-2 2 0 0,2-2 0 0,0 0 0 0,-3 2 18 0,2-2-18 0,0 0 0 16,-2 2-6-16,-1 0 6 0,1-1 0 0,0-1 2 0,-2 2-2 0,1-1 0 0,-1 0 0 15,-11 2 0-15,1 1 0 0,-3 0 9 0,-2-2-9 0,2 2 0 0,-1 1 10 16,-1-3-10-16,0 0 0 0,0 2 15 0,-2-2-15 0,0 1 0 0,0-2 0 0,-16 0 0 0,1 0 0 0,-1 3 10 15,9-3-10-15,0 0 0 0,-3 1 16 0,3-2-16 0,0 0 0 0,-1 2-5 0,0-2 5 16,-1 0 0-16,0 0 0 0,1 0 0 0,0 0 0 0,-2 2-25 0,0-2 25 0,-1 0 0 0,0 0-37 16,1 2 37-16,-1-2 0 0,-2 3-13 0,3-2 13 0,-1 0 0 0,1 1 0 0,-2 0 0 0,1-1 0 0,-1 0 2 15,-2 0-2-15,2-1 0 0,-2 2 6 0,1-1-6 0,0 0 0 0,-2 1-11 0,-1-1 11 0,0 0 0 16,-2 2 0-16,0-2 0 0,-1 0 0 0,-1 1-10 0,2-2 10 0,0 0 0 0,-2 0 16 16,5 0-16-16,-1 1 0 0,-1 0 19 0,-1-1-19 0,-2 0 0 0,2 1 0 0,0-1 0 15,0 0 0-15,-1 2 19 0,0-2-19 0,1 0 0 0,-2 1 23 0,-1 1-23 0,0-1 0 0,0 2 56 16,0-3-56-16,0 1 0 0,-2 2 0 0,2-2 0 0,0-1 0 0,0 2 18 0,0-2-18 0,0 0 0 15,-1-2 11-15,2 2-11 0,-2 0 0 0,2 0 8 0,-3 0-8 0,2 0 0 0,-2 0 0 0,3 0 0 16,-1 0 0-16,0 0-9 0,-1 0 9 0,0 0 0 0,-1 2 10 0,2 0-10 0,0 1 0 0,-2-1-1 16,2-2 1-16,0 0 0 0,-1 0 0 0,0 0 0 0,0 0 0 0,-1 0 2 0,3 0-2 15,0 1 0-15,0 2-5 0,-1-3 5 0,2 0 0 0,-2 2-4 0,2-2 4 0,-1 0 0 0,-2 0 0 16,4 0 0-16,-2 0 0 0,1 2 7 0,0-1-7 0,2-1 0 0,-1 3 33 0,0-3-33 0,1 0 0 16,-2 1 52-16,1 0-52 0,0 0 0 0,-2 0 0 0,6 0 0 0,1 0 0 0,-2 0 13 15,-1 0-13-15,2 0 0 0,-1 2 5 0,2-2-5 0,-1 0 0 0,0 0-2 0,4-1 2 0,-1 0 0 16,-1 2 0-16,0-2 0 0,-2 1 0 0,2 0 2 0,0-1-2 0,1 0 0 0,-1-2 5 15,4 2-5-15,1-2 0 0,0 0 9 0,2 2-9 0,1 0 0 0,-2-1 0 0,-2 1 0 0,1 0 0 16,0-2 27-16,-1 2-27 0,2 0 0 0,-2 2 40 0,5-2-40 0,-1 0 0 0,-1 0 10 16,4 0-10-16,-1 0 0 0,0 1 0 0,-1-1 0 0,0 0 0 0,-2 0 9 0,5 0-9 0,0 0 0 0,-3 2 3 15,7 0-3-15,-1-2 0 0,-1 1 5 0,0-1-5 0,-2 0 0 0,0 2 0 0,3-2 0 16,1 0 0-16,-2 0 23 0,12 0-23 0,-1 0 0 0,0 1 24 0,0-1-24 0,-1 0 0 0,0 1 3 16,1-1-3-16,-2 0 0 0,1 2 0 0,0-2 0 0,1 0 0 0,-2 1-5 0,1 0 5 0,1 0 0 15,-3 0-19-15,2-1 19 0,1 0 0 0,-1 0-24 0,9 0 24 0,0 0 0 0,-2 0 0 16,1 0 0-16,0 0 0 0,-1 0-34 0,1 0 34 0,0 0 0 0,-1 0-42 0,1 0 42 0,0 0 0 0,-2 1-32 15,0-1 32-15,1 0 0 0,-2 2 0 0,1-2 0 0,0 0 0 0,-2 0-25 0,2 0 25 16,0 0 0-16,-1 1-24 0,-1-1 24 0,1 0 0 0,0 0-24 0,1 0 24 0,0 0 0 0,-3 1 0 16,3-1 0-16,-1 0 0 0,-1 2-26 0,2-2 26 0,1 0 0 0,-2 0-6 0,2 0 6 0,0 0 0 15,-1 1-1-15,1-1 1 0,1 0 0 0,-1 2 0 0,2-2 0 0,0 0 0 0</inkml:trace>
  <inkml:trace contextRef="#ctx0" brushRef="#br0" timeOffset="130329.98">19863 14002 0 0,'0'0'324'0,"0"0"-323"0,-5 0-1 0,0 0 0 0,-4 2 0 0,4-2 0 0,0 0 0 0,-2 1 24 16,1-1-24-16,-1 0 0 0,0 0-2 0,1 0 2 0,0 0 0 0,-3 1 6 0,2-1-6 0,0 0 0 15,-2 1 0-15,-12 1 0 0,1 0 0 0,0 1-8 0,0-1 8 0,0 0 0 0,-2 2-3 16,2-2 3-16,0 0 0 0,0 2 0 0,-1-2 0 0,1 0 0 0,1 3 0 0,-1-4 0 0,1 3 0 16,-3-2 10-16,1 0-10 0,0 0 0 0,1 1 6 0,-17 1-6 0,0-2 0 0,0 4-9 0,3-3 9 15,1 0 0-15,-2 1 0 0,2-4 0 0,1 1 0 0,-2 2-13 0,4-3 13 0,0 0 0 0,-3 1-10 16,3-1 10-16,0 0 0 0,-2 3 15 0,1-3-15 0,1 0 0 0,-2 0 0 0,0 0 0 0,1 0 0 15,-2 3 4-15,2-3-4 0,1 0 0 0,-1 0 21 0,-4-3-21 0,2 3 0 0,-1-4 0 16,2 4 0-16,0 0 0 0,-3 3 0 0,3-3 0 0,0 0 0 0,-1 1-6 0,2-1 6 0,0 0 0 16,-2 3-12-16,0-3 12 0,0 0 0 0,-2-3-4 0,1 3 4 0,1 0 0 0,-2-1 0 15,2 1 0-15,0 0 0 0,-2-3 4 0,0 3-4 0,-1 0 0 0,-1 0 5 0,1 0-5 0,-1 0 0 16,0-2 18-16,2 2-18 0,-1 0 0 0,0 2 0 0,0-2 0 0,1 1 0 0,-1 1 12 0,0-1-12 16,1-1 0-16,-2 3 5 0,3-2-5 0,1-1 0 0,-3 3 23 0,4-2-23 0,0 0 0 0,-3 0 0 15,4-1 0-15,0 0 0 0,-3 3 20 0,5-3-20 0,0 0 0 0,-1 0-24 16,2 0 24-16,0 0 0 0,-1-1-38 0,-2 1 38 0,1 0 0 0,0 1 0 0,-1-1 0 0,1 1 0 0,-1 0-37 15,-2-1 37-15,1 0 0 0,-1 2-16 0,5-2 16 0,1 0 0 0,-2-2-11 0,11 1 11 0,-2 0 0 16</inkml:trace>
  <inkml:trace contextRef="#ctx0" brushRef="#br0" timeOffset="143176.66">9413 4280 0 0,'0'0'277'0,"0"0"-277"0,-20-28 0 0,1-1 0 0,0-1 1 15,6 18-1-15,1-3 0 0,-3 1 12 0,0-1-12 0,1 1 0 0,-1 2 22 16,0-3-22-16,-3 4 0 0,0-3 0 0,0 4 0 0,0-3 0 0,-1 1 17 0,0 0-17 0,-2 1 0 0,-1 0-1 16,-12-9 1-16,1 1 0 0,-3 0-3 0,2 4 3 0,0 0 0 0,-2-1 0 0,4 5 0 0,0 0 0 0,-2-1-7 15,1 1 7-15,-2-1 0 0,1 0 14 0,2 3-14 0,-1 0 0 0,0-3-5 0,1 3 5 16,-1 1 0-16,0 0 0 0,1 0 0 0,-1-1 0 0,1 1-1 0,-1 2 1 0,-2 2 0 15,2-4 22-15,-2 4-22 0,1 0 0 0,-1-2 3 0,3 2-3 0,-1 0 0 0,1 0 0 16,-7-1 0-16,-2-1 0 0,2 0-10 0,3 2 10 0,-1 0 0 0,-1-2-14 0,1 3 14 0,1 0 0 16,-2 1-23-16,6-1 23 0,0 2 0 0,-1-2 0 0,5 3 0 0,0 0 0 0,-1 0-18 0,-3 0 18 0,-2 0 0 15,0 1 6-15,3 1-6 0,0-2 0 0,-3 1 9 0,-5 0-9 0,0 1 0 0,1 0 0 16,1 1 0-16,-2 0 0 0,2 2-2 0,-1-2 2 0,1 0 0 0,0 3-1 0,1-3 1 0,2 2 0 16,-2 0 4-16,-1 0-4 0,1 0 0 0,-2 2 0 0,-1-1 0 0,1 1 0 0,-1-1-16 15,6 2 16-15,-1 0 0 0,0-2-4 0,-2 0 4 0,1 1 0 0,-1 2-7 16,6-2 7-16,-1 2 0 0,-1-1 0 0,1 2 0 0,-1-1 0 0,-1 1-3 0,3 1 3 15,-2 0 0-15,0 0-7 0,2 1 7 0,0-1 0 0,-2 2-1 0,5 0 1 0,0 2 0 0,-3-3 0 0,3 4 0 0,0-3 0 0,-2 4 8 16,6 0-8-16,-3-2 0 0,-1 3 17 0,5-2-17 0,2 0 0 0,-4-1-1 0,3 0 1 0,1-1 0 16,-1 2 0-16,3-1 0 0,-1 0 0 0,0 2-18 0,4 2 18 0,-2 0 0 0,1 2-11 15,4-3 11-15,1 1 0 0,-5 2 8 0,2-3-8 0,0 0 0 0,1 2 0 0,1-2 0 0,-1-1 0 16,0 3 1-16,3-2-1 0,2 1 0 0,-5-1 0 0,5 3 0 0,-1-1 0 0,1 0-3 0,5-2 3 16,0 2 0-16,-3-2 0 0,6-8 0 0,0-2 0 0,-1 4 6 0,1 0-6 0,0-1 0 0,0 0-7 15,0 4 7-15,0-2 0 0,1 1-7 0,2 4 7 0,0-2 0 0,0 0 0 0,0 3 0 0,1-1 0 16,0 0-1-16,2 0 1 0,0 1 0 0,1 0 2 0,1-3-2 0,-1 2 0 0,1 2-2 15,4-4 2-15,-3 0 0 0,4 2 0 0,0-2 0 0,0 1 0 0,2 0 2 0,14 8-2 16,-2 0 0-16,2 2 6 0,-3-7-6 0,1-1 0 0,1 4 8 0,0-9-8 0,-3 1 0 0,2 1 0 16,2-4 0-16,1 0 0 0,-1 2-10 0,-1-3 10 0,1 0 0 0,1 3 5 0,-1-4-5 0,3 1 0 15,-1 1-6-15,1-3 6 0,1 0 0 0,-1 3 0 0,0-5 0 0,-1 0 0 0,1 4 4 16,3-5-4-16,1 2 0 0,1 1 7 0,-4-1-7 0,2-2 0 0,-1 5 2 0,1-7-2 0,-3 4 0 0,4 0 0 16,-2-3 0-16,0 1 0 0,2 2-11 0,2-4 11 0,-2 0 0 0,3 1-7 0,-3 0 7 0,1-2 0 15,2 5 0-15,1-2 0 0,1 0 0 0,2 2 0 0,-2-3 0 0,1 1 0 16,0-2 13-16,3 2-13 0,0-1 0 0,1 1 13 0,0 0-13 0,0-1 0 0,1 0 10 0,0-1-10 0,0 1 0 15,2-1 0-15,-2-1 0 0,0-1 0 0,1 4 4 0,0-2-4 0,0-1 0 0,1 2 3 16,-2-2-3-16,1 0 0 0,-3 0 8 0,1-1-8 0,-2 0 0 0,4 2 0 0,-7-3 0 0,1 1 0 16,0-1 4-16,-4-1-4 0,2 0 0 0,1 2 3 0,1-2-3 0,-1 0 0 0,3 1 9 15,-3-1-9-15,-2 0 0 0,4-1 0 0,-6 0 0 0,1 0 0 0,-1 0 4 0,-3-2-4 0,2 2 0 0,0-2-5 16,-6 1 5-16,1 0 0 0,1-1 12 0,1 1-12 0,1 0 0 0,1-2 0 16,1 1 0-16,-1 0 0 0,2-3 18 0,-1 2-18 0,-1 2 0 0,2-3 6 0,-2 0-6 0,-1-1 0 0,2-1 2 15,-3 3-2-15,-1-1 0 0,2-4 0 0,-2 4 0 0,0-2 0 0,1 0 8 0,-4 0-8 0,0 1 0 16,2-3 1-16,-3-1-1 0,0 2 0 0,-1-3-16 0,0 0 16 0,-1 2 0 0,1-3 0 15,-1 4 0-15,-1 0 0 0,2-2-16 0,-5-1 16 0,2 0 0 0,-1-1-18 16,-5-1 18-16,1 1 0 0,1-2-11 0,-3 1 11 0,0 1 0 0,1-3 0 0,-4 3 0 0,-1 0 0 16,2-3 2-16,-9 8-2 0,-1-2 0 0,1 2 28 0,-1-2-28 0,1 0 0 0,0-2 16 0,0 0-16 0,0-1 0 15,0 1 0-15,0-3 0 0,-1 0 0 0,2 0 5 0,-3-1-5 0,0 1 0 0,2-3 7 16,-3 1-7-16,-1 0 0 0,1-1 4 0,-3 0-4 0,0 0 0 0,2-1 0 0,-3 0 0 0,0 1 0 16,0-1 1-16,-1-1-1 0,0 1 0 0,-3 0-12 0,0 0 12 0,0-1 0 0,-1 0-13 15,-1 1 13-15,-1 0 0 0,-1 0 0 0,-1 0 0 0,-1 0 0 0,0 0-12 0,-12-10 12 0,2-2 0 0,-2 1-8 16,3 5 8-16,0 1 0 0,0-2-2 0,-1 6 2 0,1-2 0 0,-3 2 0 0,0 2 0 15,1 0 0-15,-1-1-5 0,-2 3 5 0,-1-1 0 0,0 0 4 0,-1 1-4 0,-1 1 0 0,-1-3 11 16,-2 3-11-16,-1 0 0 0,-1 0 0 0,-1 1 0 0,-1 1 0 0,1-3 10 0,1 4-10 0,-1-1 0 16,1 2-4-16,-4-2 4 0,0 3 0 0,-1-5 9 0,-1 4-9 0,1-1 0 0,-2 0 0 0,-5 5 0 15,0-2 0-15,0-1 12 0,0 1-12 0,-2 0 0 0,-1 1 0 0,-3 0 0 0,0 1 0 0,-1-2-10 16,-6 3 10-16,2 0 0 0,-3-1 0 0,-1 3 0 0,-1 0 0 0,0 0 2 0,-11 3-2 16,1 0 0-16,0-2 23 0,-2 4-23 0,2 1 0 0,-1 3 8 0,-2 0-8 0,-1 0 0 0,0 0 0 15,-3 3 0-15,-1-1 0 0,-1 1-8 0,0 1 8 0,1-2 0 0,0 3-14 0,1-2 14 0,-1 0 0 16</inkml:trace>
  <inkml:trace contextRef="#ctx0" brushRef="#br0" timeOffset="192559.29">8088 6165 0 0,'0'0'278'0,"0"0"-278"0,8 5 0 0,0 1 0 0,-8-6 0 0,10 7-14 16,-4-4 14-16,-1 0 0 0,0 1-8 0,0-2 8 0,0 2 0 0,3 1 0 0,-4 0 0 0,1-2 0 0,-5-3 0 0,6 5 0 16,-1 0 0-16,-1-1 0 0,2 3 0 0,-3-2 0 0,0 0 0 0,2 2 18 0,-2-3-18 0,-2 2 0 15,2 1 3-15,-2-1-3 0,-1-6 0 0,1 6 0 0,0 1 0 0,-1 0 0 0,0 2 0 0,-2-2 3 16,-5 7-3-16,0 1 0 0,-3 1-8 0,-2 0 8 0,2-2 0 0,-5 1 19 0,0-4-19 0,0 1 0 16,-1 1 0-16,-2-3 0 0,0-1 0 0,-1 1 10 0,1-3-10 0,-1 0 0 0,-1 0-10 15,-2-1 10-15,2-1 0 0,-1 1-12 0,-17 0 12 0,1 1 0 0,-2-1 0 0,19-4 0 0,0 0 0 0,-1 1-13 16,-11-1 13-16,-1 2 0 0,0 0-9 0,5-4 9 0,-3 0 0 0,0 0-1 0,4 0 1 0,-1 0 0 15,1 0 0-15,2-2 0 0,0 1 0 0,-2-1 7 0,5 0-7 0,-1 1 0 0,-1-1 4 16,0-1-4-16,1 1 0 0,-2-1-3 0,25 3 3 0,0 0 0 0,0 0 0 0,0 0 0 16,0 0 0-16,0 0-7 0,-68-13 7 0,0 1 0 0,0-3-1 0,47 10 1 0,-1 0 0 0,0 0 0 15,0-3 0-15,0 1 0 0,-2-2 0 0,4 1 0 0,0 0 0 0,-1-3 3 0,-1 3-3 0,1-2 0 16,0-1-3-16,11 5 3 0,0-1 0 0,-1 0 0 0,1-1 0 0,-1 0 0 0,-2-2 0 16,3 0 0-16,0-1 0 0,-3 1 0 0,3-2 0 0,0 1 0 0,-1-1 4 0,2-1-4 0,0-1 0 15,-2 1-4-15,4-3 4 0,-2 3 0 0,-2-3 0 0,4 0 0 0,1 1 0 0,-2-2 0 16,3 0 0-16,0 1 0 0,-3-1 0 0,5-1 0 0,0 0 0 0,0 0 5 0,3 0-5 0,0 0 0 15,-3 0 0-15,4 0 0 0,1-1 0 0,-2 0 4 0,5 0-4 0,0 0 0 0,0 1-6 0,4-2 6 16,-1 2 0-16,1-1-3 0,1 3 3 0,-1-3 0 0,1 2 0 0,11-10 0 0,-2 1 0 0,1-3 0 16,1 9 0-16,-3-1 0 0,3 0 5 0,-9 11-5 0,2 1 0 0,-2-1-3 0,12-5 3 0,0 1 0 15,2-3 0-15,-3 4 0 0,1 2 0 0,3-2-2 0,-6 6 2 0,0 0 0 0,3-3 11 16,-1 4-11-16,-1-1 0 0,1 2 8 0,2-2-8 0,0 3 0 0,2-1 0 0,-1 3 0 0,-2-1 0 16,2 0 16-16,2 3-16 0,0 0 0 0,2-2-8 0,-2 3 8 0,0 0 0 0,2 0 3 15,-1 2-3-15,-1 1 0 0,1-2 0 0,-1 2 0 0,-1 1 0 0,2 0-12 0,1 2 12 0,1 0 0 0,0 0 5 16,-2 3-5-16,2-1 0 0,-1 2-4 0,-3-1 4 0,1 0 0 0,-1 3 0 0,-1 1 0 0,0-1 0 15,1 1-10-15,-4 0 10 0,1 1 0 0,1 2-8 0,-3-1 8 0,-1 1 0 0,3 2-1 16,-4 0 1-16,1-1 0 0,0 2 0 0,-3-2 0 0,-3 2 0 0,3-1 7 0,-3-1-7 0,0 2 0 16,1-1-4-16,-5 1 4 0,-1 2 0 0,2-1-3 0,-7-2 3 0,0 1 0 0,1 2 0 15,-3-4 0-15,0 1 0 0,1 2 0 0,-4-4 0 0,0 1 0 0,-1 0 0 0,-3-10 0 0,1 1 0 16,-2 0 0-16,0 4 0 0,1-2 0 0,-5 2 0 0,1 0 0 0,1 3 0 0,-4-1 0 16,1 1 0-16,-2 0 0 0,0-1 0 0,-15 10 0 0,3 0 0 0,-3 1 0 0,-1-5 0 0,1 0 0 0,-2 1 0 15,-2-5 0-15,-1 0 0 0,1-1 1 0,0-3-1 0,-3-1 0 0,0 2 2 16,4-6-2-16,-1 0 0 0,0 1 4 0,8-3-4 0,1 0 0 0</inkml:trace>
  <inkml:trace contextRef="#ctx0" brushRef="#br0" timeOffset="204504.67">4691 1968 0 0,'0'0'364'0,"0"0"-288"0,2-1-76 15,-2-1 0-15,3-1 109 0,-3 3-109 0,0-2 0 0,2-1 12 0,0 1-12 0,-2-1 0 0,1 2 0 16,0-2 0-16,0 3 0 0,0-3-56 0,-1 2 56 0,0-1 0 0,2-1-6 0,-2 3 6 0,0-1 0 15,2-3-9-15,-2 2 9 0,0 1 0 0,-2 0 0 0,1 1 0 0,0 0 0 0,0 0-7 16,-1 0 7-16,1 0 0 0,-3 0 7 0,1 0-7 0,0 0 0 0,-3 0 27 0,0 1-27 0,1 0 0 16,-1 1 0-16,-12 3 0 0,0 1 0 0,0-2 30 0,0 0-30 0,-1 1 0 0,0 1 28 0,-2-1-28 0,4-1 0 15,-3 3 16-15,4-4-16 0,-1 1 0 0,-1 1 0 0,4 1 0 0,1-3 0 0,-5 1 8 16,6 0-8-16,0 1 0 0,-4 0 9 0,12-4-9 0,-3-1 0 0,2 4 12 16,2-3-12-16,0 0 0 0,-2 3 0 0,2-3 0 0,0 0 0 0,-2 2 6 0,3-1-6 0,0-1 0 0,-2 3-3 15,2-1 3-15,1 0 0 0,-2 0-9 0,0 1 9 0,1 1 0 0,-1-1 0 0,1 1 0 0,1 1 0 16,-2 0-40-16,0 0 40 0,2-1 0 0,-2 5 24 0,3-3-24 0,-2-1 0 0,1 5 32 15,1-3-32-15,0 0 0 0,0 2 0 0,0-2 0 0,0 2 0 0,0 0 35 0,0-1-35 0,0 1 0 0,1 1-34 16,1 0 34-16,-2-1 0 0,1 1-39 0,2 12 39 0,1 1 0 0,-1 0 0 0,-2-12 0 0,0-3 0 16,1 5 28-16,1 7-28 0,-2 0 0 0,2 1 66 0,-1-13-66 0,-2 1 0 0,3 2-7 15,-3 5 7-15,1 3 0 0,1 1 0 0,-2-13 0 0,0 0 0 0,0 0-77 0,0 0 77 0,0 0 0 16,0 0 43-16,0 0-43 0,0-1 0 0,0 2 92 0,-2 0-92 0,1-1 0 0,1 1 0 16,-2-1 0-16,1 1 0 0,1-2-10 0,-3 2 10 0,1-1 0 0,1 0 10 0,-2 1-10 0,1 0 0 15,-1 0 11-15,1-1-11 0,1 0 0 0,-3 1 0 0,1-1 0 0,1 0 0 0,-2 1 21 0,1-2-21 16,1-1 0-16,-3 2 2 0,2 0-2 0,-1-2 0 0,0 1-85 0,0 1 85 0,1-2 0 0,-1 1 0 15,1-1 0-15,0 1 0 0,0-1-96 0,0 0 96 0,-1 0 0 0,-1 0-24 16,2 0 24-16,0 0 0 0,-2 1 23 0,2-3-23 0,0 0 0 0,0 2 0 0,1-2 0 0,1 1 0 16,-2-1-1-16,-1-2 1 0,2 0 0 0,1 1 16 0,1-3-16 0,0 0 0 0,0 0-72 0,0 0 72 0,0 0 0 15,0 0 0-15,0 0 0 0,0 0 0 0</inkml:trace>
  <inkml:trace contextRef="#ctx0" brushRef="#br0" timeOffset="204804.44">4828 2371 0 0,'0'0'528'0,"0"0"-528"0,0 0 0 0,0 0 0 15,2 2-6-15,-2-2 6 0,0 0 0 0,0 0 3 0,0 0-3 0,0 0 0 0,0 3 60 0,0-3-60 0,0 0 0 16,-2 1 0-16,1-1 0 0,1 0 0 0,-3 1 44 0,1-1-44 0,1 2 0 0,-3-1 26 16,0-1-26-16,1 1 0 0,-1 0-13 0,-1 1 13 0,1-2 0 0,-3 5 0 15,-12-2 0-15,0 0 0 0,0 1-11 0,-2-1 11 0,0 0 0 0,1 0 43 0,-4 0-43 0,2-2 0 0,-4 4 12 16,5-3-12-16,-3-1 0 0,0 2 0 0,3-2 0 0,-1 0 0 0,0 1-51 16,1 0 51-16,1-1 0 0,-3 0-30 0,4-1 30 0,-1 0 0 0,-1 4-13 0,4-4 13 0,1 0 0 0,-2 1 0 15,18-1 0-15,0 0 0 0,0 0 10 0,0 0-10 0,0 0 0 0</inkml:trace>
  <inkml:trace contextRef="#ctx0" brushRef="#br0" timeOffset="205489.6">1213 2502 0 0,'0'0'1165'0,"0"0"-1165"0,-1 0 0 0,-2 0 0 0,1 2-2 16,1-2 2-16,1 0 0 0,-2 2-3 0,1-2 3 0,-1 0 0 0,2 1-3 0,0-1 3 0,0 0 0 15,0 3 0-15,0-3 0 0,2 0 0 0,-1 0-5 0,1 0 5 0,1 0 0 0,0 0-5 16,2 0 5-16,0 0 0 0,0 0-7 0,1 0 7 0,0 0 0 0,0 0 0 0,14 0 0 0,-1 0 0 16,-1-3-7-16,-18 3 7 0,0 0 0 0,0 0-8 0,0 0 8 0,0 0 0 0,0 0-8 0,61-4 8 15,-1 0 0-15,-1 0 0 0,-41 2 0 0,0 0 0 0,2 0-8 0,-5 0 8 0,3 0 0 16,-2-1-7-16,0 2 7 0,0 0 0 0,1-2-6 0,-2 2 6 0,0 0 0 0,0-1 0 0,-3 0 0 15,2 2 0-15,-1-1-7 0,-2-2 7 0,-1 2 0 0,1-1-9 0,-8 1 9 0,0 0 0 0,0-1-8 16,-3 2 8-16,0 0 0 0</inkml:trace>
  <inkml:trace contextRef="#ctx0" brushRef="#br0" timeOffset="205873.07">2063 2206 0 0,'0'0'471'0,"0"0"-473"0,2 1 2 0,-1 0 0 0,1 3-2 0,-2-4 2 0,1 0 0 16,1 2 0-16,-2-2 0 0,0 1 0 0,1 1-2 0,-1-2 2 0,0 0 0 0,2 1-3 16,-2-1 3-16,0 0 0 0,1 3-3 0,-1-1 3 0,0-2 0 0,0 1 0 0,0 0 0 15,0 0 0-15,0 0-4 0,0 0 4 0,0 1 0 0,-1 0-3 0,-1-1 3 0,1 1 0 0,-2-1-2 0,1 1 2 16,1 1 0-16,-4-1 0 0,2 0 0 0,0 1 0 0,-2 0-2 0,0-1 2 0,0-1 0 0,-1 2-1 16,0-1 1-16,1 1 0 0,-2 0-1 0,-1 1 1 0,2-3 0 0,-2 3 0 0,0-3 0 15,0 1 0-15,-1 2 0 0,3-2 0 0,-3-1 0 0,0 2 0 0,3-1 0 0,-2 1 0 0,-2-1 0 16,4-1 0-16,1 0 0 0,-4 2 0 0,2-3 0 0,1 1 0 0,-2 1 0 0,5-2 0 0,-2 0 0 15,-1 2 0-15,2-2 0 0,1 0 0 0,-2 0 0 0,2 0 0 0,0 0 0 0,0 1 0 16,2-1 0-16,-1 0 0 0,-1 0 0 0,3 0 0 0,-2 0 0 0,1 0 0 0,1 0 0 0,0 0 0 16,-2 1 0-16,2-1 0 0,0 0 0 0,0 3 0 0,0-2 0 0,0-1 0 0,2 2 0 0,-1-2 0 15,1 1 0-15,-1 2 0 0,1-2 0 0,-2 1 0 0,3 1 0 0,-1-2 0 0,-1 2 0 16,1 1 0-16,-2-4 0 0,0 0 0 0,0 0 0 0,6 7 0 0,0 0 0 0,1 2 0 0,-4-3 0 0,0-1 0 16,2 2 0-16,-2-1 0 0,2-1 0 0,-2 3 0 0,4-2 0 0,-4 0 0 15,1 2 0-15,-1 0 0 0,1-1 0 0,0 0 0 0,-1 0 0 0,0 2 0 0,3-2 0 16,-3 1 0-16,0-1 0 0,0 1 0 0,-1 0 0 0,1-1 0 0,0 2 0 0,0-2 0 0,-2 0 0 0,2 1 15 15,-1 0-15-15,-2-1 0 0,4 3 30 0,-2-3-30 0,-2 0 0 0,3 2 0 0,-3-1 0 16,0 0 0-16,1-1 33 0,-1 1-33 0,0-1 0 0,0 2 29 0,0-1-29 0,0 0 0 0,-1 0 20 16,-1-1-20-16,1 0 0 0,1 2 0 0,-2-1 0 0,2-2 0 0,-4 1 14 0,4-7-14 0,0 0 0 15</inkml:trace>
  <inkml:trace contextRef="#ctx0" brushRef="#br0" timeOffset="206055.99">2166 2542 0 0,'0'0'573'0,"0"0"-575"15,0 2 2-15,1 0 0 0,1 1-2 0,-2-3 2 0,0 0 0 0,4 2 0 0,-4-2 0 0,1 0 0 0,1 2-2 16,-2-2 2-16,2 0 0 0,-1 2-3 0,-1-2 3 0,2 0 0 0,1 2-2 0,-3-2 2 16,1 0 0-16,1 0 0 0,-1 0 0 0,1 0 0 0,-1 2-2 0,1-2 2 0,-2 0 0 0,3 0 0 15,-3 0 0-15,2 0 0 0,-1 1-1 0,1-1 1 0,-2 0 0 0,4 0 0 0,-3 0 0 16,1 0 0-16,1 2-1 0,-2-2 1 0,1 0 0 0</inkml:trace>
  <inkml:trace contextRef="#ctx0" brushRef="#br0" timeOffset="206174.35">2431 2522 0 0,'0'0'932'0,"0"0"-933"16,0 1 1-16,0 0 0 0,2 0-2 0,-2-1 2 0,0 0 0 0,0 0 0 0,3 2 0 16,-3-2 0-16,0 0 0 0,0 3-3 0,0-3 3 0,0 0 0 0,1 1-3 0,-1-1 3 0,0 0 0 15</inkml:trace>
  <inkml:trace contextRef="#ctx0" brushRef="#br0" timeOffset="210260.43">4484 3364 0 0,'0'0'437'0,"0"0"-437"0,2-2 0 15,1-1 0-15,0 0 3 0,-2 3-3 0,1-1 0 0,-2-3-12 0,0 4 12 16,0-1 0-16,3-1-42 0,-3 2 42 0,0 0 0 0,0-2 0 0,0 2 0 0,0 0 0 0,1-2 0 0,-1 2 0 0,0-1 0 0,0-3-21 16,0 4 21-16,0-2 0 0,-1 0-8 0,1 2 8 0,-2-1 0 0,-1-2 15 0,2 2-15 0,-2-1 0 0,0 2 0 15,-1-1 0-15,-1 1 0 0,2-2 42 0,-3 2-42 0,1 0 0 0,-1-2 18 0,-3 2-18 0,2 0 0 0,0 0-33 16,-12 0 33-16,1 0 0 0,0 0 0 0,-2 1 0 0,2 0 0 0,-3 2-26 0,13-3 26 0,0 2 0 15,-3 0-15-15,-6 2 15 0,-4 1 0 0,0 0 33 0,4 0-33 0,-1 1 0 0,0 1 0 16,0 0 0-16,1 0 0 0,-2 1 21 0,5 0-21 0,-3-1 0 0,-2 3-6 0,4-1 6 0,0 1 0 0,1-1 78 16,-1 1-78-16,3 1 0 0,-2 1 0 0,14-12 0 0,0 0 0 0,0 0-2 0,-26 22 2 0,1 2 0 15,-1-1-8-15,16-11 8 0,-1-1 0 0,-1 2-13 0,3-2 13 0,-1 1 0 0,2 1 0 16,0-3 0-16,1 1 0 0,-2 1-14 0,7-8 14 0,1 1 0 0,-2 2-10 16,1-3 10-16,1-1 0 0,-2 4-4 0,3-3 4 0,0 0 0 0,-2 3 0 0,2-3 0 0,0 1 0 0,-1 1 0 15,1-1 0-15,0 0 0 0,3 0 5 0,-3 1-5 0,1-1 0 0,2 2 12 0,0-3-12 0,0 2 0 16,3 1 0-16,-3-3 0 0,2 2 0 0,-1-1 19 0,10 5-19 0,1 0 0 0,0 2 19 15,2-3-19-15,-1-1 0 0,2 1 12 0,0-2-12 0,-1-1 0 0,3 1 0 0,-3-2 0 0,2 0 0 16,0 0 0-16,0-2 0 0,0-1 0 0,1 3-12 0,0-4 12 0,-2 0 0 0,0 2-20 16,1-2 20-16,-2 0 0 0,3 0 0 0,-4-1 0 0,1 0 0 0,1 2-18 0,-3-2 18 0,1 0 0 0,1-2-8 15,-2 1 8-15,-1-1 0 0,4-1 1 0,-7 1-1 0,2-2 0 0,-1-2 0 16,-12 6 0-16,0 0 0 0,0 0 6 0,0 0-6 0,0 0 0 0</inkml:trace>
  <inkml:trace contextRef="#ctx0" brushRef="#br0" timeOffset="210594.2">4773 3098 0 0,'0'0'791'0,"0"0"-797"0,0 0 6 0,0 1 0 16,1 1 18-16,-1-1-18 0,0 0 0 0,0 2-6 0,0-2 6 0,0 0 0 0,2 2 0 0,-2-2 0 0,0 1 0 16,-2 2-46-16,2-1 46 0,0 2 0 0,0-5 0 0,-1 4-15 0,1 3 15 0,0-1 0 0,0 0-29 15,-4 12 29-15,1 0 0 0,0 0 0 0,0 2 0 0,-1-1 0 0,0 2-21 0,0 0 21 0,0 0 0 16,-2 2-16-16,3-2 16 0,-2 0 0 0,0 1-46 0,1-1 46 0,0 0 0 0,1 1 0 0,0 0 0 16,0 1 0-16,-1-1-3 0,3 0 3 0,0 0 0 0,-1 0 47 15,2 0-47-15,0-2 0 0,0 4 28 0,0 10-28 0,1 1 0 0,0 1 0 0,1-6 0 0,0 0 0 0,0 0 17 16,1-4-17-16,-2 1 0 0,2 1 81 0,-3-14-81 0,0-2 0 0,2 5 54 0,-4 7-54 0,1-1 0 0,-1 4 0 15,1-16 0-15,1-1 0 0,-2 2-4 0,2-12 4 0,0 0 0 0</inkml:trace>
  <inkml:trace contextRef="#ctx0" brushRef="#br0" timeOffset="212295.39">1874 3436 0 0,'0'0'256'0,"0"0"-256"0,0 0 0 0,0 0 0 16,2 1 0-16,-2-1 0 0,0 0 0 0,0 1 0 0,0-1 0 0,0 0 0 0,1 3 0 15,-1-3 0-15,0 0 0 0,2 0 0 0,-2 0 0 0,0 0 0 0,0 2 0 0,0-2 0 16,0 0 0-16,1 1 0 0,-1 0 0 0,0 0 0 0,2 1 0 0,-2-1 0 0,0 0 0 0,0 3 0 16,0-3 0-16,0 1 0 0,0 2 0 0,0-2 0 0,0 1 0 0,-2-1 0 0,2 1 0 0,0-2 0 15,-1 3 0-15,-1 0 0 0,1 0 0 0,1 0 0 0,-2-2 0 0,1 2 0 0,-1-2 0 0,1 2 0 16,1-2 0-16,-3 2 0 0,-2 1 0 0,2-3 0 0,0 3 0 0,0-1 0 0,0-2 0 0,0 2 0 15,-1 0 0-15,-1-1 0 0,-2 2 0 0,2-4 0 0,1 1 0 0,-4 3 0 0,2-3 0 0,1 0 0 16,-5-1 0-16,4 2 0 0,-2-2 0 0,-1 1 0 0,2 0 0 0,1-1 0 0,-4-1 0 16,2 0 0-16,0 0 0 0,-1 1 0 0,3-1 0 0,-3 0 0 0,0 0 0 0,1 0 0 0,2 0 0 0,-4-1 0 15,5 1 0-15,-1 0 0 0,-3-1 0 0,2 1 0 0,2 0 0 0,-3-3 0 0,4 3 0 0,1-1 0 16,-3 0 0-16,0 1 0 0,3 0 0 0,-3-3 0 0,4 2 0 0,1 0 0 0,-4 0 0 16,5 1 0-16,-2 0 0 0,-1-1 0 0,2 1 0 0,1 0 0 0,-2 0 0 0,2 0 0 15,0 0 0-15,2 2 0 0,-2-1 0 0,0 0 0 0,1-1 0 0,1 4 0 0,1-3 0 0,-1 2 0 16,1-2 0-16,0 1 0 0,0 3 0 0,1-1 0 0,2 0 0 0,-1 0 0 0,-1 1 0 0,1-2 0 0,1 3 0 15,-6-6 0-15,0 0 0 0,0 0 0 0,0 0 0 0,0 0 0 0,0 0 0 16,42 40 0-16,2-1 0 0,0 1 0 0,-31-27 0 0,1-1 0 0,1 2 0 0,-3-3 0 0,0 2 0 16,0-2 0-16,-3-1 0 0,2 0 0 0,-1 1 0 0,-2-3 0 0,-2 1 0 0,6 1 0 0,-11-7 0 15,1 1 0-15,1 1 0 0,0-2 0 0,-1 0 0 0,-1 0 0 0,1 0 0 0,1 1 0 0,-2-1 0 16,1 1 0-16,-2-1 0 0,4 2 0 0,-3-1 0 0,1-1 0 0,1 2 0 16,-3 0 0-16,2-1 0 0,1 0 0 0,-3-1 0 0,1 1 0 0,1 0 0 0,-2-4 0 0,0 0 0 0,0 0 0 15,0 0 0-15,0 0 0 0</inkml:trace>
  <inkml:trace contextRef="#ctx0" brushRef="#br0" timeOffset="212729.52">2074 3331 0 0,'0'0'488'0,"0"0"-488"0,1 0 0 0,1 0 0 0,-1 1-1 0,2-1 1 0,-3 0 0 16,3 2-2-16,0-1 2 0,0-1 0 0,-1 1-3 0,1 0 3 0,0 1 0 0,0 2 0 15,1-3 0-15,2 1 0 0,-6-2 0 0,5 3-3 0,-1 1 3 0,1 0 0 0,1 1-4 0,7 7 4 0,0 0 0 16,-1 1-4-16,3 1 4 0,-3-1 0 0,-12-13 0 0,15 15 0 0,-4-2 0 0,-1 0 0 0,4 4-5 0,-4-3 5 0,1 0 0 16,2 1-5-16,-3-1 5 0,0 2 0 0,-1-2-6 0,-1 2 6 0,2-2 0 0,-1 3 0 15,-1-4 0-15,-2 1 0 0,4 3-7 0,-4-5 7 0,2 2 0 0,0-1-6 0,-4 0 6 0,2 0 0 16,0 1-7-16,-3 0 7 0,2-2 0 0,1 0 0 0,-6-7 0 0,1-1 0 0,1 3-8 15,-2-4 8-15,0 1 0 0,0 1-8 0,0 0 8 0,0-1 0 0,0 1-8 0,0-5 8 0,0 0 0 0,0 0 0 16,-3 9 0-16,1 0 0 0,-2 1-8 0,1-5 8 0,0-1 0 0,1 2-9 0,-3-2 9 16,1 1 0-16,0-2-9 0,-2 1 9 0,1-2 0 0,-1 4 0 0,0-2 0 0,-1-2 0 0,2 0-9 15,-3 1 9-15,1-1 0 0,-1 2-8 0,-13-3 8 0,2-1 0 0,-1 1-8 0,-1-2 8 0,1-1 0 16,2-2 0-16,0 0 0 0,1 1 0 0,-1-3-8 0,2 0 8 0,2 0 0 0,0-2-8 16,1 0 8-16,2-1 0 0,-5-2-8 0,13 8 8 0,-2-2 0 0,-1-1 0 0,3 1 0 0,0-1 0 15,-1-1-8-15,-1-8 8 0,2 1 0 0,-3-1-8 0,4 0 8 0,1-1 0 0,-1 0-7 16,4 0 7-16,-2 1 0 0,3-1 0 0,3 2 0 0,-1-2 0 0,0 1-8 0,3 2 8 0,-2-2 0 0,2 0-7 15,3 3 7-15,0 0 0 0,0-2-5 0,1 5 5 0,0-1 0 0,3-2 0 0,-1 3 0 16,2 1 0-16,1-2-8 0,-2 2 8 0,0 2 0 0,3-3-8 0,-18 9 8 0,0 0 0 0,0 0-7 16,0 0 7-16,0 0 0 0</inkml:trace>
  <inkml:trace contextRef="#ctx0" brushRef="#br0" timeOffset="-212630.33">3965 4495 0 0,'0'0'310'0,"0"0"-311"0,0 1 1 16,0 1 0-16,1 2 0 0,-1-3 0 0,0 2 0 0,0 0-2 0,0-1 2 0,0 0 0 0,0 2-1 15,0 0 1-15,0 0 0 0,0 0-1 0,0 2 1 0,0 0 0 0,2-1 0 0,-2 2 0 0,0-1 0 0,0 2-2 16,0 10 2-16,1 0 0 0,1 2-1 0,0-1 1 0,-2 1 0 0,3 2 0 0,-2-1 0 16,1-2 0-16,-1 2 0 0,1-2 0 0,-2-1 0 0,4 3 0 0,-1-4 0 0,-3-1 0 0,1 3 0 0,1-2 0 15,-2 0 0-15,2-1 0 0,-2-16 0 0,0 0 0 0,0 0 0 0,0 0 0 0,0 0 0 0,0 0 0 16,4 35 0-16,1 0 0 0,1 1 0 0,-6-33 0 0,0 3 0 0,1-2 0 16,1 1 0-16,-2 0 0 0,1 0 0 0,0 0 0 0,0 0 0 0,1 2 0 0,-2-2 0 0,1 0 0 0,2 2 0 15,-2-1 0-15,1-3 0 0,-2 6 1 0,1-5-1 0,1 3 0 0,-1 0 0 0,-1-3 0 0,0 1 0 16,2 1 0-16,-2-1 0 0,0-2 0 0,1 1 0 0,-1 0 0 0,0-2 0 0,2 3 0 15,-2-3 0-15,0 1 0 0,0-1 0 0,0-2 0 0,0 0 0 0,0 0 0 0,0 0 0 0,0 0 0 16,0 0 0-16,-3 1 0 0,1 1 0 0,1-1 0 0,-1-2 0 0,1-1 0 0,-1-1 0 16,1 0 0-16,1 0 0 0,-4-1 0 0,2 1 0 0,1-2 0 0,-1 1 0 0,-1-3 0 0,1 1 0 0,1 0 0 15,-4-12 0-15,1-1 0 0,0 1 0 0,1-1 0 0,-1 0 0 0,0-2-1 16,1 1 1-16,1 1 0 0,-1-3 0 0,2 3 0 0,1 0 0 0,-4-2 0 0,3 3 0 0,1-2 0 0,-3 1 0 16,3 1 0-16,0 0 0 0,0 0 0 0,0 18 0 0,0 0 0 0,0 0 0 0,0 0 0 15,0 0 0-15,0 0 2 0,4-46-2 0,1-2 0 0,0-1 0 0,-1 37 0 0,2-1 0 0,-2 0 9 16,0 3-9-16,0-1 0 0,1 1 13 0,-4 6-13 0,1 1 0 0,1-1 13 0,-1 2-13 0,1-2 0 15,1 1 0-15,-1-1 0 0,0 1 0 0,0-1 8 0,0 0-8 0,1 1 0 0,0-2-1 16,2 3 1-16,-1-1 0 0,0-1-6 0,1 0 6 0,0 1 0 0,0 0 0 0,2 1 0 0,-2-1 0 16,3 1-5-16,-1 1 5 0,-1-1 0 0,2 0 1 0,-1 2-1 0,-1 0 0 0,2 1 68 0,-1 0-68 15,1 1 0-15,-2 0 0 0,2 2 0 0,-1-1 0 0,0 0-28 0,-2 1 28 0,1 1 0 0,-1-1-37 16,-1 1 37-16,1 0 0 0,0 1-16 0,-3 0 16 0,1 1 0 0,1 1 0 0,-2-2 0 16,-2 0 0-16,1 2 20 0,-2 0-20 0,0-1 0 0,1 1 18 0,-2 0-18 0,-2-1 0 0,1 1-8 15,-8 7 8-15,1-1 0 0,-1 4 0 0,4-13 0 0,-1 1 0 0,1 3-30 0,0-4 30 0,0 1 0 16,0 1-15-16,-2-2 15 0,2 1 0 0,-1-1 6 0,1-1-6 0,1 0 0 0,-2 1 0 0,1-1 0 15,1 1 0-15,-1-1 31 0,1-1-31 0,1 0 0 0,-3 2 27 0,4-2-27 0,1 1 0 16,-4-1 1-16,6 0-1 0,-2 0 0 0,-2-1 0 0,4 1 0 0,0 0 0 0,0 2-18 16,0-3 18-16,1 1 0 0,1 0-13 0,1 1 13 0,-2-2 0 0,2 3 4 0,1-3-4 0,0 2 0 0,2 1 0 15,-3 0 0-15,1 1 0 0,2-1 5 0,1 0-5 0,-1 0 0 0,1 1 4 0,-2 0-4 0,1 0 0 16,1 1-20-16,-1-3 20 0,2 4 0 0,-1-1 0 0,-2 0 0 0,0 0 0 0,2 2-10 16,-1-3 10-16,0 2 0 0,-1 0 13 0,-1-1-13 0,1 1 0 0,-1 0 47 0,0-1-47 0,0 1 0 15,-1 1 0-15,-3-1 0 0,1-1 0 0,2 3 32 0,-3-2-32 0,0 1 0 0,2-2 8 16,-4 0-8-16,1 1 0 0,-1 1-28 0,1-3 28 0,-2 3 0 0,0-2 0 0,0 0 0 0,0-1 0 15,-3 2-23-15,3-1 23 0,-2-1 0 0,-1 1-20 0,1-1 20 0,0 1 0 0,-3-2-11 16,3 1 11-16,1-1 0 0,-4 1 0 0,1 0 0 0,1-1 0 0,0 1-7 0,0-2 7 0,-1 0 0 0,0 2-22 16,3-4 22-16,-2 2 0 0</inkml:trace>
  <inkml:trace contextRef="#ctx0" brushRef="#br0" timeOffset="-212329.56">4788 4619 0 0,'0'0'440'0,"0"0"-462"0,0 2 22 0,2-1 0 0,-2-1 0 0,3 1 0 0,-3-1 0 0,0 0 0 15,0 0-48-15,0 0 48 0,0 0 0 0,0 1-32 0,-1-1 32 0,0 0 0 0,0 1 10 16,-1-1-10-16,-1 0 0 0,1 2 0 0,1-2 0 0,-2 0 0 0,0 3 25 0,0-3-25 0,-1 0 0 0,0 1 8 15,-2-1-8-15,0 0 0 0,1 1-27 0,-1-1 27 0,2 0 0 0,-4 2 0 0,1-2 0 16,1 0 0-16,0 0-23 0,0 0 23 0,1 0 0 0,-4 0-16 0,3 0 16 0,0 0 0 0,0-2-20 16,0 2 20-16,0 0 0 0,0 0 0 0,0 0 0 0,0 0 0 0,0-1 13 0,1 1-13 0,1 0 0 15,-1-3 13-15,2 3-13 0,0 0 0 0,0-1-14 0,1 1 14 0,1 0 0 0,-4-2 0 16,4 2 0-16,-3 0 0 0,1 2-4 0,3-2 4 0,-2 0 0 0,1 1-4 0,1-1 4 0,0 0 0 16,-3 3 13-16,3-3-13 0,0 0 0 0,0 0 0 0,0 0 0 0,0 0 0 0</inkml:trace>
  <inkml:trace contextRef="#ctx0" brushRef="#br0" timeOffset="-211762.39">4579 4571 0 0,'0'0'547'0,"0"0"-592"0,3 5 45 0,0 0 0 0,2-2-22 0,-3-1 22 0,1 0 0 16,0 3 0-16,0-3 0 0,-3-2 0 0,4 3 0 0,-1 3-48 0,0 0 48 0,1-2 0 15,0 1-44-15,0 1 44 0,1 1 0 0,-2 0-19 0,2 1 19 0,-1-1 0 0,0 2 0 0,4 10 0 0,-1 2 0 0,4 0 1 16,-5-2-1-16,-1 2 0 0,1 0 10 0,-2-2-10 0,1 0 0 0,-1 0 4 15,-1-2-4-15,0-1 0 0,0 2 0 0,-1-3 0 0,-2 1 0 0,3 0 9 0,-3-10-9 0,0 0 0 0,0 2-6 16,0-1 6-16,0 0 0 0,1-1 5 0,-1 1-5 0,0-1 0 0,0 3 0 0,0-2 0 0,0 0 0 0,2 1 7 16,-2-1-7-16,0 0 0 0,0 2-34 0,0-2 34 0,0 0 0 0,0 2-37 0,0 0 37 0,0-2 0 15,0 2 0-15,0-1 0 0,0 1 0 0,0-1-17 0,0-1 17 0,0 0 0 16,1 2-8-16,-1 0 8 0,0-2 0 0,2 1 6 0,-2-2-6 0,0 1 0 0,0 0 0 0,0 1 0 16,0-3 0-16,0 2 25 0,0-3-25 0,0 0 0 0,1 2 40 0,-1-2-40 0,0-1 0 15,0 3 5-15,0-5-5 0,0 1 0 0,1 3 0 0,-1-5 0 0,0 1 0 0,0 2-21 0,0-1 21 16,0-1 0-16,0 0-21 0,0-1 21 0,0 0 0 0,1 0 2 0,-1 0-2 0,0 0 0 0,0-1 0 15,0-2 0-15,0 1 0 0,-1 0 0 0,1 1 0 0,0-2 0 0,-1-1 15 0,0-1-15 16,1 2 0-16,-2-3 14 0,2 0-14 0,0 0 0 0,-1 0 0 0,-1-1 0 0,1-2 0 0,1 3-16 16,-2-14 16-16,1 2 0 0,-2-3-15 0,3 2 15 0,-2-1 0 0,1-2 4 0,1 0-4 0,0 1 0 15,0 1 0-15,1 0 0 0,1 1 0 0,-2 1 12 0,3 1-12 0,-2 0 0 0,4 0 17 0,-2 1-17 16,-1-1 0-16,5-2 8 0,-4 4-8 0,1-2 0 0,1 0 0 0,0 2 0 0,-1-1 0 0,1-2-2 16,0 4 2-16,0-1 0 0,3-2-16 0,-2 3 16 0,0-1 0 0,2 1-15 0,-1 1 15 0,0 0 0 15,1 0 0-15,1 0 0 0,-3 2 0 0,5-2-1 0,-5 2 1 0,2 1 0 0,-1-1 19 16,-4 8-19-16,0 0 0 0,0-3 0 0,0 3 0 0,0 1 0 0,0-2 0 0,1 2 0 0,-1 0 0 15,2-2-9-15,-2 2 9 0,0 0 0 0,1-2-2 0,0 1 2 0,0 1 0 0,2-2 8 16,-3 3-8-16,1-2 0 0,1-2 0 0,0 4 0 0,-1-1 0 0,3-3 25 0,-7 5-25 0,0 0 0 0</inkml:trace>
  <inkml:trace contextRef="#ctx0" brushRef="#br0" timeOffset="-210044.24">1909 4709 0 0,'0'0'486'0,"0"0"-487"0,2-3 1 0,-1-1 0 16,1-1-2-16,-2 1 2 0,1 2 0 0,1-4-2 0,-1 3 2 0,1 0 0 0,-1-2 0 16,1 3 0-16,-2-2 0 0,1 2-3 0,2-1 3 0,-3 2 0 0,3-4-2 0,-3 4 2 0,2 0 0 15,-1-2-3-15,1 3 3 0,-2-2 0 0,1 1 0 0,-1 1 0 0,0 0 0 0,0 0-4 0,2 1 4 0,1 1 0 16,-2-1-3-16,-1 1 3 0,0 0 0 0,2 2-2 0,-2-2 2 0,0 2 0 0,-2-1 0 16,1 4 0-16,1-3 0 0,-3 1-2 0,0 1 2 0,0-1 0 0,-1 1-1 0,-1 0 1 0,2 1 0 15,-3-2-1-15,-7 9 1 0,-1-1 0 0,0-1 0 0,-3-4 0 0,2 3 0 0,-1-1 0 16,0-4 0-16,0 1 0 0,-1 1 0 0,2-4 0 0,1 0 0 0,-2 2 0 0,10-5 0 0,0 0 0 0,-2 2 0 15,-1-3 0-15,3 0 0 0,0 1 0 0,0-1 0 0,-1 0 0 0,-1 0 0 0,2 0 0 16,0 0 0-16,0 0 0 0,-1 0 0 0,0 0 0 0,0-3 0 0,1 3 0 0,-2 0 0 16,1-2-1-16,1 1 1 0,-1 0 0 0,0-1-2 0,0 1 2 0,2-1 0 0,-1 1-2 0,0 0 2 0,1-1 0 15,1 1 0-15,-2-1 0 0,3 2 0 0,-3-2-2 0,1 0 2 0,2 2 0 0,-2-3-3 16,4 2 3-16,-3 0 0 0,1-1-2 0,0 1 2 0,1 1 0 0,-1-2 0 0,3 0 0 0,-1 2 0 16,-3-2-3-16,4 2 3 0,0 0 0 0,-1-1-4 0,1 1 4 0,0 0 0 0,-2 0-3 15,2 0 3-15,0 0 0 0,0 1 0 0,2 1 0 0,-2-2 0 0,1 2-3 0,-1-2 3 0,0 0 0 16,0 0-4-16,0 0 4 0,0 0 0 0,0 0-4 0,5 8 4 0,1 0 0 0,3 2 0 0,-6-4 0 15,0-3 0-15,0 2-1 0,0 3 1 0,0-3 0 0,2 2 5 0,1-1-5 0,0 1 0 0,-2 1 12 16,9 11-12-16,0-2 0 0,-1 0 0 0,-1 0 0 0,2-1 0 0,-2 1 15 0,0-1-15 0,2 1 0 16,-2-2 12-16,0 0-12 0,-1 0 0 0,0 0 8 0,2-1-8 0,-4 0 0 0,4 1 0 15,-3-1 0-15,0 0 0 0,0 0 7 0,-1-3-7 0,2 0 0 0,-2 3 3 0,-1-6-3 0,2 2 0 16,-1 1-1-16,-7-8 1 0,1-1 0 0,2 3 0 0,-2-2 0 0,1 1 0 0,-1-2-10 16,1 1 10-16,-2 1 0 0,1 1-16 0,2-1 16 0,-3 0 0 0,2 0-14 0,-1 0 14 0,1 1 0 0,0 0 0 15,-1-1 0-15,-1 0 0 0,1 4-4 0,-1-5 4 0,1 1 0 0,-1 2 3 0,-1-1-3 16,0 0 0-16,2-1 5 0,-2-4-5 0,0 0 0 0,0 0 0 0,0 0 0 0,0 0 0 0,0 0 6 15,0 0-6-15,0 0 0 0</inkml:trace>
  <inkml:trace contextRef="#ctx0" brushRef="#br0" timeOffset="-209810.05">2078 4973 0 0,'0'0'351'0,"0"0"-351"15,0 1 0-15,0 0 0 0,3 1-2 0,-3 0 2 0,0-2 0 0,1 3-1 0,-1-1 1 0,0-1 0 0,2 2 0 0,-2-2 0 0,0 0 0 16,3 1 0-16,-3-1 0 0,0 1 0 0,2 0 0 0,-1-2 0 0,-1 1 0 0,2 1 0 0,-2 0 0 0,1-1 0 16,1 1 0-16,-2-1 0 0,1 0 0 0,1 3 0 0,-2-1 0 0,1-3 0 0,1 3 0 15,-1 0 0-15,1-2 0 0,-2 2 0 0,0-3 0 0,0 0 0 0,0 0 0 0,0 0 0 0,0 0 0 16</inkml:trace>
  <inkml:trace contextRef="#ctx0" brushRef="#br0" timeOffset="-209692.81">2297 5007 0 0,'0'0'471'0,"0"0"-472"0,0 2 1 0,1-1 0 0,1 2-1 16,-2-2 1-16,1-1 0 0,1 0-2 0,-1 2 2 0,1-1 0 0,-1 2 0 0,1-3 0 0,-2 1 0 0,3 3-2 0,-1-2 2 15,-2 0 0-15,3 0-1 0,-3-2 1 0,0 0 0 0</inkml:trace>
  <inkml:trace contextRef="#ctx0" brushRef="#br0" timeOffset="-208375.45">4756 6275 0 0,'0'0'284'0,"0"0"-284"0,3 2 0 0,0-1 0 16,0 0-16-16,-3 1 16 0,0-2 0 0,0 2-11 0,-2-1 11 0,1 0 0 0,1-1-1 16,-3 1 1-16,0 1 0 0,-1 0 0 0,-9 1 0 0,0 0 0 0,1 3 0 15,-4-4 0-15,0 2 0 0,1-1 0 0,-2 2 0 0,-1-3 0 0,0 1 0 0,2-1 0 0,-1 0 0 0,-1 1 0 16,1-2 0-16,1 0 0 0,0 2 9 0,1-2-9 0,2 0 0 0,-5 0-4 16,12-1 4-16,-1 0 0 0,-1 2-5 0,3-2 5 0,0 0 0 0,-2 1 0 0,2-1 0 0,1 0 0 0,-4 1 0 0,4-1 0 15,1 0 0-15,-2 1 4 0,1-1-4 0,0 0 0 0,-1 2 0 0,3 0 0 0,1-1 0 16,-4 0 0-16,4 0 0 0,-2 0 0 0,1 2-4 0,1-2 4 0,1 2 0 0,-3-1 0 0,3 0 0 0,0 1 0 15,-1 0 15-15,1 1-15 0,0-2 0 0,2 4 0 0,0-2 0 0,-2 0 0 0,3 2 7 16,0 1-7-16,0 0 0 0,0-2-7 0,7 11 7 0,-1 0 0 0,1 0 7 0,1-1-7 0,-1 1 0 16,2 1 0-16,-2-1 0 0,-1 0 0 0,2-1 0 0,-2-1 0 0,0-1 0 0,-2 4 7 15,-3-12-7-15,-1 2 0 0,2-1 11 0,-3-1-11 0,1 1 0 0,0 1 0 0,-3-2 0 0,1 1 0 16,1-1 11-16,-2 1-11 0,0-1 0 0,2 2 23 0,-2 0-23 0,0 0 0 0,0-1 20 0,-1 0-20 16,0 0 0-16,-2 0 0 0,1 1 0 0,1-2 0 0,-2 4 25 0,-3-3-25 0,2 0 0 0,0 0 19 15,0 1-19-15,1-2 0 0,-3 3-8 0,0-3 8 0,0 0 0 0,0 4 0 0,0-5 0 0,-2 1 0 16,2 2-4-16,-1-3 4 0,0 2 0 0,0-1-7 0,1-2 7 0,-1 2 0 0,-1 2-25 15,2-2 25-15,0-2 0 0,-1 2 0 0,2 0 0 0,-1-1 0 0,0 1-33 0,2-2 33 0,0 1 0 16,-1 0-30-16,4 0 30 0,-3-1 0 0,1 3-13 0,3-4 13 0,-2 1 0 0,2-3 0 0,-1 5 0 0,2-1 0 16,1-1 0-16,-2 3 0 0,3-3 0 0,-2 1 0 0,5 2 0 0,5 3 0 0,1 0 0 15,0 2-2-15,3-3 2 0,0 1 0 0,-1-1 0 0,2 0 0 0,1-2 0 0,1 2-4 16,-4-3 4-16,2 0 0 0,1 2-1 0,1-2 1 0,-4-2 0 0,3 3-3 0,-3-1 3 0,1-1 0 0,0-1 0 16,-7-1 0-16,-2-1 0 0,1 1 19 0,-2-1-19 0,0 0 0 0,3 3 16 0,-3-3-16 15,-2 0 0-15,3-1 17 0,-3 2-17 0,0-1 0 0,2 0 0 0,-3 0 0 0,0 1 0 0,1-1 16 16,-2 0-16-16,0 0 0 0,2 1 29 0,-3 0-29 0,0-1 0 0,-2 0 48 0,0 1-48 0,0-2 0 15,0 3 0-15,-2-2 0 0,1-1 0 0,-2 1 0 0,-10 1 0 0,-3-1 0 0,1 1-39 16,-5-2 39-16,1 0 0 0,-2 2-59 0,0-2 59 0,0 0 0 0,-1 0 0 0,0-1 0 0,0 0 0 0,0 0-35 16,3-1 35-16,-2-1 0 0,2 0-16 0,0 2 16 0,1-1 0 0,0-3 19 0,20 5-19 15,0 0 0-15</inkml:trace>
  <inkml:trace contextRef="#ctx0" brushRef="#br0" timeOffset="-207341.15">1932 6164 0 0,'0'0'331'0,"0"0"-333"15,0-1 2-15,0-1 0 0,1 0-2 0,-1 2 2 0,0 0 0 0,0-1 0 0,0 1 0 0,0 0 0 0,0-1-2 16,0 1 2-16,0 0 0 0,-1 0-3 0,-1 0 3 0,2 0 0 0,0 0 0 0,-2 0-3 0,1 1 3 0,1 0 0 15,-4 0 0-15,1 0 0 0,1 1 0 0,-1 0-4 0,0-1 4 0,0 1 0 0,0 1-3 16,-2 1 3-16,1-1 0 0,-3 1-3 0,2-2 3 0,0 2 0 0,-1 1 0 0,0-2 0 0,-1 3 0 0,7-6 0 0,-6 3-3 16,0 2 3-16,1-2 0 0,-4 2-3 0,2 0 3 0,-1-1 0 0,2 3-4 0,0-3 4 0,-1 0 0 15,-3 1 0-15,4 0 0 0,0-1 0 0,-3 3-3 0,9-7 3 0,0 0 0 0,0 0-3 16,0 0 3-16,0 0 0 0,0 0-4 0,0 0 4 0,0 0 0 0,0 0 0 0,-20 16 0 0,-1-2 0 16,2 3-4-16,16-12 4 0,0-3 0 0,0 1-3 0,1-1 3 0,1 0 0 0,-1 3-2 15,2-3 2-15,0 0 0 0,0 1 0 0,0-1 0 0,0 0 0 0,2 3-3 0,-1-3 3 0,1 0 0 16,-1 1-3-16,2-2 3 0,-1 2 0 0,2 1-3 0,-2-1 3 0,-1-2 0 0,4 2 0 15,-2 0 0-15,0-2 0 0,0 4-3 0,0-3 3 0,0-1 0 0,0 4-3 0,1-4 3 0,-1 2 0 0,2 0-3 16,-2-2 3-16,0 2 0 0,0-1 0 0,-1-1 0 0,-1 0 0 0,4 2-2 0,-4-2 2 0,1 0 0 16,2 2-1-16,-1-2 1 0,-1 0 0 0,-1 0-1 0,1 0 1 0,-2 1 0 0,3-1 0 15,-2 1 0-15,1-1 0 0,-2 0 0 0,0 1 0 0,0-1 0 0,1 0 0 0,-1-1 0 0,0 1 0 16,-1 2 0-16,1-3 0 0,0 0 0 0,0 0 0 0,0 0 0 0,0 0 0 0</inkml:trace>
  <inkml:trace contextRef="#ctx0" brushRef="#br0" timeOffset="-206690.8">1893 6128 0 0,'0'0'439'0,"0"0"-439"16,4 0 0-16,-1 0 0 0,0 3-2 0,-3-3 2 0,1 0 0 15,1 0-2-15,-1 0 2 0,1 0 0 0,0-1-2 0,-1 1 2 0,-1 0 0 0,2-2 0 0,-1 2 0 16,1 0 0-16,-2-1-2 0,0 1 2 0,0 0 0 0,3 0-3 0,-3 0 3 0,1 0 0 0,1-1-3 16,-2 1 3-16,0 0 0 0,0 0 0 0,0 0 0 0,0 0 0 0,1 1-4 0,-1 0 4 0,0 1 0 15,-1-1-4-15,1 1 4 0,0-1 0 0,-2 1-4 0,1 0 4 0,1 0 0 0,-3 0 0 16,1 2 0-16,1-2 0 0,-4 2-3 0,2-1 3 0,0 0 0 0,-2 3-3 0,0-3 3 0,0 1 0 0,-1 2-3 16,1-1 3-16,1-2 0 0,-4 3 0 0,1-2 0 0,1 0 0 0,0 2-3 15,-1-1 3-15,1-2 0 0,-2 2-5 0,1 0 5 0,0-1 0 0,1 2-4 0,-3-3 4 0,3 2 0 0,-2 0 0 16,2-1 0-16,-1 0 0 0,1 1-4 0,1-1 4 0,-1 0 0 0,0 0-4 0,1 0 4 0,0 0 0 15,0 1-4-15,2-3 4 0,0 2 0 0,-3-1 0 0,4 1 0 0,1-1 0 0,-2 0-4 0,1 1 4 16,2-1 0-16,-1 0-3 0,1 0 3 0,0-1 0 0,0 2-4 0,1-1 4 0,-1 1 0 0,3 0 0 16,-1-2 0-16,-1 1 0 0,2 1-3 0,2 1 3 0,-2-2 0 0,2 1-3 15,-2 1 3-15,2-1 0 0,1 0-3 0,-1 0 3 0,1 1 0 0,-1 1 0 0,1-2 0 0,-1 1 0 0,2 1-2 16,-1-1 2-16,-2 0 0 0,3 1-1 0,-2-1 1 0,0-1 0 0,1 2 0 0,-3-1 0 0,2 0 0 16,-2 2 0-16,0-2 0 0,-2 1 0 0,5-1-1 0,-6 1 1 0,1-1 0 0,2 2 0 15,-3-1 0-15,0 0 0 0,2 2 0 0,-4-3 0 0,1 2 0 0,1 0 0 0,-3-1 0 16,1 0 0-16,-2 3 0 0,1-2 0 0,0-1 0 0,0 2 7 0,-2 0-7 0,1-2 0 0,1 1 18 15,-2 0-18-15,0 0 0 0,-2 0 0 0,3 1 0 0,-2-1 0 0,1 2 24 0,-1-2-24 0,2 0 0 16,-2 0 29-16,1 2-29 0,0-2 0 0,1 0 31 0,-1-2-31 0,0 3 0 0,0-1 0 0,2 0 0 16,0 2 0-16,-3-2 30 0,3-2-30 0,1 2 0 0,-1 2 31 0,-1-2-31 0,2 1 0 0,-1-1 27 15,3-1-27-15,0 0 0 0,-1 1 0 0,1 1 0 0,0-3 0 0,0 3 10 0,3-1-10 16,0-1 0-16,0 0-8 0,0 1 8 0,0-1 0 0,0 1-20 0,0-3 20 0,1 2 0 0,1 1 0 16,0-2 0-16,0 1 0 0,1-1-24 0,1 0 24 0,-1-1 0 0,0 1-20 0,-6-5 20 15,0 0 0-15,0 0-13 0,0 0 13 0,0 0 0 0,0 0 0 0,0 0 0 0,0 0 0 0,0 0-13 0,0 0 13 16,0 0 0-16</inkml:trace>
  <inkml:trace contextRef="#ctx0" brushRef="#br0" timeOffset="-206523.47">2229 6646 0 0,'0'0'360'0,"0"0"-360"0,0 1 0 0,0 1 0 16,-1-1-1-16,1-1 1 0,0 0 0 0,0 2-1 0,0-2 1 0,0 0 0 0,0 1-1 15,0-1 1-15,0 0 0 0,-2 3 0 0,2-3 0 0,0 0 0 0,0 0-1 0,0 0 1 0,0 0 0 0,0 1 0 16,0-1 0-16,0 0 0 0,2 2 0 0,-2-2 0 0,0 0 0 0,1-2 0 15,1 2 0-15,-2 0 0 0,1-1 0 0,2 1 0 0,-3 0 0 0,3 0 0 0,-3 0 0 0,0 0 0 0,0 0 0 16,0 0 0-16,0 0 0 0</inkml:trace>
  <inkml:trace contextRef="#ctx0" brushRef="#br0" timeOffset="-206456.12">2385 6616 0 0,'0'0'392'0,"0"0"-393"0,7 0 1 16,-1 0 0-16,2 0-1 0,-4 0 1 0,1 0 0 0,4 1 0 0,-6-1 0 0,1 0 0 0,1 3-1 16,-2-3 1-16,0 0 0 0,0 0-2 0,-1 0 2 0,2 0 0 0,-3 1-2 0,1-1 2 0,-2 0 0 15,3 2 0-15,-3-2 0 0,1 0 0 0</inkml:trace>
  <inkml:trace contextRef="#ctx0" brushRef="#br0" timeOffset="-204587.97">1867 2069 0 0,'0'0'627'0,"0"0"-627"0,0 0 0 0,0 1 0 0,0 0-1 0,0 0 1 16,0 0 0-16,-2 1-1 0,2-2 1 0,0 0 0 0,0 0 0 0,0 1-3 0,0 0 3 0,0 0 0 0,0 1 0 15,0-2 0-15,0 0 0 0,0 2-3 0,0-2 3 0,0 0 0 0,0 0 0 0,0 1-5 0,0-1 5 0,0 0 0 16,0 2-5-16,0-2 5 0,0 0 0 0,0 0 0 0,0 0 0 0,0 0 0 0,0 0-6 15,0 0 6-15,0 0 0 0,2 2-6 0,-2-2 6 0,0 0 0 0,1 0-6 0,-1 0 6 0,0 0 0 16,0 1 0-16,0-1 0 0,0 0 0 0,2 0 0 0,-1 0 0 0,1 0 0 0,-2-1-7 0,0 1 7 0,0 0 0 16,3 0-7-16,-3 0 7 0,1 0 0 0,1 0 0 0,-2 0 0 0,0 0 0 0,1-2-8 15,-1 2 8-15,0 0 0 0,2 0-7 0,-1 0 7 0,1 0 0 0,-2 0-6 0,0 0 6 0,0 0 0 16,2 0 0-16,-2 0 0 0,0 0 0 0,1 0-6 0,-1 0 6 0,0 0 0 0,0 2-6 16,0-2 6-16,0 0 0 0</inkml:trace>
  <inkml:trace contextRef="#ctx0" brushRef="#br0" timeOffset="-204070.88">2179 3617 0 0,'0'0'821'0,"0"0"-823"15,0 0 2-15,0 0 0 0,0 1 0 0,0-1 0 0,0 0 0 0,0 3-3 0,0-3 3 0,0 0 0 0,2 2-3 16,-2-2 3-16,0 0 0 0,0 0-3 0,0 0 3 0,0 0 0 0,1 1 0 16,-1-1 0-16,0 0 0 0,0 1-3 0,0-1 3 0,0 0 0 0,2 2-4 0,-2-1 4 0,0 1 0 0,1-1-4 15,-1-1 4-15,0 1 0 0,2 2 0 0,-1-2 0 0,1 0 0 0,-2 1-5 0,0-2 5 0,0 0 0 0</inkml:trace>
  <inkml:trace contextRef="#ctx0" brushRef="#br0" timeOffset="-203470.33">1868 4975 0 0,'0'0'556'0,"0"0"-557"16,0 0 1-16,0 0 0 0,-1 0-2 0,1 0 2 0,0 0 0 0,-2 1-2 0,2-1 2 0,0 0 0 16,-3 0 0-16,3 0 0 0,0 0 0 0,-1 0 0 0,1 0 0 0,0 0 0 0,-2 1-3 0,2-1 3 0,0 0 0 15,-1 2-2-15,1-2 2 0,0 0 0 0,-2 0 0 0,2 0 0 0,0 0 0 0,0 0-3 16,0 0 3-16,0 0 0 0,0 0-5 0,0 0 5 0,0 0 0 0</inkml:trace>
  <inkml:trace contextRef="#ctx0" brushRef="#br0" timeOffset="-203004.25">1945 6622 0 0,'0'0'567'0,"0"0"-569"16,0 1 2-16,0 1 0 0,2 0 0 0,-2-2 0 0,0 0 0 0,0 1-2 0,0-1 2 0,0 0 0 0,0 0-2 16,0 0 2-16,0 0 0 0</inkml:trace>
  <inkml:trace contextRef="#ctx0" brushRef="#br0" timeOffset="-202002.3">993 2682 0 0,'0'0'343'0,"0"0"-345"0,0 0 2 0,0 0 0 0,-2-1-3 0,2 1 3 0,0 0 0 16,-1-1-3-16,1 1 3 0,0 0 0 0,0-2 0 0,0 2 0 0,0 0 0 0,0 0-4 15,0 0 4-15,0 0 0 0,0 0-5 0,0 0 5 0,0 0 0 0,0 0-6 0,0 2 6 0,0-1 0 16,0 1 0-16,0 0 0 0,0-1 0 0,0 1 0 0,0-2 0 0,0 0 0 0</inkml:trace>
  <inkml:trace contextRef="#ctx0" brushRef="#br0" timeOffset="-201785.75">834 3656 0 0,'0'0'457'0,"0"0"-459"15,0 6 2-15,0-2 0 0,-1 3-3 0,1-1 3 0,0-3 0 0,-2 2-3 0,1 0 3 0,1 1 0 16,-2 1 0-16,2 9 0 0,-1 2 0 0,-2 0-4 0,1 3 4 0,2-3 0 0,-3 4-5 15,3-3 5-15,0-1 0 0,-2 3-5 0,2-21 5 0,0 0 0 0</inkml:trace>
  <inkml:trace contextRef="#ctx0" brushRef="#br0" timeOffset="-201602.43">736 4829 0 0,'0'0'304'0,"0"0"-305"16,0 1 1-16,0 1 0 0,2 1-2 0,-2 1 2 0,0 1 0 0,1-1-2 0,-1 1 2 0,0 1 0 0,0-1 0 16,0 12 0-16,0 1 0 0,0-1-3 0,-1 1 3 0,-1 2 0 0,2 1-2 0,0 2 2 0,0 0 0 15,-1 0-2-15,1 1 2 0,0 1 0 0,1-1 0 0,-1-24 0 0,0 0 0 0,0 0-2 16,0 0 2-16,0 0 0 0</inkml:trace>
  <inkml:trace contextRef="#ctx0" brushRef="#br0" timeOffset="-201451.16">685 6556 0 0,'0'0'673'0,"0"0"-673"16,3 48 0-16,0 4 0 0,1-5-2 0,-4-15 2 0,0-2 0 0,2 5-2 0,-2-9 2 0,1 0 0 15,1 0-2-15,-2-26 2 0,0 0 0 0,0 0 0 0,0 0 0 0,0 0 0 0</inkml:trace>
  <inkml:trace contextRef="#ctx0" brushRef="#br0" timeOffset="-181181.32">25828 11465 0 0,'0'0'393'0,"0"0"-393"0,0 2 0 0,0 0 0 16,2 1-12-16,-2-3 12 0,0 1 0 0,-2 2-11 0,1-3 11 0,0 2 0 0,1-2 0 0,-2 3 6 15,-2-1-6-15,1 0 0 0,0 1 0 0,-1 0 0 0,0-1 0 0,-2 1-9 16,-12 3 9-16,1 1 0 0,-1-1-19 0,-4 0 19 0,2-1 0 0,-3 2 21 0,0-3-21 0,-1 2 0 0,1 0 0 16,-1-2 0-16,0 0 0 0,-1 3 17 0,-15-3-17 0,-1 1 0 0,-1 2-25 0,12-4 25 0,-1 0 0 15,-1 3-42-15,17-5 42 0,-1 0 0 0,-1-1 0 0,0 0 0 0,2 0 0 0,-3 0-28 0,2 0 28 16,-1-1 0-16,-2 0-22 0,1 0 22 0,0 0 0 0,0 0-11 0,-1 1 11 0,0-3 0 0,-1 1 0 16,1 1 0-16,1 0 0 0,-2-1-2 0,2 0 2 0,0 0 0 0,-2-1 0 0,4 1 0 0,-1 0 0 15,-1-2 0-15,18 4 0 0,0 0 0 0,0 0 0 0,0 0 0 0,0 0 0 0</inkml:trace>
  <inkml:trace contextRef="#ctx0" brushRef="#br0" timeOffset="-180997.98">24521 11521 0 0,'0'0'293'0,"0"0"-287"0,-9 0-6 16,-1 1 0-16,10-1 0 0,-10 1 15 0,-1-1-15 0,0 0 0 0,-1 0 19 0,-1-1-19 0,-1 0 0 0,1 1 0 15,-4-2 0-15,2 1 0 0,-3-2 20 0,-1 2-20 0,-1 1 0 0,-1-4 4 0,0 3-4 0,-1 1 0 0,0-3-37 16,-19 0 37-16,1-1 0 0,-2-1 0 0,9 4 0 0,0-1 0 16,-3-1-38-16,3 2 38 0,0 0 0 0,-1 0-19 0,0 1 19 0,-1 0 0 0,0-1-6 0,0 2 6 0,0 0 0 0,-2 1 0 15,37-2 0-15,0 0 0 0,0 0-1 0,0 0 1 0,0 0 0 0</inkml:trace>
  <inkml:trace contextRef="#ctx0" brushRef="#br0" timeOffset="-179046.36">20012 11705 0 0,'0'0'290'0,"0"0"-290"0,-43 2 0 16,0 0 0-16,0-1-1 0,14 1 1 0,-1 1 0 0,1-1 0 0,-2-1 0 0,-1 2 0 0,1-1 10 15,0 0-10-15,-1-1 0 0,1 2 0 0,-2 0 0 0,-2-2 0 0,2 1 12 0,-2 0-12 0,-1 0 0 16,1 3 15-16,-2-2-15 0,1-1 0 0,-2 3 17 0,1-2-17 0,1 1 0 0,-2-1 0 15,3-2 0-15,-1 1 0 0,-1 0 16 0,0 1-16 0,0-1 0 0,-2 0 18 0,0-2-18 0,0 2 0 0,1 2 20 16,-4-4-20-16,2 0 0 0,0 2 0 0,-3-1 0 0,2 0 0 0,-1 2 19 16,2-3-19-16,0 0 0 0,-1 0 14 0,3 0-14 0,-2 0 0 0,2-2 5 0,-1 2-5 0,1 0 0 0,-2 2 0 15,0-2 0-15,1 0 0 0,-2 1 6 0,0-1-6 0,-1 0 0 0,-2-3 21 0,4 2-21 0,-1 1 0 16,0-2 10-16,1 0-10 0,1 2 0 0,-3-3 0 0,7 2 0 0,0-1 0 0,-1 1-14 0,3 0 14 16,0 0 0-16,-2 0-30 0,4 1 30 0,0 0 0 0,-4-3-39 0,2 3 39 0,0 0 0 0,-1 0 0 15,1 0 0-15,-1 2 0 0,0-1-34 0,3-1 34 0,-1 0 0 0,0 1-29 0,32-1 29 0,0 0 0 16</inkml:trace>
  <inkml:trace contextRef="#ctx0" brushRef="#br0" timeOffset="-175810.12">9587 11389 0 0,'0'0'283'0,"0"0"-282"0,-4 5-1 0,0 0 0 0,0 3 0 16,2-5 0-16,0-1 0 0,-1 2 26 0,2 0-26 0,-2 1 0 0,-1-1 13 0,1 2-13 0,0-3 0 16,0 3 15-16,0 0-15 0,0-1 0 0,-2 1 0 0,1 0 0 0,-1 0 0 0,-1 1-6 15,6-7 6-15,0 0 0 0,0 0-6 0,-20 21 6 0,-2 0 0 0,0 1-7 0,6-9 7 0,-1 1 0 16,1 0 0-16,-2-1 0 0,1-1 0 0,0 2-2 0,1-2 2 0,1 0 0 0,-3-1 5 16,2-2-5-16,0 1 0 0,0 1 4 0,0-3-4 0,1 0 0 0,-3 4 0 0,2-6 0 0,0 3 0 0,-1 0 19 15,-1-3-19-15,0 3 0 0,0-1 2 0,0-3-2 0,1 2 0 0,-2 1-14 0,-2-3 14 16,1 0 0-16,0-1 0 0,-1 1 0 0,1-3 0 0,-2 3 3 0,-14-3-3 0,1 0 0 0,-3 1 31 15,6-3-31-15,1 0 0 0,-2 2-7 0,7-5 7 0,-3 2 0 0,-1-2 0 0,3-2 0 0,0 1 0 0,-1-1-31 16,0-1 31-16,1 0 0 0,0-1-15 0,-1-1 15 0,1-1 0 0,-2 0-4 0,2 0 4 0,0 1 0 16,-1-2 0-16,4 0 0 0,0-2 0 0,-1 0 13 0,-1-2-13 0,1 0 0 0,-3-2-1 15,4 0 1-15,0 2 0 0,1-4 1 0,-1 2-1 0,1 1 0 0,0-2 0 0,2-1 0 16,-1 1 0-16,-2-2 3 0,4-3-3 0,-1 1 0 0,-1 1 25 0,3-3-25 0,0 1 0 0,-1 0 1 16,4 1-1-16,-3 0 0 0,-1-1 0 0,3 1 0 0,0-2 0 0,-1 0-14 0,4 1 14 0,1 0 0 15,-3-2-15-15,0 1 15 0,0 0 0 0,1-1-17 0,3 1 17 0,-1-2 0 0,1 0 0 0,0 3 0 16,2-2 0-16,-1 2 20 0,3-1-20 0,1-1 0 0,-2 2 23 0,5-2-23 0,0 1 0 15,-1-2-3-15,2 2 3 0,-1 0 0 0,1-1 0 0,1 1 0 0,0-1 0 0,-1-1-13 16,3 2 13-16,0 0 0 0,-1-1-11 0,3 2 11 0,0 2 0 0,2-2-3 0,-1-1 3 0,1 2 0 0,-1-3 0 16,3 3 0-16,-1 0 0 0,0-2 0 0,3 1 0 0,0 0 0 0,2 1-3 0,-2-1 3 15,1 1 0-15,3-1-4 0,-1 1 4 0,0 0 0 0,3-1 0 0,-1 5 0 0,2-1 0 0,-1-1 10 16,2 2-10-16,-2-1 0 0,3 0 26 0,-3 4-26 0,1-1 0 0,1-3 4 0,4 5-4 0,-1-2 0 16,-1 2 0-16,2 2 0 0,-1-2 0 0,2 0 0 0,-1 0 0 0,-1 1 0 0,2-3-15 15,-2 6 15-15,1 0 0 0,2-2 13 0,-1 4-13 0,-1 0 0 0,4-3 0 0,-2 4 0 0,0 1 0 0,1-5 10 16,0 4-10-16,1 2 0 0,-1-1-2 0,-2 1 2 0,1 0 0 0,2 1-11 15,-2 1 11-15,1 0 0 0,2-3 0 0,0 4 0 0,0 1 0 0,0-4-15 0,-2 4 15 0,1 0 0 0,-1 0-16 16,-1 1 16-16,1 1 0 0,2 0 16 0,-2 1-16 0,-1-1 0 0,2 0 0 0,-2 1 0 0,-1-1 0 16,1 2 5-16,0 1-5 0,1-1 0 0,0 1-4 0,-1 3 4 0,1 0 0 0,4 0-20 15,-6 1 20-15,0-1 0 0,3 1 0 0,-3 2 0 0,1-1 0 0,0 2-17 16,1 0 17-16,-2 1 0 0,2 1 22 0,-1 0-22 0,1-1 0 0,1 3 6 0,-6 0-6 0,1 0 0 0,0 0 0 16,0 1 0-16,0 1 0 0,1 0 1 0,-1 2-1 0,-1-2 0 0,2 2 35 0,-2 0-35 0,0 1 0 15,2-2 30-15,-5 3-30 0,1-1 0 0,0 2 0 0,-2-1 0 0,0 0 0 0,2 2-13 16,-3-1 13-16,-1 1 0 0,1-1-17 0,-2 0 17 0,1 1 0 0,0-1-25 0,3 2 25 0,-1-2 0 0,-1 2 0 15,-2-1 0-15,0 2 0 0,1-1 1 0,-4 2-1 0,0-3 0 0,3 3-5 0,-5 1 5 16,0 0 0-16,2-2-6 0,-2 1 6 0,1 0 0 0,-1 1 0 0,-3 2 0 0,0-1 0 0,2 1 5 16,-3-4-5-16,0 2 0 0,1 1-1 0,0 0 1 0,-3-1 0 0,1 2 5 0,-2 0-5 0,1 1 0 15,-5 2 0-15,2-3 0 0,0 0 0 0,-2 0-3 0,0-1 3 0,0 0 0 0,-3 2 13 0,0-2-13 16,0 1 0-16,-2 0-1 0,-2-1 1 0,2 0 0 0,-3 1 0 0,1-3 0 0,0-2 0 16,-2 3 20-16,-1-5-20 0,-2 1 0 0,1 2-11 0,-4-5 11 0,0 0 0 0,1 1-34 15,-4-2 34-15,1-1 0 0,-1 4 0 0,-3-4 0 0,-1 1 0 0,-1 0-32 0,2-2 32 0,0 0 0 0,-1 2-11 16,0-5 11-16,1 2 0 0,-2-1-6 0,5-4 6 0,0 0 0 0</inkml:trace>
  <inkml:trace contextRef="#ctx0" brushRef="#br0" timeOffset="-137188.31">30049 15883 0 0,'0'0'535'0,"0"0"-537"0,-1 1 2 0,0 2 0 0,-2-1-3 15,3-2 3-15,0 0 0 0,-3 2 0 0,3-1 0 0,0 0 0 0,-2 1-2 0,2-2 2 0,0 0 0 0,-2 1-3 16,2 0 3-16,0 1 0 0,-2-1-4 0,1-1 4 0,0 0 0 0,0 1 0 16,0 2 0-16,0-3 0 0,-2 1-3 0,1 0 3 0,0 0 0 0,0 0-3 0,0 0 3 0,0 0 0 0,-4 1-3 15,2-1 3-15,0 0 0 0,0 2 0 0,-1-2 0 0,0 0 0 0,0 3-3 0,-2-3 3 16,1 0 0-16,0 2-4 0,-1-2 4 0,0 0 0 0,-2 1-3 0,1-1 3 0,0 0 0 0,-4 1 0 16,-9 0 0-16,-1 0 0 0,0 2-3 0,1-1 3 0,-2-1 0 0,0 1-4 0,0-3 4 15,2 2 0-15,-2-1-4 0,3 0 4 0,1 0 0 0,-1 2 0 0,1-2 0 0,0 0 0 0,-1 1-4 0,2-1 4 16,1 1 0-16,-3-1-4 0,1 1 4 0,0 1 0 0,0-1-4 0,2-1 4 0,-1 0 0 0,-2 2 0 15,1-2 0-15,0 0 0 0,-1 1-4 0,0 0 4 0,-1-2 0 0,0 1-4 0,1-1 4 16,0 0 0-16,-1 1-4 0,1-1 4 0,0 0 0 0,-1 1 0 0,0-1 0 0,-1 0 0 0,0-1-13 16,1 1 13-16,0 0 0 0,-1-1-1 0,1 1 1 0,0 0 0 0,1-1-2 0,-17 1 2 0,2 0 0 15,-1-2 0-15,5 2 0 0,1 0 0 0,-1-2-2 0,4 2 2 0,1 0 0 0,1-1-1 16,3 1 1-16,-1 0 0 0,0 0 2 0,3 0-2 0,-1 0 0 0,-1 0 0 0,3 1 0 0,0 0 0 0,-1 0-1 16,3 1 1-16,-1-2 0 0,-2 2-1 0,1-1 1 0,0 0 0 0,1 2 0 0,10-2 0 15,-1-1 0-15,-2 1 0 0,1 1 0 0,-1 0 0 0,-1-2-2 0,-2 0 2 0,1 0 0 16,-3 2 112-16,0-1-112 0,0 1 0 0,-1-1 52 0,0 0-52 0,1 0 0 0,-1 1 0 0,0 0 0 0,0-2 0 15,0 2 44-15,0 0-44 0,0-1 0 0,1 2 63 0,-2-3-63 0,2 0 0 16,-2 3 22-16,3-3-22 0,-1 1 0 0,-2 1 0 0,3-2 0 0,1 0 0 0,-3 1 41 0,4 0-41 16,-1 1 0-16,0-2 20 0,1 0-20 0,2 0 0 0,-2 2 40 0,8-2-40 0,1 0 0 0,-1 2 0 0,2-2 0 15,0 0 0-15,-1 0 6 0,0 0-6 0,0 0 0 0,-1 1 22 0,1-1-22 16,0 0 0-16,-2 2 38 0,1-2-38 0,0 0 0 0,-2 1 0 0,2-1 0 0,0 0 0 0,-1 1 3 0,1-1-3 16,0 0 0-16,-2 3-16 0,2-3 16 0,0 0 0 0,-1 2-32 0,1-2 32 0,-1 0 0 15,1 1 0-15,0-1 0 0,0 0 0 0,-1 1-49 0,2-1 49 0,0 0 0 0,-2 1-29 0,6-1 29 0,0 0 0 16,0 0-37-16,0 0 37 0,0 0 0 0</inkml:trace>
  <inkml:trace contextRef="#ctx0" brushRef="#br0" timeOffset="-132015.91">16669 16312 0 0,'0'0'289'0,"0"0"-291"0,-31 1 2 0,-1 0 0 15,-1 1-6-15,8-2 6 0,-1 0 0 0,2 1 0 0,9-1 0 0,1 0 0 0,-3 0 1 16,1 0-1-16,-2 0 0 0,1 2 10 0,-3-2-10 0,0 0 0 0,1 1 6 0,-17-1-6 0,2 0 0 0,-1 2 0 16,5-2 0-16,0 0 0 0,-1 1-1 0,0 1 1 0,1-2 0 0,0 2-4 0,1-2 4 0,1 0 0 15,0 2 0-15,0-2 0 0,1 0 0 0,-1 3 0 0,1-2 0 0,-1 0 0 0,0-1-5 16,0 2 5-16,-1-1 0 0,0 2 1 0,1-3-1 0,0 0 0 0,0 0 1 0,-1 0-1 0,0 0 0 15,-3 1 0-15,0 2 0 0,0-2 0 0,-2 3 11 0,3-2-11 0,-2-1 0 0,2 3-1 16,-1-3 1-16,-1 0 0 0,0 1-3 0,-1 0 3 0,-1 0 0 0,1 1 0 0,34-3 0 0,0 0 0 0,0 0 1 16,-67 6-1-16,1 2 0 0,-4 1 6 0,35-5-6 0,-1 0 0 0,0 0 4 0,1-1-4 0,1 0 0 15,-2 0 0-15,0 1 0 0,1-1 0 0,0 2 1 0,-2-1-1 0,1 0 0 16,-2 2 0-16,2-1 0 0,0-2 0 0,-1 3 0 0,2-2 0 0,-1 0 0 0,-1 3 0 0,2-4 0 0,-1 0 0 16,-1 1-1-16,0-1 1 0,-2-2 0 0,2 3 11 0,1 0-11 0,1-1 0 0,-2 0 1 15,-1-1-1-15,2 1 0 0,-1 0 0 0,4 0 0 0,0 1 0 0,-3 1-4 0,3-3 4 0,0 0 0 16,-3 3-11-16,2-4 11 0,0 2 0 0,-3 0 6 0,3-2-6 0,-1-1 0 0,-1 3 0 15,3-3 0-15,-2 2 0 0,1-1 2 0,1 2-2 0,-1-2 0 0,0 2-1 0,-2 0 1 0,-1-2 0 0,0 3 7 16,3-2-7-16,1-1 0 0,-2 1 0 0,1 0 0 0,1-1 0 0,-1 0 19 0,0-1-19 0,1 0 0 16,-1 2-14-16,1-2 14 0,0 0 0 0,1 2-7 0,0-2 7 0,1 0 0 0,-3 1 0 15,2-1 0-15,1 0 0 0,0 2 5 0,1-2-5 0,1 0 0 0,0-1 16 0,-1 2-16 0,1 1 0 16,-1 1 3-16,2-2-3 0,0-1 0 0,-2 1 0 0,4 1 0 0,-1-1 0 0,-1 0 9 16,2-1-9-16,-1 0 0 0,0-1-5 0,1 1 5 0,-1 0 0 0,-2-3-8 0,4 3 8 0,0 0 0 15,-1-1 0-15,5 1 0 0,-1 0 0 0,0 3 2 0,2-2-2 0,-2 0 0 0,-1 1-3 16,4 0 3-16,1-2 0 0,-3 1-18 0,12-1 18 0,0 2 0 0,-2-1 0 0,-12 2 0 0,-1 1 0 0,-2 0-5 15,3 0 5-15,0 2 0 0,-1 0 9 0,12-2-9 0,0 0 0 0,-2-2 9 16,2 1-9-16,0 0 0 0,-2 2 0 0,1 0 0 0,-1-1 0 0,0 0 0 0,2 0 0 0,1 0 0 16</inkml:trace>
  <inkml:trace contextRef="#ctx0" brushRef="#br0" timeOffset="-130831.6">8648 16329 0 0,'0'0'320'0,"0"0"-333"0,-14 0 13 0,2 0 0 0,-1 1-2 0,8-1 2 0,1 0 0 16,-1-1 5-16,0 1-5 0,0 0 0 0,-2 0 0 0,0 0 0 0,1 0 0 0,-2 1-12 16,0-1 12-16,-2 0 0 0,2 2-5 0,-12-1 5 0,1 0 0 0,-2-1 7 0,0 2-7 0,0-1 0 15,-1 0 0-15,1 1 0 0,0-2 0 0,-1 2 27 0,1 0-27 0,1-2 0 0,-1 3 31 0,0 0-31 16,1-2 0-16,-4 2 2 0,3-1-2 0,-2 0 0 0,2 1 0 0,-2-1 0 0,1 0 0 0,-1 1-20 15,-14 1 20-15,1-1 0 0,-3-1-31 0,6 1 31 0,0-1 0 0,-2 2-10 16,5-2 10-16,0 0 0 0,-3 2 0 0,7-4 0 0,-1 1 0 0,-3 2-3 0,-1-1 3 0,1 0 0 0,-1 0-24 16,-1-1 24-16,1 0 0 0,0 2-9 0,2-1 9 0,1-2 0 0,-2 3 0 0,-1-2 0 0,1 2 0 15,0-2 20-15,-4 2-20 0,1-2 0 0,0 3 49 0,0-1-49 0,-1 0 0 0,0 1 1 0,-2-3-1 16,1 2 0-16,-1-1 0 0,-2 0 0 0,2 0 0 0,-5 2 3 0,7-1-3 0,0 0 0 0,-3 2 2 16,2 0-2-16,0-2 0 0,-2 4-9 0,2-1 9 0,0-1 0 0,-1 1 0 0,4-1 0 15,-3-2 0-15,0 4-4 0,-3-3 4 0,3 0 0 0,-2 2 13 0,-2 0-13 0,1-1 0 0,-2 1 25 16,2-3-25-16,1 2 0 0,-2 1 0 0,0-3 0 0,0 0 0 0,1 1 11 0,-1 0-11 15,-2 1 0-15,2 0-1 0,1 0 1 0,2-2 0 0,-2 2-11 0,0-1 11 0,1-1 0 0,-1 1 0 16,0-1 0-16,1-1 0 0,-1 2-19 0,6-3 19 0,-1 1 0 0,-4 1-11 0,0-2 11 0,1 0 0 16,-2 2-20-16,-1-2 20 0,1 1 0 0,-4 1 0 0,10-2 0 0,2 0 0 0,-4 1-10 15,0-1 10-15,-1 0 0 0,-1 0 30 0,0 0-30 0,0 0 0 0,-2 2 23 0,6-1-23 0,0-1 0 16,-1 1 0-16,0-1 0 0,-2 0 0 0,0 2 26 0,-1-3-26 0,1 0 0 0,-1 2 33 0,3-2-33 16,0 0 0-16,-2 0 11 0,2 0-11 0,-2 0 0 0,-2 2 0 0,2-1 0 0,-3 0 0 0,2 1 23 15,4-2-23-15,-1 0 0 0,-2 2-17 0,3-2 17 0,-1 0 0 0,0 2-23 0,-2-2 23 16,2 0 0-16,0 2 0 0,1-2 0 0,2 0 0 0,0 0-2 0,0 3 2 0,1-3 0 0,-1 1-3 15,1-2 3-15,-1 1 0 0,0-3-3 0,4 2 3 0,-3 0 0 0,2 0 0 0,0 0 0 0,-3 0 0 16,1-2-4-16,-1 3 4 0,0 0 0 0,-2-1-5 0,6 0 5 0,1-1 0 0,-2 2-6 16,1 0 6-16,0 0 0 0,0 0 0 0,-1 2 0 0,2-1 0 0,-4 0-6 0,6 1 6 0,1 0 0 15,-4 2-7-15,3-1 7 0,-1-1 0 0,3 2-8 0,-3-1 8 0,0 0 0 0,-3 3 0 16,0-1 0-16,2-2 0 0,-1 2-8 0,4 1 8 0,1 1 0 0,0-1-7 0,-2-1 7 0,-1 0 0 0,0 3-2 16,2-2 2-16,0 0 0 0,-2 1 0 0,5-2 0 0,0 3 0 0,0-1 2 0,8-2-2 0,2-1 0 15</inkml:trace>
  <inkml:trace contextRef="#ctx0" brushRef="#br0" timeOffset="-129196.42">2395 16006 0 0,'0'0'619'0,"0"0"-619"0,5 20 0 0,1 0 0 0,3 0-2 16,-9-14 2-16,1-1 0 0,4-1-2 0,-4 2 2 0,-1-1 0 0,0-5 0 0,2 8-2 0,-1-3 2 0,1 0 0 0,-1 3 0 16,1-3 0-16,-2 2 0 0,3 1-3 0,-3-1 3 0,0 0 0 0,1 1-3 15,-1 0 3-15,0-1 0 0,2 2-5 0,-2 0 5 0,0-1 0 0,0 1 0 0,0 1 0 0,0-1 0 0,0 2-5 16,-2-2 5-16,1 0 0 0,1 3-5 0,-2-2 5 0,1 1 0 0,-1-1-4 0,1 1 4 0,-2-1 0 16,1 1 0-16,1 0 0 0,-1-1 0 0,-2 1-4 0,1-1 4 0,0 1 0 0,-2 1-4 15,2-2 4-15,0 1 0 0,-2-1-5 0,1-1 5 0,0 1 0 0,-2 1 0 0,1-1 0 0,-1 0 0 16,1-1-6-16,1 2 6 0,-2-3 0 0,-2 2-6 0,2-2 6 0,0 1 0 0,0 1-6 0,-10 8 6 15,0 0 0-15,0 0 0 0,-2-5 0 0,3 1 0 0,-2 1-5 0,2-3 5 0,0-1 0 0,-2 1-4 16,9-8 4-16,0 0 0 0,2 3-4 0,-11 0 4 0,0 1 0 0,2 2 0 0,-3-3 0 0,0 0 0 16,0 1-5-16,1-2 5 0,1 1 0 0,-2-2-6 0,-1 1 6 0,1 0 0 0,0 0-6 15,0-2 6-15,-1 0 0 0,2 3 0 0,-4-4 0 0,3 0 0 0,-1 2-6 0,0-2 6 0,2 1 0 16,-5 1-6-16,4-4 6 0,-1 2 0 0,0-1-6 0,1-1 6 0,-2 0 0 0,-1-1 0 16,4 0 0-16,-1 0 0 0,-1 0-6 0,2 0 6 0,-1-1 0 0,0 0-6 0,1-1 6 0,2-1 0 0,-3 0-7 15,2-1 7-15,0 0 0 0,0 0 0 0,1 0 0 0,-2-1 0 0,2-2-7 16,0 1 7-16,0 0 0 0,0-1-8 0,3-1 8 0,-2-1 0 0,0 0-8 0,1-1 8 0,-2 1 0 0,1-2 0 15,1 1 0-15,-1 0 0 0,-1-2-8 0,1 0 8 0,0 2 0 0,1-5-5 16,1 3 5-16,-1-1 0 0,0 0-3 0,0-2 3 0,1 3 0 0,-1-3 0 0,-8-13 0 0,0-2 0 0,0 1-3 16,5 1 3-16,-2 0 0 0,4-2-6 0,0 9 6 0,1-1 0 0,-1-2-10 0,1 1 10 0,0 1 0 15,-1-3 0-15,3 2 0 0,2 0 0 0,-5-1-11 0,5 2 11 0,0 0 0 0,-1 0-9 16,4 2 9-16,-2 1 0 0,0-3-1 0,-2-3 1 0,2-1 0 0,-1-1 0 0,3 7 0 0,-3 0 0 16,2-1 6-16,-1-3-6 0,2 0 0 0,-3 0 10 0,3-2-10 0,0 0 0 0,-2 0 10 15,1 4-10-15,1 2 0 0,-2-2 0 0,2 0 0 0,1-1 0 0,-2 2 9 0,4-6-9 0,-1 1 0 0,-1-2 10 16,2 5-10-16,0 0 0 0,0-1 8 0,3 5-8 0,0-2 0 0,-2 0 0 0,2-1 0 15,0 1 0-15,2-1 1 0,1-1-1 0,-2 0 0 0,1-3 1 0,1 14-1 0,-1 1 0 0,2-1 6 16,1-12-6-16,0 1 0 0,1-1 0 0,1 0 0 0,-1 0 0 0,1-2 5 16,-1 16-5-16,-1-1 0 0,1-1-1 0,0 0 1 0,0 0 0 0,0 0-7 0,1-2 7 0,1 1 0 0,-2-4 0 15,4 4 0-15,0-2 0 0,-1 0-11 0,0 1 11 0,3-2 0 0,-1 2-12 0,0-1 12 0,0 1 0 16,3-2-12-16,8-14 12 0,2 3 0 0,0-4 0 0,-11 17 0 0,2 1 0 0,-2-2-7 16,13-5 7-16,0 1 0 0,-2-3-6 0,-1 4 6 0,1 0 0 0,0 0-11 0,-3 7 11 0,2 0 0 15,-2-3 0-15,1 4 0 0,-3 1 0 0,2-1-15 0,-3-3 15 0,1 0 0 0,1 0-13 0,-2 5 13 0,2-2 0 16,1-1 3-16,0 4-3 0,0 1 0 0,0-2 0 0,-1 4 0 0,-1 0 0 0,4-2 21 15,0 2-21-15,1 2 0 0,2-4 33 0,-1 6-33 0,-1-1 0 0,-1-1 30 0,1 2-30 0,2 0 0 16,-1-1 0-16,4 1 0 0,0 0 0 0,-1 3 20 0,1-3-20 0,-3 0 0 0,4 1 8 16,-3 1-8-16,1 1 0 0,2 0-3 0,-3 2 3 0,0 1 0 0,0 0 0 0,0 0 0 0,0 0 0 0,-1 3-9 15,1 0 9-15,-1 2 0 0,3-1-18 0,-4 0 18 0,2-1 0 0,0 3-25 0,0-1 25 16,0-1 0-16,1 1 0 0,-1 4 0 0,2 0 0 0,0 2-22 0,-5 3 22 0,0 1 0 0,-1 0-16 16,1 3 16-16,0 0 0 0,3 2-4 0,-1-4 4 0,-3 0 0 0,2 2 0 15,1-3 0-15,-1 1 0 0,2 0 4 0,-5 4-4 0,-1-3 0 0,3 0-2 0,-7 5 2 0,-1-1 0 0,4 1-15 16,-5 1 15-16,1-1 0 0,0 0 0 0,-1 0 0 0,0 0 0 0,0 1-19 0,-5 2 19 0,1-1 0 15,4 1-14-15,-7-1 14 0,1 1 0 0,3 0-10 0,-6 0 10 0,1 1 0 0,1 0 0 16,-5 2 0-16,1 0 0 0,1-2-8 0,-5 3 8 0,0 0 0 0,0-1 1 0,-2 3-1 0,1 0 0 16,-2 1 3-16,-1-4-3 0,-1-1 0 0,2 3 0 0,-6-3 0 0,0 1 0 0,-3 0 8 15,1-2-8-15,-1 0 0 0,0 0 6 0,0-1-6 0,-3 0 0 0,0 1 0 0,-2-1 0 0,2 1 0 0,-6 0 0 16,3-2 0-16,1 1 0 0,-1-1 8 0,3-2-8 0,-3-1 0 0,0 1 14 16,-2 1-14-16,1-3 0 0,-1 3 12 0,-1-3-12 0,0 0 0 0,1 2 0 0,2-4 0 0,1 0 0 0,-2 1 6 15,2-3-6-15,2 0 0 0,-3 2-5 0,1-2 5 0,1-1 0 0,-1-1-10 0,10-13 10 16,1 0 0-16</inkml:trace>
  <inkml:trace contextRef="#ctx0" brushRef="#br0" timeOffset="-127144.27">27207 16023 0 0,'0'0'640'0,"0"0"-657"0,0 0 17 0,0 0 0 0,0 0-15 16,0 0 15-16,0 0 0 0,0 0-10 0,0 0 10 0,0 0 0 0,0 0 0 0,0 0 0 0,0 0 0 15,0 0-5-15,0 0 5 0,0 0 0 0,0 0-42 0,0 0 42 0,0 0 0 0,0 0 21 16,-2 36-21-16,0-1 0 0,-1 2 0 0,0-30 0 0,0 0 0 0,-1 0-3 0,0-2 3 0,0 3 0 0,-2 0 0 16,1-2 0-16,0-1 0 0,-2 5-19 0,-8 4 19 0,1 1 0 0,-1 2 0 15,1-5 0-15,0 1 0 0,-1 0 17 0,0-1-17 0,0-3 0 0,-1 4 18 0,-1-3-18 0,0 1 0 0,1 0 46 16,-2-4-46-16,2 2 0 0,-2 0 0 0,2-2 0 0,-1 1 0 0,-2 2 84 0,1-3-84 0,0 0 0 16,0 2 89-16,0-3-89 0,0 0 0 0,-1 2 187 0,1-3-187 0,1 0 0 0,-3 2 0 15,3-3 0-15,-2 1 0 0,0 2 101 0,1-3-101 0,-1 1 0 0,-1 0-18 0,-16-1 18 0,2 2 0 0,-1 1 91 16,18-6-91-16,-1 1 0 0,0 0 0 0,-9 1 0 0,-2-1 0 0,-1 1 123 0,4-3-123 0,-1 0 0 15,-1-2 32-15,15-1-32 0,-1 1 0 0,0 0-33 0,-1-1 33 0,0 0 0 0,-1-1 0 16,-12-3 0-16,0 2 0 0,-1-3 103 0,3 0-103 0,-1-1 0 0,-3 0 230 0,30 9-230 0,0 0 0 16,0 0 177-16,-48-16-177 0,0-2 0 0,0-3 0 0,25 10 0 0,0 0 0 0,0-2 7 0,4 1-7 15,1 1 0-15,-3-2-49 0,4-1 49 0,2-1 0 0,-3-2-54 0,3 3 54 0,-1-1 0 16,1-2 0-16,1 2 0 0,2-1 0 0,-1 0-115 0,6 8 115 0,1 0 0 0,0-3-194 0,-7-8 194 0,-1 0 0 16,-1 0-95-16,0-1 95 0,2-1 0 0,-3-1 0 0,11 11 0 0,0 0 0 0,-3-3-34 15,3 0 34-15,1 1 0 0,-2-2-85 0,-3-11 85 0,-1 0 0 0,-1 0-27 0,7 11 27 0,0 0 0 16,-1 0 0-16,3-2 0 0,0 0 0 0,-2-1-43 0,3 0 43 0,0 1 0 0,0-1-6 0,1 0 6 15,0-1 0-15,0 0-34 0,2-15 34 0,0 0 0 0,1 1 0 0,0 4 0 0,0-1 0 16,0-1-12-16,-1 16 12 0,0 0 0 0,1-1-22 0,2-11 22 0,0 0 0 0,4-2-20 0,-2 3 20 16,0-1 0-16,1 1 0 0,1 4 0 0,0 0 0 0,1-2-9 0,0 4 9 0,-1-2 0 0,2 2-37 15,0 1 37-15,-2 1 0 0,2-2 19 0,0 2-19 0,-1-1 0 0,0 0 0 0,4 1 0 16,-1 1 0-16,2-2 2 0,-1-1-2 0,1 2 0 0,-1-3-9 0,3 2 9 0,-1 0 0 0,1 1 12 16,1-3-12-16,0 1 0 0,-1 1 0 0,1 1 0 0,0-2 0 0,2 1 8 0,-3 3-8 15,-1-1 0-15,1-2 36 0,1 3-36 0,2 1 0 0,1-2 27 0,-3 2-27 0,1 2 0 0,2-2 0 16,-2 1 0-16,0-1 0 0,-1 0 46 0,1 3-46 0,0 1 0 0,2-3 24 0,-1 4-24 0,0-1 0 15,-1 0 34-15,2 1-34 0,1-2 0 0,0 1 0 0,-2 3 0 0,0-1 0 0,2 0-21 0,0 3 21 16,0 0 0-16,0 0-22 0,-1 2 22 0,2 2 0 0,0-4-21 0,-3 4 21 0,1-1 0 0,3-1 0 16,-3 4 0-16,-1-2 0 0,2 0-31 0,1 2 31 0,-2 0 0 0,2 0 4 0,-11 1-4 15,1 0 0-15,0 1 51 0,14 2-51 0,-1 0 0 0,2 0 0 0,-1 2 0 0,-1 1 0 0,2 1 62 16,-4 0-62-16,2 1 0 0,1-1 6 0,-4 2-6 0,0-2 0 0,2 2-11 0,-2 1 11 0,0-1 0 16,0 1 0-16,-1 3 0 0,0-1 0 0,2 0-7 0,-1 5 7 0,0-1 0 0,1 1-11 15,0-1 11-15,0 2 0 0,1-2-14 0,-6 2 14 0,0-2 0 0,1 2 0 0,-3 1 0 0,0-1 0 0,2 3-32 16,0-3 32-16,-1 2 0 0,1 0-18 0,-1 2 18 0,0-2 0 0,1 3 0 0,-1-1 0 15,1 0 0-15,2 0 0 0,-6 4 0 0,1-2 0 0,1 0-26 0,-4-2 26 0,-1 0 0 0,1 2 2 16,0 0-2-16,-2 0 0 0,2 2 11 0,-2 0-11 0,0-1 0 0,2 0 0 0,-3 1 0 0,0 0 0 16,2 3-17-16,-7-1 17 0,0-1 0 0,1 3 16 0,-1 1-16 0,1-1 0 0,-1 0-4 0,-2 0 4 15,0-3 0-15,2 1 0 0,-2 1 0 0,0-1 0 0,0 1 48 0,0-1-48 0,-1 0 0 16,0 2 26-16,-3 0-26 0,0-1 0 0,-3 2-24 0,1-1 24 0,0-1 0 0,-2 3 0 0,2-4 0 16,0 0 0-16,-2 0-4 0,-4 1 4 0,1 0 0 0,-2-1 24 0,-3 1-24 0,2-1 0 0,-2 0-18 15,-2-3 18-15,1 1 0 0,-3-1 0 0,-1-4 0 0,-2 0 0 0,-1-1-31 0,-1 0 31 0,-1 1 0 16,-3 0 29-16,0-3-29 0,0 0 0 0,0 0 18 0,-4-5-18 0,2 0 0 0,-2 1 0 15,-4-3 0-15,2-1 0 0,-1 1 6 0,1-5-6 0,1-1 0 0,-1 1 94 0,-3-4-94 0,1 0 0 16,-3 1 150-16,1-2-150 0,-1 0 0 0,0 2 0 0,2-4 0 0,0 2 0 0,-2-1 29 16,6-2-29-16,0-1 0 0</inkml:trace>
  <inkml:trace contextRef="#ctx0" brushRef="#br0" timeOffset="-124008.08">2772 16243 0 0,'0'0'658'0,"0"0"-659"0,2 9 1 0,0 1 0 15,1 0-2-15,-3-5 2 0,0 0 0 0,1 3-3 0,1-4 3 0,-2 1 0 0,1 1 0 0,-1 0 0 16,0 0 0-16,2-1-3 0,-2 0 3 0,0 1 0 0,1 1-3 0,-1-2 3 0,0 1 0 0,3 1-3 16,-3-1 3-16,0 0 0 0,0 0 0 0,0 0 0 0,0-1 0 0,0 2-4 0,0 0 4 15,0-1 0-15,-3 1-3 0,3-2 3 0,0 1 0 0,-1 2-2 0,-1-3 2 0,1 2 0 0,1 0 0 16,-2-1 0-16,1 1 0 0,-2 0-1 0,1 0 1 0,0-2 0 0,1 4-1 0,-2-1 1 0,1-2 0 15,-1 2 0-15,2 0 0 0,-2-1 0 0,-1 0 0 0,1 0 0 0,-2 1 0 0,2 0 0 16,0-1 0-16,0 0 0 0,0 2 0 0,0-2 0 0,-1 0 0 0,-1 0 0 0,0 0 0 0,1-1 0 16,-1 2 0-16,2-2 0 0,-2 0 0 0,-2 2 0 0,3-1 0 0,-1-2 0 0,-3 2 1 0,2-1-1 15,0-1 0-15,-1 2 0 0,-1-2 0 0,1 1 0 0,-1 1 0 0,-1-2 0 0,2 1 0 0,-1 0 0 16,-13 6 0-16,0-1 0 0,-2 3 0 0,2-3 0 0,-2-2 0 0,2 2 1 0,0-3-1 16,2-2 0-16,0 3 0 0,0-4 0 0,1 1 0 0,-2 0 1 0,3-1-1 0,2 0 0 0,-4-2 0 15,5-1 0-15,-3 1 0 0,-1-1 0 0,2 0 0 0,2-1 0 0,-4 0 0 0,0-1 0 16,3 0 0-16,-5 3 0 0,5-3 0 0,-3 0 0 0,0 0 0 0,3-1 0 0,-2-1 0 0,-1 2 0 15,0-2 0-15,1-1 0 0,-1 2 0 0,0-2 0 0,-3 1 0 0,0-1 1 0,4-2-1 0,-2 0 0 16,-2 0 2-16,1 0-2 0,0 1 0 0,2-5 3 0,-18 0-3 0,1 1 0 0,-1-3 0 0,7 2 0 16,1-1 0-16,1 0 17 0,4-2-17 0,-3 1 0 0,0-2 39 0,1 1-39 0,1 0 0 15,-5-1 53-15,9 2-53 0,-1 2 0 0,-1-3 0 0,2 5 0 0,-1-1 0 0,0 0 51 0,4-1-51 16,-3 1 0-16,1-1 42 0,2 2-42 0,-1 2 0 0,3-2 28 0,-3 0-28 0,1 1 0 0,-1-1 0 16,3-2 0-16,-3 0 0 0,1-1 11 0,1-3-11 0,-2-1 0 0,1-2 1 0,-1 2-1 15,1-1 0-15,-2 0-4 0,-2 1 4 0,2 0 0 0,0 0 0 0,0-4 0 0,0 1 0 0,0-1-4 16,2 3 4-16,0 1 0 0,-1-3-8 0,-2 3 8 0,0 1 0 0,0-2-16 0,0-5 16 0,2 4 0 0,-2-4 0 15,4-3 0-15,1 0 0 0,-3 0-22 0,2 1 22 0,0 2 0 0,1-1-26 0,-3 2 26 16,4 1 0-16,-2-2-31 0,3-3 31 0,0 0 0 0,1 0 0 0,1 6 0 0,-2-1 0 0,-1-3-36 16,2 0 36-16,0-1 0 0,-3-1-33 0,6-1 33 0,-2 0 0 0,-1-1-18 15,3 3 18-15,0-1 0 0,0-2 0 0,0 2 0 0,1 2 0 0,-1-2 3 0,4-2-3 0,0 1 0 16,-1-3 20-16,1 2-20 0,2 0 0 0,-3 0 20 0,3 4-20 0,0 0 0 0,-1-2 0 0,2-3 0 0,2 1 0 16,-1-1 13-16,1 0-13 0,0 2 0 0,1-2 9 0,-1 14-9 0,2 1 0 0,-1-1 5 15,2-17-5-15,-2 1 0 0,4 0 0 0,-1-2 0 0,1 1 0 0,1 0-1 0,-3 14 1 0,0 3 0 0,1-3 3 16,-1 3-3-16,1-2 0 0,0 1 13 0,1-16-13 0,1 3 0 0,3-4 0 0,-5 17 0 15,1 1 0-15,1-2 13 0,0 2-13 0,0-1 0 0,3-2 7 0,3-14-7 0,3-1 0 0,-1 1 0 16,-2 6 0-16,3-2 0 0,0 1 0 0,-6 14 0 0,-3-1 0 0,3 0 2 0,-1 1-2 0,1 1 0 16,1-3 1-16,10-8-1 0,-3 0 0 0,4-2-9 0,-9 12 9 0,0 0 0 0,0-2 0 15,3 1 0-15,-3 1 0 0,2-2-18 0,12-10 18 0,-2-1 0 0,1 1-20 0,-1 7 20 0,-2 0 0 16,2-3-20-16,0 9 20 0,-2-3 0 0,1 1 0 0,0 4 0 0,1-1 0 0,0-1-21 16,-3-1 21-16,2 1 0 0,1 0-21 0,-5 0 21 0,1 1 0 0,0 1-17 0,-2 0 17 0,0 2 0 15,0-2 0-15,-1 0 0 0,1 0 0 0,-1 0-15 0,2 5 15 0,-2-1 0 0,2 0-6 0,1 1 6 16,0-1 0-16,-1 1 10 0,1 2-10 0,1 0 0 0,0 1 0 0,0-1 0 0,1 0 0 0,0-2 22 15,4 2-22-15,-2 0 0 0,-1 2 20 0,1 0-20 0,0 1 0 0,3 1 5 0,-2-2-5 0,3-1 0 16,-2 3 0-16,1 0 0 0,0 0 0 0,0 0-13 0,2 3 13 0,-2-1 0 0,3 1-11 16,-3 2 11-16,2-1 0 0,1 2 3 0,-3 2-3 0,-1 0 0 0,3 0 0 0,-1 0 0 15,-1-1 0-15,2 3 22 0,0-3-22 0,-2 1 0 0,2 1 35 0,-1 0-35 0,2-1 0 0,-1 2 30 16,3 1-30-16,-1 2 0 0,0 1 0 0,-1 0 0 0,0 1 0 0,-1 1 15 0,-6-1-15 0,4-1 0 16,-3 1-3-16,1-1 3 0,1 0 0 0,1 1-9 0,-2-1 9 0,0 0 0 0,2 1 0 0,2 2 0 15,-2-2 0-15,0 2-5 0,-1 2 5 0,-2 0 0 0,3 2 0 0,-4-3 0 0,-1 0 0 0,1 1 9 16,0-2-9-16,-2-1 0 0,3 3 0 0,-1-3 0 0,-1 0 0 0,1 2 13 0,-5 2-13 15,2 0 0-15,-1 2 12 0,-2-1-12 0,1 0 0 0,0 2 16 0,2-3-16 0,-2 2 0 0,-1-2 0 16,-2 4 0-16,0-1 0 0,0 0 14 0,-3 2-14 0,-1-1 0 0,2 1 11 0,-4 0-11 0,0-1 0 0,2 0-1 16,-4 0 1-16,0 0 0 0,0 3 0 0,0-2 0 0,1 1 0 0,-3-1-16 15,-2 1 16-15,-2 0 0 0,2 0-20 0,-4-1 20 0,1 0 0 0,-3 1-24 0,3-2 24 0,-2 2 0 16,1 1 0-16,-4-1 0 0,0-1 0 0,1 2-31 0,-5 1 31 0,3 0 0 0,-3 0-34 16,0 1 34-16,0-1 0 0,0 1-36 0,-5 1 36 0,1-1 0 0,-3 0 0 0,0 0 0 0,-1 0 0 0,1 1-29 15,-1-6 29-15,2 1 0 0,-3 0-23 0,-2-3 23 0,1 1 0 0,-2-2-21 16,-2 1 21-16,-3 1 0 0,0 0 0 0,1 0 0 0,-1 0 0 0,-1 0-22 0,3 4 22 0,-2-3 0 0,-1 2-26 15,-6 1 26-15,-1-1 0 0,0 1-31 0,2-3 31 0,0 1 0 0,-4-1 0 0,0-2 0 0,0-2 0 16,-2 2-35-16,-1-3 35 0,-3 0 0 0,1 0-37 0,0-1 37 0,2-2 0 0,-2 2-26 16,0-2 26-16,1-1 0 0</inkml:trace>
  <inkml:trace contextRef="#ctx0" brushRef="#br0" timeOffset="-118969.18">26749 16144 0 0,'0'0'461'0,"0"0"-461"16,0 0 0-16,0 0 0 0,0 0-19 0,0 0 19 0,0 0 0 0,0 0-8 16,0 0 8-16,0 0 0 0,0 0 0 0,0 0-12 0,0 0 12 0,0 0 0 0,0 0 0 0,0 0 0 0,0 0 0 0,0 0 3 15,0 0-3-15,0 0 0 0,0 0-18 0,0 0 18 0,0 0 0 0,0 0-53 0,-5 7 53 0,1-1 0 16,-2 5 0-16,6-11 0 0,0 0 0 0,0 0 17 0,0 0-17 0,0 0 0 0</inkml:trace>
  <inkml:trace contextRef="#ctx0" brushRef="#br0" timeOffset="-118786.35">26806 16152 0 0,'0'0'617'0,"0"0"-617"16,0 0 0-16,0 0 0 0,0 0-12 0,0 0 12 0,0 0 0 0,0 0-17 0,0 0 17 0,0 0 0 15,0 0-3-15,0 0 3 0,0 0 0 0</inkml:trace>
  <inkml:trace contextRef="#ctx0" brushRef="#br0" timeOffset="-118652.83">26806 16152 0 0,'0'0'893'0,"0"0"-957"0,0 0 64 0,0 0 0 16,0 0-44-16,0 0 44 0,0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13:40.0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20514 4566 0 0,'0'0'305'0,"0"0"-315"0,-3 2 10 0,1 0 0 0,-2 2 0 16,3-3 0-16,0 0 0 0,-1-1-8 0,1 1 8 0,0 1 0 0,0 0 6 0,0-1-6 0,0-1 0 15,-1 3 0-15,2-1 0 0,0 0 0 0,-2 1 0 0,1-2 0 0,0 1 0 0,0 1-13 16,0-1 13-16,0 2 0 0,0-1-11 0,1-3 11 0,0 0 0 0,0 0 2 0,-4 7-2 0,0 1 0 0,0 1 0 16,1-6 0-16,0 2 0 0,-1 0 3 0,1 1-3 0,0-1 0 0,-2 2 1 0,0-1-1 15,0-1 0-15,0 2-7 0,-1-1 7 0,1 0 0 0,-2 4 0 0,-9 1 0 0,0 4 0 0,-1 0 5 16,1-2-5-16,-1-1 0 0,-2 1 2 0,2-3-2 0,1 1 0 0,-3-2-1 15,2 2 1-15,-1-2 0 0,-1 1 0 0,3-2 0 0,-1 0 0 0,1-1 1 0,-1 2-1 0,0-2 0 0,0 2 8 16,0-1-8-16,-1-3 0 0,-1 2 8 0,2 0-8 0,-2-1 0 0,0 1 0 0,0-2 0 0,0 1 0 16,1 1-1-16,-2-1 1 0,1 0 0 0,-1 2-3 0,20-8 3 0,0 0 0 0,0 0 9 0,0 0-9 15,0 0 0-15,0 0 0 0,-73 20 0 0,1 0 0 0,0 2 9 0,54-17-9 0,2-1 0 16,-3 2-1-16,3-2 1 0,-1 0 0 0,-2 0-7 0,1 0 7 0,0 0 0 0,1 3 0 0,-15 1 0 16,-1-2 0-16,-1 2-3 0,18-6 3 0,-1 2 0 0,0 0 5 0,0-1-5 0,1 1 0 0,-3-1-5 15,-11 1 5-15,-1 2 0 0,0 0 0 0,16-5 0 0,-1 1 0 0,-1 1-9 0,2-2 9 0,1 0 0 16,-3 3-10-16,2-3 10 0,-1-1 0 0,-3 3 7 0,3-2-7 0,-1 0 0 0,1 1 0 15,-3-2 0-15,0 0 0 0,0 3 15 0,0-3-15 0,1 0 0 0,-3 0 8 0,-15 1-8 0,1 0 0 16,-1 0-1-16,17-1 1 0,1 0 0 0,0 0 0 0,-11-1 0 0,-1 0 0 0,0 0 5 16,15 1-5-16,1 0 0 0,-3-2 10 0,-9-1-10 0,0-1 0 0,-1 2-3 0,12 0 3 0,0-1 0 0,0 1 0 15,1-1 0-15,0 2 0 0,-3-4-14 0,1 4 14 0,0-1 0 0,-1-3-14 16,0 2 14-16,-1 1 0 0,1-3 13 0,0 1-13 0,0 0 0 0,-2-2 0 0,2 0 0 0,1 1 0 0,-3 0-1 16,2 0 1-16,0-1 0 0,-1 0-3 0,1-2 3 0,1 0 0 0,-4 1-6 0,3-1 6 0,1 2 0 15,-3-3 0-15,3 1 0 0,-1 1 0 0,0-1 9 0,1 1-9 0,1-1 0 16,-3-1 7-16,4 0-7 0,-1 1 0 0,-1-2-3 0,2-1 3 0,1 2 0 0,-2-3 0 0,3 3 0 0,-1-3 0 15,-1 2-2-15,1-3 2 0,2 4 0 0,-2-2 6 0,1-1-6 0,1 1 0 0,0-1 15 16,1 1-15-16,1-1 0 0,-3-1 0 0,2 0 0 0,1 2 0 0,0-2 9 0,-1 1-9 0,1 1 0 0,0 0-11 16,2-4 11-16,-1 2 0 0,-1 1-4 0,4-1 4 0,0-1 0 0,-3 1 0 0,4 0 0 15,0-2 0-15,-2 2 8 0,3-1-8 0,0 1 0 0,0 0 2 0,2-3-2 0,0 2 0 0,-1-1-13 16,2 1 13-16,0 1 0 0,-2-3 0 0,2 3 0 0,0-2 0 0,3 0-9 0,-3 0 9 16,0-1 0-16,2-2 5 0,-1 3-5 0,0 0 0 0,2-2 9 0,0 2-9 0,0 0 0 0,0-1 0 15,1 0 0-15,0 0 0 0,2-1 9 0,-1 1-9 0,-1 0 0 0,1-2 1 0,1 2-1 0,0-1 0 16,2-1 0-16,-2 2 0 0,0-1 0 0,1 0 0 0,0 1 0 0,1 1 0 0,-1-3 7 15,1 2-7-15,0 1 0 0,2-4 1 0,-2 3-1 0,0 2 0 0,3-4-10 0,-2 3 10 0,0 1 0 16,3-3 0-16,-1 1 0 0,0 3 0 0,2-4-3 0,-2 1 3 0,1 2 0 0,1-3 3 16,0 2-3-16,1-1 0 0,-1 0 11 0,2 0-11 0,0 1 0 0,0-1 0 0,10-8 0 0,-1-1 0 15,4 2 6-15,-4 3-6 0,0-1 0 0,2 3 2 0,-2 2-2 0,0 2 0 0,0-2 3 0,-1 1-3 16,0 3 0-16,1-3 0 0,-4 3 0 0,0 1 0 0,1-1-4 0,0 2 4 0,0-1 0 0,-1 1-15 16,1 1 15-16,1 1 0 0,-1-2-3 0,-2 3 3 0,0 0 0 0,1-4 0 15,0 6 0-15,-2-2 0 0,2 2 7 0,1-1-7 0,0 1 0 0,0-2 3 0,4 1-3 0,0 1 0 0,3-2-6 16,0 0 6-16,-1 1 0 0,2-2 0 0,-1 3 0 0,-1-1 0 0,0-1-4 0,1 1 4 0,-1 2 0 15,0-4 10-15,2 4-10 0,1 1 0 0,-1-3 16 0,-3 5-16 0,2-2 0 0,1-1 0 16,-3 3 0-16,1 1 0 0,0-2 1 0,-1 2-1 0,0 0 0 0,1 0 2 0,0 2-2 0,0-2 0 0,1 1-1 16,-1 2 1-16,0-2 0 0,2 2 0 0,0 1 0 0,-1-1 0 0,2 1 12 15,-3 0-12-15,0 0 0 0,0 1 15 0,-1 0-15 0,1-1 0 0,1 2-2 0,-3 1 2 0,1-2 0 0,0 2 0 16,-1 1 0-16,0-1 0 0,1 0-9 0,-1 2 9 0,-1-1 0 0,1 0 2 0,0 4-2 0,-1-3 0 16,1 2 6-16,-3-1-6 0,2 1 0 0,0 0 0 0,0-1 0 0,-1 1 0 0,4 2 12 15,-3 0-12-15,0-1 0 0,1 1 2 0,-2 0-2 0,0 0 0 0,2-1 12 0,-2 1-12 0,1 0 0 16,-2 1 0-16,-3 1 0 0,-1-1 0 0,4 2 7 0,-3 0-7 0,-1 0 0 0,2 0 11 15,-4 0-11-15,-1-2 0 0,3 4-7 0,-3-2 7 0,1 0 0 0,0 4 0 0,-3-6 0 0,-1 1 0 0,2 2-9 16,-3-3 9-16,-1 0 0 0,2 2-2 0,-2 1 2 0,-1-1 0 0,1 1 15 16,-1-1-15-16,-1 1 0 0,3 0 0 0,-7-7 0 0,1-1 0 0,-1 2 14 0,4 14-14 0,0 0 0 0,2 1 9 15,-5-2-9-15,0-1 0 0,2 4 11 0,-5-2-11 0,0-2 0 0,2 4 0 0,-5-1 0 16,0-1 0-16,-1 2 15 0,-2 0-15 0,0 1 0 0,-2 1 11 0,-1-3-11 0,-1-2 0 0,0 4 10 16,-3 0-10-16,-1-2 0 0,-2 2 0 0,-2 0 0 0,1 1 0 0,-1-1-10 0,-5-2 10 15,-2 1 0-15,1 1-15 0,-7-2 15 0,0 0 0 0,-1 2-18 0,-2-1 18 0,0-1 0 0,-1 1 0 16,-1-4 0-16,0 0 0 0,-2 1-14 0,3-6 14 0,-1-2 0 0</inkml:trace>
  <inkml:trace contextRef="#ctx0" brushRef="#br0" timeOffset="17299.46">9103 4806 0 0,'0'0'347'0,"0"0"-396"16,-6 0 49-16,1 0 0 0,0-1 0 0,2 0 0 0,0 0 0 0,0 0-29 0,0 1 29 15,0 0 0-15,-2-3-12 0,1 3 12 0,0-1 0 0,0-2-1 0,0 3 1 0,0-2 0 0,-1 1 0 16,-1 0 0-16,1 1 0 0,-2-3 0 0,0 2 0 0,1 0 0 0,-2 0 0 0,1 0 0 0,0-1 0 0,-1 1 0 16,-1 0 0-16,1 0 0 0,0 1 0 0,0 0 0 0,-3 0 0 0,2-3 13 0,-14 2-13 15,1 0 0-15,-1-2 0 0,0 2 0 0,0-1 0 0,-1 2-3 0,1-1 3 0,0 0 0 16,-1-1 0-16,3 2 0 0,1 0 0 0,-2-1 5 0,1 1-5 0,1 0 0 0,-1-3 11 0,1 3-11 0,1 0 0 16,-3 0 13-16,4 0-13 0,-1 0 0 0,-2-2 0 0,4 2 0 0,-4 0 0 0,0-2 12 15,2 1-12-15,-1-1 0 0,-2 1-12 0,1-1 12 0,0 1 0 0,0 0-11 0,0-1 11 0,-2 1 0 16,1-1 0-16,-13 1 0 0,-3 0 0 0,1-1-11 0,6 2 11 0,-1 0 0 0,0 0-11 0,7 0 11 15,-4 0 0-15,1 0-5 0,2 0 5 0,0 0 0 0,-1 0 0 0,2 0 0 0,-1 0 0 16,-2-2-1-16,6 2 1 0,0 0 0 0,-2 0 0 0,2 0 0 0,-2 0 0 0,-1 0 0 0,2 0 0 16,1 0 0-16,-2 0 0 0,-1 0 0 0,-2-1 0 0,-1-1 0 0,3 2 0 0,-1 0 0 0,-1-3 3 15,27 3-3-15,0 0 0 0,0 0-3 0,-59 0 3 0,0 0 0 0,2 0 0 16,26 0 0-16,2 0 0 0,0 1 0 0,2-1 0 0,-2 0 0 0,0 2 0 0,2-1 0 0,-2 0 0 16,-1 0 16-16,1-1-16 0,-1 2 0 0,1-2 0 0,1 0 0 0,-2 0 0 0,0 2 15 0,2-2-15 0,0 0 0 15,-3 1 10-15,3 0-10 0,1-1 0 0,-5 2 2 0,6-1-2 0,2 1 0 0,-3 0 0 16,-5 0 0-16,2-2 0 0,0 4-6 0,0-2 6 0,1 0 0 0,-1-1-16 0,-1 2 16 0,3-1 0 15,-4 0-14-15,4-2 14 0,1 0 0 0,-1 2 0 0,1-2 0 0,0 0 0 0,-1 1-6 16,3-1 6-16,-1 0 0 0,1 3 10 0,-3-2-10 0,0 0 0 0,-2 2 4 0,4-3-4 0,0 0 0 0,-2 1 0 16,2-1 0-16,0 0 0 0,-2 0-5 0,1 0 5 0,1 0 0 0,0 1-6 15,-1 0 6-15,1-1 0 0,-2 3-4 0,3-2 4 0,0 0 0 0,0 0 0 0,0-1 0 0,1 0 0 0,-3 3 0 16,-1-3 0-16,1 1 0 0,-1 2 0 0,5 0 0 0,-3-2 0 0,-1 2 0 0,0-2 0 0,0 0 0 16,-3 0 0-16,2-1 0 0,1 0 0 0,-1 2 0 0,3-2 0 0,0 2 0 0,-2-1 0 15,3 0 0-15,0-1 0 0,-1 2 0 0,1-1 0 0,0-1 0 0,-3 3 0 0,1-3 0 0,2 0 0 16,-3 0 24-16,2 0-24 0,1 0 0 0,0 1 16 0,1-1-16 0,-2 0 0 0,1-1 18 15,0 1-18-15,-2 0 0 0,1 0 0 0,2 1 0 0,0 1 0 0,-1 1 4 0,2-1-4 0,1 0 0 16,-1 1 1-16,-1-3-1 0,2 1 0 0,-3 0-4 0,1-1 4 0,1 2 0 0,0 0 0 0,0-1 0 16,-1-1 0-16,2 2-27 0,0-2 27 0,-2 0 0 0,1 3-4 0,2-3 4 0,-1 0 0 0,-3 1 23 15,6 0-23-15,0 0 0 0,-2 1 0 0,8-1 0 0,1 0 0 0,-2 0-11 16,1-1 11-16,1 0 0 0,-4 2-6 0,1-2 6 0,-1 0 0 0,0 2 1 0,-3-2-1 0,3 0 0 0,-3 0 0 16,0 0 0-16,0 0 0 0,-2-2 3 0,3 2-3 0,-1 0 0 0,0-2 5 0,0 2-5 0,2 0 0 15,-3 2 2-15,3-2-2 0,1 0 0 0,-3 2 0 0,4-2 0 0,-3 0 0 0,1 2-2 16,1-2 2-16,1 0 0 0,-2 0-3 0,2 0 3 0,0 0 0 0,1 0-3 0,7 0 3 15,1 0 0-15,-1-1 0 0,2 1 0 0,1 0 0 0,-4-1-5 0,3 1 5 0,1 0 0 0,-4-1-5 0,2 1 5 16,2 0 0-16,-3 0-4 0,1 0 4 0,1 0 0 0,-1 0 0 0,-1 0 0 0,2 0 0 0,-2 1-1 16,1-1 1-16,2 0 0 0,-3 1 5 0,0-1-5 0,2 0 0 0</inkml:trace>
  <inkml:trace contextRef="#ctx0" brushRef="#br0" timeOffset="18734.18">10085 4087 0 0,'0'0'342'0,"0"0"-331"0,2-3-11 0,-1 0 0 0,0-1 13 0,-1 1-13 0,0 0 0 0,1-2 44 16,-1 1-44-16,0 0 0 0,-1-1 0 0,0 1 0 0,0 0 0 0,-1-2 41 0,0 1-41 0,0-1 0 16,-1 1 5-16,1 0-5 0,-2 0 0 0,-1-2-11 0,-1 3 11 0,1-2 0 0,-1 0 0 15,0 0 0-15,0 1 0 0,0 0-9 0,-13-6 9 0,2 1 0 0,-3 0 13 0,-1 2-13 0,2 0 0 0,-2-1 10 16,0 3-10-16,0 0 0 0,0-1 0 0,0 3 0 0,1 1 0 0,-1-3 4 16,-1 4-4-16,2 0 0 0,-2-1 16 0,1 1-16 0,0 1 0 0,-2 0 26 0,-11 2-26 0,-1-1 0 0,-2 3 0 15,20-1 0-15,-1-1 0 0,-2 1 14 0,2 2-14 0,0 0 0 0,-1-2 1 16,-13 5-1-16,-1 1 0 0,1 0 12 0,5 0-12 0,-1 1 0 0,-1 0 0 0,14-4 0 0,1 0 0 0,-2 3 10 15,-9 3-10-15,0 1 0 0,-1 0 12 0,2-1-12 0,-1 1 0 0,0 0 5 0,13-4-5 0,0-1 0 16,-2 0 0-16,-8 7 0 0,0 0 0 0,-1-1-35 0,3 0 35 0,1-1 0 0,-2 3-49 16,4-3 49-16,-1 2 0 0,0 3-20 0,11-10 20 0,0 1 0 0,-3 2 0 0,1 0 0 0,2 1 0 15,-4 0 17-15,2 1-17 0,1 0 0 0,-1 3 12 0,3-3-12 0,-1-1 0 0,-1 4 8 16,2 1-8-16,0-2 0 0,0 2 0 0,0 1 0 0,2-2 0 0,-1 1 19 0,2 0-19 0,0-1 0 0,-1 2 19 16,3 0-19-16,0-1 0 0,0 1 24 0,2-1-24 0,0 0 0 0,1 2 0 0,2-3 0 15,0 1 0-15,2 0 0 0,-1 0 0 0,3 0 0 0,0 1 13 0,1-3-13 0,1 2 0 16,0 0 21-16,2-2-21 0,1-2 0 0,-1 4 0 0,3-3 0 0,0 0 0 0,0 1 9 0,2-3-9 15,1 0 0-15,-1 1 0 0,4 1 0 0,-1-2 0 0,-1 1-6 0,17 4 6 0,2 1 0 0,0 1 0 16,-4-8 0-16,-1 2 0 0,2 0 7 0,-3-4-7 0,-1-1 0 0,2 3 26 0,-2-5-26 0,-1 0 0 16,2 1 22-16,-1-4-22 0,-1 2 0 0,1-1 0 0,2 0 0 0,-1-1 0 0,1 0 0 15,-1-1 0-15,-3 0 0 0,4 1 1 0,-7-3-1 0,2 0 0 0,1-1-1 0,-3-1 1 0,-1-1 0 16,0 1 0-16,-3-1 0 0,1 0 0 0,1-3 6 0,-3 3-6 0,-1 1 0 0,2-4 22 16,-3 2-22-16,0-3 0 0,0 1 11 0,-3-1-11 0,1 0 0 0,-1-1 0 0,-1-1 0 0,-2 0 0 0,2-1-4 15,-7 5 4-15,0-1 0 0,1 1 1 0,7-10-1 0,1 1 0 0,0-2 26 0,-8 8-26 0,-1-2 0 16,2 1 0-16,-1-3 0 0,1 2 0 0,0-3 13 0,-1 1-13 0,1 0 0 0,0-2 2 15,-2-1-2-15,1 2 0 0,0-1-3 0,-2-1 3 0,0 1 0 0,2-3 0 0,-4 1 0 0,0 0 0 16,2 1 3-16,-5-1-3 0,0 0 0 0,2-1 19 0,-4 0-19 0,0 0 0 0,3 0 36 16,-5 0-36-16,1 1 0 0,-2-1 0 0,-1 2 0 0,0-2 0 0,0 1 12 0,-2 0-12 0,0-1 0 15,-3 1-11-15,0 1 11 0,0 1 0 0,-2-3 4 0,-3 3-4 0,0-1 0 0,-1 0 0 16,-13-7 0-16,0 2 0 0,-1-2-13 0,-1 7 13 0,0-1 0 0,-3 2-3 0,1 3 3 0,0 1 0 16,-2-2 19-16,1 5-19 0,0-1 0 0,-2 0 0 0,0 3 0 0,-4-1 0 0,1-1 24 0,-1 5-24 0,-2 0 0 15,2-2 17-15,2 2-17 0,1 1 0 0,0 0 14 0,-6 0-14 0,2-1 0 0,-1 0 0 16,1 0 0-16,0 1 0 0</inkml:trace>
  <inkml:trace contextRef="#ctx0" brushRef="#br0" timeOffset="21954.77">14253 9355 0 0,'0'0'339'0,"0"0"-340"15,-4-2 1-15,0 1 0 0,-2 0 5 0,5 1-5 0,0 0 0 0,-2-1 3 0,2 1-3 0,0 0 0 0,-1-1 0 16,1 1 0-16,0 0 0 0,0-1 0 0,1 1 0 0,0 0 0 0,-2-1 11 0,2 1-11 0,0 0 0 0,-2-2 19 16,2 2-19-16,0 0 0 0,-2 0 0 0,2 0 0 0,0 0 0 0,-1 0 10 0,1 0-10 0,0 0 0 0,0 2 1 15,0-1-1-15,0 0 0 0,0 0 14 0,0 0-14 0,0 0 0 0,2 0 0 16,-2 1 0-16,0-1 0 0,2 3 25 0,-1-4-25 0,0 3 0 0,0-1 16 0,0 1-16 15,0-2 0-15,1 5 4 0,-1-3-4 0,0 0 0 0,2 1 0 0,-1 0 0 0,0 0 0 0,3 0 3 0,-3 0-3 16,0 1 0-16,2 0 8 0,-1 1-8 0,0-1 0 0,2 1 12 0,-1-1-12 0,0 1 0 0,1 1 0 16,-1 0 0-16,0-2 0 0,1 2 6 0,0 0-6 0,0-1 0 0,2 3-1 0,-1-3 1 0,0 0 0 15,0 2 10-15,-6-8-10 0,0 0 0 0,0 0 0 0,24 24 0 0,-1 1 0 0,1-1 8 0,-8-9-8 16,-1 0 0-16,4 1 7 0,-3-2-7 0,-1 0 0 0,1 0 7 0,-3 0-7 0,0-2 0 0,3 0 0 16,-4-1 0-16,1 1 0 0,1 1 11 0,-14-13-11 0,0 0 0 0,0 0 6 15,21 18-6-15,0 2 0 0,1 0 2 0,-19-17-2 0,1 1 0 0,-1-1 0 0,-1-2 0 0,0 1 0 0,1 3-10 16,-1-2 10-16,0 1 0 0,2-1-17 0,-2 1 17 0,0 1 0 0,2-2-21 0,-2 1 21 15,1 1 0-15,0 1 0 0,-1-3 0 0,0 1 0 0,0 2-23 0,-1 0 23 0,0-1 0 0,0-1-22 16,-1 0 22-16,0 1 0 0,0 2-15 0,-1-3 15 0,0 0 0 0,-1 1 0 0,0-1 0 0,0 1 0 16,-2-1-17-16,-1-1 17 0,1 0 0 0,0 1-13 0,0-2 13 0,0 0 0 0,-2 3-14 15,0-3 14-15,1 1 0 0,-2-2 0 0,1 0 0 0,-1 0 0 0,0 2-20 16,0-3 20-16,0 0 0 0,0 2-16 0,0-2 16 0,-1 0 0 0,1 0-12 0,1 0 12 0,0 0 0 0,-3 0 0 0,3-1 0 16,0 0 0-16,-2 0-11 0,1 1 11 0,1 0 0 0,0-2-2 0,1 1 2 0,0 0 0 0,-1 0-1 15,1-1 1-15,1 1 0 0,-1-1 0 0,2 2 0 0,0-2 0 0,-1 0 7 16,2 2-7-16,0-1 0 0,-1 0 6 0,0 1-6 0,1 0 0 0,0-2 7 0,1 2-7 0,0 0 0 0,-1-2 0 15,2 2 0-15,0 0 0 0,-2-1 7 0,2 1-7 0,0 0 0 0,-2 0 6 0,2 0-6 0,0 0 0 16,0 0 2-16,0 0-2 0,0 0 0 0,0 1 0 0,0-1 0 0,0 0 0 0,0 1-2 16,0 0 2-16,0 0 0 0,-1 0-5 0,1 0 5 0,0 0 0 0,-1-1-4 0,0 2 4 0,0 0 0 15,0 0 0-15,-1-1 0 0,0 1 0 0,0-2-5 0,-1 0 5 0,1 0 0 0,-2 2-15 16,1-2 15-16,0 0 0 0,0 2-9 0,-1-2 9 0,0 0 0 0,0 0 0 0,-1 0 0 0,-1 0 0 0,1-2-5 16,5 2 5-16,0 0 0 0,0 0 0 0,-12-2 0 0,-1-3 0 0,0 1 1 0,6 3-1 0,-2-1 0 15,2-1 0-15,1 0 0 0,0 0 0 0,-2-1 4 0,0-1-4 0,1 1 0 0,0 0 10 16,1 0-10-16,-1 0 0 0,0-2 10 0,2 1-10 0,0 0 0 0,-2 0 0 0,3 1 0 0,-2-3 0 15,0 1-1-15,2-1 1 0,0 2 0 0,-1-3 10 0,2 3-10 0,0 1 0 0,-2-4 14 16,3 3-14-16,0-3 0 0,0 1 0 0,1 0 0 0,0 0 0 0,-1 0 14 0,2 1-14 0,0-2 0 16,0 0 15-16,1 1-15 0,0 0 0 0,1-1 11 0,0 1-11 0,0 0 0 0,2 0 0 15,0-1 0-15,-1 1 0 0,2 0 0 0,0 1 0 0,0-1 0 0,0-2-10 0,2 3 10 0,-2 0 0 16,1 0-18-16,0 1 18 0,0-1 0 0,2 0 0 0,-1 0 0 0,0 0 0 0,0 1-20 0,0 1 20 16,1 0 0-16,0-1-12 0,-8 5 12 0,0 0 0 0</inkml:trace>
  <inkml:trace contextRef="#ctx0" brushRef="#br0" timeOffset="22288.12">14990 9632 0 0,'0'0'370'0,"0"0"-370"0,0 3 0 0,0-1 0 15,-2 3-5-15,2-4 5 0,0 1 0 0,-2 2-10 0,2 0 10 0,0-1 0 16,-2 1-1-16,2 0 1 0,0 0 0 0,-3 0 0 0,3 0 0 0,0 2 0 0,-2-2 15 0,1 0-15 0,0 2 0 0,0 1 16 16,0 1-16-16,0-3 0 0,0 1 5 0,0 1-5 0,0-1 0 0,-1 1 0 15,1 1 0-15,0-1 0 0,-2 0 2 0,3-7-2 0,0 0 0 0,0 0 0 0,-4 16 0 0,0-3 0 0,-2 5 1 16,4-11-1-16,0 1 0 0,-2-2 0 0,1 2 0 0,0-1 0 0,0 2-5 0,0-3 5 0,0 0 0 15,0 4-5-15,-1-5 5 0,1 4 0 0,-2-2-18 0,2-1 18 0,-1 0 0 0,-1 1 0 0,1 0 0 0,0-1 0 16,-1 1-20-16,1-1 20 0,0-1 0 0,-1 2-16 0,1-2 16 0,0 1 0 0,-1 0-13 16,0-1 13-16,1-2 0 0,-2 2 0 0,6-5 0 0,0 0 0 0</inkml:trace>
  <inkml:trace contextRef="#ctx0" brushRef="#br0" timeOffset="22855.2">15218 9521 0 0,'0'0'328'0,"0"0"-313"0,1 0-15 0,0 0 0 0,1 0 15 0,-1 0-15 0,0 0 0 15,1 0 9-15,-1 0-9 0,0 0 0 0,1 0 0 0,-1 0 0 0,0 0 0 0,0 0 3 0,-1 0-3 0,0 0 0 0,1 0 9 16,-1 0-9-16,0 0 0 0,2 1 13 0,-2-1-13 0,0 0 0 0,0 3 0 0,0-2 0 0,0 1 0 16,0-2 11-16,0 2-11 0,0 0 0 0,-2 0-4 15,1 0 4-15,0 1 0 0,1-3 0 0,-1 4-11 0,0-2 11 0,-1 2 0 0,-1-1 0 0,1 2 0 0,0-2 0 0,0 2 0 0,0-1 0 0,0 1 0 16,0-1-3-16,0 0 3 0,0 1 0 0,-1 1-4 0,1-1 4 0,0 0 0 0,0 0 0 16,1 0 0-16,-1-1 0 0,-1 0-8 0,1 1 8 0,1-2 0 0,0 2-5 0,1-2 5 0,0 0 0 0,-1 2 10 15,1-2-10-15,0 0 0 0,1 1 0 0,0-3 0 0,0 3 0 0,2-1 9 16,-1-1-9-16,1 0 0 0,0 2-5 0,0-3 5 0,0 1 0 0,1 2-7 0,0-4 7 0,0 1 0 0,2 3 0 15,0-3 0-15,-1 0 0 0,1 1-6 0,-6-2 6 0,0 0 0 0,0 0 2 0,0 0-2 0,0 0 0 16,0 0 10-16,19 1-10 0,-1 0 0 0,4 0 0 0,-16-1 0 0,0 0 0 0,0-1 4 16,1 0-4-16,-1 0 0 0,0-1 1 0,0 1-1 0,1 0 0 0,-1 0-1 0,-1-3 1 0,0 2 0 15,1 0 0-15,-1 0 0 0,2 1 0 0,-2-2 2 0,-1 1-2 0,0 0 0 0,-4 2 0 0,5-2 5 16,-2 1-5-16,0 0 0 0,2-3-1 0,-3 4 1 0,0-1 0 0,2-3 0 0,-3 3 0 0,0 0 0 16,2-1-4-16,-2 1 4 0,0 0 0 0,1 0-5 0,-1 1 5 0,0 0 0 0,0-1-1 15,-1 1 1-15,0 0 0 0,0 1 0 0,0 0 0 0,0 0 0 0,-1 0 3 0,0 1-3 0,0 0 0 16,0 1 9-16,-1-1-9 0,0 0 0 0,0 2 2 0,0-1-2 0,0 0 0 0,-1 1 0 15,0 0 0-15,-1 2 0 0,0-1-5 0,4-5 5 0,0 0 0 0,0 0 1 0,-8 13-1 0,0-1 0 0,-2 0-1 16,6-4 1-16,0 0 0 0,-1-2 0 0,2 3 0 0,0-3 0 0,-2 3-3 0,2 0 3 0,-1-2 0 16,-1 1-6-16,2 1 6 0,0-1 0 0,-2 1-12 0,3-1 12 0,0 1 0 0,-2-2 0 15,2 2 0-15,0-2 0 0,-2 2-13 0,2 0 13 0,0-4 0 0,0 4-8 0,0-1 8 0,0-1 0 16,0-1-8-16,1 3 8 0,0-2 0 0,-1 0 0 0,1-1 0 0,0 1 0 0,-1 0-8 16,1-2 8-16,0 1 0 0,0 1-7 0,1-2 7 0,0 0 0 0,-2 1-6 0,2-3 6 0,0-1 0 15,0 3 0-15,0-3 0 0,0 1 0 0,1-1-5 0,-1-2 5 0,0 0 0 0</inkml:trace>
  <inkml:trace contextRef="#ctx0" brushRef="#br0" timeOffset="23288.77">15742 9428 0 0,'0'0'387'0,"0"0"-387"16,1 0 0-16,0 0 0 0,0-3 1 0,-1 3-1 0,0 0 0 0,1-1-13 0,-1 1 13 16,0 0 0-16,2 1-12 0,-2 0 12 0,0 1 0 0,2-2 0 0,-1 1 0 0,0 1 0 0,2 0 6 15,-2 1-6-15,0-1 0 0,1 2 22 0,-1-1-22 0,0-1 0 0,1 2 12 0,-2-4-12 0,0 0 0 16,0 0 0-16,0 0 0 0,0 0 0 0,0 0-5 0,5 20 5 0,-1-2 0 0,0 1-8 0,-4-12 8 0,0 0 0 16,1 3 8-16,-1 0-8 0,0-1 0 0,1 0 0 0,-1 1 0 0,0-1 0 0,-1 1 8 15,0 0-8-15,0 1 0 0,0-1 3 0,0 0-3 0,0 2 0 0,-2 0-1 16,-1 10 1-16,-1 2 0 0,1 0 0 0,2-13 0 0,-1-1 0 0,1 2-2 0,0-2 2 0,0-1 0 0,0 2 4 15,0-1-4-15,0 0 0 0,0 0 1 0,0-1-1 0,0 1 0 0,0-2 0 0,1 2 0 0,0-2 0 16,-2 3-4-16,2-2 4 0,0 1 0 0,-3-1 2 0,3 0-2 0,0 0 0 0,-1 1 5 16,1-2-5-16,0 1 0 0,-2 1 0 0,2-2 0 0,0 1 0 0,-1 0 12 0,1-1-12 0,0 1 0 0,0 0 0 15,1-2 0-15,0 1 0 0,-1-1 15 0,1-1-15 0,0 1 0 0,0 1 0 16,0-2 0-16,0 1 0 0,1 0 17 0,-1-2-17 0,0-2 0 0,2 3 27 0,-1-2-27 0,0 0 0 0,1 0 34 16,-2-4-34-16,0 0 0 0,0 0 0 0,0 0 0 0,0 0 0 0,0 0 25 15,0 0-25-15,0 0 0 0,0 0 12 0,11 9-12 0,1 0 0 0,0 0 0 0,-7-9 0 0,1 0 0 0,0 1 0 16,1-1 0-16,-1 0 0 0,2 1-5 0,0-2 5 0,-1 0 0 0,2 1-10 0,11-5 10 15,0 2 0-15,0-5-21 0,-1 3 21 0,-1-2 0 0,3 0 0 0,-4 0 0 0,0 3 0 0,2-5-36 16,-12 6 36-16,0 0 0 0,2-2-46 0,-9 5 46 0,0 0 0 0</inkml:trace>
  <inkml:trace contextRef="#ctx0" brushRef="#br0" timeOffset="27892.93">2306 9560 0 0,'0'0'277'0,"0"0"-278"0,0 0 1 0,0 0 0 0,1 0-1 16,-1 0 1-16,0 0 0 0,2 0-2 0,-2 0 2 0,0 0 0 0,0 0 0 0,2 0 0 0,-2 0 0 0,0 0 0 0,0 0-1 15,0 0 1-15,0 0 0 0,1 0-1 0,-1 0 1 0,0 0 0 0,0 0-1 0,0 0 1 0,0 0 0 0,0 0 0 0,2 0 0 16,-2 0 0-16,0 0 0 0,0 0 0 0,0 0 0 0,0 0 0 0,0 0 0 15,0 0 0-15,0 0 0 0,0 2 0 0,0-2 0 0,0 0 0 0,-2 1 0 0,1-1 0 0,1 0 0 16,-2 3 0-16,2-2 0 0,-2 0 0 0,1 0 0 0,-1 0 0 0,1 0 0 0,-2 0 0 16,1 1 0-16,1-2 0 0,-3 2 0 0,1 0 0 0,1-2 0 0,-1 2 0 0,0-1 0 0,0 0 0 0,-3 2 1 15,3-2-1-15,0 0 0 0,-3 1 0 0,3-1 0 0,-2-1 0 0,1 3 0 0,-1-2 0 0,0 0 0 16,1-1 1-16,-3 2-1 0,2-1 0 0,-1 0 2 0,0-1-2 0,0 0 0 0,-1 2 2 16,0-2-2-16,1 0 0 0,-1 0 0 0,-1 0 0 0,2 0 0 0,-1-1 1 0,2 0-1 0,-1 0 0 15,-1 0 1-15,2-1-1 0,-1 2 0 0,0-2 2 0,0-1-2 0,1 2 0 0,-1-1 0 0,2 0 0 16,1-1 0-16,-3-1 1 0,3 1-1 0,-2 0 0 0,-1 0 0 0,3 0 0 0,0-1 0 0,0 0 0 15,2 2 0-15,-1-2 0 0,-1-1 0 0,1 1 0 0,1 0 0 0,-2-1 0 16,3 1 0-16,-2 0 0 0,1 0 0 0,1 0 0 0,0-1 0 0,-2-1 0 0,2 2 0 0,0 0 0 0,0-2 0 16,0 2 0-16,0-1 0 0,2-1 0 0,-1 2 0 0,1-1 0 0,-2 1 0 0,1 0 0 0,1 0 0 15,-1 0 0-15,1 1 0 0,-2-1 0 0,3 0 0 0,-1 1 0 0,-2 0 0 16,3-1 4-16,0 1-4 0,-2 2 0 0,2-3 5 0,0 1-5 0,0 1 0 0,0-1 6 0,-3 3-6 0,0 0 0 16,0 0 0-16,0 0 0 0,0 0 0 0,0 0 5 0,9-3-5 0,0 0 0 0,2-1 4 0,-8 4-4 15,0 0 0-15,1 0 7 0,-1 0-7 0,1 0 0 0,0 1 0 0,2 0 0 0,-3 1 0 16,1-1 7-16,1 1-7 0,-2 1 0 0,2-1 3 0,-1 1-3 0,2 0 0 0,-1 1-1 0,-1-1 1 15,1-1 0-15,-1 4 0 0,1-1 0 0,-2-2 0 0,4 4-4 0,-2-3 4 0,-2 1 0 0,1 3-4 16,1-4 4-16,-2 2 0 0,2 2-1 0,-1-3 1 0,-1 2 0 0,0 0 0 0,0-1 0 0,-1 1 0 16,1 1 1-16,0-1-1 0,-2 1 0 0,4 0 2 0,-5 0-2 0,1-1 0 0,1 1 4 15,-1 0-4-15,2 1 0 0,-3-1 0 0,0 0 0 0,0 1 0 0,0 0 6 0,0 0-6 16,-3 0 0-16,2 1 5 0,1-1-5 0,-2 0 0 0,1 2 3 0,1-11-3 0,0 0 0 0,0 0 0 16,-5 20 0-16,1-1 0 0,-1 2 5 0,4-9-5 0,-1-3 0 0,-3 2 9 0,1-1-9 0,1 0 0 0,-1 3 8 15,2-3-8-15,-1 0 0 0,-2 1 0 0,2-1 0 0,0-1 0 0,-1 2 3 0,0-1-3 16,1-2 0-16,-2 4-2 0,2-3 2 0,0 0 0 0,-3 2-8 0,6-11 8 0,0 0 0 15,0 0 0-15,0 0 0 0,0 0 0 0,0 0-12 0,0 0 12 0,0 0 0 0</inkml:trace>
  <inkml:trace contextRef="#ctx0" brushRef="#br0" timeOffset="28044.28">2312 10172 0 0,'0'0'361'0,"0"0"-363"16,0 3 2-16,0 0 0 0,0 0-1 0,0-1 1 0,0 0 0 0,-1 3 0 15,1-2 0-15,0 0 0 0,0 0 0 0,0-1 0 0,0 0 0 0,0 2 0 0,0-1 0 0,0-2 0 0,1 2 0 16,-1 0 0-16,0-1 0 0,2 1 0 0,-2-1 0 0,0 0 0 0,1 0 0 0,1 0 0 0,-2-1 0 16,3 1 0-16,-3-2 0 0,0 0 0 0,0 0 0 0,0 0 0 0,0 0 0 0</inkml:trace>
  <inkml:trace contextRef="#ctx0" brushRef="#br0" timeOffset="28643.9">2671 9760 0 0,'0'0'304'0,"0"0"-305"15,2 0 1-15,-2 0 0 0,0 0 0 0,1 0-1 0,-1 0 1 0,0 0 0 0,2 1 0 16,-2-1 0-16,0 0 0 0,3 2 0 0,-3-2 0 0,0 0 0 0,1 1 0 0,-1-1 0 0,0 0 0 0,2 3 0 16,-2-2 0-16,0 0 0 0,1 0 0 0,-1 0 0 0,0 0 0 0,2 0 0 15,-2 0 0-15,0 0 0 0,0 3 0 0,0-2 0 0,0-1 0 0,0 2 0 0,0-2 0 0,0 2 0 0,-2-2 0 16,2 2 0-16,0-2 0 0,-1 2 0 0,1-1 0 0,0 0 0 0,0 0 0 0,0 1 0 0,0-1 0 15,0 0 0-15,0-1 0 0,0 1 0 0,0 0 0 0,0 0 0 0,0-1 0 0,3 1 0 0,-3-1 0 16,2 1 0-16,-2 0 0 0,1-2 0 0,1 0 0 0,1 1 0 0,-2-1 0 0,2 0 0 16,0 2 0-16,-2-2 0 0,1 0 0 0,3 0 0 0,-4 0 0 0,1 0 0 0,2-2 0 15,-1 2 0-15,0 0 0 0,0-1 0 0,1 0 0 0,0 0 0 0,-1-1 0 0,0 1 0 0,0 0 0 0,0-1 0 16,0 0 0-16,2 2 0 0,-2-3 0 0,1 2 0 0,-1 1 0 0,0-1 0 0,-3 1 0 16,0 0 0-16,0 0 0 0,6-3 0 0,0 1 0 0,0-3 0 0,-4 4 0 0,2 0 0 0,-1-2 0 15,0 3 0-15,-1 0 0 0,1-2-1 0,-2 2 1 0,1 0 0 0,1 0-1 0,-2 0 1 0,1 0 0 16,1 1 0-16,-3 0 0 0,1 1 0 0,2-1-1 0,0 0 1 0,-3 0 0 0,2 2-1 15,-2 0 1-15,1-1 0 0,1 1-1 0,-2 1 1 0,0-1 0 0,0 3 0 0,0-2 0 0,0 0 0 0,0 1-2 16,0 0 2-16,0 0 0 0,0 3-1 0,0-2 1 0,0 0 0 0,1 2-1 16,-1-1 1-16,0 0 0 0,2 3 0 0,-2-10 0 0,0 0 0 0,0 0-3 0,0 0 3 0,0 0 0 0,0 0-4 15,0 0 4-15,0 0 0 0,0 0-3 0,0 0 3 0,0 0 0 0,0 0 0 0,10 84 0 16,4 1 0-16,-2 1-1 0,-7-71 1 0,-2 1 0 0,1 1 1 0,2-1-1 0,-3-1 0 0,2 3-1 16,1-2 1-16,-2 0 0 0,4 0 0 0,-2 0 0 0,0-1 0 0,0 4-2 0,0-3 2 0,0 0 0 15,3 4 3-15,-3-4-3 0,-1 1 0 0,1 0 9 0,0-1-9 0,0-1 0 0,0 3 0 16,-2-2 0-16,1-1 0 0,1 3 11 0,-3-2-11 0,3-2 0 0,-3 4 7 0,0-2-7 0,-2 0 0 0,2 1 5 15,-1-2-5-15,-2-1 0 0,2 2 0 0,-2-4 0 0,0 1 0 0,0 1 4 16,0-2-4-16,-2 0 0 0,2 1 3 0,-2-9-3 0,1 1 0 0,-1-1 1 0,1-1-1 0,1 0 0 0,-3 2 0 16,0-3 0-16,0 1 0 0,2 0-3 0,-2 1 3 0,1-3 0 0,-1 3-5 0,0-2 5 0,0 0 0 15,-3 2-7-15,3-3 7 0,-2 1 0 0,-1 2 0 0,2-3 0 0,-2-1 0 0,1 4-7 16,0-3 7-16,1 0 0 0,-6 0-6 0,5-1 6 0,-1 0 0 0,0-1-4 0,-1 0 4 16,0 0 0-16,1-3 0 0,0 1 0 0,0 0 0 0,-1 1-3 0,1-4 3 0,0 1 0 0,-1-1-1 15,3 0 1-15,-3 0 0 0,1 0 1 0,-4-12-1 0,1 2 0 0,-1-3 0 0,4 2 0 0,0-1 0 0,1-2 3 16,3 12-3-16,1-1 0 0,-2-1 4 0,3 1-4 0,0 1 0 0,-3-2 5 0,3 2-5 15,0 0 0-15,0-1 0 0,3 0 0 0,-3 0 0 0,1 1 4 0,-1 8-4 0,0 0 0 16,0 0 0-16,0 0 0 0,0 0 0 0,0 0 1 0,0 0-1 0,0 0 0 0</inkml:trace>
  <inkml:trace contextRef="#ctx0" brushRef="#br0" timeOffset="33949.62">13330 5929 0 0,'0'0'311'0,"0"0"-302"0,1 6-9 0,0 0 0 0,1-1 0 15,-2-2 0-15,0 0 0 0,0 1 3 0,-1-1-3 0,0 1 0 0,0 0-13 0,0 1 13 0,0 1 0 0,-1-1-1 16,-1 1 1-16,0-1 0 0,-1 1 0 0,-7 9 0 0,0-2 0 0,-2 2-15 0,0-2 15 0,-1 1 0 0,0 0-11 15,-2-2 11-15,1-1 0 0,-3 0-7 0,2-1 7 0,-1 0 0 0,0 0 0 0,-1-2 0 0,1 0 0 16,-2 0-8-16,1-1 8 0,1-1 0 0,-2 2 4 0,1-4-4 0,-2 3 0 0,1-1 1 16,0-3-1-16,-1 1 0 0,-2 2 0 0,0-3 0 0,0 0 0 0,0 2 5 0,1-5-5 0,-2 1 0 15,1 2 13-15,-12-2-13 0,-1 1 0 0,0 0 4 0,5-3-4 0,0 0 0 0,0-1 0 16,14 1 0-16,1-2 0 0,-2 2-10 0,-14-4 10 0,1 1 0 0,0-1-4 0,1-2 4 0,1 1 0 16,1 1 4-16,1-2-4 0,1 0 0 0,-1 0 0 0,5-2 0 0,0 2 0 0,0 0-2 0,1-1 2 0,1 1 0 15,-1 0-1-15,12 2 1 0,-1-1 0 0,-1 1 10 0,-10-6-10 0,-1-1 0 0,0 1 0 16,3-2 0-16,-2 1 0 0,0-3 2 0,11 7-2 0,0-1 0 0,-2 1-8 0,1-1 8 0,0-1 0 15,-2-1-6-15,2 1 6 0,0-1 0 0,-1-2 0 0,1 1 0 0,0-1 0 0,-2 1 5 16,3-3-5-16,0 2 0 0,-1-2 8 0,1 1-8 0,1-1 0 0,-2-2 6 0,3 1-6 0,1 0 0 0,-2-2 0 16,4 0 0-16,0 2 0 0,-2-3-5 0,4 1 5 0,0 0 0 0,-2-1-7 15,4 0 7-15,0 0 0 0,-1 0-4 0,3 1 4 0,0-1 0 0,1 0 0 0,1 0 0 0,1 0 0 0,1-1 10 16,5-12-10-16,1-1 0 0,-1-1 16 0,-4 18-16 0,1 1 0 0,2-3 0 0,4-8 0 0,1 0 0 16,0-2 0-16,1 6 0 0,-1-1 0 0,3-1 0 0,0 6 0 0,1 1 0 0,0-1 0 15,-1 3 0-15,2 1 0 0,0-3 2 0,-2 5-2 0,0 0 0 0,0-3 0 0,1 3 0 0,-2 0 0 16,3-2 0-16,-1 5 0 0,-1 0 0 0,4-3-2 0,1 5 2 0,-1 0 0 0,1-3 0 15,3 2 0-15,-1-2 0 0,1-1 0 0,-1 0 0 0,2 3 0 0,-1-3-4 0,0 4 4 0,0 1 0 16,3 0-9-16,-3 1 9 0,-1 0 0 0,4 0-1 0,0 2 1 0,-1 1 0 0,2-2 0 16,-3 4 0-16,0 0 0 0,1-2 17 0,0 3-17 0,-1 0 0 0,2 1 17 0,-3 0-17 0,0 0 0 0,1 1 5 15,-1 1-5-15,1-1 0 0,1 3 0 0,-2-1 0 0,1 0 0 0,-2 2 0 0,1 1 0 16,0 0 0-16,2 0-11 0,-4 1 11 0,-1-2 0 0,2 1-3 0,-3 2 3 0,-1-3 0 0,0 4 0 16,0-2 0-16,0 0 0 0,1 3 1 0,-2 1-1 0,0 0 0 0,0 0-8 0,-2 3 8 0,-2-1 0 15,2 2-12-15,-4-2 12 0,-1-1 0 0,0 1 0 0,-2-3 0 0,0 1 0 0,1 2-4 16,-7-6 4-16,-1 1 0 0,1-1 9 0,0 3-9 0,0 1 0 0,2 1 10 0,0 1-10 0,-1 1 0 15,1 2 0-15,1 13 0 0,1 1 0 0,2-1-3 0,-8-2 3 0,0 1 0 0,2 1-4 16,-8-3 4-16,0 2 0 0,-1-2-5 0,-4-3 5 0,1 3 0 0,-1-2 0 0,-4 2 0 0,0-1 0 0,-2 2 1 16,-5-2-1-16,0 2 0 0,-1-1 3 0,-5-1-3 0,1 1 0 0,-4 0-2 15,-1-1 2-15,0-1 0 0,0 2 0 0,-5-2 0 0,1-2 0 0,-3 3 0 0,-4-2 0 0,1-2 0 16,-1 2 8-16,-2-1-8 0,0 0 0 0,1 1-3 0,-4-6 3 0,2 0 0 0,-3 2 0 0,13-5 0 0,0-2 0 16</inkml:trace>
  <inkml:trace contextRef="#ctx0" brushRef="#br0" timeOffset="38087.47">28448 6157 0 0,'0'0'262'0,"0"0"-268"0,5 3 6 0,0 1 0 15,1-1 0-15,-4-2 0 0,0-1 0 0,1 4 0 0,0-3 0 0,-1 1 0 0,1 0 0 0,-1-1 0 16,0 0 0-16,0 1 0 0,-1-1 0 0,0-1 0 0,1 1 0 0,-1 0 0 0,0 0 0 0,2 0 0 0,-3 1 0 0,0-2 0 0,1 1 3 16,-1 1-3-16,0-1 0 0,0 0 9 0,-1 0-9 0,0 0 0 0,-1-1 0 15,0 0 0-15,0 0 0 0,0 2 12 0,-1 0-12 0,0-2 0 0,-1 3-8 0,-2-2 8 0,1 0 0 0,0-1-12 16,-1 1 12-16,0 0 0 0,-2 0 0 0,0-1 0 0,0 0 0 0,0 3-4 0,-14-3 4 15,1 0 0-15,-1 0 1 0,0 0-1 0,0 0 0 0,-1-1-1 0,3-1 1 0,-1 1 0 0,-2 0 0 16,2 1 0-16,0 0 0 0,-2-1 0 0,4 1 0 0,-1 0 0 0,-3-2 0 0,2 2 0 0,1 0 0 16,-3 0 0-16,2 0 0 0,2 0 0 0,-3-3 0 0,3 3 0 0,1 0 0 0,-4 0 0 0,3 0 0 15,-1 0 0-15,-1 0 0 0,1 0 0 0,0 0 0 0,-2 0 0 0,2 0 0 0,-1 0 0 16,-3 3 0-16,-14-2 0 0,0 0 0 0,-2-1 0 0,8 0 0 0,-1 0 0 0,1 0 3 0,4 0-3 0,0 0 0 16,-1 0-3-16,5 0 3 0,-1 0 0 0,-1 1 0 0,0 0 0 0,0 0 0 0,0 1 4 15,2-2-4-15,0 0 0 0,0 1-4 0,1-1 4 0,0 0 0 0,-2 1 0 0,3-1 0 0,0 0 0 16,-2-1 0-16,-1 1 0 0,0 0 0 0,0-3 0 0,0 3 0 0,2 0 0 0,-3 3 1 15,2-3-1-15,-1 0 0 0,0 0-1 0,-2 2 1 0,0 1 0 0,-2-2 0 0,1 0 0 0,0 0 0 16,-3 2 0-16,31-3 0 0,0 0 0 0,0 0 0 0,-54 0 0 0,-1 0 0 0,1 1 0 16,27-1 0-16,1 0 0 0,-2 1 0 0,2-1 0 0,1 0 0 0,-2 2 0 0,2-2 0 0,-2 0 0 0,-1 1 0 15,5-2 0-15,0-1 0 0,-3 2 0 0,1 0 0 0,-1 0 0 0,-2 0 0 16,4 0 0-16,0 0 0 0,0 0 0 0,-3 0 0 0,1 0 0 0,-1 3 0 0,3-2 0 0,-1 0 0 0,2 2 0 16,23-3 0-16,0 0 0 0,0 0 0 0,0 0 0 0,0 0 0 0,0 0 0 15,0 0 0-15,0 0 0 0,0 0 0 0,-74 3 0 0,2-1 0 0,-2 4 0 0,64-6 0 0,0 0 0 16,-4 1 0-16,2-1 0 0,0 0 0 0,-2 2 0 0,2-2 0 0,-1 0 0 0,-1 1 0 0,-1-1 0 0,2 0 0 15,-3 1 0-15,2-1 0 0,-2 0 0 0,2 3 0 0,2-3 0 0,-2 0 0 0,1 0 0 16,0 0 0-16,1 0 0 0,-2-3 0 0,10 3 0 0,0 0 0 0,-2-1 0 0,2 1 0 16,0 0 0-16,-2 0 0 0,-1 0 0 0,2 0 0 0,0 0 0 0,1 0 0 0,0 0 0 0,-2 1 0 15,0-1 0-15,1 0 0 0,0 0 0 0,1 0 0 0,0 0 0 0,-2 0 0 0,1 0 0 0,1 0 0 0,-2 3 0 16,2-3 0-16,0 0 0 0,0 0 0 0,1 0 0 0,-1 0 0 0,-2 0 0 0,3 0 0 16,0 0 0-16,-2 3 0 0,1-3 0 0,0 0 0 0,0 1 0 0,-1-1 0 0,1 0 0 0</inkml:trace>
  <inkml:trace contextRef="#ctx0" brushRef="#br0" timeOffset="66265.1">27861 6207 0 0,'0'0'343'0,"0"0"-320"15,-8 2-23-15,1-1 0 0,-2 0 46 0,4-1-46 0,-1 0 0 0,-1 2 63 16,2-2-63-16,0 0 0 0,-2 3 0 0,1-3 0 0,-1 0 0 0,-1 1 44 0,1 0-44 0,0 1 0 0,-2-1 0 16,1 0 0-16,0 0 0 0,-3-1 4 0,2 2-4 0,0-1 0 0,0 1 0 0,-1-1 0 0,1 1 0 0,-2-1 24 15,-12 1-24-15,-1-1 0 0,0 2 48 0,2 0-48 0,-1-1 0 0,-1 0 63 0,3-1-63 16,1 3 0-16,-2-4 0 0,3 2 0 0,0-1 0 0,-2 2 48 0,2-2-48 0,1 1 0 0,-2 0 22 15,1-1-22-15,0 0 0 0,0 1 2 0,1-1-2 0,-1 0 0 0,-1-1 0 0,1 0 0 0,0 0 0 16,1 3 1-16,0-3-1 0,0 0 0 0,-2 1-8 0,20-1 8 0,0 0 0 0,0 0 18 0,-37 2-18 0,-2-2 0 16,1 4 0-16,20-3 0 0,-1 0 0 0,-2-1 33 0,2 0-33 0,-1 0 0 0,-2 2 14 15,-14-2-14-15,1 0 0 0,-1 0 10 0,4 0-10 0,1 0 0 0,0 0 0 16,5 0 0-16,1 0 0 0,-1-2-6 0,3 2 6 0,-2-1 0 0,1-2 2 0,13 2-2 0,-1 0 0 0,-1 1 15 16,-2 0-15-16,2 0 0 0,-2-3 0 0,0 3 0 0,-1 0 0 0,0-3 10 0,-16 3-10 0,1-1 0 15,-2-2 7-15,3 3-7 0,1 0 0 0,-1-1 12 0,15 1-12 0,0 0 0 0,-2-2 0 16,-12 1 0-16,0-1 0 0,-3-1 11 0,7 2-11 0,-1 0 0 0,-3-1 16 0,3-1-16 0,0 2 0 0,0-1 18 15,3 0-18-15,0-1 0 0,-1 2 0 0,1-2 0 0,0 2 0 0,0-4 1 0,11 3-1 0,1 0 0 16,-2 0-2-16,-12-1 2 0,-1-1 0 0,-1 1 21 0,14 2-21 0,-1 0 0 0,-1 0 0 16,-12 0 0-16,1-2 0 0,-1 0 26 0,0-1-26 0,1 0 0 0,-2 1 21 0,5-1-21 0,-2 1 0 15,0 0 9-15,13 2-9 0,-1-1 0 0,0-1 0 0,-12 0 0 0,1 1 0 0,-2-1 0 16,13 2 0-16,0 0 0 0,-2-1 3 0,0-1-3 0,-1 1 0 0,1 0 14 0,-2 1-14 0,1 0 0 16,-2-1 0-16,-12-1 0 0,0 1 0 0,-1-1 33 0,17 3-33 0,-1 0 0 15,0-3 30-15,-1 3-30 0,1 0 0 0,-4-1 34 0,2 1-34 0,1 0 0 0,-1 2 0 0,1-2 0 0,-1 0 0 16,0 3 3-16,0-2-3 0,1 0 0 0,-3-1-30 0,1 2 30 0,0 1 0 0,-2-1-49 15,2 0 49-15,-1 0 0 0,-1 2 0 0,-15-1 0 0,1 1 0 0</inkml:trace>
  <inkml:trace contextRef="#ctx0" brushRef="#br0" timeOffset="69701.95">27619 8876 0 0,'0'0'410'0,"0"0"-411"0,-69-13 1 0,-2 1 0 0,1 0 0 16,29 7 0-16,-2 1 0 0,1-2-8 0,-2 1 8 0,2-1 0 0,-3-1-18 0,0 2 18 0,0-1 0 0,-2 0-24 16,1 4 24-16,0-2 0 0,-1-2 0 0,0 1 0 0,0 3 0 0,0-3-24 0,-3 2 24 0,2-1 0 0,-4 2 0 15,3-1 0-15,-2-1 0 0,-1-1 16 0,4 3-16 0,0 0 0 0,-2-2 0 0,2 1 0 0,-1 2 0 16,0-2 13-16,-1-1-13 0,2 1 0 0,-2 0-2 0,3-1 2 0,0 0 0 0,-2 1-3 15,5 2 3-15,1-2 0 0,-4-1 0 0,9 1 0 0,-2 0 0 0,2-1-5 0,2 3 5 0,-1-1 0 16,-1-2-10-16,2 2 10 0,0 0 0 0,-1-1-15 0,3 3 15 0,1-1 0 0,0 0 0 0,3 1 0 16,1 0 0-16,0-2-6 0,4 1 6 0,1 0 0 0,0-1-6 0,24 2 6 0,0 0 0 0,0 0-1 15,-39-3 1-15,0 2 0 0,-1-3 0 0,34 4 0 0,-1 0 0 0,-1 0 9 0,0 0-9 0,1 0 0 16,-1 1 11-16,-1 1-11 0,0-1 0 0,-1-1 14 0,2 3-14 0,0-1 0 0,-1 0 0 16,0 1 0-16,1-1 0 0,-3 3 15 0,9-3-15 0,0 1 0 0,-3 0 11 0,3-2-11 0,0 2 0 15,-2 1 2-15,2-1-2 0,0 0 0 0,-2 2 0 0,2 0 0 0,0-1 0 0,0 1-4 16,0 2 4-16,0 0 0 0,0 1-3 0,-3 11 3 0,1 0 0 0,0 1-4 0,2 0 4 0,0 1 0 0,-1 1 0 15,2 1 0-15,0 0 0 0,-2 1-1 0,2 1 1 0,0-1 0 0,0 2-14 0,0 15 14 0,0 0 0 16,-2 0-3-16,3-3 3 0,0 1 0 0,-2-3 0 0,2-1 0 0,0-1 0 0,0 1-8 16,0 0 8-16,0-1 0 0,-2 1 0 0,-1 0 0 0,0 1 0 0,0 1-4 15,0-4 4-15,-1 0 0 0,0 3 0 0,-1-4 0 0,-1 1 0 0,1 1-17 0,1-2 17 0,0 1 0 0,-2 1-17 16,0-2 17-16,-1 0 0 0,0 0-5 0,-1 0 5 0,0 1 0 0,-1-1 0 0,1 6 0 16,-1 1 0-16,0 0-3 0,-1 0 3 0,0 1 0 0,-1 0-3 0,-1 0 3 0,0-1 0 0,-2 3 1 15,-1-4-1-15,0 0 0 0,1 3 0 0,0-2 0 0,1-2 0 0,-2 1 10 0,1 0-10 0,-2 1 0 16,2 2 14-16,-1-3-14 0,1 1 0 0,0 2 10 0,-2 0-10 0,-1 1 0 0,1 1 0 15,4-1 0-15,-1-2 0 0,0 3 10 0,-2-6-10 0,1 0 0 0,-3 2 10 0,7-3-10 0,0 0 0 0,-1 2 16 16,1-5-16-16,0 0 0 0,-1 0 0 0,4-3 0 0,0-1 0 0,-3 3 23 0,2-5-23 0,1 0 0 16,-1 0 32-16,3-2-32 0,-1-2 0 0,-1 2 22 0,3-5-22 0,0-1 0 0,0 2 0 15,4-8 0-15,0 3 0 0,-1 0 8 0,2-10-8 0,0 1 0 0,1 1 5 0,0 0-5 0,0-1 0 16,0 0-8-16,1 3 8 0,0-2 0 0,0 1 0 0,1 2 0 0,1-1 0 0,1 3-1 16,1-2 1-16,0 1 0 0,2 1-4 0,0 0 4 0,0-1 0 0,2 2-3 0,2-3 3 0,-1 1 0 15,1 0 0-15,0-1 0 0,2-1 0 0,-2 3-13 0,4-2 13 0,-1-1 0 0,3 2-16 16,15 3 16-16,-1 2 0 0,0-1-11 0,-1-3 11 0,-1-1 0 0,1 1 0 0,3-2 0 0,-1 0 0 0,0-2-6 15,2 1 6-15,-2-3 0 0,1 2-6 0,-2-1 6 0,-1-1 0 0,3 2 3 0,-1-1-3 0,0-1 0 16,2 0 0-16,0-1 0 0,-1-1 0 0,2 1 13 0,-2-1-13 0,1 0 0 0,0 2 11 16,3 0-11-16,0 0 0 0,-1-2 4 0,7 3-4 0,-2-3 0 0,1 4 0 0,4-2 0 15,0 0 0-15,-2 0 10 0,4 2-10 0,-2-1 0 0,3 1 2 0,1 2-2 0,0-3 0 0,2 4 3 16,5-3-3-16,-1 1 0 0,3 0 0 0,-6 1 0 0,-2-1 0 0,2 2 7 0,-4-1-7 0,0 1 0 16,2 1-8-16,1-2 8 0,0 2 0 0,0-2-9 0,1 0 9 0,-1 1 0 0,2-1 0 15,-1 2 0-15,0-1 0 0,3 4 0 0,-3-4 0 0,1 0 0 0,1 1-19 0,4 2 19 0,0-1 0 0,-1 2-15 16,-6-2 15-16,0 1 0 0,1 2 0 0,-8-3 0 0,0 1 0 0,2 0-16 0,0-2 16 15,2 2 0-15,-1-1-10 0,0 1 10 0,-1 1 0 0,0-3-12 0,-3 0 12 0,0-1 0 0,1 3 0 16,-3-4 0-16,0 2 0 0,2-1-14 0,0-1 14 0,0-1 0 0,1 3-17 0,-2-4 17 16,-1 3 0-16,1 0-10 0,-4-2 10 0,0-1 0 0,0 0 0 0,-3 0 0 0,1-1 0 0,2 0 6 15,-10-3-6-15,1 1 0 0,1 2 4 0,-5-6-4 0,1 1 0 0,-1 2-2 0,-3-2 2 0,1-2 0 16,3 1 0-16,-3-1 0 0,0 0 0 0,2 1 14 0,-5-4-14 0,-1 0 0 0,3-1 12 16,-1-3-12-16,-1 1 0 0,-1 0 22 0,-5-1-22 0,-1 0 0 0,4-4 0 0,-13 5 0 0,1-1 0 15,0-1 25-15,0-1-25 0,0 0 0 0,2-3 11 0,-2-1-11 0,0 0 0 0,3-2-7 16,-2-1 7-16,1-1 0 0,-1-2 0 0,8-13 0 0,0 1 0 0,1-2-13 0,-8 2 13 0,1-1 0 0,2-1 0 15,-7 0 0-15,1 2 0 0,0-2-11 0,-4-3 11 0,0 2 0 0,0-5 0 0,-2 4 0 0,0-1 0 16,0-1-13-16,-1 2 13 0,0-1 0 0,-1 1-12 0,0-3 12 0,0 0 0 0,-1 1-13 16,2 1 13-16,0-2 0 0,-1 2 0 0,1-5 0 0,0 2 0 0,-1-3-12 0,0 3 12 0,0 1 0 15,-1-3-6-15,1 1 6 0,0 0 0 0,-2 0 5 0,1 0-5 0,0 1 0 0,-1-1 0 16,-1 1 0-16,1 0 0 0,-2-1 7 0,2-1-7 0,-1 1 0 0,1-2 6 0,1-4-6 0,0-1 0 0,0-1 7 16,2 5-7-16,0-1 0 0,1-1 0 0,-1 0 0 0,0 0 0 0,0-2 12 15,0 2-12-15,0 1 0 0,-2-2 22 0,1 0-22 0,0 2 0 0,-1-4 26 0,1 4-26 0,0-2 0 16,-1 1 0-16,1-2 0 0,0 0 0 0,0 0 14 0,1-1-14 0,0 1 0 0,-1 0 20 15,1 1-20-15,0 2 0 0,-2-1 20 0,0 1-20 0,0 0 0 0,-1-1 0 0,2 6 0 0,0 1 0 0,-2-3 6 16,2 5-6-16,0-1 0 0,0 1-10 0,-2-1 10 0,-1 0 0 0,1 1-15 0,-1 4 15 0,0 1 0 16,-1-3 0-16,1 5 0 0,0 0 0 0,-2-2-11 0,1 0 11 0,0 1 0 0,-2-3-4 15,-2 7 4-15,0-1 0 0,1-3-2 0,-2 4 2 0,-1 0 0 0,0-3 0 0,0 3 0 0,-1 1 0 16,-1-2-9-16,0 4 9 0,2 1 0 0,-2-4-2 0,-3 5 2 0,1 1 0 0,-1-1-2 16,-5 2 2-16,2 0 0 0,-3-2 0 0,1 4 0 0,1 1 0 0,-4-2-8 0,-5 5 8 0,0-2 0 0,-1 1 2 15,-1-2-2-15,0 2 0 0,-3-3 13 0,2 4-13 0,0 0 0 0,-3-3 0 0,0 7 0 0,0 0 0 16,-4-2 2-16,2 3-2 0,-1 1 0 0,1-3 0 0,-5 4 0 0,0-2 0 0,0-1 1 15,-7 5-1-15,1-2 0 0,-1-1 0 0,-3 3 0 0,-1-1 0 0,1-1 2 0,-1 2-2 16,-1 0 0-16,-1-2 15 0,-1 3-15 0,0 2 0 0,-1-2 16 0,3 2-16 0,1 0 0 0,-2 2 0 16,-1-2 0-16,-1 2 0 0,-2-1 1 0,6 2-1 0,0-2 0 0,0 3-7 0,1 0 7 0,2 1 0 15,-2-2-8-15,5 3 8 0,0 0 0 0,-2-1 0 0,3 3 0 0,0 0 0 0,0 1-18 16,4-3 18-16,0 0 0 0,-1 1-11 0,9-2 11 0,-2 1 0 0</inkml:trace>
  <inkml:trace contextRef="#ctx0" brushRef="#br0" timeOffset="70119.27">26611 9501 0 0,'0'0'400'0,"0"0"-388"0,-1 0-12 0,0 0 0 0,0 1 20 16,0-1-20-16,0 0 0 0,-2 0 24 0,0 0-24 0,0 0 0 0,0 1 0 0,-3-1 0 0,2 0 0 0,-1 1 1 16,-12 0-1-16,1 0 0 0,-3 1 4 0,0 1-4 0,-2 0 0 0,-1 1 9 0,2-1-9 0,-1 0 0 15,-2 2 0-15,3 0 0 0,-1 1 0 0,0-2 27 0,2 2-27 0,-2 0 0 0,1 0 44 16,3 0-44-16,-1 0 0 0,0 0 36 0,1 1-36 0,2-1 0 0,-3 0 0 0,5 0 0 16,-1 1 0-16,1-1 15 0,9-4-15 0,-1 0 0 0,0 2-5 0,2-1 5 0,-1 0 0 0,1 1-17 0,2-1 17 0,0 1 0 15,-1-1 0-15,2 1 0 0,0 1 0 0,-1 0-14 0,1-1 14 0,0 1 0 0,2 0 0 16,4 9 0-16,1-1 0 0,0 3 3 0,6 0-3 0,-1 0 0 0,2-1 0 0,1 2 0 0,1-3 0 15,2 4-10-15,15 8 10 0,0-2 0 0,3 3-21 0,-5-5 21 0,0 0 0 0,1 2-23 16,-4-3 23-16,-1-2 0 0,1 3 0 0,-4-5 0 0,-1 1 0 0,2 3-14 0,-6-5 14 0,2-1 0 16,-1 2-5-16,-8-2 5 0,0 0 0 0,1 2-5 0,-10-10 5 0,0 0 0 0,2 1 0 15,-4-1 0-15,0-1 0 0,1 2 10 0,-3-3-10 0,0 2 0 0,0 0 5 0,-1-4-5 0,0-2 0 0,-1 2 9 16,0-1-9-16,0 0 0 0,-1 1 0 0,0 0 0 0,-1 0 0 0,0 1 1 16,-8 4-1-16,-1 1 0 0,1-2 6 0,-5-1-6 0,2-1 0 0,-1 2 9 0,0-3-9 0,-1-1 0 0,-2 2 0 15,1-3 0-15,0 0 0 0,1 0 0 0,-1-2 0 0,0 0 0 0,0-1-12 0,3-2 12 0,1 0 0 16,-2 0-20-16,5-3 20 0,-1 1 0 0</inkml:trace>
  <inkml:trace contextRef="#ctx0" brushRef="#br0" timeOffset="70486.17">26752 9685 0 0,'0'0'522'0,"0"0"-514"0,6 10-8 0,0-2 0 0,0 3 0 16,5 4 0-16,0-1 0 0,0 3 15 0,-1 2-15 0,-1-3 0 0,2 2-6 0,0 1 6 0,-1 0 0 16,0 3-33-16,-2-3 33 0,0 1 0 0,1 0 0 0,-3-1 0 0,1-1 0 0,1 2-39 0,-2-2 39 0,0-1 0 15,0 1-18-15,-1 0 18 0,-1 0 0 0,1 0 0 0,-2-2 0 0,0 0 0 0,2 2 0 16,-2 0 0-16,0 0 0 0,2 0 9 0,-3-3-9 0,0 2 0 0,1-1 2 0,0-2-2 0,-1 2 0 16,0-2 1-16,-2-2-1 0,0-1 0 0,2 3 0 0,-2-10 0 0,0 0 0 0,-1 1-17 15,1-3 17-15,0 1 0 0,-1 1-24 0,1-2 24 0,0 0 0 0,-2 1-1 0,2-1 1 0,0 0 0 16,-2 1 0-16,2-1 0 0,0 0 0 0,-2 1 23 0,2-2-23 0,0 0 0 0,-2 1 32 0,2 0-32 15,0-2 0-15,-2 1 25 0,1-1-25 0,0 0 0 0,0-1 0 0,0 1 0 0,-1-2 0 0,0-1 24 16,1-1-24-16,0 1 0 0,-1-1 23 0,0-11-23 0,0 1 0 0,-1-1 20 0,2-5-20 0,0 1 0 16,-1-2 0-16,2-1 0 0,0 0 0 0,0 0 22 0,4-16-22 0,0 0 0 0,1 0 24 15,-2 6-24-15,1-1 0 0,0 2 6 0,2 3-6 0,-1 0 0 0,1-1 0 0,-3 15 0 0,0-1 0 16,2 1 2-16,-1 0-2 0,0 2 0 0,0-3-32 0,0 4 32 0,0-1 0 0,2 2-50 16,0 0 50-16,-1 0 0 0,1 1 0 0,-2 1 0 0,0 1 0 0,2-3-46 0,-3 8 46 0,-1 0 0 0,0-1-27 15,0 1 27-15,0 0 0 0,3-1-27 0,-2-1 27 0,0 1 0 0,2-2 0 16,-1 2 0-16,1 1 0 0,0-4-18 0,-5 6 18 0,0 0 0 0</inkml:trace>
  <inkml:trace contextRef="#ctx0" brushRef="#br0" timeOffset="70820.6">27660 9595 0 0,'0'0'331'0,"0"0"-307"0,0 6-24 0,0 0 0 0,-1 3 41 0,1 0-41 0,0-2 0 0,0 4 0 16,2 11 0-16,0 1 0 0,1 2 69 0,1 1-69 0,1-2 0 0,0 3 58 15,4 16-58-15,0 2 0 0,1-2 39 0,-1-8-39 0,0 1 0 0,2 0 0 0,-4-6 0 0,0 1 0 0,2-1 23 0,-4-3-23 16,-1 1 0-16,2 0 34 0,-3-2-34 0,0 1 0 0,1-1 16 0,0-4-16 0,0-2 0 0,2 3 0 15,-3-4 0-15,0 0 0 0,0 0-7 0,-3-1 7 0,0 0 0 0,-1 0-8 0,0-10 8 16,0 1 0-16,-1 0-20 0,1 2 20 0,0-1 0 0,-2 0 0 0,1 4 0 0,-1-4 0 0,-1 3-17 16,1 1 17-16,0-3 0 0,-2 5-23 0,2-4 23 0,0 1 0 0,-2-1-21 0,3-6 21 0,-1-2 0 15,0 3 0-15,1-3 0 0,0 0 0 0,-1 0-33 0,3-4 33 0,0 0 0 0,0 0-49 0,0 0 49 16,0 0 0-16</inkml:trace>
  <inkml:trace contextRef="#ctx0" brushRef="#br0" timeOffset="71070.06">28042 9606 0 0,'0'0'304'0,"0"0"-283"0,3 6-21 0,0-1 0 0,0 2 30 0,2 7-30 0,0 1 0 0,1 0 0 15,2 5 0-15,-1 0 0 0,0 2 33 0,0 0-33 0,1 0 0 0,0 2 9 0,2 13-9 16,-1-1 0-16,1 3 13 0,-3-9-13 0,0 4 0 0,0 0 0 0,-1-6 0 0,-1 0 0 0,1 1 9 15,-3-4-9-15,0 3 0 0,0-2 29 0,-2-13-29 0,0 1 0 0,1 0 50 0,-2-2-50 0,0 0 0 16,0 1 0-16,0-1 0 0,0 1 0 0,-2 0 39 0,1-2-39 0,0 1 0 0,-2 0 17 16,1 1-17-16,0 0 0 0,-1 0-7 0,1 0 7 0,0-1 0 0,-2 2 0 0,2-2 0 0,0 1 0 0,-3 0-1 15,4-8 1-15,0 0 0 0,-2 0-19 0,1-1 19 0,0 0 0 0,0 2-23 16,2-6 23-16,0 0 0 0</inkml:trace>
  <inkml:trace contextRef="#ctx0" brushRef="#br0" timeOffset="71220.34">28091 10186 0 0,'0'0'280'0,"0"0"-258"0,-32-11-22 0,0-1 0 0,-3-1 39 16,15 9-39-16,1 1 0 0,-1-4 0 0,-1 3 0 0,2 0 0 0,-3 0 48 15,1 1-48-15,1-1 0 0,-4 0 18 0,3 2-18 0,1-1 0 0,-1 0 6 0,1 1-6 0,2-1 0 0,-2 0 0 16,4 2 0-16,1 1 0 0,-4-2 6 0,7 2-6 0,0 0 0 0,-3-1 4 0,11 1-4 16,0 0 0-16,0 3 0 0,2-3 0 0,0 0 0 0,-2 0 0 0,4 0 0 0,0 0 0 0</inkml:trace>
  <inkml:trace contextRef="#ctx0" brushRef="#br0" timeOffset="71470.23">28593 10165 0 0,'0'0'321'0,"0"0"-355"0,4 2 34 0,-1-2 0 0,0 4 0 16,0-3 0-16,0 0 0 0,1 1 25 0,-2-2-25 0,0 1 0 0,2 2 77 0,-2-3-77 0,0 2 0 0,2 0 72 16,-3-1-72-16,0 0 0 0,1 0 0 0,-2-1 0 0,0 0 0 0,1 3 16 0,-2-3-16 0,0 0 0 15,0 1-6-15,-1-1 6 0,0 0 0 0,-3 2 19 0,1-2-19 0,0 0 0 0,0 0 0 16,-1 0 0-16,0 0 0 0,-1 1 37 0,0-1-37 0,-1 0 0 0,1 0 11 0,0 0-11 0,-1 0 0 15,0 0-32-15,1 1 32 0,0 1 0 0,-1-1 0 0,1 1 0 0,1 0 0 0,-2 0-23 16,2 1 23-16,0 1 0 0,-2-1-44 0,3 2 44 0,0 0 0 0,-2 0-45 0,2 11 45 0,0 0 0 16,0 0 0-16,4 6 0 0,0 0 0 0,-2 1-35 0,6 18 35 0,0 1 0 0,0 0-23 0,0-2 23 15,1-1 0-15,1 1-25 0,1-5 25 0,-1-1 0 0,2 3 0 0,-3-4 0 0,0 3 0 0,1-1-9 16,-5-2 9-16,0 1 0 0,2-1 19 0,-3 1-19 0,0 0 0 0,-2 1 7 0,-6-5-7 0,1 0 0 16,-1 1 0-16,8-31 0 0,0 0 0 0</inkml:trace>
  <inkml:trace contextRef="#ctx0" brushRef="#br0" timeOffset="72988.11">28655 11593 0 0,'0'0'438'0,"0"0"-434"0,5 9-4 0,-1 1 0 0,0-1-6 0,-1-4 6 0,0 2 0 0,1 0-24 16,1 1 24-16,-1-2 0 0,2 2 0 0,5 8 0 0,0-1 0 0,1 3-13 16,-1-1 13-16,1-1 0 0,0 1-4 0,-2-2 4 0,2 0 0 0,-2 1 30 0,-2-2-30 0,0 0 0 15,3 0 0-15,-8-8 0 0,0 1 0 0,2-2 53 0,-2 3-53 0,0-3 0 0,1 2 68 16,-2-2-68-16,0 1 0 0,1 1 33 0,-2-1-33 0,0 0 0 0,2 0 0 0,-2 0 0 0,0-1 0 15,0 2 0-15,-1 0 0 0,0-1 0 0,2 1 0 0,-2-2 0 0,0 1 0 0,-2 1-8 0,1-2 8 0,0 0 0 16,-1 3 0-16,0-3 0 0,0 0 0 0,-1 2-21 0,0-4 21 0,-1 1 0 0,0 1-11 16,0 1 11-16,0-3 0 0,-1 2-7 0,0-2 7 0,0 0 0 0,-1 3 0 15,0-4 0-15,0 1 0 0,0 1 6 0,0-3-6 0,-2 2 0 0,0 1 22 0,1-3-22 0,0 0 0 0,-2 2 19 16,1-2-19-16,0 1 0 0,-2 0 0 0,2-2 0 0,0 0 0 0,0 1-16 0,-1-1 16 0,0 0 0 16,1-1-8-16,8 1 8 0,0 0 0 0,0 0 6 0,0 0-6 0,0 0 0 0,0 0 0 15,0 0 0-15,0 0 0 0</inkml:trace>
  <inkml:trace contextRef="#ctx0" brushRef="#br0" timeOffset="73172.31">28523 11809 0 0,'0'0'396'0,"0"0"-411"0,-4 1 15 0,0 0 0 16,-2 2 0-16,3-2 0 0,-1 0 0 0,1 2-11 0,-1-1 11 0,-1 0 0 0,1 3 17 16,0-3-17-16,0 1 0 0,-3 3 11 0,2-2-11 0,0 0 0 0,0 3 0 0,0-2 0 0,0 0 0 0,-3 2 4 15,3 0-4-15,0 0 0 0,-2 0 19 0,1 1-19 0,-1-1 0 0,1 2 18 16,0 0-18-16,1-1 0 0,-2 0 0 0,1 0 0 0,1 1 0 0,-2 1 42 0,2-2-42 0,0 1 0 0,-3 0 39 15,3-1-39-15,0 1 0 0,-1 0 22 0,0-1-22 0,0 0 0 0,-1 0 0 0,2 0 0 0,-1 0 0 16,-1 1 21-16,2-3-21 0,-1 1 0 0,-1 1-14 0,2-1 14 0,0-1 0 0,-2 0-29 16,1-1 29-16,1-2 0 0,-1 3 0 0,6-6 0 0,0 0 0 0</inkml:trace>
  <inkml:trace contextRef="#ctx0" brushRef="#br0" timeOffset="73739.24">28194 11867 0 0,'0'0'376'0,"0"0"-381"16,-1-2 5-16,0-1 0 0,1 3 0 0,-2-4 1 0,1 1-1 0,0-1 0 0,1 4 0 0,-2-5 32 0,1 1-32 0,0-1 0 16,-1 0 0-16,1-1 0 0,0 1 0 0,0-1 37 0,1 1-37 0,0-1 0 0,-2 0 5 0,2 0-5 15,0 0 0-15,0-1 14 0,0 2-14 0,0 0 0 0,2-3 0 0,0 3 0 0,0 0 0 0,0-2-5 16,0 2 5-16,0-1 0 0,2 1-18 0,0 0 18 0,-1 1 0 0,1-1-4 16,1 1 4-16,-1 1 0 0,0-3 0 0,0 3 0 0,0 1 0 0,2-2 28 0,-2 3-28 0,0-2 0 0,0 2 32 15,-1 0-32-15,0-1 0 0,2 0-1 0,-1 2 1 0,-1 0 0 0,2 0 0 16,-2 0 0-16,0 0 0 0,0 4-35 0,-1-3 35 0,0 0 0 0,1 0-28 0,-2 2 28 0,0-2 0 0,3 2-23 15,-3-1 23-15,0 1 0 0,0 0 0 0,-1 2 0 0,0-3 0 0,-2 3-23 0,-1-3 23 0,1 1 0 16,0 2-2-16,-1 1 2 0,0-3 0 0,0 1-8 0,-1 1 8 0,0-2 0 0,-1 3 0 0,-1-2 0 16,1 0 0-16,-1 2 21 0,0-4-21 0,0 2 0 0,-1 1 10 0,1-1-10 0,0-1 0 0,-3-1 9 15,3 1-9-15,-1-1 0 0,-1 2 0 0,1-3 0 0,0 0 0 0,-2 2 5 16,2-1-5-16,0-2 0 0,-1 1 5 0,0-1-5 0,1 0 0 0,0 1 7 0,0-1-7 0,0 0 0 0,0-2 0 16,2 2 0-16,0-2 0 0,-2-1-10 0,1 2 10 0,1-2 0 0,0 2-10 0,1-1 10 15,0 0 0-15,0-1-3 0,1 1 3 0,0-2 0 0,-2 0 0 0,3 2 0 0,0-1 0 16,-1-1 10-16,1-1-10 0,0 2 0 0,0-2 9 0,1 0-9 0,0 2 0 0,-2-1-8 0,2-1 8 0,-1 1 0 15,1 0 0-15,0 1 0 0,0-1 0 0,0-1-5 0,1 3 5 0,0-2 0 0,-2 0 10 16,2 1-10-16,0 2 0 0,-3-4 16 0,3 3-16 0,0 0 0 0,-1 0 0 0,0 2 0 0,0-1 0 0,0-1 3 16,0 2-3-16,0 0 0 0,0 0-11 0,0 0 11 0,0 0 0 0,-1 3 12 15,1-3-12-15,0 1 0 0,-2 2 0 0,1-1 0 0,0 0 0 0,-1 1-1 0,1-2 1 0,0 2 0 0,-3 0-10 16,2-1 10-16,0 1 0 0,-1 0-10 0,0 0 10 0,0-2 0 0,0 3 0 0,0-2 0 16,-1 0 0-16,0 1-19 0,1-1 19 0,0-1 0 0,-2 2 4 0,0-3-4 0,0 2 0 0,1-1 3 15,1-1-3-15,0 0 0 0,-2 2 0 0,2-2 0 0,-1 0 0 0,-1 0-10 0,2 0 10 0,0 0 0 16,-1-1 9-16,2 0-9 0,0 0 0 0,-3-1 9 0,3 0-9 0,0 1 0 0,-2-2 0 0,2 2 0 15,0-2 0-15,-1 0 1 0,1 2-1 0,-1-2 0 0,-1-1 6 0,2 2-6 0,0-2 0 16,0 1 4-16,0-1-4 0,0 2 0 0,0-3 0 0,0 3 0 0,0-2 0 0,0 1 23 16,0 2-23-16,1-1 0 0,-2-4 4 0,2 4-4 0,0 0 0 0,-2-1-7 0,2 2 7 0,0 0 0 15,-2-2 0-15,4 3 0 0,0 0 0 0,0 0-12 0,-7-1 12 0,1 0 0 0,-2-1-8 0,5 2 8 16,0 0 0-16,-2 2-5 0,1-1 5 0,-2 0 0 0,1 2 0 0,0-1 0 0,0 1 0 0,-1-1 9 16,-1-1-9-16,1 2 0 0,0 2-5 0,0-3 5 0,0 1 0 0,-2 1 0 15,1 0 0-15,0-1 0 0,-1 3 0 0,0-4 0 0,0 2 0 0,-1-2 11 0,9-2-11 0,0 0 0 0,0 0 6 16,0 0-6-16,0 0 0 0,0 0-32 0,0 0 32 0,0 0 0 0</inkml:trace>
  <inkml:trace contextRef="#ctx0" brushRef="#br0" timeOffset="74472.88">27426 11579 0 0,'0'0'297'0,"0"0"-298"0,0-9 1 0,0 0 0 0,-2-1 4 16,2 1-4-16,0 0 0 0,2-1 0 0,-2 1 0 0,0 1 0 0,2-2 2 0,-1 1-2 16,0 1 0-16,2 0-2 0,-1 1 2 0,0-2 0 0,0 1-1 0,0 0 1 0,0 0 0 0,3 2 0 15,-2-1 0-15,0 1 0 0,3-1 12 0,-2 2-12 0,0 1 0 0,1-3 21 0,-1 3-21 0,0 0 0 16,3-2 2-16,-2 3-2 0,0 0 0 0,2-2 0 0,-2 2 0 0,0-1 0 0,3 1-15 15,-2 2 15-15,0-1 0 0,2-3-7 0,-1 2 7 0,-1 2 0 0,0-1 9 0,0-1-9 0,0 1 0 0,1 0 0 16,-2 1 0-16,0 0 0 0,2-1 6 0,-2 1-6 0,0-1 0 0,1 2 4 16,-2-1-4-16,0 0 0 0,2 0 5 0,-3 1-5 0,0 0 0 0,2-1 0 0,-2 1 0 0,-1 0 0 15,1-1 1-15,-1 1-1 0,0 0 0 0,0 0 2 0,-1 0-2 0,0 0 0 0,1 1-6 0,-2-1 6 16,0 0 0-16,2 2 0 0,-2-1 0 0,0 0 0 0,0 2-11 0,0-1 11 0,0 0 0 0,-1 0 6 16,0 2-6-16,0-1 0 0,-2 1 0 0,1 1 0 0,0-2 0 0,0 2 0 0,-1 0 0 0,0-2 0 15,-3 3 2-15,2 1-2 0,0-1 0 0,0 0-1 0,0 0 1 0,0 0 0 0,-3 2-13 16,2 0 13-16,0 0 0 0,0-1 0 0,0 0 0 0,0 1 0 0,-3 1-7 0,2-2 7 15,0 0 0-15,0 3 2 0,0-2-2 0,-1-1 0 0,-1 2 3 0,2-2-3 0,0 1 0 0,-3 0 0 16,3-2 0-16,0 1 0 0,-2-1-13 0,1 1 13 0,-1 1 0 0,0-3-7 0,1-1 7 0,0 1 0 0,-2 0-2 16,1-2 2-16,1 1 0 0,-1 0 0 0,0-1 0 0,1-1 0 0,-1 2 1 0,1-3-1 0,-1 0 0 15,-1 1 3-15,2-2-3 0,0 0 0 0,-2 0 0 0,9 0 0 0,0 0 0 0,0 0 0 16,-15-5 0-16,0 1 0 0,-1-1 5 0,10 1-5 0,-1-1 0 0,-1 0 19 0,2-1-19 0,0 0 0 16,-2 0 24-16,-4-11-24 0,1-1 0 0,-3 2 0 0,6-1 0 0,0-1 0 0,-3 0 3 15,6 1-3-15,0 0 0 0,-1-1 2 0,3 3-2 0,0-1 0 0,-1-1 0 0,4 12 0 0,0-3 0 16,-3 0 0-16,3 3 0 0,0 0 0 0,0-3-1 0,0 4 1 0,0 1 0 0,0-3-8 15,0 3 8-15,0-1 0 0,-1 2-4 0,1-2 4 0,0 3 0 0,0-4 0 0,0 3 0 0,0 1 0 0,0-3-9 16,0 3 9-16,0-1 0 0,0-1-10 0,0 2 10 0,0 0 0 0,-1 1-1 16,1 0 1-16,0 0 0 0,-1 0 0 0,1 1 0 0,0 0 0 0,0 1 2 0,0 1-2 0,0-1 0 0,-1 2 6 15,1-2-6-15,0 1 0 0,0 4-3 0,0-4 3 0,0 3 0 0,0 0 0 0,0 0 0 16,0 0 0-16,1 0-10 0,-1 1 10 0,0 0 0 0,0 2 14 0,0-2-14 0,0-1 0 0,0 4 16 16,0-2-16-16,0 1 0 0,-1-1 0 0,1 1 0 0,0-1 0 0,-2 0 0 0,1 0 0 15,0-1 0-15,-2 3-6 0,0-3 6 0,1 0 0 0,-1 1-4 0,0-1 4 0,0-1 0 0,-1 3 0 16,0-5 0-16,0 2 0 0,0 1 12 0,-1-1-12 0,0-1 0 0,0 1 15 0,-1-1-15 0,1-2 0 0,-1 3 6 15,0-4-6-15,0 2 0 0,-2 0 0 0,2-1 0 0,0 0 0 0,-3 1 1 0,3-2-1 16,-1 0 0-16,-1 0-7 0,2-1 7 0,0 0 0 0,-3 1-5 0,3-2 5 0,0 0 0 0,-2 1 0 16,1-1 0-16,1 0 0 0,-1-2-1 0,2 1 1 0,-1 0 0 0,-2-1-5 0,3 0 5 15,0 1 0-15,-1-2-1 0,2 0 1 0,0 1 0 0,0-1 0 0,0-1 0 0,1 2 0 0,-1-1 5 16,2 0-5-16,0-1 0 0,-1 1-17 0,2 1 17 0,0-2 0 0,-1 1-2 0,2 0 2 0,0 0 0 16,-2-1 0-16,2 3 0 0,0-2 0 0,0-1 10 0,1 2-10 0,0 0 0 0,1 0-5 15,-1 0 5-15,0 1 0 0,1 0-5 0,0 1 5 0,0 0 0 0,1 0 0 0,-1 0 0 0,0 0 0 16,3 1 1-16,-2 0-1 0,0 1 0 0,1 1-5 0,-1-1 5 0,0 1 0 0,0 0 6 0,0 2-6 15,0-1 0-15,1 0 0 0,-1 1 0 0,-1 0 0 0,2 1 7 0,-3-1-7 0,1 0 0 0,1 1 21 16,-3 1-21-16,0-1 0 0,1 0 14 0,-2 0-14 0,0 1 0 0,-1-2 0 0,2-5 0 0,0 0 0 16,0 0 11-16,-8 13-11 0,0 0 0 0,0 0 3 0,3-6-3 0,0 0 0 0,-2-1 6 15,-1-1-6-15,1 1 0 0,-1-1 0 0,1 1 0 0,-1-2 0 0,-1 3 9 0,0-4-9 0,0 1 0 16,1 0-5-16,0-1 5 0,0 1 0 0,-1 1-26 0,2-4 26 0,0 1 0 0,-2 2 0 16,1-3 0-16,1-1 0 0,-1 2 0 0,1-2 0 0,0 0 0 0,0 2-27 0,3-4 27 0,0 1 0 15</inkml:trace>
  <inkml:trace contextRef="#ctx0" brushRef="#br0" timeOffset="74623.92">27446 11266 0 0,'0'0'467'0,"0"0"-491"15,0 3 24-15,0 0 0 0,2 3 0 0,-2-5 0 0,0 0 0 0,-2 3-49 0,1-3 49 0,0 1 0 16,-1 0-48-16,0 1 48 0,0-1 0 0,-2 0-21 0,1-1 21 0,0 1 0 15</inkml:trace>
  <inkml:trace contextRef="#ctx0" brushRef="#br0" timeOffset="75141.21">26870 11422 0 0,'0'0'307'0,"0"0"-298"16,-4 1-9-16,0 1 0 0,0-1 33 0,0 1-33 0,0-1 0 0,0 0 0 0,0 0 0 0,-1 1 0 0,0 0 41 15,1-2-41-15,0 0 0 0,0 0 28 0,1 0-28 0,0 0 0 0,-3 0-8 16,4-2 8-16,0 0 0 0,2 2 0 0,-4-1 0 0,2 0 0 0,0 1 0 0,-2-4-42 0,3 2 42 0,0 0 0 0,-2-2-26 16,2 1 26-16,0 0 0 0,0-1-1 0,1 0 1 0,0-1 0 0,-3-1 0 0,3 0 0 0,0 2 0 0,0-4 6 15,1 3-6-15,1 0 0 0,0-2 0 0,-1 1 0 0,0-2 0 0,2 2 3 16,-1 0-3-16,0 0 0 0,0-1 0 0,0 3 0 0,0-1 0 0,2-1-7 0,-2 1 7 0,1 3 0 0,1-5-4 16,-2 4 4-16,0 1 0 0,2-2-14 0,-2 3 14 0,0 0 0 0,1-2 0 0,-1 3 0 0,0 0 0 15,1-2-22-15,-2 4 22 0,0-2 0 0,3 1-10 0,-3 2 10 0,0-1 0 0,1 1-10 16,-2 0 10-16,0 1 0 0,2 1 0 0,-2-2 0 0,0 3 0 0,0 0 3 0,-1 0-3 0,0 0 0 15,0 0 1-15,-1 0-1 0,0 1 0 0,-1-1 1 0,1 1-1 0,0-1 0 0,-2 2 0 16,1-1 0-16,0-1 0 0,-2 2-1 0,1-2 1 0,0 1 0 0,-2 0 11 0,2-2-11 0,0 0 0 0,-2 3 20 16,1-3-20-16,-1 0 0 0,-1 1 0 0,1-1 0 0,0-1 0 0,0 2 6 0,0-1-6 15,-1-2 0-15,1 2-3 0,0-2 3 0,0 0 0 0,-2 2-4 0,2-3 4 0,0 0 0 16,0 3 0-16,1-3 0 0,-1 0 0 0,-2 0-1 0,3-1 1 0,0 1 0 0,-2 1 1 16,3-2-1-16,-1 0 0 0,0 2 11 0,2-3-11 0,0 0 0 0,-2 1 0 0,3-1 0 0,0 0 0 0,-2 1 11 15,2-1-11-15,0 0 0 0,-2 1 7 0,3-1-7 0,0 0 0 0,-1 2-4 0,1-1 4 16,0 1 0-16,0-1 0 0,1 0 0 0,0 1 0 0,-2 0-1 0,2 0 1 0,0-1 0 0,1 3-4 15,-1-1 4-15,0 0 0 0,1 2-12 0,0-2 12 0,0 2 0 0,1-1 0 0,-1 1 0 0,0 1 0 16,0 0-16-16,0-1 16 0,0 0 0 0,1 4-11 0,-2-4 11 0,0 1 0 0,1 1-2 16,-1-2 2-16,0 1 0 0,-1-1 0 0,-1 0 0 0,1 0 0 0,0 1 11 0,-1-2-11 0,0 1 0 0,0-2 17 15,-1-1-17-15,0 0 0 0,0 3 21 0,-1-4-21 0,0 0 0 0,0 2 0 0,-2-2 0 0,2 0 0 16,-2 0 34-16,0-1-34 0,0 0 0 0,-1 0 37 0,1-1-37 0,0 0 0 0,-1-1 15 16,0 0-15-16,-1 0 0 0,1-1 0 0,1-1 0 0,0 1 0 0,-4 0-5 0,4-2 5 0,0 1 0 15,-2-2-7-15,1-1 7 0,1 1 0 0,-1 1-12 0,-3-15 12 0,-1 4 0 0,0-2 0 16,4-1 0-16,0 0 0 0,-2-1-19 0,4 2 19 0,0 0 0 0,0 0 1 0,3 1-1 0,0 2 0 15,0-3-9-15,1 5 9 0,-1-1 0 0,-1-2 0 0,3 16 0 0,0 0 0 0</inkml:trace>
  <inkml:trace contextRef="#ctx0" brushRef="#br0" timeOffset="75607.27">25221 10836 0 0,'0'0'311'0,"0"0"-317"15,4 1 6-15,0 0 0 0,2 2-3 0,-4-3 3 0,1 1 0 0,0 3 0 0,-1-4 0 0,0 0 0 0,0 4 5 16,-1-3-5-16,0 1 0 0,2 1 12 0,-3-1-12 0,0 1 0 0,2 0 8 0,-2 0-8 0,0 1 0 0,0 1 0 15,-1-1 0-15,0 0 0 0,0 3 15 0,-1-2-15 0,0 1 0 0,0-1 11 0,0 2-11 0,0-2 0 16,-2 2 21-16,0-1-21 0,1 1 0 0,-1 0 0 0,0-2 0 0,0 2 0 0,-1-1 13 16,1 0-13-16,-1 0 0 0,0 1 3 0,5-7-3 0,0 0 0 0,0 0 2 0,-9 11-2 0,0 0 0 15,-1 2 0-15,6-7 0 0,-1-1 0 0,1 1 0 0,1-2 0 0,0 1 0 0,-2 0-4 16,3 0 4-16,-1-1 0 0,-1 0-5 0,3-1 5 0,0 1 0 0,-2 0 0 0,2-1 0 0,0 0 0 16,0 1 0-16,1-1 0 0,0 1 0 0,-1-1 5 0,1 0-5 0,0-1 0 0,1 3 4 15,-1-2-4-15,0-1 0 0,1 5 0 0,-1-3 0 0,0 0 0 0,2 1-15 0,-2-3 15 0,0 1 0 16,2 3-8-16,-1-2 8 0,0 0 0 0,0 0 12 0,-1 0-12 0,0 1 0 0,1 0 0 0,-1-1 0 15,0 0 0-15,2 1 21 0,-2 0-21 0,0-1 0 0,0 1 12 0,0 0-12 0,0-2 0 0,-1 2 21 16,1 1-21-16,0-1 0 0,-2 0 0 0,1 0 0 0,0 1 0 0,0-1 28 0,0 0-28 0,0 0 0 16,-1 1 17-16,1-1-17 0,0 1 0 0,-1 1 9 0,1-3-9 0,0 2 0 0,0 0 0 15,1-1 0-15,0 0 0 0,-1 3 12 0,1-1-12 0,0-1 0 0,2 0 20 0,-1-1-20 0,0 1 0 16,1 1 16-16,1-2-16 0,0 2 0 0,0 0 0 0,1-3 0 0,1 2 0 0,0 2-9 16,1-4 9-16,0 2 0 0,1 1-22 0,10 2 22 0,-1 2 0 0,1 1-20 0,2-5 20 0,-1 0 0 15,2 2 0-15,-3-5 0 0,1 1 0 0,1 1-20 0,-3-5 20 0,2 0 0 0,-2 3-26 0,-1-5 26 16,-1-1 0-16</inkml:trace>
  <inkml:trace contextRef="#ctx0" brushRef="#br0" timeOffset="75941.44">25606 11042 0 0,'0'0'312'0,"0"0"-302"0,-2-12-10 0,0 0 0 0,-1 1 0 15,2 7 0-15,0 0 0 0,-1-3 22 0,1 3-22 0,0-1 0 0,-1 1 19 0,1 1-19 0,0 1 0 0,0-3 10 16,1 3-10-16,0 0 0 0,-2-2 0 0,2 4 0 0,0-1 0 0,-1-1-5 0,1 2 5 15,0 0 0-15,1 0-12 0,-1 0 12 0,0 2 0 0,1-1 2 0,0 2-2 0,0-2 0 0,1 4 0 16,0 0 0-16,0-1 0 0,0 0 8 0,4 10-8 0,1 0 0 0,1 1 2 0,-1 3-2 0,0-2 0 16,1 2 2-16,-1-2-2 0,-1 2 0 0,2 0 0 0,-1-1 0 0,1 0 0 0,0 0 9 15,-2 0-9-15,0 0 0 0,3 2 1 0,-3-3-1 0,0 1 0 0,1 0-8 0,-3-3 8 0,1 2 0 0,2-1 0 16,-4-1 0-16,0 2 0 0,1-2-9 0,-3-2 9 0,0-1 0 0,2 3 1 0,-3-10-1 16,0 0 0-16,-2 0 6 0,1-1-6 0,0 1 0 0,0 2 0 0,-1-4 0 0,0 1 0 15,0 1 6-15,0 0-6 0,0-1 0 0,-3 1 1 0,2 1-1 0,-1-1 0 0,-1 1 10 0,1-1-10 0,0 1 0 16,-2-2 0-16,1 1 0 0,-1-1 0 0,1 2 27 0,0-4-27 0,0 2 0 0,-2 1 38 15,1-3-38-15,-1 0 0 0,0 2 29 0,2-3-29 0,0 0 0 0,-4 1 0 0,4-2 0 0,0 0 0 16,-2-2 26-16,2-1-26 0,0 2 0 0,-2-2 20 0,3-2-20 0,0 1 0 0,-2-1-8 16,1-11 8-16,0 0 0 0,-2-2 0 0,6 1 0 0,0-1 0 0,-2-2-25 0,5 1 25 0,0 2 0 15,2-2-28-15,3 3 28 0,-1 0 0 0,1 1-30 0,1 2 30 0,1-2 0 0,0 1 0 16,-9 15 0-16,0 0 0 0,0 0-11 0,0 0 11 0,0 0 0 0</inkml:trace>
  <inkml:trace contextRef="#ctx0" brushRef="#br0" timeOffset="76826.27">24986 11004 0 0,'0'0'259'0,"0"0"-262"15,-4 13 3-15,-1-2 0 0,-1 2 0 0,2-7 0 0,0 0 0 0,-1 1 0 16,1 1 0-16,0-1 0 0,-2-1 0 0,1 3 0 0,0-2 0 0,-3 1 0 0,2 1 0 0,0-3 0 0,-1 3 0 15,0-1 0-15,-1-1 0 0,1 1 0 0,-1 0 0 0,1 0 0 0,-3 0 0 0,2 1 0 0,0-3 0 16,-1 2 0-16,1 0 0 0,0-1 0 0,0 1 0 0,-1-2 0 0,1 1 0 0,-1 1 2 16,1-2-2-16,-1 1 0 0,0 1 0 0,1-3 0 0,-1 1 0 0,1 2-2 0,1-4 2 0,0 1 0 0,-2 0 0 15,2 0 0-15,0-1 0 0,-1 2 0 0,1-3 0 0,1 0 0 0,-2 3 0 16,8-6 0-16,0 0 0 0,0 0 0 0,0 0 0 0,0 0 0 0,0 0 0 0,0 0 0 0,0 0 0 0</inkml:trace>
  <inkml:trace contextRef="#ctx0" brushRef="#br0" timeOffset="77610.45">24634 10808 0 0,'0'0'290'0,"0"0"-295"16,0 2 5-16,0-1 0 0,1 2-6 0,-1-3 6 0,0 2 0 0,0 0 0 0,0-2 0 15,0 0 0-15</inkml:trace>
  <inkml:trace contextRef="#ctx0" brushRef="#br0" timeOffset="77776.95">24879 11292 0 0,'0'0'363'0,"0"0"-371"15,0 4 8-15,0-4 0 0,0 0 0 0,-1 4 0 0,1-1 0 0,0-1 0 0,-2 3-27 16,2-3 27-16,0 0 0 0,-2 2-10 0,1-3 10 0,0 2 0 0,-1 0 0 0,2-3 0 0,0 0 0 0</inkml:trace>
  <inkml:trace contextRef="#ctx0" brushRef="#br0" timeOffset="121253.66">2753 3813 0 0,'0'0'388'0,"0"0"-389"16,-14-17 1-16,2 2 0 0,-3 0-2 0,12 9 2 0,-2 2 0 16,-1-4 0-16,-7-6 0 0,1 1 0 0,0-1-2 0,-2 1 2 0,2 1 0 0,-1-3-3 0,-1 4 3 0,0-1 0 0,1-1-4 15,-2 5 4-15,1-2 0 0,-2-3 0 0,2 5 0 0,-1 1 0 0,0-3-4 0,-2 4 4 0,2-1 0 16,-3-2-4-16,0 5 4 0,-2-2 0 0,1 0-4 0,-1 1 4 0,0 1 0 0,2 0 0 0,-19 0 0 16,-1 2 0-16,3-4-4 0,2 6 4 0,1 0 0 0,-1-1-5 0,3 1 5 0,-2 1 0 0,-1 0-6 15,4 2 6-15,-3-1 0 0,2 0 0 0,3 2 0 0,-3-1 0 0,3 1-6 0,-4 0 6 0,0 1 0 16,1-2-5-16,1 0 5 0,-1 1 0 0,1 2-4 0,-1-1 4 0,1 0 0 0,-1 0 0 15,3-1 0-15,1 2 0 0,-4 1-4 0,6 1 4 0,0 2 0 0,1 0-4 0,0 1 4 16,-1-1 0-16,0-1-4 0,-2 1 4 0,1-2 0 0,-2 1 0 0,7 3 0 0,-1-1 0 0,-3 3 0 16,4 1 0-16,-1 1 0 0,0 1-4 0,2 3 4 0,0-2 0 0,2 2-4 0,-2-5 4 0,-1 0 0 15,0 3 0-15,2-2 0 0,2-2 0 0,-4 1-4 0,7 0 4 0,-1 2 0 0,-1-2-4 0,0 4 4 16,3 2 0-16,-3 0-5 0,4 1 5 0,-1 2 0 0,0 0 0 0,3-4 0 0,-1-1 0 0,0 1-5 16,6-3 5-16,-1 1 0 0,-1 0-4 0,2-1 4 0,1-1 0 0,-2 4-4 0,5-1 4 0,-1 1 0 15,-1 0 0-15,4 4 0 0,-1-2 0 0,-1 5-4 0,2-16 4 0,-2 3 0 0,3-2-4 16,0 1 4-16,-1 1 0 0,1 0-4 0,1 1 4 0,-1 1 0 0,1 2 0 0,4 14 0 0,2 1 0 15,1 1-4-15,1-4 4 0,0 2 0 0,0-1-4 0,-1-8 4 0,1 0 0 0,2 3 1 0,0-8-1 16,0 0 0-16,1 3 0 0,2-3 0 0,-1 2 0 0,1-1 9 0,1 0-9 0,-3 1 0 16,5-1 13-16,-2 1-13 0,0 0 0 0,5-1 6 0,-4-5-6 0,1 0 0 0,-1 0 0 0,2-2 0 15,1 0 0-15,-1 0-2 0,3 1 2 0,-3 0 0 0,5-1-7 0,0 0 7 0,-1-1 0 0,-1 3-8 16,5-3 8-16,-3 0 0 0,1 3 0 0,2-4 0 0,-2 1 0 0,3 0-8 16,0-4 8-16,2 1 0 0,-2 0-6 0,2-3 6 0,1 0 0 0,-1 2-4 0,1-4 4 0,-1 1 0 0,1-1 0 15,-3-3 0-15,2 0 0 0,0 1 2 0,-2-2-2 0,4 0 0 0,-2-1 10 0,1-2-10 0,-1 1 0 16,2-1 15-16,-3-1-15 0,-1 0 0 0,2-3 0 0,-2 1 0 0,0 0 0 0,0 0 8 15,-1-2-8-15,1 1 0 0,0-1-1 0,0-3 1 0,2 1 0 0,-2 0-7 0,0-3 7 0,2 0 0 0,-2-1 0 16,-1 0 0-16,1 0 0 0,-2-1-9 0,-1 1 9 0,0-2 0 0,2-2-8 16,-5-1 8-16,1 2 0 0,1-1-6 0,-3-1 6 0,1 1 0 0,0-4 0 0,-2 3 0 0,-2-1 0 0,1 2-4 15,-1-1 4-15,-3 0 0 0,4-3-3 0,-6 1 3 0,3-1 0 0,-1-1-2 0,-1 2 2 16,-1-1 0-16,5-1 0 0,-5-1 0 0,-2 0 0 0,4-1-1 0,-5 2 1 0,0 0 0 0,5-1 0 16,-8 1 0-16,-1 1 0 0,2-2 0 0,-4-2 0 0,0 2 0 0,0-2 0 0,0 2 0 0,-3 1 0 15,2-4 0-15,-2 4 0 0,-2 1 0 0,4-1 0 0,-5 1 0 0,0 2 0 0,0-2 0 16,-3-4 0-16,0 0 0 0,0-2 0 0,-2 6 0 0,-1-1 0 0,0-1 0 0,-1 6 0 0,-1-1 0 15,-2-1 0-15,-1 2 0 0,2 0 0 0,-6-2 0 0,3 2 0 0,-3-1 0 0,1 0 0 16,-5 3 0-16,2 0 0 0,-3-1 0 0,2 4 0 0,-3 0 0 0,1-3 0 0,-5 5 0 0,0 1 0 0,-2-2 0 16,0 5 0-16,-3-1 0 0,1 1 0 0,-1 4 0 0,-3 0 0 0,1-2 0 15,2 3 0-15,0 0 0 0,-2-2 0 0,-4 3 0 0,1-2 0 0,-2-2 0 0,0 6 0 0,-1 0 0 0,1 0 0 16,0 5 0-16,1-2 0 0,2 0 0 0,-4 3 0 0,3 3 0 0,-3 0 0 0,2 3 0 0,2 2 0 16,-4 0 0-16,3 1 0 0,0-1 0 0,-3 0 0 0,7 2 0 0,-3 0 0 0,0 1 0 15,-7 3 0-15,0-1 0 0,-1 1 0 0,4 6 0 0,2-2 0 0,-3 4 0 0,4 1 0 0,1-1 0 16,-3 2 0-16,4-4 0 0,0-1 0 0,-2 3 0 0,-1-5 0 0,-2 0 0 0</inkml:trace>
  <inkml:trace contextRef="#ctx0" brushRef="#br0" timeOffset="122755.31">30171 5889 0 0,'0'0'378'0,"0"0"-379"0,5 0 1 0,0 2 0 0,0 0-2 0,-2 0 2 0,0-1 0 15,0 1-2-15,1-1 2 0,-1 2 0 0,1-2 0 0,-1 3 0 0,0-1 0 0,0 3-2 16,-1-2 2-16,0 2 0 0,1 0-2 0,-2 0 2 0,0 1 0 0,3 1-2 0,-6 10 2 0,1 0 0 15,0 0 0-15,-2 2 0 0,0-2 0 0,-1 4-1 0,-1-4 1 0,0 0 0 0,-3 1 0 16,2-1 0-16,0 0 0 0,-2 1 0 0,-1-2 0 0,-1-1 0 0,1 1 0 0,-2-2 0 0,-1-1 0 16,1 3 0-16,-3-2 0 0,2-1 0 0,-2 1 0 0,14-15 0 0,0 0 0 0,0 0 0 0,0 0 0 0,0 0 0 15,0 0 0-15,-58 43 0 0,-1 0 0 0,0 0 1 0,29-29-1 0,0-1 0 16,-1 3 1-16,2-6-1 0,-1-2 0 0,-1 2 2 0,2-5-2 0,0 1 0 0,-2 0 0 0,3-4 0 16,0 1 0-16,-1-2 2 0,0-1-2 0,1 0 0 0,1-1 2 0,-2-3-2 0,1 0 0 0,0 2 2 15,-2-3-2-15,1 1 0 0,0 1 0 0,-2-4 0 0,-1 0 0 0,1 0 2 0,-1-4-2 0,-1 1 0 16,0 0 2-16,-3-2-2 0,0 0 0 0,1 0 3 0,4 0-3 0,1-1 0 0,-2 0 0 0,4-1 0 15,1 0 0-15,0-1 19 0,0 0-19 0,-1 0 0 0,1-1 6 0,1-1-6 0,-1-1 0 16,-1 1 6-16,1-2-6 0,1-1 0 0,-2 0 0 0,2-1 0 0,0 1 0 0,-3 1 7 0,4-1-7 16,0 0 0-16,1-1 8 0,0 0-8 0,1-1 0 0,-2-1 9 0,5 0-9 0,-2 0 0 0,0-1 0 15,2-1 0-15,-1 0 0 0,-1 0 9 0,1-2-9 0,2 1 0 0,-2-2 10 0,6 0-10 0,-1-1 0 16,-2-1 10-16,4 0-10 0,1 0 0 0,-2-2 0 0,4 1 0 0,-1-1 0 0,0 1 335 16,6 3-335-16,-1 1 0 0,-2 1 164 0,9-2-164 0,0 2 0 0,-2-4 100 0,5 2-100 0,0 1 0 15,3 0 0-15,1 3 0 0,-1-2 0 0,2-1 58 0,3 4-58 0,-1-1 0 0,1-3 20 16,4 4-20-16,-1 0 0 0,1 0 17 0,5 3-17 0,0 0 0 0,1-2 0 0,2 6 0 0,0 2 0 0,0-3 21 15,5 5-21-15,0 0 0 0,1-1 31 0,2 2-31 0,0 1 0 0,2-2 17 0,1 3-17 16,0 1 0-16,1-2 0 0,0 8 0 0,2-1 0 0,-2-2 27 0,1 5-27 0,1 0 0 0,-1 2 42 16,-2 3-42-16,1-2 0 0,0 2 36 0,0 6-36 0,-1-2 0 0,2 2 0 0,-1 0 0 0,-1 1 0 15,2 0 64-15,-1 5-64 0,-2-3 0 0,0 2 21 0,0 4-21 0,-1-2 0 0,3 1 52 16,-4 1-52-16,0 1 0 0,1-1 0 0,-5 0 0 0,0 1 0 0,0 0 29 0,-5 1-29 0,0-1 0 16,1 1-31-16,-5 0 31 0,1 2 0 0,3 0-27 0,-9 2 27 0,1-2 0 0,1 4 0 15,-8-8 0-15,1 1 0 0,-1 2 5 0,-6-5-5 0,0 2 0 0,0-1 2 0,-3-9-2 0,0 0 0 16,0 1-29-16,-2 0 29 0,-1 0 0 0,0 1 0 0,-2 2 0 0,0-3 0 0,-3 3-44 0,0-3 44 15,0 1 0-15</inkml:trace>
  <inkml:trace contextRef="#ctx0" brushRef="#br0" timeOffset="123472.43">28058 5900 0 0,'0'0'1260'0,"0"0"-1274"0,-4 7 14 0,0-1 0 0,-2 2 36 0,4-4-36 0,-1-1 0 16,-1 1 0-16,1 0 0 0,0 1 0 0,0 0 8 0,-7 8-8 0,0 0 0 0,1 3 17 0,-1 0-17 0,-1 1 0 15,0 0-12-15,0 0 12 0,-1 1 0 0,-1 1 0 0,-1 0 0 0,2 0 0 0,0-1-42 16,-11 15 42-16,0-3 0 0,-1 2-17 0,3-7 17 0,-1 2 0 0,-2 1 36 0,0-4-36 0,2-1 0 16,-2-1 0-16,0-1 0 0,-1-2 0 0,2 1 13 0,-1-4-13 0,0-1 0 0,-1 2-32 15,-1-2 32-15,1-1 0 0,-3 0-6 0,1-1 6 0,1-1 0 0,-1 1 0 0,-5-1 0 0,1-1 0 0,-2 3-30 16,-2-4 30-16,1 1 0 0,0 0-35 0,-1-4 35 0,2 1 0 0,-2 0-32 0,-3-2 32 0,1-1 0 16,-4 2 0-16,3-2 0 0,0-1 0 0,-2 0-27 0,-1-2 27 0,0 1 0 15,0 1-5-15,0-4 5 0,2 0 0 0,-2 1 10 0,-3-1-10 0,2-1 0 0,-2-1 0 0,-2 1 0 16,0 0 0-16,0-2-11 0,3 1 11 0,0 0 0 0,-1-3-19 15,-5 2 19-15,0-2 0 0,-1 1-45 0,-1-2 45 0,2-1 0 0,-2 0 0 0,5-1 0 0,-2 1 0 0,0-3 11 0,-1 0-11 0,1 0 0 16,-2-1-2-16,5 0 2 0,0-1 0 0,-2-1-1 0,5 0 1 0,1-1 0 0,-4 1 0 16,1-3 0-16,-2-1 0 0,1 0-1 0,4 1 1 0,0-1 0 0,1-2 2 0,2 1-2 0,0-2 0 0,0 0-2 15,2 1 2-15,1 1 0 0,-1-2 0 0,6 1 0 0,0 1 0 0,-1-4 2 16,6 1-2-16,0 1 0 0,0-2 12 0,1-1-12 0,2 1 0 0,-2-2 0 0,6-1 0 0,1 3 0 0,-2-6 0 16,4 5 0-16,-1-4 0 0,1 2 29 0,6 0-29 0,1 0 0 0,0-1-17 0,4 2 17 15,0-1 0-15,-3 3-27 0,7-6 27 0,0 3 0 0,0-2 0 0,9-1 0 0,-2 1 0 0,1-1 32 16,4-1-32-16,-1 2 0 0,1-2 17 0,2 2-17 0,-1-1 0 0,4 1 49 0,2 2-49 0,1 0 0 15,2-3 0-15,2 4 0 0,0-2 0 0,2 1 76 0,1 2-76 0,1 0 0 0,1-1 17 0,-2 2-17 16,0 0 0-16,1-1 4 0,3 2-4 0,0 2 0 0,1-3 0 0,0 6 0 0,0-1 0 0,3-1 35 16,-1 2-35-16,0 3 0 0,3-3 22 0,3 3-22 0,0 0 0 0,0-2 17 0,1 3-17 15,0-1 0-15,-1-1 0 0,3 4 0 0,1 2 0 0,-1-4 8 0,-1 4-8 0,0 1 0 0,1 0 65 16,5 0-65-16,-2 1 0 0,2 0 96 0,-2 2-96 0,0 0 0 0,2-2 0 0,-4 3 0 0,-1 2 0 16,3-2 103-16,0 3-103 0,0 0 0 0,0-1 33 0,0 2-33 0,0 1 0 0,1 0 85 15,-2 3-85-15,0 1 0 0,1 0 0 0,2 0 0 0,0 0 0 0,1 1 86 0,0 2-86 0,-2-2 0 16,3 4 33-16,-2 1-33 0,2 1 0 0,0-2 52 0,-2 5-52 0,0-2 0 0,0 1 0 0,-3 3 0 0,0 1 0 15,0 2-11-15,1 4 11 0,0-2 0 0,1 3-71 0,-4-2 71 0,0 2 0 0,1 1-54 16,-2-1 54-16,-2 0 0 0,0 2 0 0,-2-3 0 0,-2 2 0 0,1 2-57 0,-7 2 57 0,0 2 0 16,3 0 0-16,-9-1 0 0,-1 0 0 0,3 3-7 0,-6-2 7 0,-1 1 0 0,1 1 0 15,-7-1 0-15,-1-1 0 0,1 1 9 0,-5 0-9 0,0-2 0 0,-1 4 3 0,-6-1-3 0,0 0 0 16,0 2 2-16,-9-2-2 0,0-1 0 0,-3 3 0 0,-3-4 0 0,0 1 0 0,-2 0 14 16,-5-1-14-16,0 0 0 0,0 0 33 0,-6 0-33 0,0 1 0 0,-2-1-35 0,-4 0 35 0,0-1 0 0,-1 1 0 15,0 2 0-15,0-1 0 0,-3 2-49 0,0-8 49 0,0 2 0 0</inkml:trace>
  <inkml:trace contextRef="#ctx0" brushRef="#br0" timeOffset="128861.27">15530 13108 0 0,'0'0'2048'0,"0"0"-2048"0,0 0 0 0,0 0 0 16,0 0 0-16,0 0 0 0,0 0 0 0,0 0 0 0,0 0 0 0,0 0 0 0,0 0 0 0,0 0 0 0,0 0 0 15,0 0 0-15,0 0 0 0,0 0 0 0,0 0 0 0,0 0 0 0,0 0 0 0,0 0 0 16,0 0 0-16,0 0 0 0,0 0 0 0,0 0 0 0,0 0 0 0,0 0 0 0,0 0 0 0,0 0 0 16,0 0 0-16,0 0 0 0,0 0 0 0,0 0 0 0,0 0 0 0,0 0 0 0,0 0 0 15,27-39 0-15,1-1 0 0,1 0 0 0,-26 38 0 0,0-1 0 0,1 1 0 0,-1 0 0 0,1 0 0 16,-1 1 0-16,0-3 0 0,0 2 0 0,0-2 0 0,-1 3 0 0,0 1 0 0,2-4 0 16,-4 4 0-16,0 0 0 0,0 0 0 0,0 0 0 0,0 0 0 0,0 0 0 0,0 0 0 0,0 0 0 0</inkml:trace>
  <inkml:trace contextRef="#ctx0" brushRef="#br0" timeOffset="154637.32">5096 10711 0 0,'0'0'478'0,"0"0"-511"0,0 4 33 0,0 0 0 15,-2 1-42-15,2-5 42 0,0 1 0 0,0 2-18 0,0-1 18 0,0 1 0 0,0-3 0 0,0 2 0 16,0-1 0-16,0 0 0 0,2 2-13 0,-2-1 13 0,0 0 0 0,0 1-12 0,0-1 12 0,0 0 0 0,0 2-7 16,0-2 7-16,0-1 0 0,0 4 0 0,0-2 0 0,0 0 0 0,0 1 22 0,0-1-22 0,0 1 0 15,2 0 13-15,-2-1-13 0,0 1 0 0,0 1 1 0,0-2-1 0,0 2 0 0,-2-1 0 16,2 0 0-16,0 0 0 0,0 1-1 0,0-2 1 0,0 2 0 0,-2-1 0 0,1-1 0 0,1 0 0 16,-2 4 7-16,1-6-7 0,1 3 0 0,-3 1 0 0,1-1 0 0,1 0 0 0,-2-1 11 15,1-2-11-15,0 2 0 0,-2 1 10 0,1-1-10 0,0-2 0 0,-1 2-5 0,1-2 5 0,-1 0 0 16,0 1 0-16,-1-2 0 0,1 0 0 0,1 3-14 0,-4-3 14 0,2 0 0 0,-1 0-14 15,1-2 14-15,0 1 0 0,-1-1 7 0,-1 0-7 0,1 0 0 0,0 0 0 0,0-1 0 0,0-1 0 0,-2 0 19 16,2 1-19-16,0-1 0 0,-1-2 38 0,1 2-38 0,0-3 0 0,-3 0 10 0,4 1-10 0,-1 0 0 16,-3-2 0-16,-3-11 0 0,-3 2 0 0,1-3 9 0,4 1-9 0,-1 1 0 0,-1-4 6 15,3 2-6-15,0 1 0 0,1-1 2 0,4 1-2 0,-2 0 0 0,-1-2 0 0,2 5 0 0,2-2 0 0,-2-3 33 16,2 3-33-16,0 1 0 0,0-2 31 0,2 2-31 0,0 0 0 0,0 0 9 16,1 1-9-16,0-1 0 0,-3 3 0 0,3-1 0 0,0 0 0 0,0 0 15 0,0 3-15 0,0 0 0 15,0-3 14-15,0 11-14 0,0-1 0 0,1 0 65 0,-1 1-65 0,0-1 0 0,2-2 0 0,-2 3 0 16,0 1 0-16,0-3 30 0,0 1-30 0,0 1 0 0,0-1 10 0,0 0-10 0,0-1 0 0,0 1 15 15,0 0-15-15,0 1 0 0,0-1 0 0,0-1 0 0,0 0 0 0,0 2 26 0,0 4-26 0,0 0 0 16</inkml:trace>
  <inkml:trace contextRef="#ctx0" brushRef="#br0" timeOffset="154821.29">5031 10355 0 0,'0'0'684'0,"0"0"-684"0,2 5 0 0,2 0 0 16,-1 2 6-16,0-4-6 0,-2 0 0 0,1 0 28 0,1 0-28 0,-2 0 0 0,1 0 48 15,0 0-48-15,0 1 0 0,0-1 0 0,0-1 0 0,1 0 0 0,-2 2 73 0,2-1-73 0,0-2 0 16,-2 2 46-16,-1-3-46 0,0 0 0 0</inkml:trace>
  <inkml:trace contextRef="#ctx0" brushRef="#br0" timeOffset="155421.12">4359 10518 0 0,'0'0'980'0,"0"0"-980"0,-3 1 0 0,2 0 0 0,-1 2-36 0,1-2 36 0,1 0 0 0,-2 0-49 16,2-1 49-16,0 0 0 0,-2 2-5 0,2-2 5 0,0 0 0 0,-2 1 0 0,2-1 0 15,0 0 0-15,0 0-2 0,0 0 2 0,0 0 0 0,2 0-7 0,-1 0 7 0,0 0 0 0,1 0-9 16,-1 0 9-16,1 0 0 0,2-1 0 0,-3 1 0 0,1 0 0 0,2 0 9 0,-1 0-9 0,1 0 0 16,-1-3 17-16,1 2-17 0,1 0 0 0,-2-1 24 0,3 1-24 0,0 0 0 0,0 0 0 15,0 0 0-15,-1 0 0 0,2-2 16 0,-1 2-16 0,0 0 0 0,2 0-1 0,-1 1 1 0,0-2 0 16,1 2 9-16,0 0-9 0,-2 0 0 0,3-3 0 0,-3 3 0 0,0 0 0 0,2-2 24 15,-1 1-24-15,-1 0 0 0,-1 0 26 0,1 1-26 0,-2 0 0 0,5-2 6 0,-6 2-6 0,2 0 0 16,1 0 0-16,-3 0 0 0,0 0 0 0,2 0-9 0,-1 0 9 0,-3 0 0 0,4 1 0 0,-4-1 0 16,1 0 0-16,1 2 17 0,-3-1-17 0,1 0 0 0,1 0 0 0,-2 1 0 0,0 0 0 0,1 0 11 15,-1 0-11-15,0 0 0 0,-1 3-11 0,1-1 11 0,0-1 0 0,-2-1-30 16,1 2 30-16,1 1 0 0,-3-1 0 0,1 1 0 0,1 0 0 0,-2 1-4 0,0-1 4 0,-1 0 0 0,1 1-15 16,1-1 15-16,-1 0 0 0,0 1-22 0,0 1 22 0,-2-3 0 0,0 3 0 0,2-2 0 0,-1 1 0 15,0 0-19-15,-1-1 19 0,1 1 0 0,-1-2-25 0,2 1 25 0,-2 0 0 0,0 0-20 0,-1-1 20 16,1 1 0-16,0 1 0 0,1-2 0 0,-2 1 0 0,-2-2-21 15,4 1 21-15,-2-2 0 0,-2 3-14 0,2-3 14 0,-1 0 0 0,0 2-11 0,1-2 11 16,0 0 0-16,-2 2 0 0,0-4 0 0,2 2 0 0,-2 0 1 0,1-2-1 0,-1 0 0 0,1 1 22 0,0-1-22 0,0 0 0 0,-3-1 18 16,3 0-18-16,0 0 0 0,-2-1 0 0,3-1 0 0,-2 1 0 0,1-1 20 0,0 0-20 0,-1 0 0 15,0-2-9-15,2 1 9 0,-3-1 0 0,1-1 9 0,1 0-9 0,1 0 0 0,-2-2 0 16,-5-9 0-16,-1 1 0 0,-2-4-9 0,5 2 9 0,-2 0 0 16,2-3-5-16,3 3 5 0,0-2 0 0,-3 1-4 0,5 1 4 0,1-1 0 0,-3 0 0 0,3 0 0 0,-1 0 0 0,1 1-13 15,2-1 13-15,0 0 0 0,-3-2-3 0,4 3 3 0,0 1 0 0,-3-2-7 0,2 3 7 0,1 0 0 16,-1-3 0-16,2 2 0 0,-2 1 0 0,1 0-17 0,1 0 17 0,1-1 0 0,-3 3-12 0,2-1 12 15,0 2 0-15,-1-3-9 0,1 3 9 0,1 2 0 0,-2-4 0 0,2 11 0 0,0 0 0 16,0-2-5-16,0 1 5 0,0 0 0 0,-1 2 19 0,1-2-19 0,0 0 0 0,-3 2 20 0,3-2-20 16,0 1 0-16,-1 0 0 0,1 4 0 0,0 0 0 0,0 0 3 0,0 0-3 0,0 0 0 0</inkml:trace>
  <inkml:trace contextRef="#ctx0" brushRef="#br0" timeOffset="155604.72">4323 9952 0 0,'0'0'760'0,"0"0"-764"15,0 6 4-15,0 0 0 0,0 1 0 0,0-4 0 0,0 1 0 0,1-2 1 16,-1 1-1-16,0 0 0 0,1 1-10 0,-1-1 10 0,0-1 0 0,1 2-2 0,-1-2 2 0,0 0 0 0,3 3 0 16,-3-5 0-16,0 3 0 0,1 3-5 0,-1-5 5 0,0 1 0 0,2 2 11 15,-2-2-11-15,0 0 0 0,0 0 33 0,0-1-33 0,0 0 0 0</inkml:trace>
  <inkml:trace contextRef="#ctx0" brushRef="#br0" timeOffset="156455.75">3838 9838 0 0,'0'0'841'0,"0"0"-842"0,0 11 1 0,0 1 0 0,-2 1-1 16,2-8 1-16,0 2 0 0,2 1-1 0,-2-1 1 0,0 2 0 0,2-2 0 0,-2 2 0 0,1-1 0 0,1 2-1 16,1 10 1-16,0 0 0 0,0 3-1 0,1-4 1 0,0 2 0 0,0-1-1 15,2-2 1-15,-3 2 0 0,1-1 0 0,-1-3 0 0,1 1 0 0,0 1-1 0,1 0 1 0,-1-1 0 0,0-1-1 16,-1-2 1-16,1 2 0 0,-1-2-2 0,-2-1 2 0,1 0 0 0,1-1 0 0,0 0 0 0,-2-1 0 15,2 2-1-15,-1-2 1 0,-2-1 0 0,3 3-1 0,-3-10 1 0,0 2 0 0,1-1-1 16,-1 0 1-16,0 2 0 0,2-1 0 0,-2 1 0 0,0-2 0 0,0 4-1 0,0-2 1 0,0 0 0 16,0 1-2-16,0 1 2 0,0-1 0 0,-3 1-2 0,3 0 2 0,-3 0 0 0,1-2 0 15,1 3 0-15,1-3 0 0,-3 2-2 0,0 0 2 0,1 0 0 0,-2-2-2 0,2 1 2 0,1 0 0 0,-4 0-2 16,2-3 2-16,0 2 0 0,-1 2 0 0,-1-4 0 0,2 0 0 0,-2 2-2 16,1-3 2-16,1 1 0 0,-2 0-2 0,0-4 2 0,1 3 0 0,0-1-2 0,1 0 2 0,-2-1 0 0,1 0 0 15,4-1 0-15,0 0 0 0,0 0-2 0,-11-1 2 0,2 0 0 0,-2-2-2 0,7 3 2 16,-3-1 0-16,1-2-2 0,1 0 2 0,-1-1 0 0,0 1 0 0,0 0 0 0,1-1 0 0,-1 0-2 15,2 0 2-15,1 0 0 0,-4-3-2 0,3 2 2 0,0-1 0 0,-2-1-3 0,3 1 3 0,0-1 0 0,-2 1 0 16,3-3 0-16,1 3 0 0,-2-2-2 0,1 1 2 0,1-1 0 0,-3 1-2 16,4-1 2-16,0 0 0 0,-2 0-3 0,2 1 3 0,0 0 0 0,0-1 0 0,2 2 0 0,-2 0 0 0,4-2-11 15,-3 1 11-15,1 2 0 0,1-5-18 0,-2 6 18 0,1-1 0 0,2-1-21 0,0 2 21 0,-1-1 0 16,0 1 0-16,0 2 0 0,1 0 0 0,0-2-20 0,0 3 20 0,-1 0 0 0,1-1-15 16,1 2 15-16,-2 0 0 0,1-1-10 0,1 1 10 0,-1 0 0 0,1 2 0 0,-2-1 0 0,1 0 0 15,1 2-6-15,-2-1 6 0,0 0 0 0,3 2 3 0,-3-1-3 0,0 1 0 0,2 1 8 16,-2-1-8-16,0 0 0 0,0 1 0 0,0 0 0 0,-2 1 0 0,3 0 6 0,-2 0-6 0,0-2 0 15,1 3 1-15,-3-1-1 0,1 0 0 0,2 1-3 0,-3 0 3 0,0-1 0 0,2 0 0 0,-2 1 0 16,0-1 0-16,1 1-5 0,-1-3 5 0,0 1 0 0,-1 3-3 0,-1-3 3 0,1 0 0 16,-1 3-4-16,1-4 4 0,-2 1 0 0,1-1 0 0,0-1 0 0,1 1 0 0,-5 1-6 0,3-2 6 0,0 0 0 15,0 0-9-15,0 0 9 0,0-1 0 0,-2 0-10 0,2-1 10 0,-1 2 0 0,0-1 0 16,-1 0 0-16,0-1 0 0,1 0-10 0,-1-1 10 0,1 0 0 0,-1 2-6 0,1 0 6 0,1-2 0 16,-3 2-3-16,3-2 3 0,-2 0 0 0,2 1 0 0,0-1 0 0,-1 0 0 0,-2 1-1 15,3-1 1-15,0 0 0 0,-1 0 1 0,3 0-1 0,-2 0 0 0,0 0 2 0,0 0-2 0,0 0 0 0,0 0 0 16,2 0 0-16,-1 0 0 0,-1 1 3 0,3-1-3 0,-3 0 0 0,1 0 4 15,1 0-4-15,1 0 0 0,-2 2 6 0,2-2-6 0,0 0 0 0,-1 1 0 0,1 0 0 0,0 0 0 16,0 1 10-16,0-2-10 0,0 2 0 0,0 1 8 0,1 0-8 0,1-1 0 0,-2 1 1 16,1 1-1-16,1-1 0 0,1 0 0 0,-3 1 0 0,1 0 0 0,1 0-7 0,-2 1 7 0,2-2 0 0,-1 4-12 15,1-1 12-15,-2-1 0 0,1 1-14 0,-1-1 14 0,0 1 0 0,3 1 0 0,-3-1 0 16,0 0 0-16,0 1-12 0,0-7 12 0,0 0 0 0,0 0-10 0,0 0 10 0,0 0 0 0,0 0-8 16,-7 15 8-16,2 1 0 0,-3 2 0 0,4-14 0 0,1 0 0 0,-2 1-8 0,5-5 8 15,0 0 0-15,0 0-9 0,-12 6 9 0,1 1 0 0,-3 0-11 0,7-6 11 0,0 0 0 0,-1 3 0 16,-1-4 0-16,2 0 0 0,-4 1-9 0,1-1 9 0,1 0 0 0,-1-1-6 0,-9-5 6 0,-1 0 0 0,-3 1 2 15,4-2-2-15,1 0 0 0,0-2 0 0,0-1 0 0,2 1 0 0,-3-2 8 0,7 2-8 16,-3-2 0-16,3 0 11 0,1 1-11 0,1-1 0 0,-3-1 15 0,9 6-15 0,1 1 0 16,-3 0 0-16,5 1 0 0,-2 0 0 0,1-3 14 0,0 3-14 0,1-1 0 0,-2 0 10 15,3 0-10-15,-2-1 0 0,1-1 4 0,-1 0-4 0,1 2 0 0,1-3 0 0,0 3 0 0,0-2 0 0,-3 0 1 16,3 0-1-16,0 3 0 0,0-6 0 0,0 2 0 0,0 1 0 0,1 1 1 0,-1 6-1 16,0 0 0-16,0 0 0 0,0 0 0 0,0 0 0 0</inkml:trace>
  <inkml:trace contextRef="#ctx0" brushRef="#br0" timeOffset="166381.85">15591 10297 0 0,'0'0'286'0,"0"0"-288"16,0 4 2-16,0 1 0 0,0-5 0 0,1 4 1 0,-1-1-1 0,0 2 0 0,1 0 4 0,-1 1-4 0,0-1 0 0,1 3 0 16,-1-3 0-16,0 2 0 0,0-1 4 0,0 0-4 0,0 1 0 0,0 1 3 0,0-1-3 0,0 1 0 0,0-1 1 15,0 1-1-15,0-2 0 0,-1 3 0 0,1-1 0 0,0 0 0 0,-1 1 5 0,1-2-5 0,0 3 0 16,0 0 7-16,0-1-7 0,0 2 0 0,0-3-2 0,0 2 2 0,0 0 0 0,0 0 0 15,0 0 0-15,0 1 0 0,1-1 0 0,-1 14 0 0,0-2 0 0,0 2 6 0,0-3-6 0,0 0 0 0,1 2 11 16,-1-2-11-16,0-2 0 0,-1 1 0 0,1-2 0 0,0-1 0 0,0 2 5 16,1-2-5-16,0-3 0 0,0 4 1 0,0-2-1 0,0 0 0 0,1 1-2 0,-1-2 2 0,0-1 0 0,1 1 0 15,-2 0 0-15,0-1 0 0,2 0 1 0,-2 2-1 0,0-3 0 0,2 4 5 16,-2-2-5-16,0 1 0 0,1 0 7 0,-1-2-7 0,0 3 0 0,1-1 0 0,-1 0 0 0,0-1 0 0,2 1 0 16,-1-1 0-16,0 1 0 0,1 0 3 0,-1-2-3 0,0 1 0 0,0 2 8 0,0-2-8 0,0 1 0 15,1 1 0-15,0-2 0 0,0 2 0 0,0 0 3 0,0-2-3 0,-1 1 0 0,1 0 4 16,-1 1-4-16,0 0 0 0,2 0-2 0,-2-1 2 0,0-1 0 0,2 3 0 0,-1-2 0 0,0-1 0 0,0 2 2 15,0-1-2-15,0-1 0 0,1 2 9 0,-1-1-9 0,1 0 0 0,0 0 10 16,-1-1-10-16,1-1 0 0,1 3 0 0,-2-3 0 0,0 1 0 0,0 0 7 0,-1-3-7 0,0 1 0 0,1 1-2 16,-1-2 2-16,0-1 0 0,0 1-4 0,-1-8 4 0,0 1 0 0,1 1 0 0,-1-1 0 0,0-1 0 15,1 3-9-15,-1-4 9 0,0 1 0 0,1 3-10 0,-1-2 10 0,0 0 0 0,2 1-9 16,-2 0 9-16,0-1 0 0,2 1 0 0,-2-1 0 0,0 1 0 0,1 1-5 0,-1-2 5 0,0 0 0 16,1 3-9-16,-1-2 9 0,0-2 0 0,1 3-4 0,-1-3 4 0,0 2 0 0,-1-1 0 15,1 0 0-15,0-2 0 0,-1 2-7 0,1-1 7 0,0-1 0 0,-2 0-13 16,1-1 13-16,-1 0 0 0</inkml:trace>
  <inkml:trace contextRef="#ctx0" brushRef="#br0" timeOffset="166816.31">15363 11747 0 0,'0'0'278'0,"0"0"-277"0,-2 2-1 0,0 2 0 16,-2 2 4-16,3-4-4 0,0-1 0 0,-1 2 0 0,2-1 0 0,0 0 0 0,-2 2 12 15,2-1-12-15,0 0 0 0,-1 0 8 0,1 1-8 0,0-1 0 0,1 0-3 0,-1 1 3 0,0-1 0 0,2 2 0 16,0 0 0-16,-1 0 0 0,0 0 0 0,0 0 0 0,0 1 0 0,2 0-3 0,-1 0 3 0,0 0 0 15,0 1 4-15,0 0-4 0,0-2 0 0,2 4 0 0,-2 0 0 0,0-3 0 0,2 2 4 16,1-1-4-16,-2 1 0 0,2-2 0 0,-1 0 0 0,0 1 0 0,0 1-4 0,0 0 4 0,1-1 0 16,-1 1 0-16,0-1 0 0,0-2 0 0,2 4-2 0,-2-3 2 0,0 1 0 0,3 1 0 15,-2 0 0-15,0-3 0 0,0 2-2 0,0-1 2 0,0 1 0 0,2-2 0 0,-2 2 0 0,0-3 0 0,1 2 2 16,-1-1-2-16,1-1 0 0,-1 3 4 0,0-2-4 0,0-2 0 0,1 1 9 0,-1-1-9 0,1 1 0 16,-1-2 0-16,0 0 0 0,0 1 0 0,1 1 11 0,-2-3-11 0,1 0 0 15,2 1 10-15,-3-2-10 0,0 0 0 0,2 3 1 0,-2-3-1 0,1 0 0 0,1-2 0 0,-1 1 0 16,0 0 0-16,1 0 2 0,0 0-2 0,1 0 0 0,-1-2 8 0,0 0-8 0,0 1 0 0,2-1 1 15,-2-1-1-15,1 1 0 0,0-3 0 0,-1 3 0 0,1-2 0 0,0 1 6 0,-1 0-6 0,0-1 0 0,1 0 7 16,0 0-7-16,-1 0 0 0,0 0-6 0,-1 0 6 0,0 1 0 0,2-3 0 16,-2 4 0-16,1-1 0 0,-1-1-16 0,-1-2 16 0,0 2 0 0,1 0-20 0,-2-1 20 0,0 1 0 15,2 1-16-15,-3-2 16 0,0 3 0 0,2-2 0 0,-2 2 0 0,0 0 0 0,0-2-6 16,-1 2 6-16,0 0 0 0</inkml:trace>
  <inkml:trace contextRef="#ctx0" brushRef="#br0" timeOffset="167716.23">15642 12297 0 0,'0'0'292'0,"0"0"-292"0,-1 1 0 0,0 1 0 0,-1-1 2 16,2 0-2-16,0 1 0 0,-2 1 18 0,1-2-18 0,0 0 0 0,0 2 7 0,0-1-7 0,0 0 0 0,1-2 0 0,-2 3 0 15,2-1 0-15,0 0 0 0,-2 2 6 0,2-1-6 0,0 0 0 0,-2 0 25 16,2 0-25-16,0 0 0 0,-2 3 10 0,2-2-10 0,0 0 0 0,-1 0 0 0,1 1 0 0,0 0 0 0,0 1-9 16,0 0 9-16,0-2 0 0,0 3 6 0,0 0-6 0,0-1 0 0,1 2 1 0,-1-1-1 0,0 1 0 15,1 2 0-15,-1-2 0 0,0 0 0 0,2 1-6 0,-2 0 6 0,0-2 0 0,1 3-6 16,-1 1 6-16,0-2 0 0,2 0-14 0,-2 1 14 0,0-2 0 0,3 3 0 0,-3-1 0 0,0-1 0 15,1 1 13-15,-1-3-13 0,0 2 0 0,2 2-1 0,-2-3 1 0,0 1 0 0,1 0-10 16,-1-2 10-16,0 0 0 0,2 3 0 0,-2-2 0 0,0-1 0 0,1 0-12 0,-1-1 12 0,0-1 0 0,1 2-13 16,-1-3 13-16,0 0 0 0,1 1-4 0,-1-1 4 0,0-1 0 0,0 0 0 0,0 0 0 15,0-1 0-15,1 1 3 0,-1 0-3 0,0-2 0 0,0 2 3 0,0-2-3 0,0 0 0 16,0 0 1-16,0-1-1 0,0 0 0 0,1 2 0 0,-1-2 0 0,0 0 0 0,0-2 14 0,0 2-14 0,0-1 0 16,1-1 4-16,-1-1-4 0,0 2 0 0,2-2-6 0,-2 1 6 0,0 0 0 0,1-2 0 15,-1-1 0-15,0 2 0 0,2-2 21 0,-1 1-21 0,0-2 0 0,1 1 1 0,-1-1-1 0,0-1 0 16,1 2-14-16,-1-2 14 0,0 0 0 0,2 0 0 0,-1-2 0 0,0 2 0 0,0-2-11 15,1 1 11-15,-1 1 0 0,0-2-4 0,0 1 4 0,0 0 0 0,0 1-3 0,0 0 3 0,0-2 0 16,1 1 0-16,-1 1 0 0,1 0 0 0,-1 0-2 0,0 1 2 0,0 0 0 0,1-1 18 0,-1 2-18 16,0-1 0-16,1 0 24 0,-1 2-24 0,0 0 0 0,1-2 0 0,-1 3 0 0,0 1 0 0,2-2 21 15,-2 3-21-15,0-2 0 0,0 0 11 0,0 2-11 0,0 0 0 0,1 0-15 16,-3 1 15-16,0 0 0 0,0 0 0 0,0 0 0 0,0 0 0 0,0 0-21 0,6 0 21 0,0 1 0 0,1 2-15 16,-5 1 15-16,0-3 0 0,1 3 4 0,0-2-4 0,-1 1 0 0,1 2 0 0,-1 1 0 0,0-1 0 15,1 0-1-15,-1 2 1 0,0-2 0 0,2 3 6 0,-2 1-6 0,0-4 0 0,1 4-1 16,-1-1 1-16,0 0 0 0,1 1 0 0,-1-1 0 0,0 0 0 0,2 1-2 0,-2-1 2 0,0 0 0 15,1 3-9-15,-1-2 9 0,0-1 0 0,0 2 18 0,0-3-18 0,0 2 0 0,1 0 0 0,-2 0 0 16,0-1 0-16,2 0 2 0,-1-1-2 0,0 1 0 0,0 1-19 0,-1-3 19 0,0 1 0 16,2 0-19-16,-1-1 19 0,-1 0 0 0,1 0 0 0,-1-1 0 0,0-1 0 0,0 2-6 0,-1-3 6 0,0 0 0 15,2 1-3-15,-2-2 3 0,0 0 0 0,2 1-4 0,-2-1 4 0,0-1 0 16,1 2 0-16,-1-3 0 0,0 1 0 0,0 1-4 0,0-2 4 0,0 0 0 0,-1 0 16 0,1-2-16 16,0 1 0-16,-1 1 8 0,0-2-8 0,0 2 0 0,0-4 0 0,1 2 0 0,0 0 0 0,-2-2-5 15,1 1 5-15,0 0 0 0,0-2 7 0,1 1-7 0,0 0 0 0,-3-1 8 0,3 0-8 0,0 0 0 16,-2-1 0-16,2 6 0 0,0 0 0 0,0 0 26 0,0-12-26 0,0-1 0 0,-1-1 6 15,1 7-6-15,0 0 0 0,1-1-14 0,-1 1 14 0,0 0 0 0,2 0 0 0,0-1 0 0,-1 2 0 16,1-4-9-16,-1 3 9 0,0 0 0 0,2-2 0 0,-1 2 0 0,0 0 0 0,1 0 23 16,-1 0-23-16,0 1 0 0,1-2 0 0,-1 1 0 0,0 1 0 0,3-2 6 0,-3 4-6 0,0-2 0 0,1-1-5 15,-1 3 5-15,0 1 0 0,1-4 1 0,-1 5-1 0,0-3 0 0,1 1 0 0,-1 3 0 0,0-1 0 16,0-3 10-16,0 4-10 0,1 1 0 0,0-3 8 0,-1 1-8 0,0 1 0 0,1-2 4 16,-1 3-4-16,0 0 0 0,2 0 0 0,-2 0 0 0,0 0 0 0,2 0 2 0,-2 2-2 0,1-1 0 15,1 2 10-15,-1-1-10 0,0-1 0 0,1 3 13 0,-1-1-13 0,0-1 0 0,0 2 0 16,0 1 0-16,1-1 0 0,0 3-5 0,-1-2 5 0,0 2 0 0,1-1-1 0,-2 1 1 0,0-2 0 15,2 5 23-15,-2-3-23 0,0-1 0 0,2 5 0 0,-2-3 0 0,0 0 0 0,1 2 5 16,-2-2-5-16,0 1 0 0,2 2-16 0,-2-3 16 0,0 2 0 0,1 0 2 0,-1 0-2 0,0-1 0 0,1 1 0 16,-1 0 0-16,0 0 0 0,0-2-8 0,-1 1 8 0,0 1 0 0,2 0-2 15,-2-2 2-15,0 2 0 0,2-1-24 0,-2 0 24 0,0 0 0 0,2-2 0 0,-2 0 0 0,0 2 0 0,3-1-24 16,-3-2 24-16,0 2 0 0,1-1-24 0,-1-1 24 0,0-1 0 0,1 1-14 0,-1-2 14 0,0-2 0 16,2 3 0-16,-2-3 0 0,0 1 0 0</inkml:trace>
  <inkml:trace contextRef="#ctx0" brushRef="#br0" timeOffset="168167.01">16316 12643 0 0,'0'0'366'0,"0"0"-363"0,-1 0-3 0,0 0 0 0,1 0 0 0,-3 0 11 16,3 0-11-16,0 0 0 0,-2 0 6 0,1 0-6 0,-1 0 0 0,1 0 0 0,1 0 0 0,0 0 0 0,-2 1-2 16,1-1 2-16,0 0 0 0,0 0-19 0,0 0 19 0,0 0 0 0,0 2-10 15,0-1 10-15,0 0 0 0,-2 1 0 0,1-2 0 0,0 1 0 0,0 0-2 0,0 1 2 0,0-2 0 0,-2 3-5 16,1-1 5-16,1 1 0 0,-2-1 8 0,1 0-8 0,0 0 0 0,0 2 0 0,0-1 0 0,0 0 0 16,-2 2-7-16,2-3 7 0,-1 2 0 0,-2 1-9 0,3-1 9 0,0 0 0 0,-2 1 10 15,2 0-10-15,0-1 0 0,-3 1 0 0,4-1 0 0,0 0 0 0,-2 2 3 0,2-1-3 16,0-1 0-16,-1 2-12 0,2-2 12 0,0 1 0 0,-2 0-11 0,2 0 11 0,0-2 0 0,0 3 0 15,1-2 0-15,0 0 0 0,-1 0 1 0,1-1-1 0,0 1 0 0,0 0 2 0,0-4-2 0,0 0 0 0,0 0-6 16,0 0 6-16,0 0 0 0,0 0 0 0,3 10 0 0,0 0 0 0,0 1-8 0,-1-9 8 0,0 1 0 16,0 0 4-16,0-1-4 0,0 1 0 0,1-2 16 0,-1 0-16 0,1 0 0 0,1 4 0 15,-1-4 0-15,0-1 0 0,2 2 17 0,-2-2-17 0,0 0 0 0,3 1 1 0,-1-1-1 16,-1 0 0-16,0-1 28 0,0 0-28 0,0 0 0 0,1 0 0 0,-1-2 0 0,1 0 0 0,1 1 3 16,-2-2-3-16,0 1 0 0,2-1-5 0,-2 0 5 0,0 0 0 0,3-3-5 0,-3 2 5 0,0 0 0 15,0 0 0-15,0-1 0 0,1 1 0 0,0-1-6 0,-2 1 6 0,0-3 0 0,1 3 15 0,-2-2-15 0,0 1 0 16,1-2 6-16,-1 2-6 0,0-1 0 0,0 0 0 0,-1 1 0 0,0 0 0 0,1-3 0 15,-2 4 0-15,0 0 0 0,1-2 24 0,-1 2-24 0,0-1 0 0,0-1 22 0,-1 3-22 0,0 0 0 16,0-3 0-16,1 7 0 0,0 0 0 0,0 0 5 0,-3-6-5 0,0-1 0 0,-2 0-31 16,3 5 31-16,0 0 0 0,-1 1-40 0,1-1 40 0,0 1 0 0,-3-2 0 0,3 2 0 0,-1-1 0 15</inkml:trace>
  <inkml:trace contextRef="#ctx0" brushRef="#br0" timeOffset="168601.47">16490 12838 0 0,'0'0'349'0,"0"0"-350"0,5 0 1 0,-1 1 0 0,2 1-5 16,-4-2 5-16,0 0 0 0,2-1-13 0,-2 0 13 0,0 0 0 0,2 1 0 0,1-3 0 0,-2 1 0 0,0 1-13 15,0-2 13-15,0 1 0 0,0-3 17 0,0 2-17 0,0 0 0 0,2-2 19 16,-5 5-19-16,0 0 0 0,0 0 0 0,0 0 0 0,0 0 0 0,0 0 11 0,12-17-11 0,-1 1 0 0,2-3-1 15,-9 12 1-15,0 1 0 0,0-1-7 0,-1 0 7 0,0 0 0 0,2-1 0 16,-2 0 0-16,1 1 0 0,2-1 1 0,-3 3-1 0,0-1 0 0,0-3 6 0,-1 3-6 0,0 0 0 0,1-2 4 16,-1 1-4-16,0 0 0 0,1 1 0 0,-2 1 0 0,0-1 0 0,2-1-6 0,-3 3 6 0,0 0 0 15,2-2-7-15,-2 2 7 0,0-1 0 0,1 1-5 0,-1 0 5 0,0 2 0 0,-1-2 0 16,1 1 0-16,0-1 0 0,-1 2-3 0,0-1 3 0,0 1 0 0,0-1 0 0,0 2 0 0,0 0 0 16,-2-2 2-16,2 1-2 0,0 1 0 0,-2 0 0 0,1-1 0 0,0 1 0 0,-1 1 3 0,1 0-3 15,0 0 0-15,-2-2 3 0,1 2-3 0,-1 0 0 0,0 2 6 0,2-2-6 0,0 1 0 0,-2 2 0 16,1-3 0-16,0 1 0 0,0 3 2 0,0-1-2 0,0 0 0 0,-1 0-4 0,0 1 4 15,1-1 0-15,-1 2 3 0,1-1-3 0,0 0 0 0,0 1 0 0,0 2 0 0,0-3 0 0,0 1 12 16,1 1-12-16,0-2 0 0,-1 4 15 0,2-2-15 0,0 1 0 0,-2-1 16 0,2 0-16 0,0 0 0 16,0 2 0-16,1-2 0 0,0 0 0 0,1 3 16 0,0-3-16 0,0 1 0 0,0 0 22 15,-1-7-22-15,0 0 0 0,0 0 11 0,0 0-11 0,0 0 0 0,0 0 0 0,10 22 0 0,-1 1 0 16,1-1-3-16,-5-14 3 0,1-3 0 0,-1 4-21 0,1-4 21 0,0 3 0 0,0-2-31 0,1 0 31 16,0-1 0-16,0 2 0 0,0-2 0 0,0-2 0 0,1 3-27 0,-1-2 27 0,0-1 0 15,2 2-18-15,0-4 18 0,-1 0 0 0</inkml:trace>
  <inkml:trace contextRef="#ctx0" brushRef="#br0" timeOffset="171920.96">17208 10954 0 0,'0'0'285'0,"0"0"-285"16,-3 1 0-16,0 1 0 0,-1-1 0 0,3-1 0 0,0 0 0 0,-1 0-1 16,0 0 1-16,0 0 0 0,-1 0-6 0,2 0 6 0,0 0 0 0,-2 0-7 0,1 0 7 0,0 0 0 0,0 0 0 15,0 0 0-15,0 0 0 0,-2 0 3 0,2 0-3 0,0 0 0 0,-1 0 5 16,1 0-5-16,0 0 0 0,-2-1 0 0,2 1 0 0,0 0 0 0,-1 0 0 0,1 0 0 0,0 0 0 0,-2 0-3 15,2 0 3-15,0 0 0 0,0 1 2 0,1-1-2 0,0 0 0 0,-2 0 0 16,2 0 0-16,0 0 0 0,-1 0 0 0,1 0 0 0,0 0 0 0,-1 3-2 0,1-3 2 0,0 1 0 0,0 1-3 16,1-1 3-16,0-1 0 0,-1 2-4 0,1-1 4 0,0 0 0 0,0 0 0 0,0 0 0 0,0 1 0 15,2 0 0-15,-1-1 0 0,0-1 0 0,1 3 7 0,0-2-7 0,0 0 0 0,0 3 6 0,0-3-6 0,0 0 0 16,2 2 0-16,-1-2 0 0,1 0 0 0,-1 3 3 0,1-3-3 0,0 2 0 16,0-2 5-16,0 2-5 0,0-2 0 0,3 2 2 0,-2-1-2 0,0 0 0 0,3 0 0 0,-3 1 0 15,1-2 0-15,1 2 5 0,-1-1-5 0,0 0 0 0,0-1 2 0,1 2-2 0,-1-2 0 0,1 2-1 16,-1-2 1-16,0 0 0 0,2 2 0 0,-2-2 0 0,0 1 0 0,2 0-2 0,-2-1 2 0,1 1 0 15,-1-1 0-15,0-1 0 0,0 1 0 0,1 2 3 0,-1-3-3 0,0 2 0 0,1 0 0 16,-1-1 0-16,1 0 0 0,-1 2 8 0,0-3-8 0,0 1 0 0,1 2 5 0,-1-2-5 0,-1-1 0 16,2 3-4-16,-2-2 4 0,0-1 0 0,3 3 0 0,-3-2 0 0,0 0 0 0,1 1-3 15,-1 0 3-15,0-1 0 0,2 1 1 0,-2-2-1 0,0 2 0 0,0 1-2 0,-1-2 2 0,1 1 0 16,2 0 0-16,-3-1 0 0,0 0 0 0,1 2-2 0,-2-2 2 0,0 0 0 0,2 0-4 0,-1 1 4 0,-1-1 0 16,0 1 0-16,-1-1 0 0,0 0 0 0,2 0 0 0,-2 0 0 0,0-1 0 0,1 4 1 15,-1-2-1-15,0-2 0 0,1 1-7 0,0-1 7 0,-1 0 0 0,0 2-11 0,-1-2 11 0,0 0 0 16,2 2 0-16,-2-2 0 0,0 0 0 0,1 2-9 0,-2-2 9 0,0 0 0 0,2 2-1 15,-2-2 1-15,0 0 0 0,2 1 1 0,-2-1-1 0,0 0 0 0,0 1 0 0,0-1 0 0,0 0 0 16,-1 1 1-16,0-1-1 0,0 0 0 0,0 2-3 0,0-2 3 0,0 0 0 0,0 0-3 0,0 0 3 16,0 0 0-16,-2 0 0 0,1 0 0 0,0 0 0 0,-1 0 1 0,1 0-1 0,0 0 0 15,-2-2 0-15,2 2 0 0,0 0 0 0,-2-1-5 0,1 1 5 0,0 0 0 0,0-1 0 16,0 1 0-16,-1 0 0 0,0 0-4 0,1 0 4 0,0 0 0 0,-2-1-2 0,1 1 2 0,0 0 0 0,-1 1 0 16,5-1 0-16,0 0 0 0,0 0 0 0,0 0 0 0,0 0 0 0,0 0 2 0,-19 0-2 15,1 0 0-15,-1 2 0 0,12-2 0 0,1 0 0 0,-2 3-2 0,1-3 2 0,0 0 0 0,-1 0 0 16,0 0 0-16,1 0 0 0,-2 2-1 0,1-2 1 0,1 0 0 0,-2 1 0 0,0-1 0 0,1 0 0 15,0 1 0-15,0-1 0 0,-1 0 0 0,0 1 0 0,1-1 0 0,0 0 0 0,-2 2 0 0,2-2 0 16,0 0 0-16,-1 1 0 0,1-1 0 0,0 0 0 0,0 0 0 0,0 0 0 0,1 0 0 16,-3-1 0-16,3 1 0 0,-1 0 0 0,1 0 4 0,1 0-4 0,0 0 0 0,-2 0 3 0,3 0-3 0,0 0 0 15,0 0-2-15,1 0 2 0,0 0 0 0,0 0 0 0,0 0 0 0,1 0 0 0,-1 0 1 16,2 0-1-16,0 0 0 0,-2 1-3 0,2-1 3 0,0 0 0 0,0 0-1 0,1 0 1 0,0 0 0 16,-1 2 0-16,1-2 0 0,0 0 0 0,0 2-1 0,1-1 1 0,0 0 0 0,0 0-1 15,1 1 1-15,0-2 0 0,0 2 0 0,0-1 0 0,0 0 0 0,2 2 0 0,0-1 0 0,1 1 0 16,-1-1 0-16,0 0 0 0,0 0 0 0,3 0 0 0,-2 0 0 0,0 0 0 0,2 2 0 15,-1-2 0-15,0 2 0 0,3 1 0 0,-3-3 0 0,0 1 0 0,2 0 0 0,-1 1 0 0,1-2 0 0,-1 2 0 16,0 0 0-16,1-1 0 0,-1 1 1 0,0-1-1 0,-1 0 0 0,2 2 0 16,-7-5 0-16,0 0 0 0,0 0-1 0,0 0 1 0,0 0 0 0,0 0 0 0,0 0 0 0,0 0 0 0,0 0 0 15,14 8 0-15,1 1 0 0,1-1 0 0,-15-7 0 0,0 1 0 0,2-1 0 0,-3-1 0 16,0 0 0-16,1 2 2 0,-1-2-2 0,0 0 0 0,-2 0 3 0,-1 0-3 0,1 0 0 0,0-1 0 16,0 1 0-16,0 0 0 0,-2-1 10 0,1 0-10 0,0-1 0 0,-1 1 9 0,0 0-9 0,-1 0 0 15,-1-1 8-15,1 2-8 0,0-2 0 0,-2 0 0 0,0 1 0 0,1-1 0 0,-1 0 7 16,1 2-7-16,0-2 0 0,-3-1 1 0,2 2-1 0,0-1 0 0,-1 1 2 0,1-1-2 0,1 2 0 15,-2-3 0-15,2 2 0 0,0 0 0 0,-3 0-4 0,3 1 4 0,-1 0 0 0,0-1-3 16,1 1 3-16,1 0 0 0,0 0-8 0,1 0 8 0,0 0 0 0,0 1 0 0,1 0 0 0,0 0 0 0,-3 0-6 16,4 1 6-16,0-1 0 0,-1 1-2 0,1 1 2 0,0-1 0 0,0 0 3 15,1 1-3-15,0 1 0 0,0-2 0 0,1 1 0 0,0 0 0 0,-1 2-3 0,1-2 3 0,0 0 0 0,2 2 1 16,-1 0-1-16,0-1 0 0,1 1-1 0,0-1 1 0,0 0 0 0,0 4 0 0,1-6 0 16,0 3 0-16,0 2-7 0,1-3 7 0,-1 0 0 0,2 2-2 0,-1-2 2 0,0 0 0 0,0 1-2 15,0 0 2-15,1-1 0 0,0 1 0 0,-1-3 0 0,0 2 0 0,2 0-1 0,-2-1 1 0,0 0 0 0,1-1 2 16,-2 1-2-16,0-1 0 0,2 2 3 0,-2-3-3 0,0 0 0 0,0 1 0 15,-1-1 0-15,0 1 0 0,1 0 7 0,0 0-7 0,-1-1 0 0,1 0 6 0,-2-1-6 0,0 0 0 16,2 2 0-16,-2-2 0 0,0 0 0 0,1 1 0 0,-2-1 0 0,0 0 0 0,2 0 1 0,-2 0-1 0,0 0 0 16,1-1-3-16,-1 1 3 0,0 0 0 0,-1-2 4 0,0 1-4 0,0 0 0 0,0-2 0 15,-1 3 0-15,0-1 0 0,0-2 9 0,0 2-9 0,0-1 0 0,-1-1 4 16,-1 1-4-16,1 0 0 0,-2-1 0 0,1 1 0 0,0 0 0 0,-1-2 0 0,0 0 0 0,-1 1 0 0,0 1-1 16,0-3 1-16,1 2 0 0,-2 1-2 0,0-1 2 0,1-1 0 0,-1 1-2 0,1 0 2 15,0 0 0-15,-3 0 0 0,3 1 0 0,0-1 0 0,-2-1 0 0,1 2 0 0,1 1 0 0,-3-4 0 16,3 4 0-16,-1 0 0 0,-1-3-2 0,2 3 2 0,0 0 0 0,-1-1 0 0,0 2 0 0,1 0 0 0,-1-2 1 15,0 2-1-15,1 0 0 0,-2-2 3 0,2 2-3 0,-1 0 0 0,1 0 5 0,0 0-5 16,1 0 0-16,-2 4 0 0,2-4 0 0,0 0 0 0,-1 3 7 0,1-2-7 0,1 1 0 0,-2 1 5 16,2-1-5-16,0 1 0 0,-2 1 6 0,1-1-6 0,1-1 0 0,0 3 0 0,1-3 0 15,0 2 0-15,-2 1 11 0,1 0-11 0,1-2 0 0,-2 2 4 0,3 0-4 0,0-1 0 0,-1 3 4 16,2-2-4-16,0 0 0 0,-2 1 0 0,2 0 0 0,0 0 0 0,-1 0 4 0,1 0-4 0,0 1 0 16,0 1 2-16,1-1-2 0,0 2 0 0,0-3 4 0,0 2-4 0,0-2 0 0,1 4 0 15,-1-2 0-15,0 0 0 0,2 3 3 0,-1-4-3 0,0 3 0 0,1 0 5 0,0-3-5 0,0 2 0 0,0 2-3 16,0-3 3-16,0 2 0 0,1-1 0 0,1 0 0 0,-1-1 0 0,1 1-12 15,-1-1 12-15,0 2 0 0,1-3 0 0,-1 1 0 0,0-1 0 0,3 2-28 0,-3-2 28 0,0 2 0 16,2-2 0-16,-2 0 0 0,0-1 0 0,1 2-32 0,-1-3 32 0,0 2 0 0,3-1-15 16,-3-1 15-16,0-2 0 0,0 2-6 0,-1-2 6 0,0 1 0 0,2-1 0 0,-2-1 0 0,0-2 0 0,2 4-1 15,-1-4 1-15,-1 2 0 0</inkml:trace>
  <inkml:trace contextRef="#ctx0" brushRef="#br0" timeOffset="172121.71">17247 11567 0 0,'0'0'333'0,"0"0"-333"16,1 2 0-16,0 0 0 0,0 1 14 0,-1-1-14 0,0 0 0 0,2 2 7 16,-1-2-7-16,0 0 0 0,-1-2 0 0,1 3-22 0,-1-1 22 0,0 0 0 0,2-1 0 0,-2 2 0 15,0-1 0-15,2 1-35 0,-2-3 35 0,0 1 0 0,1 0-24 0,-1 0 24 0,0 1 0 0,3 0-12 0,-3-2 12 0,0 0 0 16,0 1 0-16,0-1 0 0,0 0 0 0,0-1-5 0,0 1 5 0,0 0 0 0</inkml:trace>
  <inkml:trace contextRef="#ctx0" brushRef="#br0" timeOffset="172855.36">16676 11137 0 0,'0'0'310'0,"0"0"-318"15,-1 0 8-15,0 2 0 0,0 0 0 0,1-2 0 0,0 0 0 0,-1 2-20 0,1-2 20 0,0 0 0 0,0 1-16 16,0-1 16-16,0 0 0 0,1 2-8 0,-1-2 8 0,0 0 0 0,1 2 0 0,-1-1 0 0,0 0 0 16,2 0 1-16,0 0-1 0,-1 0 0 0,1 0 5 0,-1 0-5 0,0 1 0 0,1-1-4 15,0 1 4-15,0-1 0 0,0 2 0 0,0-2 0 0,0 0 0 0,2 1-3 0,-1-1 3 0,0 0 0 16,1 1-1-16,-1-1 1 0,1 0 0 0,-1 0 0 0,0 0 0 0,0-1 0 0,1 2 0 16,-1-2 0-16,0 0 0 0,2 1 0 0,-2-1 0 0,0 0 0 0,1-3 0 0,-1 3 0 0,0 0 0 0,0-1 0 15,-1 0 0-15,0 0 0 0,1-1 0 0,-1 0 0 0,1 1 0 0,0-2 0 16,-2 2 0-16,0-2 0 0,2 0 0 0,-2 0 0 0,0 1 0 0,1-1 0 0,-2 3 0 0,0 0 0 0,0 0 0 15,1-4 0-15,0-2 0 0,0-1 0 0,-1 5 0 0,0 0 0 0,0-2 0 0,0 4 0 0,0 0 0 0,0 0 0 16,-1-4 0-16,0 0 0 0,-2-1 0 0,2 4 0 0,0-2 0 0,-1 1 4 16,0 1-4-16,0 0 0 0,0-1 1 0,-1 2-1 0,1 0 0 0,-1-3-4 0,1 3 4 0,0 0 0 15,-2-1 0-15,1 1 0 0,0 0 0 0,-1 1-1 0,1 1 1 0,0-1 0 0,-3 0 1 0,2 0-1 0,0 0 0 16,-2 2 4-16,0 0-4 0,1 0 0 0,-1-2 0 0,1 1 0 0,0 0 0 0,-1 2 0 16,1-1 0-16,-1 0 0 0,-1 0-3 0,2-1 3 0,0 1 0 0,-2 1-2 0,0-2 2 0,1 1 0 15,0-1 0-15,0 0 0 0,0 0 0 0,-3 1 6 0,3 0-6 0,0-1 0 0,-1 2 0 16,1-4 0-16,-1 1 0 0,0 2-4 0,1-2 4 0,0 0 0 0,0 1 0 0,0-1 0 0,1 0 0 15,-2 0 3-15,2-1-3 0,0 0 0 0,-4 1 3 0,4-1-3 0,0 0 0 0,-1 0-1 16,2 0 1-16,0 0 0 0,-3-2 0 0,3 1 0 0,0 0 0 0,0 0-4 0,1 0 4 0,0 0 0 0,-1 0 7 16,0-2-7-16,1 2 0 0,0-2 5 0,1 0-5 0,0 2 0 0,-1-2 0 0,1 1 0 0,0 0 0 15,0-1 3-15,1 2-3 0,0-2 0 0,-2 0-4 0,2 0 4 0,0 2 0 16,0-3-2-16,1 2 2 0,0 1 0 0,-2-3 0 0,2 2 0 0,0 0 0 0,0 0 3 0,0 0-3 0,0 0 0 16,1 1 10-16,0-1-10 0,0 1 0 0,0-3 11 0,0 3-11 0,0 0 0 0,0-1 0 15,0 2 0-15,0 0 0 0,2-2 4 0,-1 2-4 0,0 0 0 0,0 1 0 0,0 0 0 16,0 0 0-16,1 0 1 0,-1 1-1 0,0-1 0 0,2 3 0 0,-2-2 0 0,0 0 0 0,1 1 9 15,-1 0-9-15,0 0 0 0,0 1 7 0,0 0-7 0,0 0 0 0,0 2-1 0,0-1 1 0,0 0 0 16,0 2 0-16,-1-2 0 0,0 0 0 0,3 1-2 0,-3 3 2 0,0-4 0 0,0 3-8 0,-1-3 8 0,0 2 0 16,1 0 1-16,-1-1-1 0,0 0 0 0,-1 2 0 0,0-2 0 0,0 0 0 0,0 1 7 15,0-1-7-15,0 0 0 0,-2 1 0 0,1-2 0 0,0 0 0 0,-1 2-16 16,1-2 16-16,0 1 0 0,-2 1 0 0,1-3 0 0,0 1 0 0,0 2-19 0,0-3 19 0,-1 1 0 0,0 0-13 16,1-2 13-16,0 1 0 0,-2 2-5 0,2-4 5 0,0 2 0 0,-2-2 0 0,1 1 0 0,0-2 0 15,-1 2-1-15,2-2 1 0,0-1 0 0</inkml:trace>
  <inkml:trace contextRef="#ctx0" brushRef="#br0" timeOffset="173372.11">16267 10960 0 0,'0'0'292'0,"0"0"-292"16,0-2 0-16,0 2 0 0,-2-4 6 0,2 3-6 0,0 1 0 0,-2-2 5 15,2 1-5-15,0 0 0 0,-2 1-3 0,2 0 3 0,0 0 0 0,-1-2 0 0,1 2 0 0,0 0 0 16,-1-1-3-16,1 1 3 0,0 0 0 0,1 0 9 0,-1 0-9 0,0 0 0 0,1 1 15 16,-1-1-15-16,0 0 0 0,1 2 0 0,-1-1 0 0,0 0 0 0,2 2 11 0,-2 0-11 0,0-2 0 0,2 2 2 15,-2-2-2-15,0 2 0 0,2 1-1 0,-2 0 1 0,0-1 0 0,1 0 0 0,-1-1 0 0,0 2 0 16,0 0 4-16,0 0-4 0,0 0 0 0,0 0 8 0,0 0-8 0,0 1 0 0,-1 0-3 16,1-5 3-16,0 0 0 0,0 0 0 0,-1 11 0 0,0-1 0 0,-2 1-16 0,2-7 16 0,0 2 0 15,-2 1-17-15,1-2 17 0,0 0 0 0,0 0 4 0,0 0-4 0,0 1 0 0,-3-2 0 16,2 1 0-16,-1 1 0 0,0 0 10 0,1-2-10 0,0 0 0 0,-1 1 1 0,0 0-1 0,-1-2 0 15,1 2-2-15,0 0 2 0,0-1 0 0,0 0 0 0,0-1 0 0,0 1 0 0,0 0 2 0,-1-1-2 16,1 1 0-16,0 0 2 0,1-2-2 0,0 0 0 0,-1 2 3 0,1 1-3 0,0-3 0 16,-1 1 0-16,2 0 0 0,0 1 0 0,-1-2-6 0,0 1 6 0,1 0 0 0,0 0-12 0,1 1 12 0,0-1 0 15,-2 2-8-15,2 0 8 0,0-2 0 0,0 4 0 0,1-1 0 0,0-1 0 16,-1 0-1-16,1 2 1 0,0-1 0 0,0 1-9 0,1-2 9 0,0 3 0 0,0 0-21 0,0-2 21 0,0 2 0 16,0 0 0-16,0-1 0 0,0 0 0 0,1 2-11 0,-1-2 11 0,0 2 0 0,3-1 0 15,-3 0 0-15,0 2 0 0,2-3-5 0,-2 1 5 0,0-1 0 0,2 3 0 0,-2-3 0 0,0 0 0 16,0 3 0-16,-1-4 0 0,0 2 0 0,1-2 0 0,-1 1 0 0,0-1 0 0,-1 2 0 0,0-3 0 15,0 0 0-15,0 1 0 0,-2-2 0 0,1-1 0 0,0 2 3 0,0-2-3 0,0 0 0 0,-2 1 0 16,1-3 0-16,0 2 0 0,-1 0-2 0,0-3 2 0,-1 1 0 0,0 1 0 0,0-2 0 16,0 0 0-16,-1 1-1 0,0-1 1 0,-1 0 0 0,0-1 2 0,0 0-2 0,0 0 0 0,-2 0 5 15,2-2-5-15,-1 0 0 0,-1 2 0 0,0-3 0 0,1 1 0 0,0 0 5 0,0 0-5 0,-1 0 0 16,1-2-1-16,1 0 1 0,0 1 0 0,-3 0-4 0,2-1 4 0,1-1 0 0,-2 1 0 16,3 0 0-16,0 0 0 0,-2-1 5 0,3 0-5 0,-1 1 0 0,-1-2-3 0,3 2 3 0,0-2 0 15,-1 0-6-15,2 0 6 0,0 1 0 0,-2-1 0 0,3 1 0 0,0 0 0 0,0-2-3 16,2 8 3-16,0 0 0 0,0 0 0 0,0 0 0 0,0 0 0 0</inkml:trace>
  <inkml:trace contextRef="#ctx0" brushRef="#br0" timeOffset="174957.26">15442 12800 0 0,'0'0'267'0,"0"0"-274"0,0 1 7 0,0 2 0 0,2 0 0 0,-2-1 0 0,0-2 0 0,2 1-4 15,-2 0 4-15,0 0 0 0,1-1 0 0,-1 0 0 0,0 0 0 0,0 3 0 0,0-3 0 0,0 0 0 16,-1 1 0-16,1-1 0 0,0 0 0 0,-2 1 0 0,1-1 0 0,0 0 0 0,1 0 0 0,-1 2 7 15,0-2-7-15,0 0 0 0,-1 0 1 0,0 0-1 0,0 0 0 0,0 2 0 16,0-2 0-16,0 0 0 0,-2 0-5 0,1 0 5 0,0 0 0 0,-2 1 0 0,1-1 0 0,0 0 0 0,0 1 30 16,0-1-30-16,0 0 0 0,-2 3 0 0,-1-3 0 0,2 0 0 0,-2 1 4 0,1-1-4 0,0 0 0 15,-3 1-20-15,2-1 20 0,0 0 0 0,-1 1-12 0,-1-1 12 0,1 0 0 0,0 1 0 16,-1-1 0-16,0 0 0 0,0 0 8 0,9 0-8 0,0 0 0 0,0 0 1 0,-20 0-1 0,1 0 0 0,-1 2-8 16,-4-2 8-16,1 0 0 0,1 0 0 0,11 0 0 0,1 0 0 0,0 0-5 0,-1 0 5 0,0 0 0 15,1 0 7-15,-11 0-7 0,0 0 0 0,-1 1 3 0,12-1-3 0,0 0 0 0,0 1 0 16,-10 0 0-16,0 1 0 0,-1-1-3 0,2-1 3 0,1 1 0 0,-1 0 12 0,1 0-12 0,1 0 0 0,-1 0-5 15,1 1 5-15,0-1 0 0,-2 0 0 0,4 0 0 0,-1 1 0 0,-1 1-9 16,2-2 9-16,1-1 0 0,-1 2-5 0,2-1 5 0,0 0 0 0,-2 0-1 0,1-1 1 0,0 0 0 0,-1 2 0 16,0-1 0-16,1 1 0 0,-2-1 0 0,0 0 0 0,0 0 0 0,1 0 0 0,0-1 0 15,1 1 0-15,-3 1 4 0,0-2-4 0,0 0 0 0,0 1 0 0,0-1 0 0,0 0 0 16,-1 3-2-16,0-3 2 0,2 0 0 0,-2 2-2 0,1-2 2 0,-1 0 0 0,-1 1 0 0,2-1 0 16,-1 0 0-16,-1 2 0 0,1 0 0 0,1-2 0 0,-3 1 0 0,2 0 0 0,1 0 0 0,-2 0 17 15,1-1-17-15,-2 0 0 0,1 1 3 0,2-1-3 0,-1 0 0 0,0 2 0 0,-2-2 0 0,1 0 0 16,1 0 17-16,-1 0-17 0,0 0 0 0,-2 0-11 0,1 0 11 0,0 0 0 0,-1 1-16 15,1-1 16-15,-1 0 0 0,1 1 0 0,0-1 0 0,1 0 0 0,-2 2-8 0,1-2 8 0,1 0 0 16,-2 1 13-16,2-1-13 0,0 0 0 0,-2 1 7 0,1-1-7 0,1 0 0 0,-3 0 0 16,1 0 0-16,2 0 0 0,-2 0-11 0,0 0 11 0,0 0 0 0,0 1-8 0,0-1 8 0,1 0 0 0,-3 2-3 15,-14-2 3-15,1 0 0 0,-2 2 0 0,8-2 0 0,0 0 0 0,-3 1 0 0,7-1 0 16,1 0 0-16,-1-1 6 0,2 1-6 0,1 0 0 0,-2 3 13 0,4-3-13 0,-2 0 0 0,0 1 0 16,3-1 0-16,-1 0 0 0,-3 1-1 0,5-1 1 0,-1 0 0 0,-2 2-11 0,2-2 11 0,-2 0 0 15,1-2-6-15,2 2 6 0,-1 0 0 0,-2-1 0 0,-1 1 0 0,2 0 0 0,-1-1-1 16,-5 1 1-16,-1 0 0 0,-1 1 0 0,3-1 0 0,0 0 0 0,0 3 0 0,0-3 0 0,0 0 0 15,-1 0 0-15,2 0 0 0,1 0 0 0,-4 0 0 0,-1 0 0 0,0 0 0 0,-2 0 0 0,3 0 0 16,1 0 0-16,-1 0 0 0,2 0 0 0,1 0 0 0,0 1 0 0,2-1 0 0,-1 0 0 0,-1-1 0 16,-2 1 0-16,1-2 0 0,-3 0 0 0,1 2 0 0,0 0 0 0,-1-2 0 15,2 2 0-15,0 0 0 0,0 0 0 0,-3 0 0 0,1 0 0 0,0-1 3 0,-1 1-3 0,1 0 0 0,1 0-2 16,0 0 2-16,1 0 0 0,0 0-1 0,-1 0 1 0,-1 0 0 0,0 0 0 0,-2 0 0 0,-1 0 0 16,-1-2 0-16,4 2 0 0,-1 0 0 0,-1 2 0 0,2-2 0 0,-1 0 0 0,0-3 0 15,1 2 0-15,-1 0 0 0,0-3 0 0,0 3 0 0,-1 0 0 0,1-1 0 0,1 0 0 16,0 0 0-16,-3 1 0 0,3-1 0 0,1 1 0 0,-2 0 0 0,0 1 0 0,0 0 0 0,-1-1 0 0,1 1 0 0,0 0 0 15,-1-2 0-15,1 2 0 0,0 0 0 0,-1-2 0 0,1 2 0 0,0 0 0 0,-2 0 1 16,2-1-1-16,0 1 0 0,-1-1 0 0,0 1 0 0,0 0 0 0,-3-3 3 16,5 3-3-16,0-1 0 0,-1 0 2 0,-1 0-2 0,1 0 0 0,-2-1-4 0,-1 2 4 0,1 0 0 15,-2 0 0-15,2 0 0 0,1 0 0 0,-5 2-2 0,6-2 2 0,0 0 0 0,-3-2 0 0,1 2 0 0,0 0 0 16,-3 0 0-16,4 0 0 0,0 0 0 0,-2 2 0 0,3-2 0 0,0 0 0 0,-1 1 0 16,0-1 0-16,0 0 0 0,-3-1 4 0,3 1-4 0,0 0 0 0,-2-3 10 0,5 3-10 0,0 0 0 15,-2-1 0-15,-2 1 0 0,2 0 0 0,-3 0 0 0,-1 1 0 0,1 0 0 0,-3 2-5 16,5-1 5-16,0-1 0 0,-1 2-6 0,0-3 6 0,0 0 0 0,-3 1 0 0,3-1 0 0,0 0 0 0,-3 0-3 15,5 0 3-15,0 0 0 0,-3 0 0 0,0 0 0 0,0 0 0 0,-1 3 0 0,1-3 0 16,0 0 0-16,-3-2 0 0,4 2 0 0,0 0 0 0,-4 2 3 0,4-2-3 0,1 0 0 0,-4 2 2 16,2-2-2-16,-3 0 0 0,2 0-4 0,3 1 4 0,-1 0 0 0,-1 0 0 0,1 1 0 0,-1-2 0 15,1 3-1-15,-3-3 1 0,1 0 0 0,1 1 0 0,1-1 0 0,-3 0 0 16,2-1 0-16,1 1 0 0,0 0 0 0,1 2 0 0,1-2 0 0,-1 0 0 0,-1 2 0 0,1-2 0 0,-3 0 0 16,1 0 0-16,3 0 0 0,-1 0 0 0,0 1 3 0,2-1-3 0,-1 0 0 0,0 0 0 15,1 0 0-15,-1 0 0 0,-1 0-2 0,2 0 2 0,-1 0 0 0,0 0-1 0,-1 0 1 0,0 0 0 16,-1 1 0-16,3-1 0 0,1 0 0 0,-5-1 0 0,4 1 0 0,-1 0 0 0,-3 1 0 15,4-2 0-15,0 0 0 0,-3-1 0 0,4 0 0 0,1 0 0 0,-3 1 0 0,1 1 0 0,1 0 0 0,-3-3 0 16,2 3 0-16,0 0 0 0,0 0 0 0,3-1 0 0,1 0 0 0,-2-1 0 16,0 0 0-16,3 1 0 0,-5-2 0 0,0 2 0 0,-1-1 0 0,0-2 0 0,4 3 0 0,-1 0 0 0,-1-2 16 15,3 3-16-15,0 0 0 0,0-2 10 0,0 2-10 0,-2 0 0 0,0-1 0 0,3 1 0 16,2 0 0-16,-2 0 0 0,-2 0 0 0,1 0 0 0,1-3-5 0,1 2 5 0,-1-1 0 0,0 1-13 16,3 1 13-16,1 0 0 0,-3-1-7 0,11 1 7 0,0 0 0 0,1-1 0 0,-16 1 0 0,0 0 0 15,-1-3-1-15,4 3 1 0,1 0 0 0,-3-2 0 0,2 2 0 0,1 0 0 0,-2-2 0 16,3 2 0-16,-2-1 0 0,2-1 0 0,2 2 0 0,-2 0 0 0,0-2 5 0,12 2-5 0,0 0 0 0,-3 0 0 15,1 0 0-15,-1 0 0 0,2 0-1 0,-4 0 1 0,1 0 0 0,0-1 0 0,0 1 0 16,0 0 0-16,-4-2 1 0,2 2-1 0,-1 0 0 0,-1 2 11 0,2-2-11 0,-1 0 0 0,0 0 14 16,-1 0-14-16,2 0 0 0,-3 0 0 0,1 0 0 0,1 0 0 0,-1 1 9 0,1-1-9 0,0 0 0 15,0 1 1-15,2-1-1 0,-1 0 0 0,-2 1-4 0,5-1 4 0,-2 0 0 0,0 0 0 16,1 0 0-16,2 0 0 0,-4 0-5 0,2 0 5 0,0 0 0 0,1 2-3 0,0-2 3 0,-1 0 0 16,1 0-3-16,0 0 3 0,1 0 0 0,-3 1 0 0,4-1 0 0,0 0 0 0,-3 1-6 15,10-1 6-15,0 0 0 0,-1 0-3 0,1 0 3 0,0 0 0 0,-1 0-8 0,-1 0 8 0,1 0 0 16,1 1 0-16,-3-1 0 0,3 0 0 0,-5 0-6 0,3 0 6 0,0 0 0 0,0 0-2 0,-1 0 2 0,2 0 0 15,-4 0 10-15,3 0-10 0,0 0 0 0,-3-1 0 0,3 1 0 0,0 0 0 0,-2 0 19 16,1 0-19-16,0 0 0 0,0 0 7 0,1 0-7 0,0 0 0 0,0 1 2 0,0-1-2 0,1 0 0 16,-2-1 0-16,3 1 0 0,0 0 0 0,-2-1 6 0,3 1-6 0,0 0 0 0,-2 0 12 15,4 0-12-15,-2 0 0 0,0 0 20 0,1 0-20 0,1 0 0 0,-2 0 0 0,3-1 0 0,-3-1 0 16,2 1 15-16,1 0-15 0,0 0 0 0,-2-1 2 0,2 1-2 0,0 0 0 0,0 0 12 16,0 0-12-16,0 0 0 0</inkml:trace>
  <inkml:trace contextRef="#ctx0" brushRef="#br0" timeOffset="175274.14">4333 12646 0 0,'0'0'333'0,"0"0"-333"16,-1 2 0-16,1 0 0 0,-3 2-12 0,3-3 12 0,-3 1 0 0,1 2 5 15,1-3-5-15,1 2 0 0,-3 1-2 0,3-1 2 0,-2 0 0 0,-1 0 0 0,2 1 0 0,1-1 0 0,-3 1 26 16,0-1-26-16,1-1 0 0,0 4 11 0,0-2-11 0,0 1 0 0,0-2 3 0,-2 2-3 0,1-1 0 15,0 3 0-15,0-3 0 0,0-1 0 0,0 4 0 0,0-2 0 0,0 0 0 0,-3 1-16 16,2-2 16-16,1 3 0 0,-2-3-13 0,2 1 13 0,-2-1 0 0,1 2 0 16,1-2 0-16,-3 1 0 0,1 1-11 0,1-2 11 0,1 0 0 0,-3 2 2 0,2-2-2 0,0 1 0 0,-2 1 5 15,2-3-5-15,1 1 0 0,-4 0 0 0,3 0 0 0,1 2 0 0,-2-3-2 0,0 0 2 0,3 0 0 0,-4 1 16 16,3-2-16-16,0 2 0 0,0-1 14 0,1 0-14 0,1 1 0 0,-3-2 0 0,3 0 0 16,1 1 0-16,-3 1 49 0,0-2-49 0,2 0 0 0,1 2-1 0,0-2 1 0,0 0 0 0,-2 2-13 15,2-1 13-15,0 0 0 0,2 1 0 0,-1-1 0 0,2 0 0 0,0 0-10 0,-1 1 10 0,1-1 0 16,0 1-14-16,1-2 14 0,1 2 0 0,-2 1 1 0,2-2-1 0,2-1 0 0,-1 4 0 15,0-3 0-15,-1-1 0 0,1 4 22 0,1-1-22 0,-1-3 0 0,2 1 17 0,-2-1-17 0,0-1 0 0,3 3 11 16,-3-2-11-16,0 0 0 0</inkml:trace>
  <inkml:trace contextRef="#ctx0" brushRef="#br0" timeOffset="176191.36">3277 12394 0 0,'0'0'273'0,"0"0"-273"0,0 0 0 0,-2 0 0 15,1 2-1-15,1-2 1 0,-2 1 0 0,1 2-1 0,1-3 1 0,-2 1 0 0,1 2-1 0,1-2 1 16,0 1 0-16,0 0 0 0,0 1 0 0,0 1 0 0,0-1-1 0,1 2 1 0,1-1 0 0,-2 1-2 16,1 1 2-16,1 1 0 0,-2-1-2 0,1 2 2 0,1-2 0 0,-1 2 0 0,2 0 0 0,-3 0 0 15,3 2-1-15,-1-3 1 0,-2 1 0 0,3 4-1 0,-2-4 1 0,1 3 0 0,1-2-2 16,-2 2 2-16,1 0 0 0,1-1 0 0,-3 1 0 0,1-1 0 0,1 1-1 0,-1 0 1 0,0-1 0 0,2 4-1 15,-2-4 1-15,2 0 0 0,-3 3-1 0,1-3 1 0,1 0 0 0,-2 0 0 0,1 1 0 0,1 1 0 16,-2-2-1-16,0-1 1 0,0 1 0 0,3-1-1 0,-3 0 1 0,0 0 0 0,3 0 0 16,-3-2 0-16,0 0 0 0,0 3 0 0,0-4 0 0,0 0 0 0,1 1 0 0,-1-1 0 0,0-3 0 15,2 4 0-15,-2-4 0 0,0-1 0 0,0 4 0 0,0-4 0 0,0 0 0 0,0 1 0 16,0-2 0-16,0 0 0 0,0 1 0 0,0-2 0 0,0 0 0 0,-2 1 0 0,2-2 0 0,0 0 0 16,-1 0 0-16,1 0 0 0,0 0 0 0,-2-2 0 0,2 1 0 0,0-3 0 0,-1 2 0 15,1 0 0-15,0-2 0 0,0 0 0 0,0 0 0 0,0 0 0 0,-3-2 0 0,3 1 0 0,0 0 0 0,3-3 0 16,-3 2 0-16,0 0 0 0,0-1 0 0,0-1 0 0,0 0 0 0,1 1 0 0,-1 0 0 15,0-1 0-15,2-1 0 0,-1 2 0 0,1 0 0 0,-2-3 0 0,2 2 0 0,-2 2 0 0,1-4 0 16,1 1 0-16,-2 2 0 0,3-2 0 0,-3 1 0 0,1 1 0 0,2-2 0 0,0 3 0 16,-3-1 0-16,3 0 0 0,0 1 0 0,-2 0 0 0,1-1 0 0,0 3 0 0,-2 0 0 0,3-2 0 15,0 5 0-15,-2-2 0 0,1-1 0 0,-1 3 0 0,1 0 0 0,1-2 0 0,-3 2 0 0,1 1 0 0,4 1 0 16,-4 0 0-16,1 0 0 0,1-2 0 0,-2 4 0 0,1-2 0 0,1 3 0 16,-3-2 0-16,1 2 0 0,2 0 0 0,-1-1 0 0,0 2 0 0,1 2 0 0,-2-2 0 0,1 0 0 0,2 1 0 15,-3 3 0-15,1-1 0 0,1-1 0 0,-2 2 0 0,2-1 0 0,-1 0 0 16,0 0 0-16,1 2 0 0,-2 1 0 0,1-2 0 0,-2 1 0 0,3-1 0 0,-2 1 0 0,1-1 0 0,-2 1 0 15,1 1 0-15,2-1 0 0,-3 1 0 0,1-2 0 0,1 0 0 0,-2 2 0 0,0-3 0 16,0 0 0-16,2 3 0 0,-2-3 0 0,0 0 0 0,1 2 0 0,-1-4 0 0,0 2 0 0,0 2 0 16,0-4 0-16,0 0 0 0,0 2 0 0,0-4 0 0,0 3 0 0,-1-2 0 15,1-1 0-15,0 1 0 0,-1-1 0 0,1-2 0 0,0 2 0 0,-1 0 0 0,1-1 0 0,0-2 0 0,0 1 0 16,0-1 0-16,0 0 0 0,-2 1 0 0,2-2 0 0,0 0 0 0,-1 1 0 0,1-4 0 0,0 3 0 16,0-2 0-16,0 1 0 0,0-1 0 0,0-2 0 0,0 5 0 0,0 0 0 0,0 0 0 0,0-9 0 15,0-1 0-15,0-1 0 0,0 4 0 0,0 1 0 0,1 0 0 0,1-1 0 0,-2 0 0 0,1-1 0 16,0 2 0-16,0-3 0 0,1 0 0 0,-2 1 0 0,1-1 0 0,1 2 0 0,-1-3 0 0,1 2 0 15,-1 0 0-15,1-1 0 0,1 1 0 0,-2 0 0 0,1 1 0 0,1-1 0 0,-1-1 0 16,-1 1 0-16,2 1 0 0,0 0 0 0,0-1 0 0,-2 3 0 0,4-2 0 0,-4 1 0 0,1 1 0 16,3-2 0-16,-4 3 0 0,1 0 0 0,1-3 0 0,1 4 0 0,-3 0 0 0,2-1 0 15,-1 2 0-15,1 0 0 0,2-2 0 0,-4 4 0 0,1-1 0 0,1-2 0 0,0 3 0 0,-2 0 0 16,2 0 0-16,0 2 0 0,-1-1 0 0,2 0 0 0,-2-1 0 0,1 1 0 0,0 3 0 16,0-1 0-16,0 0 0 0,0-1 0 0,-1 3 0 0,1-1 0 0,1 3 0 0,-1-2 0 0,0 0 0 0,1 1 0 15,-1 0 0-15,1 1 0 0,-1 2 0 0,0-2 0 0,0 1 0 0,4 0 0 0,-5 1 0 0,1-2 0 16,1 2 0-16,1-2 0 0,-2 2 0 0,0 2 0 0,0-3 0 0,-1 0 0 0,2 3 0 15,-1-2 0-15,-2-1 0 0,2 3 0 0,-1-2 0 0,1 0 0 0,0 1 0 0,-2-2 0 0,1-1 0 16,0 4 0-16,-1-2 0 0,1-1 0 0,1 0 0 0,-3 0 0 0,1 0 0 16,3 0 0-16,-2-1 0 0,-2-1 0 0,1 3 0 0,1-3 0 0,-2-2 0 0,1 3 0 0,-1-3 0 0,0 0 0 0,2 2 0 15,-2-3 0-15,0 1 0 0,2-1 0 0,-2-3 0 0,0 0 0 0,0 0 0 16,0 0 0-16,0 0 0 0,0 0 0 0,0 0 0 0,0 0 0 0</inkml:trace>
  <inkml:trace contextRef="#ctx0" brushRef="#br0" timeOffset="176492.54">3785 12706 0 0,'0'0'448'0,"0"0"-449"16,0 0 1-16,0 0 0 0,-1 0 0 0,1 0 0 0,0 0 0 0,0 0 0 0,-3 1-2 0,3-1 2 0,-2 0 0 16,1 2-2-16,1 0 2 0,-2-1 0 0,1 1-2 0,-2 0 2 0,2-1 0 0,-1 2 0 15,-1-1 0-15,1 0 0 0,-1 2-2 0,2-3 2 0,-2 2 0 0,1 0-2 16,1 2 2-16,-2-3 0 0,1 0-2 0,0 2 2 0,1 0 0 0,-2-2 0 0,3 2 0 0,-3-1 0 0,2 1-3 15,-1 0 3-15,1-2 0 0,-1 1-3 0,1 1 3 0,1 0 0 0,-2-1-4 0,2 0 4 0,0 0 0 0,-1 0 0 16,1 1 0-16,0-2 0 0,0 2-4 0,0-2 4 0,0 1 0 0,1 0-4 16,-1-1 4-16,0 0 0 0,2 1-4 0,-1-1 4 0,1 0 0 0,-1 1 0 0,1-2 0 15,-2 0 0-15,4 1-5 0,-1 0 5 0,-2-2 0 0,1 1-5 0,0-1 5 0,1 0 0 0,-2 0-6 16,1 0 6-16,1 0 0 0,0-1 0 0,-2-1 0 0,1 1 0 0,2 0-5 0,-2-1 5 0,1-1 0 0,0 1-5 16,0 0 5-16,-2 0 0 0,2-1-6 0,-1 1 6 0,-2 0 0 0,3-2 0 0,0 1 0 15,-1 0 0-15,1 0-6 0,-3-1 6 0,1 1 0 0,1 0-6 0,-2 3 6 0,0 0 0 0,0 0-6 16,0 0 6-16,0 0 0 0</inkml:trace>
  <inkml:trace contextRef="#ctx0" brushRef="#br0" timeOffset="176858.58">3885 12823 0 0,'0'0'406'0,"0"0"-406"0,2 0 0 0,1 0 0 16,0 3-1-16,-3-3 1 0,1 0 0 0,3-3-2 0,-2 2 2 0,-2 0 0 0,3-2-2 16,-1 1 2-16,1 0 0 0,0-1 0 0,0 1 0 0,0-2 0 0,0-1-2 0,0 2 2 15,0-2 0-15,0 1-2 0,0-1 2 0,0 0 0 0,0-1-2 0,0 0 2 0,0 0 0 0,1-1 0 16,0 1 0-16,-1 0 0 0,1-1-2 0,-1 1 2 0,0-1 0 0,0-2-2 0,-2 3 2 0,1 0 0 0,0-2-2 16,1 1 2-16,-2 1 0 0,1-1 0 0,-1 1 0 0,1 2 0 0,-1-4-3 0,-1 4 3 0,0 0 0 15,3-2-3-15,-3 1 3 0,0 2 0 0,3-2-4 0,-3 1 4 0,0 2 0 0,-3-2 0 16,3 3 0-16,0 1 0 0,-3-4-4 0,2 3 4 0,1 0 0 0,-2-1-4 0,1 2 4 0,1 0 0 15,-3-2-4-15,1 2 4 0,1 0 0 0,-2 1 0 0,2 0 0 0,0 0 0 0,-2 1-4 0,1 1 4 16,1-1 0-16,-2-1-4 0,0 3 4 0,2-2 0 0,-2 2-4 0,3 1 4 0,-2-2 0 0,-1 2 0 16,3-1 0-16,-2 0 0 0,1 2-4 0,1-1 4 0,0 1 0 0,-3 0-4 0,3 0 4 15,0 1 0-15,0-1-5 0,1 0 5 0,1 0 0 0,-2 1 0 0,3 0 0 0,-2-1 0 16,1 1-4-16,0-1 4 0,1 1 0 0,1-1-4 0,-1 0 4 0,0 1 0 0,1-1-5 0,0-1 5 0,0 1 0 16,1 0 0-16,2-1 0 0,-2 0 0 0,1 1-5 0,0-2 5 0,0 1 0 0,0-2-4 15,1 0 4-15,-1 0 0 0,2 0-4 0,-8-3 4 0,0 0 0 0,0 0 0 0,0 0 0 0,0 0 0 0</inkml:trace>
  <inkml:trace contextRef="#ctx0" brushRef="#br0" timeOffset="178159.71">14531 8575 0 0,'0'0'259'0,"0"0"-259"16,-5-11 0-16,1-1 0 0,-3 2-3 0,4 3 3 0,0 0 0 0,0 0 0 16,0-1 0-16,0-1 0 0,-2 2 0 0,1 0 0 0,-1-1 0 0,0 1 0 15,0-1 0-15,0 0 0 0,-1-1 2 0,-1 2-2 0,1 0 0 0,-1-2 5 0,-12-5-5 0,2 0 0 16,-2-2 17-16,1 5-17 0,-1-2 0 0,-3 1 0 0,4 4 0 0,-1 0 0 0,-2-2-2 0,3 5 2 0,-2 0 0 0,1-2-8 0,0 6 8 0,0-2 0 15,1 0 4-15,-3 3-4 0,1 0 0 0,0 2 0 0,0-1 0 0,1 2 0 0,-4 1 3 16,3 0-3-16,1 0 0 0,-1 2 10 0,-13 2-10 0,1 2 0 0,-2 2 5 0,6 0-5 0,1 1 0 16,-2 0 0-16,15-4 0 0,0 0 0 0,0-1 1 0,1 3-1 0,1 0 0 0,-2-1-5 15,-6 9 5-15,-2-1 0 0,0 2 5 0,13-8-5 0,0-1 0 0,-3 1 0 0,4 0 0 0,0 1 0 0,-3 0 0 16,4 2 0-16,-1-3 0 0,0 4-2 0,1-1 2 0,1-1 0 0,-1 1 4 0,7-15-4 0,0 0 0 16,0 0 0-16,-8 31 0 0,-1 3 0 0,-1-1 3 0,8-16-3 0,0-1 0 0,0 2 11 15,2-1-11-15,0 0 0 0,1 0-3 0,1 0 3 0,0 0 0 0,0 0 0 0,3 1 0 0,0 0 0 16,1 0 2-16,1 0-2 0,0 0 0 0,1 1 13 0,3-1-13 0,0-2 0 0,-1 5 7 15,3-5-7-15,-1 2 0 0,2 0 0 0,7 9 0 0,2 1 0 0,0-1-10 0,-1-6 10 0,-1 0 0 16,2 3-9-16,0-8 9 0,-2 2 0 0,3 0-2 0,-2-5 2 0,1 3 0 0,0-4 0 0,-1-3 0 16,0-1 0-16,1 2 4 0,-5-3-4 0,1-2 0 0,0 2-1 15,-1-3 1-15,1 0 0 0,-2 1-4 0,-7-4 4 0,1 0 0 0,-1-1 0 0,3 0 0 0,-1 0 0 0,3 2-5 0,0-2 5 0,-1 0 0 16,2 0 3-16,1-2-3 0,1 2 0 0,1-1 0 0,-1-2 0 0,1 2 0 16,1-3 0-16,-2 0 0 0,2 0 0 0,-2-1 3 0,0 0-3 0,-1-2 0 0,3 0-6 0,-1 0 6 0,-2 0 0 15,1-3-3-15,-3 2 3 0,1-3 0 0,1 1 0 0,0 1 0 0,-2-2 0 0,1-1 0 16,-3-2 0-16,1 2 0 0,1-2 2 0,-3 0-2 0,0-1 0 0,0-1-2 0,-3 0 2 0,0 0 0 15,1-2 0-15,-3 1 0 0,-1 1 0 0,2-2-6 0,-5 0 6 0,0 0 0 0,2 0-14 16,-3-2 14-16,-1 2 0 0,1-4 6 0,-3 4-6 0,0 0 0 0,0-4 0 0,-3 3 0 0,1 0 0 16,-1 0 13-16,-2-1-13 0,0 2 0 0,0-3 7 0,-3 1-7 0,1 0 0 0,-1-1-3 0,-2 3 3 15,1 0 0-15,-3-2 0 0,-6-9 0 0,0 0 0 0,1-4-5 0,-2 10 5 0,0-2 0 0,-1 0 19 16,1 7-19-16,1-1 0 0,-3 0 24 0,0 4-24 0,1-1 0 0,1-2 0 0,1 3 0 0,1 1 0 16,-2-3-3-16,0 4 3 0,1 1 0 0,-2-2-5 0,-2 4 5 0,2 0 0 0,-1-3-4 15,-4 5 4-15,-1-2 0 0,0-1 0 0,-1 1 0 0,0 2 0 0,-3-2-2 0,4 3 2 0,-1-1 0 16,-3 0-3-16,3 2 3 0,0 2 0 0,-3-3-6 0,1 3 6 0,0 0 0 0,-1-3 0 0,1 5 0 15,0 1 0-15,-1-4 4 0,-1 5-4 0,0-1 0 0,-1-3 1 0,3 4-1 0,0 0 0 16,0 0 2-16,0-1-2 0,1-1 0 0,-2 1 0 0,6 0 0 0,1-1 0 0</inkml:trace>
  <inkml:trace contextRef="#ctx0" brushRef="#br0" timeOffset="180263.31">787 8375 0 0,'0'0'321'0,"0"0"-323"0,0 4 2 0,0 0 0 0,-1 1-2 16,1 2 2-16,0-1 0 0,0 1-2 0,0 12 2 0,0 2 0 0,0 1 0 0,0 1 0 0,0 0 0 0,1 1-2 15,1-1 2-15,-2 1 0 0,3-1-3 0,-2 0 3 0,1 1 0 0,1 0-2 0,-1-2 2 0,-1 1 0 0,4 2 0 16,-2-4 0-16,0 2 0 0,0-1-2 0,-3-22 2 0,0 0 0 0,0 0-3 15,0 0 3-15,0 0 0 0,0 0-3 0,0 0 3 0,0 0 0 0,0 0 0 0,0 0 0 0,0 0 0 0,0 0-2 16,0 0 2-16,0 0 0 0</inkml:trace>
  <inkml:trace contextRef="#ctx0" brushRef="#br0" timeOffset="180713.39">614 8153 0 0,'0'0'482'0,"0"0"-483"15,-3 0 1-15,-2 1 0 0,1 3-2 0,-8 0 2 0,1 1 0 0,-5-1 0 0,3 4 0 0,0-1 0 0,-2 0-3 16,2 4 3-16,0 2 0 0,-2 1-2 0,0 2 2 0,1 1 0 0,-2 2-3 0,-8 11 3 0,2 0 0 16,-2 1 0-16,8-6 0 0,2 0 0 0,-4 1-4 0,9 0 4 0,-2 1 0 0,-2 1-4 15,8-1 4-15,-1 3 0 0,0-1-5 0,5-1 5 0,-1 2 0 0,0 1 0 0,2-31 0 0,0 0 0 0,0 0-5 16,7 39 5-16,-1 1 0 0,0 2-6 0,3-26 6 0,0 1 0 0,-2 1-6 0,0-9 6 15,-1 1 0-15,1-1 0 0,8 13 0 0,3 0 0 0,-1 0-6 0,4-2 6 0,0-4 0 0,-1 3-6 16,2-4 6-16,1-4 0 0,0 4-7 0,1-4 7 0,0 2 0 0,3-2 0 0,0-1 0 0,2-1 0 16,0 2-7-16,-5-2 7 0,0-1 0 0,2 0-8 0,2-3 8 0,1-1 0 0,0 1-7 15,4-5 7-15,-1 0 0 0,-1 3 0 0,-2-8 0 0,0 1 0 0,-1-1-7 0,-2-3 7 0,0 0 0 0,3 0-8 16,-4-4 8-16,1 1 0 0,-1-2-8 0,-6-1 8 0,2-2 0 0,0 0 0 0,-6-4 0 16,1 1 0-16,1-1-7 0,-2-4 7 0,-3 2 0 0,3-2-6 0,-6-1 6 0,-1 0 0 0,2-1-7 15,-4-2 7-15,1 1 0 0,-1-1 0 0,-3 0 0 0,0 0 0 0,2-2-7 0,-6 0 7 16,1 0 0-16,-4 1-6 0,1 3 6 0,-2 0 0 0,1-1-6 0,-4 1 6 0,-2-1 0 0,2 2 0 15,-4 1 0-15,-2 1 0 0,2-2-6 0,-4 4 6 0,-1 0 0 0,1 0-7 0,-4 3 7 0,0-1 0 16,-1-1-7-16,-2 5 7 0,-2 1 0 0,1-2 0 0,-2 4 0 0,-1-2 0 0,0 2-6 16,2 1 6-16,-2 2 0 0,-3-2-10 0,3 3 10 0,1 1 0 0,-1-3-11 0,2 7 11 0,0-2 0 15,-2 1 0-15,-2 4 0 0,-1-2 0 0,0 1-6 0,1 1 6 0,-3 0 0 0,2 3 14 16,3-1-14-16,-3 1 0 0,3 2 27 0,0 2-27 0,0-1 0 0,-2 3 0 0,6 1 0 0,-1 0 0 0,-2 4 26 16,4-2-26-16,-1 3 0 0,-1-1 14 0,4-3-14 0,0 0 0 0,-2 3 1 0,6-3-1 15,0 0 0-15</inkml:trace>
  <inkml:trace contextRef="#ctx0" brushRef="#br0" timeOffset="189938.5">3955 12583 0 0,'0'0'260'0,"0"0"-261"0,0 0 1 0,0 0 0 16,0 1-1-16,0-1 1 0,0 0 0 0,0-1 0 0,0 1 0 0,0 0 0 0,0-1-1 0,0 1 1 16,0 0 0-16,0-2-1 0,0 1 1 0,0 0 0 0,0-1 0 0,0 1 0 0,0-1 0 15,0 0 0-15,0-1 0 0,0 1 0 0,0 0 0 0,0 0 0 0,0 0 0 0,1-3 0 16,-1 3 0-16,0-1 0 0,3-1 0 0,-3 1 0 0,0 0 0 0,0-2 0 0,0 2 0 0,0-2 0 16,3-1 0-16,-3 0 0 0,0 2 0 0,1-2 0 0,-1 2 0 0,0-3 0 0,2 0 0 0,-1 2 0 0,1-2 0 15,-1-2 0-15,0 4 0 0,0-2 0 0,1-1 0 0,-2 1 0 0,1 0 0 0,1-2 0 0,-1 2 0 0,1 0 0 16,-2-2 0-16,1-1 0 0,1 2 0 0,-1-1 0 0,1 1 0 0,-1 0 0 0,2-2 0 15,-3 1 0-15,1 1 0 0,1-2 0 0,-2 1 0 0,1-1 0 0,0 1 0 0,-1 0 0 0,0-1 0 16,3 1 0-16,-3-1 0 0,0 0 0 0,0 2 0 0,0-2 0 0,0 0 0 0,0 1 0 16,0 0 0-16,0 0 0 0,0-1 0 0,0 0 0 0,0 1 0 0,-2 0 0 0,2 1 0 0,0-2 0 15,-2 2 0-15,1-1 0 0,1 1 0 0,-2-2 0 0,1 3 0 0,1-1 0 0,-4-1 0 0,2 4 0 16,1-3 0-16,-1 0 0 0,1 2 0 0,1 0 0 0,-3-2 0 0,0 3 0 0,1 0 0 16,0-3 0-16,1 5 0 0,1-2 0 0,-3-1 0 0,1 3 0 0,1-1 0 0,-2-1 0 0,3 2 0 0,-3 1 0 15,2-2 0-15,-1 2 0 0,1 0 0 0,-2-1 0 0,2 2 0 0,0 0 0 0,-2-3 0 16,3 4 0-16,0 0 0 0,0 0 0 0,-3-1 0 0,0 0 0 0,-2 0 0 0,4 1 0 0,-2 0 0 15,0 0 1-15,1 0-1 0,1 0 0 0,-2 1 1 0,1 0-1 0,1 0 0 16,-2 3 0-16,1-4 0 0,1 1 0 0,-2 2 1 0,0-2-1 16,1 2 0-16,0 0-1 0,1-1 1 0,-2-1 0 0,0 3 0 0,2-2 0 0,-2 1 0 0,0 1 0 0,1-2 0 0,1 0 0 0,-1 2 0 15,-1-1 0-15,1-1 0 0,1 1 0 0,-2 0 0 0,1-1 0 0,1 2 2 0,-2-2-2 16,0-1 0-16,2 3 0 0,1-4 0 0,0 0 0 0,0 0 5 0,0 0-5 0,0 0 0 0,0 0 5 0,0 0-5 16,0 0 0-16,0 0 6 0,-5 6-6 0,-1 1 0 0,0-1 0 0,6-6 0 0,-2 0 0 0,1 3 4 15,1-3-4-15,0 0 0 0,0 0 2 0,0 0-2 0,0 0 0 0,0 0-2 0,0 0 2 0,0 0 0 16,0-3 0-16,0 2 0 0,0 0 0 0,3-2-5 0,-3 2 5 0,1 0 0 0,1-2-6 15,-2 0 6-15,1 2 0 0,2-4-5 0,-1 1 5 0,1 2 0 0,0-1 0 0,0-1 0 0,1 1 0 16,-1-2-3-16,0 0 3 0,0 1 0 0,2-2-2 0,0 2 2 0,-1 0 0 0,2-2 0 16,-3 1 0-16,1 1 0 0,1-3 0 0,0 2 0 0,-2 0 0 0,3 0 0 0,-3-1 0 0,3 1 0 15,-2 0-1-15,1 0 1 0,-2 0 0 0,3-1 2 0,-1 3-2 0,-1-2 0 0,0 1 0 16,1 0 0-16,-2 0 0 0,2-1 4 0,-2 2-4 0,0 0 0 0,4-1 7 0,-4 2-7 0,-1 0 0 0,1-1 8 16,0 1-8-16,-2 1 0 0,4-2 0 0,-4 3 0 0,1 0 0 0,2-2 7 0,-2 2-7 0,0 0 0 15,2-1 2-15,-1 1-2 0,-2 0 0 0,2 1-4 0,-1 1 4 0,1-1 0 0,-2 2 0 16,1 0 0-16,0-1 0 0,1 0-6 0,-3-2 6 0,0 0 0 0,0 0-6 0,3 8 6 0,0-2 0 15,2 3-5-15,-3-4 5 0,-2 1 0 0,3-2 0 0,-2 1 0 0,0 1 0 0,2 0 1 16,-3 0-1-16,1-1 0 0,1 3 25 0,-2-3-25 0,0 1 0 0,0 1 12 0,0-1-12 0,0 0 0 16,1 0 0-16,-1 0 0 0,0-1 0 0,-1 1-8 0,1-1 8 0,0-2 0 0,0 5-18 15,0-8 18-15,0 0 0 0,0 0-6 0,0 0 6 0,0 0 0 0,0 0 0 0,0 0 0 0,0 0 0 0,0 0-11 16,0 0 11-16,0 0 0 0</inkml:trace>
  <inkml:trace contextRef="#ctx0" brushRef="#br0" timeOffset="190555.68">3799 11582 0 0,'0'0'268'0,"0"0"-269"0,-1-3 1 0,-2 2 0 0,1-3-2 0,-1 2 2 0,1 0 0 15,1-1 0-15,-2 1 0 0,1 1 0 0,-1-5-1 0,2 4 1 0,-2 0 0 0,-1 0-1 16,2-1 1-16,0 2 0 0,-1-3-2 0,2 4 2 0,-2-1 0 0,0-3 0 0,1 3 0 16,1 0 0-16,-2-1-1 0,1 2 1 0,0 0 0 0,-1-2-1 0,2 2 1 0,-3 0 0 0,2 0-1 0,1 0 1 0,-2 0 0 15,1 0 0-15,1 0 0 0,1 0 0 0,-4 1-1 0,3-1 1 0,1 0 0 16,-3 2-1-16,1-1 1 0,1 0 0 0,1 2 0 0,0-2 0 0,0 0 0 0,-3 0 0 0,3-1 0 0,0 2 0 16,0 1 0-16,0-3 0 0,0 2 0 0,0 1 0 0,0-2 0 0,0 0 0 0,1 3 0 15,-1-3 0-15,0 0 0 0,2 1 0 0,-1-1 0 0,1 0 0 0,-1 0 0 0,1-1 0 0,-2 0 0 16,2 2 0-16,-1-2 0 0,1 0 0 0,1 0 0 0,-3 0 0 0,1 0 0 0,1-1 0 15,-1 1 0-15,1 0 0 0,2-2 0 0,-4 1 0 0,1 0 0 0,1-1 0 0,-1 1 0 0,1 0 0 0,0-2 0 16,-2 2 0-16,1 0 0 0,1-2 0 0,-2 2 0 0,0-1 0 0,1 0 0 0,-1 1 0 0,0-1 0 16,2 1 0-16,-2 0 0 0,0 0 0 0,1-3 0 0,-1 3 0 0,0 0 0 0,0 0 0 15,0 0 0-15,0 1 0 0,0-1 0 0,0-1 0 0,0 1 0 0,-1 0 0 0,1 1 0 0,0 0 0 16,0 0 0-16,0 0 0 0,0 0 0 0,0 0 0 0,0 0 0 0,0 0 0 0,0 0 0 16,0 0 0-16,0 0 0 0,0 0 0 0,0 0 0 0,0 0 0 0,0 0 0 0,-3 9 0 0,-2 1 0 15,-1-1 0-15,6-4 0 0,0-1 0 0,-3 0 0 0,2 1 0 0,1 0 0 0,-2 0 0 16,1 2 0-16,1-1 0 0,-2 0 0 0,2 1 0 0,0 0 0 0,-1-2 0 0,1 3 0 0,0-1 0 0,0 0 0 15,0 0 0-15,0 1 0 0,0 0 0 0,0 0 0 0,0-1 0 0,0 3 0 16,0-4 0-16,0 1 0 0,0 4 0 0,0-4 0 0,0 3 0 0,0-2 0 0,0-1 0 0,0 2 0 0,0-1 0 16,0 1 0-16,0-1 0 0,0 1 0 0,0-2 0 0,0 2 0 0,0 0 0 0,-2-2 0 0,1 0 0 15,1 3 0-15,-2-4 0 0,1 1 0 0,-1 1 0 0,0-2 0 0,1 0 0 0,-2 1 0 16,1-2 0-16,1 0 0 0,-5 2 0 0,3-3 0 0,0 0 0 0,0 0 0 0,0-2 0 0,0 1 0 16,0-1 0-16,0 0 0 0,0 0 0 0,-2 1 0 0,1-3 0 0,1 0 0 0,-3 2 0 15,3-2 0-15,-2 0 0 0,2-2 0 0,0 2 0 0,0-1 0 0,-4-1 0 0,4 1 0 0,-2 0 0 16,2-1 0-16,0 1 0 0,0-2 0 0,-2 0 0 0,1 0 0 0,1 0 0 0,0 0 0 0,1 0 0 0,1-1 0 15,-2 0 0-15,0 0 0 0,3-1 0 0,-3 1 0 0,1 0 0 0,1-1 0 0,-1 2 0 16,2-1 0-16,0-1 0 0,-2 1 0 0,2 0 0 0,0 0 0 0,0-2 0 0,0 2 0 0,0 1 0 16,1-4 0-16,-1 3 0 0,0 0 0 0,3 0 0 0,-3 4 0 0,0 0 0 0,0 0 2 15,0 0-2-15,0 0 0 0,0 0 6 0,0 0-6 0,0 0 0 0</inkml:trace>
  <inkml:trace contextRef="#ctx0" brushRef="#br0" timeOffset="191256.82">3190 11564 0 0,'0'0'287'0,"0"0"-288"16,2 4 1-16,1 0 0 0,-1 0-1 15,-2-2 1-15,1 0 0 0,2 0-2 0,-1-1 2 0,1 0 0 0,0 4 0 0,0-5 0 0,0 1 0 0,1 2-1 16,-1-2 1-16,2-1 0 0,-1 3-1 0,1-2 1 0,-2 0 0 0,3 2-2 0,-6-3 2 0,0 0 0 0,0 0 0 16,0 0 0-16,0 0 0 0,0 0-1 0,18 0 1 0,0 1 0 0,0 3-1 0,-12-4 1 0,2 0 0 15,-2 0-2-15,0 0 2 0,0 0 0 0,0-2 0 0,0 2 0 0,0 0 0 0,0-1-1 16,-1 1 1-16,-2 0 0 0,3 0-1 0,0 0 1 0,-3 0 0 0,3-1-1 0,-3 1 1 0,0 0 0 16,0-1 0-16,0 1 0 0,0 0 0 0,0 0-1 0,0 0 1 0,0 0 0 0,-2 0-2 0,1 0 2 15,-2 0 0-15,4 0-2 0,-4 0 2 0,0 0 0 0,2 0 0 0,-2 0 0 0,0 0 0 0,2 0-1 16,-2 0 1-16,0 0 0 0,-2 1-1 0,0-1 1 0,1 0 0 0,-1 2-1 0,1 0 1 0,-2-2 0 0,1 2 0 15,1-1 0-15,-3-1 0 0,1 4-1 0,1-3 1 0,0 1 0 0,-2 0-2 16,1 0 2-16,0 0 0 0,0 1-1 0,0-1 1 0,0 2 0 0,-3-1 0 0,1 0 0 0,1 0 0 0,-1 0-1 16,1 1 1-16,0-2 0 0,0 2-1 0,-2 0 1 0,2-1 0 0,-1 2-1 0,2-1 1 15,-3 1 0-15,0-2 0 0,2 1 0 0,-1 0 0 0,-1 1-1 0,3-2 1 0,-2 1 0 0,-1 1 0 16,0-1 0-16,2 0 0 0,-2 1 0 0,3-3 0 0,-2 1 0 0,-1 2 0 0,3-1 0 0,-3-1 0 16,0 1 0-16,3 0 0 0,-2-1 0 0,-2 0 0 0,4 1 0 0,-3-1 0 0,0 0 0 15,3 0 0-15,0-2 0 0,-2 2 0 0,2-2 0 0,0 1 0 0,-3 0 0 0,3 0 0 0,0-1 0 16,-1 1 0-16,0-2 0 0,1 0 0 0,-1 2 0 0,1-2 0 0,0 0 0 0,-1 0 0 15,-1-1 0-15,2 0 0 0,-2 0 0 0,1-1 0 0,1 0 0 0,-2 0 0 0,-1-1 0 0,2 0 0 0,-2-1 0 16,3 0 0-16,-2-1 0 0,0 1 0 0,1-1 0 0,0-1 0 0,-2-1 1 16,2 2-1-16,0-1 0 0,1-4 3 0,0 2-3 0,0 0 0 0,-4-1 4 0,2-10-4 0,0-1 0 0,-2-2 0 15,4 2 0-15,-2 0 0 0,-2 1 2 0,4 0-2 0,0 0 0 0,-3 0 0 16,4 2 0-16,0 0 0 0,-2 1-1 0,4 9 1 0,0-1 0 0,-2 0 0 0,2 3 0 0,0 0 0 0,-1-3-2 16,1 3 2-16,0-2 0 0,-3 1 0 0,3 1 0 0,0-1 0 0,0 1 4 0,0-2-4 0,0 1 0 15,-4 0 0-15,4 0 0 0,0 0 0 0,-2 1 7 0,2-1-7 0,0 1 0 0,-1-1 8 0,1 0-8 16,0 1 0-16,-2 0 5 0,2 5-5 0,0 0 0 0,0 0 0 0,0 0 0 0,0 0 0 0</inkml:trace>
  <inkml:trace contextRef="#ctx0" brushRef="#br0" timeOffset="191406.67">3144 11276 0 0,'0'0'390'0,"0"0"-390"15,3 8 0-15,-2 0 0 0,-1-8 0 0,4 7-1 0,-4-2 1 0,1 0 0 0,-1-5 0 0,2 3-1 0,-1 0 1 0,2 0 0 0,0 3-1 16,-3-4 1-16,1 2 0 0,2 1 0 0,-1-3 0 0,-2 2 0 0,3-1-1 15,-3 0 1-15,1 2 0 0,1-3-1 0,-2 1 1 0,0-1 0 0,2 0-2 0,-2 1 2 0,0-2 0 16,3 3 0-16,-3-4 0 0,0 2 0 0,-2 1-2 0,2-3 2 0,0 0 0 0,0 0-2 0,0 0 2 0,0 0 0 16</inkml:trace>
  <inkml:trace contextRef="#ctx0" brushRef="#br0" timeOffset="192240.85">2830 11217 0 0,'0'0'310'0,"0"0"-310"0,-2 1 0 0,1 0 0 0,-2 2-1 0,1-2 1 15,1 1 0-15,-4 1-1 0,4-3 1 0,1 1 0 0,-3 2-1 0,1-2 1 0,1 0 0 0,-2 2 0 16,3-3 0-16,-2 1 0 0,1 3-2 0,1-3 2 0,0 2 0 0,-2-2-2 0,2 1 2 0,0 0 0 16,-1 2-1-16,1-2 1 0,0-1 0 0,1 5 0 0,-1-4 0 0,0 1 0 0,2 1-1 15,-2 1 1-15,0 0 0 0,1-2-1 0,1 3 1 0,-2-2 0 0,1 2-1 0,1 1 1 0,-2-2 0 0,3 2 0 16,0-2 0-16,-2 2 0 0,2 2-2 0,-1-3 2 0,1 3 0 0,-2-2-2 15,1 0 2-15,1 1 0 0,-2 0-2 0,1 1 2 0,1-1 0 0,-2 0 0 0,1 1 0 0,1-1 0 0,-1 2-2 16,-1-1 2-16,1-2 0 0,-1 3-2 0,2-2 2 0,-3 0 0 0,3 2-2 0,-3-3 2 16,1 2 0-16,1-1 0 0,-2 0 0 0,0-1 0 0,0 2-2 0,0-1 2 0,0-1 0 0,-3 1-2 0,3-8 2 15,0 0 0-15,0 0-2 0,-3 12 2 0,-1 0 0 0,1 2 0 0,0-9 0 0,-1 0 0 16,1 2-2-16,0-4 2 0,0 1 0 0,-1 2-1 0,1-4 1 0,1 2 0 0,-4-1-1 0,2-1 1 16,1 0 0-16,-3 2 0 0,1-3 0 0,-1 1 0 0,0 1-2 0,2-3 2 0,-1 1 0 0,-3 2-2 15,2-3 2-15,-1 0 0 0,1 1-2 0,0-1 2 0,0 0 0 0,-2 0 0 0,1-1 0 0,1-1 0 16,1 0-2-16,-1 2 2 0,0-2 0 0,-3-1-2 0,3 2 2 0,0-2 0 0,0-1-2 15,1 1 2-15,-1-1 0 0,-1-1 0 0,1 1 0 0,1 0 0 0,-1-2-2 0,2 1 2 0,-1-1 0 16,-1 1-2-16,3-1 2 0,-2-1 0 0,1 1-1 0,1 0 1 0,-1 0 0 0,-1-3 0 0,2 2 0 16,0 0 0-16,0-1 0 0,0 1 0 0,1 0 0 0,1-1-1 0,-1 0 1 0,1 0 0 15,-1 1-2-15,2-1 2 0,-1 1 0 0,-1-1 0 0,2 2 0 0,0-1 0 0,0 1-1 16,0 0 1-16,0 1 0 0,2 0 0 0,-2 1 0 0,0 0 0 0,1-1 0 0,1 3 0 0,-2 0 0 0,1-2 0 16,1 3 0-16,-2 0 0 0,3-2 0 0,-2 1 0 0,1 1 0 0,1 1 0 0,-2 0 0 0,1 0 0 15,1 0 2-15,-1 1-2 0,-1 1 0 0,1 0 0 0,2 0 0 0,-3-1 0 0,2 3 6 16,-1-1-6-16,1 0 0 0,-2 0 8 0,1 1-8 0,1 2 0 0,-1-3 4 0,-1 1-4 0,1 1 0 15,1 1 0-15,-3-1 0 0,1 1 0 0,2-2-1 0,0 1 1 0,-3 1 0 0,1 0-4 16,-1 0 4-16,0-1 0 0,2 1-5 0,-2-1 5 0,0 0 0 0,-3 2 0 0,3-3 0 0,-3-1 0 16,2 4-4-16,-1-4 4 0,1 2 0 0,-2-2-3 0,1 1 3 0,1-1 0 0,-4 2-2 15,2-1 2-15,0 0 0 0,-2-2 0 0,2 0 0 0,-1 0 0 0,-1 1-1 0,2-1 1 0,0 1 0 0,-1-1 0 16,-1 0 0-16,2-2 0 0,-3 3 0 0,2-2 0 0,1 2 0 0,-3-2 0 16,3 0 0-16,-2 0 0 0,2 1 0 0,-3-2 0 0,2 2 0 0,1-1 0 0,0-1 0 0,-1 0 0 0,0 2 0 15,1-2 0-15,0 0 0 0,0 3 0 0,1-3 0 0,0 0 0 0,-3 1 0 0,3-1 0 0,1 0 0 16,-2 2 0-16,0 0 0 0,1-2 0 0,1 2 0 0,-1-1 0 0,1-1 0 0,-1 4 0 15,1-1 0-15,-1-1 0 0,0-1 0 0,2 1 0 0,0 0 0 0,-1 0 0 0,1 2 0 0,0-2 0 16,-4 2 0-16,4-1 0 0,0 0 0 0,0 2 0 0,0-2 0 0,0 1 0 0,0 1 0 0,0 0 0 16,0-2 0-16,0 2 0 0,0 1 0 0,0-2 0 0,0 3 1 0,0 0-1 0,0-2 0 0,1 3 0 15,-1-2 0-15,0 0 0 0,0 1 2 0,0 0-2 0,0-1 0 0,-1 0 5 0,1-6-5 0,0 0 0 16,0 0 5-16,0 0-5 0,0 0 0 0,0 0 0 0,-2 18 0 0,1 2 0 0,-4-2 3 16,4-12-3-16,1-1 0 0,-5 0 1 0,3-1-1 0,1 1 0 0,-2-1-2 0,0-1 2 15,0-1 0-15,-1 2 0 0,1-2 0 0,0-1 0 0,-2 4-2 0,2-3 2 0,-2-2 0 0,1 4-1 16,1-4 1-16,-3 2 0 0,0-1 2 0,1-1-2 0,1 0 0 0,-4 2 0 0,1-2 0 0,1 0 0 15,-1-1 3-15,0 0-3 0,1 0 0 0,-2-1 3 0,2 1-3 0,0-2 0 0,0 0 5 16,0-1-5-16,-1 2 0 0,-1-1 0 0,2-1 0 0,0-1 0 0,-1 0 6 0,2 1-6 0,0-1 0 16,1 0 10-16,-2-2-10 0,3 1 0 0,-5 0 16 0,5 0-16 0,0-1 0 0,-1 1 0 15,1 0 0-15,0 0 0 0,0-4 21 0,1 3-21 0,2 0 0 0,-3 0 21 0,3 0-21 0,0 1 0 0,-3-2 15 16,4 0-15-16,1 1 0 0,-2 1 0 0,3-2 0 0,-1 3 0 0,1-3 11 0,0 2-11 16,0-1 0-16,0 1 9 0,1 2-9 0,2 0 0 0,-1-3 10 0,-5 7-10 0,0 0 0 0</inkml:trace>
  <inkml:trace contextRef="#ctx0" brushRef="#br0" timeOffset="192810.9">3770 12187 0 0,'0'0'782'0,"0"0"-783"15,0 2 1-15,0-1 0 0,2 0-1 0,-2-1 1 0,0 0 0 0,-1 2 0 16,0-2 0-16,0 0 0 0,1 0 0 0,0 1-1 0,-2-1 1 0,1 0 0 0,1 0-2 0,-3 0 2 0,1 0 0 0,-1 2-2 16,0-2 2-16,0 0 0 0,0 1 0 0,0-1 0 0,-3 0 0 0,2 1-1 0,-1 0 1 0,0 1 0 15,-2-1-1-15,1-1 1 0,-3 0 0 0,1 2-2 0,-11-1 2 0,2 0 0 0,-4 0 0 16,3 1 0-16,-3-1 0 0,0 0-2 0,4 0 2 0,-3 1 0 0,1-1-2 0,-1-1 2 0,1 1 0 15,2 0-2-15,-3-1 2 0,1 0 0 0,-1 2 0 0,2-2 0 0,-2 0 0 0,2 3-2 0,0-3 2 0,0 0 0 16,-2 0-2-16,2 0 2 0,1 0 0 0,0 0-2 0,0 0 2 0,-1 0 0 16,1 1 0-16,-3-1 0 0,1 2 0 0,1-1-2 0,-2 0 2 0,2 0 0 0,-2 3-2 0,1-3 2 0,2 0 0 15,-4 2-3-15,2-3 3 0,2 2 0 0,-3 0 0 0,2-2 0 0,-2 2 0 0,1-1-2 16,2-1 2-16,-1 2 0 0,1 0-3 0,-1-2 3 0,2 0 0 0,-2 1-3 0,0-1 3 0,2 0 0 0,-1 2 0 16,0-2 0-16,2 0 0 0,-2 1-3 0,2-1 3 0,1 0 0 0,-2 2-3 0,1-2 3 0,0 0 0 15,1 1-2-15,-1-1 2 0,3 0 0 0,-2 2 0 0,8-2 0 0,2 0 0 0,-2 0-2 16,1 0 2-16,-1 0 0 0,0 0-2 0,2 0 2 0,-1 0 0 0,-1 0-2 0,1 0 2 0,1 0 0 15,-3 0 0-15,0 0 0 0,1 0 0 0,0 1-2 0,0-1 2 0,-1 0 0 0,1-1-2 16,-2 1 2-16,2 0 0 0,0 0-2 0,0 0 2 0,2 0 0 0,-4 0 0 0,3 0 0 0,1 0 0 16,-1 0-2-16,1 0 2 0,1 0 0 0,-2 1 1 0,4-1-1 0,-2 0 0 0,0-1 5 15,1 1-5-15,2 0 0 0,-3-3 0 0,3 3 0 0,0 0 0 0,0 0 8 0,0 0-8 0,0 0 0 16,0 0 7-16,0 0-7 0,0 0 0 0</inkml:trace>
  <inkml:trace contextRef="#ctx0" brushRef="#br0" timeOffset="193025.81">2427 12226 0 0,'0'0'835'0,"0"0"-836"0,0 0 1 0,0 0 0 0,-3 0-1 0,3 0 1 0,-2 0 0 16,-1 1-1-16,0-1 1 0,2 0 0 0,-4 2 0 0,1-1 0 0,1 1 0 0,-2 0-1 0,0 0 1 16,1-1 0-16,-3 2-1 0,2-2 1 0,0 2 0 0,-2 0-1 0,1-1 1 15,0 2 0-15,0 0 0 0,0-1 0 0,1-1 0 0,-1 2-1 0,-1-1 1 0,2 0 0 0,-1 3-1 16,1-4 1-16,1 2 0 0,-2 1-1 0,0-2 1 0,3-1 0 0,-3 4 0 0,3-1 0 0,0-1 0 0,-2-1 0 16,4 1 0-16,-2-1 0 0,1 2 0 0,-1-1 0 0,2 0 0 0,-2 0 0 0,3-1 0 0,0 0 0 15,0 3 0-15,0-3 0 0,0 0 0 0,1 2 0 0,1-2 0 0,-2 0 0 0,4 1 0 16,-2-1 0-16,-1 1 0 0,1 2 0 0,1-3 0 0,1 1 0 0,-1 0 0 0,2-1 0 0,-2 1 0 0,2 1 0 15,-1-3 0-15,0 1 0 0,1 1 0 0,-2-1 0 0,2-2 0 0,-1 2 1 0,-4-3-1 16,0 0 0-16,0 0 0 0,0 0 0 0,0 0 0 0,0 0 0 0,0 0 0 0,0 0 0 0</inkml:trace>
  <inkml:trace contextRef="#ctx0" brushRef="#br0" timeOffset="193542.6">1942 12104 0 0,'0'0'1846'0,"0"0"-1846"0,-3-1 0 0,0-1 0 0,-1-1 0 0,2 2 0 0,-1 1 0 15,-1-4 0-15,1 3 0 0,1 0 0 0,-1-1 0 0,2 0 0 0,1 1 0 0,-3 0 0 0,3-1 0 16,0 1 0-16,-2 1 0 0,2 0 0 0,0 0 0 0,2-2 0 0,-1 2 0 0,-1 0 0 0,3 0 0 16,-1 0 0-16,1 0 0 0,0 0 0 0,1 0 0 0,-1 0 0 0,2 2 0 0,-1-2 0 0,1 0 0 15,-1 1 0-15,1 1 0 0,1-1 0 0,0 0 0 0,-2 1 0 0,1-1 0 0,3 2 0 0,-3-2 0 16,1 1 0-16,1 0 0 0,-3 0 0 0,1 1 0 0,1-2 0 0,1 2 0 0,-2-1 0 0,-1 0 0 15,1 1 0-15,-2-2 0 0,3 1 0 0,-4 0 0 0,2 0 0 0,0 0 0 0,-2 0 0 0,1-2 0 16,0 4 0-16,-1-3 0 0,-1 2 0 0,1-1 0 0,-1 1 0 0,1-2 0 0,-2 3 0 16,0-3 0-16,0 2 0 0,0 1 0 0,0-2 0 0,0 0 0 0,-2 2 0 0,1-1 0 0,1 1 0 15,-3-1 0-15,3-3 0 0,0 0 0 0,0 0 0 0,-7 9 0 0,1-1 0 0,-2 3 0 16,3-6 0-16,2 0 0 0,-3 0 1 0,0 0-1 0,1 1 0 0,-2 1 1 0,1 0-1 0,1-1 0 16,-1 0 1-16,-2 2-1 0,1-3 0 0,-1 3 0 0,2 0 0 0,0-1 0 0,-1 0 1 0,7-7-1 15,0 0 0-15,0 0 1 0,0 0-1 0,0 0 0 0,0 0 1 0,-18 22-1 0,-2 0 0 16,2 2 0-16,11-18 0 0,2 0 0 0,-3 4 2 0,4-5-2 0,-1 1 0 0,-2 4 2 0,2-4-2 15,1-1 0-15,-1 4 1 0,1-3-1 0,-1 0 0 0,2 2 0 0,-1-3 0 0,1 0 0 0,-2 3 0 16,2-5 0-16,1 1 0 0,1 3 1 0,-1-4-1 0,1 1 0 0,-1 0 12 0,2 0-12 0,0-1 0 16,0 0 0-16,0-3 0 0,0 0 0 0,0 0 22 0,0 0-22 0,0 0 0 0,0 0 31 15,0 0-31-15,0 0 0 0,0 0 31 0,0 0-31 0,0 0 0 0,0 0 0 0,0 0 0 0,0 0 0 16,0 0 28-16,19 11-28 0,2 1 0 0,0 1 21 0,-15-12-21 0,-2 1 0 0,3 0 15 16,0 1-15-16,-1-1 0 0,0 0 0 0,-1 0 0 0,-1 0 0 0,2 0 11 0,0-1-11 0,-3 1 0 15,3 0 6-15,-3 0-6 0,0-1 0 0,2 2 4 0,-2-2-4 0,1-1 0 0,-2 4 0 0,1-3 0 0,-2 0 0 16,2 1 2-16,-1-1-2 0,1 0 0 0,-2-1 1 0,1 1-1 0,-2 1 0 0,3-1 1 15,-3-1-1-15,2 0 0 0,-2 0 0 0,0-1 0 0,0-1 0 0,3 1 0 0,-3 1 0 0,0-1 0 16,0-3 0-16,0 1 0 0,0 0 0 0,-2-1 0 0,2 0 0 0,0-1 0 0,-1 0 0 16,-1-1 0-16,2 2 0 0</inkml:trace>
  <inkml:trace contextRef="#ctx0" brushRef="#br0" timeOffset="193858.71">1651 12114 0 0,'0'0'2048'0,"0"0"-2048"15,-2 0 0-15,0 0 0 0,0 1 0 0,1-1 0 0,-1 0 0 16,-1 2 0-16,3-2 0 0,-2 0 0 0,2 0 0 0,-1 2 0 0,-1-2 0 0,1 0 0 0,1 2 0 0,-2-1 0 16,1 0 0-16,1 1 0 0,0 0 0 0,0-1 0 0,-2 1 0 0,2 1 0 0,0-1 0 0,0 1 0 15,0-2 0-15,0 1 0 0,2 0 0 0,-2 1 0 0,0-2 0 0,3 3 0 0,-3-2 0 16,1 0 0-16,1 0 0 0,-2 0 0 0,1 0 0 0,1 1 0 0,-1-1 0 0,1-1 0 0,-2 1 0 0,2 1 0 16,-1-2 0-16,-1 2 0 0,0-1 0 0,0 0 0 0,2 0 0 0,-2-1 0 0,0 1 0 0,0 0 0 15,0 1 0-15,0-2 0 0,-2 2 0 0,2-1 0 0,-1 0 0 0,-3-1 0 0,3 2 0 0,-2-1 0 16,1 0 0-16,1 1 0 0,-2-1 0 0,0-1 0 0,0 2 0 0,0-2 0 0,-2 2 0 15,1 0 0-15,-1-2 0 0,1 4 0 0,1-1 0 0,-2-1 0 0,0 2 0 0,0-1 0 0,0 0 0 16,-1 0 0-16,6-4 0 0,0 0 0 0,0 0 0 0,0 0 0 0,0 0 0 0,0 0 0 0,-14 17 0 16,-1 0 0-16,0 1 0 0,12-11 0 0,-3 1 0 0,2-2 0 0,1 2 0 0,0-1 0 15,-2 1 0-15,2-1 0 0,0 0 0 0,0 2 0 0,-1-1 0 0,2-1 0 0,-1 3 0 0,3-2 0 16,-1-2 0-16,-3 3 0 0,3-1 0 0,1 0 0 0,-2 0 0 0,2-1 0 0,0 0 0 0,-1 0 0 16,1 1 0-16,0-2 0 0,-3-1 0 0,3 1 0 0,0-1 0 0,-2 1 0 0,2-3 0 0,0-1 0 15,-1 4 0-15,1-5 0 0,0 2 0 0,-2 0 0 0,2-3 0 0,0 0 0 0,0 0 0 16,0 0 0-16,0 0 0 0</inkml:trace>
  <inkml:trace contextRef="#ctx0" brushRef="#br0" timeOffset="194360.08">1260 12226 0 0,'0'0'1794'0,"0"0"-1794"15,-2-1 0-15,1-1 0 0,-4 1-1 0,5 1 1 0,0 0 0 0,-1-3-2 0,1 3 2 0,0 0 0 16,0 0-2-16,0 0 2 0,0 0 0 0,1 0 0 0,1 0 0 0,-2 0 0 0,3 0-2 15,0 0 2-15,-2 0 0 0,3 0-2 0,-3 0 2 0,2 0 0 0,0 0-2 0,0 0 2 0,1 0 0 0,1 0 0 16,-2 0 0-16,0 0 0 0,0 0-2 0,0 0 2 0,0 0 0 0,2 0-2 0,-2 0 2 0,1 0 0 16,-1-2-2-16,-1 2 2 0,1 0 0 0,0-1 0 0,0 1 0 0,0 0 0 0,0-1-2 15,-1 1 2-15,-1 0 0 0,2-3-2 0,-3 3 2 0,2 0 0 0,2-1-2 0,-4 0 2 0,1 0 0 16,1-1 0-16,-2 2 0 0,0 0 0 0,1-2-2 0,-1 2 2 0,0 0 0 0,0-1-2 16,0 1 2-16,0 0 0 0,-1 0-2 0,-2 0 2 0,1 0 0 0,0 0 0 0,0 1 0 0,-1 0 0 15,0 0-3-15,0 1 3 0,0-1 0 0,-2 0-3 0,2-1 3 0,0 1 0 0,-1 2-3 16,-2-2 3-16,3 0 0 0,-3 3 0 0,1-2 0 0,0 0 0 0,1 0-2 0,-3 0 2 0,1 1 0 15,-1-1-2-15,1 0 2 0,0-1 0 0,-1 2-3 0,1-2 3 0,0-1 0 0,-2 3 0 0,1-1 0 16,1-1 0-16,-2 1-4 0,2-2 4 0,0 2 0 0,-1-1-4 0,0-1 4 0,1 0 0 0,-1 2-3 16,2-2 3-16,-1 0 0 0,-1 0 0 0,2 0 0 0,-1 0 0 0,0-2-2 0,2 2 2 0,-1 0 0 15,1-3-3-15,1 3 3 0,-1-1 0 0,0-1-4 0,2 0 4 0,1 2 0 0,-4-3 0 16,4 3 0-16,-2-1 0 0,0-2-4 0,3 1 4 0,-2 0 0 0,1-2-4 0,-1 2 4 0,1 0 0 16,1 0-4-16,0 0 4 0,0 0 0 0,0-1 0 0,0 2 0 0,0-2 0 0,0 2-3 15,1-1 3-15,1-1 0 0,-2 1 0 0,3 1 0 0,-1 0 0 0,-1-2 2 0,3 3-2 0,-2 0 0 16,1-1 0-16,-2 1 0 0,1 0 0 0,1 0-2 0,0 0 2 0,-1 0 0 0,2 3-8 0,-2-1 8 0,-1 0 0 15,4 0-15-15,-3 1 15 0,0-2 0 0,1 3 0 0,-2 0 0 0,1 0 0 0,1 1-22 16,-1 0 22-16,-1-1 0 0,1 2-22 0,-2-1 22 0,0 0 0 0,1 3-13 0,-1-2 13 16,0 0 0-16,-1 1 0 0,-1 0 0 0,2-1 0 0,-4 1-2 0,2-2 2 0,-1 2 0 0,0 0 6 15,-1-2-6-15,1 1 0 0,-2 1 5 0,2-3-5 0,0 1 0 0,-2 1 0 0,1-2 0 0,1 0 0 16,-4 0 0-16,2-1 0 0,-1 0 0 0,1 0-8 0,1 0 8 0,-1-1 0 0,-2 2-18 0,1-4 18 16,1 0 0-16,-3 1 0 0,4-2 0 0,-3 1 0 0,1-2-28 0,1 0 28 0,-1 0 0 15,1-3-30-15,5 5 30 0,0 0 0 0,0 0-16 0,0 0 16 0,0 0 0 0</inkml:trace>
  <inkml:trace contextRef="#ctx0" brushRef="#br0" timeOffset="194743.45">940 11944 0 0,'0'0'1584'0,"0"0"-1585"0,1-1 1 15,1-1 0-15,-2-2-3 0,0 3 3 0,0 0 0 0,3-2 0 0,-2 3 0 0,1-2 0 0,-2 0-2 16,0 0 2-16,0 2 0 0,3-1-2 0,-3 1 2 0,0 0 0 0,1-2-2 0,-1 2 2 0,0 0 0 16,2 0 0-16,-2 0 0 0,0 0 0 0,3 3 0 0,-3-3 0 0,0 2 0 0,2 2-2 0,-2-3 2 0,0 1 0 15,1 1-3-15,-1-3 3 0,0 0 0 0,0 0 0 0,0 0 0 0,0 0 0 0,0 0-4 16,-3 13 4-16,2 0 0 0,-1 1-3 0,0-8 3 0,1-2 0 0,-2 4-2 0,1-2 2 0,-1 1 0 15,-1-2 0-15,1 2 0 0,0-2 0 0,-2 2-2 0,2 0 2 0,0-1 0 0,-1 1-2 16,1 0 2-16,-2-1 0 0,1 1-3 0,1 0 3 0,0-1 0 0,-3 1 0 0,4-1 0 0,-1 0 0 16,-3 3-4-16,3-4 4 0,-1 1 0 0,1 1-4 0,0-1 4 0,0 0 0 0,-1 1-4 15,3 0 4-15,-2 0 0 0,0 0 0 0,0 0 0 0,1 0 0 0,-1 1-3 0,3-1 3 0,-1 1 0 0,-3-2-2 16,2 2 2-16,2-1 0 0,-2 0-2 0,2 0 2 0,0 1 0 0,-1 1 0 16,1-9 0-16,0 0 0 0,0 0-2 0,0 0 2 0,0 0 0 0,0 0-2 0,3 26 2 0,-1-1 0 15,2 2-2-15,-3-18 2 0,-1 1 0 0,3-1 0 0,-1 1 0 0,-2-1 0 0,3 1-2 0,-3-1 2 16,1 0 0-16,1 2-2 0,-2-1 2 0,0-1 0 0,3 0-2 0,-3 0 2 0,0 2 0 0,0-2 0 15,0-1 0-15,0 0 0 0,-2 1-2 0,2-9 2 0,0 0 0 0,0 0-2 0,0 0 2 0,0 0 0 16,0 0-2-16,-7 22 2 0,-2-1 0 0,1 0 0 0,4-17 0 0,1 0 0 0,-2 0-1 16,-1-2 1-16,0 2 0 0,0 0-2 0,0-4 2 0,0 1 0 0,0 2 2 0,-3-3-2 0,3 0 0 0,-2 1 0 15,2-2 0-15,-4 0 0 0,2-2 3 0,1-1-3 0,-1 0 0 0,-1 2 1 16,2-2-1-16,-1 0 0 0,0-3-5 0,-8-7 5 0,2 2 0 0,-2-5 0 0,11 10 0 0,-1 0 0 0,0-2-9 16,0 0 9-16,3 1 0 0,-3 0-12 0,0-14 12 0,1 2 0 0,1-3-13 0,1 2 13 15,3-1 0-15,-3 1 0 0,3 2 0 0,1 0 0 0,1-2-15 0,4 2 15 0,-3 0 0 0,3 0-17 16,0 2 17-16,0 0 0 0,3-1-18 0,-3 4 18 0,2-1 0 0,-1-1 0 0,-7 16 0 0,0 0 0 15</inkml:trace>
  <inkml:trace contextRef="#ctx0" brushRef="#br0" timeOffset="200282.62">2258 12851 0 0,'0'0'328'0,"0"0"-329"0,-9 16 1 0,-2-1 0 0,1 3-2 15,7-15 2-15,0 1 0 0,-2 0-2 0,0 0 2 0,1 0 0 0,-1 1 0 0,0-1 0 0,0 1 0 16,-1-1-2-16,1-1 2 0,-1 0 0 0,-1 2-2 0,1 0 2 0,0-1 0 0,-2 0-2 15,2-1 2-15,-3-1 0 0,3 4 0 0,-2-1 0 0,1-3 0 0,-2 2-3 0,1-2 3 0,1 2 0 0,-5 2-3 16,3-4 3-16,1 2 0 0,-1 0-4 0,-2-1 4 0,2 0 0 0,0 1 0 16,-15 3 0-16,0-1 0 0,0 1-3 0,2 1 3 0,0-1 0 0,-2-1-2 0,3-1 2 0,3 0 0 0,-3 1-3 15,4-3 3-15,-3 0 0 0,1 1 0 0,2-1 0 0,-1 0 0 0,1 0-4 0,-2 1 4 16,1-1 0-16,1 1-4 0,-1-1 4 0,1-2 0 0,-4 2-4 0,4-2 4 0,-1 0 0 0,-1 2 0 16,2-2 0-16,-4 0 0 0,2 1-4 0,2-2 4 0,-3 0 0 0,2 0-4 0,0 0 4 0,1 0 0 15,-4-2-3-15,2 1 3 0,2 0 0 0,-3-3 0 0,1 3 0 0,1 0 0 0,-2-1-2 0,2 1 2 16,-2-2 0-16,-2 1-3 0,5-2 3 0,-3 1 0 0,-1-2-3 0,3 2 3 0,-1 0 0 0,-1-2 0 15,0 0 0-15,1-1 0 0,-1 1-2 0,2-1 2 0,-2 1 0 0,2-2-2 0,-1-1 2 16,-1 3 0-16,2-3-2 0,0 0 2 0,1 1 0 0,-4-3 0 0,4 1 0 0,-2 0 0 0,1-1-2 16,-8-8 2-16,-3-1 0 0,0-2-2 0,7 6 2 0,-2-1 0 0,0 1-1 0,13 6 1 0,-1 0 0 15,0 1 0-15,-6-9 0 0,-2 1 0 0,-2-2-1 0,5 3 1 0,-1 1 0 0,1-3 0 16,10 10 0-16,1 1 0 0,-2-1 0 0,0-3 0 0,1 1 0 0,-2 0 0 0,-5-13 0 0,1 0 0 16,-2-1 12-16,8 13-12 0,0 1 0 0,0-2 19 0,0-1-19 0,1 3 0 0,-1-5 14 15,1 2-14-15,0-1 0 0,0-1 0 0,0 0 0 0,-2-1 0 0,2 0 7 0,2 0-7 0,-1-1 0 16,-1 1 6-16,1-2-6 0,0 1 0 0,0-2 8 0,2 0-8 0,0 1 0 0,0-2 0 0,1 3 0 15,1 0 0-15,-2 0 0 0,1 1 0 0,2-1 0 0,-3 1 11 0,3-4-11 0,0 2 0 0,0-2 14 16,0 1-14-16,0 0 0 0,0-2 0 0,0 4 0 0,2-1 0 0,1-1 12 0,0 1-12 0,0 1 0 16,0-3 8-16,-1 2-8 0,-1 0 0 0,4-2-2 0,-2 6 2 0,1-3 0 15,0 0 0-15,1 1 0 0,1 0 0 0,-1 1-7 0,1-2 7 0,1 0 0 0,1-1-3 0,-2 2 3 0,3-2 0 16,-2 0 3-16,1 4-3 0,-2-1 0 0,2-2 0 0,0 2 0 0,0 1 0 0,3-3 7 0,-2 4-7 16,0-1 0-16,3-2 9 0,0 4-9 0,0 0 0 0,0-2 7 0,2 4-7 0,-2-1 0 15,3-1 0-15,-1 1 0 0,2 1 0 0,-2 0-6 0,1 0 6 0,-2 1 0 0,4-1-15 0,0 3 15 16,1 0 0-16,-3-3-20 0,1 4 20 0,0-2 0 0,0 1 0 0,1 1 0 0,1-1 0 0,-1-1-21 15,-1 1 21-15,-2 1 0 0,4-2-19 0,0 2 19 0,-2 0 0 0,2-2-15 0,-2 2 15 0,2 0 0 16,-1-2 0-16,-1 3 0 0,-1 0 0 0,3 0-11 0,-1 1 11 0,-1 0 0 0,2-1-6 16,-1 3 6-16,1-2 0 0,-1 0 2 0,1 2-2 0,-3 1 0 0,5-4 0 0,-2 4 0 0,-2 0 0 15,2-1 4-15,-1 1-4 0,1 0 0 0,2 2 0 0,-2-1 0 0,0 1 0 0,0-1 2 0,0 1-2 16,1 0 0-16,0 1 0 0,-1 0 0 0,0 0 0 0,2 1-2 0,0 1 2 0,-2 1 0 16,4-1-4-16,-5 3 4 0,2 0 0 0,1 0-3 0,12 5 3 0,-2 1 0 0,5 1 0 0,-10-2 0 15,0 1 0-15,2-1 0 0,-5 2 0 0,1 0 0 0,0-1 2 0,-2 2-2 0,0 0 0 0,-1 0 8 16,-2 0-8-16,1 0 0 0,0 2 0 0,-5-4 0 0,-1 1 0 0,3-1 6 0,-4 0-6 0,1-1 0 15,0 1 0-15,-9-7 0 0,1 0 0 0,0 2-4 0,5 0 4 0,-4 0 0 0,2 2 0 16,-2 0 0-16,3 1 0 0,0-1-1 0,-3 1 1 0,2-1 0 0,0 3 8 16,-2-1-8-16,1-1 0 0,0 1 17 0,-1 1-17 0,3 0 0 0,-4-1 0 0,-1 2 0 0,1 0 0 0,1 2 19 15,-2-2-19-15,-2 3 0 0,4-1 21 0,-5 0-21 0,1-1 0 0,1 1 23 0,-2 0-23 0,1-1 0 16,1 2 0-16,-3 0 0 0,2 0 0 0,-1-1 22 0,-1 3-22 0,0-2 0 0,0 2 13 0,0 1-13 0,0 0 0 16,-1 0-1-16,-1-1 1 0,-1 0 0 0,0 0 0 0,0 0 0 0,0-1 0 0,0 1-7 15,-2-1 7-15,1 0 0 0,-2 2-9 0,0-2 9 0,0 2 0 0,-5 1-4 0,4-1 4 16,1-1 0-16,-2 2 0 0,0-4 0 0,-1 1 0 0,0 2 8 0,-7 6-8 0,-1 1 0 0,-2 2 18 15,8-19-18-15,0 2 0 0,-2 0 26 0,1 0-26 0,-3-3 0 0,2 3 0 0,-3-2 0 0,1 0 0 16,-2 1 25-16,-13 3-25 0,0 0 0 0,0 3 17 0,13-12-17 0,1 1 0 0,-1-2 14 16,0-2-14-16,2 1 0 0,0 0 0 0,0 1 0 0,0 1 0 0</inkml:trace>
  <inkml:trace contextRef="#ctx0" brushRef="#br0" timeOffset="214362.76">3808 11354 0 0,'0'0'275'0,"0"0"-276"0,0 1 1 0,0 1 0 0,-2 0-1 16,2-1 1-16,0 0 0 0,0-1-1 0,0 3 1 0,0-3 0 0,-1 1 0 0,1-1 0 0,0 0 0 0,1 3-1 15,-1-3 1-15,0 0 0 0,0 1 0 0,0-1 0 0,0 0 0 0,2 0-2 0,-2 0 2 0,0 0 0 0,0-1 0 16,0 1 0-16,0 0 0 0,0-3-2 0,0 3 2 0,0 0 0 0,0 0-2 0,0-1 2 16,0-3 0-16,3-2-1 0,-3 5 1 0,0-1 0 0,0-3 0 0,0 2 0 15,0 0 0-15,1-2-1 0,-1 1 1 0,0-1 0 0,2 2-2 0,-2-2 2 0,0-1 0 0,0 0-1 0,0-1 1 16,0 2 0-16,1-2 0 0,-1 1 0 0,0 0 0 0,-1-3-1 0,1 1 1 0,0 1 0 0,0-1-1 16,0 0 1-16,0-1 0 0,-2 0-1 0,2 0 1 0,0 1 0 0,-1-1 0 0,1-1 0 0,0 1 0 0,-3 1-1 15,3 8 1-15,0 0 0 0,0 0 0 0,0 0 0 0,0 0 0 0,0 0 0 0,0 0 0 16,0 0 0-16,0 0 0 0,-3-42 0 0,-1 1 0 0,-1 1 0 0,5 29 0 0,0 0 0 15,-3 0 0-15,3 3 0 0,0-2 0 0,-2-1 0 0,2 1 0 0,0 1 0 0,-1-2 0 16,1 1 0-16,0 1 0 0,-2-2 0 0,2 2 0 0,0 0 0 0,-1-1 0 0,1 1 0 0,0 1 0 0,-3-2 0 16,3 2 0-16,-2-1 0 0,1 1 0 0,1 2 0 0,-2-3 0 0,1 1 0 0,1 2 0 0,0 0 0 15,-2-2 0-15,1 4 0 0,1-2 0 0,-3 0 0 0,2 2 0 0,0-1 0 0,0 1 0 16,1 0 0-16,0 2 0 0,-2-4 0 0,2 5 0 0,0-2 0 0,-1-1 0 0,-1 3 0 0,1-2 0 16,1 0 0-16,0 2 0 0,0 0 0 0,-3-2 0 0,3 3 0 0,0 0 0 0,-2-2 0 15,2 2 0-15,0 0 0 0,-1-1 0 0,-1 1 0 0,1 0 0 0,1 3 0 0,-2-3 0 0,1 1 0 0,-1 1 0 16,2-1 0-16,-2 0 0 0,1 2 0 0,-1 0 0 0,1-2 0 0,-2 2 0 15,2 1 0-15,1-1 0 0,-3 0 0 0,1 0 0 0,1 0 0 0,-2 0 0 0,1 1 0 0,0-1 0 0,1 2 0 16,-2-1 0-16,1 0 0 0,-1 0 0 0,2 0 0 0,-2 2 0 0,-1-3 0 16,4-1 0-16,-2 2 0 0,-1 0 0 0,1-1 0 0,1 1 0 0,-2-1 0 0,1-1 0 0,1 0 0 0,-2 2 0 15,3-2 0-15,-2 0 0 0,-1 1 0 0,2-1 0 0,1 1 0 0,-3-2 0 0,3-1 0 0,0 0 0 16,0 0 0-16,0 0 0 0,0 0 0 0,0 0 0 0,-2 4 0 0,-2-1 0 0,-1 3 0 16,5-6 0-16,0 0 0 0,-1 1 0 0,1-1 0 0,0 0 0 0,0-1 0 0,0-1 0 0,0 1 0 15,0 0 0-15,0 0 0 0,0 0 0 0,1-2 0 0,1 2 0 0,-2-3 0 0,1 0 0 0,1 1 0 16,-2 0 0-16,4-2 0 0,-2 0 0 0,1 2 0 0,-2-4 0 0,1 2 0 0,1 0 0 0,0-2 0 15,0 2 0-15,0 0 0 0,0-3 0 0,-1 3 0 0,1-2 0 0,1 1 0 0,-1 0 0 0,0-1 0 16,0 1 0-16,0 1 0 0,0 1 0 0,0-5 0 0,-1 4 0 0,1 0 0 0,0-1 0 16,-2 1 0-16,2 1 0 0,0-1 0 0,0 2 0 0,-1 0 0 0,-1-1 0 0,1 1 0 0,-2 1 0 15,3-1 0-15,0 1 0 0,-2 1 0 0,1-1 0 0,1 2 0 0,-2 0 0 0,1-1 0 0,-2 1 0 16,0 0 0-16,0 0 0 0,6 3 0 0,-3 0 0 0,3 0 0 0,-3 1 0 0,-2-2 0 0,4 4 0 16,-3-1 0-16,1 0 0 0,0 2 0 0,1-1 0 0,-3 1 0 0,4-2 0 15,-5-5 0-15,0 0 0 0,0 0 0 0,0 0 0 0,0 0 0 0,0 0 0 0,0 0 0 0,0 0 0 16,0 0 0-16,0 0 0 0,0 0 0 0</inkml:trace>
  <inkml:trace contextRef="#ctx0" brushRef="#br0" timeOffset="-214449.58">3636 10976 0 0,'0'0'350'0,"0"0"-351"16,-2 0 1-16,1 2 0 0,-2-1-1 0,3 0 1 0,-2 0 0 0,-1 1 0 0,2-2 0 15,-2 2 0-15,0-1-1 0,1-1 1 0,1 0 0 0,-4 2-2 0,4-2 2 0,-2 0 0 0,-2 1-2 16,2-1 2-16,0 0 0 0,0 1 0 0,-3-1 0 0,2 0 0 0,1 1-2 16,-3-1 2-16,1 0 0 0,0 1-2 0,-2-1 2 0,1 0 0 0,0 1-2 0,0-1 2 0,0 0 0 15,-2 0 0-15,2 0 0 0,0 0 0 0,-3-2-2 0,3 2 2 0,-3 0 0 0,1-1-2 0,1 1 2 0,-3 0 0 16,2-2-2-16,0 2 2 0,0 0 0 0,-2-2 0 0,1 1 0 0,0-1 0 0,-1 2-2 0,0-2 2 15,1 1 0-15,0 0-3 0,-1 0 3 0,1-1 0 0,-2 2-2 0,1-1 2 0,0 0 0 16,-3 0 0-16,4-1 0 0,-2 1 0 0,-1-1-3 0,2 1 3 0,0-1 0 0,-1 2-4 0,1-1 4 16,0-1 0-16,-4 1-3 0,4 1 3 0,0 0 0 0,-1-1 0 0,0-1 0 0,-1 2 0 0,0-1-3 15,-14-1 3-15,2 1 0 0,-2 0-3 0,4-1 3 0,-2 1 0 0,-2 0-3 0,6-1 3 0,-1 2 0 16,-3-1 0-16,7-1 0 0,-1 1 0 0,0 0-4 0,2 0 4 0,-1 0 0 0,2-2-3 16,3 2 3-16,-2 1 0 0,2-3-3 0,-1 2 3 0,2 0 0 0,-1 1 0 0,0 0 0 15,0 0 0-15,-2-1-3 0,4 0 3 0,0-2 0 0,-3 3-3 0,1-1 3 0,1 0 0 0,-4 0-3 16,3-1 3-16,-3 0 0 0,3 0 0 0,-3 0 0 0,3 1 0 0,-3-2-2 0,1 2 2 0,-1 1 0 0,3-3-3 15,-2 2 3-15,1 0 0 0,-1 0-3 0,8 1 3 0,-1 0 0 0,1-1 0 0,1 1 0 16,-1 0 0-16,0-1-2 0,-1 1 2 0,0 0 0 0,1 0-4 0,0 0 4 0,0 0 0 0,-3-3-4 16,2 2 4-16,0 0 0 0,0 0 0 0,-2 1 0 0,3 0 0 0,-3-3-4 0,-1 3 4 0,2 0 0 15,0-1-3-15,1 1 3 0,-2 0 0 0,0-1-3 0,2 1 3 0,0 0 0 0,-3-1 0 16,3 1 0-16,0 0 0 0,-2-1-1 0,0 1 1 0,3 0 0 0,-2-3-1 0,2 3 1 0,-1 0 0 16,-1 0 0-16,2 0 0 0,0 0 0 0,0-1 0 0,0 1 0 0,1 0 0 0,1-1 0 15,1 1 0-15,0 0 0 0,-3-1 0 0,2 1 0 0,0 0 0 0,1 0 0 0,2 0 0 0,-2 0 0 16,0-1 0-16,0 1 0 0,1 0 0 0,-1-1 0 0,3 1 0 0,-2 0 0 0,-1-1 0 0,2 1 0 15,1 0 0-15,-3-2 0 0,3 2 0 0,-2-2 0 0,0 1 0 0,2 0 0 0,0 0 0 0,0-3 0 16,0 4 0-16,0 0 0 0,0 0 0 0,0 0 0 0,0 0 0 0,0 0 1 0,0 0-1 16,0 0 0-16,0 0 0 0,0 0 0 0,0 0 0 0,0 0 1 0,0 0-1 0,0 0 0 0,0 0 2 15,0 0-2-15,0 0 0 0</inkml:trace>
  <inkml:trace contextRef="#ctx0" brushRef="#br0" timeOffset="-214215.8">2228 10810 0 0,'0'0'283'0,"0"0"-283"16,0 0 0-16,0 0 0 0,1 2-1 0,-1-2 1 0,0 0 0 0,-1 2-1 0,-1-2 1 0,1 0 0 15,-1 2-2-15,1-2 2 0,-1 1 0 0,-1 0 0 0,1-1 0 0,1 0 0 0,-4 3-1 0,2-3 1 0,0 2 0 16,-1-1-1-16,1-1 1 0,0 2 0 0,-3 0-2 0,3-1 2 0,-2 0 0 0,-1 2 0 16,2-3 0-16,-1 1 0 0,1 2-1 0,4-3 1 0,0 0 0 0,0 0-1 0,-8 4 1 0,2-2 0 15,-4 5-2-15,8-6 2 0,-1 1 0 0,-2 0 0 0,4 0 0 0,-2 1 0 0,0 1-2 16,0-4 2-16,1 3 0 0,1-1-2 0,-1 0 2 0,-2 1 0 0,2 1-2 0,1-2 2 0,1 0 0 16,-2 2 0-16,2 0 0 0,0-1 0 0,-1 1-1 0,1 0 1 0,0-2 0 0,1 3-1 15,1-2 1-15,-2 0 0 0,3 2-2 0,-1 0 2 0,0 0 0 0,1-2 0 0,0 1 0 0,0 1 0 0,2 1-1 16,-2-2 1-16,2 0 0 0,1 2-1 0,-1-2 1 0,0 0 0 0,1 2-1 0,-1-3 1 15,1-1 0-15,1 4 0 0,-1-3 0 0,2 0 0 0,-2 1-1 0,-6-4 1 0,0 0 0 0,0 0-1 16,0 0 1-16,0 0 0 0,0 0 0 0,0 0 0 0,0 0 0 0</inkml:trace>
  <inkml:trace contextRef="#ctx0" brushRef="#br0" timeOffset="-213815.12">1749 10539 0 0,'0'0'499'0,"0"0"-501"0,0 0 2 0,-2 0 0 0,-1-2-2 15,3 2 2-15,0 0 0 0,-1 0 0 0,1 0 0 0,0 0 0 0,-2 0-2 0,2 0 2 0,0 0 0 0,-2 1-2 16,2-1 2-16,0 0 0 0,2 1-2 0,0-1 2 0,-2 0 0 0,1 2 0 0,1-1 0 0,-2 0 0 15,3 2-3-15,-3-3 3 0,1 1 0 0,1 1-4 0,1 0 4 0,-1 1 0 0,-1-2-4 16,1 1 4-16,1 1 0 0,0-1 0 0,-2 1 0 0,1-1 0 0,3 2-5 0,-3-2 5 16,1 0 0-16,0 2-6 0,0-2 6 0,0 2 0 0,2 2-6 0,-2-1 6 0,2-2 0 0,0 2 0 15,0-1 0-15,-2 0 0 0,1 2-6 0,1 0 6 0,-2-1 0 0,2 1-6 0,-1 0 6 0,0-1 0 0,1 1-7 16,-2-1 7-16,-1 1 0 0,2 0 0 0,-1-1 0 0,0 0 0 0,3 2-7 0,-3-2 7 0,-1 0 0 16,1 1-7-16,0 0 7 0,-2-2 0 0,2 2-7 0,-3-6 7 0,0 0 0 0,0 0 0 15,0 0 0-15,0 0 0 0,0 0-8 0,2 12 8 0,-2 1 0 0,3 2-8 0,-3-12 8 0,-2-1 0 16,1 3-8-16,1-2 8 0,-2 1 0 0,1 0 0 0,-2-2 0 0,1 2 0 0,-1-1-8 15,0 1 8-15,0-2 0 0,-1 1-8 0,1 0 8 0,0 1 0 0,-2-1-8 0,2-2 8 0,-1 2 0 0,-1 2 0 16,0-4 0-16,0 1 0 0,0 3-8 0,-1-3 8 0,1 0 0 0,-1 0-7 16,1-1 7-16,-2 1 0 0,1 0-7 0,0-1 7 0,0 0 0 0,-1 1 0 0,7-2 0 0,0 0 0 0,0 0-7 15,0 0 7-15,0 0 0 0,0 0-6 0,0 0 6 0,0 0 0 0</inkml:trace>
  <inkml:trace contextRef="#ctx0" brushRef="#br0" timeOffset="-213565.32">1607 10628 0 0,'0'0'429'0,"0"0"-429"0,-1 0 0 0,1 0 0 0,-3 1-2 0,3-1 2 0,-2 0 0 15,2 1-2-15,0 0 2 0,0 1 0 0,-3 0-2 0,3-2 2 0,-2 1 0 16,1 2 0-16,1 0 0 0,0-1 0 0,-2 0-2 0,1 1 2 0,1-2 0 0,-2 3-2 0,1-1 2 16,1 1 0-16,-2 0-3 0,2 0 3 0,0 1 0 0,-2 0 0 0,0 1 0 0,1-1 0 0,1 2-3 15,-2-1 3-15,2 1 0 0,-3-1-4 0,3 1 4 0,-1-2 0 0,-3 3 0 16,3-2 0-16,-2 0 0 0,1 3 0 0,1-3 0 0,-2 2 0 0,0 0-4 0,0-2 4 0,-2 1 0 0,1 0-4 0,1 1 4 0,0-1 0 15,0 0-4-15,0 0 4 0,0-1 0 0,-2 1 0 0,-1-1 0 0,2 1 0 16,-1 1-5-16,0-3 5 0,1 2 0 0,-1-1-5 0,0-1 5 0,2 1 0 0,-2 0-5 0,5-6 5 0,0 0 0 16,0 0 0-16,0 0 0 0,0 0 0 0,0 0-5 0,0 0 5 0,0 0 0 0,0 0-6 15,0 0 6-15,0 0 0 0</inkml:trace>
  <inkml:trace contextRef="#ctx0" brushRef="#br0" timeOffset="-212864.57">1405 10649 0 0,'0'0'472'0,"0"0"-472"0,-3 0 0 0,-3-2 0 0,1-1-1 16,4 2 1-16,1 0 0 0,-3 0-2 0,0-1 2 0,1 2 0 0,1-2-2 0,-1 1 2 0,2 0 0 16,-3 1 0-16,1-2 0 0,1 0 0 0,-3 1-3 0,4 0 3 0,-2 0 0 0,1-2-3 15,1 1 3-15,-2 0 0 0,1-1-4 0,1 2 4 0,0-2 0 0,0 0 0 0,0 0 0 0,0 0 0 0,0-1-4 16,0 2 4-16,0-1 0 0,1-1-4 0,1-1 4 0,-2 1 0 0,3 0-4 0,1 0 4 0,-3 0 0 15,3-2 0-15,-1-1 0 0,0 3 0 0,0-1-5 0,1-1 5 0,1 1 0 0,-2-2-5 16,3 4 5-16,-3-4 0 0,3 2-6 0,-3-1 6 0,3 1 0 0,-1 0 0 0,0 2 0 16,0-2 0-16,0-1-6 0,-1 3 6 0,-1 1 0 0,2-3-6 0,-2 3 6 0,0 0 0 0,4-1-6 15,-4 2 6-15,-1 0 0 0,1-2 0 0,0 3 0 0,-2 0 0 0,4 0-7 0,-5 0 7 0,2 0 0 0,1 3-6 16,-2-2 6-16,-1 0 0 0,2 2-7 0,0-1 7 0,0 0 0 0,-2 2 0 0,0-2 0 0,0 1 0 16,-2 1-7-16,0 1 7 0,2-1 0 0,-2 1-7 0,-1 0 7 0,2 0 0 0,-3 1-8 15,1 0 8-15,0-2 0 0,0 4 0 0,0-2 0 0,-1 0 0 0,-2 0-8 0,3 1 8 0,-2-1 0 16,-1 1-8-16,3-3 8 0,-2 2 0 0,-1 1-7 0,1-3 7 0,0 1 0 0,-1 2 0 15,0-3 0-15,1 1 0 0,-2 0-6 0,2-2 6 0,1 0 0 0,-2 2-6 0,1-2 6 0,0 0 0 16,-2 1-6-16,3-3 6 0,-1 2 0 0,-1 0 0 0,3-2 0 0,-2 0 0 0,-2 0-6 16,7-1 6-16,0 0 0 0,0 0-6 0,0 0 6 0,0 0 0 0,0 0-6 0,0 0 6 0,0 0 0 15,0 0 0-15,0 0 0 0,0 0 0 0,0 0-9 0,-21-4 9 0,0-1 0 0,-2 2-11 0,20 1 11 0,0-1 0 16,0 0-10-16,0 0 10 0,0 2 0 0,-2-3 0 0,4 1 0 0,-1-1 0 0,-3 1-8 16,3 0 8-16,-1 1 0 0,0-2-6 0,0 1 6 0,1 0 0 0,-2-1-4 0,2 1 4 15,1-1 0-15,-2 1 0 0,1 0 0 0,2 1 0 0,-4-1-3 0,2 0 3 0,1 2 0 0,-1-2-2 16,1 0 2-16,1 2 0 0,-2-1-1 0,2 0 1 0,0 1 0 0,-1-1 0 0,1 0 0 15,0 1 0-15,-2-1 0 0,2 2 0 0,0 0 0 0,-1 0 0 0,1 0 0 0,0 0 0 0,-2 0 0 16,2 0 0-16,0 0 0 0,-1 2 0 0,-1-1 0 0,2 1 0 0,-2 0 0 0,1-1 0 0,1 1 0 0,-3 0 0 16,3-2 0-16,-2 1 0 0,-1 2 0 0,1-1 0 0,0-1 0 0,-1 1 0 15,2 0 0-15,-1-1 0 0,-1 0 0 0,0 0 0 0,1 1 0 0,-1 0 0 0,2-2 0 0,-2 0 0 0,0 2 0 16,0-2 0-16,-2 0 0 0,2 1 0 0,0-1 0 0,0 0 0 0,0-1 0 16,2 1 0-16,-2 0 0 0,-2-1 0 0,3 0 0 0,1-1 0 0,-5 2 0 0,5-2 0 0,-2 1 0 0,0 0 0 15,1 0 0-15,-1-1 0 0,0 0 0 0,0 1 0 0,1-1 0 0,-1-1 0 0,2 2 0 0,-1-1 0 16,-2-2 0-16,3 1 0 0,-1 2 0 0,-1-2 0 0,3 0 0 0,-2 1 0 0,-1-1 0 15,2 1 0-15,1 0 0 0,-3-1 0 0,3 1 0 0,-2 0 0 0,1-1 0 16,1 2 0-16,0 0 0 0,-2-1 0 0,2 2 0 0,0-2 0 0,-1-1 0 0,1 1 0 0,0 1 0 0,-2 0 0 16,2 1 0-16,0 0 0 0,-3-2 0 0,3 2 0 0,-3 0 0 0,2 1 0 0,1-1 0 0,0 0 0 0,0 0 0 15,-3 3 0-15,0 1 0 0,0 0 0 0,1-1 0 0,1 1 0 0,-1 1 0 0,-1 0 0 16,1-2 0-16,-2 3 0 0,1 0 0 0,-1 0 0 0,-1 0 0 0,1 0 0 0,-1 0 0 0,0 2 0 16,1-2 0-16,1 0 0 0,-3 2 0 0,1-2 0 0,1 1 0 0,-2 2 0 0,3-3 0 0,-2 0 0 15,-2 2 0-15,4-1 0 0,-2-1 0 0,1 0 0 0,-1-1 0 0,2 1 0 0,-3 1 0 16,3-3 0-16,-1 0 0 0,-1 3 0 0,3-4 0 0,1-1 0 0,-4 4 0 0,5-6 0 0,0 0 0 15,0 0 0-15,0 0 0 0,0 0 0 0,0 0 0 0,0 0 0 0,0 0 0 0</inkml:trace>
  <inkml:trace contextRef="#ctx0" brushRef="#br0" timeOffset="-212047.25">994 10336 0 0,'0'0'546'0,"0"0"-547"0,0-2 1 0,0-1 0 0,0 0 0 0,0 1 0 0,0-1 0 16,2 0-2-16,-1 1 2 0,1 0 0 0,-2-2-2 0,3 2 2 0,-2 0 0 0,2-1-3 16,-1 1 3-16,-1-1 0 0,1 0 0 0,1 0 0 0,0-1 0 0,3 2-3 0,-3-1 3 0,2-1 0 15,0 2-4-15,1-2 4 0,-1 2 0 0,1-3-4 0,-1 2 4 0,2-1 0 0,-1 1 0 0,0 0 0 0,0-1 0 16,2 1-5-16,-2-1 5 0,0 2 0 0,2-3-5 0,-4 3 5 0,1-1 0 0,3-1-6 16,-3 1 6-16,1 1 0 0,2-2 0 0,-4 2 0 0,2-1 0 0,0-1-6 0,-1 2 6 15,-2 0 0-15,3-1-7 0,-3 2 7 0,0 0 0 0,1-1-7 0,-1 0 7 0,0 2 0 0,0-1 0 0,-1-1 0 16,1 1 0-16,0 1-8 0,-3 0 8 0,2 0 0 0,-1 0-8 0,1 0 8 0,-2 0 0 15,1 1-8-15,-1 1 8 0,0-1 0 0,0-1 0 0,0 3 0 0,0-1 0 0,-1 1-9 0,1-2 9 0,0 1 0 16,-3 1-9-16,3 0 9 0,-2-2 0 0,2 3-9 0,-1 0 9 0,-1-1 0 0,-1 1 0 16,1-1 0-16,1 1 0 0,-2 1-9 0,0-1 9 0,1 0 0 0,-2 2-9 0,1-2 9 0,0-1 0 15,0 2-8-15,0 0 8 0,0-2 0 0,-2 2 0 0,2-1 0 0,0-1 0 0,-1 2-9 16,-1-2 9-16,1 0 0 0,1 3-9 0,-2-3 9 0,0 0 0 0,1-1-8 0,-2 1 8 0,2-1 0 16,-1 1 0-16,0-2 0 0,1 0 0 0,-2 4-9 0,0-5 9 0,1 1 0 0,-1 0-9 0,2-1 9 15,-1 0 0-15,-1 0-8 0,-1 0 8 0,2 0 0 0,-1 0 0 0,0-2 0 0,0 0 0 16,-1-1-8-16,2 1 8 0,-1 0 0 0,0-2-8 0,1 1 8 0,-2-1 0 0,1 1-13 0,1-2 13 15,1 1 0-15,-1-2 0 0,-1 2 0 0,0-1 0 0,2-1-17 0,-1 0 17 0,-1-1 0 16,1 2-16-16,1-3 16 0,-2 1 0 0,0 0-14 0,3 0 14 0,0-2 0 0,-2 0 0 0,2 1 0 0,0-1 0 16,0 0-11-16,-1 0 11 0,1 1 0 0,0-1-8 0,0 1 8 0,1-2 0 0,-1 2-5 15,0 0 5-15,2 0 0 0,-4-2 0 0,5 10 0 0,0 0 0 0,0 0-3 0,0 0 3 0,0 0 0 16,0 0-2-16,0 0 2 0,0 0 0 0,0 0-1 0,0 0 1 0,0 0 0 0,0 0 0 16,0 0 0-16,0 0 0 0,0 0 0 0,0 0 0 0,0 0 0 0,0 0 0 0,0 0 0 0,0 0 0 0,0 0 0 15,0 0 0-15,0 0 0 0,0 0 0 0,0 0 0 0,0 0 0 0,0 0 0 0,0 0 0 0,0 0 0 16,0 0 0-16,0 0 0 0,0 0 0 0,0 0 0 0,-10-19 0 0,-1 0 0 0,0-2 0 15,11 27 0-15,0 1 0 0,0 0 0 0,0 1 0 0,0-2 0 0,2 3 0 0,-2-1 0 0,0 1 0 16,3 0 0-16,-3-1 0 0,0 0 0 0,0 0 0 0,0 1 0 0,0-1 0 0,3 2 0 16,-3-2 0-16,0 1 0 0,1 0 0 0,-1 0 0 0,0-1 0 0,2 1 0 0,-2-2 0 0,0 0 0 15,0 3 0-15,0-3 0 0,0 1 0 0,0-1 0 0,0 1 0 0,0-2 0 0,0 2 0 16,0-2 0-16,0 0 0 0,-2 2 0 0,2-8 0 0,0 0 0 0,0 0 0 0,-1 10 0 0,-2 1 0 16,0 1 0-16,3-8 0 0,-2 1 0 0,-1 0 0 0,-1-2 0 0,3 0 0 0,-1 1 0 0,-1-1 0 15,1 1 0-15,1-1 0 0,-2-1 0 0,1 0 0 0,-1 0 0 0,0-1 0 0,2-1 0 0,-3 4 0 16,3-3 0-16,-3 0 0 0,1 0 0 0,1-1 0 0,1 0 0 0,-4 0 0 0,4 0 0 0,-1 0 0 15,-1-2 0-15,1 1 0 0,1 0 0 0,-2-2 0 0,1 2 0 0,1-1 0 0,-2 0 0 16,3 0 0-16,-3 0 0 0,2-3 0 0,-1 2 0 0,2 0 0 0,-1 0 0 0,1 0 0 0,0 0 0 16,-2-2 0-16,2 2 0 0,0 1 0 0,0-2 0 0,0 1 0 0,0-1 0 0,3 2 0 0,-3 1 0 15,2-2 0-15,-1-2 0 0,-1 3 0 0,3 0 0 0,-3-1 0 0,1 2 0 0,1 0 0 0,1-2 0 16,-3 2 0-16,1 0 0 0,1 0 0 0,-1 1 0 0,1 0 0 0,1-1 0 0,-3 1 0 0,2 0 0 16,1 1 0-16,-2 0 0 0,-1 0 0 0,3 0 0 0,-1 2 0 0,-2-1 0 0,1 1 0 15,-1 0 0-15,0 0 0 0,2 1 0 0,-2 0 0 0,0 0 0 0,0 0 0 0,0 1 0 0,0-2 0 16,-2 4 0-16,1-2 0 0,1 0 0 0,-3 1 0 0,1 0 0 0,-1-1 0 0,2 2 0 15,-2-1 0-15,-1 1 0 0,1-1 0 0,0 0 0 0,0-2 0 0,-1 4 0 0,1-3 0 0,0 0 0 16,-2 1 0-16,2 0 0 0,0-1 0 0,0 1 0 0,0-3 0 0,0 1 0 0,-4 1 0 16,4-2 0-16,0 0 0 0,-2 2 0 0,2-4 0 0,0 1 0 0,0 0 0 0,1-2 0 0,1 0 0 0,-3 2 0 15,1-2 0-15,1 0 0 0,1-2 0 0,1 2 0 0,0 0 0 0,0 0 0 16,0 0 0-16,0 0 0 0,0 0 0 0,0 0 0 0,0 0 0 0</inkml:trace>
  <inkml:trace contextRef="#ctx0" brushRef="#br0" timeOffset="-211897.48">990 10044 0 0,'0'0'575'0,"0"0"-575"0,1 3 0 0,1-2 0 0,1 2-2 15,-3-2 2-15,0 0 0 0,1 1-2 0,-1-2 2 0,0 1 0 0,0 1-2 0,0 0 2 0,0-2 0 0,-1 1 0 16,-1 1 0-16,1-1 0 0,1 2-3 0,-2-2 3 0,1 0 0 0,-2 3-3 0,1-2 3 16,1 1 0-16,-4-3-4 0,5 0 4 0,0 0 0 0,0 0 0 0,0 0 0 0,0 0 0 0</inkml:trace>
  <inkml:trace contextRef="#ctx0" brushRef="#br0" timeOffset="-211512.5">772 10146 0 0,'0'0'649'0,"0"0"-649"0,-4 3 0 0,1-2 0 0,-3 3-2 0,0-2 2 15,1 0 0-15,1 1-2 0,1-2 2 0,0-1 0 0,0 3-2 0,1-1 2 0,-1-2 0 0,0 2 0 16,-1 0 0-16,2-1 0 0,1 0-2 0,-1-1 2 0,2 0 0 0,-3 2-3 0,3-2 3 0,-1 0 0 0,-1 0-3 16,1 0 3-16,-1 0 0 0,2 1 0 0,0-1 0 0,0 0 0 0,-2 2-4 0,2-2 4 0,0 0 0 15,0 0-5-15,0 0 5 0,0 0 0 0,2 0-6 0,-2 0 6 0,0 0 0 0,2-2 0 16,-2 2 0-16,0 0 0 0,0 0-7 0,1 0 7 0,2 0 0 0,-1 0-8 0,-1 0 8 0,-1 0 0 15,2 2-9-15,-1-2 9 0,1 0 0 0,0 1 0 0,0 1 0 0,-2-1 0 0,3 0-9 0,-3 0 9 16,1 0 0-16,1 1-10 0,-2 0 10 0,0-1 0 0,3 2-11 0,-3-2 11 0,0 2 0 0,2-1 0 16,-2 0 0-16,0 0 0 0,0 2-11 0,0-1 11 0,0 1 0 0,-2-1-12 0,2-1 12 15,0 2 0-15,-3 1-12 0,3-1 12 0,-2-1 0 0,1 2 0 0,1-1 0 0,-2 0 0 0,1 0-12 16,-1 1 12-16,0-1 0 0,-1 2-12 0,1-2 12 0,1 0 0 0,-1 2-12 0,-1 0 12 0,2-1 0 16,-3 1 0-16,3 0 0 0,-2-2 0 0,0 3-12 0,1-2 12 0,1 1 0 0,-1 1-12 15,-2-1 12-15,3 1 0 0,-3-1-12 0,3 0 12 0,1 0 0 0,-3 2 0 0,3-8 0 0,0 0 0 16,0 0-11-16,0 0 11 0,0 0 0 0,0 0-11 0,0 0 11 0,0 0 0 0,0 0-11 0,0 0 11 0,0 0 0 15,0 0 0-15,0 0 0 0,0 0 0 0,0 0-10 0,0 0 10 0,0 0 0 0,0 0-10 16,-11 36 10-16,1 2 0 0,-1-3-10 0,8-33 10 0,2 0 0 0,-1 0 0 0,-1 0 0 0,1-2 0 16,-1 3-20-16,0-3 20 0,-1 0 0 0,1 2-26 0,0-2 26 0,0 0 0 0,0-1-26 15,0 0 26-15,0-1 0 0,0 1 0 0,-2-1 0 0,1 0 0 0,-1 0-22 0,1 0 22 16,1 1 0-16,-2-4-16 0,1 2 16 0,-1 0 0 0,1-3-11 0,-2 1 11 0,3 2 0 0,-2-3 0 16,2 1 0-16,0 0 0 0,-2-1-8 0,4 1 8 0,-1-2 0 0,-3-1-5 0,5 8 5 0,0 0 0 15,0 0-3-15,0 0 3 0,0 0 0 0,0 0 0 0,0 0 0 0,0 0 0 0,0 0-2 16,0 0 2-16,0 0 0 0</inkml:trace>
  <inkml:trace contextRef="#ctx0" brushRef="#br0" timeOffset="-179914.93">2866 9257 0 0,'0'0'413'0,"0"0"-413"15,0 0 0-15,0 0 0 0,0 0-1 0,0 0 1 0,0 0 0 0,0 0-1 16,0 0 1-16,0 0 0 0,0 0 0 0,0 0 0 0,0 0 0 0,0 0-2 15,0 0 2-15,0 0 0 0,0 0-2 0,0 0 2 0,0 0 0 0,0 0-2 0,0 0 2 0,0 0 0 0,0 0 0 16,0 0 0-16,0 0 0 0,0 0-2 0,0 0 2 0,0 0 0 0,0 0-2 0,0 0 2 0,0 0 0 16,0 0-2-16,0 0 2 0,0 0 0 0,0 0 0 0,0 0 0 0,0 0 0 0,0 0-2 0,0 0 2 0,0 0 0 15,0 0-3-15,0 0 3 0,0 0 0 0,0 0-3 0,0 0 3 0,0 0 0 0,0 0 0 16,0 0 0-16,0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19:12.6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28519 2998 0 0,'0'0'451'0,"0"0"-554"0,0-2 103 0,0 1 0 0,-1 0 0 16,1 0 0-16,0 0 0 0,0 1 0 0,0-3-61 0,0 2 61 0,0 0 0 0,-1-2-26 0,1 2 26 0,0 1 0 0,0-1 0 0,0-1-5 0,0 0 5 0,0 1 0 16,-1-1 0-16,1 2 0 0,0 0 0 0,1-2 0 0,0 2 0 0,0 0 0 0,0-1 2 15,0 1-2-15,0 0 0 0,0 2-2 0,0-1 2 0,0 0 0 0,2 1 0 0,-1 1 0 0,0-1 0 16,2 1 0-16,-1 0 0 0,0 0 0 0,2 3 28 0,4 6-28 0,1 0 0 0,1 1 36 16,1 2-36-16,0-1 0 0,-1 2 0 0,0-1 0 0,1-1 0 0,0 3 38 0,0-2-38 0,-1 2 0 0,2-2-3 15,0 0 3-15,-1 2 0 0,3-2-4 0,-4 2 4 0,0-1 0 0,1 2 0 16,-3-1 0-16,0 0 0 0,4 0-31 0,-5-2 31 0,0 1 0 0,1 2-1 0,-3-3 1 0,0 2 0 0,1-1 17 15,-3-1-17-15,0-1 0 0,1 4 0 0,-3-4 0 0,0 0 0 0,1 2 39 0,-3-3-39 16,0 1 0-16,-1-1 57 0,-1-1-57 0,0-1 0 0,0 1 28 0,0-9-28 0,-1 1 0 0,0 2 0 0,-3 7 0 16,0-3 0-16,-1 1 22 0,3-6-22 0,-1-1 0 0,0 1-17 0,1-1 17 15,0 1 0-15,-1-1-62 0,-8 5 62 0,0 2 0 0,0-3 0 0,6-4 0 0,1-2 0 0,-1 1-52 16,1 0 52-16,0-2 0 0,-3 4-14 0,2-3 14 0,0 0 0 0,0 0-5 0,-2-1 5 0,2 0 0 0,-1 2 0 16,0-3 0-16,-1 0 0 0,0 0 7 0,1 0-7 0,-1 0 0 0,-1 0 23 0,2 0-23 0,0-2 0 15,-4 1 31-15,3-1-31 0,0 0 0 0,-1-1 0 0,2 0 0 0,0 0 0 0,-2-2 12 16,2 2-12-16,0-2 0 0,0-1 0 0,1-1 0 0,1 1 0 0,-3 0 26 0,4-2-26 0,0 0 0 15,-3 0 0-15,0-12 0 0,0 0 0 0,0 0 37 0,3 0-37 0,1 1 0 0,0-2-6 16,4 2 6-16,0 0 0 0,1 0-14 0,-1 19 14 0,0 0 0 0,0 0 0 0,11-30 0 0,-1-1 0 0,2 1 5 16,-5 18-5-16,1 0 0 0,1 1-14 0,0 3 14 0,0 0 0 0,1-1-2 15,0 2 2-15,1 0 0 0,0-1 0 0,1 2 0 0,1-1 0 0,-1-1 20 0,3 2-20 0,-2 0 0 16</inkml:trace>
  <inkml:trace contextRef="#ctx0" brushRef="#br0" timeOffset="216.68">29224 3231 0 0,'0'0'263'0,"0"0"-242"16,0 3-21-16,0 0 0 0,0 1 51 0,0 1-51 0,0 0 0 0,-1 1 0 0,1 0 0 0,0 1 0 0,-2 0 24 16,0 0-24-16,0 0 0 0,0 2 34 0,-5 10-34 0,1-1 0 0,0 1 23 0,-1 0-23 0,0 0 0 15,-1 1 0-15,1-2 0 0,0-1 0 0,-2 2 17 0,0-3-17 0,1 0 0 0,-2 1 49 16,2-3-49-16,1 1 0 0,-2 0 58 0,2-5-58 0,-1 3 0 0,-1-1 0 0,6-8 0 0,0 1 0 15,0 1 26-15,1-4-26 0,-1 1 0 0,-1-1 15 0,1 3-15 0,1-3 0 0,-1 1 3 16,1 0-3-16,0-2 0 0,-2 4 0 0,2-3 0 0,0 0 0 0,-2 2 18 0,4-4-18 0,0 0 0 16,0 0-26-16,0 0 26 0,0 0 0 0</inkml:trace>
  <inkml:trace contextRef="#ctx0" brushRef="#br0" timeOffset="617.29">29481 3059 0 0,'0'0'371'0,"0"0"-377"16,0 0 6-16,0 0 0 0,1-2 0 0,-1 2 0 0,0 0 0 0,1 0-16 0,-1 0 16 0,0 0 0 0,0 0-24 16,0 2 24-16,0-1 0 0,-1-1-29 0,0 1 29 0,0 0 0 0,0 1 0 0,-1 1 0 0,0-1 0 15,0 0-1-15,0 1 1 0,0 1 0 0,-1 1 56 0,1 0-56 0,0-2 0 0,-2 2 29 16,0 0-29-16,1 0 0 0,0 0 0 0,1 0 0 0,0-1 0 0,-3 2 2 0,3-1-2 0,0 1 0 0,-2-2-11 15,3 1 11-15,0-1 0 0,-3 3 18 0,4-7-18 0,0 0 0 0,0 0 0 0,-1 7 0 16,0 0 0-16,-1 3 23 0,2-9-23 0,0 2 0 0,2 0 7 0,0 0-7 0,1-1 0 0,-1 0-21 16,0-1 21-16,0 1 0 0,2 0 0 0,0-1 0 0,1 1 0 0,1-1-39 0,1-1 39 0,-1 0 0 15,0 2-59-15,1-2 59 0,0 0 0 0,1 0-34 0,-1 0 34 0,0 0 0 0,2-2 0 16,0 1 0-16,-1-1 0 0,2-1-10 0,-1 1 10 0,-1 0 0 0,1-1 0 0,-1 0 0 0,1 2 0 16,-1-4 0-16,-1 3 0 0,0-2 0 0,2 1 0 0,-3 1 0 0,0 0 0 0,2-1 0 15,-2 1 0-15,-1 1 0 0,0-3 0 0,-2 4 0 0,0-1 0 0,2-2 0 0,-3 3 0 0,0 0 0 16,1 0 0-16,-1 0 0 0,-1 2 0 0,1-1 0 0,-2 0 0 0,0 2 0 0,1-1 0 15,-2 1 0-15,0 0 0 0,-3 3 5 0,2-1-5 0,0 0 0 0,-2 0 0 0,-4 10 0 0,0 2 0 0,-3-1-5 16,1 2 5-16,1 0 0 0,-3 0 0 0,3-1 0 0,0 1 0 0,-3 0 0 0,3 2 0 16,0-4 0-16,-2 2 0 0,2-2 0 0,-1 0 0 0,-2 1 0 0,12-17 0 0,0 0 0 15,0 0 12-15,0 0-12 0,0 0 0 0,0 0 17 0,0 0-17 0,0 0 0 0</inkml:trace>
  <inkml:trace contextRef="#ctx0" brushRef="#br0" timeOffset="1217.68">29936 3023 0 0,'0'0'315'0,"0"0"-315"15,2-2 0-15,0 1 0 0,1-2-2 0,-1 2 2 0,0 1 0 16,3-4-2-16,-3 3 2 0,0 0 0 0,2 0-2 0,-1 1 2 0,0 0 0 0,0-2 0 0,-1 2 0 0,0 0 0 0,2 2-2 15,-2 0 2-15,1 0 0 0,0 1-2 0,-2 1 2 0,0-1 0 0,2 2-2 16,-3 10 2-16,0-1 0 0,2 0 0 0,-5 5 0 0,0-1 0 0,0 0-2 0,-3 1 2 16,1 0 0-16,-2 2-2 0,1-2 2 0,0 0 0 0,-3 0-2 0,2-1 2 0,0 0 0 0,-1 0 0 0,0-4 0 15,2 1 0-15,0 1-2 0,1-6 2 0,0 3 0 0,-1 0-2 0,4-9 2 0,0 1 0 0,0 0-2 16,1-2 2-16,0-1 0 0,-1 3 0 0,2-5 0 0,0 0 0 0,0 0-2 0,0 0 2 0,0 0 0 16,0 0-3-16,0 0 3 0,0 0 0 0,0 0-3 0,-2 12 3 0,0-3 0 0,-1 3 0 15,3-12 0-15,0 3 0 0,1 2-3 0,0-4 3 0,0 1 0 0,0 2-2 0,1-2 2 0,0 1 0 16,0 0-2-16,1 0 2 0,0-1 0 0,0 2 0 0,2-3 0 0,-1 1 0 0,2 1-2 15,0-2 2-15,0 0 0 0,2 2-2 0,-1-2 2 0,0 1 0 0,1-1-2 0,1-1 2 0,-1 0 0 16,1 0 0-16,11-3 0 0,-1 1 0 0,4 0-2 0,-14 1 2 0,1 0 0 0,0-2-2 0,-1 1 2 16,1 1 0-16,-1-2-2 0,-9 3 2 0,0 0 0 0</inkml:trace>
  <inkml:trace contextRef="#ctx0" brushRef="#br0" timeOffset="1652.12">29285 3738 0 0,'0'0'371'0,"0"0"-437"0,0 4 66 0,0 2 0 0,0-1-35 0,0-1 35 16,0 0 0-16,-1 2 0 0,1-1 0 0,0 1 0 0,-2 1-1 0,0 10 1 0,0 1 0 0,0-1 26 15,0 4-26-15,-1-2 0 0,1 2 20 0,-1 0-20 0,0 1 0 0,0-1 0 0,0 1 0 16,0 0 0-16,-1 2-12 0,1-2 12 0,0 0 0 0,-2 2 32 0,3-3-32 0,0 1 0 0,-1-2 34 16,1 0-34-16,0 1 0 0,-1-3 0 0,1 3 0 0,0 0 0 0,-1 3 17 0,2-3-17 15,0-1 0-15,-1 2 14 0,2-2-14 0,0 0 0 0,0 2-28 0,-1 15 28 0,0-3 0 0,-1 3 0 0,2-8 0 16,0 0 0-16,-1 1-45 0,2-16 45 0,1-1 0 0,-1 3-43 0,0-2 43 0,0 1 0 0,1 1-22 15,-1-1 22-15,0 1 0 0,1 1 0 0,-1 0 0 0,0 0 0 0,0 1-6 0,0-2 6 0,0 2 0 16,1 0 0-16,0-2 0 0,0 1 0 0,0 2 0 0,-2-2 0 0,0-1 0 0,2 4 0 16,-2-4 0-16,0 1 0 0,1 1 0 0,-1-3 0 0,0 1 0 0,2-1 0 0,-2-1 0 0,0 0 0 15,0 0 0-15,0-2 0 0,0 2 0 0,-1-1 0 0,1-11 0 0,0 1 0 16,-1 3 0-16,1-4 0 0,0 2 0 0,-2 1 0 0,1-2 0 0,0 1 0 0,0 1 0 0,0-1 0 0,0 1 0 16,-1-1 0-16,1 0 0 0,0 0 0 0,-2 0 15 0,3-4-15 0,0 0 0 0</inkml:trace>
  <inkml:trace contextRef="#ctx0" brushRef="#br0" timeOffset="1902.08">29067 5109 0 0,'0'0'267'0,"0"0"-277"0,-1 1 10 16,0 0 0-16,-3 0-1 0,3 0 1 0,0-1 0 0,1 0 0 0,-4 1 18 0,3 1-18 0,0-1 0 0,-2-1 0 16,2 1 0-16,0 1 0 0,-1-1 24 0,1 1-24 0,0 0 0 0,0 0 25 0,0 1-25 0,0-2 0 0,0 2 14 15,1-1-14-15,0 2 0 0,-1-2 0 0,1 2 0 0,0-1 0 0,-1 2 32 0,1 1-32 0,0-2 0 16,1 2 54-16,0-1-54 0,0 1 0 0,0 0 94 0,0 2-94 0,0-3 0 0,2 2 0 15,-1-1 0-15,0 1 0 0,2 1 30 0,0-2-30 0,-1 1 0 0,3 1-17 0,-2-2 17 0,0 0 0 16,1 3-30-16,0-3 30 0,1 0 0 0,1 1 0 0,-1 1 0 0,0-3 0 0,0 2-59 16,2-3 59-16,-1 3 0 0,0-2-47 0,0 0 47 0,1 0 0 0,2 0-42 0,-2 0 42 0,1-1 0 15,0 0 0-15,-1-1 0 0,0 1 0 0,1 1-43 0,-1-2 43 0,0 0 0 0,0 1-28 0,1-1 28 16,0-2 0-16,-1 2-17 0,-1-3 17 0,1 2 0 0,0 1 0 0,-2-3 0 0,0 0 0 0,3 3-7 16,-4-3 7-16,0 0 0 0,2-1-1 0,-7 1 1 0,0 0 0 0,0 0 0 0,0 0 0 15,0 0 0-15</inkml:trace>
  <inkml:trace contextRef="#ctx0" brushRef="#br0" timeOffset="2569.56">28898 5531 0 0,'0'0'305'0,"0"0"-286"15,0 4-19-15,0 0 0 0,1 4 29 0,-1-6-29 0,0 1 0 0,1 2 17 0,0 1-17 0,0-1 0 16,1 0 0-16,-1 1 0 0,0 0 0 0,2 1 25 0,-1 0-25 0,0 1 0 0,0 0 6 16,0-1-6-16,0 2 0 0,2-1 18 0,-1 0-18 0,0 0 0 0,1 3 0 0,0-2 0 0,-1 0 0 15,1 0 18-15,-1 0-18 0,0-1 0 0,0 2 8 0,0-1-8 0,0 0 0 0,2 0-21 16,0-2 21-16,-2 0 0 0,0 3 0 0,0-4 0 0,0-1 0 0,0 4-20 0,-1-3 20 0,0-1 0 0,1 2-28 16,-1-4 28-16,1 2 0 0,-1 0-33 0,-1-3 33 0,0 2 0 0,1-1 0 0,-2 0 0 0,0-2 0 15,2 2-53-15,-2-2 53 0,0 0 0 0,1 0-18 0,-1-1 18 0,0 0 0 0,0 0-13 16,0-1 13-16,0 0 0 0,-2 0 0 0,2-2 0 0,0 2 0 0,-2-2-3 0,2 1 3 0,0-2 0 15,-2 1 0-15,1-2 0 0,0 1 0 0,0 1 0 0,-1-3 0 0,1 2 0 0,0-4 0 0,0 4 0 16,0-2 0-16,0-1 0 0,1-1 0 0,0 2 0 0,-1-2 0 0,1 0 0 0,0 1 0 16,-1 1 0-16,1-3 0 0,0 2 0 0,2-1 0 0,-1 2 0 0,0-3 0 0,0 2 0 0,0 0 0 15,0 1 0-15,2 0 19 0,-1 2-19 0,0-2 0 0,0-2 19 0,0 5-19 0,0 0 0 0,0-2 0 16,0 3 0-16,0 0 0 0,2-2 15 0,-2 2-15 0,0 2 0 0,2-1 41 16,0 1-41-16,-1 0 0 0,0 1 50 0,-3-1-50 0,0 0 0 0,0 0 0 0,0 0 0 0,0 0 0 0,0 0 38 15,12 10-38-15,1-1 0 0,2 2 9 0,-10-6-9 0,0 0 0 0,1 2-14 0,-1-1 14 16,0 1 0-16,1-2 0 0,-1 1 0 0,0 0 0 0,1 3 8 0,-1-2-8 0,0 1 0 0,0-1-21 15,-1 0 21-15,0-1 0 0,2 2-40 0,-3 0 40 0,1-1 0 0,1 0 0 0,-2-1 0 0,0 0 0 16,0 3-35-16,-1-4 35 0,0 2 0 0,2-2-12 0,-3 1 12 0,0 0 0 0,1-1-16 16,-1-3 16-16,0 2 0 0,0 1 0 0,-1-2 0 0,0-1 0 0,2 3 0 0,-2-2 0 0,0-1 0 15,0-1 8-15,0 1-8 0,0 0 0 0,0-1 3 0,0-1-3 0,0 0 0 0,-1 4 0 0,1-4 0 0,0 0 0 16,-2-2 0-16,2 0 0 0,0 1 0 0,-2 1-13 0,2-4 13 0,0 3 0 0,-2-2-16 16,2-1 16-16,0 1 0 0,-1-2 0 0,1 0 0 0,0-1 0 0,0 2 6 0,0-3-6 0,0 1 0 15,1 0-1-15,-1-2 1 0,0 2 0 0,2-2 18 0,-1 1-18 0,0-1 0 0,1 0 0 16,0 2 0-16,0-1 0 0,0-2 20 0,0 3-20 0,0 0 0 0,1-3 20 0,-1 3-20 0,0 0 0 15,1 0 18-15,0 0-18 0,-1 1 0 0,2 0 0 0,-2 1 0 0,0 0 0 0,2 0 17 16,-2 2-17-16,0 0 0 0,1-1 30 0,-1 1-30 0,0 1 0 0,2-1 21 0,-1 2-21 0,-1 0 0 16,2 1 0-16,0 0 0 0,-1 0 0 0,0 1-6 0,0 1 6 0,0-1 0 0,0 2-10 15,0-1 10-15,1 0 0 0,-1 3-23 0,0-3 23 0,0 1 0 0,1 3 0 0,-2-2 0 0,0 0 0 0,2 1-33 16,-2 0 33-16,0-1 0 0,3 2-17 0,-4-1 17 0,0 2 0 0,2-1-24 0,-2-2 24 0,0 2 0 16,1 0 0-16,-2-1 0 0,0 0 0 0,2 3-25 0,-2-4 25 0,0 2 0 0,2-2-13 15,-2 2 13-15,0-1 0 0,0 0 2 0,0-1-2 0,0-1 0 0,1 1 0 0,-1 0 0 0,0 0 0 16,0 0-4-16,0-5 4 0,0 0 0 0,0 0-11 0,0 0 11 0,0 0 0 0,0 0 3 15,0 0-3-15,0 0 0 0</inkml:trace>
  <inkml:trace contextRef="#ctx0" brushRef="#br0" timeOffset="2853.41">29576 5732 0 0,'0'0'425'0,"0"0"-420"16,0 0-5-16,0 0 0 0,-1 0-13 0,1 0 13 0,0 0 0 0,-2 0-2 0,2 0 2 0,0 0 0 15,-2 0 0-15,1 0 0 0,0 0 0 0,-1 0 3 0,1 0-3 0,0 0 0 0,-2 0 4 16,1 0-4-16,0 0 0 0,-1 2 9 0,1-1-9 0,0 0 0 0,-3 1 0 0,2-1 0 0,0 2 0 0,-3-1 17 16,2-1-17-16,0 2 0 0,0 2 15 0,4-5-15 0,0 0 0 0,0 0 10 0,0 0-10 0,0 0 0 15,0 0 0-15,0 0 0 0,0 0 0 0,0 0 0 0,0 0 0 0,0 0 0 0,0 0-19 16,-18 19 19-16,0 0 0 0,-1 3-25 0,18-18 25 0,0 1 0 0,-2 0 0 0,3-2 0 0,0-1 0 16,-2 2-12-16,2 0 12 0,0-2 0 0,1 2 15 0,-1-2-15 0,0 0 0 0,2 2 15 15,-1-1-15-15,0-1 0 0,2 0 0 0,-1 0 0 0,0 0 0 0,0 1-17 0,0-1 17 0,0-2 0 0,0 0-9 16,0 0 9-16,0 0 0 0,3 2-24 0,-3-2 24 0,0 0 0 0,2-1 0 15,-2 0 0-15,0 1 0 0,2 0-8 0,-1-4 8 0,0 3 0 0,0-3-13 0,-1 2 13 0,0-2 0 16,3 1-7-16,-3 0 7 0,0 0 0 0,2-2 0 0,-2-1 0 0,0 1 0 0,3 0-18 0,-3 0 18 0,0 0 0 16,1-1-30-16,-1 0 30 0,1 2 0 0</inkml:trace>
  <inkml:trace contextRef="#ctx0" brushRef="#br0" timeOffset="3152.75">29689 5795 0 0,'0'0'516'0,"0"0"-516"0,1 0 0 0,0 0 0 0,0 2-19 0,-1-2 19 0,0 0 0 0,1 0-22 16,-1 0 22-16,0 0 0 0,2-3-6 0,-2 1 6 0,0 1 0 0,2-1 0 0,-1-1 0 15,0 1 0-15,1 0-9 0,-1-2 9 0,0 1 0 0,3 0-3 0,-2-1 3 0,0 1 0 0,0-1-20 16,1-2 20-16,0 1 0 0,0-1 0 0,1 1 0 0,1 0 0 0,0-1-35 0,-1-1 35 0,0 1 0 16,1-1-44-16,-1 1 44 0,0 0 0 0,1-2-8 0,0 1 8 0,-1 1 0 0,1-1 0 15,-1 2 0-15,0 0 0 0,0-3-15 0,-1 4 15 0,0 0 0 0,2-2-29 0,-3 2 29 0,0 2 0 16,1-5-30-16,-2 6 30 0,0-1 0 0,2-2 0 0,-2 4 0 0,0-1 0 0,1-2-17 15,-2 3 17-15,0 0 0 0,0 0-3 0,0 1 3 0,0 1 0 0,-1-1 27 0,0 0-27 0,0 2 0 0,-1-1 0 16,2-2 0-16,0 0 0 0,0 0 30 0,-4 8-30 0,0-2 0 0,0 3 25 16,1-5-25-16,1 1 0 0,-2 1 30 0,2-1-30 0,0 0 0 0,-1 3 0 0,2-2 0 0,0 1 0 0,-2-1 29 15,2 0-29-15,0 0 0 0,-1 0 38 0,2 0-38 0,0 1 0 0,1 0 27 0,0-1-27 0,0-2 0 16,2 4 0-16,-1-2 0 0,0-2 0 0,2 4-11 0,0-3 11 0,0 1 0 0,2-2-24 16,-1 1 24-16,0 1 0 0,2-1-20 0,0-1 20 0,0 1 0 0,0 1 0 0,0-1 0 0,0-2 0 15,2 2 10-15,-9-5-10 0,0 0 0 0</inkml:trace>
  <inkml:trace contextRef="#ctx0" brushRef="#br0" timeOffset="4637.72">24912 5725 0 0,'0'0'279'0,"0"0"-281"0,0 1 2 0,0 0 0 16,-2 0-6-16,2-1 6 0,0 0 0 0,-1 3 0 0,1-2 0 0,0-1 0 0,1 2-7 15,-1-1 7-15,0 0 0 0,2 2-6 0,-1 1 6 0,0-2 0 0,1 2-2 0,0 0 2 0,0 0 0 0,0 0 0 16,0 1 0-16,0 1 0 0,3 1 0 0,-2-1 0 0,0 0 0 0,1 3 7 0,4 8-7 0,0 0 0 16,2 1 17-16,-6-10-17 0,0 2 0 0,1-1 0 0,-2 0 0 0,0-1 0 0,2 0 22 15,0 1-22-15,-1-1 0 0,0 0 13 0,-1 1-13 0,0-1 0 0,2 2 18 0,-2-1-18 0,0-2 0 16,3 2 0-16,-3-1 0 0,0-1 0 0,1 2 12 0,-2-1-12 0,0-1 0 0,2 0 9 15,-2-1-9-15,0 1 0 0,0-1 3 0,-1-2-3 0,1 0 0 0,0 2 0 0,-2-3 0 0,0 1 0 0,2 0-5 16,-2-2 5-16,0 0 0 0,1 1 0 0,-1-2 0 0,0-1 0 0,-1 1-18 16,1-1 18-16,0 0 0 0,-2 0 0 0,1-1 0 0,0 1 0 0,-2-2-26 0,2-1 26 0,0 1 0 0,-1 0-16 15,0-2 16-15,0-1 0 0,0 0-6 0,1-1 6 0,0 2 0 0,-2-2 0 0,2-2 0 0,0 1 0 16,-2 0 7-16,2 0-7 0,0-1 0 0,-2-1-4 0,2 0 4 0,0 1 0 0,-1-2 2 16,2 0-2-16,0 1 0 0,-2-1 0 0,2 0 0 0,0 2 0 0,-1-3-16 0,1 2 16 0,0 1 0 0,-1-3-12 15,1 3 12-15,0 0 0 0,1 0-7 0,-1 0 7 0,0 1 0 0,1-1 0 0,-1 3 0 16,0-1 0-16,1-1 0 0,0 3 0 0,1-1 0 0,-1 1 0 0,0 1 0 0,0 3 0 0,2-5 15 15,-1 4-15-15,0-1 0 0,1 1 0 0,-1 1 0 0,0 0 0 0,2-2 26 0,-1 4-26 16,0-2 0-16,1 3 25 0,-1 0-25 0,0-1 0 0,1-1 16 0,0 3-16 0,1-1 0 0,0 2 0 16,1 0 0-16,-1 1 0 0,0 0 2 0,0-1-2 0,0 2 0 0,1 0 3 0,0 0-3 0,-1 1 0 15,1-1-2-15,-1 0 2 0,0 1 0 0,1 0 0 0,0-1 0 0,-1 1 0 0,0 1-8 16,-1-1 8-16,1-1 0 0,1 3-15 0,-1-4 15 0,-1 0 0 0,0 3-16 0,-1-4 16 0,0 2 0 16,1 0 0-16,-2-1 0 0,0-1 0 0,1-1-11 0,-2-1 11 0,1 1 0 0,1 2-3 15,-2-3 3-15,0 0 0 0,0-1 0 0,-1 1 0 0,0-1 0 0,2 0 0 0,-2 0 0 0,0-2 0 16,0 2 11-16,0-2-11 0,0 0 0 0,-1 1 2 0,1-2-2 0,0 0 0 0,-1 0-13 15,0 1 13-15,0-2 0 0,0-1 0 0,1-1 0 0,0 2 0 0,-2-3-8 0,2-1 8 0,0 1 0 0,-3 0 14 16,3-1-14-16,0-1 0 0,-1 0 12 0,1-1-12 0,0-1 0 0,1 1 0 0,2-13 0 16,-1 2 0-16,0-2 5 0,1 3-5 0,0-1 0 0,2-1-6 0,-3 12 6 0,0 0 0 0,0-3 5 15,0 5-5-15,0-2 0 0,1-1 0 0,0 2 0 0,-1 0 0 0,2 0 1 0,-2 2-1 0,0-1 0 16,1 0 15-16,-1 1-15 0,0 1 0 0,1 0-4 0,-1 0 4 0,1 0 0 0,0 1 0 16,0 0 0-16,-1 1 0 0,0-2-13 0,0 3 13 0,0 0 0 0,1-1-8 0,-1 2 8 0,0 0 0 0,1-2 20 15,-1 2-20-15,0 0 0 0,2 2 0 0,-2-1 0 0,1 0 0 0,1 1 15 0,-1 1-15 16,0 0 0-16,0 1 8 0,0 1-8 0,0 0 0 0,1 0-5 0,-1 2 5 0,1-1 0 15,-1 1 0-15,0 0 0 0,0 1 0 0,0 2 10 0,-1-2-10 0,0 0 0 0,2 0 4 0,-2 2-4 16,0-1 0-16,4 1-3 0,-4-2 3 0,0 2 0 0,1-1 0 0,-2 1 0 0,0 0 0 0,2 0-2 16,-2-2 2-16,0 1 0 0,2 1-7 0,-2-1 7 0,0-1 0 0,0 3 0 15,0-3 0-15,0 1 0 0,0-1 0 0,-1-1 0 0,0 0 0 0,2 3 3 0,-2-5-3 0,0 2 0 0,1 1-9 16,0-3 9-16,0 0 0 0,0 1-13 0,1-1 13 0,-1-1 0 0,0 0 0 0,0-2 0 0,0 1 0 16</inkml:trace>
  <inkml:trace contextRef="#ctx0" brushRef="#br0" timeOffset="4954.87">25613 5827 0 0,'0'0'305'0,"0"0"-305"15,-2 0 0-15,0 0 0 0,-3-3-10 0,3 3 10 0,0 0 0 0,-1 3-15 16,1-2 15-16,0 0 0 0,-2 1 3 0,1 1-3 0,0-2 0 0,0 3 0 0,-1-1 0 0,1 0 0 15,-2 1 14-15,1 0-14 0,0 1 0 0,0 0 23 0,0 0-23 0,-1-2 0 0,0 3 18 0,2-2-18 16,0 1 0-16,-2 1 0 0,2-1 0 0,0-2 0 0,-1 4 25 0,1-3-25 0,-1 1 0 16,1-1 10-16,2-1-10 0,0 1 0 0,-2 1 8 0,3-2-8 0,0 0 0 0,-2 1 0 0,2-3 0 0,0 2 0 15,1 0 11-15,0-2-11 0,0-1 0 0,2 4 8 0,-1-4-8 0,0 0 0 0,2 2 0 16,-1-2 0-16,0 0 0 0,1 1 0 0,-1-1 0 0,0 0 0 0,2-2-15 0,0 1 15 0,2 0 0 16,-2-2-13-16,0 1 13 0,0 0 0 0,0-1 2 0,0 1-2 0,1-1 0 0,0-1 0 15,-1-1 0-15,0 2 0 0,0-2 19 0,-1 1-19 0,1 0 0 0,-1-2 10 0,-1 1-10 0,0 0 0 0,2-3-5 16,-3 4 5-16,0-1 0 0,1-2 0 0,-2 4 0 0,0-4 0 0,3-1-21 0,-3 3 21 15,0 2 0-15,1-3-27 0,-2 1 27 0,0 1 0 0,-2 1-27 0,2 3 27 0,0 0 0 0,0 0 0 16,0 0 0-16,0 0 0 0,0 0-24 0,0 0 24 0,0 0 0 0</inkml:trace>
  <inkml:trace contextRef="#ctx0" brushRef="#br0" timeOffset="5288.81">25780 5946 0 0,'0'0'274'0,"0"0"-274"16,3 2 0-16,0-1 0 0,2 0 8 0,-2-1-8 0,-1 0 0 0,0-2 37 0,0 0-37 0,0 2 0 0,1-3 25 16,-1 2-25-16,0-2 0 0,2 0 0 0,-1-1 0 0,0 1 0 0,0 0-8 0,2-2 8 0,-1 1 0 15,1-2 1-15,-1 2-1 0,0-1 0 0,2-1 1 0,0-1-1 0,-1 0 0 0,1 0 0 16,-1 2 0-16,0-5 0 0,2 3 25 0,-1 0-25 0,-1 0 0 0,2-1 25 0,-2 1-25 0,0 0 0 0,3-1 6 16,-3-1-6-16,1 3 0 0,-1-2 0 0,-1 3 0 0,0-2 0 0,2-1 7 0,-3 3-7 0,0 0 0 15,0-2 8-15,-1 2-8 0,0 2 0 0,0-3 2 0,-2 3-2 0,0 0 0 0,2 0 0 16,-2 2 0-16,0-1 0 0,-2-1 4 0,0 3-4 0,0 0 0 0,0 0-15 0,-1 1 15 15,0 0 0-15,0 3-15 0,-2-1 15 0,1 0 0 0,-2 0 0 0,6-3 0 0,0 0 0 0,0 0-19 16,-11 9 19-16,0 1 0 0,0-1-5 0,6-2 5 0,0-1 0 0,-1 0 1 0,0 1-1 0,1-1 0 16,0 1 0-16,1 0 0 0,0-1 0 0,0 2 0 0,1-1 0 0,-1 1 0 0,0-1 17 15,3 0-17-15,0 1 0 0,-2 0 19 0,3-2-19 0,0 1 0 0,-1 1 0 0,1 1 0 0,0-3 0 0,2 3 23 16,0-2-23-16,0 1 0 0,1-1 4 0,2 0-4 0,-1-1 0 0,0 2 8 0,1-1-8 0,0-2 0 16,0 2 0-16,1-1 0 0,1-1 0 0,0 3 12 0,9 1-12 0,2 1 0 0,1-1 15 15,-19-9-15-15,0 0 0 0,0 0 7 0,0 0-7 0,0 0 0 0</inkml:trace>
  <inkml:trace contextRef="#ctx0" brushRef="#br0" timeOffset="6607.77">24675 4486 0 0,'0'0'295'0,"0"0"-317"0,0-1 22 0,0 0 0 0,-2-2-13 15,1 3 13-15,0 0 0 0,0 0-4 0,-1 0 4 0,0 0 0 0,0 1 0 16,0 1 0-16,0-1 0 0,-1 0 0 0,0 2 0 0,-1-1 0 0,1 2 0 0,0-2 0 0,0 1 0 0,-2 0 0 0,1 1 0 0,0-1 0 15,0 1 0-15,0 1 0 0,1 0 0 0,-2-2 13 0,2 1-13 0,0 1 0 16,0 0-5-16,1-3 5 0,0 1 0 0,-2 3-7 0,3-4 7 0,0 2 0 0,-3-1 0 0,4-1 0 0,0-1 0 16,-2 4-1-16,2-3 1 0,0 1 0 0,0-1 0 0,0-1 0 0,0 1 0 0,2 1 0 15,-1-3 0-15,1 2 0 0,-1-1 0 0,0-1 0 0,0 0 0 0,1 1 0 0,1-1 0 0,-1 0 0 16,0-1 0-16,0 0 0 0,0-1 0 0,2 2 0 0,-2-1 0 0,0 1 0 0,2-4 0 0,-1 3 0 16,-1-1 0-16,2-2 0 0,-1 2 0 0,0 0 0 0,0-1 12 0,-1 1-12 0,0 0 0 0,2-2 1 15,-2 3-1-15,0-1 0 0,2-1 0 0,-2 2 0 0,0 0 0 0,1-2-8 0,-2 2 8 0,0 0 0 16,2 0-4-16,-2 1 4 0,0 0 0 0,0-3-1 0,0 3 1 0,0 0 0 0,0 1 0 15,-1 1 0-15,0-1 0 0,1 0 0 0,-1 2 0 0,0-2 0 0,0 1 0 0,0 2 0 0,0-2 0 16,-1 3 0-16,1-1 0 0,0 0 0 0,-2 2 0 0,2-1 0 0,0 0 0 0,-2 3 0 16,1-2 0-16,0 2 0 0,0-1 3 0,1 1-3 0,0-1 0 0,-2 1-3 0,2 0 3 0,0 1 0 0,-1 0 0 15,1-1 0-15,0 1 0 0,0 2 0 0,0-1 0 0,0-1 0 0,1 2 0 16,0-2 0-16,0-1 0 0,0 4 3 0,0-1-3 0,0-1 0 0,2 1 0 0,-2-1 0 0,0 1 0 0,2 0 2 16,-1 0-2-16,0-1 0 0,1 1-4 0,0-2 4 0,-1 0 0 0,0 3-1 0,-1-3 1 0,0 0 0 15,3 1 0-15,-3-2 0 0,0 1 0 0,1 0 2 0,-2-2-2 0,0 2 0 0,2-1 12 16,-2-2-12-16,0 2 0 0,0 0-4 0,0-4 4 0,0 2 0 0,-2 0 0 0,1-1 0 15,0-2 0-15,-2 2-2 0,0-3 2 0,1 2 0 0,0 0 14 0,-1-4-14 0,-1 0 0 0,1 4 17 16,-1-2-17-16,0-2 0 0,0 1 0 0,-1-1 0 0,0 0 0 0,-1-1-7 0,0 1 7 0,0-2 0 16,0 0-19-16,0 0 19 0,-1 1 0 0,-1-3 0 0,8 4 0 0,0 0 0 0,0 0 0 0,0 0 0 15,0 0 0-15</inkml:trace>
  <inkml:trace contextRef="#ctx0" brushRef="#br0" timeOffset="7007">24204 4656 0 0,'0'0'292'0,"0"0"-312"0,0-1 20 0,0 0 0 0,-1 0 0 15,1 0 0-15,0 1 0 0,2-2-12 0,-1 1 12 0,0 0 0 0,2-2-4 0,-1 2 4 0,0 1 0 0,1-4 0 0,3 3 0 0,-2-2 0 16,0 1 0-16,1 0 0 0,0 2 0 0,0-2 0 0,1-1 0 0,1 0 0 16,-1 2 0-16,0 0 0 0,0 0 0 0,2-3 0 0,-1 3 0 0,0-1 0 0,1 1 0 0,1 0 0 15,-2 0 0-15,0 0 0 0,0 1 0 0,0 0 0 0,1-3 0 0,-2 3 0 0,0 0 0 0,1 0 0 16,0 0 0-16,-1 0 0 0,0 2 0 0,-2-1 0 0,0 0 0 0,2 0 0 0,-1 0 0 0,-2 0 0 15,1 2 0-15,-1-1 0 0,0 1 0 0,0-1 0 0,-1 2 0 0,0 0 0 0,0-2 0 16,-1 3 0-16,0-2 0 0,1 2 0 0,-2 0 0 0,0-2 0 0,3 2 0 0,-3-1 0 0,0 1 0 16,-2 0 0-16,1 1 0 0,0-1 0 0,-1 2 0 0,0-2 0 0,0 0 0 0,0 2 0 0,-1 0 0 15,0-2 0-15,-2 3 3 0,1-3-3 0,-2 0 0 0,1 1 4 0,0-1-4 0,0 1 0 16,-1-2 0-16,0 0 0 0,-1 0 0 0,0 4-5 0,0-5 5 0,0 0 0 0,-1 1-2 0,1-2 2 0,0 1 0 16,-1 1 0-16,-2-2 0 0,2 0 0 0,0-1 0 0,0-1 0 0,-1 0 0 0,-1 3 0 15,1-3 0-15,-1 0 0 0,1-1 11 0,0-1-11 0,-1 1 0 0,-1 0 6 0,3-2-6 0,0-1 0 16,-3 1 0-16,3 0 0 0,0 0 0 0,-3-2 10 0,3-1-10 0,0 1 0 0,0-1-9 15,-1-1 9-15,2 2 0 0,-1-4-8 0,2 2 8 0,-1 0 0 0,-1-1 0 0,2 0 0 0,0 1 0 16,-1-4 10-16,3 1-10 0,0 1 0 0,-2-1 10 0,2 0-10 0,0-2 0 0,0 3-1 16,2-3 1-16,-1 3 0 0,-1-3 0 0,2 1 0 0,-1 0 0 0,1-1-17 0,1 2 17 0,0-1 0 0,0-1-9 15,1 2 9-15,0 0 0 0,0-2-3 0,0 2 3 0,0-1 0 0,2 1 0 0,-2 10 0 0,0 0 0 16,0 0 3-16,0 0-3 0,0 0 0 0</inkml:trace>
  <inkml:trace contextRef="#ctx0" brushRef="#br0" timeOffset="7123.9">24152 4286 0 0,'0'0'269'0,"0"0"-269"16,0 2 0-16,0-1 0 0,1 2 5 0,-1 0-5 0,0-2 0 0,1-1 14 0,-1 0-14 0,0 0 0 16,0 2 0-16,0-2 0 0,0 0 0 0,1 2-11 0,-1-2 11 0,0 0 0 0,0 3-14 0,0-3 14 15,0 2 0-15,-1-2-6 0,1 2 6 0,0-1 0 0,-1 0 0 0,1-1 0 0,0 0 0 0,-2 2-1 16,2-2 1-16,0 0 0 0</inkml:trace>
  <inkml:trace contextRef="#ctx0" brushRef="#br0" timeOffset="9876.7">24097 2923 0 0,'0'0'308'0,"0"0"-341"16,0 0 33-16,0 1 0 0,0 0-16 0,0-1 16 0,0 0 0 0,0 2-3 0,0-1 3 0,0 1 0 16,0-2 0-16,0 1 0 0,0 0 0 0,1 0 0 0,-1-1 0 0,0 0 0 0,3 3 0 15,-3-2 0-15,0 0 0 0,2 0 0 0,-1 1 0 0,0-1 0 0,0 2 0 0,-1-3 0 0,0 0 0 0,0 0 0 16,0 0 0-16,0 0 0 0</inkml:trace>
  <inkml:trace contextRef="#ctx0" brushRef="#br0" timeOffset="10427.99">23585 2795 0 0,'0'0'268'0,"0"0"-247"0,0 0-21 0,0 0 0 0,1-1 0 15,-1 1 0-15,0 0 0 0,0 0 27 0,0 0-27 0,0 0 0 0,1 0 18 0,-1 0-18 0,0 0 0 0,0-1-6 16,0 1 6-16,0 0 0 0,0-2 0 0,0 2 0 0,0 0 0 0,1 0-17 0,-1 0 17 0,0 0 0 16,0-2-22-16,0 2 22 0,0 0 0 0,-1 0-16 0,1 0 16 0,0 0 0 0,0 2 0 15,0-2 0-15,0 0 0 0,-1 2 13 0,1-2-13 0,0 0 0 0,0 0 49 0,0 0-49 0,0 0 0 16,0 0 45-16,0 0-45 0,0 0 0 0</inkml:trace>
  <inkml:trace contextRef="#ctx0" brushRef="#br0" timeOffset="17551.2">30580 3188 0 0,'0'0'527'0,"0"0"-528"0,0-3 1 0,0-1 0 0,0-2 0 15,0-2 0-15,0 3 0 0,1-2 0 0,-1 0 0 0,0 0 0 0,2-2 0 0,-2 2 0 0,0 0 0 16,0-3 0-16,0 1 0 0,0 1 0 0,0-2 0 0,0 2 0 0,0-1 0 0,-3 1 0 0,2-2 0 0,0 3 0 16,-1-4 0-16,0 4 0 0,0-2 0 0,0 0 0 0,-1 0 0 0,-1 1 0 0,1-1 0 0,-1 2 0 15,0 0 0-15,0-2 0 0,0 3 0 0,0-3 0 0,-3 1 0 0,2 1 0 0,0 0 0 16,-1-1 0-16,-1 2 0 0,-1 1 0 0,1-5 0 0,-11-3 0 0,0 1 0 0,-2-1 0 15,20 13 0-15,0 0 0 0,0 0 0 0,0 0 0 0,0 0 0 0,0 0 0 0,-57-20 0 0,0 0 0 0,-2-1 0 16,40 21 0-16,1 0 0 0,-1-1 0 0,-1 2 0 0,2-1 0 0,-3 4 0 0,0-3 0 0,1 1 0 16,-3 2 0-16,3-2 0 0,1 2 0 0,-3 0 0 0,1 0 0 0,2 1 0 0,-1-1 0 15,1 0 0-15,1 0 0 0,-3 2 0 0,1 1 0 0,1-1 0 0,-1 1-1 0,0-1 1 0,-2 1 0 16,-1 1-1-16,2-1 1 0,2 1 0 0,-3 0 0 0,3 1 0 0,1 0 0 0,-1 0-1 16,3 1 1-16,-1 0 0 0,0-1-2 0,1 3 2 0,1-3 0 0,-1 2-1 0,4-1 1 0,-1 1 0 15,-2 1 0-15,4-1 0 0,1-1 0 0,-2 3-1 0,3-1 1 0,1-2 0 0,-2 3-2 0,5-2 2 16,0-1 0-16,-2 2-2 0,7-12 2 0,0 0 0 0,0 0 0 0,0 0 0 0,0 0 0 0,0 0-4 15,-7 35 4-15,-1-1 0 0,1 3-1 0,8-25 1 0,0 1 0 0,0 2-2 16,3-1 2-16,0-2 0 0,1 4 0 0,1-1 0 0,1 1 0 0,0-3-3 0,1 2 3 0,0 0 0 0,2-1 64 16,0 2-64-16,0-2 0 0,3 1 35 0,0-1-35 0,0-1 0 0,1 2 0 0,0-3 0 0,1 0 0 15,1 1 13-15,1-2-13 0,1 0 0 0,-2 1 8 0,2-4-8 0,-1 0 0 0,2 3-2 16,15 0 2-16,0 1 0 0,-1-2 0 0,-2-3 0 0,-1-1 0 0,0 2-4 0,-1-5 4 0,-1 0 0 16,1 1-12-16,-1-4 12 0,-1 0 0 0,0 1-16 0,-27-1 16 0,0 0 0 0,0 0 0 0,44-4 0 15,-1 0 0-15,4-2 0 0,-37 4 0 0,1-1 0 0,0-1-15 0,13-5 15 0,-1 0 0 0,2-1-9 16,-11 3 9-16,-1 2 0 0,1-2 0 0,0-2 0 0,1 2 0 0,0 0 0 0,0-2 0 15,-1 1 0-15,1-4 11 0,-1 3-11 0,-1 1 0 0,3-4 19 0,-3 2-19 0,0-2 0 0,-1 2 0 16,-2-2 0-16,1 1 0 0,0-2 22 0,-4 1-22 0,1-2 0 0,1 1 21 0,-3-2-21 0,-1 1 0 16,1-1 19-16,-3 1-19 0,-1-1 0 0,1 1 0 0,-3-2 0 0,0 2 0 0,-2-1 14 15,-2 3-14-15,-1-1 0 0,0 0 12 0,-3 1-12 0,1 0 0 0,-2 0 11 0,-4 2-11 0,0 0 0 16,-1-1 0-16,-2 1 0 0,-1 1 0 0,-3-2 7 0,1 4-7 0,-1 0 0 0,-1-1 1 16,1 3-1-16,0 0 0 0,-1-3-6 0,-13 4 6 0,-1 0 0 0,1-3 0 0,15 7 0 0,-1 0 0 15,-1-1-13-15,2 1 13 0,-1 0 0 0,-1 2-17 0,3 0 17 0,-2 0 0 0,-1 3-14 0,4-1 14 16,-1 1 0-16</inkml:trace>
  <inkml:trace contextRef="#ctx0" brushRef="#br0" timeOffset="18251.93">29996 5697 0 0,'0'0'831'0,"0"0"-833"15,3 0 2-15,0 0 0 0,1 2 0 0,-1-2 0 0,2 0 0 0,-1-1-1 0,-1 0 1 16,0 1 0-16,0-1-1 0,-1-1 1 0,0 1 0 0,2-1-2 0,-2 0 2 0,0 1 0 0,0-3 0 16,-2 2 0-16,0-1 0 0,3-1-2 0,-3 2 2 0,0-1 0 0,-2-3-2 0,-5-4 2 0,0-1 0 15,0-1-2-15,-5 1 2 0,2-2 0 0,-2 1 0 0,-3 2 0 0,1-1 0 0,-1-1-1 16,-1 2 1-16,-2 1 0 0,2-2-1 0,16 11 1 0,0 0 0 0,0 0-2 0,0 0 2 0,0 0 0 0,0 0 0 16,-76-25 0-16,1 0 0 0,-2-2-1 0,43 24 1 0,1-1 0 0,-1-2 0 0,4 5 0 0,1 0 0 15,-2-1-1-15,4 2 1 0,-1 0 0 0,0 1 0 0,1 1 0 0,0 0 0 0,-2 3-2 16,6-1 2-16,0-1 0 0,-3 2-1 0,5 0 1 0,-1 0 0 0,-2 2-1 0,3 1 1 0,2 1 0 15,-3-1 0-15,6-1 0 0,-1 0 0 0,-3 2-2 0,4-3 2 0,-1 1 0 0,-1 0-1 16,3 1 1-16,1 1 0 0,-4-1 0 0,10-3 0 0,0 0 0 0,-2 3 0 0,1 0 0 0,0 0 0 0,-1 1 3 16,1 1-3-16,0 1 0 0,-4 1 2 0,4 1-2 0,0-1 0 0,0 2 2 15,0-1-2-15,1 2 0 0,-2 0 0 0,2 0 0 0,1-1 0 0,-2 3 2 0,3 0-2 0,0-1 0 16,-2 1 3-16,5 1-3 0,0 1 0 0,-2 1 3 0,5-1-3 0,0 1 0 0,-1 1 0 0,5-3 0 0,0 1 0 16,0 2 3-16,9 11-3 0,-2 2 0 0,0-3 4 0,3-4-4 0,-1 0 0 15,1 4 6-15,4-8-6 0,2 1 0 0,-1 1 0 0,1-4 0 0,1 0 0 0,3 1 5 0,-2-4-5 0,1 0 0 16,2 0 8-16,-2-1-8 0,-2-2 0 0,3 0 197 0,2-2-197 0,1-3 0 0,0 3 0 15,1-3 0-15,0-1 0 0,2 2 75 0,-3-2-75 0,1-2 0 0,1 3 0 0,-2-3 0 0,0-2 0 0,1 3 0 16,-1-3 0-16,-1-1 0 0,2 3 0 0,-3-6 0 0,0 1 0 0,2-1-15 16,-1-1 15-16,1 0 0 0,0 0-16 0,-3-2 16 0,2 0 0 0,0-3-31 0,0-1 31 0,-1 0 0 0,1-3 0 15,-4 1 0-15,1-1 0 0,2 1-4 0,-3-4 4 0,-2-1 0 0,1 0-5 16,-4 0 5-16,-1 0 0 0,4-4-3 0,-9 5 3 0,0-2 0 0,3-3 0 0,-14 17 0 0,0 0 0 0,0 0-2 16,7-19 2-16,0 0 0 0,1-4 0 0,-5 10 0 0,0 0 0 0,1-3 1 0,-3-2-1 0,0 2 0 15,2-5 0-15,-3 2 0 0,0-2 0 0,-1 0 5 0,-4-13-5 0,0 0 0 0,0-3 6 16,-5 5-6-16,1-1 0 0,-2-1 7 0,-5 2-7 0,1 1 0 0,-2-4 0 0,-3 9 0 0,1-1 0 15,-2-2 3-15,-5 5-3 0,1 0 0 0,0 0-6 0,-3-1 6 0,-1 1 0 0,-1-2-6 16,0 4 6-16,0 0 0 0,0-1 0 0,3 4 0 0,-1 0 0 0,-1 0-2 0,0 3 2 0,0 0 0 0,-2 0 0 16,1 4 0-16,0 0 0 0,-1-3 4 0,1 5-4 0,0 2 0 0,-1-4 0 15,0 5 0-15,0 0 0 0,-1-2 5 0,2 2-5 0,0 2 0 0,-2-4-2 0,2 5 2 0,0-1 0 0,-3-2-10 16,1 2 10-16,0 0 0 0</inkml:trace>
  <inkml:trace contextRef="#ctx0" brushRef="#br0" timeOffset="20436.93">8920 4258 0 0,'0'0'313'0,"0"0"-323"15,1 0 10-15,0 0 0 0,3 0-19 0,-4 0 19 0,0 0 0 0</inkml:trace>
  <inkml:trace contextRef="#ctx0" brushRef="#br0" timeOffset="104754.59">29661 5573 0 0,'0'0'321'0,"0"0"-341"0,-9-5 20 0,0 0 0 0,-1-2 22 16,-7 0-22-16,0 0 0 0,1-3 0 0,-3 2 0 0,0 0 0 0,-1-1 47 0,1 2-47 0,0 2 0 0,1-2 37 15,0 1-37-15,0 1 0 0,-2-1 12 0,2 3-12 0,1 0 0 0,-2-2 0 0,0 4 0 0,0-2 0 16,-2 0 10-16,1 2-10 0,-1-1 0 0,-1 0 28 0,-14 2-28 0,0 0 0 0,-2 2 19 15,6 1-19-15,-1-2 0 0,1 3 0 0,3 1 0 0,0-2 0 0,-3 4-1 0,6-2 1 0,0 2 0 0,-3 0-6 16,4-1 6-16,0 0 0 0,0 2-2 0,2 0 2 0,1-1 0 0,0 0 0 0,2 1 0 16,-2-1 0-16,1 1 2 0,3 0-2 0,-1-1 0 0,0 1-20 0,-2 2 20 0,1-1 0 0,1 2 3 15,1 0-3-15,0 0 0 0,-1 2 0 0,2 0 0 0,1-1 0 0,-3 3 0 0,11-7 0 0,0 1 0 0,-3-1 0 16,1 2 0-16,1-1 0 0,-1 3 19 0,1 0-19 0,0-2 0 0,-2 3 0 16,4 0 0-16,0 1 0 0,-2 0 18 0,2 0-18 0,1 1 0 0,0 2 15 0,1-1-15 0,1 0 0 0,0 0 14 15,3 1-14-15,0 0 0 0,0 1 0 0,2 0 0 0,0-2 0 0,1 3-7 16,2 0 7-16,0-1 0 0,2 1 6 0,2 0-6 0,1 0 0 0,-1-1 2 0,11 13-2 0,-1-1 0 0,1 2 0 15,1-7 0-15,0 0 0 0,2 2 16 0,-1-7-16 0,2 2 0 0,1 1 44 16,0-4-44-16,0 1 0 0,1 0 19 0,1-4-19 0,0 2 0 0,0 0 0 0,2-1 0 0,-1-1 0 0,2 2 28 16,1-4-28-16,-2-1 0 0,1 3 24 0,1-6-24 0,1 2 0 0,1 0 41 0,-2-1-41 0,1-2 0 15,1 2 0-15,-1-1 0 0,2-1 0 0,-2 0 44 0,-1-3-44 0,1 0 0 0,0 4 47 16,0-4-47-16,1 0 0 0,1 1 18 0,-5-3-18 0,0 0 0 0,2 0 0 0,2-3 0 0,2 2 0 16,-2 1 37-16,-1-2-37 0,1 1 0 0,-1-2 9 0,0-1-9 0,1 0 0 0,1 1-3 15,-4-2 3-15,1 1 0 0,0-1 0 0,-2-4 0 0,-1 1 0 0,0-1 0 0,-1-1 0 0,0 1 0 0,1-2 7 16,-3 0-7-16,-1 0 0 0,1-2 15 0,-2 2-15 0,-1-2 0 0,-1-1 0 0,-2 2 0 15,-1 0 0-15,4-1 19 0,-14 4-19 0,1 0 0 0,-1-3 18 0,1 1-18 0,0-1 0 0,3-3 14 16,-2 2-14-16,0-2 0 0,3 0 0 0,-1-1 0 0,-1-1 0 0,1-2 11 0,-2 0-11 0,0 1 0 16,1-1 6-16,-2 0-6 0,0-1 0 0,2 1 5 0,-2-3-5 15,0-1 0-15,0 1 0 0,-4 0 0 0,0 0 0 0,2 0 6 0,-5 0-6 0,0 0 0 0,1-3 5 0,-3 4-5 0,0-3 0 16,-1 2-1-16,-1 0 1 16,-1 0 0-16,-1 0 0 0,0 0 0 0,0 0 0 0,-1 1-3 0,-3-1 3 0,1-2 0 0,0 1-1 0,-2 2 1 0,-1-1 0 0,-1-3 5 0,-11-8-5 0,-1-1 0 15,0-4 0-15,3 11 0 0,0-2 0 0,0 0 8 0,-1 5-8 0,0 2 0 0,-1-3 8 16,3 6-8-16,-2 0 0 0,1-1 3 0,-2 1-3 0,-1 1 0 0,-1-3 0 0,-2 4 0 0,0-1 0 0,-3 0-3 15,5 2 3-15,0 0 0 0,-2 0-7 0,1 3 7 0,1 0 0 0,-2-2-8 0,0 4 8 0,-1 0 0 16,1-2 0-16,-1 4 0 0,-1-2 0 0,-1 1-12 0,1 4 12 0,-1 0 0 0,1-1-18 16,1 3 18-16,0 0 0 0,-2-1-25 0,0 3 25 0,0 0 0 0,-1 0 0 0,2 1 0 0,0 1 0 15,-1-2-32-15,3 2 32 0,1-1 0 0,-4 1-38 0,5 1 38 0,0-1 0 0</inkml:trace>
  <inkml:trace contextRef="#ctx0" brushRef="#br0" timeOffset="111562.34">11301 5039 0 0,'0'0'265'0,"0"0"-271"0,0 3 6 0,0-1 0 0,-3 2-3 16,3-4 3-16,0 0 0 0,-1 1 0 0,1-1 0 0,0 0 0 0,-1 1 0 16,1-1 0-16,0 0 0 0,-1 2 0 0,1-2 0 0,0 0 0 0,-2-2 12 0,1 2-12 0,0 0 0 15,0-2 0-15,0 2 0 0,0-1 0 0,-2-1 14 0,2 1-14 0,0 1 0 0,-2-2-4 16,2-1 4-16,0 1 0 0</inkml:trace>
  <inkml:trace contextRef="#ctx0" brushRef="#br0" timeOffset="120737.97">25416 6250 0 0,'0'0'304'0,"0"0"-304"16,0 2 0-16,0-1 0 0,-1 2 8 0,1-3-8 0,0 0 0 0,0 3 14 16,0-3-14-16,0 0 0 0,0 0 0 0,-1 2 9 0,1-2-9 0,0 0 0 0,0 2 0 0,0-2 0 0,0 0 0 0,0 2 3 15,0-2-3-15,0 0 0 0,0 1 0 0,0-1 0 0,0 0 0 0,-1 1-7 0,1-1 7 0,0 0 0 16,0 1 0-16,0-1 0 0,0 0 0 0,0 2-3 0,0-2 3 0,0 0 0 0,-1 3-6 0,1-3 6 0,0 0 0 15,-2 0-12-15,2 0 12 0,0 0 0 0,-2 0 0 0,2 0 0 0,0 0 0 0,0 0-10 16,0 0 10-16,0 0 0 0,0 0-6 0,0 0 6 0,0 0 0 0</inkml:trace>
  <inkml:trace contextRef="#ctx0" brushRef="#br0" timeOffset="121105.55">25006 4609 0 0,'0'0'313'0,"0"0"-321"16,0 1 8-16,0 0 0 0,-1 0-9 0,1-1 9 0,0 0 0 0,1 2 0 15,-1-2 0-15,0 0 0 0,0 0-3 0,0 0 3 0,0 0 0 0,1 0 8 0,-1 0-8 0,0 0 0 0,1-2 18 16,-1 2-18-16,0 0 0 0,1-1 0 0,-1 1 0 0,0 0 0 0,1-1 8 0,-1 1-8 0,0 0 0 16,-2-1-2-16,2 1 2 0,0 0 0 0,-2 0 17 0,1 0-17 0,0 0 0 0</inkml:trace>
  <inkml:trace contextRef="#ctx0" brushRef="#br0" timeOffset="122823.46">14595 5095 0 0,'0'0'297'0,"0"0"-298"0,-2 0 1 0,0 0 0 0,-2 3-5 0,3-3 5 0,0 0 0 15,0 0 0-15,0 0 0 0,-1 0 0 0,1-1 5 0,1 1-5 0,0 0 0 0,-2-2-1 0,2 2 1 0,0 0 0 16,-2 0 1-16,2 0-1 0,0 0 0 0,-1 0 0 0,1 0 0 0,0 0 0 16,-1-1 2-16,1 1-2 0,0 0 0 0,0 1 3 0,0-1-3 0,0 0 0 0,1 0 3 0,-1 0-3 0,0 0 0 15,1 2 0-15,0-2 0 0,0 0 0 0,-1 0 0 0,1 1 2 0,0-1-2 0,0 0 0 0,1-1-10 16,-2 1 10-16,0 0 0 0,0 0 0 0</inkml:trace>
  <inkml:trace contextRef="#ctx0" brushRef="#br0" timeOffset="136085.69">14600 3801 0 0,'0'0'300'0</inkml:trace>
  <inkml:trace contextRef="#ctx0" brushRef="#br0" timeOffset="176392.9">24443 7976 0 0,'0'0'362'0,"0"0"-374"0,3 4 12 0,0 1 0 16,0-1 0-16,0 0 0 0,0 0 0 0,1 1-6 0,-1-3 6 0,1 3 0 0,0 1-13 15,-1-2 13-15,0 1 0 0,0-1-26 0,0 0 26 0,0 0 0 0,0 2 0 0,-1-2 0 16,0 0 0-16,0 0-17 0,-1-1 17 0,1 1 0 0,-1 1-10 0,-1-2 10 0,0-1 0 0</inkml:trace>
  <inkml:trace contextRef="#ctx0" brushRef="#br0" timeOffset="190023.88">20324 8301 0 0,'0'0'304'15,"0"0"-308"-15,7-1 4 0,0 0 0 0,2-1-6 0,-6 2 6 0,0 0 0 0,1-2-11 16,-1 2 11-16,0 0 0 0,0-1 0 0,-1 1 0 0,0 0 0 0,3-1-14 0,-4 1 14 0,0 0 0 16,1-1-9-16,-2 1 9 0,0 0 0 0,1-2-4 0,-1 2 4 0,0 0 0 0,0 0 0 15,0 0 0-15,0 0 0 0,0 0 0 0</inkml:trace>
  <inkml:trace contextRef="#ctx0" brushRef="#br0" timeOffset="-183751.56">20489 3657 0 0,'0'0'288'0,"0"0"-268"16,1 2-20-16,0-1 0 0,2 2 72 0,-1-2-72 0,-1 1 0 0,2-1 0 15,-2 0 0-15,0 0 0 0,2 1 92 0,-1-1-92 0,0 0 0 0,0 2 68 0,1-2-68 0,-1 1 0 16,0 0-2-16,0-1 2 0,0 1 0 0,0 1 0 0,-2-3 0 0,0 0 0 0,0 0-51 16,0 0 51-16,0 0 0 0,0 0-94 0,8 5 94 0,-1 2 0 0,0 0-82 0,-6-4 82 15,0 0 0-15,2 1 0 0,-3-4 0 0,0 0 0 0,0 0-38 0,0 0 38 0,0 0 0 0</inkml:trace>
  <inkml:trace contextRef="#ctx0" brushRef="#br0" timeOffset="-120788.66">25603 12889 0 0,'0'0'266'0,"0"0"-266"0,0 2 0 0,0 1 0 0,0 1 36 0,0-2-36 0,0 1 0 15,-1 1 26-15,1-2-26 0,0 1 0 0,-2 1 4 0,2-1-4 0,0 2 0 0,-1-2 0 16,0-1 0-16,0 2 0 0,0 0-2 0,0-1 2 0,0 0 0 0,0 1 2 0,0 0-2 0,0-1 0 0,0 1-14 15,0-1 14-15,0 0 0 0,-2-1 0 0,2 1 0 0,0-1 0 0,-2 2 10 16,3-4-10-16,0 0 0 0</inkml:trace>
  <inkml:trace contextRef="#ctx0" brushRef="#br0" timeOffset="-108693.68">19752 12140 0 0,'0'0'308'0,"0"0"-311"16,0 3 3-16,0 1 0 0,-1-1-14 0,1 0 14 0,0-1 0 0,-2 3 0 0,2-1 0 0,0-1 0 0,0-3 0 0,-1 2-20 15,0 1 20-15,0 1 0 0,0 0-11 0,0-2 11 0,0 1 0 0,0 1-4 0,0-3 4 0,0 2 0 0,-1 0 0 16,2-3 0-16,0 0 0 0,0 0 0 0,0 0 0 0,0 0 0 0</inkml:trace>
  <inkml:trace contextRef="#ctx0" brushRef="#br0" timeOffset="-99833.72">27735 10726 0 0,'0'0'554'0,"0"0"-577"16,0 2 23-16,0 0 0 0,-1 0 14 0,1-1-14 0,0 1 0 0,-3 0-12 0,3-1 12 0,0 0 0 16,-1 1 0-16,0-1 0 0,0 0 0 0,0 3 3 0,1-4-3 0,0 0 0 0</inkml:trace>
  <inkml:trace contextRef="#ctx0" brushRef="#br0" timeOffset="-98933.25">22102 13948 0 0,'0'0'362'0,"0"0"-359"16,-2 2-3-16,0 0 0 0,-3 1 1 0,4-2-1 0,0 0 0 0,0 1-29 0,0-1 29 16,0 0 0-16,0 1 0 0,1-1 0 0,0 0 0 0,-2 0-34 0,2 1 34 0,0-2 0 0,-2 1 11 15,2 1-11-15,0-1 0 0,-1 0-27 0,1-1 27 0,0 0 0 0,-2 2 0 0,2-2 0 0,0 0 0 0,0 0 0 0,-1 0-16 16,1 0 16-16,0 0 0 0</inkml:trace>
  <inkml:trace contextRef="#ctx0" brushRef="#br0" timeOffset="-97664.79">16135 13839 0 0,'0'0'389'0,"0"0"-412"15,-1 4 23-15,0 0 0 0,-2 1 0 0,3-2 0 0,0-1 0 0,-2 2-37 0,1-3 37 16,0 1 0-16,0 2-31 0,0-3 31 0,0 1 0 0,-1 2-21 0,0-2 21 0,0 1 0 0,0-1 0 15,0 0 0-15,0 0 0 0</inkml:trace>
  <inkml:trace contextRef="#ctx0" brushRef="#br0" timeOffset="-95212.28">29529 15554 0 0,'0'0'312'0,"0"0"-350"0,0 1 38 0,0 1 0 0,-1-2-15 0,1 2 15 0,0-2 0 15,-2 2 0-15,2-2 0 0,0 0 0 0,-1 1-3 0,1-1 3 0,0 0 0 0,-2 1 0 0,1-1 0 16,0 0 0-16,0-2 34 0,-1 2-34 0,1-2 0 0,-1 0 0 0,1-1 0 0,0-1 0 16</inkml:trace>
  <inkml:trace contextRef="#ctx0" brushRef="#br0" timeOffset="-87622.09">22308 14631 0 0,'0'0'409'0,"0"0"-409"0,0 0 0 0,0 0 0 0,-1 1-1 16,1-1 1-16,0 0 0 0,-2 1-5 0,2-1 5 0,0 0 0 0,-1 0-15 0,1 0 15 0,0 0 0 0,-1 1 0 15,1-1 0-15,0 0 0 0,-1 0-20 0,1 0 20 0,0 0 0 0,-1 2-12 0,1-2 12 0,0 0 0 16,-1 0 1-16,1 0-1 0,0 0 0 0,0 0 0 0,0 0 0 0,0 0 0 0,0 0 0 0,-2-2 5 16,1 1-5-16,0 0 0 0,-1 0-11 0,2 1 11 0,0 0 0 0</inkml:trace>
  <inkml:trace contextRef="#ctx0" brushRef="#br0" timeOffset="-86887.15">16261 15131 0 0,'0'0'472'0,"0"0"-500"0,-2 0 28 0,0 1 0 0,2-1 0 0,-4 2-25 15,3-2 25-15,0 0 0 0,0 3 0 0,0-3 0 0,0 0 0 0,0 2-31 0,1-2 31 0,0 0 0 0,-1 1-33 16,1-1 33-16,0 0 0 0,1-1-33 0,0 0 33 0,0 0 0 0</inkml:trace>
  <inkml:trace contextRef="#ctx0" brushRef="#br0" timeOffset="-68985.83">17003 4164 0 0,'0'0'315'0,"0"0"-315"0,0 2 0 0,0-1 0 0,-1 0-12 0,1-1 12 16,0 0 0-16,-2 3-27 0,2-3 27 0,0 0 0 0,-1 1-7 0,1 0 7 0,0 1 0 0,-2 0 0 16,2-2 0-16,0 0 0 0,2 1 0 0,-1-1 0 0,0 0 0 0,0 3 2 15,0-3-2-15,0 0 0 0,1 0-5 0,-2 0 5 0,0 0 0 0</inkml:trace>
  <inkml:trace contextRef="#ctx0" brushRef="#br0" timeOffset="-52954.58">25414 2801 0 0,'0'0'412'0,"0"0"-497"16,0 1 85-16,0-1 0 0,0 0 0 0,-1 4 0 0,1-4 0 0,0 1 0 0,-1 2-47 0,1-3 47 0,0 2 0 0,-1-1-20 15,1 0 20-15,0-1 0 0,-2 3-4 0,2-3 4 0,0 0 0 0,-1 2 0 16,1-2 0-16,0 0 0 0,-1 2 0 0,1-2 0 0,0 0 0 0,-1 1 0 0,1-1 0 0,0 0 0 0,-1 1 0 0,1-1 0 0,0 0 0 16,0 1 0-16,0-1 0 0,0 0 0 0,-1 0 0 0,1 0 0 0,0 0 0 0,-1 0 0 15,1 0 0-15,0 0 0 0,-1 0 0 0,1 0 0 0,0 0 0 0,-1 0 0 0,1 0 0 0,0 0 0 0,0 0 0 16,0 0 0-16,0 0 0 0,-1-1 0 0,1 1 0 0,0 0 0 0,-1 0 0 15,1 0 0-15,0 0 0 0,0-1 0 0,0 1 0 0,0 0 0 0,-1 0 0 0,1 0 0 0,0 0 0 0,0-1 0 16,0 1 0-16,0 0 0 0,0 0 0 0,0 0 0 0,0 0 0 0,0 0 0 0,0 0 0 0,0 0 0 16,0-1 0-16,0 1 0 0,0 0 0 0,0 0 0 0,0 0 0 0,0 0 0 0,0 0 0 15,0 0 0-15,0 0 0 0,0 0 0 0,0 0 0 0,0 0 0 0,0 0 0 0,0 0 0 0,0 0 0 16,0 0 0-16,0 0 0 0,0 0 0 0,0 0 0 0,0 0 0 0,0 0 0 0,0 0 0 16,0 0 0-16,0 0 0 0,0 0 0 0,0 0 0 0,0 0 0 0,0 0 0 0,0 0 0 0,0 0 0 0,0 0 0 15,0 0 0-15,0 0 0 0,0 0 0 0,0 0 0 0,0 0 0 0,0 0 0 0,0 0 0 0,0 0 0 16,0 0 0-16,0 0 0 0,0 0 0 0,0 0 0 0,0 0 0 0,0 0 0 0,0 0 0 15,0 0 0-15,0 0 0 0,0 0 0 0,0 0 0 0,0 0 0 0,0 0 0 16,0 0 0-16,0 0 0 0,0 0 0 0,0 0 0 0,0 0 0 0,0 0 0 0,0 0 0 0,0 0 0 0,0 0 0 16,0 0 0-16,0 0 0 0,0 0 0 0,0 0 0 0,0 0 0 0,0 0 0 0,0 0 0 0,0 0 0 15,0 0 0-15,0 0 0 0,0 0 0 0,0 0 0 0,0 0 0 0,0 0 0 0,0 0 0 16,0 0 0-16,0 0 0 0,0 0 0 0,0 0 0 0,0 0 0 0,0 0 0 0,0 0 0 0,0 0 0 0,0 0 0 16,0 0 0-16,0 0 0 0,0 0 0 0,0 0 0 0,0 0 0 0,0 0 0 15,0 0 0-15,0 0 0 0,0 0 0 0,0 0 0 0,0 0 0 0,0 0 0 0,0 0 0 0,0 0 0 0,0 0 0 16,0 0 0-16,0 0 0 0,0 0 0 0,0 0 0 0,0 0 0 0,0 0 0 15,0 0 0-15,0 0 0 0,0 0 0 0,0 0 0 0,0 0 0 0,0 0 0 0,0 0 0 0,0 0 0 0,0 0 0 16,0 0 0-16,0 0 0 0,0 0 0 0,0 0 0 0,0 0 0 0,0 0 0 16,0 0 0-16,0 0 0 0,0 0 0 0,0 0 0 0,0 0 0 0,0 0 0 0,0 0 0 0,0 0 0 0,0 0 0 15,0 0 0-15,0 0 0 0,0 0 0 0,0 0 0 0,0 0 0 0,0 0 0 0,0 0 0 0,0 0 0 16,0 0 0-16,0 0 0 0,0 0 0 0,0 0 0 0,0 0 0 0,0 0 0 0,0 0 0 16,0 0 0-16,0 0 0 0,-1 0 0 0,1 0 0 0,0 0 0 0,-1 0 0 0,1 0 0 0,0 0 0 15,-1 1 0-15,1-1 0 0,0 0 0 0,0 0 0 0,0 0 0 0,0 0 0 0</inkml:trace>
  <inkml:trace contextRef="#ctx0" brushRef="#br0" timeOffset="-52069.44">25021 4859 0 0,'0'0'344'0,"0"0"-391"16,0 0 47-16,0 0 0 0,0 1-27 0,0-1 27 0,0 0 0 0,1 2-12 0,-1-2 12 0,0 0 0 16,0 1 0-16,0-1 0 0,0 0 0 0,0 1-2 0,0-1 2 0,0 0 0 15,2 3 0-15,-2-3 0 0,0 0 0 0,0 1 0 0,0-1 0 0,0 0 0 0,0 0 0 0,0 0 0 0,0 0 0 16,1 0 0-16,-1 0 0 0,0 0 0 0,0 0 0 0,0 0 0 0,0 0 0 0,0 0 0 15,0 0 0-15,0 0 0 0,0 0 0 0,0 0 0 0,0 0 0 0,1 0 0 0,-1 0 0 0,0 0 0 0,0 0 0 16,0 0 0-16,0 0 0 0,0 0 0 0,0 0 0 0,0 0 0 0,0-1 0 0,0 1 0 0,0 0 0 16,-1-3 0-16,1 3 0 0,0 0 0 0,0 0 0 0,0 0 0 0,0 0 0 0,0 0 0 15,0 0 0-15,0 0 0 0,-1-1 0 0,1 1 0 0,0 0 0 0,0 0 0 0,0 0 0 0,0 0 0 0,0 0 0 16,-2-1 0-16,2 1 0 0,0 0 0 0,-1-1 0 0,1 1 0 0,0 0 0 0,-1 0 0 16,1 0 0-16,0 0 0 0,0-1 0 0,0 1 0 0,0 0 0 0,-1 0 0 0,1 0 0 0,0 0 0 15,-1 0 0-15,1 0 0 0,0 0 0 0,0 0 0 0,0 0 0 0,0 0 0 0,-1 0 0 0,1 0 0 0,0 0 0 16,0 0 0-16,0 0 0 0,0 0 0 0,-1 0 0 0,1 0 0 0,0 0 0 0,0-1 0 15,0 1 0-15,0 0 0 0,0 0 0 0,0 0 0 0,0 0 0 0,0 0 0 16,0 0 0-16,0 0 0 0,0 0 0 0,0 0 0 0,0 0 0 0,0 0 0 0,0 0 0 0,0 0 0 0,0 0 0 16,0 0 0-16,0 0 0 0,0 0 0 0,0 0 0 0,0 0 0 0,0 0 0 0,0 0 0 0,0 0 0 15,0 0 0-15,0 0 0 0,0 0 0 0,0 0 0 0,0 0 0 0,0 0 0 0,0 0 0 16,0 0 0-16,0 0 0 0,0 0 0 0,0 0 0 0,0 0 0 0,0 0 0 0,0 0 0 0,0 0 0 16,0 0 0-16,0 0 0 0,0 0 0 0,0 0 0 0,0 0 0 0,0 0 0 0,0 0 0 15,0 0 0-15,0 0 0 0,1 0 0 0,-1 0 0 0,0 0 0 0,0 0 0 0,0 0 0 0,0 0 0 16,0 0 0-16,0 0 0 0,0 0 0 0,0 0 0 0,0 0 0 0,0 0 0 0,1 0 0 0,-1 0 0 0,0 0 0 15,0 0 0-15,0 0 0 0,0 0 0 0,0 0 0 0,0 0 0 0,0 0 0 0,0-2 0 16,0 2 0-16,0 0 0 0,0 0 0 0,0 0 0 0,0 0 0 0,0 0 0 0,0 0 0 0,0 0 0 16,0 0 0-16,0 0 0 0,0 0 0 0,0-1 0 0,0 1 0 0,0 0 0 0,0 0 0 15,0 0 0-15,0 0 0 0,0 0 0 0,0 0 0 0,0 0 0 0,0 0 0 0,0 0 0 0,0 0 0 0,0-1 0 16,0 1 0-16,0 0 0 0,0 0 0 0,0 0 0 0,0 0 0 0,0 0 0 16,0 0 0-16,0 0 0 0,0-1 0 0,0 1 0 0,0 0 0 0,0 0 0 0,0 0 0 0,0 0 0 15,0 0 0-15,0 0 0 0,0 0 0 0,0 0 0 0,1-1 0 0,-1 1 0 0,0 0 0 0,1-1 0 0,-1 1 0 0,0 0 0 16,0 0 0-16,0 0 0 0,0 0 0 0</inkml:trace>
  <inkml:trace contextRef="#ctx0" brushRef="#br0" timeOffset="-48499.74">19229 9686 0 0,'0'0'495'0,"0"0"-526"16,5 4 31-16,-1 2 0 0,0-1 0 0,-2-1 0 0,0-1 0 0,1 1-53 15,0-1 53-15,0 1 0 0,0 1-50 0,0-1 50 0,1 0 0 0,-1 3-28 0,-3-7 28 0,0 0 0 0</inkml:trace>
  <inkml:trace contextRef="#ctx0" brushRef="#br0" timeOffset="-45747">23894 10793 0 0,'0'0'288'0,"0"0"-306"0,0 3 18 0,0 0 0 16,2 1 0-16,-2-1 0 0,0-1 0 0,1 4 0 0,-1-4 0 0,0 1 0 0,1 2-10 0,-1-3 10 0,0 2 0 15,1 1-4-15,-1-2 4 0,0 0 0 0,-1 2 0 0,1-5 0 0,0 0 0 0</inkml:trace>
  <inkml:trace contextRef="#ctx0" brushRef="#br0" timeOffset="-45211.84">23309 10669 0 0,'0'0'284'0,"0"0"-300"0,-1 4 16 0,0-1 0 0,0 0-5 16,1-2 5-16,0 0 0 0,-1 3-5 0,1-3 5 0,0 0 0 0,-1 2 0 0,1-2 0 0,0 0 0 0,-1 0-2 16,1 0 2-16,0 1 0 0,-1-1 4 0,0 0-4 0,0 0 0 0,0 1 3 0,-1-1-3 0,1 0 0 15,-1 0 0-15,2-1 0 0,0 0 0 0,0 0-1 0,0 0 1 0,0 0 0 0</inkml:trace>
  <inkml:trace contextRef="#ctx0" brushRef="#br0" timeOffset="-43828.08">23857 9337 0 0,'0'0'279'0,"0"0"-265"15,0 1-14-15,0 1 0 0,2 0 28 0,-2-1-28 0,0 0 0 0,1 3 0 16,-1-3 0-16,0 0 0 0,1 1 14 0,-1-1-14 0,0 1 0 0,0-1-9 0,0 1 9 0,0 0 0 0,0-2-18 16,0 0 18-16,0 0 0 0,-2 1 0 0,0-1 0 0,0 0 0 0,0 2-2 15,2-2 2-15,0 0 0 0,0 0 6 0,0 0-6 0,0 0 0 0</inkml:trace>
  <inkml:trace contextRef="#ctx0" brushRef="#br0" timeOffset="-36437.88">21693 11069 0 0,'0'0'417'0,"0"0"-361"0,0 0-56 0,0 0 0 0,1 3 0 0,-1-2 0 0,0 0 0 16,1 0 131-16,-1-1-131 0,0 0 0 0,1 1 114 0,-1-1-114 0,0 0 0 0,2 3-19 15,-2-2 19-15,0 0 0 0,1-1 0 0,0 0 0 0,0 0 0 0,0 3-106 0,0-3 106 0,0 0 0 16,1 0-114-16,-2 0 114 0,0 0 0 0,0 0-50 0,0 0 50 0,0 0 0 0</inkml:trace>
  <inkml:trace contextRef="#ctx0" brushRef="#br0" timeOffset="21153.49">13448 3669 0 0,'0'0'330'0,"0"0"-330"0,2 0 0 0,0 0 0 0,2 2-20 0,-3-2 20 16,0 0 0-16,0 2-19 0,0-1 19 0,0 1 0 0,1-1 4 0,-2-1-4 0,0 0 0 0</inkml:trace>
  <inkml:trace contextRef="#ctx0" brushRef="#br0" timeOffset="57255.93">6243 4366 0 0,'0'0'458'0,"0"0"-471"16,6-48 13-16,-1 1 0 0,1-1-43 0,-6 35 43 0,-2-2 0 0,-1 2 0 16,-2-1 0-16,1 1 0 0,-2-3-28 0,-5 2 28 0,2 2 0 0,-1-5-22 0,-13-6 22 0,-1-2 0 15,0 1-20-15,-6 5 20 0,0 1 0 0,-1-2 0 0,-4 5 0 0,-1-2 0 0,1-1-24 16,1 6 24-16,-3 0 0 0,-1-2-28 0,3 6 28 0,-3 1 0 0,2-3 5 0,-1 5-5 0,0 1 0 15,1-3 0-15,-2 5 0 0,1-2 0 0,-2-1 29 0,2 4-29 0,-1 0 0 16,0 0 2-16,3 1-2 0,0 0 0 0,-4 1 2 0,-1-1-2 0,-1 1 0 0,0 2 0 0,2-1 0 0,-1 2 0 0,-1 0-13 16,1 3 13-16,2-3 0 0,-1 4-23 0,0 0 23 0,3 1 0 0,-5-2-6 0,6 5 6 0,-1 0 0 15,-2 0 0-15,2 0 0 0,0-1 0 0,-2 3 12 0,2-1-12 0,1 1 0 0,-3 0 10 16,4 2-10-16,2-1 0 0,-3-1-12 0,3 4 12 0,1-1 0 0,-1 1 0 0,2 2 0 0,0 2 0 16,-2 1-4-16,2-1 4 0,3 2 0 0,-2 0 9 0,5-1-9 0,4-1 0 0,-4 0 1 15,3 0-1-15,1-1 0 0,-3 1 0 0,6 3 0 0,1 1 0 0,-2 1 4 0,5 0-4 0,-1 0 0 16,-1 3 7-16,9-4-7 0,-3 1 0 0,0 3 10 0,9-4-10 0,-2 1 0 0,-1 0 0 0,5-6 0 15,-2-2 0-15,3 3 10 0,3-3-10 0,0 0 0 0,3 1 8 0,5-2-8 0,0 0 0 16,0 0 6-16,3-1-6 0,-1-2 0 0,2 0 0 0,8 0 0 0,-1-1 0 0,-1 3 6 0,6-3-6 0,2-2 0 16,-2 1 11-16,3-1-11 0,-1 1 0 0,2 2 14 0,7-3-14 0,-2 1 0 0,1 1 0 15,-1-6 0-15,0 0 0 0,0 2 10 0,-1-5-10 0,1 0 0 0,2 1 3 0,-3-3-3 0,0-2 0 16,0 4-5-16,3-4 5 0,2 0 0 0,-1 2 0 0,3-5 0 0,2 2 0 0,-2-1-9 16,-1-2 9-16,-2-1 0 0,2 0-14 0,0-3 14 0,-3 1 0 0,1 0-13 0,-4-2 13 0,1 1 0 15,-1-1 0-15,-5-3 0 0,0 0 0 0,5 1-21 0,-10-2 21 0,0-1 0 0,5-2 24 16,-7 2-24-16,-1 0 0 0,4-3 23 0,-6 0-23 0,0 0 0 0,-1-1 0 0,-4 0 0 0,-1-1 0 15,1 0 24-15,-8 0-24 0,1 3 0 0,-1-3 9 0,-7 7-9 0,0 0 0 0,2 0 6 0,-2-1-6 16,-3-1 0-16,1-1 0 0,-2 0 0 0,1-1 0 0,-3 1-12 0,0-2 12 0,0 0 0 0,0-2-2 16,-3 1 2-16,0-1 0 0,-2 0 9 0,-1 1-9 0,0 1 0 0,0-1 0 0,-1 2 0 0,-1 1 0 15,-1-1-6-15,0 1 6 0,0 0 0 0,0 0 3 0,3 0-3 0,-2 1 0 0,-1-1-6 16,8 8 6-16,0 1 0 0</inkml:trace>
  <inkml:trace contextRef="#ctx0" brushRef="#br0" timeOffset="58524.08">6444 3627 0 0,'0'0'309'0,"0"0"-341"0,0-2 32 0,0 1 0 15,-2 0 0-15,2-1 0 0,0 1 0 0,2-1 20 0,-2 2-20 0,0-1 0 0,1 0 51 16,-1-1-51-16,0 1 0 0,2-1 32 0,-2 0-32 0,0 1 0 0,1-2 0 0,-1 1 0 0,0 0 0 0,1 0 14 16,-1 1-14-16,0-1 0 0,2-1 14 0,-2 2-14 0,0 1 0 0,2-1 16 0,-2-1-16 0,0 1 0 15,1 1 0-15,-1-1 0 0,0 0 0 0,2 0 4 0,-2 1-4 0,0 0 0 0,1-3-20 16,-1 3 20-16,0 0 0 0,0-2-8 0,0 2 8 0,0 0 0 0,-1 0 0 16,1 0 0-16,0 0 0 0,-3-3-21 0,1 3 21 0,1 0 0 0,0-2-22 0,1 2 22 0,0 0 0 0,-2-1 2 15,2 1-2-15,0 0 0 0,-2-1 0 0,2 1 0 0,0 0 0 0,-1-2-6 0,1 2 6 0,0 0 0 16,-3 0-26-16,3 0 26 0,0 0 0 0,0 0-14 0,0 0 14 0,0 0 0 0,-2-1 0 0,2 1 0 15,0 0 0-15,-1 0 6 0,1 0-6 0,0 0 0 0,0 1-6 0,0-1 6 0,0 0 0 0,0 0 28 16,0 0-28-16,0 0 0 0,3 0 0 0,-3 0 0 0,0 0 0 0,1 0 20 0,1 0-20 0,-2 0 0 16,1 0 10-16,-1 0-10 0,0 0 0 0,0 0 0 0,2 0 29 0,-2 0-29 0,0 0 0 0,2 0 0 15,-2 0 0-15,0 0 0 0,2-1 40 0,-2 1-40 0,0 0 0 0,2 0-2 0,-2 0 2 16,0 0 0-16,1-1-2 0,-1 1 2 0,0 0 0 0,2-1 0 0,-2 1 0 0,0 0 0 0,1-1 6 16,-1 1-6-16,0 0 0 0,2-1 14 0,-2 1-14 0,0 0 0 0,0-2-2 0,0 2 2 0,0 0 0 0,0-1 0 15,0 1 0-15,0 0 0 0,-2-1 0 0,2 0 0 0,0-1 0 0,-3 1-12 0,3 1 12 16,0-1 0-16,-3 0-19 0,3 1 19 0,0 0 0 0,-2-3 0 0,2 3 0 0,0 0 0 0,-2-2-46 15,2 2 46-15,0 0 0 0,-2-2-32 0,2 2 32 0,0 0 0 0,-1-3-4 0,1 3 4 0,0 0 0 16,-2 0 0-16,2 0 0 0,0 0 0 0,-1-1 8 0,1 1-8 0,0 0 0 0,0-2 14 16,0 2-14-16,0 0 0 0,-2 0-8 0,2 0 8 0,0 0 0 0,-1 0 0 0,1 0 0 0,0 0 0 15,0-2-16-15,0 2 16 0,0 0 0 0,0 0-14 0,0 0 14 0,0 0 0 0,0 0 6 16,0 0-6-16,0 0 0 0,0 0 0 0,0 0 0 0,0 0 0 0,0 0 28 0,0 0-28 0,0 0 0 16,0 0 20-16,0 0-20 0,0 0 0 0,0 0 2 0,0 0-2 0,0 0 0 0,0 0 0 0,0 0 0 15,0 0 0-15,-2 0-12 0,2 0 12 0,0 0 0 0,0 0 4 0,0 0-4 0,0 0 0 16,-1 0-10-16,1 0 10 0,0 0 0 0,0 0 0 0,0 0 0 0,0 0 0 0,-1 0-10 0,1 0 10 15,0 0 0-15,-1-1 2 0,1 1-2 0,0 0 0 0,-1 0 4 0,1 0-4 0,0 0 0 0,-1-1 0 16,1 1 0-16,0 0 0 0,-1-1 12 0,1 1-12 0,0 0 0 0,-2-3 10 0,2 3-10 0,0 0 0 16,-2-1 0-16,2 1 0 0,0 0 0 0,-1-2 0 0,1 2 0 0,0 0 0 0,-1-2 2 15,1 2-2-15,0 0 0 0,-2-2-13 0,2 2 13 0,0 0 0 0,0-1-22 0,0 1 22 0,0 0 0 16,-2-2 0-16,2 2 0 0,0 0 0 0,0-1-24 0,0 1 24 0,0 0 0 0,0-1-24 0,0 1 24 16,0 0 0-16,0 0 0 0,0 0 0 0,0 0 0 0,-2-1 0 0,2 1 0 0,0 0 0 0,0 0 12 15,0 0-12-15,0 0 0 0,0-2 22 0,0 2-22 0,0 0 0 0,0 0 18 0,0 0-18 16,0 0 0-16,0 0 0 0,0 0 0 0,0 0 0 0,0-1 14 0,0 1-14 0,0 0 0 0,0 0-10 15,0 0 10-15,0 0 0 0,-1 0-2 0,1 0 2 0,0 0 0 0,0-1 0 0,0 1 0 16,0 0 0-16,-3 0 0 0,3 0 0 0,0 0 0 0,0 0-2 0,0 0 2 0,0 0 0 0,-3 0 16 16,3 0-16-16,0 0 0 0,-1 0 0 0,1 0 0 0,0 0 0 0,-1 0 4 0,1 0-4 0,0 0 0 15,-1 0-4-15,1 0 4 0,0 0 0 0,0 0-26 0,0 0 26 0,0 0 0 0,-1 1 0 0,1-1 0 16,0 0 0-16,-1 3-8 0,1-2 8 0,0 0 0 0,-1-1 22 0,1 1-22 0,0 1 0 0,0 1 12 16,0-1-12-16,0 0 0 0,-1 2 0 0,1-2 0 0,0-1 0 0,0 4-13 0,0-2 13 15,0 0 0-15,0 3 10 0,0-2-10 0,0 0 0 0,1 1 51 0,-1-1-51 0,0 2 0 16,1 1 0-16,0 0 0 0,0-2 0 0,0 4 63 0,0-2-63 0,0-2 0 0,2 4 13 0,-3-2-13 15,1 0 0-15,1 0-15 0,-1 1 15 0,1-1 0 0,2 3 0 0,-4-2 0 0,1-1 0 0,2 2-3 16,-1-2 3-16,0 0 0 0,0 3 38 0,0-3-38 0,0 1 0 0,1 1 36 0,-2-1-36 16,1-2 0-16,1 3 0 0,-2-2 0 0,1 0 0 0,1 0-1 0,-2 0 1 0,1 0 0 0,1-1-9 15,-3-1 9-15,1 1 0 0,1 0 2 0,-2-3-2 0,0 2 0 0,0 0 0 0,0-1 0 0,0 0 0 16,-2 0 0-16,1 0 0 0,1-1 0 0,-5 0-10 0,5-3 10 0,0 0 0 0,0 0-37 16,0 0 37-16,0 0 0 0</inkml:trace>
  <inkml:trace contextRef="#ctx0" brushRef="#br0" timeOffset="58690.56">6561 3639 0 0,'0'0'524'0,"0"0"-496"0,4 2-28 0,0 0 0 16,3 0 0-16,-4-2 0 0,0 0 0 0,1 1 43 0,-1-1-43 0,0 0 0 0,3 3-12 15,-3-3 12-15,1 0 0 0,1 2-86 0,-1-2 86 0,1 0 0 0,-1 3 0 0,1-2 0 0,0 0 0 16,2 0-92-16,-1-1 92 0,-2 0 0 0,2 2-56 0,-2-1 56 0,0 1 0 0,2-2-4 0,-2 0 4 0,0 0 0 15,0 2 0-15,-1-2 0 0,0 0 0 0</inkml:trace>
  <inkml:trace contextRef="#ctx0" brushRef="#br0" timeOffset="58824.35">6831 3664 0 0,'0'0'457'0,"0"0"-457"16,0 2 0-16,0-2 0 0,2 3 63 0,-2-3-63 0,0 2 0 0,3 1 113 0,-3-1-113 0,0-1 0 15,2 1 52-15,-1-2-52 0,1 1 0 0,-1 0 0 0,1 0 0 0,-2 1 0 0,2-2-51 0,0 1 51 0,0 1 0 16,1-2-114-16,-1 1 114 0,0 0 0 0,0 1-98 0,1-1 98 0,-2-1 0 0,1 2 0 15,1-1 0-15,-2 0 0 0,1 3-15 0,-2-4 15 0,0 0 0 0</inkml:trace>
  <inkml:trace contextRef="#ctx0" brushRef="#br0" timeOffset="59124.24">7149 4011 0 0,'0'0'502'0,"0"0"-502"0,-4 2 0 0,1 2 0 0,-2 0 3 16,1-1-3-16,-1 0 0 0,2-2-20 0,-14 2 20 0,1 1 0 0,0 0-51 0,-5-1 51 0,0-2 0 0,-1 2 0 15,-19-3 0-15,1 2 0 0,-1-1-65 0,0 0 65 0,0 1 0 0,1 1-65 0,0-1 65 0,2 0 0 16,-2 2-9-16,1-3 9 0,0 2 0 0,0 1 0 0,1-1 0 0,0-2 0 0,-2 4 19 15,4-3-19-15,0 2 0 0,2-1 62 0,-3-1-62 0,0-2 0 0,1 3 18 0,0-1-18 0,2 2 0 16,-1 0 0-16,4-1 0 0,1 1 0 0,0-2 4 0,7 1-4 0,-1 0 0 0,1 0-22 0,2 0 22 0,1 2 0 16,-1-1 8-16,3-1-8 0,3 2 0 0,-3-1 0 0,12-1 0 0,1 0 0 15,-2-2 42-15,7-1-42 0,0 0 0 0</inkml:trace>
  <inkml:trace contextRef="#ctx0" brushRef="#br0" timeOffset="59458.17">6493 4329 0 0,'0'0'673'0,"0"0"-663"0,-3 2-10 0,0 2 0 0,-2 0 0 16,1 1 0-16,0-1 0 0,-1 3-10 0,-10 4 10 0,0 2 0 0,0-3-58 0,-1 3 58 16,2-3 0-16,-3 2-61 0,3-2 61 0,-2-1 0 0,2 3 0 0,7-9 0 0,1 2 0 15,0 1-26-15,1-2 26 0,1 0 0 0,-4 1-1 0,4-1 1 0,1 1 0 0,-3-1 18 0,3 0-18 0,0 0 0 16,-1 2 0-16,2-2 0 0,0 0 0 0,0 0-20 0,0 0 20 0,2 0 0 0,-3 1-45 0,3-1 45 15,0 0 0-15,3 0-42 0,-1 0 42 0,0 0 0 0,0 2 0 0,0-2 0 0,0 0 0 0,3 2-44 16,-2-1 44-16,1 0 0 0,1 0-32 0,1-1 32 0,0 1 0 0,-2 1-14 0,1 0 14 0,0-2 0 16,2 3 0-16,-1-3 0 0,-1 3 0 0,2-2 3 0,-2 0-3 0,1 1 0 0,1 0 20 15,-3 0-20-15,0-2 0 0,2 2 40 0,-3 1-40 0,0-3 0 0,2 1 0 0,-1 1 0 0,-1-1 0 16,0 0 34-16,-2 1-34 0,1-1 0 0,1 0 35 0,-3 1-35 0,0-1 0 0,1 0 54 0,-1 0-54 16,0-1 0-16,1 2 0 0,-1 0 0 0,0-1 0 0,0 1 68 0,0-1-68 0,0 1 0 15,0 1 84-15,0 0-84 0,0-1 0 0,2 0 71 0,-1 0-71 0,0-1 0 0,0 3 0 0,1-1 0 16,0-2 0-16,1 2 42 0,0-1-42 0,1-3 0 0,-2 4-4 0,2-3 4 0,0-1 0 0,3 5-23 15,-1-3 23-15,0-2 0 0,1 1 0 0,1-2 0 0,-2 1 0 0,2 1 5 0,-8-4-5 0,0 0 0 16,0 0 11-16,0 0-11 0,0 0 0 0</inkml:trace>
  <inkml:trace contextRef="#ctx0" brushRef="#br0" timeOffset="59741.3">6781 4653 0 0,'0'0'657'0,"0"0"-657"15,1 4 0-15,0 1 0 0,1-1 46 16,-1-2-46-16,0 2 0 0,-1-4 0 0,2 2 42 0,1 3-42 0,-1-2 0 0,2 2-1 0,-1 0 1 0,0 1 0 0,2-1 0 0,6 10 0 16,-1-1 0-16,2 2-8 0,0 0 8 0,-1 0 0 0,0 2-43 0,0-3 43 0,-1 2 0 0,0-2-43 15,0-1 43-15,0-1 0 0,-1 2 0 0,-3-2 0 0,1-1 0 0,1 4-63 0,-6-12 63 0,0 1 0 16,1 4-61-16,-2-5 61 0,0 1 0 0,2 2-24 0,-3-2 24 0,0-2 0 0,2 3 0 16,-4-1 0-16,1 1 0 0,0-1 1 0,-1 0-1 0,0 1 0 0,-1-2-10 0,-6 9 10 0,-3-2 0 15,0 1-27-15,5-8 27 0,0-1 0 0,0 2 0 0,-8 0 0 0,-1 1 0 0,0 1-25 0,-1-6 25 16,0 2 0-16,-2-1-27 0,5-2 27 0,-1 0 0 0,-1-4-22 0,10 3 22 0,0 1 0 0,-3-2 0 15,4 0 0-15,-2-1 0 0,1-1 1 0,2 1-1 0,0 0 0 0,1-1-8 0,0 0 8 0,0 2 0 16,-1-3-6-16,3 0 6 0,0 0 0 0,-3 0 0 0,4-1 0 0,0 1 0 0,-2-1 33 16,6-8-33-16,1-2 0 0,1 3 49 0,-6 13-49 0,0 0 0 0,0 0 24 0,0 0-24 0,0 0 0 0</inkml:trace>
  <inkml:trace contextRef="#ctx0" brushRef="#br0" timeOffset="62578.33">7023 3498 0 0,'0'0'595'0,"0"0"-622"15,7-7 27-15,-1 1 0 0,1-2 0 0,-4 6 0 0,0 0 0 0,0-2-35 0,-1 2 35 16,0 1 0-16,2-2-39 0,-1 3 39 0,-2 0 0 0,1-2-41 0,-1 2 41 0,1 0 0 0,0 1 0 0,-2 1 0 0,0 0 0 16,0 0-29-16,-5 10 29 0,-1-1 0 0,0 1-13 0,-3 3 13 0,0 1 0 0,-2 0 2 15,-3 2-2-15,1 0 0 0,-1 2 0 0,-11 12 0 0,0-1 0 0,-3 3 21 0,1-5-21 0,1 0 0 16,-2 2 20-16,4-2-20 0,0-1 0 0,0 3-1 0,1-5 1 0,1 2 0 0,-2 1 0 0,0 0 0 15,0-1 0-15,2 2 0 0,0-1 0 0,1-1 0 0,-2 0 4 0,2-1-4 0,-2 1 0 0,-1 0 36 16,6-1-36-16,-3 1 0 0,0-1 0 0,1-2 0 0,-1-2 0 0,-2 3 37 0,5 0-37 0,-1-1 0 16,-1 2 37-16,3-2-37 0,1 0 0 0,-4 0 6 0,4 1-6 0,2-2 0 0,-4 2 0 15,1-4 0-15,-1 2 0 0,1 1-37 0,1-3 37 0,2 0 0 0,-4 2-25 0,6-6 25 0,-3 2 0 16,0-1 10-16,3-4-10 0,-1 3 0 0,0 0 0 0,3-4 0 0,0 1 0 0,-2-1 14 16,8-8-14-16,-1 0 0 0,1 0-27 0,-2-1 27 0,1-1 0 0,-1 1-32 0,2-1 32 0,1 1 0 15,-3 0 0-15,5-5 0 0,0 0 0 0,0 1-31 0,0 0 31 0,0 0 0 0,-1 0-16 16,1 1 16-16,1-1 0 0,-3-1-10 0,0 1 10 0,0 0 0 0,0 1 0 0,1 0 0 0,0-2 0 0,-2 1 17 15,3-1-17-15,-2 0 0 0,0 0-1 0,0-1 1 0,1 1 0 0,-1-4-11 16,3 4 11-16,0 0 0 0</inkml:trace>
  <inkml:trace contextRef="#ctx0" brushRef="#br0" timeOffset="62894.66">6119 3485 0 0,'0'0'415'0,"0"0"-415"16,1 4 0-16,0-2 0 0,-1-2 0 0,2 4 37 0,-1-1-37 0,0-1 0 0,2 1 7 16,-1 3-7-16,1-3 0 0,0 3 18 0,4 10-18 0,2-1 0 0,1 2 0 0,2 3 0 0,0 0 0 0,0 1 64 15,9 18-64-15,0-2 0 0,-1 2 32 0,1-3-32 0,-1-2 0 0,1 0 33 0,-1 0-33 0,1-2 0 16,0 1 0-16,-1-3 0 0,0 1 0 0,0 2 37 0,1 1-37 0,0-1 0 0,-1 3 48 15,1-1-48-15,3 0 0 0,-4 3 1 0,4 0-1 0,-2 0 0 0,1-1 0 0,1-1 0 0,0-1 0 16,0 1-56-16,1 1 56 0,1 2 0 0,-1-3-6 0,1 3 6 0,1-1 0 0,0-1 21 16,-1 4-21-16,1 2 0 0,3-1 0 0,-6-1 0 0,2 1 0 0,-1 2 3 0,-1-2-3 0,0-1 0 15,0 4 11-15,3 0-11 0,0 0 0 0,-1-1-2 0,2 4 2 0,1-1 0 0,1 1 0 16,-3 3 0-16,2 0 0 0,1 2-49 0,0 3 49 0,2-3 0 0,-2 2-7 0,-7-7 7 0,2 2 0 0,3-1-33 16,-13-19 33-16,0 2 0 0</inkml:trace>
  <inkml:trace contextRef="#ctx0" brushRef="#br0" timeOffset="67832.87">15843 4108 0 0,'0'0'418'0,"0"0"-446"0,3 1 28 0,-1 1 0 0,0 0-36 0,-1-1 36 0,0-1 0 15,0 2 0-15,-1-1 0 0,0 0 0 0,0-1 0 0,2 3-24 0,-2-3 24 0,0 1 0 0,0 2 1 0,0-2-1 0,0 3 0 16,-1-3 25-16,0 2-25 0,0-2 0 0,-1 1 0 0,0 2 0 0,0-3 0 0,-1 3 16 16,0-1-16-16,0 1 0 0,-1 0 12 0,0 0-12 0,0-1 0 0,-2 2 23 0,-9 4-23 15,1 0 0-15,-3-2 0 0,-1 1 0 0,0 0 0 0,18-8 0 0,-19 8 35 0,0-2-35 0,-1 0 0 0,-2 3 27 16,4-5-27-16,-1 2 0 0,0 2 11 0,-1-4-11 0,-1-1 0 0,2 4 0 0,-1-3 0 0,0-2 0 16,1 3 10-16,-1-1-10 0,1-2 0 0,0 2-4 0,0-1 4 0,1-2 0 0,-2 2 2 15,1-2-2-15,1 1 0 0,-2 1 0 0,0-3 0 0,0 2 0 0,-1-1 22 0,0-1-22 0,1 0 0 16,-2 1 12-16,-12-1-12 0,0 0 0 0,-3 2 4 0,19-2-4 0,1 0 0 0,-1-2 0 0,-10 1 0 15,1 0 0-15,-1-1 25 0,14 0-25 0,-1 2 0 0,-2-4 44 0,2 1-44 0,1 3 0 0,-2-5 11 16,2 2-11-16,-1 0 0 0,-2-2 0 0,1 1 0 0,1 1 0 0,-2-4-7 0,3 2 7 0,-1 0 0 16,-1-2-13-16,1 0 13 0,1 1 0 0,-3 0 16 0,3-1-16 0,-1 0 0 0,-2 0 0 15,4 0 0-15,1-2 0 0,-2 0 37 0,2 2-37 0,1-3 0 0,-3 2 12 0,5-2-12 16,-1 0 0-16,-2 1 24 0,5-2-24 0,0 1 0 0,0-3 0 0,3 2 0 0,-1 0 0 0,0-2 13 16,2-2-13-16,0 4 0 0,0-3 29 0,2 2-29 0,0-1 0 0,0-2 30 0,1 1-30 0,0 0 0 0,2 2 0 15,1-2 0-15,0 0 0 0,1-1 36 0,1 1-36 0,1 1 0 0,0-3 25 0,1 2-25 16,0-1 0-16,3 1-19 0,1-2 19 0,-1 2 0 0,1-1 0 0,2 0 0 0,0 1 0 0,1-3-27 15,0 3 27-15,1-1 0 0,2 0-15 0,0 1 15 0,-1 0 0 0,1 0 6 0,14-8-6 0,-1 0 0 16,0 0 0-16,-2 6 0 0,1 3 0 0,-1-3-3 0,-3 5 3 0,0 0 0 0,2-1 26 16,-2 4-26-16,0-1 0 0,3 2 9 0,-4 0-9 0,-1 1 0 0,3-1 0 0,-1 2 0 0,-1-2 0 15,-1-1 6-15,1 4-6 0,1 1 0 0,1-2 0 0,-1 4 0 0,1 1 0 0,-2-4-13 16,1 3 13-16,0 0 0 0,2 0 0 0,-2 1 0 0,-1 0 0 0,2 2 22 0,2 1-22 0,-1-1 0 16,1 1 40-16,0 0-40 0,-1-1 0 0,1 2 26 0,-4-1-26 0,2 3 0 0,1-1 0 0,-4 0 0 15,0 0 0-15,0 2 27 0,-2 0-27 0,0-1 0 0,0 0 7 0,1 3-7 0,-1 0 0 16,1 0 2-16,-12-1-2 0,0-2 0 0,3 2 0 0,-3-1 0 0,1 1 0 0,1 1 17 0,-2 1-17 0,0-1 0 15,3 1 17-15,-3 1-17 0,0-1 0 0,3 3 12 0,-3-1-12 0,-1-1 0 0,3 1 0 16,-3 4 0-16,0-4 0 0,1 2 3 0,-3 2-3 0,0-1 0 0,3 1-5 0,-4 1 5 0,0-1 0 16,0 1-7-16,-1 0 7 0,-1 0 0 0,1 1 0 0,-4-1 0 0,0-1 0 0,1 2 0 15,-3-1 0-15,0 0 0 0,0 0 10 0,-1-3-10 0,-1 2 0 0,-1 2 23 0,-1-3-23 0,1-1 0 16,0 1 0-16,-1-1 0 0,0 0 0 0,-3 1 13 0,0-1-13 0,0 0 0 0,-3 0 20 16,0 0-20-16,0-2 0 0,-1 1 5 0,-2-2-5 0,0 1 0 0,-1 0 0 0,-2-2 0 0,1 1 0 0,-3-2-3 15,0 0 3-15,0-1 0 0,-1 3-18 0,1-3 18 0,-1-2 0 0,-2 3-6 16,2-3 6-16,-1 1 0 0,-1 1 0 0,-14 2 0 0,1-1 0 0,-1 1-7 0,3-4 7 0,1-2 0 0,-3 4-15 15,6-4 15-15,0-2 0 0,-2 1-7 0,2-1 7 0,1 1 0 0,-1 0 0 0,5-2 0 0,1-1 0 16,-1 2 5-16,0-2-5 0,-1 0 0 0,0-2 5 0,4 1-5 0,-1-1 0 0,-1 0-14 16,1-2 14-16,1 1 0 0,-1-1 0 0,-2 0 0 0,1-1 0 0,0 0-25 0,1 1 25 0,0-2 0 15,0-2-4-15,0 1 4 0,0-3 0 0,-2 2 4 0,4-1-4 0,0-2 0 0,-2 3 0 16,11 2 0-16,0 1 0 0,-3 0-5 0,1-1 5 0,0 1 0 0,1-1-7 0,0-1 7 0,-1 0 0 16,0-2-9-16,0-1 9 0,0 1 0 0,0-3 0 0,2 3 0 0,0-2 0 0,-1-2-16 0,2 2 16 15,0-1 0-15,-1-2 5 0,3 2-5 0,-1-1 0 0,-1 0 11 0,4-3-11 0,0 1 0 16,-2 1 0-16,4-2 0 0,0 0 0 0,-3 0 22 0,5 1-22 0,0 0 0 0,-2-1-19 0,4 0 19 0,0 1 0 15,-1-3-17-15,3 0 17 0,0 1 0 0,0 0 0 0,2 1 0 0,0-1 0 0,1-3-21 16,0 4 21-16,0-1 0 0,2-2-18 0,0 3 18 0,1 0 0 0,2-4 7 0,0 2-7 0,1 3 0 16,1-3 0-16,1 1 0 0,1 2 0 0,-1-2 12 0,2 2-12 0,0 0 0 0,1-2-17 15,11-6 17-15,0 0 0 0,3-2-19 0,-5 6 19 0,1 0 0 0,3 0 0 0,-4 5 0 0,0 1 0 16,2-3-8-16,-3 6 8 0,0 1 0 0,1-4-21 0,-3 7 21 0,0 0 0 0,0-1 24 16,-1 2-24-16,0 2 0 0,0-3 0 0,1 3 0 0,-1 2 0 0,-1-3 16 0,1 4-16 0,1 0 0 15,-1-1 3-15,1 1-3 0,0 0 0 0,3 0 0 0,-1 1 0 0,1 0 0 0,1 2 0 0,-1 1 0 16,-1 0 0-16,1 0-17 0,0 1 17 0,1-1 0 0,0 1-11 0,-1-1 11 0,0 0 0 0,2 3-7 15,-3 0 7-15,0 0 0 0,2 0 0 0,-1 3 0 0,-2-1 0 0,3 1-4 0,-3 0 4 16,-1 1 0-16,-1 0 11 0,-1 0-11 0,0-1 0 0,0 3 17 0,-4-3-17 0,-1 1 0 0,3 0 0 16,-11-5 0-16,0 0 0 0,1 4 24 0,-1-3-24 0,1 1 0 0,1 3 18 0,-1 0-18 0,-1 2 0 15,2-2-11-15,-2 2 11 0,1-1 0 0,-1 2 0 0,0 1 0 0,0 0 0 0,1 2 1 0,-3-2-1 16,0 1 0-16,3 2 7 0,-4-2-7 0,0 1 0 0,1 3-10 0,-3-4 10 0,0 1 0 16,1 2 0-16,-4-2 0 0,0 0 0 0,0-2-3 0,-3 2 3 0,-1 1 0 0,0 0 6 0,-1-3-6 15,1 2 0-15,-2 1 1 0,-2-2-1 0,1 0 0 0,0 2 0 0,-2-3 0 0,-1 0 0 0,-1 2 14 16,-2-3-14-16,0-2 0 0,-1 4-1 0,1-4 1 0,0 1 0 0,-3 0-9 15,-11 6 9-15,-1 0 0 0,1 2 0 0,2-8 0 0,0 2 0 0,-2-1 12 0,2-4-12 0,0 1 0 0,-1-1 5 16,2-2-5-16,0 1 0 0,0 1-6 0,3-5 6 0,0 1 0 0,-2 2 0 0,0-6 0 0,0 2 0 16,-2 1-12-16,4-3 12 0,0 0 0 0,-2 0-13 0,-2-1 13 0,0-1 0 0,-3 2-4 15,3-2 4-15,0 0 0 0,0-2 0 0,-1 2 0 0,1-1 0 0,-2-3-10 0,0 2 10 0,1-2 0 16,-1 1-11-16,1-1 11 0,0 3 0 0,-1-6-12 0,1 4 12 0,-1-2 0 0,1 0 0 0,4 1 0 16,1 0 0-16,-2-1 1 0,1 0-1 0,0-2 0 0,-1 0 1 0,5 0-1 0,0 0 0 0,0-1 6 15,8 4-6-15,1-2 0 0,-1 0 0 0,0 0 0 0,0-1 0 0,-2 0 12 16,3-1-12-16,0-1 0 0,-3 1-3 0,3 0 3 0,0-2 0 0,-2-2 9 0,3 1-9 0,-1 1 0 0,-1-3 0 15,4 1 0-15,0-1 0 0,-1 0-21 0,2-2 21 0,1 2 0 0,0-3-35 0,3 2 35 16,0-1 0-16,-2-1-16 0,4 2 16 0,0 0 0 0,-1-4 0 0,2 2 0 0,0 2 0 0,1-3-7 16,1 2 7-16,0 0 0 0,0-2-7 0,3 0 7 0,1 0 0 0,-1 0-12 0,2-1 12 0,0 1 0 0,2 1 0 15,1-1 0-15,-1 0 0 0,1 0-9 0,0 1 9 0,0 0 0 0,3-1-8 16,-1 1 8-16,1 0 0 0,2 1-2 0,11-12 2 0,0 2 0 0,0 0 0 0,0 6 0 0,-1-1 0 16,0 0 5-16,-1 6-5 0,0 0 0 0,2-4 8 0,-3 6-8 0,1 0 0 0,0-1-5 15,-4 5 5-15,0 1 0 0,2-3 0 0,-4 5 0 0,1 1 0 0,1-3 8 0,0 3-8 0,1-1 0 16,0 1 4-16,-1 2-4 0,1-2 0 0,3 1-7 0,0 1 7 0,-1 2 0 0,3-2 0 0,1 2 0 15,-1 0 0-15,0 1 3 0,1 2-3 0,-1 0 0 0,0 1-10 0,-2-1 10 0,2 1 0 0,-1 3-6 16,-1-3 6-16,0 0 0 0,1 3 0 0,-3-2 0 0,1 0 0 0,2 2 10 0,-3 1-10 0,-1 1 0 16,2 0 9-16,-5 0-9 0,0 1 0 0,2 1 27 0,-12-4-27 0,1-1 0 0,1 2 0 15,-1 0 0-15,1-1 0 0,1 3 15 0,0-2-15 0,-1 0 0 0,1 3-17 0,0-1 17 0,-1 1 0 16,1 0 22-16,1 1-22 0,0-1 0 0,0 3 0 0,-2-1 0 0,0-1 0 0,2 2 7 16,-4-1-7-16,0 2 0 0,3 0 7 0,-4-1-7 0,1 1 0 0,0 1 11 0,-4-1-11 0,0-1 0 0,1 2 0 15,-3 1 0-15,0-2 0 0,2 0 4 0,-4 1-4 0,0-2 0 0,0 2-8 0,-2-1 8 16,0 1 0-16,-3 0 2 0,0-1-2 0,0 0 0 0,-1 0 0 0,0 0 0 0,0-2 0 15,-3 3-13-15,-1-2 13 0,1 1 0 0,0-1-7 0,-3 0 7 0,1 0 0 0,-1 1-12 0,-2-2 12 0,1 1 0 16,-1-1 0-16,-1 0 0 0,0 0 0 0,-1-1-6 0,-1 0 6 0,1-1 0 0,-2 4-8 16,-1-4 8-16,0 1 0 0,0 0-4 0,-14 4 4 0,-1 0 0 0,0 2 0 0,5-5 0 0,-2-1 0 15,0 3-8-15,1-5 8 0,-1-1 0 0,0 0 2 0,3-3-2 0,0 1 0 0,-2 0 1 16,2-5-1-16,0 2 0 0,-1-1 0 0,5-2 0 0,-1 0 0 0,-1 1-14 0,-1-2 14 0,1 0 0 0,1-1-10 16,-2 0 10-16,-1 0 0 0,0 0 5 0,1-1-5 0,-1 1 0 0,-1 0 0 15,0-2 0-15,1 2 0 0,-2-1 10 0,3-1-10 0,0 1 0 0,-2-3-1 0,1 2 1 0,0-1 0 16,-1 0-4-16,5-3 4 0,0 3 0 0,-2-2 0 0,1 0 0 0,-1 0 0 0,0-1-14 15,4-1 14-15,0 1 0 0,-1-2-20 0,1 1 20 0,0 1 0 0,-2-4-7 0,13 5 7 0,-1 0 0 0,0-1 0 16,-7-4 0-16,-1-1 0 0,0-1-14 0,9 6 14 0,1 0 0 0,-3-2-13 0,2 1 13 16,1-1 0-16,0 0-4 0,0-1 4 0,1 0 0 0,0-1 0 0,2-1 0 0,-1 1 0 0,0-3-7 15,2 0 7-15,0 1 0 0,0-3-20 0,1 1 20 0,1-1 0 0,-2 0-6 0,4 0 6 0,0-1 0 16,-2-1 0-16,3 1 0 0,0 0 0 0,2 0 3 0,0 0-3 0,0 0 0 0,3-1 8 16,0 2-8-16,-1-1 0 0,2-2-12 0,1 2 12 0,1 1 0 0,-1-2 0 0,1 1 0 0,0 0 0 0,3-1-26 15,-1 3 26-15,0 0 0 0,2-3-18 0,1 2 18 0,-1 1 0 0,2-2 10 16,1 2-10-16,1 0 0 0,-1 0 0 0,3 1 0 0,-1 0 0 0,0 1-1 0,12-7 1 0,1 1 0 0,0-2-24 15,-3 6 24-15,0 0 0 0,3-2-37 0,-5 8 37 0,-1 0 0 0,4-3 0 0,-3 5 0 0,0-1 0 16,0 1-28-16,-2 3 28 0,0-1 0 0,1 2-14 0,-1 0 14 0,0 1 0 0,1-2 5 16,-3 4-5-16,0-2 0 0,0-2 0 0,2 4 0 0,-1 0 0 0,-1 0 17 0,3 3-17 0,1 0 0 15,0 0 12-15,-1 0-12 0,-1 2 0 0,4-1 7 0,-1 0-7 0,0 0 0 0,2 2 0 16,-1 1 0-16,0 0 0 0,0 1 1 0,1 1-1 0,-1 0 0 0,1 2 13 0,-2 0-13 0,-1 0 0 0,2 2 9 16,-5-1-9-16,2-1 0 0,-1 3 0 0,-2-2 0 0,-1 1 0 0,3 1 8 15,-2 2-8-15,-1-1 0 0,3 2 22 0,-4-1-22 0,0-2 0 0,1 4 25 0,-4-1-25 0,1 0 0 0,0 1 0 16,-6-3 0-16,1 1 0 0,0 1 6 0,-5-1-6 0,0 0 0 0,1-1 12 0,-7-6-12 15,1-1 0-15,1 0 14 0,-3 2-14 0,0-1 0 0,2 2 0 0,-2 1 0 0,0 1 0 0,2 1-12 16,-2 0 12-16,0 1 0 0,2 0 10 0,-2 3-10 0,0-1 0 0,-1 1 2 0,-1 0-2 0,0 0 0 16,-1-1 0-16,-2 1 0 0,1 0 0 0,-2 0-2 0,-2-3 2 0,0 0 0 0,-1 3 5 15,-1-1-5-15,1-2 0 0,-3 2 16 0,1-4-16 0,0 3 0 0,-2-1 0 0,-1-1 0 0,-1-1 0 0,0 3 6 16,-2-4-6-16,1 1 0 0,-1-1-2 0,-1 0 2 0,0 0 0 0,-2 0 3 0,-11 3-3 0,0 2 0 16,-1 3 0-16,2-10 0 0,0 0 0 0,-1 2 14 0,3-5-14 0,0 0 0 15,-3 1 7-15,4-3-7 0,-1-2 0 0,0 5-10 0,-1-5 10 0,1 1 0 0,0-2 0 16,4-1 0-16,1 0 0 0,0 0-21 0,-1-1 21 0,-1 0 0 0,1-1 10 0,0-1-10 0,-1 0 0 15,-1 0 7-15,0-2-7 0,0 2 0 0,-1-5 0 0,0 4 0 0,2-1 0 0,-2-2-4 0,1 1 4 16,1 0 0-16,0-2-34 0,0 2 34 0,0-2 0 0,-2-1-23 0,4-2 23 0,0-1 0 0,0 0 0 16,1 1 0-16,0-1 0 0,-2 0-26 0,6-3 26 0,0 1 0 0,1 1-21 0,-1-1 21 0,0 2 0 15,-1-5-4-15,10 9 4 0,-1 1 0 0,1-3 0 0,1 0 0 0,-1 0 0 0,1-2-10 16,0 0 10-16,0 0 0 0,-1-2-3 0,2 0 3 0,0 0 0 0,-1-1 0 0,1-2 0 0,1 1 0 16,0-2 0-16,3 0 0 0,0 1 0 0,0-3-10 0,2 3 10 0,0-1 0 0,0-2 0 15,2 1 0-15,0 1 0 0,1-1-11 0,1 0 11 0,0-2 0 0,0 2 0 0,2-1 0 0,0-1 0 0,3 1-19 16,1 1 19-16,-1 0 0 0,0-2 6 0,10-7-6 0,0-2 0 0,1-1 4 0,0 7-4 15,0 0 0-15,0 0 0 0,0 4 0 0,-1 2 0 0,2-3 2 0,1 5-2 0,-2 1 0 0,1-3-10 16,2 6 10-16,0-1 0 0,1-1-17 0,0 5 17 0,-1 0 0 0,2-2 0 0,-2 2 0 0,0 0 0 16,1 1-13-16,2 1 13 0,-1 0 0 0,0-1-11 0,1 3 11 0,0 0 0 0,2 0-10 15,0 1 10-15,0-1 0 0,3 1 0 0,-2 1 0 0,0 0 0 0,3-1 3 0,-2 3-3 0,0 0 0 16,3 0 14-16,-4 2-14 0,0 0 0 0,-1 0-6 0,1 2 6 0,-1 1 0 0,0 0 0 0,2 0 0 16,-1 1 0-16,0 1 1 0,-2 2-1 0,1 0 0 0,0 3 33 0,-2-2-33 0,1 1 0 15,0 0 27-15,-4-1-27 0,-1 1 0 0,2-1 0 0,-5 2 0 0,-1 1 0 0,3 0-3 16,-5-1 3-16,1 0 0 0,3 3 12 0,-7-2-12 0,0 2 0 0,3-1 37 0,-10-4-37 0,0 0 0 0,2-1 0 15,7 9 0-15,0 2 0 0,2 1 28 0,-11-9-28 0,0-1 0 0,2 2 29 0,0-1-29 0,-1 0 0 16,1 3-5-16,-3-1 5 0,0 0 0 0,2 2 0 0,-2-2 0 0,-1 1 0 0,2 1-6 16,-3-2 6-16,0 1 0 0,0 1 8 0,-2-2-8 0,0 2 0 0,1 0 2 0,-2 0-2 0,0-1 0 15,0 2 0-15,-2-4 0 0,0 3 0 0,0 0 0 0,-1-3 0 0,-1 1 0 0,0-1 21 16,-1 0-21-16,0 0 0 0,-1 0 10 0,-2-1-10 0,1-1 0 0,0 3 0 0,-3-5 0 0,0 2 0 0,-1 0 13 16,-1-2-13-16,1 1 0 0,-2-1 14 0,2-1-14 0,0 1 0 0,-3 0 2 0,1-3-2 15,0 3 0-15,0-1 0 0,-1-2 0 0,1 2 0 0,-1-3-9 0,1 0 9 0,0 0 0 0,0 2-2 16,1-3 2-16,-1 1 0 0,1-2-7 0,0 0 7 0,0 1 0 0,-1-1 0 15,9-3 0-15,0 0 0 0,-1 3-5 0,1-3 5 0,0 0 0 0,-2 1-35 0,2-1 35 0,0 0 0 0,-2 0-59 16,1 0 59-16,-1 0 0 0,0 0 0 0,1 0 0 0,-1 0 0 0</inkml:trace>
  <inkml:trace contextRef="#ctx0" brushRef="#br0" timeOffset="68550.68">15565 4139 0 0,'0'0'398'0,"0"0"-398"16,0 3 0-16,0 0 0 0,0 1-7 0,0-1 7 0,0 0 0 0,2 1-10 15,0-2 10-15,-1 1 0 0,0 1 20 0,1 0-20 0,1 1 0 0,0-1 0 0,0 2 0 0,0-2 0 16,0 1 25-16,1 1-25 0,0-1 0 0,2 2 18 0,6 7-18 0,0-1 0 0,1 2 6 16,0-3-6-16,1 0 0 0,2 4 0 0,-1-4 0 0,-1 0 0 0,2 2 6 0,-2-2-6 0,1 1 0 0,1 0 15 15,-3-1-15-15,-1-1 0 0,2 3 39 0,0-5-39 0,-1 2 0 0,1 2 0 16,0-3 0-16,0 1 0 0,-1-1 30 0,0-1-30 0,1 1 0 0,0 0 52 0,0 1-52 0,0 0 0 0,2-1 51 16,-3 0-51-16,1 0 0 0,-1 3 0 0,1-1 0 0,-1 0 0 0,4-1 47 0,-4-1-47 0,0 1 0 15,2 0 60-15,-1-1-60 0,1 1 0 0,2 0 49 0,-2 0-49 0,-1-2 0 0,1 5 0 16,-15-14 0-16,0 0 0 0,0 0 11 0,26 21-11 0,1 3 0 0,-1-1-1 0,-13-11 1 0,-1-1 0 15,2-2-3-15,-2 0 3 0,1-1 0 0,0 4 0 0,-2-5 0 0,1 2 0 0,-1 1-1 0,0-1 1 16,1 1 0-16,-1-2 28 0,-1 3-28 0,2-2 0 0,0 1 13 0,-3 0-13 0,1-1 0 0,1 1 0 16,-11-10 0-16,0 0 0 0,0 0 12 0,19 16-12 0,-1 0 0 0,3 0 22 15,-18-13-22-15,0 1 0 0,1-2 40 0,-1 0-40 0,1 1 0 0,1 0 0 0,-1 1 0 0,0 0 0 0,0-1 28 16,0 0-28-16,0 1 0 0,2-1 18 0,-2 1-18 0,0-1 0 0,2 2 11 0,-1-1-11 16,0-2 0-16,1 3 0 0,0 0 0 0,-1 0 0 0,1-2 10 0,-1 1-10 0,0 1 0 15,2 0 3-15,-2 0-3 0,0-2 0 0,1 1 21 0,-1 1-21 0,1-1 0 0,-1 0 0 0,-1-1 0 0,0 1 0 16,1 0 29-16,-1-1-29 0,0-1 0 0,1 2 21 0,-2-2-21 0,1-1 0 0,-1 4 0 15,-1-3 0-15,0 0 0 0,2 0 0 0,-2-1 0 0,0 1 0 0,1 1-19 0,-2-3 19 0,0 1 0 16,3 2-6-16,-2-2 6 0,0 0 0 0,0 1-6 0,-1 0 6 0,0-2 0 0,1 1 0 0,-1 0 0 16,0 0 0-16,2 1-5 0,-2-2 5 0,0 0 0 0,0 2 3 0,0-2-3 0,0 0 0 15,0 1 9-15,0-1-9 0,0 0 0 0,0 0 0 0,-1 0 0 0,0 0 0 0,2 1-2 0,-2-1 2 0,0 0 0 16,2 2-8-16,-2-2 8 0,0 0 0 0,2 1-2 0,-2-1 2 0,0 0 0 0,1 0 0 16,-1 0 0-16,0 0 0 0,0 0-22 0,0 0 22 0,0 0 0 0,-1 0-69 0,-1 0 69 0,1 0 0 15,0-1-123-15,-1 1 123 0,0 0 0 0,-1-2 0 0,3 2 0 0,0 0 0 0</inkml:trace>
  <inkml:trace contextRef="#ctx0" brushRef="#br0" timeOffset="70685.99">17832 3941 0 0,'0'0'407'0,"0"0"-398"15,-8-30-9-15,-1 1 0 0,0-3 0 0,3 18 0 0,0-1 0 0,0-1-24 16,-3 1 24-16,1 3 0 0,0-5-38 0,-4 5 38 0,2 0 0 0,0-2-12 0,-3 3 12 16,1 0 0-16,-2 2 0 0,0 1 0 0,-1-2 0 0,0 2 6 0,-1 2-6 0,-1 0 0 0,0-2-2 0,-1 5 2 15,-2-1 0-15,2-1-1 0,-3 2 1 0,0 2 0 0,0-2 0 0,-2 3 0 0,1 0 0 0,-1 0 5 16,-16 3-5-16,1-1 0 0,-2 2 14 0,4-1-14 0,2 2 0 0,0 0 12 16,3 3-12-16,1 1 0 0,-2 1 0 0,5 1 0 0,1 1 0 0,-1-1 27 0,-1 4-27 0,1-1 0 0,-2 3 33 15,3 1-33-15,0-1 0 0,0 4 7 0,3-2-7 0,-2 1 0 0,0 0 0 0,2 2 0 0,0-2 0 16,0 2 0-16,2 4 0 0,0-3 0 0,-1 2 10 0,5 2-10 0,-1-1 0 0,0 1 22 15,1 1-22-15,1 0 0 0,-2 4 0 0,6-4 0 0,-2-1 0 0,0 3 36 0,5 0-36 0,-1-1 0 16,1 2 45-16,4-2-45 0,0 0 0 0,-3 2 10 0,5-2-10 0,0 0 0 0,-1 1 0 0,4 0 0 16,0-1 0-16,-1 2 13 0,5 0-13 0,0-1 0 0,0 0 7 0,-4-30-7 0,0 0 0 0,0 0-16 15,19 54 16-15,0 2 0 0,0-1 0 0,-4-30 0 0,-2 0 0 0,2 2 0 16,2-3 0-16,1 0 0 0,-1 2 6 0,4-5-6 0,-1-1 0 0,0 4 24 0,1-3-24 0,1-1 0 16,1 2 0-16,-2-5 0 0,1-1 0 0,1 2 18 0,5-3-18 0,-2 0 0 0,2 2 60 0,2-4-60 0,0 1 0 15,-1 0 56-15,3-3-56 0,-1 0 0 0,1 1 0 0,2-4 0 0,-1 1 0 0,2 0 45 16,0-5-45-16,-1 1 0 0,0 1 32 0,0-4-32 0,-1 0 0 0,0 0 36 0,-1-3-36 0,-1 0 0 15,1 0 0-15,1-3 0 0,-1-1 0 0,3 1 55 0,-2-4-55 0,0-1 0 0,1 0 54 0,-1 0-54 16,0-2 0-16,1 1 43 0,0-1-43 0,0 1 0 0,1-4 0 0,-5 2 0 0,0-1 0 0,3-1 1 16,-5-3-1-16,0 1 0 0,2-1-15 0,-5-2 15 0,0 0 0 0,1-1-14 15,-4-3 14-15,0 0 0 0,2-2 0 0,-1 0 0 0,0-2 0 0,1 1-26 0,-2 1 26 0,0-1 0 0,2-1-36 16,-6-2 36-16,-1 2 0 0,3-1-38 0,-3-1 38 0,0-1 0 0,1 1 0 0,-5-1 0 0,1 0 0 16,1-1-24-16,-6-1 24 0,1 0 0 0,-1 0-29 0,-4 0 29 0,1-1 0 0,1 0-25 15,-5 1 25-15,0 0 0 0,0-2 0 0,-3 3 0 0,0-1 0 0,0 0-15 0,-3 6 15 0,-1-1 0 16,1-3-24-16,-2 4 24 0,1-2 0 0,-2 1-18 0,-5 1 18 0,1 1 0 0,-1-1 0 0,0 3 0 15,1 1 0-15,-2-1-16 0,-3 2 16 0,0 1 0 0,1 0-7 0,-5 1 7 0,1 0 0 0,-4 0-18 16,2 3 18-16,1 1 0 0,-1-2 0 0,-3 5 0 0,-1-1 0 0,1-1-21 16,-3 2 21-16,-1 1 0 0,1-2-20 0,-2 4 20 0,0-1 0 0,-2 2-31 0,-1 2 31 0,0 1 0 0,-1-4 0 15,-3 8 0-15,-2-1 0 0,1-2-32 0,2 4 32 0,-1 0 0 0,1-2-20 0,-1 3 20 0,-2 0 0 16,2 2-20-16,-1-1 20 0,1 0 0 0,-1 0 0 0,-4 4 0 0,2-1 0 0,-2 2-10 16,-1 1 10-16,0 2 0 0,1 0-7 0,-11 2 7 0,1-1 0 0,0 3-29 0,-1 3 29 0,-1-3 0 15,-2 2 0-15,5 2 0 0,0-1 0 0,-1 1-38 0,4 4 38 0,-1-1 0 16,1-1-33-16,-5 0 33 0,2 0 0 0,-3 2-16 0,12-5 16 0,-2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377.1958" units="1/cm"/>
          <inkml:channelProperty channel="Y" name="resolution" value="657.57574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6-06-11T11:36:57.2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27301 5889 0 0,'0'0'328'0,"0"0"-338"16,0 0 10-16,0 0 0 0,3 0 16 0,-3 0-16 0,0 0 0 0,-1-1 0 0,1 1 0 0,0 0 0 0,-3 0 24 15,1 0-24-15,0 0 0 0,0-2 29 0,-1 2-29 0,0 0 0 0,0-1 25 16,-1 1-25-16,0 0 0 0,4 0 0 0,-5-1 0 0,-13 1 0 0,1 0 0 0,17 0 0 0,-16-3 16 0,-4 3-16 0,1 0 0 0,-3 0 2 15,0-1-2-15,0 0 0 0,1-1-10 0,-3 2 10 0,-1 0 0 0,1-2 0 0,-16 0 0 0,-1 0 0 16,-2 1-4-16,7-1 4 0,1-1 0 0,-1-1 22 0,2 3-22 0,1-1 0 0,-1-3 32 16,-2 2-32-16,2 2 0 0,-3-1 0 0,0 0 0 0,0-2 0 0,-1-2 11 0,4 3-11 0,1 1 0 0,-3-1 3 15,4 0-3-15,-1 1 0 0,0-3-16 0,-3 4 16 0,-1-2 0 0,-1 1 0 0,1 1 0 16,-1 0 0-16,-1-3-14 0,-2 3 14 0,2 0 0 0,-1 0-13 0,-1-1 13 0,1 1 0 0,-3-3-7 16,0 1 7-16,0 2 0 0,-1-1 0 0,1 1 0 0,2-1 0 0,-4 0-5 0,3 0 5 0,-1 2 0 15,-2-1 7-15,2-2-7 0,-2 1 0 0,1 0 1 0,-1 1-1 0,2 0 0 0,-1 0 0 16,3 0 0-16,0-1 0 0,1 1-2 0,-3 1 2 0,0 0 0 0,-1-1 27 0,1 1-27 0,1 0 0 15,-2-1-1-15,1 1 1 0,-2 0 0 0,2 0 0 0,-3 0 0 0,2 0 0 0,-1 0-7 16,1 0 7-16,1 0 0 0,-2-2-4 0,4 2 4 0,-1 0 0 0,0-1 6 0,1 0-6 0,1 1 0 16,-3-1 0-16,6 1 0 0,0 0 0 0,-2-3-2 0,4 3 2 0,1 0 0 0,-2-2 8 15,1 1-8-15,-1 0 0 0,0 1 12 0,4-3-12 0,-1 3 0 0,-1-2 0 0,7 1 0 0,-2-1 0 0,-1 0 12 16,2 0-12-16,0-1 0 0,-2 0 17 0,5 0-17 0,0 0 0 0,-2 0 17 0,6 0-17 0,-1 1 0 16,-1-1 0-16,8 1 0 0,-2 0 0 0,1 1 8 0,0-1-8 0,1 1 0 0,-1-1 15 15,10 1-15-15,0-1 0 0,-2 1-2 0,3 0 2 0,0 0 0 0,-2-2 0 0,1 1 0 0,0 1 0 16,-3-2-8-16,1 1 8 0,0 0 0 0,-3 1-18 0,8 1 18 0,0 0 0 0,-2-3-18 15,1 3 18-15,0 0 0 0,-1-1 0 0,-2 1 0 0,2 0 0 0,0-2-1 0,-1 2 1 0,0 0 0 0</inkml:trace>
  <inkml:trace contextRef="#ctx0" brushRef="#br0" timeOffset="3303.81">16237 6041 0 0,'0'0'292'0,"0"0"-292"16,7-1 0-16,0 0 0 0,-1 0-20 0,11-1 20 0,1-1 0 0,1 0-12 15,-1 1 12-15,2 1 0 0,1-3-4 0,-2 3 4 0,1 0 0 0,2 0 0 0,-2 1 0 0,1 0 0 16,0-2 0-16,-3 2 0 0,2 0 0 0,0 0 6 0,-2 0-6 0,0 0 0 0,0 0 0 16,-1 0 0-16,-2 0 0 0,1 0 0 0,-4 0 0 0,1 0 0 0,1-1-3 0,-10 1 3 0,0 0 0 0,0-1-3 15,0 1 3-15,-1 0 0 0,2-1 0 0,-3 1 0 0,0 0 0 0,1-1 0 16,-2 1 0-16,0 0 0 0,2-2 0 0,-3 2 0 0,0 0 0 0,0 0 0 0,0 0 0 0,0 0 0 0</inkml:trace>
  <inkml:trace contextRef="#ctx0" brushRef="#br0" timeOffset="9509.76">21542 6482 0 0,'0'0'349'0,"0"0"-349"0,7-2 0 0,-1 1 0 0,1-1-5 0,-5 2 5 0,0 0 0 15,2-2-3-15,-3 2 3 0,0 0 0 0,3-2-7 0,-4 2 7 0,0 0 0 0,1-1 0 16,-2 1 0-16,0 0 0 0,-2 0-14 0,0 0 14 0,0 0 0 0,-2 2-12 0,-10-1 12 0,0 0 0 0,0 2 2 16,-4 1-2-16,0-2 0 0,-2 2 0 0,-1-2 0 0,0 2 0 0,1 1-1 0,0-1 1 0,-1 0 0 15,1 1 0-15,0-1 0 0,0-3 0 0,-3 4-4 0,6-3 4 0,-1 1 0 0,-3-1 0 16,6 1 0-16,-2-1 0 0,2 1 3 0,2-2-3 0,1-1 0 0,-1 2-6 0,9-2 6 0,1 0 0 0,-1 2-4 15,3-2 4-15,0 0 0 0</inkml:trace>
  <inkml:trace contextRef="#ctx0" brushRef="#br0" timeOffset="12329.54">6951 14798 0 0,'0'0'481'0,"0"0"-484"0,0 0 3 0,0 0 0 0,0 0 0 16,0 0 0-16,0 0 0 0,0 0-10 0,0 0 10 0,0 0 0 0,0 0 0 0,0 0-34 0,0 0 34 0,0 0 0 16,0 0 0-16,0 0 0 0,0 0 0 0,0 0 0 0,-20 45 0 0,1-1 0 0,0 2 8 15,18-41-8-15,0 0 0 0,0 2 10 0,1-2-10 0,0-1 0 0,-1 2 4 0,1-2-4 0,0 0 0 0,0 0 0 16,0 0 0-16,0-1 0 0,-2 1 24 0,2-1-24 0,0 0 0 0,0 1-2 0,0-2 2 16,0 0 0-16,-1 2-4 0,1-2 4 0,0 1 0 0,0-1 0 0,0-1 0 0,0 0 0 0,-4 2-14 15,4-2 14-15,-2 0 0 0,1 3 2 0,0-3-2 0,0 0 0 0,0 0 25 16,0-1-25-16,0 0 0 0,0 2 0 0,0-2 0 0,0 0 0 0,-2 1 28 0,3-1-28 0,-2 0 0 0,-1-1 30 15,2 1-30-15,-2 0 0 0,1-1-5 0,0 0 5 0,0 0 0 0,-2 0 0 0,2 0 0 0,0 0 0 16,-1-1 4-16,2 1-4 0,-2 0 0 0,-2-2 10 0,3 3-10 0,0-1 0 0,-1-2 1 16,1 2-1-16,-1 1 0 0,2-4 0 0,-2 2 0 0,1-1 0 0,1 2-3 0,-1 0 3 0,1-1 0 15,-1-1-22-15,1 1 22 0,0 0 0 0,-1 0-34 0,1 1 34 0,0 0 0 0,-1-2 0 16,2 1 0-16,0 0 0 0,-1-1-54 0,1 3 54 0,0-1 0 0,-3-4-18 0,3 5 18 0,0-1 0 0,0-3 33 16,0 4-33-16,0-1 0 0,0-1 0 0,0 1 0 0,0 0 0 0,1-1 51 0,-1 2-51 0,0 0 0 15,0 0 2-15,0 0-2 0,0 0 0 0</inkml:trace>
  <inkml:trace contextRef="#ctx0" brushRef="#br0" timeOffset="40023.69">14401 8819 0 0,'0'0'444'0,"0"0"-419"16,0 2-25-16,0 2 0 0,1 1 14 0,-1-4-14 0,0 0 0 0,0 1 0 0,0-1 0 0,0 0 0 0,0 2-35 16,0-2 35-16,0-1 0 0,0 2-69 0,0-1 69 0,0 0 0 0,-1 3-57 15,1-4 57-15,0 0 0 0</inkml:trace>
  <inkml:trace contextRef="#ctx0" brushRef="#br0" timeOffset="68552.53">4104 16393 0 0,'0'0'489'0,"0"0"-515"0,-8 56 26 0,-1 0 0 16,-1 1-63-16,7-41 63 0,0 0 0 0,0 1 0 0,0-3 0 0,1 3 0 0,-2-1-45 0,2-1 45 16,-1-1 0-16,0 3-10 0,-1-3 10 0,1-1 0 0,0 2 23 0,-1-4-23 0,1 1 0 15,-1 0 0-15,1-2 0 0,0 0 0 0</inkml:trace>
  <inkml:trace contextRef="#ctx0" brushRef="#br0" timeOffset="70387.58">2250 12691 0 0,'0'0'562'0,"0"0"-562"16,0 0 0-16,0 0 0 0,0 0 0 0,0 0 0 0,0 0 0 0,0 0 0 0,15 51 0 0,0 0 0 16,0 1 0-16,-12-43 0 0,0-2 0 0,0 4-1 0,0-3 1 0,1 1 0 0,-1 0-1 0,0 0 1 0,0-1 0 15,1 2 0-15,0-2 0 0,0 0 0 0,-1 3-1 0,0-4 1 0,0 1 0 0,3 4-2 16,-3-3 2-16,0 0 0 0,3 1-1 0,-3-1 1 0,1 1 0 0,1-1 0 0,3 12 0 0,2 0 0 16,-1 2-1-16,-7-15 1 0,1 2 0 0,3 0-1 0,-3 0 1 0,0-1 0 0,3 0-1 15,1 10 1-15,1 1 0 0,0 0 0 0,2-2 0 0,-3-1 0 0,3 2-1 0,-3-1 1 0,2-2 0 16,-1 3-1-16,1-4 1 0,0 1 0 0</inkml:trace>
  <inkml:trace contextRef="#ctx0" brushRef="#br0" timeOffset="80213.81">22862 7517 0 0,'0'0'287'16,"0"0"-287"-16,0 0 0 0,0 0 0 0,1 2-4 0,-1-2 4 0,0 0 0 0,2 1 22 15,-2-1-22-15,0 0 0 0,1 0 50 0,-1 0-50 0,0 0 0 0,3 0 0 0,-3 0 0 0,0 0 0 16,1-1 42-16,-1 1-42 0,0 0 0 0,2 0 10 0,-2 0-10 0,0 0 0 0,2-2-12 16,-1 2 12-16,0 0 0 0,0 0 0 0,0 0 0 0,0 0 0 0,1 0-24 0,0 0 24 0,0 0 0 15,0 0-15-15,1 2 15 0,-1-1 0 0,2 0-9 0,0 0 9 0,-1-1 0 0,1 2 0 16,1 0 0-16,0 0 0 0</inkml:trace>
  <inkml:trace contextRef="#ctx0" brushRef="#br0" timeOffset="138622.59">10428 8415 0 0,'0'0'408'0,"0"0"-408"0,4-2 0 0,0 0 0 0,-4 2 0 0,5-4 0 15,-3 4 0-15,1-1 0 0,-1-2-5 0,0 2 5 0,0 0 0 0,0 0-9 16,1 1 9-16,-1 0 0 0,0-2 0 0,-1 2 0 0,0 0 0 0,2-1-2 0,-1 1 2 0,0 0 0 0,0 0 2 16,-1 0-2-16,0 0 0 0,2 1 23 0,-1 0-23 0,0 0 0 0,-2-1 0 0,2 2 0 0,-1-1 0 0,0 0 0 15,3 2 17-15,-3-1-17 0,0 0 0 0,-1-2 0 0,3 2-1 0,-2 0 1 0,0 1 0 0,0 1-8 16,0-2 8-16,0 0 0 0,0 2 0 0,-1-1 0 0,0 1 0 0,1-2-11 0,-1 2 11 0,0-1 0 0,-2 1-11 15,1-1 11-15,0 0 0 0,-1 0 1 0,0 1-1 0,0-1 0 0,2-3 0 0,-3 3 0 0,-1-1 0 0,1 1 0 16,-1 0 0-16,0 1 0 0,0-2 0 0,-2 2-14 0,1-3 14 0,-1 3 0 0,-1-3-17 16,0 0 17-16,1 0 0 0,-2 1 0 0,1-2 0 0,0 0 0 0,0 2-7 0,7-2 7 15,0 0 0-15,0 0-17 0,-16-2 17 0,1 0 0 0,-3 0-6 0,9 1 6 0,1-3 0 0,-1 3 0 16,2-3 0-16,0 2 0 0,-1-3-2 0,0 3 2 0,1-2 0 0,-1-1-3 0,2 0 3 0,-1 1 0 0,0-1 1 16,2 1-1-16,-1 0 0 0,0-2 0 0,1 2 0 0,-1 0 0 0,1 0 9 0,2 1-9 15,0 0 0-15,-2-3 13 0,3 3-13 0,0 0 0 0,-2-1 20 0,1 2-20 0,1 0 0 16,0-1 0-16,1 0 0 0,0 2 0 0,-2-2 9 0,2 2-9 0,0 0 0 0,0-2 13 0,1 2-13 0,0 0 0 15,-2 0 10-15,2 1-10 0,0 0 0 0,-2-2 0 0,2 2 0 0,0 0 0 0,-2 0 8 16,1 0-8-16,0 0 0 0,0 1 6 0,0-1-6 0,0 0 0 0,-1 2-11 0,1-1 11 16,0 0 0-16,-3 1 0 0,2-1 0 0,0 0 0 0,-1 1-16 0,0 0 16 0,0-2 0 0,0 4-12 15,-1-2 12-15,1 0 0 0,-1 0 3 0,-1 0-3 0,1 1 0 0,-1-2 0 0,1 0 0 0,0 0 0 16,-2 2 3-16,0-2-3 0,1 0 0 0,-1 3-3 0,6-4 3 0,0 0 0 0,0 0 0 16,-10 2 0-16,-1 1 0 0,-1 0 0 0,7-3 0 0,-1 0 0 0,-1 2 0 0,2-2 0 0,0 0 0 15,-1 2 6-15,2-2-6 0,0 0 0 0,-1 1-8 0,1-1 8 0,1 0 0 0,-2 1 0 0,2-1 0 16,0 0 0-16,0 2-18 0,1-2 18 0,0 0 0 0,-2 1-17 0,1-1 17 0,1 0 0 0,0 1 3 15,1-1-3-15,0 0 0 0,-1 1 0 0,2 0 0 0,0 0 0 0,-2 2 18 0,2-2-18 0,0 1 0 16,-1 0 23-16,1 0-23 0,0 1 0 0,1-2 34 0,0 3-34 0,0-1 0 0,1 1 0 16,-2 0 0-16,1 1 0 0,2-1 40 0,1 1-40 0,-1 0 0 0,0 2 22 0,1-1-22 0,0 0 0 15,0 1 11-15,0 1-11 0,0-2 0 0,3 3 0 0,-2-1 0 0,0 0 0 0,0 1-5 16,8 10 5-16,0 0 0 0,0 2 2 0,-1-3-2 0,-1 3 0 0,3-2 9 0,-4-1-9 0,0 0 0 16,2 0 0-16,-2-2 0 0,-1 1 0 0,2 0 5 0,-3-3-5 0,0 1 0 0,1 2-4 15,0-4 4-15,-1-1 0 0,0 2-1 0,-5-10 1 0,0 0 0 0,1 2 0 0,-2-1 0 0,0-2 0 0,2 2-31 16,-2-2 31-16,0 0 0 0,3 2-37 0,-3-1 37 0,0 1 0 0,2-1-35 0,-2 1 35 15,0-2 0-15,3 3 0 0,-2-1 0 0,0 0 0 0,1 0-26 0,-1 0 26 0,0-2 0 0</inkml:trace>
  <inkml:trace contextRef="#ctx0" brushRef="#br0" timeOffset="139005.45">10714 8451 0 0,'0'0'454'0,"0"0"-439"16,1 2-15-16,0-2 0 0,1 3 26 0,-1-2-26 0,0 0 0 0,1 2 14 0,-1-1-14 0,0-1 0 0,1 2 0 15,-1-1 0-15,1 0 0 0,-1 1-20 0,-1-2 20 0,0 1 0 0,1 2-28 16,-1-3 28-16,0 1 0 0,1 2-29 0,-1 0 29 0,0-3 0 0,-2 3 0 0,1-1 0 0,-1 1 0 16,0-2-27-16,0 2 27 0,0-1 0 0,-1 1-9 0,0 0 9 0,0-3 0 0,-1 4-3 15,0-1 3-15,-1-1 0 0,-1 2 0 0,0-2 0 0,0 0 0 0,0 1 1 0,-2-3-1 0,1 1 0 0,-1 2-3 16,8-4 3-16,0 0 0 0,0 0 3 0,0 0-3 0,0 0 0 0,0 0 0 0,0 0 0 15,0 0 0-15,0 0 7 0,-32 6-7 0,1-1 0 0,0 2-5 0,25-7 5 0,-1 0 0 0,0 1-7 16,2-1 7-16,0 0 0 0,0 0 0 0,2 0 0 0,-1 0 0 0,0 0 9 0,2 0-9 0,0 0 0 16,-2 0 2-16,3 0-2 0,0 0 0 0,-2 1 23 0,3 0-23 0,0 1 0 0,-2-2 0 15,2 2 0-15,0-1 0 0,0 2 35 0,1 1-35 0,0-1 0 0,0 0 44 0,0 1-44 0,0 0 0 0,2 0 41 16,-1 2-41-16,0-1 0 0,2 2 0 0,5 8 0 0,-1 2 0 0,3-2 39 16,0 3-39-16,-1-1 0 0,1-2 37 0,0 1-37 0,-1-1 0 0,1 1 9 0,-1-2-9 0,-1 0 0 0,0 1 0 15,1-1 0-15,-2 0 0 0,0-1-3 0,-5-6 3 0,0-2 0 0,2 2-8 0,-1-2 8 16,-1 0 0-16,0 1-12 0,-1-1 12 0,0 1 0 0,1-1 0 0,-1 1 0 0,0-3 0 0,0 1-28 15,-1 1 28-15,0-1 0 0,2 1-37 0,-2-1 37 0,0 0 0 0,0 2-37 0,-1-2 37 0,0 1 0 16</inkml:trace>
  <inkml:trace contextRef="#ctx0" brushRef="#br0" timeOffset="139155.74">10797 8772 0 0,'0'0'519'0,"0"0"-519"0,0 0 0 0,0 0 0 0,2 4 20 15,-2-4-20-15,0 1 0 0,1 2 37 0,0-2-37 0,0 0 0 0,0 1-7 0,-1-1 7 0,0 1 0 0,2-1 0 16,-1 0 0-16,0-1 0 0,0 3-47 0,0-3 47 0,0 1 0 0,0 2-59 0,0-2 59 0,0 1 0 16,2 1-62-16,-1-2 62 0,0 0 0 0,0 2 0 0,-2-3 0 0,0 0 0 0</inkml:trace>
  <inkml:trace contextRef="#ctx0" brushRef="#br0" timeOffset="139706.71">11126 8631 0 0,'0'0'524'0,"0"0"-524"0,0 1 0 0,0 0 0 0,-2 1 27 0,2-2-27 0,0 0 0 0,-2 2 60 15,1-2-60-15,0 0 0 0,0 1 25 0,1-1-25 0,0 0 0 0,-2 1 0 16,1-1 0-16,0 0 0 0,0 3-27 0,0-3 27 0,0 0 0 0,0 0-64 0,0 1 64 16,-1 1 0-16,0-2-49 0,2 0 49 0,0 0 0 0,0 0 0 0,0 0 0 0,0 0 0 0,0 0-33 0,0 0 33 0,0 0 0 15,0 0-19-15,0 0 19 0,0 0 0 0,0 0-20 0,0 0 20 0,0 0 0 0,0 0 0 16,0 0 0-16,0 0 0 0,0 0-27 0,0 0 27 0,0 0 0 0,0 0-30 0,-7 9 30 0,1 0 0 15,-1 0-27-15,7-9 27 0,0 0 0 0,1 2 0 0,0-2 0 0,0 0 0 0,0 1-25 16,0-1 25-16,0 0 0 0,1 0-8 0,-1 0 8 0,0 0 0 0,1-1 3 0,-1 1-3 0,0 0 0 0,3-2 0 16,-3 2 0-16,0 0 0 0,3 0 17 0,-3 0-17 0,0 0 0 0,1-2 11 15,-1 2-11-15,0 0 0 0,0-1-2 0,0 1 2 0,0 0 0 0,0-2 0 0,0 2 0 0,0 0 0 0,0 0-1 16,-1 0 1-16,0 0 0 0,2-2 6 0,-2 2-6 0,0 0 0 0,1 2 25 0,-1-2-25 16,0 0 0-16,0 0 0 0,0 2 0 0,0 0 0 0,2 1 43 0,-2-1-43 0,0-1 0 0,1 3 34 15,-1-3-34-15,0 2 0 0,1 1 5 0,-1-1-5 0,0 0 0 0,2 1 0 0,-2-4 0 0,0 0 0 16,0 0-7-16,2 9 7 0,-1 2 0 0,2-1-8 0,-2-4 8 0,0-1 0 0,0 2-15 15,0 0 15-15,0-1 0 0,0 0 0 0,0 0 0 0,0 1 0 0,2 2-16 0,-2-3 16 0,0 2 0 0,2 0-17 16,-1-1 17-16,0 0 0 0,0 1-11 0,0 0 11 0,1 1 0 0,-1 0 0 16,0-2 0-16,0 2 0 0,2-1-9 0,-1 0 9 0,0 1 0 0,0 2-5 0,0-4 5 0,0 2 0 0,1 0-4 15,0 1 4-15,-1-1 0 0,2 2 0 0,-2-2 0 0,0 1 0 0,2 1-2 0,-5-11 2 0,0 0 0 16,0 0 14-16,13 30-14 0,-1 2 0 0,1 0 11 0,-9-24-11 0,-1 2 0 0,2 0 0 16,-2-2 0-16,0 0 0 0,0 3 8 0,0-4-8 0,0 0 0 0,0 3-4 15,0-3 4-15,-1 1 0 0,1 2-3 0,-1-4 3 0,0 2 0 0,1 0 0 0,-2-1 0 0,0-2 0 0,1 5 17 16,-2-5-17-16,0 2 0 0,1-1 22 0,-2 0-22 0,0-2 0 0,0 1 23 0,-1-1-23 0,-1 1 0 15,1-1 0-15,-1 0 0 0,0-1 0 0,-2 0 17 0,1-1-17 0,0 0 0 0,-2 3 7 16,0-4-7-16,0 1 0 0,-1 0-3 0,0-2 3 0,0 0 0 0,-1 3 0 0,-1-3 0 0,1 0 0 0,-1-3-12 16,-10-1 12-16,1 0 0 0,-3-3-20 0,4 0 20 0,1 1 0 0,-3-5-6 0,12 7 6 0,0 1 0 15,-2-4 0-15,3 2 0 0,0-1 0 0,0 1-5 0,2-1 5 0,0-1 0 0,-1 1-22 16,2 0 22-16,0 0 0 0,0-3-23 0,3-8 23 0,0-1 0 0,-1-1 0 0,6 1 0 16,0 0 0-16,1-1-27 0,2 2 27 0,0 0 0 0,2 0-35 0,-10 17 35 0,0 0 0 0</inkml:trace>
  <inkml:trace contextRef="#ctx0" brushRef="#br0" timeOffset="140172.9">13024 8847 0 0,'0'0'317'0,"0"0"-317"16,0 2 0-16,0 0 0 0,0 1 0 0,0 0 0 0,0-2 0 0,0 1 7 0,0 0-7 15,0 0 0-15,0 3 30 0,0-3-30 0,0-1 0 0,0 4 7 16,0-2-7-16,0 0 0 0,0 1 0 0,0-2 0 0,0 1 0 0,-1 3-14 0,1-2 14 0,0 0 0 0,-2 0-12 16,2 1 12-16,0-1 0 0,-2 2-9 0,1-3 9 0,0 1 0 0,-1 3 0 0,0-3 0 0,-1 0 0 0,0 2-3 15,1-3 3-15,0 1 0 0,-2 2 6 0,1-3-6 0,0 0 0 0,-2 1 20 0,1-2-20 0,-1 1 0 16,0 1 0-16,0-3 0 0,0 0 0 0,0 2 20 0,0-1-20 0,-1-1 0 0,0 0 14 16,0-1-14-16,0 0 0 0,-1-1 13 0,0-2-13 0,0 1 0 0,0 0 0 0,1-1 0 15,0-1 0-15,-3 1 20 0,2-1-20 0,0 0 0 0,0-3 18 0,-7-6-18 0,1-1 0 0,-3 1 18 16,5-4-18-16,-1 2 0 0,-1 0 0 0,9 8 0 0,0 0 0 0,-1-2 10 0,-3-8-10 0,1 0 0 15,0 1 11-15,3-2-11 0,0 0 0 0,-2-1-3 0,4 2 3 0,0-1 0 0,-3 0 0 16,4 1 0-16,0 1 0 0,0-2-9 0,1 1 9 0,0 2 0 0,2-2 3 0,-1 3-3 0,1 1 0 0,1-3-4 16,-2 10 4-16,0 0 0 0,2 0 0 0,-2 0 0 0,1 2 0 0,1-3-28 0,-1 2 28 0,0-1 0 15,0 1-31-15,-1 1 31 0,0 1 0 0,2-5-47 0,-1 5 47 0,0-2 0 0</inkml:trace>
  <inkml:trace contextRef="#ctx0" brushRef="#br0" timeOffset="140306.78">12890 8450 0 0,'0'0'546'0,"0"0"-546"16,1 4 0-16,0 2 0 0,1 2-25 0,-1-6 25 0,0 0 0 0,1 2-64 15,-1-2 64-15,0 1 0 0,1-1-72 0,0 0 72 0,0 1 0 0,0 2 0 0,0-4 0 0,0 1 0 0,2 2-58 16,-4-4 58-16,0 0 0 0</inkml:trace>
  <inkml:trace contextRef="#ctx0" brushRef="#br0" timeOffset="140726.12">12508 8743 0 0,'0'0'340'0,"0"0"-324"0,2 1-16 0,0 0 0 0,0 1 29 15,0-1-29-15,0 0 0 0,2 1 0 0,-1-2 0 0,0 0 0 0,1 3 5 16,1-3-5-16,-1 0 0 0,0 2-22 0,0-2 22 0,1 0 0 0,0 2-33 0,0-2 33 0,0 0 0 0,-5 0 0 0,5 0 0 0,-1 0 0 0,1 0 0 16,0 0-27-16,-1 0 27 0,0 0 0 0,1 2-20 0,-5-2 20 0,0 0 0 0,0 0-20 15,0 0 20-15,0 0 0 0,0 0 0 0,0 0 0 0,0 0 0 0,0 0-10 0,0 0 10 0,0 0 0 16,0 0-2-16,14 3 2 0,-1 0 0 0,2 3 0 0,-14-6 0 0,0 4 0 0,1-3 0 16,-2 2 0-16,0-1 0 0,1 1 0 0,-1 0 0 0,0-2 0 0,-1 3 0 0,1-1 0 0,0 1 0 15,-2 0 0-15,1-1 0 0,0 0 0 0,-1 1 0 0,0 1 0 0,0-2 0 0,0 2 0 16,0-1 0-16,0 0 0 0,-2 1 0 0,1-2 0 0,0 2 0 0,0-1 0 0,0 1 0 0,0-2 0 0,-2 1 0 15,2 0 0-15,0-1 0 0,-2 1 10 0,1-1-10 0,0 0 0 0,0 1 12 0,-1-2-12 0,1-1 0 16,-1 3 26-16,1-4-26 0,0 1 0 0,-2 3 0 0,1-4 0 0,-1 0 0 0,1 0 25 16,-2 0-25-16,1 0 0 0,0-2 14 0,-1-1-14 0,1 1 0 0,-1 0 14 0,1 0-14 0,0-2 0 15,-2 1 0-15,2-1 0 0,0 0 0 0,-2-3 12 0,1 3-12 0,1-2 0 0,-1-1 3 0,-6-10-3 16,0 0 0-16,0 0-1 0,3 0 1 0,1-1 0 0,-2 0 0 0,3 0 0 16,1 0 0-16,0 1 4 0,2-1-4 0,-1 3 0 0,0-3-2 0,4 3 2 0,0-1 0 0,-1 0 2 0,2 3-2 0,0-1 0 15,0 0 0-15,1 10 0 0,0 1 0 0,1-4-15 0,-1 7 15 0,0 0 0 16,0 0-25-16,1-9 25 0,0 2 0 0,1-4-29 0,-2 5 29 0,0 3 0 0,2-3 0 0,-2 1 0 0,0-1 0 15</inkml:trace>
  <inkml:trace contextRef="#ctx0" brushRef="#br0" timeOffset="140874.5">12474 8362 0 0,'0'0'562'0,"0"0"-562"15,0 2 0-15,0 1 0 0,0-1-4 0,0 1 4 0,0-1 0 0,1 1-11 0,-1 0 11 16,0-1 0-16,2 1-48 0,-2-1 48 0,0 0 0 0,2 1 0 0,-1 0 0 0,0-1 0 0,0 0-74 15,0-1 74-15,0 0 0 0,0 2-55 0,0-1 55 0,0-1 0 0,1 1-45 0,-2-2 45 0,0 0 0 16,0 0 0-16,0 0 0 0,0 0 0 0</inkml:trace>
  <inkml:trace contextRef="#ctx0" brushRef="#br0" timeOffset="141541.56">12197 8374 0 0,'0'0'303'0,"0"0"-289"0,0 2-14 0,0 2 0 0,-2 0 27 16,2 0-27-16,0 0 0 0,-1 3 0 0,1-2 0 0,0 0 0 0,-1 1 19 15,1 1-19-15,0-2 0 0,1 4 2 0,-1-2-2 0,0 0 0 0,1 0-8 0,-1 2 8 0,0 0 0 16,2-1 0-16,-1 2 0 0,0 0 0 0,0-2-13 0,1 14 13 0,0-2 0 0,0 3 0 0,0-2 0 0,0 1 0 16,1-2 13-16,-3-1-13 0,0-2 0 0,2 2 0 0,-2-10 0 0,0-1 0 15,1 0 4-15,-1-2-4 0,0 1 0 0,-1 1-12 0,1-2 12 0,0 1 0 0,-2 0-4 0,1-1 4 0,-1 0 0 16,-1 2 0-16,1-1 0 0,0-2 0 0,0 2-15 0,-1-2 15 0,0 1 0 0,0 1-21 15,-1-3 21-15,0 2 0 0,-1 1-1 0,1-1 1 0,0-2 0 0,-1 3 0 0,0-2 0 0,0-1 0 16,-3 0-3-16,3 1 3 0,0-2 0 0,-1 2 8 0,0-2-8 0,0 0 0 0,-1 1 4 16,1-3-4-16,0 1 0 0,-1 0 0 0,0-2 0 0,1 0 0 0,-1 1-12 0,1-1 12 0,0 0 0 0,-4-1-12 15,4-2 12-15,0 1 0 0,-1 0-8 0,1-2 8 0,-1 1 0 0,1-1 0 0,1 0 0 0,0-1 0 16,-1 0 3-16,6 5-3 0,0 0 0 0,0 0 10 0,-9-13-10 0,1 0 0 0,-1-2 16 16,7 8-16-16,0-1 0 0,-4 1 0 0,5 0 0 0,0 0 0 0,-2 0 6 0,3 1-6 0,0-1 0 0,-1 0 4 15,1 0-4-15,0 1 0 0,1-1 1 0,0 2-1 0,0-1 0 0,2 1 0 16,1 2 0-16,-2 0 0 0,0-3-5 0,0 5 5 0,0-2 0 0,2 0 6 0,-4 3-6 0,0 0 0 0,0 0 3 15,6-1-3-15,0 0 0 0,1-1 0 0,-4 2 0 0,0 0 0 0,1 2-9 0,-2 0 9 0,0 0 0 16,2 1-4-16,-2-2 4 0,0 2 0 0,0 1-3 0,-1-1 3 0,0 0 0 0,1 2 0 16,-2-1 0-16,0 0 0 0,3 3 6 0,-3-2-6 0,0 0 0 0,0 2 13 0,-1-2-13 15,-1 0 0-15,0 2 18 0,0 0-18 0,0 0 0 0,-1-1 0 0,0 1 0 0,0-1 0 0,-1 1 6 16,1-1-6-16,0 1 0 0,-3 1-8 0,6-8 8 0,0 0 0 0,0 0-11 0,-9 13 11 0,0-1 0 16,0 3 0-16,2-9 0 0,2 0 0 0,0 4-5 0,0-5 5 0,0 3 0 0,0-3-5 15,0 2 5-15,1-1 0 0,-1 3-4 0,1-3 4 0,0 0 0 0,-1 2 0 0,2-1 0 0,-1 0 0 16,0 0 1-16,2-1-1 0,0 0 0 0,-2 3 12 0,2-3-12 0,0 0 0 0,0 1 15 15,2 0-15-15,0-1 0 0,-2 2 0 0,2-3 0 0,0 2 0 0,1 0 13 0,0 2-13 0,0-2 0 0,0 0 3 16,1 1-3-16,0-2 0 0,0 2-5 0,0 0 5 0,0-1 0 0,1 0 0 0,-1 0 0 0,0 1 0 16,2-1-7-16,-2-1 7 0,0 1 0 0,2 1-8 0,-2-1 8 0,0-1 0 0,0 1-5 15,-1-2 5-15,0 0 0 0,2 3 0 0,-3-3 0 0,0 0 0 0,2 1 1 0,-2-2-1 0,0 2 0 16,-2-1 4-16,1-3-4 0,0 1 0 0,-2 1 21 0,1-1-21 0,0-1 0 0,-2 2 0 16,0-2 0-16,0 1 0 0,-2-2 30 0,0 0-30 0,0 0 0 0,0 1 30 0,-1-2-30 0,-2 0 0 15,1 0 36-15,-10-3-36 0,1 1 0 0,-2-4 0 0,2-2 0 0,-2 1 0 0,1 0 33 16,3-3-33-16,-1 3 0 0,1-2 14 0,2-1-14 0,-2 1 0 0,1-2 9 0,2 0-9 0,1-1 0 0,-2 1 0 15,5-2 0-15,0 1 0 0,-2-2 0 0,3 3 0 0,1-4 0 0,-2 2 3 16,4 0-3-16,0 1 0 0,0-2-8 0,4 14 8 0,0 0 0 0,0 0 0 0,0-24 0 0,0 1 0 0,1-1-6 16,3 10 6-16,0 2 0 0,0-1-12 0,4 0 12 0,-1 0 0 0,1 0-21 0,1 1 21 15,0 1 0-15,3-2 0 0,-1 3 0 0,0-1 0 0,3 2-46 0,-1 0 46 0,0 0 0 0</inkml:trace>
  <inkml:trace contextRef="#ctx0" brushRef="#br0" timeOffset="145545.32">18219 8389 0 0,'0'0'329'0,"0"0"-323"0,-1 3-6 0,-1-2 0 0,1 3 0 0,1-4 0 15,0 0 0-15,-2 2-4 0,2-2 4 0,0 0 0 0,0 0 0 0,-2 2-14 0,2-2 14 0,0 0 0 0,-2 2 0 16,2-2 0-16,0 0 0 0,-2 0 0 0,2 0 0 0,0 0 0 0,-2-2 4 0,1 2-4 0,0 0 0 0,0-2 5 15,0 1-5-15,0 0 0 0,0-1 2 0,0 0-2 0,0 1 0 0,-1-1 0 16,1 0 0-16,0 0 0 0,0-1-6 0,0 1 6 0,0 0 0 0,0-2-14 0,1 1 14 0,0-1 0 0,-2 0-17 16,2 1 17-16,0 0 0 0,0-1 0 0,0 1 0 0,0-1 0 0,1-1-15 0,0 2 15 15,0 1 0-15,1-3-6 0,0 2 6 0,0-1 0 0,0 0-9 0,1 1 9 0,0 0 0 0,2 0 0 16,-1 0 0-16,1 1 0 0,1-1-1 0,-1 2 1 0,1 1 0 0,1-4 3 0,0 4-3 0,-1 0 0 16,0-2 6-16,0 2-6 0,0 0 0 0,3 2 0 0,-3-1 0 0,0 2 0 0,0-2 5 15,-1 2-5-15,1 1 0 0,0-1 5 0,-2 1-5 0,0 2 0 0,2-3 20 0,-3 3-20 0,0-1 0 16,1 1 0-16,-3 1 0 0,0-1 0 0,1 2 37 0,-2-1-37 0,0 1 0 0,-1 1 42 15,-5 9-42-15,1 0 0 0,-3 1 48 0,-1-2-48 0,-1 1 0 0,1 0 0 0,-2-2 0 0,-1-1 0 0,0 2 58 16,1-4-58-16,-1 1 0 0,-2 1 69 0,2-5-69 0,1 3 0 0,0-2 41 16,7-7-41-16,-1 0 0 0,-1 2 0 0,2-3 0 0,0 1 0 0,-1 1 4 0,2-2-4 0,0 0 0 0,-2 4-36 15,2-6 36-15,0 2 0 0,0 3-56 0,0-2 56 0,-1-1 0 0,1 2 0 0,1 1 0 0,0-1 0 16,0 0-69-16,1 0 69 0,0 0 0 0</inkml:trace>
  <inkml:trace contextRef="#ctx0" brushRef="#br0" timeOffset="145695.97">18481 8777 0 0,'0'0'257'0,"0"0"-238"0,5-3-19 0,0 1 0 0,-5 2 0 0,6-5 11 0,7-2-11 0,1 0 0 16,0-2 0-16,-14 9 0 0,0 0 0 0,0 0-5 0,0 0 5 0,0 0 0 0</inkml:trace>
  <inkml:trace contextRef="#ctx0" brushRef="#br0" timeOffset="146078.76">18870 8575 0 0,'0'0'260'0,"0"0"-248"0,2-1-12 0,0 1 0 0,0-2 15 16,-1 2-15-16,0 0 0 0,2-2 19 0,-2 2-19 0,0 0 0 0,0-1 0 0,-1-1 0 0,0 1 0 16,2 0 34-16,-2 1-34 0,0 0 0 0,1-1 44 0,-1 1-44 0,0 0 0 0,-1 0 37 15,1 0-37-15,0 0 0 0,-2 0 0 0,1 0 0 0,0 0 0 0,-1-2 0 0,1 2 0 0,0 0 0 16,-1 0-18-16,1 0 18 0,0 0 0 0,-1 0-13 0,1 0 13 0,0 0 0 0,-1-2 0 16,1 2 0-16,0 0 0 0,0 2-6 0,0-2 6 0,-1 0 0 0,1 0-4 0,1 0 4 0,0 0 0 15,-1 0-10-15,1 0 10 0,0 0 0 0,-1 0 0 0,1 0 0 0,0 0 0 0,0 0-2 16,2 0 2-16,1 0 0 0,0 1 12 0,-1-1-12 0,0 0 0 0,2 0 19 0,-4 0-19 0,0 0 0 0,0 0 0 15,0 0 0-15,0 0 0 0,0 0 4 0,8 0-4 0,0 0 0 0,2 1-5 0,-8-1 5 16,0 0 0-16,2 0-1 0,-1 1 1 0,0 0 0 0,1 0 0 0,-1 1 0 0,1-1 0 0,1-1 2 16,-2 0-2-16,0 0 0 0,0 2 10 0,-1-2-10 0,0 0 0 0,2 2 4 0,-2-2-4 0,0 0 0 15,1 1 0-15,0 3 0 0,-1-1 0 0,2 0 0 0,-2 1 0 0,0-1 0 0,2 0 1 16,-3-1-1-16,0 1 0 0,2 1 4 0,1 16-4 0,0-1 0 0,2 3 0 0,-4 7 0 0,1-1 0 16,0 0-6-16,-2 2 6 0,0 0 0 0,1 0-16 0,-2-1 16 0,0-1 0 0,0 1-15 15,-1-4 15-15,0 0 0 0,0 2 0 0,0-5 0 0,0 0 0 0,0 3-4 0,1-5 4 0,0-1 0 0,-2 3 5 16,2-5-5-16,0 0 0 0,-3 1 2 0,3-5-2 0,0 1 0 0,-2 1 0 0,1-4 0 0,0 0 0 15,-2 1-6-15,3-9 6 0,0 0 0 0,-2 0 1 0,1 1-1 0,0 0 0 0,-1-2 17 16,0 1-17-16,0 1 0 0,0-1 0 0,0 1 0 0,0-1 0 0,-2 3 19 0,1-2-19 0,0 0 0 16,-3 2 12-16,2-3-12 0,0-1 0 0,-2 4 4 0,1-3-4 0,0 1 0 0,-3-1 0 15,2-1 0-15,0 0 0 0,0 3 8 0,-1-4-8 0,0 0 0 0,0 1 10 0,0-2-10 16,0 0 0-16,-1 2-8 0,1-2 8 0,0 0 0 0,-1-2 0 0,0 0 0 0,1 0 0 0,-1-1-30 16,1 1 30-16,-2-2 0 0,1-1-48 0,2 0 48 0,0-1 0 0,-1 2-47 0,1-3 47 0,1 2 0 0,-2-2 0 15,2-2 0-15,0 3 0 0</inkml:trace>
  <inkml:trace contextRef="#ctx0" brushRef="#br0" timeOffset="147897.28">11228 9374 0 0,'0'0'282'0,"0"0"-282"16,2 1 0-16,0 0 0 0,1 1 2 0,-2-2-2 0,0 0 0 0,0 0 8 0,-1 0-8 0,0 0 0 15,2 0 0-15,-1 0 0 0,0 0 0 0,0 1 0 0,0-1 0 0,0 0 0 0,0 2-4 16,0-2 4-16,0 0 0 0,0 1-11 0,0-1 11 0,0 0 0 0,0 1 0 0,0 1 0 0,0-1 0 0,2 0 0 16,-2 0 0-16,0 0 0 0,-1-1 0 0,1 1 21 0,0 1-21 0,0-1 0 0,1 2 20 0,-2-3-20 0,0 0 0 15,0 0 0-15,2 5 0 0,0 1 0 0,2 0 5 0,-3-2-5 0,0 0 0 0,2 0 7 16,-3-4-7-16,0 0 0 0,0 0 2 0,3 11-2 0,0-1 0 0,3 2 0 0,-5-5 0 0,0 0 0 0,2 1-4 15,-2 0 4-15,0-2 0 0,3 4-1 0,-3-2 1 0,0 1 0 0,2-1 3 16,-2 0-3-16,0 0 0 0,1 4 0 0,-1-3 0 0,0 0 0 0,2 2 18 0,0 11-18 0,1 1 0 0,0 1 8 16,-2-3-8-16,0 2 0 0,1 0 4 0,-2-3-4 0,0 0 0 0,2 3 0 0,-2-3 0 0,0 0 0 15,2-1-4-15,-2-1 4 0,0 2 0 0,1 1-11 0,-1-3 11 0,0-1 0 16,1 1 3-16,-1-1-3 0,0 0 0 0,1 0 0 0,-1-1 0 0,0 1 0 0,2-1 21 0,-1 1-21 16,0-2 0-16,0 2 6 0,-1-3-6 0,0 1 0 0,1 1-10 0,-1-1 10 0,0-1 0 0,2 4 0 15,-2-5 0-15,0 1 0 0,1 2-10 0,-2-16 10 0,0 0 0 0,0 0 4 0,0 0-4 0,0 0 0 16,0 0 5-16,3 29-5 0,-1 0 0 0,0 3 0 0,-2-28 0 0,0 0 0 0,1 1-4 15,-1-2 4-15,0 2 0 0,-1 0-14 0,1-1 14 0,0 0 0 0,-1 3-18 0,0-3 18 0,0 0 0 16,0 2 0-16,-1-2 0 0,1 0 0 0,-1 3-11 0,1-3 11 0,0 0 0 0,-2 1-12 16,2-2 12-16,0 1 0 0,-2-1-8 0,1-1 8 0,0 1 0 0</inkml:trace>
  <inkml:trace contextRef="#ctx0" brushRef="#br0" timeOffset="148114.17">11225 10276 0 0,'0'0'323'0,"0"0"-315"0,-3 0-8 0,0 0 0 0,0 3 12 16,2-3-12-16,0 0 0 0,0 2 0 0,1-2 0 0,0 2 0 15,-2-2 9-15,2 2-9 0,0-1 0 0,0-1 0 0,1 2 18 0,0-1-18 0,0 0 0 0,0 2 18 0,0 0-18 0,0-2 0 0,2 2 0 16,0 1 0-16,1-1 0 0,-1 0 6 0,1 0-6 0,0 0 0 0,1 0-1 0,-1 0 1 0,0 1 0 16,3 0 1-16,-1-1-1 0,0 0 0 0,0 3 0 0,0-4 0 0,1 1 0 0,0 2-1 15,0-2 1-15,-1 0 0 0,2 0-16 0,-1 0 16 0,-1 0 0 0,2 1-21 0,-1-2 21 0,1 0 0 0,0 1 0 16,-1-1 0-16,0-1 0 0,1 2-24 0,-1-2 24 0,1 0 0 0,-1 1-19 15,0-2 19-15,-1 0 0 0,2 2-13 0,-2-2 13 0,0 0 0 0</inkml:trace>
  <inkml:trace contextRef="#ctx0" brushRef="#br0" timeOffset="150934.25">11540 11223 0 0,'0'0'317'0,"0"0"-317"0,0 0 0 0,0 0 0 0,0-1 7 16,0 1-7-16,0 0 0 0,0-1 6 0,0 1-6 0,0 0 0 0,0-1 0 16,0 1 0-16,0 0 0 0,0 0 0 0,0-1 0 0,0 1 0 0,0 0 0 0,1-1-9 0,-1 1 9 0,0 0 0 15,0 0 0-15,0 0 0 0,0 0 0 0,1-1 4 0,-1 1-4 0,0 0 0 0,1 0 0 0,-1 0 0 0,0 0 0 16,0 0 5-16,0 0-5 0,0 0 0 0,0-1 1 0,0 1-1 0,0 0 0 0,0 0-6 15,0 0 6-15,0 0 0 0,0 1 0 0,0-1 0 0,0 0 0 0,0 0 3 0,0 0-3 0,0 0 0 16,-1 1-14-16,1-1 14 0,0 0 0 0,-1 1-15 0,1-1 15 0,0 0 0 0,0 1 0 16,0-1 0-16,0 0 0 0,0 0 0 0,-1-1-7 0,1 1 7 0,0 0 0 0,0-2-7 0,0 1 7 0,0 0 0 15,1 0-1-15,-1 1 1 0,0-2 0 0,0 0 0 0,0 0 0 0,0 2 0 0,1-4-7 16,-1 2 7-16,0 0 0 0,0 0-1 0,0 1 1 0,0-2 0 0,1 0 23 0,-1 1-23 0,0 0 0 0,0-2 0 16,0 0 0-16,0 1 0 0,0-1 10 0,0 1-10 0,0 0 0 0,0-1-8 0,0 4 8 0,0-4 0 15,0 1 0-15,0-2-3 0,0 2 3 0,0 0 0 0,0-2 0 0,0 2 0 0,0-1 0 0,0 1 0 16,0-1 0-16,0 1 0 0,-1-1 2 0,1 1-2 0,0 0 0 0,0-1 4 0,0 2-4 0,0 0 0 15,0-1 0-15,0 0 0 0,0 2 0 0,0-2 4 0,0 3-4 0,0-1 0 0,0-2 6 16,0 2-6-16,0-1 0 0,0 1 0 0,0 0 0 0,0 0 0 0,0 0 0 0,0 1 0 0,0 0 0 16,0-2-7-16,0 2 7 0,0 0 0 0,1-1-5 0,-1 1 5 0,0 0 0 0,0 0-6 0,0 0 6 15,0 0 0-15,0 0 0 0,0 0 0 0,0 0 0 0,0 0 1 0,1 1-1 0,0 2 0 16,1-1 28-16,-2-1-28 0,0 1 0 0,0 0 8 0,0-2-8 0,0 0 0 0,0 0 0 16,0 0 0-16,0 0 0 0,0 0-9 0,0 0 9 0,0 0 0 0,0 0-20 0,0 0 20 0,0 0 0 0,0 0-13 15,-1 7 13-15,0 2 0 0,-2 2 0 0,2-10 0 0,0 0 0 0,-1 2-4 0,1-2 4 0,0 0 0 16,-2 2 3-16,2-2-3 0,0-1 0 0,-2 1-3 0,1-1 3 0,0 0 0 0,0 2 0 15,0-1 0-15,0 0 0 0,0 1-8 0,1-2 8 0,0 0 0 0,-2 1 0 0,1-1 0 0,0 0 0 16,0 2 6-16,1-2-6 0,-1 0 0 0,-1 1 0 0,2-1 0 0,0 0 0 0,-1 2 10 0,1-2-10 16,0 0 0-16,0 1 9 0,0-1-9 0,0 0 0 0,-1 0 6 0,2 0-6 0,0 0 0 0,-2 1 0 15,2-1 0-15,0 0 0 0,-2 0 0 0,2 0 0 0,0 0 0 0,-1 0 7 0,1 0-7 16,0 0 0-16,0 0 0 0,0 0 0 0,0 0 0 0,0 0 0 0,0 0 0 0,0 0 0 0,0 0 21 16,2-2-21-16,0 0 0 0,3-1 1 0,-4 3-1 0,0-1 0 0,1-3-14 0,0 3 14 0,0 0 0 15,0-1 0-15,1-1 0 0,-1 1 0 0,0 0-9 0,0 0 9 0,0 0 0 0,0 0 35 16,0 1-35-16,0-2 0 0,0-1 26 0,-1 2-26 0,0 0 0 0,2 0 0 0,-2-1 0 0,0 2 0 15,2-2 1-15,-2 2-1 0,0-1 0 0,2-2-18 0,-2 3 18 0,0 0 0 0,0-3-17 16,0 4 17-16,0-1 0 0,0-3 0 0,-1 4 0 0,0-1 0 0,2-1 2 0,-2 1-2 0,0 0 0 0,0-1 40 16,0 1-40-16,0 0 0 0,-1-1 5 0,1 2-5 0,0 0 0 0,-2 0 0 0,1 0 0 0,0 0 0 15,-1-1-15-15,1 1 15 0,0 0 0 0,-3 1 34 0,2-1-34 0,0 0 0 0,0 2 24 16,0-1-24-16,0 0 0 0,0 1 0 0,0-1 0 0,0 0 0 0,-2 1-3 0,2-1 3 0,0 2 0 16,-1-1-19-16,0 1 19 0,1-1 0 0,0 2-19 0,1-1 19 0,0 0 0 0,-2-1 0 15,2 2 0-15,0-1 0 0,-2 0-1 0,3 1 1 0,0-1 0 0,-2 1-4 0,2-1 4 0,0 0 0 16,0 2-1-16,0-1 1 0,0 1 0 0,2-1 0 0,-1 0 0 0,1 0 0 0,0 0-9 15,-2-4 9-15,0 0 0 0,0 0 5 0,5 10-5 0,0-1 0 0,3 2 7 0,-4-7-7 0,0 1 0 16,0 0 0-16,0-1 0 0,0 1 0 0,1 1-2 0,0-3 2 0,0 1 0 0,0 1 3 0,-1-2-3 16,0 1 0-16,3 1 30 0,-3-1-30 0,0 0 0 0,2 0 0 0,-2 0 0 0,1-1 0 0,-1 2 8 15,0-1-8-15,-1-2 0 0,1 2-11 0,-1-1 11 0,0 1 0 0,0 1-14 0,-1-2 14 0,0 1 0 16,0 1 0-16,-1-3 0 0,0 2 0 0,2 1-18 0,-2 0 18 0,0-2 0 0,2 3-17 16,-3-2 17-16,0 0 0 0,1 2-10 0,-1 0 10 0,0-1 0 0,1 2 0 0,-1-3 0 0,0 3 0 15,-1-2 7-15,1 2-7 0,0-1 0 0,-2 2-5 0,2-2 5 0,0 1 0 0,-3 1-8 16,2-1 8-16,0 0 0 0,-1 3 0 0,1-4 0 0,0 2 0 0,0 1-5 0,0-1 5 0,0 1 0 15,0-1 0-15,1 1 0 0,0-2 0 0,-1 3-2 0,1 0 2 0,0-1 0 0,-1 0 0 0,1 14 0 16,0-1 0-16,-1 0 23 0,1-1-23 0,0 1 0 0,1-1 35 0,0-1-35 0,0-3 0 16,0 4-7-16,0-3 7 0,0 0 0 0,0 2 0 0,0-4 0 0,0 1 0 0,1 0-19 0,-1-2 19 0,0 2 0 15,0-1-26-15,1-3 26 0,-1 1 0 0,0 1 7 0,-1-4-7 0,0 0 0 0,2 3 0 16,-2-11 0-16,0 0 0 0,1 4 0 0,-1-5 0 0,0 1 0 0,0 1-6 0,0 0 6 0,0 0 0 16,-1 0 1-16,1 1-1 0,0-1 0 0,-2 1 0 0,2-5 0 0,0 0 0 0,0 0-1 15,0 0 1-15,0 0 0 0,0 0 12 0,-5 12-12 0,1-1 0 0,-1 2 14 0,3-11-14 0,0 0 0 16,-1 0 0-16,0-1 0 0,0 1 0 0,0 0 18 0,0-2-18 0,-1 0 0 0,0 2 14 15,-1-2-14-15,1 0 0 0,0-2 3 0,0 1-3 0,0 1 0 0,-1-4 0 0,1 0 0 0,0 2 0 0,-1-1-12 16,1-1 12-16,0-1 0 0,0-1 11 0,-1 0-11 0,1 0 0 0,0-1 12 0,1 0-12 16,0-1 0-16,-1 1 0 0,0-14 0 0,0 2 0 0,-3-2 14 0,6 1-14 0,0 0 0 15,-1 0 25-15,3 2-25 0,0 0 0 0,1-1-19 0,4 2 19 0,-1 0 0 0,0 0 0 0,2 3 0 0,0-2 0 16,2 2-34-16,-9 14 34 0,0 0 0 0</inkml:trace>
  <inkml:trace contextRef="#ctx0" brushRef="#br0" timeOffset="151484.22">13188 11820 0 0,'0'0'440'16,"0"0"-429"-16,10 6-11 0,0 1 0 0,0 0 7 0,-4-4-7 0,1 0 0 0,0 2 0 16,0-2 0-16,0 0 0 0,3 1-15 0,8 2 15 0,2 3 0 0,1-2-31 0,-3-1 31 0,1-1 0 0,1 3-20 15,0-4 20-15,-1 0 0 0,1 2 0 0,-2-3 0 0,-1 1 0 0,2 1-1 16,-4-3 1-16,-1 0 0 0,2 0 6 0,-10-2-6 0,0 0 0 0,1 1 3 0,-2-1-3 0,0 0 0 0,2-1 0 16,-2 1 0-16,1 0 0 0,-1-2-2 0,0 2 2 0,1-2 0 0,1 1 2 0,-2 0-2 0,0-1 0 15,1-1-7-15,-1 2 7 0,1-2 0 0,1 1 0 0,-2 0 0 0,0 1 0 0,0-3-16 16,0 2 16-16,-1 0 0 0,1-2-18 0,-2 2 18 0,1 0 0 0,0-3-21 0,-2 3 21 0,0 0 0 15,0-1 0-15,-1 2 0 0,0-2 0 0,1 0-10 0,-2 0 10 0,0 2 0 0,-2-3-4 0,1 3 4 0,0 0 0 16,-1-2-11-16,0 2 11 0,0 0 0 0,0-2 0 0,-1 2 0 0,-1 0 0 0,0 0-7 16,0 1 7-16,-1 0 0 0,0-3-1 0,0 3 1 0,0 0 0 0,0 2 8 0,0-2-8 15,-1 0 0-15,-1 2 0 0,1-1 0 0,0 0 0 0,-1 2 6 0,-1-1-6 0,1-1 0 0,-1 2 7 16,1-1-7-16,-1 1 0 0,1 1-1 0,0-1 1 0,0 0 0 0,-2 0 0 0,2 0 0 0,0 0 0 16,-1 3 40-16,0-2-40 0,1 0 0 0,0 0 13 0,-1 0-13 0,0 0 0 0,0 2-10 0,1-2 10 0,0 0 0 15,0 3 0-15,-1-4 0 0,1 2 0 0,-2 1-13 0,2-1 13 0,-1 0 0 16,-1 1-6-16,9-6 6 0,0 0 0 0,0 0 38 0,0 0-38 0,0 0 0 0,0 0 0 15,-26 13 0-15,1-1 0 0,-2 1 19 0,19-11-19 0,0 1 0 0,-2 0-5 0,1-2 5 0,1 0 0 0,-2 3 3 16,1-4-3-16,1 0 0 0,-2 1 0 0,2-1 0 0,-1 0 0 0,-1-1 3 0,2-1-3 0,-2 1 0 16,1-2 8-16,1 0-8 0,0 0 0 0,-3-2 15 0,3 1-15 0,0 0 0 0,-1-2 0 15,-6-7 0-15,-2-1 0 0,0 0 17 0,11 6-17 0,-1 1 0 0,0 0-1 0,-3-11 1 0,-1 0 0 16,-1 1 2-16,5-2-2 0,0-1 0 0,-2 2 0 0,5-2 0 0,0 3 0 0,-1-4 6 16,3 3-6-16,0-2 0 0,0 1 0 0,1 1 0 0,0-2 0 0,0 2-7 0,2 0 7 0,0 0 0 0,0-2 0 15,0 3 0-15,0 0 0 0,0-2-3 0,0 3 3 0,0-1 0 0,0 0 24 0,-1 1-24 0,0 1 0 16,1-1-4-16,-1 2 4 0,0-2 0 0,2 2 0 0,-2 1 0 0,0-1 0 0,2 0-36 15,-1 1 36-15,0 1 0 0</inkml:trace>
  <inkml:trace contextRef="#ctx0" brushRef="#br0" timeOffset="151635.51">13110 11231 0 0,'0'0'423'0,"0"0"-421"0,2 7-2 0,0 1 0 0,0 0 5 16,-2-4-5-16,0 0 0 0,2 0 0 0,-1 1 0 0,0-1 0 0,-1-4 0 0,1 4-7 0,0 1 7 15,0-2 0-15,0 2-15 0,-1-1 15 0,0-1 0 0,2 2-24 0,-2 0 24 0,0-2 0 0,1 2 0 16,-1-3 0-16,0 2 0 0,-1 1-30 0,1-2 30 0,0 1 0 0,-2 0-15 0,2-4 15 0,0 0 0 16</inkml:trace>
  <inkml:trace contextRef="#ctx0" brushRef="#br0" timeOffset="152402.1">12767 11175 0 0,'0'0'344'0,"0"0"-338"15,-1 5-6-15,-1 1 0 0,1 1 15 0,1-3-15 0,0-2 0 0,0 3 0 16,0 1 0-16,0-1 0 0,1 0 18 0,1 1-18 0,-1 1 0 0,0 1 33 0,0-2-33 0,0 2 0 16,1 1 11-16,2 11-11 0,0-2 0 0,2 2 0 0,-2 0 0 0,0-1 0 0,3 2-8 0,-3-3 8 15,0 1 0-15,1 2-14 0,0-3 14 0,-1 0 0 0,2 0-1 0,-3-2 1 0,0 0 0 16,2 2 0-16,-3-2 0 0,0-1 0 0,2 2 8 0,-2-2-8 0,0-1 0 0,0 2 26 0,-1-4-26 0,0 1 0 15,0 1 1-15,-1-2-1 0,0-2 0 0,2 2 0 0,-2-7 0 0,0-2 0 0,-2 1-15 16,2 0 15-16,0 2 0 0,-2-3-23 0,1 3 23 0,0-1 0 0,-1 0-11 0,1 0 11 0,0 0 0 16,-2 3 0-16,1-3 0 0,0 0 0 0,-2 2-18 0,1-1 18 0,0-1 0 0,-1 1-16 0,-1-2 16 15,1 1 0-15,-2 0 14 0,1 0-14 0,0-1 0 0,0 2 0 0,-2-3 0 0,1-1 0 0,0 2 23 16,0-2-23-16,0-1 0 0,-3 2-6 0,2-3 6 0,0 0 0 0,0 2-20 16,-1-2 20-16,0 0 0 0,-1-2 0 0,2-1 0 0,-1 2 0 0,-1-1-22 0,2-2 22 0,0 2 0 0,-2-3-12 15,2 0 12-15,-1 1 0 0,-1-1 1 0,3-1-1 0,-1-1 0 0,0 1 0 0,1-1 0 0,-1-1 0 16,1 1 2-16,1-1-2 0,0 0 0 0,0-2-3 0,1 3 3 0,-1-2 0 0,1-2-12 15,1 4 12-15,0-3 0 0,0 1 0 0,2 1 0 0,0-2 0 0,-2 0-13 0,2 2 13 0,0-1 0 16,0-1-10-16,1 1 10 0,0 1 0 0,1 1-11 0,-1-1 11 0,0 1 0 0,2-2 0 16,-1 2 0-16,0 1 0 0,1-1 3 0,0 2-3 0,0 1 0 0,0-3 6 0,0 4-6 0,0 0 0 0,1-1 5 15,-1 1-5-15,1 2 0 0,1-1 0 0,-1 2 0 0,0 0 0 0,1-3 9 0,0 3-9 0,0 0 0 16,0 1 9-16,0 1-9 0,-1-1 0 0,2 1 5 0,-1 0-5 0,0 0 0 0,2 2 0 16,-2-1 0-16,1 0 0 0,1 3 5 0,-1-3-5 0,-1 1 0 0,1 3 2 0,-1-3-2 0,0 3 0 15,1-2-2-15,-2 1 2 0,0 1 0 0,2 0 0 0,-3-2 0 0,0 1 0 0,2 2 17 16,-3-1-17-16,0 0 0 0,2-1 0 0,-3 1 0 0,0-1 0 0,2 3-8 0,-2-4 8 0,0 3 0 15,-2-3 0-15,1 2 0 0,0-2 0 0,-2 2 23 0,1-2-23 0,0 0 0 0,-2 2-7 16,1-1 7-16,0-2 0 0,-2 1-21 0,0-1 21 0,1 1 0 0,-2 1 0 0,1-3 0 0,-1 2 0 16,-1-1-17-16,0 0 17 0,1 0 0 0,-1 1-7 0,1-3 7 0,-1 2 0 0,0 0-6 15,1-1 6-15,0-1 0 0,-1 2 0 0,0-2 0 0,1 0 0 0,-1 3-3 0,1-3 3 0,0 0 0 0,-1 2-1 16,2-2 1-16,0 0 0 0,-3 3 26 0,3-4-26 0,-1 2 0 0,0 1 0 16,2-1 0-16,0 0 0 0,0 0 16 0,1-1-16 0,0 1 0 0,0 1-2 0,0-2 2 0,1 0 0 0,-1 3 16 15,2-3-16-15,0 1 0 0,-2 0 0 0,2 1 0 0,0-1 0 0,0 1-6 0,1 0 6 16,0 0 0-16,0-1-12 0,0 4 12 0,0-2 0 0,2 0-6 0,-1 0 6 0,0 1 0 0,0 0 0 15,0 0 0-15,0 1 0 0,1-1-3 0,0 1 3 0,0-2 0 0,1 3-8 0,-1 0 8 0,0 0 0 16,2-1 0-16,-2 1 0 0,0-1 0 0,1 2 0 0,-1 0 0 0,0-3 0 0,1 2-2 16,-3-8 2-16,0 0 0 0,0 0 0 0,3 15 0 0,0 0 0 0,1 0-8 0,-4-8 8 0,0 0 0 0,2-2 0 15,-2 1 0-15,0-1 0 0,-2 0-10 0,-1-1 10 0,1-2 0 0,0 3-12 0,-1-4 12 0,0 2 0 16,-1 0-2-16,0-1 2 0,0-1 0 0,0 0 0 0,-2-1 0 0,1 0 0 0,-2 0 2 16,1-1-2-16,0 1 0 0,-2-1 10 0,1-3-10 0,0 3 0 0,-3-2 7 0,-7-5-7 0,1-2 0 15,-1-1 0-15,1-2 0 0,1 1 0 0,-2-1 24 0,5 2-24 0,0-3 0 0,-1 0 6 16,4 1-6-16,0-1 0 0,-1-2-14 0,4 2 14 0,0 2 0 0,-3-5 0 0,4 3 0 0,1-1 0 0,-1 0-3 15,4 2 3-15,0 0 0 0,-2 0 33 0,3 1-33 0,0 0 0 0,1-1 4 16,0 10-4-16,0-1 0 0,1-2 0 0,-1 1 0 0,0 2 0 0,1-2 11 0,0 0-11 0,0-1 0 0,1 1-19 16,-1-1 19-16,0 1 0 0,3 0-30 0,-3-3 30 0,0 3 0 0</inkml:trace>
  <inkml:trace contextRef="#ctx0" brushRef="#br0" timeOffset="154037.91">11967 12138 0 0,'0'0'340'0,"0"0"-336"0,0 1-4 0,0 0 0 0,0-1 0 0,-3 3 8 0,3-2-8 0,0 1 0 16,-2 1 0-16,2-1 0 0,0 0 0 0,0-2 0 0,0 4 2 0,0-1-2 0,0 1 0 0,2 0-14 15,-2 1 14-15,0 1 0 0,0-6 0 0,2 7 14 0,-2-2-14 0,0 2 0 0,2 0 0 0,0 11 0 0,0 0 0 0,2 2 33 16,-2-1-33-16,0 1 0 0,1 0 39 0,-2 0-39 0,0 0 0 0,0 2-1 0,-1 0 1 0,0-2 0 0,1 3 0 16,0-3 0-16,0 2 0 0,0 0-2 0,0-1 2 0,0 0 0 0,3 2-2 0,-4-1 2 15,0-1 0-15,2 1-24 0,-2-1 24 0,0 1 0 0,1 0 0 0,-1 14 0 0,0 0 0 0,-1 1-28 16,1-37 28-16,0 0 0 0,0 0-7 0,0 35 7 0,0-1 0 0,0 3-1 0,0-19 1 0,0 0 0 16,0 2 0-16,0-4 0 0,0 2 0 0,-1 1 13 0,1-1-13 0,0 0 0 15,-3 1 12-15,3-2-12 0,0 0 0 0,-1 2-8 0,1-4 8 0,0 1 0 0,-1 2 0 0,1-3 0 0,0-1 0 16,-2 2-4-16,2-2 4 0,0-1 0 0,-2 0-6 0,2-8 6 0,0-2 0 0,0 5-5 0,0-5 5 15,0 2 0-15,-1-1 0 0,1-1 0 0,0 0 0 0,0 2-3 0,0-2 3 0,0-1 0 0,-1 3-2 16,1-3 2-16,0 2 0 0,-1-1-11 0,1-1 11 0,0 0 0 0,-2 3 0 16,1-4 0-16,0 2 0 0,0-1-21 0,0-1 21 0,0 0 0 0,-1 0-17 0,1-1 17 0,0 0 0 15,-1 2-1-15,1-4 1 0,0 1 0 0,-2-1 0 0,2 0 0 0,-1-1 0 0,-2 0-2 0,4 3 2 0,0 0 0 16,0 0-8-16,0 0 8 0,0 0 0 0,0 0 2 0,-6-14-2 0,0-1 0 0,-1 0 0 16,5 10 0-16,0-3 0 0,-2 0-14 0,2 1 14 0,0 1 0 0,-2-5 3 0,1 4-3 0,0 0 0 15,0-2 7-15,1 0-7 0,0 0 0 0,-2 0 0 0,2 2 0 0,0-1 0 0,-3-1-1 16,3 3 1-16,0-3 0 0,-1 0-3 0,2 2 3 0,0-1 0 0,-2 0-4 0,2 2 4 0,0 0 0 15,-2-2 0-15,2 3 0 0,0 0 0 0,-1-2 0 0,2 2 0 0,0 0 0 0,-2 1 2 0,2 4-2 16,0 0 0-16,0 0 2 0,0 0-2 0,0 0 0 0,0 0 0 0,-1-8 0 0,0-1 0 0,0 1 9 16,1 7-9-16,0 1 0 0,0-2 12 0,0 2-12 0,0 0 0 0,0-1 1 0,0 1-1 0,0 0 0 15,2 3 0-15,-2-3 0 0,0 1 0 0,2 2 6 0,-1 0-6 0,0 0 0 0,1 1 8 16,0 1-8-16,0-1 0 0,0 2-8 0,4 9 8 0,0-1 0 0,1 2 0 0,0 0 0 0,0-1 0 16,1 3 0-16,1-1 0 0,-1 0 0 0,0-1 5 0,0-1-5 0,2 0 0 0,-1 1 2 15,-1-1-2-15,1 1 0 0,1-1 0 0,-2-2 0 0,0 0 0 0,2 3 12 0,-2-5-12 0,0 0 0 0,4 3 24 16,-3-4-24-16,0 1 0 0,1 0 12 0,-3-3-12 0,0 0 0 0,2 1 0 0,-7-7 0 15,0 0 0-15,3 1 10 0,-2-1-10 0,0 0 0 0,0-1 3 0,-3-1-3 0,0 0 0 0,0 0 2 16,6 3-2-16,0 0 0 0,3 1 0 0,-4-3 0 0,-1 0 0 0,1 0-6 0,0-1 6 0,0 0 0 16,2 1-3-16,-1-1 3 0,0 0 0 0,1-1-11 0,-1 0 11 0,1 0 0 0,0 0 0 15,-1-1 0-15,0 1 0 0,2-2-14 0,-8 3 14 0,0 0 0 0,0 0-14 0,0 0 14 0,0 0 0 16</inkml:trace>
  <inkml:trace contextRef="#ctx0" brushRef="#br0" timeOffset="154704.17">12021 13701 0 0,'0'0'295'0,"0"0"-318"0,-1 9 23 0,0-1 0 0,0 1-12 16,1-2 12-16,0-1 0 0,-1 1 0 0,1-1 0 0,0 2 0 0,1 1-4 15,0 10 4-15,0 0 0 0,1 0 5 0,1 0-5 0,1 0 0 0,-1 2 8 0,0-3-8 0,0-1 0 0,0 3 0 16,-2-11 0-16,0 0 0 0,1-2 10 0,-1 2-10 0,0-4 0 0,2 4-1 0,-2-2 1 0,0-1 0 16,1 2-2-16,-1-2 2 0,0-1 0 0,1 2 0 0,0-2 0 15,-1 1 0-15,0 0 2 0,-1-4-2 0,0 1 0 0,2 2-2 0,-2-2 2 0,0-2 0 0,1 4-1 0,-1-4 1 16,0 0 0-16,0 1 0 0,0-2 0 0,0 0 0 0,0 1-5 0,0-2 5 0,0 1 0 0,1-2-7 0,-1 0 7 16,0 0 0-16,1-2-6 0,-1-1 6 0,0 0 0 0,1 2 0 0,-1-3 0 0,0 0 0 0,1-1-1 15,-1 0 1-15,0-1 0 0,1 1 0 0,0 0 0 0,0-1 0 0,0-1 0 16,0 2 0-16,0-2 0 0,0 1 0 0,0 0 0 0,0-1 0 0,2 0 0 0,-1 0 0 0,0 1 0 0,0 0 0 15,1-1 0-15,-1 2 0 0,2-2 0 0,-1 1 0 0,0 1 0 0,0-1 0 0,0 1 0 16,0 1 0-16,1-1 7 0,-1 2-7 0,1-1 0 0,1 1 14 0,-1 0-14 0,0 1 0 0,0 0 19 16,0 2-19-16,0-1 0 0,1 0 0 0,0 3 0 0,-1 0 0 0,1-2 10 0,-1 2-10 0,0 2 0 15,3-1-2-15,-2 1 2 0,0 1 0 0,2 0 7 0,-1 2-7 0,0-1 0 0,1 1 0 16,5 9 0-16,0-1 0 0,3 1 16 0,-5 2-16 0,1-1 0 0,1 3 0 0,-4-1 0 0,1 0 0 0,1-1-17 16,-7-8 17-16,0-1 0 0,2 3 0 0,-2-3 0 0,0 0 0 0,2 0-28 15,-3 0 28-15,0-1 0 0,3 1 1 0,-3 0-1 0,0-2 0 0,1 4 1 0,-2-2-1 0,0-1 0 0,2 0 0 16,-2 0 0-16,0-2 0 0,1 4 1 0,-1-4-1 0,1 1 0 0,-1 0-6 0,-1-1 6 0,0-1 0 15,1 1-7-15,-1-1 7 0,0 0 0 0,1 0 0 0,-1-2 0 0,0 0 0 0,0 2 4 16,0-2-4-16,0 1 0 0,0-1 13 0,0-1-13 0,0 0 0 0,0 0 8 0,0 0-8 0,0-1 0 16,0-1 0-16,0 1 0 0,0-2 0 0,1 1 24 0,-1-1-24 0,0 0 0 0,2 0 13 0,-2-1-13 15,0-1 0-15,2 0-1 0,-1 0 1 0,0-1 0 0,2 1 0 0,-2-1 0 0,0 1 0 16,2-2-7-16,-1 1 7 0,0-1 0 0,2 1-3 0,-1 0 3 0,1-1 0 0,0 1 1 16,-1 1-1-16,0 0 0 0,1-3 0 0,0 3 0 0,0 0 0 0,0-3-18 0,1 5 18 0,-1-2 0 0,0-1-21 15,1 3 21-15,-1-1 0 0,1-1 4 0,-1 4-4 0,1-2 0 0,-1-1 0 0,0 3 0 16,0 0 0-16,1 0 4 0,-2 1-4 0,0 0 0 0,3 0 14 0,-2 1-14 0,0 0 0 0,0 3 17 15,-1-2-17-15,0 1 0 0,1 1 0 0,-1 0 0 0,0 0 0 0,3 0-1 0,-3 4 1 0,0-3 0 16,2 3 5-16,-2-1-5 0,0 1 0 0,0 0 5 0,-1 0-5 0,0 0 0 0,3 3 0 16,-3-1 0-16,0 0 0 0,1-1 5 0,-1 2-5 0,0-1 0 0,0 2-5 0,-1-2 5 0,0 1 0 0,2 0-10 15,-2 1 10-15,0-3 0 0,0 2 0 0,-1-1 0 0,0 0 0 0,2 1-17 16,-2-1 17-16,0-1 0 0,1 1-4 0,-1-2 4 0,0 0 0 0,0 2-10 0,0-3 10 0,0 0 0 16,1 2 0-16,-1-9 0 0,0 0 0 0,0 0 6 0,0 0-6 0,0 0 0 0,0 0 4 0,4 12-4 15,-1 3 0-15,0-2 0 0,-1-11 0 0,0 1 0 0</inkml:trace>
  <inkml:trace contextRef="#ctx0" brushRef="#br0" timeOffset="154988.04">12809 14200 0 0,'0'0'277'0,"0"0"-272"0,1-3-5 0,0 0 0 16,1 0 0-16,-2 1 0 0,0 0 0 0,2-3 6 0,-2 3-6 0,0-1 0 0,1 2 4 0,-1 0-4 0,0-1 0 0,0 0 7 15,0 2-7-15,0-1 0 0,-2 0 0 0,1 1 0 0,0 0 0 0,0-3-12 16,0 3 12-16,0 0 0 0,-2-1-16 0,2 1 16 0,0 0 0 0,-2 0-12 0,1 0 12 0,0 0 0 0,-1 1 0 15,1 1 0-15,0-1 0 0,0 0 15 0,0 0-15 0,0-1 0 0,0 2 30 0,1 1-30 0,0-2 0 16,-2 2 14-16,2-1-14 0,0 0 0 0,-2 1 0 0,2 0 0 0,0-2 0 0,-1 3 32 16,1-1-32-16,0 1 0 0,-1-1 8 0,2 0-8 0,0 2 0 0,-1-2-17 0,1 0 17 0,0-1 0 0,0 3 0 15,0-2 0-15,0 0 0 0,0-3 0 0,3 5-11 0,-2-2 11 0,0 0 0 0,0 0 2 16,0-1-2-16,0 2 0 0,0-1 6 0,0 0-6 0,0-2 0 0,1 2 0 0,-1-2 0 0,0 0 0 0,1 1-6 16,-1-2 6-16,0 0 0 0,2 2-22 0,-3-2 22 0,0 0 0 0,0 0-4 0,3 0 4 0,0-2 0 15,1 0 0-15,-2 0 0 0,-1-1 0 0,2 2 0 0,-2-2 0 0,0 1 0 0,1-1-13 16,-1 0 13-16,0 0 0 0,0 0-11 0,-1 0 11 0,0-1 0 0,1 0 0 0,-1 1 0 0,0 0 0 15,0-1 6-15,0 4-6 0,0 0 0 0</inkml:trace>
  <inkml:trace contextRef="#ctx0" brushRef="#br0" timeOffset="155288.79">12936 14255 0 0,'0'0'257'0,"0"0"-258"0,8-5 1 0,1 1 0 0,1-2 1 0,-5 3-1 0,0 0 0 16,1-3 0-16,0 2 0 0,-1 0 0 0,2-2 22 0,-1 0-22 0,1 1 0 0,0-3 41 16,-1 4-41-16,0-1 0 0,0-4 15 0,-1 3-15 0,1 0 0 0,0-1 0 0,-2 1 0 0,0-1 0 0,2 1-12 15,-2 0 12-15,1-1 0 0,0 1-16 0,-2 1 16 0,0-1 0 0,1 0 2 16,-2 3-2-16,0-1 0 0,0-2 0 0,-1 3 0 0,0-1 0 0,1 0 12 0,-2 2-12 0,0 0 0 0,0-2-11 16,-1 4 11-16,0-2 0 0,0-1 1 0,-1 2-1 0,0 0 0 0,0 0 0 0,-1 1 0 0,0 0 0 15,0 1 7-15,0 1-7 0,0 0 0 0,-2 1 19 0,1-1-19 0,0 1 0 0,-1 0 1 16,1 4-1-16,0-3 0 0,-2 2 0 0,1-1 0 0,1 2 0 0,-1 0-7 0,1 0 7 0,0 1 0 0,0 1-1 15,1 0 1-15,-1 1 0 0,-1 0 17 0,2 11-17 0,0-1 0 0,-1 3 0 0,3-2 0 16,0 0 0-16,-1 0 37 0,2-12-37 0,0 1 0 0,1 0 18 0,0-1-18 0,0-1 0 0,1 1 6 16,0-2-6-16,0 0 0 0,0 2 0 0,1-1 0 0,1-1 0 0,0 2-11 15,-1-2 11-15,0 0 0 0,2 0-25 0,-1 0 25 0,0 0 0 0,2-1-15 0,0-1 15 0,-1 0 0 0</inkml:trace>
  <inkml:trace contextRef="#ctx0" brushRef="#br0" timeOffset="156873.25">13394 13911 0 0,'0'0'374'0,"0"0"-380"0,1-2 6 0,0 0 0 16,2-1 0-16,-1 1 0 0,0-2 0 0,0 2-8 0,1-1 8 0,0 1 0 0,3-2-2 0,-2 1 2 0,0-1 0 15,2 1-5-15,0 0 5 0,1 0 0 0,0 0 0 0,10-3 0 0,2 0 0 0,-2-2-4 16,3 4 4-16,0 0 0 0,0-2 15 0,2 2-15 0,-1 1 0 0,-1-1 33 0,1 3-33 16,0 0 0-16,1-2 0 0,-1 3 0 0,1 0 0 0,0 0 20 0,0 0-20 0,0 0 0 0,2 1 10 0,-2 1-10 15,0 0 0-15,2 0 6 0,15 0-6 0,2 1 0 0,-2 0 0 0,-4 0 0 0,1 0 0 0,1 0 6 16,-6 0-6-16,-1 0 0 0,2 2-6 0,-32-5 6 0,0 0 0 0,0 0-7 0,53 6 7 0,-1-1 0 16,2 1 0-16,-30-3 0 0,1 1 0 0,1-1-18 0,-2-3 18 0,0 2 0 0,0 0-13 15,4 0 13-15,-1-2 0 0,0 3 5 0,2-2-5 0,-1 0 0 0,1 1 0 0,1 0 0 16,1 0 0-16,1-1 12 0,-1 3-12 0,1-2 0 0,1 0 9 0,-2-1-9 0,1 0 0 0,0 1 20 0,-1-1-20 15,1 0 0-15,-1 0 0 0,1-1 0 0,1 0 0 0,-1 1 31 0,4 0-31 0,0 0 0 0,1 2 28 16,-37-3-28-16,0 0 0 0,0 0 23 0,0 0-23 0,0 0 0 0,0 0 0 0,115 0 0 0,-2 0 0 16,1 0 4-16,-81 0-4 0,1-1 0 0,-1-1 6 0,2 1-6 0,1 0 0 0,0 0 34 15,0 0-34-15,1 0 0 0,0 0 0 0,0 0 0 0,0 0 0 0,0-2 25 0,2 2-25 0,-1 0 0 16,3-4-12-16,-4 5 12 0,0 0 0 0,3 4-28 0,3-5 28 0,0-2 0 0,2 1 0 16,1 1 0-16,0 1 0 0,0-2 1 0,-6 0-1 0,2 1 0 0,-1-3-10 0,-1 1 10 0,2 0 0 15,0 0-5-15,2 1 5 0,-2 0 0 0,1 0 0 0,-1 0 0 0,-1 1 0 0,0-2-14 0,1 2 14 16,0 0 0-16,0 0-9 0,5 0 9 0,-2 1 0 0,3-4-9 0,-7 3 9 0,2 0 0 0,-2-2 0 15,1 2 0-15,0 0 0 0,-1-1 7 0,-3 0-7 0,0-1 0 0,0-1-2 0,-2 2 2 0,0 1 0 16,2-3-1-16,0 2 1 0,0-1 0 0,-1 1 0 0,2 0 0 0,2 0 0 0,0 0 8 16,-1-1-8-16,0 0 0 0,-1-1 13 0,-1 4-13 0,-1-1 0 0,3-1 34 0,-5 2-34 15,0 0 0-15,1-3 0 0,-2 3 0 0,1 0 0 0,1-1 40 0,-3 1-40 0,2 0 0 0,-2-2-5 16,-1 0 5-16,1 2 0 0,1-3-10 0,-7 1 10 0,1 0 0 0,1 0 0 0,-5 0 0 0,1 2 0 16,1-4-28-16,-3 1 28 0,0 0 0 0,-1-2-31 0,-1 2 31 0,-1 0 0 0,0 0-26 15,-2 1 26-15,-1-1 0 0,2-2 0 0,-3 2 0 0,-1-1 0 0,2-1-27 0,-11 4 27 0,0-2 0 0,2 0-23 16,-1-1 23-16,1 1 0 0,1-2 1 0,0 1-1 0,1-1 0 0,0-1 0 15,-1 0 0-15,1 2 0 0,1-4 8 0,-1 1-8 0,1 0 0 0,2-3-33 0,-2 3 33 0,1 0 0 0,-1-3-33 16,-1 2 33-16,1 1 0 0,-1-1 0 0,-6 3 0 0,0 0 0 0,3 1-37 0,3-4 37 0,1-1 0 16,1 0-17-16,-8 6 17 0,0 0 0 0,1-1-15 0,-1 0 15 0,0 0 0 0,2 0 0 15,-2 1 0-15,0 0 0 0,2-2-13 0,-2 1 13 0,0 1 0 0,1 0 3 0,0 0-3 0,-1 0 0 16,2 0 25-16,0 0-25 0,-1 1 0 0,1-3 0 0,0 1 0 0,-1 2 0 0,0-1 21 16,0 1-21-16,0 0 0 0,0-1 18 0,1 1-18 0,-1 0 0 0,1-1 23 0,-1 2-23 0,0 0 0 0,1-2 0 15,-2 3 0-15,0 0 0 0,2-1 31 0,-1 1-31 0,-1 0 0 0,1 2 30 0,0-1-30 0,-1 0 0 16,2 4 17-16,-2-3-17 0,0 1 0 0,2-1 0 0,-1 3 0 0,-1-1 0 0,0 2 8 15,0-1-8-15,0 0 0 0,0 2 17 0,-1 1-17 0,0-1 0 0,2 0 20 0,-2 0-20 0,0 1 0 16,0 2 0-16,-1-3 0 0,0 2 0 0,2 0 2 0,-2-1-2 0,1 1 0 0,-1-1-23 16,-1 1 23-16,0 0 0 0,1 0-18 0,-2 0 18 0,0-1 0 0,2 0 0 0,-2 1 0 0,0-2 0 15,-3 1-30-15,2-2 30 0,0 1 0 0,-1-1-21 0,0 0 21 0,-1 0 0 0,1 0-20 16,0-3 20-16,0 0 0 0,-2 2 0 0,2-2 0 0,0 1 0 0,-2-1-31 0,1-3 31 0,1 2 0 16,-2 1-27-16,1-2 27 0,0 0 0 0,0 0 6 0,0-1-6 0,0 0 0 0,0 0 0 0,0-1 0 15,-1 0 0-15,1 0-14 0,1 0 14 0,0 0 0 0,-1-2-23 0,2 1 23 0,0-1 0 0,-2 0-24 16,2 0 24-16,0 0 0 0,0-2 0 0,1 1 0 0,0 0 0 0,1-2-12 15,0 0 12-15,0 1 0 0,1-1-12 0,0 0 12 0,0-1 0 0,0 1-11 0,1-2 11 0,0 1 0 0,1-2 0 16,0 2 0-16,0-1 0 0,0 0-3 0,6-13 3 0,1 1 0 0,0 0-6 0,0 1 6 16,0 0 0-16,1-2-6 0,-2 6 6 0,1 0 0 0,-1-3 0 0,-2 4 0 0,1-2 0 0,1-1 0 15,-3 4 0-15,1 0 0 0,1-2 0 0,-6 10 0 0,0 0 0 0,0-2 4 0,-1 3-4 0,0 0 0 0,2-3 0 16,-2 3 0-16,0 0 0 0,3 0 16 0,-3 0-16 0,0-1 0 0,2 1 19 16,-1 0-19-16,0 0 0 0,1 0 15 0,-1 1-15 0,0 0 0 0,2-2 0 0,-2 2 0 0,0-1 0 15,2 0 9-15,-2 1-9 0,0 0 0 0,0-1 17 0,0 2-17 0,1 0 0 0,0 1 30 0,-2 0-30 16,0-1 0-16,1 0 0 0,-1 2 0 0,0 0 0 0,0-3 43 0,0 5-43 0,0-1 0 0,1 0 29 15,-1 2-29-15,0-1 0 0,1-1 22 0,0 2-22 0,-1 1 0 0,2 0 0 0,-1 0 0 16,0 0 0-16,0 3 17 0,0-1-17 0,0 0 0 0,0 0 13 0,0 1-13 0,1 2 0 0,-1-2-6 16,-1 1 6-16,0 0 0 0,2 1 0 0,-2-1 0 0,0 0 0 0,0 3-17 0,-1-2 17 0,0 0 0 15,2-1-20-15,-2-1 20 0,0 1 0 0,1 1-18 0,-2-2 18 0,0 1 0 0,2 0 0 16,-2-2 0-16,0 2 0 0,3-2-21 0,-3-2 21 0,0 0 0 0,0 2-18 0,0-2 18 0,0-1 0 0,-3 2-15 16,3-3 15-16,0 0 0 0,-1 1 0 0,1-2 0 0,0 1 0 0,-2-1 12 15,2-1-12-15,0 0 0 0,-2 1 0 0,1-1 0 0,0 0 0 0,0-2 0 0,0 0 0 0,0 0 0 0,0 0 0 16,1 0 0-16,0 0 0 0,-2-1-12 0,2-2 12 0,0 0 0 0,-1 0-12 0,1 0 12 0,0 0 0 15,0 1 1-15,0-4-1 0,0 2 0 0,2-1 0 0,-1 1 0 0,0-1 0 0,1 0 14 16,0 0-14-16,0-1 0 0,0 0 6 0,0 1-6 0,2 0 0 0,0-2 2 0,-2 1-2 0,0 1 0 0,2 0 0 16,-1 0 0-16,0 1 0 0,0-2-8 0,0 3 8 0,0 0 0 0,2-3-1 15,-2 3 1-15,0-1 0 0,0 1 3 0,0 2-3 0,0 0 0 0,1-1 0 0,-1 1 0 0,0 2 0 16,1-1-2-16,-1 2 2 0,0 0 0 0,2-1 1 0,-2 2-1 0,0-1 0 0,1 3 10 16,0-1-10-16,1 0 0 0,0 2 0 0,-1 1 0 0,0-2 0 0,0 3 20 0,0 1-20 0,0-1 0 0,2 1 4 15,-2 0-4-15,0 0 0 0,1 2-15 0,-1-1 15 0,0 1 0 0,0-1 0 0,-1 1 0 16,1 0 0-16,1-1-18 0,-2 0 18 0,0 1 0 0,1-1-8 0,-2 0 8 0,0-1 0 0,1 0-7 15,-2-1 7-15,0 2 0 0,2-2 0 0,-2-2 0 0,1 0 0 0,-1 2-1 0,-1-2 1 0,0-1 0 16,1 1 0-16,-1-2 0 0,0-1 0 0,-1 2 6 0,0-2-6 0,-1 0 0 0,1 0 0 16,0-1 0-16,0 0 0 0,-1-1-4 0,1 0 4 0,0 0 0 0,-1-2-4 0,1 2 4 0,0-1 0 15,0-2-3-15,0 1 3 0,0-1 0 0,0 0 0 0,1 0 0 0,0-1 0 0,-1 0 0 16,1-1 0-16,0 1 0 0,1-2 4 0,-1 1-4 0,0 0 0 0,2-3 8 0,-1 2-8 0,0 1 0 0,0-2 0 16,0 0 0-16,0 1 0 0,1 0 8 0,-1 0-8 0,0 1 0 0,2-2 7 0,0 3-7 0,-1 0 0 15,2-3 14-15,-2 4-14 0,0 0 0 0,0-3 0 0,0 4 0 0,0 1 0 0,1-3 21 16,-1 3-21-16,0 0 0 0,0 0 17 0,0 1-17 0,1 0 0 0,0-2 8 0,-1 3-8 15,0 0 0-15,2 2 0 0,-1-1 0 0,0 0 0 0,0 2-3 0,0 0 3 0,0 0 0 0,2 2 20 16,-2 1-20-16,0 0 0 0,2 0 30 0,3 9-30 0,0 1 0 0,1 3 0 0,-1-3 0 0,-1 2 0 0,2 0 11 16,-2-1-11-16,-1-1 0 0,2 2-18 0,-2-1 18 0,1-1 0 0,0-1-34 0,-5-9 34 0,0 1 0 15,1 2 0-15,-1-5 0 0,0 1 0 0,0 4-32 0,-1-5 32 0,0-1 0 16,2 4-36-16,-2-3 36 0,0 0 0 0,2 1-37 0,-2-3 37 0,0 2 0 0,0-2 0 0,0 0 0 16,0 1 0-16,1 2-33 0,0-5 33 0,-1 1 0 0,2 3-25 0,-1-4 25 0,0 0 0 0,0 1-11 15,0-1 11-15,0 0 0 0,2 0 0 0,0-1 0 0,-1 1 0 0,2-2-9 0,-1 0 9 0,0 1 0 16,2-3-6-16,-1 3 6 0,1-2 0 0,-1 0-1 0,0-2 1 0,0 1 0 0,1 0 0 15,7-8 0-15,0 1 0 0,2-1-6 0,-10 8 6 0,0-2 0 0,2-2 0 0,-2 4 0 0,1-2 0 16,0-1 0-16,-2 2 0 0,0-1 0 0,1 0 0 0,-2 1 0 0,0-1 0 0,0 1 0 16,-1 1 0-16,-1 0 0 0,2 1 0 0,-3-1 0 0,0 1 0 0,1-1 14 0,-1 2-14 0,0 0 0 0,-2-1 0 15,1 2 0-15,0 0 0 0,-2-2 31 0,1 2-31 0,0 0 0 0,0-1 51 0,0 2-51 0,0 0 0 16,0-2 31-16,0 2-31 0,0 0 0 0,0 0 0 0,0 0 0 0,0 0 0 0,-1 0 21 16,2 0-21-16,0 0 0 0,-3 0 24 0,3 0-24 0,0 0 0 0,-2 1-1 0,2-1 1 15,0 0 0-15,-1 3 0 0,1-3 0 0,0 1 0 0,0 0-29 0,0 0 29 0,0-1 0 0,0 2-43 16,1-1 43-16,0 0 0 0,0 1-30 0,0-1 30 0,0 0 0 0,2 0 0 0,-1 1 0 0,0-1 0 15,2 2-20-15,-1-2 20 0,0 0 0 0,2 0-11 0,0 0 11 0,-1 0 0 0</inkml:trace>
  <inkml:trace contextRef="#ctx0" brushRef="#br0" timeOffset="157106.85">20596 13609 0 0,'0'0'366'0,"0"0"-326"0,0 2-40 0,0-2 0 0,-2 2 0 15,2-1 0-15,0 0 0 0,-2 0 61 0,1-1-61 0,0 0 0 0,0 2 33 0,1-2-33 0,0 0 0 16,-2 0-18-16,2 0 18 0,0 0 0 0,0 0 0 0,0-2 0 0,0 1 0 0,3-1-28 15,-2 0 28-15,0-1 0 0,1 2-24 0,0-3 24 0,0 1 0 0,0-1-20 0,0 0 20 0,0-1 0 0,3 1 0 16,-2-2 0-16,0 1 0 0,0-3-24 0,1 3 24 0,-1 1 0 0,2-4-6 16,-2 1 6-16,0 1 0 0,1-1-3 0,-1 1 3 0,0-1 0 0,2 1 0 0,-2 1 0 0,0 0 0 15,0-2 4-15,-1 3-4 0,0 0 0 0,2-2-5 0,-2 3 5 0,0-1 0 16,0-1-23-16,-1 2 23 0,0 2 0 0,1-2 0 0,-2 2 0 0,0 1 0 0,1-3-2 0,-1 3 2 0,0 0 0 0,0 0 14 16,0 1-14-16,0 1 0 0,-1-2 3 0,0 2-3 0,0 0 0 0,0-1 0 0,0 3 0 15,0-1 0-15,-1 1-21 0,1 0 21 0,0-1 0 0,-2 2-37 0,1-1 37 0,0 0 0 0,-1 3-29 16,1-4 29-16,0 2 0 0,-2 1 0 0,0-2 0 0,1-1 0 0,-1 2-5 0,1-2 5 0,0 0 0 15</inkml:trace>
  <inkml:trace contextRef="#ctx0" brushRef="#br0" timeOffset="157640.54">20057 12893 0 0,'0'0'287'0,"0"0"-248"16,-17-26-39-16,-2-1 0 0,-1-1 0 0,7 2 0 0,0-1 0 0,-3 0 79 0,6-1-79 0,-2 1 0 0,2-2 61 15,2 2-61-15,0-1 0 0,-2 1 3 0,3-4-3 0,0 1 0 0,-3-1 0 0,5-3 0 0,0 1 0 16,0-2-17-16,0 0 17 0,0-1 0 0,-4 0 0 0,6 0 0 0,0 1 0 0,-2-2 23 16,-2 2-23-16,-1 0 0 0,1 0 0 0,3-3 0 0,0 0 0 0,-2-1 8 0,-1 0-8 0,-1-1 0 0,0-2-13 15,3 1 13-15,0-1 0 0,-1-2-8 0,-2 2 8 0,2-2 0 0,0-1 0 0,-1 8 0 16,-1-1 0-16,1-2 11 0,-1-6-11 0,0 1 0 0,-2-2 18 0,6 6-18 0,0-2 0 0,-1 0-6 16,3 4 6-16,0-2 0 0,-1 1 0 0,2 3 0 0,0-1 0 0,-1 1-15 0,-3-1 15 0,0 1 0 15,1 1-8-15,0-6 8 0,0-2 0 0,-2 2 9 0,-1 4-9 0,1 2 0 0,0-1 0 16,1 1 0-16,0 1 0 0,-2-1 13 0,0 4-13 0,0-1 0 0,0-2-8 0,0 6 8 0,-1-1 0 15,0 0-13-15,2 4 13 0,0-2 0 0,-1 0 0 0,0 0 0 0,0 1 0 0,0-1 3 0,-1 3-3 16,1 0 0-16,0-2 8 0,0 6-8 0,0 1 0 0,-1-3-3 0,5 14 3 0,-1 2 0 0,0-4 0 16,0 1 0-16,0 2 0 0,-1-4-15 0,1 4 15 0,1 0 0 0,-1-2-10 0,3 9 10 0,0-2 0 15,-1-1-4-15,0 1 4 0,0 0 0 0,0-1 0 0,0 1 0 0,0 0 0 0,-1-1-2 16,1 2 2-16,-1-1 0 0,0 0-15 0,1 1 15 0,0-1 0 0,-2 0-23 0,2 2 23 0,0 0 0 16,-2-2 0-16,1 3 0 0,0 0 0 0,0 0-22 0,-1 1 22 0,1 1 0 0,0-1-6 15,0 1 6-15,-1 0 0 0,0 1-4 0,0-1 4 0,0 2 0 0,-1-1 0 0,1 1 0 0,0 0 0 0,-1 0-2 16,0 2 2-16,0-1 0 0,-2 0-3 0,2 0 3 0,0 1 0 0,0-1 7 0,0 0-7 15,0 0 0-15,-2-1 0 0,2 3 0 0,0-2 0 0,-2 0 19 0,3-1-19 0,0 0 0 0,-3 2 27 16,3-3-27-16,0 1 0 0,-1 0 20 0,2-2-20 0,0 0 0 0,-1 2 0 0,2-4 0 16,-1 2 0-16,-1 1 15 0,3-3-15 0,0 0 0 0,-2 0 21 0,2 0-21 0,0-1 0 0,0 0 16 15,1-2-16-15,0 2 0 0,1-2 0 0,0 0 0 0,0 0 0 0,0 1 9 0,1-3-9 0,0 1 0 16,1-2-2-16,7-6 2 0,-1-1 0 0,1 0 0 0,-4 6 0 0,-1 1 0 0,0-1 0 16,2 1 0-16,-1-1 0 0,1 0 6 0,-1 1-6 0,0 2 0 0,1-3 1 0,0 2-1 0,1 2 0 0,-1-3 2 15,1 2-2-15,0 1 0 0,1-1 0 0,10 1 0 0,0 2 0 0,1-1 6 0,-3 4-6 16,1-1 0-16,2 2 12 0,-2 3-12 0,0 1 0 0,0 0 16 0,-2 5-16 0,-1-2 0 15,3 2 0-15,-5 1 0 0,1 1 0 0,1 0-6 0,-3 2 6 0,1-1 0 0,1 1-44 0,4 16 44 0,-1-1 0 16,1 0-65-16,-2-2 65 0,-1 1 0 0,2 1 0 0,-7-7 0 0,0 1 0 0,3 1-62 16,-9-13 62-16,0-1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26BDDC3-3729-4E95-9E70-A404F6AFD539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CA71F0D-DBEF-42BA-834E-285E7C0E42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5836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78150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4033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9357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8667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3332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1669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4143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886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55008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6678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4291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63181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23071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4315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87453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3669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7640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85452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15818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1070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638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8923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33074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42381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01800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87217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57556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04678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83557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33827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891724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4341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39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8057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01609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48869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07672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00583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10288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94055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98712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69763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70995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945385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49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7627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759047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7267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29126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06712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16409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7236832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52224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060817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81516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707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59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3305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6315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203958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154160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838686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324534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621949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93828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52027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32079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967331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69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7172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961699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026708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58456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658399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319684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877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743455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76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0224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0657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E8562-ED54-D266-0532-6856C369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537F75-96AC-6F0B-81C0-D6C61A9F8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6B9A4-D839-AF67-DC28-8418BFFB7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81CE-3F22-73BD-D199-5CD50B3883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A71F0D-DBEF-42BA-834E-285E7C0E42C0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5656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C8D21-C043-B87C-9812-D88A9AECD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C5DDB8-86B4-768A-80C1-AE741514A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85BDC-3722-69C5-4CDA-09BEE679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5816B-2782-3BB7-D5BC-3513F31AE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8DDB0-344C-2B6B-01DF-8C62E7F43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445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39E7B-6165-BE40-E7B2-66859A9A1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EB302-95C0-6F82-00CE-CA366BCCF3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55A6D-5319-530A-158F-15DB2E9AC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FBDA7-1C04-C8CC-4397-9763E5D2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4EC7E-332E-7D05-8EFC-CE1172F47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34245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571D52-E19D-139D-8A89-7F6F80396F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A0A83-9FC6-84EF-9981-D8637368E6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561E4-EFF5-B114-4CC1-BFE86BB91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20DF8-67D0-515F-EAA5-D96BD1774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0AEA8-7A15-93B5-4F40-899CEF26A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5862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58E3C-290D-A91C-56C8-B1B531AF5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489A6-24EE-395C-1171-FA7056EBC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43A49-281A-50EA-026C-2DE00602C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8FB5C4-AEB3-FEF8-66AE-CE20073BB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CFD73-0149-A3D0-F500-0727886F3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2944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ACD83-FBAD-6A63-659A-3FEC776F3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C56CD-D40A-751A-2872-561BC9619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FC038-2E12-DE69-0615-D57DF322C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9A894-0394-93B2-AA99-0560A8557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B466F-7F7A-2574-80FD-2673FFA84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3850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6525-1D3B-75EA-EFC2-30FB7E7E1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4E8A3-92BC-27E4-B919-9B20AFDE7C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FFDC3-73CC-EA1E-FE94-086E3C0D94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12C767-5321-810E-9A6A-6B1F84FB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81637-8B56-D1F8-CD4E-E5AB7329B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C40A2-2218-881A-B0E0-C98340C4E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5885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186B9-976E-70FA-2EDD-81DB988E8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3DDA6-5DA1-AE2B-547C-0BA06C0E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7C28C0-4EC2-D15F-F3B9-B97CF666AE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73BE1D-2D70-4F51-F5A7-5F8E764789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4901B6-1D0F-373A-8BE5-44B94895AB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58F23E-8172-F6C8-2262-A275B332D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DB4455-7158-2D43-2B13-D0591961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B7E582-CD70-92B5-4DF0-7BEF51812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0644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6C5DA-CFAF-6099-5989-67D6F0477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637F01-8A3A-3A29-AE3B-B7E95875B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4CBEE3-D8AD-24ED-89FC-5BC058824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A4CA7-5851-0D16-E654-FD37435D7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83246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AFE27B-D8C7-3E3F-1652-337A32BA6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F9629-A40E-E48E-541B-ADAABBFC9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22759-86ED-FEFA-C5F0-F1E0B1A0C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6146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42936-DB02-1028-8525-32DD6C6C8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BD3AF-B5B6-A9E8-E45A-773B98249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AD419-54D1-97A0-E002-E3B9E6AE9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E6A1E-5933-3B1D-6224-EE474499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D52974-2AA5-0A44-CA0D-AAC0EC4DB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6C840-36B7-4C7D-1EBF-899D61746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7409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78D5-8ED3-3F60-D444-98B9578DA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12653-5492-8FBA-53A1-A1BD50A21B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BEB104-D2F6-1F96-1FCD-C91455C77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FDAB78-008D-0C10-9E6A-3CC588D94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74F94-4847-2897-C420-CC45FA093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E64CD-2FFF-2944-33F1-41036DF55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6722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C25531-C121-5240-2EE9-99058407B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3CABDD-0060-D7DC-FA98-6BBBB2C59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7913E-9FE3-6D6B-A9DE-02D974CEF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AA4EA-9C43-4314-B711-4647EA48F835}" type="datetimeFigureOut">
              <a:rPr lang="fa-IR" smtClean="0"/>
              <a:t>26/12/1447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F9102-94CB-B0DA-74D9-9BCBFD504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6AD32-C32D-E8F9-C42F-60A8E1C10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9151-1E19-4EED-BC8B-5C58023779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4666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customXml" Target="../ink/ink9.xml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customXml" Target="../ink/ink11.xml"/><Relationship Id="rId4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customXml" Target="../ink/ink12.xml"/><Relationship Id="rId4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customXml" Target="../ink/ink13.xml"/><Relationship Id="rId4" Type="http://schemas.openxmlformats.org/officeDocument/2006/relationships/image" Target="../media/image4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customXml" Target="../ink/ink14.xml"/><Relationship Id="rId4" Type="http://schemas.openxmlformats.org/officeDocument/2006/relationships/image" Target="../media/image4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jpg"/><Relationship Id="rId7" Type="http://schemas.microsoft.com/office/2007/relationships/hdphoto" Target="../media/hdphoto2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1.png"/><Relationship Id="rId5" Type="http://schemas.openxmlformats.org/officeDocument/2006/relationships/image" Target="../media/image48.emf"/><Relationship Id="rId10" Type="http://schemas.openxmlformats.org/officeDocument/2006/relationships/customXml" Target="../ink/ink15.xml"/><Relationship Id="rId4" Type="http://schemas.openxmlformats.org/officeDocument/2006/relationships/image" Target="../media/image47.emf"/><Relationship Id="rId9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.jpg"/><Relationship Id="rId7" Type="http://schemas.openxmlformats.org/officeDocument/2006/relationships/customXml" Target="../ink/ink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customXml" Target="../ink/ink18.xml"/><Relationship Id="rId4" Type="http://schemas.openxmlformats.org/officeDocument/2006/relationships/image" Target="../media/image5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9.xml"/><Relationship Id="rId5" Type="http://schemas.microsoft.com/office/2007/relationships/hdphoto" Target="../media/hdphoto5.wdp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0.xml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.jpg"/><Relationship Id="rId7" Type="http://schemas.openxmlformats.org/officeDocument/2006/relationships/customXml" Target="../ink/ink2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customXml" Target="../ink/ink21.xml"/><Relationship Id="rId4" Type="http://schemas.openxmlformats.org/officeDocument/2006/relationships/image" Target="../media/image6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customXml" Target="../ink/ink23.xml"/><Relationship Id="rId4" Type="http://schemas.openxmlformats.org/officeDocument/2006/relationships/image" Target="../media/image6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customXml" Target="../ink/ink24.xml"/><Relationship Id="rId4" Type="http://schemas.openxmlformats.org/officeDocument/2006/relationships/image" Target="../media/image7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customXml" Target="../ink/ink25.xml"/><Relationship Id="rId4" Type="http://schemas.openxmlformats.org/officeDocument/2006/relationships/image" Target="../media/image7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6.xml"/><Relationship Id="rId5" Type="http://schemas.microsoft.com/office/2007/relationships/hdphoto" Target="../media/hdphoto6.wdp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customXml" Target="../ink/ink27.xml"/><Relationship Id="rId4" Type="http://schemas.openxmlformats.org/officeDocument/2006/relationships/image" Target="../media/image7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8.xml"/><Relationship Id="rId5" Type="http://schemas.microsoft.com/office/2007/relationships/hdphoto" Target="../media/hdphoto7.wdp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customXml" Target="../ink/ink29.xml"/><Relationship Id="rId4" Type="http://schemas.openxmlformats.org/officeDocument/2006/relationships/image" Target="../media/image8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customXml" Target="../ink/ink30.xml"/><Relationship Id="rId4" Type="http://schemas.openxmlformats.org/officeDocument/2006/relationships/image" Target="../media/image8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customXml" Target="../ink/ink31.xml"/><Relationship Id="rId4" Type="http://schemas.openxmlformats.org/officeDocument/2006/relationships/image" Target="../media/image8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customXml" Target="../ink/ink32.xml"/><Relationship Id="rId4" Type="http://schemas.openxmlformats.org/officeDocument/2006/relationships/image" Target="../media/image88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4.xml"/><Relationship Id="rId3" Type="http://schemas.openxmlformats.org/officeDocument/2006/relationships/image" Target="../media/image1.jp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3.xml"/><Relationship Id="rId5" Type="http://schemas.openxmlformats.org/officeDocument/2006/relationships/image" Target="../media/image91.emf"/><Relationship Id="rId4" Type="http://schemas.openxmlformats.org/officeDocument/2006/relationships/image" Target="../media/image90.emf"/><Relationship Id="rId9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customXml" Target="../ink/ink35.xml"/><Relationship Id="rId4" Type="http://schemas.openxmlformats.org/officeDocument/2006/relationships/image" Target="../media/image9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customXml" Target="../ink/ink36.xml"/><Relationship Id="rId4" Type="http://schemas.openxmlformats.org/officeDocument/2006/relationships/image" Target="../media/image9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7.xml"/><Relationship Id="rId5" Type="http://schemas.openxmlformats.org/officeDocument/2006/relationships/image" Target="../media/image99.emf"/><Relationship Id="rId4" Type="http://schemas.openxmlformats.org/officeDocument/2006/relationships/image" Target="../media/image9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emf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05.png"/><Relationship Id="rId4" Type="http://schemas.openxmlformats.org/officeDocument/2006/relationships/image" Target="../media/image10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7.emf"/><Relationship Id="rId4" Type="http://schemas.openxmlformats.org/officeDocument/2006/relationships/image" Target="../media/image10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9.emf"/><Relationship Id="rId4" Type="http://schemas.openxmlformats.org/officeDocument/2006/relationships/image" Target="../media/image108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emf"/><Relationship Id="rId3" Type="http://schemas.openxmlformats.org/officeDocument/2006/relationships/image" Target="../media/image1.jpg"/><Relationship Id="rId7" Type="http://schemas.openxmlformats.org/officeDocument/2006/relationships/image" Target="../media/image113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emf"/><Relationship Id="rId5" Type="http://schemas.openxmlformats.org/officeDocument/2006/relationships/image" Target="../media/image111.emf"/><Relationship Id="rId4" Type="http://schemas.openxmlformats.org/officeDocument/2006/relationships/image" Target="../media/image110.emf"/><Relationship Id="rId9" Type="http://schemas.openxmlformats.org/officeDocument/2006/relationships/image" Target="../media/image11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g"/><Relationship Id="rId7" Type="http://schemas.openxmlformats.org/officeDocument/2006/relationships/customXml" Target="../ink/ink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.jpg"/><Relationship Id="rId7" Type="http://schemas.openxmlformats.org/officeDocument/2006/relationships/customXml" Target="../ink/ink38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emf"/><Relationship Id="rId5" Type="http://schemas.openxmlformats.org/officeDocument/2006/relationships/image" Target="../media/image117.emf"/><Relationship Id="rId4" Type="http://schemas.openxmlformats.org/officeDocument/2006/relationships/image" Target="../media/image116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.jpg"/><Relationship Id="rId7" Type="http://schemas.openxmlformats.org/officeDocument/2006/relationships/customXml" Target="../ink/ink39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emf"/><Relationship Id="rId5" Type="http://schemas.openxmlformats.org/officeDocument/2006/relationships/image" Target="../media/image121.emf"/><Relationship Id="rId10" Type="http://schemas.openxmlformats.org/officeDocument/2006/relationships/image" Target="../media/image124.png"/><Relationship Id="rId4" Type="http://schemas.openxmlformats.org/officeDocument/2006/relationships/image" Target="../media/image120.emf"/><Relationship Id="rId9" Type="http://schemas.openxmlformats.org/officeDocument/2006/relationships/customXml" Target="../ink/ink4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1.xml"/><Relationship Id="rId5" Type="http://schemas.openxmlformats.org/officeDocument/2006/relationships/image" Target="../media/image126.emf"/><Relationship Id="rId4" Type="http://schemas.openxmlformats.org/officeDocument/2006/relationships/image" Target="../media/image12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emf"/><Relationship Id="rId4" Type="http://schemas.openxmlformats.org/officeDocument/2006/relationships/image" Target="../media/image12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2.xml"/><Relationship Id="rId5" Type="http://schemas.openxmlformats.org/officeDocument/2006/relationships/image" Target="../media/image131.emf"/><Relationship Id="rId4" Type="http://schemas.openxmlformats.org/officeDocument/2006/relationships/image" Target="../media/image130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3.xml"/><Relationship Id="rId5" Type="http://schemas.openxmlformats.org/officeDocument/2006/relationships/image" Target="../media/image134.emf"/><Relationship Id="rId4" Type="http://schemas.openxmlformats.org/officeDocument/2006/relationships/image" Target="../media/image13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44.xml"/><Relationship Id="rId5" Type="http://schemas.openxmlformats.org/officeDocument/2006/relationships/image" Target="../media/image137.emf"/><Relationship Id="rId4" Type="http://schemas.openxmlformats.org/officeDocument/2006/relationships/image" Target="../media/image13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0.emf"/><Relationship Id="rId4" Type="http://schemas.openxmlformats.org/officeDocument/2006/relationships/image" Target="../media/image139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2.emf"/><Relationship Id="rId4" Type="http://schemas.openxmlformats.org/officeDocument/2006/relationships/image" Target="../media/image14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4.emf"/><Relationship Id="rId4" Type="http://schemas.openxmlformats.org/officeDocument/2006/relationships/image" Target="../media/image14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6.emf"/><Relationship Id="rId4" Type="http://schemas.openxmlformats.org/officeDocument/2006/relationships/image" Target="../media/image145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emf"/><Relationship Id="rId5" Type="http://schemas.openxmlformats.org/officeDocument/2006/relationships/image" Target="../media/image148.emf"/><Relationship Id="rId4" Type="http://schemas.openxmlformats.org/officeDocument/2006/relationships/image" Target="../media/image147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1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2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4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5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6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emf"/><Relationship Id="rId5" Type="http://schemas.openxmlformats.org/officeDocument/2006/relationships/image" Target="../media/image159.emf"/><Relationship Id="rId4" Type="http://schemas.openxmlformats.org/officeDocument/2006/relationships/image" Target="../media/image158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1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2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3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4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6.emf"/><Relationship Id="rId4" Type="http://schemas.openxmlformats.org/officeDocument/2006/relationships/image" Target="../media/image165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customXml" Target="../ink/ink7.xml"/><Relationship Id="rId4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customXml" Target="../ink/ink8.xml"/><Relationship Id="rId4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811" y="948945"/>
            <a:ext cx="7916202" cy="26388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799775" y="3928022"/>
            <a:ext cx="1860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6294" y="4801224"/>
            <a:ext cx="1131719" cy="153847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16AAA3F-1697-A973-061B-BB8E81BB0AA6}"/>
                  </a:ext>
                </a:extLst>
              </p14:cNvPr>
              <p14:cNvContentPartPr/>
              <p14:nvPr/>
            </p14:nvContentPartPr>
            <p14:xfrm>
              <a:off x="1218600" y="1238040"/>
              <a:ext cx="10013760" cy="4530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16AAA3F-1697-A973-061B-BB8E81BB0AA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09240" y="1228680"/>
                <a:ext cx="10032480" cy="454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409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-18000" contrast="80000"/>
          </a:blip>
          <a:stretch>
            <a:fillRect/>
          </a:stretch>
        </p:blipFill>
        <p:spPr>
          <a:xfrm>
            <a:off x="0" y="1671286"/>
            <a:ext cx="10975205" cy="28582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03351" y="739737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شبهه 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628E7CC-76A6-B5FA-92B2-7AEE718FA8BE}"/>
                  </a:ext>
                </a:extLst>
              </p14:cNvPr>
              <p14:cNvContentPartPr/>
              <p14:nvPr/>
            </p14:nvContentPartPr>
            <p14:xfrm>
              <a:off x="810000" y="2045520"/>
              <a:ext cx="9019800" cy="4003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628E7CC-76A6-B5FA-92B2-7AEE718FA8B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0640" y="2036160"/>
                <a:ext cx="9038520" cy="402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9452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7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801" y="971550"/>
            <a:ext cx="10577799" cy="44576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4A4687D-83AC-A3D6-7AE9-6239C5DA66ED}"/>
                  </a:ext>
                </a:extLst>
              </p14:cNvPr>
              <p14:cNvContentPartPr/>
              <p14:nvPr/>
            </p14:nvContentPartPr>
            <p14:xfrm>
              <a:off x="997920" y="1433520"/>
              <a:ext cx="6331320" cy="35485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4A4687D-83AC-A3D6-7AE9-6239C5DA66E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8560" y="1424160"/>
                <a:ext cx="6350040" cy="356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3137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49" y="1969555"/>
            <a:ext cx="10297777" cy="21595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99997" y="954000"/>
            <a:ext cx="1805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D1330D3-A980-A24A-37B5-B3F562A2679D}"/>
                  </a:ext>
                </a:extLst>
              </p14:cNvPr>
              <p14:cNvContentPartPr/>
              <p14:nvPr/>
            </p14:nvContentPartPr>
            <p14:xfrm>
              <a:off x="0" y="2662200"/>
              <a:ext cx="5564520" cy="25765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D1330D3-A980-A24A-37B5-B3F562A2679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9360" y="2652840"/>
                <a:ext cx="5583240" cy="259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2818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" y="1066584"/>
            <a:ext cx="9072564" cy="52738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70011" y="678019"/>
            <a:ext cx="2600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FF0000"/>
                </a:solidFill>
              </a:rPr>
              <a:t>پاسخ بر اساس راهنمای تصحیح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0CC97D6-3032-D55A-A069-E8BDBCE2AAAB}"/>
                  </a:ext>
                </a:extLst>
              </p14:cNvPr>
              <p14:cNvContentPartPr/>
              <p14:nvPr/>
            </p14:nvContentPartPr>
            <p14:xfrm>
              <a:off x="699840" y="1417680"/>
              <a:ext cx="8757360" cy="4396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0CC97D6-3032-D55A-A069-E8BDBCE2AAA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0480" y="1408320"/>
                <a:ext cx="8776080" cy="441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9239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83947"/>
            <a:ext cx="10972800" cy="317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63038" y="839749"/>
            <a:ext cx="1804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>
                <a:solidFill>
                  <a:schemeClr val="accent1">
                    <a:lumMod val="75000"/>
                  </a:schemeClr>
                </a:solidFill>
              </a:rPr>
              <a:t>نهایی 404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contrast="56000"/>
          </a:blip>
          <a:stretch>
            <a:fillRect/>
          </a:stretch>
        </p:blipFill>
        <p:spPr>
          <a:xfrm>
            <a:off x="1343026" y="584443"/>
            <a:ext cx="8543925" cy="597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59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20000" contrast="-16000"/>
          </a:blip>
          <a:stretch>
            <a:fillRect/>
          </a:stretch>
        </p:blipFill>
        <p:spPr>
          <a:xfrm>
            <a:off x="0" y="1339184"/>
            <a:ext cx="11017770" cy="21468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81229" y="877519"/>
            <a:ext cx="1733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chemeClr val="accent1">
                    <a:lumMod val="75000"/>
                  </a:schemeClr>
                </a:solidFill>
              </a:rPr>
              <a:t>شبه نهایی 404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06" y="3733019"/>
            <a:ext cx="10603464" cy="241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41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57288"/>
            <a:ext cx="11026016" cy="48996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761033" y="658948"/>
            <a:ext cx="2132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خرداد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CC11DE8-4FA3-3442-938E-C8327D10DEA1}"/>
                  </a:ext>
                </a:extLst>
              </p14:cNvPr>
              <p14:cNvContentPartPr/>
              <p14:nvPr/>
            </p14:nvContentPartPr>
            <p14:xfrm>
              <a:off x="253440" y="628560"/>
              <a:ext cx="9569880" cy="5723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CC11DE8-4FA3-3442-938E-C8327D10DEA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4080" y="619200"/>
                <a:ext cx="9588600" cy="574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148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99" y="1174392"/>
            <a:ext cx="10517905" cy="290901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EBC18A9-A6BD-4B6B-1339-19F2C10865A5}"/>
                  </a:ext>
                </a:extLst>
              </p14:cNvPr>
              <p14:cNvContentPartPr/>
              <p14:nvPr/>
            </p14:nvContentPartPr>
            <p14:xfrm>
              <a:off x="2903760" y="591120"/>
              <a:ext cx="7355880" cy="4759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EBC18A9-A6BD-4B6B-1339-19F2C10865A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94400" y="581760"/>
                <a:ext cx="7374600" cy="477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4593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4" y="1180238"/>
            <a:ext cx="10490816" cy="34147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29625" y="604540"/>
            <a:ext cx="2504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خرداد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5177" y="5296226"/>
            <a:ext cx="9349249" cy="8002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81677" y="4801316"/>
            <a:ext cx="1252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8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4856" y="1253100"/>
            <a:ext cx="8919521" cy="1990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86027" y="3529172"/>
            <a:ext cx="173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6284" y="4184414"/>
            <a:ext cx="8595907" cy="22020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BD9B679-CCDC-742D-90FE-EC19961ABC24}"/>
                  </a:ext>
                </a:extLst>
              </p14:cNvPr>
              <p14:cNvContentPartPr/>
              <p14:nvPr/>
            </p14:nvContentPartPr>
            <p14:xfrm>
              <a:off x="2607840" y="712800"/>
              <a:ext cx="3046320" cy="4319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BD9B679-CCDC-742D-90FE-EC19961ABC2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98480" y="703440"/>
                <a:ext cx="3065040" cy="433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127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lum bright="26000"/>
          </a:blip>
          <a:stretch>
            <a:fillRect/>
          </a:stretch>
        </p:blipFill>
        <p:spPr>
          <a:xfrm>
            <a:off x="7450338" y="1023862"/>
            <a:ext cx="3607591" cy="609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lum bright="28000" contrast="-9000"/>
          </a:blip>
          <a:stretch>
            <a:fillRect/>
          </a:stretch>
        </p:blipFill>
        <p:spPr>
          <a:xfrm>
            <a:off x="0" y="1531805"/>
            <a:ext cx="11085907" cy="28258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07699" y="4582087"/>
            <a:ext cx="1650230" cy="64574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3737" y="5227829"/>
            <a:ext cx="4944192" cy="85634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590883" y="648818"/>
            <a:ext cx="2467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شبه نهایی خرداد 404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16022" y="4357701"/>
            <a:ext cx="196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B745A75-602D-320C-9577-85096100C0AF}"/>
                  </a:ext>
                </a:extLst>
              </p14:cNvPr>
              <p14:cNvContentPartPr/>
              <p14:nvPr/>
            </p14:nvContentPartPr>
            <p14:xfrm>
              <a:off x="527400" y="880200"/>
              <a:ext cx="9915120" cy="2018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B745A75-602D-320C-9577-85096100C0A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8040" y="870840"/>
                <a:ext cx="9933840" cy="203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13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lum bright="28000" contrast="-19000"/>
          </a:blip>
          <a:stretch>
            <a:fillRect/>
          </a:stretch>
        </p:blipFill>
        <p:spPr>
          <a:xfrm>
            <a:off x="294824" y="1263549"/>
            <a:ext cx="10517905" cy="20833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758940" y="744655"/>
            <a:ext cx="181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شبه نهایی 404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1237" y="4395971"/>
            <a:ext cx="9541492" cy="50955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16103" y="3533931"/>
            <a:ext cx="1896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A0E84FB-5E30-6574-7DD9-0A740A61F3E7}"/>
                  </a:ext>
                </a:extLst>
              </p14:cNvPr>
              <p14:cNvContentPartPr/>
              <p14:nvPr/>
            </p14:nvContentPartPr>
            <p14:xfrm>
              <a:off x="5040720" y="1580040"/>
              <a:ext cx="6014160" cy="1775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A0E84FB-5E30-6574-7DD9-0A740A61F3E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31360" y="1570680"/>
                <a:ext cx="6032880" cy="179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205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698" y="1358434"/>
            <a:ext cx="10862291" cy="20833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72549" y="617551"/>
            <a:ext cx="2128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66965"/>
            <a:ext cx="11215688" cy="21976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58361" y="3414713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58ABE37-0A61-0607-D082-9A0476924872}"/>
                  </a:ext>
                </a:extLst>
              </p14:cNvPr>
              <p14:cNvContentPartPr/>
              <p14:nvPr/>
            </p14:nvContentPartPr>
            <p14:xfrm>
              <a:off x="1366200" y="632880"/>
              <a:ext cx="9397080" cy="4263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58ABE37-0A61-0607-D082-9A047692487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56840" y="623520"/>
                <a:ext cx="9415800" cy="428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494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26000"/>
          </a:blip>
          <a:stretch>
            <a:fillRect/>
          </a:stretch>
        </p:blipFill>
        <p:spPr>
          <a:xfrm>
            <a:off x="0" y="1523469"/>
            <a:ext cx="11002780" cy="39760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62240" y="1066553"/>
            <a:ext cx="165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EC41F88-36F2-4262-5CC5-E2F7102FAC88}"/>
                  </a:ext>
                </a:extLst>
              </p14:cNvPr>
              <p14:cNvContentPartPr/>
              <p14:nvPr/>
            </p14:nvContentPartPr>
            <p14:xfrm>
              <a:off x="294840" y="656640"/>
              <a:ext cx="11843280" cy="4531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EC41F88-36F2-4262-5CC5-E2F7102FAC8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5480" y="647280"/>
                <a:ext cx="11862000" cy="455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3196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364" y="1976437"/>
            <a:ext cx="10780199" cy="29956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772525" y="1317638"/>
            <a:ext cx="2104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8240F11-C236-0389-BB64-60148E1B1386}"/>
                  </a:ext>
                </a:extLst>
              </p14:cNvPr>
              <p14:cNvContentPartPr/>
              <p14:nvPr/>
            </p14:nvContentPartPr>
            <p14:xfrm>
              <a:off x="699840" y="2298240"/>
              <a:ext cx="10146240" cy="2931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8240F11-C236-0389-BB64-60148E1B138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0480" y="2288880"/>
                <a:ext cx="10164960" cy="295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4320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05" y="1355169"/>
            <a:ext cx="10412835" cy="3277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2506" y="985837"/>
            <a:ext cx="179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871" y="5282925"/>
            <a:ext cx="10896019" cy="5208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93977" y="4632576"/>
            <a:ext cx="1839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B72D689-5EC9-099A-8020-5DC417146242}"/>
                  </a:ext>
                </a:extLst>
              </p14:cNvPr>
              <p14:cNvContentPartPr/>
              <p14:nvPr/>
            </p14:nvContentPartPr>
            <p14:xfrm>
              <a:off x="707760" y="409320"/>
              <a:ext cx="9942120" cy="5594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B72D689-5EC9-099A-8020-5DC41714624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8400" y="399960"/>
                <a:ext cx="9960840" cy="561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719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" y="1338540"/>
            <a:ext cx="10533679" cy="3277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15425" y="969208"/>
            <a:ext cx="1861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50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6296"/>
            <a:ext cx="11276628" cy="5208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15450" y="4615947"/>
            <a:ext cx="1904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90507"/>
            <a:ext cx="11287593" cy="34806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86713" y="1001999"/>
            <a:ext cx="3119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خرداد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F75E5A1-4087-956A-2D62-41371A804A89}"/>
                  </a:ext>
                </a:extLst>
              </p14:cNvPr>
              <p14:cNvContentPartPr/>
              <p14:nvPr/>
            </p14:nvContentPartPr>
            <p14:xfrm>
              <a:off x="138960" y="253440"/>
              <a:ext cx="9918720" cy="59547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F75E5A1-4087-956A-2D62-41371A804A8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9600" y="244080"/>
                <a:ext cx="9937440" cy="597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AA13811-DFB9-6AA1-D2BE-CC3507A6F866}"/>
                  </a:ext>
                </a:extLst>
              </p14:cNvPr>
              <p14:cNvContentPartPr/>
              <p14:nvPr/>
            </p14:nvContentPartPr>
            <p14:xfrm>
              <a:off x="649080" y="1641240"/>
              <a:ext cx="8218440" cy="36964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AA13811-DFB9-6AA1-D2BE-CC3507A6F86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9720" y="1631880"/>
                <a:ext cx="8237160" cy="371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019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88" y="2103561"/>
            <a:ext cx="11129962" cy="30106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5262" y="851395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r>
              <a:rPr lang="fa-IR" dirty="0"/>
              <a:t>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0299FDC-4B0B-D720-D663-7F6AA29AC513}"/>
                  </a:ext>
                </a:extLst>
              </p14:cNvPr>
              <p14:cNvContentPartPr/>
              <p14:nvPr/>
            </p14:nvContentPartPr>
            <p14:xfrm>
              <a:off x="230760" y="2186640"/>
              <a:ext cx="6328080" cy="3022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0299FDC-4B0B-D720-D663-7F6AA29AC51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1400" y="2177280"/>
                <a:ext cx="6346800" cy="304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330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18000" contrast="29000"/>
          </a:blip>
          <a:stretch>
            <a:fillRect/>
          </a:stretch>
        </p:blipFill>
        <p:spPr>
          <a:xfrm>
            <a:off x="154587" y="1585020"/>
            <a:ext cx="11129963" cy="40777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651985" y="923535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خرداد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5F66D16-D951-8CB7-B909-061BE2F1B051}"/>
                  </a:ext>
                </a:extLst>
              </p14:cNvPr>
              <p14:cNvContentPartPr/>
              <p14:nvPr/>
            </p14:nvContentPartPr>
            <p14:xfrm>
              <a:off x="244800" y="1868040"/>
              <a:ext cx="6861240" cy="4044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5F66D16-D951-8CB7-B909-061BE2F1B05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5440" y="1858680"/>
                <a:ext cx="6879960" cy="406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561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2544" y="810465"/>
            <a:ext cx="9067509" cy="18938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27486" y="2862662"/>
            <a:ext cx="2201597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6888" y="3430538"/>
            <a:ext cx="8859979" cy="269880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2EDA1B0-3E5E-3B1E-B3DF-F20639F74559}"/>
                  </a:ext>
                </a:extLst>
              </p14:cNvPr>
              <p14:cNvContentPartPr/>
              <p14:nvPr/>
            </p14:nvContentPartPr>
            <p14:xfrm>
              <a:off x="1300320" y="688320"/>
              <a:ext cx="8931960" cy="4593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2EDA1B0-3E5E-3B1E-B3DF-F20639F7455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90960" y="678960"/>
                <a:ext cx="8950680" cy="461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840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21000"/>
          </a:blip>
          <a:stretch>
            <a:fillRect/>
          </a:stretch>
        </p:blipFill>
        <p:spPr>
          <a:xfrm>
            <a:off x="284564" y="2252278"/>
            <a:ext cx="10822772" cy="31249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558463" y="1071563"/>
            <a:ext cx="642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31000" contrast="-10000"/>
          </a:blip>
          <a:stretch>
            <a:fillRect/>
          </a:stretch>
        </p:blipFill>
        <p:spPr>
          <a:xfrm>
            <a:off x="344774" y="1367826"/>
            <a:ext cx="10549952" cy="48652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62678" y="930408"/>
            <a:ext cx="28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خرداد404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4F3E69F-9192-DAD4-B127-B68EC507BAD8}"/>
                  </a:ext>
                </a:extLst>
              </p14:cNvPr>
              <p14:cNvContentPartPr/>
              <p14:nvPr/>
            </p14:nvContentPartPr>
            <p14:xfrm>
              <a:off x="608040" y="1882440"/>
              <a:ext cx="9091800" cy="3750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4F3E69F-9192-DAD4-B127-B68EC507BAD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8680" y="1873080"/>
                <a:ext cx="9110520" cy="376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686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1000" contrast="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743200"/>
            <a:ext cx="11002719" cy="19273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60539" y="1573967"/>
            <a:ext cx="187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E6B535B-45C8-4180-DDBC-BE5EBD52F86D}"/>
                  </a:ext>
                </a:extLst>
              </p14:cNvPr>
              <p14:cNvContentPartPr/>
              <p14:nvPr/>
            </p14:nvContentPartPr>
            <p14:xfrm>
              <a:off x="4245840" y="3476160"/>
              <a:ext cx="939240" cy="651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E6B535B-45C8-4180-DDBC-BE5EBD52F86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36480" y="3466800"/>
                <a:ext cx="957960" cy="67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37616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1000" contrast="8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450" y="2719543"/>
            <a:ext cx="11002719" cy="19273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84989" y="1550310"/>
            <a:ext cx="1873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216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-19000" contrast="73000"/>
          </a:blip>
          <a:stretch>
            <a:fillRect/>
          </a:stretch>
        </p:blipFill>
        <p:spPr>
          <a:xfrm>
            <a:off x="0" y="1320443"/>
            <a:ext cx="10987087" cy="52219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40184" y="844683"/>
            <a:ext cx="1928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خرداد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55B43A9-5468-59F2-4E10-90D90203D65A}"/>
                  </a:ext>
                </a:extLst>
              </p14:cNvPr>
              <p14:cNvContentPartPr/>
              <p14:nvPr/>
            </p14:nvContentPartPr>
            <p14:xfrm>
              <a:off x="2018520" y="1670760"/>
              <a:ext cx="9355320" cy="2971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55B43A9-5468-59F2-4E10-90D90203D65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09160" y="1661400"/>
                <a:ext cx="9374040" cy="298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812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9000" contrast="7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487" y="966788"/>
            <a:ext cx="10391775" cy="51244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AC0C1D1-6499-3E3C-B44A-462CECF83253}"/>
                  </a:ext>
                </a:extLst>
              </p14:cNvPr>
              <p14:cNvContentPartPr/>
              <p14:nvPr/>
            </p14:nvContentPartPr>
            <p14:xfrm>
              <a:off x="631800" y="3658320"/>
              <a:ext cx="742320" cy="697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AC0C1D1-6499-3E3C-B44A-462CECF832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2440" y="3648960"/>
                <a:ext cx="761040" cy="71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9876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lum bright="13000"/>
          </a:blip>
          <a:stretch>
            <a:fillRect/>
          </a:stretch>
        </p:blipFill>
        <p:spPr>
          <a:xfrm>
            <a:off x="0" y="1540097"/>
            <a:ext cx="10948016" cy="44969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0" y="842963"/>
            <a:ext cx="180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خرداد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8383D0B-E170-6AA9-56B8-B5928EDD8EA2}"/>
                  </a:ext>
                </a:extLst>
              </p14:cNvPr>
              <p14:cNvContentPartPr/>
              <p14:nvPr/>
            </p14:nvContentPartPr>
            <p14:xfrm>
              <a:off x="196560" y="1891440"/>
              <a:ext cx="9896400" cy="3944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8383D0B-E170-6AA9-56B8-B5928EDD8EA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7200" y="1882080"/>
                <a:ext cx="9915120" cy="396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397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736" y="2650815"/>
            <a:ext cx="11087100" cy="2096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41399" y="927048"/>
            <a:ext cx="217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FCDD91F-B1DF-A741-B5F1-EE0E8ED2531A}"/>
                  </a:ext>
                </a:extLst>
              </p14:cNvPr>
              <p14:cNvContentPartPr/>
              <p14:nvPr/>
            </p14:nvContentPartPr>
            <p14:xfrm>
              <a:off x="6962760" y="2504520"/>
              <a:ext cx="4103280" cy="840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FCDD91F-B1DF-A741-B5F1-EE0E8ED2531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53400" y="2495160"/>
                <a:ext cx="4122000" cy="85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851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92033"/>
            <a:ext cx="11201400" cy="429365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D0596B4-7ED9-B19C-8BE2-95229B6DA977}"/>
                  </a:ext>
                </a:extLst>
              </p14:cNvPr>
              <p14:cNvContentPartPr/>
              <p14:nvPr/>
            </p14:nvContentPartPr>
            <p14:xfrm>
              <a:off x="542520" y="1687320"/>
              <a:ext cx="10902960" cy="3853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D0596B4-7ED9-B19C-8BE2-95229B6DA97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3160" y="1677960"/>
                <a:ext cx="10921680" cy="387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62292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39000" contrast="-26000"/>
          </a:blip>
          <a:stretch>
            <a:fillRect/>
          </a:stretch>
        </p:blipFill>
        <p:spPr>
          <a:xfrm>
            <a:off x="1462357" y="827353"/>
            <a:ext cx="8469443" cy="56366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38282" y="689548"/>
            <a:ext cx="148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C00000"/>
                </a:solidFill>
              </a:rPr>
              <a:t>پاسخ قسمت الف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63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943975" y="614363"/>
            <a:ext cx="2261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/>
                </a:solidFill>
              </a:rPr>
              <a:t>شبه نهایی خرداد404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lum bright="-22000" contrast="77000"/>
          </a:blip>
          <a:stretch>
            <a:fillRect/>
          </a:stretch>
        </p:blipFill>
        <p:spPr>
          <a:xfrm>
            <a:off x="345966" y="983695"/>
            <a:ext cx="9728617" cy="35994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96977" y="3731514"/>
            <a:ext cx="1858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lum bright="-27000" contrast="82000"/>
          </a:blip>
          <a:stretch>
            <a:fillRect/>
          </a:stretch>
        </p:blipFill>
        <p:spPr>
          <a:xfrm>
            <a:off x="499117" y="4520043"/>
            <a:ext cx="10498444" cy="179503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F64D58A-7A55-2712-0523-E74A75207676}"/>
                  </a:ext>
                </a:extLst>
              </p14:cNvPr>
              <p14:cNvContentPartPr/>
              <p14:nvPr/>
            </p14:nvContentPartPr>
            <p14:xfrm>
              <a:off x="2937600" y="1389240"/>
              <a:ext cx="7928640" cy="4853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F64D58A-7A55-2712-0523-E74A7520767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28240" y="1379880"/>
                <a:ext cx="7947360" cy="487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341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40000" contrast="-35000"/>
          </a:blip>
          <a:stretch>
            <a:fillRect/>
          </a:stretch>
        </p:blipFill>
        <p:spPr>
          <a:xfrm>
            <a:off x="871537" y="721206"/>
            <a:ext cx="8586788" cy="58156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940310" y="937883"/>
            <a:ext cx="1661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C00000"/>
                </a:solidFill>
              </a:rPr>
              <a:t>پاسخ قسمت ب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9C75EC3-7C89-EE8C-77B2-9F9A3A2D3C22}"/>
                  </a:ext>
                </a:extLst>
              </p14:cNvPr>
              <p14:cNvContentPartPr/>
              <p14:nvPr/>
            </p14:nvContentPartPr>
            <p14:xfrm>
              <a:off x="1344960" y="2514960"/>
              <a:ext cx="6519240" cy="3678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9C75EC3-7C89-EE8C-77B2-9F9A3A2D3C2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35600" y="2505600"/>
                <a:ext cx="6537960" cy="369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8881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63857"/>
            <a:ext cx="10877048" cy="9654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8901" y="3939477"/>
            <a:ext cx="6148147" cy="107976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559384" y="2888369"/>
            <a:ext cx="2062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9607F7A-C9DE-B71C-812E-992A1D6FC4CB}"/>
                  </a:ext>
                </a:extLst>
              </p14:cNvPr>
              <p14:cNvContentPartPr/>
              <p14:nvPr/>
            </p14:nvContentPartPr>
            <p14:xfrm>
              <a:off x="684000" y="703080"/>
              <a:ext cx="10239120" cy="1678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9607F7A-C9DE-B71C-812E-992A1D6FC4C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4640" y="693720"/>
                <a:ext cx="10257840" cy="169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2A2A859-2FFD-005B-8112-2393788408DF}"/>
                  </a:ext>
                </a:extLst>
              </p14:cNvPr>
              <p14:cNvContentPartPr/>
              <p14:nvPr/>
            </p14:nvContentPartPr>
            <p14:xfrm>
              <a:off x="157320" y="1266480"/>
              <a:ext cx="11143440" cy="14731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2A2A859-2FFD-005B-8112-2393788408D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7960" y="1257120"/>
                <a:ext cx="11162160" cy="149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473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44000" contrast="-15000"/>
          </a:blip>
          <a:stretch>
            <a:fillRect/>
          </a:stretch>
        </p:blipFill>
        <p:spPr>
          <a:xfrm>
            <a:off x="0" y="2098986"/>
            <a:ext cx="11272603" cy="29598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94361" y="1304144"/>
            <a:ext cx="256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CFEF686-9071-84F1-46E0-33504F0C4B84}"/>
                  </a:ext>
                </a:extLst>
              </p14:cNvPr>
              <p14:cNvContentPartPr/>
              <p14:nvPr/>
            </p14:nvContentPartPr>
            <p14:xfrm>
              <a:off x="817200" y="1757160"/>
              <a:ext cx="8687160" cy="3733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CFEF686-9071-84F1-46E0-33504F0C4B8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7840" y="1747800"/>
                <a:ext cx="8705880" cy="375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02794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37000" contrast="-23000"/>
          </a:blip>
          <a:stretch>
            <a:fillRect/>
          </a:stretch>
        </p:blipFill>
        <p:spPr>
          <a:xfrm>
            <a:off x="673893" y="687151"/>
            <a:ext cx="10056995" cy="558720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5070AEA-92D3-FEF9-96FC-2ED982F52E7F}"/>
                  </a:ext>
                </a:extLst>
              </p14:cNvPr>
              <p14:cNvContentPartPr/>
              <p14:nvPr/>
            </p14:nvContentPartPr>
            <p14:xfrm>
              <a:off x="646560" y="802800"/>
              <a:ext cx="10315080" cy="4831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5070AEA-92D3-FEF9-96FC-2ED982F52E7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7200" y="793440"/>
                <a:ext cx="10333800" cy="485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19005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-11000" contrast="19000"/>
          </a:blip>
          <a:stretch>
            <a:fillRect/>
          </a:stretch>
        </p:blipFill>
        <p:spPr>
          <a:xfrm>
            <a:off x="241494" y="983275"/>
            <a:ext cx="10993801" cy="24771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lum bright="-8000" contrast="16000"/>
          </a:blip>
          <a:stretch>
            <a:fillRect/>
          </a:stretch>
        </p:blipFill>
        <p:spPr>
          <a:xfrm>
            <a:off x="5335834" y="4139580"/>
            <a:ext cx="5899462" cy="20706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40146" y="3614034"/>
            <a:ext cx="189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85F9E62-E3F7-B468-5C04-4FE8CBE6CC6D}"/>
                  </a:ext>
                </a:extLst>
              </p14:cNvPr>
              <p14:cNvContentPartPr/>
              <p14:nvPr/>
            </p14:nvContentPartPr>
            <p14:xfrm>
              <a:off x="379080" y="823320"/>
              <a:ext cx="10952280" cy="5386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85F9E62-E3F7-B468-5C04-4FE8CBE6CC6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9720" y="813960"/>
                <a:ext cx="10971000" cy="5405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487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-29000" contrast="52000"/>
          </a:blip>
          <a:stretch>
            <a:fillRect/>
          </a:stretch>
        </p:blipFill>
        <p:spPr>
          <a:xfrm>
            <a:off x="4839131" y="1582466"/>
            <a:ext cx="6097336" cy="508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lum bright="-22000" contrast="52000"/>
          </a:blip>
          <a:stretch>
            <a:fillRect/>
          </a:stretch>
        </p:blipFill>
        <p:spPr>
          <a:xfrm>
            <a:off x="2374106" y="2187896"/>
            <a:ext cx="8637893" cy="546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lum bright="-20000" contrast="57000"/>
          </a:blip>
          <a:stretch>
            <a:fillRect/>
          </a:stretch>
        </p:blipFill>
        <p:spPr>
          <a:xfrm>
            <a:off x="8419935" y="3942685"/>
            <a:ext cx="2286501" cy="3810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78299" y="899810"/>
            <a:ext cx="258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49787" y="3153741"/>
            <a:ext cx="215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پاسخ: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52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lum bright="-14000" contrast="84000"/>
          </a:blip>
          <a:stretch>
            <a:fillRect/>
          </a:stretch>
        </p:blipFill>
        <p:spPr>
          <a:xfrm>
            <a:off x="429781" y="1477778"/>
            <a:ext cx="10822772" cy="25533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65003" y="693845"/>
            <a:ext cx="2472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4000" contrast="8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448" y="4940616"/>
            <a:ext cx="10951406" cy="7556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665003" y="4152275"/>
            <a:ext cx="2415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>
                <a:solidFill>
                  <a:srgbClr val="FF0000"/>
                </a:solidFill>
              </a:rPr>
              <a:t>پاسخ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0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807" y="1359787"/>
            <a:ext cx="9298438" cy="2096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52" y="4492143"/>
            <a:ext cx="8180593" cy="3175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14795" y="3455803"/>
            <a:ext cx="2432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پاسخ: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15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773" y="1105821"/>
            <a:ext cx="10777929" cy="27946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4499" y="4942248"/>
            <a:ext cx="3760024" cy="2413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27132" y="4062335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8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20" y="1083223"/>
            <a:ext cx="11122702" cy="35822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28562" y="4919535"/>
            <a:ext cx="965412" cy="215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3148" y="4918683"/>
            <a:ext cx="1067034" cy="2413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1053" y="4906832"/>
            <a:ext cx="3150290" cy="2286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9719" y="4880573"/>
            <a:ext cx="1270278" cy="2794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3417" y="5716833"/>
            <a:ext cx="2540557" cy="25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6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183072" y="886896"/>
            <a:ext cx="1574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chemeClr val="accent1"/>
                </a:solidFill>
              </a:rPr>
              <a:t>نهایی خرداد 404</a:t>
            </a:r>
            <a:r>
              <a:rPr lang="fa-IR" dirty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15162"/>
            <a:ext cx="10994795" cy="17784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7324" y="3293600"/>
            <a:ext cx="5589225" cy="4954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285857" y="3939572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rgbClr val="C00000"/>
                </a:solidFill>
              </a:rPr>
              <a:t>پاسخ بر اساس راهنمای تصحیح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3910" y="4630397"/>
            <a:ext cx="2134068" cy="45731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C44F58B-21CF-7CCA-2DC0-FC291FD56876}"/>
                  </a:ext>
                </a:extLst>
              </p14:cNvPr>
              <p14:cNvContentPartPr/>
              <p14:nvPr/>
            </p14:nvContentPartPr>
            <p14:xfrm>
              <a:off x="3736800" y="2079720"/>
              <a:ext cx="5676120" cy="2926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C44F58B-21CF-7CCA-2DC0-FC291FD5687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27440" y="2070360"/>
                <a:ext cx="5694840" cy="294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279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187" y="1336589"/>
            <a:ext cx="4471380" cy="6986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7175" y="2035261"/>
            <a:ext cx="6351392" cy="6605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964581"/>
            <a:ext cx="11261478" cy="10163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589637" y="747556"/>
            <a:ext cx="1648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64714" y="2895630"/>
            <a:ext cx="258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D9296F6-E7C6-D16E-1B2E-2CD6F3C9C377}"/>
                  </a:ext>
                </a:extLst>
              </p14:cNvPr>
              <p14:cNvContentPartPr/>
              <p14:nvPr/>
            </p14:nvContentPartPr>
            <p14:xfrm>
              <a:off x="506880" y="1372680"/>
              <a:ext cx="10509480" cy="3319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D9296F6-E7C6-D16E-1B2E-2CD6F3C9C3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7520" y="1363320"/>
                <a:ext cx="10528200" cy="333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720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25" y="1360998"/>
            <a:ext cx="10463212" cy="17795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2256" y="2933560"/>
            <a:ext cx="6757881" cy="12703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lum bright="-16000" contrast="39000"/>
          </a:blip>
          <a:stretch>
            <a:fillRect/>
          </a:stretch>
        </p:blipFill>
        <p:spPr>
          <a:xfrm>
            <a:off x="104932" y="4509300"/>
            <a:ext cx="10975205" cy="18292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576359" y="813765"/>
            <a:ext cx="1503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15394" y="4012445"/>
            <a:ext cx="161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پاسخ: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E785283-2562-C4E6-EB10-1355F8216953}"/>
                  </a:ext>
                </a:extLst>
              </p14:cNvPr>
              <p14:cNvContentPartPr/>
              <p14:nvPr/>
            </p14:nvContentPartPr>
            <p14:xfrm>
              <a:off x="1401840" y="2621880"/>
              <a:ext cx="5368680" cy="3575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E785283-2562-C4E6-EB10-1355F821695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92480" y="2612520"/>
                <a:ext cx="5387400" cy="359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8C525A8-BD44-E4FD-BEB3-BAC7F9DF68CF}"/>
                  </a:ext>
                </a:extLst>
              </p14:cNvPr>
              <p14:cNvContentPartPr/>
              <p14:nvPr/>
            </p14:nvContentPartPr>
            <p14:xfrm>
              <a:off x="841680" y="892080"/>
              <a:ext cx="10658520" cy="55029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8C525A8-BD44-E4FD-BEB3-BAC7F9DF68C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32320" y="882720"/>
                <a:ext cx="10677240" cy="552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3872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6864" y="1502222"/>
            <a:ext cx="9298438" cy="18673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090" y="4628219"/>
            <a:ext cx="10822772" cy="10924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76339" y="921427"/>
            <a:ext cx="196117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76364" y="3813163"/>
            <a:ext cx="176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4BA590C-C586-8AD7-7AB0-46D2A3D5AE11}"/>
                  </a:ext>
                </a:extLst>
              </p14:cNvPr>
              <p14:cNvContentPartPr/>
              <p14:nvPr/>
            </p14:nvContentPartPr>
            <p14:xfrm>
              <a:off x="4757040" y="2631960"/>
              <a:ext cx="6369480" cy="15530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4BA590C-C586-8AD7-7AB0-46D2A3D5AE1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47680" y="2622600"/>
                <a:ext cx="6388200" cy="157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5748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lum bright="3000"/>
          </a:blip>
          <a:stretch>
            <a:fillRect/>
          </a:stretch>
        </p:blipFill>
        <p:spPr>
          <a:xfrm>
            <a:off x="0" y="1399120"/>
            <a:ext cx="11183802" cy="24103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507649" y="827973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lum bright="8000"/>
          </a:blip>
          <a:stretch>
            <a:fillRect/>
          </a:stretch>
        </p:blipFill>
        <p:spPr>
          <a:xfrm>
            <a:off x="509711" y="4960174"/>
            <a:ext cx="10674091" cy="5268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507649" y="4228398"/>
            <a:ext cx="1676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574" y="1092773"/>
            <a:ext cx="9349249" cy="25279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022397" y="693061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0342" y="4399635"/>
            <a:ext cx="7672481" cy="19308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811150" y="3825499"/>
            <a:ext cx="1676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C25DAE1-33C7-C566-DB8A-3014BFAE8797}"/>
                  </a:ext>
                </a:extLst>
              </p14:cNvPr>
              <p14:cNvContentPartPr/>
              <p14:nvPr/>
            </p14:nvContentPartPr>
            <p14:xfrm>
              <a:off x="1546920" y="1073160"/>
              <a:ext cx="9437040" cy="5097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C25DAE1-33C7-C566-DB8A-3014BFAE879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37560" y="1063800"/>
                <a:ext cx="9455760" cy="511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912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0624" y="1302236"/>
            <a:ext cx="8790326" cy="14354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92810" y="932904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2548" y="4397461"/>
            <a:ext cx="3658402" cy="3429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1749" y="3765318"/>
            <a:ext cx="1676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EDC0FC2-7BC6-B95C-701E-E26118A63575}"/>
                  </a:ext>
                </a:extLst>
              </p14:cNvPr>
              <p14:cNvContentPartPr/>
              <p14:nvPr/>
            </p14:nvContentPartPr>
            <p14:xfrm>
              <a:off x="6016680" y="1681920"/>
              <a:ext cx="734040" cy="738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EDC0FC2-7BC6-B95C-701E-E26118A6357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07320" y="1672560"/>
                <a:ext cx="752760" cy="75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285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531" y="1058089"/>
            <a:ext cx="9349249" cy="24008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280" y="3929703"/>
            <a:ext cx="10721149" cy="205790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706006" y="636990"/>
            <a:ext cx="196117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06031" y="3274314"/>
            <a:ext cx="176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7105A3-B4A3-E9EB-97AC-D6EC992A5DC2}"/>
                  </a:ext>
                </a:extLst>
              </p14:cNvPr>
              <p14:cNvContentPartPr/>
              <p14:nvPr/>
            </p14:nvContentPartPr>
            <p14:xfrm>
              <a:off x="1300320" y="958320"/>
              <a:ext cx="8778960" cy="4822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7105A3-B4A3-E9EB-97AC-D6EC992A5DC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90960" y="948960"/>
                <a:ext cx="8797680" cy="484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62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386" y="1025302"/>
            <a:ext cx="9349249" cy="39125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906" y="5233020"/>
            <a:ext cx="9501682" cy="11432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17149" y="655970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03574" y="4863688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91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993221"/>
            <a:ext cx="9349249" cy="38998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54511" y="591746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نهایی403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2430" y="5166198"/>
            <a:ext cx="6910314" cy="11178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80747" y="4708415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5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893" y="1590384"/>
            <a:ext cx="9298438" cy="23627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6549" y="4924455"/>
            <a:ext cx="4471380" cy="3048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40186" y="792473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نهایی403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18845" y="3953166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4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702690" y="786884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chemeClr val="accent1"/>
                </a:solidFill>
              </a:rPr>
              <a:t>شبه نهایی خرداد 404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2578"/>
            <a:ext cx="4573002" cy="35441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lum bright="-9000" contrast="67000"/>
          </a:blip>
          <a:stretch>
            <a:fillRect/>
          </a:stretch>
        </p:blipFill>
        <p:spPr>
          <a:xfrm>
            <a:off x="386731" y="1131789"/>
            <a:ext cx="10869482" cy="5208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lum bright="-19000" contrast="75000"/>
          </a:blip>
          <a:stretch>
            <a:fillRect/>
          </a:stretch>
        </p:blipFill>
        <p:spPr>
          <a:xfrm>
            <a:off x="4607593" y="1886493"/>
            <a:ext cx="6605447" cy="7240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lum bright="-16000" contrast="68000"/>
          </a:blip>
          <a:stretch>
            <a:fillRect/>
          </a:stretch>
        </p:blipFill>
        <p:spPr>
          <a:xfrm>
            <a:off x="1583474" y="4573534"/>
            <a:ext cx="9958181" cy="141004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941035" y="3892467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rgbClr val="C00000"/>
                </a:solidFill>
              </a:rPr>
              <a:t>پاسخ بر اساس راهنمای تصحیح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19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0" y="1129826"/>
            <a:ext cx="9298438" cy="3112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961" y="4881416"/>
            <a:ext cx="10619527" cy="11813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425961" y="663886"/>
            <a:ext cx="146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نهایی404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80772" y="4377088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2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876" y="1412682"/>
            <a:ext cx="7062748" cy="6478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049" y="2129087"/>
            <a:ext cx="10517905" cy="24898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5291" y="5403852"/>
            <a:ext cx="6707070" cy="5335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01138" y="4718900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01138" y="848987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87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837" y="1799408"/>
            <a:ext cx="9400060" cy="34933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29700" y="991862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76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93" y="1636828"/>
            <a:ext cx="9715078" cy="40353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49864" y="1110333"/>
            <a:ext cx="1383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84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01" y="1519648"/>
            <a:ext cx="10530748" cy="33952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92996" y="834699"/>
            <a:ext cx="1434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شبه 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9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8788" y="1325192"/>
            <a:ext cx="8972550" cy="4520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15186" y="782957"/>
            <a:ext cx="1686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FF0000"/>
                </a:solidFill>
              </a:rPr>
              <a:t>پاسخ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42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63" y="1036753"/>
            <a:ext cx="9298438" cy="53607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01063" y="630370"/>
            <a:ext cx="1646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6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26" y="1137936"/>
            <a:ext cx="10484253" cy="320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634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lum bright="13000"/>
          </a:blip>
          <a:stretch>
            <a:fillRect/>
          </a:stretch>
        </p:blipFill>
        <p:spPr>
          <a:xfrm>
            <a:off x="344773" y="1640901"/>
            <a:ext cx="10604883" cy="40169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02016" y="1101858"/>
            <a:ext cx="1370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08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35688"/>
            <a:ext cx="11254194" cy="33230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7990" y="1164011"/>
            <a:ext cx="230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8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296081" y="637989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chemeClr val="accent1"/>
                </a:solidFill>
              </a:rPr>
              <a:t>شبه نهایی خرداد 404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597172" y="4136273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rgbClr val="C00000"/>
                </a:solidFill>
              </a:rPr>
              <a:t>پاسخ بر اساس راهنمای تصحیح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lum bright="-29000" contrast="95000"/>
          </a:blip>
          <a:stretch>
            <a:fillRect/>
          </a:stretch>
        </p:blipFill>
        <p:spPr>
          <a:xfrm>
            <a:off x="384627" y="927544"/>
            <a:ext cx="10365471" cy="3150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lum bright="-23000" contrast="77000"/>
          </a:blip>
          <a:stretch>
            <a:fillRect/>
          </a:stretch>
        </p:blipFill>
        <p:spPr>
          <a:xfrm>
            <a:off x="210652" y="4563959"/>
            <a:ext cx="10924394" cy="15243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2BEE4DA-BC8C-7A67-F408-50FCECDCCD7C}"/>
                  </a:ext>
                </a:extLst>
              </p14:cNvPr>
              <p14:cNvContentPartPr/>
              <p14:nvPr/>
            </p14:nvContentPartPr>
            <p14:xfrm>
              <a:off x="136440" y="694800"/>
              <a:ext cx="10778760" cy="5505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2BEE4DA-BC8C-7A67-F408-50FCECDCCD7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7080" y="685440"/>
                <a:ext cx="10797480" cy="552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0404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074" y="1044647"/>
            <a:ext cx="7215181" cy="5589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3829" y="1598534"/>
            <a:ext cx="7418426" cy="1854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lum bright="-28000" contrast="50000"/>
          </a:blip>
          <a:stretch>
            <a:fillRect/>
          </a:stretch>
        </p:blipFill>
        <p:spPr>
          <a:xfrm>
            <a:off x="0" y="4468702"/>
            <a:ext cx="11210667" cy="15245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53384" y="678651"/>
            <a:ext cx="2140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نهایی403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24897" y="3958421"/>
            <a:ext cx="1468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6597" y="3590641"/>
            <a:ext cx="5471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/>
              <a:t>ساختار مونومر های آن را رسم کنید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84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730" y="1497366"/>
            <a:ext cx="10210328" cy="4738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29755" y="678853"/>
            <a:ext cx="1628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46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991" y="2108620"/>
            <a:ext cx="10670338" cy="228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306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93" y="1566984"/>
            <a:ext cx="9349249" cy="42936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82368" y="843746"/>
            <a:ext cx="1443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نهایی 404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8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93" y="2285446"/>
            <a:ext cx="10263849" cy="201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314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893" y="1120039"/>
            <a:ext cx="10111416" cy="3023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63687" y="618894"/>
            <a:ext cx="268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chemeClr val="tx2">
                    <a:lumMod val="75000"/>
                  </a:schemeClr>
                </a:solidFill>
              </a:rPr>
              <a:t>تجربی 402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7999" y="4246199"/>
            <a:ext cx="2814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solidFill>
                  <a:srgbClr val="C00000"/>
                </a:solidFill>
              </a:rPr>
              <a:t>پاسخ : گزینه:3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lum bright="-13000" contrast="25000"/>
          </a:blip>
          <a:stretch>
            <a:fillRect/>
          </a:stretch>
        </p:blipFill>
        <p:spPr>
          <a:xfrm>
            <a:off x="6059874" y="4770103"/>
            <a:ext cx="4725435" cy="167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8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60A6C-2CD7-CBED-F799-C658E2C9FF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164CED-F2C2-969E-7FC1-FA1DF00E8C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33520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1366183"/>
            <a:ext cx="10654964" cy="20833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72600" y="642938"/>
            <a:ext cx="210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نهایی 403</a:t>
            </a:r>
            <a:r>
              <a:rPr lang="fa-IR" dirty="0"/>
              <a:t> 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7C61644-AFCC-9DBA-CFE0-AC859E1D1A58}"/>
                  </a:ext>
                </a:extLst>
              </p14:cNvPr>
              <p14:cNvContentPartPr/>
              <p14:nvPr/>
            </p14:nvContentPartPr>
            <p14:xfrm>
              <a:off x="75240" y="1158120"/>
              <a:ext cx="10807200" cy="3567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7C61644-AFCC-9DBA-CFE0-AC859E1D1A5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880" y="1148760"/>
                <a:ext cx="10825920" cy="358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231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0110C-0071-EA54-B292-3AFC3A4C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3893" y="0"/>
            <a:ext cx="1700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/>
              <a:t>شیمی 11</a:t>
            </a:r>
            <a:endParaRPr lang="en-US" sz="2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276" y="563222"/>
            <a:ext cx="8901113" cy="595198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728AF3D-6D48-EBCC-B9D9-12940CC783D4}"/>
                  </a:ext>
                </a:extLst>
              </p14:cNvPr>
              <p14:cNvContentPartPr/>
              <p14:nvPr/>
            </p14:nvContentPartPr>
            <p14:xfrm>
              <a:off x="1384920" y="1003680"/>
              <a:ext cx="9632880" cy="4599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728AF3D-6D48-EBCC-B9D9-12940CC783D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75560" y="994320"/>
                <a:ext cx="9651600" cy="461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1670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419</Words>
  <Application>Microsoft Office PowerPoint</Application>
  <PresentationFormat>Widescreen</PresentationFormat>
  <Paragraphs>243</Paragraphs>
  <Slides>76</Slides>
  <Notes>76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Gama Olympiad</dc:creator>
  <cp:lastModifiedBy>studio alborz b</cp:lastModifiedBy>
  <cp:revision>62</cp:revision>
  <dcterms:created xsi:type="dcterms:W3CDTF">2026-05-17T13:26:23Z</dcterms:created>
  <dcterms:modified xsi:type="dcterms:W3CDTF">2026-06-11T14:37:31Z</dcterms:modified>
</cp:coreProperties>
</file>