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06" r:id="rId2"/>
    <p:sldId id="290" r:id="rId3"/>
    <p:sldId id="291" r:id="rId4"/>
    <p:sldId id="292" r:id="rId5"/>
    <p:sldId id="293" r:id="rId6"/>
    <p:sldId id="294" r:id="rId7"/>
    <p:sldId id="295" r:id="rId8"/>
    <p:sldId id="296" r:id="rId9"/>
    <p:sldId id="297" r:id="rId10"/>
    <p:sldId id="298" r:id="rId11"/>
    <p:sldId id="299" r:id="rId12"/>
    <p:sldId id="300" r:id="rId13"/>
    <p:sldId id="301" r:id="rId14"/>
    <p:sldId id="302" r:id="rId15"/>
    <p:sldId id="303" r:id="rId16"/>
    <p:sldId id="304" r:id="rId17"/>
    <p:sldId id="305" r:id="rId18"/>
    <p:sldId id="318" r:id="rId19"/>
    <p:sldId id="319" r:id="rId20"/>
    <p:sldId id="320" r:id="rId21"/>
    <p:sldId id="321" r:id="rId22"/>
    <p:sldId id="316" r:id="rId23"/>
    <p:sldId id="317" r:id="rId24"/>
    <p:sldId id="322" r:id="rId25"/>
    <p:sldId id="307" r:id="rId26"/>
    <p:sldId id="308" r:id="rId27"/>
    <p:sldId id="315" r:id="rId28"/>
    <p:sldId id="309" r:id="rId29"/>
    <p:sldId id="310" r:id="rId30"/>
    <p:sldId id="311" r:id="rId31"/>
    <p:sldId id="312" r:id="rId32"/>
    <p:sldId id="313" r:id="rId33"/>
    <p:sldId id="314" r:id="rId34"/>
    <p:sldId id="323" r:id="rId35"/>
    <p:sldId id="324" r:id="rId36"/>
    <p:sldId id="325" r:id="rId37"/>
    <p:sldId id="326" r:id="rId38"/>
    <p:sldId id="327" r:id="rId39"/>
    <p:sldId id="328" r:id="rId40"/>
    <p:sldId id="329" r:id="rId41"/>
    <p:sldId id="330" r:id="rId42"/>
    <p:sldId id="331" r:id="rId43"/>
    <p:sldId id="332" r:id="rId44"/>
    <p:sldId id="333" r:id="rId45"/>
    <p:sldId id="334" r:id="rId46"/>
    <p:sldId id="335" r:id="rId47"/>
    <p:sldId id="336"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660"/>
  </p:normalViewPr>
  <p:slideViewPr>
    <p:cSldViewPr snapToGrid="0">
      <p:cViewPr varScale="1">
        <p:scale>
          <a:sx n="76" d="100"/>
          <a:sy n="76" d="100"/>
        </p:scale>
        <p:origin x="522"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theme" Target="theme/theme1.xml"/></Relationships>
</file>

<file path=ppt/ink/ink1.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23T12:30:06.256"/>
    </inkml:context>
    <inkml:brush xml:id="br0">
      <inkml:brushProperty name="width" value="0.05292" units="cm"/>
      <inkml:brushProperty name="height" value="0.05292" units="cm"/>
      <inkml:brushProperty name="color" value="#FF0000"/>
    </inkml:brush>
  </inkml:definitions>
  <inkml:trace contextRef="#ctx0" brushRef="#br0">31671 5506 0,'11'6'15,"27"3"1,-13-8 0,26 0-1,-28 0 1,0 0-16,0 0 15,4 1-15,-2 0 16,28 5-16,-16-3 16,2-1-16,-2 1 15,-2-1-15,-1 1 16,0-3 0,-3 4-16,1-2 15,-1 3-15,1-3 16,-2 3-16,1-3 15,-2 2-15,-23-5 16,13 4-16,-2-2 16,5 1-16,-1-1 15,-13-1-15,15 1 0,-17-2 16,12 3-16,-15-3 16,-1 0-16,0 0 15,13 0-15,-15 0 16,0 0-16,0 0 0,0 0 15</inkml:trace>
  <inkml:trace contextRef="#ctx0" brushRef="#br0" timeOffset="6367.32">28655 5469 0,'0'0'15,"3"-2"-15,-6 4 0,9-13 16,-12 22 0,6-11-16,0 0 15,0 0 1,0 0-16,0 0 0,0 0 16,38-45-16,-32 45 15,10-3-15,-8 5 0,13-1 16,2 2-1,0 2-15,2-1 0,22 6 16,-8-4-16,3 2 16,0-1-1,-2-2 1,3 1-16,-2-2 0,7 3 16,-2 0-16,3-3 15,0 0 1,6 2-16,2-1 0,0 1 15,-1-1-15,0 0 16,-1 1-16,0-1 0,-1 0 16,-2-1-16,1 0 15,0 0-15,-2 1 16,-2-2-16,1-1 16,-1-1-16,3 0 15,-2 1-15,-2-2 16,2 2-1,-3-1-15,0 2 16,-4-1-16,-1 2 16,-4-3-16,-2 1 15,-5 0-15,-1-1 16,-24-1-16,14 0 16,-5 0-16,-6 0 15,7 0-15,-12 2 0,12-2 16,-15 0-16,-1 0 15,0 0-15</inkml:trace>
  <inkml:trace contextRef="#ctx0" brushRef="#br0" timeOffset="16716.5">24565 5805 0,'3'-3'16,"-3"3"-16,-2 3 16,2-3-16,1-3 15,-1 1-15,0 1 0,1-3 16,-1 3 0,1 0-16,-1 1 15,0-2-15,0 2 16,-1 0-16,1 11 15,-4-19-15,-1 9 16,0 1-16,-7-1 16,5-1-16,-13 1 15,10 0-15,-17 1 0,0-2 16,-26 0-16,15 0 16,-3-3-16,1-1 15,-3-2-15,2 2 16,-8-2-16,1-2 15,-5 1-15,3-3 16,-3 2 0,3-1-16,-3 3 15,2 0-15,-3 0 16,1 0-16,-3 0 16,1-2-16,-2 2 15,1 1-15,-6 0 16,-1 0-16,-3 0 15,2 0-15,-1 0 0,2-2 16,-3 0-16,0 0 16,2-1-16,0 2 15,1 0-15,-1 2 16,0-2-16,-1 1 16,-1-1-16,0-1 15,1 1 1,-2-3-16,1 3 15,-1-2-15,1 1 16,-1-1-16,0 0 16,-1 1-16,1 2 0,-2-3 15,-2 0-15,2 1 16,-1 0-16,-3-1 16,0 1-16,-3 0 0,3-1 15,-1 0-15,2 0 16,0 1-16,3 1 15,-1 1-15,4-1 16,-1 0-16,-1 1 16,2 2-16,-1-1 15,-3 1-15,0-2 0,3 2 16,-1-1-16,-1-3 16,-1 1-16,2 0 15,1 2-15,0 2 16,0 2-16,1-2 15,-1-2-15,0 0 16,2 0 0,-1 2-16,3 2 15,0 2-15,-3 1 16,1-1-16,0 1 16,3-3-16,2-3 15,-2 2-15,2 0 16,-4 1-16,1-1 15,0-1-15,1 0 0,3 1 16,-1 2-16,3 3 16,0-1-16,0 0 15,-1 1-15,2 0 0,0-1 16,0 0-16,3-2 16,-2 2-16,0 1 15,0 0 1,3 0-16,-1-1 15,1 2-15,-2 0 16,3-1-16,1 1 16,4-2-16,-4 2 15,3-1-15,-1 1 16,-2 0-16,3-1 16,1-1-16,4-2 0,-1 2 15,-2-1-15,3 0 16,-2 1-16,4-3 15,3 2-15,-2-2 16,-1 2-16,1-3 16,3 2-16,-2-1 15,4 2-15,1-1 0,2 1 16,-7 0-16,-1 3 16,19-2-16,20-3 15</inkml:trace>
  <inkml:trace contextRef="#ctx0" brushRef="#br0" timeOffset="43156.97">27761 9328 0,'5'-3'16,"-5"3"0,0 0-16,0 0 15,0 0-15,0 0 16,0 0-16,0 0 0,-101-5 16,57 3-16,-4 0 15,-9 0-15,1 1 16,-12 5-16,5-1 15,-9 1-15,10-1 16,4-5-16,29 2 0,29 0 31</inkml:trace>
  <inkml:trace contextRef="#ctx0" brushRef="#br0" timeOffset="43620.74">25966 9416 0,'-4'1'16,"-14"7"-16,7-2 16,4-3-1,-21 4 1,7-3-16,12-4 15,-40 6 1,5-3-16,-40-1 16,41-2-16,-1 2 15,-3 1 1,-2-2-16,-2 3 0,-2 1 0,-2-1 16,-2 0-16,4-1 15,-2-3-15,3-2 16,5-2-1,23 1-15,24 3 0</inkml:trace>
  <inkml:trace contextRef="#ctx0" brushRef="#br0" timeOffset="44122.32">24007 9361 0,'10'-3'16,"-10"3"-16,0 0 0,0 0 15,0 0-15,0 0 16,0 0 0,0 0-16,0 0 15,0 0-15,0 0 16,-81 16-16,32-10 15,8-4-15,0 1 16,1 2-16,-1 0 16,1-2-1,0-1-15,-2 4 0,-1 1 16,-1 0-16,-2 1 0,1-2 16,4-4-16,0-3 15,3 1-15,0-1 16,20 1-16,18 0 15</inkml:trace>
  <inkml:trace contextRef="#ctx0" brushRef="#br0" timeOffset="44577.07">22181 9476 0,'0'0'0,"0"0"0,0 0 16,0 0-16,-80 23 15,56-19-15,-23 0 0,6-1 16,-1-1-1,-11 0-15,-6 0 16,-3-2-16,6 0 16,-1 1-16,4 0 15,-1 0-15,4-1 16,0-3-16,4-3 0,6-2 16,20 3-16,20 5 0</inkml:trace>
  <inkml:trace contextRef="#ctx0" brushRef="#br0" timeOffset="44993.86">20549 9391 0,'-25'2'0,"-6"3"0,14-5 16,10-5-16,-7 3 16,5 1-16,3-2 15,-21-4 1,7 1-1,14 5-15,-14-5 16,-1 1-16,-24-1 16,6 4-16,0 4 15,-5 0-15,-1-1 16,1 1-16,0-1 16,-5 2-16,-2 0 15,0 3-15,-1 1 0,0-3 16,2-5-16,6-3 15,22 0-15,22 4 0</inkml:trace>
  <inkml:trace contextRef="#ctx0" brushRef="#br0" timeOffset="45526.67">17962 9357 0,'-7'1'0,"41"-8"16,-96 12-16,28-11 15,28 3 16,-14-1-31,1 1 0,-24 2 16,4 2-16,2 3 16,-3 2-16,-44 0 31,19-8-15,-10-1-1,-18 5-15,10 6 0,-3 5 16,14-2-16,9-4 15,12-8-15,1-12 16,27 7-16,23 6 16</inkml:trace>
  <inkml:trace contextRef="#ctx0" brushRef="#br0" timeOffset="165089.73">23457 15571 0,'-3'-5'16,"3"5"-16,0 0 15,0 0-15,0 0 16,0 0-16,0 0 16,0 0-16,0 0 15,0 0-15,0 0 0,0 0 16,-3 30 15,-10-15 0,6-7-31,2-8 16,-4 0-16,-7 6 16,9-6-16,-12 2 15,9-3-15,-14 2 16,15-2-16,-17 1 16,1 0-16,1 2 0,2-1 15,0 0-15,-2 0 16,0-2-16,1 0 15,0 0-15,-2-2 16,0-2-16,0 2 16,0 0-1,1 0-15,-2 0 16,0 1-16,0 0 16,1 1-16,1 0 15,-1 0-15,1 0 16,0 1-16,-1 0 15,1-1-15,-1 1 16,-2-1-16,2 0 0,0 1 16,1-1-16,1 0 15,-1 0-15,1-1 16,2 2-16,0-1 16,0 1-16,12 0 15,-15-1-15,0 1 16,3 0-16,12 0 0,-15-2 15,2 1-15,12-1 16,-13 1-16,0-3 0,1 3 16,4-1-16,13 2 15,-15 0-15,12 0 16,-14 0-16,17 0 16,-15 0-1,14 0-15,-13 0 16,13 0-16,-11 0 15,12 2-15,0-1 16,-8 0 0,8 1-16,-1-1 0,-9 3 15,10-4-15,0 2 16,-15 2-16,14-4 0,-13 1 16,19-1-16,0 0 15</inkml:trace>
</inkml:ink>
</file>

<file path=ppt/ink/ink10.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23T13:08:24.395"/>
    </inkml:context>
    <inkml:brush xml:id="br0">
      <inkml:brushProperty name="width" value="0.05292" units="cm"/>
      <inkml:brushProperty name="height" value="0.05292" units="cm"/>
      <inkml:brushProperty name="color" value="#FF0000"/>
    </inkml:brush>
  </inkml:definitions>
  <inkml:trace contextRef="#ctx0" brushRef="#br0">32456 6784 0,'0'0'0,"0"0"15,0 0 1,0 0 0,14 17-16,-6-10 0,6 17 15,-7-8 1,1 5-1,4 24-15,-4-6 0,-3 3 16,1 1-16,-4 4 16,-2 2-16,-1-1 15,-2 0-15,0-1 0,2 0 16,0 1-16,2 1 16,0-3-16,4-4 15,0-3-15,2-6 16,-6-25-16,4 8 15,3-3-15,2-4 16,-6-3-16,-4-6 0</inkml:trace>
  <inkml:trace contextRef="#ctx0" brushRef="#br0" timeOffset="463.6">32771 7483 0,'0'0'0,"0"0"16,3 24-16,-3-13 15,-3-46-15,2 93 16,-4-44-16,-4 0 16,-1 0-16,-2 2 15,-4 0-15,0 0 16,-3-1 0,0-1-16,0-4 15,-1 1-15,0-5 16,12-4-16,-14-2 15,13-2-15,-16-1 16,2-4-16,0-3 16,2-3-16,-15-18 15,9 5-15,0-1 0,-2-2 16,1 3-16,-2 0 16,-2 0-16,1-5 15,15 16-15,16 15 16</inkml:trace>
  <inkml:trace contextRef="#ctx0" brushRef="#br0" timeOffset="2269.56">29580 8404 0,'0'0'0,"2"-2"0,-2 1 0,-2 0 32,0-3-32,0 3 0,-1 1 15,1 0-15,0 0 16,-5-3 0,6 3-16,0 0 0,-1 0 15,0 2 1,1-2-16,-10-2 15,10 2-15,-1 0 16,0 0-16,0 0 16,1-2-16,-8 1 15,9 1-15</inkml:trace>
  <inkml:trace contextRef="#ctx0" brushRef="#br0" timeOffset="4091.07">30343 8523 0,'1'0'0,"2"0"0,3 0 16,-22-3 15,16 3-15,0 0-16,0 0 0,0 0 16,0 0-16,49 3 0,-48-5 15,11 1-15,-11 0 16,-1 1-16,0 0 15,0 0 1,0 0 0,0 1-16,0 2 15,-3 1 1,4 4-16,-7 3 16,-8 4-16,-15 22 15,7-3-15,-2-2 16,-3 7-16,0 2 15,0 4-15,0 3 16,0 10 0,-3 6-16,2 2 0,1-6 15,0-6-15,2-3 16,3-5-16,2-6 16,1-11-1,1-12-15,8-7 0,10-10 16</inkml:trace>
  <inkml:trace contextRef="#ctx0" brushRef="#br0" timeOffset="4978.38">30039 7149 0,'0'0'0,"-3"28"0,2-14 16,-11 50-1,2-24 1,-35 131 15,40-134-15,-9 65-1,10-67 1,3-19-16,0 1 16,1-4-16,0-4 0,-1-11 15,1-2-15,-1-2 16,0 4-16,1 2 15</inkml:trace>
  <inkml:trace contextRef="#ctx0" brushRef="#br0" timeOffset="5348.29">30225 7417 0,'-18'-22'31,"50"63"-31,-24-27 0,0 5 31,-4 27-31,-12-4 0,-5 0 16,-9-4-16,-3-5 16,-4 0-16,3-5 15,2-6-15,4-3 16,15-16-16,-9 6 0,1-3 15,-3-3-15,-3-2 16,-1-4-16,-1-3 16,-22-18-16,9 1 15,-1-6-15,0-1 16,-2-3-16,1-1 16,3-3-1,5-5-15,15 22 16,13 20-16</inkml:trace>
  <inkml:trace contextRef="#ctx0" brushRef="#br0" timeOffset="6367.14">26360 8233 0,'0'0'0,"0"0"16,0 0-1,0 0 1,0 0-16,-9 3 0,10 0 15,-1 2-15,2-1 16,4-19-16,-6 15 16,-7 89-16,-3-49 15,-8 7-15,-8 4 16,-5 2-16,1 3 16,-3 4-1,2-1-15,-1-1 16,7-6-16,1-7 15,2-4-15,10-21 16,12-20-16</inkml:trace>
  <inkml:trace contextRef="#ctx0" brushRef="#br0" timeOffset="8173">26176 6747 0,'0'0'0,"0"0"31,0 0-16,0 0-15,3-8 16,-1 11-16,4 16 16,-1-3-1,4 32-15,-5-4 0,-3 2 16,-1 4-16,-3 1 16,-1-1-16,-1 0 15,3-1-15,-2 1 16,1-5-16,-3 0 15,4-7-15,0-1 16,5-9-16,-2-22 0,4 9 0,3-4 16,3-1-16,1-3 15,-12-7-15,0 0 16</inkml:trace>
  <inkml:trace contextRef="#ctx0" brushRef="#br0" timeOffset="8542.96">26431 7268 0,'0'0'0,"0"0"16,0 0-16,0 0 15,1 10-15,-1-2 0,-2 2 16,3-38-16,-15 85 15,-10-19-15,2-6 16,-6-2-16,-2-2 16,-1-4-16,1-6 15,0-4-15,3-4 16,20-8 0,-14 0-16,0-3 15,-1-3-15,-2-1 16,0-5-16,-16-16 15,11 0-15,4-2 16,3 0-16,3-1 0,1 1 16,0-1-16,0 5 15,-1-4-15,10 14 0,9 14 16</inkml:trace>
  <inkml:trace contextRef="#ctx0" brushRef="#br0" timeOffset="9577.53">23996 8362 0,'3'3'16,"-6"-6"-16,3 3 16,0 0-16,0 0 15,6 10-15,-12-20 16,13 22-16,-7-9 16,-7-18-16,18 50 0,-11-21 15,-4 3-15,1 1 16,-3 5-16,-4 22 0,0-10 15,0 2 1,-3 1-16,-5 2 16,2 1-16,-3 4 15,-5 2-15,-6 0 0,-1-2 16,-1-2-16,-3-3 0,-1-2 16,17-18-16,19-20 15</inkml:trace>
  <inkml:trace contextRef="#ctx0" brushRef="#br0" timeOffset="10881.76">23693 6881 0,'0'0'15,"0"0"-15,0 0 16,0 0-16,1 20 15,-2-40-15,12 116 16,-9 154 15,-4-209-15,1 0-16,3-2 16,-3 108 30,1-131-46,1-5 16,0-7-16,-1-4 16</inkml:trace>
  <inkml:trace contextRef="#ctx0" brushRef="#br0" timeOffset="11283">23958 7331 0,'0'2'0,"4"-10"16,-32 78-1,7-28 1,3-3-16,-3 0 0,-2 0 16,3-2-16,4-4 15,3-3-15,-3-6 0,11-18 16,-6 7-16,-3-5 16,-1-1-16,-4-3 15,1-6-15,-21-20 16,5 0-16,-6-4 15,1 1 1,-4-3-16,0 1 16,-3 2-16,0-2 15,22 14-15,24 13 16</inkml:trace>
  <inkml:trace contextRef="#ctx0" brushRef="#br0" timeOffset="22906.11">21003 8311 0,'2'-4'0,"-13"68"16,4-24-1,-2 12-15,-41 85 16,10-60-16,21-37 16,19-40-16</inkml:trace>
  <inkml:trace contextRef="#ctx0" brushRef="#br0" timeOffset="39692.61">17353 6684 0,'0'0'0,"2"12"0,11 261 63,-13-217-63,-3 5 16,-2-4-16,3 4 15,5-7-15,3 0 0,0-1 16,-2-6-16,-1-4 15,4-7-15,3-9 16,6-6-16,-11-19 16,8 3-16,-4-7 15,12-1-15,16-27 16,-6 2 0,-5-4-16,-7 1 15,-5-1-15,-2 9 16,-7 17-16,1-11 15,1 3-15,-1-1 16,-3 8-16,-2 1 16,-2 4-16,0-5 0,-3 10 15,-2 1-15,-3 7 0,-3 7 16,-7 26-16,-1-10 16,0-1-16,2-2 15,0-5-15,14-23 16,-9 8-16,-4 0 15,-1-5 1,-38-7 0,5-7-16,-7-11 15,1-8-15,1-9 16,-2-4-16,29 20 16,29 20-16</inkml:trace>
  <inkml:trace contextRef="#ctx0" brushRef="#br0" timeOffset="40209.8">13747 8457 0,'0'3'0,"12"36"32,-7-3-32,-4 19 15,-10 12-15,-12 13 16,-48 108 0,24-81-16,-7-2 0,25-52 15,27-53-15</inkml:trace>
  <inkml:trace contextRef="#ctx0" brushRef="#br0" timeOffset="43389.01">13620 6696 0,'-1'7'16,"2"-14"-1,-4 95 1,0-30 0,-4 11-16,-2-2 15,1 2-15,5-2 16,3-2-16,2-1 16,2-1-16,1-4 15,0-7-15,-2-3 16,1-6-16,-2-4 0,0-6 15,-2-29-15,0 10 16,0-4-16,-1-10 0,1 0 16,0 0-16</inkml:trace>
  <inkml:trace contextRef="#ctx0" brushRef="#br0" timeOffset="43689.86">13524 7310 0,'0'0'15,"0"0"-15,-4 7 16,3-3-16,6-15 0,-14 48 16,8-18-16,0 29 15,2-11-15,2 0 16,3-3-16,4-5 15,6-8-15,9-3 16,7-5-16,0-7 16,1-6-1,3-8-15,5-8 16,-1-7-16,-6-9 16,-2-6-16,-14-9 15,-7 23-15,-11 24 0</inkml:trace>
  <inkml:trace contextRef="#ctx0" brushRef="#br0" timeOffset="44276.26">10502 8345 0,'0'0'0,"0"0"16,6 28-16,-12-56 0,9 82 15,-142 405 48,120-379-63,-1-2 0,10-38 15,10-40-15</inkml:trace>
  <inkml:trace contextRef="#ctx0" brushRef="#br0" timeOffset="47101.01">10238 6790 0,'6'17'0,"46"460"78,-51-421-78,1-4 0,-1-2 15,3-8 1,-2-6-16,-1-8 16,0-22-16,2 4 15,-2-4-15,0-8 16,-1-3-16,0 5 15,0 0-15</inkml:trace>
  <inkml:trace contextRef="#ctx0" brushRef="#br0" timeOffset="47401.98">10150 7670 0,'15'23'0,"7"2"16,-9-13-16,-10-7 0,8 5 15,-2-3-15,-5-6 16,5 2-16,0-9 15,13-27-15,1-21 16,7-21-16,5-18 0,2-4 16,-3 5-16,-17 46 15,-17 46-15</inkml:trace>
  <inkml:trace contextRef="#ctx0" brushRef="#br0" timeOffset="51045.09">8045 8394 0,'0'0'0,"0"0"0,24 60 31,-20-42-31,-8 27 16,1-3-16,-29 151 31,19-146-31,-28 12 16,30-47-1</inkml:trace>
  <inkml:trace contextRef="#ctx0" brushRef="#br0" timeOffset="51468.45">7983 7030 0,'0'4'0,"-10"116"16,6-69-1,2 5-15,33 342 47,-26-362-31,-2-17-16,-3-19 0</inkml:trace>
  <inkml:trace contextRef="#ctx0" brushRef="#br0" timeOffset="52032.67">7880 7597 0,'0'0'15,"0"0"-15,0 0 0,0 0 16,0 0 15,-3 65-31,8-44 0,0 1 16,1 4-16,1-2 15,0-2-15,0-2 16,-3-11-16,2 3 16,2-3-16,-5-9 15,2-6-15,15-16 16,5-10-16,2-14 0,6-7 31,3-3-31,7 6 16,-1 3-16,0 2 15,-7 4-15,-17 20 16,-18 21-16</inkml:trace>
  <inkml:trace contextRef="#ctx0" brushRef="#br0" timeOffset="98238.56">32591 9098 0,'0'0'15,"0"0"-15,0 0 16,24 12-16,-48-24 15,103 89 1,-67-40-16,-2 6 0,-5 3 16,-3-2-16,0 39 15,0-41 1,-1 2-16,1-1 16,1 3-16,3-4 15,7-6-15,2-8 0,6-6 31,3-4-31,-13-10 0,-11-8 16</inkml:trace>
  <inkml:trace contextRef="#ctx0" brushRef="#br0" timeOffset="98608.63">33014 9608 0,'3'-9'0,"-11"41"16,2-9-1,0-10-15,-1 0 16,0 1-16,-3 0 16,-1-1-16,-1-1 15,-18-4-15,-13-11 16,1-5-16,-3-6 16,-2-7-16,-6-3 15,3-4-15,-4-6 16,7-1-16,3 3 15,22 15-15,22 17 0</inkml:trace>
  <inkml:trace contextRef="#ctx0" brushRef="#br0" timeOffset="99558.53">30181 10527 0,'3'10'0,"-2"-8"16,-6-21 0,25 86-1,-15-51-15,0-2 16,-1 2 0,-1 2-16,-3 52 15,-9-26 1,-7 5-16,-4 3 15,-3 1-15,-5-2 16,2 2 0,0 4-16,6-5 15,4-6-15,6-19 0,9-27 16,2-4-16,-1 4 0,0 0 16</inkml:trace>
  <inkml:trace contextRef="#ctx0" brushRef="#br0" timeOffset="100191.71">29826 9408 0,'0'0'15,"0"0"1,0 0-16,0 0 0,0 0 16,0 0-16,0 0 15,13 68-15,-9-19 0,-3-4 16,-3 5-16,-2 4 16,-1-2-16,-2 1 15,1-1-15,0-3 16,2-3-16,4-3 15,4-5-15,1-2 16,2-4 0,-3-27-16,2 10 15,2-4-15,2-3 16,-2-10-16,9 0 16,-8 2-16,-9 0 15</inkml:trace>
  <inkml:trace contextRef="#ctx0" brushRef="#br0" timeOffset="100577.31">30078 9735 0,'-6'30'16,"12"-60"-16,-20 92 16,6-40-16,-2 1 15,-16 23-15,-76 106 32,90-141-17,0-2-15,5-7 16,-7 4-16,7-10 15,-15 1-15,-21-20 16,5 1-16,2-5 16,-1-4-16,-5-5 15,-9-12-15,-6-8 16,0-3-16,28 28 16,29 31-16</inkml:trace>
  <inkml:trace contextRef="#ctx0" brushRef="#br0" timeOffset="101912.83">26744 10326 0,'0'0'0,"0"0"15,0 0-15,0 0 16,0 0 0,0 0-1,-50 189 1,21-133-16,-35 72 16,28-58-1,-2 1 1,-1 0-16,2 2 15,3 5-15,3 1 16,3 1-16,0 0 16,2 2-16,4 2 15,11-41-15,11-43 16</inkml:trace>
  <inkml:trace contextRef="#ctx0" brushRef="#br0" timeOffset="102599.46">26160 9098 0,'0'0'16,"0"0"-16,50 78 15,-30-15 1,-7 2-16,-8 5 15,-9 56 1,0-67-16,-1-3 16,0-2-16,1-3 15,4-5 1,5-6-16,5-8 16,0-3-16,-7-24 15,8 7-15,1-1 16,3-4-16,-15-7 15,0 0-15</inkml:trace>
  <inkml:trace contextRef="#ctx0" brushRef="#br0" timeOffset="102953.7">26422 9552 0,'-2'-1'0,"0"-2"16,-2 1 0,4 2-16,11 14 0,-11-14 15,-18-4 1,14 14-16,26-16 16,-22 6-16,-35 91 15,21-53-15,-2 2 16,-4-1-16,-5-3 0,-7-6 15,-5-2 1,-10-10-16,-6-8 16,-5-10-16,4-12 15,-1-6-15,3-11 16,3-10-16,1-5 16,-3-11-16,25 29 0,26 26 15</inkml:trace>
  <inkml:trace contextRef="#ctx0" brushRef="#br0" timeOffset="103925.68">23399 10386 0,'-2'1'0,"1"1"0,-2-1 15,13-9-15,-10 8 16,0 0-16,0 0 0,0 0 31,0 0-15,0 0-16,0 0 15,-34 42-15,29-32 0,4-5 16,-4 8 0,1 20-16,2-13 15,-6 29-15,-5-7 16,-8 5-16,-9 3 15,-4 2-15,-3-2 0,2 2 16,7 1-16,4-1 16,3 2-16,1 3 15,11-29-15,9-28 16</inkml:trace>
  <inkml:trace contextRef="#ctx0" brushRef="#br0" timeOffset="105007.08">23015 9249 0,'17'80'0,"-9"-41"16,6 17-1,4 37-15,-11-39 16,1 0-16,-3 1 16,-1-1-1,-5-4-15,-1-5 16,-2-8-16,2-6 15,1-20 1,1-8-16,0-3 0</inkml:trace>
  <inkml:trace contextRef="#ctx0" brushRef="#br0" timeOffset="105392.72">23280 9598 0,'2'-17'0,"-2"17"0,-9 74 16,2-52-1,-18 49 1,-34 26 0,38-73-16,18-21 15,-7 8-15,-1-2 16,4-4 0,3-7-16,-1-2 15,-25-18 1,-3-7-1,-13-7-15,-6-4 16,-20-5 0,-4-5-16,37 26 15,39 24-15</inkml:trace>
  <inkml:trace contextRef="#ctx0" brushRef="#br0" timeOffset="107938.7">17349 9025 0,'1'4'15,"4"12"-15,4 20 0,-5-1 16,-1 8-16,-4 2 16,-2 2-16,-3 3 15,3 0-15,2 2 16,4-1-16,-1 0 15,1-3-15,2-5 0,2 0 16,0-3 0,0-6-16,-5-9 0,0-20 15,-1 7-15,0-3 16,0-8-16,2 3 16,0-7-16,-3 3 15,0 0-15</inkml:trace>
  <inkml:trace contextRef="#ctx0" brushRef="#br0" timeOffset="108317.8">17554 9477 0,'-2'7'16,"0"-3"-16,1 2 0,1-2 15,5-25-15,-34 149 16,13-90 0,-4 0-16,-3-4 15,-3-6-15,-5-6 16,-27 2-1,38-19-15,26-8 16,-12 3 0,2-2-16,-13-1 15,12-1-15,-27-17 16,3-6-16,-2-8 16,3-4-16,-2-2 15,16 21-15,14 20 0</inkml:trace>
  <inkml:trace contextRef="#ctx0" brushRef="#br0" timeOffset="109057.9">14175 10393 0,'0'0'16,"-2"3"-16,-2 4 31,15-24-31,-11 17 15,-18 30-15,13-16 16,-11 27-16,3-3 16,-3 8-16,4 9 15,-1 11-15,-5 6 16,-8 7-16,-5-3 16,14-35-16,17-41 0</inkml:trace>
  <inkml:trace contextRef="#ctx0" brushRef="#br0" timeOffset="109744.53">13852 9412 0,'0'0'16,"7"9"-16,-14-18 15,33 80 1,-6 155 15,-20-157-15,-16 173 15,20-197-31,2-11 16,1-7-16,-5-21 15,6 5-15,1-4 0,-9-7 16,0 0-16</inkml:trace>
  <inkml:trace contextRef="#ctx0" brushRef="#br0" timeOffset="110107.97">14104 9663 0,'0'0'15,"0"0"-15,0 0 16,0 16-16,0-32 16,-29 105-1,12-50 1,-1 4-16,-3 6 15,-7-2-15,-1 0 16,-29 31 0,31-49-16,-2-9 15,0-6-15,-1-8 16,-2-6-16,-1-5 16,-4-7-16,-4-8 0,-6-3 15,-4-4-15,-4-11 16,28 20-16,27 18 0</inkml:trace>
  <inkml:trace contextRef="#ctx0" brushRef="#br0" timeOffset="111010.93">11193 10274 0,'0'0'0,"0"0"15,0 0-15,0 0 16,0 0-16,-13 74 16,1-29-16,-7 12 15,-4 5 1,-6 7-16,-3 6 0,-7 3 0,1 4 15,-5-5-15,4 1 16,-8 0-16,24-39 0,23-39 16</inkml:trace>
  <inkml:trace contextRef="#ctx0" brushRef="#br0" timeOffset="112330.75">10693 9093 0,'6'20'15,"-1"-3"-15,8 29 16,-5-3-16,-2 57 31,-8-45-31,3-1 0,-2-2 16,3 1-1,1 1-15,2-4 16,4-1-16,-2-5 16,-2-6-16,-4-9 15,1-26-15,-2 1 0,0-4 16</inkml:trace>
  <inkml:trace contextRef="#ctx0" brushRef="#br0" timeOffset="112685.18">10994 9482 0,'-2'3'0,"-21"31"16,4-7-16,-29 46 31,25-38-31,3-3 16,-6-2-16,0-8 15,-63 15 1,82-37 0,-11 0-16,-21-11 15,5-4-15,-6-1 16,-5-4-16,1-5 0,-6-6 16,25 17-16,25 14 0</inkml:trace>
  <inkml:trace contextRef="#ctx0" brushRef="#br0" timeOffset="114892.44">8394 10512 0,'0'0'16,"0"0"0,0 0-16,0 0 15,-3 12-15,2-2 0,5-32 16,-14 107-16,3-40 16,-3 4-16,-7 10 15,-7 5-15,-4 2 16,-3 3-16,3-1 15,-3-7-15,5-13 16,4-13 0,12-18-16,10-17 15</inkml:trace>
  <inkml:trace contextRef="#ctx0" brushRef="#br0" timeOffset="115409.64">7975 9216 0,'20'39'16,"10"36"0,-6 30-1,-15-47-15,-3 4 0,-5-2 16,1 0-16,-1-1 16,3-4-16,-2-1 15,1-6-15,-1-7 0,2-7 16,1-7-16,-4-22 15,6 4-15,1-4 32,-2-10-32,20-23 0,-4-5 15,3-8-15,-12 19 16,-13 22-16</inkml:trace>
  <inkml:trace contextRef="#ctx0" brushRef="#br0" timeOffset="115726.14">8346 9487 0,'-2'9'15,"4"-26"-15,-15 86 16,3-40-16,0 10 16,-4 0-16,4 6 15,0 1-15,-2 2 0,-2 0 16,-3-6-16,-2 0 15,-2-5-15,3-7 16,2-8-16,12-19 16,-7 6-16,-2-6 15,6-6-15,-25-15 16,-2-6 0,-6-7-16,-3-5 15,0-4-15,-9-3 16,-7-3-16,29 22 0,30 24 15</inkml:trace>
  <inkml:trace contextRef="#ctx0" brushRef="#br0" timeOffset="158404.88">25510 15581 0,'0'0'0,"0"0"16,0 0-16,0 0 15,0 0-15,0 0 16,0 0-16,0 0 16,0 0-1,0 0-15,0 0 16,0 0-16,0 0 16,-58 30-1,52-29-15,-14 6 16,11-6-16,-17 7 15,-22-2-15,6-3 16,0-3-16,4 0 16,4 2-16,1-1 0,2 1 15,-2 1-15,2-2 16,-2 1-16,1-1 16,-4 0-16,1 1 15,0 1-15,1-1 16,0-2-16,-1 1 0,0 1 15,-2-2 1,-4 0-16,-1 2 16,-2-1-16,3 1 15,2-1-15,-3 2 16,5 0-16,0 0 16,0 0-1,-4-1-15,-1 2 16,0 0-16,-5 0 15,-1 1-15,-7-2 16,-3 0-16,0-6 16,-2-5-16,31 5 15,29 3-15</inkml:trace>
  <inkml:trace contextRef="#ctx0" brushRef="#br0" timeOffset="191994.39">6780 15803 0,'-30'14'0,"-54"25"16,58-29-1,4-4-15,4-2 16,-1 0-16,-27 1 16,8 1-16,0-5 15,1-1-15,0 0 16,1-2-16,-2 0 15,1-2-15,-5 1 16,-1-1 0,-4 1-16,0 2 15,-2 0-15,3-1 16,-3 1-16,-2-2 16,-3 1-16,-3 1 15,-2-1-15,-4 1 16,-3 1-16,-2-1 15,1 1-15,-1 0 0,-2 3 16,2-2-16,5 2 16,-3 0-16,-3 0 15,4 2-15,-1 1 0,6-1 16,-5-2-16,5 1 16,-2-1-16,4 0 31,-2 2-31,-1-2 0,3 1 15,1 0 1,-1 4-16,0-3 0,-1 2 16,2 0-16,4 0 15,0-1-15,1-2 16,-1 3-16,0 2 16,1 0-16,-1 0 0,-1 0 15,1-1-15,0-3 16,6-6-16,25 1 15,22 0-15</inkml:trace>
</inkml:ink>
</file>

<file path=ppt/ink/ink11.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23T13:13:16.490"/>
    </inkml:context>
    <inkml:brush xml:id="br0">
      <inkml:brushProperty name="width" value="0.05292" units="cm"/>
      <inkml:brushProperty name="height" value="0.05292" units="cm"/>
      <inkml:brushProperty name="color" value="#FF0000"/>
    </inkml:brush>
  </inkml:definitions>
  <inkml:trace contextRef="#ctx0" brushRef="#br0">32575 5965 0,'0'0'0,"0"0"16,0 0-16,1 9 15,1-6-15,0 0 16,15 30 0,-9-12-1,1 26-15,-5 31 16,-15 11-1,4-45-15,-1 2 16,4-6-16,0-2 16,3-2-16,2-2 15,3-3-15,2-2 16,-4-23-16,4 8 16,2-2-1,1-3-15,-1-9 16,6 3-16,-14-3 15,0 0-15</inkml:trace>
  <inkml:trace contextRef="#ctx0" brushRef="#br0" timeOffset="370">32752 6489 0,'0'0'0,"-24"55"16,5-16-1,7-18 1,-18 14-16,22-24 16,-9 6-16,-1-3 15,-2-3-15,0-2 16,-2-4-16,0-2 15,-2-5 1,-23-13-16,10-3 16,0-3-16,-4-2 15,-1-2-15,1-3 16,-2-5-16,2-5 16,-1-2-16,20 19 0,22 21 15</inkml:trace>
  <inkml:trace contextRef="#ctx0" brushRef="#br0" timeOffset="1720.66">30153 7041 0,'0'0'0,"0"0"15,0 0-15,0 0 16,0 0-16,0 0 15,0 0-15,6 6 16,-12-12 0,20 37-1,-12-15-15,-2 3 16,-4 25-16,3-18 16,0 1-16,1-1 15,2 27-15,1-12 16,-1 1-16,-2 0 15,-1 1-15,-3-2 16,1 4-16,-1-1 16,-1 5-1,0 1-15,-1-4 16,2-5-16,0-4 16,1-6-16,1-16 15,2-15-15</inkml:trace>
  <inkml:trace contextRef="#ctx0" brushRef="#br0" timeOffset="2460.8">29711 5934 0,'0'0'0,"0"0"16,-13-64-16,10 41 16,1 0-16,1 2 15,0 12 1,1-4-16,1 5 15,0 11-15,0 2 16,1 4-16,1 32 0,-4-3 16,-2 4-16,-1 1 15,-1 0-15,1-1 16,1-2-16,0 1 16,-1 1-16,4-4 15,3 0-15,0 0 16,4-5-1,2-1-15,2-2 16,-8-24-16,4 8 16,1-2-16,3-1 15,2-5-15,-6-8 16,12 3-16,-19-1 0,0 0 16</inkml:trace>
  <inkml:trace contextRef="#ctx0" brushRef="#br0" timeOffset="2862.11">29992 6060 0,'0'0'15,"-12"24"-15,10-16 0,16-40 16,-32 86-16,-1 21 31,4-35-15,-25 43 0,13-42-16,3-5 15,-3-4-15,0-4 16,1-5-16,2-6 15,1-6-15,16-10 16,-10 2-16,-2-3 0,-28-11 16,10-4-16,-2-4 15,0-5-15,1-4 16,0-4-16,0 0 16,-6-5-16,2-5 0,20 21 15,22 21-15</inkml:trace>
  <inkml:trace contextRef="#ctx0" brushRef="#br0" timeOffset="4445.27">27380 7313 0,'-1'1'0,"6"-15"15,-5 14-15,-11 48 16,7-33-16,-10 25 16,-2-4-16,-2 3 15,2 5-15,-3 2 16,1-1-16,1 3 15,1 3-15,3 0 0,-1-3 16,3-4-16,0-6 16,0-3-16,0-5 15,6-15-15,5-15 16</inkml:trace>
  <inkml:trace contextRef="#ctx0" brushRef="#br0" timeOffset="5185.26">27005 6025 0,'0'0'15,"4"-35"-15,-8 70 0,21-119 16,-12 71 0,-2 13-1,-4 5-15,2-2 16,-12 34-16,1-2 16,-3 7-16,-1 4 15,3 1 1,1-1-16,2 1 15,2 1-15,3 0 16,3-2-16,2 0 16,3-4-16,0-2 15,-1-2-15,1-4 16,-1-6-16,-3-22 16,0 9-16,2-2 0,-2-3 15,0-8-15,1 2 16,-2-7-16,2-2 15,1-3-15,2-7 16,3-3-16,0-2 16,1-1-16,2-3 15,-4 12-15,-7 12 0</inkml:trace>
  <inkml:trace contextRef="#ctx0" brushRef="#br0" timeOffset="5517.48">27134 6306 0,'10'-14'15,"-9"13"1,-12 16-16,11-15 15,39-43-15,-35 40 16,7-6 0,-8 8-16,-1 1 15,7-5-15,-9 6 16,0 2-16,4 3 16,-4 3-16,-3 7 15,-2 4-15,-12 27 16,-1-7-16,-2 0 15,0-1-15,2-4 0,2-4 16,-1-5-16,13-20 16,-5 8-16,-4-1 15,0-2-15,-3-1 16,-2-4-16,-24-5 16,0-7-16,-7-5 15,-4-4 1,-6-5-16,-2-6 15,0-5-15,30 16 0,31 15 16</inkml:trace>
  <inkml:trace contextRef="#ctx0" brushRef="#br0" timeOffset="6975.31">24461 6847 0,'1'2'0,"4"6"16,-5-3-16,-12-35 0,12 30 15,23 59-15,-20-44 16,-3 4-16,-4 1 16,-12 25-16,4-5 15,-3 1-15,-3 3 16,-4 1-16,1 1 0,1 2 31,0 4-31,-1 1 16,5 5-16,0 2 0,1 3 15,-2-2-15,-3-3 16,-1-5-16,-4-7 16,13-23-16,12-23 15</inkml:trace>
  <inkml:trace contextRef="#ctx0" brushRef="#br0" timeOffset="7708.85">24114 5819 0,'0'0'0,"0"0"0,0 0 15,0 0-15,0 0 16,3-62-16,-3 65 16,0 1-16,-1 3 15,-1 8-15,-7 32 16,-1-4-16,-2 2 0,0 2 16,1 1-16,3-4 15,3 1-15,1-1 0,2-1 16,0-1-16,1-2 15,-1-2-15,2-3 16,-2-4-16,0-26 16,-1 10-16,1-4 15,-1-4 1,2-9-16,1 2 16,0 0-16</inkml:trace>
  <inkml:trace contextRef="#ctx0" brushRef="#br0" timeOffset="8056.67">24296 6069 0,'1'6'0,"0"-1"15,-3-16 1,2 11-16,0 0 16,-9 94-16,-3-57 15,-2 1-15,-1 0 16,-2-2-16,-4-4 0,-4-6 16,0-6-1,1-5-15,-1-5 0,17-9 16,-35-1-16,4-6 0,-2-4 15,-6-5-15,0-2 16,-2-2 0,1-7-16,24 15 0,24 11 15</inkml:trace>
  <inkml:trace contextRef="#ctx0" brushRef="#br0" timeOffset="11204.5">17269 5524 0,'4'-1'15,"0"1"1,1 4-1,22 13 1,-1 21-16,-16 2 16,-5 6-16,-7 10 15,-2 2-15,-1 3 16,3-2-16,0 1 16,-4-2-16,2-1 15,-4-3-15,3-3 0,3-2 16,4-2-16,3-7 15,4-1-15,1-3 16,4-5-16,0-9 16,-10-18-16,6 2 15,2-3-15,-5-4 0,1-1 16,-8 2 0</inkml:trace>
  <inkml:trace contextRef="#ctx0" brushRef="#br0" timeOffset="11552.32">17587 6113 0,'6'12'0,"-12"-24"16,6 12-16,17 30 15,-11-15-15,-2 2 16,-5 25-16,-9-10 0,-7 0 16,-3 2-16,0 2 15,-4-5-15,-5-4 16,-3-5-16,1-4 16,0-7-16,2-5 15,22-6-15,-14 1 16,-24-17-1,11-6-15,-1-7 16,2-2-16,1-5 16,1-6-16,2-7 15,15 24-15,14 25 0</inkml:trace>
  <inkml:trace contextRef="#ctx0" brushRef="#br0" timeOffset="13427.15">14760 7167 0,'2'-1'16,"0"1"-16,3 0 15,-4 0 1,-1 0 0,0 0-16,2 2 15,3-1-15,-5 1 16,0-1-16,0 1 16,4 3-16,-4-4 15,0 2-15,2 2 16,-2-5-16,0 0 15,0 3-15,0-3 0,0 1 16,0-1-16,0 2 16,1 5-16,-1-7 15,0 0-15,0 1 16,-1-1-16,1 0 16,-1-1-16,0 1 15,-1-1 1,0 1-16,2 0 15,-2 0-15,0-1 16,-2 4-16,4-3 16,0 0-16,-1 0 15,2-1-15,-1 1 16,2-1-16,-1 0 0,-1 1 16,0 0-16,2-1 15,-2 0-15,-2 1 16,2 0-16,1-2 0,-1 2 15,0 2-15,-1-1 16,-1 2-16,-6 4 16,-2 4-16,-18 24 15,5-5-15,0 3 0,-3 2 16,1 1-16,3 4 16,4-1-16,-2 7 15,-2 2-15,-1 5 16,-4 3-16,1 5 15,-4 2-15,-2-5 16,-1-3 0,1-7-16,15-24 15,17-24-15</inkml:trace>
  <inkml:trace contextRef="#ctx0" brushRef="#br0" timeOffset="14229.69">14339 5521 0,'0'0'0,"22"58"16,-14-27 0,13 63-16,-14-41 15,-1 6 1,-2 5-16,10 73 15,-5-70 1,-2 0-16,0-4 16,1-3-16,2-4 15,-1-3-15,-2-5 16,1-7-16,-1-12 16,-7-25-16,1 0 0,-1-4 0</inkml:trace>
  <inkml:trace contextRef="#ctx0" brushRef="#br0" timeOffset="14561.81">14363 6305 0,'0'0'15,"6"19"1,-3-6-16,0 31 0,-3-1 16,-1 5-16,-1 1 0,2 37 15,9-18 1,-4-48 0,2-11-1,3-4 1,19-16-16,4-8 0,7-14 15,6-15-15,7-6 0,-1-6 16,2-4-16,-6-3 16,-22 33-16,-26 34 15</inkml:trace>
  <inkml:trace contextRef="#ctx0" brushRef="#br0" timeOffset="15681.06">11983 7007 0,'-2'4'16,"-1"5"-16,9-34 0,-26 83 15,11-37 1,-24 70-16,13-41 15,2 6-15,-5 7 0,-2 6 16,-40 72 0,49-104-16</inkml:trace>
  <inkml:trace contextRef="#ctx0" brushRef="#br0" timeOffset="16468.09">11494 5635 0,'0'0'0,"0"0"0,12 32 16,-24-64-16,38 170 31,-28-90-31,-16 64 16,5-53-16,-17 66 15,19-63-15,1-4 16,4-7-16,4-27 16,2-24-16</inkml:trace>
  <inkml:trace contextRef="#ctx0" brushRef="#br0" timeOffset="16885.06">11276 6110 0,'0'0'16,"-3"21"-16,1-6 16,3 156 30,5-127-46,2-1 16,6-4-16,2-7 16,5-3-16,0-6 15,-17-20-15,10 5 16,3-3-16,22-12 0,-5-10 16,1-11-16,7-9 15,-3-7-15,7-5 16,-1-8-16,-21 29 0,-24 28 15</inkml:trace>
  <inkml:trace contextRef="#ctx0" brushRef="#br0" timeOffset="19794.59">9305 6948 0,'0'0'0,"0"0"0,0 0 16,0 0-16,0 0 16,-1-1-16,-29 44 31,10-9-15,0 8-16,-6 4 0,0 6 15,2 3-15,-1 4 0,2 3 16,0-2-16,7 2 15,-3-7-15,1-9 16,0-12-16,8-16 16,10-18-16</inkml:trace>
  <inkml:trace contextRef="#ctx0" brushRef="#br0" timeOffset="20550.16">8970 5839 0,'-1'38'0,"-1"-13"16,1 16-16,0-7 0,0 17 15,-1 5-15,-3 0 16,-6 56-1,8-60-15,1-5 16,1 0 0,-1-3-16,2-4 0,2-12 15,2-9-15,-6-24 32,4 10-32,-2-5 0,1 3 15,3 9-15,-4-12 16,0 0-16,0 0 15,0-2-15,0-1 16,1 0-16,4 2 16,-2-3-16,5-5 15,2 1-15,-1 4 0,7-5 16,2 0-16,-10 6 16,14-5-16,-15 7 15,13-7-15,-16 4 16,13-6-16,-2 1 15,-5-2-15,0-3 16,-1-1 0,0-2-16,-5 8 15,-4 9-15</inkml:trace>
  <inkml:trace contextRef="#ctx0" brushRef="#br0" timeOffset="21114.36">8749 6348 0,'2'3'0,"3"7"0,-12-27 16,7 17-16,33 62 15,-23-42-15,14 26 16,-14-21-1,-1-4-15,-1-1 16,1-5 0,2-2-16,-4-9 15,7 4-15,-6-9 16,11 2-16,1-6 16,19-18-1,-7 0-15,-14 10 0,-18 13 16</inkml:trace>
  <inkml:trace contextRef="#ctx0" brushRef="#br0" timeOffset="24810.91">32558 8673 0,'0'0'16,"0"0"-16,0 0 15,11-7-15,-5 5 16,-2 4-16,-25 5 0,60 3 16,-25 34-16,-6-6 15,1 6-15,0 5 16,-4 3-16,-2 1 16,-1-1-16,-2-6 15,1-3-15,1-5 16,3 1-16,3-2 0,-1-1 0,1-8 15,-5-25-15,4 9 16,3-7-16,-10-5 16,0 0-16</inkml:trace>
  <inkml:trace contextRef="#ctx0" brushRef="#br0" timeOffset="25111.74">32878 9073 0,'2'0'15,"-9"-1"-15,7 1 16,0 0-16,0 0 0,39 36 16,-37-18-16,-4 0 15,-4 3-15,-21 19 16,4-14-16,-3-4 15,3-5-15,17-13 16,-7 2-16,-3-2 16,-1-3-1,-25-8-15,7-4 16,-3-7-16,-8-4 16,-1-2-16,-2-3 15,0-5-15,23 18 0,26 14 16</inkml:trace>
  <inkml:trace contextRef="#ctx0" brushRef="#br0" timeOffset="25929.86">30367 10005 0,'0'-2'16,"0"2"-1,0 0-15,-1 4 32,3-9-17,-2 5-15,-7 95 16,2-50-16,-3 4 16,-2 6-16,-3 3 0,-3 4 15,-3 6-15,-12 13 16,-10 3-16,0-1 15,2-17-15,6-12 16,6-9-16,13-23 16,14-22-16</inkml:trace>
  <inkml:trace contextRef="#ctx0" brushRef="#br0" timeOffset="26453.46">29739 8666 0,'3'1'0,"86"261"47,-85-185-31,-1 3-16,-3-1 16,1 0-16,-1-7 15,2-4-15,0-8 0,1-7 16,2-7-16,3-5 15,-1-8-15,1-5 16,-6-21-16,6 6 16,4-6-16,-5-8 15,19-33 1,-13 20 0,-13 14-16</inkml:trace>
  <inkml:trace contextRef="#ctx0" brushRef="#br0" timeOffset="26801.18">30009 9116 0,'0'0'31,"12"103"-15,-15-41-16,-7 21 15,-4-11-15,-3-6 16,-3-6-16,-5-10 0,-3-4 16,-2-10-16,6-7 15,6-11-15,14-15 16,-6 2-16,4-5 16,-6-3-16,-17-18 15,4-10-15,-1-9 16,2-8-1,-9-2-15,-6-3 16,-9 3-16,-5 0 16,-5 3-16,-7 1 15,32 24-15,33 22 0</inkml:trace>
  <inkml:trace contextRef="#ctx0" brushRef="#br0" timeOffset="28792.21">26995 10277 0,'19'10'15,"-10"-7"-15,6 3 32,0 2-32,4 2 15,-2 3-15,7 29 16,-16 1 0,-13 9-1,-13 18-15,-9 4 16,-2 3-16,6-6 15,7-2-15,10-9 0,9-8 16,9-12-16,8-8 16,-10-16-16,-10-16 0</inkml:trace>
  <inkml:trace contextRef="#ctx0" brushRef="#br0" timeOffset="29409.77">26559 9043 0,'18'53'16,"-5"-14"-16,16 124 31,-21-33-15,-3-64-1,2-3-15,0-2 16,-1-2-16,1-8 16,-3-8-16,0-9 0,-1-27 15,0 9 1,0-6-16,1-2 15,-4-8-15,2-3 0,4-2 16,7-26-16,1 0 16,0-4-1,-2-4-15,0-1 16,0 6 0,2 7-16,2 7 31,-12 15-31,9-4 0,2 4 15,2 2 1,-10 1-16,3 0 16,-10 2-16</inkml:trace>
  <inkml:trace contextRef="#ctx0" brushRef="#br0" timeOffset="30111.92">26581 9740 0,'0'-5'0,"0"5"16,2 10 15,-2-14-16,-2-2-15,2 6 16,2-22 0,-12-17-16,-7 2 15,-8-4 1,-2 5-16,-2 4 16,-2 1-16,-5 0 15,20 16-15,16 15 16</inkml:trace>
  <inkml:trace contextRef="#ctx0" brushRef="#br0" timeOffset="31331.36">23998 10198 0,'1'-2'15,"1"-11"1,-2 2-16,2-4 16,-1 4-16,-1 6 15,-1-7 1,1 9-16,-1-7 15,1 10-15,0 0 16,0 0-16,0 0 16,-1-2-16,1 2 0,0 1 15,-1 1-15,-7 25 16,-5 7-16,-7 6 16,0 9-16,-6 10 31,-3 18-31,-6 8 0,4-3 15,7-10 1,4-6-16,4-3 16,5-9-16,2-10 15,-4-10-15,4-13 16,9-21-16,0 0 16</inkml:trace>
  <inkml:trace contextRef="#ctx0" brushRef="#br0" timeOffset="31832.91">23471 9087 0,'0'0'0,"-1"13"15,3-6-15,-3-27 16,9 66-16,2 0 16,-4 423 62,-3-435-78,2-11 15,-5-21-15,4 3 16,-4-5-16,0 0 0</inkml:trace>
  <inkml:trace contextRef="#ctx0" brushRef="#br0" timeOffset="32171.64">23690 9317 0,'-10'67'0,"-3"-35"15,-75 181 17,71-178-17,3-5-15,0-4 16,10-21-16,-5 7 0,-1 0 16,0-4-16,3-8 15,-11 1-15,-23-17 16,4-3-16,-12-10 15,-11-7-15,-10-6 16,34 22-16,36 20 16</inkml:trace>
  <inkml:trace contextRef="#ctx0" brushRef="#br0" timeOffset="35212.76">17358 8457 0,'0'0'0,"0"0"16,0 0-16,0 0 15,0 0-15,0 0 16,29-8-16,-58 16 16,73 110-1,-27 145 32,10-118-31,-13-101-1,-3 0-15,-1 3 16,-4-3 0,-1 1-16,-2-16 15,0-10-15,-4-24 0,2 6 16,-1-1-16,0 0 16</inkml:trace>
  <inkml:trace contextRef="#ctx0" brushRef="#br0" timeOffset="35560.56">17666 8993 0,'0'0'0,"0"0"16,0 0-16,-3 17 15,6-34-15,-26 114 16,-1-61 0,-12-1-1,-7 3-15,-1-9 16,0-7-16,5-11 16,5-9-16,6-10 15,5-8-15,16 15 0,-7-12 16,-17-15-16,5-1 15,-5-2-15,-1 1 16,1 1-16,3-8 16,15 20-16,13 17 0</inkml:trace>
  <inkml:trace contextRef="#ctx0" brushRef="#br0" timeOffset="37002.87">15302 10096 0,'0'-1'0,"-1"2"0,1 1 15,0-2-15,0 0 16,0 0-16,0 0 15,2 1-15,-2-7 16,0 6-16,0 0 16,-1 79-16,-5-39 0,0 7 15,-5 1-15,-5 4 16,-10 2-16,3 7 16,0-2-16,4-3 15,-1-9 1,4-7-16,8-20 15,8-20-15</inkml:trace>
  <inkml:trace contextRef="#ctx0" brushRef="#br0" timeOffset="37573.06">14931 8870 0,'2'21'0,"1"-3"16,5 68-1,-10-33-15,-11 71 16,4-61 0,2 3-16,4-2 15,1-2 1,4-1-16,-1-6 15,-2 1-15,-3-8 16,0-3-16,-1-9 16,0-7-16,2-24 15,-1 4-15,0-5 0,1-8 16,3 4-16,0 0 16</inkml:trace>
  <inkml:trace contextRef="#ctx0" brushRef="#br0" timeOffset="37905.19">15052 9574 0,'5'22'0,"7"42"16,-9-25-16,-3-4 15,-4-6-15,1-23 16,-2 8-16,-2-1 16,-4-6-16,4-7 15,-10-2-15,-27-19 0,5-5 16,-3-5-1,-6 0-15,-4-1 0,28 15 0,24 17 16</inkml:trace>
  <inkml:trace contextRef="#ctx0" brushRef="#br0" timeOffset="38792.53">12700 10148 0,'0'2'0,"2"1"15,1 3 1,-8-17-16,20 47 16,-8 42-1,-10-33-15,-2 7 16,-23 71-1,-31 5 1,25-70-16,-4-6 16,18-27-16,20-25 0</inkml:trace>
  <inkml:trace contextRef="#ctx0" brushRef="#br0" timeOffset="39880.53">12294 8915 0,'0'0'0,"0"0"15,6 1 1,0 4-16,-18-11 16,53 61-16,-29-14 15,-4 8-15,-4 3 16,-3 3-16,-3-3 16,-1 108-1,1-111 1,1-6-16,-1-3 0,2-3 15,0-8-15,1-24 16,0 7-16,2-6 16,-1-7-16,2-4 15,5-2-15,8-28 16,-3 5-16,-6 13 0,2-23 31,0 3-31,-1-7 16,-2 7-16,-1-1 15,-3 5-15,1 3 0,-3 25 16,2-11-16,1 2 16,1 2-16,0 3 15,-2 8-15,3-6 16,-4 8-16,1 3 0,2 2 16,-1 8-16,-2 34 15,-2-5-15,-6 5 16,-3 2-16,-3-1 15,-4-1-15,-3-2 16,-1-8-16,1-7 16,2-8-16,13-18 0,-5 4 15,-1-4-15,0-6 16,-30-11-16,-6-7 16,0-5-16,-8-4 15,-3-10-15,29 21 0,28 17 16</inkml:trace>
  <inkml:trace contextRef="#ctx0" brushRef="#br0" timeOffset="42281.29">10316 10400 0,'-1'-2'16,"-1"2"-16,1-2 15,6 9-15,-5-7 32,0 0-32,0 0 15,0 0-15,0 0 0,0 0 16,0 0-16,0 0 15,0 0-15,0 0 16,0 0-16,32-33 16,-23 42-16,-1 5 15,-6 3-15,-12 30 0,-4-2 32,-7 7-32,-4 7 15,-8 8-15,-4 3 16,-5 6-16,-1 0 15,5-7-15,3-8 0,9-16 16,13-22-16,13-23 16</inkml:trace>
  <inkml:trace contextRef="#ctx0" brushRef="#br0" timeOffset="42820.74">10046 9288 0,'0'0'32,"0"0"-32,0 0 0,-4 93 15,-2-44-15,-1 5 16,-11 114-1,16 25 32,3-190-47,-2 4 0,2-9 16,-1 2-16,0 0 16</inkml:trace>
  <inkml:trace contextRef="#ctx0" brushRef="#br0" timeOffset="43137.27">10134 9428 0,'1'-1'0,"0"2"16,2-1-16,1 3 16,-18-7-1,54 62-15,-40-19 16,-7 3-1,-4 3-15,-4 1 16,0-3-16,-1-2 16,2-7-16,-1-5 15,12-24-15,-6 9 16,-1-3-16,-3-5 16,-20-3-16,-4-7 15,-8-3-15,-4-6 0,-9-5 16,-6-8-16,32 14 15,32 12-15</inkml:trace>
  <inkml:trace contextRef="#ctx0" brushRef="#br0" timeOffset="76763">14389 12669 0,'7'20'16,"4"4"-16,10 21 15,-9-17-15,-3-3 16,-5-3 0,-2-2-16,-3 0 15,-2 0-15,-3 3 16,-4-3-16,-4-2 15,-2-2 1,-5-4-16,-2-3 16,0-2-16,-3-3 15,0-4-15,-24-4 16,37 2-16,-11-4 16,2-4-16,2-1 0,2-2 15,-1-3-15,3-2 16,3 1-16,2-3 0,3 1 15,4-2-15,2 1 16,1 2-16,1-1 16,1 1-16,0 3 15,1 2-15,0 9 16,1-8-16,-2 9 16,1-5-16,-1 8 0,0 0 15,-2 1-15,0 1 16,-2-1-16,3-1 15,0 0-15</inkml:trace>
  <inkml:trace contextRef="#ctx0" brushRef="#br0" timeOffset="79039.27">13583 12814 0,'0'0'15,"-12"1"-15,9-3 16,18 3-16,-159-50 62,99 45-62,-6 2 16,0-1-16,-3 1 16,4 1-16,3 0 15,1 3-15,4-1 16,5-1-16,7-1 0,21 2 16,-9-2-16,0 1 15,1 0-15,17 0 0,0 0 16,0 0-1,0 0-15,-7 0 0,-9 0 16,14 0-16,2 0 31,1 1-31,0-1 0,1 1 16,-2-1 0,3 2-16,-1-1 0,-6 2 15,6-1-15,-1-1 16,0 0-16,-3 3 15,0-3-15,0-3 16,0-1-16,2 3 0,0 0 16</inkml:trace>
  <inkml:trace contextRef="#ctx0" brushRef="#br0" timeOffset="79656.81">12345 12750 0,'-5'3'0,"16"-12"16,-11 9 0,0 0-16,0 0 15,0 0-15,0 0 16,-41 17-16,38-17 0,47-17 16,-44 17-16,-69 23 15,59-22-15,-12 2 16,-1-1-16,-1 1 15,2-2-15,-2 2 16,-3-1-16,-22 0 16,12-2-1,29 0-15,-15 0 16,1 0-16,0-2 16,-1 1-16,-1-1 15,-1 2-15,3 0 16,1 0-16,13 0 15,-16 0-15,17 0 16,-17 0-16,18 1 0,-16-2 16,20 1-16,0 0 15,2 0-15,0 0 16,-1 0-16,-15 0 16,15 2-16,-2-1 15,0 1-15,-12 1 16,9-3-1,-1-3-15,-15 1 16,13-1-16,-5 1 0,14 2 16</inkml:trace>
  <inkml:trace contextRef="#ctx0" brushRef="#br0" timeOffset="80211.53">11042 12761 0,'-5'2'15,"-7"7"1,3-4-16,5-2 15,-7 3-15,8-6 16,-2 0-16,-10 4 16,8-3-1,-13 4-15,10-3 16,-15 3-16,3-1 16,-2 2-16,1-2 15,-1 0-15,0 0 16,-4-1-16,-18 2 15,7 0-15,26-4 16,-30 2-16,14-2 0,19-1 16,-11 1-16,0 0 15,-1 0-15,1 0 0,-1 2 16,14-3-16,-11 2 16,11-2-16,-11 1 15,13-1-15,-12 0 16,13 0-1,3 0-15,-14 0 16,15 0-16,1 0 16,-1 0-16,1 0 15,-2 3-15,-3-2 16,-12 1-16,17-2 16,0 0-16</inkml:trace>
  <inkml:trace contextRef="#ctx0" brushRef="#br0" timeOffset="81176.99">9113 12529 0,'1'21'0,"-2"-42"0,10 89 16,-1-50 0,16 21-16,-6-9 15,-2-1-15,-10-18 16,1 7-16,-2 2 15,-9 20-15,-11-12 16,-9-2-16,-11-9 0,-5-6 16,-7-10-16,-3-8 15,2-7-15,2-8 0,7-6 16,2-7-16,8-3 16,10-5-16,7-3 15,9 1-15,6 2 16,4 3-1,1 0-15,0 10 16,-7 24-16,2-10 16,-3 3-16,-1 7 15,1 6-15</inkml:trace>
  <inkml:trace contextRef="#ctx0" brushRef="#br0" timeOffset="81631.22">8606 12533 0,'-48'48'0,"-14"3"0,24-31 16,9-10-16,-10 9 15,-4-2-15,1 0 16,-3-1-16,2 0 16,1-2-16,5-2 15,-1 1-15,2-6 16,-1-1 0,6-3-16,3-2 15,19-1-15,-7 0 16,-2 0-16,0 0 15,11 0-15,-12 0 16,15-1-16,-9 0 16,13 1-16,0 0 15,0 0-15,0 0 0,0 0 16,0 0-16,0 0 16,0 0-16,0 0 15,0 0-15,0 0 0,0 0 16,-3 0-16,3 0 15,0 0-15,0 0 16,-3 0-16,3 0 0,0 0 16,-1 0-16,0 0 15,1 0-15,0 0 16,-2 1-16,0-1 16,-13 0-16,13-4 15,0 2-15,-8-1 16,10 3-1</inkml:trace>
  <inkml:trace contextRef="#ctx0" brushRef="#br0" timeOffset="82195.24">7455 12686 0,'0'0'15,"-21"13"-15,11-10 16,41-19 15,-31 16-31,-75 10 0,56-13 16,10 3-1,-14-2-15,-3 0 0,-20 0 16,5 2-16,2-2 16,2 1-16,2-1 15,-3 2-15,2-1 0,5-1 16,-2 2-16,3-1 16,-1 0-16,28 1 15,-12-1-15,-2 0 16,4 1-16,8 0 15,-5-2-15,10 2 16,0 0 0,-4 0-16,1 2 15,3-2-15,0 0 16,0 0-16,0 0 16,0 0-16,0 0 15,-1 0-15,-1 0 16,0 0-16,-14 0 15,12 0-15,0-2 0,-15-1 16,14 0-16,-11-6 16,1-2-16,2-2 15,6 8-15,7 5 16</inkml:trace>
  <inkml:trace contextRef="#ctx0" brushRef="#br0" timeOffset="82935.09">6151 12575 0,'-6'3'0,"18"-12"16,-53 32-16,34-20 15,-8 1-15,9-2 0,-10-1 16,11-2-16,-2 1 16,-15 1-16,13-1 15,-17 0-15,1 2 16,0-4-16,-2 2 15,4-1-15,-28-2 16,10 2 0,1-2-16,4 1 15,-1 2-15,4-1 16,0 2-16,-1 0 16,2 1-16,0 0 15,5 2-15,1-1 16,18-1-16,-7 1 15,0 0-15,-8 4 16,6-3-16,13-4 16,1 0-16,-9 4 0,12-4 15,-5 0-15,5 0 16,-1 0-16,1 0 16,0 0-1,-2 0 1,2 0-16,0 0 15,0 0-15,0 0 16,0 0-16,0 0 0,0 0 16,0 0-16,-1 0 15,-2 0-15,-9 3 16,11-3-16,-1 0 16,1-1-16,1 1 0,0-2 15,-2 2-15,2 0 16,-1 0-16,-12-3 15,13 3-15,-1 0 16,-1 0-16,0 2 16,-3-1-16,-7-1 15,8 0-15,4 0 0,0 0 16</inkml:trace>
  <inkml:trace contextRef="#ctx0" brushRef="#br0" timeOffset="90977.22">9310 15579 0,'-31'6'16,"-40"-4"-16,27-3 15,0-2-15,-3 0 16,-7 0-16,-4-3 15,-4 1-15,-3 1 16,-6 2 0,-5-2-16,-5 2 15,-2-1 1,-2 2-16,-5-1 0,-4-1 16,-1 4-16,-3 1 15,-3 0-15,1 2 16,-2-1-16,3 3 15,-2 0-15,2-1 0,2 1 16,-1 0-16,2-1 16,0 1-16,4 1 15,4-2-15,3 5 16,4-1-16,5 0 16,6 0-16,2 0 15,4-2 1,5 0-16,6-4 15,4 2-15,5-2 16,4 1-16,4-2 16,-1 1-16,4 2 15,1-2-15,2 0 16,22-1-16,-8-1 0,1-2 16,15 1-16,0 0 0</inkml:trace>
</inkml:ink>
</file>

<file path=ppt/ink/ink12.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23T13:16:11.931"/>
    </inkml:context>
    <inkml:brush xml:id="br0">
      <inkml:brushProperty name="width" value="0.05292" units="cm"/>
      <inkml:brushProperty name="height" value="0.05292" units="cm"/>
      <inkml:brushProperty name="color" value="#FF0000"/>
    </inkml:brush>
  </inkml:definitions>
  <inkml:trace contextRef="#ctx0" brushRef="#br0">19687 7967 0,'0'0'16,"-6"6"-1,12-12-15,-35 49 31,19-28-31,-3-1 0,-4 4 16,-20 16-16,10-10 16,19-17-16,-9 7 15,2 0-15,1-2 16,1 0-16,-2 0 16,5 1-16,1-4 15,5-4 1,-5 4-16,6-6 15,-6 5-15,9-8 16,-2 0-16,2 0 16,0 0-16,-1 1 15,1-1-15,0 0 16,0 0-16,0 0 16,0 0-16,0 0 0,0 0 15,0 0-15,0 0 16,0 0-16,0 0 15,-1 0-15,-10 7 16,7-7-16,-1-1 16,-9 1-16,14 0 0,0 0 15</inkml:trace>
  <inkml:trace contextRef="#ctx0" brushRef="#br0" timeOffset="733.5">17308 6779 0,'0'0'0,"0"0"0,0 0 16,0 0-16,0 0 15,-16 17-15,-8 9 16,8-12 0,-2-1-16,-23 15 31,21-14-31,-2 0 0,1 1 15,-14 16 1,24-23-16,-8 8 16,10-9-16,9-7 15</inkml:trace>
  <inkml:trace contextRef="#ctx0" brushRef="#br0" timeOffset="10735.47">30736 7609 0,'0'1'15,"2"-1"1,-2 0-16,0 0 16,0 0-16,0 0 15,0 0-15,0 0 16,3 2-16,-5 1 0,1-8 16,1 5-16,-33 59 15,9-27-15,-5 1 0,-2 6 16,0 4-1,-1-2-15,1-5 0,2-5 16,15-15-16,14-16 16</inkml:trace>
  <inkml:trace contextRef="#ctx0" brushRef="#br0" timeOffset="12387.6">28345 7488 0,'0'0'15,"3"-3"-15,0 3 16,-12 7-16,9-7 16,0 0-1,0 0-15,0 0 0,0 0 16,0 0-16,0 0 16,0 0-16,59 16 15,-53-5-15,-5 3 16,-5 4-16,-14 23 15,-2-7-15,-3 2 16,-5 2 0,-3 1-16,2 2 15,2-5-15,1-6 16,2-8-16,13-11 0,11-11 16</inkml:trace>
  <inkml:trace contextRef="#ctx0" brushRef="#br0" timeOffset="14061.93">26047 7629 0,'-2'4'0,"3"-3"16,1-16-16,-2 15 16,0 0-16,-10 59 0,6-44 15,-9 27 1,-2-2-16,-6 6 16,-13 14-16,-9 4 15,-2-4 1,4-10-16,20-24 15,21-26-15</inkml:trace>
  <inkml:trace contextRef="#ctx0" brushRef="#br0" timeOffset="15435.28">32105 6465 0,'0'0'16,"0"0"-16,0 0 15,0 0 1,47-21-16,-44 26 16,8 2-16,-72 2 0,164 236 62,-96-208-46,12 32-1,-7-40-15,-4-5 16,1-11 0,-3 2-16,-2-2 0,-3-11 15,2 8-15,-3-12 16,-1 0-16,0-3 16,3-3-16,-2-5 15,3-6-15,-2 9 16,-1 10-16</inkml:trace>
  <inkml:trace contextRef="#ctx0" brushRef="#br0" timeOffset="15783.06">32437 6707 0,'0'0'16,"-2"10"-16,4-20 0,-6 39 15,8-58-15,-13 88 16,4-39-16,-16 24 16,0-9-16,-3-1 0,-1-3 15,3-4-15,5-3 16,10-20-16,-5 9 16,-1-3-16,-1-2 0,8-5 15,-11 3-15,12-7 16,-12 2-16,1-6 15,0-4-15,-2-5 16,-18-22-16,7 8 16,-1-4-16,0 1 15,1-5 1,1 0-16,14 17 16,14 19-1</inkml:trace>
  <inkml:trace contextRef="#ctx0" brushRef="#br0" timeOffset="16315.98">30515 6482 0,'0'0'0,"0"0"16,10-3-16,-3 4 15,-24 1-15,17-2 16,38 24-16,-31-4 16,0 27-1,-6-7-15,-2 3 16,-2 0-16,1 2 15,1-4-15,5-2 16,2-1-16,0-1 16,0 0-16,3-3 15,3-4-15,-1-3 16,-9-23-16,6 7 0,2-5 16,-5-9-16,5 0 15,-2-8-15,0-4 16,-4 7-16,-4 8 15</inkml:trace>
  <inkml:trace contextRef="#ctx0" brushRef="#br0" timeOffset="16639.09">30709 6741 0,'5'-11'0,"-5"11"0,0 0 31,-18 73-31,16-41 16,-1-22-16,-6 35 16,0-15-16,8-18 15,-6 6-15,-2 1 16,1-2-16,-2 2 16,-3-5-16,0-2 15,3-12-15,-36 3 16,7-7-16,-6-7 0,2-5 15,-6-2-15,4-3 16,-3-4-16,5-9 16,3-2-16,5-6 15,17 22-15,18 20 16</inkml:trace>
  <inkml:trace contextRef="#ctx0" brushRef="#br0" timeOffset="17457.46">28204 6446 0,'1'12'0,"-2"-24"16,1 12-1,5 76-15,-11-26 16,1-9-16,-1 1 16,3-1-1,1-1-15,2-4 16,2-1-16,1-4 16,-2 0-16,0-26 15,2 13-15,0-2 0,0-2 16,1-4-1,1-12-15,-5 2 0,0 0 16</inkml:trace>
  <inkml:trace contextRef="#ctx0" brushRef="#br0" timeOffset="17805.32">28306 6767 0,'0'-8'0,"0"8"0,0 0 16,0 0-16,-10 52 15,2-34-15,-17 22 16,0-10-16,-2-1 16,-1-2-1,-2-6-15,2-8 16,0-3-16,21-10 15,-33 0-15,8-10 16,-2-3-16,2-6 16,0-4-16,0-6 15,-2-2-15,3-4 0,2-6 16,0-2-16,-5-2 16,19 22-16,15 23 15</inkml:trace>
  <inkml:trace contextRef="#ctx0" brushRef="#br0" timeOffset="18360.39">25965 6426 0,'0'0'0,"0"0"16,0 0-16,0 0 15,0 0-15,-7 11 16,-13 71 0,13-44-1,-2 44 1,0 4-16,4-42 16,1-5-16,-2 3 15,5-4-15,1-1 16,3-5-16,-1-4 15,0-21-15,2 8 16,3-3-16,1-4 16,-1-10-1,-1 7-15,-6-5 16</inkml:trace>
  <inkml:trace contextRef="#ctx0" brushRef="#br0" timeOffset="18692.54">25973 6873 0,'-3'19'0,"-1"-4"16,0 0-16,-2 3 15,-23 47 16,15-44-31,-15 16 16,10-21 0,-3-5-16,-67-2 15,48-15 1,0-7-16,1-4 16,1-4-16,0-2 15,-2-4-15,-1-2 0,-3-6 16,1-3-16,22 19 15,22 19-15</inkml:trace>
  <inkml:trace contextRef="#ctx0" brushRef="#br0" timeOffset="20166.18">17742 7697 0,'1'0'0,"-1"-1"15,2 1-15,-1 1 16,-1 3-16,-7-9 16,4 54-16,-15-16 15,-9 11-15,-7 4 0,-7 9 16,-6 3-16,-3 4 16,-2-1-16,3-5 15,24-28-15,25-30 0</inkml:trace>
  <inkml:trace contextRef="#ctx0" brushRef="#br0" timeOffset="21486.1">15296 7783 0,'-1'4'0,"-6"11"15,-12 19 1,-5 2-16,-2 5 15,-3 7-15,-6 9 0,-4 2 32,-28 31-32,67-90 15</inkml:trace>
  <inkml:trace contextRef="#ctx0" brushRef="#br0" timeOffset="24141.55">12883 7481 0,'0'0'0,"0"0"0,-3 19 16,3-14-16,3-29 15,-8 69-15,3-27 16,-13 72 15,4-42-31,2 6 0,1 7 16,-2 2-16,-7 7 15,-5 4-15,-10-2 16,18-34-16,14-38 16</inkml:trace>
  <inkml:trace contextRef="#ctx0" brushRef="#br0" timeOffset="26950.76">19376 6416 0,'0'2'0,"1"9"16,1-2-16,1 8 0,1 28 15,-1-7-15,0 4 16,0 1-16,-2-2 16,-1-2-16,1 2 15,3-3-15,1 1 16,-2-7 0,2-1-16,-4-24 15,1 10-15,0 0 16,0-5-16,1-1 15,-3-11-15,0 0 16</inkml:trace>
  <inkml:trace contextRef="#ctx0" brushRef="#br0" timeOffset="27267.24">19583 6853 0,'-3'8'15,"-2"9"-15,-4 0 0,-14 24 16,-2-9 0,-2-3-16,-1-7 15,2-4-15,20-15 0,-14 2 16,2-1-1,-4-4-15,-1-1 16,-1-6-16,-18-21 16,12-1-16,0-5 15,5-3-15,-2-3 16,2-5-16,11 24 16,14 21-16</inkml:trace>
  <inkml:trace contextRef="#ctx0" brushRef="#br0" timeOffset="27969.43">17311 6110 0,'0'15'0,"0"-15"16,0 0-16,1-56 15,1 49 1,0 10-16,0 0 15,2 27-15,-1 2 16,-1 4-16,0 6 16,2 4-16,-2-2 15,-3 2-15,-1 0 0,0-1 32,-3 0-32,2-1 0,2-5 15,4-7-15,3-4 16,-5-22-16,6 6 15,0-3-15,1-3 16,-2-6-16,1 5 16,-7-5-16</inkml:trace>
  <inkml:trace contextRef="#ctx0" brushRef="#br0" timeOffset="28292.47">17451 6409 0,'0'0'15,"0"0"-15,0 0 16,-11 17-16,8-5 16,-2 1-16,-14 26 15,-5-5-15,-6-5 16,-1-3-16,3-8 15,0-8-15,-1-4 0,21-4 16,-33-2-16,13-6 16,18 3-16,-26-18 0,10 0 15,5-4-15,2 0 16,0-3-16,2-3 16,0 0-16,8 16 15,9 15-15</inkml:trace>
  <inkml:trace contextRef="#ctx0" brushRef="#br0" timeOffset="28872.27">15091 6357 0,'-10'-20'0,"27"62"0,-3 69 32,-12-59-32,-1-3 15,-2 0 1,-4 88-1,5-95 1,-1-2-16,1-4 16,0-12-16,0-21 15,0 0-15,0-3 16</inkml:trace>
  <inkml:trace contextRef="#ctx0" brushRef="#br0" timeOffset="29195.29">15191 6674 0,'1'-13'0,"-4"48"16,6-70-16,-100 350 62,93-309-46,-7 7-16,-15 6 15,9-14 1,-2-2-16,-25-17 16,11-2-16,2-5 15,3-3-15,1-5 16,2-1-16,-4-2 15,-4-3-15,15 18 0,18 17 16</inkml:trace>
  <inkml:trace contextRef="#ctx0" brushRef="#br0" timeOffset="30044.57">12721 6587 0,'-12'-24'0,"0"-1"16,1-5-16,5 9 16,-3-10-16,3 2 15,4 23-15,0-11 16,-4-16-1,4 19-15,0 3 16,3 9 0,0 2-16,0 2 15,1-1-15,3 9 16,6 29-16,-1-1 16,-3 6-16,-1 6 0,-2 0 15,-3 1 1,-1-1-16,-2 1 0,2-4 15,2-2-15,3-8 16,1-4-16,-4-29 16,3 10-16,0-5 0,1-3 15,-4-11-15,5 0 16,-2-6-16,1-6 16,8-29-16,-4 10 15,-3-1 1,-3 7-16,-1 4 15,-2 21-15,1-6 16,1-1-16,-1 5 16,0 6-16,-2 0 15,1 2-15,-1 4 16,-1-1-16,4 6 16,-1 23-16,-1 3 0,0 4 15,-5 1-15,-4 1 16,-3-4-16,1-4 15,1-5-15,7-21 16,-6 7-16,-3-1 16,-4-2-16,-2-4 15,-4 0 1,-22-12-16,5-4 16,-2-5-16,-2-4 15,-3-6-15,24 12 0,21 11 16</inkml:trace>
  <inkml:trace contextRef="#ctx0" brushRef="#br0" timeOffset="38102.3">30246 9603 0,'0'0'0,"0"0"15,0 0 1,0 0-16,0 0 15,0 0-15,0 0 16,0 0-16,0 0 16,0 0-1,0 0-15,0 72 16,-10-32-16,-11 2 0,-9 4 16,-3 1-16,-6 3 0,-2 4 15,-2-1-15,2 1 16,0-1-16,1-4 15,2-5-15,0-1 16,19-22-16,19-21 16</inkml:trace>
  <inkml:trace contextRef="#ctx0" brushRef="#br0" timeOffset="39027.46">28223 9476 0,'0'0'15,"0"0"1,0 0-16,0 14 16,0-28-16,0 14 15,-16 87 1,-4-51-16,-12 2 0,-5 7 15,-6 10 1,-2 8-16,0 8 16,4-4-16,1-2 15,3-4-15,1-4 0,3-3 16,-2-3-16,19-26 16,16-25-16</inkml:trace>
  <inkml:trace contextRef="#ctx0" brushRef="#br0" timeOffset="41752.06">25530 9862 0,'0'0'0,"0"-1"16,0 1-16,-1-2 15,1-4-15,0 3 16,0 2-16,0-6 15,0 7-15,1-2 16,0-1-16,2-5 0,-2 5 16,3-6-16,-12 56 15,18-99-15,-8 41 16,-2 8 0,2-6-16,0 6 0,-2 0 15,1-7-15,-1 8 16,0-1-1,0-8-15,0 8 16,0-6-16,0 7 16,0-1-16,0-7 15,0 9-15,0-2 16,0-4-16,0 7 16,0 0-16,0 0 15,0 1-15,0-1 0,0 0 16,0 3-16,0-3 15,1 0-15,-1 0 16,0 0-16,0 2 0,0-1 16,1 2-16,-1 2 15,1 4-15,-2 5 16,-2 2-16,-5 3 16,-14 24-16,-1-4 15,-4 0-15,-1 5 16,-2 8-16,1 7 15,-1-3-15,5-10 16,12-20-16,13-26 31</inkml:trace>
  <inkml:trace contextRef="#ctx0" brushRef="#br0" timeOffset="45332.63">17251 9599 0,'0'0'0,"0"0"15,-3 16 1,0 14 0,-7 3-16,-2 3 15,-4 4-15,-3 6 16,-4 11-16,-10 9 15,-7 3-15,-11-1 16,27-32-16,24-36 0</inkml:trace>
  <inkml:trace contextRef="#ctx0" brushRef="#br0" timeOffset="47919.04">14667 9723 0,'0'0'0,"0"0"16,0 0-16,0 0 16,10 33-1,-8 11-15,-12 2 16,-9 14-16,-88 151 31,59-140-31,24-34 16</inkml:trace>
  <inkml:trace contextRef="#ctx0" brushRef="#br0" timeOffset="49825.29">13050 9700 0,'-5'-4'0,"5"4"0,0 0 15,0 0-15,0 0 16,10 15 0,-9-12-16,-12-21 15,11 18-15,2 55 16,-22-17 0,0 0-16,-58 123 31,2-17-16,36-75-15,19-33 16,21-36-16</inkml:trace>
  <inkml:trace contextRef="#ctx0" brushRef="#br0" timeOffset="63739.59">19682 13058 0,'-4'1'0,"-42"10"31,41-10-31,-43 10 16,-34-4-1,38-7 1,-25 2-16,-8 6 16,-12 3-16,12 1 15,3-2 1,-8 1-16,-6 0 0,-4 3 16,6-2-16,4 0 15,2-4-15,-2-2 16,1-1-16,0 0 15,0-1-15,2 1 16,3-2-16,1 0 16,2-1-1,6-1-15,2-1 16,-1-1-16,4 1 16,6 0-16,-1-3 15,6-1-15,1 1 16,6 0-16,5 1 15,0 1-15,1 0 16,-3 2-16,2 0 0,1-1 16,1-1-16,18 0 0,19 1 15</inkml:trace>
</inkml:ink>
</file>

<file path=ppt/ink/ink13.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23T13:47:34.249"/>
    </inkml:context>
    <inkml:brush xml:id="br0">
      <inkml:brushProperty name="width" value="0.05292" units="cm"/>
      <inkml:brushProperty name="height" value="0.05292" units="cm"/>
      <inkml:brushProperty name="color" value="#FF0000"/>
    </inkml:brush>
  </inkml:definitions>
  <inkml:trace contextRef="#ctx0" brushRef="#br0">32690 5394 0,'0'-2'0,"0"2"16,3 0-16,-2 2 15,-7-6-15,6 4 16,0 0-16,0 0 15,18 14-15,-11-6 16,8 17-16,-12-7 16,0 1-16,0 3 15,-2 1-15,1 2 16,-1-2-16,1 1 16,4-1-16,-1 1 15,1 0-15,0 1 0,0-1 31,0 2-31,1-1 16,-1-2-16,2 0 16,-1-3-16,2-3 15,0 0-15,-2-3 0,0-3 16,-5-7-16,2 3 16,-4-5-16,3-1 15,-3-2-15,0-2 16,0-1-16,0 4 0,0 0 15</inkml:trace>
  <inkml:trace contextRef="#ctx0" brushRef="#br0" timeOffset="454.59">32558 5764 0,'0'0'0,"0"0"16,-7 34-16,10-29 16,1-44-16,5 103 15,3-49-15,1-1 16,2-2-16,2 2 15,0 2-15,0-1 0,0-1 16,0 0-16,-3-2 16,0-3-16,-9-6 15,7 7-15,-9-9 16,-3-1-16,10 6 16,-8-10-16,2-1 0,6-3 15,-2-5-15,-1-5 31,2-3-31,-2-3 0,7-24 16,-1 9-16,0 3 16,3 1-16,-3 4 15,0 4-15,-11 21 16,-1 0-16,-1 6 16</inkml:trace>
  <inkml:trace contextRef="#ctx0" brushRef="#br0" timeOffset="1736.71">29997 6627 0,'0'2'0,"-3"2"15,2-1-15,-1 1 16,1-1 0,-1 4-16,1-4 15,0 0-15,17-36 16,-43 92-16,-33 81 31,35-91-15,-3 0-16,-3 1 0,-3 4 15,-2-2-15,2 0 16,1-3-16,3-6 0,1-8 16,4-5-16,0-6 15,12-12-15,13-12 16</inkml:trace>
  <inkml:trace contextRef="#ctx0" brushRef="#br0" timeOffset="2692.97">29664 5312 0,'0'0'0,"0"0"16,0 0-16,0 0 16,0 0-16,0 9 15,0-18 1,0 9-1,4 121 1,-7-77-16,1-2 16,0 1-16,-1-1 15,1-1-15,0 2 16,1-1-16,2-4 16,1-1-16,3-1 0,0-4 15,1-1-15,-4-25 16,3 12-16,-1 0 15,1-2-15,-1-4 16,-2-9-16,3 4 16,-5-11-16,0 1 0,2 4 15,-2-1-15</inkml:trace>
  <inkml:trace contextRef="#ctx0" brushRef="#br0" timeOffset="3056.43">29551 5800 0,'-2'2'16,"12"-10"-16,-10 8 0,0 0 15,-27 48-15,25-36 16,1 0-16,1 2 15,0-3-15,1 4 0,2 1 16,1 1-16,4 0 16,3-2-16,2 1 15,4-3-15,0-1 16,3-1-16,1-3 16,0-4-16,-11-5 15,12 1 1,1-6-16,-2-4 15,13-21-15,-9 1 16,-6 1-16,-2-3 16,-8 1-16,-5-3 15,-2-1-15,-2 18 16,0 17-16</inkml:trace>
  <inkml:trace contextRef="#ctx0" brushRef="#br0" timeOffset="4081.89">24236 6648 0,'1'6'16,"-2"-12"-16,1 6 15,0 0-15,0 0 16,-58 182 31,44-124-47,-3 5 15,-1 5-15,0-2 16,-6-3-16,-3-9 0,14-26 16,13-28-16</inkml:trace>
  <inkml:trace contextRef="#ctx0" brushRef="#br0" timeOffset="5000.45">27038 5420 0,'3'7'0,"-6"-14"16,3 7-16,0 0 16,15 64-1,-10-20-15,-6-2 16,-4 0-16,-1 3 15,-1-2 1,2-3-16,1 0 16,1-1-16,-2-1 15,1-4-15,0 0 16,3-28-16,-2 9 16,0 1-16,0-4 15,-1-2-15,2-9 16,0-1-16,-6 6 0,8-6 15,0 0-15</inkml:trace>
  <inkml:trace contextRef="#ctx0" brushRef="#br0" timeOffset="5370.45">26910 5773 0,'0'0'0,"0"0"0,0 0 16,0 0-16,0 0 16,0 0-16,0 0 15,0 0-15,0 0 16,0 0-16,-50 39 16,47 5-16,1-7 15,2-2-15,5 2 16,0-4-16,3-5 15,-6-21-15,4 10 16,2-2-16,1-1 16,3-2-16,2 0 0,-3-12 15,10 5-15,27-13 16,-9-4-16,5-7 16,-4-3-16,2-7 15,-22 15-15,-20 14 16</inkml:trace>
  <inkml:trace contextRef="#ctx0" brushRef="#br0" timeOffset="8411.75">23818 5254 0,'1'0'0,"-3"-2"15,2 2-15,0 0 16,20 24-16,30 188 47,-51-128-32,1-43-15,6 37 16,-3-41 0,1-1-16,3-3 15,2-2-15,1-2 0,-10-23 16,5 11-16,1-3 15,0 0-15,-2-5 16,-4-7-16,0-5 0,-2-1 16,2 4-16,0 0 15</inkml:trace>
  <inkml:trace contextRef="#ctx0" brushRef="#br0" timeOffset="8813.09">23745 5893 0,'0'-13'16,"12"70"0,-4-40-16,9 16 15,-6-18-15,2-1 16,1-3 0,5-2-16,1-3 15,2-3-15,3-3 16,22-14-16,-11-1 15,3-7-15,-2-2 16,-4-3 0,-4-1-16,-6-3 0,-5 0 15,-10-5-15,-3 19 0,-5 17 16</inkml:trace>
  <inkml:trace contextRef="#ctx0" brushRef="#br0" timeOffset="10549.97">14526 6709 0,'0'0'0,"0"0"16,0 0-16,0 0 15,0 3-15,-1 4 16,-8 32-16,-6 3 15,-4 13-15,-3 6 0,-4 5 16,-1 0-16,2-3 16,0-9-16,0-10 15,14-22-15,11-22 0</inkml:trace>
  <inkml:trace contextRef="#ctx0" brushRef="#br0" timeOffset="11252.25">17465 5303 0,'1'2'0,"14"43"31,-3-10-31,13 42 15,-14-36 1,1 0-16,2-1 16,20 78-1,-29-81 1,-3-2-16,-3-1 16,-1-3-16,-3-2 0,2-22 15,-1 6-15,-2 0 16,-1-4-16,4-7 15,-1 5-15,4-7 0</inkml:trace>
  <inkml:trace contextRef="#ctx0" brushRef="#br0" timeOffset="11637.95">17474 5812 0,'1'4'0,"5"-24"0,5 104 31,-2-65-31,4 2 16,0-1-16,3-1 15,0-4 1,2 0-16,0-5 16,0-3-16,-11-9 15,12 1-15,-3-4 16,17-22-16,-5 2 16,-3-6-16,-5 3 15,-7-3-15,-6 0 16,-6-3-16,-5 0 0,-3 0 15,4 16-15,3 18 0</inkml:trace>
  <inkml:trace contextRef="#ctx0" brushRef="#br0" timeOffset="12957.91">11845 6570 0,'0'1'15,"2"4"-15,-2 6 16,-4-34-1,-4 100-15,-92 233 47,79-253-47,1-11 16,9-21-16,11-25 0</inkml:trace>
  <inkml:trace contextRef="#ctx0" brushRef="#br0" timeOffset="13814.04">14065 5272 0,'2'5'0,"1"2"16,-8-19-16,5 12 15,12 59-15,-16 25 16,0-41-16,-3 0 0,0 0 15,5 1 1,3 0-16,2-3 0,0-1 16,-1 33-1,1-15 1,0-37 0,-1-9-1,1 1-15,-1-3 16,-1-5-16,0 2 15,-1-7-15,0 2 16,0-2-16,0 2 16,0-2-16,0-2 15,0-1-15,0 3 16,0 0-16</inkml:trace>
  <inkml:trace contextRef="#ctx0" brushRef="#br0" timeOffset="14293.34">13917 5863 0,'-3'-6'0,"12"17"16,6 0 0,-39-33-16,75 67 15,-22-13 1,-14-16-16,-3 0 0,0 0 15,-3-3-15,-1 0 16,-5-10-16,2 5 16,-2-5-16,-3-3 15,1 0-15,0-3 16,1-2-16,5 2 16,1-10-1,0-5-15,11-26 16,-3 10-16,0 0 15,1-1-15,1 2 16,1 1-16,-2 0 16,-8 16-16,-9 16 0</inkml:trace>
  <inkml:trace contextRef="#ctx0" brushRef="#br0" timeOffset="15535.1">11495 5415 0,'0'0'0,"0"0"16,0 0-16,0 0 16,0 0-16,0 0 15,-2-11-15,4 22 0,-2-11 16,-13 95 0,8-43-16,-4 2 15,0 3-15,1-3 16,1 1-16,0-2 15,3-2-15,4-6 16,1-7-16,0-9 0,0-15 16,-1-14-16,0 0 15</inkml:trace>
  <inkml:trace contextRef="#ctx0" brushRef="#br0" timeOffset="15967.79">11227 5793 0,'2'48'0,"0"-32"16,1 7-16,-1-1 15,3 4-15,8 20 16,0-11 0,-9-22-16,4 6 15,4 1-15,0-4 16,5 1-16,0-4 15,2-3-15,0-2 16,-10-10-16,13-1 16,15-17-16,-4-1 15,-2-8-15,-5-2 0,-1-1 16,-3-1-16,-2-1 16,-3-3-16,-5 3 15,-6 16-15,-6 18 0</inkml:trace>
  <inkml:trace contextRef="#ctx0" brushRef="#br0" timeOffset="16654.57">8846 6684 0,'0'0'0,"0"11"16,0-22-16,-3 77 15,-4-25-15,-1 10 16,-3 2-16,0 0 15,0-2-15,-2-2 0,1-8 16,3-14-16,3-15 16,6-12-16,0 0 0</inkml:trace>
  <inkml:trace contextRef="#ctx0" brushRef="#br0" timeOffset="17209.37">8438 5477 0,'0'0'15,"0"0"-15,0 0 16,-14-34 0,28 68-16,-14-34 15,0 0 1,-6 54-1,10-16-15,1 1 0,-3 1 16,0 2-16,-2 0 16,0 1-16,0 2 15,1-2-15,0 1 16,1-8-16,-1-3 16,0-18-16,-1-15 15</inkml:trace>
  <inkml:trace contextRef="#ctx0" brushRef="#br0" timeOffset="17657.54">8236 5828 0,'0'0'0,"0"0"0,0 0 16,4 16-16,0-7 16,9 15-1,-3-7 1,13 20-16,-3-5 0,15 40 31,-29-53-15,0-2-16,1 0 15,0-3-15,0-2 16,-3-9-16,4 3 16,-2-8-16,-1-2 15,22-21-15,-8-4 16,10-8-16,1-5 15,7-3-15,2-3 0,0-4 16,-18 27-16,-21 25 16</inkml:trace>
  <inkml:trace contextRef="#ctx0" brushRef="#br0" timeOffset="22040.83">30509 8002 0,'0'-1'15,"0"1"-15,0 0 16,1 1-16,-2 0 0,1-1 31,0 0-31,0 2 16,0-2-16,0 0 15,0 0-15,1 3 16,-2-7-16,1 4 0,0 0 16,12 32-1,-24-64-15,30 126 0,-21-56 16,-4 6-16,-6 2 0,-9 4 16,-6 1-16,-2 4 15,-2 14 1,2 6-16,2 2 15,9-13-15,7-8 16,6-28-16,6-28 16</inkml:trace>
  <inkml:trace contextRef="#ctx0" brushRef="#br0" timeOffset="24248.04">27726 8101 0,'3'-1'0,"-2"0"15,4 0-15,-19 4 16,14-3-16,0 0 0,0 0 15,27-11-15,-20 9 32,-7 4-32,-34 9 0,34-11 15,14 43-15,-38-2 16,-5 7-16,-7 4 16,-3 4-16,2-5 15,3-3-15,17-23 16,17-25-16</inkml:trace>
  <inkml:trace contextRef="#ctx0" brushRef="#br0" timeOffset="27420.75">25512 7887 0,'1'2'0,"5"7"15,-4-6 1,-17-29-16,48 82 16,-25-40-1,1 24-15,-98 154 31,40-130-31,-9 3 16,3 2-16,1-7 16,26-30-1</inkml:trace>
  <inkml:trace contextRef="#ctx0" brushRef="#br0" timeOffset="33208.72">15605 7938 0,'0'0'31,"0"0"-31,0 0 15,0 0-15,0 0 16,0 0 0,0 0-16,0 0 0,15 9 15,-14-6-15,2 2 16,6 8-16,4 20 16,-7-15-16,-1 4 15,3 21-15,-2-5 16,-1 1-16,-2-1 15,1 3-15,0 1 16,1 2-16,2 3 16,3 3-16,2 2 15,0 1-15,0 2 0,2-3 16,1-1-16,-8-26 16,-7-25-16</inkml:trace>
  <inkml:trace contextRef="#ctx0" brushRef="#br0" timeOffset="34258.86">12973 7902 0,'-7'-16'15,"7"16"-15,25 45 16,-13-29-16,15 21 16,-7-5-16,17 43 31,5 14-15,-23-41-16,0 6 15,4 6-15,4-1 16,0 1-16,9 22 15,-36-82-15</inkml:trace>
  <inkml:trace contextRef="#ctx0" brushRef="#br0" timeOffset="36635.12">10079 7986 0,'0'0'0,"0"0"15,0 1-15,0 0 16,0 0-16,1-1 16,0 1-16,1 3 15,-2-4-15,2 0 16,-2 0-16,0 0 15,2 0-15,-2 0 16,-8-11-16,8 11 0,0 0 16,9 7-1,-10-8-15,-1-1 0,5-1 16,-3 1-16,-1 1 16,-1-1-16,4-2 15,-4 2-15,2 2 16,-1 0-16,2 2 0,1 0 15,-1 2-15,2 2 16,0 3-16,2 5 16,0 6-16,2 2 15,10 27-15,-2-9 16,1 4-16,1 2 0,1-1 31,1-2-31,-3 3 16,3 0-16,0 0 15,-1-5-15,-2-2 16,-7-21-16,-9-18 0</inkml:trace>
  <inkml:trace contextRef="#ctx0" brushRef="#br0" timeOffset="41381.86">30120 9381 0,'0'1'0,"1"1"16,-4-7-16,3 5 16,0 0-1,0 0 1,0 0 0,0 0-16,0 0 15,0 0-15,0 0 0,78 26 16,-73-26-16,10 2 15,-11-1-15,-3 1 16,11 2-16,-11-2 16,0 3-16,8 4 15,-8-4-15,4 8 16,0 1 0,-1 0-16,-1 0 15,-1 3-15,0 1 16,2 0-16,2 2 15,0 2-15,15 24 16,-3-9-16,-1 0 16,-1-2-16,-3-1 15,-3 1-15,0 1 0,0 2 16,-2 4-16,2-1 16,-2 2-16,0 2 15,0 0-15,3-2 16,1-4-16,-1-2 0,2-7 15,-7-13-15,-6-17 16</inkml:trace>
  <inkml:trace contextRef="#ctx0" brushRef="#br0" timeOffset="42748.82">27488 9428 0,'-3'0'0,"2"0"15,0 0-15,2 0 0,-3 3 16,0-3-16,1 3 16,-2 1-16,6 0 15,0 5 1,6-33-16,-3 74 15,2-33-15,8 28 16,-8-5-16,-4 4 16,-2 5-16,0 0 0,2 2 15,4 6-15,0 2 16,-6 1-16,-1 4 16,-6-1-16,2 0 0,4-4 15,6-4-15,-1-4 16,-2-24-16,-4-27 15</inkml:trace>
  <inkml:trace contextRef="#ctx0" brushRef="#br0" timeOffset="46878.12">25271 9684 0,'1'0'0,"3"1"15,-5-1 1,5 0 0,4 1-16,-33-3 0,25 2 15,0 0 1,0 0-16,65 24 0,-52-18 15,-11-5-15,1-1 16,-3 0-16,0 0 16,3 0-16,9 4 15,-12-4-15,0 0 16,1-2-16,1 2 16,-4 0-1,-1 2-15,0-1 16,-3 2-16,1 4 15,-5 1-15,-6 3 16,-1 4-16,-3 1 16,-16 19-1,-3-2-15,-2 3 16,1 6-16,6-2 0,-1 0 16,-2-3-16,1-2 15,6-3-15,3-6 16,5 0-16,10-15 0,12-11 15</inkml:trace>
  <inkml:trace contextRef="#ctx0" brushRef="#br0" timeOffset="48906.9">13747 9316 0,'0'2'15,"7"7"-15,-6-6 16,2 7-16,-21-40 15,48 96 1,-26-49-16,1 0 16,6 27-16,-3-9 15,2 4-15,4-2 16,4 1 0,0-1-16,1 1 15,-5 3-15,-1 3 16,-4 5-16,-7 2 15,-5 4-15,-3-2 16,-2-6-16,4-23 16,4-24-16</inkml:trace>
  <inkml:trace contextRef="#ctx0" brushRef="#br0" timeOffset="50907.09">11409 9322 0,'0'-2'0,"3"4"16,1 10 0,-1-10-16,2 4 15,-5-6-15,1 1 16,-1 0-16,0-1 16,0 1-16,1 1 15,-1 1 1,13 32 15,-12-21-31,-2 0 16,-1 3-16,-6 24 15,-2 8 1,4-7-16,-2 2 16,5 2-16,0 2 0,3 3 15,-6 4-15,-1 5 16,2 3-16,3 3 15,4 0-15,-4-3 16,2-31-16,0-32 16</inkml:trace>
  <inkml:trace contextRef="#ctx0" brushRef="#br0" timeOffset="53521.88">7689 9325 0,'2'2'15,"3"1"-15,1 3 16,-28-23-16,22 17 15,0 0-15,41 49 16,-36-32-16,0 25 16,-3-4-16,-2 4 15,-1 144 1,1-137 0,0 3-16,1 2 15,5-1-15,3 0 16,1-4-16,-3-6 15,-2-20-15,-5-23 16</inkml:trace>
  <inkml:trace contextRef="#ctx0" brushRef="#br0" timeOffset="57729.29">30549 11000 0,'0'0'0,"0"0"15,0 0-15,13 0 16,-3-3-16,-6 2 16,8-4-1,-51 14-15,39-9 16,72-26-16,-72 26 16,0 0-16,0 0 15,4-2-15,-3 2 16,0 3-1,1 16-15,-7 7 16,-2 7 0,2 5-16,0 3 15,3 7 1,2 13-16,-2 7 16,-1 4-16,-1-12 15,3-3-15,0-29 0,1-28 16</inkml:trace>
  <inkml:trace contextRef="#ctx0" brushRef="#br0" timeOffset="59673.35">27684 11123 0,'-2'-5'0,"5"16"16,-2-5-1,1-2-15,-1 4 0,0-4 16,1 3-16,-1-7 16,0 2-16,-13-44 0,39 98 15,-23-52 1,9 10-1,0 3-15,0 1 16,8 23-16,-11-9 16,-2 3-16,-1-3 15,-4 3 1,-4-1-16,-1 4 16,-4 9-1,-1 5-15,-1 8 16,1-3-1,0 15 1,4 6-16,3 2 16,7 22-16,-7-102 15</inkml:trace>
  <inkml:trace contextRef="#ctx0" brushRef="#br0" timeOffset="62915.05">24102 10854 0,'0'-10'16,"0"10"-16,0 0 15,14 48-15,7-11 16,3 0 0,-14-17-16,1 3 15,18 62 1,-19-45-16,-4 1 16,-6 4-16,-3 0 15,-5 6-15,-3 4 16,-5 6-1,0 0-15,0 5 16,9 10 0,7 4-16,-1-41 0,1-39 15</inkml:trace>
  <inkml:trace contextRef="#ctx0" brushRef="#br0" timeOffset="66310.84">14796 11169 0,'-2'11'0,"3"-6"16,0 7-16,-1-40 16,11 89-16,-2-42 15,1 2 1,12 23-16,-7-8 16,-4 6-16,-2-1 15,-6 5-15,-2 2 16,-1 4-16,-3 7 15,-2 2-15,0 2 16,0 2-16,2 1 16,0-2-16,3-4 0,1 1 15,0-31-15,-1-30 16</inkml:trace>
  <inkml:trace contextRef="#ctx0" brushRef="#br0" timeOffset="67784.41">11822 10957 0,'1'0'16,"-3"-1"-16,0 1 15,8 1-15,-6-1 16,0 0-16,0 0 0,0 0 16,0 0-16,0 0 0,-16-3 15,19 3-15,0 1 16,7 1-16,-10-2 15,0 22-15,3-4 16,-5 28-16,-1-6 16,1 1-16,2 2 0,1-1 31,2 2-31,2-1 16,0 4-16,4-2 15,2 3-15,3 4 16,-1 2-16,2 7 15,0 1-15,0 6 0,-3-2 16,-3-3-16,0-4 16,-5-30-16,-4-29 0</inkml:trace>
  <inkml:trace contextRef="#ctx0" brushRef="#br0" timeOffset="70254.92">9145 10968 0,'1'1'0,"-1"0"15,0 3-15,-1-16 16,1 12-16,0 0 16,0 0-16,5 45 15,-3-27-15,6 72 16,-11-38-16,-3 7 16,2 4-16,1 0 15,1-2-15,1-5 16,1-27-16,0-29 0</inkml:trace>
  <inkml:trace contextRef="#ctx0" brushRef="#br0" timeOffset="114579.04">27297 6584 0,'2'-11'16,"-2"11"-16,-4 33 15,8-66 1,-6 90 0,5-44-16,0 0 15,-1 1 1,0 1-16,-3 1 15,0 0-15,-3 0 16,0 3-16,-1-1 0,-1 3 16,-11 24-16,5-5 15,-2 0-15,1 0 16,3-3-16,3-6 16,2-16-16,5-15 0</inkml:trace>
</inkml:ink>
</file>

<file path=ppt/ink/ink14.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23T13:51:43.854"/>
    </inkml:context>
    <inkml:brush xml:id="br0">
      <inkml:brushProperty name="width" value="0.05292" units="cm"/>
      <inkml:brushProperty name="height" value="0.05292" units="cm"/>
      <inkml:brushProperty name="color" value="#FF0000"/>
    </inkml:brush>
  </inkml:definitions>
  <inkml:trace contextRef="#ctx0" brushRef="#br0">31346 5907 0,'0'0'0,"0"0"15,0 0-15,45 67 16,-33-49 0,-2 2-16,-2 4 0,3 25 0,-5-13 15,-1 1-15,-1-3 16,0-3-16,-4-23 15,4 35-15,-2-11 16,-2 2-16,4-3 16,-3-22-16,0 9 15,0-2 1,0-4-16,-1-1 16,-1-11-16,-1-3 15,2 3-15,0 0 16</inkml:trace>
  <inkml:trace contextRef="#ctx0" brushRef="#br0" timeOffset="369.95">31241 6203 0,'0'14'16,"45"120"47,-31-114-48,3-1-15,21 14 16,-21-22-16,1-2 0,0-3 15,-12-6-15,12 2 16,-2-7-16,16-17 16,-6-5-16,-2-3 15,-4-5-15,0-2 16,-4-6-16,0-2 16,-8 22-1,-8 23-15</inkml:trace>
  <inkml:trace contextRef="#ctx0" brushRef="#br0" timeOffset="1535.88">29078 7082 0,'0'1'0,"5"-5"31,-5 4-15,0 0-16,0 0 0,0 0 15,-14 37-15,14-36 16,0 2-16,0 8 16,-1-8-16,0 11 15,0 0-15,0-2 16,-1 4-16,0-4 16,-3 5-1,1-2-15,0 1 16,-2 2-16,-1-1 15,0 1-15,0 0 16,0 3-16,2-3 16,0 3-16,0 1 15,0-2-15,-2 3 16,0 1-16,-3 1 0,-15 21 16,3-10-16,-2-6 15,5-2-15,-3-7 16,16-18-16,-9 8 15,9-8-15,6-3 0</inkml:trace>
  <inkml:trace contextRef="#ctx0" brushRef="#br0" timeOffset="2492.21">28982 5459 0,'0'1'16,"0"-1"-1,0 0-15,-1-2 16,1 2-16,0 0 16,18 27-16,-36-54 15,44 113-15,-26-48 16,-1 2-16,-1 0 16,-1 2-1,2-2-15,-1 1 0,1-2 16,1 0-16,4-3 0,1 0 15,0-5-15,-3-3 16,-1-20-16,1 8 16,-2 0-16,0-2 15,-1-2-15,-1-10 16,-2 5-16,1-10 0,-2-2 16,-5-2-16,4 4 15,6 3-15</inkml:trace>
  <inkml:trace contextRef="#ctx0" brushRef="#br0" timeOffset="2877.8">28923 5901 0,'0'-33'0,"1"107"16,0-73-16,-1 11 0,41 90 31,-18-71-15,1-5-16,4-5 15,2-5-15,0-7 16,-1-3-1,0-3-15,1-4 16,-23 1-16,31-10 16,-9 0-16,-21 5 15,29-18-15,-14 2 16,-15 14-16,5-8 16,-1-5-16,-3 0 15,-4-3-15,-13-22 0,5 24 16,3 21-16</inkml:trace>
  <inkml:trace contextRef="#ctx0" brushRef="#br0" timeOffset="3949.95">27287 7016 0,'0'0'0,"-2"0"0,2 0 16,0 0-16,0 1 16,0 1-16,2-2 15,3-3-15,-5 3 0,0 0 16,0 0-16,0 0 16,0 0-16,0 0 15,0 0-15,0 0 16,0 0-1,0 3-15,-1 1 16,1 3-16,-2-3 16,0 10-16,-2 3 15,-1 1-15,-1 3 16,-1 0-16,1 2 16,0 1-16,0 2 15,1 1-15,-5 23 0,4-12 16,-2 1-16,-2-2 15,1-1-15,-3-7 16,-4 0-16,14-24 16,-9 10-16,7-10 15,4-5-15</inkml:trace>
  <inkml:trace contextRef="#ctx0" brushRef="#br0" timeOffset="4983.97">26983 5885 0,'-1'0'15,"5"-8"-15,-4 8 32,-16 62-32,11-19 15,1-19 1,3 27 0,2-11-16,-1 0 15,1-4-15,3-2 16,-1-6-16,-1-20 15,1 12-15,1-2 16,1 2-16,0 1 16,-1 1-16,1-2 15,-2-2-15,-3-4 16,-1-3-16,-1-8 0,-5 5 16,3-10-16,-2-2 15,-7 4-15,-3-6 16,1-3-16,-1-1 15,1 0-15,2-1 16,3 0 0,6 8-16,-8-8 15,9 7-15,-9-7 16,8 8-16,-9-5 16,9 6-16,3 2 15,-9-2-15,11 3 16,1 2-16,-5 1 15,7 1-15,-1 4 0,0-5 16,4 10-16,2 1 16,-2 1-16,2 0 15,0 1-15,4 0 0,0 1 16,5-2-16,-1-3 16,1-1-16,-2-2 15,-9-8-15,8 5 0,-10-7 16,0-1-16,11 1 15,1-5-15,-5-5 16,12-28-16,0 2 16,4-5-16,-3-3 15,0-2-15,-12 23 16,-13 23 0</inkml:trace>
  <inkml:trace contextRef="#ctx0" brushRef="#br0" timeOffset="7160.02">18576 5401 0,'5'3'0,"-2"2"16,6 4-16,0 5 0,0 5 15,4 31-15,-9-7 16,-2 4-16,-3 3 15,-2-3-15,-4-2 16,-1-2-16,3 0 16,2 1-16,3-3 15,0-2 1,-1 1-16,-2-4 16,0-4-16,1-3 15,2-24-15,0 9 0,0-2 16,1-3-16,-1-8 15,-2-2-15,2 1 16,0 0-16</inkml:trace>
  <inkml:trace contextRef="#ctx0" brushRef="#br0" timeOffset="7561.22">18377 5814 0,'-2'0'15,"3"0"-15,-2 0 16,1 2-16,7-9 16,-7 7-16,-12 27 15,24-54 1,-11 118-16,14-46 0,5 2 15,-1-3-15,2-3 16,0-3-16,0-1 16,-5-5-16,2-7 15,2-5-15,-15-15 16,7 6-16,1-1 0,0-1 16,-7-3-16,-1-4 15,-2-2-15,0-1 16,9 0-16,0-7 15,14-28-15,0 3 0,-1-5 16,-3-3-16,-5 1 16,-9 20-16,-8 20 15</inkml:trace>
  <inkml:trace contextRef="#ctx0" brushRef="#br0" timeOffset="8981.4">17045 7135 0,'2'2'0,"-1"3"16,0-4-16,1 2 15,-1 0-15,-1-2 0,2 6 16,-14-39-16,12 32 0,13 51 15,-19-16-15,-8 0 16,-4 5-16,-6 6 16,1 4-16,-1 2 15,0-3-15,4-7 16,1-10-16,1-7 16,9-12-1,9-13-15</inkml:trace>
  <inkml:trace contextRef="#ctx0" brushRef="#br0" timeOffset="10185.41">16762 5784 0,'0'0'0,"0"0"0,0 0 15,6-3-15,-4 4 16,-2 4-16,-8-8 16,22 32-1,-16 16-15,-4-6 0,-2 5 16,0-2-16,0 0 0,4-4 0,3 2 16,1-3-16,2-2 15,1-3 1,-3-24-16,3 11 0,-2-3 15,0 1-15,0-3 16,-1-5-16,0-9 16</inkml:trace>
  <inkml:trace contextRef="#ctx0" brushRef="#br0" timeOffset="10548.77">16655 6094 0,'-1'9'15,"-2"8"-15,1-2 16,1 24-1,3-24-15,2 7 16,18 17-16,-3-11 16,-13-20-16,10 9 15,1-5-15,3-1 16,-1-5-16,2-1 16,20-8-16,-6-5 15,0-6-15,-2-13 0,2-3 16,0-4-16,-3-1 0,-5-2 15,-8-1-15,-9 1 16,-5 17-16,-5 20 16</inkml:trace>
  <inkml:trace contextRef="#ctx0" brushRef="#br0" timeOffset="11235.35">14360 6811 0,'2'8'0,"-6"8"16,6-40-16,-21 105 16,5-37-16,-6 5 15,-4 5 1,2 1-16,-15 55 0,18-59 15,5-4 1,4-9-16,3-6 0,3-27 16,-1 9-1,1-5 1,0-11-16,-3-1 0,3 2 16,4 1-16</inkml:trace>
  <inkml:trace contextRef="#ctx0" brushRef="#br0" timeOffset="11752.59">13904 6044 0,'3'0'0,"-3"2"16,1 2-1,0 4-15,0 6 0,-1 30 16,-3-2 0,0 4-16,-1 1 15,-1 0-15,1-2 16,2 2-16,2-6 15,2 0-15,0-5 16,-1-2-16,-1-26 16,1 11-16,-1-3 15,0 0-15,0-1 0,1-6 16,0-10-16,0-5 16,-1 1-16,1-7 15,-1 5-15,0 7 16</inkml:trace>
  <inkml:trace contextRef="#ctx0" brushRef="#br0" timeOffset="12069.06">13728 6416 0,'0'4'15,"2"10"-15,2 1 0,-1 3 16,1 2-16,2-2 16,3 3-16,-1-1 15,4 0-15,2-2 16,2-1-16,2-2 16,3-2-16,1-6 15,27-5-15,-6-11 0,5-9 16,3-6-16,3-8 15,2-2-15,0-8 16,0 1-16,-28 19 16,-28 22-16</inkml:trace>
  <inkml:trace contextRef="#ctx0" brushRef="#br0" timeOffset="15919.56">29904 8382 0,'7'-4'16,"-3"2"-16,-15 8 0,11-6 15,0 0 1,0 0-16,0 0 15,0 0-15,23-8 16,-46 16 0,23-8-16,39 41 0,-37 1 15,-7 8-15,-4-2 16,-5-2 0,-4 9-16,-4 3 15,-1 4-15,2-6 16,2-12-16,3-7 15,2-8 1,8-15-16,6-14 16</inkml:trace>
  <inkml:trace contextRef="#ctx0" brushRef="#br0" timeOffset="17154.79">26289 8258 0,'0'0'0,"0"10"0,1-8 16,-1 8-16,1-6 15,-3-44-15,7 96 0,0-3 32,-16-7-17,-6-6-15,-3 3 0,3 5 16,3-1-16,-2 1 31,-1 1-31,-3 6 0,3-3 16,2-1-16,4-7 15,3-6-15,4-19 16,4-19 0</inkml:trace>
  <inkml:trace contextRef="#ctx0" brushRef="#br0" timeOffset="20719.75">16462 8287 0,'0'-2'15,"-3"5"1,3-3-16,0 0 16,0 0-1,-2-1-15,0 3 16,0-1-1,0 3-15,-4 5 0,0 4 16,-1 3-16,-1 3 16,2 0-16,0 3 15,-4 20-15,2-5 16,3-2-16,-2 1 16,0 2-16,-4-1 15,3 1-15,-3 2 0,-5 4 16,-1 2-16,-1 1 15,2 7-15,0 1 16,-1 5 0,1 3-16,-2 0 0,2-7 15,8-26-15,8-30 16</inkml:trace>
  <inkml:trace contextRef="#ctx0" brushRef="#br0" timeOffset="23544.72">13257 8297 0,'0'0'0,"0"-3"15,2 0-15,-1 1 0,-1 2 16,1-1-16,-1 2 16,0 3-16,0 2 15,1 9-15,-4 34 0,0-4 16,-2 10-16,-1 5 16,-11 72-1,9-62-15,5 4 16,3 4-16,4 3 15,0 1 1,0-4-16,-2-40 16,-2-38-16</inkml:trace>
  <inkml:trace contextRef="#ctx0" brushRef="#br0" timeOffset="28244.52">28667 9866 0,'1'0'16,"-1"0"-16,1 0 0,-3 3 16,2-3-16,0 0 15,0 0 1,0 0-16,0 0 16,0 0-16,0 0 15,0 0-15,0 0 16,0 0-16,-1 0 15,2-2-15,-1 4 16,1-2 0,-1 0-16,1 2 15,-1 1-15,0 1 16,-2 1-16,0 4 16,-2 3-16,-2 2 15,0 1-15,1 4 16,0 1-16,-9 28 15,-1-10-15,1 1 0,1 3 16,6 3-16,0 1 16,-1 3-16,0 2 15,-3 4 1,-8 11-16,-2 5 0,-3 1 16,1-15-1,12-26-15,11-31 0</inkml:trace>
  <inkml:trace contextRef="#ctx0" brushRef="#br0" timeOffset="30050.13">25409 10150 0,'1'0'0,"0"2"15,-5-8-15,4 6 16,0 0-16,0 0 15,0 0-15,0 0 16,0 0-16,0 0 16,15 39-16,-30-78 15,32 95 1,-20-45 0,1 3-16,-3 3 15,-1 1-15,-2 4 0,-11 21 16,4-8-16,1-3 15,10-22-15,-3 8 16,2-1-16,-1-3 16,3-6-16,3-8 0</inkml:trace>
  <inkml:trace contextRef="#ctx0" brushRef="#br0" timeOffset="33222.58">16348 9908 0,'-3'1'0,"-2"2"0,20-12 31,-43 26-31,4 1 16,22-15 0,-12 22-1,8-10 1,2 3-16,-3 3 0,1 1 15,-9 26-15,-1-5 16,-4 2-16,-5 3 16,-1 2-16,0 0 0,1 1 15,1-1-15,3-1 16,0-1-16,11-24 16,10-24-16</inkml:trace>
  <inkml:trace contextRef="#ctx0" brushRef="#br0" timeOffset="35552.12">13650 9943 0,'0'-3'16,"0"1"-16,0-4 16,0 1-1,0-2-15,0 33 0,0-26 0,0 0 16,0 0-16,0 0 15,4-41-15,-3 34 16,-6 55 0,5-48-16,-4-13 15,-16 55-15,-2-4 16,-2 2 0,6-1-16,4 1 15,4-2-15,3 3 16,3 3-16,-1 4 15,-2 2-15,0 0 16,0-1-16,1-3 16,3-22-16,3-24 15</inkml:trace>
  <inkml:trace contextRef="#ctx0" brushRef="#br0" timeOffset="81707.8">24839 13699 0,'0'0'0,"0"0"16,0 0-16,0 0 16,0 0-1,-106 5-15,67-5 0,-4 1 31,-2 0-31,-1 3 0,-3 0 16,-2 3-16,-7-2 16,0-1-16,-1 0 15,-5-2-15,-3 3 16,-2-2-16,-2 0 16,-2-2-16,-3 0 15,1-1-15,-2 1 0,-1-1 16,2 0-16,-1-1 15,-1 0-15,-1 2 16,-1-2-16,-1-1 16,-1-1-16,1-2 15,-1 2 1,-7 0 0,-7-2-1,-14 3-15,3 1 16,3 1-16,11 0 15,8 1-15,0 1 16,-11 3 0,-9 1-16,-6 1 0,10 0 15,7-1-15,46-4 0,48-2 16</inkml:trace>
  <inkml:trace contextRef="#ctx0" brushRef="#br0" timeOffset="-199738.18">24868 15059 0,'0'0'0,"0"0"15,0 0-15,-11 63 0,10-48 16,1 1-16,1 2 16,-1-2-16,0 0 15,1 12 1,-1-24 0,0 4-1,1-6-15,0 1 31,-1-6-15,0 1-16,0 0 16,0-1-16,-1 0 15,0 2-15,-2-1 16,-2-2-16,0 3 0,-1 1 16,-8-3-16,6 4 15,-11-1-15,12 3 16,-14 3-16,1-1 15,2 3-15,2 1 16,0 0-16,2 2 16,-3 0-1,2 1-15,0 2 16,1 1-16,0 2 16,1 0-16,0 3 15,3 0-15,0 3 16,2-1-16,2 1 15,1 1-15,0 2 16,1-1-16,-1 3 0,0-1 16,1 0-16,-2 0 15,-11 17-15,-5-14 16,-7-4-16,-9-5 16,-5-5-16,-4-6 15,-1-1-15,6-5 0,9-6 16,15 1-16,18 1 0</inkml:trace>
  <inkml:trace contextRef="#ctx0" brushRef="#br0" timeOffset="-199120.59">23837 15158 0,'0'1'0,"-6"2"0,4-2 16,2-1-1,-4 2-15,26-13 16,-22 11-16,0 0 16,0 0-16,-27 56 15,35-39 1,0 1-16,1 4 0,10 21 15,-8-3-15,-5 1 16,-5 2-16,-7-7 16,-9-3-16,-5-2 15,-5-2-15,-5-2 16,-3-4-16,-1-7 16,0-8-1,18-5-15,16-3 16</inkml:trace>
  <inkml:trace contextRef="#ctx0" brushRef="#br0" timeOffset="-198101.82">23197 15284 0,'0'0'0,"0"0"16,-2 34-16,1-24 0,0 4 15,1 3-15,7 37 16,-4-36 0,3-2-16,-1-1 15,-3-9-15,-2-6 16,2 5-16,-2-2 15,2 4-15,-2-8 16,-1-2-16,-1 1 16,-1-2-1,-1 1-15,-2 1 16,-4-4-16,5 5 16,-7-6-16,5 7 15,-9-3-15,10 3 16,-11 0-16,10 3 15,-12 3-15,13-3 16,-13 7-16,4 2 0,1 0 16,1 2-16,2 1 15,-2 1-15,2 2 0,0 1 16,0 2-16,1 2 16,0-1-16,-1 1 15,0 0-15,2 2 31,-4-3-31,2 3 0,-2-2 16,0 2 0,-14 16-16,19-27 0,-25 23 15,8-10-15,-5-2 16,3-3-16,-5-6 16,7-4-16,1-8 15,19-6-15,-4 2 0,-8-7 16,10 2-16,7 5 15</inkml:trace>
  <inkml:trace contextRef="#ctx0" brushRef="#br0" timeOffset="-197669.3">22565 14858 0,'-3'23'0,"-1"8"0,4-8 16,2 12-1,1 6-15,0 2 0,-1 5 16,1 4-16,1 1 16,0 4-16,-3-2 15,2-3-15,-2-3 16,2-3-1,-2-1-15,-1-6 16,-2-5-16,-3-10 16,3-21-16,-3 6 15,0-9-15,-7-1 16,12 1-16,0 0 16</inkml:trace>
  <inkml:trace contextRef="#ctx0" brushRef="#br0" timeOffset="-197283.62">22138 15339 0,'0'1'16,"1"-22"-16,2 83 16,1-47-1,0 2-15,2 1 0,0 5 16,-1 0-16,-2 1 16,-2 1-16,-3-1 15,-4 0-15,-19 14 16,-1-13-16,-5-5 15,-1-6-15,-4-8 16,3-8-16,-1-8 0,6-9 16,2-5-16,5-8 15,11 16-15,10 16 0</inkml:trace>
  <inkml:trace contextRef="#ctx0" brushRef="#br0" timeOffset="-196828.97">21781 15155 0,'0'0'0,"-19"10"16,4-5-16,9-3 15,46-19-15,-135 52 16,65-17-16,-1 7 15,7-1-15,4 6 16,6 1-16,5-1 16,2 2-16,1-2 15,2 1-15,2-4 16,1 4 0,0-24-16,-1 11 15,-1 1-15,-2 1 16,-2-3-16,-3 2 15,-3-5-15,0-2 16,-4-3-16,-2-3 16,-1-4-16,-2-4 15,-21-16-15,14-2 0,-2-3 16,5-3-16,2-8 16,7-3-16,3-4 15,8-7-15,5-2 16,2-2-16,-1 3 15,0 1-15,1 25 0,-1 23 16</inkml:trace>
  <inkml:trace contextRef="#ctx0" brushRef="#br0" timeOffset="-196111.09">20694 15112 0,'0'0'0,"0"0"0,0 0 16,9 18-16,-5-8 15,-17-38-15,32 82 0,-22-36 16,-1 2-16,-14 21 16,0-8-16,-3-4 15,-2-3-15,-1-4 16,-1-6-16,-2-3 15,1-4-15,19-8 16,-10 1 0,-3-2-16,-4-1 15,1-3-15,0-1 16,-2-1-16,1-2 16,2 0-16,1-2 15,1 3-15,1-1 16,2 2-16,9 5 15,-12-1-15,13 2 0,-14 3 16,4 3-16,1 5 16,4 4-16,0 4 15,1 0-15,0 4 16,-2 0-16,1-4 16,-1-3-16,1-6 15,9-13 1,3 3-16,0 0 15</inkml:trace>
  <inkml:trace contextRef="#ctx0" brushRef="#br0" timeOffset="-195863.48">20598 14576 0,'2'-12'15,"-13"39"1</inkml:trace>
  <inkml:trace contextRef="#ctx0" brushRef="#br0" timeOffset="-194822.56">19301 14838 0,'1'3'0,"2"6"16,4 2-1,2 1-15,3 2 16,1 2-16,21 19 16,-7-10-16,0 1 0,-1 3 15,-5 0-15,-8-1 16,-6-2-16,-5 1 15,-3-19-15,-4 8 16,-4 1-16,-24 11 16,1-12-16,-6-7 15,-2-6-15,0-7 0,0-6 16,0-4-16,5-4 16,4-6-16,7-4 15,8-3-15,11-1 16,9-5-16,7 3 0,7 1 15,7 2-15,3 5 32,6 9-32,-1 8 15,-3 8-15,-4 9 16,-5 13-16,-8 5 0,-11 4 16,-10 6-16,-5 4 15,-9 4-15,-4 1 16,-5 2-16,-1-1 15,-1 0-15,4 1 0,3-2 16,4-3-16,5-2 16,8-3-16,6-2 15,4-8-15,-2-22 16,4 12-16,1-4 16,2-2-16,0-1 15,-6-10 1,5 2-16,2 4 15,-7-9-15,-1-2 16,0-1-16,-8-5 16,-5-2-16,-28-12 15,4 3-15,-2 2 16,3 2-16,-1-2 16,4 3-16,-2-1 0,5 1 15,1-4-15,5-3 16,3-4-16,4 2 15,5-4-15,0-4 16,5-5-16,3 0 16,2-1-16,1-5 15,-1-1 1,4-4-16,2 0 16,1-1-16,-2 2 0,2 2 15,-1 3-15,-3 2 16,-1 6-16,-1 4 15,-3 6-15,3 18 16,1 4-16,1 4 16</inkml:trace>
  <inkml:trace contextRef="#ctx0" brushRef="#br0" timeOffset="-194289.7">18303 15107 0,'7'3'15,"-5"-1"1,-11-7-16,9 5 16,19 15-16,-18-11 15,-21-23-15,47 64 16,-26-29-16,-6 4 16,-2 0-16,-39 55 15,24-47-15,-4-6 0,1-5 16,19-14-1,-10 3-15,-2-4 0,-2-1 16,-1-4-16,0-3 16,-17-22-16,12-2 15,0-6 1,0-7-16,6-4 16,5-7-16,0-1 15,4-4-15,1-3 16,2 4-16,5-3 15,2 4-15,4 2 16,-1 4-16,1-1 16,0 5-16,2 5 0,0 3 15,1 2-15,-3 19 16,-3 18-16</inkml:trace>
  <inkml:trace contextRef="#ctx0" brushRef="#br0" timeOffset="-194073.45">18259 14469 0,'0'0'0,"0"0"15,-3 0-15,-2-2 16,5 2 0,0 0-16</inkml:trace>
  <inkml:trace contextRef="#ctx0" brushRef="#br0" timeOffset="-193534.14">17498 14637 0,'5'78'0,"-30"31"31,15-79-31,-2-1 16,-3-6-16,-5-3 16,17-15-16,-33 14 15,29-14-15,-33 4 0,30-7 16,-36-5-16,37 2 15,-37-12 1,36 11-16,-13-6 16,4 1-16,-1-1 15,1 2-15,11 5 16,-11-4-16,11 9 16,-12 1-16,0 7 15,-12 25-15,9-8 16,0-1-16,2 4 0,-3-6 15,3-2-15,3-6 16,16-17-16,-9 2 16,8-6-16,-3-27 15,11-7-15,-3 17 16,-2 20-16</inkml:trace>
  <inkml:trace contextRef="#ctx0" brushRef="#br0" timeOffset="-193233.29">17855 13635 0,'0'0'0,"0"0"15,15-5-15,-9 4 0,3 1 16,-39 6-16,64 4 16,-46 35-16,-9 1 0,-14 7 15,-11 3-15,-8 4 16,-1-3-16,-6 5 16,0-5-1,-3-5-15,5-14 0,29-18 16,30-20-16</inkml:trace>
  <inkml:trace contextRef="#ctx0" brushRef="#br0" timeOffset="-192531.64">16649 14594 0,'0'0'0,"0"0"16,0 0-16,0 0 0,0 0 15,-4 61-15,0-15 16,1-10 0,-1 2-16,-1-1 0,-1-4 15,-1-8-15,5-20 16,-2 10-16,1-4 0,0 0 16,2-9-16,-1 6 15,1-8-15,0-1 16,0-2-16,-1 0 15,-4 1-15,-1-6 16,0-4-16,-1-1 16,0-3-16,-1 1 0,0 1 15,-2 0-15,-1 3 16,4 10-16,-9-3 16,-2 4-16,1 5 15,1 5-15,-2 2 16,1 3-16,0 1 15,0 2 1,0 0-16,-14 19 16,9-6-16,-1 1 15,-1-4-15,2-2 16,1 2-16,0 3 16,1-2-16,-4-2 15,0-1-15,1 4 0,0 1 16,1 1-16,0-1 15,-1 2-15,-2 2 16,-3 3-16,-4-1 16,-2 3-16,-2 0 15,-1-7-15,-1-10 16,21-11-16,18-12 0</inkml:trace>
  <inkml:trace contextRef="#ctx0" brushRef="#br0" timeOffset="-191929.68">15436 14919 0,'18'19'16,"59"45"-1,-49-33 1,-4 0-16,-3 4 16,-10 4-1,-9 0-15,-12 2 16,-14 0-16,-12 2 15,-11-5-15,-3-4 16,-3-9-16,5-15 16,24-5-16,24-5 0</inkml:trace>
  <inkml:trace contextRef="#ctx0" brushRef="#br0" timeOffset="-191366.4">16331 13829 0,'0'0'0,"0"0"15,0 0-15,0 0 16,0 0-16,0 0 0,0 0 16,0 0-16,0 0 15,0 0-15,0 0 16,-16 28-16,32-56 31,-35 54-31,19-29 16,-6 1-16,8-1 0,-1-3 15,4 4-15,4-4 16,0 5-16,10-1 16,0 5-16,-3 7 15,3 29-15,-17 2 16,-12 9-16,-15 12 0,-13 5 16,-14 9-16,-8-3 15,29-36-15,31-37 16</inkml:trace>
  <inkml:trace contextRef="#ctx0" brushRef="#br0" timeOffset="-188155.8">13746 14601 0,'0'0'0,"4"35"16,-8-70-16,13 128 15,-8-70 1,-1 1-16,1 22 16,0-24-1,2 13-15,-2-26 16,0-4-16,1 7 15,-2-10 1,0-4-16,0 1 16,-2-2-16,0-2 15,-1 2-15,-1-1 16,-3-4 0,2 4-16,-6-5 15,5 5-15,-11-7 16,-1 3-16,-1 3 15,10 4-15,-15-3 16,0 4-16,0 3 16,1 3-16,1 3 15,1 3-15,-1 4 0,5 2 16,1 2-16,-8 27 16,7-11-16,5 3 15,1 1-15,3-1 0,-4 3 16,-4 3-16,-1-1 15,-7 1-15,-3-1 32,-9 1-32,-4-2 15,-3-5-15,-6-4 0,3-8 16,6-8-16,17-10 16,23-8-16</inkml:trace>
  <inkml:trace contextRef="#ctx0" brushRef="#br0" timeOffset="-186450.33">12930 14505 0,'-1'-2'0,"-3"-1"16,-3 1-16,7 2 15,0 0-15,0 0 16,-3-1 0,1 2-16,29 9 0,-27-10 15,0 0-15,0 0 16,-20 66-16,20 14 16,-6-37-16,0-5 15,-5-3 1,-6-4-16,-1 0 0,-7-1 15,-3-3-15,-8-3 0,-6-3 16,-5-3-16,-7 0 16,-6-4-16,-4 0 15,0-4-15,0-2 16,5-3-16,1-5 16,5-3-16,5-2 15,8-2 1,7-2-16,14-9 15,9-6-15,13-10 16,12-3-16,-7 17 16,-8 20-16</inkml:trace>
  <inkml:trace contextRef="#ctx0" brushRef="#br0" timeOffset="-186011.38">13749 13781 0,'0'0'0,"0"0"16,0 0-16,-74 57 0,34-31 15,-111 75 1,99-66-1,0-3-15,-2-3 16,3-3-16,-2-3 0,9-6 16,-1-7-16,6-5 15,6-8-15,10-8 16,11 7-16,12 4 16</inkml:trace>
  <inkml:trace contextRef="#ctx0" brushRef="#br0" timeOffset="-185779.49">13380 13633 0,'2'1'0,"-1"-5"15,-45 44 1,7-17-16,-11 5 16,-5 1-16,-6-2 15,2-3 1,28-12-16,29-12 16</inkml:trace>
  <inkml:trace contextRef="#ctx0" brushRef="#br0" timeOffset="-184105.56">11392 14314 0,'-14'40'0,"8"-18"15,2-9 1,2-3-16,0-9 0,0 7 16,2-8-16,0 0 15,2-3 1,-2-2-16,9-9 16,2 1-1,1-3-15,5 1 16,0 0-16,3 0 15,3 3-15,-2 2 16,3 3-16,2 4 16,20 7-16,-30-3 0,29 14 15,-7 2-15,0 0 16,-3 2-16,1-1 16,-4 2-16,0 0 15,-7-3-15,-3-3 0,-17-11 16,7 5-16,-1-3 15,-8-3 1,6 4-16,-9-7 16,-3 0-16,-1 0 15,-3 0-15,-5 1 16,-4-2-16,-5 2 16,-25 1-16,9 4 15,-1 3-15,4 3 16,4 1-16,-1 4 0,3 0 15,2 1-15,4 3 16,0 2-16,-2-1 16,2 1-16,2-1 15,0 0-15,14-17 16,-26 20-16,26-19 16,-12 4-1,-2 1-15,-25-1 16,8-6-16,-3-6 15,5-6-15,1-5 16,6-5-16,3 1 16,2-2-16,1 3 15,19 14-15,-6-10 16,-1 2-16,3-1 0,1 2 16,5 5-16,-5-5 15,4 9-15,2 3 16,-1 0-16,0 4 15,-5-4-15,-1 8 16,-2 5-16,-5 4 16,1 1-16,-18 17 0,6-11 15,-4-3-15,1-5 0,0-6 16,21-9 0,-33 4-16,30-7 15,-9-2-15,-25-9 16,32 8-16,-9-4 0,2-3 31,1 1-31,4 2 0,8 4 16,-8-6-16,14 9 15,-3-1-15,-1 1 16,-12-3 0,12 5-16,0 0 0,-14 0 15,11 1-15,-12 2 16,11-3-16,-17 3 0,1 0 15,0-3-15,-22-7 16,9-2-16,3-5 16,4 1-16,4-2 15,19 11-15,-7-5 16,-2-2-16,3 1 16,1 0-1,8 5-15,-5-5 16,8 7-16,1 1 15,1 2-15,0 2 16,1 2-16,-3 2 16,3 7-16,10 31 15,-2-7-15,-2 1 16,-1 3-16,-1-2 0,-5 1 16,-3-1-16,-6 2 15,0-1-15,-7-1 0,1-3 16,-3-2-16,-2-9 15,-5-5-15,-8-6 16,-5-7-16,-7-6 16,-3-7-16,-1-6 0,3-8 15,0-8-15,2-8 16,4-7-16,7-9 16,12-8-16,14-7 15,12-6-15,-2 36 16,-4 35-16</inkml:trace>
  <inkml:trace contextRef="#ctx0" brushRef="#br0" timeOffset="-183588.33">11129 15302 0,'0'0'0,"12"9"0,-24-18 15,50 32-15,49 25 16,-45-16-1,-7 5-15,-7 5 16,-8 2-16,-9-1 16,-10-5-1,-7-6-15,-12-4 16,-8-8-16,-11-9 16,-4-8-16,-4-15 15,-1-12-15,0-14 16,4-12-16,5-14 15,3-16-15,2-15 0,16 48 16,16 47-16</inkml:trace>
  <inkml:trace contextRef="#ctx0" brushRef="#br0" timeOffset="-183387.66">11018 13732 0,'0'0'0,"0"0"16,11 55-16,-7-19 16,-2-17-1,-2-19-15</inkml:trace>
  <inkml:trace contextRef="#ctx0" brushRef="#br0" timeOffset="-183071.07">10598 15720 0,'-14'-4'0,"14"4"16,121-7-16,-71-9 15,7-8-15,3-8 16,-2-3-16,-5-5 0,-27 20 16,-26 20-16</inkml:trace>
  <inkml:trace contextRef="#ctx0" brushRef="#br0" timeOffset="-182754.45">9973 14305 0,'0'0'0,"-3"5"15,5-4-15,12 5 32,-14-6-32,0 0 15</inkml:trace>
  <inkml:trace contextRef="#ctx0" brushRef="#br0" timeOffset="-181196.75">9895 13804 0,'-15'26'0,"-14"11"0,3-6 16,-17 15-16,-8 1 15,-8 4-15,-3 1 0,-2 0 16,-4 1-16,3-3 15,1-1-15,9-4 16,3-5-16,11-3 16,8-5-16,13-2 15,5-5-15,12-19 16,2 11-16,6 1 0,18 15 16,6-10-16,7 1 15,7 0-15,-1-1 16,1 0-16,-5 1 15,-3 0-15,-7 2 16,-10-1-16,-6 1 16,-11-3-1,-11 1-15,-11-1 16,-9 1-16,-9-5 16,-10 0-16,-9-7 15,-5-2-15,-3-4 0,-4-5 16,-3-2-16,-1-2 15,4-4-15,1 0 16,7-4-16,1-1 0,6-4 16,6 1-16,6 0 15,7 1 1,5-1-16,8 1 0,18 11 16,-7-5-1,1 1-15,3-1 0,4 6 16,-4-4-1,6 3-15,1 3 16,1-1-16,0 1 16,0 1-16,1 0 15,1 1-15,0-1 16,-1 1-16,1 1 16,0-1-16,-3 2 15,0-1-15,-1 3 0,0-3 16,1 2-16,-2-2 15,0-3-15,0-2 16,1-1-16,-4 2 16,7-4-16,-1-4 15,4-3-15,6-3 16,5-1 0,3-1-16,20-6 15,-25 15-15,9-1 16,1 2-16,1 2 15,-1 4-15,4 3 16,-5 2-16,-1 3 16,-1 4-16,-6 3 0,-2 1 15,-5 0-15,-5 3 0,-4-2 16,-5 1-16,-20 9 16,-2-10-16,-5-6 15,-3-3 1,-3-7-16,3-5 0,-2-1 15,3-4 1,-3-3-16,5-2 0,3-1 0,9-2 16,17 14-16,-8-7 15,3 0-15,0 0 16,3 1-16,7 10 16,-1-3-16,-4-4 15,7 8-15,2 4 16,0 0-1,2 5-15,3 5 16,1 6-16,9 23 16,-1-9-16,-1 3 15,0 0-15,-2 3 16,-3-1-16,1-1 16,-4 2-16,-3 0 15,-2-1-15,-4 0 0,-1-1 16,-6-2-16,-3-3 15,-9-2-15,-5-6 16,-7-3-16,-2-6 16,-6-6-16,-5-6 15,-2-8-15,-4-7 16,-2-7 0,2-8-16,4-6 15,7-10-15,10-11 0,19-9 16,14-12-1,17-5-15,9-8 0,-14 43 16,-16 43-16</inkml:trace>
  <inkml:trace contextRef="#ctx0" brushRef="#br0" timeOffset="-180617.06">9419 13711 0,'0'0'0,"0"0"0,0 0 32,54 11-1,-45-50-16,-10-35 1,-5 40-16,-1 3 16,6 25-16,-4-10 15,0 2-15,-3 1 0,-22 4 16,-4 11 0,1 8-16,2 8 0,-1 2 15,-1-1-15,16-8 0,17-11 16</inkml:trace>
  <inkml:trace contextRef="#ctx0" brushRef="#br0" timeOffset="-180416.46">9114 13881 0,'0'0'0,"0"0"16,0 0 0,-5 12-16,5-13 15,0 1-15,0 0 16</inkml:trace>
  <inkml:trace contextRef="#ctx0" brushRef="#br0" timeOffset="-179560.52">7613 14430 0,'0'0'0,"5"30"16,-3 47 0,-8-39-1,-3 2-15,-5 0 16,-2-1-16,-5-9 16,-1-2-16,-61 33 15,53-47 1,-4-3-16,3-3 15,0-3-15,0-5 16,25 1-16,-12-2 16,0-2-16,0 0 15,1 1-15,11 2 0,-13 0 16,15 4-16,-12 4 16,3 6-16,2 4 15,-4 26-15,11-33 16,-2 13-16,1-1 15,1-2-15,2-7 0,1-3 32,1-11-32,0 0 0</inkml:trace>
  <inkml:trace contextRef="#ctx0" brushRef="#br0" timeOffset="-179313.04">7492 14052 0,'0'0'0,"0"0"16,0 0-16,0 0 15,0 0-15,0-7 16,0 1 0,0 6-16</inkml:trace>
  <inkml:trace contextRef="#ctx0" brushRef="#br0" timeOffset="-178711.25">7030 14482 0,'2'4'0,"-10"-16"16,8 12 0,0 0-16,31 54 15,-23-37-15,1 4 16,-2 1-16,-1 22 16,-4-30-16,-1 9 15,-4 0-15,-1 0 16,-4-1-16,-2-1 15,-2-1-15,0-3 0,-3-5 16,-1-4-16,7-11 16,-11 0-16,-15-25 15,12-2-15,0-8 16,4-4-16,2-4 16,3-8-16,2-4 15,2-5 1,4-4-16,7-2 15,8-1-15,-4-3 16,3 2-16,-1-1 16,5 5-16,-2 2 0,2 4 15,-1 6 1,-2 8-16,-1 4 16,1 9-16,-2 6 0,-6 23 15,2-9-15,1 2 0,0 3 16,0 6-16,1-3 15,-5 6-15</inkml:trace>
  <inkml:trace contextRef="#ctx0" brushRef="#br0" timeOffset="-178457.18">7373 13581 0,'0'0'0,"2"19"0,-4-38 15,-7 102 1,-5-47-16,-8 8 16,-63 116-1,51-96 1,-5 0-16,-3-1 15,3-5-15,2-6 0,7-4 0,16-24 16,14-24-16</inkml:trace>
  <inkml:trace contextRef="#ctx0" brushRef="#br0" timeOffset="-178156.2">6499 14670 0,'0'0'15,"0"0"-15,-5 59 16,-4-16-16,-8-3 15,-7 3-15,-11 3 16,-7-4-16,-7-4 16,0-8-16,0-9 15,1-7 1,3-8-16,5-5 16,19-1-16,21 0 0</inkml:trace>
  <inkml:trace contextRef="#ctx0" brushRef="#br0" timeOffset="-177569.96">6210 14348 0,'-13'9'0,"15"-10"16,-8 5-16,-3 7 15,-1 0-15,-16 46 16,14-22 0,3 2-16,3 1 0,3 2 15,0-3-15,-1 0 16,1-2-16,-1-1 0,-2-6 15,4-22-15,-5 12 16,-5-3-16,-1 0 16,-5-2-16,-2-2 31,-4-5-31,0-4 16,-2-5-16,0-5 0,-10-22 15,9 0-15,7-8 16,3-5-16,10-6 15,7-4-15,4-4 16,2-1-16,3-2 16,-5 30-16,-4 30 0</inkml:trace>
  <inkml:trace contextRef="#ctx0" brushRef="#br0" timeOffset="-177068.42">5487 14634 0,'-2'-8'0,"-4"-34"0,3 9 16,-3-8 0,-1-4-16,3-1 0,1 1 15,5 0-15,-2 6 16,1 4-16,-2 7 16,2 23-16,0-8 0,1 4 15,-1 8-15,2 7 16,3-2-16,0 8 15,-2 4-15,1 29 16,1-3-16,2 2 16,0 0-16,-3 5 31,-2 53-15,-2-51-16,1-1 0,-1-3 15,-4-4-15,0-6 16,0-10-16,3-24 15,-2 4-15,3-20 16,2-15-16,-2 13 0,-1 15 16</inkml:trace>
  <inkml:trace contextRef="#ctx0" brushRef="#br0" timeOffset="-176482.16">6042 13617 0,'0'0'15,"0"0"-15,0 0 16,0 0-16,-9 70 0,-7-36 15,-4 5-15,-9-2 16,-4-1-16,-2-2 16,-3-3-16,-4-2 15,1-6-15,-2-5 16,2-7-16,1-5 16,0-7-1,1-2-15,5-3 16,3-7-16,5-1 15,1-6-15,3 2 16,4-4-16,17 16 16,-7-7-16,1-3 15,5 2-15,1 0 16,0 7-16,1 7 0,0-6 16,0 4-16,-2-4 0,-1 9 15,-5-1-15,-3 5 16,-5 4-16,-2 2 15,-22 11-15,4-9 16,-2-2-16,-6-6 16,1-4-16,-4-3 0,0-6 15,0 0-15,0-3 16,0-3-16,8-7 16,3-7-16,7-10 15,7-6-15,12 20 16,10 22-16</inkml:trace>
  <inkml:trace contextRef="#ctx0" brushRef="#br0" timeOffset="-176265.87">4889 13388 0,'0'0'0,"0"0"0,0 0 15,0 0 1,120-5-16,-76 1 16,4-1-16,-5-3 15,-6 0-15,-5-2 16,-27 7-16,0 1 0,-5 2 16</inkml:trace>
  <inkml:trace contextRef="#ctx0" brushRef="#br0" timeOffset="-175432.17">4107 13979 0,'-1'-2'16,"7"1"-16,-6 1 15,0 0-15,0 0 0,0 0 16,-16-12-16,32 24 16,-16-12-16,0 0 15,15-83-15,10 57 16,3-1-16,1 5 0,2 5 15,3 4-15,0 5 16,3 5-16,-2 5 16,1 6-16,-1 3 15,-3 4-15,-5 2 16,-4 1-16,-18-14 16,7 9-1,-4 1-15,-1 3 16,-4 0-16,-3 2 15,-6 2-15,-22 13 16,2-11-16,-2-5 16,1 0-16,-5-5 15,1-1-15,5-1 16,-1-2-16,20-6 0,-9 5 16,-3-1-16,1 2 15,-2 2-15,-1 2 16,1 1-16,1 3 15,-14 18-15,10-2 16,0 0-16,2 3 16,-1-1-1,2 1-15,-2-2 16,0-1-16,2 1 16,-1 1-16,-1 2 15,0-2-15,1-2 16,-5-5-16,-6-2 0,-4-8 15,5-9-15,2-11 16,4-12-16,3-12 0,10-14 16,6 20-16,6 20 15</inkml:trace>
  <inkml:trace contextRef="#ctx0" brushRef="#br0" timeOffset="-175200.36">4330 13218 0,'0'0'16,"0"0"-1,0 0-15,0 0 16,0 0-16,0 0 15,25-6-15,-25 6 16,0 0-16,0 0 0</inkml:trace>
  <inkml:trace contextRef="#ctx0" brushRef="#br0" timeOffset="-174846.04">3467 13879 0,'0'0'0,"0"0"15,6 17 1,-12-34-16,6 17 0,27 52 16,-15-38-16,0 3 15,-2 3-15,2 25 16,-14-4-16,-8 3 16,-14-1-16,-10-3 15,17-21-15,17-19 0</inkml:trace>
  <inkml:trace contextRef="#ctx0" brushRef="#br0" timeOffset="-152271.49">28125 16465 0,'-22'8'0,"-5"0"0,17-7 15,-3-1 1,8-1-16,-8-3 16,2-3-16,-1-4 15,-24-78 1,29 50 0,4-3-1,1-2-15,2-2 16,1 2-16,-2-3 15,2-2-15,0 0 16,1 0-16,-1 0 16,2-3-16,5 2 15,1 0-15,4 1 16,3 0-16,2 4 0,-9 20 16,-9 25-16</inkml:trace>
  <inkml:trace contextRef="#ctx0" brushRef="#br0" timeOffset="-152086.45">28234 15428 0,'-2'3'0,"2"-3"16,-3 5-16,12-19 15,-9 14-15,0 0 0,-19 53 16,14-38-16,2-3 15,1-5-15,2-7 16</inkml:trace>
  <inkml:trace contextRef="#ctx0" brushRef="#br0" timeOffset="-151283.83">27578 16184 0,'3'63'0,"-1"-42"16,3 6-16,-4-31 15,11 34 1,-4-18-16,-4-4 16,1-5-16,-2 0 15,8 2-15,6-13 16,-9-4 0,0-4-16,-3-4 15,-5 2-15,-2-2 0,-3 3 16,-4 3-16,-2 2 15,3 10-15,-9-4 16,-2 6-16,0 6 16,-20 16-1,10 0-15,1 0 16,4-1-16,4 0 16,15-16-16,-7 7 15,3-3-15,4-4 16,1-1-16,4-4 15,0 0-15,-3 3 16,-7-1-16,7-7 0,-6-3 16,1-7-16,2-5 15,-1-3-15,2 0 16,0 3-16,1 2 16,1 4-1,1 12-15,-2-5 16,2 10-1,-4 1-15,-2 4 16,0 7-16,-3 3 16,-15 17-16,17-25 15,-27 21-15,10-13 16,17-11-16,-10 0 16,-22-1-16,31-5 0,-11-5 15,-18-16-15,10-2 16,3-6-16,3-5 15,7-16-15,10-8 16,11-9-16,10 4 16,10 1-16,6 1 15,6 3-15,-18 30 16,-19 27-16</inkml:trace>
  <inkml:trace contextRef="#ctx0" brushRef="#br0" timeOffset="-151136.64">27343 15675 0,'0'0'16,"0"0"-16,0 0 31,-1 25-31,2-50 16,-1 25-16,-9 53 16,3-47-16,3-10 15,-1 6-15,4-2 0</inkml:trace>
  <inkml:trace contextRef="#ctx0" brushRef="#br0" timeOffset="-150650.62">27359 15371 0,'0'0'0,"-22"35"31,2-7-31,-11 6 16,-12 9 0,-10 3-16,-4-3 0,-2-4 15,-3-3 17,-21 2-32,-2-6 0,2-6 15,22-10-15,13-8 0,35-6 16,-6-1-1,3-5-15,0-3 16,4-4-16,2-4 16,2-3-16,3-2 15,1 0 1,-1 3 0,-4 5-1,-29 12-15,3 10 31,-19 11-31,-3 4 16,-5 4-16,10-4 16,4-1-1,-4 0-15,3-4 0,6-5 16,16-11-16,12-9 16,8 3-16,7 2 0</inkml:trace>
  <inkml:trace contextRef="#ctx0" brushRef="#br0" timeOffset="-150450.12">26507 16079 0,'0'0'16,"0"0"-1,-4 49 1</inkml:trace>
  <inkml:trace contextRef="#ctx0" brushRef="#br0" timeOffset="-132205.16">17202 15542 0,'-23'-5'0</inkml:trace>
  <inkml:trace contextRef="#ctx0" brushRef="#br0" timeOffset="-121871.28">32688 6482 0,'9'22'0,"-1"17"15,-43 431 79,33-425-78,2-45-16</inkml:trace>
  <inkml:trace contextRef="#ctx0" brushRef="#br0" timeOffset="-121670.6">32149 6873 0,'-28'-3'0,"-19"-1"0,-74 15 15,39-4 1,-1-4-16,40-2 16,43-1-1</inkml:trace>
  <inkml:trace contextRef="#ctx0" brushRef="#br0" timeOffset="-121137.77">32719 8322 0,'0'0'0,"0"0"16,0 0-1,-87 5-15,31-8 16,-8-2-16,-2 3 16,1 4-16,11 6 0,11 3 15,15 4-15,13 5 16,10 7-16,11 3 15,14 5-15,8 2 16,7 1-16,3 6 16,1 1-1,-7-2-15,-7-10 16,-3-11-16,-19-15 16,0-5-16,-3-2 15</inkml:trace>
  <inkml:trace contextRef="#ctx0" brushRef="#br0" timeOffset="-120952.74">32167 8663 0,'0'0'16,"0"0"-16,-105-13 0,72 12 15,-17 1-15,-12 3 16,-9 5-1,-5 4 1,2-4-16,37-2 0,37-6 16</inkml:trace>
  <inkml:trace contextRef="#ctx0" brushRef="#br0" timeOffset="-120297.4">32567 9846 0,'7'11'0,"1"-1"16,-1 1-16,10 19 15,-12-12-15,-5 2 16,-5-2-16,-6 3 16,-22 7-16,5-11 15,-3-7-15,24-7 16,-34-5-1,30 1-15,-31-15 16,9 2-16,3-1 16,1-3-16,0-1 15,3 2-15,22 16 16,-10-7-16,-1 2 16,2 4-16,6 4 15,-9 1-15,0 5 0,3 5 16,4 6-16,14 26 15,13-7-15,16 2 16,9 0-16,14-8 16,1-7-16,-28-12 0,-30-13 15</inkml:trace>
  <inkml:trace contextRef="#ctx0" brushRef="#br0" timeOffset="-119031.03">25948 14962 0,'0'0'16,"0"0"0,-28 56-16,14-41 15,0 0-15,-1-1 16,-1 0-16,1-2 16,6-4-1,6-3-15,-3 6 16,6-8-1,-3 8-15,3-11 16,1 1-16,-2 6 16,1-7-16,0 0 15,1 2-15,0 0 16,-3 0 0,-5 6-16,1-4 15,-7 6-15,-23 12 0,8-3 16,18-12-1,-18 29 1,20 0-16,10 2 0,12 1 16,6-1-16,10-2 15,6 0-15,-1-3 16,-9 2 0,-18-7-1,-21 6-15,-14-4 16,-5 2-16,5-2 15,14 4-15,17 3 16,21 1 0,18-3-16,12-4 15,9-6-15,-31-13 16,-33-12-16</inkml:trace>
  <inkml:trace contextRef="#ctx0" brushRef="#br0" timeOffset="-117789.52">26373 15169 0,'0'0'16,"0"0"-1,0 0-15,-53 39 16,46-25 0,3 3-16,1 24 15,7 30 1,1-37-16,4-5 16,-6-23-16,5 8 15,1 0-15,2-5 16,16-14-1,2-16-15,8-21 0,0-14 16,2-12-16,3-12 16,0-7-16,2-9 15,5-3-15,1 1 0,2-1 16,1 1 0,6 1-16,6 8 31,14-7-31,5 4 15,5 4-15,-12 18 0,-6 13 16,-7 13 0,4 4-1,-36 23-15,-32 17 16</inkml:trace>
</inkml:ink>
</file>

<file path=ppt/ink/ink15.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23T14:01:28.009"/>
    </inkml:context>
    <inkml:brush xml:id="br0">
      <inkml:brushProperty name="width" value="0.05292" units="cm"/>
      <inkml:brushProperty name="height" value="0.05292" units="cm"/>
      <inkml:brushProperty name="color" value="#FF0000"/>
    </inkml:brush>
  </inkml:definitions>
  <inkml:trace contextRef="#ctx0" brushRef="#br0">28802 5621 0,'1'0'15,"5"4"1,-15-10-16,27 17 15,-8-3 1,-38-27 0,57 38-16,-29-19 15,-29-19-15,29 19 16,26 23 15,-28-21-31,1 7 16,-3-5-16,-2 8 15,1-7-15,-5 8 32,-11 12-32,12-13 15,0 1-15,-2 3 16,0-1-16,0-1 16,-3 1-16,2 0 15,-1 0-15,3-1 16,-1 1-16,4-2 15,-4 1-15,3 1 0,-1-1 0,-1 1 16,2-1 0,-1 1-16,1 0 0,-1 1 15,2 0-15,0 1 16,0-1-16,-2 2 16,1 0-16,0-1 15,-3 2 1,0-2-16,-2 0 15,-3-3-15,8-7 16,8-7-16</inkml:trace>
  <inkml:trace contextRef="#ctx0" brushRef="#br0" timeOffset="4213.89">25666 5533 0,'2'0'0,"1"4"16,-3-4-1,0 0-15,0 3 16,2-2-16,-2 0 16,0-1-16,0 2 15,-11-13-15,11 11 16,0 0-1,18 26-15,-14-14 16,1-1-16,-1 1 16,0 1-16,1 1 15,-1 3-15,-1 0 16,1-1-16,0 4 0,0 0 16,-1 1-16,0 0 15,2-1-15,-1 3 0,-1 0 16,2 2-16,0-1 15,0 2-15,1 0 16,8 20-16,-12-30 16,9 34-16,-7-13 15,1 4-15,-2 1 16,0 1-16,-1-3 0,0-3 16,-1-18-16,-1-19 15</inkml:trace>
  <inkml:trace contextRef="#ctx0" brushRef="#br0" timeOffset="7393.24">22895 5810 0,'1'0'16,"2"2"-16,-1-1 16,4 2-16,-6-3 15,0 0-15,1 0 16,-1 0-16,1 0 16,-1 0-16,1 1 0,1 1 15,-25-13-15,23 11 16,0 0-16,48 40 0,-43-27 15,-1 1-15,1 1 16,-1 2 0,1 1-16,-1 3 0,1 1 15,-1 1-15,4 25 0,-1-10 16,0 0-16,0-1 16,1 2-16,-1-1 15,4 5-15,1 0 16,2 3-16,-2-3 15,1 2-15,-6-22 16,-7-23 0</inkml:trace>
  <inkml:trace contextRef="#ctx0" brushRef="#br0" timeOffset="13058.51">13804 5746 0,'-1'0'0,"2"-2"16,-1 2-16,0 0 15,0 0 1,0 0 0,0 0-16,0 0 15,0 0-15,-4 23 16,5-22-1,1 2-15,1 7 16,-1-6-16,4 7 16,-3-5-16,3 8 15,0 1-15,1 1 0,-2 2 16,0 1-16,2 24 16,-3-20-1,1 1-15,8 25 16,-3-11-16,2 0 15,0 0-15,1-1 0,-1 1 16,2 0-16,-3 2 0,3-1 16,-1 1-16,-6-20 15,-7-20-15</inkml:trace>
  <inkml:trace contextRef="#ctx0" brushRef="#br0" timeOffset="17071.91">10401 5844 0,'-2'3'0,"2"-3"16,6-5-16,-5 4 0,-1 1 31,-7 6-31,7-6 0,0 0 0,0 0 15,0 0-15,0 0 32,0 0-32,0 0 0,0 0 0,13-14 15,-26 28 1,26-25-16,-13 16 16,0-1-16,2 2 15,1 8-15,-1 0 16,-1 4-16,2 1 15,1 5-15,4 24 16,-2-11-16,0 4 16,2-4-16,0 3 0,0-4 15,3 2-15,4-1 16,-8-19-16,-7-18 0</inkml:trace>
  <inkml:trace contextRef="#ctx0" brushRef="#br0" timeOffset="20583.58">7275 5810 0,'-8'-3'15,"8"3"-15,0 0 16,0 0-16,0 0 15,0 0-15,0 0 16,24 7-16,-24-5 16,-24-11-16,24 9 15,0 0-15,37 42 32,-34-29-32,-1 1 0,0 1 15,0 0-15,1 1 16,1 3-16,0 0 15,-2 3-15,9 19 16,-8-27-16,10 34 16,-4-13-16,4 2 15,6-1-15,2 6 0,-2-3 16,2 4-16,2-2 16,0-1-16,-12-20 15,-11-20-15</inkml:trace>
  <inkml:trace contextRef="#ctx0" brushRef="#br0" timeOffset="26788.48">30339 6814 0,'0'0'0,"-3"-1"16,14 4-16,-11-3 0,0 0 16,0 0-1,0 0 1,0 0-16,0 0 0,0 0 15,0 0-15,0 0 16,0 0-16,0 0 0,0 0 31,-53-17-31,50 17 16,-2-1-16,-7-4 0,9 5 16,1 0-16,-1-2 15,-9-1-15,10 1 16,1 0-16,-1 0 15,-8-5-15,8 5 16,0-1-16,-10-6 0,9 7 16,-9-7-16,12 9 15,0 0-15</inkml:trace>
  <inkml:trace contextRef="#ctx0" brushRef="#br0" timeOffset="27174.14">30049 6601 0,'0'0'0,"0"0"0,0 3 16,1-1-16,0 2 15,-3-13-15,6 32 16,-1-11-16,2 2 0,7 5 16,-2-4-1,0-1-15,0 1 16,1 0-16,-1 4 16,-1 2-16,0 2 0,5 25 15,-7-5-15,-1 1 16,-2 1-16,0-2 15,-1 3-15,1-2 16,1 0-16,2-5 16,2-6-1,-5-16-15,-4-17 16</inkml:trace>
  <inkml:trace contextRef="#ctx0" brushRef="#br0" timeOffset="31974.24">28456 6654 0,'0'0'0,"-1"2"15,1-2-15,0 2 16,-1 1-16,1-2 15,1 2 1,-1 0-16,4-24 0,-4 21 16,0 0-16,1 62 15,3-47-15,0 1 0,2 0 16,-1 3-16,2 0 16,0 1-16,-1 2 15,3-2-15,0 3 16,1 0-16,8 23 15,-4-10 1,2-1-16,-1 2 16,-1 0-16,-1-3 15,1 2 1,-1 1-16,3 0 0,-3 0 16,-1-2-16,1 2 15,0-6-15,1-3 16,-8-15-16,-6-13 0</inkml:trace>
  <inkml:trace contextRef="#ctx0" brushRef="#br0" timeOffset="34012.08">26677 6570 0,'1'1'0,"0"-1"16,0-1-16,-1 1 15,2 0-15,-1 0 16,-1 0-16,1 0 31,-10 1 1,9-1-32,20 31 15,-18-20-15,-1 1 16,1 2-16,-1 1 15,1 3-15,-1-1 16,1 4-16,1 1 0,0 2 16,6 23-16,-3-9 15,1 2-15,0-2 16,5-2-16,-1 4 16,1 1-16,-1 3 15,-1 4-15,-3-2 16,3-1-1,-2-9-15,-4-14 16,-4-22-16</inkml:trace>
  <inkml:trace contextRef="#ctx0" brushRef="#br0" timeOffset="39098.01">14606 6818 0,'-1'4'15,"6"-22"-15,-46 148 32,21-88-32,-31 101 31,48-131-31,3-12 0</inkml:trace>
  <inkml:trace contextRef="#ctx0" brushRef="#br0" timeOffset="41791.32">11815 6799 0,'0'0'15,"0"0"-15,0 0 16,0 0-16,0 0 0,0 0 16,0 0-16,4 5 15,-1 5 1,-2-8-16,1 7 16,-1 2-1,-12-48-15,23 99 0,-14-49 16,0 4-16,-4 2 0,-1 0 15,-2 3-15,-10 22 16,5-11-16,9-23 16,-4 11-16,6-12 15,3-9-15</inkml:trace>
  <inkml:trace contextRef="#ctx0" brushRef="#br0" timeOffset="44816.88">8242 6863 0,'1'0'15,"1"2"-15,0-2 16,-2 0-16,1 0 16,2 4-16,-19-14 15,16 10 1,0 0-1,5 42-15,-24-7 16,1-4-16,0 5 16,-1 3-16,1 2 15,2 4-15,1 1 16,-1 0-16,0-5 16,7-20-16,9-21 0</inkml:trace>
  <inkml:trace contextRef="#ctx0" brushRef="#br0" timeOffset="50620.42">30229 7802 0,'1'0'0,"5"2"16,2 0-1,-2-1-15,9 0 16,-58-8-16,43 7 15,0 0 1,0 0 0,108-2-16,-106 1 15,-2 1 1,1-1-16,9-5 16,-9 5-16,-1 2 15,0 1-15,-1-1 16,0 2-16,-2 1 15,5 1 1,-5 5-16,-5 4 16,-3 2-16,-1 2 15,-17 19-15,6-6 0,0 4 16,-1 3-16,1 0 16,1-2-1,-1 1-15,-2-2 16,12-18-16,13-17 15</inkml:trace>
  <inkml:trace contextRef="#ctx0" brushRef="#br0" timeOffset="54163.24">28160 7732 0,'0'0'0,"2"2"15,1-1-15,2 2 0,-17-17 16,12 14 0,0 0-16,0 0 15,0 0 1,33 37 0,-33-23-16,-19 20 0,-4-5 15,-5 3 1,-1 2-16,-2 1 15,0 2-15,3-1 0,1 1 16,6-3-16,4-2 16,4-4-16,10-23 0,1 1 15,2-6-15</inkml:trace>
  <inkml:trace contextRef="#ctx0" brushRef="#br0" timeOffset="55784.12">25605 7857 0,'-1'-1'16,"1"1"-16,0 0 15,0 0-15,0 0 16,0 0-16,0 0 16,0 0-1,0 0-15,-2 11 16,4-22-16,-3 28 16,2-34-16,-4 71 15,-70 126 32,55-155-47,4-1 0,6-13 16,8-11-16</inkml:trace>
  <inkml:trace contextRef="#ctx0" brushRef="#br0" timeOffset="61634.71">15056 7852 0,'0'0'16,"2"12"-16,0-8 16,0 9-1,1-2-15,-12-51 16,22 97-16,-12-42 16,0 1-16,-3 20 15,-2-14-15,-12 24 16,-8-8-16,-5-2 15,2-6-15,13-13 0,14-17 16</inkml:trace>
  <inkml:trace contextRef="#ctx0" brushRef="#br0" timeOffset="64860.78">12822 7710 0,'0'2'0,"0"0"0,0-1 16,0 0-16,1 0 15,-1 0-15,0 0 16,1 1-16,6 12 31,-2 25 0,-7-20-31,-40 86 32,24-62-32,-31 78 31,42-102-31,7-19 0</inkml:trace>
  <inkml:trace contextRef="#ctx0" brushRef="#br0" timeOffset="67676.57">10268 7850 0,'0'0'0,"0"0"0,0 0 15,0 0-15,0 0 16,0 0-16,0 0 16,0 0-16,0 0 15,0 0-15,-1 18 16,2-36 0,-12 81-16,6-40 15,-3 25 1,3-8-16,0-4 15,4 2-15,4-3 16,7-3-16,2-1 16,-1-3-16,3-1 15,-8-13-15,-6-14 0</inkml:trace>
  <inkml:trace contextRef="#ctx0" brushRef="#br0" timeOffset="73557.96">30322 8689 0,'0'1'15,"-3"-2"-15,3 1 16,5 5-16,-3-5 16,-1 1-16,5-1 15,-1-3 1,3 3-16,-35-3 16,27 3-16,0 0 15,65 35-15,-62-19 16,-13 23-1,-2-5-15,-5 11 16,-1 6-16,2 1 16,9-11-16,7-3 0,-1-21 15,1-17-15</inkml:trace>
  <inkml:trace contextRef="#ctx0" brushRef="#br0" timeOffset="75664.74">27872 8620 0,'0'0'0,"-2"0"0,2 0 16,0 0-16,0 0 15,0 0-15,0 0 0,0 0 16,0 0-16,0 0 15,0 0-15,0 0 16,0 0 0,0 0-1,0 0 1,23 5-16,-23-1 16,8 4-1,-3 4-15,1 5 16,-3 1-16,3 28 15,-4-7-15,0-1 0,-1 2 16,-2-1-16,0-4 16,1 2-16,0-19 0,0-18 15</inkml:trace>
  <inkml:trace contextRef="#ctx0" brushRef="#br0" timeOffset="78589.92">24248 8586 0,'0'1'15,"0"0"-15,0 1 16,0-2-16,0 0 16,0 0-1,0 0-15,0 0 16,0 0-16,0-4 0,0 4 0,0 0 16,1 18-16,-2-36 15,-2 60-15,-4-27 16,-2 3-16,-20 22 15,4-4-15,-4-1 16,2 2-16,2 0 16,3 1-16,-2 2 0,-1 3 15,2 0-15,4 2 16,0-4-16,0-3 16,3-8-16,9-13 0,7-17 15</inkml:trace>
  <inkml:trace contextRef="#ctx0" brushRef="#br0" timeOffset="84246">14795 8661 0,'-1'1'0,"1"0"16,0 0-16,-1 2 16,0 3-16,1-6 15,-1 10 1,1-10-16,1 3 16,0-2-16,0 7 15,-1-8-15,1-1 16,-1 1-16,0 0 0</inkml:trace>
  <inkml:trace contextRef="#ctx0" brushRef="#br0" timeOffset="84825.76">15374 8903 0,'0'-2'16,"1"1"-16,-1 1 16,0 0-16,-1 0 15,0 1-15,-3 2 16,-3 6-16,-20 22 15,5 0 1,-2 5 0,0-1-16,-2 4 0,3 0 15,2-1 1,4 2-16,2-3 0,3-5 16,7-15-16,5-17 15</inkml:trace>
  <inkml:trace contextRef="#ctx0" brushRef="#br0" timeOffset="86468.78">13387 8524 0,'0'-1'0,"0"1"15,1 4 1,0-1-16,-4-13 16,3 10-16,11 17 15,-5-8-15,-2-3 16,6 7-16,-3 2 15,0 3-15,-1 1 0,8 21 16,-3-3-16,-2-1 16,-1 5-16,-4-2 15,-1 9-15,-1 1 16,1 4-16,1-2 16,5-2-1,-4-25-15,-5-24 16</inkml:trace>
  <inkml:trace contextRef="#ctx0" brushRef="#br0" timeOffset="89695.11">9998 8813 0,'0'0'0,"0"0"15,0 0-15,0 0 0,0 0 32,8 14-32,-16-28 0,26 83 31,-19-47-16,0 1-15,13 297 47,-10-298-31,-2-22-16</inkml:trace>
  <inkml:trace contextRef="#ctx0" brushRef="#br0" timeOffset="94811.95">29925 9604 0,'-3'-6'0,"-2"0"16,2 3 0,-2-6-1,4 6-15,-3-5 0,2 5 16,2 3-1,25 45-15,-25-45 16,0 0-16,0 0 0,0 0 16,0 0-16,0 0 15,0 0-15,-20-34 16,20 37-16,1-1 16,0 7-16,1 6 15,-1 2-15,-1 27 16,-4-8-16,-3 4 15,-2 3-15,-1 2 16,1 2-16,1 4 16,3 3-1,4-5-15,-1-23 16,2-26-16</inkml:trace>
  <inkml:trace contextRef="#ctx0" brushRef="#br0" timeOffset="97605.67">27409 9671 0,'1'-2'16,"-1"4"-16,-2 4 15,6-16-15,2 3 32,-16 24-32,10-17 15,33-40 1,-30 40-16,8-7 16,-6 7-16,0 1 15,8-3 1,-10 7-16,8 0 0,-4 5 15,-4 3-15,-5 3 16,-9 27-16,-1 1 16,1 5-1,2 0-15,3 1 16,10 19-16,6 7 16,5 5-16,1-8 15,-7-35-15,-9-38 0</inkml:trace>
  <inkml:trace contextRef="#ctx0" brushRef="#br0" timeOffset="101935.6">25125 9703 0,'-1'0'0,"0"0"16,3 5-16,-2-5 0,0 0 15,0 0 1,0 0 0,0 0-16,0 0 15,0 0 1,0 0-16,0 0 0,0 0 16,0 0-1,0 0-15,-1-23 16,1 23-16,0 0 15,0 1-15,0-1 16,0 3-16,0 1 16,0 0-16,0 4 15,0 3-15,0 2 16,1 4-16,0 2 0,1 0 16,2 2-16,1 1 15,3 0-15,4 1 16,13 22-16,-10-10 15,0 6 1,-3 2 0,-3 10-1,-3-1-15,-6-1 16,-2-13-16,-1-1 16,1-20-16,2-17 0</inkml:trace>
  <inkml:trace contextRef="#ctx0" brushRef="#br0" timeOffset="105092.68">15463 9819 0,'6'-10'16,"-6"10"-16,0 0 15,-26 54-15,20-40 16,1 0 0,0 4-16,0 0 15,-2 4-15,-48 102 32,34-83-32,-15 29 15,28-53-15,8-17 16</inkml:trace>
  <inkml:trace contextRef="#ctx0" brushRef="#br0" timeOffset="107886.2">13432 9783 0,'0'0'0,"0"0"15,0 0-15,0 0 16,-12 14-16,13-13 16,10-16-1,-11 15-15,-15 57 16,14-38-16,-14 49 16,5-27-1,-10 43-15,11-38 16,-1 0-16,-6 4 15,-6 0-15,-5-1 16,15-24-16,12-25 0</inkml:trace>
  <inkml:trace contextRef="#ctx0" brushRef="#br0" timeOffset="110679.82">10234 9831 0,'1'0'0,"-2"-2"15,1 4-15,0-4 16,0 7 15,0-4-15,0-7-16,0 6 0,0 0 16,0 33-16,0 0 15,-2-10 1,0 27-16,-1-11 15,0 3-15,1-2 16,0 0-16,5 1 0,2 0 16,3-2-16,6-1 15,4-4-15,-8-18 16,-10-16-16</inkml:trace>
  <inkml:trace contextRef="#ctx0" brushRef="#br0" timeOffset="116715.25">29369 10564 0,'0'0'0,"0"0"16,0 0-1,0 0-15,0 0 16,0 0-16,0 0 16,0 0-16,0 0 15,0 0-15,0 0 16,0 0-16,0 26 0,-1 22 15,-3-4-15,-2 2 16,-1 6 0,3 4-1,2 1-15,4 5 16,1 3-16,2 7 16,1 2-16,-3-38 15,-3-36-15</inkml:trace>
  <inkml:trace contextRef="#ctx0" brushRef="#br0" timeOffset="135577.57">27350 10613 0,'1'0'0,"-1"-2"16,2 2-1,-5 5 1,3-5-16,0 0 31,0 0-31,0 0 31,0 0-31,0 0 0,0 0 16,0 0-16,51 26 16,-38-15-16,-9-6 15,7 10-15,-4-1 16,-1 3 0,-2-2-16,-1 2 15,-1 1-15,0 2 16,2 0-16,0 2 15,1-1-15,0 0 16,1 2-16,2-1 16,1 0-16,-1 2 15,0-2-15,1 2 16,7 19 0,0-8-16,-2-3 15,-12-25-15,5 10 16,0 0-16,-2-2 15,-1-4-15,1 4 16,0-4 0,-3-5-16,3 7 15,-5-10 1,2 8-16,-2-11 0,0 0 16</inkml:trace>
  <inkml:trace contextRef="#ctx0" brushRef="#br0" timeOffset="138624.68">24982 10539 0,'0'0'16,"0"0"-16,0 0 16,0 0-16,0 0 15,0 0-15,0 0 16,0 0-16,0 0 16,0 0-16,0 0 15,4 11-15,-8-22 16,16 34-16,-24-46 15,37 81 1,-21-42-16,1 2 16,9 51 15,-6-32-31,-5-3 16,0-3-16,-1-21 15,5 32-15,2-10 16,0 1-16,-1-1 15,3-1-15,0-3 0,2 0 16,0-2-16,-12-19 16,6 11-16,-1 2 0,0 0 15,0 3-15,-2 3 16,1-1-16,0-1 16,0 3-16,2-2 15,-1-1-15,0-3 16,1 0-16,-4-11 15,-3-10 1</inkml:trace>
  <inkml:trace contextRef="#ctx0" brushRef="#br0" timeOffset="142854.15">14986 10675 0,'0'-10'0,"0"10"31,0 0-31,24 51 16,-8-34 0,-5-5-1,2 2-15,-2-1 16,19 31 0,-21-29-16,2 2 15,-1 2-15,0-1 16,2 3-16,-2 2 15,1 0-15,0-2 0,-2 3 16,-2 1-16,1 2 16,-1-1-16,4 22 15,2-11-15,0 0 16,0 0-16,0-5 16,0-3-16,-2 2 15,0 0-15,-5-16 0,-6-15 16</inkml:trace>
  <inkml:trace contextRef="#ctx0" brushRef="#br0" timeOffset="145763.69">12046 10665 0,'6'-13'16,"-3"4"-16,2-3 0,-2 0 15,-1 1-15,-3 6 16,0-8-1,0 5 1,1 8 0,0 0-16,1 0 0,1 2 31,7 25 0,-6-13-31,-1 4 0,0 1 16,0 1-16,-1 0 15,-1 2-15,0-1 16,-1 4-16,0-1 16,0 2-16,3 20 0,4-9 15,10-2-15,1-1 16,1 0-16,-6-2 16,2 2-16,2 1 15,2-1-15,-4 3 16,-4 1-16,-1-1 15,-3-3 1,2-4-16,-5-15 16,-3-15-16</inkml:trace>
  <inkml:trace contextRef="#ctx0" brushRef="#br0" timeOffset="148340.16">9233 10676 0,'-5'-8'0,"15"20"0,-6-8 16,-1 0-1,-20-24-15,17 20 16,36 40-1,-31-36-15,7 7 16,1-1-16,-1 0 16,0 1-1,-1 0-15,-2 3 16,-2-1-16,2 4 16,-3 0-16,-1 2 15,0 1-15,0 0 16,0 3-16,0 0 15,1 1-15,8 22 16,-2-9-16,-2 0 0,3 0 16,-1-2-16,-2 3 15,1 1-15,-1 2 16,1-2-16,4 0 0,3-2 16,2-1-16,-9-19 15,-11-17-15</inkml:trace>
  <inkml:trace contextRef="#ctx0" brushRef="#br0" timeOffset="153118.29">30467 11671 0,'0'0'0,"0"0"16,0 0-1,0 0 1,0 0-16,0 0 0,0 0 16,13 29 15,-12-25-31,-15-37 0,35 92 15,-17-24 1,-4-14-16,-3 4 16,-26 61 15,6-21-15,-4 13-16,-20 80 15,32-96-15,7-14 16,5-24-16,3-24 15</inkml:trace>
  <inkml:trace contextRef="#ctx0" brushRef="#br0" timeOffset="155842.99">27412 11800 0,'0'0'15,"0"0"-15,-1-4 16,1 4-16,11 11 16,-22-22-1,75 60 1,-51-33-16,-5 0 15,-2 4 1,-5 2-16,-14 25 31,-8 7-31,-4 9 16,-3 3-16,4-9 16,8-6-16,7-2 15,3-26-15,6-23 0</inkml:trace>
  <inkml:trace contextRef="#ctx0" brushRef="#br0" timeOffset="158652.37">24458 11812 0,'0'0'0,"0"0"16,2 1-16,-4-2 0,2 1 15,0 0 1,0 0-16,0 0 15,0 0-15,0 0 0,0 0 16,0 0-16,0 0 0,0 0 16,0 0-16,0 0 15,9-7-15,-9 12 16,0 1 0,-7 26-16,-6 2 15,-7 9-15,-4 1 0,1 2 16,-2 3-16,6 1 15,2 1-15,4-4 16,7-23-16,6-24 16</inkml:trace>
  <inkml:trace contextRef="#ctx0" brushRef="#br0" timeOffset="163653.28">14805 11768 0,'0'0'0,"0"0"16,0 0-16,0 0 15,0 0-15,0 0 16,-8 35-16,16-70 0,-17 92 16,9-46-16,-1 1 15,1 2-15,0 1 16,0 2-16,0 1 16,-1 3-16,0 2 15,-2-2-15,1 4 16,-3 26-1,1-13-15,0 0 16,-3-1-16,-4 2 16,4-8-16,1-3 15,3-12-15,3-16 16</inkml:trace>
  <inkml:trace contextRef="#ctx0" brushRef="#br0" timeOffset="166678.72">12691 11636 0,'0'0'0,"-3"6"0,3-4 15,0-2-15,0 0 16,3-8 15,-3 8-31,0 0 0,0 0 16,0 0-16,0 0 16,-5 65-16,7-48 15,1 1-15,0 0 16,0 4-16,0 1 15,-2 0-15,-1 2 0,-9 25 16,-2-10-16,-6 0 16,4 0-16,-1-4 15,3-4-15,1-9 16,4-11-16,6-12 0</inkml:trace>
  <inkml:trace contextRef="#ctx0" brushRef="#br0" timeOffset="169588.34">9331 11817 0,'0'0'15,"0"0"-15,0 0 16,0 0-16,0 0 15,0 0-15,0 0 16,7 58-16,-5-44 16,1 1-16,-3 3 0,-4 24 15,-5-4-15,-2 3 16,-2 2-16,0-1 16,2-7-16,5-16 0,6-19 15</inkml:trace>
  <inkml:trace contextRef="#ctx0" brushRef="#br0" timeOffset="174357.43">29071 12579 0,'0'1'32,"0"-1"-17,1 3 1,-4-14 0,7 243 30,-11-189-46,-3 1 0,0 5 16,0 4-16,-1 1 16,-1 3-16,-2 5 15,0 5-15,3 0 16,3 1-16,0-1 16,4 3-16,2 0 15,1-33-15,1-37 16</inkml:trace>
  <inkml:trace contextRef="#ctx0" brushRef="#br0" timeOffset="176865.74">26222 12744 0,'0'0'15,"0"0"-15,0 0 16,0 3-16,0 3 15,0-4 1,1 1-16,-2-23 16,1 20-16,17 160 31,-20-119-15,-3 5-1,-1 2-15,-2-1 16,0 2-16,-1 1 0,3 0 0,3-25 0,4-25 15</inkml:trace>
  <inkml:trace contextRef="#ctx0" brushRef="#br0" timeOffset="179621.03">23705 12762 0,'1'1'0,"-2"3"0,0 2 16,1-2-1,4-27 1,-7 77 0,-1-11-1,-7 5 1,-2 7-16,-5 5 0,3-1 0,-3 1 16,1 1-16,-2 0 15,0 0-15,0-1 16,8-30-16,11-30 15</inkml:trace>
  <inkml:trace contextRef="#ctx0" brushRef="#br0" timeOffset="183904.01">14451 12841 0,'0'0'0,"0"0"16,0 0-16,0 0 15,0 0-15,0 0 16,0 0-16,0 0 15,0 0-15,0 0 16,22 9-16,-19-7 16,5 5-16,-41-25 0,79 58 15,-43-25-15,-1 3 16,-2 2-16,0 3 16,-3 26-16,0-8 15,0 1-15,1 3 16,-2 4-16,0 4 15,1 3 1,1 6-16,0 1 16,0 0-16,0 0 15,1-32-15,1-31 0</inkml:trace>
  <inkml:trace contextRef="#ctx0" brushRef="#br0" timeOffset="186960.84">11538 12810 0,'3'-9'0,"-3"9"0,0 0 16,0 0-1,0 0-15,-9 56 16,12-40-16,0 2 15,3 27-15,-3-7 16,-3 5-16,-1 2 0,-6 3 16,-4 2-16,-35 116 31,28-109-31,6-1 16,5-28-16,7-28 15</inkml:trace>
  <inkml:trace contextRef="#ctx0" brushRef="#br0" timeOffset="190055.36">8737 12941 0,'0'-1'0,"-1"8"16,1-7 0,0 0-1,0 0-15,0 0 16,2-29-1,-3 24-15,-1 0 32,2 4-32,1 41 15,-1-40-15,0 0 16,1-36-16,-1 41 16,1 1-16,0 0 15,0 6-15,1 6 16,0 26-16,-5-3 15,0 4-15,-3 3 0,1 1 16,-1 1-16,0 1 16,1 0-16,2-4 0,1-22 15,2-25-15</inkml:trace>
</inkml:ink>
</file>

<file path=ppt/ink/ink16.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23T14:07:25.581"/>
    </inkml:context>
    <inkml:brush xml:id="br0">
      <inkml:brushProperty name="width" value="0.05292" units="cm"/>
      <inkml:brushProperty name="height" value="0.05292" units="cm"/>
      <inkml:brushProperty name="color" value="#FF0000"/>
    </inkml:brush>
  </inkml:definitions>
  <inkml:trace contextRef="#ctx0" brushRef="#br0">29447 6885 0,'4'-1'0,"-4"1"16,0 0 0,0 0-16,0 0 15,0 0-15,0 0 16,0 0 0,0 0-16,0 0 15,0 0-15,0 0 16,0 0-1,0 0-15,-23 23 0,20-19 16,-14 24 0,7-12-16,-1 2 15,1 1-15,0 3 0,-2 2 16,-7 21-16,3-8 16,3 2-16,1-3 15,2 1-15,0-1 16,-6-1-16,1 2 15,-1-4-15,2 2 16,-1 2-16,1 1 0,-1 2 16,1 0-16,0-2 15,3-2-15,1-7 16,7-23-16,2-2 16,1-4-16</inkml:trace>
  <inkml:trace contextRef="#ctx0" brushRef="#br0" timeOffset="1188.17">26208 6844 0,'0'3'16,"0"-11"-16,0 38 16,0-14-16,-4 28 15,-5-5-15,-3 6 16,-2 1-16,-3 5 0,-2-1 16,-3 3-16,0 3 15,2 0-15,4-2 16,0-8-16,2-5 15,1-7-15,6-16 0,7-18 16</inkml:trace>
  <inkml:trace contextRef="#ctx0" brushRef="#br0" timeOffset="2577.28">23920 7045 0,'1'2'0,"-1"-2"15,0 1 1,1 2-16,-1 2 0,0-1 16,0 7-16,-1 4 15,-8 26 1,-1-5-16,-2 5 0,-1 1 15,-1 3-15,-1 1 0,1-1 16,-2-2-16,1-2 16,7-22-16,8-19 15</inkml:trace>
  <inkml:trace contextRef="#ctx0" brushRef="#br0" timeOffset="5803.18">13675 6885 0,'0'20'15,"-7"20"-15,-29 51 16,12-36 15,0 3-31,1-1 16,5-5-16,-7 13 15</inkml:trace>
  <inkml:trace contextRef="#ctx0" brushRef="#br0" timeOffset="6775.23">10710 6756 0,'-2'3'16,"3"0"-16,-3 5 16,-5 23-16,-3 6 15,-6 13-15,-36 85 16,16-50 0,-4 5-16,-8-3 15,-24 34-15,72-121 16</inkml:trace>
  <inkml:trace contextRef="#ctx0" brushRef="#br0" timeOffset="8650.37">8367 7054 0,'0'0'0,"0"0"16,0 0-1,0 2-15,-2-4 16,4 10 0,-4-16-16,-29 111 15,9-48 1,-28 87 0,27-64-16,4-7 15,9-34-15,10-37 16</inkml:trace>
  <inkml:trace contextRef="#ctx0" brushRef="#br0" timeOffset="11992.49">28999 7839 0,'0'0'0,"0"0"0,0 0 16,0 0-16,0 0 16,0 0-1,0 0-15,0 0 16,0 0-16,13 23 0,-26-46 16,13 23-16,26 37 0,-16-27 15,-1 2-15,-2 3 16,5 24-16,-7-2 15,-2 4-15,-2 3 16,-3 4-16,-3 3 16,0 6-16,3 3 15,0 0 1,2-2-16,-1-5 16,1-25-16,0-28 0</inkml:trace>
  <inkml:trace contextRef="#ctx0" brushRef="#br0" timeOffset="14384.88">25832 7964 0,'0'0'0,"0"0"16,0 0-16,0 0 16,0 0-1,0 0-15,0 0 16,0 0-16,2-2 15,-2 8-15,-23 61 16,6-24 0,-18 15-1,0 9-15,-6 4 16,12-9-16,8-12 16,11-25-16,10-25 15</inkml:trace>
  <inkml:trace contextRef="#ctx0" brushRef="#br0" timeOffset="15874.24">23066 7916 0,'2'19'0,"-1"-10"15,1 34-15,-3-13 31,-4 14-31,-14 58 16,6-43 0,-2 6-16,-4 0 15,-5-6-15,-8-5 16,2-12-16,13-19 0,17-23 16</inkml:trace>
  <inkml:trace contextRef="#ctx0" brushRef="#br0" timeOffset="18899.86">14475 7933 0,'0'1'15,"1"0"-15,-1-1 16,-3-5-16,3 5 31,5 18-31,-5-5 16,-29 54-1,-18 19 1,20-33-16,-59 125 31,63-115-31,2-7 16,10-28-16,11-28 0</inkml:trace>
  <inkml:trace contextRef="#ctx0" brushRef="#br0" timeOffset="19865.28">11352 7832 0,'0'14'0,"-1"-3"15,0 7-15,-4 27 16,2-1-16,2 6 15,-4 6 1,-3 5-16,-6 5 16,-5 5-16,-6 3 15,-7-8-15</inkml:trace>
  <inkml:trace contextRef="#ctx0" brushRef="#br0" timeOffset="23229.71">9114 7986 0,'-7'-9'0,"7"9"16,0 0-1,19 12-15,-38-24 31,34 81-15,-61 42 0,21-49-16,1-4 15,3 2-15,1-6 0,9-27 16,11-27-16</inkml:trace>
  <inkml:trace contextRef="#ctx0" brushRef="#br0" timeOffset="26286.5">29131 9124 0,'2'2'0,"3"-1"0,2 2 16,0 0-1,2 2-15,-5-3 16,-2-1 0,10 3-16,-9-1 0,0 1 15,8 7 1,-4 5-16,2 29 15,-7-7-15,-1 5 16,-2 3 0,0 13-16,-5 2 15,1 7 1,-1-8-16,1-5 16,0-4-16,-2-8 15,5-22-15,2-21 16</inkml:trace>
  <inkml:trace contextRef="#ctx0" brushRef="#br0" timeOffset="26903.98">26341 9006 0,'-1'1'0,"0"2"16,0 2-16,-1 4 15,8-37-15,-17 82 16,5-8 0,0 0-16,-2 8 0,3-1 15,0 2-15,-2 57 16,3 5 15,3-61-31,1-1 0,-1-28 0,1-27 16</inkml:trace>
  <inkml:trace contextRef="#ctx0" brushRef="#br0" timeOffset="28462.34">23535 9128 0,'-3'0'0,"3"0"31,8-1-31,-7 0 0,-1 1 16,1 0-16,-1 0 16,-10 2-16,10-2 15,17-1-15,-34 2 16,17-1-16,17 59 15,-30-19-15,-7 6 16,-6 5-16,-4 5 0,-1-8 16,3-4-16,13-22 15,15-22-15</inkml:trace>
  <inkml:trace contextRef="#ctx0" brushRef="#br0" timeOffset="31139.97">14204 9118 0,'6'2'0,"-4"-1"0,13 4 16,-12-5-16,16 1 0,-14-1 15,12 0 1,-12-3-16,9-1 15,-12 0-15,8-3 0,-9 4 16,6-5-16,-5 3 16,0-3-16,-2 4 0,0-5 15,-2 6-15,1-2 16,0 1-16,0 4 16,0 0-16,0 2 15,0 0-15,1-1 16,0 1-1,0 0-15,-4-1 16,3 4-16,-2 4 16,-1 5-16,-4 29 15,4-7-15,1 6 16,-3 4-16,-3 3 16,-3 2-16,-3-2 15,-1-7-15,7-19 0,9-23 16</inkml:trace>
  <inkml:trace contextRef="#ctx0" brushRef="#br0" timeOffset="31920.36">11513 8863 0,'0'0'0,"-2"-2"15,1-1-15,-3 1 16,3 4-1,0 1-15,13 6 16,-12-9-16,-36 74 31,24-35-31,-10 63 16,3-45-16,-4 6 16,-3 2-16,1 4 15,2-6-15,7-7 0,8-28 16,8-28-16</inkml:trace>
  <inkml:trace contextRef="#ctx0" brushRef="#br0" timeOffset="34334.76">9060 9112 0,'0'0'0,"0"0"15,0 0-15,0 0 16,0 0-16,14 18 16,-28-36-16,33 153 31,-25-92-16,-1 6-15,1 0 0,0-1 16,2-5-16,3-22 0,1-21 16</inkml:trace>
  <inkml:trace contextRef="#ctx0" brushRef="#br0" timeOffset="37823.8">28606 10044 0,'0'0'16,"2"-1"-16,0 1 16,0 0-1,0 0-15,1 0 16,4-1-16,-27 6 31,20-5-31,0 0 16,0 0-16,0 0 0,0 0 15,0 0-15,0 0 16,42-4-16,-42 4 16,0 0-16,0 0 15,0 0-15,0 0 0,0 0 31,1 1-31,0 1 0,10 2 16,-10-1-16,0 2 16,5 5-16,-1 5 15,-4 1 1,-2 3-16,-7 27 16,-5-6-16,0 0 0,3 0 15,6 1-15,7 0 16,6 12-1,6 2-15,7-2 0,-1-9 16,-10-20-16,-11-24 16</inkml:trace>
  <inkml:trace contextRef="#ctx0" brushRef="#br0" timeOffset="38864.86">26191 9905 0,'0'0'15,"0"0"-15,0 0 16,0 0-16,-9-1 16,18 2-1,-37 48-15,12 4 16,-3 12-16,5 2 0,-8 19 31,3 7-31,0 5 0,11-9 16,4-8-16,5-4 15,0-5-15,1-38 16,-2-34 0</inkml:trace>
  <inkml:trace contextRef="#ctx0" brushRef="#br0" timeOffset="40902.6">23117 10129 0,'0'0'15,"0"0"1,0 0-16,36 43 15,-34-38-15,5 7 16,7 17 0,-7-9-16,8 27 15,-3-6 1,-4 12-16,-5 9 0,-4 4 16,-3-6-1,5 4-15,-2-33 0,1-31 16</inkml:trace>
  <inkml:trace contextRef="#ctx0" brushRef="#br0" timeOffset="43178.64">14325 10032 0,'5'11'0,"-10"-22"31,5 11-31,30 33 16,56 209 31,-78-191-47,6-1 15,-2 3-15,4-3 16,-7-1-16,-4-24 15,-5-25 1</inkml:trace>
  <inkml:trace contextRef="#ctx0" brushRef="#br0" timeOffset="44282.45">11177 9900 0,'1'3'0,"-2"-12"15,5 39-15,0-14 16,5 24-16,24 130 31,-23-121-31,4 5 16,-1 3-16,2 6 16,-2 0-16,0 2 15,-3-9-15,-3-27 16,-7-29-16</inkml:trace>
  <inkml:trace contextRef="#ctx0" brushRef="#br0" timeOffset="45934.46">8831 10056 0,'-1'2'0,"1"-2"0,-1 0 16,2 2-1,-2 0-15,-2 5 16,3-7-1,0 1-15,-1 7 16,7-30-16,-6 22 16,-5 35-16,5-33 15,5-39-15,-5 37 16,1 66-16,3-52 16,2 3-16,9 27 15,-6-4-15,5 7 0,1 6 16,-2 8-16,-8 5 15,-5 2-15,0-35 16,0-33-16</inkml:trace>
  <inkml:trace contextRef="#ctx0" brushRef="#br0" timeOffset="49060.44">28943 11101 0,'0'0'15,"0"0"-15,0 0 16,0 0-16,11-7 16,-6 4 15,4-3-31,-6 6 15,-31 16-15,28-16 16,0 0 0,0 0-1,58 51-15,-66-6 16,-3 7-16,0-1 0,0 1 16,4 2-16,-1 2 15,2-2-15,0-1 0,6-3 16,3 1-16,1-2 15,-1-24-15,-3-25 16</inkml:trace>
  <inkml:trace contextRef="#ctx0" brushRef="#br0" timeOffset="49646.69">26568 11015 0,'0'0'0,"0"0"15,-7 19-15,14-38 31,-13 122-31,6-44 16,3 11-16,0 0 16,-2 0-16,0 4 15,-1 1 1,0 0-16,-4-5 16,-4-6-16,5-31 0,3-33 15</inkml:trace>
  <inkml:trace contextRef="#ctx0" brushRef="#br0" timeOffset="51985.68">23525 10951 0,'-2'1'0,"2"-1"15,0 0 1,4 0-16,-4 3 16,2 3-16,-8-15 31,9 57-31,-13-7 16,-2 2-16,0 10 15,-4 3 1,0 9-16,-4-1 0,-1 9 15,1-4 1,-3 14-16,-2 3 16,1 0-16,4-17 0,8-32 15,12-37 1</inkml:trace>
  <inkml:trace contextRef="#ctx0" brushRef="#br0" timeOffset="54114.86">14396 11018 0,'-2'-3'0,"7"11"16,-2-5-1,1 2-15,-1-1 16,-18-24-16,48 65 16,-22-28-16,-1 3 15,9 22-15,-6-6 0,2 6 16,1 2-16,3 4 15,-2 5-15,-1 6 16,-2 7-16,0 6 16,0 7-16,2 5 15,-3 6-15,-1 0 16,3 0 0,-9-45-16,-6-45 0</inkml:trace>
  <inkml:trace contextRef="#ctx0" brushRef="#br0" timeOffset="56638.75">11494 10903 0,'0'8'16,"0"-16"-16,0 8 15,0 0 1,1 95-16,-5-53 15,-16 240 17,8-214-17,2 0-15,4-4 16,3-3-16,3-5 16,4-3-16,1-5 0,-2-24 15,-3-24-15</inkml:trace>
  <inkml:trace contextRef="#ctx0" brushRef="#br0" timeOffset="57526.12">9381 11054 0,'0'2'15,"0"-10"-15,0 8 16,0 0 0,0 0-16,0 0 0,0 0 15,11 64 1,-7-49-16,0 2 31,2 5-31,3 28 0,-3-8 16,0 3-1,3 2-15,2 7 0,1 4 16,2 1-16,-1 2 16,-3 2-16,-2-1 15,-4-30-15,-4-32 16</inkml:trace>
</inkml:ink>
</file>

<file path=ppt/ink/ink17.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23T14:15:08.979"/>
    </inkml:context>
    <inkml:brush xml:id="br0">
      <inkml:brushProperty name="width" value="0.05292" units="cm"/>
      <inkml:brushProperty name="height" value="0.05292" units="cm"/>
      <inkml:brushProperty name="color" value="#FF0000"/>
    </inkml:brush>
  </inkml:definitions>
  <inkml:trace contextRef="#ctx0" brushRef="#br0">29871 8625 0,'0'0'16,"0"0"-16,0 0 15,0 0-15,0 0 0,-96-8 16,86 6-16,-43-7 16,-26 3-1,40 4 1,-9 2 0,-3 3-1,-12 1 1,-18 2-16,-13 0 15,-15 1 1,14-2-16,3 0 16,15 0-1,-9 0-15,1 0 32,-14-2-32,10-6 15,43 3-15,46 0 0</inkml:trace>
</inkml:ink>
</file>

<file path=ppt/ink/ink18.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23T14:15:27.857"/>
    </inkml:context>
    <inkml:brush xml:id="br0">
      <inkml:brushProperty name="width" value="0.05292" units="cm"/>
      <inkml:brushProperty name="height" value="0.05292" units="cm"/>
      <inkml:brushProperty name="color" value="#FF0000"/>
    </inkml:brush>
  </inkml:definitions>
  <inkml:trace contextRef="#ctx0" brushRef="#br0">30458 8302 0,'0'0'0,"0"0"16,0 0-16,0 0 15,0 0-15,0 0 16,0 0-16,0 0 16,0 0-1,0 0 1,-49 31-16,27-28 16,-28 1-1,11-1-15,2 2 16,-4 0-1,-5 1 1,-19 0-16,-7 2 16,-5 0-1,-9 1-15,-2 0 0,-4 0 16,9 0-16,2 0 16,4 0-16,3-5 0,3-4 15,35 1-15,36-1 16</inkml:trace>
</inkml:ink>
</file>

<file path=ppt/ink/ink19.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23T14:15:42.590"/>
    </inkml:context>
    <inkml:brush xml:id="br0">
      <inkml:brushProperty name="width" value="0.05292" units="cm"/>
      <inkml:brushProperty name="height" value="0.05292" units="cm"/>
      <inkml:brushProperty name="color" value="#FF0000"/>
    </inkml:brush>
  </inkml:definitions>
  <inkml:trace contextRef="#ctx0" brushRef="#br0">30107 10032 0,'0'0'0,"0"0"31,0 0-31,0 0 16,0 0-16,0 0 15,0 0 1,-41 46-16,6-33 16,-3-3-16,-8-3 0,-2 0 15,-5 0 1,-12 0-16,-4 0 15,-9-2-15,7 1 16,-5-1-16,3 1 16,-5 2-16,-5 3 15,-6 1 1,-5-3-16,4-5 16,43-2-16,47-2 15</inkml:trace>
</inkml:ink>
</file>

<file path=ppt/ink/ink2.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23T12:33:42.440"/>
    </inkml:context>
    <inkml:brush xml:id="br0">
      <inkml:brushProperty name="width" value="0.05292" units="cm"/>
      <inkml:brushProperty name="height" value="0.05292" units="cm"/>
      <inkml:brushProperty name="color" value="#FF0000"/>
    </inkml:brush>
  </inkml:definitions>
  <inkml:trace contextRef="#ctx0" brushRef="#br0">27116 7753 0,'0'2'0,"0"-7"16,0 5-16,0 0 0,0 0 15,0 0-15,0 0 16,0 0-16,0 0 16,0 0-16,0 0 15,0 0-15,0 0 16,0 0-16,0 0 16,0 0-1,0 0-15,9 19 16,-9-19-16,0 0 15,0 0-15,1 0 16,-1 0-16,1 0 16,-2-2-16,-1 2 0,-2 0 15,-1 0 1,-4-1-16,1 1 0,-9 0 16,-2 0-16,-3 0 0,-1 1 15,2 1 1,-3-1-16,0 1 0,0 1 15,-4 0-15,4-1 16,-3-1-16,0 2 31,-21-2-31,32-1 0,-34 5 16,12 0-16,2-2 16,1 1-16,0-2 15,-1 2-15,2-1 16,0-2-16,0-2 15,0-1-15,0 1 16,0 2-16,2-3 0,1-1 16,2 0-16,-4 3 15,-2-3-15,4 2 16,6-1-16,-2-1 16,18 4-16,-9-4 15,-2 2-15,-3-1 16,0 2-16,-3 0 0,2-3 15,-2 3-15,5-1 16,12 1-16,-14-2 16,13 1-16,-14-1 15,17 1-15,-18-3 16,17 3-16,-15-2 16,19 3-1,-9-2-15,10 2 16,3 0-16,-2 0 15,2 0-15,0 0 0,-2 0 16,2 2 0,-1 0-16,-11 2 15,12-4-15,0 0 16</inkml:trace>
  <inkml:trace contextRef="#ctx0" brushRef="#br0" timeOffset="47588.79">19244 7741 0,'5'4'16,"-2"-3"0,2-2-16,7 1 0,23-7 15,-6 4 1,-10 0-1,-14 2-15,1 1 16,16-1-16,-12 1 0,18 0 16,-4 0-1,-1 1-15,-2-1 0,-12 0 32,12 0-32,-12 0 0,17-1 15,-2 1 1,1 0-16,-3 0 0,0-1 15,1-1-15,-1 2 16,2-3-16,1 3 16,-1-3-16,0 0 15,20 1-15,-29 1 0,8 0 16,0-1-16,0 2 16,0 0-16,-2 0 15,2-1-15,-2 0 16,-11 0-16,13-1 15,-14 0-15,16 1 16,-17 0 0,17-1-16,-17 2 15,15-1-15,-18 1 16,16-2-16,-16 2 16,13-1-16,-11 2 15,10 1-15,-12-1 16,14 2-16,-15 0 15,12 4-15,-14-5 0,10 3 16,-12-5-16,0 0 16</inkml:trace>
  <inkml:trace contextRef="#ctx0" brushRef="#br0" timeOffset="52188.5">13958 8001 0,'0'-3'0,"0"3"16,0 0-16,0 0 0,0 0 16,0 0-16,0 7 15,0-14-15,0 7 16,0 0-16,-5 1 16,4-1-16,-1-1 15,-1 0-15,-9 0 16,6 2-16,-11 0 15,8 0-15,-13 1 16,12-1-16,-13 1 16,13-2-1,-17 3-15,1-2 16,-24 1-16,11 0 16,1 1-16,4 0 15,-3 0-15,1 0 16,-3-2-16,4 1 15,-2-1-15,3-1 16,-5 3-16,-1 1 0,3-1 16,3-2-16,0 1 15,-2-2-15,0 1 16,6 0-16,0-1 16,23 1-16,-12-1 15,0 1-15,-4-1 0,-24 7 16,11 0-16,15-5 0,21-2 15</inkml:trace>
  <inkml:trace contextRef="#ctx0" brushRef="#br0" timeOffset="64027.63">26561 9818 0,'0'1'16,"1"-2"-16,-1 1 15,0 0-15,0 0 16,0 0-16,0 0 15,0 0-15,0 0 16,0 0-16,0 0 16,0 0-16,0 0 15,0 0-15,0 0 16,0 0-16,-19 27 16,12-20-16,4-6 15,-3 1 1,-7 6-16,8-7 15,-10 6-15,8-4 16,-13 1-16,12-2 16,-16 1-16,1-2 15,0-1-15,-2 2 0,-21 1 16,8-1-16,2-1 16,1 1-16,0-1 15,-1 1-15,0-1 16,-2-1-16,1 2 0,-2-2 15,3-2-15,-1 1 16,1 1-16,1-2 16,-1 2-16,-1 0 15,2 2-15,-3 1 16,1-3-16,-3 1 16,2 1-16,-4 0 0,-1-2 15,-3-1-15,2 0 16,1 1-16,-1-1 15,0 1-15,1-1 16,-1 1 0,-3-1-16,4-1 15,1 1-15,-2 1 16,0 3-16,0-2 16,-7-1-1,1-3-15,-7 2 16,10-1-16,-2 1 15,5-1-15,1 1 0,1-1 16,3 0-16,-2 0 16,0 0-16,0 2 15,1-5-15,1 3 16,-2 0-16,0-1 16,-1 3-16,1-2 15,-2 0 1,2-2-16,-1 4 15,1 0-15,0 0 16,2-2-16,-4 3 16,1 0-16,-1 5 0,-5-1 15,-7 1-15,-6-2 16,-3-8-16,32 2 16,32 2-16</inkml:trace>
  <inkml:trace contextRef="#ctx0" brushRef="#br0" timeOffset="83260.28">16199 10021 0,'0'0'0,"5"8"15,-10-16 1,5 8-16,7 9 31,-7-9-15,0 0 0,-1 0-16,-2 0 0,-1 0 15,5-9-15,-1 9 16,0 0-16,0 0 15,-73 20-15,25-17 16,12-2-16,-2 0 0,3-1 16,-3 1-16,3-1 15,-3 2-15,5-3 0,0 2 16,-3-3-16,-5 2 16,5 0-16,6 2 15,25-3-15,-12 3 31,0-1-31,-1 1 0,9-1 16,-14 0-16,1 2 16,-2 0-16,4 0 15,13-1-15,-11 2 16,12-2-16,-13 1 16,19-3-16,0 0 15</inkml:trace>
  <inkml:trace contextRef="#ctx0" brushRef="#br0" timeOffset="83893.48">14308 9923 0,'4'-7'0,"-14"17"16,1-6-16,9-4 16,-4 0-16,-6 2 15,5-4-15,-2 2 16,52-14-16,-45 14 16,-88 20-16,80-18 15,-15 1-15,1 0 16,-1-1-1,-24 0-15,15-1 16,21 1-16,-32-1 16,9 4-16,-2-2 15,2 0-15,-1-2 16,3 1-16,24-1 16,-36 4-16,9-2 15,1 0-15,3-1 0,23 0 16,-9-1-16,-2 2 15,0-1-15,-2 0 16,-1 0-16,1-1 16,4 1-16,11-2 15,-11 0-15,10 1 16,-11 2 0,11 0-16,-5 0 0,12-3 15</inkml:trace>
  <inkml:trace contextRef="#ctx0" brushRef="#br0" timeOffset="90245.35">13308 8274 0,'0'0'16,"0"0"-16,-92-14 16,48 5-16,-1 2 15,-2 0-15,-7 4 16,-60-11 0,57 8-1,-5-3-15,1-1 16,-3-3-1,4-4-15,-3-1 0,7-3 16,1-4-16,1-3 16,1-4-16,-5-1 15,6-2-15,0-3 16,2-1-16,2-4 0,3-1 16,5-1-16,0-4 15,-1-2-15,4 1 16,3-2-16,2-1 0,4 0 15,4 0 1,-1-3-16,1-2 16,6 3-1,5-2-15,-2 1 0,4-2 16,-1 6 0,4-5-16,4 4 0,6-3 15,4 2-15,6-1 16,0 1-16,6 4 15,0-4-15,10 4 16,6 0-16,8 1 0,0-2 16,7 5-16,4-1 15,7 4-15,2 1 16,8 1-16,-2 2 16,6 7-16,3-1 15,1 5-15,3 3 16,0 5-16,-1 3 0,-1 6 15,5 3-15,-3 5 16,4 3-16,0 7 16,-4 2-16,2 4 15,-2 4-15,1 5 16,-2 2-16,1 4 16,-4 4-1,-1 3-15,1 1 16,-6 4-16,-2 2 15,-1 4-15,-4 3 16,-7 1-16,-6 2 16,-2 3-16,-4 0 15,-4 1-15,-7 1 0,-5 1 16,-5 2-16,-5-1 16,-1 4-16,-6 2 15,-2-2-15,-3 1 0,-3-1 16,-3 0-16,-2-1 15,-3 4-15,1-5 16,-2 1-16,1-2 16,-2-1-1,-4-3-15,-7-1 16,-4-2-16,-1 0 16,-3-4-16,-7 2 15,-10-3-15,-8 2 16,-7-1-16,-10 1 15,-12 1-15,-12 0 16,-17-1-16,-20-1 0,-19 0 16,-17-8-16,81-19 15,83-22-15</inkml:trace>
  <inkml:trace contextRef="#ctx0" brushRef="#br0" timeOffset="109536.61">32123 11986 0,'3'-4'16,"-3"4"-16,0 0 15,0 0-15,0 0 16,0 0-16,0 0 16,0 0-16,0 0 15,0 0-15,0 0 0,-4 8 16,-6-4 0,24-16-1,-43 27-15,22-15 16,-9 2-16,7-2 15,-13 3-15,-1 0 16,-1-2 0,-25 6-16,35-6 15,-41 5-15,13-3 16,-3 1-16,-2-2 16,-4 2-16,-1-3 0,-1 1 15,-5-4-15,1 2 16,-5-3-16,0 0 15,0 1-15,2-1 0,2 0 16,1-3-16,1 0 16,5 0-16,-2 1 15,-8 0 1,-6 1-16,3-3 16,14-2-16,22 3 15,28 6 1</inkml:trace>
  <inkml:trace contextRef="#ctx0" brushRef="#br0" timeOffset="111188.72">8100 10035 0,'2'0'15,"-2"0"1,0 0-16,0 0 0,0 0 16,0 0-16,0 0 15,0 0-15,0 0 16,-35-40-16,27 40 15,-11-6 1,-3 4-16,-1 3 16,-4 3-16,1 2 15,-27 6-15,7-1 16,-4-3-16,6 1 16,1-1-16,-1-2 0,-3 0 15,1-2-15,-2-1 16,-1-5-16,-2 0 0,2 1 15,3-1-15,-4 2 16,3-4-16,5 2 16,2-1-16,0 0 15,-3 1-15,9 2 16,2-1-16,3 0 16,-3 0-16,1 1 0,1 4 15,1 4-15,-1 1 16,16-3-16,14-6 15</inkml:trace>
</inkml:ink>
</file>

<file path=ppt/ink/ink20.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23T14:16:13.260"/>
    </inkml:context>
    <inkml:brush xml:id="br0">
      <inkml:brushProperty name="width" value="0.05292" units="cm"/>
      <inkml:brushProperty name="height" value="0.05292" units="cm"/>
      <inkml:brushProperty name="color" value="#FF0000"/>
    </inkml:brush>
  </inkml:definitions>
  <inkml:trace contextRef="#ctx0" brushRef="#br0">15357 6184 0,'0'2'16,"0"-9"0,-3 14-16,0-10 15,9-1 1,-6 4-16,-32-5 15,13 2 1,70 11-16,-137-19 16,59 9-16,2 1 15,0-1-15,1 1 16,-26-1-16,10 2 16,-2-2-16,0 3 15,4 0-15,-3 3 16,0 0-16,-1-1 0,-1 1 15,1-1-15,2-1 16,-1-3-16,1 0 16,1 1-16,-1 2 15,5 1-15,1 0 16,4-3-16,22 0 0,-12 0 31,-1 0-31,-2-2 16,-1 0-16,-1 1 15,3-1-15,-2 2 0,0 0 16,1 0-16,1 1 16,0 1-16,-1 2 15,1-1-15,2 1 16,0 1-16,-1-2 0,12 0 16,0-1-16,2-1 15,-14 3-15,14-4 16,-15 4-16,18-4 15,-9 0-15,9 0 16,3 0-16,-2 0 16,2 0-16,1 0 0,0 0 15,-1 0-15,1 0 16,-12 2-16,12-2 16,0 0-16,0 0 15,-1 2-15,0 1 16,-10 3-16,11-6 0,0 0 31</inkml:trace>
</inkml:ink>
</file>

<file path=ppt/ink/ink21.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23T14:16:55.145"/>
    </inkml:context>
    <inkml:brush xml:id="br0">
      <inkml:brushProperty name="width" value="0.05292" units="cm"/>
      <inkml:brushProperty name="height" value="0.05292" units="cm"/>
      <inkml:brushProperty name="color" value="#FF0000"/>
    </inkml:brush>
  </inkml:definitions>
  <inkml:trace contextRef="#ctx0" brushRef="#br0">10304 7007 0,'0'0'0,"0"0"15,0 0-15,0 0 0,0 0 16,0 0-16,0 0 16,0 0-1,0 0-15,113-8 0,-89 6 0,-3 1 16,0 0-16,2 2 16,1 0-16,3 0 15,20 3-15,-7-1 16,-1 0-16,-2-3 15,-2 0-15,3-1 16,-2-1 0,-1 2-16,0-3 15,2 0-15,1 1 16,-6 1-16,5-2 16,-1 0-16,-4 1 15,-5-1-15,-2 3 16,-14 0-16,6 0 15,1 0-15,3 1 0,-2 1 16,-14-1-16,12 1 16,-13-1-16,-1 0 15,11 2-15,-12-3 16,-1 2-16,2-1 16,-2 0-16,10 6 15,-11-3-15,5 4 0,-6-3 16,2 7-16,-4 0 15,1-5-15,2-7 0</inkml:trace>
</inkml:ink>
</file>

<file path=ppt/ink/ink22.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23T14:17:32.938"/>
    </inkml:context>
    <inkml:brush xml:id="br0">
      <inkml:brushProperty name="width" value="0.05292" units="cm"/>
      <inkml:brushProperty name="height" value="0.05292" units="cm"/>
      <inkml:brushProperty name="color" value="#FF0000"/>
    </inkml:brush>
  </inkml:definitions>
  <inkml:trace contextRef="#ctx0" brushRef="#br0">31802 6901 0,'11'-5'0,"4"-4"15,-41 23-15,26-14 16,0 0-16,61-39 15,-61 39-15,0 0 16,0 0-16,2-3 16,-4 3-16,-4 0 15,-41-4 1,8 0 0,-7 2-16,-3 4 15,-3-2-15,1 2 16,1-2-16,-4 2 15,2-2-15,-4 1 0,4 0 16,-4 3-16,1-3 16,4-4-16,4-4 15,5-2-15,22 5 0,20 4 16</inkml:trace>
  <inkml:trace contextRef="#ctx0" brushRef="#br0" timeOffset="332.17">30541 6888 0,'0'0'16,"0"0"-16,0 0 15,0 0-15,-66 30 0,56-30 16,-15 2-16,-30 0 16,10-2-16,-4-3 15,-1-1-15,-5 0 16,-1-2-16,-2 2 16,-1-2-16,-3 1 15,-3 0-15,-1 1 0,-3 2 16,-4 0-16,-3 1 15,-1-4-15,0-5 16,39 5-16,38 5 0</inkml:trace>
  <inkml:trace contextRef="#ctx0" brushRef="#br0" timeOffset="2006.19">12016 5722 0,'0'-2'15,"0"6"-15,0-4 16,0 0-16,-4-14 16,8 28-16,-4-14 15,0 0 1,-22-23-16,44 46 15,-71-48-15,26 25 16,-1 2-16,-23 6 16,10-2-16,-1-2 15,0 0-15,1-3 16,3 0-16,-3 0 16,1 0-16,0-2 0,2-1 15,-3 1-15,2-2 16,-2 3-16,1 0 15,1 2-15,0-1 16,4 3-16,-3 1 16,4 2-16,-3 1 15,1-4 1,15-2-16,17-2 0</inkml:trace>
  <inkml:trace contextRef="#ctx0" brushRef="#br0" timeOffset="2840.06">9621 5550 0,'-11'-5'0,"7"2"0,19 11 15,-88-34 1,35 19 0,-5 4-16,-2 2 15,-57 3 1,49 1-16,-7 1 16,3 1-1,-4-1-15,5 1 0,-1-1 16,5-2-16,1 1 0,-1 1 15,4-1-15,-2-3 16,3-4-16,23 3 16,24 1-16</inkml:trace>
  <inkml:trace contextRef="#ctx0" brushRef="#br0" timeOffset="3272.55">6664 5346 0,'-91'-14'0,"50"14"15,3 4 1,-83 15 0,35 0-1,-13 5-15,-13 4 16,7-6-16,-3 3 16,53-14-16,55-11 0</inkml:trace>
  <inkml:trace contextRef="#ctx0" brushRef="#br0" timeOffset="34729.44">29721 14597 0,'4'-6'0,"-4"6"16,0 0-16,0 0 15,0 0 1,-33 41-16,30-39 16,1-1-1,-10 9-15,4-6 0,-11 5 16,-3-1-16,-28 4 15,6-1 1,-4 0-16,-4-3 0,-3-1 16,-1-2-16,-4 1 15,-3 0-15,-4 1 16,-1-2-16,-5 5 0,1-3 16,-15 4-1,-5-1-15,-7 1 16,10 1-1,-9-3-15,-1 3 16,0-3-16,14-1 16,2-1-16,8-2 0,5-1 15,3 0-15,4 1 16,-5-3 0,0-2-1,-8 3-15,8-1 16,4-2-16,11 0 15,4 0 1,4 1-16,0 2 16,0-5-16,2-5 15,21 5-15,22 2 0</inkml:trace>
  <inkml:trace contextRef="#ctx0" brushRef="#br0" timeOffset="97591.05">23009 14663 0,'-24'11'16,"48"-22"-1,-24 11-15,0 0 16,-62 28-16,40-21 16,0 0-16,-23-1 15,-18 2-15,25-2 16,-4-2-16,0 2 15,0 0-15,-1 2 16,-2 1-16,1 0 0,-4-1 16,5 1-16,-7 2 15,1 0-15,-3-1 16,-4-2 0,-4 1-16,-2 0 15,-3 1-15,-4-2 16,1-3-16,-2-1 15,3-4-15,-2-1 16,35-1-16,34 2 16</inkml:trace>
  <inkml:trace contextRef="#ctx0" brushRef="#br0" timeOffset="111885.23">18153 14781 0,'0'0'0,"-4"4"31,4-4-31,-5 4 0,22-19 16,-46 38-16,-57 3 31,44-20-15,-5 1-16,-5 1 15,-60 3-15,49-6 16,-4-2-16,-1-2 15,-3 0-15,-3 0 16,-3-2-16,-76 0 16,78 2-1,4 0-15,1 1 16,3-2-16,3 0 16,-52 0-16,62 1 15,9 0-15,5 1 16,8-2-16,24 1 15,-8 1-15,1-2 16,9 0-16,-5 2 16,11-1-1,3-2-15,3-1 16,22-9-16,-18 7 16,-10 4-16</inkml:trace>
</inkml:ink>
</file>

<file path=ppt/ink/ink23.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23T14:20:25.814"/>
    </inkml:context>
    <inkml:brush xml:id="br0">
      <inkml:brushProperty name="width" value="0.05292" units="cm"/>
      <inkml:brushProperty name="height" value="0.05292" units="cm"/>
      <inkml:brushProperty name="color" value="#FF0000"/>
    </inkml:brush>
  </inkml:definitions>
  <inkml:trace contextRef="#ctx0" brushRef="#br0">10547 8771 0,'-76'-21'0,"39"12"31,9 4-31,-57-7 16,32 6-1,0 0-15,-8-1 0,-6-1 16,-10-1-16,-4 1 16,-5-1-16,-6 1 15,-5-2-15,-5 2 16,-3-2-16,1 3 0,0 0 16,2 3-16,-2-1 15,2-1-15,-8 3 16,5-2-16,-5 1 15,5 0-15,0 1 16,1 2-16,3-2 16,1 2-16,3-2 0,-3 1 15,2 0-15,-2 2 16,3 0-16,-8 2 16,9-2-16,-5 2 15,10-3-15,-3 2 16,6-1-16,-2 0 15,7 0 1,-1 1-16,7-1 16,-1 3-16,3-2 15,2 2-15,2 0 16,1 1-16,2 0 16,2 1-16,4 0 15,1 1-15,4-1 16,3 1-16,7-2 0,5 1 15,1-1-15,3 0 16,7 0-16,9-1 0,29-4 16,-13 3-1,5-3-15,1 1 0,0 0 16</inkml:trace>
  <inkml:trace contextRef="#ctx0" brushRef="#br0" timeOffset="19131.33">22060 11873 0,'0'0'16,"0"0"0,0 0-16,0 0 15,0 0 1,0 0-16,0 0 15,0 0-15,0 0 16,-91 9-16,61-14 16,4 2-1,-44 1-15,0 3 16,-11 1-16,5-1 16,7 0-16,0 1 15,6-1 1,-13-1-1,-5 0 1,1-3 0,23-8-16,22-2 15,17-4-15,15 12 16,3 5-16,0 0 0</inkml:trace>
  <inkml:trace contextRef="#ctx0" brushRef="#br0" timeOffset="19363.15">21263 11769 0,'-34'13'0,"-24"-2"16,15-2-16,-7 3 16,9 0-1,4 7-15,6 2 0,9 7 16,18-1-16,14 0 15,16-2-15,12-1 16,16-8 0,-28-6-16,-26-10 15</inkml:trace>
  <inkml:trace contextRef="#ctx0" brushRef="#br0" timeOffset="20002.95">20652 11619 0,'2'-14'16,"-2"14"-16,0 0 15,-40 77-15,13-51 0,-6 2 16,-7 1-16,-5-2 16,-5 0-16,-8-1 15,-1 2-15,-7-2 16,0-2-16,-7-2 16,-1-3-16,-9-3 15,3-4 1,-6 0-16,1-5 15,2-2-15,-3-1 16,3-2-16,-2-4 16,-6-5 15,-33-16-31,-3-13 16,10-7-16,38 3 15,21-1-15,16 0 0,13 2 16,10-9-1,8-10-15,8-7 16,6 11-16,6-2 16,5 5-1,16-17-15,14-4 16,-23 35-16,-21 37 16</inkml:trace>
  <inkml:trace contextRef="#ctx0" brushRef="#br0" timeOffset="20234.86">20085 10835 0,'0'0'0,"0"11"16,0-22-16,0 11 16,-28 68-16,2-51 0,13-7 15,13-10-15</inkml:trace>
  <inkml:trace contextRef="#ctx0" brushRef="#br0" timeOffset="20535.73">19623 11273 0,'0'0'0,"89"14"15,-46-17-15,-5-5 16,-9-1-1,-6-6-15,-18 9 16,3-6 0,-18-22-16,-15 9 15,-15 7 1,-1 5-16,-7 10 16,1 8-16,-1 7 15,7 5-15,2-1 16,19-7-16,20-9 0</inkml:trace>
  <inkml:trace contextRef="#ctx0" brushRef="#br0" timeOffset="21106.39">18182 11824 0,'15'-29'0,"-15"29"31,0 0-31,-148-34 16,48-78 15,96 95-15,11-17-1,17 6-15,12 9 16,6 10-16,0 11 0,-3 8 16,-4 6-1,-1 16 1,-5 7-16,-3 4 16,-9 0-1,-6 0-15,-10-5 0,-10-12 16,-7-3-16,-9-3 15,-10-3 1,-15-7-16,-17-15 16,-10-19-16,2-15 0,36 19 15,39 20-15</inkml:trace>
  <inkml:trace contextRef="#ctx0" brushRef="#br0" timeOffset="21369.52">17828 10863 0,'-1'-6'0,"5"28"15,1 25 1,-3-5-16,1 18 15,2 7-15,3 10 16,-1 9-16,1 11 16,2 0-16,-2 2 15,-2-6-15,-3-45 0,-3-48 16</inkml:trace>
  <inkml:trace contextRef="#ctx0" brushRef="#br0" timeOffset="23360.52">25242 12477 0,'56'10'0,"-168"-27"16,78 10-16,-10-2 16,-3-1-16,7 0 15,2 0-15,4-1 16,-29-10-16,40 12 16,7 1-1,0 1-15,3-1 16,8 3-16,-9-4 15,3-4 1,11 12 0,3-2-16,-1-3 0,29-2 0,5 8 15,12 1-15,8 4 16,4 1-16,4 4 16,1 1-16,4-1 15,-3 2-15,0-1 16,-7 1-16,-3 1 15,-7-1 1,-9-2-16,-11-2 16,-25-6-16,7 1 15,-7-1-15,2-1 16,-6-1-16,0 0 16,1 1-16,-1-1 15,0 0-15,0 1 16,-1-2-16,0 1 0,1 0 15,-2-1-15,0 1 16,2-1-16,4-4 16,15-15-16,-11 12 0,-8 8 15</inkml:trace>
  <inkml:trace contextRef="#ctx0" brushRef="#br0" timeOffset="24648.93">25172 12414 0,'0'0'0,"0"0"16,0 0-16,0 0 16,0 0-1,0 0-15,47 34 16,-34-16-16,5 23 16,-7-4-1,3 40-15,-12-37 16,-9-3-16,-3-2 15,-3-3-15,-6-3 16,-10-4-16,-10-3 0,-10-6 16,-9-3-16,-7-4 15,-8-4-15,-6-1 16,-1-2-16,-6-1 16,1-1-16,0 0 15,0 1-15,1 0 16,3-1-1,2 2-15,5 1 16,7-2-16,9 2 16,4-3-16,7-1 15,7-2-15,7-5 16,5-5-16,22 9 16,-24-28-16,9 4 15,5-5-15,1-2 0,4-4 16,4-5-16,1 1 15,1-2-15,1 1 16,0-4-16,-1 3 16,-1 0-16,2 6 15,2-3-15,1 1 16,-1 2-16,0 9 0,-2 7 16,3 18-1,-2-5-15,1 2 0,0 7 16,-1-4-16,0 5 15,1 3-15,0 0 16,-5 4-16,1 2 16,2 4-1,3 4-15,3 2 16,5-2-16,-4-8 16,-3-9-16</inkml:trace>
  <inkml:trace contextRef="#ctx0" brushRef="#br0" timeOffset="26022.07">30709 12727 0,'0'0'0,"0"0"0,0 0 16,89-24-1,-67 16-15,-3 0 0,-2 2 16,-14 3-16,7-3 16,-14 6-1,-2 0-15,-3 1 0,-27-1 16,-1 3-16,-57 3 31,38-1-31,0-1 0,-9-2 16,-5-2-16,-6 3 15,-4-4-15,-6 1 16,-2-2-16,-8 1 0,-2-1 16,-3 2-16,0 1 15,-3 0-15,0 0 16,-1-1-16,-3 3 16,2-4-16,-3 2 15,2 1-15,-2 2 16,4 2-1,-2-1-15,3 0 16,-2 0-16,1-3 16,2 1-16,2-1 15,3 0-15,1 1 16,2 1-16,3-2 0,1 1 16,3 0-1,3 1-15,3 1 0,4 1 16,3 3-16,4-1 0,1 0 15,7 2-15,1 0 16,1 1-16,2-1 16,0 3-16,7-2 15,-3 2-15,2 1 16,-1 2 0,5-3-16,23-6 15,26-7-15</inkml:trace>
</inkml:ink>
</file>

<file path=ppt/ink/ink24.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23T14:21:39.608"/>
    </inkml:context>
    <inkml:brush xml:id="br0">
      <inkml:brushProperty name="width" value="0.05292" units="cm"/>
      <inkml:brushProperty name="height" value="0.05292" units="cm"/>
      <inkml:brushProperty name="color" value="#FF0000"/>
    </inkml:brush>
  </inkml:definitions>
  <inkml:trace contextRef="#ctx0" brushRef="#br0">9602 6625 0,'1'2'0,"-3"12"0,6-40 15,-17 83 1,-14 11-1,-60 36 17,57-70-32,-2-4 15,-3 1-15,-2-2 0,3-2 16,2-6-16,-3 0 16,2-7-16,3-7 0,7-12 15,4-8-15,8 7 16,11 6-16</inkml:trace>
  <inkml:trace contextRef="#ctx0" brushRef="#br0" timeOffset="269.62">9173 6644 0,'-10'-5'16,"67"55"-1,259 397 48,-229-326-48,-65-92-15,-22-29 0</inkml:trace>
  <inkml:trace contextRef="#ctx0" brushRef="#br0" timeOffset="30700.93">9208 8546 0,'0'3'16,"1"7"-16,-6-29 15,14 58-15,-6-26 16,17 43-1,-13-35 1,3 4 0,11 20-1,-7-24-15,-1-2 16,4-5-16,-3 0 16,-7-14-16,10 6 15,0-9-15,15-18 16,0 0-16,2-7 15,-3-1-15,-4-4 0,4-2 16,4-3-16,0-1 16,2-2-16,1-1 15,5 0-15,-3 2 16,0-1-16,-2 1 16,6 0-16,-4 2 15,0 1 1,-2 3-16,0 2 15,-1 0-15,-2 5 16,-1 0-16,-6 4 16,-2 3-16,-2-1 15,2 4-15,-20 13 0,10-6 16,2 0-16,1 2 16,-2-1-16,0 2 15,-12 4-15,10-3 0,-13 4 16,-2 2-16,2 0 15,8-6-15,-10 6 16,0 0-16,0 0 16,2 0-16,-1 0 15,-1 0 1,1 0-16,0 0 16,-1 0-16,0 0 15,0 0-15,0 0 16,0 0-16,0 0 15,0 0-15,0 0 16,0 0-16,0 0 16,0 2-16,0-1 0,-1 2 15,8-3-15,-7 0 0</inkml:trace>
  <inkml:trace contextRef="#ctx0" brushRef="#br0" timeOffset="38742.93">15012 9905 0,'3'-5'0,"-3"5"15,0 0-15,0 0 16,-7 60-16,9-15 16,-1-6-16,-1 4 0,-6 4 15,-3 2-15,-2 1 16,2 1-16,4 6 15,3 0-15,2 1 16,-1 1-16,-4 0 16,-3 2-16,-7 2 15,1 1 1,-4 6-16,-3 1 16,-2 0-16,-4-3 15,13-33-15,14-35 0</inkml:trace>
  <inkml:trace contextRef="#ctx0" brushRef="#br0" timeOffset="45349.13">11398 9997 0,'0'0'15,"0"0"-15,0 0 16,0 0-16,9-5 16,-4 8-16,67 67 31,-40-32-31,1 7 16,-3 4-16,0 4 0,0 3 15,4-1-15,38 49 16,-34-56-1,-1-4-15,-2-4 16,-3-6-16,-5-7 16,-3-5-16,-19-18 15,8 6-15,2-5 0,-1-4 16,15-19-16,-13-10 16,-6 16-16,-10 12 0</inkml:trace>
  <inkml:trace contextRef="#ctx0" brushRef="#br0" timeOffset="45580.94">11931 10110 0,'0'0'15,"-34"29"-15,5-5 0,-159 121 32,136-106-32,0-5 15,1-7-15,10-7 16,19-10-16,22-10 0</inkml:trace>
  <inkml:trace contextRef="#ctx0" brushRef="#br0" timeOffset="45919.63">10779 10313 0,'0'0'16,"6"20"-16,-12-40 15,20 97 1,-18-40-16,-6 4 16,-7 2-16,-7 0 15,-5-2-15,-11-2 16,0 0-16,-13-2 15,-1-6-15,-3-10 16,-1-9-16,28-7 16,30-5-16</inkml:trace>
  <inkml:trace contextRef="#ctx0" brushRef="#br0" timeOffset="46668.77">10270 10394 0,'0'0'0,"0"0"16,0 0-16,0 0 15,13 63-15,-21-18 16,-191 174 46,187-219-46,12 0-16</inkml:trace>
  <inkml:trace contextRef="#ctx0" brushRef="#br0" timeOffset="46885.02">10260 10009 0,'2'0'0,"-1"0"16,0 0-16,-2 1 15,-1 1-15,-2 1 16,4-3-16,0 0 15</inkml:trace>
  <inkml:trace contextRef="#ctx0" brushRef="#br0" timeOffset="47725.31">9767 10331 0,'-5'3'15,"3"-4"-15,9-1 16,-7 2-16,0 0 0,0 0 15,-37-52-15,27 40 16,1-2-16,1 1 16,2 0-16,6-1 15,6 3-15,4-1 16,2 5-16,-5 5 16,11-2-16,-14 7 0,12-2 15,-2 6-15,-3 4 16,-2 8-16,-5 0 15,-5 28-15,-6-8 16,-4 0-16,-3-1 16,0-2-16,-1-1 15,2 1 1,2-3-16,0 0 16,4-3-16,3-2 15,4-20-15,1 11 16,1 0-16,4 3 15,1 1-15,4 0 16,1 0-16,3-4 0,-1 0 16,2 0-16,-2-2 15,1 1-15,-4 1 16,-1 0-16,-3 0 0,-5 1 16,-4-1-16,-20 19 15,-4-11-15,-4-2 16,-6-2-16,-3-6 15,-3-3 1,-1-2-16,2-7 16,1-3-1,3-2-15,-2-6 0,4-1 16,1-7-16,9-1 16,0-3-16,3-6 15,-1 0-15,4-4 16,1-1-16,6-5 0,2 0 15,6-2-15,2-3 16,7 0-16,4-1 16,3-1-16,2-1 15,1-2-15,4-3 16,3-6-16,-11 26 16,-11 27-16</inkml:trace>
  <inkml:trace contextRef="#ctx0" brushRef="#br0" timeOffset="48706.19">8810 10605 0,'1'4'0,"-1"-5"0,0 1 15,0 0-15,-1 2 16,1-15-16,0 13 16,0 0-1,0 0-15,0 0 16,-50 20-16,100-40 31,-50 20-31,0 0 0,0 0 16,0 0-16,-65-19 15,75 6-15,0 12 16,10-7-16,3 7 16,-2 6-16,-2 5 15,-3 4-15,-4 5 16,-4 27-16,-8-7 0,-7 0 15,-7-3-15,-7-2 16,-8-6-16,-6-6 16,-4-7-16,-2-8 15,3-9-15,18 0 16,20 2-16</inkml:trace>
  <inkml:trace contextRef="#ctx0" brushRef="#br0" timeOffset="49330.17">8205 10315 0,'0'0'0,"0"0"15,0 0-15,0 0 16,51-46-16,-15 27 16,-4 12-1,-3 7-15,-7 7 16,-6 8-16,-13-10 16,1 33-16,-12-1 15,-6 5-15,-14 7 16,-10 5-16,-8-2 15,1 1-15,5-4 16,6-3-16,8-8 0,8-4 16,8-6-16,8-23 15,1 8-15,3-1 16,5-4-16,2-8 16,33-2-16,-7-4 15,-5-2-15,-9-4 16,-15 9-16,0-6 0,-4-2 15,-6-3-15,-25-12 16,-2 5-16,-3-1 16,-5 1-16,-3-1 15,1-1-15,7-2 16,-2-4-16,0-1 16,3-6-1,8-2-15,7-4 16,5-5-16,4 0 15,3-3-15,-1 1 0,4-1 16,0 0-16,8-1 16,4-1-16,2 1 15,-2 2-15,-4 25 16,-5 24-16</inkml:trace>
  <inkml:trace contextRef="#ctx0" brushRef="#br0" timeOffset="50094.9">7527 10197 0,'16'64'0,"-15"-61"16,-2 10-16,2 5 15,-3 1-15,-1 4 16,-10 19-16,-4-11 16,-4-5-16,17-18 15,-9 5-15,-4 0 0,-2-2 16,-1-2-16,-27 5 0,37-10 15,-12 3-15,2-3 16,3 1-16,10-2 16,-9 3-16,11-2 15,-12 5-15,11-7 16,-14 10-16,-1-2 16,-22 8-1,11 1-15,3 1 16,1 2-16,3 2 15,1-1-15,-5 1 16,-5-2-16,1 2 16,1-1-16,9-1 15,4 0-15,16-18 16,-5 12-16,5-1 0,4 1 16,5 0-16,3 4 15,4-3-15,4 3 16,1-2-16,1 3 15,16 17-15,-7-9 16,-2 0-16,-11-3 16,-13-19-1,2 8-15,-4 0 16,-5 1-16,-21 13 16,-7-9-16,-7-8 15,-3-4-15,-5-10 16,-4-6-16,4-7 15,-2-8-15,4-3 16,2-8-16,4-9 0,9-11 16,4-10-16,15-11 15,12-10-15,12-15 16,13-6-16,9-7 16,-15 57-16,-19 56 0</inkml:trace>
  <inkml:trace contextRef="#ctx0" brushRef="#br0" timeOffset="52702.52">8655 6572 0,'0'1'0,"-1"1"0,1-7 16,-5 10-1,-9 1 1,-65 40 15,46-23-31,3 0 0,4 0 16,8 0-16,15-17 15,-4 9-15,2 0 16,4 0-16,5 1 16,5-2-16,5-3 15,3 0-15,3-4 16,2 0-1,-2-2-15,1-1 16,-14-2-16,9 6 16,-15-4-16,3 8 15,-7 1-15,-29 11 16,26-16-16,-10 4 0,1-1 16,3-2-1,8-6-15,-3 7 0,7-9 0,1 0 16,1-1-1,2-1-15,0 0 0,-1 5 16,1-4-16,2-1 16,0 4-16,-4-5 15,-1 2-15,-2 2 16,-2-2 0,-5 0-16,-1 1 15,-31-1-15,6 0 16,0-3-16,-1 1 15,-1-4-15,3 2 16,6-2-16,0-5 16,18 9-16,-7-8 15,-16-17-15,24 18 0,-5-8 16,0-3-16,-5-24 16,8 9-16,-3-2 15,5 4-15,2 1 16,6 24-16,-2-10 15,0-2-15,1 0 16,0 0 0,1 7-16,0-1 15,0 7-15,-1-2 16,1 3-16,1 6 16,-2 6-16,1 3 15,-3 28-15,2 2 16,-2 4-16,-1 1 15,1-1-15,-2-3 0,-3-4 0,-2-2 16,-2-5-16,-5-5 16,-1-3-1,-8-5-15,1-5 0,-4-7 16,-1-2-16,-5-6 16,2-2-16,4-4 15,3 0-15,21 8 0,-9-6 16,1-1-16,0-2 15,0 2-15,7 2 16,2 3-16,2 2 16,-5-4-16,6 6 15,1 3-15,-1 2 16,-7 1 0,1 3-16,-4 5 15,-21 14-15,1-7 16,-2-2-16,-2-4 15,-1 0-15,3-2 16,4-2-16,5-4 16,19-5-16,-3 1 15,3-2-15,2 1 0,-9 2 16,11 1-16,2-2 16,-7 6-16,8 4 15,7 1-15,4-1 16,23 18-16,-14-6 15,-3 0-15,-12-18 16,3 11 0,-5-1-16,-6 23 15,-11-12-15,-7 1 0,-7-4 16,-9-7-16,-6-5 16,-11-4-16,-1-7 15,-8-6-15,1-10 16,0-6-16,6-7 15,0-9-15,9-7 0,4-7 16,8-4-16,9-5 16,10-8-16,14-5 15,0 36-15,0 36 16</inkml:trace>
  <inkml:trace contextRef="#ctx0" brushRef="#br0" timeOffset="53025.6">8692 5887 0,'-48'44'0,"6"-12"0,4 0 16,-21 14-16,-4 7 15,-6 4-15,-7-2 16,2-9-16,37-21 15,37-25-15</inkml:trace>
  <inkml:trace contextRef="#ctx0" brushRef="#br0" timeOffset="53304.3">8603 6354 0,'0'0'16,"0"4"-1,0-8-15,-1 14 16,0-8-16,1-2 0,0 0 16</inkml:trace>
  <inkml:trace contextRef="#ctx0" brushRef="#br0" timeOffset="53643.08">8397 5676 0,'-26'26'0,"-17"14"15,5-3-15,-18 12 0,1 6 16,-6-2-16,4-7 15,28-22-15,29-24 0</inkml:trace>
  <inkml:trace contextRef="#ctx0" brushRef="#br0" timeOffset="53959.68">7909 7566 0,'0'0'0,"19"-2"0,-38 4 16,139-41-1,-70 12 1,-25 14-16,-25 13 0</inkml:trace>
  <inkml:trace contextRef="#ctx0" brushRef="#br0" timeOffset="54276.24">7202 6584 0,'0'-7'0,"0"14"31,1-11-16,-1 4-15</inkml:trace>
  <inkml:trace contextRef="#ctx0" brushRef="#br0" timeOffset="54746.51">6592 6970 0,'0'0'0,"0"1"16,0-1-16,0 2 15,0-6-15,0 4 16,0 0-16,0 0 16,0 0-16,0 0 0,0 0 15,-62 22-15,44-25 16,12-1-16,-9-3 16,14 3-16,-9-6 15,11 6-15,-3-5 0,7 9 16,0 1-1,5-2-15,2 6 0,4 7 0,-3 5 16,9 24 0,-3-4-16,-2 2 15,-7 5-15,-9 5 0,-17 4 16,-16 6-16,-19 7 16,-11-2-16,-13-5 15,37-28 1,38-31-16</inkml:trace>
  <inkml:trace contextRef="#ctx0" brushRef="#br0" timeOffset="55348.46">6171 6689 0,'0'0'0,"0"0"16,0 0-1,0 0 1,34 41-16,-24-6 0,-4 4 15,-6 154 17,0-187-17,2 13-15,2-5 0,3-3 16,-2-13-16,-1 8 16,-4-6-16</inkml:trace>
  <inkml:trace contextRef="#ctx0" brushRef="#br0" timeOffset="55712">6655 6222 0,'-5'4'0,"5"-4"0,10 0 16,-20 0 0,10 0-16,0 0 0,-18 87 15,-9-57-15,-6-4 16,-7-2-16,-1-5 16,-7-4-16,-2-4 15,-1 0-15,-4-4 16,6-3-16,-3 2 15,5-3 1,4 3-16,4-1 16,1 2-16,6 5 15,3 4-15,4 5 16,3 3-16,2-4 16,11-9-16,9-11 0</inkml:trace>
  <inkml:trace contextRef="#ctx0" brushRef="#br0" timeOffset="55981.59">5942 7003 0,'0'0'0,"-6"11"0,12-22 0,-43 69 15,14-25 1,-3 0-16,-7 2 0,-1-6 15,-4-1-15,-6-8 16,2-5-16,4-7 16,-1-9-16,5-12 15,2-12 1,6-11-16,12 17 16,14 19-16</inkml:trace>
  <inkml:trace contextRef="#ctx0" brushRef="#br0" timeOffset="56235.62">5491 6259 0,'0'0'0,"18"98"15,-15-55 1,-1 15-16,0 139 31,0-131-31,9 170 47,-11-220-47,0-16 16</inkml:trace>
  <inkml:trace contextRef="#ctx0" brushRef="#br0" timeOffset="56837.54">5210 6974 0,'0'0'0,"-29"0"16,58 0-16,-29 0 16,0 0-16,-99-18 0,94 15 15,-16-7-15,9-1 16,6-2-16,7-1 15,4 0-15,4 0 16,5 2-16,2 2 16,1 2-16,3 3 0,-13 6 15,17 0-15,-4 4 16,-4 3-16,-5 4 16,-5 3-16,-5 2 15,-5 1-15,-17 22 16,-1-13-16,-5 1 15,-2-1 1,-2-2-16,0-1 16,0-3-16,-1 2 15,5-3-15,3 2 16,6-1-16,12-16 16,-4 10-16,0 2 15,0 2-15,1 2 16,1 3-16,1 2 0,8 23 15,1-11-15,3 0 16,0-3-16,1-2 16,-5-25-16,3 10 15,-2 1-15,-2-3 16,2-8-16,-2-8 0</inkml:trace>
  <inkml:trace contextRef="#ctx0" brushRef="#br0" timeOffset="57285.65">4541 7141 0,'0'0'15,"0"0"-15,0 0 16,0 0 0,0 0-16,0 0 15,0 0-15,0 0 16,0 0-16,0 0 15,0 0-15,0 0 16,-23-36-16,46 72 0,-23-36 16,0 0-16,-2-47 15,12 52-15,-3 7 0,-6 30 16,-9-4-16,-7 6 16,-2-1-16,-10-1 15,-2-7-15,-3-7 16,4-8-16,-3-9 0,1-11 15,15 0-15,15 0 16</inkml:trace>
  <inkml:trace contextRef="#ctx0" brushRef="#br0" timeOffset="58003.5">4249 7119 0,'0'-7'0,"0"5"15,0 11-15,0-9 16,0 0-16,0 0 0,2-68 16,-1 51-16,-2 2 15,-2 1-15,-2-1 16,-1 2-16,-1 3 15,2 6-15,-6-4 16,5 8-16,-8-1 0,0 6 31,1 4-31,1 8 16,-7 26-16,5-6 0,-4-1 16,-3-1-16,-1-2 15,2-5-15,3-2 16,-1-4-16,-5-5 15,17-14-15,-10 3 16,-4-2-16,-22-8 0,28 2 16,-32-17-16,15-8 15,4-5-15,5-9 16,1-4-16,9-3 16,0-1-16,-1 0 15,1-2-15,2 2 16,5 1-16,-1 6 0,0 3 15,1 5-15,0 5 16,3 24-16,-2-10 16,2 9-16,-1-2 15,2 1-15,-1 7 16,2 3-16,0 7 16,0 35-1,-3-3-15,0 7 16,0 3-16,3 1 15,-6-1-15,-4-5 16,-5-1-16,-4 0 16,-1-2-16,-7-3 15,-4-5-15,-3 0 16,-2-1-16,-4-2 0,-3-4 16,-2-8-16,4-12 0,2-15 15,18 5-15,21 1 16</inkml:trace>
  <inkml:trace contextRef="#ctx0" brushRef="#br0" timeOffset="58257.5">3360 6776 0,'0'0'0,"0"0"0,0 0 16,22 53-16,-8-9 15,-3-4-15,-2 2 16,-3 2-16,-1-2 16,-4-3-16,2 0 15,-6-4-15,-16 15 31,12-40-31,7-10 0</inkml:trace>
  <inkml:trace contextRef="#ctx0" brushRef="#br0" timeOffset="58805.96">2895 7206 0,'-27'74'0,"23"-45"15,1 45 1,10-42-16,-5-27 15,5 11-15,2-3 16,1-3-16,-4-6 16,7 2-1,-9-6-15,-1-2 16,11 4-16,-13-5 16,-2 1-16,5 0 15,-8 3-15,-4 2 16,-2 0-16,-31 19 15,7-1-15,0 1 16,3 2-16,2 1 0,8 2 16,2 0-16,2-1 15,5 4-15,3 1 16,3 1-16,6-1 16,2 0-16,2 1 0,2 3 15,3 3-15,2 0 16,3 4-1,3-1-15,4 3 16,3-1-16,0-4 16,-12-19-16,-12-20 15</inkml:trace>
  <inkml:trace contextRef="#ctx0" brushRef="#br0" timeOffset="59006.57">3365 8277 0,'102'-9'0,"-60"3"0,25-1 0,-5 0 31,150-19-15,-212 26-16</inkml:trace>
  <inkml:trace contextRef="#ctx0" brushRef="#br0" timeOffset="62101.05">8833 8584 0,'0'0'0,"0"0"16,-44 28-16,2-1 0,-3-7 16,-11 4-16,-7-2 15,-8-1-15,-5-3 16,-2-4-16,-7-3 16,2-3-16,0-6 0,3-4 15,5-6-15,10-8 16,7-3-16,4-7 15,8-2-15,10-6 16,10-3-16,7-1 16,6-2-16,7 1 15,6-2 1,6 2-16,8 1 16,6 2-16,-10 17 15,-10 19-15</inkml:trace>
  <inkml:trace contextRef="#ctx0" brushRef="#br0" timeOffset="62455.39">8278 8200 0,'3'-1'0,"-20"9"16,17-8-16,69-38 15,-50 23-15,-1 0 16,-3-2-16,-3 2 16,-7-18-1,-13 19 1,-30-1-16,-3 9 15,-7 8 1,-6 6-16,-2 5 0,0 3 16,-4-1-16,4 0 15,27-7-15,29-8 16</inkml:trace>
  <inkml:trace contextRef="#ctx0" brushRef="#br0" timeOffset="62687.24">7209 8543 0,'-3'13'15,"6"-26"-15,-3 13 16,18 69-1,2-30-15,-6-1 16,-6 7-16,-14 8 16,-16 6-16,-14 0 0,17-28 0,19-31 15</inkml:trace>
</inkml:ink>
</file>

<file path=ppt/ink/ink25.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23T14:23:21.323"/>
    </inkml:context>
    <inkml:brush xml:id="br0">
      <inkml:brushProperty name="width" value="0.05292" units="cm"/>
      <inkml:brushProperty name="height" value="0.05292" units="cm"/>
      <inkml:brushProperty name="color" value="#FF0000"/>
    </inkml:brush>
    <inkml:context xml:id="ctx1">
      <inkml:inkSource xml:id="inkSrc79">
        <inkml:traceFormat>
          <inkml:channel name="X" type="integer" max="1360" units="cm"/>
          <inkml:channel name="Y" type="integer" max="768" units="cm"/>
          <inkml:channel name="T" type="integer" max="2.14748E9" units="dev"/>
        </inkml:traceFormat>
        <inkml:channelProperties>
          <inkml:channelProperty channel="X" name="resolution" value="19.29078" units="1/cm"/>
          <inkml:channelProperty channel="Y" name="resolution" value="19.29648" units="1/cm"/>
          <inkml:channelProperty channel="T" name="resolution" value="1" units="1/dev"/>
        </inkml:channelProperties>
      </inkml:inkSource>
      <inkml:timestamp xml:id="ts1" timeString="2024-10-23T15:42:47.827"/>
    </inkml:context>
  </inkml:definitions>
  <inkml:trace contextRef="#ctx0" brushRef="#br0">10350 7112 0,'2'-3'0,"-2"3"15,0 0 1,0 0-16,0 0 31,4-19-31,-14-3 31,2 20-31,-25-5 16,-6 4-16,-1 3 16,-6 3-16,-4 0 15,-9 1-15,1 0 16,-8-3-16,3 0 15,-7 1-15,-1 0 16,-5 1-16,-7 0 0,-6 1 16,-1 4-16,-3-2 15,-4 1-15,-4 0 16,-1-1-16,1 1 0,1-1 16,-6 2-16,-2-3 15,3 2-15,6-1 16,1-1-1,3 2-15,5-1 16,4-1-16,5 1 16,3 0-16,7-1 15,2 1-15,10-5 16,3 4-16,8-3 16,6-1-16,12 1 15,21-1-15,-5 1 0,6-2 16,2 0-16,6 0 15,0 0-15,0 0 16,-3 1-16,-17-1 16,20 0-16,0 0 15,-1 2-15,1-2 16,0 0-16,0 0 0,0 0 16,0 0-16,0 0 15,0 0-15,0 0 16,0 0-16,0 0 15,1 0-15,-1 0 16,0 0-16,0 1 16,-1 2-1,-14 2-15,9 0 16,-4-1-16,10-4 0</inkml:trace>
  <inkml:trace contextRef="#ctx0" brushRef="#br0" timeOffset="2855.95">30735 7219 0,'1'-3'0,"-1"3"16,0 0-16,0 0 31,0 0-31,0 0 0,0 0 16,0 0-1,0 0-15,0 0 16,0 0-16,0 0 16,-106-10-1,58 13-15,-4 2 0,-3 1 16,-3 0-16,-1 0 15,-15-1-15,-2 0 16,-21 0 0,3-1-16,-2-1 15,8 0-15,2 1 16,4-2-16,-3 0 16,4 2-16,-3 1 15,-1 0 1,1 0-16,-2 0 15,-2 0-15,2 3 16,0-1-16,6 4 16,4-1-16,7-5 15,33-2-15,36-3 16</inkml:trace>
  <inkml:trace contextRef="#ctx0" brushRef="#br0" timeOffset="7656.16">24564 6968 0,'-2'0'0,"-6"-1"31,31 1-31,-23 0 16,-33-4-16,25 2 16,6 1-16,-3 1 15,-24-1 1,-23 1 0,6 0-16,-59 1 15,46 0-15,-4 1 0,-4 0 16,-7 1-1,-12-1-15,-9-1 16,-6 1-16,8-1 16,2 0-16,4-2 15,3 0-15,-1 1 16,0-2-16,-1 2 0,2-2 16,-2 0-16,1-2 15,5 0-15,-2 1 16,2-2-16,3 2 15,1-3-15,4 1 16,-3 2-16,4 2 16,-2 0-1,7 2-15,2 0 16,6 1-16,8-4 16,23 2-16,27 0 15</inkml:trace>
  <inkml:trace contextRef="#ctx0" brushRef="#br0" timeOffset="12308.1">16107 7174 0,'0'0'0,"-41"8"16,82-16-16,-121 16 16,34-12-16,6-1 15,-7 1-15,0-1 16,-3 1-16,-1-3 16,-2-1-16,-5 5 0,-2 0 15,-3 5-15,-1-2 16,-3-5-16,0 0 15,-4-3-15,0 1 16,-3 2-16,3-1 16,-7 0-16,2-3 15,-6 1 1,2 1-16,-2 0 16,0 0-16,2 2 15,-2-2-15,0 2 16,-1-2-16,-1 1 15,6 0-15,-3 0 16,4 0-16,1 0 16,0-2-16,5 1 0,1-1 15,4 1-15,2 0 16,0 4-16,4 0 16,-2 2-16,4 1 15,3 4-15,3-1 16,6 2-16,3-4 15,22 1 1,21-2-16</inkml:trace>
  <inkml:trace contextRef="#ctx0" brushRef="#br0" timeOffset="19447.33">19918 8329 0,'0'0'0,"0"0"16,-14 12 0,-43 32-1,24-21-15,-2 2 16,-2 2-16,-7 4 16,-2 1-16,-6 2 0,0-1 15,-1-3-15,2-2 16,0-4-16,2-1 15,-4-6-15,3 0 16,-5-3-16,0-5 16,-3 0-16,-1-2 0,0-3 31,1-4-31,-1-3 16,1-5-16,-1-5 15,3-3-15,3-4 16,3-2-16,1-4 0,0-3 15,7-3-15,7-6 16,4 0-16,2-6 16,2-2-16,9 0 0,2-3 15,4 0-15,0-3 16,5 2-16,0 3 16,6 2-16,1 1 15,2 0-15,-3 9 16,-1 6-16,-3 1 15,3 21-15,-16-30 0,10 22 16,8 15-16</inkml:trace>
  <inkml:trace contextRef="#ctx0" brushRef="#br0" timeOffset="19895.48">18948 8262 0,'10'-3'0,"6"-11"16,-42 31-1,78-65-15,-39 29 16,1-2-16,-1 0 15,-2-2-15,1-22 16,-11 24 0,-3-1-16,-4 2 0,-22-11 15,-7 16-15,-9 1 16,-4 8-16,-3 5 16,-5 0-16,28 1 0,28 0 15</inkml:trace>
  <inkml:trace contextRef="#ctx0" brushRef="#br0" timeOffset="20249.86">17772 8423 0,'-21'-21'0,"63"67"16,-34-36-16,17 29 15,-10-10-15,-3 0 16,-10-19-16,0 9 15,-34 45 1,5-41-16,-2-3 16,-9-6-16,-1-14 15,2-5 1,19 3-16,18 2 16</inkml:trace>
  <inkml:trace contextRef="#ctx0" brushRef="#br0" timeOffset="20698.04">17436 8451 0,'-45'17'0,"16"-6"0,-11 15 15,10 2-15,-8 8 16,0-7-16,7-2 15,5 2 1,9 5-16,5 0 16,9-5-16,7-5 15,8 0 1,3 4-16,2 3 0,0-6 16,-1-5-16,-12-18 15,5 10 1,-3 0-16,-8 18 0,-13-8 15,-11-6-15,-8-9 16,-14-9-16,-4-4 16,-5-3-16,2-3 15,-1-3 1,0-10-16,6-13 16,6-5-1,16-2-15,14-3 16,10-2-16,8-6 15,8 4-15,6-2 16,4 7-16,1 3 16,-11 23-16,-12 21 0</inkml:trace>
  <inkml:trace contextRef="#ctx0" brushRef="#br0" timeOffset="21184.13">16293 8689 0,'0'0'0,"-26"20"16,26-20-16,-8 6 16,0 1-16,8-7 15,0 0-15,0 0 16,0 0-16,-4 2 15,-4 3 1,8-5-16,-2-2 16,0 1-16,-1-1 15,-8 1-15,7-4 16,-10-1-16,11 1 16,-7-7-16,10 8 15,-5-10-15,8 1 16,2 9-16,3-6 0,-5 10 15,0 2-15,8-3 16,-3 7-16,-2 8 16,-10 27-16,-8-3 15,-11 0-15,-5 0 16,-5-1-16,0-1 0,1-6 31,-1-7-31,-3-8 16,5-8-16,6-7 0,10 0 15,15 0-15</inkml:trace>
  <inkml:trace contextRef="#ctx0" brushRef="#br0" timeOffset="21685.63">15790 8380 0,'0'0'15,"0"0"-15,-24 69 16,6-30-16,-9 6 16,-9 5-16,-9-1 15,-2 0-15,-2-1 16,-8-3-16,-4-2 15,-7-5 1,-3-6-16,-5-5 16,4-5-16,-8-6 15,7-5-15,-3-7 16,8-4-16,1-4 16,2-6-16,4-2 15,4-5-15,7-2 0,6-3 16,6-6-16,8-1 15,5-1-15,8-3 16,7-1-16,8 0 16,2-4-16,2-1 0,0 0 15,0-2 1,-2 1-16,-2-1 0,-1 1 16,-1 1-1,-1 2-15,-2 1 16,3 2-16,3-3 15,1 20-15,0 17 16</inkml:trace>
  <inkml:trace contextRef="#ctx0" brushRef="#br0" timeOffset="21955.31">15432 7832 0,'2'1'0,"-5"-4"0,-2 34 15,-17-14 1,13-8-16,9-9 0</inkml:trace>
  <inkml:trace contextRef="#ctx0" brushRef="#br0" timeOffset="22256.22">15042 8353 0,'40'-16'0,"33"-2"16,-52 13-1,0-4-15,-14 0 16,-2-4-1,-21-15-15,-7 7 16,-8 6-16,4 2 16,0 7-16,19 6 15,-33 5-15,7 2 16,5 1-16,14-3 0,15-5 0</inkml:trace>
  <inkml:trace contextRef="#ctx0" brushRef="#br0" timeOffset="22757.72">14014 8840 0,'0'0'16,"-67"-13"-16,58 9 0,-9-5 16,-1 1-16,-1-3 15,-22-13-15,33 16 16,-18-23-16,19 21 16,1-9-16,5-3 15,13-22-15,7 11 16,3 1-16,4 6 0,5 8 15,2 9-15,0 6 16,-7 7-16,-4 7 16,-17-9-16,4 11 15,-1 24-15,-6-1 16,-4 2-16,-5-1 16,-7-4-1,-5-2-15,-4-3 16,-10-1-16,-8-6 15,-8-1-15,-2-8 16,1-6-16,-4-8 0,8-12 16,9-10-16,9-13 15,15 19-15,14 18 16</inkml:trace>
  <inkml:trace contextRef="#ctx0" brushRef="#br0" timeOffset="22989.63">13559 8119 0,'0'0'16,"21"14"-16,-11-4 16,17 29-16,-6 1 15,-4 11-15,-6 5 16,-9 7-16,-6 2 15,-4 1-15,0-3 16,-1-3-16,4-9 0,4-8 16,3-11-16,-2-26 15,1 9-15,0-9 0,-1-6 16</inkml:trace>
  <inkml:trace contextRef="#ctx0" brushRef="#br0" timeOffset="23691.71">12923 8228 0,'-1'5'16,"13"-19"-16,-74 161 31,53-107-31,3 0 15,10-2-15,5-3 16,3-7-16,2-4 0,-10-19 31,7 7-31,5-2 16,2-2-16,3-2 16,3-1-16,-3-4 0,-9 1 15,-4-2-15,-3 0 16,8 0-16,-18 1 15,-4 1-15,-22 9 16,1 0-16,-5 3 16,-2 3-16,0 2 15,0 1-15,-4 4 0,0 2 16,3 1-16,1 4 16,3 1-16,4 2 15,2 1-15,3 4 16,-3 2-1,0 2-15,1 2 16,0-24-16,4 51 16,3-23-16,3 0 15,2 0-15,2 0 16,0-2-16,-8-4 16,-3-2-16,-4-3 15,2-5-15,-3-5 0,-1-9 16,1-8-16,2-8 15,-1-13-15,0-12 16,15 11-16,13 11 0</inkml:trace>
  <inkml:trace contextRef="#ctx0" brushRef="#br0" timeOffset="24293.51">11966 8892 0,'0'0'0,"0"0"16,0 0-16,-2 22 15,0-19-15,6-28 16,-4 25-16,0 0 15,-26 46-15,12-40 16,9-6-16,-10 0 0,10-3 16,-8-3-16,4-3 15,5-3-15,5-1 16,4-1-16,3 2 16,2 0-16,-3 11 15,7-6-15,-9 8 16,10 2-1,-4 6-15,-4 6 16,-1 28-16,-7-6 16,-3 1-16,-6-1 15,-8-2-15,-2-4 16,-5-5-16,-2-4 16,-4-7-16,-6-5 0,-1-4 15,0-6-15,1-7 16,-1-7-16,0-8 15,4-8-15,4-9 16,0-3-16,4-9 16,8-3-16,7-7 15,6-2-15,3-2 0,2-1 32,2 0-32,1 1 0,5-1 15,3-3-15,3-3 16,-8 34-16,-6 38 15</inkml:trace>
  <inkml:trace contextRef="#ctx0" brushRef="#br0" timeOffset="24478.51">11771 7764 0,'0'0'0,"0"0"0,0 0 16,0 0-16,19 7 0,-20-3 16,4 1-16,-3-5 0</inkml:trace>
  <inkml:trace contextRef="#ctx0" brushRef="#br0" timeOffset="25111.6">11087 8392 0,'0'2'0,"-2"-10"16,5 40-16,-5-15 15,-5 30-15,-6-5 16,-2 8-16,-2 0 16,0 2-1,1-3-15,1 0 0,1-2 16,0 0 0,1-1-16,3-4 15,8 0-15,5-4 16,6-3-16,7 0 15,1-4-15,1-3 16,-5-2-16,1 1 16,-11-20-16,4 10 15,0 3-15,0 2 0,-2 1 16,-2 1-16,-6-1 16,-22 16-16,-4-13 0,-6-4 15,0-6 1,0-4-16,-7-5 0,-5-3 15,-3-4 1,8-4 0,-3-10-16,3-1 0,0-8 15,3-2 1,4-6-16,7-5 0,8-6 16,3-6-16,4-1 15,-1-2-15,5-4 16,2-2-16,4-1 15,-2 0-15,3-2 0,7-2 16,9-1-16,6-4 16,2-1-16,1 1 15,-11 32-15,-12 35 16</inkml:trace>
  <inkml:trace contextRef="#ctx0" brushRef="#br0" timeOffset="25280.98">10835 7953 0,'0'0'0,"0"0"15,0 0-15,0 0 0</inkml:trace>
  <inkml:trace contextRef="#ctx0" brushRef="#br0" timeOffset="35166.79">15648 10394 0,'-1'2'0,"1"-2"0,-1 1 15,0 2 1,-1 2-16,3 0 16,-1 4-16,1 1 15,0 3-15,-2 2 16,-11 24-16,-3-8 15,-18 31 1,14-35 0,13-24-16,-9 9 0,-23 4 0,27-12 15,-8-1-15,0-3 16,1-5-16,3-2 16,1-9-16,-11-26 15,4 3-15,-1-4 16,5 0-16,2-4 15,4 2-15,-1 0 0,3-1 16,0 3-16,0-3 16,-3 5-16,3-1 15,2 6-15,-1 2 16,3 1-16,0 4 16,5 23-16,-2-9 15,1 2 1,1 7-16,0 0 15,0 4-15,1-5 16,0 7-16,2 6 16,3-3-16,9 29 15,-5 2-15,-3 6 16,0 6-16,-3 2 16,0 4-16,0 0 0,-1 3 15,-6 2-15,-6-2 16,-7-3-16,2-3 0,-2-5 15,2-7 1,0-6-16,1-7 0,9-20 16,-6 7-1,0-1 1,1-3-16,4-5 0,-8 3 16,6-6-16,-11 1 15,0-4-15,-2-3 16,1-3-16,1 2 15,-2-1-15,6 3 16,7 4-16,-10-2 16,9 4-16,-14 0 0,0 4 15,2 4-15,0 6 16,4 3-16,-5 24 16,7-8-16,8-23 15,0 11-15,3-13 16,3-8-16</inkml:trace>
  <inkml:trace contextRef="#ctx0" brushRef="#br0" timeOffset="35345.23">15496 11080 0,'0'0'0,"-1"11"16,-2 2-16,0-1 16,2-4-16,1-8 15</inkml:trace>
  <inkml:trace contextRef="#ctx0" brushRef="#br0" timeOffset="37420.83">14297 10260 0,'9'10'15,"-31"-33"-15,10 14 16,12 9-16,-2-2 16,38 36-16,-36-34 15,0 0 1,0 0 0,-4 19-16,25 10 15,0 3-15,-1 3 16,-4-1-16,-3 4 0,-2 2 15,1 2-15,-1 1 16,3 2-16,-2 1 16,-2-1-16,-5 0 15,-6 1-15,-11 0 16,-7 2-16,-8 0 16,0-1-1,-7 1-15,-6-5 16,-6-12-16,24-14 15,22-17-15</inkml:trace>
  <inkml:trace contextRef="#ctx0" brushRef="#br0" timeOffset="38593.39">13891 10593 0,'1'0'0,"0"1"0,3 0 16,-2-1-16,-1 0 16,8 1-1,-8 1-15,-21-7 16,20 5-16,0 0 16,0 0-1,0 0-15,10 40 31,-22-31-15,10-9-16,0 2 16,0-4-1,0 2-15,-10 0 0,10-1 16,2-3-16,-7 0 16,7 1-16,-3-6 15,5 7-15,0-8 0,0 9 16,1-1-16,5-2 15,-2 5-15,5 1 16,1 5-16,-1 3 16,-2 5-16,-2 4 15,-6 25-15,-5-8 16,-3 4-16,-5-2 0,-10 2 16,-7-1-16,-3 1 15,5-2-15,-5-2 16,0-3-16,-3-6 15,5-3-15,4-10 0,20-13 16,-9 1 0,-1-6-1,9 1-15,7 3 0</inkml:trace>
  <inkml:trace contextRef="#ctx0" brushRef="#br0" timeOffset="38894.23">13452 10777 0,'0'0'0,"0"0"16,9 17-16,-38 109 62,13-92-62,-3-2 16,-2-1-16,-3-5 15,-2-3-15,3-8 16,18-13-16,-8 1 16,7-6-16,-5-6 15,5 4-15,6 5 0</inkml:trace>
  <inkml:trace contextRef="#ctx0" brushRef="#br0" timeOffset="39094.81">13434 10456 0,'0'0'0,"0"0"16,0 0-16,0 0 15,0 0-15,0 0 16,1-12-16,-3 12 16,2 0-1,0 0-15</inkml:trace>
  <inkml:trace contextRef="#ctx0" brushRef="#br0" timeOffset="39511.64">12979 10649 0,'0'0'0,"1"7"16,1 0-16,-5-21 15,3 14-15,9 53 16,-5-34-1,0 2-15,2 26 16,-6-9-16,-3 0 16,-6-1-16,-3-4 15,-4-2-15,0-5 16,-2-3-16,14-19 16,-9 8-16,-1-2 0,-2-1 15,-3-1-15,-2-2 0,-1-3 16,0-6-16,-1-2 15,1-6-15,2-5 16,1-2-16,-11-24 16,14 7-16,6-2 15,5-1-15,4-2 16,3-3 0,4 0-16,5-6 15,-4 25-15,-7 24 16</inkml:trace>
  <inkml:trace contextRef="#ctx0" brushRef="#br0" timeOffset="39712.17">12774 10442 0,'0'0'15,"0"0"-15,0 0 16,0 0-16,0 0 15,-4 25-15,8-50 16,-14 67-16,8-39 0,-1 4 16,3-7-16</inkml:trace>
  <inkml:trace contextRef="#ctx0" brushRef="#br0" timeOffset="40129.07">12386 10691 0,'0'0'16,"0"0"-16,0 0 16,0 0-16,0 0 15,0 0-15,-50 38 16,47-38-16,1-1 15,-1 1-15,3-2 16,-9 0-16,8-1 16,1 2-16,-6-5 15,7 3-15,0-6 16,6 7 0,7-5-16,-5 7 15,11-2-15,2 4 16,-1 5-16,-6 5 15,-3 24-15,-15-2 16,-11 6-16,-8 3 16,-10 3-16,-7-3 15,-9-1-15,0-7 0,1-9 16,1-10-16,23-8 0,23-8 16</inkml:trace>
  <inkml:trace contextRef="#ctx0" brushRef="#br0" timeOffset="41386.5">11735 10597 0,'21'-3'0,"-8"0"32,-15 5-32,-30 2 15,32-4-15,0 0 0,-26 46 16,-41 5-1,35-24-15,5-3 16,4-3-16,21-15 16,-4 7-16,3 0 15,7 0-15,6-2 16,5 0 0,5-4-16,1 0 15,2-1-15,-2-2 16,-12-4-16,5 3 15,-8-1-15,-4-1 16,-3 1-16,-3 0 16,5 5-16,-31 3 15,-5-5-15,-1-2 0,0 0 16,0-3-16,-1-2 16,1-2-16,3-3 15,8-3-15,3-4 0,15 11 16,-5-9-16,1-5 15,1-1-15,-2-28 16,4 9 0,2-1-16,0-1 15,0 1-15,9-1 16,3 2-16,5 1 16,-2 0-16,-1 1 15,-2 1-15,0 2 16,-3 2-16,-3 23 15,2-10-15,0-1 0,-1 2 16,1-1-16,0 4 16,-1 11-16,2-6 15,-3 10-15,-3 1 16,1 2-16,1-7 16,1 2-16</inkml:trace>
  <inkml:trace contextRef="#ctx0" brushRef="#br0" timeOffset="42467.66">10926 10763 0,'0'0'0,"0"0"0,0 0 16,0 0-16,0 0 15,0 0-15,0 0 0,-54-44 16,43 29-16,1-2 16,3-2-1,1-4-15,10-19 16,-5 32-16,6-10 0,6 4 16,1 5-16,0 2 31,-7 9-31,10-4 15,-12 10-15,9 0 16,0 7-16,-4 29 0,-6-5 16,-9 3-16,-4-1 15,-6-1-15,2-2 16,-2-1-16,-4-6 16,-1-2-16,-2-6 0,-2-6 15,-4-3-15,-4-4 16,-1-8-16,3-3 15,0-8-15,-5-4 16,0-4-16,2-2 16,8-1-16,5-2 15,16 18 1,-10-31-16,13 28 16,0-10-16,5-1 15,1 0-15,5 3 16,2 3-16,4 2 15,-8 12-15,11-3 16,-2 7-16,0 7 16,5 26-16,-6-3 0,-3 1 15,-3-1-15,-2 0 16,-4-4-16,-9-1 16,-7-5-16,12-21 15,-11 11-15,-2-2 16,-1-3-16,-19 2 15,0-6-15,0-4 0,3-6 16,3-1-16,-2-4 16,-1-2-16,4-1 15,1 1-15,23 11 0,-11-7 16,2 3-16,7 2 16,-6 0-16,7 5 15,3 2 1,-9 1-16,0 5 15,2 7-15,0 28 16,6-10-16,2-26 16,-1 12-16,2-14 15,0-7-15</inkml:trace>
  <inkml:trace contextRef="#ctx0" brushRef="#br0" timeOffset="42953.64">10779 9946 0,'0'0'0,"1"12"16,-2-24-1,6 118-15,-8-57 16,2 5-16,-2 2 16,-1-2-16,-7 56 31,8-60-31,2-8 15,2-7-15,-1-5 16,1-15-16,-1-15 0</inkml:trace>
  <inkml:trace contextRef="#ctx0" brushRef="#br0" timeOffset="43292.43">10366 10306 0,'0'0'0,"0"0"16,0 0-16,-1 1 16,2-2-16,-2 2 15,1-1-15,0 0 0</inkml:trace>
  <inkml:trace contextRef="#ctx0" brushRef="#br0" timeOffset="44257.69">9642 10467 0,'0'0'0,"0"0"15,0 0 1,0 0-16,52 40 0,-36-27 16,23 20-16,-11-8 15,2 2-15,-6-1 16,-5 2-16,-16-22 15,4 11 1,-3 0-16,-3 0 16,-3 0-16,-4-2 15,-5-1-15,-7-7 16,-29-2-16,7-8 16,3-2-16,3-7 15,5-3-15,6-5 16,4-2-16,2-1 0,15 17 15,-4-11-15,2-1 16,3-1-16,6 1 16,4 0-16,6 3 15,4 5-15,1 5 16,1 5-16,-3 6 16,-2 7-16,-1 27 0,-10-3 15,-8 4-15,-7 0 16,-8-2-16,-5-2 15,-3 0-15,-1-2 0,0 0 16,-1-3 0,-2-2-16,1-1 15,3-4 1,6-4-16,4 0 16,10-16-16,-3 9 15,0 0-15,1 1 0,0 2 16,0 3-16,1-1 15,-9 20 1,-2-6-16,-4-3 0,-6 1 16,-3-3-16,-2-2 15,-3-3-15,-2-9 0,1-12 16,4-15-16,16 8 16,17 5-16</inkml:trace>
  <inkml:trace contextRef="#ctx0" brushRef="#br0" timeOffset="44627.76">8918 10609 0,'0'0'0,"0"0"16,0 0-16,9 24 16,-2-13-1,5 3-15,17 21 16,-8-7-16,-2 4 15,-7-3-15,-7 1 16,-7-2-16,-3 1 16,-5-1-16,-8-1 15,-4-2-15,-9-5 16,-5-8-16,-6-9 0,3-10 16,17 4-16,22 3 15</inkml:trace>
  <inkml:trace contextRef="#ctx0" brushRef="#br0" timeOffset="45075.74">8633 10886 0,'0'0'16,"0"0"-16,0 0 0,0 0 31,0 0-31,0 0 0,0 0 16,0 0-1,0 0 1,0 0-16,-95-12 16,94 9-16,-8-8 15,11 8 1,-5-6-16,7 8 0,2 1 0,2-3 15,5 6 1,1 7-16,4 25 16,-14 1-16,-7 4 0,-8 4 15,-9 1-15,-6 1 16,-3-3-16,-4-3 16,-4-7-1,0-8-15,3-11 16,4-11-16,4-9 15,7-11-15,9-9 16,6-11-16,2 19 16,2 18-16</inkml:trace>
  <inkml:trace contextRef="#ctx0" brushRef="#br0" timeOffset="45514.79">8750 10230 0,'2'-1'16,"-1"1"-16,-10 4 0,9-4 16,0 0-16,16 7 15,-47 60 1,-3-26-1,-5 2-15,-1 5 0,-4-4 16,-5-3-16,-6-1 0,0-5 16,4-3-16,-3-6 15,-1-7-15,2-7 16,7-6-16,0-6 16,-2-4-16,6-9 15,11-3-15,6-7 16,-2-4-16,0-6 15,3-3-15,8-1 0,7-1 16,3-2-16,5-2 16,2 2-16,3 4 15,2 4-15,3 1 16,-8 24-16,3-11 16,-2 12-1,-2 6-15</inkml:trace>
  <inkml:trace contextRef="#ctx0" brushRef="#br0" timeOffset="46116.74">8233 10156 0,'0'0'16,"0"0"-1,61-3-15,-25-12 16,-19 4-16,-6-1 16,1-2-16,-5-1 15,-4-2-15,-6-1 16,-4 1-16,-26-12 16,26 21-1,-11-5-15,-4 4 16,-22 3-16,4 11 15,-2 7-15,4 7 16,4 6-16,4 8 16,0 4-16,0-1 15,-4-5-15,17-14 16,17-17-16</inkml:trace>
  <inkml:trace contextRef="#ctx0" brushRef="#br0" timeOffset="46402.03">7485 10560 0,'0'-1'16,"0"2"-16,-1 4 15,3-20-15,-2 15 16,0 0-16,47 41 15,-30-30 1,-1 3-16,-5 1 0,-5 3 0,-5 5 16,-7 23-16,-4-10 15,-8 1-15,-4-8 16,-8-9-16,-6-10 16,-3-10-16,2-9 15,18 5-15,19 4 16</inkml:trace>
  <inkml:trace contextRef="#ctx0" brushRef="#br0" timeOffset="46680.81">7022 10410 0,'0'0'16,"-3"-5"-16,3 5 15,0 0-15,0 0 16,26 73-16,-22-32 16,-4 4-16,-4 7 15,-1 0-15,-1 0 16,-1-3-16,-1-4 0,0-2 16,0-7-16,2-8 15,5-24-15,-1 4 16,1-9-16,4-26 15,-2 16-15,-1 11 0</inkml:trace>
  <inkml:trace contextRef="#ctx0" brushRef="#br0" timeOffset="47267.13">7537 9915 0,'0'0'16,"-10"31"-16,-6 8 15,-86 62 16,59-70-31,-5-4 16,-2-1-16,-3-6 16,6-4-16,2-4 15,0-8-15,-1-5 16,8-2-16,8-5 16,5-3-16,18 9 15,-9-8-15,1-1 0,0-1 16,-1 0-16,1-1 15,2 3-15,10 7 16,-6-5-16,8 8 0,0 0 16,0 1-16,-2 2 15,-1 3-15,-8-1 16,-1 6 0,-19 17-16,-5-5 15,-3-3-15,-3-2 16,-4-1-16,-7-5 15,0 0-15,-5-4 16,0-1-16,0-3 16,3-4-16,3-1 15,3-4-15,8-3 0,6-4 16,1-4-16,7-6 16,5-9-16,12 16 15,11 15-15</inkml:trace>
  <inkml:trace contextRef="#ctx0" brushRef="#br0" timeOffset="47467.63">6425 9797 0,'0'0'15,"102"-17"-15,-72 13 0,7-1 16,-7 0 0,-5-2-16,-13 3 0,-12 4 15</inkml:trace>
  <inkml:trace contextRef="#ctx0" brushRef="#br0" timeOffset="47837.64">5664 10009 0,'-91'122'16,"58"-73"-16,-13 19 15,10 0-15,7 3 0,10 74 16,30-70-1,9-2-15,9 0 16,9-7-16,-20-32 0,-18-34 16</inkml:trace>
  <inkml:trace contextRef="#ctx0" brushRef="#br0" timeOffset="52552.73">13844 11555 0,'-26'53'0,"13"-16"16,1 3-16,-34 270 62,52-252-62,62 166 31,-34-171-15,4 2-16,9-2 16,6-2-16,5-2 0,4-2 15,3-2-15,7 1 16,2-3-16,4-4 16,4 2-16,6-5 0,6-4 15,3-3-15,3 0 16,0-3-16,5-4 15,5 0 1,1-3-16,1-3 16,2-1-16,-2 2 15,0-2-15,3-6 16,20-1 0,11 0-1,4-1-15,-16-2 0,-7-4 16,-6-2-16,-4-2 0,-5-1 15,0 2-15,-2 2 16,-5 0-16,4-1 16,18-3-1,8 1-15,4-3 16,-17 4-16,-12-3 16,-4 0-1,-9-1-15,0 1 16,-8 5-16,-3 0 15,-8 0-15,-3-2 16,-9 1-16,-2-2 16,-9-1-16,-9-2 15,-11 2-15,-8 0 16,-34 5-16,15-4 16,10-2-16,-17 2 15,8-5-15,-12 3 16,2-6-16,-5 0 15,-3-1-15,4 7 16,-6-6 0,8 7-16,-8-9 0,10 10 15,-7-8-15,10 8 16,-1-6-16,6 7 16,28-6-16,2 6 15,8 8-15,7 9 16,8 7-16,0 5 31,3 1-31,-3 5 16,-5 0-16,-16 1 15,-12 0-15,-12 1 16,-11-1 0,-24 4-16,-17 4 15,-24 1-15,-11-6 16,-9-6-16,3-11 0,39-10 15,39-10-15</inkml:trace>
  <inkml:trace contextRef="#ctx0" brushRef="#br0" timeOffset="55022.86">24980 12587 0,'1'-2'16,"-9"9"0,8-7-1,0 0 1,0 0-16,57-40 15,-39 32-15,6-2 16,-13 5-16,-6 3 16,-2 4-16,-1-1 15,-2 1-15,9 0 16,-13 0-16,2 1 31,-9 3-31,-30-3 16,6-7-1,6-2 1,3-8-16,20 9 16,-5-5-1,1-4 1,7 0 0,3 0-1,4 5-15,5 7 0,4 1 16,18 25-16,-13 1 15,-6 16 1,-8 6-16,-9 5 16,-8-4-16,-14 0 0,-8-5 15,-10-4-15,-1-5 16,-2-5-16,1-1 16,-14-8-1,-10-13 1,2-13-16,19-13 15,15-8-15,12-4 16,6-1-16,8 3 16,1 3-1,6 20-15,-2-10 16,0 3-16,0 1 16,-1 1-16,2 12 15,0 2-15,3-3 16,-2 7-16,-10-3 15,3 8-15,0 4 16,-1 2-16,-14 22 0,-1-4 16,-7-1-16,-3 0 15,-5-6-15,3-7 16,4-10-16,7-9 16,9-12-16,7 4 0,10 5 15</inkml:trace>
  <inkml:trace contextRef="#ctx0" brushRef="#br0" timeOffset="55245.62">24365 12389 0,'0'0'15,"0"0"1,0 0-16,0 0 16,0 0-16,7-35 15,-7 35-15,0 0 16</inkml:trace>
  <inkml:trace contextRef="#ctx0" brushRef="#br0" timeOffset="55793.96">23767 12564 0,'1'17'0,"2"-5"16,5 8-16,-8-17 15,15 39-15,-5-5 16,1 3-16,-2 5 0,-5 2 16,-9 2-16,-7-5 15,-2-2-15,-6-6 16,-4-6-16,-3-9 0,0-4 16,-6-6-16,-1-4 15,-5-5-15,-1-6 16,-4-5-1,-4-11 1,-3-5-16,5-9 16,12-2-16,8-5 31,10-12-31,17-18 16,11-9-16,7 7 15,4 8-15,5 12 16,-1 7-16,-1 13 0,-3 3 15,-1 9-15,-1 10 16,-27 15-16,13-6 16,3-3-16,-10 5 15,0 0-15,5 0 32,-3 5-32,-3 12 15,-13 3-15,-9-11 16,12-2-16,11-7 15</inkml:trace>
  <inkml:trace contextRef="#ctx0" brushRef="#br0" timeOffset="56997.83">22642 12870 0,'0'0'0,"0"0"0,0 0 16,0 0-16,0 0 16,0 0-16,0 0 15,0 0 1,0 0-16,0 0 0,-53-11 15,59-36-15,5 10 16,3-2 0,5 2-16,0 5 15,-1 7-15,2 7 16,-14 14-16,10-3 16,21 4-1,-6 9-15,-5 10 0,-6 7 16,-8 4-1,-6 10-15,-5 3 0,-9 4 16,-5 0-16,-7-1 0,-3 0 16,-5-5-16,2-4 15,-4-3-15,-3-5 16,-1-6-16,1-5 16,0-8-1,-2-4-15,3-5 0,1-6 16,4-7-1,4-9 1,3-7-16,3-5 16,-1 4-16,3 9 15,12 17 17,-8-6-32,-1 4 15,-2 5-15,6 5 16,-11 2-16,-3 2 15,-13 21 1,3 4-16,4 6 16,2 5-16,4-4 15,1 4-15,1-2 0,2 1 16,1-1-16,-4 0 16,1 0-16,2-1 15,-2 2-15,-3-2 16,-4 0-16,-2-2 15,-4-5-15,2-4 16,-3-7 0,3-10-16,-2-11 15,5-15-15,10-17 16,10-10-16,3 20 0,5 22 16</inkml:trace>
  <inkml:trace contextRef="#ctx0" brushRef="#br0" timeOffset="57251.89">22507 12141 0,'-1'2'0,"2"-5"16,-18 10 15</inkml:trace>
  <inkml:trace contextRef="#ctx0" brushRef="#br0" timeOffset="57753.49">21641 12594 0,'0'0'0,"0"0"0,-2 25 32,-3-11-32,-10 25 15,-6-1 1,-2 6-16,-2-4 0,-2-1 16,4-2-16,2-3 15,3-1-15,0 0 16,6 5-1,4-1-15,1 4 0,1-7 16,-2-4-16,7-23 16,-4 10-16,-1-1 15,-3-2-15,-1-1 16,-5-2-16,1-2 16,-6-6-16,-22-9 15,5-8 1,2-3-16,6-7 15,3-1-15,5-2 16,3-3-16,6-5 16,7-2-16,12-6 15,10 0-15,10-4 16,3 1-16,-15 24 0,-15 22 16</inkml:trace>
  <inkml:trace contextRef="#ctx0" brushRef="#br0" timeOffset="58038.69">21350 13752 0,'0'0'16,"0"0"-16,0 0 15,-3 12 1,6-24 0,-69-39-16,36 16 15,15 16-15,15 19 16</inkml:trace>
  <inkml:trace contextRef="#ctx0" brushRef="#br0" timeOffset="58518.11">20825 13100 0,'0'0'16,"0"0"-16,0 0 15,0 0-15,0 0 16,0 0-16,0 0 16,-23 25-16,18-25 15,33-25 1,-28 25-16,-61 7 16,66-41 15,7 26-16,-3 9 1,19 15-16,-16 11 16,-9 9-16,-12 6 0,-10 10 15,-15 3-15,-4 3 16,-11 0-16,-3-7 16,-3-11-16,27-18 0,28-22 15</inkml:trace>
  <inkml:trace contextRef="#ctx0" brushRef="#br0" timeOffset="59505.65">25493 14111 0,'-1'-1'16,"1"1"0,9 23-16,-18-46 15,20 78 1,-15-36-16,-18 24 0,-3-8 0,-6 0 15,-5 0-15,-5-1 16,-5 1-16,-3 1 16,-5-2-16,-2 0 15,0-2-15,-2-1 0,-7-3 16,-3-4-16,-2 0 16,-2-1-16,-5-1 15,0-2-15,-2-3 16,1 1-16,-11-8 15,0-3-15,2-7 16,15-6-16,11-8 16,7-5-16,6-5 15,5-3 1,5-5 0,3-11-16,4-9 15,5-3-15,8 0 16,7 1-1,8-10-15,7-3 16,9 0-16,6 5 16,3 3-16,5 5 0,2 3 15,5 3-15,-16 24 16,-18 24-16</inkml:trace>
  <inkml:trace contextRef="#ctx0" brushRef="#br0" timeOffset="59844.37">24470 13847 0,'0'0'15,"27"44"-15,-27-48 0,11 9 16,2-1-16,-3-2 0,9 1 15,4-2 1,-3-2-16,-2-4 0,0-5 16,-3-4-16,-2-5 15,-4-4-15,-7-26 16,-6 12 0,-8-3-16,-5 3 0,-8 3 15,-4 8-15,-6 4 16,-7 6-16,-6 5 15,-10 7-15,-3 8 16,-3 4-16,3 4 16,3-1-16,29-5 15,29-6 1</inkml:trace>
  <inkml:trace contextRef="#ctx0" brushRef="#br0" timeOffset="60207.73">22937 14156 0,'0'0'0,"0"0"15,88 127 17,-50-44-17,-35-40-15,-72 85 16,-127-33 15,171-90-15,25-5-16</inkml:trace>
  <inkml:trace contextRef="#ctx0" brushRef="#br0" timeOffset="60724.74">22376 14484 0,'-1'-10'16,"1"10"-16,0 0 15,0 0-15,0 0 16,0 0-16,-16 54 16,10-52-16,-10 5 15,9-7-15,-11 5 16,13-6-16,-11 1 15,13-1 1,3-1-16,-10-1 16,15 3-16,0 0 15,-1-2-15,3 4 16,6 3-16,2 4 16,-2 4-16,-3 6 15,-11 29-15,-10-6 16,-9 5-16,-9 1 0,-10 4 15,-6-4-15,-7 0 16,1-10-16,4-10 16,6-13-16,19-9 0,22-6 15</inkml:trace>
  <inkml:trace contextRef="#ctx0" brushRef="#br0" timeOffset="62267.13">21483 14377 0,'3'8'16,"-1"-2"-16,-2-6 15,0 0-15,0 0 16,-9-23-1,9 23 1,0 0-16,-64-3 16,128 6-16,-153-26 15,70-12 1,21 18-16,4-1 16,6 1-1,3 3-15,3 3 16,-3 1-16,-7 8 15,10-3-15,-14 8 16,11 1-16,-6 6 16,-5 4-16,-13 24 15,-6-6-15,-9 4 16,-4 1-16,-9-1 0,-3 3 16,-6-1-16,-2-1 15,-2-2-15,2 0 16,2-2-16,7-3 15,5-3-15,8-1 16,10-3-16,14-18 16,-3 8-1,7 0-15,7 0 16,24 11-16,-2-5 16,5-1-16,-3 1 15,-2-1-15,-6 1 0,-21-14 16,7 7-16,-1 3 15,-5 1-15,-8 3 16,-24 17-16,-1-9 0,-7-3 16,-8-4-16,-2-3 15,-5-5-15,-1-3 16,-4-5-16,0 0 16,-1-4-16,3-3 15,4-2-15,6-5 16,4-3-16,6-1 0,5-1 15,7-1-15,15 12 16,-5-5-16,1-3 16,0-1-16,3 1 15,-1-1-15,3 1 16,5 6-16,-5-5 16,5 8-1,-2-6-15,2 8 16,0 1-16,0 0 15,0 0-15,0 0 16,0 1-16,0 1 16,0 1-16,0 0 15,-4-1-15,0 7 16,-3 3-16,-2 3 0,-6 1 16,-21 16-16,6-8 15,-3-2-15,2-2 16,-6 3-1,0-3-15,-2 0 0,2-7 16,1-5-16,2-1 31,4-3-31,-3-2 0,0-1 16,0-2-16,2-5 16,-1-1-1,24 6-15,-10-5 0,-2-2 16,2-1-16,-1-5 15,5-1-15,3-3 16,7-1-16,6-3 0,6 2 16,6 1-16,3 2 15,4 4-15,1 7 16,1 6-16,18 18 16,-14 4-16,-6 5 15,-6 6-15,-9 4 16,-8 5-1,-8 0-15,-10 6 16,-5-4-16,-7 3 16,-6-2-16,-6-1 15,-4-3-15,-1-7 16,2-8-16,5-14 16,5-21-16,19 6 0,18 3 15</inkml:trace>
  <inkml:trace contextRef="#ctx0" brushRef="#br0" timeOffset="62753.05">20230 14525 0,'0'0'0,"5"4"31,3-5-31,118-34 32,-19 8-32,-60 15 15,-4-2-15,-7-1 16,-7-4-16,-14 10 16,-15 9-16</inkml:trace>
  <inkml:trace contextRef="#ctx0" brushRef="#br0" timeOffset="63100.85">19509 14203 0,'-9'23'15,"2"61"17,16 31-17,1 81 1,-15-134-16,-2-2 15,-2-4-15,-4-3 16,-15 24 0,13-57-16,13-19 0,0 1 15,2-2-15</inkml:trace>
  <inkml:trace contextRef="#ctx0" brushRef="#br0" timeOffset="63533.27">19150 14505 0,'0'0'0,"-72"21"16,47-13-16,28-8 15,-22 7-15,-16 17 0,5 0 16,2 4-16,3 7 15,9 1-15,8 1 16,3 1-16,10 0 16,1 2-16,2-2 0,2 0 15,1-3 1,-1 0 0,-3-7-16,-3-2 15,-5-20-15,-2 11 16,-5-2-16,-24 12 15,0-15-15,-5-3 0,-3-6 16,-2-9-16,4-11 16,3-9-16,4-5 15,5-18 1,7-16-16,13-13 0,10 0 16,12-7-1,2-2-15,-7 44 0,-11 43 16</inkml:trace>
  <inkml:trace contextRef="#ctx0" brushRef="#br0" timeOffset="64775">18064 14365 0,'0'0'0,"0"0"15,0 0-15,0 0 16,0 0-16,0 0 16,0 0-16,4 13 15,-8-26 1,-26 94 0,6-50-1,-9-6-15,0-2 16,-5-4-16,-2-4 15,2-5-15,2-5 16,6-5-16,1-5 16,22 4-16,-8-4 0,0-4 15,1-1-15,3 0 16,0-3-16,5 0 0,4-1 16,3 2-16,-1 5 15,1 3-15,0 1 16,-1-3-16,-3 8 15,-2 2-15,-5 0 16,-4 6 0,-18 17-16,2-1 15,-1 1-15,-1-3 16,-2-2-16,2-4 16,-4-1-16,1-5 15,-4-4-15,4-7 16,0-3-16,1-7 15,4-5-15,1-6 0,2-11 16,-2-8-16,6-10 16,0-3-16,7-7 15,4-2-15,5-2 16,2-2-16,4 1 16,4-2-16,5 3 15,6 3-15,-6 29 0,-8 31 0</inkml:trace>
  <inkml:trace contextRef="#ctx0" brushRef="#br0" timeOffset="65038.15">18198 14694 0,'0'0'0,"0"0"16,31 42-16,-27-28 16,-6-3-16,-27-17 15,17 6-15,12 0 16</inkml:trace>
  <inkml:trace contextRef="#ctx0" brushRef="#br0" timeOffset="65261">17430 14887 0,'0'0'0,"110"22"15,-68-20-15,17-1 16,-1-6-16,-29 2 16</inkml:trace>
  <inkml:trace contextRef="#ctx0" brushRef="#br0" timeOffset="65963.02">16580 14353 0,'-1'-18'0,"1"18"0,-20 125 16,2-91 0,6-19-1,-2-4-15,-2-2 16,-6-3-16,-1-3 16,-22-13-1,-74-79 1,97 58-1,3 1-15,0 3 0,2-1 16,0 2-16,12 22 16,-22-24-16,21 25 15,-12-4-15,1 3 16,-5 6-16,-23 13 16,12 6-16,-2 7 15,4 5 1,-1 1-16,1 7 15,4 2-15,2 6 16,4 0-16,-3 4 16,1 2-16,0 1 15,3 5 1,-2 0-16,-2 3 0,0-1 16,-2 2-16,0-2 0,-4 0 15,-1-1-15,-4-4 16,-4-3-16,-2-7 15,1-8-15,1-14 16,6-20-16,11-15 16,9 4-16,13 5 0</inkml:trace>
  <inkml:trace contextRef="#ctx0" brushRef="#br0" timeOffset="66263.92">16436 13826 0,'0'0'16,"0"1"-16,0-2 15,0 1-15,-7 11 16,5-11-16,-1-2 16,3 2-16</inkml:trace>
  <inkml:trace contextRef="#ctx0" brushRef="#br0" timeOffset="66527">16663 13376 0,'-14'13'0,"-18"16"0,1-3 16,-14 7-16,-77 47 16,49-38-1,-2-4 1,1-5-16,6-4 16,6-10-16,9-9 15,9-11-15,14-10 16,14 5-16,16 6 15</inkml:trace>
  <inkml:trace contextRef="#ctx0" brushRef="#br0" timeOffset="66743.24">16259 13280 0,'0'0'0,"0"0"15,-42 43-15,8-21 16,-67 42 0,39-28-16,-5-3 15,3-6-15,31-14 0,33-13 16</inkml:trace>
  <inkml:trace contextRef="#ctx0" brushRef="#br0" timeOffset="67229.12">15402 14085 0,'-7'17'15,"-8"9"-15,-3-3 16,-9 6-16,-7 3 16,-6 1-16,-8 2 0,-5-1 31,-3-3-31,-3-3 16,-6-1-16,1-2 15,-1 0-15,-1-6 16,-2-2-16,0-3 15,-1-4-15,1-4 0,2-3 16,1-5-16,1 0 16,2-2-16,1-7 0,5-3 15,3-3-15,5-4 16,1-2-16,7-6 16,-33-39-1,42 28-15,6-3 16,4-4-16,5-4 15,5-3 1,10-5-16,9-5 16,11-5-16,5-7 15,12-2-15,-18 38 16,-18 40-16</inkml:trace>
  <inkml:trace contextRef="#ctx0" brushRef="#br0" timeOffset="67445.35">14942 12993 0,'0'0'0,"0"0"15,0 0 1,16 41-16,-26-19 15,-15 12-15,25-34 16</inkml:trace>
  <inkml:trace contextRef="#ctx0" brushRef="#br0" timeOffset="67784.14">14488 13541 0,'0'0'0,"0"0"15,0 0-15,0 0 16,59 31-16,-37-29 16,-2-5-16,-1-4 15,-3-4-15,-5-4 16,-5-25-16,-12 8 15,-8 1 1,-6 2-16,-10 9 16,-4 9-16,-5 4 15,-1 5-15,-1 7 16,2 5-16,2 1 16,2 1-16,2-1 15,16-5-15,17-6 0</inkml:trace>
  <inkml:trace contextRef="#ctx0" brushRef="#br0" timeOffset="68285.82">13156 14139 0,'0'0'0,"0"0"16,0 0-16,0 0 15,0 0-15,-26 12 16,52-24-16,-86-12 31,51 5-31,0-29 16,17-25-16,5 38 15,5 4-15,5 6 16,1 5-16,3 6 16,-1 7-16,-20 7 15,12 1-15,16 15 16,-28-12-16,14 31 15,-12-2 1,-9 7-16,-8 0 16,-9 2-16,-7-3 15,-6-1-15,-1-4 0,-4-6 16,-4-9-16,1-10 16,3-16-16,3-12 15,6-19-15,13 20 16,14 18-16</inkml:trace>
  <inkml:trace contextRef="#ctx0" brushRef="#br0" timeOffset="68517.71">12969 13243 0,'0'0'0,"28"60"0,-18-28 16,-1 15-16,-3 8 15,-4 11-15,0 9 16,-4 9-16,-3 2 0,-5-1 16,2-8-16,3-38 0,5-39 15</inkml:trace>
  <inkml:trace contextRef="#ctx0" brushRef="#br0" timeOffset="69574.2">12445 13112 0,'0'0'16,"-30"15"-16,-5 11 0,1 4 15,-119 128 17,126-121-32,8-4 15,13-2 1,11-7-16,13-2 15,7-10 1,7-4-16,5-8 16,4-4-16,2-3 15,-5-4-15,-4 2 16,-8-1-16,-13 6 16,-15 5-16,7-2 0,-5 2 15,-3 2-15,-26 17 16,0 2-16,-7 6 0,-3 4 15,-3 4-15,-1 2 16,0 5-16,-3 5 16,4 3-16,1 5 15,2 2-15,1 4 16,1 1-16,3 3 16,0 3-1,0 2-15,-1-1 16,0 4-16,1 1 15,-1 1-15,-2-1 16,1-2-16,2 0 16,-2-7-16,-4 0 15,3-8-15,-2-5 16,-3-9-16,1-10 0,1-10 16,5-14-16,2-13 15,7-14-15,4-8 16,2-12-16,5-5 15,1-8-15,7 24 16,7 26-16</inkml:trace>
  <inkml:trace contextRef="#ctx0" brushRef="#br0" timeOffset="70154.02">11066 14320 0,'0'0'0,"0"0"16,0 0 0,-8 50-16,5-47 15,-4 4-15,3-7 16,-4-3-16,-7 3 0,0-4 15,2-7-15,3-5 16,3-3-16,14-24 16,6 10-16,2 6 15,-7 11-15,-9 16 16,11-8-16,2 3 16,1 1-1,-7 8-15,8 1 16,-5 7-16,-9 24 15,-9-1-15,-7 1 16,-9 2-16,-2-1 16,-5-2-16,-2-3 15,-2-4-15,0-6 16,0-7-16,2-6 0,0-7 16,2-6-16,1-12 15,6-4-15,0-9 0,2-10 16,2-9-16,3-6 15,2-7 1,3-5-16,5-5 0,4-4 16,3-4-1,6-3-15,1 0 16,3 0-16,2 2 16,8 0-16,3-1 15,-11 41-15,-11 40 16</inkml:trace>
  <inkml:trace contextRef="#ctx0" brushRef="#br0" timeOffset="70338.92">11136 12852 0,'0'0'15,"0"0"-15,0 0 16,0 0-1,0 0-15,0 0 16,14-5-16,-15 5 16,1 0-16,0 0 0</inkml:trace>
  <inkml:trace contextRef="#ctx0" brushRef="#br0" timeOffset="70972.03">10255 13328 0,'0'0'0,"14"91"16,-17-60-16,-30 60 16,2-44-16,-1-1 15,-6 0-15,1-1 16,1-1-16,3-1 15,6 0-15,8-2 16,8 3-16,7-3 0,6 3 16,5-1-16,6 0 15,1 0-15,5 2 0,1 3 16,4-1-16,-6 4 16,-3-1-16,-7 1 15,-5-1-15,-9-3 31,-7-2-31,-8-5 16,-8-5-16,-3-3 16,-8-5-16,-3-8 0,-2-8 15,0-6-15,1-8 16,2-5-16,5-12 16,3-4-16,2-9 15,5-9-15,3-10 0,7-9 16,9-9-16,12-9 15,7-6-15,10-4 16,0 0-16,6-6 16,2 0-16,-14 47 15,-15 48-15</inkml:trace>
  <inkml:trace contextRef="#ctx0" brushRef="#br0" timeOffset="71194.8">10081 12715 0,'0'1'0,"-1"-2"0,0-2 16,6 15-16,-16-23 31,11 11-31,0 0 0</inkml:trace>
  <inkml:trace contextRef="#ctx0" brushRef="#br0" timeOffset="71558.17">9179 13489 0,'1'22'0,"1"15"16,-1-1-16,12 71 15,-5-46 1,-4 5-16,-5 0 16,-2 2-16,-2-2 15,0-6-15,-5-5 16,-4-9 0,-1-8-16,2-8 0,10-24 15,-6 3 1,-1-6-16,-7-23 0,4-11 15,6 16-15,7 15 16</inkml:trace>
  <inkml:trace contextRef="#ctx0" brushRef="#br0" timeOffset="72144.38">9007 13129 0,'0'0'16,"0"0"-16,0 0 15,0 0-15,0 0 16,0 0 0,-34 65-16,-34 34 15,31-51 1,-2-3-1,-6-4-15,0-4 16,-4-9-16,0 0 16,-2-7-16,-4-4 15,2-9-15,-1-5 16,4-10-16,5-3 16,2-5-16,4-2 15,6-6-15,7-1 0,3-3 16,3 2-16,2 1 15,16 18-15,-7-9 0,0-1 16,3 2-16,3 8 16,-2-6-16,3 4 15,1 8-15,-1 0 16,-1 3 0,-1 2-16,-10 0 15,-22 18-15,4-2 16,-7 2-1,-6 0-15,-7-7 0,-7-3 16,-9-3-16,0-1 16,-5-6-16,0-3 15,3-5-15,2-2 0,3-7 16,6-10-16,9-9 16,11-10-16,18 20 15,21 23-15</inkml:trace>
  <inkml:trace contextRef="#ctx0" brushRef="#br0" timeOffset="72298.03">7297 12813 0,'24'-11'15,"-5"-1"-15,10-7 16,1 1-16,21-5 16,8 3-16,9 5 15,5 2-15,6-2 0,-40 9 16,-39 6-1</inkml:trace>
  <inkml:trace contextRef="#ctx1" brushRef="#br0">27392 16610 0</inkml:trace>
  <inkml:trace contextRef="#ctx1" brushRef="#br0" timeOffset="1420.19">3735 15963 0,'0'-25'93</inkml:trace>
  <inkml:trace contextRef="#ctx1" brushRef="#br0" timeOffset="1620.86">3735 15938 0,'-25'-25'125</inkml:trace>
  <inkml:trace contextRef="#ctx1" brushRef="#br0" timeOffset="2075.73">3735 15689 0,'0'-25'47</inkml:trace>
  <inkml:trace contextRef="#ctx1" brushRef="#br0" timeOffset="2292.04">3735 15589 0,'0'-25'140</inkml:trace>
  <inkml:trace contextRef="#ctx1" brushRef="#br0" timeOffset="3163.6">0 10185 0</inkml:trace>
  <inkml:trace contextRef="#ctx1" brushRef="#br0" timeOffset="3379.95">0 10185 0</inkml:trace>
  <inkml:trace contextRef="#ctx0" brushRef="#br0" timeOffset="80883.91">5062 13412 0,'0'0'0,"0"0"16,0 0-16,0 0 15</inkml:trace>
</inkml:ink>
</file>

<file path=ppt/ink/ink26.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23T14:25:38.551"/>
    </inkml:context>
    <inkml:brush xml:id="br0">
      <inkml:brushProperty name="width" value="0.05292" units="cm"/>
      <inkml:brushProperty name="height" value="0.05292" units="cm"/>
      <inkml:brushProperty name="color" value="#FF0000"/>
    </inkml:brush>
  </inkml:definitions>
  <inkml:trace contextRef="#ctx0" brushRef="#br0">19672 7612 0,'5'-15'0,"-22"64"31,9-31-31,-34 49 31,21-42-31,14-18 0,-8 4 16,-13 5-16,20-14 15,-10 3 1,8-7-16,-16 4 0,3-5 16,0-2-16,5-3 15,5-2-15,1-1 16,3-1-16,2-2 15,0 1 1,-1 0-16,0 3 16,3 6-16,-1-3 15,3 4-15,1 2 16,-1 2-16,-5-5 16,6 8-16,-5 1 15,-1 6-15,0 4 16,-3 2-16,-13 18 0,17-23 15,-6 7-15,-2-1 16,-20 9-16,2-12 16,-1-4-16,6-2 15,19-9-15,-9 1 16,-3-1-16,-1-3 0,-18-11 16,27 10-1,-9-6-15,4-3 16,0-2-16,4-1 15,-2-4-15,4 0 16,3-1-16,2 2 16,4-1-16,1 5 15,1 1-15,1 14 16,0-3-16,0-7 0,0 10 16,1 2-16,-2 3 15,-1 1-15,-1 6 16,-2 5-16,-18 28 15,-3-7-15,-8 1 16,-3 0-16,1 1 16,-1-3-16,-6 3 0,2-7 15,20-16-15,21-17 16</inkml:trace>
  <inkml:trace contextRef="#ctx0" brushRef="#br0" timeOffset="332.16">19225 8334 0,'52'30'0,"-51"-27"15,39 39 17,-32-25-17,-8-2-15,-6 1 16,-25 6-16,-2-13 15,-7-11-15,4-13 16,17 8-16,19 7 16</inkml:trace>
  <inkml:trace contextRef="#ctx0" brushRef="#br0" timeOffset="601.9">19293 7289 0,'0'-1'0,"0"-4"15,-3-1-15,-2 6 0,-4 0 16,3-3-16,6 3 0</inkml:trace>
  <inkml:trace contextRef="#ctx0" brushRef="#br0" timeOffset="1087.92">18365 7872 0,'0'0'16,"-17"14"-16,8-10 16,35-22-16,-26 18 0,-72 24 15,50-27-15,2-3 16,-1-2-16,4-2 0,2-1 16,4-1-1,3 0-15,9 8 0,8-11 16,0 6-1,-1 8-15,9-5 16,-10 8-16,13-1 16,13 41-1,-28-10 1,-11 0-16,-12 7 16,-13 1-16,-6 3 15,-7-4-15,0-4 16,0-7-16,3-12 15,5-10-15,16-3 16,20-3-16</inkml:trace>
  <inkml:trace contextRef="#ctx0" brushRef="#br0" timeOffset="1404.6">17862 7223 0,'11'88'16,"-9"-48"-16,-2 9 15,-5 92 1,-1-56 0,-3 1-16,-2-15 15,-10 36 1,15-77-16,-2-5 0,4-14 0,4-11 16</inkml:trace>
  <inkml:trace contextRef="#ctx0" brushRef="#br0" timeOffset="1852.72">17405 7811 0,'-4'30'0,"-2"-7"16,-3 13-16,-9 20 31,1-23-31,-6-3 0,-6 0 16,-1-9-16,0-6 16,0-6-16,22-7 15,-11-2-15,0-5 16,2-1-1,0-6 1,3-2-16,2-7 0,5 0 16,3-3-16,3 0 15,1 2-15,1 2 16,2 3-16,0 6 16,-3 10-16,-2 4 15,-2-2-15,-16 28 0,0-2 16,-6 6-16,-9 6 15,2 2-15,0-8 16,3-5-16,-1-9 16,16-9-16,15-10 15</inkml:trace>
  <inkml:trace contextRef="#ctx0" brushRef="#br0" timeOffset="2091.19">17255 7411 0,'0'0'0,"8"-13"16,-11 18-16,-17 15 15,-5 0-15,12-10 16,13-10-16</inkml:trace>
  <inkml:trace contextRef="#ctx0" brushRef="#br0" timeOffset="2338.64">16660 8039 0,'3'-4'0,"-12"22"16,-165 176 15,127-178-16,22-5-15,25-11 0</inkml:trace>
  <inkml:trace contextRef="#ctx0" brushRef="#br0" timeOffset="2592.69">16135 8142 0,'-1'3'0,"-18"24"0,-2-2 16,-37 39 0,17-32-16,0-1 15,-7-1-15,4-5 16,0-10-16,4-13 15,6-10-15,18 3 16,16 5-16</inkml:trace>
  <inkml:trace contextRef="#ctx0" brushRef="#br0" timeOffset="2808.99">16176 7669 0,'0'0'0,"0"0"0,-1 6 16,2-12-16,-39 59 15,27-40-15,11-13 0</inkml:trace>
  <inkml:trace contextRef="#ctx0" brushRef="#br0" timeOffset="3109.93">15296 8029 0,'-4'-2'0,"4"2"16,0 0-16,25 20 16,-11 57-1,-29-34 1,-8 0-16,-4-4 15,-4-6-15,-4-8 16,17-14-16,18-11 0</inkml:trace>
  <inkml:trace contextRef="#ctx0" brushRef="#br0" timeOffset="4128.71">14863 7340 0,'0'-7'0,"0"7"0,6 32 16,-12-64 0,19 165-1,-17-45 1,0-41-16,2-1 16,-1 1-16,-3 0 15,-4-1-15,-4-6 0,-1 1 16,-35 71-1,27-77 1,-2-1-16,-4-2 0,-6 0 16,-6-3-16,-4-1 15,-1-1-15,-6-2 16,-5 1-16,-1-5 16,-6-2-16,-1-2 15,-2-3-15,4 0 0,-4-2 16,-2-1-16,0-4 15,1 0-15,1-6 16,5-2-16,2-4 16,7-1-16,8-3 15,3-2-15,2-3 16,7-4 0,10-2-16,11-5 15,9 21-15,0-13 16,4-2-16,2 2 15,3 0-15,2 3 16,3 3-16,5 4 16,3 4-16,0 4 15,0 6-15,10 20 0,-12 5 16,-8 7-16,-9 7 16,-7 4-16,-6 7 15,-9 2-15,-8 1 16,-12 0-16,-11-2 15,-7-2-15,-4-6 16,0-3 0,-1-11-16,7-10 15,5-13-15,28-6 0,25-7 16</inkml:trace>
  <inkml:trace contextRef="#ctx0" brushRef="#br0" timeOffset="4476.63">12775 8437 0,'-11'23'0,"-5"13"15,-55 66 17,2-36-17,35-39-15,1-3 16,-35 1-1,32-29-15,4-14 16,14 11-16,18 7 0</inkml:trace>
  <inkml:trace contextRef="#ctx0" brushRef="#br0" timeOffset="4699.38">12711 7893 0,'0'2'0,"2"2"15,-5-3-15,-4 6 16,1-4-16,-6 4 15,12-7-15,0 0 0</inkml:trace>
  <inkml:trace contextRef="#ctx0" brushRef="#br0" timeOffset="5031.56">12301 7456 0,'0'7'0,"1"34"15,4-5-15,-2 15 16,-3 7-16,-10 74 15,2-63 1,1-1-16,1-2 16,4-5-16,3-2 15,0-10-15,-2-9 0,-3-16 16,1-19-16,1-2 16,2-3-16</inkml:trace>
  <inkml:trace contextRef="#ctx0" brushRef="#br0" timeOffset="5486.07">12005 8007 0,'0'0'0,"0"0"0,-5-2 15,-2 25 1,0 18-16,-11 35 16,1-36-1,-7-1-15,-33 21 16,27-33 0,0-6-16,-4-4 15,-36 5 1,35-19-1,0-4-15,-1-2 16,3-5-16,4 1 16,3 0-16,19 5 15,-9-3-15,4 1 16,4 1-16,-4 0 16,8 3-16,1 5 0,-11 2 15,5 6-15,-1 26 16,6 0-16,-2-2 15,5-2-15,2-6 16,0-24-16,0-2 16</inkml:trace>
  <inkml:trace contextRef="#ctx0" brushRef="#br0" timeOffset="5749.25">11779 7597 0,'-2'3'16,"-1"3"-16,4-8 15</inkml:trace>
  <inkml:trace contextRef="#ctx0" brushRef="#br0" timeOffset="48844.15">19236 9820 0,'-4'-9'16,"4"9"-16,0 0 16,0 0-16,0 0 15,37 32-15,-15-27 32,-4-4-32,-12-2 15,13-2-15,-13-1 16,12-5-16,-4-1 15,-4 0-15,-2-4 16,-4-1-16,-4 0 16,-1-1-16,-2 1 15,-3 1-15,2 0 0,1 11 16,-1-4-16,-1 4 16,1 2-16,0 2 15,-8-3-15,0 5 0,-1 7 16,3 4-16,-1 3 15,-14 22-15,7-7 16,0 2-16,-4-1 0,-3-3 16,-2-4-16,-2 0 15,-2-1-15,-2-2 16,-5-6-16,-4-4 16,-7-6-16,2-4 15,-4-6-15,1-3 16,1-5-1,1-8-15,0-4 16,1-9 0,2-7-16,4-4 15,6 0-15,6 0 16,7 2-16,6-2 16,2 3-16,3 2 15,1-1-15,3 4 0,-1 3 16,4 3-16,2 24 15,-1-12-15,-1 0 16,0 4-16,-2-1 16,-1 3-16,5 8 15,-3-2-15,3 6 16,1 5 0,-5 1-16,2 8 15,2 30-15,-2-7 16,-3 5-16,0 1 15,0 1-15,-1 1 16,-2 0-16,-1-1 16,-4-2-16,-2-3 15,-1-1-15,0-3 0,-9-2 16,-5-7-16,-5-5 16,-2-5-16,-1-4 15,-1-3-15,-2-5 16,1-9-16,3-12 0,11-12 15,6-7-15,12 16 16,10 19-16</inkml:trace>
  <inkml:trace contextRef="#ctx0" brushRef="#br0" timeOffset="49160.76">17999 9417 0,'-1'51'16,"0"76"-1,0-79 1,-6 47-1,0-50-15,-2-2 16,-1-7-16,0-6 16,1-6-16,6-18 0,-5 4 15,1-4-15,4-6 16,-2 3 0,5-3-16</inkml:trace>
  <inkml:trace contextRef="#ctx0" brushRef="#br0" timeOffset="49724.75">17264 9543 0,'0'0'16,"0"27"0,6 20-1,-3-9-15,-2 3 16,-3-6 0,-2 5-16,1 1 15,2 1-15,2-12 16,3-3-16,-2-18 15,4 6-15,1-2 0,4-1 0,-1-1 16,-5-10 0,9 2-16,-11-6 0,8-3 15,-10 1 1,4-5-16,-8 5 16,-1-7-16,-4 10 0,-9-10 15,-5 4-15,-30 5 0,11 9 16,6 8-16,7 3 15,4 0 1,0 0-16,1 10 0,7 7 16,0 1-16,6-2 15,-1 7-15,7 2 32,3 2-32,4 2 0,1 3 15,4 7-15,-2-3 16,-1 5-16,-5-2 15,-3-4 1,2-26-16,1-26 16</inkml:trace>
  <inkml:trace contextRef="#ctx0" brushRef="#br0" timeOffset="49909.77">17334 10745 0,'99'-17'16,"-45"8"-16,-15 4 0,-12 1 16,-27 4-16</inkml:trace>
  <inkml:trace contextRef="#ctx0" brushRef="#br0" timeOffset="50850.44">16535 10094 0,'1'0'0,"-1"0"16,2 3-16,-1-3 16,-4-2-1,-1 2-15,2-3 0,2 3 16,0 0-16,0 0 16,0 0-16,0 0 0,0 0 15,0 0-15,0 0 16,0 0-16,-54-14 15,58 12-15,3 6 16,7 2-16,11 25 16,-14 1-16,-6 3 15,-9 5-15,-5 3 0,-10 2 16,-6-8-16,-2-4 16,-5-5-16,1-4 15,-2-7-15,-3-7 16,-1-9-16,0-8 15,-1-7-15,1-9 16,20 10 0,17 13-16</inkml:trace>
  <inkml:trace contextRef="#ctx0" brushRef="#br0" timeOffset="51097.87">15977 9964 0,'1'4'0,"6"25"15,8 14 1,-2-5-16,-2 2 16,-2 0-16,0-1 15,-5-7 1,-1-6-16,-3-22 15,2 5-15,1-4 16,-1-11-16,-2 6 16,0 0-16</inkml:trace>
  <inkml:trace contextRef="#ctx0" brushRef="#br0" timeOffset="51436.57">16473 9514 0,'0'-10'0,"0"10"16,0 0-1,0 0-15,-36 72 0,4-54 16,-10-6-16,-6-3 16,-5-2-16,-3-6 15,0 2-15,1 1 0,1 5 16,2 0-16,3 5 16,0 1-16,5-1 15,8-5-15,18-4 16,18-5-16</inkml:trace>
  <inkml:trace contextRef="#ctx0" brushRef="#br0" timeOffset="51737.53">15638 10110 0,'0'0'0,"-1"38"15,-91 170 17,59-179-17,-6-4-15,1-7 16,1-7-16,1-9 15,9-11-15,1-12 16,5-10-16,2-9 0,9 18 16,10 22-16</inkml:trace>
  <inkml:trace contextRef="#ctx0" brushRef="#br0" timeOffset="52000.71">15292 9427 0,'0'-8'16,"0"8"-16,4 79 15,-1-41-15,-1 17 16,0 7-16,-3 8 15,-4 3-15,-6 2 0,0-3 16,2-8-16,2-11 16,3-10-16,2-22 0,2-21 15</inkml:trace>
  <inkml:trace contextRef="#ctx0" brushRef="#br0" timeOffset="52655.96">14730 10035 0,'-53'-29'0,"48"26"15,-24-17 1,24 15-16,-9-7 16,0 1-16,2-3 15,3 3-15,1-3 16,4-1-16,4 2 15,6 1-15,5 0 16,6 5-16,26 7 16,-14 7-16,-2 6 0,-17-12 15,8 11-15,-1 0 16,2 2-16,-1 0 16,1 2-16,-4-1 15,-4-1-15,-5 0 16,-2-1-16,-6 0 0,-3-1 15,-3-1 1,-25 5-16,4-4 16,-6-3-16,7 0 15,1 0-15,19-5 16,-8 2-16,-2 3 16,1 1-16,-3 6 15,0 1-15,-8 22 16,12-7-16,5 7 0,0 4 15,-5 1-15,-2 5 16,2 3-16,8 5 16,9 9-16,7 5 15,4 7-15,5 3 16,8 2-16,-13-41 16,-12-42-16</inkml:trace>
  <inkml:trace contextRef="#ctx0" brushRef="#br0" timeOffset="58173.85">19320 11581 0,'0'15'0,"0"-30"16,1 48-16,-2-66 16,1 33-16,1 64 0,-3-47 15,0 2-15,-3 2 16,-10 23-16,-6-14 15,-2-1-15,-7-4 16,1-6 0,0-6-16,0-4 15,0-6-15,-1-4 16,25 0-16,-13-3 16,-1-3-16,-3-1 15,1 0-15,-2-1 16,0-1-1,3 0-15,1 2 0,3 2 16,9 6-16,-10-4 16,-2 5-16,2 5 15,0 3-15,-2 7 16,-12 19-16,20-24 16,-5 7-16,2 0 15,7-10-15,7-8 16</inkml:trace>
  <inkml:trace contextRef="#ctx0" brushRef="#br0" timeOffset="59192.75">18796 11788 0,'0'0'16,"0"0"-16,0 0 15,0 0-15,10-3 16,-4-3-16,0-5 16,-28 31-16,60-86 31,-29 22-16,-2-7 1,0 1 0,15-116 15,-22 156-31,6-42 16,-5 35-1,0 6-15,-1 11 16,0-11-16,1 5 15,-2 6-15,-1 3 16,-1 4-16,-5 29 16,1 2-16,2 3 15,1 7-15,2 1 0,-3 0 16,2 1-16,-2-2 16,0-1-16,-6 0 15,0-6-15,-2-1 16,-1-3-16,2-4 15,-2-6-15,-6-7 0,-5-3 16,-3-4 0,3-3-16,0-6 15,17-2-15,-11-2 16,-25-7-16,9-5 16,2-1-16,1 2 15,6 0-15,21 7 16,-9-4-16,2 4 15,5 0-15,-9 0 0,11 7 16,-12 3-16,2 0 16,1 5-16,2 4 15,-8 19-15,5 0 16,-1 3 0,-2 4-16,5 0 15,5-4 1,8-15-16,0-22 15,0 0-15</inkml:trace>
  <inkml:trace contextRef="#ctx0" brushRef="#br0" timeOffset="59440.39">18945 12341 0,'-5'3'0,"-29"16"16,24-13-16,10-6 0</inkml:trace>
  <inkml:trace contextRef="#ctx0" brushRef="#br0" timeOffset="60728.74">17100 11854 0,'0'0'0,"0"0"0,0 0 15,0 0-15,-12 7 16,12-11-16,3-1 15,6 7 1,-9-2-16,0 0 16,0 0-16,13-60 15,-2 48-15,1-1 16,5 4-16,3 2 16,0 2-16,4 4 15,2 2-15,21 13 16,-10 0-16,0 5 0,-3 2 15,-3 1-15,-4-3 16,-4-3-16,-17-13 16,6 6-16,0-1 15,-2-3-15,-7-2 16,5 3-16,-8-4 16,0-2-16,-2 1 0,-1-1 15,-2 1-15,-2 5 16,-3-5-16,-8 5 15,-4-2-15,-1-1 0,1 4 16,-1 1 0,-20 14-16,7-4 0,4 0 31,4-2-31,1 3 16,2-1-16,-1 2 15,4 1-15,1-2 0,17-15 16,-9 9-16,-1-2 15,2-1-15,-2 0 16,7-9-16,-8 6 16,10-8-16,2-2 0,-14 3 15,14-4-15,-11-4 16,5-4-16,3 0 16,4-2-16,4 0 15,4 0-15,6 0 16,3 2-16,4 4 15,1 4 1,3 1-16,0 7 16,-2 4-16,16 21 15,-14-3-15,-6 4 16,-6 0-16,-8 5 16,-5 3-16,-7 1 15,-4 1-15,-5 1 16,-2-2-16,-5-4 0,-2 0 15,0-6-15,6-6 16,6-13-16,15-10 0,0 0 16</inkml:trace>
  <inkml:trace contextRef="#ctx0" brushRef="#br0" timeOffset="61060.86">17349 12557 0,'-18'-14'0,"55"41"15,-25-19-15,2 1 16,3 1-16,1 1 15,-2 2-15,-1 2 16,3 26-16,-17-12 16,-16 1-16,-13-3 15,-12-1-15,-1-10 16,-4-6-16,1-10 16,-2-5-16,5-8 15,20 6-15,21 7 0</inkml:trace>
  <inkml:trace contextRef="#ctx0" brushRef="#br0" timeOffset="61484.26">16593 12083 0,'-2'-15'0,"2"15"16,23 231 30,-25-196-46,-1-1 16,-3-2-16,-4-5 16,-2-6-16,-8-8 15,16-10-15,-12 3 16,-4-4-16,-24-6 0,10-6 16,2-8-16,0-8 15,5-2-15,3 0 16,5-4-16,3-5 15,7-4-15,6-7 16,8-1-16,7-5 16,-6 28-16,-6 26 0</inkml:trace>
  <inkml:trace contextRef="#ctx0" brushRef="#br0" timeOffset="61631.49">16511 11825 0,'0'0'0,"0"0"16,0 0-16,0 0 15,-12 35-15,6-32 16,0 5-16,6-8 16</inkml:trace>
  <inkml:trace contextRef="#ctx0" brushRef="#br0" timeOffset="62202.22">15796 12114 0,'0'0'0,"0"0"16,2 10-16,-2-9 0,0 1 15,0-2-15,-1 0 16,1 0-16,-1-1 16,0 0-1,1 0-15,1-9 16,-1 10-16,2 0 16,1-3-16,-8 6 15,5-3-15,0 0 16,31-17-16,-19 15 15,2 6-15,-4 6 16,-3 8-16,-7 27 0,-6-9 16,-5 1-16,-5 2 15,-1 2-15,-7-6 16,-4-4-16,-9-2 16,-1-5-16,-5-7 15,3-12-15,-1-12 16,2-8-16,3-8 0,3-6 15,16 15-15,17 14 0</inkml:trace>
  <inkml:trace contextRef="#ctx0" brushRef="#br0" timeOffset="62471.86">15278 12092 0,'0'2'0,"-2"2"15,2 7-15,3-32 16,-8 76-16,2-11 16,-1-6-16,-9 3 15,-2 2-15,-5-5 16,-5-5-16,-2-4 0,-2-6 16,0-3-16,0-8 15,3-6-15,1-9 16,19 2-16,-20-25 15,10-5-15,9 14 16,7 17-16</inkml:trace>
  <inkml:trace contextRef="#ctx0" brushRef="#br0" timeOffset="62650.31">15225 11868 0,'0'0'0,"0"0"16,3 3-1,0 0-15,-2-1 16,0-1-16,-1-1 0,0 0 16</inkml:trace>
  <inkml:trace contextRef="#ctx0" brushRef="#br0" timeOffset="63051.64">14696 12005 0,'0'0'0,"0"0"16,15 43-16,0 47 31,-14-7-31,-6-45 16,-1-5-16,-5-4 15,8-23-15,-5 10 16,-5-1-16,-26 4 15,2-11-15,0-7 16,-4-4-16,0-8 16,2-6-1,2-6-15,1-4 16,6-1-16,5-7 16,7-4-16,9-5 15,9-4-15,6-2 0,6-2 16,-6 26-16,-6 26 15</inkml:trace>
  <inkml:trace contextRef="#ctx0" brushRef="#br0" timeOffset="63220.95">14487 11824 0,'0'0'16,"2"6"-16,1-3 15,-10-22-15,7 19 16,0 0-1,4 35-15,-10-30 16,4 3-16,2-8 16</inkml:trace>
  <inkml:trace contextRef="#ctx0" brushRef="#br0" timeOffset="63807.31">13758 11898 0,'3'2'16,"-7"-22"-16,4 20 16,28 57-16,-15-42 15,43 73 16,-39-57-31,-5 1 16,-7-3-16,-4-24 16,0 13-16,-3 0 15,-3-2-15,-5 1 0,-24 6 16,3-12-16,0-6 16,2-11-16,-3-10 15,4-11-15,14 13 0,14 14 16</inkml:trace>
  <inkml:trace contextRef="#ctx0" brushRef="#br0" timeOffset="64123.79">13523 11507 0,'0'0'16,"-3"54"-1,3-15-15,2-4 16,-2 13-16,0 5 16,2 3-16,2 1 15,0 2-15,0-5 0,-6 0 16,-3-5-1,-5-6-15,-7-10 16,-3-11-16,-4-13 0,21-6 0,3-3 16,0 0-16</inkml:trace>
  <inkml:trace contextRef="#ctx0" brushRef="#br0" timeOffset="64409.12">13256 12085 0,'-3'60'0,"-3"-33"0,-4-2 16,-6 7-16,-9 1 15,1-3-15,-5-3 16,4-6-16,-4-12 16,6-12-16,-1-13 15,3-7-15,0-13 16,7-6 0,6 20-16,8 22 0</inkml:trace>
  <inkml:trace contextRef="#ctx0" brushRef="#br0" timeOffset="64678.69">12990 11456 0,'1'13'0,"-2"-26"0,7 127 31,-5-65-31,-1 5 0,0 3 0,-4-1 16,-3 0-16,-1-7 15,1-9-15,1-9 16,3-25-16,-1 6 16,-2-5-16,6-7 15,0 0-15</inkml:trace>
  <inkml:trace contextRef="#ctx0" brushRef="#br0" timeOffset="65010.75">12722 11753 0,'0'0'0,"0"0"16,-8 25-16,-40 98 31,31-78-31,1 3 16,1-1-16,-6-2 15,-7-1-15,-4-2 32,0-6-32,1-4 15,0-9-15,-3-3 0,2-8 16,-4-7-16,-6-6 15,-3-6-15,-4-2 16,0-10-16,-8-4 16,-3-10-1,30 17-15,30 16 0</inkml:trace>
  <inkml:trace contextRef="#ctx0" brushRef="#br0" timeOffset="66932.7">11484 11541 0,'0'1'0,"0"-2"0,0 1 15,0 0 1,4 83 0,-4 0-1,0-42-15,-1-1 0,-1-5 16,2-4-16,0-24 16,1 7-16,1-2 0,1-6 15,-1-10-15,-2 4 16,0 0-16</inkml:trace>
  <inkml:trace contextRef="#ctx0" brushRef="#br0" timeOffset="67334">12082 11036 0,'0'0'16,"0"0"-16,0 0 15,0 0-15,0 0 0,0 0 16,0 0-16,0 0 15,0 0-15,0 0 16,-110-13-16,62 7 0,1-1 16,-5 2-16,2 4 15,1 5-15,0 5 16,1 5-16,1 4 16,0 3-16,4 4 15,2 0 1,-1-2-16,2-5 15,9-4-15,15-7 16,16-7-16</inkml:trace>
  <inkml:trace contextRef="#ctx0" brushRef="#br0" timeOffset="68406.22">10723 11397 0,'-20'16'15,"14"-11"-15,-4 4 16,6-1-16,9-10 16,-6 16-16,5 1 15,3 1 1,24 24-16,0-5 16,4 0-16,-2-1 15,-1 0-15,-4 0 16,-5-5-16,-3-1 15,-4-7-15,-12-15 0,2 6 16,-1-1-16,-4-3 16,-4-8-16,-5 5 0,-30-10 15,3-7-15,-2-5 16,2-4-16,1-4 16,5-3-16,8 0 15,4 1-15,4 1 16,12 19-16,-2-9 15,2-1-15,2 3 0,2 2 16,1 12-16,1-7 16,3 10-16,0 7 15,0 6-15,7 32 16,-5-11-16,-4 2 16,-6-4-16,-8-4 15,6-25 1,-7 10-16,-4-2 15,-1-1-15,-6-1 16,-20-2-16,4-10 16,3-7-16,2-8 15,0-4-15,4-5 16,1-4-16,-2-1 16,2 0-16,2-1 0,7 2 15,2 4-15,12 20 16,-3-8-16,4 7 15,-3-3-15,0 5 16,0 3-16,1 6 16,-7 2-16,-13 29 15,2-4 1,2 5-16,3-1 16,-2-5-16,-2-5 15,1-2-15,4-5 0,12-17 16,-10 6-16,1-1 15,-2-4-15,-2-5 16,-2-4-16,1-4 16,-1-6-16,-6-26 0,9 5 15,0-2-15,2-4 16,4 3-16,3 3 16,4 3-16,1 3 15,0 23-15,1-11 16,-1 3-16,-1 1 15,1 6 1,-2 5-16,1 1 16,-3-4-16,-2 9 15,-1 7-15,-9 27 16,1-5-16,-1 3 16,-3-1-16,-5-3 15,-6-1-15,0-4 16,-5-3-16,-4-5 0,-11-5 15,0-4-15,-11-4 16,2-2-16,-8-5 16,3-3-16,-2-5 15,7-4-15,6-2 16,11-6-16,9-6 16,15-7-16,9 18 0,11 17 0</inkml:trace>
  <inkml:trace contextRef="#ctx0" brushRef="#br0" timeOffset="68669.37">10213 11233 0,'0'0'0,"0"0"0,0 0 16,0 0-16,0 0 16,-3-13-16,0 2 15,1 5-15,2 6 0</inkml:trace>
  <inkml:trace contextRef="#ctx0" brushRef="#br0" timeOffset="68954.69">10779 10502 0,'0'0'0,"0"0"15,-45 46-15,-50 30 16,28-30 0,-15 5-1,-194 91 1,182-106-1,2-10-15,45-13 16,47-13-16</inkml:trace>
  <inkml:trace contextRef="#ctx0" brushRef="#br0" timeOffset="70026.84">8572 11492 0,'0'0'16,"0"0"0,12 67-16,5-56 15,-11-11 1,10 5-16,-9-7 16,13 2-1,-14-3-15,15-4 16,-5-3-16,-1-3 15,-6-1-15,-5-2 0,-1 2 16,-3 0-16,-3 1 16,0 9-16,-3-6 15,2 9-15,-9-2 16,-1 7-16,-18 20 0,10 1 16,-3 6-16,-2 0 15,0 4-15,0 0 16,-1-2-16,0-2 15,5-2-15,0-2 16,-1-7-16,0-5 16,20-10-16,-10 2 0,-1-3 15,-3-2-15,-1-4 16,-23-16-16,12-4 16,4-5-16,6-8 15,2-4-15,7-8 16,-1-4-16,0-2 15,4 0 1,2-5-16,3 1 16,2 2-16,0 4 15,0 2-15,0 4 16,-4 4-16,0 5 16,0 6-16,4 24 15,-2-9-15,0 3 16,1 3-16,0 8 0,4 2 15,-1 4-15,-1 1 16,5 33-16,-1-3 0,0 9 16,-3 4-1,-3 4-15,-5-1 0,-2 1 16,-1 2-16,-4 0 16,-3-3-1,-3-3-15,-2-3 16,-5-5-16,-2-1 15,-5-4-15,-8-1 16,-8-6-16,-1-1 16,-2-5-16,5-6 15,1-14-15,10-15 16,16 6-16,21 6 0</inkml:trace>
  <inkml:trace contextRef="#ctx0" brushRef="#br0" timeOffset="70327.73">7769 11180 0,'0'0'0,"10"86"15,1-57-15,2 11 16,2 5-16,-6 1 16,-1 3-16,-2-1 15,-6-4-15,-9-10 16,-5-14-16,6-11 0,8-9 15</inkml:trace>
  <inkml:trace contextRef="#ctx0" brushRef="#br0" timeOffset="70590.95">7380 11506 0,'-2'-3'0,"2"2"15,-3 0-15,1-2 0,-1 0 16,3 3-16</inkml:trace>
  <inkml:trace contextRef="#ctx0" brushRef="#br0" timeOffset="71214.87">7354 11273 0,'5'-1'0,"-4"1"16,-14 1-16,13-1 16,0 0-16,25-4 0,-50 8 15,25-4-15,0 0 16,0 0-16,4 69 16,-33-28-16,-8 0 15,-6 2-15,5 0 16,2 2-16,8-6 0,4-3 15,10-4-15,4-6 16,9-19-16,-1 6 16,6 1-16,6-2 0,1-2 15,3-3-15,-4-7 16,11 2 0,0-5-1,-2-4-15,-2-3 16,-2-4-16,-3 0 15,-4-1-15,-1 2 0,-11 7 16,-1-6-16,-3 10 16,-8-5-16,-28 10 15,9 5 1,1 4-16,4 3 0,3 5 0,3 4 16,2 1-1,2 3-15,2 1 0,2 2 16,-1 1-1,2 3-15,4 3 0,7 2 16,2-1-16,5 1 31,0 4-31,2-2 0,2 1 16,2-1-16,1-2 16,-2 0-16,-2 0 15,-2 1-15,-1-1 16,-2-6-16,-5-11 15,3-20-15,0 0 16,1-3-16</inkml:trace>
  <inkml:trace contextRef="#ctx0" brushRef="#br0" timeOffset="71431.09">7271 12512 0,'24'-3'0,"7"-2"16,16-2-16,-2-1 16,12 0-1,5-3-15,-3-4 0,0-3 0,-31 8 16,-28 10-16</inkml:trace>
  <inkml:trace contextRef="#ctx0" brushRef="#br0" timeOffset="72349.63">6542 11760 0,'0'0'0,"0"0"15,0 0-15,0 0 16,0 0-16,0 0 16,0 0-1,0 0-15,0 0 16,-45 39-16,41-41 16,-12-2-16,15 1 15,-7-5-15,10 7 16,-4-9-16,5 9 15,3 1-15,3-3 16,-2 6-16,9 3 0,1 6 16,2 27-16,-14 0 15,-7 6-15,-6 1 16,-10 2-16,-6-3 16,-12-4-16,1-3 15,-10-8-15,2-8 16,-2-11-1,3-11-15,1-9 16,20 6-16,21 3 0</inkml:trace>
  <inkml:trace contextRef="#ctx0" brushRef="#br0" timeOffset="73785.05">5987 11727 0,'0'0'0,"0"0"16,0 0-16,0 0 15,0 0 1,30 43-1,-17-42-15,-10-4 16,6-3-16,-2-5 16,-3-3-16,-3-3 15,-4-2-15,0-3 0,-3 0 16,-3-1-16,3 2 16,-4-1-16,0 4 15,-1 3-15,-2 1 16,-1 5-16,7 9 15,-13-2-15,1 6 16,0 6-16,1 4 0,-10 26 16,7-8-16,-2 1 15,6-1-15,1-5 16,-1-4-16,11-18 16,-5 9-16,-1-3 0,-3-1 15,-1 0-15,-2-3 31,11-6-31,-12 3 16,13-5-16,-13 2 0,14-3 16,-11-1-16,13 3 15,1-3-15,-12-1 16,11 3-16,2-1 16,1 2-16,-12-4 15,9 4-15,3 2 0,0 1 16,-3 0-16,-5 1 15,6 1-15,-8 6 16,4 1-16,0-1 16,2 1-16,1-1 15,2-6-15,-2 5 16,3-7 0,-3 8-16,6-9 15,-1 0-15,1 8 16,0-10-16,0 0 15,2-2-15,7 4 16,-5-6-16,7-3 16,5-3-16,0-2 15,-1-1-15,-3-1 0,1 3 16,-4-1-16,-1 1 16,-11 5-16,3-5 15,-6 6-15,-3-6 16,-1 7-16,-7-6 15,-6 4-15,-4 3 0,0 4 32,-2-1-32,-1 2 15,-23 0-15,35-1 0,-12 0 16,1 1-16,1-2 16,-1-3-16,2 0 15,-1-2-15,1-1 16,3-4-16,0-2 15,4-1-15,2-3 0,1 1 16,3-2-16,3 0 16,2 0-16,5 2 15,1 2-15,1 1 16,0 9-16,0-5 16,1 8-16,-2 3 15,1 2-15,0 1 0,-1 6 16,-1 5-16,-3 5 15,-1 2-15,-3 0 16,0-1-16,-2-2 16,-2-4-16,-3 0 15,-1-6-15,-4-5 16,-3-3 0,-23-10-16,32 5 15,-30-20-15,12 1 16,6-5-16,6-2 15,4-3-15,8 0 16,3-1-16,3 1 16,2 27-16,1-15 15,0 2-15,2 2 0,-2 7 16,1 4-16,-1 1 0,2-5 16,-4 13-1,1 1-15,-3 6 16,-13 31-16,0-6 15,-5 1-15,-1 1 0,-7-1 16,-2-3 0,1 2-16,1-6 15,1-6-15,-3-11 16,3-13-16,2-12 16,13 7-16,13 4 15</inkml:trace>
  <inkml:trace contextRef="#ctx0" brushRef="#br0" timeOffset="74070.35">5010 11192 0,'0'0'0,"0"0"15,84 15-15,-44-15 0,8-1 32,5 0-32,10-3 0,2-2 15,5-7-15,0-2 16,-35 6-16,-35 9 15</inkml:trace>
  <inkml:trace contextRef="#ctx0" brushRef="#br0" timeOffset="74641.1">4365 11416 0,'2'7'15,"1"0"-15,-8-21 16,20 74-16,-12-23 16,-4 4-16,-2 3 0,0-1 15,-5 1-15,-3-3 16,0-2-16,0-5 15,1-7-15,8-23 16,-3 7-16,2-7 16,3-8-16,0-28 15,7-8-15,3-7 0,-5 21 0,-5 26 16</inkml:trace>
  <inkml:trace contextRef="#ctx0" brushRef="#br0" timeOffset="75227.12">4872 10748 0,'1'8'16,"-2"-16"-16,1 8 15,-13 63-15,-34 12 16,16-32-16,-10-3 16,-9-1-16,-2-1 15,-6-3-15,-2-4 16,1-8-16,0-6 16,5-8-16,1-4 15,10-7 1,5-5-16,4-6 15,6-4-15,6-2 16,8-3-16,10 17 16,-4-10-16,2-1 15,-1 1-15,1-2 16,0 4-16,3 9 16,0-6-16,0 8 0,0 5 15,-3 1-15,-8-2 16,-20 25-16,5-4 15,-7 2-15,-4 2 16,-6 0-16,-2 0 16,-3-3-16,-2-2 0,2-4 15,1-4 1,2-5-16,3-4 16,5-4-16,2-4 15,2-4-15,7-6 16,4-2-16,5-5 15,5-8-15,2-10 16,7 20-16,6 18 16</inkml:trace>
  <inkml:trace contextRef="#ctx0" brushRef="#br0" timeOffset="75405.62">3582 10702 0,'38'-4'0,"-76"8"16,151-15-16,-71 10 16,19-2-16,12 0 15,4 1-15,8-5 16,6-3-16,-45 4 0,-46 6 16</inkml:trace>
  <inkml:trace contextRef="#ctx0" brushRef="#br0" timeOffset="76948.21">19906 14359 0,'-3'3'0,"-7"4"0,13-13 15,-11 10-15,-3-3 16,5-4-16,-7-3 16,-2-5-1,-11-27 1,3-70 0,27 82-16,-3 20 15,5-5 1,5 3 15,3 7-31,20 10 16,-10 12-16,-5 7 15,-6 9-15,-11 8 0,-16 7 16,-12 6-16,-24 5 16,-24 7-16,-34 2 15,-23 0-15,-27-8 16,78-31-16,80-33 15</inkml:trace>
  <inkml:trace contextRef="#ctx0" brushRef="#br0" timeOffset="80274.5">18769 13719 0,'0'0'15,"0"0"-15,0 0 16,0 0-16,0 0 16,0 0-16,0 0 15,-19 50 1,-11-49 0,2-10-1,-3-9-15,9-4 16,8 5-1,11 12-15,0-7 16,4 3-16,3 4 16,3-4-16,0 8 15,8-7 1,2 7-16,2 2 16,-2 8-16,-1 3 15,-2 7-15,-5 3 0,-17 22 16,-17-4-1,-13 0-15,-8-2 16,-5 1 0,-4-3-1,2 1-15,11-3 16,12-6-16,13-1 0,13-20 16,3 8-1,16 16 1,7-6-16,4 1 15,-2-1 32,-11 2-47,-10-2 0,-15-6 16,-8-9-16,-8-6 16,-1-7-16,-3-3 15,1-6-15,0-2 16,3-4-16,-1-1 15,4-1-15,3 2 16,19 13-16,-11-7 0,2-1 16,1 1-16,6 6 15,1 2-15,1 3 16,-5-3-16,6 9 16,-6 0-1,1 9-15,-8 30 0,0-11 16,-7-2-1,-2-1-15,-5-2 16,-3-4-16,-5-8 16,-3-2-16,-1-2 15,-3-4-15,0-5 16,2-2-16,1-5 16,6-2-16,5-2 15,24 5-15,-8-5 0,2-1 16,3-3-16,3-4 15,5 1-15,6-1 16,4 1-16,5 2 16,3 4-16,3 3 15,0 7-15,19 20 16,-10 4 0,-5 5-16,-8 5 15,-12 7-15,-14 2 16,-16 5-16,-9-2 15,-14 0-15,-5-6 0,-8-1 16,-1-6-16,3-8 16,4-8-1,6-8-15,8-9 0,13-9 16,11-13-16,11-11 16,4 16-16,3 16 0</inkml:trace>
  <inkml:trace contextRef="#ctx0" brushRef="#br0" timeOffset="80622.3">17885 13607 0,'0'0'0,"0"0"0,0-2 15,0 2 1,0 0-16,106-10 0,-63 15 15,1 5-15,-5-1 16,-6-4-16,-26-5 16,-3 0-16,-4 0 15</inkml:trace>
  <inkml:trace contextRef="#ctx0" brushRef="#br0" timeOffset="81008">17167 13411 0,'-4'83'15,"7"-39"1,2 21-16,-2 67 16,-4-65-16,-2 3 15,-11 110 16,2-130-31,-14 32 16,11-56 0,1-11-1,3-12-15,11-3 16</inkml:trace>
  <inkml:trace contextRef="#ctx0" brushRef="#br0" timeOffset="81224.19">16756 14482 0,'0'0'0</inkml:trace>
  <inkml:trace contextRef="#ctx0" brushRef="#br0" timeOffset="82048.92">16694 14030 0,'0'0'0,"0"0"0,0 0 16,0 0-1,-16 20-15,-2 12 16,-19 33 0,15-34-1,-19 24 1,21-32-16,16-17 15,-10 7-15,-14 10 16,14-13 0,8-8-16,-12 6 15,13-9-15,-12 4 0,11-6 16,-9-3-16,0-1 16,4-3-16,1-2 15,1 0-15,4 7 16,-5-7-16,5 8 15,-9-5-15,9 9 16,-10-5 0,7 8-16,-10 0 15,-2 5-15,-15 22 16,9-5-16,0-1 16,3 4-16,-2 0 15,2 5-15,-3 2 16,0 1-16,-1-1 15,-3 7-15,-1 0 0,-2 0 16,1 4-16,-1-1 16,-2-2-16,2-3 0,1-1 15,1-4-15,6-6 16,6-8-16,14-19 16,-5 4-16,1-20 31,11-15-31,-2 16 0,0 13 15</inkml:trace>
  <inkml:trace contextRef="#ctx0" brushRef="#br0" timeOffset="82296.42">16699 13434 0,'0'-2'16,"0"4"0,1 4-16,-2 5 0,1-5 15,0-6-15</inkml:trace>
  <inkml:trace contextRef="#ctx0" brushRef="#br0" timeOffset="82581.75">16290 14956 0,'13'7'0,"28"5"15,-4-9 1,7-10-16,6-9 15,26-28 1</inkml:trace>
  <inkml:trace contextRef="#ctx0" brushRef="#br0" timeOffset="82867">15950 13628 0,'-2'1'16,"-4"2"0,3 0-16,3-3 15</inkml:trace>
  <inkml:trace contextRef="#ctx0" brushRef="#br0" timeOffset="84742.06">15200 13801 0,'0'0'0,"0"0"16,0 3-16,0 1 16,2-16-16,-2 12 0,0 0 15,-8 74-15,-5-28 16,-3-4-16,0-2 15,-2 0-15,-56 50 32,-5-30-1,74-57-31,-10 2 16,-2-2-16,0-3 15,-1-4-15,-2-5 16,2-1-16,0-5 15,3-4-15,0-3 16,5 1-16,1-2 0,1 1 16,4 1-16,-1 4 0,3 8 15,1 5-15,0 2 16,-2-3-16,0 8 16,-3 2-16,-13 24 15,1 1-15,-3 2 16,0-1-16,0-3 15,0-3 1,-2-5-16,-1-3 16,20-14-16,-11 5 15,0-2-15,-1-3 16,7-4-16,-10-3 16,-1-3-16,2-6 15,-4-28-15,6 7 16,2-4-16,2-1 0,2 2 15,4 6-15,1 2 16,3 23-16,-1-10 16,1 2-16,0 1 15,1 6-15,0 3 16,-1 5-16,-1 3 16,-18 11-16,-1 5 0,-5 10 15,-3 5-15,-5 4 16,-4 3-16,0 2 15,-4 0-15,1-3 16,8-5-16,8-13 0,12-11 16,14-12-16</inkml:trace>
  <inkml:trace contextRef="#ctx0" brushRef="#br0" timeOffset="85158.97">14654 14660 0,'0'0'0,"0"0"15,6 13-15,-12-26 16,6 13 0,50 45-16,-36-30 15,-3 2-15,-2 4 16,-12 21-16,-9-13 0,-11-2 15,-7-3-15,-8-6 16,-2-7-16,-3-9 16,3-6-16,3-8 15,6-8-15,8-12 0,10-10 16,7 21-16,6 21 16</inkml:trace>
  <inkml:trace contextRef="#ctx0" brushRef="#br0" timeOffset="85390.79">14661 13334 0,'-3'-3'0,"-1"4"0,1-2 15,3 1-15,0 0 0</inkml:trace>
  <inkml:trace contextRef="#ctx0" brushRef="#br0" timeOffset="86124.38">13360 14014 0,'11'13'0,"7"5"15,13 28 1,-16-18-16,-1 3 16,-4 1-16,-6 5 15,-4 0-15,-8 1 16,-9-1-16,-12-6 0,-5-5 15,-2-14-15,1-14 16,0-13-16,1-9 16,3-9-16,2-7 0,14 20 15,15 20-15</inkml:trace>
  <inkml:trace contextRef="#ctx0" brushRef="#br0" timeOffset="86810.86">12983 13279 0,'2'-2'0,"-2"2"0,2-2 15,0 2-15,-12 5 16,10-5-16,20 2 15,-14 8-15,3 28 16,-7 1-16,-27 204 47,20-193-31,1-1-16,-2-2 15,-3-3-15,-4-1 16,-6-4-16,-5-3 15,-5-3-15,-8 1 16,-8-3-16,-8 0 0,-7-4 16,-6-4-16,-7-3 15,-4-5-15,-4-1 16,-1 0-16,-3-3 0,2 1 16,3-6-16,0-2 15,6-4-15,3-3 16,5-3-16,2-2 15,8-3-15,7-2 0,9-1 16,5-2-16,7-2 16,5 0-16,18 15 15,-5-8-15,2 1 16,4-1-16,4 1 16,7 6-1,3-3-15,30 10 16,-4 8-16,0 9 15,-3 8-15,-2 4 16,-6 7-16,-9 4 16,-6 4-16,-8 4 15,-10 2-15,-13 2 16,-12 2-16,-13 1 0,-11-4 16,-5-6-16,-3-13 15,-1-15-15,33-9 0,33-11 16</inkml:trace>
  <inkml:trace contextRef="#ctx0" brushRef="#br0" timeOffset="87127.31">11075 14207 0,'0'0'0,"14"52"0,-16-46 16,2 6-16,-6 34 16,-2-7-16,-9 7 15,-8 1-15,-6 1 16,-5-6-1,-1-4-15,-7-6 16,3-10-16,2-15 16,7-15-16,8-11 15,13 8-15,11 11 16</inkml:trace>
  <inkml:trace contextRef="#ctx0" brushRef="#br0" timeOffset="87349.97">11124 13717 0,'0'0'0,"0"0"0,0 0 16,0 0-16,5-22 15,-5 10-15,0 5 16,0 7-16</inkml:trace>
  <inkml:trace contextRef="#ctx0" brushRef="#br0" timeOffset="87644.36">10634 13502 0,'2'13'16,"1"37"0,-4-2-16,-1 9 15,-1 11-15,-1 5 16,-5 3-1,1-2-15,0-1 16,6-7-16,0-6 16,-1-6-16,-2-9 15,-5-8-15,-3-8 16,12-26-16,-1 1 0,2-4 16</inkml:trace>
  <inkml:trace contextRef="#ctx0" brushRef="#br0" timeOffset="88067.66">10241 13921 0,'0'0'0,"0"0"16,5 40-16,0-22 15,12 64 1,-16-48-16,-3-2 16,3-25-1,-7 10-15,0-1 16,-3-1-16,-5-2 16,-2-1-16,-5-3 15,-24 2-15,10-10 16,24 1-16,-12-4 15,1-2-15,1-1 16,2 0-16,0 0 0,11 4 16,-8-2-16,11 6 15,-10 3-15,4 2 0,3 6 16,3 3 0,0 4-16,2-1 0,1 1 15,0-4 1,2-4-1,0-13-15,0 0 0</inkml:trace>
  <inkml:trace contextRef="#ctx0" brushRef="#br0" timeOffset="88299.51">10079 13540 0,'0'0'16,"0"0"-16,1-10 15,-2 9-15,-2 1 16,3 0-16</inkml:trace>
  <inkml:trace contextRef="#ctx0" brushRef="#br0" timeOffset="88584.83">9428 13906 0,'-2'95'0,"5"-64"15,-2 13-15,-2 2 16,-2 45 0,2-55-16,-2-5 15,1-26-15,1 7 16,-2-5-1,1-11-15,0-5 16,0 6-16,2 3 16</inkml:trace>
  <inkml:trace contextRef="#ctx0" brushRef="#br0" timeOffset="89155.07">9760 13305 0,'-11'22'0,"-7"11"16,-8-4-16,-5 13 15,-5-2-15,4-2 16,-5-3-16,-5-1 16,0-5-16,-1-7 15,-3-1-15,1-6 0,-2-5 16,3-7-16,1-5 16,3-4-16,1-5 15,4-4-15,3-3 16,7-2-16,5-2 15,1-1-15,14 17 16,-5-8 0,0 0-16,-1-1 15,7 8-15,1 2 16,1 3-16,-3-5 16,2 11-16,-6-2 15,-1 7-15,-1 3 16,-25 17-16,1-6 15,-4-1-15,-3-2 0,-4-3 16,-6-4-16,-5-3 16,-8-3-16,1-3 15,-8-2-15,2-3 16,-2-4-16,3-8 16,5-12-16,32 13 0,32 12 15</inkml:trace>
  <inkml:trace contextRef="#ctx0" brushRef="#br0" timeOffset="89333.51">8144 13209 0,'114'-8'0,"-52"1"15,0 7-15,29-2 16,10 2-16,5-3 15,-52 2-15,-54 1 16</inkml:trace>
</inkml:ink>
</file>

<file path=ppt/ink/ink27.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23T14:27:59.423"/>
    </inkml:context>
    <inkml:brush xml:id="br0">
      <inkml:brushProperty name="width" value="0.05292" units="cm"/>
      <inkml:brushProperty name="height" value="0.05292" units="cm"/>
      <inkml:brushProperty name="color" value="#FF0000"/>
    </inkml:brush>
  </inkml:definitions>
  <inkml:trace contextRef="#ctx0" brushRef="#br0">19691 8405 0,'6'0'16,"11"-2"-1,-57 4-15,294-27 47,-219 26-47,3 1 16,0 0-16,81 8 31,-77-3-31,49 5 16,-47-6-16,5 0 15,51 1 1,-52-4-16,-1 0 16,1-2-16,0 0 15,2 0-15,-4 1 16,2 0-16,-1 0 0,-4-1 16,-2 1-16,4 1 15,-6 0-15,-4-2 16,-1 3-16,2 0 0,-1-1 15,-9 2-15,-1-2 16,-30-3-16,25 1 31,-3 3-31,-7-2 16,9 0-16,-12-2 0,13 3 16,-20-3-16,0 0 15,4 0-15,13 3 16,-16-3-16,-1 0 15,0 0-15,0 0 16,0 0-16,-2 1 0,-1-1 16,3 0-16,0 0 15</inkml:trace>
  <inkml:trace contextRef="#ctx0" brushRef="#br0" timeOffset="29428.39">21833 10405 0,'0'0'0,"0"0"16,0 0-1,0 0-15,0 0 16,-16 17-16,11-18 16,-9 1-1,-5-2-15,-28 2 16,3 0-16,-2 0 15,-2-1-15,-1-2 16,-2 2-16,-1 0 16,-3 2-16,1-1 15,-4 1-15,1-1 16,-1 1-16,2 1 0,-1-1 16,2 1-16,-1 1 15,-1 0-15,6-1 16,1 3-16,5 0 15,1 0-15,2-3 16,8 0-16,5 1 16,22-2-1,-9 2-15,-1 1 16,1-1-16,6 0 16,-10 2-16,11-5 0,-11 1 15,13-3-15,-7 2 16,14 0-16</inkml:trace>
  <inkml:trace contextRef="#ctx0" brushRef="#br0" timeOffset="41721.53">16880 12578 0,'-8'3'0,"0"1"16,37-17-16,-108 33 31,39-15-31,-11-1 15,6 0-15,-3-2 16,0 1-16,-5 0 16,-3-1-16,-4 2 0,2 0 15,-1 2-15,2 1 16,-2 2-16,0 1 16,-12-1-1,-7-1-15,-6-1 0,9 3 16,4-4-1,9-2-15,7-1 0,28 0 0,27-3 16</inkml:trace>
</inkml:ink>
</file>

<file path=ppt/ink/ink28.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23T14:29:12.030"/>
    </inkml:context>
    <inkml:brush xml:id="br0">
      <inkml:brushProperty name="width" value="0.05292" units="cm"/>
      <inkml:brushProperty name="height" value="0.05292" units="cm"/>
      <inkml:brushProperty name="color" value="#FF0000"/>
    </inkml:brush>
  </inkml:definitions>
  <inkml:trace contextRef="#ctx0" brushRef="#br0">19545 7598 0,'-37'28'0,"-29"6"32,-23 7-17,36-24 1,-2 0-16,-3-2 15,-4 2-15,1-3 0,-7-4 16,3-4-16,-2-2 16,2-4-16,0-4 15,2-3-15,0-2 16,3-1-16,1-1 16,3-3-16,1-6 0,3-3 15,5-3-15,4-2 16,4-3-16,3-6 15,4 0-15,4 0 16,2-7-16,5 2 16,1-2-16,3-2 15,3-1 1,5 0-16,3 2 16,2 1-16,1-1 15,-1 7-15,0 4 16,0-1-16,3 0 15,1 3-15,0 3 16,1 14-16,-1 15 0</inkml:trace>
  <inkml:trace contextRef="#ctx0" brushRef="#br0" timeOffset="363.42">18843 7166 0,'15'-6'0,"-15"5"15,11-5-15,4-2 16,2-3-16,0-2 16,0 0-16,-3-2 15,-3-2-15,-6 1 16,-5 0-16,-5-3 16,-20-10-16,-6 12 0,-7 6 15,-7 7-15,-2 7 16,-5 6-16,-2 5 15,2 1-15,26-6 0,26-9 16</inkml:trace>
  <inkml:trace contextRef="#ctx0" brushRef="#br0" timeOffset="780.23">17609 7411 0,'2'-3'16,"-1"10"-16,-2-14 31,47 49-31,-31-25 16,-3 4-16,-4 25 16,-6-6-16,-10-2 15,-4-4-15,-10-5 16,-6-7-16,-6-1 0,-7-1 15,-3-8-15,0-6 16,-3-10-16,0-3 16,-2-5-16,6-3 15,0-2-15,21 9 0,22 8 16</inkml:trace>
  <inkml:trace contextRef="#ctx0" brushRef="#br0" timeOffset="1181.39">17042 7421 0,'-4'0'16,"2"0"-16,11-3 16,-35 9-16,17-4 15,-11 3 1,-19 13-16,7 2 16,2 8-16,4 4 15,3 5-15,5 0 16,6-2-16,4 2 15,4-3-15,5 0 16,6-3-16,-1-3 16,-4-19-16,2 7 0,0 0 15,-1 2-15,0-2 16,-1 0-16,-2-3 16,-3-7-16,-5 7 15,-4-5-15,-6-2 16,-29-10-16,6-4 15,-1-6 1,1-6-16,5-2 16,5-3-16,6-5 0,6-7 15,8-6-15,11-4 16,5-4-16,5-2 16,-5 26-16,-5 27 15</inkml:trace>
  <inkml:trace contextRef="#ctx0" brushRef="#br0" timeOffset="1720.8">16021 7645 0,'-1'1'16,"-1"1"-16,-1 3 15,-1-4-15,-1-1 16,-8 1-16,6-2 16,-10 0-16,70-15 0,-53 16 0,-80 7 15,67-13-15,16 3 16,-3-5-16,8 7 16,2-5-16,-3 6 15,10-2-15,-10 3 16,10-1-16,-11 2 15,10 6 1,-4 4-16,-2 24 16,-8-3-16,-6-5 15,-12-2-15,-11 3 16,-5 2-16,-7-3 16,-4-1-16,-6-7 15,3-9-15,-3-8 16,7-9-16,20 4 0,22 2 15</inkml:trace>
  <inkml:trace contextRef="#ctx0" brushRef="#br0" timeOffset="2222.42">15847 7197 0,'0'0'0,"-30"68"0,7-39 16,-12 10-16,-7 8 15,-6-4-15,-1 6 16,-7-3-16,0 1 15,-9-5 1,4-1-16,-4-5 0,-1-2 16,-3-4-16,1-4 0,-3-3 15,2-5-15,0-4 16,5-3-16,-2-4 16,5-6-16,-1-3 15,7-8-15,3-2 16,5-7-16,1-5 15,8-7 1,7-2-16,6-6 16,8-2-16,1-6 15,8-4-15,1-4 16,4-1-16,2-1 16,4 3-16,3 4 15,3 0-15,1 7 16,-1 0-16,-2 3 0,-3 20 0,-4 20 15</inkml:trace>
  <inkml:trace contextRef="#ctx0" brushRef="#br0" timeOffset="2470.01">15367 6722 0,'-1'3'0,"-4"7"15,-15 19-15,-20 12 16,40-41-16</inkml:trace>
  <inkml:trace contextRef="#ctx0" brushRef="#br0" timeOffset="2770.94">15065 7208 0,'7'0'0,"-14"0"0,36 0 16,-58 0-16,119-14 15,-79 11-15,11-6 16,-2-1-16,-4-2 16,-3 0-16,-4-2 15,-7 2-15,-7 0 16,-6 1-16,-29 2 0,3 7 15,-2 7-15,-3 7 16,4 7-16,0 2 16,5-1-16,15-9 15,18-11-15</inkml:trace>
  <inkml:trace contextRef="#ctx0" brushRef="#br0" timeOffset="3326.07">14083 7712 0,'16'4'0,"-16"-4"47,0 0-47,-79-23 0,44 7 16,20 6-16,0-2 15,0-2-15,0-1 16,3-4-16,3 1 15,5-2-15,5-1 16,7-1-16,21-10 0,-22 22 16,10-3-16,2 4 15,-1 2-15,-11 8 16,12 2-16,0 5 16,-2 6-16,7 27 15,-13-6-15,-6 0 16,-7-3-1,-4-3-15,-8-6 16,-4 1-16,-6-7 16,-7-3-16,-5-4 15,-5-8-15,2-7 16,3-12-16,4-11 16,-2-7-16,4-6 15,5-5-15,13 22 0,12 24 0</inkml:trace>
  <inkml:trace contextRef="#ctx0" brushRef="#br0" timeOffset="3573.67">13745 7016 0,'0'0'0,"21"-5"0,-11 6 16,-41 3-16,91 32 15,-45 3-15,-4 12 16,-3 6-16,-7 5 15,-8 2-15,-4 0 16,-1-3-16,1-2 16,-1-6-1,-4-5-15,-1-7 16,0-11-16,3-10 16,9-16-16,-3 2 15,8-6-15,0 0 16</inkml:trace>
  <inkml:trace contextRef="#ctx0" brushRef="#br0" timeOffset="4159.27">13201 7249 0,'-5'2'0,"1"1"16,-40 34-16,16-8 16,0 5-16,3 1 15,5 2-15,6-1 0,5-4 16,9-5-16,2-22 15,3 10-15,22 6 16,0-11-16,3-4 16,-7 0-16,-32-7 15,19 1-15,-4 1 16,12 1-16,-14-2 0,-3 2 16,-2-1-16,-3 2 15,-6 17-15,-14-6 16,-10 4-16,-6 2 15,1 2-15,0 1 16,5 4-16,-1 1 16,5 2-1,4 0-15,7 2 16,0 1-16,5-1 16,0 2-16,2 0 15,2 1-15,0-2 16,-1 1-16,-3 3 15,-3-2-15,-2 2 16,-5 0-16,-7 2 0,-10-4 16,-7-1-16,0-7 15,-6-10-15,-1-12 0,27-3 16,28-2-16</inkml:trace>
  <inkml:trace contextRef="#ctx0" brushRef="#br0" timeOffset="4698.18">12361 7640 0,'-2'1'0,"20"-4"15,-18 3-15,-85 28 16,46-16-16,4-3 16,7-4-16,36-7 15,-30 4-15,7-5 16,12-2 0,-7-4-16,6-5 15,4 0-15,5-2 16,4 3-16,-1 0 15,5 4-15,-6 6 16,9 2-16,4 4 16,15 19-16,-14 2 15,-9 3-15,-7 2 0,-6 0 16,-8 0-16,-4-1 16,-2-4-16,-3-2 0,-9-3 15,-3-3-15,-3-2 16,8-7-16,-3-3 15,-1-9-15,-3-3 16,3-8-16,6-9 0,4-6 16,0-9-16,-4-8 15,3-7-15,9-6 16,8-6-16,5-3 16,6-2-16,6-2 15,2-3-15,-6 39 16,-10 38-1</inkml:trace>
  <inkml:trace contextRef="#ctx0" brushRef="#br0" timeOffset="4898.85">12279 6689 0,'-2'-1'16,"2"1"-16,14 14 16,-7-3-16,1 3 15,-4-8-15,-4-6 0</inkml:trace>
  <inkml:trace contextRef="#ctx0" brushRef="#br0" timeOffset="5478.49">11666 7253 0,'4'12'16,"1"2"-16,-5 82 16,-10-50-1,-6 4-15,-4 2 16,-2-3-16,0 3 16,5-4-16,1-3 15,3-2-15,1-4 16,9-4-1,5 0-15,3-4 16,4 0-16,-3-3 16,-6-21-16,3 13 15,-1-2-15,0 3 16,-1-2-16,-1 2 16,-4-4-16,-2 0 0,-3-5 15,-6-1-15,-3-6 16,-26-6-16,11-6 15,1-5-15,-2-5 0,-2-9 16,5-3-16,-2-8 16,3 0-16,3-9 15,9-5-15,3-5 16,0-6 0,4-3-16,11-4 15,7-3-15,11-4 16,4-4-16,5-1 15,4-2-15,-16 42 16,-15 41-16</inkml:trace>
  <inkml:trace contextRef="#ctx0" brushRef="#br0" timeOffset="5616.61">11659 6713 0,'2'3'0,"-1"0"16,0-1-16,-1-2 16</inkml:trace>
  <inkml:trace contextRef="#ctx0" brushRef="#br0" timeOffset="13774.75">15188 9336 0,'0'3'0,"0"-8"32,0 5-32,0 0 0,-4 51 15,-10 8 1,2-40-1,-20 9 1,1-8-16,3-6 16,4-6-16,30-10 15,-16 2-15,-13 2 0,11-4 16,-15-1-16,3 1 16,2-2-16,11 2 15,-10-1-15,14 4 16,-12-1-16,16 3 15,-14 4-15,6 6 16,5 3 0,2 4-16,4 3 15,1-1-15,0-11 16,-1-11-16</inkml:trace>
  <inkml:trace contextRef="#ctx0" brushRef="#br0" timeOffset="13944.17">15045 9924 0,'0'0'0,"0"0"0,0 0 16,0 1-16,0-2 16,-3 0-16,3 1 15,0 0 1</inkml:trace>
  <inkml:trace contextRef="#ctx0" brushRef="#br0" timeOffset="15263.5">14821 9534 0,'13'-44'31,"-9"24"-31,0-2 16,1-2 0,-2-1-16,1-2 15,7-75 17,-9 79-32,-1 1 15,-1 2-15,0 1 16,-1 3-16,0 2 0,0 7 15,1 5-15,0 0 16,0 4-16,0 1 0,-1 0 16,1 8-16,-1 7 15,-1 27-15,-1-5 16,-1 3-16,-1 1 16,0 4-16,-2-3 31,1-1-31,-1 1 0,-1 0 15,-3-1-15,-4-4 16,-2-3-16,0-4 16,2-5-16,14-23 15,-9 9-15,2-4 16,0-1-16,2-6 16,-10 2-16,-3-2 0,0-4 15,-3-4-15,-1-1 16,1-3-16,0-3 15,1-1-15,3-1 16,-2 2-16,5 0 16,-2 1-16,3 5 15,6 6 1,-10-2-16,0 7 16,-3 4-16,-12 20 15,24-22-15,-17 30 16,7-7-16,-3 3 15,-6 0-15,-1-2 16,2-10-16,14-10 0,13-11 16</inkml:trace>
  <inkml:trace contextRef="#ctx0" brushRef="#br0" timeOffset="16113">13705 9322 0,'0'-3'0,"4"9"31,19 23-31,-7-5 15,3 8-15,2 5 16,-3 2-16,0 2 16,0 3-16,-2 3 15,-4 0-15,-4 1 0,-6-1 16,-5 1-16,-10-2 16,-4 0-16,-8-5 0,-5-1 15,-7-3-15,-5-4 16,-1-8-16,-2-11 15,23-7-15,22-7 16</inkml:trace>
  <inkml:trace contextRef="#ctx0" brushRef="#br0" timeOffset="16652.25">13375 9735 0,'0'2'0,"2"-1"15,-7-6-15,5 5 16,0 0-16,0 0 15,0 0 1,0 0 0,-4 38-16,-3-38 15,18-38-15,-44 77 0,15-41 16,11-2-16,-9-4 16,5-4-16,8 0 15,5-2-15,5 1 16,1 2-16,-1 8 0,6-4 15,-8 10-15,7 2 16,-3 4-16,-3 30 16,-10-2-16,-7 4 15,-3 5-15,-7 0 16,-4 0-16,-5-1 16,0 0-16,1-3 0,-1-6 15,-4-5-15,-1-5 16,0-5-16,3-9 15,3-8-15,2-6 16,-2-12-16,0-9 16,3-5-16,4-6 15,10 18 1,12 16-16</inkml:trace>
  <inkml:trace contextRef="#ctx0" brushRef="#br0" timeOffset="16868.5">12725 9916 0,'-5'9'0,"17"-43"0,-33 86 16,3-20-16,0-1 16,-3 1-16,0 3 15,0 1-15,-5-4 16,-3-3-16,-5-8 15,5-10 1,3-11-16,6-12 16,10 7-16,10 5 15</inkml:trace>
  <inkml:trace contextRef="#ctx0" brushRef="#br0" timeOffset="17069.07">12700 9557 0,'-2'13'15,"2"-13"1,0 0-16,12-39 0,-12 36 31,0-5-31,0 8 0,0 0 16</inkml:trace>
  <inkml:trace contextRef="#ctx0" brushRef="#br0" timeOffset="17601.75">12226 9867 0,'5'8'0,"20"32"0,-12-14 0,1 10 15,-7-1 1,-7-1-16,-6-4 16,-6-1-16,-4-3 15,-8-7 1,-13-5-16,-6-8 0,-9-9 15,3-3 1,0-5-16,7-3 16,6-5-16,2-8 15,6-2-15,3-5 16,8-3-16,4-9 16,9-1-16,14-5 15,12-4-15,5 1 0,-1 5 16,-12 23-16,-14 27 0,30-46 15,0 6 1,3 3-16,-12 20 16,-18 19-16,-6-2 0,5 0 15,0 0-15,-2 1 16,17-11-16,-17 10 16,0-2-1,0 4-15,-1-1 16,-1 5-16,5-3 15,-6 5-15,-1-2 16,4-6-16</inkml:trace>
  <inkml:trace contextRef="#ctx0" brushRef="#br0" timeOffset="17987.43">11541 9884 0,'17'-39'0,"-17"39"15,-35 47 1,31-45-16,0-1 16,-5 5-16,5-4 15,2-3-15,0-1 16,1 0-16,-9 1 15,10-4 1,-5-1-16,5 3 0,0-8 16,5 9-1,3-5-15,-1 7 0,9-1 16,4 6-16,-4 8 16,6 25-16,-15 2 15,-12 7-15,-11 6 16,-15 1-16,-8 0 0,-14-4 15,-1-11-15,26-18 16,28-21-16</inkml:trace>
  <inkml:trace contextRef="#ctx0" brushRef="#br0" timeOffset="18805.72">10938 9886 0,'-3'4'0,"12"-16"15,-57 68-15,28-27 16,4 0-16,11-21 16,0 10-16,4 0 15,5-2-15,3 0 16,5-3-16,5-2 0,3-2 15,1-4-15,-1-1 16,-20-4-16,0 0 16,7 1-16,10 2 15,-18-1-15,-5-1 16,-17 8-16,-8-3 16,-6-3-1,-3-3-15,1-1 16,0-1-16,-1-3 0,5-3 15,3-4-15,9-5 16,6-3-16,11 16 16,-9-35-16,8 5 15,4-5-15,3-3 16,3-1-16,2-4 0,-1 3 16,2-5-16,0 4 15,3-2-15,-1 4 16,-2 1-16,-3 2 15,-1 5-15,-3 5 16,0 23-16,0-9 16,-3 2-1,0 3-15,2 10 16,-6-6-16,2 11 16,-6-1-16,6-2 15,6-1-15</inkml:trace>
  <inkml:trace contextRef="#ctx0" brushRef="#br0" timeOffset="19692.96">10267 10016 0,'-13'8'0,"7"-8"15,-1 2-15,33-12 16,-26 10 0,0 0-16,-59-21 15,48 7-15,0 0 0,1 1 16,3-2-16,2 0 15,4 0-15,2 1 16,3 2-16,3 1 16,0 8-16,3-3 15,-6 7-15,10 1 16,-1 7-16,-2 4 0,0 7 16,-2 1-16,4 27 15,-7-13-15,-6 2 16,-8-5-16,-5-2 15,-8-3-15,-4-4 16,-9-4-16,-7-4 16,-6-6-1,-3-3-15,-1-5 16,-6-3-16,3-5 16,6-5-16,5-5 15,1-3-15,-1-2 16,8-5-16,9-2 0,9-4 15,8 0-15,7-1 16,6 3-16,1 2 0,-3 23 16,7-11-16,1 2 15,5 2 1,27 4-16,-7 11 16,-1 10-16,-4 10 0,-9 6 15,-13 6-15,-6 1 16,-5 1-1,-4 0-15,-6-3 16,-4-4-16,-7-3 16,-10-5-16,-7-6 15,1-2-15,8-8 16,0-3-16,-6-5 16,-3-4-16,1-4 15,8-2-15,8-2 0,2 1 16,14 11-16,-7-6 15,-1-1-15,0 4 16,0-2-16,9 8 16,-10-1-16,1 4 15,4 7-15,-12 23 16,9-3-16,4 3 0,7-25 16,-1 9-16,4-10 15,1-7-15</inkml:trace>
  <inkml:trace contextRef="#ctx0" brushRef="#br0" timeOffset="19962.59">10299 9386 0,'0'0'15,"0"0"-15,0 0 16,0 0-16,0 0 16,0 0-16,-11-7 15,7 4-15,4 3 0</inkml:trace>
  <inkml:trace contextRef="#ctx0" brushRef="#br0" timeOffset="20225.68">9505 9108 0,'0'0'0,"0"0"16,-10 7-16,20-14 15,-26 66-15,14-21 16,1 12 0,1 3-16,0 7 15,0 2-15,0 4 16,3 4-16,1-3 15,0-7-15,-1-30 16,-3-30-16</inkml:trace>
  <inkml:trace contextRef="#ctx0" brushRef="#br0" timeOffset="21266.87">8629 9729 0,'-4'-2'0,"166"132"47,-144-97-31,-9-3-16,-8-1 15,-14-3-15,-10-4 16,-12-4-16,-3-6 16,-1-4-16,-2-3 0,1-7 15,-4-2-15,7-7 16,8-3 0,8-4-16,5-4 0,12 16 15,0-11-15,2-26 16,10 12-1,-7 21-15,25-25 16,2 16-16,7 8 16,2 8-16,-2 3 15,-10 12-15,-7 8 16,-9 7-16,-8 6 16,-7 5-16,-7 2 15,-9 3-15,-9 2 0,-9 1 16,2-5-16,0 1 15,3-1-15,1-2 16,1-1-16,-1-4 16,7 0-16,5-3 15,5 2-15,2 0 16,3 0 0,2 1-16,1 0 15,-4 1-15,1 0 16,-4 2-16,-3-2 15,-4-1-15,-4-2 16,-6-6-16,-9-11 0,-2-13 16,22-1-16,22-1 15</inkml:trace>
  <inkml:trace contextRef="#ctx0" brushRef="#br0" timeOffset="21630.31">7839 9798 0,'4'6'16,"-8"-12"-16,4 6 16,29 59-16,-16-24 15,-4 5-15,1 0 16,-1 0-16,-3-2 0,-6-2 16,-6 0-16,-9-1 15,-3-2-15,-7-3 16,-10-3-16,-10-3 15,1-11-15,-3-10 16,1-12-16,23 5 0,23 4 16</inkml:trace>
  <inkml:trace contextRef="#ctx0" brushRef="#br0" timeOffset="22000.28">7432 10118 0,'0'0'16,"0"0"-16,0 0 16,0 0-16,-64 31 15,58-31-15,-14 3 16,15-6-16,-11 0 15,4-5-15,6-6 16,4 1 0,3 0-16,2-1 15,3 0-15,-1 13 16,6-6-16,-6 11 16,7 0-16,0 7 15,3 32-15,-11-3 16,-8 7-16,-10 4 15,-7 5-15,-8-4 0,-4-6 16,-9-7-16,-7-11 0,25-14 16,24-14-16</inkml:trace>
  <inkml:trace contextRef="#ctx0" brushRef="#br0" timeOffset="22501.46">7504 9264 0,'0'0'16,"-19"67"-1,-43 26-15,24-41 16,-4-2-16,-7-3 16,-2-1-16,-4-2 15,-2-4-15,-1-5 0,-2-3 16,2-4-16,-1-8 15,2-6-15,0-9 32,5-7-32,2-5 0,3-7 15,1-3-15,4-10 16,6-5-16,7-6 16,7-4-16,4-5 15,6-2-15,6-3 16,3 0-16,7 2 15,3 2-15,1 5 0,0 4 16,0 5-16,-4 17 16,-4 17-16</inkml:trace>
  <inkml:trace contextRef="#ctx0" brushRef="#br0" timeOffset="22855.73">6203 9850 0,'0'0'0,"28"30"16,-20-19 0,-4 28-16,-66 80 15,-49-49 16</inkml:trace>
  <inkml:trace contextRef="#ctx0" brushRef="#br0" timeOffset="23357.38">7003 9204 0,'4'-5'0,"67"-88"31,-37 24-15,-27 34-16,-9 0 15,-7 4 1,-11 0-16,-9 7 16,-3 6-16,-3 10 15,-7 9-15,-6 13 16,-1 12-16,-2 10 15,3 9-15,3 0 16,22-21-16,23-24 0</inkml:trace>
  <inkml:trace contextRef="#ctx0" brushRef="#br0" timeOffset="23874.61">5728 9461 0,'0'0'0,"-1"218"47,2-167-47,-19 69 31,9-95-31,3-15 15,3-11 1,-1-3-16,1 1 16,3 3-16</inkml:trace>
  <inkml:trace contextRef="#ctx0" brushRef="#br0" timeOffset="24391.79">6020 8963 0,'0'1'0,"0"-2"0,-21 45 16,0-10-1,-4 6 1,-9 5-16,-7-1 15,-8 1-15,-2-4 16,-3-3-16,-1-7 16,1-6-16,0-10 15,5-7-15,7-7 16,6-4-16,2-7 0,5-6 16,6-4-16,5-3 0,14 19 15,-4-12 1,0-2-16,3 1 0,1 1 15,1 0-15,1 6 16,2 7-16,-3-3 16,0 9-16,-1 2 15,-25 13 1,-4 1-16,-5 1 16,-4 0-16,-4-2 15,-8-4-15,5-3 16,-2-2-16,3-3 15,-1-3-15,5-6 16,1-9-16,1-7 16,8-9-16,6-8 0,14 17 15,14 19-15</inkml:trace>
  <inkml:trace contextRef="#ctx0" brushRef="#br0" timeOffset="24576.81">4806 8769 0,'0'0'0,"70"-28"16,-38 19-16,-3 6 0,10 3 16,-6-3-16,-8-1 15,-12 2-15,-13 2 16</inkml:trace>
  <inkml:trace contextRef="#ctx0" brushRef="#br0" timeOffset="24839.9">4229 9085 0,'-28'43'0,"-6"26"31,12-9-31,-10 27 16,8 8-16,8 107 15,28-103 1,8-7-16,-10-46 0,-10-46 15</inkml:trace>
</inkml:ink>
</file>

<file path=ppt/ink/ink29.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23T14:30:27.991"/>
    </inkml:context>
    <inkml:brush xml:id="br0">
      <inkml:brushProperty name="width" value="0.05292" units="cm"/>
      <inkml:brushProperty name="height" value="0.05292" units="cm"/>
      <inkml:brushProperty name="color" value="#FF0000"/>
    </inkml:brush>
  </inkml:definitions>
  <inkml:trace contextRef="#ctx0" brushRef="#br0">19526 7257 0,'6'-3'16,"-2"2"-16,6-3 15,-7 1-15,-34 15 16,31-12-16,0 0 16,56-29-16,-54 27 15,6-5-15,-8 6 16,0-1 0,0-1-16,4-3 15,-4 4-15,0 2 16,0 0-16,0 0 15,0-1-15,0 1 16,0 1-16,0-1 16,1 0-16,-1 0 15,0 0-15,0 0 0,-1 0 16,1 2-16,-2 1 16,-1 0-16,-2-1 15,-6 5-15,-3 1 16,-3 3-16,-1 1 15,1 2-15,1 1 0,1 1 32,5 1-32,4-2 15,4 0-15,3-1 16,4-2-16,0-9 0,7 10 16,3-3-16,-9-5 15,7 6-15,-8-8 16,6 9-16,-13-9 15,3 10-15,-7-1 0,-7 0 16,-2 0-16,-4 1 16,3 1-16,0 0 15,4 3 1,2-1-16,2 4 0,4-2 16,2 1-16,7-1 15,19 4-15,-18-15 0,10 1 16,2-3-16,1-2 15,-13-5-15,9 1 16,-14-3-16,1-1 16,8-4-16,-5-4 15,-17-9-15,-10 6 16,-8 2 0,5 0-16,-5 7 15,-4 2-15,-2 0 16,3 2-16,-3-1 15,-2 0-15,1-2 16,9-3-16,2-2 16,18 8-16,-9-6 15,-15-19-15,10 2 0,2-3 16,3 0-16,3-2 16,5-3-16,2 0 0,1 0 15,0-1 1,2 0-16,0 3 15,-2 1-15,4 25 0,-2-11 16,0 0 0,-2 3-16,4 7 15,-1 2-15,3 5 16,-2 3-16,-3-5 16,0 12-1,-6 33-15,4-2 0,5 4 16,0 1-16,1-1 15,1-1-15,-3-3 0,-3-5 16,-5-4-16,-3-3 16,-1-1-16,-4-7 15,-3-4-15,16-12 16,-12 4-16,-24 5 16,7-8-16,-2-3 15,2-3-15,4 0 0,24 0 31,-10-1-31,2-1 16,8 2-16,-7-3 16,9 2-16,-9 1 15,11 1-15,-2 2 16,-14 2-16,2 2 0,-1 0 16,0 1-16,-1 0 15,-3 0-15,0 0 16,0-2-16,-2 0 15,-1-1-15,1-4 16,2-1-16,1-3 16,0-3-16,4-2 15,2-1-15,3-2 0,3 2 16,6 6-16,-2-3 16,4 5-16,1 1 0,0 2 15,2 3-15,-1 2 16,3 3-16,5 8 15,13 25-15,-8-5 16,-1 0 0,0-1-16,-3 1 15,0-3-15,-1 1 16,-4-3-16,-6 3 16,-7 1-16,-9-3 15,-2-7-15,-7-2 16,-5-4-16,-11-1 15,-1-6-15,-9-6 0,-1-7 16,-5-5-16,2-7 16,-1 0-16,2-3 15,8-8-15,4-8 16,9-3-16,7 0 16,15-7-16,10-3 15,13-6 1,11 5-16,-11 21 15,-11 23-15</inkml:trace>
  <inkml:trace contextRef="#ctx0" brushRef="#br0" timeOffset="231.88">18570 8277 0,'31'-9'0,"13"-11"16,-13 0-16,-8 8 15,-23 12-15</inkml:trace>
  <inkml:trace contextRef="#ctx0" brushRef="#br0" timeOffset="501.57">17972 7495 0,'0'0'16,"0"0"-16,0 0 0,5-3 15,-5 3 1,0 0-16</inkml:trace>
  <inkml:trace contextRef="#ctx0" brushRef="#br0" timeOffset="865.09">19502 6503 0,'1'1'0,"4"-1"16,-20 0-16,29 5 15,-55 41-15,2-14 16,-71 43 0,44-38-16,-2 0 15,-1-3-15,0-1 16,3-3-16,5-6 0,8-10 16,12-16-16,21 2 15,20 0-15</inkml:trace>
  <inkml:trace contextRef="#ctx0" brushRef="#br0" timeOffset="1050.13">18907 6561 0,'-17'9'0,"-8"10"15,-21 16-15,-78 57 16,43-35 0,40-29-16,41-28 15</inkml:trace>
  <inkml:trace contextRef="#ctx0" brushRef="#br0" timeOffset="1620.84">17180 7926 0,'0'0'0,"0"0"16,0 1-16,0 0 16,-1-2-16,0-2 0,3 5 31,-11-39-31,9 20 16,2 1-16,5-2 31,18-12-16,-8 19-15,-1 3 16,-8 11-16,22 35 16,-30 4-1,-13 12-15,-21 10 16,-9 5-16,-14 3 16,-4-8-16,-4-8 0,2-10 15,31-24-15,32-22 16</inkml:trace>
  <inkml:trace contextRef="#ctx0" brushRef="#br0" timeOffset="3341.59">17007 7317 0,'-15'16'0,"-1"11"0,2-1 16,-9 11-1,-4 2 1,-6 2-16,-3 2 16,-8-3-16,-3-3 15,-7-2-15,4-4 16,-5-4-16,0-5 15,-51 9-15,59-27 16,1-6-16,3-8 16,7-3-16,6-5 0,5-4 15,18 18-15,-4-8 16,-1-2-16,1 2 16,1 0-16,0 1 15,8 8-15,-6-4 16,6 7-16,-2 2 15,-1 1 1,-23 13-16,6 7 16,2 7-16,-1-6 15,-1-6-15,16-14 16,-10 6-16,-1-3 16,0-2-16,-1 1 15,11-6-15,-13 0 16,-1-4-16,-14-25 0,10-3 15,6-8-15,3-2 16,1-7-16,4 1 16,3-2-16,0-3 15,5 2-15,1 1 16,2 2-16,-3 3 0,0 7 31,1 12-31,1 7 16,1 24-16,0-10 15,0 4-15,0-10 16,0 14-16,0-1 16,3 30-16,2 3 0,-3 9 15,-5 1-15,-4 6 16,-1 2-16,-4-1 0,0 1 16,-7-4-16,-3-3 15,-4-3-15,0-7 16,-2-6-16,-1-4 15,0-7-15,4-2 16,2-9-16,-4-6 16,-4-5-16,-2-2 0,2-7 15,4-2-15,3-2 16,0-1-16,17 12 16,-6-6-16,-3-1 15,3 0-15,-1 4 16,12 7-16,-6-7 15,6 8 1,2 1-16,-2 1 16,-1 4-16,-9 0 15,1 5-15,-3 4 16,-1 1-16,-21 15 16,5-8-16,1-3 15,-1-3-15,-3-3 16,3-6-16,3-3 0,24-4 15,-33-2-15,27 1 16,-9-3-16,1-1 0,-2-1 16,4 1-1,11 0-15,-7 0 16,8 1-16,3 1 16,-8-3-1,10 8-15,1-1 16,-2 4-16,7 5 15,23 23-15,-4 0 16,-2-1-16,-7 5 0,-4 0 16,-4-1-16,-3 4 15,-1 0-15,-6 2 16,-10-2-16,-8-3 0,-5-1 16,-7-4-16,-8-3 15,-11-6-15,-9-6 16,-1-4-16,-5-7 15,4-7-15,-4-9 16,8-8-16,7-9 16,17-9-16,6-7 0,7-12 15,16-9-15,18-7 16,15-7-16,6-5 16,-16 42-16,-19 40 15</inkml:trace>
  <inkml:trace contextRef="#ctx0" brushRef="#br0" timeOffset="4159.84">16252 7338 0,'0'0'0,"0"2"15,0-2-15,0 0 16,-1-2-16,1 2 16,0 0-16</inkml:trace>
  <inkml:trace contextRef="#ctx0" brushRef="#br0" timeOffset="4514.26">16511 6575 0,'4'-6'0,"-18"27"16,-86 99-1,53-71-15,-6 3 16,-5 2 0,-3-1-16,2-4 0,-2-8 15,5-1-15,1-5 31,8-7-31,6-18 0,19-3 16,22-7-16</inkml:trace>
  <inkml:trace contextRef="#ctx0" brushRef="#br0" timeOffset="4761.78">16229 6607 0,'-24'19'0,"-17"15"15,-54 42 1,34-30-1,29-21-15</inkml:trace>
  <inkml:trace contextRef="#ctx0" brushRef="#br0" timeOffset="5163.07">15697 8451 0,'78'-23'0,"-44"13"0,-3 3 16,14-3-16,-1-5 15,-4-4-15,-21 11 16,-19 8-16</inkml:trace>
  <inkml:trace contextRef="#ctx0" brushRef="#br0" timeOffset="5486.15">14696 7405 0,'0'0'0,"-10"0"0,6 4 16,-1 2-16,5-6 15,0 0-15</inkml:trace>
  <inkml:trace contextRef="#ctx0" brushRef="#br0" timeOffset="6119.36">13980 7969 0,'0'0'0,"-12"7"15,-98 19 32,105-26-47,-12 0 16,17-3-16,2 0 16,-5-4-16,30-13 15,2 6-15,3 6 16,-7 8-1,-8 7-15,-12-3 16,3 10-16,4 27 16,-7 1-16,-6 7 15,-9 4-15,-12 6 16,-6-1-16,-12-1 0,-5-6 16,-9-7-1,0-10-15,-2-12 0,29-11 0,27-11 16</inkml:trace>
  <inkml:trace contextRef="#ctx0" brushRef="#br0" timeOffset="6752.39">13697 7400 0,'9'-12'16,"-49"68"-16,13-27 15,-64 86 1,73-82-16,5-2 16,12-25-16,0 11 15,3 1-15,6-2 0,3-3 16,5 0-16,5-5 16,0-3-16,0-4 15,0-1-15,-15 0 31,9-1-31,-12 1 0,-6 2 16,-4 1 0,-16 18-16,-6-6 0,-9 5 15,-2 1-15,-3 2 16,0 3-16,0 1 16,1 2-16,5 1 15,5 4-15,5 0 0,4 2 16,1 0-16,0 2 15,0 0-15,1 2 16,-6 0-16,-1 2 16,-1 0-16,1-2 15,-3-2-15,3-3 16,2-1 0,-8-6-16,-3-8 15,-1-12-15,6-14 16,2-11-16,15 8 15,15 9-15</inkml:trace>
  <inkml:trace contextRef="#ctx0" brushRef="#br0" timeOffset="7307.3">12862 7909 0,'-3'-1'0,"-7"2"0,-6 0 15,58-4-15,-173 29 16,115-23 0,-7 2-16,2-1 15,12-5-15,-12-1 16,18 0-16,-10-5 15,14 2-15,-6-4 0,10 5 16,2-6-16,2 7 16,6-3-16,-7 9 15,11 2-15,-3 6 16,-6 6-16,-6 28 16,-6-12-16,-6 1 15,-7-5-15,-2-3 0,-5-7 16,-5-4-16,-8-4 15,4-4-15,2-4 16,-6-6-16,-3-4 16,3-7-16,5-6 15,4-8-15,-4-7 16,3-5 0,2-8-16,13-2 15,6-7-15,10-1 16,6-6-16,1-3 15,7 1-15,2-2 16,0-1-16,3 3 0,0 0 16,-12 32-16,-11 34 15</inkml:trace>
  <inkml:trace contextRef="#ctx0" brushRef="#br0" timeOffset="7438.87">12592 6996 0,'1'-1'0,"1"-3"15,-1 2-15,0 1 16,-1-2 0,-9 20-16,14-29 15,-9 19-15,-5 1 16,6-5-16,3-3 16</inkml:trace>
  <inkml:trace contextRef="#ctx0" brushRef="#br0" timeOffset="7924.79">11958 7515 0,'-18'11'0,"0"11"15,6-4-15,-4 8 16,1 3-16,1 5 16,5 0-16,6 2 15,7 0-15,4 2 0,2 1 16,-1 0-16,-3-3 16,0-1-16,-1-1 0,-2 0 15,-3-5-15,-3 0 16,1-21-16,-3 11 15,-3 2-15,-2-2 16,-4 2-16,-18 10 16,1-14-16,-5-8 15,1-7-15,0-6 0,2-10 16,-2-4-16,7-8 16,3-6-16,5-5 15,-2-8-15,4-4 16,5-7-16,9-5 15,10-5-15,7-5 16,5-4 0,-7 37-16,-11 38 15</inkml:trace>
  <inkml:trace contextRef="#ctx0" brushRef="#br0" timeOffset="8072.03">11999 7127 0,'6'6'0,"-6"-6"16,-1-2-16</inkml:trace>
  <inkml:trace contextRef="#ctx0" brushRef="#br0" timeOffset="30846.8">16087 9589 0,'39'20'16,"-7"-4"-16,-2-4 15,12 11 1,152 134 15,-192-154-15,0 11-1,-5-2-15,-3 2 0,-5-3 0,-7-1 16,-29-1-16,9-8 16,-2-6-16,-4-3 15,4-4-15,6-4 16,1-2-16,1 0 16,2-3-16,9 0 15,5 0 1,15 15-16,-2-10 15,6-2-15,6-1 16,4 1-16,3 1 16,27-1-16,-8 12 15,5 6-15,-2 7 16,-5 7-16,-8 7 16,-7 6-16,-8 2 0,-6 1 15,-6 5-15,-7 1 16,-11 1-16,-12-4 15,-7 0-15,-8-2 16,-4 1-16,-5-2 16,1 0-16,4-2 15,5-1-15,3-1 0,6-2 16,9 0-16,6 1 16,3 1-16,16-20 15,-3 12-15,1 4 16,3 22-16,1-7 0,1 2 15,-3-5 1,-5-2 0,-12-1-16,-10 1 15,-6-2-15,-3-4 0,-8-3 16,-3-10-16,1-10 16,3-9-16,23 3 15,23 3-15</inkml:trace>
  <inkml:trace contextRef="#ctx0" brushRef="#br0" timeOffset="51062.87">15216 9782 0,'28'-3'0,"-28"3"16,0 0-16,0 0 0,0 0 16,-50 0-16,56 4 15,38-8-15,-44 4 16,18 64-16,7-35 0,24 33 16,-28-29-1,3 38 1,-32-36-1,-40 30-15,11-39 16,-7-6-16,-6-5 16,0-4-1,0-8-15,25 0 16,25-3-16</inkml:trace>
  <inkml:trace contextRef="#ctx0" brushRef="#br0" timeOffset="51410.71">14620 10068 0,'0'0'0,"0"0"0,26 16 16,-52-32-16,26 16 15,47 39-15,-40-27 16,-2 1-16,-3-2 16,-4-7-16,-1 4 15,-3-8-15,1-2 16,-8 2-16,-2-5 16,2-7-1,1 0-15,6-3 16,3-1-16,4-2 15,6-1-15,17-17 16,-13 18-16,-11 18 16</inkml:trace>
  <inkml:trace contextRef="#ctx0" brushRef="#br0" timeOffset="52482.93">14603 10080 0,'0'0'0,"0"0"16,0 0-16,2 1 0,-4-2 16,2 1-1,4 0 1,-8 0 0,8 0-16,-8 0 0,4 0 15,0 0-15,0 0 16,0 0-1,0 0-15,0 0 0,-19 1 16,15-2 0,1 0-16,-7-2 15,10 2-15,-1-2 16,-5-3-16,7 3 0,-3-5 16,6 5-16,1-5 15,-2 7-15,3 2 0,9-2 16,1 5-16,2 4 15,14 21-15,-10 0 16,-8 5-16,-5 0 16,-7 4-16,-11 3 15,-20-1-15,-9 1 16,-15-5 0,0-6-16,-6-15 15,30-6-15,29-9 16</inkml:trace>
  <inkml:trace contextRef="#ctx0" brushRef="#br0" timeOffset="52968.9">13934 10095 0,'0'0'0,"0"0"15,1 3-15,2-1 16,0 2-16,0-2 16,-2 0-16,-11-21 15,10 19-15,0 0 16,0 0-16,0 0 16,0 0-16,0 0 15,-18 46-15,4-50 0,2-5 16,-2-5-16,-10-24 15,7 5-15,8-4 16,7-5-16,12 0 16,9-2-16,4 0 15,0-4-15,5 1 16,-14 21 0,-14 26-16</inkml:trace>
  <inkml:trace contextRef="#ctx0" brushRef="#br0" timeOffset="53755.97">13400 9980 0,'-4'-5'15,"15"25"1,-9-13-1,-4-4-15,-9-33 16,13 67-16,-4-74 31,2 37-15,-73 8-16,67-19 16,6-1-16,4 1 15,1 8-15,4-7 16,-2 11-16,9-1 15,-2 4-15,1 7 16,-4 26 0,-11-2-16,-8 5 15,-5 2-15,-6 2 16,-7 1-16,-7-2 16,-2-2-16,0-4 15,-6-5-15,-1-8 0,-1-11 16,4-10-16,2-9 15,17 3-15,20 3 0</inkml:trace>
  <inkml:trace contextRef="#ctx0" brushRef="#br0" timeOffset="54003.39">12797 10121 0,'-3'-3'0,"4"38"32,-15 6-32,-5-8 15,0 4-15,-3-5 16,-3-1 0,-4-8-16,-1-4 15,0-12-15,6-12 16,0-11-16,12 8 0,12 8 15</inkml:trace>
  <inkml:trace contextRef="#ctx0" brushRef="#br0" timeOffset="54203.99">12791 9705 0,'0'0'0,"0"0"0,0 0 15,-2-5-15,-1 7 16,-2-1-16,0 1 16,5-2-16</inkml:trace>
  <inkml:trace contextRef="#ctx0" brushRef="#br0" timeOffset="54558.28">12380 9898 0,'-2'7'16,"1"-3"-16,4-15 15,-3 11-15,0 0 0,4 60 16,7-16-16,-4-6 15,0 0-15,-3-1 16,-3-2-16,-8-7 16,-2-5-16,4-18 15,-6 7-15,-4-3 16,-3 0 0,-3-2-16,-26-10 15,5-4-15,1-8 16,5-1-16,5-3 15,5-8-15,4-2 0,4 0 16,2-5-16,4-3 16,2-4-16,12-2 15,-2 20-15,0 23 0</inkml:trace>
  <inkml:trace contextRef="#ctx0" brushRef="#br0" timeOffset="54721.07">12255 9689 0,'0'0'0,"-3"3"0,1 1 16,7-11-16,-41 46 16,24-29-16,12-10 0</inkml:trace>
  <inkml:trace contextRef="#ctx0" brushRef="#br0" timeOffset="55106.26">11653 9995 0,'3'2'0,"-3"-2"0,0 0 16,0 0-16,-24-9 15,17 9-15,-7-2 16,8 2-16,-11-2 16,15 1-16,72 15 0,-138-30 15,136 32-15,-68-16 16,-48-13-16,96 26 15,-48-13-15,0 0 16,-6 26-16,16-5 16,0 28-16,-10-9 15,-8 1-15,-5-2 0,-6 0 16,-10-5-16,-7-6 16,-6-7-16,2-14 15,19-4-15,21-3 16</inkml:trace>
  <inkml:trace contextRef="#ctx0" brushRef="#br0" timeOffset="56425.86">11313 9677 0,'0'0'16,"0"0"-16,0 0 16,0 0-16,0 0 0,0 0 15,0 0-15,0 0 16,0 0-16,-17 5 15,34-10-15,-105 20 16,54-14-16,5-1 16,23 0-16,-3-1 0,5-2 15,5 0-15,-6-4 32,36-7-32,1 3 0,4 5 0,-2 3 15,1 4-15,-27 2 0,36 11 16,-15 3-1,-8 5-15,-11 3 0,-12 3 32,-16 3-32,-9 3 0,-8 1 15,-3 1-15,-6 0 16,0-2-16,-9 2 16,7-4-16,0-1 15,6-5-15,3-4 16,4-2-16,7-5 15,22-14-15,-9 5 0,5-1 16,6-5-16,5 0 16,2-3-16,1 0 15,2-2-15,-2 2 16,7-2-16,-11 4 16,-2 1-16,0 3 15,-2 0 1,-5 2-16,3-2 15,-30 6-15,3-5 16,-2-4-16,1-7 16,-3-1-16,1-5 15,-2-2-15,4-1 16,4 0-16,23 13 16,-9-5-16,0 0 0,3 0 15,6 8-15,-9-5 16,9 8-16,-8 0 15,1 6-15,2 4 16,3 3-16,0 2 0,-1 4 16,0 0-16,-2 2 31,-18 20-31,1-13 16,-1-4-16,1-2 15,-3-6-15,-4-6 0,-2-4 16,0-6-16,3-1 15,0-8-15,7-4 16,2-4-16,2-2 16,3-4-16,16 13 0,-6-8 15,2-22-15,6 29 16,4-11-16,5 0 16,5 4-16,0 2 15,2 4-15,-10 11 16,9-2-16,-3 9 15,-7 6-15,-9 27 0,-13-4 16,-4 4-16,-2-2 16,-2-1-16,-3-3 15,0-1-15,-2-2 16,2-4-16,4 1 16,2-3-16,0-4 15,1-4 1,-3-3-16,1-2 15,17-10-15,-8 4 16,-3-1-16,0-3 16,2-3-16,16-1 0,0 0 15</inkml:trace>
  <inkml:trace contextRef="#ctx0" brushRef="#br0" timeOffset="57096.88">10249 9772 0,'6'-15'0,"3"6"16,25-16-16,5 8 15,2 2 1,103-14 0,-119 24-16,-25 5 15</inkml:trace>
  <inkml:trace contextRef="#ctx0" brushRef="#br0" timeOffset="57767.89">9703 9525 0,'0'0'16,"0"0"-16,10 38 16,-2 7-16,-6 151 31,-2-138-31,-9 68 16,4-61-1,2 3-15,-6 1 16,-14 28-1</inkml:trace>
  <inkml:trace contextRef="#ctx0" brushRef="#br0" timeOffset="62367.24">9079 9909 0,'0'-11'0,"0"11"0,0 0 16,0 0-16,0 0 16,-10 62-1,7-57-15,-2 9 16,2-10-16,-8 14 16,2-6-1,6-11-15,-1-1 0,-9 6 0,5-9 16,-11 1-16,0-4 15,1-4-15,-1 0 16,3-1-16,0 1 16,11 6-16,-11-3 15,11 5-15,-10-2 16,12 6 0,0 2-16,-12 0 15,11 1-15,-13 6 16,1 3-16,0 0 15,0 1-15,-3 0 16,1 0-16,-3-2 16,1 0-16,2-2 15,-2-2-15,0-2 0,-1-4 16,-1-2-16,-26-11 16,16-4-16,6-9 15,3-3-15,7-8 0,3-5 16,-4-3-16,0-3 15,0-4-15,4-3 32,1 0-32,1 2 15,4 1-15,1 1 0,0 6 16,1 4-16,2 3 16,2 6-16,1 21 15,1 2-15,-1 6 16</inkml:trace>
  <inkml:trace contextRef="#ctx0" brushRef="#br0" timeOffset="62614.77">9093 10143 0,'0'0'0,"0"0"0,0 0 16,27 16-16,-19 9 15,-24-15-15,9-5 16,7-5-16</inkml:trace>
  <inkml:trace contextRef="#ctx0" brushRef="#br0" timeOffset="62815.36">8808 10398 0,'-41'12'16,"161"-36"0,-90 22-16,5-6 15,-6-5-15,-15 6 16,-14 7-16</inkml:trace>
  <inkml:trace contextRef="#ctx0" brushRef="#br0" timeOffset="63263.54">8132 10015 0,'-4'-5'0,"4"5"15,60 140 17,-56-103-32,-3-1 0,-1-5 15,-1-24-15,-2 11 16,-1-2-16,-6-1 15,0 1-15,-5-4 16,-24-3-16,4-9 16,-3-5-16,-4-7 15,-3-4-15,3-6 0,3-3 16,2-2-16,-1-2 16,6-5-16,6-4 15,8-2-15,10-8 16,7-5-16,1 27 0,0 26 15</inkml:trace>
  <inkml:trace contextRef="#ctx0" brushRef="#br0" timeOffset="63432.83">7931 9669 0,'0'0'0,"0"0"0,0 0 0,-8 16 16,6-16-16,2 0 16,0 0-16</inkml:trace>
  <inkml:trace contextRef="#ctx0" brushRef="#br0" timeOffset="64536.28">7263 9555 0,'0'0'0,"0"0"15,3 0-15,-1 0 16,4-1-1,3 0-15,-4-1 0,-30 7 16,25-5-16,0 0 16,0 0-16,0 0 15,0 0-15,0 0 16,75-24-16,-75 24 0,-1 0 16,-1 2-1,-5 1 1,-18 11-16,-5 2 15,-2 6-15,2 0 16,3 4-16,5-3 0,2 2 16,18-21-16,-6 10 15,2 3-15,5-3 16,4-2-16,4 2 16,4-4-16,5-3 0,2-1 15,1 0-15,1 1 16,0-3-16,-15-1 15,8 6-15,-19 14 16,-14-1-16,-8 1 16,-6 6-16,-6-1 15,-2 4 1,1-1-16,8 1 16,6-1-16,8-1 15,7 1-15,8-3 16,4-22-16,1 12 15,5-2-15,17 10 16,7-14-16,3-3 16,-1-5-16,-4-7 0,-21 3 15,9-4-15,0-2 16,-4 1-16,-9-1 16,7-4-16,-15 5 15,1-4-15,-30 3 0,2 9 16,-9 4-1,4 6-15,1 2 0,7 4 16,0 2-16,1 2 16,2 4-16,3 4 15,7 3-15,2 5 0,7 4 16,0 1-16,4 3 16,6 3-16,5 2 15,1-4 1,1-7-1,-2-10-15,4-11 16,-9-18-16,1-1 0,-4-1 16</inkml:trace>
  <inkml:trace contextRef="#ctx0" brushRef="#br0" timeOffset="64837.26">7148 9201 0,'0'0'0,"0"0"0,-7 12 31,-2 3-31,9-15 16</inkml:trace>
  <inkml:trace contextRef="#ctx0" brushRef="#br0" timeOffset="65824.41">6098 9646 0,'0'0'0,"0"0"15,22 19-15,17 2 16,-1-2-16,5 2 16,-4 1-16,1-4 0,-1 2 15,0-2-15,-10-2 16,-9-1-16,-15-11 15,1 2-15,-4-2 16,-4-1-16,2 8 16,-31 0-16,-7-5 0,-5-3 31,-8-3-31,-1-3 16,1-2-16,6-7 15,3-1-15,3-5 16,7 0-16,14-5 0,7 1 15,10 17-15,2-11 16,22-15-16,4 14 16,2 3-16,-2 5 0,2 9 15,2 7-15,-2 6 16,-4 6-16,-7 6 16,-8 4-16,-10 4 15,-7 4-15,-10 1 16,-4 2-16,-7 2 15,-2-2 1,3 2-16,2-1 16,-3-3-16,0-2 15,1-3-15,6-4 16,6-3-16,13-20 16,-2 8-16,6-1 15,5 1-15,6-4 16,3 2-16,25 0 0,-2-6 15,3 0-15,-2 0 16,-8-1-16,-6 2 16,-18-4-16,6 3 15,-2 1-15,-1 3 16,-5 2-16,-4 2 16,-6 5-1,-23 16-15,1-9 16,-12-1-16,-8-2 15,-2-2-15,5 0 16,0-3-16,0 2 0,-2 0 16,10-3-16,4 1 15,5 1-15,6-3 16,12-12-16,-24 21 16,26-18-16,-29 22 15,9-6-15,3 3 0,2 2 16,0-1-16,3 1 15,0-1-15,-3 3 16,-3 3-16,-1 2 16,-9 1-16,-4-1 0,-7-8 15,22-13-15,23-14 16</inkml:trace>
  <inkml:trace contextRef="#ctx0" brushRef="#br0" timeOffset="66094.22">5961 11052 0,'0'0'0,"0"0"0,12 11 16,-10-7-16,-2-2 15,-3-1-15,-2-2 16,-1-2-16,-22-18 16,14 12-1,14 9-15</inkml:trace>
  <inkml:trace contextRef="#ctx0" brushRef="#br0" timeOffset="66511.11">5434 9832 0,'9'62'0,"-8"-17"31,1 9-31,-1 6 0,1 5 16,-2 2-16,-1 1 15,-3-3-15,-1-4 16,-5-5-16,0-6 16,-7-5-16,0-11 15,1-8-15,13-23 16,-6 4-16,3-8 0,1 2 15,5-1-15</inkml:trace>
  <inkml:trace contextRef="#ctx0" brushRef="#br0" timeOffset="66881.14">5171 10230 0,'0'0'0,"0"0"15,0 0-15,25 51 0,-18 16 16,-7-25 0,-3 2-16,-6-2 0,-7-3 15,-9-6 1,-4-2-16,-7-5 0,0-4 15,-3-8-15,-4-10 16,1-5-16,4-9 16,0-7-1,3-6-15,3-7 16,3-6-16,10-7 16,6-1-16,7-7 15,9-3-15,5-1 16,5 0-16,2 1 15,-7 28-15,-8 26 16</inkml:trace>
  <inkml:trace contextRef="#ctx0" brushRef="#br0" timeOffset="67059.67">4940 9981 0,'0'0'15,"0"0"-15,0 0 16,0 0-16,-24 8 16,9-2-16,-2-1 0,7-2 15,10-3-15</inkml:trace>
  <inkml:trace contextRef="#ctx0" brushRef="#br0" timeOffset="67329.38">4392 10169 0,'0'-16'0,"6"124"16,-5-63-16,-17 91 31,7-96-31,-1-6 16,-3-6-1,11-26-15,-6 6 16,1-7-16,7-1 16,0 0-16</inkml:trace>
  <inkml:trace contextRef="#ctx0" brushRef="#br0" timeOffset="67915.62">5138 9403 0,'0'0'15,"-32"70"1,4-36-16,-57 50 16,32-43-16,-3-5 15,-6-4-15,4-3 0,0-9 16,6-4-16,4-10 15,5-5-15,11-5 16,9-7-16,17 8 16,-3-8-16,0-2 15,5-3-15,1 1 16,0-2-16,3 3 0,0 6 16,0 5-16,3 0 15,-3-4-15,-1 10 16,-4 1-16,-17 13 15,-9 1-15,-5 1 16,-10 1-16,-4 0 16,-6-3-1,-4-2-15,2-3 16,-9-1-16,7-6 16,1-2-16,4-6 0,3-2 15,5-6 1,7-3-16,3-5 0,6-6 15,4-9-15,5-4 16,10-9-16,4-3 0,7 25 16,1 25-16</inkml:trace>
  <inkml:trace contextRef="#ctx0" brushRef="#br0" timeOffset="68062.81">3878 9222 0,'94'-15'0,"-42"13"0,-6 4 16,30 4-16,5-1 15,-40-2-15,-41-3 16</inkml:trace>
</inkml:ink>
</file>

<file path=ppt/ink/ink3.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23T12:39:50.738"/>
    </inkml:context>
    <inkml:brush xml:id="br0">
      <inkml:brushProperty name="width" value="0.05292" units="cm"/>
      <inkml:brushProperty name="height" value="0.05292" units="cm"/>
      <inkml:brushProperty name="color" value="#FF0000"/>
    </inkml:brush>
  </inkml:definitions>
  <inkml:trace contextRef="#ctx0" brushRef="#br0">21786 15924 0,'0'0'0,"0"0"0,0 0 15,0 0 1,100 30-1,-95-29 1,10 4-16,-10-5 16,1 1-16,11 2 15,-12-3 1,13 3-16,-13-3 16,-2 0-16,13 1 15,-12-2-15,-1 1 16,-1 0-16,15-2 15,-13 1-15,-2 1 16,12-3-16,-11 3 16,-1 0-16,2-1 0,8-2 15,-9 3-15,-1-2 16,0 1-16,-1 0 16,11-5-16,-10 5 15,-1-2-15,7-3 16,-8 6-16,1-2 15,-1 1 1,0 1-16,-1-2 0,1 2 16,3-6-1,-4 6-15,1 0 16,-1 0-16,-1 0 16,-1 0-16,0 0 15,-2-3-15,0 3 0,1 0 16,-7 0-16,6 0 15,1 0-15,-14 2 0,12-1 16,-13 2-16,12-3 16,-14 4-16,13-2 15,-17 4-15,2 0 16,1-1-16,1 1 16,-1 0-16,-1-1 0,0 0 15,-2-2-15,13-2 16,12-1-16</inkml:trace>
</inkml:ink>
</file>

<file path=ppt/ink/ink30.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23T14:52:07.188"/>
    </inkml:context>
    <inkml:brush xml:id="br0">
      <inkml:brushProperty name="width" value="0.05292" units="cm"/>
      <inkml:brushProperty name="height" value="0.05292" units="cm"/>
      <inkml:brushProperty name="color" value="#FF0000"/>
    </inkml:brush>
  </inkml:definitions>
  <inkml:trace contextRef="#ctx0" brushRef="#br0">24246 9259 0,'0'0'15,"-1"1"-15,4-6 16,-7 10-16,4-5 16,0 0-16,0 0 15,4-5-15,-9 9 31,10-8-31,-5 4 16,0 0-16,0 0 0,-55 40 16,26-22-16,-3 3 15,3-2-15,-2 1 16,0-2-16,-5 1 16,2-1-16,1 1 15,-1-1-15,1-3 0,-3 1 16,4-2-16,1-2 15,2 1-15,-3 0 16,-1 1-16,6-2 16,2-3-16,21-7 15,-8 3-15,0-1 16,8-3 0,-2 1-16,3 0 15,2-2-15,2 0 16,2-1-1,22-3-15,8-2 16,9-6-16,-3-1 16,-2 1-16,-3 0 15,-3 1-15,-7-1 0,-21 7 16,-3 5-16,0 0 0</inkml:trace>
  <inkml:trace contextRef="#ctx0" brushRef="#br0" timeOffset="1087.89">24026 8760 0,'-1'-10'0,"1"10"16,0 0-16,0 0 16,9 55-16,-5-43 15,-3-1-15,0 2 16,-128 140 46,99-143-62,19-6 16,-10 1-16,-3-3 0,0-2 16,-1-2-16,-1-2 31,2-3-31,1-3 0,3-4 15,0-2-15,3-2 16,0-4 0,-4-28-16,7 7 15,4-2-15,4 2 16,0 4-16,6 1 16,2 2-16,1-1 0,-2 1 15,-1 1-15,-1 0 16,0 0-16,-2 0 15,0 0-15,0 0 16,1 2-16,1 1 16,3 0-16,0 3 15,-5 23-15,3-12 0,1-1 16,-3-2-16,0 2 16,-2 1-1,1 1-15,-1 4 0,1 12 16,-2-8-16,1 10 15,0 1-15,2 2 16,-3-5 0,3 1-16</inkml:trace>
  <inkml:trace contextRef="#ctx0" brushRef="#br0" timeOffset="1636.31">23909 9193 0,'0'0'16,"0"0"-16,0 0 15,0 3-15,-2-3 16,2 0 0</inkml:trace>
  <inkml:trace contextRef="#ctx0" brushRef="#br0" timeOffset="7137.78">19302 9145 0,'0'2'16,"-2"1"-16,0 2 16,2-4-16,9-19 15,-9 18 1,-18 62-16,1-24 0,-5-10 16,-6 0-16,-1-3 15,-2-2-15,1-6 16,-1-2-16,2-2 0,23-10 15,-11 3-15,-2 0 16,2-2 0,11-4-16,-11 0 15,11-3 1,-11-2-16,4-5 0,5 0 16,3-3-16,3-2 15,0-1-15,1 4 16,0 6-16,1 0 15,0 4-15,0-5 16,-1 10-16,-2 2 0,-5 2 16,-2 5-16,-2 5 15,-20 20-15,5-9 16,0-2-16,2-6 16,19-14-16,-11 3 15,1 0-15,-4-2 16,-1-3-1,-2 1-15,1-4 16,0-5-16,3-2 16,0-4-16,2-4 15,2-2-15,2-4 16,1-2-16,2-2 16,1 0-16,0 1 15,2 4-15,0-1 0,0 4 16,0 2-16,1 3 15,3 8-15,-7-4 16,4 10-16,-11-1 16,-19 19-16,2-3 15,-5 4-15,-5 2 0,1 1 32,-8-3-32,-3-4 15,-4-1-15,1-3 0,-8-5 16,-17-1-1,-11-6-15,-9-3 16,13 0-16,3-4 16,8 0-16,4-4 15,8-5-15,-3-2 0,13 0 16,7-7-16,23 12 16,26 11-16</inkml:trace>
  <inkml:trace contextRef="#ctx0" brushRef="#br0" timeOffset="7492.2">19380 9723 0,'-28'5'16,"-13"-2"0,12-6-16,7 3 0,22 0 15</inkml:trace>
  <inkml:trace contextRef="#ctx0" brushRef="#br0" timeOffset="7670.65">18732 9806 0,'4'1'0,"18"1"16,18 4-16,1 1 15,12 0-15,3-4 16,-27-1-16,-29-2 0</inkml:trace>
  <inkml:trace contextRef="#ctx0" brushRef="#br0" timeOffset="8194.43">17590 9051 0,'5'0'0,"-2"-1"0,-20-2 0,81 3 16,108 5 15,-130 4-31,-7-6 16,-4-5-16,-14 2 15,-17 0-15</inkml:trace>
  <inkml:trace contextRef="#ctx0" brushRef="#br0" timeOffset="9862.18">16629 9193 0,'0'0'0,"0"0"15,0 0-15,0 0 16,31 25-1,-26 1-15,-7 6 32,-9-1-32,-8 1 15,-62 31 17,65-60-32,-49-46 31,39 14-31,-25-36 15,-83-257 48,125 291-63,5 22 16,-4-8-16,-1 0 0,-2 3 31,-4 4-31,-21 8 15,4 7-15,3 12 16,4 8-16,-2 8 0,1 7 16,2 2-16,2 3 15,8 0-15,6-1 16,6 1-16,4-5 16,3-3-16,7-3 0,1-4 15,6-5-15,0-2 16,-14-19-16,8 6 15,-1 0-15,3-2 16,-3 0-16,-8-8 16,9 5-16,-11-5 15,0-2 1,-2-1-16,8 1 16,-8-2-16,2-4 15,-5 4-15,-3-6 16,-2 8-16,-29 0 15,1 4-15,4 8 16,4 8-16,2 4 16,0 7-16,2 2 0,1 2 15,6 4-15,1 2 16,3 2-16,2 2 16,3 2-16,4-1 15,5 0-15,5 3 16,4-3-16,5 1 15,6-3-15,0 2 0,0-2 0,-1-6 16,1-8-16,6-8 16,4-10-16,-15-6 15,-16-4-15</inkml:trace>
  <inkml:trace contextRef="#ctx0" brushRef="#br0" timeOffset="10047.12">16313 10195 0,'4'0'15,"0"-1"-15,-19-1 16,87-9-16,-29 2 16,7-8-16,0-5 0,-3-5 15,-23 14-15,-24 13 0</inkml:trace>
  <inkml:trace contextRef="#ctx0" brushRef="#br0" timeOffset="10517.53">17300 8116 0,'-91'53'16,"62"-35"-16,-10 11 15,-8 0-15,-4 3 16,-6 2-16,-3 6 16,-83 39-16,63-37 15,-3 0-15,-5 7 16,-8-4-16,-3-1 16,50-22-16,49-22 0</inkml:trace>
  <inkml:trace contextRef="#ctx0" brushRef="#br0" timeOffset="11922.07">14881 8804 0,'13'11'0,"20"15"16,-10-4-16,4 10 15,-3 7-15,-2 5 16,0 8-16,0 6 0,3 7 31,-6 3-31,-4 6 16,-6 3-16,-3 4 0,-7-1 15,-5 3-15,-7 1 16,-9-1-16,-9 8 16,-17 2-16,-6 3 15,-17-2-15,34-46 16,37-48-16</inkml:trace>
  <inkml:trace contextRef="#ctx0" brushRef="#br0" timeOffset="25883.04">14534 9077 0,'0'0'0,"0"0"15,0 0-15,0 0 16,0 0-16,0 0 16,11 24-16,-22-48 0,14 51 15,-6-54-15,3 27 16,-36 39-16,14-37 0,1-2 16,16-2-16,-12 0 15,14 0-15,1 0 16,-9-4-16,11 2 15,-4-4-15,7 4 0,3-6 16,8 1-16,28-2 16,-6 6-16,-6 8 15,-21-3-15,8 5 16,-2 3-16,0 2 16,0 4-16,0 1 15,-5 4 1,-3 1-16,-21 23 15,-8-12-15,-5 1 16,-10-4-16,-4 1 16,-3-3-16,-2 2 15,3-6-15,7 4 16,7-3-16,6 1 16,19-18-16,-4 8 0,4 3 15,5-2-15,5 2 16,4 0-16,26 12 15,-3-7-15,-2-1 16,-5-1-16,-20-16 16,6 8-16,-4-1 15,-2 0 1,-5 2-16,-22 4 16,-11-8-16,-7-4 15,-4-5-15,-4-2 16,1-4-16,3-3 15,1-4-15,4-2 16,4-4-16,7 0 16,-2-3-16,5 3 0,20 15 15,-10-7-15,0 1 0,1 2 16,13 8 0,-4-3-16,-7-3 0,10 6 15,1 3-15,-6 1 16,2 4-1,1 9-15,-7 26 0,-2-7 0,-9 0 16,-6-2-16,-5-2 16,-5-4-16,-2-3 15,-4-4-15,3-6 16,1-4-16,0-6 16,3-5-16,0-2 15,29 0 1,-30-11-16,14-3 15,16 10-15,-6-8 16,3-3-16,4-1 16,2 0-16,2-1 15,5 3-15,2 2 16,1 9-16,7-4 16,-4 9-16,10-2 0,22 18 15,-15 3-15,-5 11 16,-10 5-16,-12 11 15,-14 2-15,-12 1 16,-11 3-16,-8-1 16,-14-2-16,1-8 15,-9-7 1,3-10-16,0-14 16,32-5-16,33-5 0</inkml:trace>
  <inkml:trace contextRef="#ctx0" brushRef="#br0" timeOffset="26183.91">13770 9098 0,'39'-5'0,"-78"10"16,149-18-16,-70 13 15,113 15 1,-110-8-16,-21-2 0,-22-5 15</inkml:trace>
  <inkml:trace contextRef="#ctx0" brushRef="#br0" timeOffset="26500.45">13173 8973 0,'4'28'0,"4"18"16,-4-5-16,0 18 15,-3 68 1,-36 123 0,24-200-1,-4-8-15,8-21 16</inkml:trace>
  <inkml:trace contextRef="#ctx0" brushRef="#br0" timeOffset="28606.86">12596 9148 0,'1'-1'0,"5"1"16,-2-2-16,6 1 15,-39 5-15,29-4 32,0 0-32,0 0 0,0 0 15,0 0-15,0 0 16,0 0-16,66-22 0,-66 22 16,-1-2-16,4-3 15,-7 5-15,-2 2 16,-5-3-16,-5 4 15,-3 4-15,-1 4 16,1 1-16,-2 2 16,2 2-16,2 3 0,2 0 15,4-1-15,5 2 16,7 0-16,7-3 16,6 0-16,29 9 15,-9-12-15,2 0 16,-26-11-16,9 1 15,-1 0 1,-4-1-16,-9-2 16,4 2-16,-14 2 15,-20 12-15,-6 0 16,-7 1-16,-4 2 0,-2 0 16,1 0-16,6 2 15,9-1-15,11-1 16,14-17-16,-4 11 15,6-2-15,5 0 16,3-2-16,2-7 16,32 6-16,-6-6 0,-24 0 15,11-4-15,-4-3 16,-2 0-16,-11 1 31,5-5-31,-11 2 0,3-7 31,-9-1-31,-28-19 0,0 7 0,0-3 16,0-2-16,4-3 16,4-1-16,-1-4 15,-3 2-15,2-2 16,0 0-16,4-1 0,4 2 16,4 4-16,0 2 15,2 2-15,13 25 16,-7-11-16,3 2 15,0 2-15,1 3 16,5 9-16,0 2 16,1 3-1,-2 1-15,10 29 16,0 1-16,-2 5 16,-4 2-16,-2 2 15,-2-5-15,-3 0 16,-2-5-16,0-4 15,-3-4-15,5-23 16,-7 11-16,-1-5 0,-5-1 16,-3-3-16,-3-2 15,1-3-15,2-3 16,0-3-16,5-1 16,11 3-16,-8-5 15,12 8-15,-2-3 0,-6-2 16,8 5-16,1 2 0,0 3 15,-4-3-15,3 3 16,-2 4 0,2 3-16,-5-1 0,-3 0 15,-4 0 1,-28 5-16,3-6 0,-4-4 16,8-1-1,7-4-15,32-1 16,-27-2-1,3 0-15,12 0 0,-12 0 16,13-1-16,-8-1 16,13 4-16,0 0 15,-1-1-15,1 1 16,3 0-16,2 3 0,-5 2 16,7 3-16,5 5 15,5 4-15,11 20 16,-6-5-16,-3 2 15,-2-4-15,-6 2 16,-4-2-16,-4-1 16,-9-1-1,-9 0-15,-9-3 16,-5-2-16,-11-5 16,-11-4-16,-5-5 15,-5-4-15,2-8 0,-4-5 16,9-8-16,-1-3 15,6-8 1,3-7-16,11-6 0,10-6 16,13-6-16,12-3 15,1 27-15,-1 28 0</inkml:trace>
  <inkml:trace contextRef="#ctx0" brushRef="#br0" timeOffset="28860.89">11930 10363 0,'0'0'0,"100"-16"16,-63-3-16,2-13 0,-17 17 15,-22 15-15</inkml:trace>
  <inkml:trace contextRef="#ctx0" brushRef="#br0" timeOffset="29139.33">11478 9361 0,'0'0'0,"0"0"15,0 0-15,4 1 16,-4 1-16,0-2 16</inkml:trace>
  <inkml:trace contextRef="#ctx0" brushRef="#br0" timeOffset="29525.07">12438 8855 0,'1'0'16,"-2"0"-16,3-4 16,-2 4-16</inkml:trace>
  <inkml:trace contextRef="#ctx0" brushRef="#br0" timeOffset="29841.61">12992 8279 0,'-24'21'0,"-63"42"16,27-18-1,-8-2-15,-73 43 16,69-43-16,0-8 15,7-8-15,10-12 16,7-13-16,24-1 0,24-1 16</inkml:trace>
  <inkml:trace contextRef="#ctx0" brushRef="#br0" timeOffset="30042.31">12434 8340 0,'-39'22'16,"-72"47"0,35-26-16,-41 18 15,117-61 1</inkml:trace>
  <inkml:trace contextRef="#ctx0" brushRef="#br0" timeOffset="30412.3">10818 8926 0,'0'0'0,"15"71"16,-9-38-16,2 16 15,6 61 1,-8-51-16,5 115 31,-11-124-31,-2-5 16,-2-11 0,-1-8-16,2-20 15,1-2-15,2-4 16</inkml:trace>
  <inkml:trace contextRef="#ctx0" brushRef="#br0" timeOffset="30944.99">10624 9402 0,'0'0'0,"0"8"0,0-16 16,0 32-16,0-48 15,0 24-15,5 39 16,-10-78-16,5 39 16,0 0-16,0 0 15,25 18-15,-21-31 16,-33 8-1,57-20-15,-34 12 16,-3 2-16,2 6 16,-10-4-16,-4 4 15,-26 11-15,11 4 16,3 2-16,4 1 16,-4 2-16,0-3 15,-2-2-15,3-6 0,1 0 16,25-4-16,-10-3 15,0-1-15,-16-18 16,5-1-16,5-9 16,10-3-16,5-7 15,8-2-15,-1-4 16,0-1 0,0 0-16,1 2 15,3 2-15,-1 4 16,0 5-16,-2 2 15,0 16-15,-1 18 0</inkml:trace>
  <inkml:trace contextRef="#ctx0" brushRef="#br0" timeOffset="31462.18">9892 9368 0,'0'0'15,"0"0"-15,0 0 31,0 0-15,0 0 0,0 0-16,0 0 15,0 0-15,0 0 16,0 0-16,0 0 16,0 0-16,0 0 15,-22-3-15,16-9 16,7 9-16,0-8 15,3 9-15,2 4 16,3-2-16,4 6 16,1 8-16,7 32 15,-12-6-15,-5 2 16,-8 0 0,-7-1-16,-8-3 15,-6-2-15,-3-1 16,-8-5-16,-7-5 15,-5-10-15,3-8 16,0-11-16,22 1 0,23 3 16</inkml:trace>
  <inkml:trace contextRef="#ctx0" brushRef="#br0" timeOffset="31700.59">9559 9403 0,'0'0'16,"6"5"0,-12-10-16,19 46 15,-18-5-15,-13 9 16,-8 6-16,-6-1 16,-3-1-16,-4-5 15,-8-8-15,1-11 16,3-9-16,10-12 15,3-8-15,7-14 0,10 9 0,13 9 16</inkml:trace>
  <inkml:trace contextRef="#ctx0" brushRef="#br0" timeOffset="31869.99">9467 9044 0,'0'0'0,"0"0"15,0 0-15,0 0 16,0 0-16,12-17 16,-24 34-16,14-31 15,-2 14-15,0 0 16</inkml:trace>
  <inkml:trace contextRef="#ctx0" brushRef="#br0" timeOffset="32264.66">9050 9216 0,'4'-8'16,"-4"8"15,0 0-31,2 65 0,29 90 47,-30-121-47,-2-28 15,-3 13-15,-2 1 16,-5-1-16,-27 8 0,1-10 16,-3-8-16,0-5 15,3-7-15,1-4 16,-3-6-16,3-2 15,3-5-15,9-5 0,4 1 16,7-7-16,5-2 16,5-8-16,5-2 15,7-4-15,5-3 16,-7 24-16,-7 26 16</inkml:trace>
  <inkml:trace contextRef="#ctx0" brushRef="#br0" timeOffset="32418.4">8865 8974 0,'0'0'16,"0"0"-16,0 0 16,0 0-16,-8 0 0,16 0 15,-8 0-15,-21 5 16,21-5-16,0 0 0</inkml:trace>
  <inkml:trace contextRef="#ctx0" brushRef="#br0" timeOffset="32803.93">8469 9106 0,'0'0'16,"-34"50"-16,-19 11 15,22-29 1,-2 1-16,-6-1 16,-5-4-16,-4-5 15,-44 8 1,-54-20-1,103-18-15,3-5 16,1-6-16,6-4 16,5-3-16,7-4 15,6-4-15,6-3 16,2 0-16,7-3 16,4-1-16,4 0 15,3 0 1,-5 20-16,-6 20 15</inkml:trace>
  <inkml:trace contextRef="#ctx0" brushRef="#br0" timeOffset="33051.43">8189 8813 0,'0'0'0,"0"0"0,0 0 16,50-43-16,-40 28 15,-1-2-15,-2-1 16,0-2-16,-7 1 16,-5 2-16,-3 2 15,-6 4-15,-31 8 0,0 11 16,-6 10-16,-4 5 16,3 2-16,0-2 15,26-11-15,26-12 16</inkml:trace>
  <inkml:trace contextRef="#ctx0" brushRef="#br0" timeOffset="33321.05">7568 9148 0,'-6'-7'0,"21"38"16,-2 0-1,-6-10 1,-1 0-16,-7 24 16,-8-12-16,-8-5 15,-4-11 1,-3-5-16,11-8 15,13-4-15</inkml:trace>
  <inkml:trace contextRef="#ctx0" brushRef="#br0" timeOffset="33853.96">7129 9012 0,'0'0'16,"0"0"-16,0 0 15,0 80-15,2-39 16,-1 3-16,-1 123 47,-3-135-47,2-24 15,-2 7-15,-7 5 16,7-25 0,3 5-16,0 0 0</inkml:trace>
  <inkml:trace contextRef="#ctx0" brushRef="#br0" timeOffset="34393.37">7431 8533 0,'-29'85'31,"4"-52"-16,-41 33 1,29-35-16,-6-2 16,-3-5-16,-3-2 0,-3-4 15,2-3-15,5-3 16,6-5-16,-2-4 16,7-3-16,2-5 15,4 0-15,24 3 16,-10-2-16,1-2 15,8 4 1,-4-4-16,7 5 16,-1 0-16,-7-4 15,6 5-15,0 2 16,-3 1-16,-16-1 16,-1 5-16,-20 8 15,4-3-15,-5 1 16,-1-3-16,-1 3 0,3-5 15,-4 2-15,2-3 16,2-2-16,4-3 0,1 0 16,0-6-16,7-5 15,8-6-15,6-9 16,4-10-16,6 17 16,8 17-16</inkml:trace>
  <inkml:trace contextRef="#ctx0" brushRef="#br0" timeOffset="34556.19">6362 8390 0,'23'-5'0,"-57"14"16,126-26-16,-70 16 15,8 2-15,-1 1 16,-21-3-16,-8 1 0,0 0 15</inkml:trace>
  <inkml:trace contextRef="#ctx0" brushRef="#br0" timeOffset="34857.12">5731 8559 0,'0'0'0,"0"0"16,-34 77-16,13-29 0,-61 221 31,72-116-15,11-87-1,-1-31-15,0-35 16</inkml:trace>
  <inkml:trace contextRef="#ctx0" brushRef="#br0" timeOffset="53605.38">18725 10742 0,'0'0'0,"-1"35"16,1-21 0,1 35-16,-1-12 15,-2 1-15,0-1 0,-2 0 16,-3-3-16,-3-3 15,0-2-15,9-23 16,-6 6 0,0 0-16,0-4 15,7-8-15,0 0 16</inkml:trace>
  <inkml:trace contextRef="#ctx0" brushRef="#br0" timeOffset="54176.03">18312 10865 0,'2'-5'0,"-2"5"0,0 0 31,-6 40-16,3-24-15,-2 2 0,-3 2 16,-17 18-16,18-30 16,-9 7-16,-3-5 15,-4-4-15,-20-8 16,4-2-16,6-4 16,6-2-16,22 6 0,-7-3 15,4-1-15,8 8 16,-4-4-16,-3-3 15,7 7-15,1 3 16,1 1-16,-3 3 16,5 5-1,15 23 1,-3 3-16,-3-2 16,-6-2-16,-3-3 15,-5-27-15,-4 12 16,-21 7-16,-5-5 15,-8-1-15,-1 0 16,-4-10-16,0-10 16,-2-12-16,4-5 0,4-5 15,3-2-15,3 0 16,6-3-16,9-4 16,10-2-16,10 1 15,11-1-15,4-1 16,9 2-16,-15 16 0,-12 19 15</inkml:trace>
  <inkml:trace contextRef="#ctx0" brushRef="#br0" timeOffset="54392.27">18081 11544 0,'9'15'16,"1"-5"-1,-1-4-15,-2-4 16,11 3-16,0-4 0,19-28 16,-21 15-16,-16 12 0</inkml:trace>
  <inkml:trace contextRef="#ctx0" brushRef="#br0" timeOffset="54624.08">17866 10659 0,'-6'-8'16,"2"6"-16,2 0 15,-7-2-15,9 4 16</inkml:trace>
  <inkml:trace contextRef="#ctx0" brushRef="#br0" timeOffset="55110.03">17351 11085 0,'0'0'16,"0"0"-16,0 0 0,0 0 16,0 0-16,0 0 15,0 0-15,0 0 16,-46 18-16,27-23 15,2-1-15,4-5 16,8 2-16,9 7 16,1-5-1,5 8 1,4-1-16,5 7 16,7 25-16,-12 2 15,-14 6-15,-9 0 16,-11 6-1,-9-2-15,-7 1 0,-8-3 16,-6-6-16,-1-6 16,1-11-16,-1-8 0,25-5 15,26-6-15</inkml:trace>
  <inkml:trace contextRef="#ctx0" brushRef="#br0" timeOffset="55357.5">16845 11300 0,'0'8'0,"0"-26"15,-4 91-15,-7-42 16,-5 10-16,-11 3 0,-7 2 15,-8-10-15,-1-8 16,2-14 0,0-10-16,21-4 0,20 0 15</inkml:trace>
  <inkml:trace contextRef="#ctx0" brushRef="#br0" timeOffset="55558.08">16841 10828 0,'0'0'0,"0"0"15,0 0 1,-3 1-16,3-1 0,0 0 15</inkml:trace>
  <inkml:trace contextRef="#ctx0" brushRef="#br0" timeOffset="56298.13">16354 11088 0,'0'0'15,"6"17"-15,-12-34 16,29 126 0,-20-39-16,-25 41 31,9-74-31,-31 35 16,9-40-1,0-3-15,-1-8 16,4-7-16,-4-6 15,0-6 1,-27-30 0,35 3-16,-1 3 15,5-1-15,4-10 16,8-5-16,6-5 16,5-6-16,9-5 15,5-4-15,6 1 16,-11 29-16,-8 28 0</inkml:trace>
  <inkml:trace contextRef="#ctx0" brushRef="#br0" timeOffset="56498.72">15984 10919 0,'-4'1'0,"4"-1"0</inkml:trace>
  <inkml:trace contextRef="#ctx0" brushRef="#br0" timeOffset="56962.56">15475 11179 0,'0'0'0,"0"0"0,-6 59 15,1-44-15,-2-1 16,-3-3-16,-5-2 16,-22-1-1,16-7-15,0-6 16,-14-17-16,10-5 0,-1-3 15,4-4-15,4-3 16,7-3-16,3-2 16,2-5-16,3 1 15,0-1-15,3-1 16,3-1-16,0 4 16,-2-3-1,0 7-15,1 1 16,0 6-16,0 2 15,-1 26-15,1-12 16,-1 13-16,-1 5 0</inkml:trace>
  <inkml:trace contextRef="#ctx0" brushRef="#br0" timeOffset="57201.01">15359 11551 0,'0'0'15,"-1"0"-15,-2-6 16,2 5-16,1 1 0</inkml:trace>
  <inkml:trace contextRef="#ctx0" brushRef="#br0" timeOffset="58451.38">14791 11080 0,'0'0'0,"0"0"0,-2 21 16,4-42-16,-8 121 16,6-63-1,1 32 1,0-63-16,0 9 16,2-3-16,-1-1 15,-2-11-15,1 1 0,1 4 16,-3-6-16,-1-4 15,-2 1-15,0-7 16,-3-3-16,-2 2 16,-3-4-16,-1 3 15,-3 3-15,-2 2 16,-1 4-16,-2 4 0,0 3 16,-1 4-16,2 3 15,1 1-15,-20 16 16,9-4-16,3 1 15,0-3-15,1-4 16,-1-5-16,21-9 0,-13 2 31,-2-2-31,-2-2 16,-25-7-16,10-2 16,10-6-16,6-6 0,7-6 15,4-2-15,4-3 16,4 2-16,3 23 15,0-12-15,2 0 16,1 3-16,1 1 0,1 11 16,4-6-16,-5 11 15,6 0-15,1 9 16,-3 5-16,-2 7 16,-6 27-16,-3-10 15,-4-5-15,-4-5 16,9-23-1,-6 8-15,-3-5 16,-4-1-16,-25-1 16,6-7-16,1-7 15,1-6-15,1-8 16,4-6-16,1-7 16,0-5-16,1-8 15,5-4-15,6-6 0,12-2 16,13-5-16,5-2 15,2 0-15,-8 32 16,-10 33-16</inkml:trace>
  <inkml:trace contextRef="#ctx0" brushRef="#br0" timeOffset="58620.66">14216 10570 0,'0'0'0,"0"0"15,0 3-15,0 2 16,0-13-16,-21 45 16,-3-21-1,-4-3-15,13-6 16,15-7-16</inkml:trace>
  <inkml:trace contextRef="#ctx0" brushRef="#br0" timeOffset="59607.94">13401 10977 0,'0'0'16,"22"32"-1,-11-18-15,25 24 16,-3-8-16,3 2 16,-7-2-16,-9 2 15,-8-5-15,-7-1 16,-11-5-16,-9-1 0,-9-5 16,-5-8-1,-2-5-15,-4-7 0,1-6 16,-2-6-16,7-6 15,6-5-15,8-6 0,5-4 16,8 0-16,4 2 16,6 4-16,4 3 15,-10 25-15,6-8 16,4 0 0,-2 5-16,-3 8 15,6 1-15,1 4 16,6 31-16,-7-1 15,-9 3-15,-7 3 16,-9-4-16,-10-2 16,-5-4-16,-1-3 15,-4-4-15,-5-8 0,-2-4 16,-1-8-16,1-5 16,4-9-16,3-5 15,-1-5-15,2-2 16,3-5-16,9 0 15,6-2-15,10 24 16,-2-12-16,2 2 0,2 8 16,-1-5-16,-1 4 15,0 10-15,-10 20 16,-3 5-16,-7 10 16,0 1-16,2 3 15,10-2-15,5-3 16,8-8-1,3-1-15,-4-22 16,4 9-16,1-1 16,2-3-16,0 0 15,-8-11-15,2 1 16,8 5-16,-8-10 16,5-2-16,-5-5 0,-3-4 15,-6-3-15,-4 1 0,-2 2 16,-5 3-16,-2 3 15,-2 2 1,0 3-16,-2 7 0,2 2 16,1 6-16,2 4 15,3 26-15,5-7 16,6 5 0,2 3-16,0 3 15,4 3-15,1 0 16,3 1-16,-1 1 15,-3 5-15,-4-2 16,-2-1-16,-1-4 16,-1-9-16,0-11 15,3-12-15,4-16 0</inkml:trace>
  <inkml:trace contextRef="#ctx0" brushRef="#br0" timeOffset="59792.99">13045 12130 0,'57'-21'0,"-25"8"0,1 1 16,9-4-16,-3-2 0,3-3 31,-22 12-31,-20 9 15</inkml:trace>
  <inkml:trace contextRef="#ctx0" brushRef="#br0" timeOffset="60341.49">12332 11439 0,'0'0'15,"0"0"-15,3 1 0,-2 5 16,-9-20 15,8 14-31,0 0 16,-33 41-16,29-41 15,1-2-15,-10 2 16,12-2 0,3 0-16,-8-3 15,11 5-15,-2 2 16,3 3-16,0 3 16,1 28-16,-9 3 15,-8 8-15,-9 6 16,-8 6-16,-10 4 15,-12 4-15,-7-1 0,-10-6 16,-2-11-16,-4-17 16,35-14-16,37-18 15</inkml:trace>
  <inkml:trace contextRef="#ctx0" brushRef="#br0" timeOffset="61375.86">11786 11161 0,'4'-6'0,"-4"6"0,-37 42 15,6-15 1,-1 2-16,2 2 0,0 0 16,2 2-1,-7 25 1,29-26-1,8-18-15,5-1 16,4-1-16,6-2 16,1 1-16,3-5 15,1-2-15,-2-2 16,-20-2-16,5 0 16,10 0-16,-14-3 0,-1 0 15,8 0-15,-14 0 16,-16-2-16,-7 5 15,-5 2-15,3 2 16,-5 4-16,-3 0 16,1 0-16,3-3 15,-2 2-15,1-3 0,5-2 16,7-3-16,30 1 16,-26-2-16,3-3 15,11 0-15,-9-3 0,1-3 16,5-5-16,3 0 15,2-5-15,1-3 32,2-2-32,-1-28 15,0 14-15,1-4 0,3 0 16,3 1-16,2 2 16,-2 1-16,0-3 15,-1 1-15,-4 0 16,0 1-16,-1 5 15,2 2-15,0 5 0,-1 21 16,-1-9-16,-1 1 16,-4 2-16,-3 4 15,2 5-15,0-2 16,7 7-16</inkml:trace>
  <inkml:trace contextRef="#ctx0" brushRef="#br0" timeOffset="62262.96">10813 11366 0,'0'0'16,"0"0"-16,-17 40 16,8-33-1,2-5-15,-19 3 0,4-4 16,1-4-16,2-3 16,4-5-16,3-3 15,4-6-15,7-20 16,11 7-16,8 3 15,1 4-15,-4 6 16,5 7 0,2 6-16,6 7 15,-2 7-15,-5 6 16,-6 7-16,-4 8 16,-9 4-16,-10 4 15,-5 0-15,-3 0 16,-7-1-16,-5-3 15,-7-3-15,-5-6 0,-1-4 16,-4-4-16,-1-5 16,0-4-16,1-6 15,1-4-15,0-6 16,6-4-16,8-5 16,5-2-16,5-1 15,2-3 1,16 18-16,-3-11 15,1-2-15,4-2 16,4 1-16,5 4 16,6 4-16,3 6 0,22 20 15,-11 9 1,-4 7-16,-4 7 0,-6 2 16,-4-1-16,-2-3 15,-6-5-15,-5-3 0,-2-20 16,-4 7-1,-7-1-15,-25 7 0,4-11 16,-2-2-16,-2-5 16,4-6-16,-1-3 15,-3-4 1,1 0-16,7-4 16,4 3-16,1-1 15,20 11-15,-7-5 16,-1 4-16,8 3 15,-6 1-15,9 5 16,-7 6-16,-2 30 16,3-4-16,-1 6 0,-1 2 15,-1-5-15,5-8 16,3-16-16,5-16 0</inkml:trace>
  <inkml:trace contextRef="#ctx0" brushRef="#br0" timeOffset="62717.22">10676 10403 0,'-2'8'0,"0"3"15,9-39 1,-23 91-16,5 24 16,12-43-1,4 56 1,-1-47-16,-4 0 15,1 1-15,-3 1 16,3-3-16,-3-6 0,0-9 16,-3-11-16,3-13 0,2-13 15</inkml:trace>
  <inkml:trace contextRef="#ctx0" brushRef="#br0" timeOffset="62933.55">10304 10837 0,'0'0'16,"0"0"-16,0 0 16,0 0-16,0 0 15,-6-12 1,6 14-16,0-2 15,0 0-15</inkml:trace>
  <inkml:trace contextRef="#ctx0" brushRef="#br0" timeOffset="64453.97">9496 11424 0,'-7'14'16,"-5"8"-16,-32 28 15,6-22 1,-59 27 0,43-30-16,-8-1 0,-2-4 15,-6-3-15,-72 1 16,70-19 0,-55-16-1,69 2-15,-47-27 16,58 14-1,5-2 1,2-4-16,10-1 16,4-5-16,4 0 15,2-5-15,6-1 16,3 2-16,7-2 0,4 0 16,3-1-16,3 3 15,2-3-15,5 4 16,3-1-16,-2 2 15,2 3-15,-5 0 0,-5 21 16,-6 18-16</inkml:trace>
  <inkml:trace contextRef="#ctx0" brushRef="#br0" timeOffset="64739.35">8843 10737 0,'61'5'0,"-122"-10"0,209-14 16,-116 9-1,-7-1-15,-19 10 16,8-7-16,-3 2 0,-4-4 16,-2 0-16,-4-1 15,-20-7-15,-14 6 16,-9 4-16,-1 4 15,-5 6-15,-4 6 16,-3 4-16,6 4 16,1 2-16,2 0 0,3-2 15,22-8-15,21-8 0</inkml:trace>
  <inkml:trace contextRef="#ctx0" brushRef="#br0" timeOffset="65087.17">7977 11203 0,'0'24'15,"1"-15"-15,-2-42 16,1 33-16,22 60 16,-10-48-16,-1 3 15,2 2-15,-2 4 16,-5 1-16,-4 26 16,-13-11-1,-6 1-15,-13-1 16,-3-10-16,-5-6 15,1-12 1,2-7-16,1-8 0,1-5 16,17 4-16,16 7 0</inkml:trace>
  <inkml:trace contextRef="#ctx0" brushRef="#br0" timeOffset="65541.44">7729 11264 0,'0'0'0,"0"0"0,0 0 16,0 0-1,0 0-15,0 0 16,0 0-16,0 32 16,-24 4-16,6-7 15,-5 2-15,1 1 16,6-1-16,5-4 15,8-20-15,-1 11 16,3 2-16,0 1 0,1 2 16,2 2-16,0-3 15,1 1-15,-1-5 16,0 0-16,-1-3 16,-3-3-16,-1-9 15,-5 6-15,2-7 16,-9 2-16,6-7 0,-30-6 15,5-3-15,4-7 16,5-5-16,4-4 16,6-5-16,1-3 15,4-5-15,2-4 16,10-3-16,8-5 16,7 0-1,3 1-15,0 3 16,-9 24-16,-11 25 0</inkml:trace>
  <inkml:trace contextRef="#ctx0" brushRef="#br0" timeOffset="65989.58">7053 11355 0,'0'0'0,"0"0"16,0 0-16,0 0 16,0 0-16,0 0 15,0 0-15,0 0 16,0 0-16,0 0 15,-18 29-15,36-58 16,-18 29-16,0 0 0,0 0 16,0 0-16,0 0 15,-45-6-15,48-2 16,-1 10-16,0 1 16,1 1-16,5 4 0,-1 5 15,-1 7-15,-5 27 31,-6-8-31,-2 1 16,-5 2-16,-10-3 16,-9-5-16,-4-9 15,-4-9-15,-2-13 16,22-2-16,19-1 0</inkml:trace>
  <inkml:trace contextRef="#ctx0" brushRef="#br0" timeOffset="66491.05">7223 10742 0,'0'0'16,"0"0"-16,-31 75 16,13-39-1,-4 3-15,-30 49 16,14-45 0,-2 0-16,-4 3 15,-1 0-15,0-1 0,-4-5 16,-6-3-16,-1-3 15,6-3-15,-1-4 16,-4-4-16,1-5 0,1-5 16,3-5-16,0-6 15,0-5-15,5-4 16,3-4-16,2-5 16,4-3-16,6-6 15,0-4-15,2-8 16,6-2-1,10-6-15,9-7 16,6-4-16,8-6 16,7-2-16,6-5 15,1-4-15,-11 36 16,-14 37-16</inkml:trace>
  <inkml:trace contextRef="#ctx0" brushRef="#br0" timeOffset="66713.77">6901 10204 0,'0'0'0,"0"0"0,0 0 16,-10 77-16,-10-49 15,10-11-15,10-17 16</inkml:trace>
  <inkml:trace contextRef="#ctx0" brushRef="#br0" timeOffset="66992.44">6568 10765 0,'0'0'16,"0"0"-16,0 0 16,0 0-16,0 0 15,0 0-15,87-25 16,-77 11-16,0-1 16,-3-3-16,-5 0 15,-2-1-15,-4 1 16,-6 2-1,-6 3-15,-4 4 16,0 5-16,-4 6 16,-2 3-16,-18 11 15,23-8-15,21-8 0</inkml:trace>
  <inkml:trace contextRef="#ctx0" brushRef="#br0" timeOffset="67477.92">5841 11067 0,'-2'-7'16,"2"7"-16,0 0 15,-12 40-15,1-28 0,-5 0 16,-1-4-16,-4-3 16,1-5-16,2-3 15,0-5-15,4-5 16,5-3-16,3-3 15,4-3-15,3-2 16,4 0-16,3 2 0,1 4 16,0 4-16,0 12 15,6-6-15,-8 10 16,12 1-16,0 7 0,9 26 16,-10-3-16,-9 3 15,-6 5-15,-14 2 31,-8 4-31,-14 0 16,-9-3-16,-6-16 16,3-16-16,20-6 0,25-6 15</inkml:trace>
  <inkml:trace contextRef="#ctx0" brushRef="#br0" timeOffset="67794.52">5585 10442 0,'18'66'15,"-8"-18"-15,-6-4 16,-3 19-16,-3 5 16,-4 5-16,-3-2 15,0-1-15,-1-6 0,1-6 16,4-9-16,-1-7 16,1-5-16,1-6 15,2-16-15,2-15 0</inkml:trace>
  <inkml:trace contextRef="#ctx0" brushRef="#br0" timeOffset="69013.83">5221 11031 0,'0'0'0,"0"0"15,0 0-15,0 0 0,0 0 16,0 0 0,0 30-16,2-22 0,0-6 15,-6-42-15,4 40 16,0 0-16,0 0 15,0 0-15,0 0 16,0 0 0,23-31-16,-23 5 15,-1 1-15,-1-1 16,-1 2-16,-3 4 16,-2 1-16,-2 4 15,-1 3-15,2 12 16,-8-2-16,0 6 15,-18 23-15,11 2 0,-2 6 16,0-1-16,-2 1 16,2-4-16,-2-2 15,3-7-15,2-2 16,20-18-16,-10 7 16,1-4-16,0 0 15,7-5-15,-8 1 0,5-5 16,-14 0-16,3-6 15,4-1-15,0-2 16,3-1-16,3 0 16,1 2-16,8 12 0,-1-3 15,-4-6 1,3 9 0,0 1-16,-2 1 15,-1 2-15,-12-4 0,-1 3 16,-2 4-16,-2 0 15,-1-4-15,1 1 16,-4-3-16,1-1 16,-1-2-16,1-2 15,2 1-15,0-4 0,3 0 16,6-2-16,9 5 16,-5-2-16,10 6 15,0 0-15,-4-1 16,1-1-16,2 2 15,-2 3-15,-9-3 16,6 3 0,-9 5-16,1 1 15,0 1-15,-4 0 16,2-4-16,8-6 16,-16 2-16,1-6 15,-20-15-15,14-3 16,5-4-16,5-6 15,6-5-15,4-3 0,0-4 16,4-4-16,3-4 16,6-1-16,6-2 15,2-3-15,0 1 16,-3 28-16,-9 29 16</inkml:trace>
  <inkml:trace contextRef="#ctx0" brushRef="#br0" timeOffset="69236.59">4637 10509 0,'103'-13'16,"-53"5"-16,-7 4 15,12 1-15,-6-1 16,-4 0-16,-14-2 16,-11-6-16,-9 6 0,-11 6 15</inkml:trace>
  <inkml:trace contextRef="#ctx0" brushRef="#br0" timeOffset="69437.25">4399 10627 0,'0'0'0,"0"0"0,0 0 0,0 0 16,0 0-16,-9-3 15,9 3-15</inkml:trace>
  <inkml:trace contextRef="#ctx0" brushRef="#br0" timeOffset="69785.1">3725 10778 0,'0'0'16,"20"77"-1,-5 6 1,-12-37-16,-2-1 16,-5-1-16,-5-4 0,-5-1 15,0-4-15,-3-8 16,15-25-16,-7 6 0,3-9 16,2 2-16,4-1 15</inkml:trace>
  <inkml:trace contextRef="#ctx0" brushRef="#br0" timeOffset="70424.73">4521 9903 0,'0'0'0,"13"5"31,-26-10-16,-44 153 17,18-106-32,-7 1 0,-3-5 15,-5-3-15,-3-9 16,1-3-16,5-8 16,0-6-16,7-4 0,6-5 15,4-6-15,3-5 16,2-3-16,4-4 15,7-2-15,14 14 16,-5-8-16,2-3 16,2 0-16,-1 0 15,3-1 1,-1 4-16,-2 2 16,3 10-16,-5-4 15,-4 7-15,-6 4 16,-25 20-16,8-4 15,-7-1-15,-3 1 16,-1-2-16,0-3 16,-5-2-16,-1-3 0,-1-3 15,0-2-15,3-4 16,5-5-16,-1-5 16,6-7-16,5-11 15,18 13-15,17 13 0</inkml:trace>
  <inkml:trace contextRef="#ctx0" brushRef="#br0" timeOffset="70587.46">3244 9623 0,'59'-28'0,"-26"14"16,27-4-16,73-6 15,-55 13 1,-38 5-16,-40 6 16</inkml:trace>
  <inkml:trace contextRef="#ctx0" brushRef="#br0" timeOffset="72894.61">11544 12253 0,'4'-7'16,"-4"7"-16,0 0 0,0 0 16,0 0-16,0 0 15,0 0 1,0 0-16,0 0 16,0 0-16,0 0 0,0 0 0,0 0 15,0 0-15,0 0 16,-137-5-16,92 0 15,0 1-15,-7 1 16,-5-1-16,-3-1 16,-6 0-16,-1-2 15,-5-1 1,-1-1-16,-5 0 16,-8 0-16,-4 2 15,-4 1-15,-3 0 16,-7 1-16,-7 3 15,1-2-15,2 3 16,1-1-16,-3-1 16,-2 1-16,2 1 0,2 0 15,3 1-15,0 0 16,3 1-16,0 0 16,6 1-16,3 1 15,1-1-15,4 1 16,4 0-16,4 1 15,3 2 1,3-1-16,0 1 16,3-3-16,4 1 15,-3 1-15,6-2 16,1 2-16,6 0 0,1-1 16,4 1-16,1 1 15,-1-3-15,5 0 16,-2-1-16,3 1 0,0-3 15,-4 3-15,2-1 16,3 2-16,-1 2 16,-2-1-16,-2 1 15,0-3-15,-1 1 16,2 1-16,-1 0 31,0-1-31,1 1 0,2 0 16,1-1-16,3-1 15,1-2-15,4 1 16,0 0-16,4 0 16,-5-2-16,2 1 15,1-1-15,1 2 16,1 1-16,2-2 0,3 0 16,-1-1-16,23 0 15,-12-1-15,0 0 16,0-1-16,-2 1 15,1-1-15,0 2 16,0-1-16,11 2 16,-35 1-16,7 3 0,-5-4 15,-4-4-15,26 1 0,20 2 16</inkml:trace>
</inkml:ink>
</file>

<file path=ppt/ink/ink31.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23T14:56:26.178"/>
    </inkml:context>
    <inkml:brush xml:id="br0">
      <inkml:brushProperty name="width" value="0.05292" units="cm"/>
      <inkml:brushProperty name="height" value="0.05292" units="cm"/>
      <inkml:brushProperty name="color" value="#FF0000"/>
    </inkml:brush>
  </inkml:definitions>
  <inkml:trace contextRef="#ctx0" brushRef="#br0">27466 11000 0,'0'0'15,"0"0"-15,0 0 16,0 0-16,7-4 16,-6 2-16,5 0 15,0 1-15,3-1 16,11-1-16,33 3 15,53 7 17,-50-2-32,1 1 0,-3 1 15,-7-3-15,-2-1 16,-6-1 0,1 0-16,-3 1 15,0-3-15,0 0 16,3 1-16,0 0 15,0 0 1,15 0 0,7 2-1,4 0-15,-13 0 16,-10 2-16,-7 0 31,-5 1-31,-26-4 16,10 2-16,-4 2 15,-8-2-15,6 3 16,-10-6 0,0-1-16,-1 2 15,5 2-15,-3-4 0</inkml:trace>
  <inkml:trace contextRef="#ctx0" brushRef="#br0" timeOffset="40116.23">29226 14130 0,'-1'-2'0,"1"2"32,0 0-32,0 0 15,0 0-15,0 0 16,0 0-16,0 0 16,0 0-16,0 0 0,0 0 15,0 0-15,0 0 16,0 0-16,-6 22 15,6-22-15,0 0 16,0 0-16,-2 0 16,0 0-16,-3 0 15,1 1-15,-8 5 0,5-6 16,-11 5-16,9-3 16,-17 2-16,2-1 15,-1-1-15,1-1 16,-2 1-16,-24-1 15,13 2-15,-1-1 0,1 1 32,-2 0-32,3 0 15,-2 1-15,-1-1 16,-1-1-16,-1 0 0,-1 1 16,-1-1-1,-2 1-15,-1 0 0,-1-2 16,-3-1-16,0 0 15,0 0-15,-10 0 16,-6 0-16,-4 3 16,7-1-16,2-1 15,3-1-15,2 0 16,0 1-16,0-3 16,-1 2-16,-1-2 31,2 4-31,-1-2 0,-2 3 15,-1-2-15,2 1 16,-9 0 0,-7-1-1,-14 2-15,5-1 16,-1-1 0,3-1-16,-6 1 15,-4-2-15,7 0 16,11-2-16,4 1 15,5 1-15,3 1 16,0 1-16,1-1 16,0-1-16,0-1 15,4 0 1,-1 3-16,1 0 16,0 2-16,0-1 15,2-1-15,-5 1 16,-12 0-1,-8 2-15,-9 2 16,3-2-16,3 2 16,-1-3-16,-3-6 0,45 2 0,41 1 15</inkml:trace>
  <inkml:trace contextRef="#ctx0" brushRef="#br0" timeOffset="40787.03">13970 17177 0,'39'51'0,"-13"-29"15,-8-7-15,7 7 16,-4 0-16,-4 2 15,-11-19-15,18 32 0,-6-6 16,-2 1-16,-3 1 16,0 3-16,1 1 15,0 1-15,1 2 16,0-8-16,-6-15 0,-9-17 16</inkml:trace>
  <inkml:trace contextRef="#ctx0" brushRef="#br0" timeOffset="43110.2">24581 14011 0,'0'0'0,"0"0"15,0 0 1,0 0-16,0 0 16,0 0-1,0 0 1,-84 28-16,48-20 16,-5-3-1,-2-2-15,-2 1 16,-4 1-16,-2 1 15,-6-2-15,0 1 16,-2-2-16,-2 0 16,-1 0-16,-1 2 0,0-2 15,-4-1-15,-2-1 16,-4 2-16,0 0 16,-20-2-1,-5 2-15,-7 0 0,9 3 16,2-1-16,1 2 15,-1-3-15,-2-1 32,-22 0-32,-6-1 15,62-1-15,62-1 16</inkml:trace>
  <inkml:trace contextRef="#ctx0" brushRef="#br0" timeOffset="45464.62">14739 14272 0,'0'0'0,"-40"15"0,14-3 16,8-3-1,-29 10 1,-47 10-1,38-14-15,-139 29 32,-48 5-17,148-31 1,-4 0-16,-4-1 0,-5 3 16,-1-3-16,-3 3 15,-1 0-15,-5 1 0,0 2 16,-6-1-16,-3-2 15,0 0-15,63-11 16,64-9-16</inkml:trace>
  <inkml:trace contextRef="#ctx0" brushRef="#br0" timeOffset="55612.71">9206 5421 0,'2'-1'16,"-6"5"-16,4-4 0,0 0 16,0 0-1,0 0-15,0 0 32,0 0-32,0 0 15,26-46-15,-31 49 16,-7-3-16,-23 18 15,1 2-15,-2 6 16,-1 2-16,-2 2 16,6 0-16,5 0 15,11 1-15,6-3 0,9-22 16,2 11-16,3-1 16,5-1-16,5-3 15,25 2-15,-5-6 16,-25-3-16,39-4 0,-13 0 15,-2-2 1,-9 1 0,-18 0-16,6 0 15,-8-1-15,0 1 16,-4 1-16,-1-1 0,-5 0 16,-2 3-16,0 2 15,-28 10-15,12-1 16,15-8-16,-8 5 15,3 1-15,4 3 0,-1 1 16,2-1-16,5-2 16,9-9-16,1 10 15,2-12-15,7 7 16,-7-8-16,11 5 16,-10-6-16,14 3 15,-16-3-15,14 0 0,-16-1 16,-3-2-16,10-1 15,-16 3-15,-1-2 16,0-4-16,-8 0 16,-5 1-16,-28-7 15,10 3-15,4-1 16,1-1 0,-1-3-16,4 0 15,2-4-15,5-3 16,2-2-16,1 0 15,-2-2-15,3-1 16,1 1-16,2-5 16,1 2-16,2 1 15,11 22-15,-4-12 0,3 0 16,1-1-16,1 1 16,3 2-16,-1 5 0,0 7 15,0-4 1,-1 11-16,0 0 0,4 3 15,-1 8-15,2 29 32,-3-3-32,-6 0 15,0-1-15,-2-3 0,1-2 16,-3-2-16,-1-2 16,-6-3-16,-3-4 15,-6-2-15,-2-1 16,-2-6-16,-5-4 15,-2-4-15,0-3 0,0-6 16,0-3-16,2-3 16,6 1-16,20 5 15,-11-2-15,3-3 16,1 3-16,6 3 16,-8-4-16,12 6 31,1-1-31,1 1 0,-10-2 15,10 3-15,-1 1 16,1 0-16,-11 3 16,9 0-16,-7 5 15,6-5-15,-8 8 16,9-9-16,-6 9 16,6-12-16,-6 10 0,9-10 15,-2 0-15,2-1 16,0 0-16,0 0 15,0 0-15,-1 0 16,1 0-16,0 0 16,-1 0-16,1 0 0,0 0 15,0 0-15,0 0 16,0 0-16,0 0 0,1 0 16,-1 0-16,0 0 15,0 0-15,0 0 16,0 0-16,0 0 15,0 0-15,0 0 16,-1 0 0,2 0-16,-1 0 15,0 0-15,0 0 16,0 0-16,0 0 16,0 0-16,0 0 15,0 0-15,0 0 16,0 0-16,1-1 15,-1 0-15,0-1 0,1 0 16,0-1-16,0 1 16,-5 0-16,6-1 15,-1-3-15,1 1 16,1-3-16,-1 5 16,1 0-16,3-5 15,-5 6 1,0 0-16,-1 2 15,0 0-15,0 0 16,0 0-16,0 0 16,1 0-16,3-3 15,-4 6-15,1 2 16,-1 4-16,-3 3 0,-1 2 16,-1 2-16,-2-2 15,-1 2-15,-1 0 16,-2-1-16,-4 0 15,1-2-15,-3 0 0,-1-2 16,-3-2-16,-2-3 16,2-1-16,-1-1 15,0-3-15,13-1 16,-13 0-16,14-2 16,-14 0-16,16-1 0,-15-2 15,17 3-15,-12-4 16,14 4-16,1 2 15,-11-4-15,13 5 16,1 2 0,2-1-16,-4 6 15,5 0-15,3 6 16,0 2-16,3-1 16,-1 5-16,0 0 15,-2 0-15,-1 3 16,-2-1-16,-4 2 15,-2 0-15,-5 0 0,-21 16 16,-3-12-16,-4-4 16,-2-6-16,-5-4 15,2-9-15,-7-5 16,2-3-16,1-1 16,4-6-16,2-4 15,6-4 1,6-7-16,8-3 15,1-4-15,7-6 16,8-5-16,8 0 16,7-5-16,-7 25 0,-7 23 15</inkml:trace>
  <inkml:trace contextRef="#ctx0" brushRef="#br0" timeOffset="56299.36">9172 5144 0,'0'0'0,"0"5"31,0 1-15,0-3-16,2-3 0,-2 0 15</inkml:trace>
  <inkml:trace contextRef="#ctx0" brushRef="#br0" timeOffset="56638.15">9459 4482 0,'0'0'0,"0"-6"16,0 9-1,0 0-15,-18 27 0,-94 93 31,-7-7-15,53-55-16,0 1 0,-2-3 16,1-4-16,8-5 15,28-25-15,31-25 16</inkml:trace>
  <inkml:trace contextRef="#ctx0" brushRef="#br0" timeOffset="57032.9">8464 6584 0,'-12'3'16,"128"-44"-1,-72 23 1,2-3-16,-5-3 16,-21 11-16,-20 13 15</inkml:trace>
  <inkml:trace contextRef="#ctx0" brushRef="#br0" timeOffset="57356.04">7759 5739 0,'0'-3'0,"-2"-6"15,0 6-15,-1-4 16,5 5-1,0 0-15,-2-6 16,0 8-16,0 0 16</inkml:trace>
  <inkml:trace contextRef="#ctx0" brushRef="#br0" timeOffset="57703.82">9010 4490 0,'-4'0'16,"4"0"-16,-13 56 16,-8-17-1,-47 64 1,19-43-16,-10 0 15,30-29-15,29-31 16</inkml:trace>
  <inkml:trace contextRef="#ctx0" brushRef="#br0" timeOffset="72289.57">10547 7412 0,'-3'2'0,"-7"7"15,32-27 1,-100 85-16,44-41 16,-513 187 46,479-200-46,-1-5-16,-2-2 0,-2-5 15,-62-13 1,74 0-16,-2-6 16,7-4-16,6-7 15,8-4-15,7-2 16,5-3-16,2-5 15,6-3 1,3-2-16,9-1 16,6-2-16,3 2 15,3 3-15,3 0 16,2 1-16,3 4 16,1 1-16,-4 20 0,-7 20 15</inkml:trace>
  <inkml:trace contextRef="#ctx0" brushRef="#br0" timeOffset="72583.97">9803 6885 0,'25'-16'0,"14"-5"15,-10 5-15,10-3 16,-9 0-16,-8 1 16,-19 15-16,4-9 15,-5-1 1,-6 1-16,-25-8 16,-2 10-16,-11 3 15,-4 7-15,-7 4 16,-3 3-16,-1-4 15,28-1-15,29-2 16</inkml:trace>
  <inkml:trace contextRef="#ctx0" brushRef="#br0" timeOffset="72891.44">8591 7230 0,'1'3'0,"0"-14"15,-1 11-15,19 46 16,9-12-16,-9-6 0,13 33 15,-18-27 1,-12 3-16,-16-1 16,-9 6-16,-11 3 15,-8 3-15,-12-2 16,-11-3-16,33-20 16,32-23-1</inkml:trace>
  <inkml:trace contextRef="#ctx0" brushRef="#br0" timeOffset="88072.15">10489 8342 0,'0'0'0,"49"3"0,-98-6 16,163 14-16,-83-1 15,-7 5-15,2 36 16,-25-16-1,-14 4-15,-10 1 0,-9 1 16,0 2 0,-1-4-16,0-2 0,8-5 15,9-4 1,9-2-16,6-20 16,18 19-16,10-15 15,11-5-15,0-5 16,5-3-16,2-5 15,-6 1-15,-11 2 16,-24 2-16,6 0 16,-7-2-16,-5-1 0,-14-12 15,-13 2-15,-14 2 16,-5 3-16,-8 1 0,0 0 16,1 0-16,5-1 15,3-3-15,7-1 16,3-5-16,5-2 15,4-4 1,6-4-16,8-5 16,8-4-16,4-4 15,5 0-15,0-2 16,1 5-16,0-1 16,0 4-16,0 3 15,-3 2-15,-3 1 16,1 16-16,1 15 0</inkml:trace>
  <inkml:trace contextRef="#ctx0" brushRef="#br0" timeOffset="88758.71">9738 8193 0,'0'2'0,"1"1"0,-3-10 0,2 7 16,6 33-16,-8-18 15,-1 4-15,-17 20 16,-1-8-16,-7-2 15,-5 0-15,-8-7 16,-1-1-16,1-4 16,1 0-16,-3-3 0,3-2 15,3-1-15,5-2 16,1 1-16,0-3 16,-2 0-16,0 1 15,4 5-15,3 1 16,-1 0-16,2 1 15,-4 3 1,1 1-16,4 4 16,8 0-16,8-1 15,4-16-15,1 11 16,4 2-16,0 1 16,0 3-16,2 2 15,1 0-15,1 0 16,0 0-16,0-1 0,1 1 15,-1-1-15,-4 1 16,-2 0-16,-19 20 16,-8-16-16,-9 0 15,-4-6-15,-6-3 16,-8-7-16,-2-6 16,0-6-1,-3-7-15,3-9 16,9-7-16,13-8 0,7-10 15,9-9-15,10-13 16,9-11 0,18-11-16,13-13 15,23-8-15,-27 51 0,-27 54 16</inkml:trace>
</inkml:ink>
</file>

<file path=ppt/ink/ink32.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23T14:58:46.992"/>
    </inkml:context>
    <inkml:brush xml:id="br0">
      <inkml:brushProperty name="width" value="0.05292" units="cm"/>
      <inkml:brushProperty name="height" value="0.05292" units="cm"/>
      <inkml:brushProperty name="color" value="#FF0000"/>
    </inkml:brush>
    <inkml:context xml:id="ctx1">
      <inkml:inkSource xml:id="inkSrc10">
        <inkml:traceFormat>
          <inkml:channel name="X" type="integer" max="1360" units="cm"/>
          <inkml:channel name="Y" type="integer" max="768" units="cm"/>
          <inkml:channel name="T" type="integer" max="2.14748E9" units="dev"/>
        </inkml:traceFormat>
        <inkml:channelProperties>
          <inkml:channelProperty channel="X" name="resolution" value="19.29078" units="1/cm"/>
          <inkml:channelProperty channel="Y" name="resolution" value="19.29648" units="1/cm"/>
          <inkml:channelProperty channel="T" name="resolution" value="1" units="1/dev"/>
        </inkml:channelProperties>
      </inkml:inkSource>
      <inkml:timestamp xml:id="ts1" timeString="2024-10-23T15:42:45.388"/>
    </inkml:context>
  </inkml:definitions>
  <inkml:trace contextRef="#ctx0" brushRef="#br0">16469 6344 0,'-2'-1'0,"-6"-3"0,-2 2 15,5-1-15,-8-2 16,7 2-16,-9-4 15,-10-4 1,5 4-16,1 3 16,-3-1-16,-25 1 0,6 2 15,-2 4-15,0-1 16,0 2-16,-1-3 16,1-1-16,-6 0 15,2 0-15,-4 1 16,2 2-16,-4-4 15,-2 2 1,-2 2-16,0-1 16,-4 4-16,-5-4 15,0 2-15,-1-1 16,-5-1-16,-2-2 16,-1-2-16,2 3 15,-5 0-15,2 0 16,-4-1-16,-1 0 0,4 1 15,-4 1-15,2 0 16,-3-3-16,1 1 16,-1-4-16,1 5 0,-1-3 15,1-1 1,1 0-16,-1 3 0,0-1 16,3 2-16,1-4 15,1 2-15,-3 0 16,1 1-16,0-1 15,1 1-15,2-2 0,-1 3 16,-1-3-16,-2 0 16,4 2-16,-3 1 15,6 1 1,-3 1-16,1 1 16,-2-2-16,2-1 15,-3 0-15,2 0 16,-3 3-16,8-3 15,-5 0-15,7 0 16,-6 3-16,3-1 16,-2-2-16,6 0 0,-4 3 15,5-1-15,-1 0 16,4 1-16,-2 0 16,1 1-16,-1-1 15,0 3-15,-7 1 16,36-4-16,36-3 15</inkml:trace>
  <inkml:trace contextRef="#ctx0" brushRef="#br0" timeOffset="19294.64">16495 8297 0,'0'0'0,"-2"0"15,0 0 1,1 0 0,6 0-1,-17 0-15,3 0 16,30 0-16,-71 0 15,-24-1-15,32 2 16,-3 2-16,-4 1 16,-1-3-16,-3 1 15,0-2-15,-5-2 0,-2 1 16,-5 4-16,0-2 16,-3-1-16,-5-1 15,-3-5-15,0 3 16,-6 2-16,3 1 15,-6 0-15,3 2 16,-3 0-16,0 1 0,0 1 16,0-1-16,5-2 15,-8 1-15,6-4 16,-5 4-16,2 1 16,3 2-16,-2-2 15,2 3-15,-3 0 16,5-1-1,-5-1-15,3 1 16,2-4-16,-3 0 16,8 0-16,-4 1 15,7 1-15,-3-2 16,2 1-16,1 0 16,-3-1-16,4-1 15,-5 0-15,3-2 0,3 1 16,-2-1-16,3-1 15,-5 0-15,2 0 16,3-2-16,-2 2 16,6-1-16,-5 2 0,2-1 15,-1 0 1,-1-6 0,1 3-16,-3 1 15,3-1-15,-3 1 16,-1 2-16,-1 0 15,2 0-15,-1 0 0,0-2 16,-3 1-16,2 1 16,-3 0-16,2 1 15,0 1-15,-1-1 0,-2 2 16,1-3-16,-1 0 16,-4 3-16,-5 0 15,1 3-15,0 0 16,2 2-16,-6 2 15,2 2-15,-6-2 16,-1-2-16,-3-3 0,49-1 16,49-1-16</inkml:trace>
  <inkml:trace contextRef="#ctx0" brushRef="#br0" timeOffset="25684.46">4130 5632 0,'0'0'0,"0"0"0,0 0 16,0 0-1,18 107 1,-8-74-1,4 2-15,-1-6 16,-12-21-16,8 8 16,-1-1-16,3-2 15,0-1-15,4-2 16,-7-13-16,24-11 16,-3-13-16,3-9 15,1-12-15,-2-8 0,0-5 16,3 1-16,1-1 15,-1 3-15,2 7 16,-2 4-16,4 8 16,-4 7-16,-15 15 0,-19 17 15</inkml:trace>
  <inkml:trace contextRef="#ctx0" brushRef="#br0" timeOffset="26850.58">3854 8415 0,'0'0'0,"0"0"15,0 0-15,0 0 16,0 0-16,2-14 16,-4 28-16,11-18 15,-18 8-15,65 104 32,-43-62-32,3 2 15,-4-6-15,4-4 16,-3-8-16,-10-27 0,8 11 15,2-5-15,1-7 16,23-16-16,-3-12 16,9-12-16,8-11 15,8-10-15,9-4 0,11-7 16,6-6-16,6 0 16,13-1-16,-55 38 15,-49 39-15</inkml:trace>
  <inkml:trace contextRef="#ctx0" brushRef="#br0" timeOffset="46113.88">3388 10496 0,'0'0'0,"0"0"0,0 0 15,34 48-15,-11-10 16,-11-18 0,3 0-1,-2 0-15,3-3 0,1-1 16,0-4-1,0-2-15,-10-9 16,12 2-16,16-16 0,0-10 16,3-9-16,-4-11 15,-1-3-15,3-8 0,4-4 16,7-4-16,0-7 16,8-3-16,5-5 15,10-3-15,2-3 16,-36 41-16,-36 42 15</inkml:trace>
  <inkml:trace contextRef="#ctx0" brushRef="#br0" timeOffset="93870.46">24739 14259 0,'0'0'0,"0"0"0,0 0 16,0 0-16,0 0 15,0 0-15,0 0 16,0 0 0,0 0-16,-70 21 15,24-14-15,7-1 16,-3-2-16,-4-1 0,-1 2 16,-1-2-16,-1 0 15,-4 0-15,-4 2 0,-5-2 16,-1 0-1,-1-1-15,-3-1 16,0-1-16,-2 0 0,-1-1 31,-3-1-31,-6-2 16,4 2-16,1 0 0,1 4 16,2-2-16,1 1 15,-3 1-15,4 1 16,-6-1-16,2-1 15,-1 2-15,0-2 16,1-2-16,-5-1 0,5 1 16,-3 1-16,4-1 15,1-1-15,5 0 16,3 1 0,-7 1-16,1 0 15,0-2-15,7-1 16,3 1-16,4 1 0,6-1 31,1 4-31,3-1 16,-1 0-16,4-3 15,2-1-15,4 0 16,3 0-16,1 2 16,25 0-16,-14 0 15,0 0-15,-1 0 0,-1 0 16,-1 0-16,3 0 15,-1 0-15,14 2 16,-13-1-16,15 2 16,-15 1-16,15-1 15,-15 2-15,14-4 16,-15 3-16,15-2 0,-18 5 16,16-5-16,-17 0 0,17-1 15,-9 1-15,18-1 16</inkml:trace>
  <inkml:trace contextRef="#ctx0" brushRef="#br0" timeOffset="95560.26">14624 14642 0,'0'0'0,"0"0"16,-99 7-16,51-15 15,-36 1 1,40 4-16,-6 0 0,-1 1 16,-6 4-16,0-1 15,-1 2-15,-3-4 16,0 1-16,-3-2 16,-1 2-16,-3 0 15,-3 2-15,-1-2 16,-6 0-1,-4-2-15,0 2 16,-2-1-16,-3 1 16,-3 0-16,-5-2 0,0-1 15,0 1-15,-1 1 16,0 1-16,-1-2 16,1-1-16,0-1 15,3 2-15,4 0 0,2-1 16,-1-1-16,4 4 15,3 0-15,1-2 16,5 0-16,3-1 16,2 2-16,5 1 15,1 0-15,5 0 16,2 0 0,3 2-16,3-2 15,5 2-15,5-1 16,2 2-16,2 1 15,2 0-15,4-1 16,5-2-16,19 1 16,-3-1-16,2-1 15,-14 2-15,16-2 0,-15 2 16,21-2-16,-5 1 16,-13 0-16,14-1 15,1 1-15,-11 0 16,13-1-16,1 0 15,0 0-15,-1 0 16,0 0-16,2-1 0,0-2 16,-1 3-16,0 0 0</inkml:trace>
  <inkml:trace contextRef="#ctx0" brushRef="#br0" timeOffset="96964.89">23344 13488 0,'0'0'0,"0"0"16,0 0-16,0 0 15,0 0 1,-42 21-16,2-4 16,-9 3-16,-7-2 15,-1 2 1,-3 2-16,0 1 15,-4 0-15,4 0 16,-1 5-16,-59 27 16,64-28-1,2 3-15,5 0 16,-5 3 0,2-1-16,-3 3 15,6-3-15,8-2 16,7-9-16,6-3 15,22-14-15,-9 2 0,3-1 16,4-6-16,-5-2 16,2-3-16,-1-7 15,5-6-15,-1-28 0,1 9 16,-1-1-16,5 18 16,3 21-16</inkml:trace>
  <inkml:trace contextRef="#ctx0" brushRef="#br0" timeOffset="97334.92">22073 13526 0,'12'6'16,"-24"-12"-1,12 6-15,82 39 16,-41-17-16,4 3 15,3 3-15,0 4 0,6 7 16,2 5-16,7 3 16,0 6-16,-1-1 15,1 0-15,0 2 16,8 7 0,14 9-1,8 2 1,-10-9-16,-15-13 15,-3-5 1,-8-6-16,-7-7 16,-13-10-16,-9-5 15,-22-15-15,7 1 16,-4-3-16,4-3 0,-13 3 16,0 0-16</inkml:trace>
  <inkml:trace contextRef="#ctx0" brushRef="#br0" timeOffset="99419.56">23872 17625 0,'0'0'0,"0"0"16,0 0-16,0 0 0,0 0 15,0 0-15,-7 9 16,14-18-16,-7 9 15,0 0 1,-70 25-16,29-21 16,-4-3-16,-5 0 15,2-1-15,-1 3 0,0 2 16,-1 1-16,-3 0 16,-1 0-16,-2 0 15,-4-1-15,0 0 16,-4 1-16,-4-2 0,-5 2 15,0-1-15,-6-1 16,3 0-16,-3 0 16,5-1-16,0-1 15,4 1-15,3 0 16,5-1-16,3 0 16,0 0-16,3-2 0,5 3 15,6-1-15,4 2 16,2 0-16,0-2 15,6-3-15,10-4 16,10 2-16,13 3 16</inkml:trace>
  <inkml:trace contextRef="#ctx1" brushRef="#br0">0 125 0,'0'25'31,"0"25"16,0 99-31,0 75-1,0 698 16,0-624-15,25-123-16</inkml:trace>
</inkml:ink>
</file>

<file path=ppt/ink/ink33.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23T15:02:32.010"/>
    </inkml:context>
    <inkml:brush xml:id="br0">
      <inkml:brushProperty name="width" value="0.05292" units="cm"/>
      <inkml:brushProperty name="height" value="0.05292" units="cm"/>
      <inkml:brushProperty name="color" value="#FF0000"/>
    </inkml:brush>
  </inkml:definitions>
  <inkml:trace contextRef="#ctx0" brushRef="#br0">12527 9187 0,'0'-1'15,"-1"-2"-15,2 1 0,-1 8 16,0-6 15,0 0-31,8-63 0,-6 58 16,2-6-16,-1 8 15,8-6-15,-3 8 16,11-4 0,2 4-16,30 11 15,-15 1-15,-3 3 16,-5 1-16,-4 4 16,-17-15-16,5 10 15,2 3-15,-3 2 16,0 1-16,-4 2 0,-5 0 15,-5-2-15,-3-1 16,-5-1-16,-1-3 0,-6 1 16,-2-4-16,-26 4 15,7-6-15,1-5 16,-1-4-16,4-3 16,1-5-16,-3 1 15,-1-6-15,-1-2 0,1-6 16,7-2-16,5-1 15,6-6-15,3-3 16,2-1-16,2-2 16,1-2-16,5-1 15,2-2-15,5 3 16,5-1 0,1 1-16,-1 2 15,0 1-15,0 1 16,-1 6-16,-4-2 15,-7 1-15,4 14 16,3 14-16</inkml:trace>
  <inkml:trace contextRef="#ctx0" brushRef="#br0" timeOffset="485.85">11868 8619 0,'-3'9'0,"6"-18"16,-14 61-1,81 206 17,-56-210-17,2 1-15,-4 0 16,-4 3-16,-4-4 16,-3-1-16,-5-1 15,-6-4-15,-3-5 0,-1-3 16,-1-7-16,-2-4 15,-6-5-15,-6-5 16,-7-5-16,0-7 16,1-4-16,6-9 15,-1-5-15,-1-2 16,2-1 0,4-7-16,8-4 15,8-5-15,8-2 16,4-5-16,-1 23 0,-2 20 15</inkml:trace>
  <inkml:trace contextRef="#ctx0" brushRef="#br0" timeOffset="2445.46">11083 9037 0,'-2'1'0,"-2"3"0,-4 0 15,4-2-15,-6 6 16,5-4-16,-10 6 15,8-6-15,-10 10 16,-2 0-16,1 3 16,1-1-16,4 1 15,5-1 1,2 0-16,7-1 16,4-2-16,8-1 15,2-1-15,3-2 16,3-3-16,0 0 15,1-3-15,-17-1 0,12 0 16,-17-2-16,0 0 16,2 0-16,-2 0 15,-1 1-15,-3-1 16,-2 0-16,1 1 16,-6 1-16,-9-2 0,-4 1 15,-20-5-15,28 3 16,-6-2-16,2-1 15,1-4-15,3-2 0,1-3 16,3-4-16,0-1 16,2-5-16,-7-26 15,2 8-15,5-4 16,5 0-16,2 2 16,3 0-16,2 0 15,-2-1 1,-3 4-16,1 1 15,1 1-15,0 2 16,2 4-16,-1 26 16,1-14-16,1 4 15,-1 1-15,1 3 16,-4 0-16,0 11 16,2 1-16,0 0 0</inkml:trace>
  <inkml:trace contextRef="#ctx0" brushRef="#br0" timeOffset="3595.75">10440 9144 0,'0'0'0,"0"0"0,0 0 15,0 0 1,0 0-16,0 0 15,0 0 1,0 0-16,-29-26 16,15 14-16,-2-1 15,3-1-15,0-1 16,4-2-16,6 2 16,4-1-16,4 1 15,3 1-15,3 2 16,-1 3-16,-5 6 0,8-4 15,-8 9-15,10-2 16,-1 6-16,1 4 16,0 6-16,-2 3 0,-1 5 15,3 24-15,-8-11 16,-9-1-16,-8-3 16,-5-5-16,0-4 15,-3-2-15,-7-5 16,-8-7-16,-7-1 15,2-4-15,3-2 0,1-3 16,-2-3-16,-1-3 16,4-2-16,6-4 15,6-4 1,15 13-16,-3-7 16,1-2-16,4-1 15,2-1-15,4 0 16,5 3-16,3 0 15,6 3-15,0 3 16,-5 7-16,11-2 16,0 6-16,-3 3 0,-3 5 15,-2 3-15,-3 3 16,-4 2-16,-1 2 16,-1 0-16,-4 1 15,-4-1-15,-16 18 16,-3-9-16,-8-3 15,-4-2 1,-1-3-16,1-3 16,2-3-16,2-1 15,-1-1-15,5-3 16,23-11-16,-9 6 16,3-1-16,7-5 15,0 5-15,6-4 16,5 4-16,0-6 0,10 5 15,4 1-15,23 7 16,-32-10-16,10 5 0,17 11 16,-8-3-16,-6 4 15,-6 1-15,-17-17 16,1 9-16,-5 1 16,-4 1-16,-5-1 0,-4 0 15,-27 2-15,6-12 16,2-6-16,-4-7 15,-4-5-15,-1-7 16,3-3-16,4-4 16,5-5-16,3-5 15,0-5 1,9-7-16,8-5 16,13-4-16,8-4 15,3-1-15,5 1 16,-11 30-16,-9 31 15</inkml:trace>
  <inkml:trace contextRef="#ctx0" brushRef="#br0" timeOffset="3981.51">10299 8431 0,'0'0'0,"0"0"16,0 0-16,0 0 16,0 0-16,5 83 15,-5-38-15,-24 145 47,13-150-47,2-9 16,4-15-16,5-16 15</inkml:trace>
  <inkml:trace contextRef="#ctx0" brushRef="#br0" timeOffset="4235.56">9962 8778 0,'-1'0'16,"6"2"-16,-5-2 16,-5 0-16,5 3 15,0-3-15,0 0 16</inkml:trace>
  <inkml:trace contextRef="#ctx0" brushRef="#br0" timeOffset="4683.75">9249 9006 0,'0'0'0,"4"15"0,25 136 47,-25-111-47,-2-2 15,0-5-15,-2-3 16,1-25-16,1 8 16,0-5-1,1-11-15,4 0 16,9-34-16,-10 23 16,-6 14-16</inkml:trace>
  <inkml:trace contextRef="#ctx0" brushRef="#br0" timeOffset="5015.97">9638 8434 0,'0'0'0,"0"0"16,8 0-16,-6 3 0,2 6 15,-18-21-15,14 12 16,-8 82-16,-15-56 16,-1-2-16,0-3 15,0-4-15,-2-4 16,-5-3-16,-6-2 16,-2 2-1,4-2-15,-1 3 16,-6 5-16,-3-1 15,6 5-15,5-6 16,16-8-16,18-6 0</inkml:trace>
  <inkml:trace contextRef="#ctx0" brushRef="#br0" timeOffset="5285.67">8922 9225 0,'0'3'0,"0"8"0,-2-34 16,-10 98-16,-1-39 15,-4 1-15,-8-1 16,-9-1-16,-10-5 15,1-5-15,1-8 16,0-10-16,-1-10 0,2-8 16,18 5-16,23 6 15</inkml:trace>
  <inkml:trace contextRef="#ctx0" brushRef="#br0" timeOffset="5517.52">8488 9213 0,'0'0'0,"0"15"15,0-30-15,-38 106 16,8-56 0,-6 2-1,-1 1-15,-1-5 16,0-6-16,-2-10 15,3-10-15,5-14 16,15 5-16,17 2 0</inkml:trace>
  <inkml:trace contextRef="#ctx0" brushRef="#br0" timeOffset="5733.77">8568 8771 0,'0'0'0,"0"-1"16,0 3-16,0-3 15,0 1-15,0 15 16,0-15-16,0 0 0</inkml:trace>
  <inkml:trace contextRef="#ctx0" brushRef="#br0" timeOffset="6589.69">8013 9198 0,'0'0'0,"0"0"15,0 0-15,0 0 16,0 0-16,11-2 16,-22 4-16,11-2 15,0 0-15,58-48 16,-42 10-16,-13 16 15,-2 2-15,-3 2 16,-1 1-16,-4 4 16,-1 6-16,2 7 15,-29 7-15,3 9 16,-2 7-16,5 3 0,1 5 16,-3-1-16,-2-1 15,-2-1-15,4-8 16,3-6-16,20-12 15,-31-1-15,6-8 16,-1-6-16,3-7 16,2-3-1,5-4-15,5-1 16,2-3-16,4 2 16,11 24-16,-5-12 15,3 2-15,2 7 16,-1-1-16,2 0 15,0 9-15,1 3 0,-2-1 16,1 7-16,0 6 16,-2 6-16,-8 26 0,-1-11 15,-1-5-15,8-20 16,-6 6-16,-1-2 16,-2-1-16,1-3 15,-4-2-15,-1-5 16,-22-14-1,8-7 1,5-8-16,4-4 0,3-3 16,7 0-16,2 2 15,9 23-15,-2-11 16,1 2-16,1-1 16,1 8-16,-1-1 15,1 1-15,1 11 0,-1 3 16,-2 4-16,-8 33 15,-3-3-15,-11 9 16,-7 3-16,-4-5 16,6-3-16,-2-5 15,-2-10-15,1-13 16,4-13 0,7-19-16,10-15 15,11-12-15,1 20 16,0 24-16</inkml:trace>
  <inkml:trace contextRef="#ctx0" brushRef="#br0" timeOffset="6759.15">7335 8477 0,'0'0'0,"0"0"15,0 0 1,0 0-16,0 0 0,28-15 15,-34 18-15,-4 3 0,5-5 16,5-1-16</inkml:trace>
  <inkml:trace contextRef="#ctx0" brushRef="#br0" timeOffset="7175.95">6826 8809 0,'0'0'0,"-60"32"16,65-32-16,-20 6 15,-72 59 1,62-33 0,6 1-16,7 2 15,7 0-15,2 0 0,6 1 16,3-1-16,1-4 15,2-2-15,-8-23 16,6 11-16,-3 1 16,0-3-16,-2 3 15,-3-1-15,-6-2 0,-26 8 32,-7-7-32,-1-4 15,-1-4-15,-3-6 16,1-4-16,4-6 15,9-5-15,8-4 0,5-5 16,5-5-16,7-7 16,7-1-16,8-3 15,5-1-15,6 3 16,-10 18-16,-10 18 0</inkml:trace>
  <inkml:trace contextRef="#ctx0" brushRef="#br0" timeOffset="7608.4">6444 9818 0,'0'0'0,"53"56"15,-13-39-15,-3-6 16,19 3-1,4-4-15,15-3 16,6 0-16,12-1 16,4-3-16,9 0 0,9-1 15,11 1-15,1-3 16,3 1 0,3 1-16,11 2 0,-3 1 15,-3 4-15,-1 1 0,-7 2 16,-3 2-16,-14 0 15,-4 0-15,-19 0 16,-5 0-16,-12-1 16,-9-1-16,-12 0 15,-10-1-15,-2-2 16,-5-2 0,-1 0-16,-31-7 15,13 3-15,-1 0 16,-10-6-16,2 3 15,-7 0-15</inkml:trace>
  <inkml:trace contextRef="#ctx0" brushRef="#br0" timeOffset="18158.91">20377 9831 0,'-11'1'15,"8"-2"-15,10-1 16,59-10-16,-173 21 16,20-16-1,-24-1 1,36 3-16,-102-1 15,75 4-15,-15 2 16,-3 2-16,-8 3 16,4 2-16,0 1 0,10 0 15,56-4-15,58-4 16</inkml:trace>
  <inkml:trace contextRef="#ctx0" brushRef="#br0" timeOffset="33694.25">21552 11852 0,'0'0'0,"0"0"16,-10 0-16,3-3 15,24 6-15,-117-18 16,-145 17 15,160 7-15,-2 1-16,6 0 0,7 1 0,3-2 15,1 0-15,6 0 16,0-1-16,7 0 16,-3 1-16,7-3 15,1 0-15,2 0 16,3-2 0,-3 0-16,6-1 0,4 0 15,13-1-15,24-1 16,-10 0-16,8 0 15,3 0-15,2-1 16,-1 0-16,-1 0 16,2 0-16,0 0 15,0 0 1,0 1 0,2-1-16,-1 2 15,-1-2-15,2 2 16,-2 0-16,-8 1 15,8-3-15,1 3 16,0-1-16,0-1 0,-4 8 16,3-8-16,-3 2 15,-3 5-15,0-8 0,-7 3 16,13-3-16,0 0 16</inkml:trace>
  <inkml:trace contextRef="#ctx0" brushRef="#br0" timeOffset="36958.01">28385 11737 0,'1'0'15,"0"0"-15,0 2 16,0-2-16,-1 0 0,-7-2 16,7 2-16,0 0 15,0 0-15,0 0 16,0 0-16,0 0 15,0 0-15,0 0 16,0 0-16,0 0 16,0 0-1,25-5-15,-25 5 16,0 0-16,-3 0 16,1 0-16,-1 1 15,0-1-15,-2 1 0,0-1 16,-4 0-16,0 0 15,-32 0 1,5 0-16,-5 0 0,6 0 16,-1 2-16,0-2 15,-1-2-15,-1 2 16,-1-1-16,-1-2 16,2-1-16,-2 2 15,0 0-15,2-1 16,-2 0-1,0-1-15,-2 2 16,0 2-16,-1 0 16,0 0-16,-2 1 15,2-1-15,-1 0 16,-9 2 0,-14-1-1,-4 0-15,2-2 0,9 1 16,6-1-16,4 1 15,1 0 1,-7 2 0,-9 2-16,-4 3 15,5 0-15,4-1 16,7-1-16,4-2 0,4 0 16,-7 0-1,-6 1-15,2 3 16,3-2-16,2 0 15,3-1-15,-3 0 16,6-2-16,-3 2 16,0 1-1,1-1-15,-1-3 16,2-1-16,-4 0 0,1 0 16,1 1-16,-1 0 15,2 1-15,0 1 16,0 2-16,-1-2 15,1 0-15,-1-2 16,2 1-16,0-1 0,1-2 16,-2 1-16,0 0 15,-1 1-15,3-1 16,-3 0-16,0 2 16,-2-4-16,0 2 15,2-1 1,-13 1 15,-15-3-31,-10 3 0,1-3 16,4 4-16,4-2 15,0 4-15,-2-3 16,0 0-16,3-6 16,37 4-16,39 2 0</inkml:trace>
  <inkml:trace contextRef="#ctx0" brushRef="#br0" timeOffset="45787.2">27868 12097 0,'0'0'16,"0"0"-16,0 0 15,0 0 1,23 121 15,-29-102-15,-2 2 0,-17 19-16,2-8 15,-6 1-15,-6-4 16,-3-1-16,0-5 15,1-6-15,2-7 16,3-8-16,25 1 16,7-3-16,0 0 15</inkml:trace>
  <inkml:trace contextRef="#ctx0" brushRef="#br0" timeOffset="46667.78">27447 11941 0,'0'0'15,"0"0"-15,0 0 16,0 0 0,0 0-1,0 0-15,-75 72 16,38-57-1,-4 0-15,-34 11 16,38-12 0,0 0-16,7 2 15,6 3-15,5 3 16,13 6-16,13 0 16,9 0-1,6-2-15,2-1 16,-1-2-1,-7-3-15,-14-17 0,5 10 16,-6-1 0,-4 0-16,-6-1 15,-26 7-15,2-7 16,-6-7-16,-2-1 16,-6-5-1,-7-3 1,-3-3-1,8-1-15,9-3 0,7-2 16,25 11-16,-25-23 16,27 20-16,-7-10 15,3-1-15,-1-3 16,5 0-16,-1-4 16,4 1-1,1-26 1,2 5-16,1 0 15,-3 4-15,-1 2 16,-1 1-16,2-2 16,3-1-16,2 2 15,-2 20-15,-1 18 0</inkml:trace>
  <inkml:trace contextRef="#ctx0" brushRef="#br0" timeOffset="46874.95">27038 11610 0,'0'0'0,"0"0"0,0 0 16,0 0-16,5 8 16,-10-16-16,5 8 15,0 0 1,16 43-16,-16-43 15,0 0-15</inkml:trace>
  <inkml:trace contextRef="#ctx0" brushRef="#br0" timeOffset="47153.65">26964 12564 0,'-2'-23'16,"-36"77"-1,7-54-15,3-8 16,0-8-16,3-7 16,11 10-16,14 13 15</inkml:trace>
  <inkml:trace contextRef="#ctx0" brushRef="#br0" timeOffset="47670.88">26310 12113 0,'0'0'15,"0"34"-15,-1 19 31,-1-30-31,-2 0 0,-2-3 32,-4 0-32,-2-3 15,-2-1-15,-4-5 16,-21 0 0,6-9-16,0-6 15,5-6-15,5-1 0,19 8 16,-6-5-16,1-2 15,2-1-15,2-2 0,0 0 16,2 2 0,3 11 15,-2-1-31,-2 2 16,-1 5-16,-21 17 31,1 2-16,-14 7-15,-3-3 16,5-12-16,13-12 16,13-10-16,4 2 15,7 3-15</inkml:trace>
  <inkml:trace contextRef="#ctx0" brushRef="#br0" timeOffset="47871.47">26117 12014 0,'-5'0'16,"5"0"-16,0 0 16,0 0-16,0 0 0,0 0 15,0 0-15,18-23 16,-26 13-16,4 5 15,4 5-15</inkml:trace>
  <inkml:trace contextRef="#ctx0" brushRef="#br0" timeOffset="48257.16">25589 12069 0,'5'-15'16,"-5"15"-16,-8 65 0,9-44 16,2 2-16,1 24 15,-3-8-15,-3 3 16,-3-4-16,-8-2 16,-3-3-16,-6-5 15,0-1 1,-1-5-16,-4-5 15,1-5-15,-3-5 16,1-4-16,-5-7 16,0-2-16,-1-6 15,-1-5 1,-6-12-16,-1-4 0,3-6 16,9-8-1,9-3-15,13-6 16,12 6-16,11-1 15,3 2-15,5 1 0,1 8 16,-12 19-16,-12 21 16</inkml:trace>
  <inkml:trace contextRef="#ctx0" brushRef="#br0" timeOffset="48410.9">25332 11901 0,'0'0'0,"0"0"15,0 0-15,0 3 16,-2-16-16,2 13 16,0 0-16,2 51 0,-2-51 15,0 0-15</inkml:trace>
  <inkml:trace contextRef="#ctx0" brushRef="#br0" timeOffset="52724.87">29789 12071 0,'0'0'15,"0"0"-15,0 0 16,18 69-16,-12-54 16,-1 1-16,1 22 15,-7-18-15,-3 1 16,-2 0-16,-4 0 16,-2-2-16,-2-5 15,-3-3 1,0-4-16,10-7 31,-31-11-31,11-4 16,1-4-1,19 18-15,-5-11 16,0 1 0,0 1-16,5 8 0,-10-6 15,10 7-15,-13-3 16,12 8-16,-12-2 15,14 3-15,-14 4 16,3 0-16,3 0 0,10-5 16,-9 3-16,8-4 15,-6 4-15,8-6 16,-2-1-16,-8 4 16,9-5-16,-1-3 15,-14-3-15,3-3 16,0-7-1,-13-20-15,8 5 16,3-2 0,2-7-16,2-4 15,3-1-15,4 4 16,3 2-16,5 0 16,4 2-16,6 1 15,1 0-15,7-4 0,-11 21 16,-8 20-16</inkml:trace>
  <inkml:trace contextRef="#ctx0" brushRef="#br0" timeOffset="52925.5">29527 11617 0,'0'0'0,"3"14"16,-6-28-16,3 14 15,15 22-15,-4-19 0,-11-3 16,0 0-16</inkml:trace>
  <inkml:trace contextRef="#ctx0" brushRef="#br0" timeOffset="53527.29">30131 11544 0,'13'7'0,"-4"-7"15,-4 2-15,-32-11 16,27 9-16,0 0 16,0 0-16,10 49 15,-44-25-15,-65 30 16,39-20-16,-8 2 15,-2-1-15,4-4 32,3-8-32,32-11 0,31-12 15</inkml:trace>
  <inkml:trace contextRef="#ctx0" brushRef="#br0" timeOffset="54044.43">28926 12000 0,'0'0'0,"0"0"16,0 0 0,0 0-16,-1 60 15,-1-45-15,0-1 0,-2 0 16,0 0-1,-2 0-15,-1-3 0,2-6 16,-11 5 0,0-5-16,7-7 15,-33-1-15,21-2 16,1 1-16,12 3 16,-15-1-16,15 4 15,-15 0 1,17 3-16,-17 6 0,5 0 15,3 4 1,4 2 0,3-1-16,2 0 15,3-8-15,3-8 16</inkml:trace>
  <inkml:trace contextRef="#ctx0" brushRef="#br0" timeOffset="54213.81">28916 12424 0,'50'43'0,"-33"-33"16,19 0-1,-1-5-15,12 0 16,-6-6-16,-4-9 0,-7-8 16,-15 9-16,-15 9 15</inkml:trace>
  <inkml:trace contextRef="#ctx0" brushRef="#br0" timeOffset="54877.88">28322 12019 0,'0'-1'0,"0"1"0,0 0 16,0 0-16,0 0 15,2 2-15,-4-8 16,2 6 0,0 0-1,15 31 1,-12-28-1,3 6-15,0-1 16,1 6-16,-1 1 16,-1 3-16,-2 3 15,-2 0 1,0 0-16,-1 2 16,1-3-16,-1 0 0,0-2 15,1 0-15,-1 0 16,0-3-16,0-7 15,0-8 1</inkml:trace>
  <inkml:trace contextRef="#ctx0" brushRef="#br0" timeOffset="84525.9">20047 10524 0,'0'0'0,"0"0"16,0 0-16,0 0 15,0 0-15,0 0 0,0 0 16,2 18-16,-4-36 15,2 18-15,0 0 16,0 0-16,24 39 16,-48-78-16,68 85 15,-35-46-15,11 3 16,-20-3 0,10-2-16,12 1 15,-15-1-15,12-4 16,-17 2-1,10-4-15,-13 3 0,4-7 16,-10 7-16,-1-5 16,-7 1-16,-4 2 15,-25 2-15,30 3 0,-36-3 16,10 0-16,3 2 16,5 0-16,4 1 15,21 1-15,-10-2 16,1-1-1,-1-1-15,10 0 0,-9-4 16,2-2-16,12 6 0,-6-8 16,9 8-16,-5-8 15,7 7-15,-3-8 16,3 10-16,0-10 16,-2 11-16,1-9 15,-4 9-15,-1 3 16,1-7-1,-1 8-15,0 0 16,1 2-16,-6-1 16,7 2-16,-4 3 15,6-2-15,-3 5 16,4-4-16,0 8 16,1-2-16,0 1 15,-2 1-15,-2-2 0,-3 1 16,-1 1-16,-3-2 15,-2-4-15,2-5 16,-7 5-16,7-6 16,-15 1-16,-1-5 15,1-1-15,1-2 16,-1-2 0,0-4-16,1 0 0,1-1 15,0-2-15,1 1 16,4 2-1,-1-2-15,4 4 0,13 9 16,0 0-16,-3-3 16,-7-3-16,9 8 15,2 2-15,-6-1 0,4 8 16,0 3-16,1 3 16,-1 0-16,-2 1 15,-4 1-15,-4-1 16,-20 14-16,0-9 15,-2 0-15,1-8 16,4-9-16,14-3 16</inkml:trace>
  <inkml:trace contextRef="#ctx0" brushRef="#br0" timeOffset="84958.36">19030 10240 0,'0'0'15,"-10"11"-15,20-22 16,-27 58-16,20-30 16,3 3-1,0 4-15,0 1 16,0 0-16,-3 1 16,-3-1-16,-3-3 15,-3 0-15,-2-2 16,-4-3-1,0-2-15,-5-5 0,-3-1 16,-2-5-16,-2-4 16,-23-11-16,9-1 15,2-6-15,2-1 0,9-2 16,5-10-16,7-4 16,11-7-16,1 19 15,1 23-15</inkml:trace>
  <inkml:trace contextRef="#ctx0" brushRef="#br0" timeOffset="85096.4">18928 10092 0,'0'0'0,"1"1"16,-2 1-16,-1 2 15,-3 1-15,-1-5 16,2 3-16,4-3 0</inkml:trace>
  <inkml:trace contextRef="#ctx0" brushRef="#br0" timeOffset="86146.17">18346 10021 0,'0'0'0,"0"0"16,0 0-16,0 0 15,0 0-15,0 0 0,0 0 16,29 35-16,-77 7 16,14-19-1,-2 4-15,-34 23 16,45-27-1,9 0-15,13-19 32,-3 10-32,5 2 15,4-2-15,2 0 16,4-2-16,5 0 16,1-1-16,3-2 0,1 0 15,-2 1-15,-5 0 16,-9 1-16,-4 2 15,-9 0-15,-37 12 16,0-11-16,-10 2 16,7-3-16,-2-1 15,3-1-15,3 0 16,2-4-16,1 0 16,3-2-16,0-1 15,2-1-15,2-2 0,3-4 16,4 0-16,24 3 15,-12-6-15,2 1 16,-2-4-16,0-2 16,-2-3-16,1-4 15,1-1-15,2 0 16,1 0 0,5 3-16,1 0 15,2 2-15,6 10 16,-2-12-16,1 1 15,3 1-15,1-1 16,1 2-16,-1 1 16,-3 12-16,0 0 15,0 0-15,1-3 0,1-5 16,0 9-16,-1 1 16,-1 3-16,3-2 0,0 5 15,0 4-15,-2 0 16,0 0-16,-1-7 15,1 6-15,-2-8 16,-2 8 0,0-7-1,-2 9-15,0-1 0,-3 4 16,1-1-16,0 2 16,-1 0-16,-4-2 15,-1-3-15,-3-1 16,-2-1-16,-23 16 15,12-4-15,-2-2 0,9-10 16,22-10-16,0 0 16</inkml:trace>
  <inkml:trace contextRef="#ctx0" brushRef="#br0" timeOffset="86431.54">18143 10739 0,'0'0'0,"0"0"0,0 0 16,0 0-16,0 0 16,0 0-16,0 0 15,6-7-15,-6 4 0,0 3 16</inkml:trace>
  <inkml:trace contextRef="#ctx0" brushRef="#br0" timeOffset="86679.12">18050 9923 0,'0'0'16,"-5"-12"0,-2 9-16,2 3 15,-2-3-15,7 3 0</inkml:trace>
  <inkml:trace contextRef="#ctx0" brushRef="#br0" timeOffset="86933.16">17695 10100 0,'-1'1'16,"1"-1"-16,0 0 16,0 0-16,0 0 0,5-20 15,-3 11-15,-1 5 16,0-8-16,-4 8 15,-3-8-15,-1 9 16,-7-6-16,-6 5 16,-1 7-16,-24 13 15,15-4 1,20-9-16,10-3 16,0 0-16</inkml:trace>
  <inkml:trace contextRef="#ctx0" brushRef="#br0" timeOffset="87434.82">16980 10289 0,'-7'-20'0,"34"92"0,-18-48 16,-1 7 0,-6-22-16,0 10 0,-2-1 15,-2-3-15,-1 1 16,-2-4-16,2-10 15,-5 2-15,-3-5 16,-1-5-16,2-7 0,0-2 16,8-22-16,10-2 31,12-6-31,-10 22 0,-10 23 16</inkml:trace>
  <inkml:trace contextRef="#ctx0" brushRef="#br0" timeOffset="88052.28">17564 10430 0,'0'0'0,"0"8"15,0-16-15,0 8 0,0 0 16,0 0-16,0 0 16,0 0-1,0 0 1,17-11-16,-34 22 31,59-55-31,-41 41 16,6-7-16,-7 10 15,-1 2-15,-1 2 16,-1-1-16,-2 4 16,-18 19-16,19-19 0,-1 1 15,5-8-15</inkml:trace>
  <inkml:trace contextRef="#ctx0" brushRef="#br0" timeOffset="101897.47">13325 11205 0,'1'-12'16,"-1"12"-16,0 0 15,0 0-15,0 67 16,-2-51-16,0-1 16,-4 0-16,-1-2 15,-5-3-15,-5-3 0,-2-4 16,-2-1-16,0-5 16,1-1-16,1-4 15,1-1-15,3-3 16,0 1-16,4 0 15,1 0-15,7 8 16,-3-3 0,6 6-16,0 0 15,-2-3-15,0 3 16,0 3-16,-2 2 16,-10-1-16,-1 6 15,-1 4-15,-1 0 16,-2 2-16,4-3 15,-1-2-15,4-1 0,7-10 16,-10 4-16,10-7 16,-13-2-16,-17-19 0,9-2 15,7-4-15,5-3 16,0-3-16,4 1 16,1 2-16,-1 0 15,1 1 1,8 27-16,-5-12 15,2 1-15,0 2 16,1 3-16,3 9 16,-1-7-16,0 12 15,0 0-15,-1 6 16,0 7-16,-6 29 16,-2-9-16,-4 1 0,-5-1 15,-2-4-15,-2-3 16,1-3-16,3-2 15,-3-2-15,-1-4 16,18-12-16,-7 5 16,-2 2-16,3-1 15,2 2-15,2 1 0,5-1 16,4 0-16,1 1 16,6-1-16,2 0 15,4 3-15,-2 0 16,1 1-16,-1 2 15,-3 0-15,-5 0 16,-5 0 0,-4-3-16,-6 0 15,-6-2-15,-23-3 16,1-9-16,-3-4 16,0-7-16,2-4 15,2-6-15,1-9 0,6-5 16,10-8-16,11-11 15,14-7-15,9-8 0,13-3 16,-14 33-16,-13 36 16</inkml:trace>
  <inkml:trace contextRef="#ctx0" brushRef="#br0" timeOffset="102066.77">13153 10593 0,'4'-2'15,"-1"4"-15,-10-2 16,29 12-16,-14-1 16,-3-6-16,-5-5 0</inkml:trace>
  <inkml:trace contextRef="#ctx0" brushRef="#br0" timeOffset="102298.61">13115 11607 0,'49'3'16,"91"-48"15,-112 32-31</inkml:trace>
  <inkml:trace contextRef="#ctx0" brushRef="#br0" timeOffset="102615.14">12989 10156 0,'-16'50'0,"-14"-3"16,-249 250 15,243-266-31,36-31 15</inkml:trace>
  <inkml:trace contextRef="#ctx0" brushRef="#br0" timeOffset="103054.09">12182 10872 0,'0'0'16,"-4"88"0,-10-45-16,-5 2 15,-4-1-15,0-2 16,-34 30-16,33-41 15,8-4-15,5-1 16,8-19-16,-1 10 16,1 0-16,-1 2 0,-2 1 15,-2 2-15,-2 1 16,-1-2-16,-2 2 16,0-1-16,2 0 15,-3 0 1,-13 14-16,-2-7 15,1-4-15,6-2 16,2-6-16,14-15 16,-6 6-16,2-4 15,4-6-15,0 2 16,6 0-16</inkml:trace>
  <inkml:trace contextRef="#ctx0" brushRef="#br0" timeOffset="103355.06">12430 10189 0,'0'0'0,"-2"-2"15,-50 89 1,-6-19 0,-13 6-16,-10 6 15,-5-8-15,43-37 0,43-35 16</inkml:trace>
  <inkml:trace contextRef="#ctx0" brushRef="#br0" timeOffset="103618.18">11358 11104 0,'23'16'0,"-13"-6"16,2 3-16,1 5 15,10 24-15,-6-5 16,-6 4-16,-14 4 0,-10-4 16,-12-2-16,-6-6 15,-7-10-15,-3-9 16,22-8-16,19-6 0</inkml:trace>
  <inkml:trace contextRef="#ctx0" brushRef="#br0" timeOffset="104104.08">11086 11219 0,'-2'-21'16,"2"21"-16,9 111 31,-6-71-31,-1 0 0,-5-2 15,-6-6 1,-10-7-16,-3-3 16,-6-7-16,-3-5 15,-8-6-15,0-6 16,0-4-16,3-8 16,4-4-16,9-12 0,14-8 15,12-11-15,12-8 16,9-4-16,7 3 0,5 8 15,1 13-15,-2 8 16,-12 9 0,-4 9-16,-15 10 0,2-3 15,-4 4-15,-1 2 16,-3 2-16,-1-1 16,1 0-16,-2 4 0,1-5 15,0 3-15,3-5 16</inkml:trace>
  <inkml:trace contextRef="#ctx0" brushRef="#br0" timeOffset="104574.33">10504 11399 0,'0'0'0,"0"0"31,0 0-31,0 0 0,0 0 16,0 0-16,0 0 15,0 0-15,0 0 16,0 0-16,-33-39 16,60 24-16,-20 11 15,12-1-15,-3 8 16,-1 21-16,-15 4 0,-6 8 15,-14 7-15,-8 6 16,-13 2-16,-2-3 16,-7-2-16,1-8 15,-4-7-15,5-10 16,1-11-16,0-12 16,23 2-1,24 0-15</inkml:trace>
  <inkml:trace contextRef="#ctx0" brushRef="#br0" timeOffset="105561.83">9652 11307 0,'0'0'15,"0"0"-15,1-2 16,-2 4-16,1-2 15,0 0-15,11-69 16,-4 52-16,3 0 16,3 0-16,4 2 15,3 4-15,2 2 16,23 6-16,-30 1 16,33 13-1,-12 2-15,-1 2 16,-1 0-16,-3 0 0,-4-1 15,-21-11-15,9 5 16,2 0-16,-1 1 16,-9-6-16,-7-3 15,0 0-15,6 4 16,-3-3-16,6 5 0,-12-6 16,-3 0-16,-4 0 15,-4 3-15,-7 2 16,-4-1-16,1 4 15,-24 10-15,10 1 16,2 2-16,5 1 16,-1 1-16,1-2 0,0 1 15,2-1-15,-2-2 16,3-1-16,0-1 16,0-3-16,0-6 15,23-6-15,-5 0 16,-11 0-16,4-3 15,11-3 1,-10-1-16,3-4 16,5-3-16,4 1 15,5-3-15,6 1 16,5 1-16,5 0 16,24 8-16,-12 7 15,-3 12-15,-5 5 0,-8 8 16,-4 9-16,-8 4 15,-12 5-15,-6 3 0,-7 2 16,-4 4-16,-3-1 16,-6-4-16,3-9 15,1-13-15,15-13 16,18-15-16</inkml:trace>
  <inkml:trace contextRef="#ctx0" brushRef="#br0" timeOffset="105740.31">9973 11942 0,'0'0'0,"11"7"0,-22-14 16,25 6-16,-17-18 15</inkml:trace>
  <inkml:trace contextRef="#ctx0" brushRef="#br0" timeOffset="106110.24">9418 10832 0,'-8'68'0,"6"-20"0,-10 234 47,6-226-47,-5-6 15,-1-1-15,2-4 16,-3-8-16,-3-8 16,-2-9-1,15-18-15,-10-1 16,1-6-16,-8-28 15,10 19-15,10 14 0</inkml:trace>
  <inkml:trace contextRef="#ctx0" brushRef="#br0" timeOffset="106580.55">9151 11198 0,'0'0'0,"0"0"15,-5 11-15,3-2 16,9-29-16,-7 20 15,-31 91-15,15-52 16,0 0-16,5 0 16,-3-3-1,0-3-15,1-4 16,13-23-16,-4 11 16,1-3-16,2 0 15,3-4-15,0-10 16,2-3-16,5 2 15,0-7-15,-1-5 16,-4-4-16,-16-11 0,-9 10 16,-5 5-16,-2 3 15,-7 4-15,0 5 16,0 2-16,1 6 16,-2 2-16,4 4 15,7 0-15,1 3 16,-1 4-1,2 4-15,2 1 16,3 4-16,0 3 16,0 3-16,3 0 15,-1 2-15,-5 4 16,-4-1-16,0-3 16,0-8-16,-4-15 15,-2-13-15,17 0 0,14-1 0</inkml:trace>
  <inkml:trace contextRef="#ctx0" brushRef="#br0" timeOffset="106796.94">9123 10842 0,'0'0'16,"0"0"-16,0 0 16,6 1-1,-9-1 1</inkml:trace>
  <inkml:trace contextRef="#ctx0" brushRef="#br0" timeOffset="107081.72">8366 11216 0,'-6'-11'0,"33"61"15,-17-30 1,-4 90 0,-23-71-1,-7-8-15,-9-8 16,-5-10-16,2-13 16,17 1-16,19-1 15</inkml:trace>
  <inkml:trace contextRef="#ctx0" brushRef="#br0" timeOffset="107498.66">8109 11169 0,'0'0'0,"-65"40"16,35-11-16,6-3 16,-3 11-1,2 0-15,7 2 16,4-3-16,3 1 16,6-2-16,3 0 15,6-3-15,2-3 0,-6-23 16,6 11-1,-2-2-15,0 0 0,-1-2 16,-2-1-16,-2-10 0,-2 6 16,-23-11-16,-3-4 15,-3-5-15,4-6 16,1-4-16,0-8 16,5-5-16,4-11 15,10-6-15,11-8 16,9-5-1,8-4-15,-9 34 16,-11 35-16</inkml:trace>
  <inkml:trace contextRef="#ctx0" brushRef="#br0" timeOffset="107884.31">7190 10858 0,'7'27'0,"13"16"0,-5-9 16,2 12-16,-3 7 15,-1 3-15,-1 4 0,-1 4 16,-2 5-16,-5 2 16,-9-1-16,-11 0 15,-7-6-15,-5-8 16,-6-15-16,-5-13 15,19-13-15,20-15 16</inkml:trace>
  <inkml:trace contextRef="#ctx0" brushRef="#br0" timeOffset="108517.52">6783 11175 0,'0'4'0,"0"-4"0,-6-8 15,12 16-15,-6-8 16,-65 21-16,30 6 16,1 4-16,-4 5 15,5-2-15,7-1 16,10-3 0,14-5-16,2-18 15,6 6-15,7 1 16,3-2-16,4-2 15,3-1-15,0-3 16,0-3-16,-2-2 16,-16-1-16,11 1 15,-20-1-15,-5 3 0,-25 0 16,-1 1-16,-13-3 16,-1-1-16,-1-4 15,5 0-15,-3-7 16,4-2-16,6-4 15,8-4-15,4-8 16,0-6-16,5-7 0,8-4 16,3-4-16,6-4 15,2-2-15,-2-2 16,3-2-16,1 1 16,5 4-16,-1 6 0,-3 5 15,0 8-15,0 4 16,-1 26-1,-2-9-15,2 9 16,0 6-16</inkml:trace>
  <inkml:trace contextRef="#ctx0" brushRef="#br0" timeOffset="109404.47">5798 11310 0,'0'0'0,"0"0"16,0 0 0,0 0-16,0 0 15,-80 18-15,57-18 16,1-2-16,-1-3 15,4-3-15,0-4 16,7-5-16,4-26 16,14 5-16,7-1 0,4 4 15,3 6-15,5 7 16,-3 6-16,4 7 16,3 9-16,0 9 15,-1 7-15,-10 10 16,-5 7-16,-8 7 15,-9 1-15,-10 2 0,-4-1 16,-7-2 0,-11 0-1,-9-7-15,-2-2 0,-3-6 16,-2-4-16,2-8 16,1-7-16,6-8 15,2-7-15,4-8 16,6-5-16,5-5 15,8-3-15,2-5 16,5 3-16,0-3 0,6 1 16,3 3-16,2 25 15,0-11-15,2 2 16,3 1-16,3 3 16,-2 11-16,7-5 15,1 6-15,1 7 0,0 6 16,-4 5-16,0 2 15,-3 4-15,-1 0 16,-2-1-16,-4 1 16,-3-4-16,-5 1 15,-3-3-15,-6-3 16,-22 9 0,4-10-16,-4-5 15,0-6-15,1-6 16,-2-3-16,-1-2 15,5-2-15,2 0 16,4-5-16,1 2 16,21 10-16,-8-6 0,-1-1 15,0 3-15,1 0 16,9 4-16,-6-1 0,8 8 16,-6 3-16,2 7 15,-1 31-15,0-8 16,4 3-16,2 1 15,1-2-15,1-9 16,0-10 0,1-21-16,0 0 15</inkml:trace>
  <inkml:trace contextRef="#ctx0" brushRef="#br0" timeOffset="109821.01">5698 10422 0,'0'0'0,"0"0"16,0 0-16,3 59 15,-6-18-15,-1 62 32,7-45-32,1 0 0,-1 48 15,-12-47 1,9-59-16</inkml:trace>
  <inkml:trace contextRef="#ctx0" brushRef="#br0" timeOffset="110037.23">5173 10683 0,'0'0'0,"0"0"0,0 0 0,-10-3 16,7 5-16,3-2 16,0 0-16</inkml:trace>
  <inkml:trace contextRef="#ctx0" brushRef="#br0" timeOffset="110322.65">4531 10789 0,'-67'97'0,"51"-62"16,-3 15-16,1 8 16,5 7-16,5 5 15,4 6-15,14 2 0,5 1 16,15-6-16,8-8 16,-18-33-16,-20-32 0</inkml:trace>
  <inkml:trace contextRef="#ctx0" brushRef="#br0" timeOffset="120201.93">26900 13797 0,'0'0'15,"0"0"1,0 0-16,-6 21 16,12-42-1,-9 80 1,5-41-16,8 69 15,-6-46 1,-2-5 0,-3-6-16,0-24 15,-3 8-15,-3 0 16,-3-3 0,-29 0-1,-4-7-15,-13-3 16,9-2-1,-11-3 1,1-2-16,-6-2 16,8 3-16,-2-1 15,3 2-15,0 2 16,-1-1-16,2 3 16,-4 1-16,0-1 15,-3 2-15,-2-2 16,-5-2-16,-1 1 0,-4 1 15,-12-5 1,-6 2-16,-2-3 16,8-1-16,4 0 15,7 4-15,4-2 16,2 0-16,3 1 16,-3-2-16,-2 3 0,-1-2 15,0 1-15,-2-1 16,3-2-16,1 0 15,4 1-15,0 1 16,-13-1-16,0 4 16,0-2-16,12 2 31,3 2-31,4 1 16,3-1-16,5 3 0,1 0 15,3 0-15,1 0 16,3 0-16,4-1 15,0-1-15,9-1 16,22 1-16,-10-2 16,0 0-16,9-1 0,-10-3 15,12 2-15,-13-6 16,4-3-16,1-2 16,3-4-16,1-1 15,-3-2-15,-11-21 16,3 8-16,3 0 15,3 2 17,-5-5-32,0 2 15,0-2-15,4 9 16,6 2-16,7 19 16,3 7-16,0 0 15</inkml:trace>
  <inkml:trace contextRef="#ctx0" brushRef="#br0" timeOffset="123550.8">12907 13058 0,'0'0'0,"0"0"16,0 0-16,0 0 15,0 0-15,0 0 0,0 0 16,0 0-16,68-30 16,-58 29-16,13-6 15,2 4-15,-1 2 16,0 4-16,1 3 15,18 9-15,-8-1 16,-3 3-16,-4 1 0,-4-2 16,-18-13-16,7 9 15,1-1-15,-1 0 16,1-1-16,-9-6 0,5 2 16,-10-6-16,0 0 15,4 3-15,-3-3 16,0 1-1,-3-1-15,-1 1 16,-3 0-16,2 7 16,-7-1-16,-6 0 15,-4 0-15,-3 4 16,-21 6 0,31-11-16,-33 13 0,12-6 15,1-1-15,27-9 0,-34 8 16,33-9-16,-13 1 15,0-1-15,-1-2 16,-2-4-16,0 0 16,3-4-16,-1-3 15,3-1-15,3-3 16,1-2 0,3-4-16,-7-26 15,9 12-15,5-3 16,4 2-16,3-2 15,6 2-15,-4-2 16,4 1-16,-2 1 16,0 1-16,-4 1 15,-3 2-15,0 17 0,1 15 0</inkml:trace>
  <inkml:trace contextRef="#ctx0" brushRef="#br0" timeOffset="124099.11">12462 12545 0,'-4'7'15,"1"-2"1,10-17-16,-13 48 15,61 308 48,-64-307-63,0-5 16,-1-9-16,7-18 15,-4 8-15,2-3 0,-1-1 16,2-7-16,-5 4 15,4-6-15,-2-1 16,-12 1-16,-1-6 16,-2-4-16,1-1 15,2-3-15,0 0 16,4 0 0,3 1-16,3 1 15,5 9-15,-5-7 16,8 10-16,-2 2 15,2 3-15,-7-4 16,-1 6-16,-3 3 0,-1 3 16,-4 0-16,-22 15 15,3-12-15,-4 0 0,-3-4 16,1-7-16,-1-5 16,1-8-16,8-12 15,8-8-15,13 15 16,13 13-16</inkml:trace>
  <inkml:trace contextRef="#ctx0" brushRef="#br0" timeOffset="124268.39">11853 12678 0,'0'0'0,"0"0"15,51-28-15,-32 16 16,22-10-16,-1 10 15,5 0-15,-4 1 0,-3-1 16,-20 7-16,-18 5 0</inkml:trace>
  <inkml:trace contextRef="#ctx0" brushRef="#br0" timeOffset="124885.76">11531 12756 0,'0'0'0,"0"0"16,-41 43-1,36-40-15,-9 7 0,-17 34 32,26-27-32,3 1 15,1 2-15,4-1 16,4-4-16,3 2 15,1-4-15,2-3 16,-13-10 0,5 3-16,6 5 15,-13-9-15,-4 0 16,-1-3-16,-3 1 16,-23-14-16,4 1 15,-5-4-15,6 1 0,6-4 16,2 0-16,1-2 15,4-4-15,2 0 0,2-4 16,-1-5-16,1 1 16,0-5-16,3 3 15,1-2-15,3 3 16,-1 0-16,2 2 16,0 4-16,1 1 15,1 27-15,1-13 0,1 3 16,0 0-16,2 2 15,-2 4-15,-1 8 16</inkml:trace>
  <inkml:trace contextRef="#ctx0" brushRef="#br0" timeOffset="125989.22">10835 12764 0,'0'0'0,"0"0"16,0 0-16,0 0 16,-29 33-1,58-66 1,-29 33-1,-77 6-15,69-21 0,3-4 16,3-1-16,3-3 16,2 0-16,5 0 15,2 3-15,1 2 16,3 4-16,0 6 16,-8 10-16,8-2 15,-1 6 1,-2 6-16,-1 4 15,-3 5-15,-2 2 16,-2 3-16,-4 0 16,-2 2-16,-18 15 15,-4-12-15,-8-6 16,-3-4-16,-7-6 16,-2-6-16,-4-4 0,-2-6 15,-3-4-15,2-5 16,2 0-16,1-3 15,9-5-15,4-3 0,7 0 16,10 1-16,17 15 16,-2-11-16,6 2 15,6-1-15,5 0 0,25-9 16,-3 12 0,2 5-16,-2 8 0,-7 8 15,-5 4-15,-16-10 16,6 7-16,-2 3 15,-1 2-15,-5 2 16,-3 2 0,-24 17-16,-8-9 15,-8 0-15,-6-2 16,-5-1-16,-1 0 16,4-2-16,7-1 15,-1-3-15,8 1 16,7-4-16,11 3 15,11-15-15,0 10 0,5-1 16,7 2-16,2 1 16,28 17-16,-9-7 15,4 1-15,1-2 16,-5 1-16,-9-1 16,-6 2-16,-11-21 15,2 11 1,-4-1-16,-3 2 15,-6 0-15,-21 7 16,-7-11-16,-5-7 16,-9-6-16,2-8 0,-2-5 15,4-5 1,2-5-16,6-6 0,10-8 16,10-5-16,9-8 0,10-5 15,8-6 1,2-2-16,-5 30 0,-7 33 15</inkml:trace>
  <inkml:trace contextRef="#ctx0" brushRef="#br0" timeOffset="126428.3">10694 11948 0,'0'0'0,"0"0"16,-9 28-16,-30 174 47,35-145-32,0 2-15,2-2 16,-4-2-16,-1-7 16,-2-5-16,0-8 15,2-7-15,4-24 16,2 1-16,1-5 16</inkml:trace>
  <inkml:trace contextRef="#ctx0" brushRef="#br0" timeOffset="126628.97">10142 12274 0,'0'0'0,"0"0"15,-9-5-15,6 8 16,3-3-16,0 0 0</inkml:trace>
  <inkml:trace contextRef="#ctx0" brushRef="#br0" timeOffset="127779.26">9344 12521 0,'0'0'0,"0"0"16,-38 38-16,23-24 15,-1 4 1,3 3-16,1 2 0,5 2 16,3 1-16,4 1 0,15 15 15,7-15-15,6-5 16,1-4-16,-5-4 16,-19-12-16,8 5 15,0-1-15,-8-2 16,3 2-16,-9-4 15,-5 0 1,-1 6-16,-32 6 16,-1-3-16,-6 0 15,-3 2-15,-1 2 16,-3-1-16,2 0 16,-8-2-16,3 1 0,-6 0 15,6 1-15,-7 2 16,2-2-16,-7-2 15,4 0-15,-6-1 0,3-2 16,-6 0-16,-2-1 16,1-5-16,-4-3 15,3-3-15,2-4 16,8 0-16,5-5 16,4-2-16,9-3 0,9 0 15,5-3-15,6-2 16,10-1-16,10-1 15,7 20-15,3-9 16,6 1-16,5 0 16,2 3-16,26 1 15,-9 8 1,1 7-16,-7 9 16,-4 7-16,-5 6 15,-4 8-15,-2 6 16,-11 6-16,-7 5 15,-6 6-15,-3 2 16,-9 0-16,-10-4 16,-3-8-16,-5-10 0,-3-9 15,-3-7-15,-6-9 16,3-10-16,-4-8 16,3-9-16,1-8 15,3-11-15,7-10 16,10-12-16,12-11 15,15-9 1,8-9-16,14-6 0,9-2 16,-14 45-16,-13 45 15</inkml:trace>
  <inkml:trace contextRef="#ctx0" brushRef="#br0" timeOffset="128133.72">8435 12524 0,'0'0'0,"0"0"0,0 0 0,0 0 16,39-120 0,-48 87-1,-11 5 1,-12 8-16,-8 6 16,-12 5-16,-2 4 15,-3 9-15,2 6 0,0 4 16,2-2-16,9-1 15,7-2-15,18-4 16,19-5-16</inkml:trace>
  <inkml:trace contextRef="#ctx0" brushRef="#br0" timeOffset="128566.28">7403 12489 0,'0'0'0,"0"0"0,75-19 15,-25 12-15,79-7 16</inkml:trace>
  <inkml:trace contextRef="#ctx0" brushRef="#br0" timeOffset="146192.85">20781 16055 0,'0'0'16,"0"0"-16,0 0 0,0 0 15,-55 28-15,48-24 16,-16 5-16,-65 8 16,45-13-16,-4-3 15,-1 2-15,-51 2 16,46-1-1,1 1-15,-2-2 16,4-2-16,-2-1 16,0 0-1,1-1-15,0-1 16,4 1-16,4-1 16,3 0-16,2 0 15,3 2-15,1 0 16,6 1-16,22 0 15,-11-1-15,0 1 16,1 1-16,8-2 0,-9 1 16,12-1-16,-13 0 15,14 0-15,-1 0 16,-11 0-16,13 0 16,0 0-16,3 0 15,0 0-15,0 0 0,-3 0 31,-11 0-31,13 0 16,0 0-16,1 0 0,-2 0 16,0 1-16,-2 2 15,-11 2-15,10-2 16,-10 2-16,15-5 16,0 0-16</inkml:trace>
  <inkml:trace contextRef="#ctx0" brushRef="#br0" timeOffset="151340.4">9030 16189 0,'-48'12'0,"96"-24"16,-183 36 15,46-21-31,46-3 16,1 2-16,-1-2 15,-2-2-15,1-1 16,-4 1-16,-3-3 16,-5 0-16,-3-1 0,-3-4 15,-1 2-15,-1-2 16,-1 3-16,-5 0 16,-1 2-16,-6-4 15,-2 2-15,-1-1 16,2 1-16,-3 0 15,-1 2 1,2 1-16,0 0 16,0-3-16,-2 1 15,2 3-15,-4 2 16,1 1-16,-1 0 16,4 0-16,-3 1 15,1 2-15,0 0 0,3 2 16,3-2-16,0 2 15,3 1-15,3 1 16,0 1-16,2-2 16,3 2-16,3 0 0,-2 1 15,3 0-15,-1 2 16,-1 2-16,2-1 31,4-5-31,4-5 16,28-1-16,25-1 0</inkml:trace>
</inkml:ink>
</file>

<file path=ppt/ink/ink34.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23T15:05:26.294"/>
    </inkml:context>
    <inkml:brush xml:id="br0">
      <inkml:brushProperty name="width" value="0.05292" units="cm"/>
      <inkml:brushProperty name="height" value="0.05292" units="cm"/>
      <inkml:brushProperty name="color" value="#FF0000"/>
    </inkml:brush>
  </inkml:definitions>
  <inkml:trace contextRef="#ctx0" brushRef="#br0">22530 3141 0,'0'0'0,"0"0"16,0 0-16,27-24 15,-54 48-15,147-29 32,-99 21-17,14 18 1,-23-26-16,21 26 16,-11-7-1,-8-11-15,10 15 16,-9-4-1,-15-23 1,2 7-16,-7-8 16,-1 5-16,-2-7 0,-8 5 15,-5-5-15,-1-2 16,-2-3-16,0-3 16,-2-1-16,4-3 0,1-1 15,2-1-15,4 0 16,5-2-16,6 0 15,4-2 1,8 1-16,2 1 16,3 0-16,4 3 15,0 0-15,-1 5 16,-10 7-16,11 0 16,-13 3-16,10 4 15,-7 4-15,-6 3 16,-7 3-16,-6 0 0,-22 11 15,2-5-15,-1-2 16,1 2-16,1-6 16,0-4-16,2-6 15,-3-4-15,26-3 16,-13-3-16,-1-3 16,1-4-1,-15-20-15,9 3 16,4-4-16,8-3 15,1-1-15,5-1 16,0 4-16,0 0 16,-3-1-16,6 18 0,4 15 15</inkml:trace>
  <inkml:trace contextRef="#ctx0" brushRef="#br0" timeOffset="1181.26">22696 3929 0,'0'0'0,"0"0"16,0 0-1,0 0-15,13 31 0,-26-62 16,23 97-16,-29-23 16,1-9-1,-4-2-15,0-2 16,-2-8-16,0-4 15,19-15-15,-11 5 16,0-1-16,-1-3 16,8-3-16,-12 0 15,14-3-15,-16 1 16,17-4-16,-18-2 0,5-3 16,2-2-16,2 1 15,0-1-15,0 1 16,0 2-16,7 6 15,-13-3-15,1 3 16,-1 4-16,0 4 0,2 4 16,0 2-1,2 3 1,3 4-16,4 2 0,3 3 16,3-1-1,2-13-15,2-9 0</inkml:trace>
  <inkml:trace contextRef="#ctx0" brushRef="#br0" timeOffset="54340.37">7141 5299 0,'0'0'0,"9"-15"0,-4 7 16,-1-3-16,-22 45 15,45-91 1,-25 44-16,-2 2 16,-3-1-16,-3 1 15,-13-1 1,-21 9-16,-4 9 16,-7 6-1,-4 11-15,-6 5 0,-1 3 16,1 4-16,3 6 0,5 4 15,0 2-15,7 6 16,6 4-16,3 4 16,6 3-16,5 1 15,8 6-15,9 0 16,6 1-16,6 0 16,6 2-1,8-1-15,4 2 16,6 1-16,0 1 15,-1 3-15,-1-2 16,-5 5-16,-3-3 16,-10 3-16,-9-1 0,-5-1 15,-5 0 1,-3-3-16,-6-1 0,-6-5 16,-12-5-16,-7-7 15,-13-7-15,0-9 0,-5-8 16,5-12-16,6-8 15,14-9-15,8-9 16,22 2-16,-6-6 16,3-2-16,0-1 0,2-3 31,3-1-31,5 1 0,3 0 0,4 1 16,3 7-16,9-3 15,26 9-15,-6 10 16,-2 12-16,-3 9 31,-5 11-31,-8 6 0,-9 9 16,-11 7-16,-6 6 15,-9 5-15,-6 5 16,-7 6-16,-4 4 16,-2 5-16,-5 1 15,0 2-15,2-1 16,2 1-16,11-1 0,8-1 15,5-2-15,7-2 16,7-4-16,7-2 16,2-1-16,4-1 15,-1-3-15,3-3 16,6-3-16,12-7 16,10-8-1,19-10-15,12-12 16,17-12-16,11-9 15,14-14-15,4-8 0,-61 2 16,-61 1-16</inkml:trace>
  <inkml:trace contextRef="#ctx0" brushRef="#br0" timeOffset="55058.17">5820 6934 0,'0'0'15,"-22"47"-15,12-16 16,-28 62 0,9-35-16,-6 4 15,-175 196 1,18-107 15,130-115-31,-4-8 16,8-8-16,-2-9 15,4-9-15,4-11 0,4-10 16,5-9 0,7-6-1,6-11-15,4-8 16,3-7-16,5-3 16,5-3-16,10-2 0,5-1 15,6 0-15,-5 33 16,-3 36-16</inkml:trace>
  <inkml:trace contextRef="#ctx0" brushRef="#br0" timeOffset="55396.91">5345 6796 0,'0'0'15,"58"-107"1,-53 66-1,-35 20-15,-4 12 16,-16 14-16,-6 6 16,-8 12-16,-3 2 15,-6 3-15,38-14 16,35-14-16</inkml:trace>
  <inkml:trace contextRef="#ctx0" brushRef="#br0" timeOffset="55660.04">4415 7208 0,'41'59'16,"-23"-29"-16,-2 3 0,-22 83 31,-19-74-31,-10-3 0,-9-5 16,-4-7-16,-1-8 16,24-9-16,25-10 0</inkml:trace>
  <inkml:trace contextRef="#ctx0" brushRef="#br0" timeOffset="56099.15">3863 7508 0,'-35'29'15,"15"-2"-15,6-1 16,1 7 0,4 0-16,8 0 0,8 2 15,2-3-15,5-1 16,7-5-16,2 2 0,2-5 16,-5 0-16,0 0 15,-16-18-15,5 7 16,0 2-16,-2-2 15,-4 3-15,-4-1 16,-26 14-16,-1-6 16,-11-2-1,-7-6-15,-4-7 16,3-4-16,2-6 16,-1-6-16,9-9 15,9-9-15,11-12 16,8-14-16,16-16 15,13-11-15,16-14 16,17-12-16,-25 54 0,-28 52 0</inkml:trace>
  <inkml:trace contextRef="#ctx0" brushRef="#br0" timeOffset="57650.81">5856 11447 0,'13'-3'0,"-88"23"0,40-7 16,-14 6-16,0 7 16,2 0-16,6 5 15,7 34 1,40-31-16,15 1 0,11-1 16,8-5-16,2 0 15,-5-7-15,-5-4 16,-26-14-16,7 5 0,-2-2 15,-5 1-15,-10-2 32,-23 16-32,-11-2 0,-14 1 15,-2-6-15,7 1 16,9-2-16,11 1 16,20-12-16,-2 7 15,3 3-15,5 2 16,4 0-16,6 2 15,6-1-15,3-1 0,3-2 16,1-2-16,-4-3 16,-1 0-16,-14-5 15,6 5-15,-12-3 16,2 5-16,-7-6 16,-3 8-16,-4-2 15,9-7-15,-6 4 0,8-4 16,2-2-16,1 1 15,-7 4-15,11-6 16,0 0-16,2 0 16,-2 1-16,2-4 15,4 2-15,-6-1 16,-1-1 0,7-1-16,-9 3 15,-2-1-15,2-2 16,3-4-16,-9 4 15,2-4-15,-2 5 16,-9-4-16,6 7 16,-13-3-16,2 4 15,-1 5-15,1 6 0,-10 21 16,8-1-16,2 5 0,5 6 16,6 5-16,3 4 15,0 5-15,3 6 16,0 4-16,2 5 15,-4 2-15,1 0 16,-2-5 0,-1-13-16,2-18 15,2-20-15,3-18 16,0 0-16</inkml:trace>
  <inkml:trace contextRef="#ctx0" brushRef="#br0" timeOffset="57936.1">5494 11312 0,'0'0'0,"9"-23"16,-10 24-16,3-4 0,-12 28 15,30-51 17,-20 26-17</inkml:trace>
  <inkml:trace contextRef="#ctx0" brushRef="#br0" timeOffset="108349.67">6906 10342 0,'0'0'0,"0"0"0,0 0 15,0 0 1,6 16-16,-12-32 31,-93 41-15,61-31-16,-6-4 15,-1-1-15,-48-23 16,-5-16 0,47 20-1,-1-5-15,2-3 16,-2-6-16,2-5 0,3-8 16,6-3-16,11-11 15,1-5-15,9-14 16,10-8-16,14-11 15,-3 57-15,-1 52 0</inkml:trace>
  <inkml:trace contextRef="#ctx0" brushRef="#br0" timeOffset="116328.85">19399 14905 0,'0'0'0,"0"0"16,0 0-1,-70 29-15,63-28 0,-10 5 16,-5-1-16,-2-1 16,0 1-16,-27 3 15,11-4 1,-5 2-1,0-1-15,1 1 0,-3-3 16,-2 0-16,-4-2 16,2 0-16,-4-1 15,-2 0-15,-1 0 16,2 0-16,0 0 16,1 2-16,-1-1 15,-3 1-15,-1 0 0,0 1 16,-1 1-16,0 1 15,-3 2-15,0-2 16,0-1-16,-1 1 16,0-4-16,-4 1 15,2-2-15,-2 1 16,0-1-16,-2 1 0,3-1 16,0 1-16,0-1 15,-1 0-15,2 0 16,-1 0-16,-2 1 15,1-1-15,-4 1 16,1-2-16,0 1 16,-2 2-1,1 0-15,-2-2 16,3 0-16,-3 0 16,-1 0-16,0 0 15,1 0-15,0-2 16,1-1-16,-1-2 15,1-2-15,-1-1 0,1 3 16,2 0-16,-4 1 0,1 1 16,-1-1-16,2-1 15,-4 0-15,2-2 16,-2 0-16,-1-2 16,1 3-16,0 3 15,-2-2-15,-1 2 16,2-3-1,-4-2-15,3 2 16,-3 0-16,-1 3 16,-3 0-16,-2 3 15,-10-1-15,-4-3 16,-12 1-16,-6 3 16,-9 2-16,-11 1 15,-10 1-15,-10-2 0,-4-2 16,81 0-16,84 0 15</inkml:trace>
  <inkml:trace contextRef="#ctx0" brushRef="#br0" timeOffset="119523.8">9348 15019 0,'0'0'0,"0"0"0,0 0 16,0 0-16,0 0 16,-17-55-16,-13 30 15,-8-1-15,-65-26 16,38 29 0,-11 2-16,-96-24 31,77 25-31,-4 3 0,-6 0 15,-3 3 1,0 0-16,-3 4 16,0 2-16,-1 3 0,1 1 15,1 3-15,0 1 16,0 1-16,1 3 16,-4 0-16,-2 3 0,3-2 15,-3 3-15,0-2 16,-6 5-16,2-1 15,-6 4-15,1 2 16,-4 1-16,-3 1 16,-3 0-16,-1-2 15,-1-3-15,68-5 0,68-8 16</inkml:trace>
</inkml:ink>
</file>

<file path=ppt/ink/ink35.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23T15:08:45.745"/>
    </inkml:context>
    <inkml:brush xml:id="br0">
      <inkml:brushProperty name="width" value="0.05292" units="cm"/>
      <inkml:brushProperty name="height" value="0.05292" units="cm"/>
      <inkml:brushProperty name="color" value="#FF0000"/>
    </inkml:brush>
  </inkml:definitions>
  <inkml:trace contextRef="#ctx0" brushRef="#br0">24963 5072 0,'-75'31'0,"52"-29"0,-26-4 16,17-1-16,-2-2 16,-3-4-16,-47-17 15,40 7 1,4-4-16,0-5 16,-3-3-16,3-5 15,-36-48 1,7-13-1,17-14 1,28 52 0,0-2-16,8-1 15,2-1-15,6-2 16,4-1-16,2-1 16,3 0-16,1 1 15,8-1-15,2 1 0,6 2 16,5 3-16,5 1 15,5 2-15,10 4 16,8 3-16,6 8 16,7 3-16,4 4 15,6 6-15,1 4 16,3 8-16,0 5 0,1 6 16,2 8-16,1 7 15,-1 9-15,0 8 16,-3 8-16,-1 9 0,-4 8 15,-2 7 1,-6 6-16,-3 8 0,-7 6 16,-8 6-1,-8 7-15,-9 5 16,-8 5-16,-12 5 16,-14 4-16,-11 1 15,-14-1-15,14-53 16,15-56-16</inkml:trace>
  <inkml:trace contextRef="#ctx0" brushRef="#br0" timeOffset="2530.46">31404 14374 0,'0'0'16,"0"0"-16,0 0 0,0 0 15,0 0-15,0 0 0,10 13 16,-20-26 0,10 13-16,36 42 15,-26-27-15,0 1 16,-4 2-16,-1-1 16,0 1-16,0 2 15,0-2 1,2 0-16,-1-3 15,1-2-15,-4-9 16,5 5-16,-1-8 16,4 4-16,-5-7 15,9-1-15,-1-4 16,2-6-16,-2-4 16,0-4-16,10-22 15,-4 1-15,-2-2 16,-1-2-16,-3 3 15,-3 3-15,0 2 16,2 1-16,0 1 16,0 1-16,1 1 15,-2 2-15,3 1 0,1-1 16,1-2-16,2 3 16,-3 3-16,4 2 15,-17 19-15,5-10 16,2-2-16,-2-2 15,0-2-15,4-28 0,-7 28 16,-5 23 0</inkml:trace>
  <inkml:trace contextRef="#ctx0" brushRef="#br0" timeOffset="43247.86">33315 14332 0,'0'0'0,"0"0"15,0 0-15,116 20 16,-83-10-16,-6 2 16,-19-9-16,4 8 15,-1 0-15,-3 4 0,-4 3 16,-11 22-16,-10-2 15,-12-2 1,-7-3-16,-7-6 16,-9-2-16,-4-2 15,-6 0-15,-1 2 16,-4-1-16,2 1 16,-2 1-16,-4-1 15,-2-1-15,-1-3 16,-1-2-16,-4-2 0,0-7 15,-2-2-15,0-5 16,1-4-16,4-7 16,-10-9-1,3-7-15,1-9 16,16 0-16,6-3 16,11 2-16,9-1 0,7-2 15,8 2-15,9-1 16,8 4-16,7 5 15,2 20-15,5-9 16,4 2-16,6 0 16,29-5-16,-1 10 15,4 9 1,6 9-16,5 14 16,1 10-16,2 8 15,0 5-15,5 8 16,0 5-16,3 7 15,0 6-15,-3 3 16,0 1-16,-3 2 16,0 0-16,-1 0 0,-1 3 15,1-1-15,-2 0 16,1 2-16,1-3 16,4-1-16,1-11 0,3-7 15,-36-29-15,-35-31 16</inkml:trace>
  <inkml:trace contextRef="#ctx0" brushRef="#br0" timeOffset="45834.37">25369 13997 0,'0'0'0,"0"0"15,0 0 1,5 76 15,19-38-31,-4 1 16,3-3-16,-6-6 15,-2-4-15,-11-19 16,6 6-16,-2-1 16,1-1-16,-1-2 15,-5-7-15,6 3 16,-4-7-16,-1-1 15,13-4-15,12-24 16,-5 1-16,-2 0 16,-2-1-16,0 1 15,2 3-15,-1 2 16,-1-1-16,1 0 0,2-2 16,2 2-16,2 0 15,-4 1 1,5-4-1,2-1-15,2-3 16,-8 3 0,-4 2-1,-3 5 1,-13 18-16,5-7 16,-1 0-16,0 3 31,-6 4-31,3-2 15,-5 7-15,1-2 0,0 0 16,-1 1-16,2-6 16,-6 9-16,1-2 15,-1-2-15,4 2 0,0 0 16</inkml:trace>
  <inkml:trace contextRef="#ctx0" brushRef="#br0" timeOffset="92426.53">24294 14164 0,'0'0'0,"3"61"16,-1-42-16,0 2 15,1-2-15,1-1 16,6 21-1,-3-21 1,0 1-16,1-1 16,0-1-1,0-1-15,1-5 16,-6-7-16,8 6 16,-7-10-16,0-2 15,9 2-15,2-6 0,-1-6 16,3-4-16,14-24 15,-8 7-15,1 2 16,0-1-16,-1 3 16,-1-1-16,0-5 15,2 1-15,-2-1 16,-5 4 0,1 4-16,-12 20 15,17-29-15,-19 29 16,5-10-16,3 0 15,-1-1-15,-3 3 16,4-1-16,-2 1 16,0 2-16,-5 6 15,-5 7-15</inkml:trace>
  <inkml:trace contextRef="#ctx0" brushRef="#br0" timeOffset="125598.73">23186 14273 0,'-7'23'16,"-1"37"-1,15 9 1,2-39-16,3 1 16,2-1-16,0-4 31,7 3-31,-1-3 16,-3-4-16,-14-21 15,-1 1-15,5 5 16,1-2-16,-3-5 0,5-2 15,53-71 1,-42 34 0,4-4-16,2-3 0,3-3 15,3-1-15,4-3 16,8-4-16,-23 30 16,-22 27-16</inkml:trace>
  <inkml:trace contextRef="#ctx0" brushRef="#br0" timeOffset="131888.35">17482 12741 0,'0'0'16,"0"0"-16,0 0 15,0 0-15,0 0 32,-137 1-17,59-1-15,-10 3 16,-13 0-16,-16 3 16,-14-1-16,-12 0 15,-15 3-15,-6 1 16,-3 0-16,5-5 15,-1-2-15,8-4 0,7 2 16,4 0-16,11 2 16,6-4-16,11-4 15,6-1-15,11 2 16,9 2-16,9-3 16,8 0-16,7-2 15,8 2 1,10 0-16,12-4 15,10-5-15,16-9 16,5 11-16,5 13 0</inkml:trace>
  <inkml:trace contextRef="#ctx0" brushRef="#br0" timeOffset="132722.2">17606 4941 0,'-6'2'0,"-36"12"0,6-3 31,-13 1-31,-6 2 16,-6-2-16,-150 21 15,131-23 1,-4 1-16,4 0 15,0 4-15,0-3 16,2 2-16,5-2 16,0-2-16,4-3 0,4 1 15,4-2-15,7 2 16,1 3-16,3 4 16,2-2-16,25-6 15,23-7-15</inkml:trace>
  <inkml:trace contextRef="#ctx0" brushRef="#br0" timeOffset="146383.03">22263 14083 0,'39'70'32,"-12"-29"-32,5 14 15,7 8-15,-1-8 16,30 22-1,-39-53 1,-4-7-16,0-10 16,-19-7-16,10 0 15,22-15-15,-5-5 16,13-17-16,8-10 16,6-8-16,-3 2 15,6 2-15,-32 25 0,-31 26 16</inkml:trace>
  <inkml:trace contextRef="#ctx0" brushRef="#br0" timeOffset="147339.14">26815 15070 0,'7'16'0,"6"10"0,1-4 0,25 47 16,-16-33 0,28 33-1,-23-40 1,0-4-16,11-5 15,2-11-15,7-10 16,1-10 0,9-17-1,3-15-15,6-13 16,-6-7 0,6-19-1,6-23-15,4-10 16,-8 2-16,-8 14 15,-7 7-15,-3 6 0,-4 8 16,0 0-16,0 2 16,1 2-16,-1 3 15,2 7-15,-3 2 16,5-4 0,0 3-16,-1 4 15,-4 12 1,-5 9-16,0 8 15,-5 6-15,-1 8 16,-2 2-16,0 5 16,-2 5-16,-3 3 15,-21 1-15,10 1 16,1 1-16,-1 4 0,0-1 16,1 2-16,-4 3 0,0-1 15,-4 1-15,2 1 16,-3 0-1,-6-6-15,6 7 16,-6-6-16,7 7 16,-8-9-16,5 13 15,-8-13 1,3 12-16,-4-1 16,-2-3-16,4-12 15,0 0-15</inkml:trace>
</inkml:ink>
</file>

<file path=ppt/ink/ink36.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23T15:11:38.985"/>
    </inkml:context>
    <inkml:brush xml:id="br0">
      <inkml:brushProperty name="width" value="0.05292" units="cm"/>
      <inkml:brushProperty name="height" value="0.05292" units="cm"/>
      <inkml:brushProperty name="color" value="#FF0000"/>
    </inkml:brush>
  </inkml:definitions>
  <inkml:trace contextRef="#ctx0" brushRef="#br0">7795 6000 0,'0'0'0,"0"0"16,32 39-16,-18-21 0,0 2 15,-1 3-15,2 0 16,-1-1-16,0-1 0,-1-1 15,-1-2 1,-3 0-16,-2-5 0,-4-7 16,6 5-16,-7-9 15,1-4-15,10 5 16,0-7-16,18-21 16,-8 0-1,1-4-15,-3-3 16,5-2-1,2 0-15,0-4 0,1-2 16,3-1-16,4 0 16,-1-1-16,3 3 15,1-1-15,1 5 16,2 4-16,-1 5 0,2 3 16,-1 6-16,-3 2 15,-19 9-15,-20 6 0</inkml:trace>
  <inkml:trace contextRef="#ctx0" brushRef="#br0" timeOffset="8126.86">15452 8904 0,'0'0'15,"0"0"-15,0 0 16,0 0-16,0 0 0,0 0 16,0 0-16,-19-7 15,12 7-15,33 7 16,-124-19-16,64 10 15,3 3-15,-4-1 16,-1 1-16,-7 0 16,-3 2-1,-2-3-15,-2 1 0,-4-3 16,4 2 0,-8-2-16,0 5 0,-7-3 15,1 1-15,-4-1 16,-8 1-16,-2-1 15,-1 2-15,-4-3 16,2-1-16,-2 0 16,4 0-16,-5 1 0,4 1 15,-1-2-15,1 2 16,2 0-16,0-1 16,1-2-16,-4 1 15,0-1-15,-5 5 16,0-1-1,0 4-15,0-4 16,2 1-16,-4-1 16,3-1-16,-1 2 15,5-2-15,-6-2 16,6 1-16,-1 1 16,4 0-16,-2 1 15,3-1-15,2 2 0,5-4 16,0 1-16,0-2 15,5 1-15,-1-2 16,3-1-16,0 0 16,4 0-16,0 0 15,2 4-15,0 3 0,-1 4 16,-1 0-16,-4 4 16,-5-3-16,-3-1 0,-1-8 15,36 2-15,36 0 16</inkml:trace>
  <inkml:trace contextRef="#ctx0" brushRef="#br0" timeOffset="8744.35">7887 8071 0,'0'0'0,"-1"6"16,2 1 0,-1-20-16,13 49 0,9 1 15,-9-16 1,0 2-16,15 22 16,-14-27-16,2-1 15,8-5 1,-4-10-16,2-7 15,12-27-15,2 0 16,0-9-16,3-5 16,-1-2-1,1-2-15,7 1 16,1-3-16,2 1 16,5-2-16,-1-3 15,-25 28-15,-28 28 16</inkml:trace>
  <inkml:trace contextRef="#ctx0" brushRef="#br0" timeOffset="21138.47">23105 10874 0,'1'10'15,"-1"-10"1,0 0-16,0 0 16,0 0-16,-1-10 15,-15 20 1,-25-8-1,-1-3-15,-6 0 16,-8 0-16,-5 2 16,-10 1-16,-5 0 0,-5 1 15,-1 1-15,-1-1 16,1-1-16,5 1 16,0-3-16,3 0 15,5 0-15,2 2 0,9-1 16,3-1-16,8 0 31,6 0-31,7-1 0,6 1 16,23 1-16,-5-2 15,4 2-15,3-1 16,-13 0-16,16 0 16,0 0-16,0 0 15,1 0-15,3 0 16,4 0-16,-1-3 0,-4 3 15,-3 0-15</inkml:trace>
  <inkml:trace contextRef="#ctx0" brushRef="#br0" timeOffset="25452.65">11859 9932 0,'0'0'0,"0"0"16,1 0-16,0 0 15,-3 0-15,2 0 16,0 0-1,33 46-15,6 37 16,-13 3-16,-14-44 16,-1-1-16,-1-3 15,3-3-15,-3-7 16,-7-22 0,5 9-16,4-4 0,-2-1 15,0-2-15,-2-7 0,8 4 16,-9-6-16,11-4 15,-2-4-15,12-27 16,0 2-16,2-1 16,0-5-16,-2-2 15,2 1-15,1-3 16,0-1 0,5 0-16,5 1 15,0 0-15,4 0 16,-2-2-16,2 3 15,2 0-15,-3 2 16,4 3-16,-1 0 16,4 6-16,-2 3 15,-5 1-15,-21 13 0,-23 15 16</inkml:trace>
  <inkml:trace contextRef="#ctx0" brushRef="#br0" timeOffset="54131.08">25564 12713 0,'0'0'0,"0"0"16,0 0-1,0 0-15,0 0 16,0 0 15,0 0-31,0 0 16,0 0-16,0 0 16,0 0-16,-94 34 15,50-27-15,-3-2 16,0-2-16,-4 0 15,0-1-15,-5-2 16,0 3-16,-4-2 0,-2 1 16,-8-2-16,1 3 15,-3 0-15,-3 2 16,-2-2-16,-4 0 16,-1 4-16,-2 0 15,5-1-15,9-5 16,34 0-16,36-1 15</inkml:trace>
  <inkml:trace contextRef="#ctx0" brushRef="#br0" timeOffset="58692.85">14477 11919 0,'19'-8'16,"-19"8"-1,0 0-15,-91 54 0,48-31 16,-117 60 0,101-51-16,-6 2 15,2 1-15,-64 32 16,65-35 0,-90 43-1,114-61 1,5-8-16,10-4 0,30-3 31,-23-4-31,4-6 16,1-66-1,14 35-15,-2 21 0,-1 21 16</inkml:trace>
  <inkml:trace contextRef="#ctx0" brushRef="#br0" timeOffset="58893.54">13715 11937 0,'0'0'0,"24"33"16,-2-16-16,1 0 15,8 7-15,6 9 16,9 5-16,2 8 16,5 6-16,-3 2 0,4 2 15,-3-6-15,2-3 16,-27-24-16,-26-23 15</inkml:trace>
  <inkml:trace contextRef="#ctx0" brushRef="#br0" timeOffset="59479.68">14799 13410 0,'0'0'16,"12"54"-16,-9-35 16,1 1-16,-2 3 15,-7 23-15,-6-13 16,9-20-16,-24 23 16,0-15-16,-2-4 15,22-12-15,-31 7 16,27-11-16,-9-1 0,-1-4 15,-1-2-15,0-4 16,0-4-16,2-3 16,3-2-16,-10-24 15,17 32-15,-3-11 16,2 2-16,2 1 16,2 2-1,0 0-15,4 9 16,1 3-16,0 4 15,-2-7-15,1 14 16,-3-1-16,-1 7 0,-10 25 16,3-1-1,-6 1-15,-3-1 0,-3-2 16,-4-6-16,1-7 0,2-11 16,23-10-1,-8-1-15,11 1 0,0 0 16</inkml:trace>
  <inkml:trace contextRef="#ctx0" brushRef="#br0" timeOffset="59711.55">14737 13048 0,'0'0'0,"0"0"15,0 0-15,-12-8 16,-16-15 0,15 13-16,13 10 0</inkml:trace>
  <inkml:trace contextRef="#ctx0" brushRef="#br0" timeOffset="59949.99">14239 12832 0,'-48'46'16,"43"-26"-16,-1 4 16,-1 10-1,1 6-15,1 12 16,-3 2-16,-3 11 15,-3 1-15,-1 3 16,-7-5-16,0-1 16,-1-9-16,7-11 15,3-14-15,5-13 16,8-16-16</inkml:trace>
  <inkml:trace contextRef="#ctx0" brushRef="#br0" timeOffset="60181.88">13749 13533 0,'-8'11'0,"-106"111"46,66-93-30,-2-12-16,4-14 0,7-14 16,19 7-16,20 4 15</inkml:trace>
  <inkml:trace contextRef="#ctx0" brushRef="#br0" timeOffset="60451.14">12968 13100 0,'33'31'0,"-1"-2"16,-10-4-16,20 59 15,-37-33 1,-16 4-16,-14 4 16,-19 2-16,-10-7 15,-9-8-15,31-24 0,32-22 16</inkml:trace>
</inkml:ink>
</file>

<file path=ppt/ink/ink37.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23T15:13:52.208"/>
    </inkml:context>
    <inkml:brush xml:id="br0">
      <inkml:brushProperty name="width" value="0.05292" units="cm"/>
      <inkml:brushProperty name="height" value="0.05292" units="cm"/>
      <inkml:brushProperty name="color" value="#FF0000"/>
    </inkml:brush>
  </inkml:definitions>
  <inkml:trace contextRef="#ctx0" brushRef="#br0">8094 8399 0,'1'0'0,"-10"-4"15,9 4 1,0 0-16,0 0 16,28 25-16,-22-10 15,-3 4-15,-3 2 0,-11 25 16,-1-8-16,3-3 15,3-2-15,7-3 16,-1-24-16,3 11 16,2 0-16,1 1 15,1-3-15,0-1 0,-3-14 16,0 8-16,-4-8 0</inkml:trace>
  <inkml:trace contextRef="#ctx0" brushRef="#br0" timeOffset="448.15">8409 8164 0,'0'1'16,"-1"4"-1,-2-1-15,-1-2 16,-14 4 0,44-24-16,-26 18 15,-85 20-15,59-23 16,-22-6-16,4 2 0,-1 3 16,2 0-16,5 4 15,0 6-15,-1 2 16,-1 6-16,5 3 15,5 1-15,4-4 16,19-11-16,2 0 0,5-3 16</inkml:trace>
  <inkml:trace contextRef="#ctx0" brushRef="#br0" timeOffset="733.46">7808 8608 0,'0'0'0,"-3"18"16,2-9-1,5-36-15,-18 85 16,-8-22-16,-3-6 0,-1-4 15,-1-3-15,4-3 0,0-8 16,17-11-16,-8 2 16,-2-7-16,0-4 15,7 4-15,9 4 0</inkml:trace>
  <inkml:trace contextRef="#ctx0" brushRef="#br0" timeOffset="987.6">7503 8122 0,'0'0'0,"0"0"16,0 0-16,0 65 15,3-30-15,1 4 16,0 2-16,-3-1 16,-2-4-16,-1-3 15,1-4 1,2-23-16,0 0 16,-1-6-16</inkml:trace>
  <inkml:trace contextRef="#ctx0" brushRef="#br0" timeOffset="1620.78">7182 8507 0,'-18'2'0,"-3"-5"16,17-1-1,-7-4-15,65 21 16,-119-48-16,67 24 16,5-1-16,5-1 15,0 0-15,3 2 16,4 1-1,-4 5-15,-10 9 0,8-2 16,-10 3-16,9 3 16,-3 2-16,-4 3 15,-2-1-15,-1 0 16,-1 0-16,-1 1 16,-2 1-16,-2-2 0,-1 1 15,-6 0-15,-4 1 16,-3-3-16,-25 10 15,33-16-15,-11 5 16,3-2-16,0 0 16,3 0-16,-5-1 0,2 3 31,1-2-31,1 2 16,1 1-16,2 2 15,4 3-15,2 0 16,3 4-16,1 2 0,3 1 15,2 26-15,-1-10 16,0 1-16,0-3 16,2-2-16,-2-4 0,-2-25 15,2 9 1,-1-8-16,0-7 0</inkml:trace>
  <inkml:trace contextRef="#ctx0" brushRef="#br0" timeOffset="2360.83">6617 8680 0,'1'0'15,"-2"0"-15,1 3 16,2-17-16,-2 14 16,0 0-16,-9 23 15,-5-17 1,10-7-1,-8 3 1,6-4-16,-7-1 16,71-22-16,-58 25 15,0 0-15,-85-10 0,86-3 16,2 1-16,2-1 16,2 1-16,-3 8 15,7-7-15,-7 11 16,11-6-16,-12 10 0,11 0 15,-2 8-15,-5 4 16,-2 32-16,-8-3 16,-6 7-16,-7 3 15,-14 7-15,-13 2 16,22-33-16,21-31 16</inkml:trace>
  <inkml:trace contextRef="#ctx0" brushRef="#br0" timeOffset="4931.55">6293 8642 0,'-1'0'0,"0"-2"15,1 2 1,0-1-16,0 0 0,0-1 16,0 0-1,-1-1-15,1 0 0,1 1 16,0 1-16,-1-6 0,2 6 16,-1 1-1,-1-2-15,0 1 0,2-7 16,-2 7-16,0 0 15,0 0-15,0 1 16,-1 0-16,1 1 16,-1 1-1,0 1-15,0 0 16,-1 2-16,-1-1 16,-1 6-16,-1-1 15,-1 4-15,1-2 16,-2 3-16,1-2 15,-1-1-15,4-6 16,-8 7-16,5-8 0,-8 6 16,7-8-16,-12 5 15,10-8-15,-13 2 16,14-4-16,-14-3 16,4-3-16,4-2 15,4-3-15,-1-1 16,4-4-1,0-2-15,2-3 16,-1 0-16,2-2 16,1-3-16,0-22 15,5 14-15,-1 1 0,1 5 16,-1 20 0,1-6-16,-1 0 0,1-1 15,2 0-15,0 2 16,1 2-16,0 2 15,-3 10-15,3-7 16,-5 9-16,0 0 0</inkml:trace>
  <inkml:trace contextRef="#ctx0" brushRef="#br0" timeOffset="5185.62">6235 9032 0,'0'0'15,"0"0"-15,0 0 16,4-5-16,-4-4 15,-1-5-15,1 8 0,0 6 16</inkml:trace>
  <inkml:trace contextRef="#ctx0" brushRef="#br0" timeOffset="5950.29">5762 8360 0,'0'0'0,"0"0"15,0 0-15,0 0 16,0 0-16,0 2 16,-2 6-16,-2 5 15,-12 27-15,0-1 16,-4 1 0,2-2-16,-7-2 15,-4-6-15,-2-2 16,0-1-16,-1-7 15,-6-2-15,-2-4 0,3-3 16,-1-3 0,-6-1-16,0-6 0,3-1 15,1-1-15,-3-2 0,1-3 16,5-1-16,2-1 16,4 0-1,22 6-15,-10-3 0,1 0 16,-3 0-16,4 1 15,10 1-15,-8 0 16,15 3-16,0 0 0,0 4 16,3 0-16,-6 5 15,5 3-15,5 5 16,2 3-16,3 3 16,-4 1-16,-1 3 15,-6 23-15,-8-11 16,-4-2-1,-8-5-15,-9-3 16,-6-6-16,-7-2 16,-2-3-16,-4-8 15,2-5-15,4-7 16,4-2-16,0-9 16,5-5-16,6-7 15,8-7-15,11-10 0,16-10 16,11-10-16,10-4 15,3-5-15,-14 36 0,-19 35 16</inkml:trace>
  <inkml:trace contextRef="#ctx0" brushRef="#br0" timeOffset="6173">6106 7956 0,'0'0'0,"0"0"15,-48 56-15,9-23 16,-9 7-16,-9 0 15,-34 13-15,91-53 32</inkml:trace>
  <inkml:trace contextRef="#ctx0" brushRef="#br0" timeOffset="6505.2">5403 8297 0,'4'-6'0,"-8"12"0,4-6 16,13-15-16,-26 30 15,33-46-15,-18 26 16,3-9-16,-3 0 0,-3 0 15,-4 11-15,-4-7 16,-1 9-16,-10-2 16,-4 4-16,-17 15 15,26-13 1,-26 23-16,31-21 16,-11 10-16,14-9 15,7-6-15</inkml:trace>
  <inkml:trace contextRef="#ctx0" brushRef="#br0" timeOffset="6768.33">5082 8484 0,'0'-2'16,"-1"-1"-16,1 3 16,0 0-16,7-19 15,-4 4-15,-13 49 16,23-99-16,-13 48 0,0 0 15,-3 0 1,0 2 0,-4 1-16,0 2 15,-3 2-15,2 9 16,-8-2-16,-3 6 16,-17 25-16,7-5 0,1-2 15,13-8-15,15-13 16</inkml:trace>
  <inkml:trace contextRef="#ctx0" brushRef="#br0" timeOffset="7338.9">4240 8646 0,'0'0'16,"0"0"-16,0 0 16,0 0-16,-21 15 0,2-5 15,2-4 1,10-5-16,-14 5 15,17-7-15,-14 4 16,14-6 0,2 0-16,-9-3 15,14 1-15,-5-5 16,7-1-16,5 3 16,-1 7-16,8-3 15,1 8-15,-2 6 16,3 30-16,-13 0 15,-6 6-15,-9 2 0,-6 1 16,-2-2-16,-5-7 16,-2-12-16,0-11 15,12-8-15,12-9 16</inkml:trace>
  <inkml:trace contextRef="#ctx0" brushRef="#br0" timeOffset="7693.23">3863 8297 0,'0'0'0,"0"0"16,0 0-16,8 79 16,-7-40-16,0 6 15,-1 3-15,-3 0 0,-1-1 16,-3-4-16,1-1 16,-2-4-16,1-3 15,-2-7-15,8-24 16,-4 10-16,1-4 15,-1-10-15,2 4 0,3-4 32</inkml:trace>
  <inkml:trace contextRef="#ctx0" brushRef="#br0" timeOffset="8526.86">3723 8686 0,'-9'3'0,"9"-3"16,0 0-16,24-27 16,-18 14-16,-5-2 0,2 1 31,-4 0-31,-1 1 0,-5 2 15,1 6-15,-6-6 16,5 9-16,-12-6 16,11 8-16,-15-2 15,1 4-15,4 5 16,1 4-16,2 1 16,0 3-16,0 2 0,0 3 15,1-3-15,1 2 16,3-3-16,-1-1 15,0-2-15,-1-4 16,4-7-16,-8 5 16,8-9-16,-13 0 15,1-4 1,3-5-16,3-2 16,2-3-16,1-1 15,1-2-15,0 1 16,3 3-16,1-1 15,3 9-15,-1 1 16,2 4-16,-4-4 16,5 8-16,1 2 0,-5 4 15,2 6-15,-3 4 16,3 2-16,-4 3 0,0-2 16,-1 1-16,-1-5 15,-2 0-15,-1-5 16,6-9-16,-11 5 15,9-9-15,-14 1 0,0-5 16,3-4 0,1-4-16,2-3 15,3-1-15,4-3 0,2 1 16,1 0-16,0 3 16,3 0-16,2 9 15,-1 4 1,2 0-16,-3-4 15,3 12-15,0-2 16,-3 9-16,2 7 16,-8 30-16,-6-8 15,-3 1-15,-2-2 16,-2-2-16,4-5 16,-2-9-16,-4-12 0,-2-10 15,2-10-15,11 2 16,13 6-16</inkml:trace>
  <inkml:trace contextRef="#ctx0" brushRef="#br0" timeOffset="8743.08">3131 8294 0,'53'-46'0,"29"-2"32,-51 33-32,-3 3 0,-23 8 15,10-4-15,-1-3 16,-5 0-16,-4 5 16,-5 6-16</inkml:trace>
  <inkml:trace contextRef="#ctx0" brushRef="#br0" timeOffset="9059.35">2822 8318 0,'-1'23'16,"-1"10"-16,2-3 16,-4 10-16,-14 183 31,15-185-15,0-3-16,0-3 15,-1-26-15,1 11 0,-2-3 16,-3-2-16,2-12 15,-7 2-15,13-2 16,0 0-16</inkml:trace>
  <inkml:trace contextRef="#ctx0" brushRef="#br0" timeOffset="9329.06">2527 8568 0,'-6'-8'0,"6"8"16,0 0-16,46 57 15,-24 69 32,-175 75-16,153-201-31</inkml:trace>
  <inkml:trace contextRef="#ctx0" brushRef="#br0" timeOffset="14499.21">2319 8673 0,'0'0'0,"0"0"16,0 0 0,0 0-16,0 0 15,0 0-15,0 0 16,0 0-16,0 0 0,-8-2 16,5 5-16,-4-1 15,2 0-15,-6 0 16,8-2-16,40-7 15,-37 7-15,-56-7 0,54-6 16,21-28 0,3 4-16,9-1 15,7 0-15,2-1 16,1-1-16,0-1 0,-20 21 16,-21 20-16</inkml:trace>
  <inkml:trace contextRef="#ctx0" brushRef="#br0" timeOffset="16985.04">7920 9110 0,'7'3'16,"-7"-3"-16,0 0 15,0 0 1,0 0 0,0 0-16,0 0 15,0 0-15,0 0 16,0 0-16,-9 59 15,9-34-15,-4 26 16,1-12-16,-2-2 16,1-5-16,2-23 15,-2 8 1,-1 3-16,0 0 16,-1-1-16,2 2 15,0-3-15,3 0 16,2-2-16,1-3 15,2-8-15,4 8 16,2-1-16,4-3 16,1-1-16,1-1 0,-1 1 15,-7-6-15,10 7 16,-15-5-16,10 6 16,-15-7-16,5 8 15,-11-8-15,-3 9 16,-7-2-16,-31 2 15,8-5-15,0-2 0,4-5 16,6-3-16,25 4 16,-10-2-16,-2-2 15,0 0-15,1 0 16,8 0-16,-11-2 0,13 3 16,-7-1-16,14 3 15,0 0 1,0 0-16,-2-1 15,1 0-15,2 2 16,3 0-16,2 1 16,-4 1-16,6 4 15,4 3-15,1 4 16,-1 1-16,-2 2 16,-4 1-16,-1 1 0,-2 2 15,-4-1-15,-5 2 16,-2-1-16,-21 15 15,-2-13-15,-5-5 16,1-4-16,0-8 16,-1-9-16,-4-2 15,1-8 1,5-4-16,6-3 16,3-3-16,-1-5 15,7-4-15,4-5 16,12-6-16,5-2 15,10 2-15,1-1 16,4 2-16,-2 3 16,-1 4-16,1 5 0,-2 5 15,3 3-15,-12 16 0,4-5 16,3 1-16,-2 4 16,-4 6-16,3-1 15,-6 4-15,7 1 16,-8-1-16,3 0 15,-4-1 1,0-2-16,0 2 16,0 1-16,2 4 15,-3-5-15,0-1 16,1 6-16,0-7 16</inkml:trace>
  <inkml:trace contextRef="#ctx0" brushRef="#br0" timeOffset="19376.59">6991 9422 0,'0'2'0,"-3"2"16,10-18-16,-7 14 15,0 0 1,-30 54-16,27-51 15,-6 9-15,6-10 16,-8 7 0,-3 4-16,11-10 15,-7 4-15,9-6 16,-1 0-16,2 0 16,-1-1-16,-7 7 15,7-6-15,-1 2 0,-1-2 16,-7 8-16,6-7 31,-7 8-31,6-6 0,-8 8 16,-2-1-1,-1 0-15,1-1 0,-4 0 16,0-1-16,-4 1 16,0 1-16,-1 1 15,1-1-15,2 0 16,-2 2-16,1-2 0,-26 7 15,15-5-15,3 0 16,21-10-16,-11 3 16,-16 7-16,26-10 15,-35 11-15,15-4 16,20-6-16,-10 1 16,2 2-1,-3-1-15,-2 1 16,-24 4-16,35-9 15,-10 4-15,0-1 16,2-1-16,2-3 16,-3 2-16,-2-3 15,4-1-15,-2-2 16,3-1-16,11 1 0,-11-5 16,13 5-16,-10-9 15,2-1-15,6 4 16,3-4-16,0 1 15,1 0-15,2 6 16,-1 1-16,2 2 0,-3-5 16,3 8-16,0-3 0,0 2 15,-4-7-15,7 10 16,-2 1-16,-1 1 16,0 3-16,2 3 15,-2 4-15,-2 0 16,2 0-16,-4-1 15,0 1 1,-2-3-16,1-6 16,-4 6-16,0-10 15,-9 6-15,9-9 16,-14 2-16,0-5 16,3-7-16,4-2 15,-11-21-15,4 4 16,3-3-16,1 2 0,1-4 15,4 4-15,0-1 16,4-1-16,3 4 16,0 0-16,6 23 15,-2-13-15,-1 0 16,2 2-16,-1 0 16,1 0-1,-1 9-15,3 9 16,0-4-16,0 4 15,0 2-15,0 2 16,0 1-16,2 8 16,-1 6-16,5 27 15,-1-10-15,-5-24 0,0 32 16,0-33-16,-4 10 16,1-2-16,-4 0 0,1-1 15,-3-3 1,-5-3-16,1-2 0,4-10 15,-10 4-15,11-7 16,-13 3-16,15-4 16,-14-4-16,16 3 0,-12-4 15,13 6-15,-9-9 16,11 10-16,1 2 16,-2-2-16,-5-8 15,7 9-15,-2 1 16,1 0-16,-2 0 15,-2 0 1,-10-5-16,8 5 16,-12-2-16,10 2 15,-13 0-15,18 0 16,-18 0-16,17-1 16,-13 1-16,15-2 15,1 1-15,-11-3 16,13 4-16,-1-1 0,1 1 15,0 3-15,1-1 16,0 1-16,0 1 16,-5 4-16,4 1 15,3 5-15,2-2 16,2 2-16,1 3 16,2 0-1,0 1-15,3 3 16,0 0-16,-1 3 15,1 0-15,4 22 16,-7-9-16,-4-2 0,-4 0 16,-3-2-1,-9-3-15,-5 1 0,-7-2 16,-6 2-16,-6-3 16,-1-4-16,-3-4 0,-8-2 15,-1-7 1,-2-3-16,-2-8 0,2-4 15,4-6-15,3-7 16,2-1-16,3-7 16,6-7-1,11-5-15,6-6 16,9-6-16,10-6 16,8-2-16,-7 29 15,-6 28-15</inkml:trace>
  <inkml:trace contextRef="#ctx0" brushRef="#br0" timeOffset="20194.83">5930 9436 0,'0'0'0,"0"0"16,0 0-16,0 0 15,0-1-15,0 1 0,0 0 0,0 0 16,0 3-16,-4-5 15,4-3-15,-3-4 16,0 6-16,3 3 16</inkml:trace>
  <inkml:trace contextRef="#ctx0" brushRef="#br0" timeOffset="20495.9">6003 8962 0,'0'0'0,"0"0"15,-46 45-15,19-19 16,-11 5-16,-7 3 0,-4 1 16,-1 0-16,-1-4 15,3-9-15,9-9 16,2-9-16,30-3 16,7-1-16,0 0 0</inkml:trace>
  <inkml:trace contextRef="#ctx0" brushRef="#br0" timeOffset="20680.88">5755 8931 0,'0'0'15,"0"12"-15,0-24 0,-9 50 16,-16 1-16,-2-4 15,-3-3-15,14-14 16,16-18-16</inkml:trace>
  <inkml:trace contextRef="#ctx0" brushRef="#br0" timeOffset="20966.13">5576 10170 0,'9'8'0,"-18"-16"15,122 13 1,-7-65 0,-106 60-16</inkml:trace>
  <inkml:trace contextRef="#ctx0" brushRef="#br0" timeOffset="21282.74">5106 9382 0,'0'0'16,"-4"0"-1,3 2-15,1-2 16</inkml:trace>
  <inkml:trace contextRef="#ctx0" brushRef="#br0" timeOffset="47199.75">8110 10348 0,'0'0'0,"0"0"16,0 0-16,0 0 16,0 0-16,22 56 15,3 37 16,-23-67-15,0 1-16,-2-1 16,2-3-16,0-3 15,2-2-15,1-7 16,0-10-16,-3-3 16,3-3-16,4 2 0,0-8 15,0-5-15,-2-5 16,1-25-16,-4 8 15,-1 2-15,2-1 16,-2 1-16,-1 19 16,-2 17-16</inkml:trace>
  <inkml:trace contextRef="#ctx0" brushRef="#br0" timeOffset="47500.62">8288 10032 0,'0'0'0,"0"0"0,0 0 15,0 0-15,0 0 16,0 0-16,0 0 16,0 0-16,-18 49 15,8-38-15,4-6 16,-30 14-16,2-4 15,-42 7 1,44-13 0,5 1-16,4 1 15,15-10-15,-5 4 16,1 0-16,5-5 16,-1 2-16,8-2 15</inkml:trace>
  <inkml:trace contextRef="#ctx0" brushRef="#br0" timeOffset="47738.98">7922 10391 0,'0'0'16,"0"0"-16,0 0 0,0 0 16,-10 59-16,10-42 15,0 3-15,-9 20 0,-5-8 16,-1 0-16,-5-1 15,-5-2-15,-1-3 16,3-1-16,-1-7 16,0-7-16,16-10 15,-10 0 1,-21-13-16,21 5 16,18 7-16</inkml:trace>
  <inkml:trace contextRef="#ctx0" brushRef="#br0" timeOffset="48024.28">7517 10084 0,'0'3'0,"0"-6"0,0 3 16,0 0-1,21 97-15,-13-51 16,-6 6-16,-3-1 0,-2-5 16,3-6-16,3-6 15,1-5-15,-2-15 16,-2-14-16</inkml:trace>
  <inkml:trace contextRef="#ctx0" brushRef="#br0" timeOffset="48557.12">7210 10547 0,'9'-5'0,"-9"5"16,0 0-16,0 0 15,0 0-15,-66-5 16,53-2-16,13 1 15,-4-6-15,8-1 16,8-1-16,28-7 0,-33 14 16,13 1-16,-1 2 15,-12 5-15,12 0 16,-14 3-16,12 3 16,-6 3-16,-5 2 0,-6 2 15,-6 2-15,-5 3 16,-3 1-16,-16 22 31,6-12-31,2 1 0,4-2 16,2 2-16,1-4 15,3 1-15,6 0 16,5 1-16,1-21 16,3 11-16,1 2 15,2 1-15,2-1 16,0 2-16,2-4 0,-1-3 15,-2-4-15,-7-12 16,0 0-16</inkml:trace>
  <inkml:trace contextRef="#ctx0" brushRef="#br0" timeOffset="49090.07">6830 10691 0,'0'0'16,"0"0"-16,0 0 0,0 0 16,0 0-16,0 0 0,0 0 15,0 0-15,0 0 16,0 0-16,0 0 16,-21 20-16,11-23 15,6 0-15,-8-3 16,11 3-16,-4-7 15,58 15 1,-99-20-16,51 16 16,5-1-16,1 6 15,-1 7-15,0 3 16,-5 5-16,-4 24 16,-5-6-16,-7-3 15,-2 0-15,-3-4 16,-4-8-16,-4-5 0,-3-8 15,-4-6-15,1-10 16,1-7-16,3-8 16,14 9-16,12 11 0</inkml:trace>
  <inkml:trace contextRef="#ctx0" brushRef="#br0" timeOffset="49814.45">6445 10686 0,'0'0'0,"0"0"15,16 5-15,-10-2 16,-28-11-16,22 8 0,0 0 16,0 0-16,0 0 15,0 0-15,0 0 16,66-25-16,-62 12 15,-8 1-15,-4 1 16,-3 2-16,-7 2 16,1 1-16,-5 5 0,1 1 15,3 6-15,0 3 16,1 4-16,-11 23 16,6-5-16,2 4 15,3-1-15,-5-1 16,2-4-16,1-3 15,0-3 1,-2-5-16,16-14 16,-8 5-16,-3-3 15,4 0-15,4-5 16,-13-1-16,-2-4 16,-20-17-16,14-3 15,5-5-15,6-5 0,1-2 16,2-3-16,-3-4 15,-1 0-15,5-2 16,1 4-16,6 1 0,2 3 16,1 6-16,3 25 15,1-13-15,-2 2 16,2 3-16,1 2 16,1 10-1,1-5-15,-1 12 16,3 0-16,1 9 15,3 34-15,-5-1 16,-2 4-16,3 2 16,-3 1-16,-3-2 15,-6-1-15,-2 0 16,-7-2-16,-4-3 0,-6-1 16,1-6-16,-3-7 15,-2-8-15,-1-12 16,-2-13-16,4-12 15,4-11-15,13 12 0,12 12 16</inkml:trace>
  <inkml:trace contextRef="#ctx0" brushRef="#br0" timeOffset="50077.56">5613 10500 0,'0'0'0,"0"0"15,0 0-15,0 0 0,37 51 16,-20-4-16,2-6 16,2 4-16,2 3 15,-7-1-15,-7-1 16,-7-4-16,-4-9 0,-4-5 15,3-22-15,-5 8 16,-1-3-16,5-7 16,4-4-16</inkml:trace>
  <inkml:trace contextRef="#ctx0" brushRef="#br0" timeOffset="50579.1">5263 10765 0,'0'0'0,"0"0"15,-30 89 1,28-66-1,3 3-15,2-3 0,5-1 16,3-4-16,1-1 16,7-5-1,-3-4 1,-9-8-16,12 6 0,-14-7 16,10 1-16,-15-3 15,-1 1-15,5-5 16,-12 4-16,-2-3 15,-6 3-15,-4 2 16,-4 5-16,1 4 0,2 5 16,-15 16-16,10 0 15,1-3-15,7 5 16,6-1-16,8 0 16,5 5-16,1 1 15,2-3-15,0 1 16,2-3-1,5-3-15,-8-23 16,6 11-16,6-2 16,1-4-16,3-2 15,-9-3-15,-10-5 0</inkml:trace>
  <inkml:trace contextRef="#ctx0" brushRef="#br0" timeOffset="50764.06">5503 11440 0,'0'0'0,"22"3"0,-44-6 15,22 3-15,129-28 16,-76 1-16,-1-5 0,-25 15 16,-27 17-16</inkml:trace>
  <inkml:trace contextRef="#ctx0" brushRef="#br0" timeOffset="51983.6">4899 10905 0,'0'0'16,"0"0"-16,0 0 15,-13 47-15,10-45 0,-5 6 16,-9 1-1,8-8-15,-9 4 16,-7-7 0,21-2-16,-11-2 15,14 1-15,-7-6 0,5-1 16,6-2-16,3 4 16,1 6-16,8-3 15,-6 8-15,12-2 16,1 6-16,6 25 15,-17 2-15,-7 7 16,-8 9-16,-6 5 0,-10 4 16,-8 1-16,-12-1 15,20-28-15,20-29 0</inkml:trace>
  <inkml:trace contextRef="#ctx0" brushRef="#br0" timeOffset="53889.51">4549 10791 0,'0'0'16,"-1"0"-16,3-2 15,-2 2-15,0 0 16,0 0-16,0 0 0,0 0 15,0 0-15,0 0 16,0 0-16,0 0 16,0 0-16,7 28 15,-4-34-15,0-3 16,-16-4 0,27-11-16,-16 4 15,-1 0-15,-1 1 16,1 1-16,-2 3 15,-1 2-15,0 2 16,2 10-16,-5-5 16,4 8-16,-1 2 15,-9 1-15,-1 7 0,3 3 16,-12 27-16,9-10 16,-2 0-16,12-24 0,-3 11 15,-1-1-15,0-2 16,-2-1-16,-3-2 15,5 0 1,3-12-16,-7 5 16,8-6-16,-11 1 15,11-5-15,-12 0 16,-1-5-16,3-1 16,10 4-16,6 6 15,0 0-15,-4-3 16,0 0-16,-4-3 15,6 6-15,1 3 0,-1 1 16,-8 1-16,7 1 16,-7 2-16,4-3 15,-7 7-15,7-8 16,-11 8-16,8-9 16,-15 7-16,1-4 15,1-2 1,11-4-16,-12 0 15,17 0-15,-14-2 16,17 1-16,0-1 16,-13-1-16,15 2 15,0 1-15,-1 0 16,0 2-16,-1 1 0,-15-1 16,15 2-16,-13 1 15,10-2-15,-12 2 16,11-5-16,-14 3 15,15-6-15,-14-1 0,-1-5 16,1-3-16,-16-20 16,13 4-16,4-3 15,6-2-15,2-1 0,3 0 16,3-3-16,-1-4 16,3-2-16,0 21 15,3 22-15</inkml:trace>
  <inkml:trace contextRef="#ctx0" brushRef="#br0" timeOffset="54127.89">4100 10399 0,'15'-6'0,"-30"12"16,92-35-16,-12 3 15,-28 9 1,-6-3-16,-7-2 0,-12 12 16,-12 10-16</inkml:trace>
  <inkml:trace contextRef="#ctx0" brushRef="#br0" timeOffset="54306.31">4143 10340 0,'0'0'16,"0"0"-16,0 0 0,0 0 15,-43 33-15,42-29 16,-2 6-16,3-9 15,0-1-15,0 0 16,0 0-16</inkml:trace>
  <inkml:trace contextRef="#ctx0" brushRef="#br0" timeOffset="54930.4">3751 10181 0,'0'0'0,"-16"55"16,0-19-16,-5 9 15,-5 4-15,-2 1 16,-6-1-16,-6-4 16,2-5-16,0-5 15,1-8 1,-1-9-16,1-6 15,3-6-15,5-7 16,1-4-16,-3-4 16,5-4-16,3-2 15,20 12-15,-8-9 16,4 1-16,1-1 16,0-1-16,0 4 0,6 5 15,-3-3-15,0 9 16,2 2-16,-8 0 15,2 5-15,-5 3 16,-21 23-16,4-7 16,-2 0-16,-5-1 15,-7-3 1,-1-3-16,-4-4 16,0-3-16,-1-3 15,0-4-15,0-2 16,5-4-16,3-7 15,10-5-15,15 5 0,16 6 16</inkml:trace>
  <inkml:trace contextRef="#ctx0" brushRef="#br0" timeOffset="55162.35">3217 11008 0,'0'0'16,"0"0"-16,0 0 15,0 0 1,4 14-16,-4-14 15,0 0-15</inkml:trace>
  <inkml:trace contextRef="#ctx0" brushRef="#br0" timeOffset="56783.1">5870 11569 0,'0'0'0,"-1"15"16,2-30-16,0 142 47,0-108-47,-2-2 0,0-9 16,1-8-16,0 0 0,0 4 15,-2-2-15,-3 5 16,3-7-16,-2-3 15,-5 4-15,5-2 16,0 1-16,-13 0 16,13 1-16,-14 2 15,4 4 1,-3 2-16,3 3 16,-2 1-16,-15 16 15,20-20-15,-8 5 16,-19 10-16,28-18 15,-11 5-15,-2-5 16,1-2-16,-1-5 16,-19-11-16,27 9 0,-7-9 15,-9-21-15,22 26 16,-3-12-16,1-2 16,6 2-16,4 2 15,3 3-15,3 8 16,4-3-16,-2 10 15,6-4 1,2 7-16,-2 5 16,-2 6-16,-5 2 15,-2 4-15,-4 1 16,-3 0-16,-4-1 16,-6 0-16,-21 11 15,0-14-15,-3-4 0,-3-8 16,3-3-16,1-6 0,5-5 15,3-4 1,2-5-16,4-4 16,3-5-16,3-4 15,8-3-15,4-3 16,8-1-16,3 0 0,2 2 16,4 3-1,5 1-15,2 3 16,-9 14-16,-11 14 15</inkml:trace>
  <inkml:trace contextRef="#ctx0" brushRef="#br0" timeOffset="56936.8">5286 11496 0,'6'10'0,"-12"-20"15,6 10-15,0 0 16,0 0-16,0 0 0,0 0 16,0 0-16,0 0 15,0 0-15,12 25 16,-12-16-16,-4 2 15,-4-11-15,2 6 0,6-6 16</inkml:trace>
  <inkml:trace contextRef="#ctx0" brushRef="#br0" timeOffset="57901.87">4728 11569 0,'0'0'0,"0"0"16,10 18-16,-1-7 15,23 23 1,-6 1-16,3 3 0,-4-6 15,-6-1-15,-15-23 16,4 9-16,-3 0 16,-4 0-16,-4-1 15,-6 0-15,-26 5 16,0-10-16,-2-6 16,-2-7-1,1-7-15,0-6 16,5-7-16,0-2 15,5-6-15,10-5 16,5-2-16,9 3 16,4 2-16,5 6 15,-3 20-15,3-10 16,2 4-16,0 0 0,-3 10 16,8-3-16,-6 9 15,11 0-15,-3 7 16,-2 25-16,-12-6 0,4-21 15,-20 32 1,0-14-16,-9-5 0,2-2 31,19-17-31,-12 3 0,-1-3 16,-1-3-16,-4-5 16,-15-19-16,11-1 15,8-3-15,4-1 16,9 21-16,1-9 15,-1 2-15,-2 2 16,1 1-16,3 12 0,-10-3 16,2 10-16,-9 27 15,6 1-15,3 6 16,4 2-16,4 2 16,3-5-16,1-1 15,4-1-15,4-4 16,3-4-16,4-5 0,-13-20 15,8 6-15,3 1 16,0-5-16,-5-6 16,9 1-16,-12-5 15,11-2-15,-2-2 16,-5-4-16,-8-3 16,-3 0-1,-6 2-15,-6 2 16,7 9-16,-14-5 15,2 7-15,-2 5 16,1 4-16,5 4 16,1 1-16,3 5 15,2 25-15,5-7 16,8 2-16,4 2 0,5-4 16,2-6-16,2-7 15,-8-13-15,-10-12 0</inkml:trace>
  <inkml:trace contextRef="#ctx0" brushRef="#br0" timeOffset="58071.32">4699 12368 0,'29'-13'0,"129"-61"16,-100 42 0,-26 15-16,-32 17 15</inkml:trace>
  <inkml:trace contextRef="#ctx0" brushRef="#br0" timeOffset="58820.32">3950 11807 0,'11'-8'16,"-11"8"-16,-50 58 15,43-39-15,1-1 16,1 2-1,6 0-15,4-3 0,4-3 16,2-3-16,3-2 16,1-3-16,-9-3 0,10 1 15,-16-4-15,5 1 16,-3 1-16,7 3 16,-13-3-16,-2 2 15,0 4-15,-10-1 31,-5 0-31,-4-1 0,2-1 16,-3-1-16,2-4 16,2-3-16,0-2 15,3-3-15,1-5 16,2-2-16,3-3 16,-2-4-16,6-1 15,-6-25-15,4 10 0,3-2 16,5-2-16,5 2 15,2 1-15,-2-1 16,0 2-16,-1 19 16,-1 19-16</inkml:trace>
  <inkml:trace contextRef="#ctx0" brushRef="#br0" timeOffset="59676.2">3452 11599 0,'0'0'0,"-2"12"16,2-12-1,0 0-15,0 0 16,0 0-1,0 0-15,20-7 16,-40 14-16,20-7 16,22 68-16,-31-25 15,-2 2-15,-1 1 16,-3-1-16,-1-2 16,-6-1-16,-6-3 15,-1-5-15,-1-5 0,2-3 16,0-6-16,-2-6 0,0-6 15,2-7-15,22-1 16,-12-4-16,-1-3 16,-1-7-16,-7-21 15,11 3-15,7-2 16,3 2-16,6 2 0,3 23 16,2-10-16,-1 0 15,5 2-15,3 1 16,0 3-16,-6 13 15,10-2-15,-3 5 16,-3 8-16,-1 5 16,-3 5-1,-2 0-15,-1 4 16,-1-2-16,-2 0 16,-2-3-16,-2 0 15,-2-3-15,-3-3 16,-3-2-16,-1-5 15,-6-3-15,1-3 16,-4-6-16,3-3 0,-14-21 16,9 0-16,5-7 15,1-2-15,11-2 16,5-2-16,4-4 16,2-2-16,2-3 15,6-3-15,3-1 16,2 4-1,2 1-15,3 4 16,-13 22-16,-9 22 0</inkml:trace>
  <inkml:trace contextRef="#ctx0" brushRef="#br0" timeOffset="60325.05">3291 11416 0,'0'0'0,"0"0"16,0 0-16,0 0 0,0 0 15,35 51-15,-31-49 16,7 7-16,-7-8 0,-2-1 16,-1-1-16,1-2 15,7 0 1,-2-5-16,-4-5 0,-1-5 16,0-3-16,-4 0 15,0 0-15,-2 1 16,-1 4-1,-1 3-15,0 10 16,-6-3-16,6 9 16,-8 1-16,-3 7 15,0 5-15,3 2 16,0 3-16,0 1 16,2-2-16,0 0 15,2-3-15,1-2 0,3-1 16,2-6-16,1-5 15,0 2-15,-3 2 16,3-8-16,3 1 0,0 0 16</inkml:trace>
  <inkml:trace contextRef="#ctx0" brushRef="#br0" timeOffset="60663.81">3027 11164 0,'0'0'16,"0"0"-16,0 0 15,0 0-15,0 0 16,0 0-16,0 0 16,0 0-16,0 0 15,48 36-15,-26-39 16,-2-1-16,1 0 15,-12 1-15,-9 3 0</inkml:trace>
  <inkml:trace contextRef="#ctx0" brushRef="#br0" timeOffset="61249.74">2802 11433 0,'0'0'0,"0"0"15,0 0-15,0 0 16,10 2-16,-20-4 16,10 2-1,0 0-15,23 48 0,-24-8 16,1-26-16,-7 9 16,-16 15-16,0-12 15,-2-4-15,0-3 16,-3-5-16,-2-6 15,1-1-15,-2-4 16,26-2 0,-12 0-16,-3-2 15,1 0-15,-2 1 16,2-2-16,12 2 16,-14 0-16,17 3 15,-13 3-15,3 3 16,2 6-16,5 1 0,-2 5 15,3 1-15,2 3 0,-1-1 16,2 1-16,0-2 16,3-4-16,-1-6 15,2-13-15,1 0 16,-2 1-16,0-1 16</inkml:trace>
  <inkml:trace contextRef="#ctx0" brushRef="#br0" timeOffset="61428.25">2642 11112 0,'0'0'16,"0"0"-16,0 0 15,1-9-15,-1 9 16,0 0-16</inkml:trace>
  <inkml:trace contextRef="#ctx0" brushRef="#br0" timeOffset="182296.33">15516 12759 0,'-37'2'0,"-15"-2"16,16-5-16,10 5 15,26 0-15</inkml:trace>
  <inkml:trace contextRef="#ctx0" brushRef="#br0" timeOffset="183230.43">11744 12452 0,'-1'16'0,"2"-32"16,13 75-1,38 35 32,-45-69-47,-5 29 16,-39 25-1,9-49-15,-2-10 16,-4-8-16,-2-10 0,2-11 16,8-12-16,5-6 15,9 13-15,12 14 16</inkml:trace>
  <inkml:trace contextRef="#ctx0" brushRef="#br0" timeOffset="183616.11">11307 12203 0,'0'0'0,"0"0"15,0 0-15,0 0 16,15 64-16,-1-16 15,19 89 1,-28-88-16,-1-2 16,-5-4-1,-2-2-15,-8-6 0,-5-4 16,-5-10-16,1-2 16,17-15-16,-14 4 15,-21 1-15,3-9 16,-2-6-16,6-5 0,-3-5 15,6-6-15,3-5 16,16-7 0,13-7-16,12-4 15,16-2-15,-16 24 16,-16 23-16</inkml:trace>
  <inkml:trace contextRef="#ctx0" brushRef="#br0" timeOffset="193585.14">6803 11979 0,'0'0'16,"0"0"-16,0 0 15,-14-3-15,7-5 16,0-3-16,35 33 16,-82-85-1,43 48-15,-4-1 16,-18-18-16,17 17 15,-3-1-15,3 1 16,-2-1-16,-1-1 16,-27-23-1,27 26-15,1-1 16,1 1-16,1 0 16,0 0-16,1 1 0,1 1 15,2 3-15,6 5 16,-3-3-16,2 1 15,5 7-15,-4-7 0,5 6 16,1 2-16,0-1 16,-4-4-16,4 2 31,0 2-31,0-1 0,0 1 16,-2-7-16,2 5 15,0 3-15,0-1 16,-1-7-16,1 8 15,0 0-15,0 0 16,1-1-16,-1 1 16,0 1-16,1 0 0,2 1 15,1 1-15,5-1 16,5 2-16,3 4 16,4 1-16,25 6 15,-6-3-15,2-2 16,-2-3-16,-2-2 15,-5 0 1,-1-3-16,-27-1 16,11 0-16,0 1 15,-10-2-15,3 0 16,-5 0-16,-4-2 16,-2 0-16,-2-2 15,3-2-15,-7-5 16,-8 1-16,-5-1 0,-25-6 15,12 1-15,23 11 16,-12-4-16,2 1 16,3 0-16,0 0 15,0 2-15,11 4 16,-4-1-16,6 1 0,1 2 16,-1 4-16,-13-1 15,5 6-15,0 28 0,10 0 16,0 7-1,0 4-15,0 3 0,-7-4 16,6-22-16,4-25 16</inkml:trace>
  <inkml:trace contextRef="#ctx0" brushRef="#br0" timeOffset="-180551.98">8585 13601 0,'10'17'0,"2"5"16,-3-4-16,-7-9 16,9 29-16,-9-28 15,1 11-15,0 3 16,0 1-16,-5 0 15,0 0-15,-4-2 16,-3-2-16,-5-4 0,-24 5 16,5-10-16,-2-7 15,5-5-15,3-7 0,20 6 16,-10-8-16,2-1 16,0-2-1,2-3-15,3 1 0,3-1 31,6 1-31,2 2 0,3 1 16,2 9-16,4-4 16,-4 9-16,9-1 15,0 5-15,3 29 16,-11-1-16,-8 6 16,-5 4-16,-9 1 15,-5 2-15,-6-3 0,-7-3 16,-3-6-16,0-8 15,1-12-15,5-8 16,3-15-16,9-14 16,8 12-16,10 9 15</inkml:trace>
  <inkml:trace contextRef="#ctx0" brushRef="#br0" timeOffset="-180251.13">8967 13047 0,'0'0'0,"4"11"15,-8-22-15,4 11 16,-38 90 0,4-51-16,-25 10 15,-14 1-15,-8-5 16,-30 1 0,111-46-16</inkml:trace>
  <inkml:trace contextRef="#ctx0" brushRef="#br0" timeOffset="-179527.32">8010 13491 0,'0'0'0,"0"0"16,-1 14-16,2-28 16,-9 104-16,1-53 15,-3 3-15,-2-3 16,-2-5-16,-6-1 16,8-19-16,0-1 15,-1-4-15,5-5 16,-10 0-16,-2-3 15,0-5-15,-19-18 16,15 4-16,15 14 16,-7-10-1,0 2-15,3-1 16,-1 3-16,6 4 16,3 4-16,1 1 15,-9-4-15,10 12 16,-7 0-16,0 6 15,1 7-15,-1 2 16,1 3-16,-3-1 0,1-1 16,-2-1-16,1-2 15,0-4-15,0-3 16,5-9-16,-6 5 16,5-10-16,-9 0 15,-1-4-15,-14-24 16,7 5-1,3-5-15,5 3 16,6 1-16,9 22 16,-1-7-16,0 0 15,3 3-15,1 8 16,2 1-16,-3 4 16,2 1-16,-1 3 15,-3 34-15,-2-4 0,-3 6 16,-2 4-16,-7 0 15,-2 1-15,-5-3 16,0-9-16,2-8 16,9-14-16,12-15 0</inkml:trace>
  <inkml:trace contextRef="#ctx0" brushRef="#br0" timeOffset="-179348.91">7613 14377 0,'0'0'15,"-16"-26"-15,16 26 0,0 0 16,24 36-16,-22-36 16,-28-36-16,58 65 15,-28-64-15,-2 19 16,-2 16-16</inkml:trace>
  <inkml:trace contextRef="#ctx0" brushRef="#br0" timeOffset="-179095.31">7677 13315 0,'0'0'0,"0"0"15,0 0-15,0 0 16,0 0-16,0 0 16,-11-26-16,11 26 15,0 0-15</inkml:trace>
  <inkml:trace contextRef="#ctx0" brushRef="#br0" timeOffset="-178609.31">6870 13850 0,'0'0'16,"0"0"-1,0 0-15,0 0 0,2-10 16,-4 20 0,2-10-16,35-21 0,-70 42 15,130-31-15,-86 15 16,12 28-1,-15-1 1,-11 7-16,-12 6 0,-12 5 16,-13 0-16,-8-5 15,-11-3-15,1-11 16,-4-9-16,7-9 16,28-7-16,29-6 0</inkml:trace>
  <inkml:trace contextRef="#ctx0" brushRef="#br0" timeOffset="-177844.72">6530 13801 0,'0'0'0,"0"0"0,0 0 16,0 0-16,0 0 0,0 0 16,0 0-16,0 0 15,0 0-15,0 0 16,0 0-16,0 0 15,0 0-15,0 0 16,0 0 0,0 0-16,-14 11 15,16-22-15,-1-1 16,-3 8-16,-4-4 16,0 8-16,-8 0 15,-24 16-15,1 2 16,0 5-16,0 0 15,2-1-15,4-5 0,-2-6 16,5-4-16,23-6 16,-12 0-16,0-4 15,-2-1-15,1-6 16,2 0-16,0-6 16,3-2-16,3-1 15,0-2-15,3 1 0,2 3 16,0 1-16,3 9 15,0 4-15,-2 1 16,0 5-16,-2 0 16,-7 1-16,-19 20 0,2-1 15,-4 0-15,3 2 16,0-2 0,3-5-16,-4-2 15,3-5-15,-2-4 16,1-5-16,-3-4 15,1-6-15,1-6 16,1-8-16,0-7 16,3-6-16,2-8 15,0-3-15,10-6 0,4-3 16,8-3-16,6-3 16,4-1-16,5 0 15,-8 31-15,-4 31 16</inkml:trace>
  <inkml:trace contextRef="#ctx0" brushRef="#br0" timeOffset="-177644.1">5930 13111 0,'0'0'0,"0"0"0,0 0 16,0 0-16,0 0 15,-22 11-15,-12-11 16,17 1-16,17-1 16</inkml:trace>
  <inkml:trace contextRef="#ctx0" brushRef="#br0" timeOffset="-177089.26">5283 13094 0,'0'0'0,"0"0"0,0 0 16,-12 58-16,4-11 16,-6-1-1,-8 6-15,-5-6 0,-7-3 16,-3-6-16,-2-6 16,-7-5-16,2-7 15,-3-5-15,3-5 16,4-7-16,4-4 0,6-7 15,3-3-15,21 9 32,-8-7-32,3-2 0,0-2 15,3 1-15,2 1 16,4 7-16,-1-6 16,0 11-1,-1 2-15,-4 0 0,-32 5 16,0-1-16,-9 4 15,-2 0-15,-7-2 0,-2 0 16,-7-4-16,-1-2 16,-4-2-16,1-2 15,-1-3-15,4-1 16,1-3-16,7 0 16,0-3-16,8-1 15,2-6 1,11-4-16,18 11 15,21 12-15</inkml:trace>
  <inkml:trace contextRef="#ctx0" brushRef="#br0" timeOffset="-176820">4313 13916 0,'-1'-7'0,"1"7"0,0 0 16,0 0-16,5 56 15,-7-41-15,-11-4 31,6-4-31,7-7 0</inkml:trace>
  <inkml:trace contextRef="#ctx0" brushRef="#br0" timeOffset="-175600.42">10897 15322 0,'-28'1'0,"-11"3"16,8 3-16,-16 3 0,3 0 15,-97 55 17,118-45-32,17-15 15,-6 9-15,2 3 16,2 1-16,1 1 15,-2 5-15,2 0 0,-6 22 16,0-8-16,-5-2 16,-7-3-16,-7-3 15,-11-2-15,-10-2 16,1-4-16,3-6 16,12-8-16,17-5 0,20-3 15</inkml:trace>
  <inkml:trace contextRef="#ctx0" brushRef="#br0" timeOffset="-175399.81">10761 16063 0,'6'12'0,"-12"-24"16,6 12-16,0 0 15,6 13-15,-7-17 16,-15-31 0,3-5-16,-5-9 0,0-7 15,9 28 1,9 28-16</inkml:trace>
  <inkml:trace contextRef="#ctx0" brushRef="#br0" timeOffset="-175152.28">10369 15039 0,'0'0'0,"-63"-24"15,73 25-15,-14-1 16,0 2-16,1 3 0,-10 5 16,-3 35-16,1 1 15,2 7-15,-1 8 16,-1 0-16,1 2 31,-4-3-31,1-3 0,-2-11 16,1-14-1,1-15-15,14-15 0,0-1 16,3-1-16</inkml:trace>
  <inkml:trace contextRef="#ctx0" brushRef="#br0" timeOffset="-174851.42">9818 15356 0,'-7'25'0,"-2"13"0,-13 46 15,5-33 1,-6 3-16,-6-2 15,-6-2-15,-6-6 16,-7-6-16,-5-10 16,-7-7-16,-4-10 15,-10-6 1,-2-7-16,-3-8 16,3-10-16,1-9 15,39 15-15,36 14 0</inkml:trace>
  <inkml:trace contextRef="#ctx0" brushRef="#br0" timeOffset="-173694.6">8570 15295 0,'0'0'0,"0"0"16,0 0-16,5 24 16,0 25-1,-9-28 1,-15 17-16,14-27 0,-28 22 15,5-13-15,-3-6 16,0-7-16,-3-2 16,3-8-16,2-3 15,3-3-15,20 7 16,-10-6-16,3-1 16,-1 0-1,8 6-15,6 3 16,0 0-16,-5-5 15,2 4-15,-8-5 16,9 9-16,1 3 16,-8 0-16,1 5 15,1 6-15,-1 1 16,0 3-16,0-2 0,-4 1 16,-2-3-16,-4-2 15,0-4-15,-28-2 0,11-9 16,1-7-16,0-9 15,2-8-15,3-4 16,-1-7-16,4-4 16,2-7-16,6-3 0,1-2 15,4-4-15,2 1 16,5 4-16,5 2 16,4 3-16,0 3 15,3 4-15,-2 5 16,-2 14-16,-2 19 15</inkml:trace>
  <inkml:trace contextRef="#ctx0" brushRef="#br0" timeOffset="-173462.75">8694 15826 0,'-1'1'16,"-1"4"-16,-2-1 16,-27-6-1,1-9-15,-5-11 16,15 13-16,20 9 0</inkml:trace>
  <inkml:trace contextRef="#ctx0" brushRef="#br0" timeOffset="-173293.3">8100 15786 0,'0'0'16,"50"40"-16,-19-29 15,10 6-15,4-5 16,1-9-16,-24-2 16,-22-1-16</inkml:trace>
  <inkml:trace contextRef="#ctx0" brushRef="#br0" timeOffset="-172776.28">7527 15333 0,'0'0'16,"0"0"-1,6 63-15,19 7 16,-15-31-1,-22 130 17,3-126-32,-3-5 15,-5-3-15,-1-7 16,-7-6-16,-3-9 0,-2-4 16,-4-7-16,-1-7 15,-5-6-15,1-10 16,0-5-16,-1-6 15,2-4-15,1-8 16,4 0-16,2-4 0,8-3 31,6-1-31,6 0 16,7 26-16,4 26 0</inkml:trace>
  <inkml:trace contextRef="#ctx0" brushRef="#br0" timeOffset="-172513.09">7315 15274 0,'0'0'0,"0"0"15,0 0-15,0 0 16,-6 8-16,2-11 16,-1-3-16,1 4 0,4 2 15</inkml:trace>
  <inkml:trace contextRef="#ctx0" brushRef="#br0" timeOffset="-171757.57">6538 15071 0,'32'10'0,"27"23"16,-34-6 0,-13 7-16,-11 9 15,-13 6-15,-17 4 16,-13 5-1,-10-1-15,-6 1 16,1-2-16,1-1 16,6-5-16,9-5 15,11-7-15,14-9 16,13-6-16,3-18 16,6 4-16,7-4 0,27-4 15,-4-7-15,3-4 16,-2-6-16,-5-4 15,-10-2-15,-7-4 16,-12-6-16,-11-5 16,-10 0-16,-12-1 0,-6 1 15,-6-2-15,-6-2 16,0 0-16,1-1 0,6 1 16,3-1-1,4-1-15,7-5 0,6-2 16,4-4-16,7-3 15,5-3-15,6 0 16,5-1-16,2 2 16,2 1-1,1 1-15,1 5 16,-5 5-16,-5 6 16,0 22-16,-2 19 15</inkml:trace>
  <inkml:trace contextRef="#ctx0" brushRef="#br0" timeOffset="-170986.26">5742 14813 0,'0'0'0,"-6"14"16,12-28-16,-50 128 16,21-71-1,-10 3-15,-14 8 16,-11 3-16,-6 0 15,4-14-15,0-11 16,-1-7-16,1-8 0,0-7 16,-2-8-16,-2-7 15,4-6-15,-1-5 16,2-6-16,1-3 16,2-5-16,4-1 15,5-1-15,8 1 16,5 3-1,6 7-15,5 4 16,18 14-16,-8-5 16,3 4-16,2 2 15,-6 4-15,-19 19 16,0 8-16,-4 15 16,-4 6-16,20-24 15,21-26-15</inkml:trace>
</inkml:ink>
</file>

<file path=ppt/ink/ink38.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23T15:18:34.714"/>
    </inkml:context>
    <inkml:brush xml:id="br0">
      <inkml:brushProperty name="width" value="0.05292" units="cm"/>
      <inkml:brushProperty name="height" value="0.05292" units="cm"/>
      <inkml:brushProperty name="color" value="#FF0000"/>
    </inkml:brush>
  </inkml:definitions>
  <inkml:trace contextRef="#ctx0" brushRef="#br0">13714 5115 0,'0'0'16,"1"1"-16,0-1 15,0-1-15,-1-1 16,1 2-16,-3 0 16,1 0-1,-2-1-15,3 1 16,0 0 0,-25 4-16,15-3 15,-12 2-15,-26-1 16,8-1-16,-1 0 15,1 0-15,1 0 16,-2-1-16,1 0 16,-4 1-16,-3 1 0,-2-1 15,-1-1-15,-2 2 16,-4 0-16,-2 1 16,2-3-16,-2-2 0,-2 1 15,-1 1-15,-1 0 16,1 1-16,0-1 15,-3-1-15,-1-1 32,0 2-32,0 0 15,-5-5-15,-1 3 0,-2 0 16,3 1-16,-2-1 16,-2 5-16,0-2 15,-1-1-15,1 0 16,1 0-16,0 0 15,1 1-15,-3-1 16,-1 0-16,3 1 0,-1-1 16,2 0-16,0-1 15,-1 2-15,2-1 16,0 0-16,-2 1 16,1-1-16,0 0 15,0 2-15,1-1 0,0 1 16,1 0-16,0-1 15,-1 1-15,0-2 16,-2 1-16,-1 1 16,-4 2-16,-3 1 15,-1 4-15,-7 5 16,-9 2 0,-11-2-16,56-6 0,53-8 15</inkml:trace>
  <inkml:trace contextRef="#ctx0" brushRef="#br0" timeOffset="13814.78">10292 7440 0,'-33'-9'0,"66"18"15,-132-39-15,22 11 16,36 11-1,-172-10 17,149 15-32,-81 4 15,65 1 1,-7-1 0,1 4-16,-3-1 15,-2 5-15,-3 2 16,-11 3-16,-6 0 15,-5 2-15,-5 4 16,-7-1-16,0 3 16,64-10-16,64-12 0</inkml:trace>
  <inkml:trace contextRef="#ctx0" brushRef="#br0" timeOffset="52959.32">8537 8371 0,'0'0'0,"0"0"16,0 0-16,0 0 15,0 0-15,-11 16 16,22-32 15,-43 60-31,4-11 16,0-7 0,1 3-16,8-2 15,4-2-15,13-19 16,-1 10-16,3 0 15,4-1-15,4-2 16,5-2-16,25 0 16,-2-8-16,-2 0 0,-6-3 15,-20 0-15,9-1 16,1-1-16,-3 2 16,-6 0-16,9 0 15,-14-1-15,11 1 0,-17 0 16,-3 1-16,-3 1 15,3 0-15,-7 5 16,-28 5 0,3-1-16,-3 0 15,5 3-15,6-1 16,6-2-16,-1 3 16,17-11-16,-8 2 15,-2 2-15,-2-1 16,2 0-16,8-5 15,-11 2-15,15-5 16,-11 2-16,12-2 0,1 0 16,-11-5-1,12 4-15,-10-4 0,10 2 16,-7-7-16,2 0 16,0-1-16,3 1 15,-1-2-15,1 0 0,0 0 16,0 0-16,-2-2 15,0-1-15,1-1 16,0-1-16,0-1 16,1-1-16,1-1 15,-1-1-15,1 0 16,0-2 0,0-1-16,-1 1 15,1-2-15,-1-1 16,-1 2-16,2-2 15,0 2-15,2 2 0,2 2 16,-1 1-16,0 1 16,-3 4-16,-3 2 15,4 7-15,2 7 0</inkml:trace>
  <inkml:trace contextRef="#ctx0" brushRef="#br0" timeOffset="53808.16">7840 8314 0,'0'0'16,"0"0"-16,0 0 0,0 0 15,-32 43-15,23-30 16,-27 36 0,7-19-16,-4 1 15,-2 2-15,-5-1 0,-1-1 16,-4 1-16,1-1 0,-2 1 15,-3-3-15,0-2 16,-2-4-16,0-1 16,4-5-16,-1-4 15,0-3-15,-2-5 16,3-4 0,4-4-16,1-3 15,1-2-15,1-2 16,5-6-16,9-2 15,5-4-15,3-2 16,5 0-16,9 17 16,-3-11-16,3-2 15,0-4-15,2 2 0,0-2 16,3 3-16,2 3 16,0 2-16,2 5 15,0 10-15,5-5 16,-4 10-16,10-1 15,1 10-15,-1 3 16,8 26 0,-12-5-16,-8-1 15,-5 4-15,-3-3 16,-6-3-16,-2-3 16,1 0-16,-4-6 15,-6-3-15,-5-6 16,-9-3-16,2-5 15,-4-3-15,-4-6 0,-3-5 16,2-6-16,4-4 16,2-6-16,1-7 0,1-4 15,7-5-15,3-6 16,8-4-16,8-4 16,12-4-16,7 1 15,4-3 1,6 3-16,2-1 15,6 2-15,-3 3 16,-12 24-16,-14 27 16</inkml:trace>
  <inkml:trace contextRef="#ctx0" brushRef="#br0" timeOffset="54293.7">7318 8317 0,'9'-3'0,"-18"6"0,9-3 15,0 0-15,54-30 16,-41 17-16,-1-2 15,1 0-15,-1-3 0,-2-1 16,-3 2 0,-5 0-16,-7 0 0,-7 5 15,-7 4-15,-25 8 16,7 6-16,-6 5 16,2 1-16,6 0 15,7-4 1,1 0-16,15-5 15,12-3-15</inkml:trace>
  <inkml:trace contextRef="#ctx0" brushRef="#br0" timeOffset="55243.6">6567 8242 0,'0'0'0,"0"0"0,0 0 15,69-3-15,-25-10 0,33-2 32,-37 7-32,-3 4 15,0 0-15,-11-1 16,-18 1-16,10 0 16,-18 4-16</inkml:trace>
  <inkml:trace contextRef="#ctx0" brushRef="#br0" timeOffset="55798.49">6041 8433 0,'1'3'0,"-4"-16"15,3 13-15,12 56 16,-10-35-16,-1 3 16,-4 1-16,-10 24 0,-5-16 15,-39 20 1,26-32-16,6-8 16,-3-1-16,-2-3 15,-5-5-15,5-3 16,4-4-16,20 3 15,-10-3 1,0-1-16,-1-1 16,-1 0-16,-2-1 15,0 1-15,11 5 16,-11-1-16,14 2 16,-12 4-16,1 4 15,7 4-15,3 5 16,2 2-16,1 3 0,3 0 15,1-4-15,2-4 16,-2-15-16,0 0 0</inkml:trace>
  <inkml:trace contextRef="#ctx0" brushRef="#br0" timeOffset="56014.82">5866 8458 0,'9'2'15,"-4"-5"-15,-6 4 16</inkml:trace>
  <inkml:trace contextRef="#ctx0" brushRef="#br0" timeOffset="57905.4">6512 6341 0,'0'0'0,"0"0"16,0 10-16,0-20 15,0 10 1,-57 59 0,39-44-16,0 0 0,5 0 15,3 0-15,5-2 16,5 0-16,6-10 15,5 8-15,8-6 16,1-1-16,27-3 16,-33 1-1,9-2-15,-3 1 16,-13 0-16,8 2 16,-18 1-16,-2-3 15,0 8-15,-30 9 16,0-6-16,-5 2 15,3-4-15,-1 2 16,3-5-16,4-5 0,4-3 16,22 1-16,-11-4 15,3-2-15,0-4 16,0-2-16,2-3 16,0-5-16,6-1 15,1-3-15,3-3 0,3-25 16,0 12-16,0 0 15,0 3-15,-1 4 16,-2 5-16,0 21 0,0-8 16,-1-3-1,0 2-15,-1 1 0,1 2 16,0 9-16,-2-6 16,1 10-1,-1 0-15,0 0 16,-2-4-16,6 4 15</inkml:trace>
  <inkml:trace contextRef="#ctx0" brushRef="#br0" timeOffset="58607.54">5962 6264 0,'0'0'15,"-12"10"-15,24-20 16,-63 54-16,24-17 16,-5 6-16,-6 5 0,-1 1 15,-8 0-15,0 1 16,-4-2-16,-1-1 15,-5-1-15,1-3 16,-1-5-16,0-3 0,0-6 16,3-4-16,-45 2 15,56-19 1,3-3-16,4-5 16,5-4-16,4-6 15,7-2-15,7-4 16,6-1-16,7-3 0,0 24 15,1-13-15,2-2 16,2 1-16,-1 2 16,3 1-16,2 3 15,-3 14-15,7-7 16,-6 10-16,8 3 16,-1 6-1,-6 7-15,-9 28 16,-4-10-16,-7 0 15,-6-4-15,-3-2 16,-5-5-16,-4-1 16,-2-2-16,-8-6 15,3-3-15,-2-5 16,1-4-16,0-4 0,1-4 16,1-5-16,-2-5 15,6-6-15,1-7 16,10-6-16,4-4 15,6-4-15,3-4 16,5-1-16,9-1 0,2 0 16,7-1-1,1 2-15,4-1 16,-9 25-16,-11 21 16</inkml:trace>
  <inkml:trace contextRef="#ctx0" brushRef="#br0" timeOffset="59140.45">5437 6305 0,'0'0'0,"0"0"16,0 0-16,64-41 15,-44 29-15,1 1 16,25-30 15,-39 29-31,-10 1 16,-27 0-16,-7 7 16,-4 4-16,-10 0 15,-1 2-15,25 0 0,27-2 16</inkml:trace>
  <inkml:trace contextRef="#ctx0" brushRef="#br0" timeOffset="59309.7">4968 6240 0,'0'0'15,"63"-44"-15,-33 28 0,9-2 16,-2 3-1,-8 2-15,-14 7 16,-15 6-16</inkml:trace>
  <inkml:trace contextRef="#ctx0" brushRef="#br0" timeOffset="59895.93">4306 6489 0,'0'-6'0,"0"7"15,0 4 1,0-5-16,-5 60 31,-1-45-31,0 2 0,-3-3 16,-1-2-16,1-8 16,-6 6-16,9-7 15,-13 3-15,10-6 16,-15 3-1,15-4-15,-18 2 16,4-1-16,14 1 16,-16 3-16,2 1 15,5 2-15,0 2 16,3 2-16,2 0 16,2-1-16,10-8 15,-3 4-15,4-6 0,0 0 0</inkml:trace>
  <inkml:trace contextRef="#ctx0" brushRef="#br0" timeOffset="60127.74">4214 6352 0,'0'-3'0,"1"17"16,-3-48-16,4 68 16,-7-91-1,4 56-15,1 0 0,-4-9 16,4 10 0</inkml:trace>
  <inkml:trace contextRef="#ctx0" brushRef="#br0" timeOffset="60544.72">3826 6640 0,'0'0'0,"0"0"16,-12-14-16,11 11 16,14 20-1,-13-17-15,-32-43 16,26 30-16,7 10 16,-3-9-16,4-1 15,3 13-15,-1 1 16,-1 3-16,7-2 15,-1 6-15,0 6 16,-3 6-16,-5 2 16,-9 23-16,-7-11 15,-6-4-15,-1-4 32,-1-4-32,-4-7 0,-1-9 15,2-9-15,0-13 16,12 9-16,14 7 15</inkml:trace>
  <inkml:trace contextRef="#ctx0" brushRef="#br0" timeOffset="60961.55">4306 5823 0,'0'0'0,"0"0"0,0 0 16,0 0-16,0 0 16,11 26-16,-29 18 15,-5-6-15,-13 2 16,-1 0-16,-8-4 15,0-4-15,-7-5 0,0-3 16,1-5-16,-2-3 16,1-3-16,-1-5 15,4-7-15,4-2 16,6-7-16,1-4 16,1-7-16,5-4 15,3-2-15,5-3 0,8-2 16,4 0-16,8-1 15,4-1-15,4-4 16,2-1-16,-3 16 16,-3 21-16</inkml:trace>
  <inkml:trace contextRef="#ctx0" brushRef="#br0" timeOffset="61262.46">3871 5634 0,'0'0'0,"31"-27"16,2 1-16,-2 4 15,3-7 1,-21 16-16,-2 2 15,-3-3-15,-5 3 16,-8 9 0,-1-5-16,-34 13 15,1 5-15,-5 9 16,-3 3-16,4 6 16,-1-3-16,5-2 15,18-13-15,21-11 16</inkml:trace>
  <inkml:trace contextRef="#ctx0" brushRef="#br0" timeOffset="61569.84">3197 6144 0,'0'0'0,"0"0"16,27 18-16,-54-36 15,92 77 1,-49-13-16,-7-3 15,-61 137 1,37-148 0,15-32-16</inkml:trace>
  <inkml:trace contextRef="#ctx0" brushRef="#br0" timeOffset="107128.74">6721 10766 0,'0'-2'0,"-1"2"16,-1-2-16,2-1 15,-1-2 1,1 1-16,-1-4 16,9 35-16,-8-27 15,-10-54 1,10 51-16,1-5 16,-1 5-16,0 3 15,1-2-15,-1-6 16,0 7-16,0-1 15,0 2-15,0 0 0,0 0 16,0 0-16,0 0 16,0 0-16,0 0 15,0 0-15,0 0 16,0 0-16,0 0 16,0-1-16,-1 1 15,1-7 1,-3 4-16,1 1 15,-7-5-15,-22-2 16,0 1-16,-4 0 16,9-2-16,1-3 15,20 9-15,-8-7 0,-14-19 16,5 3-16,0-1 16,6-1-16,4-1 0,7 1 15,1 0-15,3 22 16,0-13-16,1-1 15,1-1-15,0 2 16,-1-1-16,0 3 16,0 4-16,-1 12 31,-1-6-31,1 9 0,1 4 16,-3 1-16,1 7 15,-1 30-15,0-5 16,-1 2-16,0 0 15,2-2-15,3 0 16,-1-4-16,-2-4 16,0-24-16,-2 12 0,-3-2 15,0-1-15,-1-3 16,3-10-16,-9 7 16,-21-10-16,1-5 15,-2-5-15,8-2 16,1 0-16,20 9 15,-11-6-15,1 0 0,-2-1 16,10 6-16,9 5 16,0 0-16,-8-2 15,1 2-15,-8-4 16,15 8-16,-7 3 16,4 4-16,0 5 15,2-2 1,-5 3-16,-2-3 15,-4-1-15,-4-2 16,-2-2-16,-4-2 0,0-3 16,-25-4-16,12-4 15,25 2-15,-10-1 16,4-4 0,5-2-16,0 2 0,11 7 0,0 0 15,-3-3-15,-3-5 16,8 8-16,-1 3 15,4 2-15,1 2 16,5 7-16,17 24 16,-8-4-16,-3 1 15,-7 1 1,-7-2-16,-4 0 16,-7-1-16,-4-2 15,-8-3-15,-9-4 16,-10-5-16,0-7 15,-8-5-15,-5-7 16,-4-6-16,3-7 16,1-7-16,0-8 0,5-5 15,6-9-15,9-4 16,12-10-16,12-4 16,14-5-16,-4 33 0,-2 32 15</inkml:trace>
  <inkml:trace contextRef="#ctx0" brushRef="#br0" timeOffset="107498.72">6773 10070 0,'0'0'0,"0"0"16,0 0-16,0 0 15,0 0 1,0 0-16,0 0 16,0-15-16,3 3 15,-2 7-15,-1 5 0</inkml:trace>
  <inkml:trace contextRef="#ctx0" brushRef="#br0" timeOffset="107815.29">7018 9668 0,'-1'0'0,"-3"6"15,1-3-15,2 0 16,0-1-16,2 0 16,-2 0-16,4-2 15,1-2-15,0 2 16,1-4-16,5-1 0,-5 2 15,7-4-15,-8 4 16,8-7-16,-9 4 16,5 0-16,-8 6 0</inkml:trace>
  <inkml:trace contextRef="#ctx0" brushRef="#br0" timeOffset="108501.72">6764 10482 0,'9'-6'15,"-30"17"-15,66-38 16,-31 16-16,1 0 0,-4 0 15,0-2-15,-1-1 16,-6 4 0,-7 10-16,-5 1 15,-2-3-15,-26 17 16,4 3-16,0 8 16,-4 0-1,2 5-15,3-4 16,7 0-16,7-4 15,15-19-15,6 21 16,0-20-16,9 4 16,26 2-16,-3-5 15,6-4-15,4-2 16,-3-1-16,-16 0 0,-21 0 16,-2-1-16,-4 2 15</inkml:trace>
  <inkml:trace contextRef="#ctx0" brushRef="#br0" timeOffset="109389.06">7232 9458 0,'0'0'0,"0"0"16,0 0-16,0 0 16,0 0-16,0 0 15,24 24-15,-48-48 16,8 129 0,-10-65-16,-229 198 31,188-184-31,-5-1 15,3 0-15,-3-4 16,4-3-16,1-6 16,5-4-16,5-4 15,5-6-15,11-8 16,12-13-16,12-11 16,13 3-1,4 3-15,0 0 16</inkml:trace>
  <inkml:trace contextRef="#ctx0" brushRef="#br0" timeOffset="109806.03">6896 9511 0,'-1'3'16,"2"-9"-16,-1 6 0,-129 146 31,66-100-31,-9 3 16,-9-1-16,-5-8 0,43-20 15,43-20-15</inkml:trace>
  <inkml:trace contextRef="#ctx0" brushRef="#br0" timeOffset="110454.78">5917 11364 0,'-9'0'0,"83"-20"16,33-20-1,-45 11 1,3-6-16</inkml:trace>
  <inkml:trace contextRef="#ctx0" brushRef="#br0" timeOffset="110809.18">5549 10124 0,'0'0'0,"0"0"15,0 0-15,0 0 16,0 0-1,-9-6 1,7 7-16</inkml:trace>
  <inkml:trace contextRef="#ctx0" brushRef="#br0" timeOffset="111442.42">4947 10515 0,'0'0'0,"0"0"0,0 0 16,0 0-16,0 0 15,0 0 1,0 0 0,0 0-16,0 0 0,0 0 15,-17 7-15,34-14 16,-17 7-1,0 0-15,0 0 16,0 0-16,-48-25 16,52 22-16,2-5 15,0 10-15,7-4 16,-1 10-16,6 27 16,-16 4-16,-9 9 15,-6 4-15,-5 1 0,-9 1 16,-5-4-16,-3-5 15,1-11-15,-1-14 16,-4-17-16,21 0 0,18-3 16</inkml:trace>
  <inkml:trace contextRef="#ctx0" brushRef="#br0" timeOffset="111780.75">4443 10394 0,'0'0'0,"0"0"16,2 2-16,11 29 31,-6-14-31,5 32 16,-3-9-16,-5 1 0,-4 1 16,-1-4-16,-1-6 15,-1-27-15,-1 12 31,1-11-31,3-6 0</inkml:trace>
  <inkml:trace contextRef="#ctx0" brushRef="#br0" timeOffset="112360.46">5166 9923 0,'-11'3'0,"-54"12"16,22-10-1,-5-3 1,1-1-16,-4 1 0,-2-2 16,-1 0-16,1 3 15,2 0-15,4 3 16,0 2-1,5 2-15,2 6 16,6 2-16,5 5 16,2 0-16,2 0 15,2-2-15,18-17 16,2 0-16,3-4 16</inkml:trace>
  <inkml:trace contextRef="#ctx0" brushRef="#br0" timeOffset="112583.17">4237 10403 0,'0'0'0,"0"0"15,0 0 17,-23 31-32,15-19 15,-4 4-15,-18 21 16,5-5-16,-1 2 15,-4 3-15,1-1 0,-2-4 16,-2-9-16,-1-12 16,4-15-16,8-8 15,9 6-15,13 6 0</inkml:trace>
  <inkml:trace contextRef="#ctx0" brushRef="#br0" timeOffset="112861.8">3997 9864 0,'2'94'0,"0"-59"0,1 10 16,-3 4-16,1-1 16,-2 1-16,1 0 0,-3-5 15,-5-9 1,-5-9-16,8-12 0,5-14 16</inkml:trace>
  <inkml:trace contextRef="#ctx0" brushRef="#br0" timeOffset="113369.85">3641 10281 0,'-21'-14'0,"8"5"15,-29-28 1,30 23 0,4 1-16,3-3 15,3 1-15,7-14 16,2 16-16,4 1 16,3 3-16,5 3 15,2 4-15,2 3 16,1 4-16,0 2 15,-1 2-15,0 1 0,-4 1 32,-4 1-32,-4 1 15,-8 0-15,-20 18 16,-8-5-16,-7-1 16,-3-2-16,-5 0 15,-2-2-15,3-1 16,5 1-16,2-3 0,2 2 15,4 1-15,5 4 0,5 2 16,4 4-16,2 6 16,6 5-16,5 8 15,2 10-15,3 9 16,-2 8-16,-4-1 16,2-38-16,-2-38 15</inkml:trace>
  <inkml:trace contextRef="#ctx0" brushRef="#br0" timeOffset="114172.43">8387 11550 0,'0'0'0,"0"0"0,0 0 15,0 0-15,0 0 16,0 0-16,0 0 16,-40 19-16,21-21 0,78-15 15,-59 17 1,-108-6-16,108 2 15,-4-13 1,5 4-16,5 12 16,4-9-16,-3 13 15,11-6-15,-3 9 0,-1 5 16,-3 6-16,1 29 16,-15-1-16,-13 2 15,-18 4-15,-11 0 16,-15-5-16,-6-11 15,32-15-15,34-20 0</inkml:trace>
  <inkml:trace contextRef="#ctx0" brushRef="#br0" timeOffset="116495.43">7977 11358 0,'2'0'0,"-19"6"15,17-6-15,0 0 16,0 0-16,0 0 0,57-9 15,-114 18-15,57-9 16,0 0 0,56 54-16,-75-20 15,-9 2-15,-3 3 16,-6-2-16,0-1 16,-2-1-16,-3-3 0,4-3 15,-2-5-15,1-2 16,0-5-16,1-3 15,2-9-15,4-4 16,0-4-16,5-3 16,-1-2-16,21 4 15,-10-6-15,-2-1 16,0-1 0,1-3-16,0 0 15,3 1-15,0 3 16,12 8-16,-8-3 0,8 7 15,0 4-15,-8-1 16,0 5-16,2 4 16,-2 2-16,1 0 0,0 1 15,-2-2-15,2-2 16,5-10 0,-10 5-16,8-11 0,-13 2 15,-16-26-15,11-1 16,5-6-16,-2-5 15,3-3 1,1-3-16,0 1 16,3-1-16,1 2 15,3 4-15,1 3 16,2 5-16,7 25 16,-2-9-16,1 0 15,1 10-15,-1-4 16,2 3-16,1 9 0,0 3 15,2 3-15,3 30 16,-2-2-16,-4 3 16,-6 1-16,-2-2 15,-3-7-15,0-2 16,-1-6-16,6-18 16,-9 7-16,1 0 0,-4-3 15,-2-4-15,-4-1 16,2-4-16,0-2 15,1-3-15,0-1 0,0 0 16,2-4-16,2 4 16,12 5-16,-9-4 15,12 8 1,0 0-16,-5 3 16,3 5-16,4 3 15,1 0-15,0 1 16,-1-2-16,-2-3 15,-1-6-15,-5 5 16,2-9-16,-10 4 16,-3-4-16,0-4 0,-3-2 15,0-1-15,0 0 16,-1-1-16,4 1 16,1 0-16,18 7 15,-5-2-15,-11-2 16,14 7-16,4 0 15,-6 1 1,5 4-16,7 6 16,6 2-16,11 22 15,-6-7-15,-4 3 16,-4-1-16,-4 1 16,-4-4-16,-7-2 15,-6-4-15,-11-3 16,-4-6-16,-5-6 0,-5-7 15,-6-4-15,-5-6 0,1-5 16,5-4-16,2-4 16,3-7-16,14-7 15,8-10-15,14-5 16,12-6-16,-7 27 16,-6 29-1</inkml:trace>
  <inkml:trace contextRef="#ctx0" brushRef="#br0" timeOffset="116843.3">7377 11346 0,'0'0'16,"0"0"-16,0 0 0,0 0 15,-7 6 1,5-8 0,1 0-16,-1-5 15,0 4-15</inkml:trace>
  <inkml:trace contextRef="#ctx0" brushRef="#br0" timeOffset="117159.9">7750 10716 0,'-51'35'15,"15"-22"-15,1 3 16,-78 35 0,45-22-16,-8 2 15,2-3-15,-2-2 16,3-2-16,6-7 0,8-7 16,17-12-16,16-11 0,9-11 15,14-7 1,1 14-16,2 17 0</inkml:trace>
  <inkml:trace contextRef="#ctx0" brushRef="#br0" timeOffset="117313.65">7391 10616 0,'0'0'0,"0"0"0,-37 63 16,1-37-16,-18 14 15,-12 6 1,-7 0-16,-3-6 16,38-20-16,38-20 15</inkml:trace>
  <inkml:trace contextRef="#ctx0" brushRef="#br0" timeOffset="117645.86">6826 12117 0,'0'0'0,"24"17"0,-48-34 15,69 33-15,-90-32 16,181 4-16,-82-11 16,59-64-1</inkml:trace>
  <inkml:trace contextRef="#ctx0" brushRef="#br0" timeOffset="117915.49">6173 11426 0,'0'0'0,"0"0"15,0 0-15,-4 3 16,6-2-16,-2-1 0,0 0 15</inkml:trace>
  <inkml:trace contextRef="#ctx0" brushRef="#br0" timeOffset="141694.32">7464 12581 0,'1'3'0,"-4"-12"0,3 9 16,0 0-1,0 0-15,0 0 16,0 0-16,-17 57 0,1-43 31,-20 17-31,8-5 16,1 1-16,0 1 0,-12 24 31,30-26-31,8-20 0,1 11 16,5-2-16,22 15 15,-22-23-15,34 15 16,-7-9-16,1-3 0,-24-8 16,9 2-16,2-1 15,0-3-15,-1 0 16,-12-1-16,15-2 16,-17-1-16,11-2 15,-15 3-15,7-6 16,-11 6-1,3-6-15,-7 8 16,-4-5-16,1 8 16,-11-4-16,-3 4 15,0 5-15,0 0 16,-20 8-16,6-1 16,1 2-16,6-2 15,4-2-15,21-9 0,-11 4 16,-2-1-16,-1 1 15,0 0-15,-2 0 16,1-3-16,0-1 16,1-3-16,9-2 15,-13 0-15,3-4 0,3-2 16,1-3-16,2-1 16,1-3-16,0-3 15,-12-22-15,10 9 0,4-2 16,1-2-16,3-1 15,2-1-15,-2 0 16,3 1-16,-2-3 16,3 2-1,1-1-15,0 1 16,0 3-16,0 2 16,1 1-16,2 25 15,-2-13-15,0 0 16,0-1-16,-3 1 15,1 1-15,-1 0 16,2 10-16,3 8 0</inkml:trace>
  <inkml:trace contextRef="#ctx0" brushRef="#br0" timeOffset="142612.91">6533 12579 0,'0'0'15,"0"0"-15,0 0 16,-29 51-16,19-35 15,-3 0-15,-17 20 16,5-4-16,-5 3 16,-4 1-16,-3-1 15,-2-1-15,-1-2 0,-7 0 16,4-1-16,-7-1 16,0-3-16,-3-4 15,-1-3-15,0-6 16,-1-2-16,0-3 15,0-2-15,1-6 16,0-2-16,0-4 0,2-4 16,6-4-16,3-2 15,6-3-15,3-2 16,4-2-16,8-1 0,7 2 16,3-4-16,9 18 15,-2-11-15,4-1 16,2 0-1,2-2-15,5 1 16,3 3 0,1 4-16,5 2 0,-1 7 15,-6 7-15,7 0 16,1 6-16,-5 5 16,-4 5-16,-3 26 15,-7-9-15,-10-1 0,-4 0 16,-8-1-16,-6-3 15,-4 0-15,-4-3 16,-4-5-16,-2-5 16,-4-7-16,-2-5 15,0-6-15,3-6 16,0-6 0,2-5-16,5-9 15,-2-5-15,9-9 16,5-3-16,5-4 15,3-1-15,4-5 16,5 2-16,10-4 0,5-2 16,2 2-16,0-1 15,-2 28-15,-5 28 16</inkml:trace>
  <inkml:trace contextRef="#ctx0" brushRef="#br0" timeOffset="143468.96">5932 12519 0,'0'0'0,"0"0"0,0 0 16,0 0 0,0 0-16,22-50 15,-22 32-15,-1-3 16,-2 1-16,-3-1 16,-3 2-16,-6 3 15,-1 2-15,-5 4 0,-29 6 16,11 7-16,0 2 15,3 5-15,0 1 16,6 0-16,-1 0 16,25-11-16,-13 4 15,-3 0-15,13-4 16,9 0 0</inkml:trace>
  <inkml:trace contextRef="#ctx0" brushRef="#br0" timeOffset="143669.63">5237 12381 0,'1'-1'15,"-1"1"-15,0 0 0,0 0 0,0 0 16,0 0 0,36-37-16,-3 20 15,5 0-15,-1 3 0,-1-1 16,-4 1-1,-4-1-15,-15 8 0,-13 7 16</inkml:trace>
  <inkml:trace contextRef="#ctx0" brushRef="#br0" timeOffset="144218.1">4368 12546 0,'0'0'16,"0"0"-1,0 0-15,0 0 0,0 0 0,34 45 16,-26-30 0,-2 2-16,1 1 0,-4 1 15,-1-1-15,-1-3 16,-4-1-16,-2-9 15,-4 7-15,-1-12 16,-9 7-16,-2-4 16,-27-7-16,13 0 15,23 2-15,-10-3 0,1 1 0,3 1 16,0 1-16,10 2 16,-12 0-16,15 5 15,-14 4-15,6 7 16,-4 25-16,2-6 15,2 1-15,2-6 16,8-24 0,-4 6-16,1-5 15,6-9-15,1-2 16,-2 2-16,1 2 16</inkml:trace>
  <inkml:trace contextRef="#ctx0" brushRef="#br0" timeOffset="144449.97">4249 12079 0,'0'0'0,"0"0"16,-1-2-16,2 4 16,-1-2-16,0 0 15</inkml:trace>
  <inkml:trace contextRef="#ctx0" brushRef="#br0" timeOffset="145753.85">8527 14107 0,'0'0'0,"0"0"0,0 0 0,0 0 15,0 0-15,-48 41 16,41-41-16,-10 0 15,8-3-15,-28-10 16,33 8 0,-10-7-16,5 1 15,9 6 1,-3-7-16,5 7 16,0-8-16,4 10 15,7-7-15,-4 10 16,12-2-16,0 4 15,0 6-15,-2 4 16,-5 6-16,-3 3 16,-9 27-16,-12-9 0,-13 0 15,-16-1-15,-14-3 16,-13-6-16,-4-10 16,3-8-16,8-14 0,29 2 15,30 1-15</inkml:trace>
  <inkml:trace contextRef="#ctx0" brushRef="#br0" timeOffset="146493.21">7766 13810 0,'0'0'0,"0"0"0,-43 45 15,36-35-15,0 3 16,-1 2-16,1 4 15,1-1-15,0 1 16,5 4-16,5-2 0,20 17 16,3-13-16,3-3 31,1-7-31,1-6 16,-28-6-16,12 1 0,-3-2 15,-8-1-15,6 2 16,-11-5-16,-2 2 15,-4-1-15,-4 1 16,-1 1 0,-34 1-16,13 1 0,-5 2 0,4 2 15,3 3-15,25-7 16,-12 5-16,2 5 16,-1 0-16,3 3 15,-2 5-15,5-1 16,2 4-16,-5 25 15,6-8 1,-2 2-16,-1 3 16,-6-1-16,-2 3 15,-5 1-15,-3 1 16,-3 4-16,-4 0 16,-5 0-16,-1-3 15,-1-4-15,3-5 16,0-6-16,4-8 0,0-10 15,5-7-15,22-11 16,-23-11-16,22 8 16,-11-37-16,6 2 15,-1-5-15,4-8 16,-3-2-16,4-5 16,4 29-16,4 29 0</inkml:trace>
  <inkml:trace contextRef="#ctx0" brushRef="#br0" timeOffset="147041.57">6771 14312 0,'0'0'0,"0"0"16,0 0-16,0 0 15,0 0-15,0 0 16,0 0-16,0 0 15,-34 45-15,31-45 16,1 0-16,0-1 16,-3-2-16,-7 2 0,0-8 15,0-3-15,3-5 16,1-3-16,3-2 16,4 1-16,4 0 15,4 1-15,3 1 16,3 4-16,1 4 15,1 4 1,-4 8-16,8 1 16,-1 5-16,0 6 15,-3 4-15,8 22 16,-10-6-16,-5 2 16,-8-1-16,-7-3 15,4-25-15,-21 23 16,17-25-16,-33 9 0,5-9 15,-7-7-15,1-8 16,-4-7-16,4-8 16,2-6-16,4-7 15,3-5-15,3-7 16,5-1-16,4-5 0,6-1 31,4-2-31,6-1 0,1 2 16,9-1-16,0 0 15,-2 30-15,-4 30 16</inkml:trace>
  <inkml:trace contextRef="#ctx0" brushRef="#br0" timeOffset="147242.15">6714 13442 0,'-1'3'0,"2"-6"0,-1 3 15,-14 15-15,0-8 16,14-7-16,0 0 0</inkml:trace>
  <inkml:trace contextRef="#ctx0" brushRef="#br0" timeOffset="147797.07">5886 14034 0,'5'26'0,"-10"-52"15,20 85-15,-5-15 16,-7-1-16,-7 1 16,-13 2-1,-7 0-15,-7 0 16,-6-2-16,8 0 15,2-3-15,6-1 16,6-2-16,7-2 16,8-1-16,9-1 15,8 0-15,7-1 16,3 1-16,-1 1 0,5 2 16,-4-1-16,-3-3 15,-6-1-15,-9-3 16,-8-2-16,-11-2 15,-13-4-15,-9-4 16,-10-5-16,-4-7 16,-5-8-16,-1-6 0,0-7 15,-1-8-15,7-9 16,1-6-16,8-7 0,8-10 16,8-10-16,8-10 15,13-6-15,7-6 16,9-4-16,0 0 15,-7 46 1,-9 46-16</inkml:trace>
  <inkml:trace contextRef="#ctx0" brushRef="#br0" timeOffset="147975.57">5826 13530 0,'0'0'0,"0"0"16,0 0-16,0 0 16,0 0-16,5-1 15,-5 1-15,0 0 0</inkml:trace>
</inkml:ink>
</file>

<file path=ppt/ink/ink39.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23T15:24:26.818"/>
    </inkml:context>
    <inkml:brush xml:id="br0">
      <inkml:brushProperty name="width" value="0.05292" units="cm"/>
      <inkml:brushProperty name="height" value="0.05292" units="cm"/>
      <inkml:brushProperty name="color" value="#FF0000"/>
    </inkml:brush>
  </inkml:definitions>
  <inkml:trace contextRef="#ctx0" brushRef="#br0">5088 12110 0,'-54'34'0,"33"-27"15,-7-1-15,-18-1 16,-7-2-16,-11-7 0,-11-3 16,-9-9-16,-111-31 15,-152-62 17,222 64-32,1-4 15,0-5-15,5-3 16,8-2-1,9-6-15,5-3 16,10-5-16,10-3 16,8-3-16,11-3 15,11-6-15,15-2 16,7-4-16,10 0 16,12-2-16,13 1 0,11-3 15,12 0-15,7 3 0,15 0 16,5 4-16,12 3 15,5 5-15,12 8 16,5 4-16,12 8 16,2 7-16,3 8 15,8 7-15,6 10 32,3 8-32,0 10 0,2 11 15,4 13-15,4 15 16,0 9-16,3 12 15,0 13-15,-4 9 16,-2 8-16,-5 12 16,-3 11-16,0 7 15,-7 11-15,-12 6 0,-7 10 16,-5 4-16,-12 6 16,-13 2-16,-23 3 15,-14-3-15,-27 2 16,-26-4-16,-33-1 15,-24-6-15,-35-2 16,-36-6 0,-39-6-16,-42-3 15,-35-3-15,-35-11 16,150-52-16,148-54 16</inkml:trace>
  <inkml:trace contextRef="#ctx0" brushRef="#br0" timeOffset="23963.58">28141 13770 0,'0'0'32,"0"0"-32,0 0 15,0 0-15,0 0 0,0 0 16,0 0-16,0 0 16,-176 10-16,137-6 15,-3 1-15,1 0 16,-3-1-1,-7-1 1,-13 3-16,-7-1 16,-10 1-1,-12 0 1,-8 0 0,1-1-16,17-3 15,10 2-15,17-1 16,8 1-16,8 0 15,-2-1-15,7 0 32,-9-3-32,0 2 15,2 0 1,2 6 0,-4-4-16,1 1 15,6 0-15,6 1 16,2 2-16,19-8 15,-32 11-15,7-4 0,1-1 16,7-7-16,11 1 0,16 0 16</inkml:trace>
  <inkml:trace contextRef="#ctx0" brushRef="#br0" timeOffset="62992.62">11436 13939 0,'0'0'15,"0"0"-15,0 0 16,0 0-16,0 0 16,-109 14-16,62-16 15,-8 0 1,-8-3-16,-6 1 16,-5 0-16,-8 1 0,-4 0 15,-5 1 1,1 2-16,1 0 0,0 2 15,6 1-15,2-1 16,8 2-16,8 1 16,12 2-16,11-2 0,12 0 15,32-8-15,-2 3 16,0 0-16</inkml:trace>
  <inkml:trace contextRef="#ctx0" brushRef="#br0" timeOffset="63594.48">13137 13856 0,'0'0'0,"0"0"0,0 0 16,0 0-16,-59 25 15,42-16 1,-26 11-16,2-7 16,-112 22-1,99-29 1,-5 0-16,0-3 15,0-1-15,3 0 16,1-2-16,8 2 16,0-1-16,7 1 0,0-1 15,6 1-15,4-1 16,24-1-16,-4 1 16,2 0-16,3 1 15,-15 1-15,17 0 16,-11 3-16,12-3 15,-7 3 1,8-2-16,-3 5 16,4-9-16,-1-3 15,1 3-15,0 0 0</inkml:trace>
  <inkml:trace contextRef="#ctx0" brushRef="#br0" timeOffset="64713.67">8889 14034 0,'-64'10'0,"50"-12"16,-9 1-16,-5-2 16,-13 3-16,-7-3 0,-129-7 31,110 6-31,-4 2 16,-3-2-16,-3 0 15,2 0-15,1 1 16,1-1-16,5 2 0,3 0 31,2-1-31,3 1 16,3 1-16,3 1 0,1 0 15,5 0-15,4 0 16,4 0-16,1-1 16,2-2-16,2-1 15,1 4 1,-1 2-16,5 1 0,-1 3 0,-1-1 15,0-6-15,9-9 16,9 5-16,14 5 16</inkml:trace>
</inkml:ink>
</file>

<file path=ppt/ink/ink4.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23T12:40:54.932"/>
    </inkml:context>
    <inkml:brush xml:id="br0">
      <inkml:brushProperty name="width" value="0.05292" units="cm"/>
      <inkml:brushProperty name="height" value="0.05292" units="cm"/>
      <inkml:brushProperty name="color" value="#FF0000"/>
    </inkml:brush>
  </inkml:definitions>
  <inkml:trace contextRef="#ctx0" brushRef="#br0">20568 6553 0,'0'0'0,"0"0"16,0 0-1,0 0 1,-10-1-16,6 1 16,18 1-1,-14-1-15,0 0 16,-105-1-16,60 4 16,6 2-16,4-3 15,0 2-15,4-1 0,0 0 16,-2 1-16,2 0 15,-1-1-15,0 1 16,0-1-16,-1-1 16,0 0-16,-1-1 15,0 2-15,1-2 16,1 2-16,-2 0 0,1-1 16,1 0-16,5 1 15,-2 0-15,21-2 16,-11-1-16,-1 2 15,0 0-15,-2 1 16,-2-1-16,-22 5 16,25-5-1,21-2-15</inkml:trace>
  <inkml:trace contextRef="#ctx0" brushRef="#br0" timeOffset="60183.1">19502 11119 0,'2'-8'0,"-2"8"15,0 0-15,0 0 0,0 0 16,0 0-16,0 0 16,0 0-16,-3 12 15,6-24-15,-11 34 16,2-15-16,1-6 16,-10 6-1,-2-2-15,-6-3 16,-26 3-16,8-4 15,-3-1-15,1 0 16,-3 0-16,3 2 16,-3 1-16,0-3 15,-1 1-15,-4 1 16,0 0-16,-12 2 16,-5-2-16,-1-2 15,7 1-15,-1-1 16,4 4-16,4 1 15,-1 0-15,1-4 16,0-1-16,-2 0 16,0 2-1,0 1 1,-7-1 0,-13-5-16,-11-3 15,6 0-15,13 3 16,6 4-16,6 4 15,4-1-15,2 0 0,0-3 16,1-3-16,2-1 16,-1-2-16,0 1 15,-1 2-15,-4-1 0,4 4 16,-7 1-16,0 0 16,-7-4-16,-3-4 15,34 5-15,33 1 16</inkml:trace>
  <inkml:trace contextRef="#ctx0" brushRef="#br0" timeOffset="-158988.58">24229 11167 0,'0'1'0,"-2"2"0,3-4 15,-1 1 1,-2 2-16,0 1 16,11-17-16,-9 14 15,0 0 1,0 0-16,-59 31 16,37-25-16,-18 1 15,-1-3-15,-2-3 16,-2-1-16,0-1 0,-3-1 15,-2 0-15,2 0 16,-4-1 0,-13 0-16,-6-1 15,1 1-15,3-2 16,3 2-16,-3-1 16,8 1-16,-7-2 0,6 2 15,-14-3 1,1 3-16,-5-3 15,8 1-15,4 2 16,8 0-16,0 3 16,6-1-16,-5 0 0,2-1 31,-11-1-15,-2-2-16,0 2 15,10 0-15,4 2 16,-8-1-1,-7 1 1,2 0-16,11-1 16,-3 4-16,-18-3 15,-8-5-15,42 3 16,43 3-16</inkml:trace>
</inkml:ink>
</file>

<file path=ppt/ink/ink40.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23T15:26:59.121"/>
    </inkml:context>
    <inkml:brush xml:id="br0">
      <inkml:brushProperty name="width" value="0.05292" units="cm"/>
      <inkml:brushProperty name="height" value="0.05292" units="cm"/>
      <inkml:brushProperty name="color" value="#FF0000"/>
    </inkml:brush>
  </inkml:definitions>
  <inkml:trace contextRef="#ctx0" brushRef="#br0">8835 6755 0,'-1'-2'0,"1"14"16,0-12-16,0 0 16,0 0-16,0 0 15,-16-52-15,12 49 16,-2 3-16,-11-4 16,-60 28-1,36-3-15,-6 8 0,-8 7 16,-3 4-16,-2 6 15,-4 6-15,3 6 16,-5 1-16,7 3 16,4-1-16,6 0 15,2 5-15,7 2 16,5-2 0,8 0-16,6 1 15,8-2-15,7-1 0,10 2 16,8 1-1,7-1-15,1-1 0,2 3 16,2-1 0,-1 3-16,-1 5 0,-3 3 15,-12 2-15,-7 6 0,-7 2 16,-2 2-16,-6 5 16,-7-1-16,-11 1 15,-10-1-15,-5-2 16,-6-3-16,-6-4 15,-1-4-15,-1-5 16,5-8 0,5-8-16,9-5 15,9-11-15,14-7 16,17-10-16,17-5 16,13-8-16,13-7 15,13-1-15,9-1 16,5 1-16,2 4 15,8 5-15,-3 6 0,2 9 16,-2 6-16,-2 10 16,1 11-16,-4 7 15,-4 9-15,-5 7 16,-7 6-16,-7 7 16,-11 6-16,-9 1 15,-11 6 1,-14 1-16,-11 3 15,-7 0-15,0 3 16,-2-3-16,6 1 0,6-4 16,13-4-1,8-6-15,14-4 0,16-7 16,19-7-16,19-10 16,17-6-16,10-7 0,15-10 15,6-11-15,-64-15 16,-66-20-16</inkml:trace>
  <inkml:trace contextRef="#ctx0" brushRef="#br0" timeOffset="1087.84">6847 9604 0,'-7'21'0,"-1"8"16,2-3-16,-7 9 15,0-5-15,-3-5 16,-9-1-16,9-15 16,-3-3-16,-1-3 15,-3-3-15,-23-12 16,9-2-16,-1-3 15,7-4-15,3-2 32,6 1-32,17 18 0,-7-9 15,0-2-15,1 1 16,1 2-16,-2 1 16,10 9-16,-7-5 15,6 10-15,1 2 16,-7 2-16,2 7 15,1 32-15,-1-5 0,-3 1 16,-3 1-16,0-5 16,-5-2-16,0-4 15,-1-6-15,-4-6 16,-2-7-16,-5-7 16,0-5-16,2-6 31,3-7-31,3-6 0,-5-5 15,1-5-15,-2-3 16,8-5-16,1-2 16,7 0-16,1 3 15,3 1-15,6 28 16,-2-13-16,-1 2 16,2 10-16,0-7 0,-1 2 15,4 12-15,-1 4 16,-4-1-16,-10 31 15,0 0-15,-4 9 16,-4 3-16,-3 2 16,1-2-16,3 3 15,-11 0 1,-6 2-16,-4-3 16,2-11-16,1-11 15,22-13-15,18-13 0</inkml:trace>
  <inkml:trace contextRef="#ctx0" brushRef="#br0" timeOffset="1457.73">6465 10412 0,'0'0'0,"0"0"15,0 0-15,82 31 16,-63-19-16,22 16 16,-13-4-16,-6 3 15,-8 0 1,-12-20-16,-1 11 15,-19 19-15,-4-13 16,-10-6-16,0-6 16,-4-7-16,-8-10 15,-4-7-15,1-8 0,-4-9 16,1-13-16,7-14 16,20 28-16,23 28 0</inkml:trace>
  <inkml:trace contextRef="#ctx0" brushRef="#br0" timeOffset="1689.66">6349 9036 0,'-1'-6'15,"1"22"-15,0-12 16</inkml:trace>
  <inkml:trace contextRef="#ctx0" brushRef="#br0" timeOffset="37560.41">9234 13085 0,'0'0'0,"0"0"0,0 0 15,0 0-15,0 0 16,0 0-16,0 0 15,-1 18 1,0-15-16,-82 86 31,80-83-15,-11 27-16,11-27 16,11 28-16,6-10 15,7-1-15,2-4 16,8 0-16,3-4 15,3-1-15,-1-4 16,0 0-16,-3-3 0,-7-1 16,-21-3-16,9 1 15,-4 0-15,-6-1 16,4 0-16,-8-2 16,-2 0-16,-1-1 15,-4 1-15,-2 4 16,-7-1-1,-30 6-15,9-4 16,-5 4-16,-2 0 16,0 1-16,-1 3 15,-4-2-15,-7 2 16,-1 2-16,-9 3 16,1 2-16,-7 1 15,3 0-15,-4 0 0,4 2 16,-5-2-16,2 0 15,-2 0-15,3-2 16,0-4-16,3-3 0,-1-2 16,-1-4-16,3 0 15,-4-4-15,5 0 16,-3-5 0,7-1-16,-1-5 15,6-4-15,-2-2 16,8 0-16,7-3 15,5-4-15,2 1 16,6 0-16,11-2 16,4 1-16,13 16 15,-3-8-15,2-1 0,2-2 16,2 1-16,2 0 16,2 1-16,4 3 15,-2 7-15,8-4 16,-6 6-16,14-3 15,0 5-15,-2 6 16,20 20 0,-13 0-16,3 6 15,-7 6-15,-5 7 16,-5 4-16,1 0 16,-2 3-16,-4 4 15,-6 2-15,-3 2 16,-5 4-16,-4-1 0,-9 5 15,-3-2-15,-8-1 16,-4-4-16,-7-1 16,-8-6-16,-4-5 15,-6-6-15,-3-5 16,-2-10-16,-3-8 0,1-8 16,3-9-16,0-9 15,2-9-15,4-8 0,4-11 16,2-8-16,4-13 15,4-8-15,9-15 16,11-9-16,16-8 16,13-8-16,12-5 15,-9 54-15,-9 54 16</inkml:trace>
  <inkml:trace contextRef="#ctx0" brushRef="#br0" timeOffset="38024.24">8260 13194 0,'0'0'16,"0"0"-16,0 0 15,0 0-15,0 0 0,0 0 16,0 0-16,41-15 16,-30-109-1,-24 89 1,-5 3-16,-9 6 16,-1 0-16,-8 7 15,-5 3-15,-9 6 0,-3 7 16,-5 2-16,5-1 15,-3-4-15,29 4 0,27 2 16</inkml:trace>
  <inkml:trace contextRef="#ctx0" brushRef="#br0" timeOffset="38262.54">6972 13080 0,'0'0'0,"0"0"0,0 0 0,0 0 16,-11 18-16,22-36 16,159-29-1,-55 2 1,-115 45-1</inkml:trace>
  <inkml:trace contextRef="#ctx0" brushRef="#br0" timeOffset="43140.79">27460 6193 0,'0'0'0,"0"0"15,0 0-15,0 0 16,0 0-16,0 0 16,0 0-16,-40-48 15,-3 41 1,-11 1-16,-9 0 16,-7 1-16,-8-2 15,-4 1-15,-6 0 16,-6 0-16,-2-1 0,-6-2 15,-3 0-15,-5-1 16,-4 2-16,-4-5 16,-6 2-16,-1 0 15,-3-1-15,-5 2 16,-3 1-16,-3-2 0,3-1 31,-4 2-31,0-1 16,-3-1-16,2 1 15,-5-1-15,1 1 0,-1 1 16,-2 0-16,-2 1 16,0 0-16,-2 1 15,2 1-15,-1 0 16,1 1-16,-1 3 0,0 0 16,5 3-16,-1 0 15,6 2-15,-1-1 16,4 1-16,1-1 15,6 2-15,4 0 16,6 2-16,3 0 16,4-1-1,3 1-15,5 0 16,3-1-16,4 1 16,5 0-16,4-1 15,6 1-15,2 2 16,6 0-16,6-3 15,4 0-15,8-3 16,5-2-16,7 1 0,4-1 16,4 2-16,4-1 15,3 0-15,25 0 16,-12 0-16,0-1 16,-1 0-16,12-1 15,-11 1-15,12 1 16,-7-1-1,9 1-15,1 0 16,1 0-16,1-1 16,1 1-16,0 0 15,0 0-15,0 0 0,0 0 16,0 0-16,0 1 16,1-1-16,0 1 15,0 0-15,1 2 0,2 0 16,-8 1-16,7-2 15,-4 3-15,1-5 16</inkml:trace>
  <inkml:trace contextRef="#ctx0" brushRef="#br0" timeOffset="44714.13">9833 14847 0,'29'44'15,"-21"-30"1,3 5-16,2 24 0,-10-4 16,-10 3-16,-10 3 15,-13 2 1,-8-1 0,-24 15-16,-11 6 0,-20 6 15,1-6-15,-7-2 16,-5-5-1,-3-5-15,-9-5 16,-5-2-16,-5-1 16,-7-2-16,-3-3 15,-5-5-15,-4-5 0,-5-6 16,-1-4 0,-2-7-16,2-4 0,-1-10 15,2-6-15,0-8 16,2-7-16,5-8 0,4-8 15,5-9-15,4-7 16,7-7-16,8-8 16,7-7-16,6-8 15,7-6-15,8-6 16,6-6 0,9-5-16,9-2 15,7-7-15,6-4 16,9-4-16,6 0 15,10-3-15,11-1 16,9-3-16,14 0 16,8 0-16,10 0 15,8 5-15,11-1 0,10 3 16,6 4-16,11 4 16,9 4-16,7 7 15,8 4-15,5 5 16,6 7-16,7 6 15,7 7-15,5 5 16,4 9-16,4 9 0,3 8 16,5 11-16,-4 9 15,3 9-15,3 9 16,4 10-16,0 10 16,-5 10-16,1 8 15,-2 8-15,-3 9 0,-1 12 31,-4 9-31,-2 10 16,-3 7-16,-11 8 0,-12 8 16,-6 8-1,-6 7-15,-4 9 0,-9 4 16,-10 6-16,-10 7 16,-5 6-16,-9 6 15,-13 4-15,-12 7 0,-17 2 16,-16 3-16,-12 3 15,-20 1-15,-17 1 16,-24 1-16,-21-1 16,-32-1-16,-29 1 15,-32-3-15,-25-4 16,-24-7 0,122-81-16,124-83 15</inkml:trace>
  <inkml:trace contextRef="#ctx0" brushRef="#br0" timeOffset="45864.42">7788 11094 0,'-40'68'0,"12"-30"0,-5-11 15,-19 14-15,-206 76 32,137-79-32,-15-3 15,-10-2-15,-4-6 0,-10-4 16,1-5-16,-3-8 16,1-6-16,-1-4 15,5-11-15,1-4 16,5-7-16,6-5 15,3-9-15,14-6 16,6-9 0,11-11-16,5-7 15,13-8-15,11-8 16,12-7-16,8-6 16,11-5-16,11-5 15,7-3-15,8-5 16,8-2-16,7-2 15,9-1-15,11-1 0,6 1 16,11 0-16,7 0 16,8 3-16,4 3 15,10 1-15,6 6 16,4 5-16,5 2 16,9 4-16,7 4 15,2 9-15,8 5 0,3 8 16,0 5-16,6 7 15,3 8-15,7 8 16,-2 9-16,5 9 0,8 9 16,1 8-16,-3 8 15,1 9-15,-1 11 16,0 11 0,0 9-16,-3 11 15,0 9-15,-9 10 16,-1 10-16,-7 11 15,-6 8-15,-7 11 16,-9 11-16,-11 14 16,-14 10-16,-12 13 15,-8 9-15,-21 16 0,-25 14 16,-32 15-16,-21 15 16,-21 14-16,-23 9 15,53-125-15,52-125 16</inkml:trace>
  <inkml:trace contextRef="#ctx0" brushRef="#br0" timeOffset="49228.56">3999 13599 0,'0'0'0,"6"73"16,-2-36-1,1 7-15,2 2 0,11 43 16,6-6 0,12-15-1,-13-46 1,6-7-16,5-12 0,3-12 15,5-14-15,5-13 16,7-19-16,5-16 16,13-18-16,10-17 15,19-16-15,14-17 16,19-10-16,16-13 0,19-8 31,16-9-31,-93 89 0,-92 90 16</inkml:trace>
</inkml:ink>
</file>

<file path=ppt/ink/ink41.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23T15:29:22.222"/>
    </inkml:context>
    <inkml:brush xml:id="br0">
      <inkml:brushProperty name="width" value="0.05292" units="cm"/>
      <inkml:brushProperty name="height" value="0.05292" units="cm"/>
      <inkml:brushProperty name="color" value="#FF0000"/>
    </inkml:brush>
  </inkml:definitions>
  <inkml:trace contextRef="#ctx0" brushRef="#br0">21653 9754 0,'4'39'16,"4"16"-16,18 34 15,34 20 17,-36-83-32,23 10 15,29-18 17,-35-30-17,15-15-15,9-10 16,100-96-1,-118 91-15,6-5 16,-1 1-16,6-3 0,7-2 16,8-2-16,1 0 15,12-3-15,8 4 16,14-2-16,5-1 16,-55 29-16,-58 26 15</inkml:trace>
  <inkml:trace contextRef="#ctx0" brushRef="#br0" timeOffset="7747.58">10068 10260 0,'-24'27'0,"-109"137"16,61-85-16,-7 7 16,-5 6-16,-93 97 15,-3 2 1,-1-11 0,92-96-1,11-6-15,7-10 16,10-8-1,2-10-15,14-9 16,8-10-16,10-12 16,18-20-16,-4 5 15,-10-21-15,15-13 16,7-15-16,7-12 16,5-12-16,5-8 15,-8 39-15,-8 38 0</inkml:trace>
  <inkml:trace contextRef="#ctx0" brushRef="#br0" timeOffset="8064.13">8744 10571 0,'0'0'0,"69"60"16,-44-30-16,10 15 16,4 11-16,8 7 15,5 9-15,3 8 0,5 4 16,0 4-16,6 3 16,3 4-16,5 3 15,6 5-15,6 8 16,5 9-16,2 4 15,7 7-15,-3 2 16,2 4-16,-48-67 0,-51-70 16</inkml:trace>
  <inkml:trace contextRef="#ctx0" brushRef="#br0" timeOffset="14300.42">12614 12220 0,'-1'0'0,"2"0"16,-1 0-16,0 0 16,-24 56-16,4-20 15,-8 10-15,-12 5 16,-10 4-1,-80 73-15,55-60 16,-4 2-16,5-1 0,-4 0 16,9-3-16,1-4 0,7-5 15,5-3-15,10-6 16,9-9 0,8-11-16,11-11 15,17-17-15,-2-3 0,13-28 31,6-9-31,5-11 0,-11 26 16,-10 25-16</inkml:trace>
  <inkml:trace contextRef="#ctx0" brushRef="#br0" timeOffset="14501.14">11957 12280 0,'0'0'0,"0"0"16,-3 4-16,6-8 16,25 39-16,5-1 15,12 13-15,13 11 16,13 9-16,6 5 0,15 5 16,6 0-16,-49-38 0,-49-39 15</inkml:trace>
  <inkml:trace contextRef="#ctx0" brushRef="#br0" timeOffset="21956.63">21371 14082 0,'0'0'0,"0"0"16,0 0-16,0 0 15,-53 65-15,14-33 16,-80 44-16,-36 12 16,68-39-1,2 2-15,0-2 0,-1 0 16,5-2-16,6 0 31,-17 13-31,0 0 16,-1 0-1,17-15 1,16-10-16,14-14 16,19-19-16,12-13 15,10-15-15,7-9 16,1 17-16,-3 18 16</inkml:trace>
  <inkml:trace contextRef="#ctx0" brushRef="#br0" timeOffset="22279.59">20137 14079 0,'8'-1'16,"-16"2"-16,8-1 0,0 0 16,0 0-16,0 0 15,104 23-15,-48 17 31,20 32-31,3 13 0,11 15 16,-4-6 0,1 2-1,1 1-15,0 4 0,4 2 16,5 4-16,5 3 16,3 1-16,-1 4 15,-2-3 1,-4-3-16,-5-8 0,-45-50 15,-48-51-15</inkml:trace>
</inkml:ink>
</file>

<file path=ppt/ink/ink42.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23T15:30:18.112"/>
    </inkml:context>
    <inkml:brush xml:id="br0">
      <inkml:brushProperty name="width" value="0.05292" units="cm"/>
      <inkml:brushProperty name="height" value="0.05292" units="cm"/>
      <inkml:brushProperty name="color" value="#FF0000"/>
    </inkml:brush>
  </inkml:definitions>
  <inkml:trace contextRef="#ctx0" brushRef="#br0">10173 7002 0,'0'0'0,"0"0"16,0 0-16,0 0 16,0 0-16,0 0 15,0 0-15,0 0 16,0 0-16,6-4 15,-12 8-15,-70 55 32,62-41-17,3 0-15,5 1 16,5 0-16,4-1 16,7-1-16,4-5 0,4-3 31,25-2-31,-8-6 15,-23 0-15,10-1 16,-2-2-16,-1 1 0,-2-1 16,-12 1-16,11 1 15,-12 0-15,-3 0 16,-2 3-16,-2-1 16,7 4-16,-10 0 0,-29 12 15,-2 0-15,-3-2 16,-4 0-16,-1-3 15,-1 0-15,1-1 16,-1-2-16,0-2 16,5-1-16,3-7 15,4-2 1,0-7-16,8-5 16,4-3-16,-1-6 15,2-1-15,3-9 16,5 1-16,5-5 15,1-3-15,4 0 16,2-4-16,1 1 16,0-1-16,-2 1 0,1 2 15,1 1-15,1 3 16,-1 2-16,-2 5 16,2 25-16,-2-12 15,-4 1-15,-3 1 16,-5 0-16,8 7 0,6 8 15</inkml:trace>
  <inkml:trace contextRef="#ctx0" brushRef="#br0" timeOffset="702.13">9288 6822 0,'0'2'16,"-2"8"-16,4-30 15,-2 20-15,-30 93 16,4-55-16,-3 3 16,-7 3-16,-8-1 0,-2-1 15,-10-1-15,-1-5 16,-2-2-16,-1-3 15,3-5-15,1-3 16,1-4-16,1-4 16,-3-3-16,3-5 15,3-3 1,1-4-16,4-6 16,4-4-16,3-3 15,4-4-15,6-5 16,9-1-16,5-1 15,11 18-15,-3-11 16,3-3-16,1-2 16,3-1-16,3 1 0,2 1 15,4 4-15,1 4 16,-5 12-16,9-3 16,-11 8-16,8 3 0,-4 8 15,-2 4 1,-10 28-16,-2-9 0,-4-1 15,-6-2-15,-1-5 0,-7-6 16,-7-2-16,-3-2 16,-5-5-16,0-5 15,-2-7-15,-7-5 16,3-4-16,-8-5 16,4-5-16,-1-6 15,3-8 1,5-5-16,3-8 15,7-3-15,8-6 16,14-2-16,10-3 16,8-3-16,8 1 15,3 1-15,-6 30 16,-12 28-16</inkml:trace>
  <inkml:trace contextRef="#ctx0" brushRef="#br0" timeOffset="1281.97">8638 6859 0,'17'-23'0,"-10"12"16,4-3-16,-1-1 16,-1-2-16,0-1 15,-5 1-15,-2 1 16,-3 1 0,-7 4-16,-23-2 0,0 9 0,-3 6 15,0 4-15,-4 5 16,0 1-16,1-3 15,-1-3-15,4-2 16,17-3-16,17-1 16</inkml:trace>
  <inkml:trace contextRef="#ctx0" brushRef="#br0" timeOffset="1435.67">8152 6814 0,'0'0'16,"0"0"-16,10 0 15,-20 0-15,91-25 16,-40 12-16,-1-1 16,-4-3-16,-18 10 0,-18 7 0</inkml:trace>
  <inkml:trace contextRef="#ctx0" brushRef="#br0" timeOffset="1937.31">7119 6647 0,'4'0'0,"-10"5"16,12-10-1,-6 5-15,8 77 16,-10-42-16,-6 2 16,-5-5-16,-6-1 0,3-6 31,-3-5-31,13-17 15,-10 9-15,0-4 16,-4-1-16,-2-4 16,-22-4-16,8-6 0,2-3 0,4-1 15,3 0 1,20 9-16,-10-6 16,2 1-16,-3 1 15,2 1-15,7 6 16,-11-1-16,-1 6 15,-17 19-15,11 3 0,-1 2 16,5 0-16,2-9 16,17-20-16,1 1 0,3-2 15</inkml:trace>
  <inkml:trace contextRef="#ctx0" brushRef="#br0" timeOffset="2153.23">6869 6330 0,'0'0'0,"0"0"15,6 7-15,-4-3 16</inkml:trace>
  <inkml:trace contextRef="#ctx0" brushRef="#br0" timeOffset="13876.44">10163 8341 0,'0'0'0,"0"0"0,0 0 16,0 0-16,11 1 15,-22-2-15,11 1 16,0 0-1,0 0-15,0 0 0,0 0 0,0 0 16,-54 22-16,19-3 16,-4 4-1,2 3-15,7-2 0,8 1 16,7 0-16,14-21 16,8 27-16,11-10 15,7-3-15,8-3 0,6-3 16,-1-1-16,-6-3 15,-1-1-15,-23-5 16,8 4-16,-1 0 16,-4 0-16,-11-1 15,-2 4-15,-35 9 16,-3-1 0,-9 0-16,1-1 15,6 0-15,6-2 16,2 0-16,6 0 15,26-11-15,-9 8 16,3-3-16,5 2 16,6 3-16,7-2 15,27 3-15,-3-8 0,1-4 16,-1-2-16,4-3 16,-7-2-16,-3 1 15,-23 4-15,6-3 0,-5-1 16,0-1-16,-12 1 15,-2-3-15,-7 1 32,-30 1-32,10 4 0,1 4 15,0 3-15,-1 2 16,2 4-16,3 4 16,1 5-16,6 2 15,4 4-15,4 4 16,-3 5-16,0 4 15,-1 5-15,6 6 0,3 6 16,3 1-16,-1 4 16,0-4-16,5 0 15,2-4-15,4-3 16,2-6-16,3-8 16,0-9-16,-7-25 15,4 4-15,-5-7 0,0 0 16</inkml:trace>
  <inkml:trace contextRef="#ctx0" brushRef="#br0" timeOffset="14177.4">9953 8147 0,'0'0'16,"-4"7"-16,-2 1 15,6-8-15,0 0 0</inkml:trace>
  <inkml:trace contextRef="#ctx0" brushRef="#br0" timeOffset="14826.1">8777 8540 0,'1'9'0,"-2"-18"15,5 94 1,-9-39-16,-11 3 15,-11-1-15,-10-3 16,2-7-16,-4-6 16,-1-9-16,1-7 15,5-6-15,4-8 0,24-2 16,-10-5-16,1-3 16,2-3-16,-1-6 15,1-1-15,0-2 16,0-1-16,-1 1 0,-2 2 15,0 5 1,-4 4 0,0 5-16,-22 14 15,5 5-15,-5 8 16,-1 3-16,5 8 16,-3 1-16,0 4 0,-2 3 15,5 4-15,-2 0 16,-1 6-16,-4 1 15,4 3-15,-7-1 0,-3 1 16,-6 0-16,-7 4 16,-5 0-16,-8-9 15,39-24-15,38-27 16</inkml:trace>
  <inkml:trace contextRef="#ctx0" brushRef="#br0" timeOffset="15280.8">8945 9319 0,'13'-15'0,"-26"30"0,49-55 15,-25 23 1,-3 2-16,-8 0 0,-27-1 15,-9 7-15,-7 4 0,-4 4 16,24 0-16,23 1 0</inkml:trace>
  <inkml:trace contextRef="#ctx0" brushRef="#br0" timeOffset="15465.83">8503 9535 0,'0'0'0,"0"0"15,16-4-15,-32 8 0,141-35 16,-105 24 0,-20 7-16</inkml:trace>
  <inkml:trace contextRef="#ctx0" brushRef="#br0" timeOffset="16052.04">7390 8870 0,'0'0'0,"-95"-14"15,55 20-15,-3 4 16,4 8-16,5 5 15,0 5-15,4 1 0,2 2 16,9 2 0,7 0-16,8 1 0,7-1 15,7 1-15,4-1 16,6 1-16,1-3 16,0 1-1,-4-3-15,-4 0 16,-12-23-16,5 12 15,-5 0-15,-16 17 16,-12-10-16,-6-3 16,-9-8-16,-5-5 15,-8-7-15,-4-5 16,-2-3-16,2-8 16,7-5-16,6-8 0,5-9 15,7-7-15,13-12 16,19-12-16,16-16 15,29-13-15,18-11 16,20-10-16,-40 57 0,-41 60 16</inkml:trace>
  <inkml:trace contextRef="#ctx0" brushRef="#br0" timeOffset="37522.51">10453 10209 0,'0'0'16,"0"0"-16,0 0 16,-5-70-1,11 53-15,2 1 16,3 1-16,3 4 16,2 1-1,3 3-15,0 4 0,2 3 16,-2 6-16,-3 4 15,5 25-15,-13 0 0,-11 4 16,-8 5-16,-10 1 16,-6 0-16,-9 0 15,2-1-15,0 2 16,8-3-16,1-1 0,8-5 16,9-3-16,10-6 15,9-6 1,9-6-16,8-4 15,2-3-15,-2-2 16,-1-4-16,-19-3 16,9 1-16,-10-1 15,0 0-15,-4-2 16,5-3-16,-16 1 16,-26-13-16,-4 5 0,-11-2 15,-2-1-15,3-3 16,3-1-16,-2-3 15,5-4-15,7-3 16,5-2-16,8-6 16,5-1-16,1-6 15,2-4-15,5-1 0,5 0 16,4 0-16,2 3 16,2 5-16,-3 4 15,-3 4-15,-7 2 16,-2 2-16,4 14 0,7 15 15</inkml:trace>
  <inkml:trace contextRef="#ctx0" brushRef="#br0" timeOffset="38055.41">9573 10097 0,'-2'4'16,"4"-8"-16,-7 25 15,-21 41 1,1-24-1,-9 4-15,-6 1 16,-4 1-16,-6-4 16,-11 1-16,-5 0 15,-1 0-15,3 0 16,-1-1-16,12-1 16,10-1-16,14-5 0,10 0 15,11-1-15,12-1 16,12 1-16,10 0 15,0 3-15,-2 0 16,-3 2-16,-5-2 16,-5 2-16,-14-4 15,-12-3-15,-11-7 0,-6-3 16,-11-5-16,-8-5 16,-8-9-16,-3-9 15,2-7-15,3-8 16,4-8-16,9-11 0,12-11 15,19-17-15,20-14 16,19-13 0,22-10-16,-24 53 15,-24 54-15</inkml:trace>
  <inkml:trace contextRef="#ctx0" brushRef="#br0" timeOffset="40610.35">14727 5452 0,'80'-37'32,"33"5"-32,-38 13 15,12 5-15,8 2 16,9 5-16,8-3 15,10 1 1,4 1-16,9 2 16,3 0-16,11 1 15,4 2-15,9-3 16,4 4-16,6-2 16,5 1-16,8-1 0,3 2 15,4 0-15,2 1 16,4-3-16,3 2 15,4 3-15,0 4 0,3-3 16,4 1-16,1 1 16,2-1-16,0 2 15,1-1-15,-1 1 16,2-1-16,0 0 31,-3 1-31,-3 1 0,-5 1 16,-5-1-16,-8 3 15,-2-1-15,-8 3 16,-6 0-16,-9 2 16,-10 2-16,-10 1 15,-14-4-15,-13 1 16,-11-3-16,-13 1 0,-12 1 16,-13-2-16,-11-1 15,-11-2-15,-5 0 16,-10-3-16,-4 1 15,-25-4-15,10 3 16,-2-1-16,-9-2 16,8 1-16,-10-1 0,-2-1 15,-1 0-15,1 1 16,-1-1-16,-2 1 16,-2-2-16,4 1 0,0 0 15</inkml:trace>
  <inkml:trace contextRef="#ctx0" brushRef="#br0" timeOffset="60313.12">11761 11742 0,'0'0'16,"-3"-8"-16,3 8 15,0 0-15,12 39 16,-9-24-16,-32 86 31,-15-26-31,18-42 16,1-8-16,-1-5 15,4-5-15,15-11 16,-8 3-16,-1-4 16,-1-2-16,-3-2 15,1-2-15,-1-5 16,0-2-16,2-5 0,0-1 15,2-2-15,1-1 16,3-1 0,0 3-16,3 1 15,1 4-15,7 9 16,-4-3-16,4 9 16,-5 0-16,1 8 15,-9 28 1,1-3-16,3 1 0,0 1 15,-4-4-15,0-3 0,-3-3 16,14-22-16,-7 9 16,-2-1-16,-1-3 15,-4-3-15,-1-1 16,-26-15-16,13-5 16,3-7-16,0-3 15,4-7 1,2-2-16,1-3 15,1-2-15,5 0 16,3 3-16,2 3 16,6 26-16,-1-10 15,3 9-15,2 6 16,-4-9-16,0 3 0,5 9 16,-1 0-16,4 34 15,-4 2-15,-5 8 16,-2 5-16,-11 6 15,-5-1-15,-16 3 16,-3-3-16,-13-1 0,1-8 16,-2-12-16,8-17 15,21-9-15,27-10 0</inkml:trace>
  <inkml:trace contextRef="#ctx0" brushRef="#br0" timeOffset="60698.6">11371 12709 0,'0'0'0,"0"0"0,60 33 15,-27-17 1,1 2-16,-2 2 0,-5 1 16,-7 0-16,-7 2 31,-11-18-31,2 11 0,-6 1 15,-4 1-15,-26 10 16,-5-16-16,-3-13 16,-1-13-16,4-14 15,1-13-15,18 20 16,18 21-16</inkml:trace>
  <inkml:trace contextRef="#ctx0" brushRef="#br0" timeOffset="60930.48">11344 11251 0,'0'0'0,"0"0"15,-6-10 1,5 13 0,-1 0-16,2-3 0,0 0 15</inkml:trace>
  <inkml:trace contextRef="#ctx0" brushRef="#br0" timeOffset="61400.85">10233 12289 0,'0'0'0,"0"8"16,0-16 0,0 8-16,0 0 0,0 0 15,0 0-15,0 0 16,0 0-16,0 0 15,0 0-15,0 0 16,0 0-16,0 0 16,0 0-16,0 0 15,0 0 1,39 22-16,-31 16 16,-5 6-16,-8 4 0,-14 1 15,-10 2-15,-8-3 16,-5-7-1,-4-11-15,2-15 0,1-15 16,23 0-16,20 0 16</inkml:trace>
  <inkml:trace contextRef="#ctx0" brushRef="#br0" timeOffset="61733.04">9949 11594 0,'-6'68'0,"8"-20"0,-2 2 31,-3 21-31,-3 8 15,1 3-15,3 1 16,-3-6-16,-3-8 16,-2-9-16,-2-4 0,1-12 15,-3-6-15,-3-11 16,-6-9-16,-2-12 16,0-10-16,0-13 0,12 9 15,13 8-15</inkml:trace>
  <inkml:trace contextRef="#ctx0" brushRef="#br0" timeOffset="62149.85">9520 12005 0,'1'1'0,"0"1"15,-5-13-15,4 11 16,15 40-16,-8 2 15,-1-1-15,-5 7 16,-2 2-16,-8 3 16,-4-4-16,-4-5 0,-1-4 15,-6-9-15,-4-7 16,-3-6-16,-1-8 16,-3-7-16,1-6 15,-1-9-15,3-7 16,1-5-16,-2-3 15,4-6 1,5 1-16,8 3 16,5 4-16,8 20 15,1 2-15,2 3 16,-2-7-16,1 3 0,2 8 16,3 23-16,-2 7 15,-6 12-15,-5 8 16,-12 1-16,-8-4 0,-6-17 15,18-14-15,17-20 16</inkml:trace>
  <inkml:trace contextRef="#ctx0" brushRef="#br0" timeOffset="62381.68">9429 11677 0,'0'0'16,"0"0"-16,0 0 15,7 15-15,-42 37 16,25-39-16,10-13 15</inkml:trace>
  <inkml:trace contextRef="#ctx0" brushRef="#br0" timeOffset="62651.43">8744 12298 0,'-21'80'16,"16"-48"-16,-5 14 16,-67 116-1,35-105 1,-8-4-16,-6-8 0,2-11 15,-5-14-15,6-14 16,25-3-16,28-3 0</inkml:trace>
  <inkml:trace contextRef="#ctx0" brushRef="#br0" timeOffset="62905.47">8045 12669 0,'5'-23'0,"-114"210"31,27-112-15,35-50-16,0-12 15,4-16-15,20 2 16,23 1-16</inkml:trace>
  <inkml:trace contextRef="#ctx0" brushRef="#br0" timeOffset="63121.77">8246 11974 0,'0'0'16,"0"0"-1,9 27-15,-9-27 16</inkml:trace>
  <inkml:trace contextRef="#ctx0" brushRef="#br0" timeOffset="82617.46">7686 12234 0,'0'0'0,"0"0"16,0 0-16,0 0 15,0 0-15,0 0 16,0 0-16,0 0 31,-62 11-31,39-15 16,108-3-16,-195 2 15,109 1-15,-14-6 16,15 5-16,-5-7 16,7 9-16,1-6 15,5 7-15,3-2 0,5 5 16,17 19-16,-12 8 15,-4 5-15,-8 5 16,-7 8-16,-8 4 16,-10 5-16,-11-1 15,-14 1-15,-4-3 16,-9-10 0,1-10-16,2-15 15,5-14-15,23-1 0,23-2 16</inkml:trace>
  <inkml:trace contextRef="#ctx0" brushRef="#br0" timeOffset="83203.8">7318 11882 0,'0'0'15,"0"0"-15,0 0 16,0 0-16,0 0 16,-33 14-16,66-28 15,-96 47-15,48-17 16,3 1-16,1 2 15,5 2-15,4-1 0,6 0 16,6 0-16,4-2 16,25 7-16,-5-7 15,0-4-15,-25-9 16,6 2-16,-3 0 16,-12-3-16,-1 7 0,-30 12 31,-4-5-31,-5-1 15,0 0-15,0 2 16,2 0-16,2 3 16,6-1-16,1 3 15,3 2-15,5 3 0,4 2 16,6 4-16,-1 1 16,3 5-16,-1 2 0,-5 2 15,-1 2-15,-4 2 16,1 1-16,-8-1 15,-4-1-15,-5-4 16,4-7-16,-1-10 16,-2-13-16,2-12 15,1-14-15,1-13 0,15 12 16,16 13-16</inkml:trace>
  <inkml:trace contextRef="#ctx0" brushRef="#br0" timeOffset="83721.03">6627 12291 0,'0'0'15,"0"0"-15,0 0 0,0 0 16,0 0-16,0 0 15,0 0-15,-46 34 16,24-30-16,-24-3 16,26-5-16,4-2 15,3-2-15,3-2 16,2-3-16,6 1 16,2-2-16,4 0 15,4 2 1,3 3-16,-2 7 15,9-3-15,1 6 16,14 21-16,-23-17 16,8 34-16,-11-4 15,-15 0-15,-9-1 16,-3-5-16,-1-6 16,-5-7-16,-3-7 0,-1-8 15,2-7-15,-2-9 16,-2-6-16,-2-9 15,9-7-15,2-12 16,7-9-16,2-10 16,7-10-16,5-5 15,9-6-15,4 1 0,4 0 16,1 1-16,-8 44 16,-8 43-16</inkml:trace>
  <inkml:trace contextRef="#ctx0" brushRef="#br0" timeOffset="83905.94">6391 11104 0,'0'0'0,"0"0"16,0 0-16,0 0 15,0 0-15,0 0 16,0 25-16,0-50 15,-3 73-15,3-48 0,0 0 16</inkml:trace>
  <inkml:trace contextRef="#ctx0" brushRef="#br0" timeOffset="84423.12">5792 11736 0,'0'0'16,"0"0"-16,-23 86 16,6-42-16,-8 6 0,-4 0 15,-91 185 16,114-194-31,7-3 16,4-3-16,8 1 16,2 1-1,5-1-15,1 2 16,0 0-16,-1-3 16,-5-1-1,-4-5-15,-4 0 0,-6-22 16,0 9-16,-3-1 15,-5-1-15,-6-1 16,-30 1-16,-2-10 16,-5-7-16,-5-6 0,1-7 15,-1-6-15,7-8 16,2-5-16,10-10 16,8-8-16,10-13 15,9-13-15,14-10 16,13-8-16,8-4 15,4-1-15,5 2 0,3 5 16,5 1-16,-23 48 16,-20 46-16</inkml:trace>
  <inkml:trace contextRef="#ctx0" brushRef="#br0" timeOffset="84570.38">5771 10948 0,'0'0'0,"0"0"16,0 0-16,0 0 0,0 0 16,0 0-16,7-18 15,-7 18-15,0 0 16</inkml:trace>
</inkml:ink>
</file>

<file path=ppt/ink/ink43.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23T15:32:03.752"/>
    </inkml:context>
    <inkml:brush xml:id="br0">
      <inkml:brushProperty name="width" value="0.05292" units="cm"/>
      <inkml:brushProperty name="height" value="0.05292" units="cm"/>
      <inkml:brushProperty name="color" value="#FF0000"/>
    </inkml:brush>
  </inkml:definitions>
  <inkml:trace contextRef="#ctx0" brushRef="#br0">5241 9362 0,'15'23'15,"154"158"48,-156-177-63,0-7 15,18-31-15,6-13 0,8-19 16,77-115 0,-44 72-16,14-13 15,18-8-15,20-8 0,14-6 16,-73 71-16,-71 73 15</inkml:trace>
  <inkml:trace contextRef="#ctx0" brushRef="#br0" timeOffset="33147.11">19896 11711 0,'-1'2'15,"-1"12"1,0 0-16,1 30 16,-1-5-16,-1 7 15,0 0-15,-2 4 16,0 0-16,3 5 16,5 3-16,2 3 15,4 0-15,0 3 16,0-7-16,1 0 0,-1-3 15,0-2-15,-2-3 16,0-4-16,-3-3 16,-4-4-16,-5-5 15,-9 0 1,-10-6-16,-18-4 16,-10-10-16,-10-4 15,-1-5-15,2-5 16,0-4-16,-1-2 15,-16-4 1,-21 1-16,-15 0 16,-1 5-16,8 1 15,-1-3 1,9 2-16,1-2 16,0 1-16,-7 2 15,-2-3-15,-5-2 16,-4-2-16,-3 0 15,-1 4-15,-3 0 16,0 2-16,2 0 16,1-1-16,0 1 0,-2-1 15,1 0-15,-4 0 16,-5 1-16,-5 0 16,-2 1-16,-4 2 15,-2 1-15,-5 0 16,-4-2-16,2-1 15,-3 1 1,4 3-16,0 3 16,1-1-16,-3-3 15,0-3-15,-1 4 16,3 0-16,-1-3 16,2 2-16,-6-3 15,-5 4-15,-2-2 16,-4-1-16,-2 0 0,1 1 15,0 0-15,3-1 0,5 3 16,3-1-16,2-3 16,1-2-16,1 1 15,2 0-15,-1 0 16,3 2-16,0-3 16,0 1-16,4-2 15,0-2-15,1 2 0,5 0 16,-1 2-16,6-4 15,0 2-15,2-2 16,-3 0-16,1 3 16,-2-2-16,2 5 15,-1 0 1,2 1-16,-2-1 16,1 2-16,1-1 15,2 2-15,1 2 16,5-1-16,1-1 15,8 0-15,5-3 16,9-3-16,3-3 16,8-5-16,4-6 0,10-3 15,2-6-15,11-5 16,8-4-16,7-7 16,6-6-16,6-4 15,6-3-15,5-4 16,4-4-16,6-3 15,1 0 1,4-2-16,5 36 16,4 35-16</inkml:trace>
  <inkml:trace contextRef="#ctx0" brushRef="#br0" timeOffset="42847.82">7911 12063 0,'-19'-18'0,"4"-2"15,-8-13-15,3 5 16,-9-8-1,3-5-15,1 1 0,6-2 16,6 2-16,1-3 16,11-2-16,6-5 15,8 0-15,4-1 16,7-2-16,9-1 0,43-56 16,-33 55-1,12-2-15,5 1 16,6 1-16,0 3 15,6-3-15,4 2 16,5 1-16,3 1 16,5 2-1,6 0-15,2 4 16,10 0-16,-3 3 16,10 0-16,-1 3 15,8 1-15,5 2 16,5 1-16,1-1 15,5 4-15,5 1 16,6 2-16,1 2 0,5 1 16,2 2-16,0-1 15,2 5-15,3 0 16,-2 3-16,2 2 16,-2 0-16,3 5 0,1 3 15,1 3 1,-1 0-16,4 4 0,-4 2 15,-3 5-15,2 6 0,2 2 16,1 2-16,-2 1 16,-8 5-1,-2 4-15,-1 3 0,-3 2 16,-3 4-16,-3 2 16,-2 5-1,-1 0-15,-8 5 16,-6 1-16,-4 3 15,-6 4-15,3 4 16,-7 3-16,-2 0 16,-9 6-16,-2-2 15,-6 4-15,-5-2 16,-7 8-16,-4-5 0,-4 4 16,-5-4-16,-7 6 15,-8-7-15,-8 4 16,-9-6-16,-8-1 15,-8-4-15,-10-1 16,-8-4-16,-8-2 16,-6 1-1,-6-4-15,-6-2 16,-5-1-16,-7-2 16,-8 1-16,-5-4 15,-6-1-15,-8 0 16,-6-2-16,-12-5 15,-5-3-15,-13-2 16,-6-4-16,-14-1 0,-9-2 16,-13-3-16,-13-8 15,-15-6-15,-19-5 16,-20-8-16,-16-7 16,-18-8-16,-18-6 0,131 12 15,129 13-15</inkml:trace>
  <inkml:trace contextRef="#ctx0" brushRef="#br0" timeOffset="43929.24">13558 10955 0,'5'16'0,"-1"-10"16,13 58-1,-16-31-15,-8-2 16,-10-1-16,-120 87 31,106-99-15,0 1-16,1 0 15,2 5 1,11-10-16,-2 1 16,-17 16-16,11-5 15,5 2-15,2-2 16,-5 0-1,-8 2-15,-4-3 16,1 0 0,-5-5-16,2-8 0,2-15 15,17 2-15,18 1 16</inkml:trace>
  <inkml:trace contextRef="#ctx0" brushRef="#br0" timeOffset="44252.24">14152 10576 0,'0'0'0,"45"6"16,-90-12 0,45 6-16,0 0 15,-8 51-15,-32-30 0,-14 6 16,-6 3-16,-9 1 0,2-1 16,-8 1-16,7-5 15,6-9-15,16-10 16,21-3-16,25-4 15</inkml:trace>
  <inkml:trace contextRef="#ctx0" brushRef="#br0" timeOffset="44430.76">13880 10594 0,'-135'57'32,"30"-32"-17,105-25-15</inkml:trace>
  <inkml:trace contextRef="#ctx0" brushRef="#br0" timeOffset="44800.67">13022 10748 0,'-2'-16'0,"2"16"16,10 53-1,-7-30-15,-1 0 0,-2 3 16,-3-2-16,-6-2 16,-4-2-16,-26 2 15,8-10-15,-2-7 0,-2-5 16,-3-2-16,-2 0 16,2 1-16,1 1 15,0 1-15,2 2 16,2 1-16,4 3 15,3 7-15,-1 5 16,0 1 0,2-4-16,22-14 15,0 0-15,3-2 0</inkml:trace>
  <inkml:trace contextRef="#ctx0" brushRef="#br0" timeOffset="44947.93">12839 11190 0,'0'0'0,"0"0"16,101 12-1,-103-13-15,18-3 16,-5-5-16,-6 6 0,-5 3 16</inkml:trace>
  <inkml:trace contextRef="#ctx0" brushRef="#br0" timeOffset="45471.6">12227 10811 0,'-37'0'0,"48"0"0,15 0 16,-26 0-16,0 0 15,0 0-15,-50-35 16,49 9 0,9 13-16,3 1 15,6 1-15,2 3 0,2 2 16,1 4-16,-4 3 16,-14 2-16,9 3 15,-6 3-15,-7 5 16,-25 20-16,-8-9 15,-7 2-15,-5 2 0,1-1 32,5 1-32,10 3 15,10 1-15,6 0 16,5 1-16,5 1 16,4-1-16,4-1 15,8-2-15,0-2 0,2-2 16,-14-22-16,2 9 15,-1-2-15,-21 5 0,-6-11 16,-14-5-16,-8-5 16,-9-5-16,-3-9 15,-1-4-15,5-9 16,8-7-16,13-10 16,16 25-16,18 23 15</inkml:trace>
  <inkml:trace contextRef="#ctx0" brushRef="#br0" timeOffset="46151.63">11621 10645 0,'1'-12'0,"4"81"16,-3 6-1,-9-30-15,-5-5 0,-5-3 16,-2-7-16,-3-8 16,-8-8-16,-2-6 15,-3-6-15,2-5 16,1-3-16,-1-6 15,-2-1-15,4-3 16,3-1 0,4 0-16,18 15 15,-8-7-15,3 1 16,-1 3-16,4 5 16,-6 1-16,-2 3 15,3 6-15,-1 4 16,4 3-16,3 1 15,3 3-15,5-2 0,5 1 16,3-3-16,5 0 16,2-1-16,3-4 15,-1-1-15,-1-1 16,-12-8-16,7 2 16,-17-7-16,-13-4 15,-9 1 1,-4 4-16,-7-1 15,-2 3-15,2 5 16,10 5-16,1 2 16,-2 5-16,0 3 15,7 8-15,8 6 16,4 8-16,0 4 16,-2 5-16,4 2 0,6-3 15,4-4-15,3-11 0,2-13 16,-3-21-1,17-2-15,4-14 0,-12 7 16,-13 8-16</inkml:trace>
  <inkml:trace contextRef="#ctx0" brushRef="#br0" timeOffset="46358.75">10999 10600 0,'0'0'0,"1"0"16,2-1-16,5 0 15,4-3-15,-5 1 0,-7 3 16</inkml:trace>
  <inkml:trace contextRef="#ctx0" brushRef="#br0" timeOffset="46575.08">12115 10270 0,'-1'5'0,"2"-10"0,-46 51 15,-13-10-15,-234 119 32,235-128-32,57-27 0</inkml:trace>
  <inkml:trace contextRef="#ctx0" brushRef="#br0" timeOffset="59633.8">7717 13277 0,'0'0'0,"0"0"16,0 0-16,0 0 16,-18 43-16,8-32 15,-19 12-15,0-1 16,-3 0-1,3 6-15,2 0 16,11 6-16,8 1 16,9 0-16,11 0 15,9-4-15,9 0 16,5-8-16,2-1 16,-3-6-16,-9-3 15,-11-7-15,-17-7 0,11 2 16,-5-1-16,-2-3 15,-18-16-15,-10 5 0,-10 2 16,-6 2-16,-5 5 16,1 6-16,4 7 15,4 6-15,11 2 16,6 6 0,18-16-16,-10 33 15,10-7-15,3 2 16,7 0-1,8-4-15,3-3 0,0-6 16,-16-16-16,8 5 16,-4-2-16,-3-5 15,0 0-15,-6-8 0,-13-14 16,-7-4-16,-2-8 16,-4-9-16,0-6 15,1-5-15,1-1 16,1-2-16,4-1 15,1 0-15,-1-1 16,1 3-16,2 4 0,5 4 16,4 6-16,2 6 15,7 26-15,1 3 16,1 4-16,-4-11 16,0 3-16,3 8 0,1 5 15,0 25-15,-3-1 31,-4 7-31,-3 4 16,-8 0-16,0-3 0,-4-5 16,3-1-16,1-7 15,-3-5-15,-4-5 16,-3-5-16,-2-4 16,-1-5-16,-1-1 15,26 0-15,-12-4 0,1 1 16,-1-1-16,10 2 15,2 0-15,2 2 16,-9-4-16,11 8 16,1 0-16,-7 4 15,2 3-15,0 4 16,-2 3 0,-3-2-16,-4 0 15,-27 4-15,4-10 16,-4-4-1,-1-5-15,-1-5 0,1-3 16,2-3-16,3 1 16,6-2-16,6 4 15,35 11-15,-18-5 0,6 1 16,-14-2-16,17 8 16,-5 2-16,16 26 15,5 0-15,5 3 16,-2 2-16,0 2 15,-4 0-15,1-1 16,-7 0-16,-7-4 0,-6-1 16,-14-3-16,-10-6 15,-9-7-15,-5-4 0,-7-8 16,-4-7-16,-4-9 16,1-11-16,6-13 15,11-16-15,11-12 16,17-15-1,5 39-15,6 38 16</inkml:trace>
  <inkml:trace contextRef="#ctx0" brushRef="#br0" timeOffset="59865.73">7466 12880 0,'0'0'16,"5"18"-16,-7 3 15,0-15-15,2-6 16</inkml:trace>
  <inkml:trace contextRef="#ctx0" brushRef="#br0" timeOffset="60050.64">6993 13892 0,'21'10'16,"19"1"0,2-12-16,19-12 15,3-13-15,-30 13 16,-34 13-16</inkml:trace>
  <inkml:trace contextRef="#ctx0" brushRef="#br0" timeOffset="60367.28">7305 12561 0,'-59'44'0,"-87"57"47,50-46-47,-6-3 16,11-15-16,17-16 15,16-13-15,17-14 16,20 4-16,21 2 15</inkml:trace>
  <inkml:trace contextRef="#ctx0" brushRef="#br0" timeOffset="60521.04">6874 12615 0,'0'0'16,"0"0"-16,0 0 15,-66 63-15,14-33 32,-9-4-32,29-12 0,32-14 0</inkml:trace>
  <inkml:trace contextRef="#ctx0" brushRef="#br0" timeOffset="60922.44">5957 13578 0,'0'0'16,"0"0"-16,0 0 15,-2 5-15,2-5 0</inkml:trace>
  <inkml:trace contextRef="#ctx0" brushRef="#br0" timeOffset="62226.68">6681 11553 0,'0'0'0,"0"0"15,-4 88-15,-7-51 16,-3 1-16,-6-3 16,-4-5-16,-6-9 15,-24 2 1,40-24-1,-41-31-15,28 3 16,3-8-16,3-5 16,6-9-16,5-3 15,7-7-15,3-1 16,3-2-16,4-2 16,4-1-16,0 1 15,-5 34-15,-6 32 16</inkml:trace>
  <inkml:trace contextRef="#ctx0" brushRef="#br0" timeOffset="62427.35">6641 10865 0,'0'-8'0,"0"8"16,-13 46 0,2-32-16,6-7 15,5-7 1</inkml:trace>
  <inkml:trace contextRef="#ctx0" brushRef="#br0" timeOffset="63129.26">5992 11619 0,'0'0'0,"0"0"0,0 0 15,0 0-15,0 0 0,0 0 16,0 0-16,0 0 16,0 0-16,24 6 15,-16-38-15,-6-2 16,-11 3-16,-4 5 16,10 22-16,-12-7 15,-2 3 1,-23 8-16,8 10 15,-3 5-15,2 3 16,4 1-16,24-16 16,-8 7-16,-3-1 15,3-1-15,7-6 16,-8 5-16,10-7 16,0 0-16,-14 2 0,15-5 15,-12-3-15,-1-6 16,3-4-16,0-2 15,1 0-15,1-2 16,0 1-16,2 4 16,2 4-16,2 11 15,-2 4 1,-8 1-16,-18 26 16,5-5-16,0 5 15,1-2-15,4-5 16,2-4-16,15-17 15,-7 7-15,1-2 0,-1-2 16,7-6-16,-9 0 16,-3-6-16,-15-22 15,4-2-15,4-6 0,1-9 16,5-4-16,4-6 16,9-8-1,7-5-15,7-1 0,6-2 16,3 0-16,-8 36 15,-9 35 1</inkml:trace>
  <inkml:trace contextRef="#ctx0" brushRef="#br0" timeOffset="63314.28">5640 10710 0,'0'0'0,"0"0"16,0 0-16,0 0 16,-1 19-16,-1-8 15,-1-9-15,1 4 0,2-6 16</inkml:trace>
  <inkml:trace contextRef="#ctx0" brushRef="#br0" timeOffset="63815.87">5183 10737 0,'1'-8'0,"-16"87"16,-7-37-1,-7 6-15,-13 1 16,-9-2-16,-4-9 16,1-3-16,-1-5 0,0-7 15,8-9-15,3-7 16,2-7-16,3-6 16,7-4-16,8-9 15,5-3-15,15 18 16,-5-14-16,1-2 15,4-1 1,1 1-16,3 3 16,3 4-16,0 14 15,-1 4-15,0-2 16,-11 29-16,-12-1 16,-3 3-16,-8 0 15,-5-4-15,-7-5 16,-8-2-16,-6-5 0,-4-1 15,-7-3-15,-6-8 16,-3-6-16,-1-4 0,-5-6 16,4-4-1,0-5-15,5-10 0,38 16 16,37 13-16</inkml:trace>
  <inkml:trace contextRef="#ctx0" brushRef="#br0" timeOffset="64063.39">4586 11596 0,'0'9'16,"0"-18"-16,-18 48 15,18-39-15,0 0 0</inkml:trace>
  <inkml:trace contextRef="#ctx0" brushRef="#br0" timeOffset="64718.68">3265 11025 0,'0'0'0,"0"0"16,-8 46-16,-17 34 16,13-45-1,-3-3-15,-3-4 0,15-24 16,-9 9-16,-4-4 16,-2-5-16,-24-11 15,8-8-15,2-9 16,1-9-16,6-9 15,3-5 1,4-10-16,6-3 16,5-3-16,5 0 15,7 2-15,8 3 16,3 6-16,1 9 16,-7 22-16,-10 21 15</inkml:trace>
  <inkml:trace contextRef="#ctx0" brushRef="#br0" timeOffset="64912.81">3190 11547 0,'0'-5'0,"1"7"0,-1-2 16,0 3-16,2-8 16,-2 5-16,0 0 15</inkml:trace>
  <inkml:trace contextRef="#ctx0" brushRef="#br0" timeOffset="66185.5">5526 12117 0,'0'0'16,"0"0"-16,0 0 15,-60-39-15,47 24 16,2 0-16,3-2 0,5-1 16,6 0-16,6 0 15,30-8-15,-5 12 16,2 6-16,-3 7 15,-6 9-15,-22-5 16,7 7-16,-3 3 0,-5 4 31,-18 24-31,-11-7 0,-10 0 16,-4-2-16,-5-1 16,0-2-16,0-3 15,7-1-15,7-2 16,6-3-16,20-16 15,-3 10-15,5-2 16,5 1-16,7 2 0,30 13 16,-7-5-16,3 1 15,-8 3-15,-9-2 16,-15 0-16,-11 1 16,-18 0-16,-14-2 15,-11-1-15,-10-4 16,-3-3-1,-1-7-15,1-6 16,6-6-16,11-5 16,7-3-16,8-7 15,5-5-15,8-3 16,11-6-16,9 1 16,5 1-16,-5 25 15,0 0-15,2-6 0,0 2 16,-2 3-16,-13 17 15,-11 10-15,-11 7 16,-4 5-16,-8 0 16,-1-4-16,-5-3 0,1-3 15,1-4-15,3-3 16,1-6-16,3-6 16,1-7-16,2-5 0,3-8 15,3-4-15,4-9 16,6-4-16,7-4 15,8 1-15,7 0 16,7 3-16,7 7 16,6 6-1,4 9-15,2 9 16,3 8-16,0 11 16,-4 9-16,-4 8 15,-5 8-15,-11 5 16,-14 6-16,-11 1 15,-16 0-15,-11 0 16,-9 0-16,-11-5 0,-4-12 16,2-17-16,35-9 15,35-11-15</inkml:trace>
  <inkml:trace contextRef="#ctx0" brushRef="#br0" timeOffset="66386.14">4757 12005 0,'117'-11'0,"-60"5"0,-12 0 15,29-8 1,-74 14-16</inkml:trace>
  <inkml:trace contextRef="#ctx0" brushRef="#br0" timeOffset="66640.2">3808 11819 0,'-3'-8'15,"20"59"-15,28 210 31,-44-169-31,-1-45 16,0-47-16</inkml:trace>
  <inkml:trace contextRef="#ctx0" brushRef="#br0" timeOffset="75499.85">19071 16673 0,'0'0'0,"0"0"0,0 0 16,0 0-16,0 0 16,0 0-16,-8 6 31,6-5-15,12-8-16,-42 16 15,64-18-15,-32 9 16,-95 10-16,45-11 15,5-1-15,0 1 16,-1-1-16,3 0 16,-5-3-16,0 0 15,-5 1-15,-2-1 0,-5 0 16,-4-2-16,0 1 16,-4 1-16,-5 0 15,-1 3-15,-1-1 16,1 1-16,-1 0 15,1 0-15,0-1 16,-3 1-16,1-1 0,-2 1 16,0-2-16,-4 3 15,-1-2-15,-6 2 16,-2-1-16,-2 2 16,-2-2-16,1 1 15,-1-1-15,2 1 16,2 1-1,-2 1-15,1 0 16,2 1-16,-3-1 16,2 0-16,-5 1 15,2 0-15,0 0 16,0-1-16,-1-1 16,1 2-16,-2-2 15,3 2-15,-4-1 0,4-2 0,-3 1 16,1 0-16,-3 1 15,3-2-15,-4-1 16,5 0-16,-4 2 16,4 0-16,0 3 15,2 0-15,0 1 16,2-1 0,-1 3-16,0-1 15,-1-2-15,2-2 16,0 2-16,-3-3 15,1 0-15,-2-4 16,0 1-16,0 1 16,-1 1-16,3 1 15,1 1-15,-1-2 0,-1-2 16,1 1-16,-1-1 16,3 3-16,-1-2 15,1 2-15,2 3 16,0-1-16,2 0 15,-3-1-15,-1-3 16,2 2-16,-2-1 0,-3 2 16,2-1-16,-1 0 15,1 0-15,2-1 16,-1 2-16,6 0 16,-5 0-16,1-1 0,0 3 15,2-1-15,-4 1 31,6 0-31,-2 1 0,-1 0 16,-1 0 0,2 2-16,0 2 15,0-1-15,-4 2 0,-1-1 16,-1 2-16,-7-1 16,-4 0-16,-9 0 15,-5-2-15,-7-3 0,-3-4 16,-5-2-16,67 2 15,65 0-15</inkml:trace>
  <inkml:trace contextRef="#ctx0" brushRef="#br0" timeOffset="83426.06">6860 15276 0,'0'0'0,"-2"0"0,2 0 16,0 0-16,5 0 16,-5 0-16,-66 48 15,27-14-15,-9 11 16,-5 5-16,-3-1 15,3-5-15,5-6 16,10-13 0,9-11-1,24-12-15,1-2 0,4 0 16</inkml:trace>
  <inkml:trace contextRef="#ctx0" brushRef="#br0" timeOffset="83657.92">6595 15067 0,'-18'3'0,"11"-2"15,-7 4-15,53-14 16,-136 67-1,59-21-15,-10 14 16,-15 12-16,-17 8 0,41-36 16,39-35-16</inkml:trace>
  <inkml:trace contextRef="#ctx0" brushRef="#br0" timeOffset="86605.14">29327 18427 0,'0'0'0,"-89"2"16,87-3-16,-31-17 16,5-2-16,-32-40 15,30 21-15,4-9 16,6-4-16,6-6 16,7-7-16,4-6 15,3-19-15,4-10 16,4-9-16,3 11 15,5 3-15,4 6 16,6 4-16,4 3 16,4 4-16,3 2 15,2 7 1,4 5-16,3 7 16,5 6-16,6 6 15,2 6 1,13 5-16,9 7 15,4 8-15,-4 14 16,0 11-16,-2 13 16,14 19-16,3 13 15,-1 13-15,-17 3 16,-6 3-16,-10 1 16,-12 2-16,-9 3 15,-8 4-15,-9 1 16,-9 5-16,-12 3 15,-9 1 1,-11 3-16,-13-2 16,-29 14-1,-20 4-15,-26 1 16,-5-19-16,-21-14 16,-10-18-16,-17-17 0,-15-23 15,-13-19-15,92 0 16,94 0-16</inkml:trace>
</inkml:ink>
</file>

<file path=ppt/ink/ink5.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23T12:46:25.004"/>
    </inkml:context>
    <inkml:brush xml:id="br0">
      <inkml:brushProperty name="width" value="0.05292" units="cm"/>
      <inkml:brushProperty name="height" value="0.05292" units="cm"/>
      <inkml:brushProperty name="color" value="#FF0000"/>
    </inkml:brush>
  </inkml:definitions>
  <inkml:trace contextRef="#ctx0" brushRef="#br0">18051 7881 0,'-8'3'16,"4"-3"-1,16-3 1,-28 4 0,32-2-1,-16 1 1,0 0-16,0 0 0,-108-14 15,64 3-15,-2 0 16,-9 2-16,-4 3 16,-6 3-16,-1-3 0,-4 0 15,-4-1-15,1-2 16,-17-1 0,-5-2-16,-6-1 15,10 4-15,6 4 16,5 0-16,3 1 15,0 1-15,0-3 0,-4 0 16,2-1-16,2 3 16,-4 4-16,-3 3 15,-1 3-15,4-6 16,-4-5-16,4 2 16,-6 2-16,3 1 15,0 2 1,4-1-16,-4 0 15,-1 1-15,2-2 16,-4 0-16,6 1 16,-2 2-16,1 2 15,0 1-15,-3 2 16,2 0-16,-5 0 16,0-2-16,-3-1 0,1 1 15,0-2-15,-3 2 16,-1 2-16,2-1 15,-1 3-15,3-3 16,-2-2-16,4 4 16,-3-3-16,1 3 0,0-1 31,3-3-31,2-2 16,0 0-16,1-2 15,-1 1-15,-3-2 16,3 2-16,-3-1 15,3 1-15,-7-4 0,6 1 16,-10 1-16,-4 0 16,-3 4-16,-4 1 0,-5 0 15,-4 2-15,2 1 16,-2 1-16,-7 2 16,-12 1-16,-5 0 15,-9-3-15,1-5 16,72-1-16,76-3 15</inkml:trace>
</inkml:ink>
</file>

<file path=ppt/ink/ink6.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23T12:47:39.628"/>
    </inkml:context>
    <inkml:brush xml:id="br0">
      <inkml:brushProperty name="width" value="0.05292" units="cm"/>
      <inkml:brushProperty name="height" value="0.05292" units="cm"/>
      <inkml:brushProperty name="color" value="#FF0000"/>
    </inkml:brush>
  </inkml:definitions>
  <inkml:trace contextRef="#ctx0" brushRef="#br0">29892 9309 0,'0'0'0,"0"0"16,0 0-1,0 0 1,0 0-16,0 0 16,0 0-16,0 0 15,0 0-15,0 0 16,0 0 0,0 0-16,-98-19 15,48 14 1,13 4-16,-3-1 15,-1 4-15,2 1 16,-3-2-16,-4 2 16,-6 0-16,-4 1 15,1-1-15,-6-2 16,2-2-16,-2 1 16,-1 0-16,1 0 0,-4 0 15,4 1 1,-13-1-16,6 3 15,1 0-15,10-2 0,5 0 16,6 0 0,4 0-1,-3 0-15,-2 2 0,4-1 16,9 0-16,-1 3 16,-2 2-16,2 0 0,9-2 15,21-7-15,-10 4 16,15-2-16</inkml:trace>
  <inkml:trace contextRef="#ctx0" brushRef="#br0" timeOffset="10302.57">24053 9269 0,'-2'2'0,"2"-2"15,6-5-15,-4 2 16,2-3-16,-2 4 16,-16 18-16,14-16 46,0 0-30,25-39-16,-50 78 31,28-77-31,-18 40 16,5-1-16,-11 4 16,-3 0-16,0-1 15,-1 1-15,-1 0 16,-23 4-16,10-2 0,1-2 15,0 1-15,-4-3 16,-2 2-16,0-2 16,-1-2-16,-1 2 15,-1-3-15,0 0 16,1 0-16,-1 0 16,1-3-16,0 2 0,-1 2 15,-3 1-15,0-1 16,1-1-16,-2 0 15,-3-1-15,-1 1 0,0 0 16,0 0 0,0-2-16,1 1 15,0-1 1,-8 1 0,-5 2-16,1 1 15,5 2-15,6-4 0,-2 3 16,1-2-16,0 3 15,1-2-15,-1-1 16,1-3-16,1 1 16,3-2-16,-1 0 15,1 0-15,-1-1 0,2 1 16,4-1-16,-1 1 16,0 0-16,3 0 15,0 0-15,2-2 16,-4 1-16,4 0 15,-2 0 1,-1-1-16,-5 2 16,-3-4-16,28 5 15,25 2-15</inkml:trace>
  <inkml:trace contextRef="#ctx0" brushRef="#br0" timeOffset="34634.86">17519 5347 0,'-10'0'15,"-2"2"-15,6-3 16,-13 1-16,9 0 0,-39 0 15,12 1-15,-2-1 16,1 1-16,0-1 16,0 2-16,1-1 0,-2 2 15,-1 3-15,-1-1 16,-1-2-16,-3 3 16,2-2-16,-5-1 15,3 1-15,-6-1 16,0 2-16,-7-3 15,4 0 1,-3 0-16,3-1 16,-2 1-16,1 1 15,-1-1-15,-1-1 16,1 0-16,-3 0 16,3-1-16,-3 0 15,2 0-15,0 0 16,-1 1-16,2-1 0,-2 2 15,0-1-15,2 1 16,3 3-16,4 1 16,1 1-16,1-3 15,2-1-15,1-2 16,4-1-16,6 2 16,3 3-1,1-1-15,0 0 16,25-4-16,-12 2 15,-1-2-15,0 0 16,18 0-16,-8 0 0,-12 0 16,13 0-16,-17 0 15,19 1-15,-15 1 16,15-1-16,-11 1 16,13-1-16,-1 0 15,-7 2-15,8-1 0,1-2 16,2 0-16,-1 3 15,0-3-15,1 0 16,0 0-16,-9 4 16,9-4-1,0 0-15,0 0 16,0 0-16,0 0 16,0 0-16,0 0 15,0 0-15,0-2 16,0 4-16,0-2 15,0 3-15,-3-1 16,-3 4-16,6-6 0</inkml:trace>
  <inkml:trace contextRef="#ctx0" brushRef="#br0" timeOffset="36819.56">14519 5508 0,'0'0'16,"1"0"-16,1 0 0,-1 0 16,-1 0-1,1 0-15,-1 0 0,1-1 16,-1 0-16,-1 1 15,-1 0-15,-3-2 16,4 2-16,-1 0 16,-3 0-1,0 0-15,-7-1 16,4 2-16,-9 1 16,7-1-16,-13 0 15,13 1-15,-17 1 16,3 0-16,-2 0 0,1 0 15,0-1-15,-3 0 16,0-1-16,2 0 0,-1 1 16,-23-2-1,34 0-15,-33 1 16,12 2-16,0 0 0,2 0 16,3-3-16,1 1 15,0-1-15,-2 1 16,2-2-1,-4 1-15,2-1 16,1 2-16,1 2 16,-4-2-16,4 2 15,1-3-15,-2 1 16,-1-3-16,1-1 16,2 1-16,-1 1 15,-3 0-15,2-2 0,0-1 16,0 2-16,0 1 15,24 1-15,-34 0 16,10 1-16,23-1 16,-37 1-16,12 0 15,24-1-15,-37 2 16,11 0 0,0-2-16,2 1 15,1 1-15,5 0 16,19 0-16,-10 1 15,-25 5-15,11-4 16,0 0-16,2-2 16,-2 0-16,26 0 15,-13-1-15,-2 0 0,-2 0 16,-1 0-16,0 1 16,-1-1-16,4 2 15,-2-3-15,4 0 0,12 0 16,-13 2-1,15-1-15,-14-1 0,14 0 16,-12 0-16,12 0 0,6 0 16,0 0-16,-4 0 15,-11-1-15,13 1 16,1 0-16,0 0 16,0 0-16,0 0 15,1 0-15,0 0 16,0 0-1,-1-2 1,0 2-16,-12 0 0,12 0 16,1 0-16,-1 0 15,0 3-15,-2 0 16,-6-2-16,9-1 0</inkml:trace>
  <inkml:trace contextRef="#ctx0" brushRef="#br0" timeOffset="38346.5">11520 5688 0,'-4'0'0,"21"-3"16,-17 3 0,-97 8-16,77-9 15,0-1-15,-24-3 31,20 3-31,1 0 0,-1 0 0,0 1 16,-1 1-16,0 0 16,0 0-16,-1 1 15,-1-1-15,-24 2 16,11 0-16,4-1 16,3-1-16,-1 1 15,1 1-15,-2-1 0,1 1 16,-2-2-16,-2 1 15,5 0-15,-1 2 16,0-3-16,-1 0 16,1 0-16,1 0 15,-2-2-15,1 1 16,0 0 0,5 2-16,-3 0 15,0 1-15,-1-1 16,4-1-16,-2 1 15,23 0-15,-34 2 0,33-2 16,-12 1-16,-3-1 16,-24 2-16,34-3 15,-11 2-15,1-1 0,0-1 16,-1 1-16,0 0 16,0 1-16,1-1 15,1 2-15,0-2 16,2 3-16,12-3 15,-15 4-15,15-4 16,-17 4 0,20-5-16,-16 3 15,18-1-15,-1-2 16,-14 3-16,16-3 16,0 0-16,0 0 15,-14 1-15,14-1 16,1 0-16,0 0 15,1-1-15,-13 2 0,12-1 16,2 0-16,0 0 16,0 0-16,0 0 15,-1 0-15,1 0 16,-3 0-16,1 0 16,-1 1-16,-12 0 15,15-1 1,0 0-16</inkml:trace>
  <inkml:trace contextRef="#ctx0" brushRef="#br0" timeOffset="39951.48">8501 5836 0,'5'-2'0,"-14"5"0,3-2 16,-2-1 0,31-4-16,-54 4 15,11-3 1,0 2-16,12 1 15,-18-2-15,2 2 0,1 2 16,-2-1-16,1 1 16,-2-1-16,-1 0 15,-24-2-15,12 1 16,1 0-16,3-1 16,-4-1-16,5 2 15,2-1 1,0 1-16,-1 0 15,-2 0-15,2-2 16,-2 1-16,0-2 16,2-1-16,3 1 0,-3 3 15,-2 2-15,1-1 16,-1-1-16,-2-3 16,1 2-16,-2-1 0,-1 4 15,0 1-15,1 1 16,-5 1-16,2 2 15,0-1-15,-1-3 16,2 1-16,0-1 16,0-1-16,1 2 15,1-1 1,1 2-16,-1-2 16,1 1-16,1-1 15,-1-1-15,1 1 16,0 0-16,2-1 15,0-1-15,2 0 16,-1 0-16,-2 2 16,3-3-16,-1 3 0,3-3 15,22 2-15,-11-1 16,-23 2-16,30-2 16,-10 0-16,-3 2 15,-1-2-15,0 1 16,1-1-16,0 0 15,3 1-15,-1 0 0,1 0 16,1 1-16,14-3 16,-15 2-16,13-2 15,-14 0-15,17 0 16,-15 0-16,15 0 0,-14 0 16,14 0-16,-12-1 31,12 1-31,-13 0 0,16 0 15,0-1-15,-13 1 16,13 0-16,1 0 16,-2 0-16,-10 2 15,10 1-15,1 1 16,-15 4-16,9-3 16,9-5-16</inkml:trace>
  <inkml:trace contextRef="#ctx0" brushRef="#br0" timeOffset="47391.71">11997 5910 0,'0'-6'0,"-19"31"0,14-22 16,-31 19-1,5-8-15,-1-6 0,-4-10 0,18 2 16,18 0-16</inkml:trace>
  <inkml:trace contextRef="#ctx0" brushRef="#br0" timeOffset="50285.27">14799 5154 0,'-2'10'0,"1"-2"0,-5 86 31,4-57-15,-13 127 15,6-118-16,1 2-15,3 2 16,-5 235 31,9-216-47,5 69 16,-3-78-16,-2-6 15,-1-5-15,-3-2 0,-4-3 16,-2-6-16,-2-7 15,-2-8-15,10-19 16,1-1-16,4-3 16</inkml:trace>
  <inkml:trace contextRef="#ctx0" brushRef="#br0" timeOffset="51103.42">12039 5378 0,'-2'-1'0,"-5"-4"16,-3-1-16,38 24 16,-73-49-1,18 7 32,27 27-31,-4-1-16,1 6 15,2 7-15,-7 27 16,-3-5-16,1 2 0,-2 1 16,2 1-16,-2-1 0,1 0 15,2 2-15,1 2 16,-1-1-16,5 1 16,3 0-16,0 0 15,0 0-15,0-1 31,1 1-31,-1-1 0,1 0 16,1-1-16,-1 0 16,-1-2-16,-2 0 15,-1-1-15,-2-2 16,-2-1-16,1-6 16,5-24-16,-6 9 15,5-9-15,3-6 0</inkml:trace>
  <inkml:trace contextRef="#ctx0" brushRef="#br0" timeOffset="51852.52">8972 5336 0,'0'0'15,"0"0"-15,13 48 16,-10-28 0,2-2-16,-1 4 15,6 24-15,-3-6 16,0 2-16,-4 4 15,-5 4-15,-8 2 16,-1 4-16,2 4 16,7 3-16,-1 4 15,-1 1-15,1 1 0,-2-1 16,2 1-16,0-1 16,3-2-16,2-6 15,-2-28-15,0-32 16</inkml:trace>
  <inkml:trace contextRef="#ctx0" brushRef="#br0" timeOffset="78175.05">6496 4166 0,'0'0'0,"0"0"0,0 0 16,15 15-16,-30-30 16,15 15-16,33 57 15,-26-35-15,7 25 16,-7-12-16,2-1 15,-7-24-15,4 9 16,1-4-16,1 2 0,0-4 31,2-3-31,-6-10 16,2-4-16,8 1 16,13-30-16,-4 0 15,3-9-15,0-4 16,0-5-16,0 1 0,36-55 31,-29 55-31,-1 0 0,3 6 0,-4 2 16,-1 8-16,-3 5 15,-1 9-15,-4 7 16,-17 11-16,8 2 16,-2 4-16,-2 8 15,5 31-15,-8-1 16,-5 9-1,-4 4-15,-4 4 16,1 0-16,-1 3 16,-2-5-16,-1-3 15,2-4-15,4-10 16,2-7-16,1-27 16,1-2-16,0 5 15,3-4-15,9-22 0,8-12 16,9-14-16,4-12 15,6-7-15,2-2 16,3-1-16,1 1 16,1 2-16,1 5 15,-3 7-15,1 7 0,-4 11 16,-4 8-16,-4 13 0,-4 7 16,-23 7-1,8 5-15,10 25 0,-12 4 16,-2 9-1,-1 6-15,-5 4 16,-2 2-16,-3 3 0,0 1 31,2-2-31,0-1 16,0-9-16,-1-5 0,3-11 16,4-9-16,-5-21 15,6 2-15,0-8 16,22-28-16,3-15 15,7-16-15,5-15 16,2-14-16,4-8 0,5-13 16,1-6-16,5-3 15,4-7-15,3-1 16,2-1-16,2-2 16,7 2-16,1 3 15,-3 5-15,0 7 16,-2 5-1,0 12-15,-3 10 16,-3 10-16,-5 14 16,-6 12-16,-6 16 15,-11 12-15,-10 15 16,-11 13-16,-6 15 16,-6 12-16,-5 13 15,-9 13-15,-2 16 0,-9 9 16,-1 12-16,-10 9 0,-2 14 15,-4 6-15,-2 10 16,-2 3 0,-1 5-16,-1-5 0,3-1 15,3-6 1,2-9-16,3-13 16,5-10-16,7-12 15,6-13-15,5-15 16,1-14-16,3-15 15,1-24-15,0 4 16,1-4-16,2-10 16,9-21-16,5-6 15,3-7-15,0-9 0,0-4 16,0-3-16,1 0 16,1-2-16,1 0 15,1 3-15,0 5 16,0 3-16,-2 5 15,-3 5-15,0 7 16,2 9-16,-16 17 0,6-5 16,4 8-16,-2 5 15,8 29-15,-10 3 16,-6 7-16,-8 8 16,-3 5-16,-2-1 15,-2-5-15,1 0 16,5-7-1,5-6-15,6-8 16,-8-26-16,7 11 16,4-7-16,-3-6 15,28-12-15,0-11 0,3-10 16,7-11 0,-3-5-16,6-5 0,-6-4 15,3-1-15,-4-1 0,2 1 16,-1 2-16,-3 3 15,-5 3-15,-1 2 16,1 8-16,-6 5 16,-1 8-16,-5 6 15,-18 16-15,7 0 16,-6 5 0,8 3-16,1 30 15,-9 5-15,-5 8 16,-8 7-16,-2 5 15,-7 0-15,-1 0 16,-2 1-16,0-4 16,1-3-16,0-7 15,5-12-15,6-15 0,6-16 16,-1-2-16,0-2 16,10-30-16,8-9 15,6-5-15,5-4 16,9-1-16,3-1 15,0 2-15,0 7 16,-1 6-16,2 12 0,-7 7 16,0 14-16,-4 9 15,-2 12-15,-8 10 16,-4 14-16,-5 6 0,-4 7 16,-2 1-16,-1 2 15,2 2-15,5-7 31,-1-2-31,4-10 0,0-10 16,-9-25-16,8 7 16,3-8-16,23-19 15,-5-20-15,5-17 16,3-18-16,3-11 16,0-11-16,6-12 15,2-9-15,6-11 0,6-6 16,4-9-16,7-5 15,8-3-15,2 0 16,6 3-16,-1 5 16,-1 6-16,-2 10 15,-5 10-15,-5 16 16,-7 8 0,-7 17-16,-8 10 15,-12 17-15,-11 14 16,-9 12-16,-18 18 15,4 3-15,1 30 16,-8 12-16,-7 13 16,-4 16-16,-5 13 15,-4 10-15,-1 8 0,-2 7 16,-2 10-16,0 6 0,1 6 16,3 1-1,-2 2-15,-2-1 0,-2-1 16,-3-9-16,-2-9 15,1-7-15,5-13 32,0-14-32,5-14 15,3-17-15,4-18 0,7-15 16,1-19-16,5-2 16,0-21-16,14-19 15,15-18-15,16-13 16,9-10-16,8-3 15,8-2-15,6 2 0,6 6 16,5 6-16,-1 8 16,0 13-16,-7 11 15,-12 14-15,-11 13 16,-11 11-16,-5 14 16,-9 12-16,-9 13 15,-7 8-15,-8 12 0,-2 2 16,-3 6-16,-2 3 15,-4 4-15,-1-3 16,0-4-16,2-4 16,2-9-16,2-6 15,2-9-15,-2-29 16,5 6 0,4-6-16,24-23 15,5-12-15,6-9 16,9-10-16,3-6 0,4-6 15,1-2 1,0 3-16,-2-1 0,-3 11 16,-5 8-16,-4 8 15,-8 7-15,-10 9 0,-11 12 16,-24 9-16,18-2 16,-2 29-16,-8 8 15,-6 11-15,-7 6 16,-6 5-16,-4 1 15,-1 1-15,0-5 16,3-4 0,3-6-16,5-9 15,3-8-15,6-26 16,0 10-16,4-4 16,3-5-16,26-5 15,4-7-15,5-4 16,2-3-16,0 1 15,-2 5-15,-1 6 0,-3 5 16,-4 8-16,-7 8 16,-6 8-16,-6 4 15,-5 5-15,-3 4 16,-1 1-16,-1-3 16,2 1-16,2-4 15,2-6-15,3-8 0,7-10 16,8-12-16,9-15 15,6-14-15,7-14 16,3-14-16,5-18 0,3-10 16,0-12-16,0-12 15,-2-6-15,2-10 16,-2-4 0,1-7-16,2-6 15,2-2-15,-1 1 16,1 0-16,3 3 15,0 0-15,3 10 16,-1 7-16,1 11 16,-4 10-16,-3 15 15,-6 11-15,-5 18 0,-6 15 16,-5 17-16,-9 17 16,-7 18-16,-6 17 15,-7 15-15,-5 21 16,-3 15-16,-8 18 15,-4 11-15,-3 14 16,-2 10 0,-4 9-16,-2 3 15,-2 2-15,4 5 16,1 0-16,3 0 16,2-8-16,-2-10 15,2-14-15,5-13 16,7-18-16,8-14 15,8-21-15,7-17 0,7-20 16,10-16-16,6-18 16,11-14-16,7-16 15,7-9-15,2-7 16,4-5-16,0-3 0,-4 2 16,-3-1-16,-4 0 31,-2 7-31,-4 6 15,-3 8-15,-8 7 0,-4 7 16,-10 12-16,-3 9 16,-7 12-16,-3 10 15,-5 13-15,-5 10 16,-7 12-16,-4 9 16,-7 6-16,-3 8 0,-2 1 15,-1 7-15,0-1 16,-4 0-16,1-5 15,2-3-15,2-8 16,2-13-16,3-12 16,2-15-16,4-15 15,0 5-15,5-4 0,20-21 16,7-10-16,7-10 16,5-7-16,0-3 15,0-5-15,-3 1 16,-2 0-16,-2 5 15,1 5-15,-5 7 16,3 10 0,-9 5-16,-3 9 15,-18 12-15,6 1 16,-4 3-16,5 8 16,4 30-16,-10 3 0,-7 9 15,-9 4-15,0 5 16,-4 1-16,2 0 15,4-3-15,3-3 0,3-7 16,2-4-16,6-6 16,4-8-16,5-8 15,-12-18-15,8 7 16,2-2-16,2-2 16,2 1-16,-1 2 31,1 0-31,-3-1 0,0 3 15,-4-1-15,0 0 16,-4 0-16,-5-6 16,3 4-16,-6-10 15,1 2-15,14-7 16,13-16-16,15-18 16,14-15-16,5-15 0,6-11 15,2-10-15,1-8 16,0-13-16,-1-6 15,2-7-15,-2-4 16,1-1-16,-1-3 16,7-2-16,-3-1 15,7-5-15,0 1 0,2-1 16,2 4-16,4 6 16,-3 8-16,-3 16 15,0 13-15,-7 17 16,-10 14-16,-8 20 15,-12 15-15,-8 18 0,-10 16 32,-12 17-32,-16 13 15,-16 17-15,-13 13 0,-11 13 16,-7 11-16,-7 11 16,3 11-16,1 10 15,5 4-15,7 4 16,4-1-16,9 0 15,7-6-15,8-12 0,7-17 16,10-43-16,10 32 16,7-41-16,12-17 15,7-23-15,7-20 16,6-15-16,9-17 16,4-13-16,4-10 15,2-8 1,6-6-16,3-3 15,-1 1-15,-3 5 16,-2 5-16,-2 7 16,-2 11-16,-9 11 15,-8 14-15,-8 14 16,-8 14-16,-7 13 16,-10 15-16,-8 18 0,-11 15 15,-11 14-15,-11 11 16,-7 14-16,-6 11 15,-3 10-15,-2 9 16,0 7-16,6 3 16,8-10-16,9-62 0,12-61 31</inkml:trace>
  <inkml:trace contextRef="#ctx0" brushRef="#br0" timeOffset="124543.78">28077 7246 0,'97'-16'16,"-68"9"-16,13-3 15,1 2-15,10 1 16,3 0-16,4 2 16,-6 1-16,-3 0 0,1 5 15,-1 2 1,18 6-1,7-1-15,12 5 16,-13-3-16,-6 0 16,-6-2-16,-1-1 15,-2 0 1,1-3-16,1 1 16,4 1-16,0-1 15,1 4-15,1-1 16,-2 3-16,1 0 15,-5 1-15,-1 1 16,-4-2-16,-2-1 16,-4-3-16,-26-4 0,-25-3 15</inkml:trace>
  <inkml:trace contextRef="#ctx0" brushRef="#br0" timeOffset="136984.59">29629 11421 0,'8'-3'16,"-8"3"0,0 0-1,0 0-15,0 0 16,0 0-16,0 0 15,0 0-15,0 0 0,0 0 16,-35 21-16,31-19 16,-11 4-16,-4-2 15,-28 1-15,8-1 0,-3-3 16,-7 0-16,0 1 16,-3-2-16,1 1 15,0 1-15,-2 1 16,1 0-16,0 2 15,-2-1-15,-1 1 16,-4 0 0,0-2-16,-5-2 15,-5 2-15,-4-3 16,0 2-16,-3-2 16,-13 0-1,-4 0-15,-1-3 16,0 0-1,3-3-15,2-1 0,12 2 16,4 0-16,3 0 16,0 3-16,-1-1 15,-22 5 1,-10-1-16,51 1 0,52-2 16</inkml:trace>
  <inkml:trace contextRef="#ctx0" brushRef="#br0" timeOffset="188930.11">24469 11326 0,'0'0'0,"0"0"0,0 0 16,0 0-1,0 0-15,0 0 0,0 0 16,-14 15-16,11-13 15,-4 3-15,2-3 16,-3-2-16,-9 7 16,-4-2-16,-26 2 15,5-4-15,1 0 16,-4-3-16,-3 2 16,-12 1-1,-5 0 1,-10-1-16,7 2 15,-5-2-15,4-1 16,-6 0-16,3 0 16,-3 0-16,0-1 15,-3 1-15,-2 1 16,-3-4-16,-4 0 16,0 0-16,-17 0 15,-6 0 1,-17 1-16,4 1 15,6 0-15,13 1 16,11 3 0,-7-1-16,-3-3 15,-8 0 1,7-1-16,3 0 16,6-1-16,2 1 15,5-2-15,-5 1 16,3 4-16,2-2 15,2 0-15,2 0 0,-2 3 16,4 0-16,1 0 16,0-3-16,1-1 0,0-1 15,-1 2-15,4 1 16,2-1-16,0 1 16,2 1-1,1-1-15,3 0 0,1-1 16,3 2-1,4-1-15,5-1 0,6-1 0,-2 1 16,4-2-16,5 1 16,7-2-16,-4 0 15,1 0-15,7 1 16,9 0-16,30 2 16,-17-1-16,2 1 15,-18 0 1,18-1-16,-18-1 15,18 1-15,-17-1 16,20 2-16,-20-1 16,-19-6-16,7-3 15,19 3-15,18 7 0</inkml:trace>
  <inkml:trace contextRef="#ctx0" brushRef="#br0" timeOffset="192811.62">12283 11453 0,'-75'14'0,"-26"-20"47,62 5-47,-4-1 0,-5 0 16,-1 0-16,-3 0 15,-3 0-15,-3 0 16,-3 1-16,-1 0 16,-7-1-16,-2 1 15,-3 0-15,0 0 0,-6 1 16,0 2-16,-3-1 0,-3 1 16,2-2-16,-3 1 15,-6 2-15,2 1 16,0 0-16,2 0 15,-2 1-15,0 1 16,-2 0-16,5-1 16,1-2-1,3 0-15,-3 2 16,5-2-16,5 0 16,5-1-16,6 2 15,2-4-15,8 0 16,1 0-16,9 0 15,1-1-15,11 0 16,6 0-16,0 4 0,21-1 16,-9 1-16,1-2 15,15-1-15,0 0 16</inkml:trace>
</inkml:ink>
</file>

<file path=ppt/ink/ink7.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23T12:51:14.495"/>
    </inkml:context>
    <inkml:brush xml:id="br0">
      <inkml:brushProperty name="width" value="0.05292" units="cm"/>
      <inkml:brushProperty name="height" value="0.05292" units="cm"/>
      <inkml:brushProperty name="color" value="#FF0000"/>
    </inkml:brush>
  </inkml:definitions>
  <inkml:trace contextRef="#ctx0" brushRef="#br0">13128 3997 0,'8'-27'15,"-3"-11"1,2 7-16,3-8 16,4-3-16,0-2 15,22-44-15,-14 45 16,103-168 31,-96 169-47,-1 1 15,0-1-15,3 3 16,1-3-16,4 2 16,-2-4-16,2 2 15,4 1-15,-1 1 16,3 0-16,4 0 0,2 0 15,4 2-15,2 1 16,0 1-16,1 1 16,1 3-16,2 0 15,4 1-15,3 3 0,2-1 16,2 3-16,3 1 16,0 4-16,1-2 15,-2 1-15,2 3 0,2 2 16,1 4-16,3 1 15,-2 3-15,1-1 16,1 1-16,3-1 16,0 5-16,-1 0 15,2 5 1,1 2-16,-1 2 16,3 0-16,-1 0 15,1 4-15,0 2 16,-3 4-16,3 3 15,-1 0-15,-3-2 16,3 2-16,-3 3 16,-2 3-16,0 3 0,-3-1 15,-2 3-15,-1 3 16,2 3-16,-4-1 16,-1 2-16,-2 3 15,-3 0-15,0 1 16,0 0-16,2 1 15,-4-1 1,0 0-16,-3 5 16,0-2-16,-2 3 15,-2 1-15,-2 3 16,-4 0-16,-3 5 16,1 0-16,-1 5 0,-1-5 15,1 7-15,-3-5 16,-1 6-16,-1-5 0,-4 4 15,1-3 1,0 2-16,-2-2 16,-3 1-16,-2 1 0,-2-1 15,-1 0-15,-2-2 16,-3 4-16,0-3 16,-3 4-1,0-2-15,-1 4 16,-2-3-16,-1 4 15,-3-5-15,1 4 16,-2-2-16,0 1 16,-3-3-16,0-1 15,-3 0-15,-3-3 16,-1 2-16,-1-2 0,-1 1 16,-1 3-16,0-3 15,-3 6-15,-1-6 16,-3 2-16,0 0 15,-1-2-15,-4 0 16,-1 0-16,-2-4 16,1 2-16,-5-2 0,-4 1 15,0-5-15,-1 3 16,1-1-16,-2 0 16,-7 1-16,1-2 15,1 0-15,1-2 0,-4 2 16,-5-2-16,-1-4 15,3 2 1,-4 2-16,-3-5 16,-12 8-1,0 1 1,-2 2-16,5-13 16,-1-2-16,3 2 0,1 2 15,1-6-15,-5-3 16,0 0-16,0 1 0,1-1 15,-3 0-15,1-2 16,-2 2-16,-2-1 16,-2 1-16,-1-3 15,-2-2-15,0-1 16,-4 0-16,2-2 16,-1-3-1,1 0-15,0-4 16,-1 0-16,1-1 15,-1-1-15,0-1 16,-2-1-16,0-1 16,-2 0-16,0 0 15,-1-3-15,-2-3 16,-1-5-16,2-1 0,-3 2 16,6 0-16,-5 2 15,5-3-15,-4-1 16,3-4-16,-4 2 15,3 0-15,3-1 16,-5-3-16,4-2 16,-2-3-1,3 2-15,-3-3 16,5-2-16,-2-2 16,3-2-16,1 2 15,0-2-15,5-2 16,-3-1-16,2-1 0,1 0 15,2-4-15,-2 1 16,-1-1-16,2 0 0,3-2 16,0 0-16,2-3 15,1 1-15,1-1 16,1-3-16,0-1 16,0 1-16,0-2 15,4 0-15,0 0 16,-2 0-16,1-2 0,6-1 15,1 0-15,-4-1 16,3-1-16,2 1 16,2-5-16,-1 3 15,4-2-15,1 4 16,-3-6-16,-1 2 16,1-2-1,5 2-15,3-3 16,0 2-16,0-1 15,-2 2-15,4-4 16,3 2-16,-1 0 16,-3 3-16,0-4 15,2 1-15,1 0 16,5-1-16,3 0 0,-2-1 16,0 2-16,-1 1 15,1-1-15,2 0 16,3 0-16,-2 0 0,2-2 15,0 0-15,0 0 16,0 1 0,2 0-1,4 0-15,1-1 16,1-2-16,2 3 0,0-1 16,-1 1-1,-3 0-15,1 2 0,0 0 16,3-1-16,4 2 15,2-1-15,-1 1 16,0 1-16,1-1 0,0 1 16,0 1-16,2 0 15,0 1-15,1 0 16,3 1-16,0-1 16,-1 0-16,2 2 15,0 2-15,0 0 16,1 0-16,0 1 0,4 2 15,1-3-15,-2 3 16,-2 1-16,0 1 16,0-1-16,5 2 15,4 0-15,1-2 16,-4 0-16,-3-1 16,1 1-1,1-4-15,1-10 16,-9 24-16,-10 21 15</inkml:trace>
  <inkml:trace contextRef="#ctx0" brushRef="#br0" timeOffset="5317.11">15628 5059 0,'1'-3'0,"-3"9"0,8-16 16,-12 20 0,6-10-16,23-43 15,-16 30-15,9-11 16,-8 13 0,-5 6-16,7-9 0,-2 3 15,0-1-15,1 0 16,2 0-16,-1 0 15,5 1-15,-1 0 16,0 2-16,-5 7 16,10-6-16,2 1 15,-1 3 1,1 2-16,0 0 16,2 4-16,1-1 15,-2 3-15,2-1 16,1 2-16,-1 1 15,-3 2-15,2 1 16,16 15-16,-7-4 16,-21-14-16,22 23 0,-26-21 15,7 5-15,-2 5 16,1 0-16,1 3 16,12 23-16,-11-11 15,-10-22-15,4 10 0,-2 3 16,-3 0-16,-1 1 15,0 25-15,-2-35 0,-1 34 16,0-35-16,-4 34 16,3-37-16,-7 33 15,-3-11-15,-3 1 16,-3-5-16,1-1 16,0-4-16,-2-2 15,13-18 1,-26 26-16,4-12 15,-4-2-15,1-3 16,1-4-16,3-2 16,-4-3-16,-3 2 15,3-3-15,0-1 16,1-2-16,-3-4 16,4-4-16,-4-2 0,0-2 15,1-2-15,5 2 16,0-3-16,-1-1 15,3-1-15,0-1 16,6-4-16,0-2 16,-4-1-16,0 1 15,5-1 1,2-3-16,6 0 16,-3-1-16,-1 3 15,1-3-15,4 2 16,2-4-16,6 0 15,3-1-15,9-5 16,5-2-16,9-3 16,8 0-16,8-3 0,4 1 15,4 1-15,-24 21 0,-26 22 16</inkml:trace>
  <inkml:trace contextRef="#ctx0" brushRef="#br0" timeOffset="32406.04">16921 2386 0,'0'0'0,"-1"1"15,0 0 1,1-1-16,-1 3 15,-2 3-15,3-4 16,6-15-16,-16 47 16,7-19-16,-1 1 15,-3 2-15,-2 2 0,-1 2 16,-15 21-16,6-13 16,-1-3-16,0-2 15,3-1-15,13-18 16,-6 9-16,-2 1 15,0 2-15,-1-3 16,0 4-16,-2 0 0,2-3 16,-1 0-16,1-1 15,0-1-15,3-5 16,10-9-16,-4 3 16,-2 3-16,6-6 0,0 0 15,-3 0-15,2-3 16,3-1-1,-4-4-15,3-4 16,5-4-16,-3 8 16,-3 8-16</inkml:trace>
  <inkml:trace contextRef="#ctx0" brushRef="#br0" timeOffset="33007.85">16645 2475 0,'0'0'15,"6"-1"-15,-7 1 16,5-2-16,-21 7 0,17-5 16,44-14-1,-37 13 1,27 4 0,-119 9-1,190-10 1,-91 10-16,-3 0 15,-1 1-15,-1 1 16,0-1-16,2 5 0,0-2 16,0 1-16,1-2 15,1 1-15,2-1 16,-2-1-16,1 1 16,-1 0-16,1 0 15,0-1-15,-1-2 16,0-2-1,-7-5-15,7 3 16,-8-5-16,9 6 16,-11-6-16,8 5 15,-7-5-15,5 5 16,-7-5-16,1 1 16,4 5-1,-6-6-15,6 8 0,-6-6 0,2 4 16,-3-9-16,0 0 15</inkml:trace>
  <inkml:trace contextRef="#ctx0" brushRef="#br0" timeOffset="41466.66">15891 803 0,'0'-9'16,"0"9"-16,0 0 0,0 0 16,0 0-1,3 28 17,-2-25-32,2 7 15,-1-6-15,2 9 16,-4-13-16,5 12 15,-1 0-15,0 2 16,-1-2 0,1 4-16,-2 0 0,1 0 15,-1 2-15,0-1 0,-1 1 16,1 2-16,-1 1 16,2 0-16,0-1 15,-1 1-15,0 1 16,0-1-16,1 1 15,-1-2-15,-1 3 16,-1 0 0,1-2-16,-1 0 15,0-1-15,-1 2 16,1 0-16,-1-2 16,0 1-16,-2 0 15,1-1-15,-1-1 16,1 0-16,0 1 15,1-3-15,2 2 0,-1 0 16,1-2-16,-1 0 16,1 1-16,0-1 0,-1 0 15,1-3-15,-2 1 16,0-2-16,1 0 16,-2 1-16,0 0 15,-2 3-15,2-5 0,0 2 16,0-9-16,-1 10 15,0-1-15,0 0 16,0-1-16,1-1 16,-1 0-16,1 0 15,0-9-15,-1 9 16,3-12 0,-1 5-16,-2 7 15,3-9-15,-2 10 16,2-9-16,-3 9 15,3-8-15,-1 8 16,1-11-16,-2 10 16,2-11-16,0 1 15,-1-2-15,-1 8 0,2-8 16,0 1-16,0-1 16,0 0-16,0 0 15,0 0-15,0 0 16,0 0-16,0 0 15,0 0-15,0 0 16,0 0 0,0-1-16,0 1 15,0 0-15,0 0 16,0 0-16,0-1 16,-2-2-16,2 3 0,0 0 15</inkml:trace>
  <inkml:trace contextRef="#ctx0" brushRef="#br0" timeOffset="42893">16253 1503 0,'0'0'0,"0"0"0,0 0 15,0 0-15,0 0 16,7 3-16,-7-3 15,2 5-15,0 2 16,-3-3-16,0 8 16,-8-43-16,7 96 15,-11-47-15,2 0 0,-3 2 16,-12 17-16,18-23 16,-20 26-16,21-31 15,-19 30-15,10-12 16,0 3-16,10-23 15,-4 12-15,-1-1 16,0 2 0,-1-2-16,-1 3 0,0-4 15,0-1-15,3 0 16,-1-4-16,7-9 16,-7 9-16,7-10 15,-6 5-15,7-5 16,1-1-16,-10 7 15,9-6-15,-1-1 0,-8 4 16,10-5-16,-3-2 16,2 1-16,-10 2 15,9-4-15,0 2 16,-13-4-16,14 4 16,-11-6-16,8 4 15,-9-8 1,1 1-16,3-1 15,1-3-15,-3 2 16,2-3-16,2 0 16,-2-1-16,1-1 15,2-2-15,0 1 16,1-2-16,0 0 16,0 0-16,-2-1 0,2 1 15,-1 1-15,0 0 16,-1 0-16,1 2 15,0 1-15,-1 3 16,-1 0-16,2 1 16,0 1-16,-1 0 15,2 1 1,4 6-16,-1-3 16,4 7-16,0 0 15,0 0-15,0 0 0,0 0 16,-3-3-16,1 6 15,-1-1-15,3-2 16,0 0-16</inkml:trace>
  <inkml:trace contextRef="#ctx0" brushRef="#br0" timeOffset="64277.98">15795 2036 0,'1'0'16,"-1"0"-16,0 0 0</inkml:trace>
  <inkml:trace contextRef="#ctx0" brushRef="#br0" timeOffset="96763.16">29944 6879 0,'0'0'0,"0"0"0,0 0 0,0 0 15,-76 25-15,70-25 16,-13 1-16,10-1 15,-15 2-15,-3-2 16,-22-2-16,7 2 16,2 0-16,-3 0 15,2 0-15,1 1 0,-3 1 16,2 1-16,0-3 16,-2 0-16,1 0 15,-1 0-15,-1-1 16,-1 1-16,-6 0 15,0-2-15,0 1 16,0-1 0,-1 1-16,1 1 15,0-2-15,-1 1 16,-1 1-16,1 0 16,-1 0-16,2 1 15,-2-2-15,-3-1 16,0-2-16,-1 0 15,1 1-15,0 2 0,1-1 16,1 2-16,3 0 16,-2 2-16,3-2 15,-3 1-15,6-1 0,-1-1 16,3 1 0,-4-2-16,3 2 0,-2-3 31,1 0-31,0 2 15,0 0-15,1-2 0,0 0 16,4 1-16,1 0 16,4 2-16,0 2 15,-2-2-15,2 1 16,-5 0-16,3-1 16,-3 0-16,1 0 0,-4 0 15,-2 0-15,1 2 16,1-1-16,1-1 15,-1 3-15,3 1 16,-1 0-16,3 1 16,0-3-16,-1 1 15,2 0 1,0 0-16,-3 1 16,3-1-16,-3 0 15,4-1-15,-7 0 16,3 2-16,-1-3 15,3 4-15,2-3 16,1-1-16,4-1 16,-1 2-16,2-2 0,-2 4 15,1-2-15,-1-1 16,3-1-16,0-1 16,-1-1-16,1 0 15,-1 2-15,0 0 16,-1 0-16,3-2 15,0 1-15,-1-1 0,-1-1 16,3 1-16,-2-1 16,0 2-16,1-2 0,24 3 15,-34-1-15,32 1 16,-13-1-16,-1 1 16,-26-3-16,16-1 15,-4 3 1,26 0-16,-32-2 15,33 2-15,-12 0 16,-1-2-16,-24-1 16,34 3-16,-13-2 15,1 2-15,-1-1 16,3-1-16,-3 1 16,0-1-16,3-1 0,-1 2 15,1 0-15,3-3 16,12 4-16,-13-3 15,13 1-15,-10 0 16,12 3-16,0-1 16,-11-2-16,15 3 15,-1-1 1,1 1-16,1-1 16,1 2-16,-1-1 15,1 3-15,-2-1 16,1 1-16,-13 0 15,13-3-15,0 0 0</inkml:trace>
  <inkml:trace contextRef="#ctx0" brushRef="#br0" timeOffset="97788.3">24412 6892 0,'0'-1'0,"0"1"15,0 0 1,2-1-16,-1 1 0,1 0 15,0 0-15,0-2 16,3 2-16,-4 0 16,0-1-16,-2 2 15,0-1-15,1 0 16,-1 0-16,0 0 16,-11 4-16,26-5 0,-12 1 15,1 1-15,0 0 16,9 1-16,-8-2 15,0 0-15,5 2 16,-9-2-16,0 0 16,0 0-16,0 0 15,3-1 1,1 0-16,-2-1 16,10 1-16,-12 0 15,0 0-15,0-1 16,4-2-16,-4 2 15,-1 1-15,-1-1 16,0-3-16,2 5 16,0 0-16</inkml:trace>
  <inkml:trace contextRef="#ctx0" brushRef="#br0" timeOffset="98352.24">24393 6786 0,'3'-5'0,"-8"15"0,10-20 15,-5 10-15,-11 34 16,10-22-16,2-9 0,2 11 15,2-2-15,2 2 16,5-2-16,1 2 16,2 1-16,-1-1 15,-1 1-15,0-2 16,-1-1-16,-3-2 16,-6-7-1,4 7-15,-5-9 16,-2 0-16,1-1 15,5 3-15,-5-8 16,4-1-16,-2-3 16,-1-7-16,-4-1 15,1-3-15,-2 2 16,0-2-16,-1 2 0,1 3 16,0 2-16,0 9 15,0-6-15,0 10 16,3 0-16,0 0 0,0 0 15,0 3-15,-2-1 16,1 1-16,-7-1 16,1 5-16,-3 6 0,-2 4 15,-2-1 1,-3 3-16,2-5 0,7-7 16,8-7-16</inkml:trace>
  <inkml:trace contextRef="#ctx0" brushRef="#br0" timeOffset="100358.39">24176 6934 0,'-2'3'16,"7"-10"0,-12 24-16,7-16 15,-1 5 1,1-7 15,8-22-31,-8 23 16,0 0-16,0 0 15,0 0-15,0 0 16,0 0-16,-12 18 16,10-18-16,-4 0 15,3 0-15,0 0 16,0-1-16,-7-1 0,4 1 16,0 1-16,-11-2 15,9 2-15,-14-1 16,14 1-16,-17-1 15,1 1-15,0 0 16,3 1-16,-3-1 16,-1 0-1,1 0-15,0 0 16,2 0-16,-2 0 16,0 1-16,0-1 15,2 2-15,0-2 16,-1 1-16,2 1 0,-3-2 15,2 0-15,-1 1 16,-1-1-16,-1 0 0,0 2 16,1-1-16,-1 1 15,-1 0-15,0-1 16,-1 0-16,1 1 16,-2 1-16,0-1 15,2-1-15,-1 2 16,1-3-16,-25 0 0,36 2 15,-33-1-15,13 1 16,1-2-16,-1 0 16,3 0-16,3-3 15,2 3-15,-4-2 16,23 2-16,-34-3 16,10 1-1,23 0-15,-36-2 16,9 1-16,28 3 15,-13-1-15,-25-4 16,10 2-16,0 0 16,3 2-16,-1 1 15,2-1-15,0 0 16,1-1-16,-2-1 0,-2 3 16,3-1-16,0-2 15,-2 3-15,-2 2 0,3-1 16,0-2-16,2 2 15,-3-1-15,5 1 16,-3-1-16,3 0 16,-2 0-1,-1 0-15,0 0 16,1-2-16,24 2 16,-35-4-1,9 2-15,0 1 0,3 0 16,2 2-16,18-2 15,-10 2-15,-26 1 16,35-1-16,-13 0 0,-3 0 16,1 1-16,0-2 15,-2 0-15,2 0 16,-1 1-16,1-1 16,1 0-16,0-1 15,1-1-15,0 2 16,1-1-1,2 0-15,1 0 16,-2 1-16,1 0 16,1 0-16,-1 0 15,12 0-15,-13 0 16,13 0-16,-15-1 16,16 1-16,-17-1 15,16 1-15,-15 0 0,17 0 16,-17 0-16,16 0 15,-15 0-15,16 0 16,-14 0-16,12 0 16,-9-1-16,14-1 15,-1 2-15,-15-2 0,15 2 16,0-1-16,-15 0 0,14 1 16,-15-3-16,16 2 15,-14-2-15,19 3 16,-4-1-16,-10-2 15,11 2-15,-1 0 16,1 1-16,-10-3 16,10 2-1,-3 1-15,-13-1 16,11 3-16,-14 0 16,-2 4-16,-21 11 15,0-5-15,23-4 16,22-8-16</inkml:trace>
  <inkml:trace contextRef="#ctx0" brushRef="#br0" timeOffset="113000.92">24579 6934 0,'0'0'15,"0"0"-15,0 0 16,1-1-16,1 1 15,0-3-15,0 3 16,5-4-16,-3 2 16,12-6-1,-13 7-15,11-4 16,-9 3-16,16-2 16,-17 4-1,0-2-15,11-1 16,-13 3-16,0-2 15,-2 1-15,0 1 16,0 0-16,3 0 16,7-3-16,-11 3 15,0 0-15,0 2 16,-1-2-16,0 1 0,0-1 16,3 0-16,-6-1 15,4 1-15,0-2 16,-1 2-16,1-1 15,-3-3-15,2 3 16,0-1-16,0 2 16,-5-4-16,6 2 15,0 0-15,-1-1 16,-6-2-16,8 5 16,0-2-16,-1 2 15,2 0-15,0 0 16,-1 3-16,0-2 15,0 1-15,1-1 16,-1-1-16,1 2 16,-4-2-16,4 1 15,0 0-15,-1-1 0,0-1 16,1 1-16,1-1 16,-2-1-16,0 1 15,-3 1-15,1 0 16,-1 0-16,-1 0 15,0 0-15,-7 0 16,3 0-16,-8 1 16,8 1-16,-14 0 15,14-1-15,-17 1 16,16 1-16,-19-2 16,3 4-16,16-4 15,-18 3-15,1 0 16,3-1-16,2 0 15,1-1-15,10-1 16,-13 3-16,1 2 16,14-5-16,-15 4 15,17-4-15,-15 6 0,16-6 16,-12 3 0,15-4-16,0 2 0,2-2 15,0 0-15,2 0 16,1 0-16,3 1 15,-1-1-15,2 0 16,-2 3-16,1-3 16,1 2-16,-2-2 15,-5 0-15,0 0 16,0 0-16,4 0 16,-3 0-16,9 2 15,-12-1-15,-1-1 16,-1 0-16,-2 0 15,2 0-15,-4-1 16,-4 1-16,6-3 16,-11 1-16,13 2 15,0-1-15,-11 0 16,13 0-16,5 1 16,3-2-16,4 1 0,25-1 15,-1 0-15,3-2 16,-15 3-16,-22 1 15</inkml:trace>
  <inkml:trace contextRef="#ctx0" brushRef="#br0" timeOffset="-211128.53">17298 3118 0,'-1'1'0,"0"6"31,-5-2-31,3-3 16,-11 7-1,-1-3-15,-3 1 16,-3-1-16,-22-3 16,5-3-16,1 0 0,-3-3 15,1 0-15,-2-1 16,4-3-16,-3 0 16,0-3-16,-3-4 0,-1-4 15,-2-1-15,4-3 16,2 0-16,0 0 15,1-2-15,1-1 16,0-4-16,0-1 16,4 5-1,3-7-15,2-1 16,3-1-16,4 0 16,0-2-16,5-1 15,5 0-15,4 0 16,0-2-16,3 1 15,5-2-15,3 0 16,6 1-16,0-1 0,2 3 16,5-1-16,3 3 15,2 0-15,4 2 16,2 3-16,4 7 16,0-2-16,2 2 15,3 3-15,0 4 16,-2 5-1,2 5-15,-1 2 16,1 4-16,3 4 16,2 0-16,0 8 15,-1 4-15,-2 5 16,0-1-16,-1 1 16,-1 1-16,-1 6 15,1 1-15,0 2 0,1 3 16,-1 3-16,-1 1 15,-1 4-15,-2-1 16,-2 3-16,-5 3 0,-2 0 16,-5 7-1,-5 3-15,-6 6 16,-5 9-16,-6 6 0,-11 10 16,-10 5-16,-13 6 0,20-48 15,18-51-15</inkml:trace>
  <inkml:trace contextRef="#ctx0" brushRef="#br0" timeOffset="-192498.95">32721 2820 0,'0'0'16,"0"0"-16,0 0 15,0 0-15,-76-8 16,69 5-16,-18-5 16,2 2-16,3-1 15,-3 0-15,1 1 16,-3 1 0,-25-4-16,9 3 15,1 2-15,1 1 16,2-1-16,-1 4 15,0-3-15,-2 1 0,2-3 16,-4 3-16,1 0 16,-2 1-16,0-1 15,-1 1-15,-2 1 16,-2-1-16,-2-1 0,2 0 16,-3-1-16,-4 2 15,-1-1-15,-2 0 16,1 0-16,0-1 15,-4 1-15,1-1 16,1 0-16,-1 0 0,-1-2 16,-1 2-16,0-1 15,-1-1-15,-2 2 16,-1-2-16,0 2 16,-4 0-16,0 1 15,-1-2-15,0 1 16,-2-3-1,-1 1-15,0 3 16,-1 1-16,2 1 16,2-3-16,-1 0 15,-5 1-15,2-1 16,-2 3-16,-4-3 16,3 3-16,-3-3 15,0 1-15,-2-1 0,0 0 16,-2 0-16,-1 2 15,2-1-15,-1 1 16,3 1-16,-1-1 16,-2 2-16,2-2 15,-2 1-15,-2 0 16,-2 0 0,2 0-16,-2-1 15,2 0-15,-2 1 16,-1 0-16,3 1 15,0-1-15,1 0 0,0 0 16,1-2-16,-2 0 16,0-2-16,-2 0 15,-1 2-15,1-2 0,-3 0 16,1-1-16,-2 0 16,-2 1-16,2 0 15,0 1-15,-1 2 16,-1-1-16,-3-1 15,1 0-15,-3 0 16,0 0 0,1-1-16,-2 0 15,0 1-15,-1-2 16,1 2-16,-1 1 16,1-3-16,3 1 15,2 3-15,0-2 16,-4 0-16,-1-1 15,-1 4-15,0-1 0,-3 0 16,0-1-16,-3 2 16,-1 0-16,-3-1 15,1-1-15,-1 2 16,-3 0-16,2 0 16,0 0-16,2 2 15,-1-1-15,1 2 0,-5-2 16,1 1-16,-4-1 15,3 0-15,0 1 16,1-1-16,0 2 16,2 0-16,0-2 0,4-1 15,-1-1-15,2-1 16,0 1 0,0 2-16,1-2 15,0-2-15,1 0 16,1 0-16,1 2 15,-1 0-15,1 0 16,0-1-16,0-1 16,3 0-16,-1-2 15,1-1-15,1 2 0,-2-1 16,0 4-16,2-1 16,-1 2-16,1-5 15,-1 2-15,0-4 16,-1 3-16,0 0 15,2 4-15,-3-1 16,1 1 0,-2 1-16,2-1 15,-2 0-15,3 0 16,-2 0-16,0-3 16,1 2-16,0-1 15,-1 0-15,3-1 16,1-1-16,0-2 15,-1 1-15,-1 0 0,2-2 16,-3 3-16,-2 0 0,2 1 16,-2-1-1,1 1-15,1-1 16,1 1-16,-1-1 0,2 0 16,2 1-16,-1-3 15,-2 2-15,0-2 0,-2 1 16,3 3-16,-2-2 15,2 2-15,-3-3 16,0 2-16,0 1 16,0 0-16,0-1 15,0 0-15,1-2 16,-1 2 0,4 2-16,0 0 15,-1 0-15,-1-1 16,-2 1-16,2-2 15,-4 1-15,0 0 16,-1 1-16,2 0 16,-1-2-16,0 1 15,0 1-15,1-1 0,-1 4 16,2 2-16,-4-1 16,4 0-16,-2-1 15,-2 1-15,-3-2 16,-1 3-16,2 1 15,0-1-15,2-2 16,1 0 0,0 2-16,2-2 15,-2 4-15,-1-3 16,3-1-16,0 0 16,2 2-16,-2-1 15,1 1-15,-1-1 0,1-1 16,-2 2-1,3 0-15,0 3 0,-2 0 16,2 0-16,-2 1 0,2 2 16,0-2-16,0 4 15,0-1-15,0 1 16,0 0-16,1 0 16,0 0-16,3-1 15,-2 0 1,2 2-16,1-1 15,2-3-15,0 2 16,0-4-16,1 2 16,4-1-16,-3 0 15,2-2-15,-1 2 16,2 1-16,0 0 16,-1 0-16,3-1 0,1 0 15,-1 0-15,-1-1 16,2 2-16,0-2 15,0 2-15,1-2 16,-1 1-16,1 3 16,0-4-16,0 1 15,4 0-15,-4-2 0,2 0 16,0-1-16,6-1 16,-2 1-16,1 0 0,-3-2 15,2-2-15,1 1 16,2 0-16,0 0 15,3 0-15,0 1 16,-3 0 0,1-3-16,0 3 15,2-2-15,-1 2 16,-1-1-16,2 3 16,-2-1-16,0 0 15,1 1-15,2-1 16,5-1-16,-4 1 15,1 1-15,-3 0 0,0 0 16,1 1-16,-2 1 16,0 2-16,0-1 15,-3 0-15,0 1 16,2 0-16,1 6 16,-4 3-16,-2 0 15,-7 1 1,42-9-16,46-10 15</inkml:trace>
  <inkml:trace contextRef="#ctx0" brushRef="#br0" timeOffset="-155129.39">29369 4634 0,'0'0'0,"0"0"15,0 0-15,0 0 16,0 0-16,0 0 15,0 0-15,0 0 0,0 0 16,0 0 0,0 0-16,0 0 15,0 0-15,0 0 0,0 0 16,0 0-16,6-4 16,-15 4-16,-11 0 15,-3 0-15,-4 4 16,-23 3-16,10-1 15,0-2-15,-2 0 16,-4 2 0,1-1-16,-7 0 15,-2 0-15,-5-2 16,-2 1-16,-2-2 16,-1 1-16,-4 0 15,1 0-15,0 1 16,0-2-16,-1 2 15,-1-1-15,0 2 0,-4-1 16,-1-3-16,2-2 16,0 1-16,1 0 15,2 0-15,1 0 16,4 1-16,3 0 16,3-2-16,1 0 15,3-1 1,3-1-16,3 2 15,1-1-15,4 4 16,4-4-16,1 0 16,5-1-16,3 0 15,24 3-15,-11-1 16,-1 0-16,-1-1 16,3 0-16,10 1 0,-12-1 0,18 2 15,0 0 1,0 0-16,0 0 0,0 0 15,0 0-15,0 0 16,0 0-16,0 0 16,0 0-16,0 0 15,0 0-15,-4 0 0,3 2 16,-12-1-16,10 1 16,0-2-16,3 0 15,0 0-15</inkml:trace>
  <inkml:trace contextRef="#ctx0" brushRef="#br0" timeOffset="-153887.78">26428 4780 0,'0'1'0,"1"0"16,0-1-16,0 0 16,2-1-1,-1-1 1,-2 2-16,0 0 16,0-3-16,4 1 15,-15 8-15,11-6 16,0 0-16,0 0 15,0 0-15,-4-11 0,-2 12 16,-1 0-16,-8-1 16,7 2-16,-14-1 15,-2 1-15,0 1 16,-24-3-16,8 1 16,-1 2-16,1-1 15,-2 2 1,1-3-16,-4 0 15,-1 0-15,0-1 16,-5 3-16,-1-3 16,-2 1-16,3-2 15,0-2-15,0 1 16,-2 1-16,0 0 16,0-2-16,-2 0 0,2 1 15,3 1-15,-3-1 16,0 1-16,-3-1 15,4 1-15,-2-1 16,1 4-16,-2-1 16,4-1-16,-1 2 0,2-1 15,0 2 1,1-1 0,1-1-16,0 1 0,0 0 15,1-1-15,4-1 16,0 0-16,7 0 15,1-1-15,2 1 16,3-2-16,24 2 16,-13-1-16,-1-1 0,4 1 15,8 1-15,-12-2 16,15 0-16,-14 1 16,19 1-16,0 0 15,-4 0-15,4 0 16,0 0-16,-4-2 15,-11 1-15,13 1 0,0 0 16,1 0-16,1-2 16,0 2-16,0 0 15,0 2-15,-1-1 16,0 2-16,-12 2 16,7 0-16,-4-2 15,10-3 1</inkml:trace>
  <inkml:trace contextRef="#ctx0" brushRef="#br0" timeOffset="-152753.05">23323 4935 0,'-2'2'0,"5"-6"15,-3 4 1,-11 15-1,22-30 1,-11 15 0,0 0-16,-35 12 15,70-24 1,-35 12-16,-93 9 16,84-9-16,-20-1 0,-22-3 15,27 4 1,-26-2-16,13 1 15,0 1-15,-1-1 16,1 1-16,0 0 16,-3 0-16,-1 0 15,-2 1 1,1 0-16,-5 2 16,4-3-16,-4-1 15,2-1-15,-2 4 16,1-2-16,1 0 15,1-2-15,0 1 16,0-2-16,-1 1 16,1 0-16,0 1 0,2 1 15,0 0-15,1 0 16,-3-3-16,-1 0 0,1 2 16,2 2-16,-1-1 15,2 0-15,-2 0 16,1-1-16,0 1 15,2-2 1,-3 2-16,2 0 16,-2 2-16,1-2 15,3 0-15,-1-2 16,1 0-16,1-1 16,1 2-16,1 0 15,3 0-15,1 0 16,2 2-16,23-1 0,-11 0 15,-2 0-15,2-1 16,-2 1-16,13-1 16,-14-1-16,21 2 15,-4 0-15,-14-3 16,16 3-16,2 0 16,-1 0-16,1 1 0,1 3 15,-1-2-15,-10 0 16,10-2-16</inkml:trace>
  <inkml:trace contextRef="#ctx0" brushRef="#br0" timeOffset="-151633.92">20337 4986 0,'2'0'15,"-1"-3"1,-2 2-1,1-3-15,-1-8 16,-2 6 0,0 29-16,3-23 0,-15-37 15,0 29-15,-4 3 16,-3 1-16,-27 0 16,6 4-16,-3 1 15,-1 1-15,-2 1 16,0 0-16,-7-2 0,-1 1 15,-3-1 1,-3 1-16,-4 2 16,-1 1-16,-2-2 15,-2 3-15,0 1 16,0 0-16,2-1 16,-2-1-16,4 1 15,-1-1-15,2-1 16,0 1-16,2-2 0,0 0 15,2-1-15,2-1 16,2-1-16,2 2 16,-2-1-16,4 1 15,-2-1-15,7-4 16,0 2-16,4-1 16,2 2-1,3 0-15,5-3 16,1 1-16,3 0 15,25 3-15,-11-3 16,-2 2-16,-1-1 16,2-2-16,11 3 15,-14-2-15,15 2 16,-14-2-16,16 0 0,-12 2 16,13 3-16,-14 3 15,10-4-15,8-2 0</inkml:trace>
  <inkml:trace contextRef="#ctx0" brushRef="#br0" timeOffset="-150461.29">16915 5126 0,'-1'-1'0,"3"10"31,-12-42-31,8 30 16,-13-5-16,-41 1 15,19 5 1,1 2-16,-4 0 16,-2-3-1,-2 3-15,-52 0 16,42 2-16,-2-1 16,-2 2-1,-4 2-15,-5 0 16,-1-1-16,-1-1 15,0-3-15,-1 0 16,-1 2-16,1-2 16,-2-2-16,6 1 15,-1-1-15,3 1 16,-2-1-16,5 1 0,-5-1 16,2 1-16,0 1 15,2 3-15,3 0 16,1 0-16,-2-1 15,6-1-15,-3 1 16,7 1-16,-2-2 16,2-1-1,6 0-15,3-3 16,1 1-16,4-1 0,4 3 16,-1-1-16,2 1 15,24-2-15,-10 1 16,0 1-16,-1-2 15,3 1-15,7-1 16,-8 4-16,11 1 0,-12 2 16,17-5-16,0 0 15</inkml:trace>
  <inkml:trace contextRef="#ctx0" brushRef="#br0" timeOffset="-147567.77">14187 5169 0,'5'2'0,"-5"-2"0,-12-10 15,24 20-15,-103-23 47,54 19-47,-4 1 16,-97 7 0,83-13-16,3-2 15,-7-1-15,3 0 16,-5 1-16,2 0 15,-3 1-15,1 0 0,-2-1 16,-1 0-16,2-1 16,2-1-16,0 2 15,1-1-15,0 1 16,2-1-16,2 4 16,-2 1-16,2 1 15,0-1-15,6-1 0,1 0 16,3 1-16,3 1 15,1 0-15,2 0 16,4-1-16,3 2 16,2-3-16,24-2 15,-12 2-15,0-1 16,0 1 0,8-1-16,-11 1 15,13 0-15,-14 1 16,16-3-16,-14 3 15,13-3-15,-14 3 16,2 0-16,-2 2 16,-26 3-16,26-4 0,21-4 15</inkml:trace>
  <inkml:trace contextRef="#ctx0" brushRef="#br0" timeOffset="-146803">11512 5258 0,'0'0'15,"0"0"-15,0 0 16,-20 12-16,18-13 16,2 0-16,-1-2 15,-5 1-15,4 0 16,1 1-16,-2-1 0,-9-2 16,59 8-16,-107-10 15,40 4-15,11 2 0,-17 0 16,-2 1-16,1 2 15,-29 4-15,11 0 16,-3 0-16,2-1 16,2 2-16,-5-2 15,-1 0-15,-5 0 0,-2 1 16,-3 0-16,-3-2 16,-2 2-16,-1-1 15,1 1-15,0-1 16,0-3-16,-1 0 15,2 0-15,-3-1 16,5 1 0,-1 0-16,4 0 15,0 1-15,0 0 16,5-3-16,1 2 16,6-3-16,5-3 15,1 0-15,4 1 16,4 1-16,1-2 15,26 1-15,-13 2 0,1-3 16,1 0-16,11 1 16,-11 0-16,10 2 15,-14-4-15,14 1 16,-6 0-16,13 3 0</inkml:trace>
  <inkml:trace contextRef="#ctx0" brushRef="#br0" timeOffset="-146063.2">8541 5418 0,'0'0'16,"0"0"-16,0 0 15,0 0-15,-30 3 16,11-9 0,68 9-16,-49-3 15,-84-14 1,62 9-16,13 4 16,-17-2-16,-20 0 0,9 3 15,-2 5-15,1 0 16,-4 3-16,-5-2 15,-1 2-15,-9 0 0,4 1 16,-9 4-16,1 0 16,-7 1-16,-4 0 15,0-1 1,-2 1-16,2 1 0,1-1 16,-5-2-16,3-2 15,0 1 1,3-2-1,0 1-15,-1-3 0,3-1 16,-1 0-16,1 2 16,4-2-16,3 0 15,2-1-15,2 0 16,3-2-16,4-1 16,-1 1-16,5 1 0,-3 0 15,5-3-15,0 0 16,3-3-16,0-2 15,3-1-15,1 3 16,3-1-16,3 2 16,24 2-16,-14-2 15,13 1-15,8 0 16</inkml:trace>
</inkml:ink>
</file>

<file path=ppt/ink/ink8.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23T12:59:28.605"/>
    </inkml:context>
    <inkml:brush xml:id="br0">
      <inkml:brushProperty name="width" value="0.05292" units="cm"/>
      <inkml:brushProperty name="height" value="0.05292" units="cm"/>
      <inkml:brushProperty name="color" value="#FF0000"/>
    </inkml:brush>
  </inkml:definitions>
  <inkml:trace contextRef="#ctx0" brushRef="#br0">17757 16589 0,'3'1'0,"0"0"16,1 1-16,-3-2 31,0 0-31,1-1 0,0 0 16,-24-2 0,22 3-16,0 0 15,60-29 1,-46 18-16,1-1 15,4 0-15,-1-1 16,3-2-16,0-1 16,-3-3-16,1-1 15,-3-2-15,0 1 0,-4-1 16,2-1-16,-3 0 16,11-20-16,-15 29 15,4-9-15,0 0 16,11-19-16,-15 32 15,6-13-15,1 3 0,-1 1 16,2 0-16,1 0 16,1 2-16,0 2 15,4 2-15,2 3 16,22-3-16,-7 8 0,5 3 16,0 3-16,7 4 15,0 2-15,3 1 16,0 2-1,2 2 1,2 0-16,-1 2 0,-2 1 16,0 0-16,-4 1 15,1 0-15,-6-1 16,-3-5-16,-8-4 16,-3-4-16,-25-2 15,11-1-15,-2-2 0,-6 1 16,9-3-16,-13 2 15,12-6-15,-13 4 16,10-7-16,-4 0 16,-6 0-16,-3-1 15,-3-2-15,1 1 16,-2-1 0,-1-1-16,-1 1 15,0 0-15,-1 1 16,-1 1-16,3 7 15,-5-9-15,0 1 16,1 2-16,1 1 16,4 5-16,-2-2 15,4 5-15,2 5 0,3 1 16,2 2-16,3-1 16,27 14-16,-3-1 15,2 2-15,1 4 16,-1 4-16,-1 1 15,-3 0-15,-4-2 16,-7-2-16,-7 3 0,-10-21 16,-2 11-16,-5 1 0,-3 0 15,-27 16-15,1-4 16,-8-3-16,-9 1 16,-1-5-16,25-14 15,26-9-15</inkml:trace>
  <inkml:trace contextRef="#ctx0" brushRef="#br0" timeOffset="1652.04">23506 16001 0,'0'0'16,"0"0"-16,0 0 16,0 0-16,0 0 15,0 0 1,0 0-16,0 0 0,-9 63 15,7-47-15,-3 0 16,-4 1-16,-2 1 16,-25 11-16,4-8 15,-2-3-15,-2-1 0,-1-3 16,2-3-16,0-1 16,-2 1-16,-2 1 15,-4-2-15,0 1 16,-3-4-16,1 3 15,-5-4-15,0 0 16,-3-3 0,2-2-16,0-3 15,0-3-15,-1-6 16,3-3-16,2-1 16,4-4-16,1-3 15,8-2-15,2 0 16,2-4-16,2-1 15,4-3-15,1-2 0,3-3 16,3-2-16,2 1 16,6-1-16,3-1 15,4-1-15,-1 1 16,0-1-16,7 1 16,1 0-16,5-2 15,3 0 1,5 0-16,4 2 15,-12 19-15,-10 21 0</inkml:trace>
  <inkml:trace contextRef="#ctx0" brushRef="#br0" timeOffset="2022.06">22890 15725 0,'3'3'0,"4"2"16,2-3-16,-44-28 16,35 26-16,0 0 15,87 14-15,-70-23 16,0-3-16,-2-1 15,0-4-15,-2 2 16,-2-5 0,-2 0-16,-2 1 15,-5-2-15,-4 1 0,-3 1 16,-25-11 0,-6 13-16,-13 6 15,-6 6-15,-3 7 0,3 1 16,6-4-1,24 1-15,25 0 0</inkml:trace>
  <inkml:trace contextRef="#ctx0" brushRef="#br0" timeOffset="2608.33">21821 15737 0,'0'0'0,"37"63"15,-23-45 1,14 20 0,-7-10-16,-2 3 15,-4-2-15,-13-21 16,-1 30-16,-10-11 0,-7-1 15,-6-1-15,-4-3 0,-6-5 16,1-5-16,0-7 16,4-7-16,22 1 15,-11-5-15,3-5 16,-1-4-16,3-4 16,5 10-16,6 9 0</inkml:trace>
  <inkml:trace contextRef="#ctx0" brushRef="#br0" timeOffset="3025.19">21745 15786 0,'0'0'0,"0"0"0,-98 8 15,92-5-15,-14 3 16,1 5-16,-6 23 15,9-2 1,6 3-16,3 1 0,4 4 16,0-5-16,1 2 15,-2-5 1,0-3-16,2-22 16,-2 10-16,-3-1 15,-1 1-15,-1-3 16,-3 0-16,-1-4 15,5-9-15,-12 5 16,10-6-16,-15 1 16,1-5-16,1-4 0,1-6 15,-10-21-15,13 4 16,9-5-16,7-2 16,8-3-16,6 1 15,0 0-15,0 1 16,-6 19-16,-5 20 0</inkml:trace>
  <inkml:trace contextRef="#ctx0" brushRef="#br0" timeOffset="3689.45">21051 15944 0,'4'-12'0,"-4"12"16,0 0-16,0 0 15,-23 52 1,16-41-16,-1 1 16,5-10-16,-7 9 15,5-7-15,-8 6 16,9-8-16,-7 5 15,8-7-15,0-1 0,-1 0 16,-11 1-16,13-3 16,-9-2-16,4-5 15,7-1-15,7 0 16,5 1-16,4 0 0,3 6 16,1 2-16,-2 6 15,-4 5-15,-6 4 16,-8 4-16,-20 26 15,-7-9 1,-6 2 0,-5 0-16,-3-2 15,-1-1-15,2-3 16,3-4-16,5-6 0,3-7 16,24-10-16,-10-1 15,1-2-15,3-5 16,-1-6-16,-1-28 0,8 1 15,7-7-15,4-7 16,6 0-16,4-5 16,-9 29-16,-7 28 15</inkml:trace>
  <inkml:trace contextRef="#ctx0" brushRef="#br0" timeOffset="4291.1">20816 15553 0,'0'0'0,"-1"1"16,0-1-16,7-3 16,-6 3-16,-12 18 15,7-5 1,2 4-16,-5 31 16,-1-6-16,-5 1 15,-3 4-15,-4-3 16,-5-3-16,-3-4 15,-3-4-15,-1-6 16,-3-6-16,-1-6 16,-2-5-16,-1-1 0,1-4 15,0-2-15,2-1 0,3-1 16,3-1 0,25-1-16,-12-1 0,0-1 15,-3-3-15,2-2 16,-3-1-1,1-1 1,1-1-16,-2-1 16,1 1-16,0 0 0,0 0 15,1 0-15,2 1 16,2-1-16,1 0 16,1 0-16,4 0 15,1 1-15,2-1 16,3 0-16,5 7 0,-1-9 15,2 1-15,3-2 16,-1-1-16,1-2 16,2-3-16,-2-1 15,1-4-15,-2 2 16,-1-3-16,-2 0 16,-3-23-1,-1 8-15,0 3 16,-2 0-16,3 1 15,4 0-15,5-2 16,-1 1-16,-3 18 16,-3 20-16</inkml:trace>
  <inkml:trace contextRef="#ctx0" brushRef="#br0" timeOffset="4545.28">20739 15170 0,'0'1'0,"0"-1"16,0-1-16,0 1 15,0 0 1,2 14-16,-2-14 16,0 0-16</inkml:trace>
  <inkml:trace contextRef="#ctx0" brushRef="#br0" timeOffset="4877.45">20318 15577 0,'0'0'0,"0"0"16,0 0-16,0 0 31,23 9-31,18-19 16,-3-6-16,2-2 0,21-31 15,-48 24 1,-12 22-16,-1-13 16,-5 1-16,-7 0 15,-3 2-15,-3 3 16,-31 2-16,9 11 0,-1 9 16,2 7-16,7-2 15,6-4-15,13-6 16,13-7-16</inkml:trace>
  <inkml:trace contextRef="#ctx0" brushRef="#br0" timeOffset="5448.11">19625 15505 0,'0'0'15,"22"46"-15,-15-29 16,1 0-16,-3-3 15,-5-9-15,1 8 0,-11-1 16,2-11 0,-7 5-16,-5-6 15,0-2-15,-1-4 16,2-2-16,1-1 16,-4-22-1,16 11 1,18-23-16,4 11 15,7 5-15,3 8 16,-2 8-16,-20 11 16,12 0-16,0 6 15,-2 4-15,1 5 16,3 28-16,-10-4 0,-8 2 16,-5 3-16,-7-3 15,-6-5-15,-10-2 16,-4-9-16,-8-3 15,-6-8-15,-4-9 16,2-11-16,2-15 16,3-13-1,6-9-15,8-11 16,13 27-16,16 27 0</inkml:trace>
  <inkml:trace contextRef="#ctx0" brushRef="#br0" timeOffset="5695.65">19409 14669 0,'1'-14'0,"-13"85"16,-1-8-16,2 18 15,0 18-15,6-1 16,0 2-16,5 1 16,1-5-16,-1-7 15,0-45-15,0-44 0</inkml:trace>
</inkml:ink>
</file>

<file path=ppt/ink/ink9.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23T13:01:49.903"/>
    </inkml:context>
    <inkml:brush xml:id="br0">
      <inkml:brushProperty name="width" value="0.05292" units="cm"/>
      <inkml:brushProperty name="height" value="0.05292" units="cm"/>
      <inkml:brushProperty name="color" value="#FF0000"/>
    </inkml:brush>
  </inkml:definitions>
  <inkml:trace contextRef="#ctx0" brushRef="#br0">30200 6863 0,'-1'0'0,"-6"-1"15,5 1-15,23-1 16,-21 1-16,0 0 16,0 0-16,0 0 15,0 0-15,0 0 16,-67-22-16,44 18 31,-23 3-31,1 3 16,-5 3-16,-3-1 0,-5 1 15,-2-2-15,-3 0 16,0 0-16,-1-3 16,1-2-16,-1 2 15,-3 0-15,-2-1 16,-2 1-16,-4-3 0,0 2 16,-5 1-16,4 3 15,-5-2-15,4 2 16,-2 0-16,1 0 15,-3 2-15,2-2 16,4 0-16,4-2 16,5 0-1,4-2-15,2 0 16,2-1-16,5 1 16,2-1-16,4 1 15,3 0-15,4 2 0,2 0 16,1 6-16,0-3 15,1-1-15,7-4 16,14 1-16,15 0 0</inkml:trace>
  <inkml:trace contextRef="#ctx0" brushRef="#br0" timeOffset="1018.79">26052 6786 0,'6'-6'16,"-6"6"-16,0 0 0,0 0 16,0 0-1,-67 28-15,60-29 16,-14 1-16,13 0 16,-16-3-16,-1 0 15,2 2-15,1 1 16,-3 0-16,-1-1 0,-23-2 15,8 3-15,1-3 16,-3 4-16,4 1 16,-3-2-16,-43 3 15,39-3-15,3 0 16,-6-1-16,2-1 31,-6-1-31,5 3 0,-5 0 16,2 3-16,2-3 15,0 0-15,2-2 16,-4-1-16,1 3 16,4-2-16,-1 1 15,4-1-15,-1 0 16,-1-1-16,5-2 0,-6 2 16,5 0-16,-2 0 15,2 1-15,4-1 16,0 0-16,1 2 15,1-2-15,1 0 16,3 1-16,-1-1 16,0 1-1,-2 1-15,1 1 16,2 0-16,0 0 16,-1 0-16,26 1 15,-39-1-15,13 2 16,-3 1-16,1-1 15,0 2-15,-1 1 16,-3 0-16,-10 5 0,-8 2 16,-14-1-16,35-6 0,35-5 15</inkml:trace>
  <inkml:trace contextRef="#ctx0" brushRef="#br0" timeOffset="4915.92">20246 7009 0,'0'0'16,"0"0"-16,0 0 0,0 0 15,0 0-15,0 0 16,0 0 0,0 0-16,0 0 15,0 0-15,0 0 16,0 0-16,0 0 0,-82-2 15,57 6-15,-1 1 0,-20 6 16,8-1-16,-2-2 16,1 1-16,-2-1 15,3-2-15,-2-1 16,-2-1-16,-2 2 16,-3-1-16,-3 1 15,-2-3 1,-2 3-16,-3-2 15,-1-2-15,2-1 16,-3 1-16,3 1 16,-3 1-16,1 0 15,2-2-15,-2-3 16,3 0-16,-3 1 16,7 0-16,-11 5 15,0-2-15,-6 3 16,10-4-16,1 0 15,5-5-15,2 0 16,2 3-16,-4 4 16,-3 3-16,-1 4 15,-9-2 1,33-4-16,32-5 0</inkml:trace>
  <inkml:trace contextRef="#ctx0" brushRef="#br0" timeOffset="13628.62">15024 6992 0,'2'-1'0,"1"-4"16,1 1 0,-4 1-16,1 2 15,0-6-15,-14 33 16,13-26-16,1-37 15,-27 30 1,4 4 0,-2 1-16,-60 7 15,43-7 1,-37-2 0,41 0-16,-1 0 15,-1-1-15,-5 3 16,-4-1-16,-6 1 15,3 0-15,-8-4 0,-2 0 16,-3-2-16,-3 3 16,-4-2-16,-1 4 15,-5-2-15,3 0 16,-6 1-16,4-1 16,-4-1-16,1-2 15,-5 4 1,2-1-16,-2 2 15,-3-1-15,-2-1 16,3 1-16,-2 2 16,3 2-16,-1-1 15,0 0-15,1 1 16,-3-1-16,3 1 16,-1 0-16,4-2 0,-4 2 15,4 0-15,0 2 16,-3-2-16,4 0 0,-1 0 15,6 0-15,-3 0 16,5 2-16,-3-2 16,6 0-16,-1-1 15,-2 1-15,3-3 0,-2 3 16,8-1-16,-3 1 16,7 0-16,-1 0 15,0-2-15,0 1 16,2-1-1,1 1-15,7 0 0,1 1 16,5 1 0,4-3-16,1 0 15,0 1-15,3 1 16,6 0-16,8 0 16,29 0-16,-27-2 15,2 2-15,0-1 16,2 1-16,10 0 15,-6-2-15,14 2 0,0 0 16,0 0-16,-5 0 16,5 0-16,-3 0 15,3 0-15,-2 0 16,-11-1-16,13 1 16,0 0-16,0 0 15,0 0 1,0 0-16,0 0 15,0 0-15,0 0 16,0 0-16,0 0 16,0 0-16,0 0 0,0 0 15,0 0-15,0 0 16,0 0-16,0 0 16,0 0-16,0 0 0,0 0 15,0 0-15,0 0 16,0 0-16,0 0 15,0 0-15,0 0 16,0 0-16,0 0 16,0 0-16,0 0 15,0 0 1,0 0-16,0 0 16,0 0-16,0 0 15,0 0-15,0 0 16,0 0-16,0 0 15,0 0-15,0 0 16,0 0-16,0 0 16,0 0-16,0 0 0,0 0 15,0 0-15,0 0 16,0 0-16,0 0 16,0 0-16,0 0 15,0 0-15,0 0 16,0 0-16,0 0 15,0 0-15,0 0 0,0 0 16,-1 1-16,-1-1 16,0 0-16,-1 0 15,-2 0-15,-17 0 16,14 0-16,-16 2 0,15-2 16,-19 3-16,5-2 31,13-1-31,-18 1 0,1-2 15,1 1 1,0-3-16,-22-1 0,8 4 16,-4-2-16,1 2 15,-2 0-15,2 0 16,-2 0-16,-1-1 16,-4 0-16,2 1 0,-2 0 15,-3-2-15,1 0 16,-1-1-16,0 3 15,1-3-15,-6-1 16,3 0-16,-1 0 16,4 3-16,-1-2 15,-1 1 1,1 0-16,-1-1 16,1 0-16,0-3 15,1 1-15,3-1 16,-3 1-16,1 1 15,1 0-15,-1 2 16,3-1-16,-2 1 16,2 0-16,2 2 0,-4 2 15,2 0-15,-3-2 16,5-1-16,-2 1 16,-1-1-16,4 1 15,2 2-15,-1 1 0,2-2 16,-1 3-1,2 0 1,3 0-16,1 0 16,5-1-16,-3-2 0,4 1 15,1-1 1,26-1-16,-12 2 0,-3-1 16,3 1-16,7-2 15,-11 0-15,12 0 16,-12 0-16,16 0 0,4 0 15,0 0-15,-2 0 16,-12 0-16,14 0 16,0 0-16,0 0 15,-2 0-15,1 0 16,1 0-16,0 0 16,-1 0-16,1 0 0,0 0 15,0 0-15,0 0 16,-1 0-16,1 0 15,0 0-15,0 0 16,0 0-16,0 0 16,0 0-16,0 0 15,0 0 1,0 0-16,0 0 16,0 0-16,0 0 15,0 0-15,0 0 16,0 0-16,0 1 15,-2 0-15,1 2 16,-14-2-16,12-1 0,3 0 16,0 0-16</inkml:trace>
  <inkml:trace contextRef="#ctx0" brushRef="#br0" timeOffset="79144.55">29038 8977 0,'0'0'0,"0"0"16,0 0-16,0 0 15,0 0-15,0 0 16,0 0 0,0 0-16,0 0 15,0 0-15,0 0 16,0 0-16,0 0 16,0 0-16,0 0 0,0 0 15,-39 39-15,31-39 16,-36 13-1,2-7-15,-5 0 0,7-2 16,-2-2-16,2 1 16,1-1-16,-2 1 15,-4-2-15,-1 0 16,-2 1-16,-1-1 16,-8-1-16,1-1 15,-4 0-15,-3 1 0,-2-3 16,-8 1-16,3-1 15,-2 0-15,-1-1 16,1-1 0,-11 0-1,-13-2-15,-9 0 16,8 3 0,5 0-16,15 3 15,-2 0-15,13 1 16,-13 1-1,-4 0-15,-6 0 16,5 0 0,-23 4-1,-20-4-15,66 1 0,61-2 16</inkml:trace>
</inkml:ink>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C4E5B0-C650-ECBE-735F-0D5E0CB44C0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B1E4CF5-717A-A1F6-C366-66CA6C44760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01014C9-6AB8-2991-BC2A-629315469048}"/>
              </a:ext>
            </a:extLst>
          </p:cNvPr>
          <p:cNvSpPr>
            <a:spLocks noGrp="1"/>
          </p:cNvSpPr>
          <p:nvPr>
            <p:ph type="dt" sz="half" idx="10"/>
          </p:nvPr>
        </p:nvSpPr>
        <p:spPr/>
        <p:txBody>
          <a:bodyPr/>
          <a:lstStyle/>
          <a:p>
            <a:fld id="{D5B55B1E-F975-41D1-8F45-C1B2FD735285}" type="datetimeFigureOut">
              <a:rPr lang="en-US" smtClean="0"/>
              <a:t>10/23/2024</a:t>
            </a:fld>
            <a:endParaRPr lang="en-US"/>
          </a:p>
        </p:txBody>
      </p:sp>
      <p:sp>
        <p:nvSpPr>
          <p:cNvPr id="5" name="Footer Placeholder 4">
            <a:extLst>
              <a:ext uri="{FF2B5EF4-FFF2-40B4-BE49-F238E27FC236}">
                <a16:creationId xmlns:a16="http://schemas.microsoft.com/office/drawing/2014/main" id="{1CD2AF42-DD6D-2392-0682-F7ADA62C168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06143B-8DC6-A99F-F24B-0518D564F3D7}"/>
              </a:ext>
            </a:extLst>
          </p:cNvPr>
          <p:cNvSpPr>
            <a:spLocks noGrp="1"/>
          </p:cNvSpPr>
          <p:nvPr>
            <p:ph type="sldNum" sz="quarter" idx="12"/>
          </p:nvPr>
        </p:nvSpPr>
        <p:spPr/>
        <p:txBody>
          <a:bodyPr/>
          <a:lstStyle/>
          <a:p>
            <a:fld id="{BF238A19-4C2E-4A99-844C-F6D41BBE08CB}" type="slidenum">
              <a:rPr lang="en-US" smtClean="0"/>
              <a:t>‹#›</a:t>
            </a:fld>
            <a:endParaRPr lang="en-US"/>
          </a:p>
        </p:txBody>
      </p:sp>
    </p:spTree>
    <p:extLst>
      <p:ext uri="{BB962C8B-B14F-4D97-AF65-F5344CB8AC3E}">
        <p14:creationId xmlns:p14="http://schemas.microsoft.com/office/powerpoint/2010/main" val="42087640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E1C2A-5DAF-EB91-573D-FB7F8F50D69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2BFCE48-003D-3F5B-6BC4-CD3879E9250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37ED7E9-5C9D-41B1-E8E6-7A69CB61564C}"/>
              </a:ext>
            </a:extLst>
          </p:cNvPr>
          <p:cNvSpPr>
            <a:spLocks noGrp="1"/>
          </p:cNvSpPr>
          <p:nvPr>
            <p:ph type="dt" sz="half" idx="10"/>
          </p:nvPr>
        </p:nvSpPr>
        <p:spPr/>
        <p:txBody>
          <a:bodyPr/>
          <a:lstStyle/>
          <a:p>
            <a:fld id="{D5B55B1E-F975-41D1-8F45-C1B2FD735285}" type="datetimeFigureOut">
              <a:rPr lang="en-US" smtClean="0"/>
              <a:t>10/23/2024</a:t>
            </a:fld>
            <a:endParaRPr lang="en-US"/>
          </a:p>
        </p:txBody>
      </p:sp>
      <p:sp>
        <p:nvSpPr>
          <p:cNvPr id="5" name="Footer Placeholder 4">
            <a:extLst>
              <a:ext uri="{FF2B5EF4-FFF2-40B4-BE49-F238E27FC236}">
                <a16:creationId xmlns:a16="http://schemas.microsoft.com/office/drawing/2014/main" id="{B313B1A1-E381-FA7C-DAD4-487DB0E0259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FA3380F-8D69-9862-42CF-345EB9B62C23}"/>
              </a:ext>
            </a:extLst>
          </p:cNvPr>
          <p:cNvSpPr>
            <a:spLocks noGrp="1"/>
          </p:cNvSpPr>
          <p:nvPr>
            <p:ph type="sldNum" sz="quarter" idx="12"/>
          </p:nvPr>
        </p:nvSpPr>
        <p:spPr/>
        <p:txBody>
          <a:bodyPr/>
          <a:lstStyle/>
          <a:p>
            <a:fld id="{BF238A19-4C2E-4A99-844C-F6D41BBE08CB}" type="slidenum">
              <a:rPr lang="en-US" smtClean="0"/>
              <a:t>‹#›</a:t>
            </a:fld>
            <a:endParaRPr lang="en-US"/>
          </a:p>
        </p:txBody>
      </p:sp>
    </p:spTree>
    <p:extLst>
      <p:ext uri="{BB962C8B-B14F-4D97-AF65-F5344CB8AC3E}">
        <p14:creationId xmlns:p14="http://schemas.microsoft.com/office/powerpoint/2010/main" val="2331883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4C2FB44-AC6F-FAFA-022F-D13CBFEE80D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08ED6F0-C5ED-DE46-A13D-ABEF81A59D7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1DE80AB-C771-05BD-53E4-19D23948E0A3}"/>
              </a:ext>
            </a:extLst>
          </p:cNvPr>
          <p:cNvSpPr>
            <a:spLocks noGrp="1"/>
          </p:cNvSpPr>
          <p:nvPr>
            <p:ph type="dt" sz="half" idx="10"/>
          </p:nvPr>
        </p:nvSpPr>
        <p:spPr/>
        <p:txBody>
          <a:bodyPr/>
          <a:lstStyle/>
          <a:p>
            <a:fld id="{D5B55B1E-F975-41D1-8F45-C1B2FD735285}" type="datetimeFigureOut">
              <a:rPr lang="en-US" smtClean="0"/>
              <a:t>10/23/2024</a:t>
            </a:fld>
            <a:endParaRPr lang="en-US"/>
          </a:p>
        </p:txBody>
      </p:sp>
      <p:sp>
        <p:nvSpPr>
          <p:cNvPr id="5" name="Footer Placeholder 4">
            <a:extLst>
              <a:ext uri="{FF2B5EF4-FFF2-40B4-BE49-F238E27FC236}">
                <a16:creationId xmlns:a16="http://schemas.microsoft.com/office/drawing/2014/main" id="{AE737B50-6E50-7758-FA84-19EB308721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308D33B-F4A9-47C7-9EEC-A87346950458}"/>
              </a:ext>
            </a:extLst>
          </p:cNvPr>
          <p:cNvSpPr>
            <a:spLocks noGrp="1"/>
          </p:cNvSpPr>
          <p:nvPr>
            <p:ph type="sldNum" sz="quarter" idx="12"/>
          </p:nvPr>
        </p:nvSpPr>
        <p:spPr/>
        <p:txBody>
          <a:bodyPr/>
          <a:lstStyle/>
          <a:p>
            <a:fld id="{BF238A19-4C2E-4A99-844C-F6D41BBE08CB}" type="slidenum">
              <a:rPr lang="en-US" smtClean="0"/>
              <a:t>‹#›</a:t>
            </a:fld>
            <a:endParaRPr lang="en-US"/>
          </a:p>
        </p:txBody>
      </p:sp>
    </p:spTree>
    <p:extLst>
      <p:ext uri="{BB962C8B-B14F-4D97-AF65-F5344CB8AC3E}">
        <p14:creationId xmlns:p14="http://schemas.microsoft.com/office/powerpoint/2010/main" val="35940012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3E81C28-22F5-831F-DD94-55A38B80CFB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9560" y="-112541"/>
            <a:ext cx="11612880" cy="6858000"/>
          </a:xfrm>
          <a:prstGeom prst="rect">
            <a:avLst/>
          </a:prstGeom>
        </p:spPr>
      </p:pic>
      <p:sp>
        <p:nvSpPr>
          <p:cNvPr id="9" name="Rectangle: Rounded Corners 8">
            <a:extLst>
              <a:ext uri="{FF2B5EF4-FFF2-40B4-BE49-F238E27FC236}">
                <a16:creationId xmlns:a16="http://schemas.microsoft.com/office/drawing/2014/main" id="{D9E6B155-43A5-CA8C-4E0C-E7DFB686B78D}"/>
              </a:ext>
            </a:extLst>
          </p:cNvPr>
          <p:cNvSpPr/>
          <p:nvPr userDrawn="1"/>
        </p:nvSpPr>
        <p:spPr>
          <a:xfrm>
            <a:off x="8750103" y="-70339"/>
            <a:ext cx="2025747"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علوم و فنون 1</a:t>
            </a:r>
            <a:endParaRPr lang="en-US" dirty="0">
              <a:solidFill>
                <a:srgbClr val="FFFF00"/>
              </a:solidFill>
              <a:cs typeface="B Titr" panose="00000700000000000000" pitchFamily="2" charset="-78"/>
            </a:endParaRPr>
          </a:p>
        </p:txBody>
      </p:sp>
      <p:sp>
        <p:nvSpPr>
          <p:cNvPr id="10" name="Rectangle: Rounded Corners 9">
            <a:extLst>
              <a:ext uri="{FF2B5EF4-FFF2-40B4-BE49-F238E27FC236}">
                <a16:creationId xmlns:a16="http://schemas.microsoft.com/office/drawing/2014/main" id="{2447FAEF-8751-435F-8F78-00CB7C7398C7}"/>
              </a:ext>
            </a:extLst>
          </p:cNvPr>
          <p:cNvSpPr/>
          <p:nvPr userDrawn="1"/>
        </p:nvSpPr>
        <p:spPr>
          <a:xfrm>
            <a:off x="3187337" y="-70339"/>
            <a:ext cx="4821867"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درس دوم، سازه ها و عوامل تأثیرگذار در شعر فارسی</a:t>
            </a:r>
            <a:endParaRPr lang="en-US" dirty="0">
              <a:solidFill>
                <a:srgbClr val="FFFF00"/>
              </a:solidFill>
              <a:cs typeface="B Titr" panose="00000700000000000000" pitchFamily="2" charset="-78"/>
            </a:endParaRPr>
          </a:p>
        </p:txBody>
      </p:sp>
      <p:sp>
        <p:nvSpPr>
          <p:cNvPr id="11" name="Rectangle: Rounded Corners 10">
            <a:extLst>
              <a:ext uri="{FF2B5EF4-FFF2-40B4-BE49-F238E27FC236}">
                <a16:creationId xmlns:a16="http://schemas.microsoft.com/office/drawing/2014/main" id="{0A071350-804D-0C3D-127A-3A58B550C5FF}"/>
              </a:ext>
            </a:extLst>
          </p:cNvPr>
          <p:cNvSpPr/>
          <p:nvPr userDrawn="1"/>
        </p:nvSpPr>
        <p:spPr>
          <a:xfrm rot="16200000">
            <a:off x="-424380" y="2950697"/>
            <a:ext cx="2025747"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دهم انسانی</a:t>
            </a:r>
            <a:endParaRPr lang="en-US" dirty="0">
              <a:solidFill>
                <a:srgbClr val="FFFF00"/>
              </a:solidFill>
              <a:cs typeface="B Titr" panose="00000700000000000000" pitchFamily="2" charset="-78"/>
            </a:endParaRPr>
          </a:p>
        </p:txBody>
      </p:sp>
      <p:sp>
        <p:nvSpPr>
          <p:cNvPr id="12" name="Rectangle: Rounded Corners 11">
            <a:extLst>
              <a:ext uri="{FF2B5EF4-FFF2-40B4-BE49-F238E27FC236}">
                <a16:creationId xmlns:a16="http://schemas.microsoft.com/office/drawing/2014/main" id="{652090F0-3291-72B6-12F6-BCAFB679C6BD}"/>
              </a:ext>
            </a:extLst>
          </p:cNvPr>
          <p:cNvSpPr/>
          <p:nvPr userDrawn="1"/>
        </p:nvSpPr>
        <p:spPr>
          <a:xfrm rot="16200000">
            <a:off x="-747938" y="5032709"/>
            <a:ext cx="2661140"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سید علی مرتضوی باروق</a:t>
            </a:r>
            <a:endParaRPr lang="en-US" dirty="0">
              <a:solidFill>
                <a:srgbClr val="FFFF00"/>
              </a:solidFill>
              <a:cs typeface="B Titr" panose="00000700000000000000" pitchFamily="2" charset="-78"/>
            </a:endParaRPr>
          </a:p>
        </p:txBody>
      </p:sp>
    </p:spTree>
    <p:extLst>
      <p:ext uri="{BB962C8B-B14F-4D97-AF65-F5344CB8AC3E}">
        <p14:creationId xmlns:p14="http://schemas.microsoft.com/office/powerpoint/2010/main" val="26601678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2AADC9-8229-A89B-92DA-8438E4DA834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8F1F689-4BCE-9D72-19EB-854528D2184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8BA358A-C516-F85A-8505-727D6F8E39F9}"/>
              </a:ext>
            </a:extLst>
          </p:cNvPr>
          <p:cNvSpPr>
            <a:spLocks noGrp="1"/>
          </p:cNvSpPr>
          <p:nvPr>
            <p:ph type="dt" sz="half" idx="10"/>
          </p:nvPr>
        </p:nvSpPr>
        <p:spPr/>
        <p:txBody>
          <a:bodyPr/>
          <a:lstStyle/>
          <a:p>
            <a:fld id="{D5B55B1E-F975-41D1-8F45-C1B2FD735285}" type="datetimeFigureOut">
              <a:rPr lang="en-US" smtClean="0"/>
              <a:t>10/23/2024</a:t>
            </a:fld>
            <a:endParaRPr lang="en-US"/>
          </a:p>
        </p:txBody>
      </p:sp>
      <p:sp>
        <p:nvSpPr>
          <p:cNvPr id="5" name="Footer Placeholder 4">
            <a:extLst>
              <a:ext uri="{FF2B5EF4-FFF2-40B4-BE49-F238E27FC236}">
                <a16:creationId xmlns:a16="http://schemas.microsoft.com/office/drawing/2014/main" id="{85B1EA2F-6191-62F8-593D-0F85AB32F85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7A8EBB-27A6-EFE4-AE12-E047DBBA5E9F}"/>
              </a:ext>
            </a:extLst>
          </p:cNvPr>
          <p:cNvSpPr>
            <a:spLocks noGrp="1"/>
          </p:cNvSpPr>
          <p:nvPr>
            <p:ph type="sldNum" sz="quarter" idx="12"/>
          </p:nvPr>
        </p:nvSpPr>
        <p:spPr/>
        <p:txBody>
          <a:bodyPr/>
          <a:lstStyle/>
          <a:p>
            <a:fld id="{BF238A19-4C2E-4A99-844C-F6D41BBE08CB}" type="slidenum">
              <a:rPr lang="en-US" smtClean="0"/>
              <a:t>‹#›</a:t>
            </a:fld>
            <a:endParaRPr lang="en-US"/>
          </a:p>
        </p:txBody>
      </p:sp>
    </p:spTree>
    <p:extLst>
      <p:ext uri="{BB962C8B-B14F-4D97-AF65-F5344CB8AC3E}">
        <p14:creationId xmlns:p14="http://schemas.microsoft.com/office/powerpoint/2010/main" val="3976868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2017F8-0E8B-5158-D32C-D74F5FE946C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A62E8BE-31B6-D8FA-E3C7-6B0A24A3835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E410D43-63F4-FF36-0501-1587412CE495}"/>
              </a:ext>
            </a:extLst>
          </p:cNvPr>
          <p:cNvSpPr>
            <a:spLocks noGrp="1"/>
          </p:cNvSpPr>
          <p:nvPr>
            <p:ph type="dt" sz="half" idx="10"/>
          </p:nvPr>
        </p:nvSpPr>
        <p:spPr/>
        <p:txBody>
          <a:bodyPr/>
          <a:lstStyle/>
          <a:p>
            <a:fld id="{D5B55B1E-F975-41D1-8F45-C1B2FD735285}" type="datetimeFigureOut">
              <a:rPr lang="en-US" smtClean="0"/>
              <a:t>10/23/2024</a:t>
            </a:fld>
            <a:endParaRPr lang="en-US"/>
          </a:p>
        </p:txBody>
      </p:sp>
      <p:sp>
        <p:nvSpPr>
          <p:cNvPr id="5" name="Footer Placeholder 4">
            <a:extLst>
              <a:ext uri="{FF2B5EF4-FFF2-40B4-BE49-F238E27FC236}">
                <a16:creationId xmlns:a16="http://schemas.microsoft.com/office/drawing/2014/main" id="{0C2AF060-56DB-624F-403E-C3777E774E8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CC5973-A44B-5747-5352-6E990BE01057}"/>
              </a:ext>
            </a:extLst>
          </p:cNvPr>
          <p:cNvSpPr>
            <a:spLocks noGrp="1"/>
          </p:cNvSpPr>
          <p:nvPr>
            <p:ph type="sldNum" sz="quarter" idx="12"/>
          </p:nvPr>
        </p:nvSpPr>
        <p:spPr/>
        <p:txBody>
          <a:bodyPr/>
          <a:lstStyle/>
          <a:p>
            <a:fld id="{BF238A19-4C2E-4A99-844C-F6D41BBE08CB}" type="slidenum">
              <a:rPr lang="en-US" smtClean="0"/>
              <a:t>‹#›</a:t>
            </a:fld>
            <a:endParaRPr lang="en-US"/>
          </a:p>
        </p:txBody>
      </p:sp>
    </p:spTree>
    <p:extLst>
      <p:ext uri="{BB962C8B-B14F-4D97-AF65-F5344CB8AC3E}">
        <p14:creationId xmlns:p14="http://schemas.microsoft.com/office/powerpoint/2010/main" val="7058030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B94800-B7B7-71BD-700C-213BB58445E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D781C4D-FCC0-873D-BBC6-E960D2151A1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BE6A2C7-3912-E8F0-A96E-22050DB4B75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D0B1CF7-C405-3830-6AA7-9E2087AC0828}"/>
              </a:ext>
            </a:extLst>
          </p:cNvPr>
          <p:cNvSpPr>
            <a:spLocks noGrp="1"/>
          </p:cNvSpPr>
          <p:nvPr>
            <p:ph type="dt" sz="half" idx="10"/>
          </p:nvPr>
        </p:nvSpPr>
        <p:spPr/>
        <p:txBody>
          <a:bodyPr/>
          <a:lstStyle/>
          <a:p>
            <a:fld id="{D5B55B1E-F975-41D1-8F45-C1B2FD735285}" type="datetimeFigureOut">
              <a:rPr lang="en-US" smtClean="0"/>
              <a:t>10/23/2024</a:t>
            </a:fld>
            <a:endParaRPr lang="en-US"/>
          </a:p>
        </p:txBody>
      </p:sp>
      <p:sp>
        <p:nvSpPr>
          <p:cNvPr id="6" name="Footer Placeholder 5">
            <a:extLst>
              <a:ext uri="{FF2B5EF4-FFF2-40B4-BE49-F238E27FC236}">
                <a16:creationId xmlns:a16="http://schemas.microsoft.com/office/drawing/2014/main" id="{262EAEFE-9B50-B531-F03F-20109E69BF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626A7A6-A5FB-F550-7ADF-A682AA9869A0}"/>
              </a:ext>
            </a:extLst>
          </p:cNvPr>
          <p:cNvSpPr>
            <a:spLocks noGrp="1"/>
          </p:cNvSpPr>
          <p:nvPr>
            <p:ph type="sldNum" sz="quarter" idx="12"/>
          </p:nvPr>
        </p:nvSpPr>
        <p:spPr/>
        <p:txBody>
          <a:bodyPr/>
          <a:lstStyle/>
          <a:p>
            <a:fld id="{BF238A19-4C2E-4A99-844C-F6D41BBE08CB}" type="slidenum">
              <a:rPr lang="en-US" smtClean="0"/>
              <a:t>‹#›</a:t>
            </a:fld>
            <a:endParaRPr lang="en-US"/>
          </a:p>
        </p:txBody>
      </p:sp>
    </p:spTree>
    <p:extLst>
      <p:ext uri="{BB962C8B-B14F-4D97-AF65-F5344CB8AC3E}">
        <p14:creationId xmlns:p14="http://schemas.microsoft.com/office/powerpoint/2010/main" val="33310190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CB8882-8617-16B0-0F84-0371A293C9A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95A6759-D165-E2E0-7588-FB3B369D184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A515467-ACC9-6E71-CB3E-24814E3D85B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71BF743-9C42-9139-E26D-63DC79D9CCD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7D62318-BEDA-9D27-DE47-03AB79A15F6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8A5197E-EBAA-5980-27E9-C03703D310F2}"/>
              </a:ext>
            </a:extLst>
          </p:cNvPr>
          <p:cNvSpPr>
            <a:spLocks noGrp="1"/>
          </p:cNvSpPr>
          <p:nvPr>
            <p:ph type="dt" sz="half" idx="10"/>
          </p:nvPr>
        </p:nvSpPr>
        <p:spPr/>
        <p:txBody>
          <a:bodyPr/>
          <a:lstStyle/>
          <a:p>
            <a:fld id="{D5B55B1E-F975-41D1-8F45-C1B2FD735285}" type="datetimeFigureOut">
              <a:rPr lang="en-US" smtClean="0"/>
              <a:t>10/23/2024</a:t>
            </a:fld>
            <a:endParaRPr lang="en-US"/>
          </a:p>
        </p:txBody>
      </p:sp>
      <p:sp>
        <p:nvSpPr>
          <p:cNvPr id="8" name="Footer Placeholder 7">
            <a:extLst>
              <a:ext uri="{FF2B5EF4-FFF2-40B4-BE49-F238E27FC236}">
                <a16:creationId xmlns:a16="http://schemas.microsoft.com/office/drawing/2014/main" id="{5B67201B-1093-083B-70CC-84C6EA40D58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245A8D9-BAFD-1FF0-ACCA-878D8BAA70C2}"/>
              </a:ext>
            </a:extLst>
          </p:cNvPr>
          <p:cNvSpPr>
            <a:spLocks noGrp="1"/>
          </p:cNvSpPr>
          <p:nvPr>
            <p:ph type="sldNum" sz="quarter" idx="12"/>
          </p:nvPr>
        </p:nvSpPr>
        <p:spPr/>
        <p:txBody>
          <a:bodyPr/>
          <a:lstStyle/>
          <a:p>
            <a:fld id="{BF238A19-4C2E-4A99-844C-F6D41BBE08CB}" type="slidenum">
              <a:rPr lang="en-US" smtClean="0"/>
              <a:t>‹#›</a:t>
            </a:fld>
            <a:endParaRPr lang="en-US"/>
          </a:p>
        </p:txBody>
      </p:sp>
    </p:spTree>
    <p:extLst>
      <p:ext uri="{BB962C8B-B14F-4D97-AF65-F5344CB8AC3E}">
        <p14:creationId xmlns:p14="http://schemas.microsoft.com/office/powerpoint/2010/main" val="27051557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9ACE4-E094-45D0-E81E-ECA6E868792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3FEABD8-3083-33D5-D507-C23D0FAACD75}"/>
              </a:ext>
            </a:extLst>
          </p:cNvPr>
          <p:cNvSpPr>
            <a:spLocks noGrp="1"/>
          </p:cNvSpPr>
          <p:nvPr>
            <p:ph type="dt" sz="half" idx="10"/>
          </p:nvPr>
        </p:nvSpPr>
        <p:spPr/>
        <p:txBody>
          <a:bodyPr/>
          <a:lstStyle/>
          <a:p>
            <a:fld id="{D5B55B1E-F975-41D1-8F45-C1B2FD735285}" type="datetimeFigureOut">
              <a:rPr lang="en-US" smtClean="0"/>
              <a:t>10/23/2024</a:t>
            </a:fld>
            <a:endParaRPr lang="en-US"/>
          </a:p>
        </p:txBody>
      </p:sp>
      <p:sp>
        <p:nvSpPr>
          <p:cNvPr id="4" name="Footer Placeholder 3">
            <a:extLst>
              <a:ext uri="{FF2B5EF4-FFF2-40B4-BE49-F238E27FC236}">
                <a16:creationId xmlns:a16="http://schemas.microsoft.com/office/drawing/2014/main" id="{930B41E9-233C-FFB9-BF8F-3FC2896873D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20BBAD1-AE10-2AF7-8634-929F26B5FB21}"/>
              </a:ext>
            </a:extLst>
          </p:cNvPr>
          <p:cNvSpPr>
            <a:spLocks noGrp="1"/>
          </p:cNvSpPr>
          <p:nvPr>
            <p:ph type="sldNum" sz="quarter" idx="12"/>
          </p:nvPr>
        </p:nvSpPr>
        <p:spPr/>
        <p:txBody>
          <a:bodyPr/>
          <a:lstStyle/>
          <a:p>
            <a:fld id="{BF238A19-4C2E-4A99-844C-F6D41BBE08CB}" type="slidenum">
              <a:rPr lang="en-US" smtClean="0"/>
              <a:t>‹#›</a:t>
            </a:fld>
            <a:endParaRPr lang="en-US"/>
          </a:p>
        </p:txBody>
      </p:sp>
    </p:spTree>
    <p:extLst>
      <p:ext uri="{BB962C8B-B14F-4D97-AF65-F5344CB8AC3E}">
        <p14:creationId xmlns:p14="http://schemas.microsoft.com/office/powerpoint/2010/main" val="27800623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251DED1-B64E-BE57-701F-9021D4F7FFC2}"/>
              </a:ext>
            </a:extLst>
          </p:cNvPr>
          <p:cNvSpPr>
            <a:spLocks noGrp="1"/>
          </p:cNvSpPr>
          <p:nvPr>
            <p:ph type="dt" sz="half" idx="10"/>
          </p:nvPr>
        </p:nvSpPr>
        <p:spPr/>
        <p:txBody>
          <a:bodyPr/>
          <a:lstStyle/>
          <a:p>
            <a:fld id="{D5B55B1E-F975-41D1-8F45-C1B2FD735285}" type="datetimeFigureOut">
              <a:rPr lang="en-US" smtClean="0"/>
              <a:t>10/23/2024</a:t>
            </a:fld>
            <a:endParaRPr lang="en-US"/>
          </a:p>
        </p:txBody>
      </p:sp>
      <p:sp>
        <p:nvSpPr>
          <p:cNvPr id="3" name="Footer Placeholder 2">
            <a:extLst>
              <a:ext uri="{FF2B5EF4-FFF2-40B4-BE49-F238E27FC236}">
                <a16:creationId xmlns:a16="http://schemas.microsoft.com/office/drawing/2014/main" id="{4169D9F0-EBE6-ED77-DF4F-AD2DA7FF567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125B735-997D-3AB7-72DF-E8AE5DA732E3}"/>
              </a:ext>
            </a:extLst>
          </p:cNvPr>
          <p:cNvSpPr>
            <a:spLocks noGrp="1"/>
          </p:cNvSpPr>
          <p:nvPr>
            <p:ph type="sldNum" sz="quarter" idx="12"/>
          </p:nvPr>
        </p:nvSpPr>
        <p:spPr/>
        <p:txBody>
          <a:bodyPr/>
          <a:lstStyle/>
          <a:p>
            <a:fld id="{BF238A19-4C2E-4A99-844C-F6D41BBE08CB}" type="slidenum">
              <a:rPr lang="en-US" smtClean="0"/>
              <a:t>‹#›</a:t>
            </a:fld>
            <a:endParaRPr lang="en-US"/>
          </a:p>
        </p:txBody>
      </p:sp>
    </p:spTree>
    <p:extLst>
      <p:ext uri="{BB962C8B-B14F-4D97-AF65-F5344CB8AC3E}">
        <p14:creationId xmlns:p14="http://schemas.microsoft.com/office/powerpoint/2010/main" val="27811856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B4736-0207-1181-4CE0-FD388657493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B6E8D2D-171D-6947-B883-1216684919B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AFC42FF-CA36-A23E-0A93-84F378BD7C2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541DE03-966F-6B95-5207-6F491BD9698E}"/>
              </a:ext>
            </a:extLst>
          </p:cNvPr>
          <p:cNvSpPr>
            <a:spLocks noGrp="1"/>
          </p:cNvSpPr>
          <p:nvPr>
            <p:ph type="dt" sz="half" idx="10"/>
          </p:nvPr>
        </p:nvSpPr>
        <p:spPr/>
        <p:txBody>
          <a:bodyPr/>
          <a:lstStyle/>
          <a:p>
            <a:fld id="{D5B55B1E-F975-41D1-8F45-C1B2FD735285}" type="datetimeFigureOut">
              <a:rPr lang="en-US" smtClean="0"/>
              <a:t>10/23/2024</a:t>
            </a:fld>
            <a:endParaRPr lang="en-US"/>
          </a:p>
        </p:txBody>
      </p:sp>
      <p:sp>
        <p:nvSpPr>
          <p:cNvPr id="6" name="Footer Placeholder 5">
            <a:extLst>
              <a:ext uri="{FF2B5EF4-FFF2-40B4-BE49-F238E27FC236}">
                <a16:creationId xmlns:a16="http://schemas.microsoft.com/office/drawing/2014/main" id="{AEDCD6FE-D4D8-E91F-0FCD-A39123FF8ED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DC9EA60-57A7-414B-1AFC-E3045C532F11}"/>
              </a:ext>
            </a:extLst>
          </p:cNvPr>
          <p:cNvSpPr>
            <a:spLocks noGrp="1"/>
          </p:cNvSpPr>
          <p:nvPr>
            <p:ph type="sldNum" sz="quarter" idx="12"/>
          </p:nvPr>
        </p:nvSpPr>
        <p:spPr/>
        <p:txBody>
          <a:bodyPr/>
          <a:lstStyle/>
          <a:p>
            <a:fld id="{BF238A19-4C2E-4A99-844C-F6D41BBE08CB}" type="slidenum">
              <a:rPr lang="en-US" smtClean="0"/>
              <a:t>‹#›</a:t>
            </a:fld>
            <a:endParaRPr lang="en-US"/>
          </a:p>
        </p:txBody>
      </p:sp>
    </p:spTree>
    <p:extLst>
      <p:ext uri="{BB962C8B-B14F-4D97-AF65-F5344CB8AC3E}">
        <p14:creationId xmlns:p14="http://schemas.microsoft.com/office/powerpoint/2010/main" val="7906618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389847-7D33-89AF-5032-A349ED17F5C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379E8CE-3527-876D-EA86-FDCA5DA9970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6B4C09E-AC31-B661-774B-A1A66ECE188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FFC06AB-B5BB-E163-6100-BF94FE703C56}"/>
              </a:ext>
            </a:extLst>
          </p:cNvPr>
          <p:cNvSpPr>
            <a:spLocks noGrp="1"/>
          </p:cNvSpPr>
          <p:nvPr>
            <p:ph type="dt" sz="half" idx="10"/>
          </p:nvPr>
        </p:nvSpPr>
        <p:spPr/>
        <p:txBody>
          <a:bodyPr/>
          <a:lstStyle/>
          <a:p>
            <a:fld id="{D5B55B1E-F975-41D1-8F45-C1B2FD735285}" type="datetimeFigureOut">
              <a:rPr lang="en-US" smtClean="0"/>
              <a:t>10/23/2024</a:t>
            </a:fld>
            <a:endParaRPr lang="en-US"/>
          </a:p>
        </p:txBody>
      </p:sp>
      <p:sp>
        <p:nvSpPr>
          <p:cNvPr id="6" name="Footer Placeholder 5">
            <a:extLst>
              <a:ext uri="{FF2B5EF4-FFF2-40B4-BE49-F238E27FC236}">
                <a16:creationId xmlns:a16="http://schemas.microsoft.com/office/drawing/2014/main" id="{252846CE-99ED-16AA-FA31-91625883602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C1CA1DE-4B16-201B-E64B-C198D13494AD}"/>
              </a:ext>
            </a:extLst>
          </p:cNvPr>
          <p:cNvSpPr>
            <a:spLocks noGrp="1"/>
          </p:cNvSpPr>
          <p:nvPr>
            <p:ph type="sldNum" sz="quarter" idx="12"/>
          </p:nvPr>
        </p:nvSpPr>
        <p:spPr/>
        <p:txBody>
          <a:bodyPr/>
          <a:lstStyle/>
          <a:p>
            <a:fld id="{BF238A19-4C2E-4A99-844C-F6D41BBE08CB}" type="slidenum">
              <a:rPr lang="en-US" smtClean="0"/>
              <a:t>‹#›</a:t>
            </a:fld>
            <a:endParaRPr lang="en-US"/>
          </a:p>
        </p:txBody>
      </p:sp>
    </p:spTree>
    <p:extLst>
      <p:ext uri="{BB962C8B-B14F-4D97-AF65-F5344CB8AC3E}">
        <p14:creationId xmlns:p14="http://schemas.microsoft.com/office/powerpoint/2010/main" val="4487065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0861EA9-7CD5-051F-AA03-B3697278C1C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49BC360-A92E-455B-6346-188A0CCC830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D7D1630-06CC-F302-6D44-A8F13020B54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B55B1E-F975-41D1-8F45-C1B2FD735285}" type="datetimeFigureOut">
              <a:rPr lang="en-US" smtClean="0"/>
              <a:t>10/23/2024</a:t>
            </a:fld>
            <a:endParaRPr lang="en-US"/>
          </a:p>
        </p:txBody>
      </p:sp>
      <p:sp>
        <p:nvSpPr>
          <p:cNvPr id="5" name="Footer Placeholder 4">
            <a:extLst>
              <a:ext uri="{FF2B5EF4-FFF2-40B4-BE49-F238E27FC236}">
                <a16:creationId xmlns:a16="http://schemas.microsoft.com/office/drawing/2014/main" id="{E8EA9A15-A7AC-F2E8-9193-2B8ABC1B952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DBB484A-AFFE-132C-A450-A442D9B2ECE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238A19-4C2E-4A99-844C-F6D41BBE08CB}" type="slidenum">
              <a:rPr lang="en-US" smtClean="0"/>
              <a:t>‹#›</a:t>
            </a:fld>
            <a:endParaRPr lang="en-US"/>
          </a:p>
        </p:txBody>
      </p:sp>
    </p:spTree>
    <p:extLst>
      <p:ext uri="{BB962C8B-B14F-4D97-AF65-F5344CB8AC3E}">
        <p14:creationId xmlns:p14="http://schemas.microsoft.com/office/powerpoint/2010/main" val="11502877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customXml" Target="../ink/ink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customXml" Target="../ink/ink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customXml" Target="../ink/ink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customXml" Target="../ink/ink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customXml" Target="../ink/ink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customXml" Target="../ink/ink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customXml" Target="../ink/ink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customXml" Target="../ink/ink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ustomXml" Target="../ink/ink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customXml" Target="../ink/ink17.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customXml" Target="../ink/ink18.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customXml" Target="../ink/ink19.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customXml" Target="../ink/ink20.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customXml" Target="../ink/ink21.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customXml" Target="../ink/ink22.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customXml" Target="../ink/ink23.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customXml" Target="../ink/ink24.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customXml" Target="../ink/ink25.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customXml" Target="../ink/ink26.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customXml" Target="../ink/ink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customXml" Target="../ink/ink27.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customXml" Target="../ink/ink28.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customXml" Target="../ink/ink29.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customXml" Target="../ink/ink30.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customXml" Target="../ink/ink31.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customXml" Target="../ink/ink32.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customXml" Target="../ink/ink33.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customXml" Target="../ink/ink34.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customXml" Target="../ink/ink35.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customXml" Target="../ink/ink36.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customXml" Target="../ink/ink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customXml" Target="../ink/ink37.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customXml" Target="../ink/ink38.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customXml" Target="../ink/ink39.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customXml" Target="../ink/ink40.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customXml" Target="../ink/ink41.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customXml" Target="../ink/ink42.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customXml" Target="../ink/ink43.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customXml" Target="../ink/ink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customXml" Target="../ink/ink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customXml" Target="../ink/ink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customXml" Target="../ink/ink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customXml" Target="../ink/ink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FCC9B0E-504D-9C78-33F5-A87E586197CB}"/>
              </a:ext>
            </a:extLst>
          </p:cNvPr>
          <p:cNvSpPr txBox="1"/>
          <p:nvPr/>
        </p:nvSpPr>
        <p:spPr>
          <a:xfrm>
            <a:off x="1758463" y="476006"/>
            <a:ext cx="10072466" cy="5170646"/>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کاربرد شعر و موسیقی:</a:t>
            </a:r>
          </a:p>
          <a:p>
            <a:pPr algn="r" rtl="1">
              <a:lnSpc>
                <a:spcPct val="200000"/>
              </a:lnSpc>
            </a:pPr>
            <a:r>
              <a:rPr lang="fa-IR" sz="2400" b="1" dirty="0">
                <a:cs typeface="B Nazanin" panose="00000400000000000000" pitchFamily="2" charset="-78"/>
              </a:rPr>
              <a:t>شعر و موسیقی هر دو برای برانگیختن حس و حال عاطفی به کار می‌روند.</a:t>
            </a:r>
          </a:p>
          <a:p>
            <a:pPr algn="r" rtl="1">
              <a:lnSpc>
                <a:spcPct val="200000"/>
              </a:lnSpc>
            </a:pPr>
            <a:r>
              <a:rPr lang="fa-IR" sz="2400" b="1" dirty="0">
                <a:cs typeface="B Nazanin" panose="00000400000000000000" pitchFamily="2" charset="-78"/>
              </a:rPr>
              <a:t>نمودهای عاطفه: </a:t>
            </a:r>
          </a:p>
          <a:p>
            <a:pPr algn="r" rtl="1">
              <a:lnSpc>
                <a:spcPct val="200000"/>
              </a:lnSpc>
            </a:pPr>
            <a:r>
              <a:rPr lang="fa-IR" sz="2400" b="1" dirty="0">
                <a:cs typeface="B Nazanin" panose="00000400000000000000" pitchFamily="2" charset="-78"/>
              </a:rPr>
              <a:t>حالت‌هایی چون اندوه، شادی، امید و یأس، حیرت و تعجب، نمودهای عاطفه‌اند که شاعر می‌کوشد آنها را به دیگران انتقال دهد.</a:t>
            </a: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 اساسی‌ترین عامل پیدایی شعر، </a:t>
            </a:r>
            <a:r>
              <a:rPr lang="fa-IR" sz="2400" b="1" dirty="0">
                <a:solidFill>
                  <a:srgbClr val="FF0000"/>
                </a:solidFill>
                <a:cs typeface="B Nazanin" panose="00000400000000000000" pitchFamily="2" charset="-78"/>
              </a:rPr>
              <a:t>عاطفه</a:t>
            </a:r>
            <a:r>
              <a:rPr lang="fa-IR" sz="2400" b="1" dirty="0">
                <a:cs typeface="B Nazanin" panose="00000400000000000000" pitchFamily="2" charset="-78"/>
              </a:rPr>
              <a:t> است.</a:t>
            </a:r>
            <a:endParaRPr lang="en-US" sz="2400" b="1" dirty="0">
              <a:cs typeface="B Nazanin" panose="00000400000000000000" pitchFamily="2" charset="-78"/>
            </a:endParaRPr>
          </a:p>
        </p:txBody>
      </p:sp>
      <mc:AlternateContent xmlns:mc="http://schemas.openxmlformats.org/markup-compatibility/2006">
        <mc:Choice xmlns:p14="http://schemas.microsoft.com/office/powerpoint/2010/main" Requires="p14">
          <p:contentPart p14:bwMode="auto" r:id="rId2">
            <p14:nvContentPartPr>
              <p14:cNvPr id="2" name="Ink 1">
                <a:extLst>
                  <a:ext uri="{FF2B5EF4-FFF2-40B4-BE49-F238E27FC236}">
                    <a16:creationId xmlns:a16="http://schemas.microsoft.com/office/drawing/2014/main" id="{78363EB0-CADB-1A4C-98E6-4B680383C7FC}"/>
                  </a:ext>
                </a:extLst>
              </p14:cNvPr>
              <p14:cNvContentPartPr/>
              <p14:nvPr/>
            </p14:nvContentPartPr>
            <p14:xfrm>
              <a:off x="6000840" y="1927800"/>
              <a:ext cx="5722560" cy="3699720"/>
            </p14:xfrm>
          </p:contentPart>
        </mc:Choice>
        <mc:Fallback>
          <p:pic>
            <p:nvPicPr>
              <p:cNvPr id="2" name="Ink 1">
                <a:extLst>
                  <a:ext uri="{FF2B5EF4-FFF2-40B4-BE49-F238E27FC236}">
                    <a16:creationId xmlns:a16="http://schemas.microsoft.com/office/drawing/2014/main" id="{78363EB0-CADB-1A4C-98E6-4B680383C7FC}"/>
                  </a:ext>
                </a:extLst>
              </p:cNvPr>
              <p:cNvPicPr/>
              <p:nvPr/>
            </p:nvPicPr>
            <p:blipFill>
              <a:blip r:embed="rId3"/>
              <a:stretch>
                <a:fillRect/>
              </a:stretch>
            </p:blipFill>
            <p:spPr>
              <a:xfrm>
                <a:off x="5991480" y="1918440"/>
                <a:ext cx="5741280" cy="3718440"/>
              </a:xfrm>
              <a:prstGeom prst="rect">
                <a:avLst/>
              </a:prstGeom>
            </p:spPr>
          </p:pic>
        </mc:Fallback>
      </mc:AlternateContent>
    </p:spTree>
    <p:extLst>
      <p:ext uri="{BB962C8B-B14F-4D97-AF65-F5344CB8AC3E}">
        <p14:creationId xmlns:p14="http://schemas.microsoft.com/office/powerpoint/2010/main" val="18413154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9AFEED3-B10A-6797-4D82-082D1D10130C}"/>
              </a:ext>
            </a:extLst>
          </p:cNvPr>
          <p:cNvSpPr txBox="1"/>
          <p:nvPr/>
        </p:nvSpPr>
        <p:spPr>
          <a:xfrm>
            <a:off x="10185009" y="415388"/>
            <a:ext cx="1733842" cy="461665"/>
          </a:xfrm>
          <a:prstGeom prst="rect">
            <a:avLst/>
          </a:prstGeom>
          <a:noFill/>
        </p:spPr>
        <p:txBody>
          <a:bodyPr wrap="square">
            <a:spAutoFit/>
          </a:bodyPr>
          <a:lstStyle/>
          <a:p>
            <a:pPr algn="r" rtl="1"/>
            <a:r>
              <a:rPr lang="fa-IR" sz="2400" dirty="0">
                <a:cs typeface="B Titr" panose="00000700000000000000" pitchFamily="2" charset="-78"/>
              </a:rPr>
              <a:t>خودارزیابی</a:t>
            </a:r>
            <a:endParaRPr lang="en-US" sz="2400" dirty="0">
              <a:cs typeface="B Titr" panose="00000700000000000000" pitchFamily="2" charset="-78"/>
            </a:endParaRPr>
          </a:p>
        </p:txBody>
      </p:sp>
      <p:sp>
        <p:nvSpPr>
          <p:cNvPr id="7" name="TextBox 6">
            <a:extLst>
              <a:ext uri="{FF2B5EF4-FFF2-40B4-BE49-F238E27FC236}">
                <a16:creationId xmlns:a16="http://schemas.microsoft.com/office/drawing/2014/main" id="{F230EC14-38D8-5EC5-4CD9-2C15AC274DEC}"/>
              </a:ext>
            </a:extLst>
          </p:cNvPr>
          <p:cNvSpPr txBox="1"/>
          <p:nvPr/>
        </p:nvSpPr>
        <p:spPr>
          <a:xfrm>
            <a:off x="942536" y="1020300"/>
            <a:ext cx="11102924" cy="461665"/>
          </a:xfrm>
          <a:prstGeom prst="rect">
            <a:avLst/>
          </a:prstGeom>
          <a:noFill/>
        </p:spPr>
        <p:txBody>
          <a:bodyPr wrap="square">
            <a:spAutoFit/>
          </a:bodyPr>
          <a:lstStyle/>
          <a:p>
            <a:pPr algn="r" rtl="1"/>
            <a:r>
              <a:rPr lang="fa-IR" sz="2400" b="1" dirty="0">
                <a:cs typeface="B Nazanin" panose="00000400000000000000" pitchFamily="2" charset="-78"/>
              </a:rPr>
              <a:t>1- نمونه‌های زیر را بخوانید؛ آن‌ها را از دید آهنگ و موسیقی با هم مقایسه کنید و تفاوت آن‌ها را بیان کنید.</a:t>
            </a:r>
            <a:endParaRPr lang="en-US" sz="2400" b="1" dirty="0">
              <a:cs typeface="B Nazanin" panose="00000400000000000000" pitchFamily="2" charset="-78"/>
            </a:endParaRPr>
          </a:p>
        </p:txBody>
      </p:sp>
      <p:sp>
        <p:nvSpPr>
          <p:cNvPr id="9" name="TextBox 8">
            <a:extLst>
              <a:ext uri="{FF2B5EF4-FFF2-40B4-BE49-F238E27FC236}">
                <a16:creationId xmlns:a16="http://schemas.microsoft.com/office/drawing/2014/main" id="{921AA86E-8AB5-D85A-6C11-8C203D8B04B6}"/>
              </a:ext>
            </a:extLst>
          </p:cNvPr>
          <p:cNvSpPr txBox="1"/>
          <p:nvPr/>
        </p:nvSpPr>
        <p:spPr>
          <a:xfrm>
            <a:off x="815927" y="1739928"/>
            <a:ext cx="11102924" cy="2954655"/>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الف)</a:t>
            </a:r>
          </a:p>
          <a:p>
            <a:pPr algn="r" rtl="1">
              <a:lnSpc>
                <a:spcPct val="200000"/>
              </a:lnSpc>
            </a:pPr>
            <a:r>
              <a:rPr lang="fa-IR" sz="2400" b="1" dirty="0">
                <a:cs typeface="B Nazanin" panose="00000400000000000000" pitchFamily="2" charset="-78"/>
              </a:rPr>
              <a:t> ای ساربان آهسته ران کارام جانم می‌رود		 وان دل که با خود داشتم با دلستانم می‌رود </a:t>
            </a:r>
          </a:p>
          <a:p>
            <a:pPr algn="r" rtl="1">
              <a:lnSpc>
                <a:spcPct val="200000"/>
              </a:lnSpc>
            </a:pPr>
            <a:r>
              <a:rPr lang="fa-IR" sz="2400" b="1" dirty="0">
                <a:cs typeface="B Nazanin" panose="00000400000000000000" pitchFamily="2" charset="-78"/>
              </a:rPr>
              <a:t>محمل بدار ای ساربان، تندی مکن با کاروان 		کز عشق آن سرو روان، گویی روانم می‌رود </a:t>
            </a:r>
          </a:p>
          <a:p>
            <a:pPr rtl="1">
              <a:lnSpc>
                <a:spcPct val="200000"/>
              </a:lnSpc>
            </a:pPr>
            <a:r>
              <a:rPr lang="fa-IR" sz="2400" b="1" dirty="0">
                <a:cs typeface="B Nazanin" panose="00000400000000000000" pitchFamily="2" charset="-78"/>
              </a:rPr>
              <a:t>سعدی </a:t>
            </a:r>
            <a:endParaRPr lang="en-US" sz="2400" b="1" dirty="0">
              <a:cs typeface="B Nazanin" panose="00000400000000000000" pitchFamily="2" charset="-78"/>
            </a:endParaRPr>
          </a:p>
        </p:txBody>
      </p:sp>
      <p:sp>
        <p:nvSpPr>
          <p:cNvPr id="11" name="TextBox 10">
            <a:extLst>
              <a:ext uri="{FF2B5EF4-FFF2-40B4-BE49-F238E27FC236}">
                <a16:creationId xmlns:a16="http://schemas.microsoft.com/office/drawing/2014/main" id="{32DAEA83-1E71-5EDC-C4DF-7E3B48BF160F}"/>
              </a:ext>
            </a:extLst>
          </p:cNvPr>
          <p:cNvSpPr txBox="1"/>
          <p:nvPr/>
        </p:nvSpPr>
        <p:spPr>
          <a:xfrm>
            <a:off x="1139484" y="4820751"/>
            <a:ext cx="10779367" cy="1200329"/>
          </a:xfrm>
          <a:prstGeom prst="rect">
            <a:avLst/>
          </a:prstGeom>
          <a:noFill/>
        </p:spPr>
        <p:txBody>
          <a:bodyPr wrap="square">
            <a:spAutoFit/>
          </a:bodyPr>
          <a:lstStyle/>
          <a:p>
            <a:pPr algn="r" rtl="1"/>
            <a:r>
              <a:rPr lang="fa-IR" sz="2400" b="1" i="0" dirty="0">
                <a:effectLst/>
                <a:latin typeface="IRANSansWeb_FaNum_Medium"/>
                <a:cs typeface="B Nazanin" panose="00000400000000000000" pitchFamily="2" charset="-78"/>
              </a:rPr>
              <a:t>پاسخ:</a:t>
            </a:r>
          </a:p>
          <a:p>
            <a:pPr algn="r" rtl="1"/>
            <a:r>
              <a:rPr lang="fa-IR" sz="2400" b="1" i="0" dirty="0">
                <a:effectLst/>
                <a:latin typeface="IRANSansWeb_FaNum_Medium"/>
                <a:cs typeface="B Nazanin" panose="00000400000000000000" pitchFamily="2" charset="-78"/>
              </a:rPr>
              <a:t>موسیقی و آهنگ این شعر ملایم و با کشش و امتداد آوایی همراه است و وزن شعر متناسب با غم هجران است. همچنین قافیه های درونی و درنگ میان مصراع‌ها، موسیقی شعر را افزایش داده است</a:t>
            </a:r>
            <a:endParaRPr lang="en-US" sz="2400" b="1" dirty="0">
              <a:cs typeface="B Nazanin" panose="00000400000000000000" pitchFamily="2" charset="-78"/>
            </a:endParaRPr>
          </a:p>
        </p:txBody>
      </p:sp>
      <mc:AlternateContent xmlns:mc="http://schemas.openxmlformats.org/markup-compatibility/2006">
        <mc:Choice xmlns:p14="http://schemas.microsoft.com/office/powerpoint/2010/main" Requires="p14">
          <p:contentPart p14:bwMode="auto" r:id="rId2">
            <p14:nvContentPartPr>
              <p14:cNvPr id="2" name="Ink 1">
                <a:extLst>
                  <a:ext uri="{FF2B5EF4-FFF2-40B4-BE49-F238E27FC236}">
                    <a16:creationId xmlns:a16="http://schemas.microsoft.com/office/drawing/2014/main" id="{FB8BAF5A-DECC-70E6-A87E-705BE3AF8B99}"/>
                  </a:ext>
                </a:extLst>
              </p14:cNvPr>
              <p14:cNvContentPartPr/>
              <p14:nvPr/>
            </p14:nvContentPartPr>
            <p14:xfrm>
              <a:off x="1281600" y="2406240"/>
              <a:ext cx="10604880" cy="3360240"/>
            </p14:xfrm>
          </p:contentPart>
        </mc:Choice>
        <mc:Fallback>
          <p:pic>
            <p:nvPicPr>
              <p:cNvPr id="2" name="Ink 1">
                <a:extLst>
                  <a:ext uri="{FF2B5EF4-FFF2-40B4-BE49-F238E27FC236}">
                    <a16:creationId xmlns:a16="http://schemas.microsoft.com/office/drawing/2014/main" id="{FB8BAF5A-DECC-70E6-A87E-705BE3AF8B99}"/>
                  </a:ext>
                </a:extLst>
              </p:cNvPr>
              <p:cNvPicPr/>
              <p:nvPr/>
            </p:nvPicPr>
            <p:blipFill>
              <a:blip r:embed="rId3"/>
              <a:stretch>
                <a:fillRect/>
              </a:stretch>
            </p:blipFill>
            <p:spPr>
              <a:xfrm>
                <a:off x="1272240" y="2396880"/>
                <a:ext cx="10623600" cy="3378960"/>
              </a:xfrm>
              <a:prstGeom prst="rect">
                <a:avLst/>
              </a:prstGeom>
            </p:spPr>
          </p:pic>
        </mc:Fallback>
      </mc:AlternateContent>
    </p:spTree>
    <p:extLst>
      <p:ext uri="{BB962C8B-B14F-4D97-AF65-F5344CB8AC3E}">
        <p14:creationId xmlns:p14="http://schemas.microsoft.com/office/powerpoint/2010/main" val="37216694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5E8FC6B-4E53-F275-EA98-C25826A0E883}"/>
              </a:ext>
            </a:extLst>
          </p:cNvPr>
          <p:cNvSpPr txBox="1"/>
          <p:nvPr/>
        </p:nvSpPr>
        <p:spPr>
          <a:xfrm>
            <a:off x="10185009" y="415388"/>
            <a:ext cx="1733842" cy="461665"/>
          </a:xfrm>
          <a:prstGeom prst="rect">
            <a:avLst/>
          </a:prstGeom>
          <a:noFill/>
        </p:spPr>
        <p:txBody>
          <a:bodyPr wrap="square">
            <a:spAutoFit/>
          </a:bodyPr>
          <a:lstStyle/>
          <a:p>
            <a:pPr algn="r" rtl="1"/>
            <a:r>
              <a:rPr lang="fa-IR" sz="2400" dirty="0">
                <a:cs typeface="B Titr" panose="00000700000000000000" pitchFamily="2" charset="-78"/>
              </a:rPr>
              <a:t>خودارزیابی</a:t>
            </a:r>
            <a:endParaRPr lang="en-US" sz="2400" dirty="0">
              <a:cs typeface="B Titr" panose="00000700000000000000" pitchFamily="2" charset="-78"/>
            </a:endParaRPr>
          </a:p>
        </p:txBody>
      </p:sp>
      <p:sp>
        <p:nvSpPr>
          <p:cNvPr id="3" name="TextBox 2">
            <a:extLst>
              <a:ext uri="{FF2B5EF4-FFF2-40B4-BE49-F238E27FC236}">
                <a16:creationId xmlns:a16="http://schemas.microsoft.com/office/drawing/2014/main" id="{8FC38ED9-F830-FA76-BC78-12944A5E2354}"/>
              </a:ext>
            </a:extLst>
          </p:cNvPr>
          <p:cNvSpPr txBox="1"/>
          <p:nvPr/>
        </p:nvSpPr>
        <p:spPr>
          <a:xfrm>
            <a:off x="942536" y="1020300"/>
            <a:ext cx="11102924" cy="461665"/>
          </a:xfrm>
          <a:prstGeom prst="rect">
            <a:avLst/>
          </a:prstGeom>
          <a:noFill/>
        </p:spPr>
        <p:txBody>
          <a:bodyPr wrap="square">
            <a:spAutoFit/>
          </a:bodyPr>
          <a:lstStyle/>
          <a:p>
            <a:pPr algn="r" rtl="1"/>
            <a:r>
              <a:rPr lang="fa-IR" sz="2400" b="1" dirty="0">
                <a:cs typeface="B Nazanin" panose="00000400000000000000" pitchFamily="2" charset="-78"/>
              </a:rPr>
              <a:t>1- نمونه‌های زیر را بخوانید؛ آن‌ها را از دید آهنگ و موسیقی با هم مقایسه کنید و تفاوت آن‌ها را بیان کنید.</a:t>
            </a:r>
            <a:endParaRPr lang="en-US" sz="2400" b="1" dirty="0">
              <a:cs typeface="B Nazanin" panose="00000400000000000000" pitchFamily="2" charset="-78"/>
            </a:endParaRPr>
          </a:p>
        </p:txBody>
      </p:sp>
      <p:sp>
        <p:nvSpPr>
          <p:cNvPr id="5" name="TextBox 4">
            <a:extLst>
              <a:ext uri="{FF2B5EF4-FFF2-40B4-BE49-F238E27FC236}">
                <a16:creationId xmlns:a16="http://schemas.microsoft.com/office/drawing/2014/main" id="{7E233317-9A13-0F32-3C5F-2A2EC22592A9}"/>
              </a:ext>
            </a:extLst>
          </p:cNvPr>
          <p:cNvSpPr txBox="1"/>
          <p:nvPr/>
        </p:nvSpPr>
        <p:spPr>
          <a:xfrm>
            <a:off x="942536" y="1625212"/>
            <a:ext cx="10976314" cy="2816156"/>
          </a:xfrm>
          <a:prstGeom prst="rect">
            <a:avLst/>
          </a:prstGeom>
          <a:noFill/>
        </p:spPr>
        <p:txBody>
          <a:bodyPr wrap="square">
            <a:spAutoFit/>
          </a:bodyPr>
          <a:lstStyle/>
          <a:p>
            <a:pPr algn="r" rtl="1">
              <a:lnSpc>
                <a:spcPct val="150000"/>
              </a:lnSpc>
            </a:pPr>
            <a:r>
              <a:rPr lang="fa-IR" sz="2400" b="1" dirty="0">
                <a:cs typeface="B Nazanin" panose="00000400000000000000" pitchFamily="2" charset="-78"/>
              </a:rPr>
              <a:t>ب)</a:t>
            </a:r>
          </a:p>
          <a:p>
            <a:pPr algn="r" rtl="1">
              <a:lnSpc>
                <a:spcPct val="150000"/>
              </a:lnSpc>
            </a:pPr>
            <a:r>
              <a:rPr lang="fa-IR" sz="2400" b="1" dirty="0">
                <a:cs typeface="B Nazanin" panose="00000400000000000000" pitchFamily="2" charset="-78"/>
              </a:rPr>
              <a:t> مرا در منزل جانان چه امن عیش چون هر دم 	جرس فریاد می‌دارد که بربندید محمل‌ها </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شب تاریک و بیم موج و گردابی چنین هایل 		کجا دانند حال ما سبکباران ساحل‌ها </a:t>
            </a:r>
          </a:p>
          <a:p>
            <a:pPr rtl="1">
              <a:lnSpc>
                <a:spcPct val="150000"/>
              </a:lnSpc>
            </a:pPr>
            <a:r>
              <a:rPr lang="fa-IR" sz="2400" b="1" dirty="0">
                <a:cs typeface="B Nazanin" panose="00000400000000000000" pitchFamily="2" charset="-78"/>
              </a:rPr>
              <a:t>حافظ</a:t>
            </a:r>
            <a:endParaRPr lang="en-US" sz="2400" b="1" dirty="0">
              <a:cs typeface="B Nazanin" panose="00000400000000000000" pitchFamily="2" charset="-78"/>
            </a:endParaRPr>
          </a:p>
        </p:txBody>
      </p:sp>
      <p:sp>
        <p:nvSpPr>
          <p:cNvPr id="7" name="TextBox 6">
            <a:extLst>
              <a:ext uri="{FF2B5EF4-FFF2-40B4-BE49-F238E27FC236}">
                <a16:creationId xmlns:a16="http://schemas.microsoft.com/office/drawing/2014/main" id="{18358A3C-BE9B-0CD6-2056-6289D71D5FB4}"/>
              </a:ext>
            </a:extLst>
          </p:cNvPr>
          <p:cNvSpPr txBox="1"/>
          <p:nvPr/>
        </p:nvSpPr>
        <p:spPr>
          <a:xfrm>
            <a:off x="1125415" y="4584615"/>
            <a:ext cx="10582421" cy="1200329"/>
          </a:xfrm>
          <a:prstGeom prst="rect">
            <a:avLst/>
          </a:prstGeom>
          <a:noFill/>
        </p:spPr>
        <p:txBody>
          <a:bodyPr wrap="square">
            <a:spAutoFit/>
          </a:bodyPr>
          <a:lstStyle/>
          <a:p>
            <a:pPr algn="r" rtl="1"/>
            <a:r>
              <a:rPr lang="fa-IR" sz="2400" b="1" i="0" dirty="0">
                <a:effectLst/>
                <a:latin typeface="IRANSansWeb_FaNum_Medium"/>
                <a:cs typeface="B Nazanin" panose="00000400000000000000" pitchFamily="2" charset="-78"/>
              </a:rPr>
              <a:t>پاسخ:  </a:t>
            </a:r>
          </a:p>
          <a:p>
            <a:pPr algn="r" rtl="1"/>
            <a:r>
              <a:rPr lang="fa-IR" sz="2400" b="1" i="0" dirty="0">
                <a:effectLst/>
                <a:latin typeface="IRANSansWeb_FaNum_Medium"/>
                <a:cs typeface="B Nazanin" panose="00000400000000000000" pitchFamily="2" charset="-78"/>
              </a:rPr>
              <a:t>درنگ و مکثی منظم </a:t>
            </a:r>
            <a:r>
              <a:rPr lang="fa-IR" sz="2400" b="1" dirty="0">
                <a:latin typeface="IRANSansWeb_FaNum_Medium"/>
                <a:cs typeface="B Nazanin" panose="00000400000000000000" pitchFamily="2" charset="-78"/>
              </a:rPr>
              <a:t>آهنگ ملایم با امتداد و کشش</a:t>
            </a:r>
            <a:r>
              <a:rPr lang="fa-IR" sz="2400" b="1" i="0" dirty="0">
                <a:effectLst/>
                <a:latin typeface="IRANSansWeb_FaNum_Medium"/>
                <a:cs typeface="B Nazanin" panose="00000400000000000000" pitchFamily="2" charset="-78"/>
              </a:rPr>
              <a:t>، موجب توازن و شکوهمندی و سنگینی در کلام </a:t>
            </a:r>
            <a:r>
              <a:rPr lang="fa-IR" sz="2400" b="1" dirty="0">
                <a:latin typeface="IRANSansWeb_FaNum_Medium"/>
                <a:cs typeface="B Nazanin" panose="00000400000000000000" pitchFamily="2" charset="-78"/>
              </a:rPr>
              <a:t>شده‌است که با محتوای شعر مناسبت دارد.</a:t>
            </a:r>
            <a:endParaRPr lang="en-US" sz="2400" b="1" dirty="0">
              <a:cs typeface="B Nazanin" panose="00000400000000000000" pitchFamily="2" charset="-78"/>
            </a:endParaRPr>
          </a:p>
        </p:txBody>
      </p:sp>
      <mc:AlternateContent xmlns:mc="http://schemas.openxmlformats.org/markup-compatibility/2006">
        <mc:Choice xmlns:p14="http://schemas.microsoft.com/office/powerpoint/2010/main" Requires="p14">
          <p:contentPart p14:bwMode="auto" r:id="rId2">
            <p14:nvContentPartPr>
              <p14:cNvPr id="4" name="Ink 3">
                <a:extLst>
                  <a:ext uri="{FF2B5EF4-FFF2-40B4-BE49-F238E27FC236}">
                    <a16:creationId xmlns:a16="http://schemas.microsoft.com/office/drawing/2014/main" id="{8B4B5798-1350-21C9-C6CD-4F92C6A965BC}"/>
                  </a:ext>
                </a:extLst>
              </p14:cNvPr>
              <p14:cNvContentPartPr/>
              <p14:nvPr/>
            </p14:nvContentPartPr>
            <p14:xfrm>
              <a:off x="1913040" y="1987560"/>
              <a:ext cx="9936360" cy="3665880"/>
            </p14:xfrm>
          </p:contentPart>
        </mc:Choice>
        <mc:Fallback>
          <p:pic>
            <p:nvPicPr>
              <p:cNvPr id="4" name="Ink 3">
                <a:extLst>
                  <a:ext uri="{FF2B5EF4-FFF2-40B4-BE49-F238E27FC236}">
                    <a16:creationId xmlns:a16="http://schemas.microsoft.com/office/drawing/2014/main" id="{8B4B5798-1350-21C9-C6CD-4F92C6A965BC}"/>
                  </a:ext>
                </a:extLst>
              </p:cNvPr>
              <p:cNvPicPr/>
              <p:nvPr/>
            </p:nvPicPr>
            <p:blipFill>
              <a:blip r:embed="rId3"/>
              <a:stretch>
                <a:fillRect/>
              </a:stretch>
            </p:blipFill>
            <p:spPr>
              <a:xfrm>
                <a:off x="1903680" y="1978200"/>
                <a:ext cx="9955080" cy="3684600"/>
              </a:xfrm>
              <a:prstGeom prst="rect">
                <a:avLst/>
              </a:prstGeom>
            </p:spPr>
          </p:pic>
        </mc:Fallback>
      </mc:AlternateContent>
    </p:spTree>
    <p:extLst>
      <p:ext uri="{BB962C8B-B14F-4D97-AF65-F5344CB8AC3E}">
        <p14:creationId xmlns:p14="http://schemas.microsoft.com/office/powerpoint/2010/main" val="21697193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6ADC768-0350-46F5-5E84-F368AAE11E6C}"/>
              </a:ext>
            </a:extLst>
          </p:cNvPr>
          <p:cNvSpPr txBox="1"/>
          <p:nvPr/>
        </p:nvSpPr>
        <p:spPr>
          <a:xfrm>
            <a:off x="10185009" y="415388"/>
            <a:ext cx="1733842" cy="461665"/>
          </a:xfrm>
          <a:prstGeom prst="rect">
            <a:avLst/>
          </a:prstGeom>
          <a:noFill/>
        </p:spPr>
        <p:txBody>
          <a:bodyPr wrap="square">
            <a:spAutoFit/>
          </a:bodyPr>
          <a:lstStyle/>
          <a:p>
            <a:pPr algn="r" rtl="1"/>
            <a:r>
              <a:rPr lang="fa-IR" sz="2400" dirty="0">
                <a:cs typeface="B Titr" panose="00000700000000000000" pitchFamily="2" charset="-78"/>
              </a:rPr>
              <a:t>خودارزیابی</a:t>
            </a:r>
            <a:endParaRPr lang="en-US" sz="2400" dirty="0">
              <a:cs typeface="B Titr" panose="00000700000000000000" pitchFamily="2" charset="-78"/>
            </a:endParaRPr>
          </a:p>
        </p:txBody>
      </p:sp>
      <p:sp>
        <p:nvSpPr>
          <p:cNvPr id="3" name="TextBox 2">
            <a:extLst>
              <a:ext uri="{FF2B5EF4-FFF2-40B4-BE49-F238E27FC236}">
                <a16:creationId xmlns:a16="http://schemas.microsoft.com/office/drawing/2014/main" id="{449B08A4-554E-1C0F-84A3-DD51763341B3}"/>
              </a:ext>
            </a:extLst>
          </p:cNvPr>
          <p:cNvSpPr txBox="1"/>
          <p:nvPr/>
        </p:nvSpPr>
        <p:spPr>
          <a:xfrm>
            <a:off x="942536" y="1020300"/>
            <a:ext cx="11102924" cy="461665"/>
          </a:xfrm>
          <a:prstGeom prst="rect">
            <a:avLst/>
          </a:prstGeom>
          <a:noFill/>
        </p:spPr>
        <p:txBody>
          <a:bodyPr wrap="square">
            <a:spAutoFit/>
          </a:bodyPr>
          <a:lstStyle/>
          <a:p>
            <a:pPr algn="r" rtl="1"/>
            <a:r>
              <a:rPr lang="fa-IR" sz="2400" b="1" dirty="0">
                <a:cs typeface="B Nazanin" panose="00000400000000000000" pitchFamily="2" charset="-78"/>
              </a:rPr>
              <a:t>1- نمونه‌های زیر را بخوانید؛ آن‌ها را از دید آهنگ و موسیقی با هم مقایسه کنید و تفاوت آن‌ها را بیان کنید.</a:t>
            </a:r>
            <a:endParaRPr lang="en-US" sz="2400" b="1" dirty="0">
              <a:cs typeface="B Nazanin" panose="00000400000000000000" pitchFamily="2" charset="-78"/>
            </a:endParaRPr>
          </a:p>
        </p:txBody>
      </p:sp>
      <p:sp>
        <p:nvSpPr>
          <p:cNvPr id="5" name="TextBox 4">
            <a:extLst>
              <a:ext uri="{FF2B5EF4-FFF2-40B4-BE49-F238E27FC236}">
                <a16:creationId xmlns:a16="http://schemas.microsoft.com/office/drawing/2014/main" id="{0EC3F81A-E127-505A-84C7-EFF091A07D89}"/>
              </a:ext>
            </a:extLst>
          </p:cNvPr>
          <p:cNvSpPr txBox="1"/>
          <p:nvPr/>
        </p:nvSpPr>
        <p:spPr>
          <a:xfrm>
            <a:off x="1308298" y="1751823"/>
            <a:ext cx="10381956" cy="3416320"/>
          </a:xfrm>
          <a:prstGeom prst="rect">
            <a:avLst/>
          </a:prstGeom>
          <a:noFill/>
        </p:spPr>
        <p:txBody>
          <a:bodyPr wrap="square">
            <a:spAutoFit/>
          </a:bodyPr>
          <a:lstStyle/>
          <a:p>
            <a:pPr algn="r" rtl="1"/>
            <a:r>
              <a:rPr lang="fa-IR" sz="2400" b="1" dirty="0">
                <a:cs typeface="B Nazanin" panose="00000400000000000000" pitchFamily="2" charset="-78"/>
              </a:rPr>
              <a:t>پ) </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بیا تا همه دست نیکی بریم 		جهان ِ جهان را به بد نسپریم</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 نباشد همی نیک و بد پایدار 		همان به که نیکی بود یادگار </a:t>
            </a:r>
          </a:p>
          <a:p>
            <a:pPr rtl="1"/>
            <a:r>
              <a:rPr lang="fa-IR" sz="2400" b="1" dirty="0">
                <a:cs typeface="B Nazanin" panose="00000400000000000000" pitchFamily="2" charset="-78"/>
              </a:rPr>
              <a:t>فردوسی</a:t>
            </a:r>
          </a:p>
          <a:p>
            <a:pPr algn="r" rtl="1"/>
            <a:r>
              <a:rPr lang="fa-IR" sz="2400" b="1" dirty="0">
                <a:cs typeface="B Nazanin" panose="00000400000000000000" pitchFamily="2" charset="-78"/>
              </a:rPr>
              <a:t>پاسخ: </a:t>
            </a:r>
          </a:p>
          <a:p>
            <a:pPr algn="r" rtl="1"/>
            <a:r>
              <a:rPr lang="fa-IR" sz="2400" b="1" dirty="0">
                <a:cs typeface="B Nazanin" panose="00000400000000000000" pitchFamily="2" charset="-78"/>
              </a:rPr>
              <a:t>وزن کوتاه و کوبندۀ ابیات متناسب با مفاهیم حماسی است. شاعر این وزن را در بیان پند و اندرز به کار گرفته‌است اما به خوبی از عهدۀ این کار برآمده‌است.</a:t>
            </a:r>
            <a:endParaRPr lang="en-US" sz="2400" b="1" dirty="0">
              <a:cs typeface="B Nazanin" panose="00000400000000000000" pitchFamily="2" charset="-78"/>
            </a:endParaRPr>
          </a:p>
        </p:txBody>
      </p:sp>
      <mc:AlternateContent xmlns:mc="http://schemas.openxmlformats.org/markup-compatibility/2006">
        <mc:Choice xmlns:p14="http://schemas.microsoft.com/office/powerpoint/2010/main" Requires="p14">
          <p:contentPart p14:bwMode="auto" r:id="rId2">
            <p14:nvContentPartPr>
              <p14:cNvPr id="4" name="Ink 3">
                <a:extLst>
                  <a:ext uri="{FF2B5EF4-FFF2-40B4-BE49-F238E27FC236}">
                    <a16:creationId xmlns:a16="http://schemas.microsoft.com/office/drawing/2014/main" id="{6E3B1451-EB84-B979-92D2-6A64E6D8D040}"/>
                  </a:ext>
                </a:extLst>
              </p14:cNvPr>
              <p14:cNvContentPartPr/>
              <p14:nvPr/>
            </p14:nvContentPartPr>
            <p14:xfrm>
              <a:off x="4485240" y="2182320"/>
              <a:ext cx="7192440" cy="2582280"/>
            </p14:xfrm>
          </p:contentPart>
        </mc:Choice>
        <mc:Fallback>
          <p:pic>
            <p:nvPicPr>
              <p:cNvPr id="4" name="Ink 3">
                <a:extLst>
                  <a:ext uri="{FF2B5EF4-FFF2-40B4-BE49-F238E27FC236}">
                    <a16:creationId xmlns:a16="http://schemas.microsoft.com/office/drawing/2014/main" id="{6E3B1451-EB84-B979-92D2-6A64E6D8D040}"/>
                  </a:ext>
                </a:extLst>
              </p:cNvPr>
              <p:cNvPicPr/>
              <p:nvPr/>
            </p:nvPicPr>
            <p:blipFill>
              <a:blip r:embed="rId3"/>
              <a:stretch>
                <a:fillRect/>
              </a:stretch>
            </p:blipFill>
            <p:spPr>
              <a:xfrm>
                <a:off x="4475880" y="2172960"/>
                <a:ext cx="7211160" cy="2601000"/>
              </a:xfrm>
              <a:prstGeom prst="rect">
                <a:avLst/>
              </a:prstGeom>
            </p:spPr>
          </p:pic>
        </mc:Fallback>
      </mc:AlternateContent>
    </p:spTree>
    <p:extLst>
      <p:ext uri="{BB962C8B-B14F-4D97-AF65-F5344CB8AC3E}">
        <p14:creationId xmlns:p14="http://schemas.microsoft.com/office/powerpoint/2010/main" val="5027488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A824037-8F9A-F1B4-F310-EE3BD2572971}"/>
              </a:ext>
            </a:extLst>
          </p:cNvPr>
          <p:cNvSpPr txBox="1"/>
          <p:nvPr/>
        </p:nvSpPr>
        <p:spPr>
          <a:xfrm>
            <a:off x="10185009" y="415388"/>
            <a:ext cx="1733842" cy="461665"/>
          </a:xfrm>
          <a:prstGeom prst="rect">
            <a:avLst/>
          </a:prstGeom>
          <a:noFill/>
        </p:spPr>
        <p:txBody>
          <a:bodyPr wrap="square">
            <a:spAutoFit/>
          </a:bodyPr>
          <a:lstStyle/>
          <a:p>
            <a:pPr algn="r" rtl="1"/>
            <a:r>
              <a:rPr lang="fa-IR" sz="2400" dirty="0">
                <a:cs typeface="B Titr" panose="00000700000000000000" pitchFamily="2" charset="-78"/>
              </a:rPr>
              <a:t>خودارزیابی</a:t>
            </a:r>
            <a:endParaRPr lang="en-US" sz="2400" dirty="0">
              <a:cs typeface="B Titr" panose="00000700000000000000" pitchFamily="2" charset="-78"/>
            </a:endParaRPr>
          </a:p>
        </p:txBody>
      </p:sp>
      <p:sp>
        <p:nvSpPr>
          <p:cNvPr id="3" name="TextBox 2">
            <a:extLst>
              <a:ext uri="{FF2B5EF4-FFF2-40B4-BE49-F238E27FC236}">
                <a16:creationId xmlns:a16="http://schemas.microsoft.com/office/drawing/2014/main" id="{C81A3F4A-F4D3-B245-F540-FC12FBECE8DF}"/>
              </a:ext>
            </a:extLst>
          </p:cNvPr>
          <p:cNvSpPr txBox="1"/>
          <p:nvPr/>
        </p:nvSpPr>
        <p:spPr>
          <a:xfrm>
            <a:off x="942536" y="1020300"/>
            <a:ext cx="11102924" cy="461665"/>
          </a:xfrm>
          <a:prstGeom prst="rect">
            <a:avLst/>
          </a:prstGeom>
          <a:noFill/>
        </p:spPr>
        <p:txBody>
          <a:bodyPr wrap="square">
            <a:spAutoFit/>
          </a:bodyPr>
          <a:lstStyle/>
          <a:p>
            <a:pPr algn="r" rtl="1"/>
            <a:r>
              <a:rPr lang="fa-IR" sz="2400" b="1" dirty="0">
                <a:cs typeface="B Nazanin" panose="00000400000000000000" pitchFamily="2" charset="-78"/>
              </a:rPr>
              <a:t>1- نمونه‌های زیر را بخوانید؛ آن‌ها را از دید آهنگ و موسیقی با هم مقایسه کنید و تفاوت آن‌ها را بیان کنید.</a:t>
            </a:r>
            <a:endParaRPr lang="en-US" sz="2400" b="1" dirty="0">
              <a:cs typeface="B Nazanin" panose="00000400000000000000" pitchFamily="2" charset="-78"/>
            </a:endParaRPr>
          </a:p>
        </p:txBody>
      </p:sp>
      <p:sp>
        <p:nvSpPr>
          <p:cNvPr id="5" name="TextBox 4">
            <a:extLst>
              <a:ext uri="{FF2B5EF4-FFF2-40B4-BE49-F238E27FC236}">
                <a16:creationId xmlns:a16="http://schemas.microsoft.com/office/drawing/2014/main" id="{F9131C67-E7A2-3F43-C3E4-B200C186B83B}"/>
              </a:ext>
            </a:extLst>
          </p:cNvPr>
          <p:cNvSpPr txBox="1"/>
          <p:nvPr/>
        </p:nvSpPr>
        <p:spPr>
          <a:xfrm>
            <a:off x="1252026" y="1405717"/>
            <a:ext cx="10666825" cy="4478149"/>
          </a:xfrm>
          <a:prstGeom prst="rect">
            <a:avLst/>
          </a:prstGeom>
          <a:noFill/>
        </p:spPr>
        <p:txBody>
          <a:bodyPr wrap="square">
            <a:spAutoFit/>
          </a:bodyPr>
          <a:lstStyle/>
          <a:p>
            <a:pPr algn="r" rtl="1">
              <a:lnSpc>
                <a:spcPct val="150000"/>
              </a:lnSpc>
            </a:pPr>
            <a:r>
              <a:rPr lang="fa-IR" sz="2400" b="1" i="0" dirty="0">
                <a:solidFill>
                  <a:srgbClr val="000000"/>
                </a:solidFill>
                <a:effectLst/>
                <a:latin typeface="Vazir"/>
                <a:cs typeface="B Nazanin" panose="00000400000000000000" pitchFamily="2" charset="-78"/>
              </a:rPr>
              <a:t>ت)</a:t>
            </a:r>
          </a:p>
          <a:p>
            <a:pPr algn="r" rtl="1">
              <a:lnSpc>
                <a:spcPct val="150000"/>
              </a:lnSpc>
            </a:pPr>
            <a:r>
              <a:rPr lang="fa-IR" sz="2400" b="1" i="0" dirty="0">
                <a:solidFill>
                  <a:srgbClr val="000000"/>
                </a:solidFill>
                <a:effectLst/>
                <a:latin typeface="Vazir"/>
                <a:cs typeface="B Nazanin" panose="00000400000000000000" pitchFamily="2" charset="-78"/>
              </a:rPr>
              <a:t>ای مهر تو در دل‌ها، وی مهر تو بر لب‌ها		وی شور تو در سرها، وی سِر تو در جان‌ها</a:t>
            </a:r>
          </a:p>
          <a:p>
            <a:pPr algn="r" rtl="1">
              <a:lnSpc>
                <a:spcPct val="150000"/>
              </a:lnSpc>
            </a:pPr>
            <a:r>
              <a:rPr lang="fa-IR" sz="2400" b="1" i="0" dirty="0">
                <a:solidFill>
                  <a:srgbClr val="000000"/>
                </a:solidFill>
                <a:effectLst/>
                <a:latin typeface="Vazir"/>
                <a:cs typeface="B Nazanin" panose="00000400000000000000" pitchFamily="2" charset="-78"/>
              </a:rPr>
              <a:t>تا خار غم عشقت، آویخته در دامن			کوته‌نظری باشد، رفتن به گلستان‌ها</a:t>
            </a:r>
          </a:p>
          <a:p>
            <a:pPr algn="r" rtl="1">
              <a:lnSpc>
                <a:spcPct val="150000"/>
              </a:lnSpc>
            </a:pPr>
            <a:r>
              <a:rPr lang="fa-IR" sz="2400" b="1" i="0" dirty="0">
                <a:solidFill>
                  <a:srgbClr val="000000"/>
                </a:solidFill>
                <a:effectLst/>
                <a:latin typeface="Vazir"/>
                <a:cs typeface="B Nazanin" panose="00000400000000000000" pitchFamily="2" charset="-78"/>
              </a:rPr>
              <a:t>گر در طلبت رنجی، ما را برسد شاید			چون عشق حرم باشد، سهل است بیابان‌ها</a:t>
            </a:r>
          </a:p>
          <a:p>
            <a:pPr algn="r" rtl="1">
              <a:lnSpc>
                <a:spcPct val="150000"/>
              </a:lnSpc>
            </a:pPr>
            <a:r>
              <a:rPr lang="fa-IR" sz="2400" b="1" i="0" dirty="0">
                <a:solidFill>
                  <a:srgbClr val="000000"/>
                </a:solidFill>
                <a:effectLst/>
                <a:latin typeface="Vazir"/>
                <a:cs typeface="B Nazanin" panose="00000400000000000000" pitchFamily="2" charset="-78"/>
              </a:rPr>
              <a:t>گویند مگو سعدی! چندین سخن از عشقش		می‌گویم و بعد از من، گویند به دوران‌ها</a:t>
            </a:r>
          </a:p>
          <a:p>
            <a:pPr rtl="1">
              <a:lnSpc>
                <a:spcPct val="150000"/>
              </a:lnSpc>
            </a:pPr>
            <a:r>
              <a:rPr lang="fa-IR" sz="2400" b="1" dirty="0">
                <a:solidFill>
                  <a:srgbClr val="000000"/>
                </a:solidFill>
                <a:latin typeface="Vazir"/>
                <a:cs typeface="B Nazanin" panose="00000400000000000000" pitchFamily="2" charset="-78"/>
              </a:rPr>
              <a:t>سعدی</a:t>
            </a:r>
          </a:p>
          <a:p>
            <a:pPr algn="r" rtl="1">
              <a:lnSpc>
                <a:spcPct val="150000"/>
              </a:lnSpc>
            </a:pPr>
            <a:r>
              <a:rPr lang="fa-IR" sz="2400" b="1" i="0" dirty="0">
                <a:solidFill>
                  <a:srgbClr val="000000"/>
                </a:solidFill>
                <a:effectLst/>
                <a:latin typeface="Vazir"/>
                <a:cs typeface="B Nazanin" panose="00000400000000000000" pitchFamily="2" charset="-78"/>
              </a:rPr>
              <a:t>پاسخ: با توجه به اوج و فرود منظم در وزن شعر و مفهوم عاشقانۀ متن تناسبی زیبا بین عاطفه و آهنگ شعر ایجاد شده‌است که شادمانگی عاشقانه‌ای را بیان می‌کند. </a:t>
            </a:r>
          </a:p>
        </p:txBody>
      </p:sp>
      <mc:AlternateContent xmlns:mc="http://schemas.openxmlformats.org/markup-compatibility/2006">
        <mc:Choice xmlns:p14="http://schemas.microsoft.com/office/powerpoint/2010/main" Requires="p14">
          <p:contentPart p14:bwMode="auto" r:id="rId2">
            <p14:nvContentPartPr>
              <p14:cNvPr id="4" name="Ink 3">
                <a:extLst>
                  <a:ext uri="{FF2B5EF4-FFF2-40B4-BE49-F238E27FC236}">
                    <a16:creationId xmlns:a16="http://schemas.microsoft.com/office/drawing/2014/main" id="{17113AA4-2DD1-AC9F-EAC4-F025B1A97C04}"/>
                  </a:ext>
                </a:extLst>
              </p14:cNvPr>
              <p14:cNvContentPartPr/>
              <p14:nvPr/>
            </p14:nvContentPartPr>
            <p14:xfrm>
              <a:off x="2764800" y="1890720"/>
              <a:ext cx="9073080" cy="2468520"/>
            </p14:xfrm>
          </p:contentPart>
        </mc:Choice>
        <mc:Fallback>
          <p:pic>
            <p:nvPicPr>
              <p:cNvPr id="4" name="Ink 3">
                <a:extLst>
                  <a:ext uri="{FF2B5EF4-FFF2-40B4-BE49-F238E27FC236}">
                    <a16:creationId xmlns:a16="http://schemas.microsoft.com/office/drawing/2014/main" id="{17113AA4-2DD1-AC9F-EAC4-F025B1A97C04}"/>
                  </a:ext>
                </a:extLst>
              </p:cNvPr>
              <p:cNvPicPr/>
              <p:nvPr/>
            </p:nvPicPr>
            <p:blipFill>
              <a:blip r:embed="rId3"/>
              <a:stretch>
                <a:fillRect/>
              </a:stretch>
            </p:blipFill>
            <p:spPr>
              <a:xfrm>
                <a:off x="2755440" y="1881360"/>
                <a:ext cx="9091800" cy="2487240"/>
              </a:xfrm>
              <a:prstGeom prst="rect">
                <a:avLst/>
              </a:prstGeom>
            </p:spPr>
          </p:pic>
        </mc:Fallback>
      </mc:AlternateContent>
    </p:spTree>
    <p:extLst>
      <p:ext uri="{BB962C8B-B14F-4D97-AF65-F5344CB8AC3E}">
        <p14:creationId xmlns:p14="http://schemas.microsoft.com/office/powerpoint/2010/main" val="40681347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424D6BF-A993-CE2D-A46D-C783EF057C2C}"/>
              </a:ext>
            </a:extLst>
          </p:cNvPr>
          <p:cNvSpPr txBox="1"/>
          <p:nvPr/>
        </p:nvSpPr>
        <p:spPr>
          <a:xfrm>
            <a:off x="10185009" y="415388"/>
            <a:ext cx="1733842" cy="461665"/>
          </a:xfrm>
          <a:prstGeom prst="rect">
            <a:avLst/>
          </a:prstGeom>
          <a:noFill/>
        </p:spPr>
        <p:txBody>
          <a:bodyPr wrap="square">
            <a:spAutoFit/>
          </a:bodyPr>
          <a:lstStyle/>
          <a:p>
            <a:pPr algn="r" rtl="1"/>
            <a:r>
              <a:rPr lang="fa-IR" sz="2400" dirty="0">
                <a:cs typeface="B Titr" panose="00000700000000000000" pitchFamily="2" charset="-78"/>
              </a:rPr>
              <a:t>خودارزیابی</a:t>
            </a:r>
            <a:endParaRPr lang="en-US" sz="2400" dirty="0">
              <a:cs typeface="B Titr" panose="00000700000000000000" pitchFamily="2" charset="-78"/>
            </a:endParaRPr>
          </a:p>
        </p:txBody>
      </p:sp>
      <p:sp>
        <p:nvSpPr>
          <p:cNvPr id="4" name="TextBox 3">
            <a:extLst>
              <a:ext uri="{FF2B5EF4-FFF2-40B4-BE49-F238E27FC236}">
                <a16:creationId xmlns:a16="http://schemas.microsoft.com/office/drawing/2014/main" id="{E6B7AB1C-4409-2A2B-C322-5397724BC445}"/>
              </a:ext>
            </a:extLst>
          </p:cNvPr>
          <p:cNvSpPr txBox="1"/>
          <p:nvPr/>
        </p:nvSpPr>
        <p:spPr>
          <a:xfrm>
            <a:off x="1055078" y="1104706"/>
            <a:ext cx="10863773" cy="461665"/>
          </a:xfrm>
          <a:prstGeom prst="rect">
            <a:avLst/>
          </a:prstGeom>
          <a:noFill/>
        </p:spPr>
        <p:txBody>
          <a:bodyPr wrap="square">
            <a:spAutoFit/>
          </a:bodyPr>
          <a:lstStyle/>
          <a:p>
            <a:pPr algn="r" rtl="1"/>
            <a:r>
              <a:rPr lang="fa-IR" sz="2400" b="1" dirty="0">
                <a:cs typeface="B Nazanin" panose="00000400000000000000" pitchFamily="2" charset="-78"/>
              </a:rPr>
              <a:t>2- نمونه‌های زیر را بخوانید و دربارۀ تفاوت عواطف و حس و حال حاکم بر فضای شعر، گفت‌وگو کنید.</a:t>
            </a:r>
            <a:endParaRPr lang="en-US" sz="2400" b="1" dirty="0">
              <a:cs typeface="B Nazanin" panose="00000400000000000000" pitchFamily="2" charset="-78"/>
            </a:endParaRPr>
          </a:p>
        </p:txBody>
      </p:sp>
      <p:sp>
        <p:nvSpPr>
          <p:cNvPr id="6" name="TextBox 5">
            <a:extLst>
              <a:ext uri="{FF2B5EF4-FFF2-40B4-BE49-F238E27FC236}">
                <a16:creationId xmlns:a16="http://schemas.microsoft.com/office/drawing/2014/main" id="{5EA6063D-A160-BDDD-C039-C4D95DD313D6}"/>
              </a:ext>
            </a:extLst>
          </p:cNvPr>
          <p:cNvSpPr txBox="1"/>
          <p:nvPr/>
        </p:nvSpPr>
        <p:spPr>
          <a:xfrm>
            <a:off x="1786598" y="1566371"/>
            <a:ext cx="9639886" cy="3924151"/>
          </a:xfrm>
          <a:prstGeom prst="rect">
            <a:avLst/>
          </a:prstGeom>
          <a:noFill/>
        </p:spPr>
        <p:txBody>
          <a:bodyPr wrap="square">
            <a:spAutoFit/>
          </a:bodyPr>
          <a:lstStyle/>
          <a:p>
            <a:pPr algn="r" rtl="1">
              <a:lnSpc>
                <a:spcPct val="150000"/>
              </a:lnSpc>
            </a:pPr>
            <a:r>
              <a:rPr lang="fa-IR" sz="2400" b="1" i="0" dirty="0">
                <a:solidFill>
                  <a:srgbClr val="000000"/>
                </a:solidFill>
                <a:effectLst/>
                <a:latin typeface="Vazir"/>
                <a:cs typeface="B Nazanin" panose="00000400000000000000" pitchFamily="2" charset="-78"/>
              </a:rPr>
              <a:t>الف)</a:t>
            </a:r>
          </a:p>
          <a:p>
            <a:pPr algn="r" rtl="1">
              <a:lnSpc>
                <a:spcPct val="150000"/>
              </a:lnSpc>
            </a:pPr>
            <a:r>
              <a:rPr lang="fa-IR" sz="2400" b="1" i="0" dirty="0">
                <a:solidFill>
                  <a:srgbClr val="000000"/>
                </a:solidFill>
                <a:effectLst/>
                <a:latin typeface="Vazir"/>
                <a:cs typeface="B Nazanin" panose="00000400000000000000" pitchFamily="2" charset="-78"/>
              </a:rPr>
              <a:t>ای نفسِ خرّمِ بادِ صبا			از برِ یار آمده‌ای، مرحبا!</a:t>
            </a:r>
          </a:p>
          <a:p>
            <a:pPr algn="r" rtl="1">
              <a:lnSpc>
                <a:spcPct val="150000"/>
              </a:lnSpc>
            </a:pPr>
            <a:r>
              <a:rPr lang="fa-IR" sz="2400" b="1" i="0" dirty="0">
                <a:solidFill>
                  <a:srgbClr val="000000"/>
                </a:solidFill>
                <a:effectLst/>
                <a:latin typeface="Vazir"/>
                <a:cs typeface="B Nazanin" panose="00000400000000000000" pitchFamily="2" charset="-78"/>
              </a:rPr>
              <a:t>قافلۀ شب چه شنیدی ز صبح؟		مرغِ سلیمان چه خبر از سبا؟</a:t>
            </a:r>
          </a:p>
          <a:p>
            <a:pPr algn="r" rtl="1">
              <a:lnSpc>
                <a:spcPct val="150000"/>
              </a:lnSpc>
            </a:pPr>
            <a:r>
              <a:rPr lang="fa-IR" sz="2400" b="1" i="0" dirty="0">
                <a:solidFill>
                  <a:srgbClr val="000000"/>
                </a:solidFill>
                <a:effectLst/>
                <a:latin typeface="Vazir"/>
                <a:cs typeface="B Nazanin" panose="00000400000000000000" pitchFamily="2" charset="-78"/>
              </a:rPr>
              <a:t>بر سرِ خشم است هنوز آن حریف؟		یا سخنی می‌رود اندر رضا؟</a:t>
            </a:r>
          </a:p>
          <a:p>
            <a:pPr rtl="1">
              <a:lnSpc>
                <a:spcPct val="150000"/>
              </a:lnSpc>
            </a:pPr>
            <a:r>
              <a:rPr lang="fa-IR" sz="2400" b="1" dirty="0">
                <a:solidFill>
                  <a:srgbClr val="000000"/>
                </a:solidFill>
                <a:latin typeface="Vazir"/>
                <a:cs typeface="B Nazanin" panose="00000400000000000000" pitchFamily="2" charset="-78"/>
              </a:rPr>
              <a:t>سعدی</a:t>
            </a:r>
          </a:p>
          <a:p>
            <a:pPr algn="r" rtl="1">
              <a:lnSpc>
                <a:spcPct val="150000"/>
              </a:lnSpc>
            </a:pPr>
            <a:r>
              <a:rPr lang="fa-IR" sz="2400" b="1" i="0" dirty="0">
                <a:solidFill>
                  <a:srgbClr val="000000"/>
                </a:solidFill>
                <a:effectLst/>
                <a:latin typeface="Vazir"/>
                <a:cs typeface="B Nazanin" panose="00000400000000000000" pitchFamily="2" charset="-78"/>
              </a:rPr>
              <a:t>پاسخ: وزن شعر بسیار شاد و طربناک است و با محتوای شعر که انتظار پیام معشوق است متناسب است.</a:t>
            </a:r>
          </a:p>
        </p:txBody>
      </p:sp>
      <mc:AlternateContent xmlns:mc="http://schemas.openxmlformats.org/markup-compatibility/2006">
        <mc:Choice xmlns:p14="http://schemas.microsoft.com/office/powerpoint/2010/main" Requires="p14">
          <p:contentPart p14:bwMode="auto" r:id="rId2">
            <p14:nvContentPartPr>
              <p14:cNvPr id="3" name="Ink 2">
                <a:extLst>
                  <a:ext uri="{FF2B5EF4-FFF2-40B4-BE49-F238E27FC236}">
                    <a16:creationId xmlns:a16="http://schemas.microsoft.com/office/drawing/2014/main" id="{4B72EB45-0758-7E23-FE59-24E9545D6258}"/>
                  </a:ext>
                </a:extLst>
              </p14:cNvPr>
              <p14:cNvContentPartPr/>
              <p14:nvPr/>
            </p14:nvContentPartPr>
            <p14:xfrm>
              <a:off x="1243080" y="1944360"/>
              <a:ext cx="10536120" cy="3989520"/>
            </p14:xfrm>
          </p:contentPart>
        </mc:Choice>
        <mc:Fallback>
          <p:pic>
            <p:nvPicPr>
              <p:cNvPr id="3" name="Ink 2">
                <a:extLst>
                  <a:ext uri="{FF2B5EF4-FFF2-40B4-BE49-F238E27FC236}">
                    <a16:creationId xmlns:a16="http://schemas.microsoft.com/office/drawing/2014/main" id="{4B72EB45-0758-7E23-FE59-24E9545D6258}"/>
                  </a:ext>
                </a:extLst>
              </p:cNvPr>
              <p:cNvPicPr/>
              <p:nvPr/>
            </p:nvPicPr>
            <p:blipFill>
              <a:blip r:embed="rId3"/>
              <a:stretch>
                <a:fillRect/>
              </a:stretch>
            </p:blipFill>
            <p:spPr>
              <a:xfrm>
                <a:off x="1233720" y="1935000"/>
                <a:ext cx="10554840" cy="4008240"/>
              </a:xfrm>
              <a:prstGeom prst="rect">
                <a:avLst/>
              </a:prstGeom>
            </p:spPr>
          </p:pic>
        </mc:Fallback>
      </mc:AlternateContent>
    </p:spTree>
    <p:extLst>
      <p:ext uri="{BB962C8B-B14F-4D97-AF65-F5344CB8AC3E}">
        <p14:creationId xmlns:p14="http://schemas.microsoft.com/office/powerpoint/2010/main" val="4619434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218EFF4-2341-FC87-3EE7-121B41C97FB1}"/>
              </a:ext>
            </a:extLst>
          </p:cNvPr>
          <p:cNvSpPr txBox="1"/>
          <p:nvPr/>
        </p:nvSpPr>
        <p:spPr>
          <a:xfrm>
            <a:off x="10185009" y="415388"/>
            <a:ext cx="1733842" cy="461665"/>
          </a:xfrm>
          <a:prstGeom prst="rect">
            <a:avLst/>
          </a:prstGeom>
          <a:noFill/>
        </p:spPr>
        <p:txBody>
          <a:bodyPr wrap="square">
            <a:spAutoFit/>
          </a:bodyPr>
          <a:lstStyle/>
          <a:p>
            <a:pPr algn="r" rtl="1"/>
            <a:r>
              <a:rPr lang="fa-IR" sz="2400" dirty="0">
                <a:cs typeface="B Titr" panose="00000700000000000000" pitchFamily="2" charset="-78"/>
              </a:rPr>
              <a:t>خودارزیابی</a:t>
            </a:r>
            <a:endParaRPr lang="en-US" sz="2400" dirty="0">
              <a:cs typeface="B Titr" panose="00000700000000000000" pitchFamily="2" charset="-78"/>
            </a:endParaRPr>
          </a:p>
        </p:txBody>
      </p:sp>
      <p:sp>
        <p:nvSpPr>
          <p:cNvPr id="3" name="TextBox 2">
            <a:extLst>
              <a:ext uri="{FF2B5EF4-FFF2-40B4-BE49-F238E27FC236}">
                <a16:creationId xmlns:a16="http://schemas.microsoft.com/office/drawing/2014/main" id="{6B903D87-093B-D2C2-2F95-2CBC7DBF6D4B}"/>
              </a:ext>
            </a:extLst>
          </p:cNvPr>
          <p:cNvSpPr txBox="1"/>
          <p:nvPr/>
        </p:nvSpPr>
        <p:spPr>
          <a:xfrm>
            <a:off x="1055078" y="1104706"/>
            <a:ext cx="10863773" cy="461665"/>
          </a:xfrm>
          <a:prstGeom prst="rect">
            <a:avLst/>
          </a:prstGeom>
          <a:noFill/>
        </p:spPr>
        <p:txBody>
          <a:bodyPr wrap="square">
            <a:spAutoFit/>
          </a:bodyPr>
          <a:lstStyle/>
          <a:p>
            <a:pPr algn="r" rtl="1"/>
            <a:r>
              <a:rPr lang="fa-IR" sz="2400" b="1" dirty="0">
                <a:cs typeface="B Nazanin" panose="00000400000000000000" pitchFamily="2" charset="-78"/>
              </a:rPr>
              <a:t>2- نمونه‌های زیر را بخوانید و دربارۀ تفاوت عواطف و حس و حال حاکم بر فضای شعر، گفت‌وگو کنید.</a:t>
            </a:r>
            <a:endParaRPr lang="en-US" sz="2400" b="1" dirty="0">
              <a:cs typeface="B Nazanin" panose="00000400000000000000" pitchFamily="2" charset="-78"/>
            </a:endParaRPr>
          </a:p>
        </p:txBody>
      </p:sp>
      <p:sp>
        <p:nvSpPr>
          <p:cNvPr id="5" name="TextBox 4">
            <a:extLst>
              <a:ext uri="{FF2B5EF4-FFF2-40B4-BE49-F238E27FC236}">
                <a16:creationId xmlns:a16="http://schemas.microsoft.com/office/drawing/2014/main" id="{63560280-F935-B908-5E02-1CC4C518FF04}"/>
              </a:ext>
            </a:extLst>
          </p:cNvPr>
          <p:cNvSpPr txBox="1"/>
          <p:nvPr/>
        </p:nvSpPr>
        <p:spPr>
          <a:xfrm>
            <a:off x="1055077" y="1430601"/>
            <a:ext cx="10863773" cy="4893647"/>
          </a:xfrm>
          <a:prstGeom prst="rect">
            <a:avLst/>
          </a:prstGeom>
          <a:noFill/>
        </p:spPr>
        <p:txBody>
          <a:bodyPr wrap="square">
            <a:spAutoFit/>
          </a:bodyPr>
          <a:lstStyle/>
          <a:p>
            <a:pPr algn="just" rtl="1" fontAlgn="base"/>
            <a:r>
              <a:rPr lang="fa-IR" sz="2400" b="1" i="0" dirty="0">
                <a:effectLst/>
                <a:latin typeface="IRANSansWeb_FaNum_Medium"/>
                <a:cs typeface="B Nazanin" panose="00000400000000000000" pitchFamily="2" charset="-78"/>
              </a:rPr>
              <a:t>ب) </a:t>
            </a:r>
          </a:p>
          <a:p>
            <a:pPr algn="just" rtl="1" fontAlgn="base"/>
            <a:r>
              <a:rPr lang="fa-IR" sz="2400" b="1" i="0" dirty="0">
                <a:effectLst/>
                <a:latin typeface="IRANSansWeb_FaNum_Medium"/>
                <a:cs typeface="B Nazanin" panose="00000400000000000000" pitchFamily="2" charset="-78"/>
              </a:rPr>
              <a:t>زین درد، خون گریست سپهر و ستاره هم		خون گشت، قلب ِ لعل و دل سنگ خاره هم</a:t>
            </a:r>
          </a:p>
          <a:p>
            <a:pPr algn="just" rtl="1" fontAlgn="base"/>
            <a:r>
              <a:rPr lang="fa-IR" sz="2400" b="1" i="0" dirty="0">
                <a:effectLst/>
                <a:latin typeface="IRANSansWeb_FaNum_Medium"/>
                <a:cs typeface="B Nazanin" panose="00000400000000000000" pitchFamily="2" charset="-78"/>
              </a:rPr>
              <a:t>بر سر زدند از اَلَم زادۀ بتول				تنها همین نه مریم و هاجر، که ساره هم</a:t>
            </a:r>
          </a:p>
          <a:p>
            <a:pPr algn="just" rtl="1" fontAlgn="base"/>
            <a:r>
              <a:rPr lang="fa-IR" sz="2400" b="1" i="0" dirty="0">
                <a:effectLst/>
                <a:latin typeface="IRANSansWeb_FaNum_Medium"/>
                <a:cs typeface="B Nazanin" panose="00000400000000000000" pitchFamily="2" charset="-78"/>
              </a:rPr>
              <a:t>بستند راه مهلت او از چهار سو			تنها نه راه مهلت او، راه چاره هم</a:t>
            </a:r>
          </a:p>
          <a:p>
            <a:pPr algn="just" rtl="1" fontAlgn="base"/>
            <a:r>
              <a:rPr lang="fa-IR" sz="2400" b="1" i="0" dirty="0">
                <a:effectLst/>
                <a:latin typeface="IRANSansWeb_FaNum_Medium"/>
                <a:cs typeface="B Nazanin" panose="00000400000000000000" pitchFamily="2" charset="-78"/>
              </a:rPr>
              <a:t>کردند قتل عام به نوعی که شد قتیل		از کودکان آل نبی، شیرخواره هم</a:t>
            </a:r>
          </a:p>
          <a:p>
            <a:pPr algn="just" rtl="1" fontAlgn="base"/>
            <a:r>
              <a:rPr lang="fa-IR" sz="2400" b="1" i="0" dirty="0">
                <a:effectLst/>
                <a:latin typeface="IRANSansWeb_FaNum_Medium"/>
                <a:cs typeface="B Nazanin" panose="00000400000000000000" pitchFamily="2" charset="-78"/>
              </a:rPr>
              <a:t>بر قتل شیرخواره نکردند اکتفا			تاراج برده‌اند ز کین، گاهواره هم</a:t>
            </a:r>
          </a:p>
          <a:p>
            <a:pPr algn="just" rtl="1" fontAlgn="base"/>
            <a:r>
              <a:rPr lang="fa-IR" sz="2400" b="1" i="0" dirty="0">
                <a:effectLst/>
                <a:latin typeface="IRANSansWeb_FaNum_Medium"/>
                <a:cs typeface="B Nazanin" panose="00000400000000000000" pitchFamily="2" charset="-78"/>
              </a:rPr>
              <a:t>بر خور نشست از اثر نعل میخ‌کوب			تنها نه نقش ماه، که نقش ستاره هم</a:t>
            </a:r>
          </a:p>
          <a:p>
            <a:pPr algn="just" rtl="1" fontAlgn="base"/>
            <a:r>
              <a:rPr lang="fa-IR" sz="2400" b="1" i="0" dirty="0">
                <a:effectLst/>
                <a:latin typeface="IRANSansWeb_FaNum_Medium"/>
                <a:cs typeface="B Nazanin" panose="00000400000000000000" pitchFamily="2" charset="-78"/>
              </a:rPr>
              <a:t>آن پیکر شریف چو بر روی خاک ماند		 بر روی او پیاده گذشت و سواره هم</a:t>
            </a:r>
          </a:p>
          <a:p>
            <a:pPr algn="just" rtl="1" fontAlgn="base"/>
            <a:r>
              <a:rPr lang="fa-IR" sz="2400" b="1" i="0" dirty="0">
                <a:effectLst/>
                <a:latin typeface="IRANSansWeb_FaNum_Medium"/>
                <a:cs typeface="B Nazanin" panose="00000400000000000000" pitchFamily="2" charset="-78"/>
              </a:rPr>
              <a:t>زین نظم، شد گشوده به رویم در اَلَم			بر قلب من نشست، ز مرهم، هزار هم</a:t>
            </a:r>
          </a:p>
          <a:p>
            <a:pPr rtl="1" fontAlgn="base"/>
            <a:r>
              <a:rPr lang="fa-IR" sz="2400" b="1" i="0" dirty="0">
                <a:effectLst/>
                <a:latin typeface="IRANSansWeb_FaNum_Medium"/>
                <a:cs typeface="B Nazanin" panose="00000400000000000000" pitchFamily="2" charset="-78"/>
              </a:rPr>
              <a:t> (فدایی مازندرانی)</a:t>
            </a:r>
          </a:p>
          <a:p>
            <a:pPr algn="r" rtl="1" fontAlgn="base"/>
            <a:r>
              <a:rPr lang="fa-IR" sz="2400" b="1" dirty="0">
                <a:latin typeface="IRANSansWeb_FaNum_Medium"/>
                <a:cs typeface="B Nazanin" panose="00000400000000000000" pitchFamily="2" charset="-78"/>
              </a:rPr>
              <a:t>پاسخ:</a:t>
            </a:r>
            <a:endParaRPr lang="fa-IR" sz="2400" b="1" i="0" dirty="0">
              <a:effectLst/>
              <a:latin typeface="IRANSansWeb_FaNum_Medium"/>
              <a:cs typeface="B Nazanin" panose="00000400000000000000" pitchFamily="2" charset="-78"/>
            </a:endParaRPr>
          </a:p>
          <a:p>
            <a:pPr algn="r" rtl="1" fontAlgn="base"/>
            <a:r>
              <a:rPr lang="fa-IR" sz="2400" b="1" i="0" dirty="0">
                <a:effectLst/>
                <a:latin typeface="IRANSansWeb_FaNum_Medium"/>
                <a:cs typeface="B Nazanin" panose="00000400000000000000" pitchFamily="2" charset="-78"/>
              </a:rPr>
              <a:t>وزن و آهنگ شعر سنگین و آرام است در نگ‌های ناهمسان بیانگر  فضای غم‌انگیز و اندوهناک حاکم بر شعر است.</a:t>
            </a:r>
          </a:p>
        </p:txBody>
      </p:sp>
      <mc:AlternateContent xmlns:mc="http://schemas.openxmlformats.org/markup-compatibility/2006">
        <mc:Choice xmlns:p14="http://schemas.microsoft.com/office/powerpoint/2010/main" Requires="p14">
          <p:contentPart p14:bwMode="auto" r:id="rId2">
            <p14:nvContentPartPr>
              <p14:cNvPr id="4" name="Ink 3">
                <a:extLst>
                  <a:ext uri="{FF2B5EF4-FFF2-40B4-BE49-F238E27FC236}">
                    <a16:creationId xmlns:a16="http://schemas.microsoft.com/office/drawing/2014/main" id="{96AC66A6-FF5E-A7C3-90E4-0C6B245B39EA}"/>
                  </a:ext>
                </a:extLst>
              </p14:cNvPr>
              <p14:cNvContentPartPr/>
              <p14:nvPr/>
            </p14:nvContentPartPr>
            <p14:xfrm>
              <a:off x="2616120" y="1991880"/>
              <a:ext cx="8361360" cy="2908800"/>
            </p14:xfrm>
          </p:contentPart>
        </mc:Choice>
        <mc:Fallback>
          <p:pic>
            <p:nvPicPr>
              <p:cNvPr id="4" name="Ink 3">
                <a:extLst>
                  <a:ext uri="{FF2B5EF4-FFF2-40B4-BE49-F238E27FC236}">
                    <a16:creationId xmlns:a16="http://schemas.microsoft.com/office/drawing/2014/main" id="{96AC66A6-FF5E-A7C3-90E4-0C6B245B39EA}"/>
                  </a:ext>
                </a:extLst>
              </p:cNvPr>
              <p:cNvPicPr/>
              <p:nvPr/>
            </p:nvPicPr>
            <p:blipFill>
              <a:blip r:embed="rId3"/>
              <a:stretch>
                <a:fillRect/>
              </a:stretch>
            </p:blipFill>
            <p:spPr>
              <a:xfrm>
                <a:off x="2606760" y="1982520"/>
                <a:ext cx="8380080" cy="2927520"/>
              </a:xfrm>
              <a:prstGeom prst="rect">
                <a:avLst/>
              </a:prstGeom>
            </p:spPr>
          </p:pic>
        </mc:Fallback>
      </mc:AlternateContent>
    </p:spTree>
    <p:extLst>
      <p:ext uri="{BB962C8B-B14F-4D97-AF65-F5344CB8AC3E}">
        <p14:creationId xmlns:p14="http://schemas.microsoft.com/office/powerpoint/2010/main" val="33868976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D8F84BB-7BEB-7537-1E7E-39E98783F5D6}"/>
              </a:ext>
            </a:extLst>
          </p:cNvPr>
          <p:cNvSpPr txBox="1"/>
          <p:nvPr/>
        </p:nvSpPr>
        <p:spPr>
          <a:xfrm>
            <a:off x="10185009" y="415388"/>
            <a:ext cx="1733842" cy="461665"/>
          </a:xfrm>
          <a:prstGeom prst="rect">
            <a:avLst/>
          </a:prstGeom>
          <a:noFill/>
        </p:spPr>
        <p:txBody>
          <a:bodyPr wrap="square">
            <a:spAutoFit/>
          </a:bodyPr>
          <a:lstStyle/>
          <a:p>
            <a:pPr algn="r" rtl="1"/>
            <a:r>
              <a:rPr lang="fa-IR" sz="2400" dirty="0">
                <a:cs typeface="B Titr" panose="00000700000000000000" pitchFamily="2" charset="-78"/>
              </a:rPr>
              <a:t>خودارزیابی</a:t>
            </a:r>
            <a:endParaRPr lang="en-US" sz="2400" dirty="0">
              <a:cs typeface="B Titr" panose="00000700000000000000" pitchFamily="2" charset="-78"/>
            </a:endParaRPr>
          </a:p>
        </p:txBody>
      </p:sp>
      <p:sp>
        <p:nvSpPr>
          <p:cNvPr id="3" name="TextBox 2">
            <a:extLst>
              <a:ext uri="{FF2B5EF4-FFF2-40B4-BE49-F238E27FC236}">
                <a16:creationId xmlns:a16="http://schemas.microsoft.com/office/drawing/2014/main" id="{4817952E-2968-D4AF-7EF4-FF58EDA880E9}"/>
              </a:ext>
            </a:extLst>
          </p:cNvPr>
          <p:cNvSpPr txBox="1"/>
          <p:nvPr/>
        </p:nvSpPr>
        <p:spPr>
          <a:xfrm>
            <a:off x="1055078" y="1104706"/>
            <a:ext cx="10863773" cy="461665"/>
          </a:xfrm>
          <a:prstGeom prst="rect">
            <a:avLst/>
          </a:prstGeom>
          <a:noFill/>
        </p:spPr>
        <p:txBody>
          <a:bodyPr wrap="square">
            <a:spAutoFit/>
          </a:bodyPr>
          <a:lstStyle/>
          <a:p>
            <a:pPr algn="r" rtl="1"/>
            <a:r>
              <a:rPr lang="fa-IR" sz="2400" b="1" dirty="0">
                <a:cs typeface="B Nazanin" panose="00000400000000000000" pitchFamily="2" charset="-78"/>
              </a:rPr>
              <a:t>2- نمونه‌های زیر را بخوانید و دربارۀ تفاوت عواطف و حس و حال حاکم بر فضای شعر، گفت‌وگو کنید.</a:t>
            </a:r>
            <a:endParaRPr lang="en-US" sz="2400" b="1" dirty="0">
              <a:cs typeface="B Nazanin" panose="00000400000000000000" pitchFamily="2" charset="-78"/>
            </a:endParaRPr>
          </a:p>
        </p:txBody>
      </p:sp>
      <p:sp>
        <p:nvSpPr>
          <p:cNvPr id="5" name="TextBox 4">
            <a:extLst>
              <a:ext uri="{FF2B5EF4-FFF2-40B4-BE49-F238E27FC236}">
                <a16:creationId xmlns:a16="http://schemas.microsoft.com/office/drawing/2014/main" id="{4E97B183-A177-DC11-2A3D-CE190E5CABF3}"/>
              </a:ext>
            </a:extLst>
          </p:cNvPr>
          <p:cNvSpPr txBox="1"/>
          <p:nvPr/>
        </p:nvSpPr>
        <p:spPr>
          <a:xfrm>
            <a:off x="1195754" y="1938051"/>
            <a:ext cx="10410092" cy="4154984"/>
          </a:xfrm>
          <a:prstGeom prst="rect">
            <a:avLst/>
          </a:prstGeom>
          <a:noFill/>
        </p:spPr>
        <p:txBody>
          <a:bodyPr wrap="square">
            <a:spAutoFit/>
          </a:bodyPr>
          <a:lstStyle/>
          <a:p>
            <a:pPr algn="just" rtl="1" fontAlgn="base"/>
            <a:r>
              <a:rPr lang="fa-IR" sz="2400" b="1" i="0" dirty="0">
                <a:solidFill>
                  <a:srgbClr val="414C56"/>
                </a:solidFill>
                <a:effectLst/>
                <a:latin typeface="IRANSansWeb_FaNum_Medium"/>
                <a:cs typeface="B Nazanin" panose="00000400000000000000" pitchFamily="2" charset="-78"/>
              </a:rPr>
              <a:t>پ) </a:t>
            </a:r>
          </a:p>
          <a:p>
            <a:pPr algn="just" rtl="1" fontAlgn="base"/>
            <a:r>
              <a:rPr lang="fa-IR" sz="2400" b="1" i="0" dirty="0">
                <a:solidFill>
                  <a:srgbClr val="414C56"/>
                </a:solidFill>
                <a:effectLst/>
                <a:latin typeface="IRANSansWeb_FaNum_Medium"/>
                <a:cs typeface="B Nazanin" panose="00000400000000000000" pitchFamily="2" charset="-78"/>
              </a:rPr>
              <a:t>معشوقه بسامان شد، تا باد چنین بادا		کفرش همه ایمان شد، تا باد چنین باد</a:t>
            </a:r>
          </a:p>
          <a:p>
            <a:pPr algn="just" rtl="1" fontAlgn="base"/>
            <a:r>
              <a:rPr lang="fa-IR" sz="2400" b="1" i="0" dirty="0">
                <a:solidFill>
                  <a:srgbClr val="414C56"/>
                </a:solidFill>
                <a:effectLst/>
                <a:latin typeface="IRANSansWeb_FaNum_Medium"/>
                <a:cs typeface="B Nazanin" panose="00000400000000000000" pitchFamily="2" charset="-78"/>
              </a:rPr>
              <a:t>ملکی که پریشان شد، از شومی شیطان شد		باز آن سلیمان شد، تا باد چنین بادا</a:t>
            </a:r>
          </a:p>
          <a:p>
            <a:pPr algn="just" rtl="1" fontAlgn="base"/>
            <a:r>
              <a:rPr lang="fa-IR" sz="2400" b="1" i="0" dirty="0">
                <a:solidFill>
                  <a:srgbClr val="414C56"/>
                </a:solidFill>
                <a:effectLst/>
                <a:latin typeface="IRANSansWeb_FaNum_Medium"/>
                <a:cs typeface="B Nazanin" panose="00000400000000000000" pitchFamily="2" charset="-78"/>
              </a:rPr>
              <a:t>یاری که دلم خَستی، در بر رخِ ما بستی		غمخوارۀ یاران شد، تا باد چنین بادا</a:t>
            </a:r>
          </a:p>
          <a:p>
            <a:pPr algn="just" rtl="1" fontAlgn="base"/>
            <a:r>
              <a:rPr lang="fa-IR" sz="2400" b="1" i="0" dirty="0">
                <a:solidFill>
                  <a:srgbClr val="414C56"/>
                </a:solidFill>
                <a:effectLst/>
                <a:latin typeface="IRANSansWeb_FaNum_Medium"/>
                <a:cs typeface="B Nazanin" panose="00000400000000000000" pitchFamily="2" charset="-78"/>
              </a:rPr>
              <a:t>زان خشم دروغینش، زان شیوۀ شیرینش		عالم شکرستان شد، تا باد چنین بادا</a:t>
            </a:r>
          </a:p>
          <a:p>
            <a:pPr algn="just" rtl="1" fontAlgn="base"/>
            <a:r>
              <a:rPr lang="fa-IR" sz="2400" b="1" i="0" dirty="0">
                <a:solidFill>
                  <a:srgbClr val="414C56"/>
                </a:solidFill>
                <a:effectLst/>
                <a:latin typeface="IRANSansWeb_FaNum_Medium"/>
                <a:cs typeface="B Nazanin" panose="00000400000000000000" pitchFamily="2" charset="-78"/>
              </a:rPr>
              <a:t>عید آمد و عید آمد، یاری که رمید آمد		عیدانه فراوان شد، تا باد چنین بادا</a:t>
            </a:r>
          </a:p>
          <a:p>
            <a:pPr rtl="1" fontAlgn="base"/>
            <a:r>
              <a:rPr lang="fa-IR" sz="2400" b="1" i="0" dirty="0">
                <a:solidFill>
                  <a:srgbClr val="414C56"/>
                </a:solidFill>
                <a:effectLst/>
                <a:latin typeface="IRANSansWeb_FaNum_Medium"/>
                <a:cs typeface="B Nazanin" panose="00000400000000000000" pitchFamily="2" charset="-78"/>
              </a:rPr>
              <a:t> (مولوی)</a:t>
            </a:r>
          </a:p>
          <a:p>
            <a:pPr algn="r" rtl="1" fontAlgn="base"/>
            <a:r>
              <a:rPr lang="fa-IR" sz="2400" b="1" dirty="0">
                <a:solidFill>
                  <a:srgbClr val="414C56"/>
                </a:solidFill>
                <a:latin typeface="IRANSansWeb_FaNum_Medium"/>
                <a:cs typeface="B Nazanin" panose="00000400000000000000" pitchFamily="2" charset="-78"/>
              </a:rPr>
              <a:t>پاسخ:</a:t>
            </a:r>
          </a:p>
          <a:p>
            <a:pPr algn="r" rtl="1" fontAlgn="base"/>
            <a:r>
              <a:rPr lang="fa-IR" sz="2400" b="1" dirty="0">
                <a:solidFill>
                  <a:srgbClr val="414C56"/>
                </a:solidFill>
                <a:latin typeface="IRANSansWeb_FaNum_Medium"/>
                <a:cs typeface="B Nazanin" panose="00000400000000000000" pitchFamily="2" charset="-78"/>
              </a:rPr>
              <a:t>هر مصراع به دو پاره آوایی تقسیم شده است و این ویژگی آهنگ شاد و طرب انگیزی ایجاد کرده‌است. فضای حاکم بر شعر به سبب محتوای عرفانی و وصال معشوق حقیقی، شاد است و شور و شوق گوینده را به خواننده منتقل می‌کند</a:t>
            </a:r>
            <a:endParaRPr lang="fa-IR" sz="2400" b="1" i="0" dirty="0">
              <a:solidFill>
                <a:srgbClr val="414C56"/>
              </a:solidFill>
              <a:effectLst/>
              <a:latin typeface="IRANSansWeb_FaNum_Medium"/>
              <a:cs typeface="B Nazanin" panose="00000400000000000000" pitchFamily="2" charset="-78"/>
            </a:endParaRPr>
          </a:p>
        </p:txBody>
      </p:sp>
      <mc:AlternateContent xmlns:mc="http://schemas.openxmlformats.org/markup-compatibility/2006">
        <mc:Choice xmlns:p14="http://schemas.microsoft.com/office/powerpoint/2010/main" Requires="p14">
          <p:contentPart p14:bwMode="auto" r:id="rId2">
            <p14:nvContentPartPr>
              <p14:cNvPr id="4" name="Ink 3">
                <a:extLst>
                  <a:ext uri="{FF2B5EF4-FFF2-40B4-BE49-F238E27FC236}">
                    <a16:creationId xmlns:a16="http://schemas.microsoft.com/office/drawing/2014/main" id="{DF067184-F316-B793-BF00-6D4E0F4BE1DE}"/>
                  </a:ext>
                </a:extLst>
              </p14:cNvPr>
              <p14:cNvContentPartPr/>
              <p14:nvPr/>
            </p14:nvContentPartPr>
            <p14:xfrm>
              <a:off x="2955600" y="2432160"/>
              <a:ext cx="7647120" cy="1901520"/>
            </p14:xfrm>
          </p:contentPart>
        </mc:Choice>
        <mc:Fallback>
          <p:pic>
            <p:nvPicPr>
              <p:cNvPr id="4" name="Ink 3">
                <a:extLst>
                  <a:ext uri="{FF2B5EF4-FFF2-40B4-BE49-F238E27FC236}">
                    <a16:creationId xmlns:a16="http://schemas.microsoft.com/office/drawing/2014/main" id="{DF067184-F316-B793-BF00-6D4E0F4BE1DE}"/>
                  </a:ext>
                </a:extLst>
              </p:cNvPr>
              <p:cNvPicPr/>
              <p:nvPr/>
            </p:nvPicPr>
            <p:blipFill>
              <a:blip r:embed="rId3"/>
              <a:stretch>
                <a:fillRect/>
              </a:stretch>
            </p:blipFill>
            <p:spPr>
              <a:xfrm>
                <a:off x="2946240" y="2422800"/>
                <a:ext cx="7665840" cy="1920240"/>
              </a:xfrm>
              <a:prstGeom prst="rect">
                <a:avLst/>
              </a:prstGeom>
            </p:spPr>
          </p:pic>
        </mc:Fallback>
      </mc:AlternateContent>
    </p:spTree>
    <p:extLst>
      <p:ext uri="{BB962C8B-B14F-4D97-AF65-F5344CB8AC3E}">
        <p14:creationId xmlns:p14="http://schemas.microsoft.com/office/powerpoint/2010/main" val="14635312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3DD230C-6906-8D09-9012-ADD504C63C66}"/>
              </a:ext>
            </a:extLst>
          </p:cNvPr>
          <p:cNvSpPr txBox="1"/>
          <p:nvPr/>
        </p:nvSpPr>
        <p:spPr>
          <a:xfrm>
            <a:off x="10185009" y="415388"/>
            <a:ext cx="1733842" cy="461665"/>
          </a:xfrm>
          <a:prstGeom prst="rect">
            <a:avLst/>
          </a:prstGeom>
          <a:noFill/>
        </p:spPr>
        <p:txBody>
          <a:bodyPr wrap="square">
            <a:spAutoFit/>
          </a:bodyPr>
          <a:lstStyle/>
          <a:p>
            <a:pPr algn="r" rtl="1"/>
            <a:r>
              <a:rPr lang="fa-IR" sz="2400" dirty="0">
                <a:cs typeface="B Titr" panose="00000700000000000000" pitchFamily="2" charset="-78"/>
              </a:rPr>
              <a:t>خودارزیابی</a:t>
            </a:r>
            <a:endParaRPr lang="en-US" sz="2400" dirty="0">
              <a:cs typeface="B Titr" panose="00000700000000000000" pitchFamily="2" charset="-78"/>
            </a:endParaRPr>
          </a:p>
        </p:txBody>
      </p:sp>
      <p:sp>
        <p:nvSpPr>
          <p:cNvPr id="3" name="TextBox 2">
            <a:extLst>
              <a:ext uri="{FF2B5EF4-FFF2-40B4-BE49-F238E27FC236}">
                <a16:creationId xmlns:a16="http://schemas.microsoft.com/office/drawing/2014/main" id="{D0CC42C5-06A6-763E-3249-7137EE1E8FE6}"/>
              </a:ext>
            </a:extLst>
          </p:cNvPr>
          <p:cNvSpPr txBox="1"/>
          <p:nvPr/>
        </p:nvSpPr>
        <p:spPr>
          <a:xfrm>
            <a:off x="1055078" y="1104706"/>
            <a:ext cx="10863773" cy="461665"/>
          </a:xfrm>
          <a:prstGeom prst="rect">
            <a:avLst/>
          </a:prstGeom>
          <a:noFill/>
        </p:spPr>
        <p:txBody>
          <a:bodyPr wrap="square">
            <a:spAutoFit/>
          </a:bodyPr>
          <a:lstStyle/>
          <a:p>
            <a:pPr algn="r" rtl="1"/>
            <a:r>
              <a:rPr lang="fa-IR" sz="2400" b="1" dirty="0">
                <a:cs typeface="B Nazanin" panose="00000400000000000000" pitchFamily="2" charset="-78"/>
              </a:rPr>
              <a:t>2- نمونه‌های زیر را بخوانید و دربارۀ تفاوت عواطف و حس و حال حاکم بر فضای شعر، گفت‌وگو کنید.</a:t>
            </a:r>
            <a:endParaRPr lang="en-US" sz="2400" b="1" dirty="0">
              <a:cs typeface="B Nazanin" panose="00000400000000000000" pitchFamily="2" charset="-78"/>
            </a:endParaRPr>
          </a:p>
        </p:txBody>
      </p:sp>
      <p:sp>
        <p:nvSpPr>
          <p:cNvPr id="5" name="TextBox 4">
            <a:extLst>
              <a:ext uri="{FF2B5EF4-FFF2-40B4-BE49-F238E27FC236}">
                <a16:creationId xmlns:a16="http://schemas.microsoft.com/office/drawing/2014/main" id="{66F8F87B-6591-6D27-5493-1472BDA358CA}"/>
              </a:ext>
            </a:extLst>
          </p:cNvPr>
          <p:cNvSpPr txBox="1"/>
          <p:nvPr/>
        </p:nvSpPr>
        <p:spPr>
          <a:xfrm>
            <a:off x="1169377" y="1566371"/>
            <a:ext cx="10635174" cy="5032147"/>
          </a:xfrm>
          <a:prstGeom prst="rect">
            <a:avLst/>
          </a:prstGeom>
          <a:noFill/>
        </p:spPr>
        <p:txBody>
          <a:bodyPr wrap="square">
            <a:spAutoFit/>
          </a:bodyPr>
          <a:lstStyle/>
          <a:p>
            <a:pPr algn="just" rtl="1" fontAlgn="base">
              <a:lnSpc>
                <a:spcPct val="150000"/>
              </a:lnSpc>
            </a:pPr>
            <a:r>
              <a:rPr lang="fa-IR" sz="2400" b="1" i="0" dirty="0">
                <a:solidFill>
                  <a:srgbClr val="414C56"/>
                </a:solidFill>
                <a:effectLst/>
                <a:latin typeface="IRANSansWeb_FaNum_Medium"/>
                <a:cs typeface="B Nazanin" panose="00000400000000000000" pitchFamily="2" charset="-78"/>
              </a:rPr>
              <a:t>ت) </a:t>
            </a:r>
          </a:p>
          <a:p>
            <a:pPr algn="just" rtl="1" fontAlgn="base">
              <a:lnSpc>
                <a:spcPct val="150000"/>
              </a:lnSpc>
            </a:pPr>
            <a:r>
              <a:rPr lang="fa-IR" sz="2400" b="1" i="0" dirty="0">
                <a:solidFill>
                  <a:srgbClr val="414C56"/>
                </a:solidFill>
                <a:effectLst/>
                <a:latin typeface="IRANSansWeb_FaNum_Medium"/>
                <a:cs typeface="B Nazanin" panose="00000400000000000000" pitchFamily="2" charset="-78"/>
              </a:rPr>
              <a:t>دیو پیش توست پیدا، زو حذر بایدت کرد		چند نالی تو چو دیوانه ز دیو ناپدید</a:t>
            </a:r>
          </a:p>
          <a:p>
            <a:pPr algn="just" rtl="1" fontAlgn="base">
              <a:lnSpc>
                <a:spcPct val="150000"/>
              </a:lnSpc>
            </a:pPr>
            <a:r>
              <a:rPr lang="fa-IR" sz="2400" b="1" i="0" dirty="0">
                <a:solidFill>
                  <a:srgbClr val="414C56"/>
                </a:solidFill>
                <a:effectLst/>
                <a:latin typeface="IRANSansWeb_FaNum_Medium"/>
                <a:cs typeface="B Nazanin" panose="00000400000000000000" pitchFamily="2" charset="-78"/>
              </a:rPr>
              <a:t>چون نخواهی کت ز دیگر کس جگر خسته شود	دیگران را خیره خیره دل چرا باید خلید</a:t>
            </a:r>
          </a:p>
          <a:p>
            <a:pPr algn="just" rtl="1" fontAlgn="base">
              <a:lnSpc>
                <a:spcPct val="150000"/>
              </a:lnSpc>
            </a:pPr>
            <a:r>
              <a:rPr lang="fa-IR" sz="2400" b="1" i="0" dirty="0">
                <a:solidFill>
                  <a:srgbClr val="414C56"/>
                </a:solidFill>
                <a:effectLst/>
                <a:latin typeface="IRANSansWeb_FaNum_Medium"/>
                <a:cs typeface="B Nazanin" panose="00000400000000000000" pitchFamily="2" charset="-78"/>
              </a:rPr>
              <a:t>برگزین از کارها پاکیزگی و خوی نیک		کز همه دنیا گزین خلق دنیا این گزید</a:t>
            </a:r>
          </a:p>
          <a:p>
            <a:pPr algn="just" rtl="1" fontAlgn="base">
              <a:lnSpc>
                <a:spcPct val="150000"/>
              </a:lnSpc>
            </a:pPr>
            <a:r>
              <a:rPr lang="fa-IR" sz="2400" b="1" i="0" dirty="0">
                <a:solidFill>
                  <a:srgbClr val="414C56"/>
                </a:solidFill>
                <a:effectLst/>
                <a:latin typeface="IRANSansWeb_FaNum_Medium"/>
                <a:cs typeface="B Nazanin" panose="00000400000000000000" pitchFamily="2" charset="-78"/>
              </a:rPr>
              <a:t>نیک‌خو گفته‌است یزدان، مر رسول خویش را		خوی نیک است ای برادر، گنج نیکی را کلید</a:t>
            </a:r>
          </a:p>
          <a:p>
            <a:pPr rtl="1" fontAlgn="base">
              <a:lnSpc>
                <a:spcPct val="150000"/>
              </a:lnSpc>
            </a:pPr>
            <a:r>
              <a:rPr lang="fa-IR" sz="2400" b="1" i="0" dirty="0">
                <a:solidFill>
                  <a:srgbClr val="414C56"/>
                </a:solidFill>
                <a:effectLst/>
                <a:latin typeface="IRANSansWeb_FaNum_Medium"/>
                <a:cs typeface="B Nazanin" panose="00000400000000000000" pitchFamily="2" charset="-78"/>
              </a:rPr>
              <a:t> (ناصرخسرو)</a:t>
            </a:r>
          </a:p>
          <a:p>
            <a:pPr algn="r" rtl="1" fontAlgn="base">
              <a:lnSpc>
                <a:spcPct val="150000"/>
              </a:lnSpc>
            </a:pPr>
            <a:r>
              <a:rPr lang="fa-IR" sz="2400" b="1" dirty="0">
                <a:solidFill>
                  <a:srgbClr val="414C56"/>
                </a:solidFill>
                <a:latin typeface="IRANSansWeb_FaNum_Medium"/>
                <a:cs typeface="B Nazanin" panose="00000400000000000000" pitchFamily="2" charset="-78"/>
              </a:rPr>
              <a:t>پاسخ: </a:t>
            </a:r>
          </a:p>
          <a:p>
            <a:pPr algn="r" rtl="1" fontAlgn="base">
              <a:lnSpc>
                <a:spcPct val="150000"/>
              </a:lnSpc>
            </a:pPr>
            <a:r>
              <a:rPr lang="fa-IR" sz="2400" b="1" i="0" dirty="0">
                <a:solidFill>
                  <a:srgbClr val="414C56"/>
                </a:solidFill>
                <a:effectLst/>
                <a:latin typeface="IRANSansWeb_FaNum_Medium"/>
                <a:cs typeface="B Nazanin" panose="00000400000000000000" pitchFamily="2" charset="-78"/>
              </a:rPr>
              <a:t>وزن و آهنگ شعر سنگین، خشک و رسمی و متناسب حس و حال فضای حاکم بر شعر و پند و اندرز است.</a:t>
            </a:r>
          </a:p>
        </p:txBody>
      </p:sp>
    </p:spTree>
    <p:extLst>
      <p:ext uri="{BB962C8B-B14F-4D97-AF65-F5344CB8AC3E}">
        <p14:creationId xmlns:p14="http://schemas.microsoft.com/office/powerpoint/2010/main" val="181519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09B67E1-9737-A9CA-B129-F6F74A4E0455}"/>
              </a:ext>
            </a:extLst>
          </p:cNvPr>
          <p:cNvSpPr txBox="1"/>
          <p:nvPr/>
        </p:nvSpPr>
        <p:spPr>
          <a:xfrm>
            <a:off x="8440614" y="356940"/>
            <a:ext cx="3319975" cy="461665"/>
          </a:xfrm>
          <a:prstGeom prst="rect">
            <a:avLst/>
          </a:prstGeom>
          <a:noFill/>
        </p:spPr>
        <p:txBody>
          <a:bodyPr wrap="square">
            <a:spAutoFit/>
          </a:bodyPr>
          <a:lstStyle/>
          <a:p>
            <a:pPr algn="r" rtl="1"/>
            <a:r>
              <a:rPr lang="fa-IR" sz="2400" b="1" dirty="0">
                <a:cs typeface="B Titr" panose="00000700000000000000" pitchFamily="2" charset="-78"/>
              </a:rPr>
              <a:t>نمونۀ شبه نهایی تألیفی</a:t>
            </a:r>
            <a:endParaRPr lang="en-US" sz="2400" b="1" dirty="0">
              <a:cs typeface="B Titr" panose="00000700000000000000" pitchFamily="2" charset="-78"/>
            </a:endParaRPr>
          </a:p>
        </p:txBody>
      </p:sp>
      <p:sp>
        <p:nvSpPr>
          <p:cNvPr id="4" name="TextBox 3">
            <a:extLst>
              <a:ext uri="{FF2B5EF4-FFF2-40B4-BE49-F238E27FC236}">
                <a16:creationId xmlns:a16="http://schemas.microsoft.com/office/drawing/2014/main" id="{DEFB479A-0B74-5438-E7D4-FC85D29582BC}"/>
              </a:ext>
            </a:extLst>
          </p:cNvPr>
          <p:cNvSpPr txBox="1"/>
          <p:nvPr/>
        </p:nvSpPr>
        <p:spPr>
          <a:xfrm>
            <a:off x="5539154" y="1168903"/>
            <a:ext cx="6098344" cy="1477328"/>
          </a:xfrm>
          <a:prstGeom prst="rect">
            <a:avLst/>
          </a:prstGeom>
          <a:noFill/>
        </p:spPr>
        <p:txBody>
          <a:bodyPr wrap="square">
            <a:spAutoFit/>
          </a:bodyPr>
          <a:lstStyle/>
          <a:p>
            <a:pPr algn="r" rtl="1"/>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هدف از موسیقی و شعر چیست؟</a:t>
            </a:r>
          </a:p>
          <a:p>
            <a:pPr algn="r" rtl="1"/>
            <a:endParaRPr lang="fa-IR" sz="2400" b="1" dirty="0">
              <a:solidFill>
                <a:prstClr val="black"/>
              </a:solidFill>
              <a:latin typeface="Calibri" panose="020F0502020204030204"/>
              <a:cs typeface="B Nazanin" panose="00000400000000000000" pitchFamily="2" charset="-78"/>
            </a:endParaRPr>
          </a:p>
          <a:p>
            <a:pPr algn="r" rtl="1"/>
            <a:r>
              <a:rPr lang="fa-IR" sz="2400" b="1" dirty="0">
                <a:solidFill>
                  <a:prstClr val="black"/>
                </a:solidFill>
                <a:latin typeface="Calibri" panose="020F0502020204030204"/>
                <a:cs typeface="B Nazanin" panose="00000400000000000000" pitchFamily="2" charset="-78"/>
              </a:rPr>
              <a:t>پاسخ:  برانگیختن حس و حال عاطفی</a:t>
            </a:r>
          </a:p>
          <a:p>
            <a:pPr algn="r" rtl="1"/>
            <a:endParaRPr lang="en-US" dirty="0"/>
          </a:p>
        </p:txBody>
      </p:sp>
    </p:spTree>
    <p:extLst>
      <p:ext uri="{BB962C8B-B14F-4D97-AF65-F5344CB8AC3E}">
        <p14:creationId xmlns:p14="http://schemas.microsoft.com/office/powerpoint/2010/main" val="28702458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09ABE55-B238-CF40-3112-032CAF9D0AC8}"/>
              </a:ext>
            </a:extLst>
          </p:cNvPr>
          <p:cNvSpPr txBox="1"/>
          <p:nvPr/>
        </p:nvSpPr>
        <p:spPr>
          <a:xfrm>
            <a:off x="8440614" y="356940"/>
            <a:ext cx="3319975" cy="461665"/>
          </a:xfrm>
          <a:prstGeom prst="rect">
            <a:avLst/>
          </a:prstGeom>
          <a:noFill/>
        </p:spPr>
        <p:txBody>
          <a:bodyPr wrap="square">
            <a:spAutoFit/>
          </a:bodyPr>
          <a:lstStyle/>
          <a:p>
            <a:pPr algn="r" rtl="1"/>
            <a:r>
              <a:rPr lang="fa-IR" sz="2400" b="1" dirty="0">
                <a:cs typeface="B Titr" panose="00000700000000000000" pitchFamily="2" charset="-78"/>
              </a:rPr>
              <a:t>نمونۀ شبه نهایی تألیفی</a:t>
            </a:r>
            <a:endParaRPr lang="en-US" sz="2400" b="1" dirty="0">
              <a:cs typeface="B Titr" panose="00000700000000000000" pitchFamily="2" charset="-78"/>
            </a:endParaRPr>
          </a:p>
        </p:txBody>
      </p:sp>
      <p:sp>
        <p:nvSpPr>
          <p:cNvPr id="4" name="TextBox 3">
            <a:extLst>
              <a:ext uri="{FF2B5EF4-FFF2-40B4-BE49-F238E27FC236}">
                <a16:creationId xmlns:a16="http://schemas.microsoft.com/office/drawing/2014/main" id="{DD21D50A-5F27-4031-430F-FFAFBA597A2A}"/>
              </a:ext>
            </a:extLst>
          </p:cNvPr>
          <p:cNvSpPr txBox="1"/>
          <p:nvPr/>
        </p:nvSpPr>
        <p:spPr>
          <a:xfrm>
            <a:off x="5662245" y="1478393"/>
            <a:ext cx="6098344" cy="1569660"/>
          </a:xfrm>
          <a:prstGeom prst="rect">
            <a:avLst/>
          </a:prstGeom>
          <a:noFill/>
        </p:spPr>
        <p:txBody>
          <a:bodyPr wrap="square">
            <a:spAutoFit/>
          </a:bodyPr>
          <a:lstStyle/>
          <a:p>
            <a:pPr algn="r" rtl="1"/>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عبارت زیر را کامل کنید.</a:t>
            </a:r>
          </a:p>
          <a:p>
            <a:pPr algn="r" rtl="1"/>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اساسی‌ترین عامل پیدایی شعر،</a:t>
            </a:r>
            <a:r>
              <a:rPr kumimoji="0" lang="fa-IR" sz="2400" b="1" i="0" u="none" strike="noStrike" kern="1200" cap="none" spc="0" normalizeH="0" baseline="0" noProof="0" dirty="0">
                <a:ln>
                  <a:noFill/>
                </a:ln>
                <a:effectLst/>
                <a:uLnTx/>
                <a:uFillTx/>
                <a:latin typeface="Calibri" panose="020F0502020204030204"/>
                <a:ea typeface="+mn-ea"/>
                <a:cs typeface="B Nazanin" panose="00000400000000000000" pitchFamily="2" charset="-78"/>
              </a:rPr>
              <a:t> ................. </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است.</a:t>
            </a:r>
          </a:p>
          <a:p>
            <a:pPr algn="r" rtl="1"/>
            <a:endParaRPr lang="fa-IR" sz="2400" b="1" dirty="0">
              <a:solidFill>
                <a:prstClr val="black"/>
              </a:solidFill>
              <a:latin typeface="Calibri" panose="020F0502020204030204"/>
              <a:cs typeface="B Nazanin" panose="00000400000000000000" pitchFamily="2" charset="-78"/>
            </a:endParaRPr>
          </a:p>
          <a:p>
            <a:pPr algn="r" rtl="1"/>
            <a:r>
              <a:rPr lang="fa-IR" sz="2400" b="1" dirty="0">
                <a:solidFill>
                  <a:prstClr val="black"/>
                </a:solidFill>
                <a:latin typeface="Calibri" panose="020F0502020204030204"/>
                <a:cs typeface="B Nazanin" panose="00000400000000000000" pitchFamily="2" charset="-78"/>
              </a:rPr>
              <a:t>پاسخ: عاطفه</a:t>
            </a:r>
            <a:endParaRPr lang="en-US" dirty="0"/>
          </a:p>
        </p:txBody>
      </p:sp>
    </p:spTree>
    <p:extLst>
      <p:ext uri="{BB962C8B-B14F-4D97-AF65-F5344CB8AC3E}">
        <p14:creationId xmlns:p14="http://schemas.microsoft.com/office/powerpoint/2010/main" val="29383508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663B75D-FD61-0761-D76D-E84A721DEBB6}"/>
              </a:ext>
            </a:extLst>
          </p:cNvPr>
          <p:cNvSpPr txBox="1"/>
          <p:nvPr/>
        </p:nvSpPr>
        <p:spPr>
          <a:xfrm>
            <a:off x="1280160" y="1331966"/>
            <a:ext cx="10424160" cy="2954655"/>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زبان و واژه:</a:t>
            </a:r>
          </a:p>
          <a:p>
            <a:pPr algn="r" rtl="1">
              <a:lnSpc>
                <a:spcPct val="200000"/>
              </a:lnSpc>
            </a:pPr>
            <a:r>
              <a:rPr lang="fa-IR" sz="2400" b="1" dirty="0">
                <a:cs typeface="B Nazanin" panose="00000400000000000000" pitchFamily="2" charset="-78"/>
              </a:rPr>
              <a:t>شاعر برای انتقال عاطفۀ خود به دیگران از </a:t>
            </a:r>
            <a:r>
              <a:rPr lang="fa-IR" sz="2400" b="1" dirty="0">
                <a:solidFill>
                  <a:srgbClr val="FF0000"/>
                </a:solidFill>
                <a:cs typeface="B Nazanin" panose="00000400000000000000" pitchFamily="2" charset="-78"/>
              </a:rPr>
              <a:t>زبان</a:t>
            </a:r>
            <a:r>
              <a:rPr lang="fa-IR" sz="2400" b="1" dirty="0">
                <a:cs typeface="B Nazanin" panose="00000400000000000000" pitchFamily="2" charset="-78"/>
              </a:rPr>
              <a:t> کمک می‌گیرد و واژه‌هایی را بر می‌گزیند که با قرار گرفتن در کنار هم، آهنگی خاص را پدید آورند؛ بنابراین،</a:t>
            </a:r>
            <a:r>
              <a:rPr lang="fa-IR" sz="2400" b="1" dirty="0">
                <a:solidFill>
                  <a:srgbClr val="FF0000"/>
                </a:solidFill>
                <a:cs typeface="B Nazanin" panose="00000400000000000000" pitchFamily="2" charset="-78"/>
              </a:rPr>
              <a:t> وزن </a:t>
            </a:r>
            <a:r>
              <a:rPr lang="fa-IR" sz="2400" b="1" dirty="0">
                <a:cs typeface="B Nazanin" panose="00000400000000000000" pitchFamily="2" charset="-78"/>
              </a:rPr>
              <a:t>و</a:t>
            </a:r>
            <a:r>
              <a:rPr lang="fa-IR" sz="2400" b="1" dirty="0">
                <a:solidFill>
                  <a:srgbClr val="FF0000"/>
                </a:solidFill>
                <a:cs typeface="B Nazanin" panose="00000400000000000000" pitchFamily="2" charset="-78"/>
              </a:rPr>
              <a:t> آهنگ</a:t>
            </a:r>
            <a:r>
              <a:rPr lang="fa-IR" sz="2400" b="1" dirty="0">
                <a:cs typeface="B Nazanin" panose="00000400000000000000" pitchFamily="2" charset="-78"/>
              </a:rPr>
              <a:t>، به انتقال بهتر احساس و عاطفه کمک می‌کند</a:t>
            </a:r>
            <a:endParaRPr lang="en-US" sz="2400" b="1" dirty="0">
              <a:cs typeface="B Nazanin" panose="00000400000000000000" pitchFamily="2" charset="-78"/>
            </a:endParaRPr>
          </a:p>
        </p:txBody>
      </p:sp>
      <mc:AlternateContent xmlns:mc="http://schemas.openxmlformats.org/markup-compatibility/2006">
        <mc:Choice xmlns:p14="http://schemas.microsoft.com/office/powerpoint/2010/main" Requires="p14">
          <p:contentPart p14:bwMode="auto" r:id="rId2">
            <p14:nvContentPartPr>
              <p14:cNvPr id="2" name="Ink 1">
                <a:extLst>
                  <a:ext uri="{FF2B5EF4-FFF2-40B4-BE49-F238E27FC236}">
                    <a16:creationId xmlns:a16="http://schemas.microsoft.com/office/drawing/2014/main" id="{1511438E-9B68-FC26-E8E2-B2C1A739420F}"/>
                  </a:ext>
                </a:extLst>
              </p14:cNvPr>
              <p14:cNvContentPartPr/>
              <p14:nvPr/>
            </p14:nvContentPartPr>
            <p14:xfrm>
              <a:off x="2449080" y="2139480"/>
              <a:ext cx="9116640" cy="2193840"/>
            </p14:xfrm>
          </p:contentPart>
        </mc:Choice>
        <mc:Fallback>
          <p:pic>
            <p:nvPicPr>
              <p:cNvPr id="2" name="Ink 1">
                <a:extLst>
                  <a:ext uri="{FF2B5EF4-FFF2-40B4-BE49-F238E27FC236}">
                    <a16:creationId xmlns:a16="http://schemas.microsoft.com/office/drawing/2014/main" id="{1511438E-9B68-FC26-E8E2-B2C1A739420F}"/>
                  </a:ext>
                </a:extLst>
              </p:cNvPr>
              <p:cNvPicPr/>
              <p:nvPr/>
            </p:nvPicPr>
            <p:blipFill>
              <a:blip r:embed="rId3"/>
              <a:stretch>
                <a:fillRect/>
              </a:stretch>
            </p:blipFill>
            <p:spPr>
              <a:xfrm>
                <a:off x="2439720" y="2130120"/>
                <a:ext cx="9135360" cy="2212560"/>
              </a:xfrm>
              <a:prstGeom prst="rect">
                <a:avLst/>
              </a:prstGeom>
            </p:spPr>
          </p:pic>
        </mc:Fallback>
      </mc:AlternateContent>
    </p:spTree>
    <p:extLst>
      <p:ext uri="{BB962C8B-B14F-4D97-AF65-F5344CB8AC3E}">
        <p14:creationId xmlns:p14="http://schemas.microsoft.com/office/powerpoint/2010/main" val="24782044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C247769-564B-3FE5-0876-3161AF82A747}"/>
              </a:ext>
            </a:extLst>
          </p:cNvPr>
          <p:cNvSpPr txBox="1"/>
          <p:nvPr/>
        </p:nvSpPr>
        <p:spPr>
          <a:xfrm>
            <a:off x="8440614" y="356940"/>
            <a:ext cx="3319975" cy="461665"/>
          </a:xfrm>
          <a:prstGeom prst="rect">
            <a:avLst/>
          </a:prstGeom>
          <a:noFill/>
        </p:spPr>
        <p:txBody>
          <a:bodyPr wrap="square">
            <a:spAutoFit/>
          </a:bodyPr>
          <a:lstStyle/>
          <a:p>
            <a:pPr algn="r" rtl="1"/>
            <a:r>
              <a:rPr lang="fa-IR" sz="2400" b="1" dirty="0">
                <a:cs typeface="B Titr" panose="00000700000000000000" pitchFamily="2" charset="-78"/>
              </a:rPr>
              <a:t>نمونۀ شبه نهایی تألیفی</a:t>
            </a:r>
            <a:endParaRPr lang="en-US" sz="2400" b="1" dirty="0">
              <a:cs typeface="B Titr" panose="00000700000000000000" pitchFamily="2" charset="-78"/>
            </a:endParaRPr>
          </a:p>
        </p:txBody>
      </p:sp>
      <p:sp>
        <p:nvSpPr>
          <p:cNvPr id="4" name="TextBox 3">
            <a:extLst>
              <a:ext uri="{FF2B5EF4-FFF2-40B4-BE49-F238E27FC236}">
                <a16:creationId xmlns:a16="http://schemas.microsoft.com/office/drawing/2014/main" id="{6AE06364-57A8-EB29-6166-C626A96FF364}"/>
              </a:ext>
            </a:extLst>
          </p:cNvPr>
          <p:cNvSpPr txBox="1"/>
          <p:nvPr/>
        </p:nvSpPr>
        <p:spPr>
          <a:xfrm>
            <a:off x="4304713" y="1752208"/>
            <a:ext cx="7241343" cy="1200329"/>
          </a:xfrm>
          <a:prstGeom prst="rect">
            <a:avLst/>
          </a:prstGeom>
          <a:noFill/>
        </p:spPr>
        <p:txBody>
          <a:bodyPr wrap="square">
            <a:spAutoFit/>
          </a:bodyPr>
          <a:lstStyle/>
          <a:p>
            <a:pPr algn="r" rtl="1"/>
            <a:r>
              <a:rPr kumimoji="0" lang="fa-IR" sz="2400" b="1" i="0" u="none" strike="noStrike" kern="1200" cap="none" spc="0" normalizeH="0" baseline="0" noProof="0" dirty="0">
                <a:ln>
                  <a:noFill/>
                </a:ln>
                <a:effectLst/>
                <a:uLnTx/>
                <a:uFillTx/>
                <a:latin typeface="Calibri" panose="020F0502020204030204"/>
                <a:ea typeface="+mn-ea"/>
                <a:cs typeface="B Nazanin" panose="00000400000000000000" pitchFamily="2" charset="-78"/>
              </a:rPr>
              <a:t>شاعر برای انتقال عاطفۀ خود به دیگران از .............. کمک می‌گیرد.</a:t>
            </a:r>
          </a:p>
          <a:p>
            <a:pPr algn="r" rtl="1"/>
            <a:endParaRPr lang="fa-IR" sz="2400" b="1" dirty="0">
              <a:latin typeface="Calibri" panose="020F0502020204030204"/>
              <a:cs typeface="B Nazanin" panose="00000400000000000000" pitchFamily="2" charset="-78"/>
            </a:endParaRPr>
          </a:p>
          <a:p>
            <a:pPr algn="r" rtl="1"/>
            <a:r>
              <a:rPr lang="fa-IR" sz="2400" b="1" dirty="0">
                <a:latin typeface="Calibri" panose="020F0502020204030204"/>
                <a:cs typeface="B Nazanin" panose="00000400000000000000" pitchFamily="2" charset="-78"/>
              </a:rPr>
              <a:t>پاسخ: زبان</a:t>
            </a:r>
            <a:endParaRPr lang="en-US" sz="2400" dirty="0"/>
          </a:p>
        </p:txBody>
      </p:sp>
      <p:sp>
        <p:nvSpPr>
          <p:cNvPr id="6" name="TextBox 5">
            <a:extLst>
              <a:ext uri="{FF2B5EF4-FFF2-40B4-BE49-F238E27FC236}">
                <a16:creationId xmlns:a16="http://schemas.microsoft.com/office/drawing/2014/main" id="{36276F90-8D7C-BE6D-E876-931C33060166}"/>
              </a:ext>
            </a:extLst>
          </p:cNvPr>
          <p:cNvSpPr txBox="1"/>
          <p:nvPr/>
        </p:nvSpPr>
        <p:spPr>
          <a:xfrm>
            <a:off x="8567224" y="1054574"/>
            <a:ext cx="3084341"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عبارت زیر را کامل کنید.</a:t>
            </a:r>
          </a:p>
        </p:txBody>
      </p:sp>
      <mc:AlternateContent xmlns:mc="http://schemas.openxmlformats.org/markup-compatibility/2006">
        <mc:Choice xmlns:p14="http://schemas.microsoft.com/office/powerpoint/2010/main" Requires="p14">
          <p:contentPart p14:bwMode="auto" r:id="rId2">
            <p14:nvContentPartPr>
              <p14:cNvPr id="3" name="Ink 2">
                <a:extLst>
                  <a:ext uri="{FF2B5EF4-FFF2-40B4-BE49-F238E27FC236}">
                    <a16:creationId xmlns:a16="http://schemas.microsoft.com/office/drawing/2014/main" id="{6D7C066E-017F-70AB-570D-AD0ED0D73ED1}"/>
                  </a:ext>
                </a:extLst>
              </p14:cNvPr>
              <p14:cNvContentPartPr/>
              <p14:nvPr/>
            </p14:nvContentPartPr>
            <p14:xfrm>
              <a:off x="10252440" y="3095280"/>
              <a:ext cx="501480" cy="19800"/>
            </p14:xfrm>
          </p:contentPart>
        </mc:Choice>
        <mc:Fallback>
          <p:pic>
            <p:nvPicPr>
              <p:cNvPr id="3" name="Ink 2">
                <a:extLst>
                  <a:ext uri="{FF2B5EF4-FFF2-40B4-BE49-F238E27FC236}">
                    <a16:creationId xmlns:a16="http://schemas.microsoft.com/office/drawing/2014/main" id="{6D7C066E-017F-70AB-570D-AD0ED0D73ED1}"/>
                  </a:ext>
                </a:extLst>
              </p:cNvPr>
              <p:cNvPicPr/>
              <p:nvPr/>
            </p:nvPicPr>
            <p:blipFill>
              <a:blip r:embed="rId3"/>
              <a:stretch>
                <a:fillRect/>
              </a:stretch>
            </p:blipFill>
            <p:spPr>
              <a:xfrm>
                <a:off x="10243080" y="3085920"/>
                <a:ext cx="520200" cy="38520"/>
              </a:xfrm>
              <a:prstGeom prst="rect">
                <a:avLst/>
              </a:prstGeom>
            </p:spPr>
          </p:pic>
        </mc:Fallback>
      </mc:AlternateContent>
    </p:spTree>
    <p:extLst>
      <p:ext uri="{BB962C8B-B14F-4D97-AF65-F5344CB8AC3E}">
        <p14:creationId xmlns:p14="http://schemas.microsoft.com/office/powerpoint/2010/main" val="14255314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87A3EF-2384-14E6-AA85-20AA614AFC33}"/>
              </a:ext>
            </a:extLst>
          </p:cNvPr>
          <p:cNvSpPr txBox="1"/>
          <p:nvPr/>
        </p:nvSpPr>
        <p:spPr>
          <a:xfrm>
            <a:off x="8440614" y="356940"/>
            <a:ext cx="3319975" cy="461665"/>
          </a:xfrm>
          <a:prstGeom prst="rect">
            <a:avLst/>
          </a:prstGeom>
          <a:noFill/>
        </p:spPr>
        <p:txBody>
          <a:bodyPr wrap="square">
            <a:spAutoFit/>
          </a:bodyPr>
          <a:lstStyle/>
          <a:p>
            <a:pPr algn="r" rtl="1"/>
            <a:r>
              <a:rPr lang="fa-IR" sz="2400" b="1" dirty="0">
                <a:cs typeface="B Titr" panose="00000700000000000000" pitchFamily="2" charset="-78"/>
              </a:rPr>
              <a:t>نمونۀ شبه نهایی تألیفی</a:t>
            </a:r>
            <a:endParaRPr lang="en-US" sz="2400" b="1" dirty="0">
              <a:cs typeface="B Titr" panose="00000700000000000000" pitchFamily="2" charset="-78"/>
            </a:endParaRPr>
          </a:p>
        </p:txBody>
      </p:sp>
      <p:sp>
        <p:nvSpPr>
          <p:cNvPr id="3" name="TextBox 2">
            <a:extLst>
              <a:ext uri="{FF2B5EF4-FFF2-40B4-BE49-F238E27FC236}">
                <a16:creationId xmlns:a16="http://schemas.microsoft.com/office/drawing/2014/main" id="{9E25486C-6265-0B57-8E8F-9BE39BB20676}"/>
              </a:ext>
            </a:extLst>
          </p:cNvPr>
          <p:cNvSpPr txBox="1"/>
          <p:nvPr/>
        </p:nvSpPr>
        <p:spPr>
          <a:xfrm>
            <a:off x="8567224" y="1054574"/>
            <a:ext cx="3084341"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عبارت زیر را کامل کنید.</a:t>
            </a:r>
          </a:p>
        </p:txBody>
      </p:sp>
      <p:sp>
        <p:nvSpPr>
          <p:cNvPr id="5" name="TextBox 4">
            <a:extLst>
              <a:ext uri="{FF2B5EF4-FFF2-40B4-BE49-F238E27FC236}">
                <a16:creationId xmlns:a16="http://schemas.microsoft.com/office/drawing/2014/main" id="{A5F3B94F-FAD0-36D4-8A5C-C7A9C05B00A6}"/>
              </a:ext>
            </a:extLst>
          </p:cNvPr>
          <p:cNvSpPr txBox="1"/>
          <p:nvPr/>
        </p:nvSpPr>
        <p:spPr>
          <a:xfrm>
            <a:off x="3766623" y="1765774"/>
            <a:ext cx="7993966" cy="1200329"/>
          </a:xfrm>
          <a:prstGeom prst="rect">
            <a:avLst/>
          </a:prstGeom>
          <a:noFill/>
        </p:spPr>
        <p:txBody>
          <a:bodyPr wrap="square">
            <a:spAutoFit/>
          </a:bodyPr>
          <a:lstStyle/>
          <a:p>
            <a:pPr algn="r" rtl="1"/>
            <a:r>
              <a:rPr kumimoji="0" lang="fa-IR" sz="2400" b="1" i="0" u="none" strike="noStrike" kern="1200" cap="none" spc="0" normalizeH="0" baseline="0" noProof="0" dirty="0">
                <a:ln>
                  <a:noFill/>
                </a:ln>
                <a:effectLst/>
                <a:uLnTx/>
                <a:uFillTx/>
                <a:latin typeface="Calibri" panose="020F0502020204030204"/>
                <a:ea typeface="+mn-ea"/>
                <a:cs typeface="B Nazanin" panose="00000400000000000000" pitchFamily="2" charset="-78"/>
              </a:rPr>
              <a:t>وزن و ...................، به انتقال بهتر احساس و عاطفه کمک می‌کند.</a:t>
            </a:r>
          </a:p>
          <a:p>
            <a:pPr algn="r" rtl="1"/>
            <a:endParaRPr lang="fa-IR" sz="2400" b="1" dirty="0">
              <a:latin typeface="Calibri" panose="020F0502020204030204"/>
              <a:cs typeface="B Nazanin" panose="00000400000000000000" pitchFamily="2" charset="-78"/>
            </a:endParaRPr>
          </a:p>
          <a:p>
            <a:pPr algn="r" rtl="1"/>
            <a:r>
              <a:rPr lang="fa-IR" sz="2400" b="1" dirty="0">
                <a:latin typeface="Calibri" panose="020F0502020204030204"/>
                <a:cs typeface="B Nazanin" panose="00000400000000000000" pitchFamily="2" charset="-78"/>
              </a:rPr>
              <a:t>پاسخ: آهنگ</a:t>
            </a:r>
            <a:endParaRPr lang="en-US" dirty="0"/>
          </a:p>
        </p:txBody>
      </p:sp>
      <mc:AlternateContent xmlns:mc="http://schemas.openxmlformats.org/markup-compatibility/2006">
        <mc:Choice xmlns:p14="http://schemas.microsoft.com/office/powerpoint/2010/main" Requires="p14">
          <p:contentPart p14:bwMode="auto" r:id="rId2">
            <p14:nvContentPartPr>
              <p14:cNvPr id="4" name="Ink 3">
                <a:extLst>
                  <a:ext uri="{FF2B5EF4-FFF2-40B4-BE49-F238E27FC236}">
                    <a16:creationId xmlns:a16="http://schemas.microsoft.com/office/drawing/2014/main" id="{D83055EA-9099-6102-B9D3-6F1D433BA767}"/>
                  </a:ext>
                </a:extLst>
              </p14:cNvPr>
              <p14:cNvContentPartPr/>
              <p14:nvPr/>
            </p14:nvContentPartPr>
            <p14:xfrm>
              <a:off x="10537920" y="2988720"/>
              <a:ext cx="427320" cy="50040"/>
            </p14:xfrm>
          </p:contentPart>
        </mc:Choice>
        <mc:Fallback>
          <p:pic>
            <p:nvPicPr>
              <p:cNvPr id="4" name="Ink 3">
                <a:extLst>
                  <a:ext uri="{FF2B5EF4-FFF2-40B4-BE49-F238E27FC236}">
                    <a16:creationId xmlns:a16="http://schemas.microsoft.com/office/drawing/2014/main" id="{D83055EA-9099-6102-B9D3-6F1D433BA767}"/>
                  </a:ext>
                </a:extLst>
              </p:cNvPr>
              <p:cNvPicPr/>
              <p:nvPr/>
            </p:nvPicPr>
            <p:blipFill>
              <a:blip r:embed="rId3"/>
              <a:stretch>
                <a:fillRect/>
              </a:stretch>
            </p:blipFill>
            <p:spPr>
              <a:xfrm>
                <a:off x="10528560" y="2979360"/>
                <a:ext cx="446040" cy="68760"/>
              </a:xfrm>
              <a:prstGeom prst="rect">
                <a:avLst/>
              </a:prstGeom>
            </p:spPr>
          </p:pic>
        </mc:Fallback>
      </mc:AlternateContent>
    </p:spTree>
    <p:extLst>
      <p:ext uri="{BB962C8B-B14F-4D97-AF65-F5344CB8AC3E}">
        <p14:creationId xmlns:p14="http://schemas.microsoft.com/office/powerpoint/2010/main" val="16617733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802ECF1-4396-35A7-3CBB-2788FE382B31}"/>
              </a:ext>
            </a:extLst>
          </p:cNvPr>
          <p:cNvSpPr txBox="1"/>
          <p:nvPr/>
        </p:nvSpPr>
        <p:spPr>
          <a:xfrm>
            <a:off x="8440614" y="356940"/>
            <a:ext cx="3319975" cy="461665"/>
          </a:xfrm>
          <a:prstGeom prst="rect">
            <a:avLst/>
          </a:prstGeom>
          <a:noFill/>
        </p:spPr>
        <p:txBody>
          <a:bodyPr wrap="square">
            <a:spAutoFit/>
          </a:bodyPr>
          <a:lstStyle/>
          <a:p>
            <a:pPr algn="r" rtl="1"/>
            <a:r>
              <a:rPr lang="fa-IR" sz="2400" b="1" dirty="0">
                <a:cs typeface="B Titr" panose="00000700000000000000" pitchFamily="2" charset="-78"/>
              </a:rPr>
              <a:t>نمونۀ شبه نهایی تألیفی</a:t>
            </a:r>
            <a:endParaRPr lang="en-US" sz="2400" b="1" dirty="0">
              <a:cs typeface="B Titr" panose="00000700000000000000" pitchFamily="2" charset="-78"/>
            </a:endParaRPr>
          </a:p>
        </p:txBody>
      </p:sp>
      <p:sp>
        <p:nvSpPr>
          <p:cNvPr id="3" name="TextBox 2">
            <a:extLst>
              <a:ext uri="{FF2B5EF4-FFF2-40B4-BE49-F238E27FC236}">
                <a16:creationId xmlns:a16="http://schemas.microsoft.com/office/drawing/2014/main" id="{A623C081-4CA8-2326-7E3E-0BCD649C3562}"/>
              </a:ext>
            </a:extLst>
          </p:cNvPr>
          <p:cNvSpPr txBox="1"/>
          <p:nvPr/>
        </p:nvSpPr>
        <p:spPr>
          <a:xfrm>
            <a:off x="8567224" y="1054574"/>
            <a:ext cx="3084341"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عبارت زیر را کامل کنید.</a:t>
            </a:r>
          </a:p>
        </p:txBody>
      </p:sp>
      <p:sp>
        <p:nvSpPr>
          <p:cNvPr id="5" name="TextBox 4">
            <a:extLst>
              <a:ext uri="{FF2B5EF4-FFF2-40B4-BE49-F238E27FC236}">
                <a16:creationId xmlns:a16="http://schemas.microsoft.com/office/drawing/2014/main" id="{CFE234AE-822E-B179-262F-98961E265E4E}"/>
              </a:ext>
            </a:extLst>
          </p:cNvPr>
          <p:cNvSpPr txBox="1"/>
          <p:nvPr/>
        </p:nvSpPr>
        <p:spPr>
          <a:xfrm>
            <a:off x="5518052" y="1873376"/>
            <a:ext cx="6098344" cy="1708160"/>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پس از عاطفه مهمترین و مؤثرترین عامل، </a:t>
            </a:r>
            <a:r>
              <a:rPr kumimoji="0" lang="fa-IR" sz="2400" b="1" i="0" u="none" strike="noStrike" kern="1200" cap="none" spc="0" normalizeH="0" baseline="0" noProof="0" dirty="0">
                <a:ln>
                  <a:noFill/>
                </a:ln>
                <a:solidFill>
                  <a:srgbClr val="FF0000"/>
                </a:solidFill>
                <a:effectLst/>
                <a:uLnTx/>
                <a:uFillTx/>
                <a:latin typeface="Calibri" panose="020F0502020204030204"/>
                <a:ea typeface="+mn-ea"/>
                <a:cs typeface="B Nazanin" panose="00000400000000000000" pitchFamily="2" charset="-78"/>
              </a:rPr>
              <a:t>...........</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است. </a:t>
            </a:r>
          </a:p>
          <a:p>
            <a:pPr marL="0" marR="0" lvl="0" indent="0" algn="r" defTabSz="914400" rtl="1" eaLnBrk="1" fontAlgn="auto" latinLnBrk="0" hangingPunct="1">
              <a:lnSpc>
                <a:spcPct val="150000"/>
              </a:lnSpc>
              <a:spcBef>
                <a:spcPts val="0"/>
              </a:spcBef>
              <a:spcAft>
                <a:spcPts val="0"/>
              </a:spcAft>
              <a:buClrTx/>
              <a:buSzTx/>
              <a:buFontTx/>
              <a:buNone/>
              <a:tabLst/>
              <a:defRPr/>
            </a:pPr>
            <a:endParaRPr lang="fa-IR" sz="2400" b="1" dirty="0">
              <a:solidFill>
                <a:prstClr val="black"/>
              </a:solidFill>
              <a:latin typeface="Calibri" panose="020F0502020204030204"/>
              <a:cs typeface="B Nazanin" panose="00000400000000000000" pitchFamily="2" charset="-78"/>
            </a:endParaRP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پاسخ: وزن</a:t>
            </a:r>
          </a:p>
        </p:txBody>
      </p:sp>
      <mc:AlternateContent xmlns:mc="http://schemas.openxmlformats.org/markup-compatibility/2006">
        <mc:Choice xmlns:p14="http://schemas.microsoft.com/office/powerpoint/2010/main" Requires="p14">
          <p:contentPart p14:bwMode="auto" r:id="rId2">
            <p14:nvContentPartPr>
              <p14:cNvPr id="4" name="Ink 3">
                <a:extLst>
                  <a:ext uri="{FF2B5EF4-FFF2-40B4-BE49-F238E27FC236}">
                    <a16:creationId xmlns:a16="http://schemas.microsoft.com/office/drawing/2014/main" id="{9541F488-3127-662E-534F-212A7265D73B}"/>
                  </a:ext>
                </a:extLst>
              </p14:cNvPr>
              <p14:cNvContentPartPr/>
              <p14:nvPr/>
            </p14:nvContentPartPr>
            <p14:xfrm>
              <a:off x="10415880" y="3611520"/>
              <a:ext cx="423000" cy="62280"/>
            </p14:xfrm>
          </p:contentPart>
        </mc:Choice>
        <mc:Fallback>
          <p:pic>
            <p:nvPicPr>
              <p:cNvPr id="4" name="Ink 3">
                <a:extLst>
                  <a:ext uri="{FF2B5EF4-FFF2-40B4-BE49-F238E27FC236}">
                    <a16:creationId xmlns:a16="http://schemas.microsoft.com/office/drawing/2014/main" id="{9541F488-3127-662E-534F-212A7265D73B}"/>
                  </a:ext>
                </a:extLst>
              </p:cNvPr>
              <p:cNvPicPr/>
              <p:nvPr/>
            </p:nvPicPr>
            <p:blipFill>
              <a:blip r:embed="rId3"/>
              <a:stretch>
                <a:fillRect/>
              </a:stretch>
            </p:blipFill>
            <p:spPr>
              <a:xfrm>
                <a:off x="10406520" y="3602160"/>
                <a:ext cx="441720" cy="81000"/>
              </a:xfrm>
              <a:prstGeom prst="rect">
                <a:avLst/>
              </a:prstGeom>
            </p:spPr>
          </p:pic>
        </mc:Fallback>
      </mc:AlternateContent>
    </p:spTree>
    <p:extLst>
      <p:ext uri="{BB962C8B-B14F-4D97-AF65-F5344CB8AC3E}">
        <p14:creationId xmlns:p14="http://schemas.microsoft.com/office/powerpoint/2010/main" val="11167180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DE4D28F-24A3-7D91-3846-09E050732842}"/>
              </a:ext>
            </a:extLst>
          </p:cNvPr>
          <p:cNvSpPr txBox="1"/>
          <p:nvPr/>
        </p:nvSpPr>
        <p:spPr>
          <a:xfrm>
            <a:off x="8440614" y="356940"/>
            <a:ext cx="3319975" cy="461665"/>
          </a:xfrm>
          <a:prstGeom prst="rect">
            <a:avLst/>
          </a:prstGeom>
          <a:noFill/>
        </p:spPr>
        <p:txBody>
          <a:bodyPr wrap="square">
            <a:spAutoFit/>
          </a:bodyPr>
          <a:lstStyle/>
          <a:p>
            <a:pPr algn="r" rtl="1"/>
            <a:r>
              <a:rPr lang="fa-IR" sz="2400" b="1" dirty="0">
                <a:cs typeface="B Titr" panose="00000700000000000000" pitchFamily="2" charset="-78"/>
              </a:rPr>
              <a:t>نمونۀ شبه نهایی تألیفی</a:t>
            </a:r>
            <a:endParaRPr lang="en-US" sz="2400" b="1" dirty="0">
              <a:cs typeface="B Titr" panose="00000700000000000000" pitchFamily="2" charset="-78"/>
            </a:endParaRPr>
          </a:p>
        </p:txBody>
      </p:sp>
      <p:sp>
        <p:nvSpPr>
          <p:cNvPr id="3" name="TextBox 2">
            <a:extLst>
              <a:ext uri="{FF2B5EF4-FFF2-40B4-BE49-F238E27FC236}">
                <a16:creationId xmlns:a16="http://schemas.microsoft.com/office/drawing/2014/main" id="{9B4C95EC-78D2-D1E9-0BA2-0C9026A05D85}"/>
              </a:ext>
            </a:extLst>
          </p:cNvPr>
          <p:cNvSpPr txBox="1"/>
          <p:nvPr/>
        </p:nvSpPr>
        <p:spPr>
          <a:xfrm>
            <a:off x="5331656" y="1054574"/>
            <a:ext cx="6319910"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واژۀ مناسب را از داخل کمانک انتخاب کنید.</a:t>
            </a:r>
          </a:p>
        </p:txBody>
      </p:sp>
      <p:sp>
        <p:nvSpPr>
          <p:cNvPr id="5" name="TextBox 4">
            <a:extLst>
              <a:ext uri="{FF2B5EF4-FFF2-40B4-BE49-F238E27FC236}">
                <a16:creationId xmlns:a16="http://schemas.microsoft.com/office/drawing/2014/main" id="{3FF75EAC-7946-3E64-B353-FEC9AFE8BEB5}"/>
              </a:ext>
            </a:extLst>
          </p:cNvPr>
          <p:cNvSpPr txBox="1"/>
          <p:nvPr/>
        </p:nvSpPr>
        <p:spPr>
          <a:xfrm>
            <a:off x="3179298" y="1752208"/>
            <a:ext cx="8310488"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ادراکی است که  از احساس نظم حاصل می شود. (عاطفه / وزن)</a:t>
            </a:r>
          </a:p>
        </p:txBody>
      </p:sp>
      <mc:AlternateContent xmlns:mc="http://schemas.openxmlformats.org/markup-compatibility/2006">
        <mc:Choice xmlns:p14="http://schemas.microsoft.com/office/powerpoint/2010/main" Requires="p14">
          <p:contentPart p14:bwMode="auto" r:id="rId2">
            <p14:nvContentPartPr>
              <p14:cNvPr id="4" name="Ink 3">
                <a:extLst>
                  <a:ext uri="{FF2B5EF4-FFF2-40B4-BE49-F238E27FC236}">
                    <a16:creationId xmlns:a16="http://schemas.microsoft.com/office/drawing/2014/main" id="{C6984922-7C62-4B88-F3B4-926985DC2A7B}"/>
                  </a:ext>
                </a:extLst>
              </p14:cNvPr>
              <p14:cNvContentPartPr/>
              <p14:nvPr/>
            </p14:nvContentPartPr>
            <p14:xfrm>
              <a:off x="5025240" y="2216880"/>
              <a:ext cx="503640" cy="25560"/>
            </p14:xfrm>
          </p:contentPart>
        </mc:Choice>
        <mc:Fallback>
          <p:pic>
            <p:nvPicPr>
              <p:cNvPr id="4" name="Ink 3">
                <a:extLst>
                  <a:ext uri="{FF2B5EF4-FFF2-40B4-BE49-F238E27FC236}">
                    <a16:creationId xmlns:a16="http://schemas.microsoft.com/office/drawing/2014/main" id="{C6984922-7C62-4B88-F3B4-926985DC2A7B}"/>
                  </a:ext>
                </a:extLst>
              </p:cNvPr>
              <p:cNvPicPr/>
              <p:nvPr/>
            </p:nvPicPr>
            <p:blipFill>
              <a:blip r:embed="rId3"/>
              <a:stretch>
                <a:fillRect/>
              </a:stretch>
            </p:blipFill>
            <p:spPr>
              <a:xfrm>
                <a:off x="5015880" y="2207520"/>
                <a:ext cx="522360" cy="44280"/>
              </a:xfrm>
              <a:prstGeom prst="rect">
                <a:avLst/>
              </a:prstGeom>
            </p:spPr>
          </p:pic>
        </mc:Fallback>
      </mc:AlternateContent>
    </p:spTree>
    <p:extLst>
      <p:ext uri="{BB962C8B-B14F-4D97-AF65-F5344CB8AC3E}">
        <p14:creationId xmlns:p14="http://schemas.microsoft.com/office/powerpoint/2010/main" val="31094964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C633D4B-EC60-9054-5167-C1B97E95692D}"/>
              </a:ext>
            </a:extLst>
          </p:cNvPr>
          <p:cNvSpPr txBox="1"/>
          <p:nvPr/>
        </p:nvSpPr>
        <p:spPr>
          <a:xfrm>
            <a:off x="1997612" y="1054572"/>
            <a:ext cx="9639887"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واژۀ مناسب را از داخل کمانک انتخاب کنید.</a:t>
            </a:r>
          </a:p>
        </p:txBody>
      </p:sp>
      <p:sp>
        <p:nvSpPr>
          <p:cNvPr id="3" name="TextBox 2">
            <a:extLst>
              <a:ext uri="{FF2B5EF4-FFF2-40B4-BE49-F238E27FC236}">
                <a16:creationId xmlns:a16="http://schemas.microsoft.com/office/drawing/2014/main" id="{F56FFAD1-40F5-9FC3-9277-1A0692A65986}"/>
              </a:ext>
            </a:extLst>
          </p:cNvPr>
          <p:cNvSpPr txBox="1"/>
          <p:nvPr/>
        </p:nvSpPr>
        <p:spPr>
          <a:xfrm>
            <a:off x="8440614" y="356940"/>
            <a:ext cx="3319975" cy="461665"/>
          </a:xfrm>
          <a:prstGeom prst="rect">
            <a:avLst/>
          </a:prstGeom>
          <a:noFill/>
        </p:spPr>
        <p:txBody>
          <a:bodyPr wrap="square">
            <a:spAutoFit/>
          </a:bodyPr>
          <a:lstStyle/>
          <a:p>
            <a:pPr algn="r" rtl="1"/>
            <a:r>
              <a:rPr lang="fa-IR" sz="2400" b="1" dirty="0">
                <a:cs typeface="B Titr" panose="00000700000000000000" pitchFamily="2" charset="-78"/>
              </a:rPr>
              <a:t>نمونۀ شبه نهایی تألیفی</a:t>
            </a:r>
            <a:endParaRPr lang="en-US" sz="2400" b="1" dirty="0">
              <a:cs typeface="B Titr" panose="00000700000000000000" pitchFamily="2" charset="-78"/>
            </a:endParaRPr>
          </a:p>
        </p:txBody>
      </p:sp>
      <p:sp>
        <p:nvSpPr>
          <p:cNvPr id="5" name="TextBox 4">
            <a:extLst>
              <a:ext uri="{FF2B5EF4-FFF2-40B4-BE49-F238E27FC236}">
                <a16:creationId xmlns:a16="http://schemas.microsoft.com/office/drawing/2014/main" id="{E2ECFB7D-52A2-FC9E-AB53-E2FF6EAFC693}"/>
              </a:ext>
            </a:extLst>
          </p:cNvPr>
          <p:cNvSpPr txBox="1"/>
          <p:nvPr/>
        </p:nvSpPr>
        <p:spPr>
          <a:xfrm>
            <a:off x="1280161" y="1997111"/>
            <a:ext cx="10480428" cy="461665"/>
          </a:xfrm>
          <a:prstGeom prst="rect">
            <a:avLst/>
          </a:prstGeom>
          <a:noFill/>
        </p:spPr>
        <p:txBody>
          <a:bodyPr wrap="square">
            <a:spAutoFit/>
          </a:bodyPr>
          <a:lstStyle/>
          <a:p>
            <a:pPr algn="r" rtl="1"/>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امری حسی است و بیرون از ذهن کسی که آن را در  می یابد، وجود ندارد. (وزن / احساس)</a:t>
            </a:r>
            <a:endParaRPr lang="en-US" dirty="0"/>
          </a:p>
        </p:txBody>
      </p:sp>
      <mc:AlternateContent xmlns:mc="http://schemas.openxmlformats.org/markup-compatibility/2006">
        <mc:Choice xmlns:p14="http://schemas.microsoft.com/office/powerpoint/2010/main" Requires="p14">
          <p:contentPart p14:bwMode="auto" r:id="rId2">
            <p14:nvContentPartPr>
              <p14:cNvPr id="4" name="Ink 3">
                <a:extLst>
                  <a:ext uri="{FF2B5EF4-FFF2-40B4-BE49-F238E27FC236}">
                    <a16:creationId xmlns:a16="http://schemas.microsoft.com/office/drawing/2014/main" id="{EDB5913E-338B-9CA6-3B90-24D721BFB81B}"/>
                  </a:ext>
                </a:extLst>
              </p14:cNvPr>
              <p14:cNvContentPartPr/>
              <p14:nvPr/>
            </p14:nvContentPartPr>
            <p14:xfrm>
              <a:off x="3709440" y="2514600"/>
              <a:ext cx="364320" cy="25560"/>
            </p14:xfrm>
          </p:contentPart>
        </mc:Choice>
        <mc:Fallback>
          <p:pic>
            <p:nvPicPr>
              <p:cNvPr id="4" name="Ink 3">
                <a:extLst>
                  <a:ext uri="{FF2B5EF4-FFF2-40B4-BE49-F238E27FC236}">
                    <a16:creationId xmlns:a16="http://schemas.microsoft.com/office/drawing/2014/main" id="{EDB5913E-338B-9CA6-3B90-24D721BFB81B}"/>
                  </a:ext>
                </a:extLst>
              </p:cNvPr>
              <p:cNvPicPr/>
              <p:nvPr/>
            </p:nvPicPr>
            <p:blipFill>
              <a:blip r:embed="rId3"/>
              <a:stretch>
                <a:fillRect/>
              </a:stretch>
            </p:blipFill>
            <p:spPr>
              <a:xfrm>
                <a:off x="3700080" y="2505240"/>
                <a:ext cx="383040" cy="44280"/>
              </a:xfrm>
              <a:prstGeom prst="rect">
                <a:avLst/>
              </a:prstGeom>
            </p:spPr>
          </p:pic>
        </mc:Fallback>
      </mc:AlternateContent>
    </p:spTree>
    <p:extLst>
      <p:ext uri="{BB962C8B-B14F-4D97-AF65-F5344CB8AC3E}">
        <p14:creationId xmlns:p14="http://schemas.microsoft.com/office/powerpoint/2010/main" val="38293087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DB7D48A-C6A4-E47A-2C4E-89266624BD50}"/>
              </a:ext>
            </a:extLst>
          </p:cNvPr>
          <p:cNvSpPr txBox="1"/>
          <p:nvPr/>
        </p:nvSpPr>
        <p:spPr>
          <a:xfrm>
            <a:off x="8454683" y="356940"/>
            <a:ext cx="3305907" cy="461665"/>
          </a:xfrm>
          <a:prstGeom prst="rect">
            <a:avLst/>
          </a:prstGeom>
          <a:noFill/>
        </p:spPr>
        <p:txBody>
          <a:bodyPr wrap="square">
            <a:spAutoFit/>
          </a:bodyPr>
          <a:lstStyle/>
          <a:p>
            <a:pPr algn="r" rtl="1"/>
            <a:r>
              <a:rPr lang="fa-IR" sz="2400" b="1" dirty="0">
                <a:cs typeface="B Titr" panose="00000700000000000000" pitchFamily="2" charset="-78"/>
              </a:rPr>
              <a:t>نمونۀ هماهنگ شهر تهران</a:t>
            </a:r>
            <a:endParaRPr lang="en-US" sz="2400" b="1" dirty="0">
              <a:cs typeface="B Titr" panose="00000700000000000000" pitchFamily="2" charset="-78"/>
            </a:endParaRPr>
          </a:p>
        </p:txBody>
      </p:sp>
      <p:sp>
        <p:nvSpPr>
          <p:cNvPr id="4" name="TextBox 3">
            <a:extLst>
              <a:ext uri="{FF2B5EF4-FFF2-40B4-BE49-F238E27FC236}">
                <a16:creationId xmlns:a16="http://schemas.microsoft.com/office/drawing/2014/main" id="{8CC09339-6916-918B-E256-012BD64B4CAF}"/>
              </a:ext>
            </a:extLst>
          </p:cNvPr>
          <p:cNvSpPr txBox="1"/>
          <p:nvPr/>
        </p:nvSpPr>
        <p:spPr>
          <a:xfrm>
            <a:off x="609600" y="1322254"/>
            <a:ext cx="10972799" cy="3913059"/>
          </a:xfrm>
          <a:prstGeom prst="rect">
            <a:avLst/>
          </a:prstGeom>
          <a:noFill/>
        </p:spPr>
        <p:txBody>
          <a:bodyPr wrap="square">
            <a:spAutoFit/>
          </a:bodyPr>
          <a:lstStyle/>
          <a:p>
            <a:pPr algn="r" rtl="1">
              <a:lnSpc>
                <a:spcPct val="150000"/>
              </a:lnSpc>
            </a:pPr>
            <a:r>
              <a:rPr lang="fa-IR" sz="2400" b="1" dirty="0">
                <a:cs typeface="B Nazanin" panose="00000400000000000000" pitchFamily="2" charset="-78"/>
              </a:rPr>
              <a:t>برای خواندن هريک از ابيات زير، کدام لحن ِ روبه رو،مناسب تر است؟(حماسي، روايي- داستاني ، طنز،اندرزی) 0/75							اسفند 402</a:t>
            </a:r>
          </a:p>
          <a:p>
            <a:pPr algn="r" rtl="1">
              <a:lnSpc>
                <a:spcPct val="150000"/>
              </a:lnSpc>
            </a:pPr>
            <a:r>
              <a:rPr lang="fa-IR" sz="2400" b="1" dirty="0">
                <a:cs typeface="B Nazanin" panose="00000400000000000000" pitchFamily="2" charset="-78"/>
              </a:rPr>
              <a:t> الف) به جمشيد بر ،تيره گون گشت روز 	همي کاست زو فرّ گيتي فروز</a:t>
            </a:r>
          </a:p>
          <a:p>
            <a:pPr algn="r" rtl="1">
              <a:lnSpc>
                <a:spcPct val="150000"/>
              </a:lnSpc>
            </a:pPr>
            <a:r>
              <a:rPr lang="fa-IR" sz="2400" b="1" dirty="0">
                <a:cs typeface="B Nazanin" panose="00000400000000000000" pitchFamily="2" charset="-78"/>
              </a:rPr>
              <a:t>ب) شبي ياد دارم که چشمم نخـفـت 	شنيدم که پروانه با شمع گـفت </a:t>
            </a:r>
          </a:p>
          <a:p>
            <a:pPr algn="r" rtl="1">
              <a:lnSpc>
                <a:spcPct val="150000"/>
              </a:lnSpc>
            </a:pPr>
            <a:r>
              <a:rPr lang="fa-IR" sz="2400" b="1" dirty="0">
                <a:cs typeface="B Nazanin" panose="00000400000000000000" pitchFamily="2" charset="-78"/>
              </a:rPr>
              <a:t>پ)حريص و جهان سوز و سرکش مباش 	ز خاک آفريدندت، آتش مباش</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پاسخ: الف: حماسی	ب) داستانی	پ) اندرزی</a:t>
            </a:r>
            <a:endParaRPr lang="en-US" sz="2400" b="1" dirty="0">
              <a:cs typeface="B Nazanin" panose="00000400000000000000" pitchFamily="2" charset="-78"/>
            </a:endParaRPr>
          </a:p>
        </p:txBody>
      </p:sp>
      <mc:AlternateContent xmlns:mc="http://schemas.openxmlformats.org/markup-compatibility/2006">
        <mc:Choice xmlns:p14="http://schemas.microsoft.com/office/powerpoint/2010/main" Requires="p14">
          <p:contentPart p14:bwMode="auto" r:id="rId2">
            <p14:nvContentPartPr>
              <p14:cNvPr id="3" name="Ink 2">
                <a:extLst>
                  <a:ext uri="{FF2B5EF4-FFF2-40B4-BE49-F238E27FC236}">
                    <a16:creationId xmlns:a16="http://schemas.microsoft.com/office/drawing/2014/main" id="{25B04661-4A0C-0A09-3DC8-37B4ED32900A}"/>
                  </a:ext>
                </a:extLst>
              </p14:cNvPr>
              <p14:cNvContentPartPr/>
              <p14:nvPr/>
            </p14:nvContentPartPr>
            <p14:xfrm>
              <a:off x="2090880" y="1919520"/>
              <a:ext cx="9380880" cy="3437280"/>
            </p14:xfrm>
          </p:contentPart>
        </mc:Choice>
        <mc:Fallback>
          <p:pic>
            <p:nvPicPr>
              <p:cNvPr id="3" name="Ink 2">
                <a:extLst>
                  <a:ext uri="{FF2B5EF4-FFF2-40B4-BE49-F238E27FC236}">
                    <a16:creationId xmlns:a16="http://schemas.microsoft.com/office/drawing/2014/main" id="{25B04661-4A0C-0A09-3DC8-37B4ED32900A}"/>
                  </a:ext>
                </a:extLst>
              </p:cNvPr>
              <p:cNvPicPr/>
              <p:nvPr/>
            </p:nvPicPr>
            <p:blipFill>
              <a:blip r:embed="rId3"/>
              <a:stretch>
                <a:fillRect/>
              </a:stretch>
            </p:blipFill>
            <p:spPr>
              <a:xfrm>
                <a:off x="2081520" y="1910160"/>
                <a:ext cx="9399600" cy="3456000"/>
              </a:xfrm>
              <a:prstGeom prst="rect">
                <a:avLst/>
              </a:prstGeom>
            </p:spPr>
          </p:pic>
        </mc:Fallback>
      </mc:AlternateContent>
    </p:spTree>
    <p:extLst>
      <p:ext uri="{BB962C8B-B14F-4D97-AF65-F5344CB8AC3E}">
        <p14:creationId xmlns:p14="http://schemas.microsoft.com/office/powerpoint/2010/main" val="2143684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4BF5E27-4BD5-30C4-DF22-AC302BC319E2}"/>
              </a:ext>
            </a:extLst>
          </p:cNvPr>
          <p:cNvSpPr txBox="1"/>
          <p:nvPr/>
        </p:nvSpPr>
        <p:spPr>
          <a:xfrm>
            <a:off x="10159218" y="356940"/>
            <a:ext cx="1601372" cy="461665"/>
          </a:xfrm>
          <a:prstGeom prst="rect">
            <a:avLst/>
          </a:prstGeom>
          <a:noFill/>
        </p:spPr>
        <p:txBody>
          <a:bodyPr wrap="square">
            <a:spAutoFit/>
          </a:bodyPr>
          <a:lstStyle/>
          <a:p>
            <a:pPr algn="r" rtl="1"/>
            <a:r>
              <a:rPr lang="fa-IR" sz="2400" b="1" dirty="0">
                <a:cs typeface="B Titr" panose="00000700000000000000" pitchFamily="2" charset="-78"/>
              </a:rPr>
              <a:t>نمونۀ نهایی</a:t>
            </a:r>
            <a:endParaRPr lang="en-US" sz="2400" b="1" dirty="0">
              <a:cs typeface="B Titr" panose="00000700000000000000" pitchFamily="2" charset="-78"/>
            </a:endParaRPr>
          </a:p>
        </p:txBody>
      </p:sp>
      <p:sp>
        <p:nvSpPr>
          <p:cNvPr id="4" name="TextBox 3">
            <a:extLst>
              <a:ext uri="{FF2B5EF4-FFF2-40B4-BE49-F238E27FC236}">
                <a16:creationId xmlns:a16="http://schemas.microsoft.com/office/drawing/2014/main" id="{EC83BFEC-D661-B766-9C40-0C11D4BD1514}"/>
              </a:ext>
            </a:extLst>
          </p:cNvPr>
          <p:cNvSpPr txBox="1"/>
          <p:nvPr/>
        </p:nvSpPr>
        <p:spPr>
          <a:xfrm>
            <a:off x="951910" y="1512668"/>
            <a:ext cx="11015002" cy="294356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چه عواملي بر قدرت اثرگذاری بيت زير افزوده است؟ 0/5			اسفند 402</a:t>
            </a:r>
          </a:p>
          <a:p>
            <a:pPr algn="r" rtl="1">
              <a:lnSpc>
                <a:spcPct val="200000"/>
              </a:lnSpc>
            </a:pPr>
            <a:r>
              <a:rPr lang="fa-IR" sz="2400" b="1" dirty="0">
                <a:cs typeface="B Nazanin" panose="00000400000000000000" pitchFamily="2" charset="-78"/>
              </a:rPr>
              <a:t>گفت که سرمست نه‌ای، رو که از اين دست نه‌ای	 رفتم و سرمست شدم وز طرب آکنده شدم (مولوی)</a:t>
            </a: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پاسخ: تناسب و همسويی وزن و عاطفه </a:t>
            </a:r>
            <a:endParaRPr lang="en-US" sz="2400" b="1" dirty="0">
              <a:cs typeface="B Nazanin" panose="00000400000000000000" pitchFamily="2" charset="-78"/>
            </a:endParaRPr>
          </a:p>
        </p:txBody>
      </p:sp>
      <mc:AlternateContent xmlns:mc="http://schemas.openxmlformats.org/markup-compatibility/2006">
        <mc:Choice xmlns:p14="http://schemas.microsoft.com/office/powerpoint/2010/main" Requires="p14">
          <p:contentPart p14:bwMode="auto" r:id="rId2">
            <p14:nvContentPartPr>
              <p14:cNvPr id="3" name="Ink 2">
                <a:extLst>
                  <a:ext uri="{FF2B5EF4-FFF2-40B4-BE49-F238E27FC236}">
                    <a16:creationId xmlns:a16="http://schemas.microsoft.com/office/drawing/2014/main" id="{8646032B-2387-3B9F-0A44-A38E1F07D3A8}"/>
                  </a:ext>
                </a:extLst>
              </p14:cNvPr>
              <p14:cNvContentPartPr/>
              <p14:nvPr/>
            </p14:nvContentPartPr>
            <p14:xfrm>
              <a:off x="2064240" y="3087000"/>
              <a:ext cx="9048960" cy="1562760"/>
            </p14:xfrm>
          </p:contentPart>
        </mc:Choice>
        <mc:Fallback>
          <p:pic>
            <p:nvPicPr>
              <p:cNvPr id="3" name="Ink 2">
                <a:extLst>
                  <a:ext uri="{FF2B5EF4-FFF2-40B4-BE49-F238E27FC236}">
                    <a16:creationId xmlns:a16="http://schemas.microsoft.com/office/drawing/2014/main" id="{8646032B-2387-3B9F-0A44-A38E1F07D3A8}"/>
                  </a:ext>
                </a:extLst>
              </p:cNvPr>
              <p:cNvPicPr/>
              <p:nvPr/>
            </p:nvPicPr>
            <p:blipFill>
              <a:blip r:embed="rId3"/>
              <a:stretch>
                <a:fillRect/>
              </a:stretch>
            </p:blipFill>
            <p:spPr>
              <a:xfrm>
                <a:off x="2054880" y="3077640"/>
                <a:ext cx="9067680" cy="1581480"/>
              </a:xfrm>
              <a:prstGeom prst="rect">
                <a:avLst/>
              </a:prstGeom>
            </p:spPr>
          </p:pic>
        </mc:Fallback>
      </mc:AlternateContent>
    </p:spTree>
    <p:extLst>
      <p:ext uri="{BB962C8B-B14F-4D97-AF65-F5344CB8AC3E}">
        <p14:creationId xmlns:p14="http://schemas.microsoft.com/office/powerpoint/2010/main" val="674478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E4E072F-87FF-D6A3-6E90-12852275ADA2}"/>
              </a:ext>
            </a:extLst>
          </p:cNvPr>
          <p:cNvSpPr txBox="1"/>
          <p:nvPr/>
        </p:nvSpPr>
        <p:spPr>
          <a:xfrm>
            <a:off x="970671" y="1404482"/>
            <a:ext cx="10789919" cy="3699474"/>
          </a:xfrm>
          <a:prstGeom prst="rect">
            <a:avLst/>
          </a:prstGeom>
          <a:noFill/>
        </p:spPr>
        <p:txBody>
          <a:bodyPr wrap="square">
            <a:spAutoFit/>
          </a:bodyPr>
          <a:lstStyle/>
          <a:p>
            <a:pPr algn="r" rtl="1">
              <a:lnSpc>
                <a:spcPct val="200000"/>
              </a:lnSpc>
            </a:pPr>
            <a:r>
              <a:rPr lang="fa-IR" sz="2000" b="1" dirty="0">
                <a:cs typeface="B Nazanin" panose="00000400000000000000" pitchFamily="2" charset="-78"/>
              </a:rPr>
              <a:t>كدام‌يك از ابيات زير از وزن شورآفرين و شاد برخوردار است؟ 0/25		خرداد 403</a:t>
            </a:r>
          </a:p>
          <a:p>
            <a:pPr algn="r" rtl="1">
              <a:lnSpc>
                <a:spcPct val="200000"/>
              </a:lnSpc>
            </a:pPr>
            <a:r>
              <a:rPr lang="fa-IR" sz="2000" b="1" dirty="0">
                <a:cs typeface="B Nazanin" panose="00000400000000000000" pitchFamily="2" charset="-78"/>
              </a:rPr>
              <a:t>الف) اي ساربان،آهسته ران كارام جانم مي‌رود 	وان دل كه باخودداشتم با دلستانم مي‌رود </a:t>
            </a:r>
          </a:p>
          <a:p>
            <a:pPr algn="r" rtl="1">
              <a:lnSpc>
                <a:spcPct val="200000"/>
              </a:lnSpc>
            </a:pPr>
            <a:r>
              <a:rPr lang="fa-IR" sz="2000" b="1" dirty="0">
                <a:cs typeface="B Nazanin" panose="00000400000000000000" pitchFamily="2" charset="-78"/>
              </a:rPr>
              <a:t>ب)تا بـه كــرم خــرده نـگـيري كـه مـن	 غــايــبم از ذوق حــضــور اي صنـم</a:t>
            </a:r>
          </a:p>
          <a:p>
            <a:pPr algn="r" rtl="1">
              <a:lnSpc>
                <a:spcPct val="200000"/>
              </a:lnSpc>
            </a:pPr>
            <a:r>
              <a:rPr lang="fa-IR" sz="2000" b="1" dirty="0">
                <a:cs typeface="B Nazanin" panose="00000400000000000000" pitchFamily="2" charset="-78"/>
              </a:rPr>
              <a:t> ج) بـر آمــد خــروش سـپــاه از دوروي جـهـان شــد پــر ازمـردمجـنگجوي</a:t>
            </a:r>
          </a:p>
          <a:p>
            <a:pPr algn="r" rtl="1">
              <a:lnSpc>
                <a:spcPct val="200000"/>
              </a:lnSpc>
            </a:pPr>
            <a:endParaRPr lang="fa-IR" sz="2000" b="1" dirty="0">
              <a:cs typeface="B Nazanin" panose="00000400000000000000" pitchFamily="2" charset="-78"/>
            </a:endParaRPr>
          </a:p>
          <a:p>
            <a:pPr algn="r" rtl="1">
              <a:lnSpc>
                <a:spcPct val="200000"/>
              </a:lnSpc>
            </a:pPr>
            <a:r>
              <a:rPr lang="fa-IR" sz="2000" b="1" dirty="0">
                <a:cs typeface="B Nazanin" panose="00000400000000000000" pitchFamily="2" charset="-78"/>
              </a:rPr>
              <a:t>پاسخ: ب 0/25 (وزن شعر شاد و شورانگیز و متناسب با عاطفۀ موحود در شعر است.)</a:t>
            </a:r>
            <a:endParaRPr lang="en-US" sz="2000" b="1" dirty="0">
              <a:cs typeface="B Nazanin" panose="00000400000000000000" pitchFamily="2" charset="-78"/>
            </a:endParaRPr>
          </a:p>
        </p:txBody>
      </p:sp>
      <p:sp>
        <p:nvSpPr>
          <p:cNvPr id="7" name="TextBox 6">
            <a:extLst>
              <a:ext uri="{FF2B5EF4-FFF2-40B4-BE49-F238E27FC236}">
                <a16:creationId xmlns:a16="http://schemas.microsoft.com/office/drawing/2014/main" id="{1B18D0EF-4D2F-1A2C-EAA2-DF1AC78E5AD0}"/>
              </a:ext>
            </a:extLst>
          </p:cNvPr>
          <p:cNvSpPr txBox="1"/>
          <p:nvPr/>
        </p:nvSpPr>
        <p:spPr>
          <a:xfrm>
            <a:off x="10159218" y="356940"/>
            <a:ext cx="1601372" cy="461665"/>
          </a:xfrm>
          <a:prstGeom prst="rect">
            <a:avLst/>
          </a:prstGeom>
          <a:noFill/>
        </p:spPr>
        <p:txBody>
          <a:bodyPr wrap="square">
            <a:spAutoFit/>
          </a:bodyPr>
          <a:lstStyle/>
          <a:p>
            <a:pPr algn="r" rtl="1"/>
            <a:r>
              <a:rPr lang="fa-IR" sz="2400" b="1" dirty="0">
                <a:cs typeface="B Titr" panose="00000700000000000000" pitchFamily="2" charset="-78"/>
              </a:rPr>
              <a:t>نمونۀ نهایی</a:t>
            </a:r>
            <a:endParaRPr lang="en-US" sz="2400" b="1" dirty="0">
              <a:cs typeface="B Titr" panose="00000700000000000000" pitchFamily="2" charset="-78"/>
            </a:endParaRPr>
          </a:p>
        </p:txBody>
      </p:sp>
      <mc:AlternateContent xmlns:mc="http://schemas.openxmlformats.org/markup-compatibility/2006">
        <mc:Choice xmlns:p14="http://schemas.microsoft.com/office/powerpoint/2010/main" Requires="p14">
          <p:contentPart p14:bwMode="auto" r:id="rId2">
            <p14:nvContentPartPr>
              <p14:cNvPr id="2" name="Ink 1">
                <a:extLst>
                  <a:ext uri="{FF2B5EF4-FFF2-40B4-BE49-F238E27FC236}">
                    <a16:creationId xmlns:a16="http://schemas.microsoft.com/office/drawing/2014/main" id="{E60F95CC-B8CF-5DB4-DD07-0B3AFB351225}"/>
                  </a:ext>
                </a:extLst>
              </p14:cNvPr>
              <p14:cNvContentPartPr/>
              <p14:nvPr/>
            </p14:nvContentPartPr>
            <p14:xfrm>
              <a:off x="959400" y="2043360"/>
              <a:ext cx="4446360" cy="2003400"/>
            </p14:xfrm>
          </p:contentPart>
        </mc:Choice>
        <mc:Fallback>
          <p:pic>
            <p:nvPicPr>
              <p:cNvPr id="2" name="Ink 1">
                <a:extLst>
                  <a:ext uri="{FF2B5EF4-FFF2-40B4-BE49-F238E27FC236}">
                    <a16:creationId xmlns:a16="http://schemas.microsoft.com/office/drawing/2014/main" id="{E60F95CC-B8CF-5DB4-DD07-0B3AFB351225}"/>
                  </a:ext>
                </a:extLst>
              </p:cNvPr>
              <p:cNvPicPr/>
              <p:nvPr/>
            </p:nvPicPr>
            <p:blipFill>
              <a:blip r:embed="rId3"/>
              <a:stretch>
                <a:fillRect/>
              </a:stretch>
            </p:blipFill>
            <p:spPr>
              <a:xfrm>
                <a:off x="950040" y="2034000"/>
                <a:ext cx="4465080" cy="2022120"/>
              </a:xfrm>
              <a:prstGeom prst="rect">
                <a:avLst/>
              </a:prstGeom>
            </p:spPr>
          </p:pic>
        </mc:Fallback>
      </mc:AlternateContent>
    </p:spTree>
    <p:extLst>
      <p:ext uri="{BB962C8B-B14F-4D97-AF65-F5344CB8AC3E}">
        <p14:creationId xmlns:p14="http://schemas.microsoft.com/office/powerpoint/2010/main" val="41336822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C37F273-898B-DC9C-3199-FD938D6389D5}"/>
              </a:ext>
            </a:extLst>
          </p:cNvPr>
          <p:cNvSpPr txBox="1"/>
          <p:nvPr/>
        </p:nvSpPr>
        <p:spPr>
          <a:xfrm>
            <a:off x="8440614" y="356940"/>
            <a:ext cx="3319975" cy="461665"/>
          </a:xfrm>
          <a:prstGeom prst="rect">
            <a:avLst/>
          </a:prstGeom>
          <a:noFill/>
        </p:spPr>
        <p:txBody>
          <a:bodyPr wrap="square">
            <a:spAutoFit/>
          </a:bodyPr>
          <a:lstStyle/>
          <a:p>
            <a:pPr algn="r" rtl="1"/>
            <a:r>
              <a:rPr lang="fa-IR" sz="2400" b="1" dirty="0">
                <a:cs typeface="B Titr" panose="00000700000000000000" pitchFamily="2" charset="-78"/>
              </a:rPr>
              <a:t>نمونۀ شبه نهایی تألیفی</a:t>
            </a:r>
            <a:endParaRPr lang="en-US" sz="2400" b="1" dirty="0">
              <a:cs typeface="B Titr" panose="00000700000000000000" pitchFamily="2" charset="-78"/>
            </a:endParaRPr>
          </a:p>
        </p:txBody>
      </p:sp>
      <p:sp>
        <p:nvSpPr>
          <p:cNvPr id="4" name="TextBox 3">
            <a:extLst>
              <a:ext uri="{FF2B5EF4-FFF2-40B4-BE49-F238E27FC236}">
                <a16:creationId xmlns:a16="http://schemas.microsoft.com/office/drawing/2014/main" id="{5B192B88-A290-19FA-9AED-F0516A5FDEA1}"/>
              </a:ext>
            </a:extLst>
          </p:cNvPr>
          <p:cNvSpPr txBox="1"/>
          <p:nvPr/>
        </p:nvSpPr>
        <p:spPr>
          <a:xfrm>
            <a:off x="998807" y="1357924"/>
            <a:ext cx="10761784" cy="3416320"/>
          </a:xfrm>
          <a:prstGeom prst="rect">
            <a:avLst/>
          </a:prstGeom>
          <a:noFill/>
        </p:spPr>
        <p:txBody>
          <a:bodyPr wrap="square">
            <a:spAutoFit/>
          </a:bodyPr>
          <a:lstStyle/>
          <a:p>
            <a:pPr algn="r" rtl="1"/>
            <a:r>
              <a:rPr lang="fa-IR" sz="2400" b="1" i="0" dirty="0">
                <a:solidFill>
                  <a:srgbClr val="000000"/>
                </a:solidFill>
                <a:effectLst/>
                <a:latin typeface="Vazir"/>
                <a:cs typeface="B Nazanin" panose="00000400000000000000" pitchFamily="2" charset="-78"/>
              </a:rPr>
              <a:t>با توجه به بیت زیر به پرسش‌ها پاسخ دهید:</a:t>
            </a:r>
          </a:p>
          <a:p>
            <a:pPr algn="r" rtl="1"/>
            <a:endParaRPr lang="fa-IR" sz="2400" b="1" i="0" dirty="0">
              <a:solidFill>
                <a:srgbClr val="000000"/>
              </a:solidFill>
              <a:effectLst/>
              <a:latin typeface="Vazir"/>
              <a:cs typeface="B Nazanin" panose="00000400000000000000" pitchFamily="2" charset="-78"/>
            </a:endParaRPr>
          </a:p>
          <a:p>
            <a:pPr algn="r" rtl="1"/>
            <a:r>
              <a:rPr lang="fa-IR" sz="2400" b="1" i="0" dirty="0">
                <a:solidFill>
                  <a:srgbClr val="000000"/>
                </a:solidFill>
                <a:effectLst/>
                <a:latin typeface="Vazir"/>
                <a:cs typeface="B Nazanin" panose="00000400000000000000" pitchFamily="2" charset="-78"/>
              </a:rPr>
              <a:t>جان طرب پرست ما، عقل خراب مست ما		ساغر جان به دست ما، سخت خوش است ای خدا</a:t>
            </a:r>
          </a:p>
          <a:p>
            <a:pPr algn="r" rtl="1"/>
            <a:endParaRPr lang="fa-IR" sz="2400" b="1" dirty="0">
              <a:solidFill>
                <a:srgbClr val="000000"/>
              </a:solidFill>
              <a:latin typeface="Vazir"/>
              <a:cs typeface="B Nazanin" panose="00000400000000000000" pitchFamily="2" charset="-78"/>
            </a:endParaRPr>
          </a:p>
          <a:p>
            <a:pPr algn="r" rtl="1"/>
            <a:r>
              <a:rPr lang="fa-IR" sz="2400" b="1" i="0" dirty="0">
                <a:solidFill>
                  <a:srgbClr val="000000"/>
                </a:solidFill>
                <a:effectLst/>
                <a:latin typeface="Vazir"/>
                <a:cs typeface="B Nazanin" panose="00000400000000000000" pitchFamily="2" charset="-78"/>
              </a:rPr>
              <a:t>الف) چه فضای عاطفی بر شعر حاکم است؟</a:t>
            </a:r>
          </a:p>
          <a:p>
            <a:pPr algn="r" rtl="1"/>
            <a:endParaRPr lang="fa-IR" sz="2400" b="1" dirty="0">
              <a:solidFill>
                <a:srgbClr val="000000"/>
              </a:solidFill>
              <a:latin typeface="Vazir"/>
              <a:cs typeface="B Nazanin" panose="00000400000000000000" pitchFamily="2" charset="-78"/>
            </a:endParaRPr>
          </a:p>
          <a:p>
            <a:pPr algn="r" rtl="1"/>
            <a:r>
              <a:rPr lang="fa-IR" sz="2400" b="1" i="0" dirty="0">
                <a:solidFill>
                  <a:srgbClr val="000000"/>
                </a:solidFill>
                <a:effectLst/>
                <a:latin typeface="Vazir"/>
                <a:cs typeface="B Nazanin" panose="00000400000000000000" pitchFamily="2" charset="-78"/>
              </a:rPr>
              <a:t>ب) آیا اهنگ شعر با عاطفۀ موجود در شعر هماهنگی دارد؟</a:t>
            </a:r>
          </a:p>
          <a:p>
            <a:pPr algn="r" rtl="1"/>
            <a:endParaRPr lang="fa-IR" sz="2400" b="1" dirty="0">
              <a:solidFill>
                <a:srgbClr val="000000"/>
              </a:solidFill>
              <a:latin typeface="Vazir"/>
              <a:cs typeface="B Nazanin" panose="00000400000000000000" pitchFamily="2" charset="-78"/>
            </a:endParaRPr>
          </a:p>
          <a:p>
            <a:pPr algn="r" rtl="1"/>
            <a:r>
              <a:rPr lang="fa-IR" sz="2400" b="1" i="0" dirty="0">
                <a:solidFill>
                  <a:srgbClr val="000000"/>
                </a:solidFill>
                <a:effectLst/>
                <a:latin typeface="Vazir"/>
                <a:cs typeface="B Nazanin" panose="00000400000000000000" pitchFamily="2" charset="-78"/>
              </a:rPr>
              <a:t>ج) دلیل خود را بنویسید.</a:t>
            </a:r>
          </a:p>
        </p:txBody>
      </p:sp>
      <mc:AlternateContent xmlns:mc="http://schemas.openxmlformats.org/markup-compatibility/2006">
        <mc:Choice xmlns:p14="http://schemas.microsoft.com/office/powerpoint/2010/main" Requires="p14">
          <p:contentPart p14:bwMode="auto" r:id="rId2">
            <p14:nvContentPartPr>
              <p14:cNvPr id="3" name="Ink 2">
                <a:extLst>
                  <a:ext uri="{FF2B5EF4-FFF2-40B4-BE49-F238E27FC236}">
                    <a16:creationId xmlns:a16="http://schemas.microsoft.com/office/drawing/2014/main" id="{9AB97E34-5C6B-7B30-0A93-581BC82D8C15}"/>
                  </a:ext>
                </a:extLst>
              </p14:cNvPr>
              <p14:cNvContentPartPr/>
              <p14:nvPr/>
            </p14:nvContentPartPr>
            <p14:xfrm>
              <a:off x="0" y="2495520"/>
              <a:ext cx="11065320" cy="3484440"/>
            </p14:xfrm>
          </p:contentPart>
        </mc:Choice>
        <mc:Fallback>
          <p:pic>
            <p:nvPicPr>
              <p:cNvPr id="3" name="Ink 2">
                <a:extLst>
                  <a:ext uri="{FF2B5EF4-FFF2-40B4-BE49-F238E27FC236}">
                    <a16:creationId xmlns:a16="http://schemas.microsoft.com/office/drawing/2014/main" id="{9AB97E34-5C6B-7B30-0A93-581BC82D8C15}"/>
                  </a:ext>
                </a:extLst>
              </p:cNvPr>
              <p:cNvPicPr/>
              <p:nvPr/>
            </p:nvPicPr>
            <p:blipFill>
              <a:blip r:embed="rId3"/>
              <a:stretch>
                <a:fillRect/>
              </a:stretch>
            </p:blipFill>
            <p:spPr>
              <a:xfrm>
                <a:off x="-9360" y="2486160"/>
                <a:ext cx="11084040" cy="3503160"/>
              </a:xfrm>
              <a:prstGeom prst="rect">
                <a:avLst/>
              </a:prstGeom>
            </p:spPr>
          </p:pic>
        </mc:Fallback>
      </mc:AlternateContent>
    </p:spTree>
    <p:extLst>
      <p:ext uri="{BB962C8B-B14F-4D97-AF65-F5344CB8AC3E}">
        <p14:creationId xmlns:p14="http://schemas.microsoft.com/office/powerpoint/2010/main" val="6746221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4DEE2A2-F7AD-3AED-E1EC-8E3E29A9CBD1}"/>
              </a:ext>
            </a:extLst>
          </p:cNvPr>
          <p:cNvSpPr txBox="1"/>
          <p:nvPr/>
        </p:nvSpPr>
        <p:spPr>
          <a:xfrm>
            <a:off x="8440614" y="356940"/>
            <a:ext cx="3319975" cy="461665"/>
          </a:xfrm>
          <a:prstGeom prst="rect">
            <a:avLst/>
          </a:prstGeom>
          <a:noFill/>
        </p:spPr>
        <p:txBody>
          <a:bodyPr wrap="square">
            <a:spAutoFit/>
          </a:bodyPr>
          <a:lstStyle/>
          <a:p>
            <a:pPr algn="r" rtl="1"/>
            <a:r>
              <a:rPr lang="fa-IR" sz="2400" b="1" dirty="0">
                <a:cs typeface="B Titr" panose="00000700000000000000" pitchFamily="2" charset="-78"/>
              </a:rPr>
              <a:t>نمونۀ شبه نهایی تألیفی</a:t>
            </a:r>
            <a:endParaRPr lang="en-US" sz="2400" b="1" dirty="0">
              <a:cs typeface="B Titr" panose="00000700000000000000" pitchFamily="2" charset="-78"/>
            </a:endParaRPr>
          </a:p>
        </p:txBody>
      </p:sp>
      <p:sp>
        <p:nvSpPr>
          <p:cNvPr id="5" name="TextBox 4">
            <a:extLst>
              <a:ext uri="{FF2B5EF4-FFF2-40B4-BE49-F238E27FC236}">
                <a16:creationId xmlns:a16="http://schemas.microsoft.com/office/drawing/2014/main" id="{B2C10E02-954E-0B23-4EA2-CF8F74B5DE60}"/>
              </a:ext>
            </a:extLst>
          </p:cNvPr>
          <p:cNvSpPr txBox="1"/>
          <p:nvPr/>
        </p:nvSpPr>
        <p:spPr>
          <a:xfrm>
            <a:off x="5662245" y="971956"/>
            <a:ext cx="6098344"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srgbClr val="000000"/>
                </a:solidFill>
                <a:effectLst/>
                <a:uLnTx/>
                <a:uFillTx/>
                <a:latin typeface="Vazir"/>
                <a:ea typeface="+mn-ea"/>
                <a:cs typeface="B Nazanin" panose="00000400000000000000" pitchFamily="2" charset="-78"/>
              </a:rPr>
              <a:t>با توجه به بیت زیر به پرسش‌ها پاسخ دهید:</a:t>
            </a:r>
          </a:p>
        </p:txBody>
      </p:sp>
      <p:sp>
        <p:nvSpPr>
          <p:cNvPr id="7" name="TextBox 6">
            <a:extLst>
              <a:ext uri="{FF2B5EF4-FFF2-40B4-BE49-F238E27FC236}">
                <a16:creationId xmlns:a16="http://schemas.microsoft.com/office/drawing/2014/main" id="{1AFC4638-8CC3-BA5F-E581-F72DDB9DFC20}"/>
              </a:ext>
            </a:extLst>
          </p:cNvPr>
          <p:cNvSpPr txBox="1"/>
          <p:nvPr/>
        </p:nvSpPr>
        <p:spPr>
          <a:xfrm>
            <a:off x="1378635" y="1822157"/>
            <a:ext cx="10494496" cy="2677656"/>
          </a:xfrm>
          <a:prstGeom prst="rect">
            <a:avLst/>
          </a:prstGeom>
          <a:noFill/>
        </p:spPr>
        <p:txBody>
          <a:bodyPr wrap="square">
            <a:spAutoFit/>
          </a:bodyPr>
          <a:lstStyle/>
          <a:p>
            <a:pPr algn="r" rtl="1"/>
            <a:r>
              <a:rPr lang="fa-IR" sz="2400" b="1" i="0" dirty="0">
                <a:solidFill>
                  <a:srgbClr val="000000"/>
                </a:solidFill>
                <a:effectLst/>
                <a:latin typeface="Vazir"/>
                <a:cs typeface="B Nazanin" panose="00000400000000000000" pitchFamily="2" charset="-78"/>
              </a:rPr>
              <a:t>تو از خواری همی نالی نمی‌بینی عنایت‌ها		مخواه از حق عنایت‌ها و یا کم کن شکایت‌ها</a:t>
            </a:r>
          </a:p>
          <a:p>
            <a:pPr algn="r" rtl="1"/>
            <a:endParaRPr lang="fa-IR" sz="2400" b="1" dirty="0">
              <a:solidFill>
                <a:srgbClr val="000000"/>
              </a:solidFill>
              <a:latin typeface="Vazir"/>
              <a:cs typeface="B Nazanin" panose="00000400000000000000" pitchFamily="2" charset="-78"/>
            </a:endParaRPr>
          </a:p>
          <a:p>
            <a:pPr algn="r" rtl="1"/>
            <a:r>
              <a:rPr lang="fa-IR" sz="2400" b="1" i="0" dirty="0">
                <a:solidFill>
                  <a:srgbClr val="000000"/>
                </a:solidFill>
                <a:effectLst/>
                <a:latin typeface="Vazir"/>
                <a:cs typeface="B Nazanin" panose="00000400000000000000" pitchFamily="2" charset="-78"/>
              </a:rPr>
              <a:t>الف) در شعرچه فضای عاطفی وجود دارد؟</a:t>
            </a:r>
          </a:p>
          <a:p>
            <a:pPr algn="r" rtl="1"/>
            <a:endParaRPr lang="fa-IR" sz="2400" b="1" dirty="0">
              <a:solidFill>
                <a:srgbClr val="000000"/>
              </a:solidFill>
              <a:latin typeface="Vazir"/>
              <a:cs typeface="B Nazanin" panose="00000400000000000000" pitchFamily="2" charset="-78"/>
            </a:endParaRPr>
          </a:p>
          <a:p>
            <a:pPr algn="r" rtl="1"/>
            <a:r>
              <a:rPr lang="fa-IR" sz="2400" b="1" i="0" dirty="0">
                <a:solidFill>
                  <a:srgbClr val="000000"/>
                </a:solidFill>
                <a:effectLst/>
                <a:latin typeface="Vazir"/>
                <a:cs typeface="B Nazanin" panose="00000400000000000000" pitchFamily="2" charset="-78"/>
              </a:rPr>
              <a:t>ب) چه لحنی برای خواندن بیت مناسب است؟</a:t>
            </a:r>
          </a:p>
          <a:p>
            <a:pPr algn="r" rtl="1"/>
            <a:endParaRPr lang="fa-IR" sz="2400" b="1" dirty="0">
              <a:solidFill>
                <a:srgbClr val="000000"/>
              </a:solidFill>
              <a:latin typeface="Vazir"/>
              <a:cs typeface="B Nazanin" panose="00000400000000000000" pitchFamily="2" charset="-78"/>
            </a:endParaRPr>
          </a:p>
          <a:p>
            <a:pPr algn="r" rtl="1"/>
            <a:r>
              <a:rPr lang="fa-IR" sz="2400" b="1" i="0" dirty="0">
                <a:solidFill>
                  <a:srgbClr val="000000"/>
                </a:solidFill>
                <a:effectLst/>
                <a:latin typeface="Vazir"/>
                <a:cs typeface="B Nazanin" panose="00000400000000000000" pitchFamily="2" charset="-78"/>
              </a:rPr>
              <a:t>پ) آیا محتوای بیت با آهنگ آن تناسب دارد؟ </a:t>
            </a:r>
          </a:p>
        </p:txBody>
      </p:sp>
      <mc:AlternateContent xmlns:mc="http://schemas.openxmlformats.org/markup-compatibility/2006">
        <mc:Choice xmlns:p14="http://schemas.microsoft.com/office/powerpoint/2010/main" Requires="p14">
          <p:contentPart p14:bwMode="auto" r:id="rId2">
            <p14:nvContentPartPr>
              <p14:cNvPr id="2" name="Ink 1">
                <a:extLst>
                  <a:ext uri="{FF2B5EF4-FFF2-40B4-BE49-F238E27FC236}">
                    <a16:creationId xmlns:a16="http://schemas.microsoft.com/office/drawing/2014/main" id="{F8526A9E-6E0A-5FFA-4B43-09F8AFE7703C}"/>
                  </a:ext>
                </a:extLst>
              </p14:cNvPr>
              <p14:cNvContentPartPr/>
              <p14:nvPr/>
            </p14:nvContentPartPr>
            <p14:xfrm>
              <a:off x="1185840" y="2600280"/>
              <a:ext cx="5986440" cy="2792160"/>
            </p14:xfrm>
          </p:contentPart>
        </mc:Choice>
        <mc:Fallback>
          <p:pic>
            <p:nvPicPr>
              <p:cNvPr id="2" name="Ink 1">
                <a:extLst>
                  <a:ext uri="{FF2B5EF4-FFF2-40B4-BE49-F238E27FC236}">
                    <a16:creationId xmlns:a16="http://schemas.microsoft.com/office/drawing/2014/main" id="{F8526A9E-6E0A-5FFA-4B43-09F8AFE7703C}"/>
                  </a:ext>
                </a:extLst>
              </p:cNvPr>
              <p:cNvPicPr/>
              <p:nvPr/>
            </p:nvPicPr>
            <p:blipFill>
              <a:blip r:embed="rId3"/>
              <a:stretch>
                <a:fillRect/>
              </a:stretch>
            </p:blipFill>
            <p:spPr>
              <a:xfrm>
                <a:off x="1176480" y="2590920"/>
                <a:ext cx="6005160" cy="2810880"/>
              </a:xfrm>
              <a:prstGeom prst="rect">
                <a:avLst/>
              </a:prstGeom>
            </p:spPr>
          </p:pic>
        </mc:Fallback>
      </mc:AlternateContent>
    </p:spTree>
    <p:extLst>
      <p:ext uri="{BB962C8B-B14F-4D97-AF65-F5344CB8AC3E}">
        <p14:creationId xmlns:p14="http://schemas.microsoft.com/office/powerpoint/2010/main" val="31751570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424A380-11AC-73DC-566E-409522E11FC0}"/>
              </a:ext>
            </a:extLst>
          </p:cNvPr>
          <p:cNvSpPr txBox="1"/>
          <p:nvPr/>
        </p:nvSpPr>
        <p:spPr>
          <a:xfrm>
            <a:off x="1758461" y="490082"/>
            <a:ext cx="10002130" cy="6140142"/>
          </a:xfrm>
          <a:prstGeom prst="rect">
            <a:avLst/>
          </a:prstGeom>
          <a:noFill/>
        </p:spPr>
        <p:txBody>
          <a:bodyPr wrap="square">
            <a:spAutoFit/>
          </a:bodyPr>
          <a:lstStyle/>
          <a:p>
            <a:pPr algn="r" rtl="1">
              <a:lnSpc>
                <a:spcPct val="150000"/>
              </a:lnSpc>
            </a:pPr>
            <a:r>
              <a:rPr lang="fa-IR" sz="2400" b="1" dirty="0">
                <a:cs typeface="B Nazanin" panose="00000400000000000000" pitchFamily="2" charset="-78"/>
              </a:rPr>
              <a:t>هماهنگی وزن و آهنگ با محتوا </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خروش آمد و نالۀ کرنای 			دم نای رویین و هندی درای</a:t>
            </a:r>
          </a:p>
          <a:p>
            <a:pPr algn="r" rtl="1">
              <a:lnSpc>
                <a:spcPct val="150000"/>
              </a:lnSpc>
            </a:pPr>
            <a:r>
              <a:rPr lang="fa-IR" sz="2400" b="1" dirty="0">
                <a:cs typeface="B Nazanin" panose="00000400000000000000" pitchFamily="2" charset="-78"/>
              </a:rPr>
              <a:t>زمین آمد از سّماسپان به جوش		 به ابر اندر آمد فغان و خروش </a:t>
            </a:r>
          </a:p>
          <a:p>
            <a:pPr algn="r" rtl="1">
              <a:lnSpc>
                <a:spcPct val="150000"/>
              </a:lnSpc>
            </a:pPr>
            <a:r>
              <a:rPr lang="fa-IR" sz="2400" b="1" dirty="0">
                <a:cs typeface="B Nazanin" panose="00000400000000000000" pitchFamily="2" charset="-78"/>
              </a:rPr>
              <a:t>چو برخاست از دشت گرد سپاه		کس آمد بر رستم از دیدگاه</a:t>
            </a:r>
          </a:p>
          <a:p>
            <a:pPr algn="r" rtl="1">
              <a:lnSpc>
                <a:spcPct val="150000"/>
              </a:lnSpc>
            </a:pPr>
            <a:r>
              <a:rPr lang="fa-IR" sz="2400" b="1" dirty="0">
                <a:cs typeface="B Nazanin" panose="00000400000000000000" pitchFamily="2" charset="-78"/>
              </a:rPr>
              <a:t>که آمد سپاهی چو کوه گران 		همه رزمجویان  کندآوران</a:t>
            </a:r>
          </a:p>
          <a:p>
            <a:pPr algn="r" rtl="1">
              <a:lnSpc>
                <a:spcPct val="150000"/>
              </a:lnSpc>
            </a:pPr>
            <a:r>
              <a:rPr lang="fa-IR" sz="2400" b="1" dirty="0">
                <a:cs typeface="B Nazanin" panose="00000400000000000000" pitchFamily="2" charset="-78"/>
              </a:rPr>
              <a:t>ز تیغ دلیران هوا شد بنفش 		برفتند با کاویانی درفش</a:t>
            </a:r>
          </a:p>
          <a:p>
            <a:pPr algn="r" rtl="1">
              <a:lnSpc>
                <a:spcPct val="150000"/>
              </a:lnSpc>
            </a:pPr>
            <a:r>
              <a:rPr lang="fa-IR" sz="2400" b="1" dirty="0">
                <a:cs typeface="B Nazanin" panose="00000400000000000000" pitchFamily="2" charset="-78"/>
              </a:rPr>
              <a:t> برآمد خروش سپاه از دو روی 		جهان شد پر از مردم جنگجوی </a:t>
            </a:r>
          </a:p>
          <a:p>
            <a:pPr rtl="1">
              <a:lnSpc>
                <a:spcPct val="150000"/>
              </a:lnSpc>
            </a:pPr>
            <a:r>
              <a:rPr lang="fa-IR" sz="2400" b="1" dirty="0">
                <a:cs typeface="B Nazanin" panose="00000400000000000000" pitchFamily="2" charset="-78"/>
              </a:rPr>
              <a:t>شاهنامه، فردوسی</a:t>
            </a:r>
          </a:p>
          <a:p>
            <a:pPr algn="r" rtl="1">
              <a:lnSpc>
                <a:spcPct val="150000"/>
              </a:lnSpc>
            </a:pPr>
            <a:r>
              <a:rPr lang="fa-IR" sz="2400" b="1" dirty="0">
                <a:cs typeface="B Nazanin" panose="00000400000000000000" pitchFamily="2" charset="-78"/>
              </a:rPr>
              <a:t>وزن و آهنگ کوبنده و کوتاه، بار حماسی فضای شعر را غنی‌تر می‌سازد</a:t>
            </a:r>
          </a:p>
          <a:p>
            <a:pPr algn="r" rtl="1">
              <a:lnSpc>
                <a:spcPct val="150000"/>
              </a:lnSpc>
            </a:pPr>
            <a:endParaRPr lang="fa-IR" sz="2400" b="1" dirty="0">
              <a:cs typeface="B Nazanin" panose="00000400000000000000" pitchFamily="2" charset="-78"/>
            </a:endParaRPr>
          </a:p>
        </p:txBody>
      </p:sp>
      <mc:AlternateContent xmlns:mc="http://schemas.openxmlformats.org/markup-compatibility/2006">
        <mc:Choice xmlns:p14="http://schemas.microsoft.com/office/powerpoint/2010/main" Requires="p14">
          <p:contentPart p14:bwMode="auto" r:id="rId2">
            <p14:nvContentPartPr>
              <p14:cNvPr id="2" name="Ink 1">
                <a:extLst>
                  <a:ext uri="{FF2B5EF4-FFF2-40B4-BE49-F238E27FC236}">
                    <a16:creationId xmlns:a16="http://schemas.microsoft.com/office/drawing/2014/main" id="{0289989E-B259-1EC3-1A80-207E6FA7CC01}"/>
                  </a:ext>
                </a:extLst>
              </p14:cNvPr>
              <p14:cNvContentPartPr/>
              <p14:nvPr/>
            </p14:nvContentPartPr>
            <p14:xfrm>
              <a:off x="7834680" y="5732280"/>
              <a:ext cx="115200" cy="20160"/>
            </p14:xfrm>
          </p:contentPart>
        </mc:Choice>
        <mc:Fallback>
          <p:pic>
            <p:nvPicPr>
              <p:cNvPr id="2" name="Ink 1">
                <a:extLst>
                  <a:ext uri="{FF2B5EF4-FFF2-40B4-BE49-F238E27FC236}">
                    <a16:creationId xmlns:a16="http://schemas.microsoft.com/office/drawing/2014/main" id="{0289989E-B259-1EC3-1A80-207E6FA7CC01}"/>
                  </a:ext>
                </a:extLst>
              </p:cNvPr>
              <p:cNvPicPr/>
              <p:nvPr/>
            </p:nvPicPr>
            <p:blipFill>
              <a:blip r:embed="rId3"/>
              <a:stretch>
                <a:fillRect/>
              </a:stretch>
            </p:blipFill>
            <p:spPr>
              <a:xfrm>
                <a:off x="7825320" y="5722920"/>
                <a:ext cx="133920" cy="38880"/>
              </a:xfrm>
              <a:prstGeom prst="rect">
                <a:avLst/>
              </a:prstGeom>
            </p:spPr>
          </p:pic>
        </mc:Fallback>
      </mc:AlternateContent>
    </p:spTree>
    <p:extLst>
      <p:ext uri="{BB962C8B-B14F-4D97-AF65-F5344CB8AC3E}">
        <p14:creationId xmlns:p14="http://schemas.microsoft.com/office/powerpoint/2010/main" val="13625167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69D3352-FDB3-06ED-4BD9-E7B9CF5E671B}"/>
              </a:ext>
            </a:extLst>
          </p:cNvPr>
          <p:cNvSpPr txBox="1"/>
          <p:nvPr/>
        </p:nvSpPr>
        <p:spPr>
          <a:xfrm>
            <a:off x="8440614" y="356940"/>
            <a:ext cx="3319975" cy="461665"/>
          </a:xfrm>
          <a:prstGeom prst="rect">
            <a:avLst/>
          </a:prstGeom>
          <a:noFill/>
        </p:spPr>
        <p:txBody>
          <a:bodyPr wrap="square">
            <a:spAutoFit/>
          </a:bodyPr>
          <a:lstStyle/>
          <a:p>
            <a:pPr algn="r" rtl="1"/>
            <a:r>
              <a:rPr lang="fa-IR" sz="2400" b="1" dirty="0">
                <a:cs typeface="B Titr" panose="00000700000000000000" pitchFamily="2" charset="-78"/>
              </a:rPr>
              <a:t>نمونۀ شبه نهایی تألیفی</a:t>
            </a:r>
            <a:endParaRPr lang="en-US" sz="2400" b="1" dirty="0">
              <a:cs typeface="B Titr" panose="00000700000000000000" pitchFamily="2" charset="-78"/>
            </a:endParaRPr>
          </a:p>
        </p:txBody>
      </p:sp>
      <p:sp>
        <p:nvSpPr>
          <p:cNvPr id="4" name="TextBox 3">
            <a:extLst>
              <a:ext uri="{FF2B5EF4-FFF2-40B4-BE49-F238E27FC236}">
                <a16:creationId xmlns:a16="http://schemas.microsoft.com/office/drawing/2014/main" id="{B1511E34-8416-CA92-E509-B058C435735F}"/>
              </a:ext>
            </a:extLst>
          </p:cNvPr>
          <p:cNvSpPr txBox="1"/>
          <p:nvPr/>
        </p:nvSpPr>
        <p:spPr>
          <a:xfrm>
            <a:off x="5662245" y="971956"/>
            <a:ext cx="6098344"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srgbClr val="000000"/>
                </a:solidFill>
                <a:effectLst/>
                <a:uLnTx/>
                <a:uFillTx/>
                <a:latin typeface="Vazir"/>
                <a:ea typeface="+mn-ea"/>
                <a:cs typeface="B Nazanin" panose="00000400000000000000" pitchFamily="2" charset="-78"/>
              </a:rPr>
              <a:t>با توجه به بیت زیر به پرسش‌ها پاسخ دهید:</a:t>
            </a:r>
          </a:p>
        </p:txBody>
      </p:sp>
      <p:sp>
        <p:nvSpPr>
          <p:cNvPr id="6" name="TextBox 5">
            <a:extLst>
              <a:ext uri="{FF2B5EF4-FFF2-40B4-BE49-F238E27FC236}">
                <a16:creationId xmlns:a16="http://schemas.microsoft.com/office/drawing/2014/main" id="{088C69CE-83F4-1275-A54F-9D4DDE219BF5}"/>
              </a:ext>
            </a:extLst>
          </p:cNvPr>
          <p:cNvSpPr txBox="1"/>
          <p:nvPr/>
        </p:nvSpPr>
        <p:spPr>
          <a:xfrm>
            <a:off x="1842866" y="1822158"/>
            <a:ext cx="9917723" cy="2677656"/>
          </a:xfrm>
          <a:prstGeom prst="rect">
            <a:avLst/>
          </a:prstGeom>
          <a:noFill/>
        </p:spPr>
        <p:txBody>
          <a:bodyPr wrap="square">
            <a:spAutoFit/>
          </a:bodyPr>
          <a:lstStyle/>
          <a:p>
            <a:pPr algn="r" rtl="1"/>
            <a:r>
              <a:rPr lang="fa-IR" sz="2400" b="1" i="0" dirty="0">
                <a:solidFill>
                  <a:srgbClr val="000000"/>
                </a:solidFill>
                <a:effectLst/>
                <a:latin typeface="Vazir"/>
                <a:cs typeface="B Nazanin" panose="00000400000000000000" pitchFamily="2" charset="-78"/>
              </a:rPr>
              <a:t>آخر بشنید آن مه آه سحر ما را		تا حشر دگر آمد امشب حشر ما را</a:t>
            </a:r>
          </a:p>
          <a:p>
            <a:pPr algn="r" rtl="1"/>
            <a:endParaRPr lang="fa-IR" sz="2400" b="1" dirty="0">
              <a:solidFill>
                <a:srgbClr val="000000"/>
              </a:solidFill>
              <a:latin typeface="Vazir"/>
              <a:cs typeface="B Nazanin" panose="00000400000000000000" pitchFamily="2" charset="-78"/>
            </a:endParaRPr>
          </a:p>
          <a:p>
            <a:pPr algn="r" rtl="1"/>
            <a:r>
              <a:rPr lang="fa-IR" sz="2400" b="1" i="0" dirty="0">
                <a:solidFill>
                  <a:srgbClr val="000000"/>
                </a:solidFill>
                <a:effectLst/>
                <a:latin typeface="Vazir"/>
                <a:cs typeface="B Nazanin" panose="00000400000000000000" pitchFamily="2" charset="-78"/>
              </a:rPr>
              <a:t>الف) وزن شعر شاد و طرب انگیز است. (درست / نادرست)</a:t>
            </a:r>
          </a:p>
          <a:p>
            <a:pPr algn="r" rtl="1"/>
            <a:endParaRPr lang="fa-IR" sz="2400" b="1" dirty="0">
              <a:solidFill>
                <a:srgbClr val="000000"/>
              </a:solidFill>
              <a:latin typeface="Vazir"/>
              <a:cs typeface="B Nazanin" panose="00000400000000000000" pitchFamily="2" charset="-78"/>
            </a:endParaRPr>
          </a:p>
          <a:p>
            <a:pPr algn="r" rtl="1"/>
            <a:r>
              <a:rPr lang="fa-IR" sz="2400" b="1" i="0" dirty="0">
                <a:solidFill>
                  <a:srgbClr val="000000"/>
                </a:solidFill>
                <a:effectLst/>
                <a:latin typeface="Vazir"/>
                <a:cs typeface="B Nazanin" panose="00000400000000000000" pitchFamily="2" charset="-78"/>
              </a:rPr>
              <a:t>ب) عاطفۀ شعر نشاط عرفانی است. (درست / نادرست)</a:t>
            </a:r>
          </a:p>
          <a:p>
            <a:pPr algn="r" rtl="1"/>
            <a:endParaRPr lang="fa-IR" sz="2400" b="1" dirty="0">
              <a:solidFill>
                <a:srgbClr val="000000"/>
              </a:solidFill>
              <a:latin typeface="Vazir"/>
              <a:cs typeface="B Nazanin" panose="00000400000000000000" pitchFamily="2" charset="-78"/>
            </a:endParaRPr>
          </a:p>
          <a:p>
            <a:pPr algn="r" rtl="1"/>
            <a:r>
              <a:rPr lang="fa-IR" sz="2400" b="1" i="0" dirty="0">
                <a:solidFill>
                  <a:srgbClr val="000000"/>
                </a:solidFill>
                <a:effectLst/>
                <a:latin typeface="Vazir"/>
                <a:cs typeface="B Nazanin" panose="00000400000000000000" pitchFamily="2" charset="-78"/>
              </a:rPr>
              <a:t>پ) شعر در وزن مناسبی سروده نشده‌است. (درست / نادرست)</a:t>
            </a:r>
          </a:p>
        </p:txBody>
      </p:sp>
      <mc:AlternateContent xmlns:mc="http://schemas.openxmlformats.org/markup-compatibility/2006">
        <mc:Choice xmlns:p14="http://schemas.microsoft.com/office/powerpoint/2010/main" Requires="p14">
          <p:contentPart p14:bwMode="auto" r:id="rId2">
            <p14:nvContentPartPr>
              <p14:cNvPr id="2" name="Ink 1">
                <a:extLst>
                  <a:ext uri="{FF2B5EF4-FFF2-40B4-BE49-F238E27FC236}">
                    <a16:creationId xmlns:a16="http://schemas.microsoft.com/office/drawing/2014/main" id="{2A92D6C1-0066-14B9-F95E-32C3A29D5273}"/>
                  </a:ext>
                </a:extLst>
              </p14:cNvPr>
              <p14:cNvContentPartPr/>
              <p14:nvPr/>
            </p14:nvContentPartPr>
            <p14:xfrm>
              <a:off x="5615280" y="3016800"/>
              <a:ext cx="2244960" cy="1557360"/>
            </p14:xfrm>
          </p:contentPart>
        </mc:Choice>
        <mc:Fallback>
          <p:pic>
            <p:nvPicPr>
              <p:cNvPr id="2" name="Ink 1">
                <a:extLst>
                  <a:ext uri="{FF2B5EF4-FFF2-40B4-BE49-F238E27FC236}">
                    <a16:creationId xmlns:a16="http://schemas.microsoft.com/office/drawing/2014/main" id="{2A92D6C1-0066-14B9-F95E-32C3A29D5273}"/>
                  </a:ext>
                </a:extLst>
              </p:cNvPr>
              <p:cNvPicPr/>
              <p:nvPr/>
            </p:nvPicPr>
            <p:blipFill>
              <a:blip r:embed="rId3"/>
              <a:stretch>
                <a:fillRect/>
              </a:stretch>
            </p:blipFill>
            <p:spPr>
              <a:xfrm>
                <a:off x="5605920" y="3007440"/>
                <a:ext cx="2263680" cy="1576080"/>
              </a:xfrm>
              <a:prstGeom prst="rect">
                <a:avLst/>
              </a:prstGeom>
            </p:spPr>
          </p:pic>
        </mc:Fallback>
      </mc:AlternateContent>
    </p:spTree>
    <p:extLst>
      <p:ext uri="{BB962C8B-B14F-4D97-AF65-F5344CB8AC3E}">
        <p14:creationId xmlns:p14="http://schemas.microsoft.com/office/powerpoint/2010/main" val="17757948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E8E806E-2CE5-A828-B1AB-582DF42ED190}"/>
              </a:ext>
            </a:extLst>
          </p:cNvPr>
          <p:cNvSpPr txBox="1"/>
          <p:nvPr/>
        </p:nvSpPr>
        <p:spPr>
          <a:xfrm>
            <a:off x="8440614" y="356940"/>
            <a:ext cx="3319975" cy="461665"/>
          </a:xfrm>
          <a:prstGeom prst="rect">
            <a:avLst/>
          </a:prstGeom>
          <a:noFill/>
        </p:spPr>
        <p:txBody>
          <a:bodyPr wrap="square">
            <a:spAutoFit/>
          </a:bodyPr>
          <a:lstStyle/>
          <a:p>
            <a:pPr algn="r" rtl="1"/>
            <a:r>
              <a:rPr lang="fa-IR" sz="2400" b="1" dirty="0">
                <a:cs typeface="B Titr" panose="00000700000000000000" pitchFamily="2" charset="-78"/>
              </a:rPr>
              <a:t>نمونۀ شبه نهایی تألیفی</a:t>
            </a:r>
            <a:endParaRPr lang="en-US" sz="2400" b="1" dirty="0">
              <a:cs typeface="B Titr" panose="00000700000000000000" pitchFamily="2" charset="-78"/>
            </a:endParaRPr>
          </a:p>
        </p:txBody>
      </p:sp>
      <p:sp>
        <p:nvSpPr>
          <p:cNvPr id="4" name="TextBox 3">
            <a:extLst>
              <a:ext uri="{FF2B5EF4-FFF2-40B4-BE49-F238E27FC236}">
                <a16:creationId xmlns:a16="http://schemas.microsoft.com/office/drawing/2014/main" id="{5A0D3FF5-C6E6-9965-9A89-0EBDC46A283F}"/>
              </a:ext>
            </a:extLst>
          </p:cNvPr>
          <p:cNvSpPr txBox="1"/>
          <p:nvPr/>
        </p:nvSpPr>
        <p:spPr>
          <a:xfrm>
            <a:off x="5662245" y="971956"/>
            <a:ext cx="6098344"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srgbClr val="000000"/>
                </a:solidFill>
                <a:effectLst/>
                <a:uLnTx/>
                <a:uFillTx/>
                <a:latin typeface="Vazir"/>
                <a:ea typeface="+mn-ea"/>
                <a:cs typeface="B Nazanin" panose="00000400000000000000" pitchFamily="2" charset="-78"/>
              </a:rPr>
              <a:t>با توجه به بیت زیر به پرسش‌ها پاسخ دهید:</a:t>
            </a:r>
          </a:p>
        </p:txBody>
      </p:sp>
      <p:sp>
        <p:nvSpPr>
          <p:cNvPr id="6" name="TextBox 5">
            <a:extLst>
              <a:ext uri="{FF2B5EF4-FFF2-40B4-BE49-F238E27FC236}">
                <a16:creationId xmlns:a16="http://schemas.microsoft.com/office/drawing/2014/main" id="{03CC5FE2-4044-A398-6AC0-9BD3463DE179}"/>
              </a:ext>
            </a:extLst>
          </p:cNvPr>
          <p:cNvSpPr txBox="1"/>
          <p:nvPr/>
        </p:nvSpPr>
        <p:spPr>
          <a:xfrm>
            <a:off x="1308296" y="1737751"/>
            <a:ext cx="10578904" cy="1938992"/>
          </a:xfrm>
          <a:prstGeom prst="rect">
            <a:avLst/>
          </a:prstGeom>
          <a:noFill/>
        </p:spPr>
        <p:txBody>
          <a:bodyPr wrap="square">
            <a:spAutoFit/>
          </a:bodyPr>
          <a:lstStyle/>
          <a:p>
            <a:pPr algn="r" rtl="1"/>
            <a:r>
              <a:rPr lang="fa-IR" sz="2400" b="1" i="0" dirty="0">
                <a:solidFill>
                  <a:srgbClr val="000000"/>
                </a:solidFill>
                <a:effectLst/>
                <a:latin typeface="Vazir"/>
                <a:cs typeface="B Nazanin" panose="00000400000000000000" pitchFamily="2" charset="-78"/>
              </a:rPr>
              <a:t>رفتم به سوی مصر و خریدم شکری را		خود فاش بگو یوسف زرّین کمری را</a:t>
            </a:r>
          </a:p>
          <a:p>
            <a:pPr algn="r" rtl="1"/>
            <a:endParaRPr lang="fa-IR" sz="2400" b="1" dirty="0">
              <a:solidFill>
                <a:srgbClr val="000000"/>
              </a:solidFill>
              <a:latin typeface="Vazir"/>
              <a:cs typeface="B Nazanin" panose="00000400000000000000" pitchFamily="2" charset="-78"/>
            </a:endParaRPr>
          </a:p>
          <a:p>
            <a:pPr algn="r" rtl="1"/>
            <a:r>
              <a:rPr lang="fa-IR" sz="2400" b="1" i="0" dirty="0">
                <a:solidFill>
                  <a:srgbClr val="000000"/>
                </a:solidFill>
                <a:effectLst/>
                <a:latin typeface="Vazir"/>
                <a:cs typeface="B Nazanin" panose="00000400000000000000" pitchFamily="2" charset="-78"/>
              </a:rPr>
              <a:t>الف) شاعر چه عاطفه‌ای را منتقل کرده‌است؟</a:t>
            </a:r>
          </a:p>
          <a:p>
            <a:pPr algn="r" rtl="1"/>
            <a:endParaRPr lang="fa-IR" sz="2400" b="1" dirty="0">
              <a:solidFill>
                <a:srgbClr val="000000"/>
              </a:solidFill>
              <a:latin typeface="Vazir"/>
              <a:cs typeface="B Nazanin" panose="00000400000000000000" pitchFamily="2" charset="-78"/>
            </a:endParaRPr>
          </a:p>
          <a:p>
            <a:pPr algn="r" rtl="1"/>
            <a:r>
              <a:rPr lang="fa-IR" sz="2400" b="1" i="0" dirty="0">
                <a:solidFill>
                  <a:srgbClr val="000000"/>
                </a:solidFill>
                <a:effectLst/>
                <a:latin typeface="Vazir"/>
                <a:cs typeface="B Nazanin" panose="00000400000000000000" pitchFamily="2" charset="-78"/>
              </a:rPr>
              <a:t>ب) آیا وزن انتخاب شده با عاطفۀ حاکم بر شهر تناسب دارد؟</a:t>
            </a:r>
          </a:p>
        </p:txBody>
      </p:sp>
      <mc:AlternateContent xmlns:mc="http://schemas.openxmlformats.org/markup-compatibility/2006">
        <mc:Choice xmlns:p14="http://schemas.microsoft.com/office/powerpoint/2010/main" Requires="p14">
          <p:contentPart p14:bwMode="auto" r:id="rId2">
            <p14:nvContentPartPr>
              <p14:cNvPr id="2" name="Ink 1">
                <a:extLst>
                  <a:ext uri="{FF2B5EF4-FFF2-40B4-BE49-F238E27FC236}">
                    <a16:creationId xmlns:a16="http://schemas.microsoft.com/office/drawing/2014/main" id="{DE26D8DD-C10B-C56F-3ADB-5B6067C8E6CE}"/>
                  </a:ext>
                </a:extLst>
              </p14:cNvPr>
              <p14:cNvContentPartPr/>
              <p14:nvPr/>
            </p14:nvContentPartPr>
            <p14:xfrm>
              <a:off x="1466280" y="2407680"/>
              <a:ext cx="5570280" cy="1486800"/>
            </p14:xfrm>
          </p:contentPart>
        </mc:Choice>
        <mc:Fallback>
          <p:pic>
            <p:nvPicPr>
              <p:cNvPr id="2" name="Ink 1">
                <a:extLst>
                  <a:ext uri="{FF2B5EF4-FFF2-40B4-BE49-F238E27FC236}">
                    <a16:creationId xmlns:a16="http://schemas.microsoft.com/office/drawing/2014/main" id="{DE26D8DD-C10B-C56F-3ADB-5B6067C8E6CE}"/>
                  </a:ext>
                </a:extLst>
              </p:cNvPr>
              <p:cNvPicPr/>
              <p:nvPr/>
            </p:nvPicPr>
            <p:blipFill>
              <a:blip r:embed="rId3"/>
              <a:stretch>
                <a:fillRect/>
              </a:stretch>
            </p:blipFill>
            <p:spPr>
              <a:xfrm>
                <a:off x="1456920" y="2398320"/>
                <a:ext cx="5589000" cy="1505520"/>
              </a:xfrm>
              <a:prstGeom prst="rect">
                <a:avLst/>
              </a:prstGeom>
            </p:spPr>
          </p:pic>
        </mc:Fallback>
      </mc:AlternateContent>
    </p:spTree>
    <p:extLst>
      <p:ext uri="{BB962C8B-B14F-4D97-AF65-F5344CB8AC3E}">
        <p14:creationId xmlns:p14="http://schemas.microsoft.com/office/powerpoint/2010/main" val="34869847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D61366C-4583-4AC9-ED4D-923BC0FB9EDA}"/>
              </a:ext>
            </a:extLst>
          </p:cNvPr>
          <p:cNvSpPr txBox="1"/>
          <p:nvPr/>
        </p:nvSpPr>
        <p:spPr>
          <a:xfrm>
            <a:off x="8440614" y="356940"/>
            <a:ext cx="3319975" cy="461665"/>
          </a:xfrm>
          <a:prstGeom prst="rect">
            <a:avLst/>
          </a:prstGeom>
          <a:noFill/>
        </p:spPr>
        <p:txBody>
          <a:bodyPr wrap="square">
            <a:spAutoFit/>
          </a:bodyPr>
          <a:lstStyle/>
          <a:p>
            <a:pPr algn="r" rtl="1"/>
            <a:r>
              <a:rPr lang="fa-IR" sz="2400" b="1" dirty="0">
                <a:cs typeface="B Titr" panose="00000700000000000000" pitchFamily="2" charset="-78"/>
              </a:rPr>
              <a:t>نمونۀ شبه نهایی تألیفی</a:t>
            </a:r>
            <a:endParaRPr lang="en-US" sz="2400" b="1" dirty="0">
              <a:cs typeface="B Titr" panose="00000700000000000000" pitchFamily="2" charset="-78"/>
            </a:endParaRPr>
          </a:p>
        </p:txBody>
      </p:sp>
      <p:sp>
        <p:nvSpPr>
          <p:cNvPr id="4" name="TextBox 3">
            <a:extLst>
              <a:ext uri="{FF2B5EF4-FFF2-40B4-BE49-F238E27FC236}">
                <a16:creationId xmlns:a16="http://schemas.microsoft.com/office/drawing/2014/main" id="{9157F728-3FDD-C899-369B-008F31D13D73}"/>
              </a:ext>
            </a:extLst>
          </p:cNvPr>
          <p:cNvSpPr txBox="1"/>
          <p:nvPr/>
        </p:nvSpPr>
        <p:spPr>
          <a:xfrm>
            <a:off x="5662245" y="971956"/>
            <a:ext cx="6098344"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srgbClr val="000000"/>
                </a:solidFill>
                <a:effectLst/>
                <a:uLnTx/>
                <a:uFillTx/>
                <a:latin typeface="Vazir"/>
                <a:ea typeface="+mn-ea"/>
                <a:cs typeface="B Nazanin" panose="00000400000000000000" pitchFamily="2" charset="-78"/>
              </a:rPr>
              <a:t>با توجه به بیت زیر به پرسش‌ها پاسخ دهید:</a:t>
            </a:r>
          </a:p>
        </p:txBody>
      </p:sp>
      <p:sp>
        <p:nvSpPr>
          <p:cNvPr id="6" name="TextBox 5">
            <a:extLst>
              <a:ext uri="{FF2B5EF4-FFF2-40B4-BE49-F238E27FC236}">
                <a16:creationId xmlns:a16="http://schemas.microsoft.com/office/drawing/2014/main" id="{FF24D96F-4223-69A1-FB8E-FB9A0A481E27}"/>
              </a:ext>
            </a:extLst>
          </p:cNvPr>
          <p:cNvSpPr txBox="1"/>
          <p:nvPr/>
        </p:nvSpPr>
        <p:spPr>
          <a:xfrm>
            <a:off x="1463039" y="1808090"/>
            <a:ext cx="10522634" cy="1938992"/>
          </a:xfrm>
          <a:prstGeom prst="rect">
            <a:avLst/>
          </a:prstGeom>
          <a:noFill/>
        </p:spPr>
        <p:txBody>
          <a:bodyPr wrap="square">
            <a:spAutoFit/>
          </a:bodyPr>
          <a:lstStyle/>
          <a:p>
            <a:pPr algn="r" rtl="1"/>
            <a:r>
              <a:rPr lang="fa-IR" sz="2400" b="1" i="0" dirty="0">
                <a:solidFill>
                  <a:srgbClr val="000000"/>
                </a:solidFill>
                <a:effectLst/>
                <a:latin typeface="Vazir"/>
                <a:cs typeface="B Nazanin" panose="00000400000000000000" pitchFamily="2" charset="-78"/>
              </a:rPr>
              <a:t>خبر کن ای ستاره یار ما را			که دریابد دل خون خوار ما را</a:t>
            </a:r>
          </a:p>
          <a:p>
            <a:pPr algn="r" rtl="1"/>
            <a:endParaRPr lang="fa-IR" sz="2400" b="1" dirty="0">
              <a:solidFill>
                <a:srgbClr val="000000"/>
              </a:solidFill>
              <a:latin typeface="Vazir"/>
              <a:cs typeface="B Nazanin" panose="00000400000000000000" pitchFamily="2" charset="-78"/>
            </a:endParaRPr>
          </a:p>
          <a:p>
            <a:pPr algn="r" rtl="1"/>
            <a:r>
              <a:rPr lang="fa-IR" sz="2400" b="1" i="0" dirty="0">
                <a:solidFill>
                  <a:srgbClr val="000000"/>
                </a:solidFill>
                <a:effectLst/>
                <a:latin typeface="Vazir"/>
                <a:cs typeface="B Nazanin" panose="00000400000000000000" pitchFamily="2" charset="-78"/>
              </a:rPr>
              <a:t>الف) وزن بیت برای چه مفهومی مناسب است؟</a:t>
            </a:r>
          </a:p>
          <a:p>
            <a:pPr algn="r" rtl="1"/>
            <a:endParaRPr lang="fa-IR" sz="2400" b="1" dirty="0">
              <a:solidFill>
                <a:srgbClr val="000000"/>
              </a:solidFill>
              <a:latin typeface="Vazir"/>
              <a:cs typeface="B Nazanin" panose="00000400000000000000" pitchFamily="2" charset="-78"/>
            </a:endParaRPr>
          </a:p>
          <a:p>
            <a:pPr algn="r" rtl="1"/>
            <a:r>
              <a:rPr lang="fa-IR" sz="2400" b="1" i="0" dirty="0">
                <a:solidFill>
                  <a:srgbClr val="000000"/>
                </a:solidFill>
                <a:effectLst/>
                <a:latin typeface="Vazir"/>
                <a:cs typeface="B Nazanin" panose="00000400000000000000" pitchFamily="2" charset="-78"/>
              </a:rPr>
              <a:t>ب) آیا وزن و محتوای بیت باهم هماهنگی مناسبی دارند؟ </a:t>
            </a:r>
          </a:p>
        </p:txBody>
      </p:sp>
      <mc:AlternateContent xmlns:mc="http://schemas.openxmlformats.org/markup-compatibility/2006">
        <mc:Choice xmlns:p14="http://schemas.microsoft.com/office/powerpoint/2010/main" Requires="p14">
          <p:contentPart p14:bwMode="auto" r:id="rId2">
            <p14:nvContentPartPr>
              <p14:cNvPr id="2" name="Ink 1">
                <a:extLst>
                  <a:ext uri="{FF2B5EF4-FFF2-40B4-BE49-F238E27FC236}">
                    <a16:creationId xmlns:a16="http://schemas.microsoft.com/office/drawing/2014/main" id="{2109EA95-ED00-9152-9BA2-B18E45FFB8A1}"/>
                  </a:ext>
                </a:extLst>
              </p14:cNvPr>
              <p14:cNvContentPartPr/>
              <p14:nvPr/>
            </p14:nvContentPartPr>
            <p14:xfrm>
              <a:off x="1293840" y="2341080"/>
              <a:ext cx="5758560" cy="1669680"/>
            </p14:xfrm>
          </p:contentPart>
        </mc:Choice>
        <mc:Fallback>
          <p:pic>
            <p:nvPicPr>
              <p:cNvPr id="2" name="Ink 1">
                <a:extLst>
                  <a:ext uri="{FF2B5EF4-FFF2-40B4-BE49-F238E27FC236}">
                    <a16:creationId xmlns:a16="http://schemas.microsoft.com/office/drawing/2014/main" id="{2109EA95-ED00-9152-9BA2-B18E45FFB8A1}"/>
                  </a:ext>
                </a:extLst>
              </p:cNvPr>
              <p:cNvPicPr/>
              <p:nvPr/>
            </p:nvPicPr>
            <p:blipFill>
              <a:blip r:embed="rId3"/>
              <a:stretch>
                <a:fillRect/>
              </a:stretch>
            </p:blipFill>
            <p:spPr>
              <a:xfrm>
                <a:off x="1284480" y="2331720"/>
                <a:ext cx="5777280" cy="1688400"/>
              </a:xfrm>
              <a:prstGeom prst="rect">
                <a:avLst/>
              </a:prstGeom>
            </p:spPr>
          </p:pic>
        </mc:Fallback>
      </mc:AlternateContent>
    </p:spTree>
    <p:extLst>
      <p:ext uri="{BB962C8B-B14F-4D97-AF65-F5344CB8AC3E}">
        <p14:creationId xmlns:p14="http://schemas.microsoft.com/office/powerpoint/2010/main" val="18637073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55624AA-F5AD-9880-CC8E-68E481EFE6AA}"/>
              </a:ext>
            </a:extLst>
          </p:cNvPr>
          <p:cNvSpPr txBox="1"/>
          <p:nvPr/>
        </p:nvSpPr>
        <p:spPr>
          <a:xfrm>
            <a:off x="8440614" y="356940"/>
            <a:ext cx="3319975" cy="461665"/>
          </a:xfrm>
          <a:prstGeom prst="rect">
            <a:avLst/>
          </a:prstGeom>
          <a:noFill/>
        </p:spPr>
        <p:txBody>
          <a:bodyPr wrap="square">
            <a:spAutoFit/>
          </a:bodyPr>
          <a:lstStyle/>
          <a:p>
            <a:pPr algn="r" rtl="1"/>
            <a:r>
              <a:rPr lang="fa-IR" sz="2400" b="1" dirty="0">
                <a:cs typeface="B Titr" panose="00000700000000000000" pitchFamily="2" charset="-78"/>
              </a:rPr>
              <a:t>نمونۀ شبه نهایی تألیفی</a:t>
            </a:r>
            <a:endParaRPr lang="en-US" sz="2400" b="1" dirty="0">
              <a:cs typeface="B Titr" panose="00000700000000000000" pitchFamily="2" charset="-78"/>
            </a:endParaRPr>
          </a:p>
        </p:txBody>
      </p:sp>
      <p:sp>
        <p:nvSpPr>
          <p:cNvPr id="4" name="TextBox 3">
            <a:extLst>
              <a:ext uri="{FF2B5EF4-FFF2-40B4-BE49-F238E27FC236}">
                <a16:creationId xmlns:a16="http://schemas.microsoft.com/office/drawing/2014/main" id="{582C72C2-72E1-7178-2ED5-479AB277B4D8}"/>
              </a:ext>
            </a:extLst>
          </p:cNvPr>
          <p:cNvSpPr txBox="1"/>
          <p:nvPr/>
        </p:nvSpPr>
        <p:spPr>
          <a:xfrm>
            <a:off x="5662245" y="971956"/>
            <a:ext cx="6098344"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srgbClr val="000000"/>
                </a:solidFill>
                <a:effectLst/>
                <a:uLnTx/>
                <a:uFillTx/>
                <a:latin typeface="Vazir"/>
                <a:ea typeface="+mn-ea"/>
                <a:cs typeface="B Nazanin" panose="00000400000000000000" pitchFamily="2" charset="-78"/>
              </a:rPr>
              <a:t>با توجه به ابیات زیر به پرسش‌ها پاسخ دهید:</a:t>
            </a:r>
          </a:p>
        </p:txBody>
      </p:sp>
      <p:sp>
        <p:nvSpPr>
          <p:cNvPr id="6" name="TextBox 5">
            <a:extLst>
              <a:ext uri="{FF2B5EF4-FFF2-40B4-BE49-F238E27FC236}">
                <a16:creationId xmlns:a16="http://schemas.microsoft.com/office/drawing/2014/main" id="{8F7A23BB-C791-F9FF-F6BF-C744D2392016}"/>
              </a:ext>
            </a:extLst>
          </p:cNvPr>
          <p:cNvSpPr txBox="1"/>
          <p:nvPr/>
        </p:nvSpPr>
        <p:spPr>
          <a:xfrm>
            <a:off x="3049172" y="1723683"/>
            <a:ext cx="8711417" cy="2677656"/>
          </a:xfrm>
          <a:prstGeom prst="rect">
            <a:avLst/>
          </a:prstGeom>
          <a:noFill/>
        </p:spPr>
        <p:txBody>
          <a:bodyPr wrap="square">
            <a:spAutoFit/>
          </a:bodyPr>
          <a:lstStyle/>
          <a:p>
            <a:pPr algn="r" rtl="1"/>
            <a:r>
              <a:rPr lang="fa-IR" sz="2400" b="1" i="0" dirty="0">
                <a:solidFill>
                  <a:srgbClr val="000000"/>
                </a:solidFill>
                <a:effectLst/>
                <a:latin typeface="Vazir"/>
                <a:cs typeface="B Nazanin" panose="00000400000000000000" pitchFamily="2" charset="-78"/>
              </a:rPr>
              <a:t>1- مردم به امید و این ندیدم			در گور شدم بدین تمنا</a:t>
            </a:r>
          </a:p>
          <a:p>
            <a:pPr algn="r" rtl="1"/>
            <a:endParaRPr lang="fa-IR" sz="2400" b="1" i="0" dirty="0">
              <a:solidFill>
                <a:srgbClr val="000000"/>
              </a:solidFill>
              <a:effectLst/>
              <a:latin typeface="Vazir"/>
              <a:cs typeface="B Nazanin" panose="00000400000000000000" pitchFamily="2" charset="-78"/>
            </a:endParaRPr>
          </a:p>
          <a:p>
            <a:pPr algn="r" rtl="1"/>
            <a:r>
              <a:rPr lang="fa-IR" sz="2400" b="1" dirty="0">
                <a:solidFill>
                  <a:srgbClr val="000000"/>
                </a:solidFill>
                <a:latin typeface="Vazir"/>
                <a:cs typeface="B Nazanin" panose="00000400000000000000" pitchFamily="2" charset="-78"/>
              </a:rPr>
              <a:t>2- ای عشق تو در دلم سرشته			چون قند و شکر درون حلوا</a:t>
            </a:r>
          </a:p>
          <a:p>
            <a:pPr algn="r" rtl="1"/>
            <a:endParaRPr lang="fa-IR" sz="2400" b="1" dirty="0">
              <a:solidFill>
                <a:srgbClr val="000000"/>
              </a:solidFill>
              <a:latin typeface="Vazir"/>
              <a:cs typeface="B Nazanin" panose="00000400000000000000" pitchFamily="2" charset="-78"/>
            </a:endParaRPr>
          </a:p>
          <a:p>
            <a:pPr algn="r" rtl="1"/>
            <a:r>
              <a:rPr lang="fa-IR" sz="2400" b="1" dirty="0">
                <a:solidFill>
                  <a:srgbClr val="000000"/>
                </a:solidFill>
                <a:latin typeface="Vazir"/>
                <a:cs typeface="B Nazanin" panose="00000400000000000000" pitchFamily="2" charset="-78"/>
              </a:rPr>
              <a:t>الف) کدام بیت وزن متناسب اب محتوا ندارد؟</a:t>
            </a:r>
          </a:p>
          <a:p>
            <a:pPr algn="r" rtl="1"/>
            <a:r>
              <a:rPr lang="fa-IR" sz="2400" b="1" dirty="0">
                <a:solidFill>
                  <a:srgbClr val="000000"/>
                </a:solidFill>
                <a:latin typeface="Vazir"/>
                <a:cs typeface="B Nazanin" panose="00000400000000000000" pitchFamily="2" charset="-78"/>
              </a:rPr>
              <a:t>ب) وزن شعر با چه محتوایی تناسب دارد؟</a:t>
            </a:r>
          </a:p>
          <a:p>
            <a:pPr algn="r" rtl="1"/>
            <a:endParaRPr lang="fa-IR" sz="2400" b="1" i="0" dirty="0">
              <a:solidFill>
                <a:srgbClr val="000000"/>
              </a:solidFill>
              <a:effectLst/>
              <a:latin typeface="Vazir"/>
              <a:cs typeface="B Nazanin" panose="00000400000000000000" pitchFamily="2" charset="-78"/>
            </a:endParaRPr>
          </a:p>
        </p:txBody>
      </p:sp>
      <mc:AlternateContent xmlns:mc="http://schemas.openxmlformats.org/markup-compatibility/2006">
        <mc:Choice xmlns:p14="http://schemas.microsoft.com/office/powerpoint/2010/main" Requires="p14">
          <p:contentPart p14:bwMode="auto" r:id="rId2">
            <p14:nvContentPartPr>
              <p14:cNvPr id="2" name="Ink 1">
                <a:extLst>
                  <a:ext uri="{FF2B5EF4-FFF2-40B4-BE49-F238E27FC236}">
                    <a16:creationId xmlns:a16="http://schemas.microsoft.com/office/drawing/2014/main" id="{1C83F7FC-7A21-0120-D3DE-79469F3D8362}"/>
                  </a:ext>
                </a:extLst>
              </p14:cNvPr>
              <p14:cNvContentPartPr/>
              <p14:nvPr/>
            </p14:nvContentPartPr>
            <p14:xfrm>
              <a:off x="1100880" y="2908080"/>
              <a:ext cx="7628760" cy="1520280"/>
            </p14:xfrm>
          </p:contentPart>
        </mc:Choice>
        <mc:Fallback>
          <p:pic>
            <p:nvPicPr>
              <p:cNvPr id="2" name="Ink 1">
                <a:extLst>
                  <a:ext uri="{FF2B5EF4-FFF2-40B4-BE49-F238E27FC236}">
                    <a16:creationId xmlns:a16="http://schemas.microsoft.com/office/drawing/2014/main" id="{1C83F7FC-7A21-0120-D3DE-79469F3D8362}"/>
                  </a:ext>
                </a:extLst>
              </p:cNvPr>
              <p:cNvPicPr/>
              <p:nvPr/>
            </p:nvPicPr>
            <p:blipFill>
              <a:blip r:embed="rId3"/>
              <a:stretch>
                <a:fillRect/>
              </a:stretch>
            </p:blipFill>
            <p:spPr>
              <a:xfrm>
                <a:off x="1091520" y="2898720"/>
                <a:ext cx="7647480" cy="1539000"/>
              </a:xfrm>
              <a:prstGeom prst="rect">
                <a:avLst/>
              </a:prstGeom>
            </p:spPr>
          </p:pic>
        </mc:Fallback>
      </mc:AlternateContent>
    </p:spTree>
    <p:extLst>
      <p:ext uri="{BB962C8B-B14F-4D97-AF65-F5344CB8AC3E}">
        <p14:creationId xmlns:p14="http://schemas.microsoft.com/office/powerpoint/2010/main" val="16092319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D384DE5-D0B9-466B-AA76-6E10F56D7B87}"/>
              </a:ext>
            </a:extLst>
          </p:cNvPr>
          <p:cNvSpPr txBox="1"/>
          <p:nvPr/>
        </p:nvSpPr>
        <p:spPr>
          <a:xfrm>
            <a:off x="1758462" y="1072394"/>
            <a:ext cx="10278794" cy="3913059"/>
          </a:xfrm>
          <a:prstGeom prst="rect">
            <a:avLst/>
          </a:prstGeom>
          <a:noFill/>
        </p:spPr>
        <p:txBody>
          <a:bodyPr wrap="square">
            <a:spAutoFit/>
          </a:bodyPr>
          <a:lstStyle/>
          <a:p>
            <a:pPr marL="0" marR="0" algn="just" rtl="1">
              <a:lnSpc>
                <a:spcPct val="150000"/>
              </a:lnSpc>
              <a:spcBef>
                <a:spcPts val="0"/>
              </a:spcBef>
              <a:spcAft>
                <a:spcPts val="0"/>
              </a:spcAft>
            </a:pPr>
            <a:r>
              <a:rPr lang="ar-SA" sz="2400" b="1" dirty="0">
                <a:effectLst/>
                <a:latin typeface="Times New Roman" panose="02020603050405020304" pitchFamily="18" charset="0"/>
                <a:ea typeface="Times New Roman" panose="02020603050405020304" pitchFamily="18" charset="0"/>
                <a:cs typeface="B Nazanin" panose="00000400000000000000" pitchFamily="2" charset="-78"/>
              </a:rPr>
              <a:t>وزن شعر در کدام گزینه با موضوع آن هم­خوانی </a:t>
            </a:r>
            <a:r>
              <a:rPr lang="ar-SA" sz="2400" b="1" u="sng" dirty="0">
                <a:effectLst/>
                <a:latin typeface="Times New Roman" panose="02020603050405020304" pitchFamily="18" charset="0"/>
                <a:ea typeface="Times New Roman" panose="02020603050405020304" pitchFamily="18" charset="0"/>
                <a:cs typeface="B Nazanin" panose="00000400000000000000" pitchFamily="2" charset="-78"/>
              </a:rPr>
              <a:t>ندارد</a:t>
            </a:r>
            <a:r>
              <a:rPr lang="ar-SA" sz="2400" b="1" dirty="0">
                <a:effectLst/>
                <a:latin typeface="Times New Roman" panose="02020603050405020304" pitchFamily="18" charset="0"/>
                <a:ea typeface="Times New Roman" panose="02020603050405020304" pitchFamily="18" charset="0"/>
                <a:cs typeface="B Nazanin" panose="00000400000000000000" pitchFamily="2" charset="-78"/>
              </a:rPr>
              <a:t>؟   </a:t>
            </a:r>
            <a:endParaRPr lang="en-US" sz="2400" b="1" dirty="0">
              <a:effectLst/>
              <a:latin typeface="Calibri" panose="020F0502020204030204" pitchFamily="34" charset="0"/>
              <a:ea typeface="Calibri" panose="020F0502020204030204" pitchFamily="34" charset="0"/>
              <a:cs typeface="B Nazanin" panose="00000400000000000000" pitchFamily="2" charset="-78"/>
            </a:endParaRPr>
          </a:p>
          <a:p>
            <a:pPr marL="0" marR="0" algn="r" rtl="1">
              <a:lnSpc>
                <a:spcPct val="150000"/>
              </a:lnSpc>
              <a:spcBef>
                <a:spcPts val="0"/>
              </a:spcBef>
              <a:spcAft>
                <a:spcPts val="0"/>
              </a:spcAft>
            </a:pPr>
            <a:r>
              <a:rPr lang="ar-SA" sz="2400" b="1" dirty="0">
                <a:effectLst/>
                <a:latin typeface="Times New Roman" panose="02020603050405020304" pitchFamily="18" charset="0"/>
                <a:ea typeface="Times New Roman" panose="02020603050405020304" pitchFamily="18" charset="0"/>
                <a:cs typeface="B Nazanin" panose="00000400000000000000" pitchFamily="2" charset="-78"/>
              </a:rPr>
              <a:t>1) من و رسوایی جاوید که عشق تو بلاست / هر که افتاد در این فتنه، کم آید بیرون</a:t>
            </a:r>
            <a:endParaRPr lang="en-US" sz="2400" b="1" dirty="0">
              <a:effectLst/>
              <a:latin typeface="Calibri" panose="020F0502020204030204" pitchFamily="34" charset="0"/>
              <a:ea typeface="Calibri" panose="020F0502020204030204" pitchFamily="34" charset="0"/>
              <a:cs typeface="B Nazanin" panose="00000400000000000000" pitchFamily="2" charset="-78"/>
            </a:endParaRPr>
          </a:p>
          <a:p>
            <a:pPr marL="0" marR="0" algn="r" rtl="1">
              <a:lnSpc>
                <a:spcPct val="150000"/>
              </a:lnSpc>
              <a:spcBef>
                <a:spcPts val="0"/>
              </a:spcBef>
              <a:spcAft>
                <a:spcPts val="0"/>
              </a:spcAft>
            </a:pPr>
            <a:r>
              <a:rPr lang="ar-SA" sz="2400" b="1" dirty="0">
                <a:effectLst/>
                <a:latin typeface="Times New Roman" panose="02020603050405020304" pitchFamily="18" charset="0"/>
                <a:ea typeface="Times New Roman" panose="02020603050405020304" pitchFamily="18" charset="0"/>
                <a:cs typeface="B Nazanin" panose="00000400000000000000" pitchFamily="2" charset="-78"/>
              </a:rPr>
              <a:t>2) صورت و معنی تو شوم چون رسی / محو شود صورت من در لقا</a:t>
            </a:r>
            <a:endParaRPr lang="en-US" sz="2400" b="1" dirty="0">
              <a:effectLst/>
              <a:latin typeface="Calibri" panose="020F0502020204030204" pitchFamily="34" charset="0"/>
              <a:ea typeface="Calibri" panose="020F0502020204030204" pitchFamily="34" charset="0"/>
              <a:cs typeface="B Nazanin" panose="00000400000000000000" pitchFamily="2" charset="-78"/>
            </a:endParaRPr>
          </a:p>
          <a:p>
            <a:pPr marL="0" marR="0" algn="r" rtl="1">
              <a:lnSpc>
                <a:spcPct val="150000"/>
              </a:lnSpc>
              <a:spcBef>
                <a:spcPts val="0"/>
              </a:spcBef>
              <a:spcAft>
                <a:spcPts val="0"/>
              </a:spcAft>
            </a:pPr>
            <a:r>
              <a:rPr lang="ar-SA" sz="2400" b="1" dirty="0">
                <a:effectLst/>
                <a:latin typeface="Times New Roman" panose="02020603050405020304" pitchFamily="18" charset="0"/>
                <a:ea typeface="Times New Roman" panose="02020603050405020304" pitchFamily="18" charset="0"/>
                <a:cs typeface="B Nazanin" panose="00000400000000000000" pitchFamily="2" charset="-78"/>
              </a:rPr>
              <a:t>3) چه مردی و نام و نژاد تو چیست؟ / که زاینده را بر تو باید گریست</a:t>
            </a:r>
            <a:endParaRPr lang="en-US" sz="2400" b="1" dirty="0">
              <a:effectLst/>
              <a:latin typeface="Calibri" panose="020F0502020204030204" pitchFamily="34" charset="0"/>
              <a:ea typeface="Calibri" panose="020F0502020204030204" pitchFamily="34" charset="0"/>
              <a:cs typeface="B Nazanin" panose="00000400000000000000" pitchFamily="2" charset="-78"/>
            </a:endParaRPr>
          </a:p>
          <a:p>
            <a:pPr marL="0" marR="0" algn="r" rtl="1">
              <a:lnSpc>
                <a:spcPct val="150000"/>
              </a:lnSpc>
              <a:spcBef>
                <a:spcPts val="0"/>
              </a:spcBef>
              <a:spcAft>
                <a:spcPts val="0"/>
              </a:spcAft>
            </a:pPr>
            <a:r>
              <a:rPr lang="ar-SA" sz="2400" b="1" dirty="0">
                <a:effectLst/>
                <a:latin typeface="Times New Roman" panose="02020603050405020304" pitchFamily="18" charset="0"/>
                <a:ea typeface="Times New Roman" panose="02020603050405020304" pitchFamily="18" charset="0"/>
                <a:cs typeface="B Nazanin" panose="00000400000000000000" pitchFamily="2" charset="-78"/>
              </a:rPr>
              <a:t>4) گوشه گزیدم ز الم جان من و رشتۀ غم / دست نباشد که کنم خاک به سر جای دعا</a:t>
            </a:r>
            <a:endParaRPr lang="fa-IR" sz="2400" b="1" dirty="0">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r" rtl="1">
              <a:lnSpc>
                <a:spcPct val="150000"/>
              </a:lnSpc>
              <a:spcBef>
                <a:spcPts val="0"/>
              </a:spcBef>
              <a:spcAft>
                <a:spcPts val="0"/>
              </a:spcAft>
            </a:pPr>
            <a:endParaRPr lang="fa-IR" sz="2400" b="1" dirty="0">
              <a:latin typeface="Times New Roman" panose="02020603050405020304" pitchFamily="18" charset="0"/>
              <a:ea typeface="Calibri" panose="020F0502020204030204" pitchFamily="34" charset="0"/>
              <a:cs typeface="B Nazanin" panose="00000400000000000000" pitchFamily="2" charset="-78"/>
            </a:endParaRPr>
          </a:p>
          <a:p>
            <a:pPr marL="0" marR="0" algn="r" rtl="1">
              <a:lnSpc>
                <a:spcPct val="150000"/>
              </a:lnSpc>
              <a:spcBef>
                <a:spcPts val="0"/>
              </a:spcBef>
              <a:spcAft>
                <a:spcPts val="0"/>
              </a:spcAft>
            </a:pPr>
            <a:r>
              <a:rPr lang="fa-IR" sz="2400" b="1" dirty="0">
                <a:effectLst/>
                <a:latin typeface="Times New Roman" panose="02020603050405020304" pitchFamily="18" charset="0"/>
                <a:ea typeface="Calibri" panose="020F0502020204030204" pitchFamily="34" charset="0"/>
                <a:cs typeface="B Nazanin" panose="00000400000000000000" pitchFamily="2" charset="-78"/>
              </a:rPr>
              <a:t>پاسخ: 4  </a:t>
            </a:r>
            <a:r>
              <a:rPr lang="ar-SA" sz="2400" kern="0" spc="-20" dirty="0">
                <a:effectLst/>
                <a:latin typeface="Times New Roman" panose="02020603050405020304" pitchFamily="18" charset="0"/>
                <a:ea typeface="Times New Roman" panose="02020603050405020304" pitchFamily="18" charset="0"/>
                <a:cs typeface="B Nazanin" panose="00000400000000000000" pitchFamily="2" charset="-78"/>
              </a:rPr>
              <a:t>دارای وزنی شورانگیز و رقص­آور است، در حالی که موضوع شعر، غم و اندوه است. </a:t>
            </a:r>
            <a:endParaRPr lang="en-US" sz="2400" b="1" dirty="0">
              <a:effectLst/>
              <a:latin typeface="Calibri" panose="020F0502020204030204" pitchFamily="34" charset="0"/>
              <a:ea typeface="Calibri" panose="020F0502020204030204" pitchFamily="34" charset="0"/>
              <a:cs typeface="B Nazanin" panose="00000400000000000000" pitchFamily="2" charset="-78"/>
            </a:endParaRPr>
          </a:p>
        </p:txBody>
      </p:sp>
      <p:sp>
        <p:nvSpPr>
          <p:cNvPr id="5" name="TextBox 4">
            <a:extLst>
              <a:ext uri="{FF2B5EF4-FFF2-40B4-BE49-F238E27FC236}">
                <a16:creationId xmlns:a16="http://schemas.microsoft.com/office/drawing/2014/main" id="{45B60D99-211D-814B-E755-87745445966A}"/>
              </a:ext>
            </a:extLst>
          </p:cNvPr>
          <p:cNvSpPr txBox="1"/>
          <p:nvPr/>
        </p:nvSpPr>
        <p:spPr>
          <a:xfrm>
            <a:off x="9523828" y="493654"/>
            <a:ext cx="2282482"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a:t>
            </a:r>
            <a:r>
              <a:rPr lang="fa-IR" sz="2400" b="1" dirty="0">
                <a:solidFill>
                  <a:prstClr val="black"/>
                </a:solidFill>
                <a:latin typeface="Calibri" panose="020F0502020204030204"/>
                <a:cs typeface="B Titr" panose="00000700000000000000" pitchFamily="2" charset="-78"/>
              </a:rPr>
              <a:t>تستی</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 تألیفی</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mc:AlternateContent xmlns:mc="http://schemas.openxmlformats.org/markup-compatibility/2006">
        <mc:Choice xmlns:p14="http://schemas.microsoft.com/office/powerpoint/2010/main" Requires="p14">
          <p:contentPart p14:bwMode="auto" r:id="rId2">
            <p14:nvContentPartPr>
              <p14:cNvPr id="2" name="Ink 1">
                <a:extLst>
                  <a:ext uri="{FF2B5EF4-FFF2-40B4-BE49-F238E27FC236}">
                    <a16:creationId xmlns:a16="http://schemas.microsoft.com/office/drawing/2014/main" id="{BC4CD57D-E5A9-D644-3330-DDB2303D56E1}"/>
                  </a:ext>
                </a:extLst>
              </p14:cNvPr>
              <p14:cNvContentPartPr/>
              <p14:nvPr/>
            </p14:nvContentPartPr>
            <p14:xfrm>
              <a:off x="2682360" y="1611360"/>
              <a:ext cx="7839360" cy="4750560"/>
            </p14:xfrm>
          </p:contentPart>
        </mc:Choice>
        <mc:Fallback>
          <p:pic>
            <p:nvPicPr>
              <p:cNvPr id="2" name="Ink 1">
                <a:extLst>
                  <a:ext uri="{FF2B5EF4-FFF2-40B4-BE49-F238E27FC236}">
                    <a16:creationId xmlns:a16="http://schemas.microsoft.com/office/drawing/2014/main" id="{BC4CD57D-E5A9-D644-3330-DDB2303D56E1}"/>
                  </a:ext>
                </a:extLst>
              </p:cNvPr>
              <p:cNvPicPr/>
              <p:nvPr/>
            </p:nvPicPr>
            <p:blipFill>
              <a:blip r:embed="rId3"/>
              <a:stretch>
                <a:fillRect/>
              </a:stretch>
            </p:blipFill>
            <p:spPr>
              <a:xfrm>
                <a:off x="2673000" y="1602000"/>
                <a:ext cx="7858080" cy="4769280"/>
              </a:xfrm>
              <a:prstGeom prst="rect">
                <a:avLst/>
              </a:prstGeom>
            </p:spPr>
          </p:pic>
        </mc:Fallback>
      </mc:AlternateContent>
    </p:spTree>
    <p:extLst>
      <p:ext uri="{BB962C8B-B14F-4D97-AF65-F5344CB8AC3E}">
        <p14:creationId xmlns:p14="http://schemas.microsoft.com/office/powerpoint/2010/main" val="392611245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0CA1A6A-D8A6-4F0C-1689-294E72D4B867}"/>
              </a:ext>
            </a:extLst>
          </p:cNvPr>
          <p:cNvSpPr txBox="1"/>
          <p:nvPr/>
        </p:nvSpPr>
        <p:spPr>
          <a:xfrm>
            <a:off x="1077351" y="724486"/>
            <a:ext cx="10803987" cy="5964710"/>
          </a:xfrm>
          <a:prstGeom prst="rect">
            <a:avLst/>
          </a:prstGeom>
          <a:noFill/>
        </p:spPr>
        <p:txBody>
          <a:bodyPr wrap="square">
            <a:spAutoFit/>
          </a:bodyPr>
          <a:lstStyle/>
          <a:p>
            <a:pPr marL="0" marR="0" algn="r" rtl="1">
              <a:spcBef>
                <a:spcPts val="0"/>
              </a:spcBef>
              <a:spcAft>
                <a:spcPts val="0"/>
              </a:spcAft>
            </a:pPr>
            <a:endParaRPr lang="fa-IR" sz="2400" b="1" dirty="0">
              <a:effectLst/>
              <a:latin typeface="Calibri" panose="020F0502020204030204" pitchFamily="34" charset="0"/>
              <a:ea typeface="Calibri" panose="020F0502020204030204" pitchFamily="34" charset="0"/>
              <a:cs typeface="B Nazanin" panose="00000400000000000000" pitchFamily="2" charset="-78"/>
            </a:endParaRPr>
          </a:p>
          <a:p>
            <a:pPr marL="0" marR="0" algn="r" rtl="1">
              <a:spcBef>
                <a:spcPts val="0"/>
              </a:spcBef>
              <a:spcAft>
                <a:spcPts val="0"/>
              </a:spcAft>
            </a:pPr>
            <a:r>
              <a:rPr lang="ar-SA" sz="2400" b="1" dirty="0">
                <a:effectLst/>
                <a:latin typeface="Calibri" panose="020F0502020204030204" pitchFamily="34" charset="0"/>
                <a:ea typeface="Calibri" panose="020F0502020204030204" pitchFamily="34" charset="0"/>
                <a:cs typeface="B Nazanin" panose="00000400000000000000" pitchFamily="2" charset="-78"/>
              </a:rPr>
              <a:t>کدام گزینه اطلاعات </a:t>
            </a:r>
            <a:r>
              <a:rPr lang="ar-SA" sz="2400" b="1" u="sng" dirty="0">
                <a:effectLst/>
                <a:latin typeface="Calibri" panose="020F0502020204030204" pitchFamily="34" charset="0"/>
                <a:ea typeface="Calibri" panose="020F0502020204030204" pitchFamily="34" charset="0"/>
                <a:cs typeface="B Nazanin" panose="00000400000000000000" pitchFamily="2" charset="-78"/>
              </a:rPr>
              <a:t>نادرستی</a:t>
            </a:r>
            <a:r>
              <a:rPr lang="ar-SA" sz="2400" b="1" dirty="0">
                <a:effectLst/>
                <a:latin typeface="Calibri" panose="020F0502020204030204" pitchFamily="34" charset="0"/>
                <a:ea typeface="Calibri" panose="020F0502020204030204" pitchFamily="34" charset="0"/>
                <a:cs typeface="B Nazanin" panose="00000400000000000000" pitchFamily="2" charset="-78"/>
              </a:rPr>
              <a:t> درباره بیت مورد اشاره در اختیار مخاطب می­گذارد؟  </a:t>
            </a:r>
            <a:endParaRPr lang="en-US" sz="2400" b="1" dirty="0">
              <a:effectLst/>
              <a:latin typeface="Calibri" panose="020F0502020204030204" pitchFamily="34" charset="0"/>
              <a:ea typeface="Calibri" panose="020F0502020204030204" pitchFamily="34" charset="0"/>
              <a:cs typeface="B Nazanin" panose="00000400000000000000" pitchFamily="2" charset="-78"/>
            </a:endParaRPr>
          </a:p>
          <a:p>
            <a:pPr marL="0" marR="0" algn="r" rtl="1">
              <a:spcBef>
                <a:spcPts val="0"/>
              </a:spcBef>
              <a:spcAft>
                <a:spcPts val="0"/>
              </a:spcAft>
            </a:pPr>
            <a:r>
              <a:rPr lang="ar-SA" sz="2400" b="1" dirty="0">
                <a:effectLst/>
                <a:latin typeface="Calibri" panose="020F0502020204030204" pitchFamily="34" charset="0"/>
                <a:ea typeface="Calibri" panose="020F0502020204030204" pitchFamily="34" charset="0"/>
                <a:cs typeface="B Nazanin" panose="00000400000000000000" pitchFamily="2" charset="-78"/>
              </a:rPr>
              <a:t>1) برگزین از کارها پاکیزگی و خوی نیک / کز همه دنیا گزین خلق دنیا این گزید:</a:t>
            </a:r>
            <a:endParaRPr lang="en-US" sz="2400" b="1" dirty="0">
              <a:effectLst/>
              <a:latin typeface="Calibri" panose="020F0502020204030204" pitchFamily="34" charset="0"/>
              <a:ea typeface="Calibri" panose="020F0502020204030204" pitchFamily="34" charset="0"/>
              <a:cs typeface="B Nazanin" panose="00000400000000000000" pitchFamily="2" charset="-78"/>
            </a:endParaRPr>
          </a:p>
          <a:p>
            <a:pPr marL="0" marR="0" algn="r" rtl="1">
              <a:spcBef>
                <a:spcPts val="0"/>
              </a:spcBef>
              <a:spcAft>
                <a:spcPts val="0"/>
              </a:spcAft>
            </a:pPr>
            <a:r>
              <a:rPr lang="ar-SA" sz="2400" b="1" dirty="0">
                <a:effectLst/>
                <a:latin typeface="Calibri" panose="020F0502020204030204" pitchFamily="34" charset="0"/>
                <a:ea typeface="Calibri" panose="020F0502020204030204" pitchFamily="34" charset="0"/>
                <a:cs typeface="B Nazanin" panose="00000400000000000000" pitchFamily="2" charset="-78"/>
              </a:rPr>
              <a:t>موسیقی شعر، نه شورانگیز است و نه حزن­آلود و با مضمون خردمندانه و تعلیمی بیت هم­خوانی دارد.</a:t>
            </a:r>
            <a:endParaRPr lang="en-US" sz="2400" b="1" dirty="0">
              <a:effectLst/>
              <a:latin typeface="Calibri" panose="020F0502020204030204" pitchFamily="34" charset="0"/>
              <a:ea typeface="Calibri" panose="020F0502020204030204" pitchFamily="34" charset="0"/>
              <a:cs typeface="B Nazanin" panose="00000400000000000000" pitchFamily="2" charset="-78"/>
            </a:endParaRPr>
          </a:p>
          <a:p>
            <a:pPr marL="0" marR="0" algn="r" rtl="1">
              <a:spcBef>
                <a:spcPts val="0"/>
              </a:spcBef>
              <a:spcAft>
                <a:spcPts val="0"/>
              </a:spcAft>
            </a:pPr>
            <a:r>
              <a:rPr lang="ar-SA" sz="2400" b="1" dirty="0">
                <a:effectLst/>
                <a:latin typeface="Calibri" panose="020F0502020204030204" pitchFamily="34" charset="0"/>
                <a:ea typeface="Calibri" panose="020F0502020204030204" pitchFamily="34" charset="0"/>
                <a:cs typeface="B Nazanin" panose="00000400000000000000" pitchFamily="2" charset="-78"/>
              </a:rPr>
              <a:t>2) روی مپوشان که بهشتی بود / هر که ببیند چو تو حور ای صنم:</a:t>
            </a:r>
            <a:endParaRPr lang="en-US" sz="2400" b="1" dirty="0">
              <a:effectLst/>
              <a:latin typeface="Calibri" panose="020F0502020204030204" pitchFamily="34" charset="0"/>
              <a:ea typeface="Calibri" panose="020F0502020204030204" pitchFamily="34" charset="0"/>
              <a:cs typeface="B Nazanin" panose="00000400000000000000" pitchFamily="2" charset="-78"/>
            </a:endParaRPr>
          </a:p>
          <a:p>
            <a:pPr marL="0" marR="0" algn="r" rtl="1">
              <a:spcBef>
                <a:spcPts val="0"/>
              </a:spcBef>
              <a:spcAft>
                <a:spcPts val="0"/>
              </a:spcAft>
            </a:pPr>
            <a:r>
              <a:rPr lang="ar-SA" sz="2400" b="1" dirty="0">
                <a:effectLst/>
                <a:latin typeface="Calibri" panose="020F0502020204030204" pitchFamily="34" charset="0"/>
                <a:ea typeface="Calibri" panose="020F0502020204030204" pitchFamily="34" charset="0"/>
                <a:cs typeface="B Nazanin" panose="00000400000000000000" pitchFamily="2" charset="-78"/>
              </a:rPr>
              <a:t>وزن و آهنگی که سعدی سخن خود را با آن درآمیخته، حالت شادی و نشاط درونی او را به شنونده منتقل می­کند.</a:t>
            </a:r>
            <a:endParaRPr lang="en-US" sz="2400" b="1" dirty="0">
              <a:effectLst/>
              <a:latin typeface="Calibri" panose="020F0502020204030204" pitchFamily="34" charset="0"/>
              <a:ea typeface="Calibri" panose="020F0502020204030204" pitchFamily="34" charset="0"/>
              <a:cs typeface="B Nazanin" panose="00000400000000000000" pitchFamily="2" charset="-78"/>
            </a:endParaRPr>
          </a:p>
          <a:p>
            <a:pPr marL="0" marR="0" algn="r" rtl="1">
              <a:spcBef>
                <a:spcPts val="0"/>
              </a:spcBef>
              <a:spcAft>
                <a:spcPts val="0"/>
              </a:spcAft>
            </a:pPr>
            <a:r>
              <a:rPr lang="ar-SA" sz="2400" b="1" dirty="0">
                <a:effectLst/>
                <a:latin typeface="Calibri" panose="020F0502020204030204" pitchFamily="34" charset="0"/>
                <a:ea typeface="Calibri" panose="020F0502020204030204" pitchFamily="34" charset="0"/>
                <a:cs typeface="B Nazanin" panose="00000400000000000000" pitchFamily="2" charset="-78"/>
              </a:rPr>
              <a:t>3) نخستین به نیزه برآویختند / همی خون ز جوشن فرو ریختند:</a:t>
            </a:r>
            <a:endParaRPr lang="en-US" sz="2400" b="1" dirty="0">
              <a:effectLst/>
              <a:latin typeface="Calibri" panose="020F0502020204030204" pitchFamily="34" charset="0"/>
              <a:ea typeface="Calibri" panose="020F0502020204030204" pitchFamily="34" charset="0"/>
              <a:cs typeface="B Nazanin" panose="00000400000000000000" pitchFamily="2" charset="-78"/>
            </a:endParaRPr>
          </a:p>
          <a:p>
            <a:pPr marL="0" marR="0" algn="r" rtl="1">
              <a:spcBef>
                <a:spcPts val="0"/>
              </a:spcBef>
              <a:spcAft>
                <a:spcPts val="0"/>
              </a:spcAft>
            </a:pPr>
            <a:r>
              <a:rPr lang="ar-SA" sz="2400" b="1" dirty="0">
                <a:effectLst/>
                <a:latin typeface="Calibri" panose="020F0502020204030204" pitchFamily="34" charset="0"/>
                <a:ea typeface="Calibri" panose="020F0502020204030204" pitchFamily="34" charset="0"/>
                <a:cs typeface="B Nazanin" panose="00000400000000000000" pitchFamily="2" charset="-78"/>
              </a:rPr>
              <a:t>کوتاه و کوبنده بودن وزن و آهنگی که فردوسی انتخاب می­کند، بار حماسی فضای شعر را غنی­تر کرده است.</a:t>
            </a:r>
            <a:endParaRPr lang="en-US" sz="2400" b="1" dirty="0">
              <a:effectLst/>
              <a:latin typeface="Calibri" panose="020F0502020204030204" pitchFamily="34" charset="0"/>
              <a:ea typeface="Calibri" panose="020F0502020204030204" pitchFamily="34" charset="0"/>
              <a:cs typeface="B Nazanin" panose="00000400000000000000" pitchFamily="2" charset="-78"/>
            </a:endParaRPr>
          </a:p>
          <a:p>
            <a:pPr marL="0" marR="0" algn="r" rtl="1">
              <a:spcBef>
                <a:spcPts val="0"/>
              </a:spcBef>
              <a:spcAft>
                <a:spcPts val="0"/>
              </a:spcAft>
            </a:pPr>
            <a:r>
              <a:rPr lang="ar-SA" sz="2400" b="1" dirty="0">
                <a:effectLst/>
                <a:latin typeface="Calibri" panose="020F0502020204030204" pitchFamily="34" charset="0"/>
                <a:ea typeface="Calibri" panose="020F0502020204030204" pitchFamily="34" charset="0"/>
                <a:cs typeface="B Nazanin" panose="00000400000000000000" pitchFamily="2" charset="-78"/>
              </a:rPr>
              <a:t>4) شکر کند چرخ فلک از ملک و ملک و ملک / کز کرم و بخشش او روشن و بخشنده شدم:</a:t>
            </a:r>
            <a:endParaRPr lang="en-US" sz="2400" b="1" dirty="0">
              <a:effectLst/>
              <a:latin typeface="Calibri" panose="020F0502020204030204" pitchFamily="34" charset="0"/>
              <a:ea typeface="Calibri" panose="020F0502020204030204" pitchFamily="34" charset="0"/>
              <a:cs typeface="B Nazanin" panose="00000400000000000000" pitchFamily="2" charset="-78"/>
            </a:endParaRPr>
          </a:p>
          <a:p>
            <a:pPr marL="0" marR="0" algn="r" rtl="1">
              <a:spcBef>
                <a:spcPts val="0"/>
              </a:spcBef>
              <a:spcAft>
                <a:spcPts val="0"/>
              </a:spcAft>
            </a:pPr>
            <a:r>
              <a:rPr lang="ar-SA" sz="2400" b="1" dirty="0">
                <a:effectLst/>
                <a:latin typeface="Calibri" panose="020F0502020204030204" pitchFamily="34" charset="0"/>
                <a:ea typeface="Calibri" panose="020F0502020204030204" pitchFamily="34" charset="0"/>
                <a:cs typeface="B Nazanin" panose="00000400000000000000" pitchFamily="2" charset="-78"/>
              </a:rPr>
              <a:t>همسویی عاطفه با وزنی که شمس تبریزی در این سروده از کتاب «غزلیات شمس» برای شعر خود برگزیده، اثرگذاری شعر را تقویت می­کند.</a:t>
            </a:r>
            <a:endParaRPr lang="fa-IR" sz="2400" b="1" dirty="0">
              <a:effectLst/>
              <a:latin typeface="Calibri" panose="020F0502020204030204" pitchFamily="34" charset="0"/>
              <a:ea typeface="Calibri" panose="020F0502020204030204" pitchFamily="34" charset="0"/>
              <a:cs typeface="B Nazanin" panose="00000400000000000000" pitchFamily="2" charset="-78"/>
            </a:endParaRPr>
          </a:p>
          <a:p>
            <a:pPr marL="0" marR="0" algn="r" rtl="1">
              <a:spcBef>
                <a:spcPts val="0"/>
              </a:spcBef>
              <a:spcAft>
                <a:spcPts val="0"/>
              </a:spcAft>
            </a:pPr>
            <a:endParaRPr lang="fa-IR" sz="2400" b="1" dirty="0">
              <a:latin typeface="Calibri" panose="020F0502020204030204" pitchFamily="34" charset="0"/>
              <a:ea typeface="Calibri" panose="020F0502020204030204" pitchFamily="34" charset="0"/>
              <a:cs typeface="B Nazanin" panose="00000400000000000000" pitchFamily="2" charset="-78"/>
            </a:endParaRPr>
          </a:p>
          <a:p>
            <a:pPr marL="0" marR="0" algn="r" rtl="1">
              <a:lnSpc>
                <a:spcPct val="90000"/>
              </a:lnSpc>
              <a:spcBef>
                <a:spcPts val="0"/>
              </a:spcBef>
              <a:spcAft>
                <a:spcPts val="0"/>
              </a:spcAft>
            </a:pPr>
            <a:r>
              <a:rPr lang="fa-IR" sz="2400" b="1" dirty="0">
                <a:effectLst/>
                <a:latin typeface="Calibri" panose="020F0502020204030204" pitchFamily="34" charset="0"/>
                <a:ea typeface="Calibri" panose="020F0502020204030204" pitchFamily="34" charset="0"/>
                <a:cs typeface="B Nazanin" panose="00000400000000000000" pitchFamily="2" charset="-78"/>
              </a:rPr>
              <a:t>پاسخ: 4   </a:t>
            </a:r>
            <a:r>
              <a:rPr lang="ar-SA" sz="2400" spc="-20"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کتاب غزلیات شمس، اثر مولوی است</a:t>
            </a:r>
            <a:r>
              <a:rPr lang="fa-IR" sz="2400" spc="-20"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a:t>
            </a:r>
            <a:r>
              <a:rPr lang="ar-SA" sz="2400" spc="-20"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 نه </a:t>
            </a:r>
            <a:r>
              <a:rPr lang="ar-SA" sz="2400"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شمس تبریزی.</a:t>
            </a:r>
            <a:endParaRPr lang="en-US" sz="2800" dirty="0">
              <a:effectLst/>
              <a:latin typeface="Calibri" panose="020F0502020204030204" pitchFamily="34" charset="0"/>
              <a:ea typeface="Calibri" panose="020F0502020204030204" pitchFamily="34" charset="0"/>
              <a:cs typeface="Arial" panose="020B0604020202020204" pitchFamily="34" charset="0"/>
            </a:endParaRPr>
          </a:p>
          <a:p>
            <a:pPr marL="0" marR="0" algn="r" rtl="1">
              <a:spcBef>
                <a:spcPts val="0"/>
              </a:spcBef>
              <a:spcAft>
                <a:spcPts val="0"/>
              </a:spcAft>
            </a:pPr>
            <a:endParaRPr lang="en-US" sz="2400" b="1" dirty="0">
              <a:effectLst/>
              <a:latin typeface="Calibri" panose="020F0502020204030204" pitchFamily="34" charset="0"/>
              <a:ea typeface="Calibri" panose="020F0502020204030204" pitchFamily="34" charset="0"/>
              <a:cs typeface="B Nazanin" panose="00000400000000000000" pitchFamily="2" charset="-78"/>
            </a:endParaRPr>
          </a:p>
        </p:txBody>
      </p:sp>
      <p:sp>
        <p:nvSpPr>
          <p:cNvPr id="4" name="TextBox 3">
            <a:extLst>
              <a:ext uri="{FF2B5EF4-FFF2-40B4-BE49-F238E27FC236}">
                <a16:creationId xmlns:a16="http://schemas.microsoft.com/office/drawing/2014/main" id="{8540AC51-6CBE-1E27-F15A-E1BA50B878E9}"/>
              </a:ext>
            </a:extLst>
          </p:cNvPr>
          <p:cNvSpPr txBox="1"/>
          <p:nvPr/>
        </p:nvSpPr>
        <p:spPr>
          <a:xfrm>
            <a:off x="9523828" y="493654"/>
            <a:ext cx="2282482"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a:t>
            </a:r>
            <a:r>
              <a:rPr lang="fa-IR" sz="2400" b="1" dirty="0">
                <a:solidFill>
                  <a:prstClr val="black"/>
                </a:solidFill>
                <a:latin typeface="Calibri" panose="020F0502020204030204"/>
                <a:cs typeface="B Titr" panose="00000700000000000000" pitchFamily="2" charset="-78"/>
              </a:rPr>
              <a:t>تستی</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 تألیفی</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mc:AlternateContent xmlns:mc="http://schemas.openxmlformats.org/markup-compatibility/2006">
        <mc:Choice xmlns:p14="http://schemas.microsoft.com/office/powerpoint/2010/main" Requires="p14">
          <p:contentPart p14:bwMode="auto" r:id="rId2">
            <p14:nvContentPartPr>
              <p14:cNvPr id="2" name="Ink 1">
                <a:extLst>
                  <a:ext uri="{FF2B5EF4-FFF2-40B4-BE49-F238E27FC236}">
                    <a16:creationId xmlns:a16="http://schemas.microsoft.com/office/drawing/2014/main" id="{CD4DD021-3DE9-FA52-95E4-B5B57E28062D}"/>
                  </a:ext>
                </a:extLst>
              </p14:cNvPr>
              <p14:cNvContentPartPr/>
              <p14:nvPr/>
            </p14:nvContentPartPr>
            <p14:xfrm>
              <a:off x="0" y="45000"/>
              <a:ext cx="8906400" cy="6350040"/>
            </p14:xfrm>
          </p:contentPart>
        </mc:Choice>
        <mc:Fallback>
          <p:pic>
            <p:nvPicPr>
              <p:cNvPr id="2" name="Ink 1">
                <a:extLst>
                  <a:ext uri="{FF2B5EF4-FFF2-40B4-BE49-F238E27FC236}">
                    <a16:creationId xmlns:a16="http://schemas.microsoft.com/office/drawing/2014/main" id="{CD4DD021-3DE9-FA52-95E4-B5B57E28062D}"/>
                  </a:ext>
                </a:extLst>
              </p:cNvPr>
              <p:cNvPicPr/>
              <p:nvPr/>
            </p:nvPicPr>
            <p:blipFill>
              <a:blip r:embed="rId3"/>
              <a:stretch>
                <a:fillRect/>
              </a:stretch>
            </p:blipFill>
            <p:spPr>
              <a:xfrm>
                <a:off x="-9360" y="35640"/>
                <a:ext cx="8925120" cy="6368760"/>
              </a:xfrm>
              <a:prstGeom prst="rect">
                <a:avLst/>
              </a:prstGeom>
            </p:spPr>
          </p:pic>
        </mc:Fallback>
      </mc:AlternateContent>
    </p:spTree>
    <p:extLst>
      <p:ext uri="{BB962C8B-B14F-4D97-AF65-F5344CB8AC3E}">
        <p14:creationId xmlns:p14="http://schemas.microsoft.com/office/powerpoint/2010/main" val="37599621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3F99A63-DA01-E2E5-EB29-DD167BEA51AB}"/>
              </a:ext>
            </a:extLst>
          </p:cNvPr>
          <p:cNvSpPr txBox="1"/>
          <p:nvPr/>
        </p:nvSpPr>
        <p:spPr>
          <a:xfrm>
            <a:off x="661182" y="1333369"/>
            <a:ext cx="10677379" cy="4431983"/>
          </a:xfrm>
          <a:prstGeom prst="rect">
            <a:avLst/>
          </a:prstGeom>
          <a:noFill/>
        </p:spPr>
        <p:txBody>
          <a:bodyPr wrap="square">
            <a:spAutoFit/>
          </a:bodyPr>
          <a:lstStyle/>
          <a:p>
            <a:pPr marL="0" marR="0" algn="r" rtl="1">
              <a:lnSpc>
                <a:spcPct val="200000"/>
              </a:lnSpc>
              <a:spcBef>
                <a:spcPts val="0"/>
              </a:spcBef>
              <a:spcAft>
                <a:spcPts val="0"/>
              </a:spcAft>
            </a:pPr>
            <a:r>
              <a:rPr lang="ar-SA" sz="2400" b="1" dirty="0">
                <a:solidFill>
                  <a:srgbClr val="000000"/>
                </a:solidFill>
                <a:effectLst/>
                <a:latin typeface="Tahoma" panose="020B0604030504040204" pitchFamily="34" charset="0"/>
                <a:ea typeface="Calibri" panose="020F0502020204030204" pitchFamily="34" charset="0"/>
                <a:cs typeface="B Nazanin" panose="00000400000000000000" pitchFamily="2" charset="-78"/>
              </a:rPr>
              <a:t>کدام گزینه از «مهم­ترین عامل پیدایش شعر» بهره­ای </a:t>
            </a:r>
            <a:r>
              <a:rPr lang="ar-SA" sz="2400" b="1" u="sng" dirty="0">
                <a:solidFill>
                  <a:srgbClr val="000000"/>
                </a:solidFill>
                <a:effectLst/>
                <a:latin typeface="Tahoma" panose="020B0604030504040204" pitchFamily="34" charset="0"/>
                <a:ea typeface="Calibri" panose="020F0502020204030204" pitchFamily="34" charset="0"/>
                <a:cs typeface="B Nazanin" panose="00000400000000000000" pitchFamily="2" charset="-78"/>
              </a:rPr>
              <a:t>ندارد</a:t>
            </a:r>
            <a:r>
              <a:rPr lang="ar-SA" sz="2400" b="1" dirty="0">
                <a:solidFill>
                  <a:srgbClr val="000000"/>
                </a:solidFill>
                <a:effectLst/>
                <a:latin typeface="Tahoma" panose="020B0604030504040204" pitchFamily="34" charset="0"/>
                <a:ea typeface="Calibri" panose="020F0502020204030204" pitchFamily="34" charset="0"/>
                <a:cs typeface="B Nazanin" panose="00000400000000000000" pitchFamily="2" charset="-78"/>
              </a:rPr>
              <a:t>؟        </a:t>
            </a:r>
            <a:endParaRPr lang="fa-IR" sz="2400" b="1" dirty="0">
              <a:solidFill>
                <a:srgbClr val="000000"/>
              </a:solidFill>
              <a:highlight>
                <a:srgbClr val="D3D3D3"/>
              </a:highlight>
              <a:latin typeface="Calibri" panose="020F0502020204030204" pitchFamily="34" charset="0"/>
              <a:ea typeface="Calibri" panose="020F0502020204030204" pitchFamily="34" charset="0"/>
              <a:cs typeface="B Nazanin" panose="00000400000000000000" pitchFamily="2" charset="-78"/>
            </a:endParaRPr>
          </a:p>
          <a:p>
            <a:pPr marL="0" marR="0" algn="r" rtl="1">
              <a:lnSpc>
                <a:spcPct val="200000"/>
              </a:lnSpc>
              <a:spcBef>
                <a:spcPts val="0"/>
              </a:spcBef>
              <a:spcAft>
                <a:spcPts val="0"/>
              </a:spcAft>
            </a:pPr>
            <a:r>
              <a:rPr lang="ar-SA" sz="2400" b="1" dirty="0">
                <a:solidFill>
                  <a:srgbClr val="000000"/>
                </a:solidFill>
                <a:effectLst/>
                <a:latin typeface="Tahoma" panose="020B0604030504040204" pitchFamily="34" charset="0"/>
                <a:ea typeface="Calibri" panose="020F0502020204030204" pitchFamily="34" charset="0"/>
                <a:cs typeface="B Nazanin" panose="00000400000000000000" pitchFamily="2" charset="-78"/>
              </a:rPr>
              <a:t>‎1) در مصاف آمد و بگفت نسب / که منم شيخ دين و پير عرب</a:t>
            </a:r>
            <a:endParaRPr lang="en-US" sz="2400" b="1" dirty="0">
              <a:effectLst/>
              <a:latin typeface="Calibri" panose="020F0502020204030204" pitchFamily="34" charset="0"/>
              <a:ea typeface="Calibri" panose="020F0502020204030204" pitchFamily="34" charset="0"/>
              <a:cs typeface="B Nazanin" panose="00000400000000000000" pitchFamily="2" charset="-78"/>
            </a:endParaRPr>
          </a:p>
          <a:p>
            <a:pPr marL="0" marR="0" algn="r" rtl="1">
              <a:lnSpc>
                <a:spcPct val="200000"/>
              </a:lnSpc>
              <a:spcBef>
                <a:spcPts val="0"/>
              </a:spcBef>
              <a:spcAft>
                <a:spcPts val="0"/>
              </a:spcAft>
            </a:pPr>
            <a:r>
              <a:rPr lang="ar-SA" sz="2400" b="1" dirty="0">
                <a:solidFill>
                  <a:srgbClr val="000000"/>
                </a:solidFill>
                <a:effectLst/>
                <a:latin typeface="Tahoma" panose="020B0604030504040204" pitchFamily="34" charset="0"/>
                <a:ea typeface="Calibri" panose="020F0502020204030204" pitchFamily="34" charset="0"/>
                <a:cs typeface="B Nazanin" panose="00000400000000000000" pitchFamily="2" charset="-78"/>
              </a:rPr>
              <a:t>2) حال دل با تو گفتنم هوس است / خبر دل شنفتنم هوس است</a:t>
            </a:r>
            <a:endParaRPr lang="en-US" sz="2400" b="1" dirty="0">
              <a:effectLst/>
              <a:latin typeface="Calibri" panose="020F0502020204030204" pitchFamily="34" charset="0"/>
              <a:ea typeface="Calibri" panose="020F0502020204030204" pitchFamily="34" charset="0"/>
              <a:cs typeface="B Nazanin" panose="00000400000000000000" pitchFamily="2" charset="-78"/>
            </a:endParaRPr>
          </a:p>
          <a:p>
            <a:pPr marL="0" marR="0" algn="r" rtl="1">
              <a:lnSpc>
                <a:spcPct val="200000"/>
              </a:lnSpc>
              <a:spcBef>
                <a:spcPts val="0"/>
              </a:spcBef>
              <a:spcAft>
                <a:spcPts val="0"/>
              </a:spcAft>
            </a:pPr>
            <a:r>
              <a:rPr lang="ar-SA" sz="2400" b="1" dirty="0">
                <a:solidFill>
                  <a:srgbClr val="000000"/>
                </a:solidFill>
                <a:effectLst/>
                <a:latin typeface="Tahoma" panose="020B0604030504040204" pitchFamily="34" charset="0"/>
                <a:ea typeface="Calibri" panose="020F0502020204030204" pitchFamily="34" charset="0"/>
                <a:cs typeface="B Nazanin" panose="00000400000000000000" pitchFamily="2" charset="-78"/>
              </a:rPr>
              <a:t>3) هر که بخراشدت جگر به جفا / همچو کان کریم زر بخشش</a:t>
            </a:r>
            <a:endParaRPr lang="en-US" sz="2400" b="1" dirty="0">
              <a:effectLst/>
              <a:latin typeface="Calibri" panose="020F0502020204030204" pitchFamily="34" charset="0"/>
              <a:ea typeface="Calibri" panose="020F0502020204030204" pitchFamily="34" charset="0"/>
              <a:cs typeface="B Nazanin" panose="00000400000000000000" pitchFamily="2" charset="-78"/>
            </a:endParaRPr>
          </a:p>
          <a:p>
            <a:pPr marL="0" marR="0" algn="r" rtl="1">
              <a:lnSpc>
                <a:spcPct val="200000"/>
              </a:lnSpc>
              <a:spcBef>
                <a:spcPts val="0"/>
              </a:spcBef>
              <a:spcAft>
                <a:spcPts val="0"/>
              </a:spcAft>
            </a:pPr>
            <a:r>
              <a:rPr lang="ar-SA" sz="2400" b="1" dirty="0">
                <a:solidFill>
                  <a:srgbClr val="000000"/>
                </a:solidFill>
                <a:effectLst/>
                <a:latin typeface="Tahoma" panose="020B0604030504040204" pitchFamily="34" charset="0"/>
                <a:ea typeface="Calibri" panose="020F0502020204030204" pitchFamily="34" charset="0"/>
                <a:cs typeface="B Nazanin" panose="00000400000000000000" pitchFamily="2" charset="-78"/>
              </a:rPr>
              <a:t>4) تو و طوبی و ما و قامت یار / فکر هر کس به قدر همت اوست</a:t>
            </a:r>
            <a:endParaRPr lang="fa-IR" sz="2400" b="1" dirty="0">
              <a:solidFill>
                <a:srgbClr val="000000"/>
              </a:solidFill>
              <a:effectLst/>
              <a:latin typeface="Tahoma" panose="020B0604030504040204" pitchFamily="34" charset="0"/>
              <a:ea typeface="Calibri" panose="020F0502020204030204" pitchFamily="34" charset="0"/>
              <a:cs typeface="B Nazanin" panose="00000400000000000000" pitchFamily="2" charset="-78"/>
            </a:endParaRPr>
          </a:p>
          <a:p>
            <a:pPr marL="0" marR="0" algn="r" rtl="1">
              <a:lnSpc>
                <a:spcPct val="200000"/>
              </a:lnSpc>
              <a:spcBef>
                <a:spcPts val="0"/>
              </a:spcBef>
              <a:spcAft>
                <a:spcPts val="0"/>
              </a:spcAft>
            </a:pPr>
            <a:r>
              <a:rPr lang="fa-IR" sz="2400" b="1" dirty="0">
                <a:solidFill>
                  <a:srgbClr val="000000"/>
                </a:solidFill>
                <a:effectLst/>
                <a:latin typeface="Tahoma" panose="020B0604030504040204" pitchFamily="34" charset="0"/>
                <a:ea typeface="Calibri" panose="020F0502020204030204" pitchFamily="34" charset="0"/>
                <a:cs typeface="B Nazanin" panose="00000400000000000000" pitchFamily="2" charset="-78"/>
              </a:rPr>
              <a:t>پاسخ: 1 </a:t>
            </a:r>
            <a:r>
              <a:rPr lang="ar-SA" sz="2400" kern="0" spc="-20" dirty="0">
                <a:effectLst/>
                <a:latin typeface="Times New Roman" panose="02020603050405020304" pitchFamily="18" charset="0"/>
                <a:ea typeface="Times New Roman" panose="02020603050405020304" pitchFamily="18" charset="0"/>
                <a:cs typeface="B Nazanin" panose="00000400000000000000" pitchFamily="2" charset="-78"/>
              </a:rPr>
              <a:t>مهم ترین عامل پیدایش شعر، «عاطفه» است و شعری که عاطفه ندارد، صرفاً یک عبارت منظوم است. </a:t>
            </a:r>
            <a:endParaRPr lang="en-US" sz="2400" b="1" dirty="0">
              <a:effectLst/>
              <a:latin typeface="Calibri" panose="020F0502020204030204" pitchFamily="34" charset="0"/>
              <a:ea typeface="Calibri" panose="020F0502020204030204" pitchFamily="34" charset="0"/>
              <a:cs typeface="B Nazanin" panose="00000400000000000000" pitchFamily="2" charset="-78"/>
            </a:endParaRPr>
          </a:p>
        </p:txBody>
      </p:sp>
      <p:sp>
        <p:nvSpPr>
          <p:cNvPr id="4" name="TextBox 3">
            <a:extLst>
              <a:ext uri="{FF2B5EF4-FFF2-40B4-BE49-F238E27FC236}">
                <a16:creationId xmlns:a16="http://schemas.microsoft.com/office/drawing/2014/main" id="{F5783009-813F-1DEF-DB65-EBB89EEBD42D}"/>
              </a:ext>
            </a:extLst>
          </p:cNvPr>
          <p:cNvSpPr txBox="1"/>
          <p:nvPr/>
        </p:nvSpPr>
        <p:spPr>
          <a:xfrm>
            <a:off x="9523828" y="493654"/>
            <a:ext cx="2282482"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a:t>
            </a:r>
            <a:r>
              <a:rPr lang="fa-IR" sz="2400" b="1" dirty="0">
                <a:solidFill>
                  <a:prstClr val="black"/>
                </a:solidFill>
                <a:latin typeface="Calibri" panose="020F0502020204030204"/>
                <a:cs typeface="B Titr" panose="00000700000000000000" pitchFamily="2" charset="-78"/>
              </a:rPr>
              <a:t>تستی</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 تألیفی</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mc:AlternateContent xmlns:mc="http://schemas.openxmlformats.org/markup-compatibility/2006">
        <mc:Choice xmlns:p14="http://schemas.microsoft.com/office/powerpoint/2010/main" Requires="p14">
          <p:contentPart p14:bwMode="auto" r:id="rId2">
            <p14:nvContentPartPr>
              <p14:cNvPr id="2" name="Ink 1">
                <a:extLst>
                  <a:ext uri="{FF2B5EF4-FFF2-40B4-BE49-F238E27FC236}">
                    <a16:creationId xmlns:a16="http://schemas.microsoft.com/office/drawing/2014/main" id="{4D3DFAD6-EF9A-D0A6-EA68-749438F08344}"/>
                  </a:ext>
                </a:extLst>
              </p14:cNvPr>
              <p14:cNvContentPartPr/>
              <p14:nvPr/>
            </p14:nvContentPartPr>
            <p14:xfrm>
              <a:off x="1578960" y="3035160"/>
              <a:ext cx="9278280" cy="2803680"/>
            </p14:xfrm>
          </p:contentPart>
        </mc:Choice>
        <mc:Fallback>
          <p:pic>
            <p:nvPicPr>
              <p:cNvPr id="2" name="Ink 1">
                <a:extLst>
                  <a:ext uri="{FF2B5EF4-FFF2-40B4-BE49-F238E27FC236}">
                    <a16:creationId xmlns:a16="http://schemas.microsoft.com/office/drawing/2014/main" id="{4D3DFAD6-EF9A-D0A6-EA68-749438F08344}"/>
                  </a:ext>
                </a:extLst>
              </p:cNvPr>
              <p:cNvPicPr/>
              <p:nvPr/>
            </p:nvPicPr>
            <p:blipFill>
              <a:blip r:embed="rId3"/>
              <a:stretch>
                <a:fillRect/>
              </a:stretch>
            </p:blipFill>
            <p:spPr>
              <a:xfrm>
                <a:off x="1569600" y="3025800"/>
                <a:ext cx="9297000" cy="2822400"/>
              </a:xfrm>
              <a:prstGeom prst="rect">
                <a:avLst/>
              </a:prstGeom>
            </p:spPr>
          </p:pic>
        </mc:Fallback>
      </mc:AlternateContent>
    </p:spTree>
    <p:extLst>
      <p:ext uri="{BB962C8B-B14F-4D97-AF65-F5344CB8AC3E}">
        <p14:creationId xmlns:p14="http://schemas.microsoft.com/office/powerpoint/2010/main" val="292267762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3102E82-D26E-F6D7-9481-C8CA95840007}"/>
              </a:ext>
            </a:extLst>
          </p:cNvPr>
          <p:cNvSpPr txBox="1"/>
          <p:nvPr/>
        </p:nvSpPr>
        <p:spPr>
          <a:xfrm>
            <a:off x="928468" y="883201"/>
            <a:ext cx="10902461" cy="5170646"/>
          </a:xfrm>
          <a:prstGeom prst="rect">
            <a:avLst/>
          </a:prstGeom>
          <a:noFill/>
        </p:spPr>
        <p:txBody>
          <a:bodyPr wrap="square">
            <a:spAutoFit/>
          </a:bodyPr>
          <a:lstStyle/>
          <a:p>
            <a:pPr marL="0" marR="0" algn="just" rtl="1">
              <a:lnSpc>
                <a:spcPct val="200000"/>
              </a:lnSpc>
              <a:spcBef>
                <a:spcPts val="0"/>
              </a:spcBef>
              <a:spcAft>
                <a:spcPts val="0"/>
              </a:spcAft>
            </a:pP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لحن شعر در کدام گزینه با سایرگزین متفاوت است؟</a:t>
            </a:r>
            <a:endParaRPr lang="en-US" sz="2400" b="1" dirty="0">
              <a:effectLst/>
              <a:latin typeface="Calibri" panose="020F0502020204030204" pitchFamily="34" charset="0"/>
              <a:ea typeface="Calibri" panose="020F0502020204030204" pitchFamily="34" charset="0"/>
              <a:cs typeface="B Nazanin" panose="00000400000000000000" pitchFamily="2" charset="-78"/>
            </a:endParaRPr>
          </a:p>
          <a:p>
            <a:pPr marL="0" marR="0" algn="just" rtl="1">
              <a:lnSpc>
                <a:spcPct val="200000"/>
              </a:lnSpc>
              <a:spcBef>
                <a:spcPts val="0"/>
              </a:spcBef>
              <a:spcAft>
                <a:spcPts val="0"/>
              </a:spcAft>
            </a:pP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1) شکر کند چرخ فلک از ملک</a:t>
            </a:r>
            <a:r>
              <a:rPr lang="ar-SA" sz="2400" b="1" dirty="0">
                <a:solidFill>
                  <a:srgbClr val="333333"/>
                </a:solidFill>
                <a:effectLst/>
                <a:latin typeface="Calibri" panose="020F0502020204030204" pitchFamily="34" charset="0"/>
                <a:ea typeface="Times New Roman" panose="02020603050405020304" pitchFamily="18" charset="0"/>
                <a:cs typeface="B Nazanin" panose="00000400000000000000" pitchFamily="2" charset="-78"/>
              </a:rPr>
              <a:t> </a:t>
            </a: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و</a:t>
            </a:r>
            <a:r>
              <a:rPr lang="ar-SA" sz="2400" b="1" dirty="0">
                <a:solidFill>
                  <a:srgbClr val="333333"/>
                </a:solidFill>
                <a:effectLst/>
                <a:latin typeface="Calibri" panose="020F0502020204030204" pitchFamily="34" charset="0"/>
                <a:ea typeface="Times New Roman" panose="02020603050405020304" pitchFamily="18" charset="0"/>
                <a:cs typeface="B Nazanin" panose="00000400000000000000" pitchFamily="2" charset="-78"/>
              </a:rPr>
              <a:t> </a:t>
            </a: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ملک</a:t>
            </a:r>
            <a:r>
              <a:rPr lang="ar-SA" sz="2400" b="1" dirty="0">
                <a:solidFill>
                  <a:srgbClr val="333333"/>
                </a:solidFill>
                <a:effectLst/>
                <a:latin typeface="Calibri" panose="020F0502020204030204" pitchFamily="34" charset="0"/>
                <a:ea typeface="Times New Roman" panose="02020603050405020304" pitchFamily="18" charset="0"/>
                <a:cs typeface="B Nazanin" panose="00000400000000000000" pitchFamily="2" charset="-78"/>
              </a:rPr>
              <a:t> </a:t>
            </a: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و</a:t>
            </a:r>
            <a:r>
              <a:rPr lang="ar-SA" sz="2400" b="1" dirty="0">
                <a:solidFill>
                  <a:srgbClr val="333333"/>
                </a:solidFill>
                <a:effectLst/>
                <a:latin typeface="Calibri" panose="020F0502020204030204" pitchFamily="34" charset="0"/>
                <a:ea typeface="Times New Roman" panose="02020603050405020304" pitchFamily="18" charset="0"/>
                <a:cs typeface="B Nazanin" panose="00000400000000000000" pitchFamily="2" charset="-78"/>
              </a:rPr>
              <a:t> </a:t>
            </a: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ملک / کز کرم</a:t>
            </a:r>
            <a:r>
              <a:rPr lang="ar-SA" sz="2400" b="1" dirty="0">
                <a:solidFill>
                  <a:srgbClr val="333333"/>
                </a:solidFill>
                <a:effectLst/>
                <a:latin typeface="Calibri" panose="020F0502020204030204" pitchFamily="34" charset="0"/>
                <a:ea typeface="Times New Roman" panose="02020603050405020304" pitchFamily="18" charset="0"/>
                <a:cs typeface="B Nazanin" panose="00000400000000000000" pitchFamily="2" charset="-78"/>
              </a:rPr>
              <a:t> </a:t>
            </a: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و</a:t>
            </a:r>
            <a:r>
              <a:rPr lang="ar-SA" sz="2400" b="1" dirty="0">
                <a:solidFill>
                  <a:srgbClr val="333333"/>
                </a:solidFill>
                <a:effectLst/>
                <a:latin typeface="Calibri" panose="020F0502020204030204" pitchFamily="34" charset="0"/>
                <a:ea typeface="Times New Roman" panose="02020603050405020304" pitchFamily="18" charset="0"/>
                <a:cs typeface="B Nazanin" panose="00000400000000000000" pitchFamily="2" charset="-78"/>
              </a:rPr>
              <a:t> </a:t>
            </a: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بخشش او روشن بخشنده</a:t>
            </a:r>
            <a:r>
              <a:rPr lang="ar-SA" sz="2400" b="1" dirty="0">
                <a:solidFill>
                  <a:srgbClr val="333333"/>
                </a:solidFill>
                <a:effectLst/>
                <a:latin typeface="Calibri" panose="020F0502020204030204" pitchFamily="34" charset="0"/>
                <a:ea typeface="Times New Roman" panose="02020603050405020304" pitchFamily="18" charset="0"/>
                <a:cs typeface="B Nazanin" panose="00000400000000000000" pitchFamily="2" charset="-78"/>
              </a:rPr>
              <a:t> </a:t>
            </a: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شدم</a:t>
            </a:r>
            <a:endParaRPr lang="en-US" sz="2400" b="1" dirty="0">
              <a:effectLst/>
              <a:latin typeface="Calibri" panose="020F0502020204030204" pitchFamily="34" charset="0"/>
              <a:ea typeface="Calibri" panose="020F0502020204030204" pitchFamily="34" charset="0"/>
              <a:cs typeface="B Nazanin" panose="00000400000000000000" pitchFamily="2" charset="-78"/>
            </a:endParaRPr>
          </a:p>
          <a:p>
            <a:pPr marL="0" marR="0" algn="just" rtl="1">
              <a:lnSpc>
                <a:spcPct val="200000"/>
              </a:lnSpc>
              <a:spcBef>
                <a:spcPts val="0"/>
              </a:spcBef>
              <a:spcAft>
                <a:spcPts val="0"/>
              </a:spcAft>
            </a:pP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2) زهره</a:t>
            </a:r>
            <a:r>
              <a:rPr lang="ar-SA" sz="2400" b="1" dirty="0">
                <a:solidFill>
                  <a:srgbClr val="333333"/>
                </a:solidFill>
                <a:effectLst/>
                <a:latin typeface="Calibri" panose="020F0502020204030204" pitchFamily="34" charset="0"/>
                <a:ea typeface="Times New Roman" panose="02020603050405020304" pitchFamily="18" charset="0"/>
                <a:cs typeface="B Nazanin" panose="00000400000000000000" pitchFamily="2" charset="-78"/>
              </a:rPr>
              <a:t> </a:t>
            </a: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بدم</a:t>
            </a:r>
            <a:r>
              <a:rPr lang="ar-SA" sz="2400" b="1" dirty="0">
                <a:solidFill>
                  <a:srgbClr val="333333"/>
                </a:solidFill>
                <a:effectLst/>
                <a:latin typeface="Calibri" panose="020F0502020204030204" pitchFamily="34" charset="0"/>
                <a:ea typeface="Times New Roman" panose="02020603050405020304" pitchFamily="18" charset="0"/>
                <a:cs typeface="B Nazanin" panose="00000400000000000000" pitchFamily="2" charset="-78"/>
              </a:rPr>
              <a:t> </a:t>
            </a: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ماه</a:t>
            </a:r>
            <a:r>
              <a:rPr lang="ar-SA" sz="2400" b="1" dirty="0">
                <a:solidFill>
                  <a:srgbClr val="333333"/>
                </a:solidFill>
                <a:effectLst/>
                <a:latin typeface="Calibri" panose="020F0502020204030204" pitchFamily="34" charset="0"/>
                <a:ea typeface="Times New Roman" panose="02020603050405020304" pitchFamily="18" charset="0"/>
                <a:cs typeface="B Nazanin" panose="00000400000000000000" pitchFamily="2" charset="-78"/>
              </a:rPr>
              <a:t> </a:t>
            </a: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شدم</a:t>
            </a:r>
            <a:r>
              <a:rPr lang="ar-SA" sz="2400" b="1" dirty="0">
                <a:solidFill>
                  <a:srgbClr val="333333"/>
                </a:solidFill>
                <a:effectLst/>
                <a:latin typeface="Calibri" panose="020F0502020204030204" pitchFamily="34" charset="0"/>
                <a:ea typeface="Times New Roman" panose="02020603050405020304" pitchFamily="18" charset="0"/>
                <a:cs typeface="B Nazanin" panose="00000400000000000000" pitchFamily="2" charset="-78"/>
              </a:rPr>
              <a:t> </a:t>
            </a: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چرخ دو صد تاه</a:t>
            </a:r>
            <a:r>
              <a:rPr lang="ar-SA" sz="2400" b="1" dirty="0">
                <a:solidFill>
                  <a:srgbClr val="333333"/>
                </a:solidFill>
                <a:effectLst/>
                <a:latin typeface="Calibri" panose="020F0502020204030204" pitchFamily="34" charset="0"/>
                <a:ea typeface="Times New Roman" panose="02020603050405020304" pitchFamily="18" charset="0"/>
                <a:cs typeface="B Nazanin" panose="00000400000000000000" pitchFamily="2" charset="-78"/>
              </a:rPr>
              <a:t> </a:t>
            </a: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شدم / يوسف بودم ز کنون يوسف زاينده</a:t>
            </a:r>
            <a:r>
              <a:rPr lang="ar-SA" sz="2400" b="1" dirty="0">
                <a:solidFill>
                  <a:srgbClr val="333333"/>
                </a:solidFill>
                <a:effectLst/>
                <a:latin typeface="Calibri" panose="020F0502020204030204" pitchFamily="34" charset="0"/>
                <a:ea typeface="Times New Roman" panose="02020603050405020304" pitchFamily="18" charset="0"/>
                <a:cs typeface="B Nazanin" panose="00000400000000000000" pitchFamily="2" charset="-78"/>
              </a:rPr>
              <a:t> </a:t>
            </a: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شدم</a:t>
            </a:r>
            <a:endParaRPr lang="en-US" sz="2400" b="1" dirty="0">
              <a:effectLst/>
              <a:latin typeface="Calibri" panose="020F0502020204030204" pitchFamily="34" charset="0"/>
              <a:ea typeface="Calibri" panose="020F0502020204030204" pitchFamily="34" charset="0"/>
              <a:cs typeface="B Nazanin" panose="00000400000000000000" pitchFamily="2" charset="-78"/>
            </a:endParaRPr>
          </a:p>
          <a:p>
            <a:pPr marL="0" marR="0" algn="just" rtl="1">
              <a:lnSpc>
                <a:spcPct val="200000"/>
              </a:lnSpc>
              <a:spcBef>
                <a:spcPts val="0"/>
              </a:spcBef>
              <a:spcAft>
                <a:spcPts val="0"/>
              </a:spcAft>
            </a:pP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3) باش چو شطرنج روان خامش</a:t>
            </a:r>
            <a:r>
              <a:rPr lang="ar-SA" sz="2400" b="1" dirty="0">
                <a:solidFill>
                  <a:srgbClr val="333333"/>
                </a:solidFill>
                <a:effectLst/>
                <a:latin typeface="Calibri" panose="020F0502020204030204" pitchFamily="34" charset="0"/>
                <a:ea typeface="Times New Roman" panose="02020603050405020304" pitchFamily="18" charset="0"/>
                <a:cs typeface="B Nazanin" panose="00000400000000000000" pitchFamily="2" charset="-78"/>
              </a:rPr>
              <a:t> </a:t>
            </a: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و</a:t>
            </a:r>
            <a:r>
              <a:rPr lang="ar-SA" sz="2400" b="1" dirty="0">
                <a:solidFill>
                  <a:srgbClr val="333333"/>
                </a:solidFill>
                <a:effectLst/>
                <a:latin typeface="Calibri" panose="020F0502020204030204" pitchFamily="34" charset="0"/>
                <a:ea typeface="Times New Roman" panose="02020603050405020304" pitchFamily="18" charset="0"/>
                <a:cs typeface="B Nazanin" panose="00000400000000000000" pitchFamily="2" charset="-78"/>
              </a:rPr>
              <a:t> </a:t>
            </a: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خود جمله زبان / کز رخ آن شاه جهان فرخ</a:t>
            </a:r>
            <a:r>
              <a:rPr lang="ar-SA" sz="2400" b="1" dirty="0">
                <a:solidFill>
                  <a:srgbClr val="333333"/>
                </a:solidFill>
                <a:effectLst/>
                <a:latin typeface="Calibri" panose="020F0502020204030204" pitchFamily="34" charset="0"/>
                <a:ea typeface="Times New Roman" panose="02020603050405020304" pitchFamily="18" charset="0"/>
                <a:cs typeface="B Nazanin" panose="00000400000000000000" pitchFamily="2" charset="-78"/>
              </a:rPr>
              <a:t> </a:t>
            </a: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و</a:t>
            </a:r>
            <a:r>
              <a:rPr lang="ar-SA" sz="2400" b="1" dirty="0">
                <a:solidFill>
                  <a:srgbClr val="333333"/>
                </a:solidFill>
                <a:effectLst/>
                <a:latin typeface="Calibri" panose="020F0502020204030204" pitchFamily="34" charset="0"/>
                <a:ea typeface="Times New Roman" panose="02020603050405020304" pitchFamily="18" charset="0"/>
                <a:cs typeface="B Nazanin" panose="00000400000000000000" pitchFamily="2" charset="-78"/>
              </a:rPr>
              <a:t> </a:t>
            </a: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فرخنده</a:t>
            </a:r>
            <a:r>
              <a:rPr lang="ar-SA" sz="2400" b="1" dirty="0">
                <a:solidFill>
                  <a:srgbClr val="333333"/>
                </a:solidFill>
                <a:effectLst/>
                <a:latin typeface="Calibri" panose="020F0502020204030204" pitchFamily="34" charset="0"/>
                <a:ea typeface="Times New Roman" panose="02020603050405020304" pitchFamily="18" charset="0"/>
                <a:cs typeface="B Nazanin" panose="00000400000000000000" pitchFamily="2" charset="-78"/>
              </a:rPr>
              <a:t> </a:t>
            </a: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شدم</a:t>
            </a:r>
            <a:endParaRPr lang="en-US" sz="2400" b="1" dirty="0">
              <a:effectLst/>
              <a:latin typeface="Calibri" panose="020F0502020204030204" pitchFamily="34" charset="0"/>
              <a:ea typeface="Calibri" panose="020F0502020204030204" pitchFamily="34" charset="0"/>
              <a:cs typeface="B Nazanin" panose="00000400000000000000" pitchFamily="2" charset="-78"/>
            </a:endParaRPr>
          </a:p>
          <a:p>
            <a:pPr marL="0" marR="0" algn="just" rtl="1">
              <a:lnSpc>
                <a:spcPct val="200000"/>
              </a:lnSpc>
              <a:spcBef>
                <a:spcPts val="0"/>
              </a:spcBef>
              <a:spcAft>
                <a:spcPts val="0"/>
              </a:spcAft>
            </a:pPr>
            <a:r>
              <a:rPr lang="fa-IR"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4) </a:t>
            </a: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 شام فراقی است مرا، حسرت و داغی است مرا / کز غم آن سرو روان کشته</a:t>
            </a:r>
            <a:r>
              <a:rPr lang="ar-SA" sz="2400" b="1" dirty="0">
                <a:solidFill>
                  <a:srgbClr val="333333"/>
                </a:solidFill>
                <a:effectLst/>
                <a:latin typeface="Calibri" panose="020F0502020204030204" pitchFamily="34" charset="0"/>
                <a:ea typeface="Times New Roman" panose="02020603050405020304" pitchFamily="18" charset="0"/>
                <a:cs typeface="B Nazanin" panose="00000400000000000000" pitchFamily="2" charset="-78"/>
              </a:rPr>
              <a:t> </a:t>
            </a: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و</a:t>
            </a:r>
            <a:r>
              <a:rPr lang="ar-SA" sz="2400" b="1" dirty="0">
                <a:solidFill>
                  <a:srgbClr val="333333"/>
                </a:solidFill>
                <a:effectLst/>
                <a:latin typeface="Calibri" panose="020F0502020204030204" pitchFamily="34" charset="0"/>
                <a:ea typeface="Times New Roman" panose="02020603050405020304" pitchFamily="18" charset="0"/>
                <a:cs typeface="B Nazanin" panose="00000400000000000000" pitchFamily="2" charset="-78"/>
              </a:rPr>
              <a:t> </a:t>
            </a: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افکنده</a:t>
            </a:r>
            <a:r>
              <a:rPr lang="ar-SA" sz="2400" b="1" dirty="0">
                <a:solidFill>
                  <a:srgbClr val="333333"/>
                </a:solidFill>
                <a:effectLst/>
                <a:latin typeface="Calibri" panose="020F0502020204030204" pitchFamily="34" charset="0"/>
                <a:ea typeface="Times New Roman" panose="02020603050405020304" pitchFamily="18" charset="0"/>
                <a:cs typeface="B Nazanin" panose="00000400000000000000" pitchFamily="2" charset="-78"/>
              </a:rPr>
              <a:t> </a:t>
            </a: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شدم  </a:t>
            </a:r>
            <a:endParaRPr lang="fa-IR"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endParaRPr>
          </a:p>
          <a:p>
            <a:pPr marL="0" marR="0" algn="just" rtl="1">
              <a:lnSpc>
                <a:spcPct val="200000"/>
              </a:lnSpc>
              <a:spcBef>
                <a:spcPts val="0"/>
              </a:spcBef>
              <a:spcAft>
                <a:spcPts val="0"/>
              </a:spcAft>
            </a:pPr>
            <a:r>
              <a:rPr lang="fa-IR"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پاسخ: </a:t>
            </a: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 </a:t>
            </a:r>
            <a:r>
              <a:rPr lang="ar-SA" sz="2400" kern="0" spc="-20" dirty="0">
                <a:effectLst/>
                <a:latin typeface="Times New Roman" panose="02020603050405020304" pitchFamily="18" charset="0"/>
                <a:ea typeface="Times New Roman" panose="02020603050405020304" pitchFamily="18" charset="0"/>
                <a:cs typeface="B Nazanin" panose="00000400000000000000" pitchFamily="2" charset="-78"/>
              </a:rPr>
              <a:t>در گزینه (4) هم، مانند سایر گزینه­ها، وزن، شورانگیز و هیجان­آور است، اما مضمون بیت، غمناک است. در گزینه های دیگر، شورانگیزی وزن، با مضمون ابیات، که شور و طرب و سرمستی عارف است، هماهنگی دارد</a:t>
            </a:r>
            <a:r>
              <a:rPr lang="fa-IR" sz="2400" kern="0" spc="-20" dirty="0">
                <a:effectLst/>
                <a:latin typeface="Times New Roman" panose="02020603050405020304" pitchFamily="18" charset="0"/>
                <a:ea typeface="Times New Roman" panose="02020603050405020304" pitchFamily="18" charset="0"/>
                <a:cs typeface="B Nazanin" panose="00000400000000000000" pitchFamily="2" charset="-78"/>
              </a:rPr>
              <a:t>.</a:t>
            </a: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 </a:t>
            </a:r>
            <a:endParaRPr lang="en-US" sz="2400" b="1" dirty="0">
              <a:effectLst/>
              <a:latin typeface="Calibri" panose="020F0502020204030204" pitchFamily="34" charset="0"/>
              <a:ea typeface="Calibri" panose="020F0502020204030204" pitchFamily="34" charset="0"/>
              <a:cs typeface="B Nazanin" panose="00000400000000000000" pitchFamily="2" charset="-78"/>
            </a:endParaRPr>
          </a:p>
        </p:txBody>
      </p:sp>
      <p:sp>
        <p:nvSpPr>
          <p:cNvPr id="4" name="TextBox 3">
            <a:extLst>
              <a:ext uri="{FF2B5EF4-FFF2-40B4-BE49-F238E27FC236}">
                <a16:creationId xmlns:a16="http://schemas.microsoft.com/office/drawing/2014/main" id="{CD743B6D-6A6C-D3C4-9FE0-4D919BA9062A}"/>
              </a:ext>
            </a:extLst>
          </p:cNvPr>
          <p:cNvSpPr txBox="1"/>
          <p:nvPr/>
        </p:nvSpPr>
        <p:spPr>
          <a:xfrm>
            <a:off x="9523828" y="493654"/>
            <a:ext cx="2282482"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a:t>
            </a:r>
            <a:r>
              <a:rPr lang="fa-IR" sz="2400" b="1" dirty="0">
                <a:solidFill>
                  <a:prstClr val="black"/>
                </a:solidFill>
                <a:latin typeface="Calibri" panose="020F0502020204030204"/>
                <a:cs typeface="B Titr" panose="00000700000000000000" pitchFamily="2" charset="-78"/>
              </a:rPr>
              <a:t>تستی</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 تألیفی</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mc:AlternateContent xmlns:mc="http://schemas.openxmlformats.org/markup-compatibility/2006">
        <mc:Choice xmlns:p14="http://schemas.microsoft.com/office/powerpoint/2010/main" Requires="p14">
          <p:contentPart p14:bwMode="auto" r:id="rId2">
            <p14:nvContentPartPr>
              <p14:cNvPr id="2" name="Ink 1">
                <a:extLst>
                  <a:ext uri="{FF2B5EF4-FFF2-40B4-BE49-F238E27FC236}">
                    <a16:creationId xmlns:a16="http://schemas.microsoft.com/office/drawing/2014/main" id="{83F54B64-4199-C77E-948A-306CE86D88E0}"/>
                  </a:ext>
                </a:extLst>
              </p14:cNvPr>
              <p14:cNvContentPartPr/>
              <p14:nvPr/>
            </p14:nvContentPartPr>
            <p14:xfrm>
              <a:off x="1267920" y="1098000"/>
              <a:ext cx="6950520" cy="4317840"/>
            </p14:xfrm>
          </p:contentPart>
        </mc:Choice>
        <mc:Fallback>
          <p:pic>
            <p:nvPicPr>
              <p:cNvPr id="2" name="Ink 1">
                <a:extLst>
                  <a:ext uri="{FF2B5EF4-FFF2-40B4-BE49-F238E27FC236}">
                    <a16:creationId xmlns:a16="http://schemas.microsoft.com/office/drawing/2014/main" id="{83F54B64-4199-C77E-948A-306CE86D88E0}"/>
                  </a:ext>
                </a:extLst>
              </p:cNvPr>
              <p:cNvPicPr/>
              <p:nvPr/>
            </p:nvPicPr>
            <p:blipFill>
              <a:blip r:embed="rId3"/>
              <a:stretch>
                <a:fillRect/>
              </a:stretch>
            </p:blipFill>
            <p:spPr>
              <a:xfrm>
                <a:off x="1258560" y="1088640"/>
                <a:ext cx="6969240" cy="4336560"/>
              </a:xfrm>
              <a:prstGeom prst="rect">
                <a:avLst/>
              </a:prstGeom>
            </p:spPr>
          </p:pic>
        </mc:Fallback>
      </mc:AlternateContent>
    </p:spTree>
    <p:extLst>
      <p:ext uri="{BB962C8B-B14F-4D97-AF65-F5344CB8AC3E}">
        <p14:creationId xmlns:p14="http://schemas.microsoft.com/office/powerpoint/2010/main" val="24537274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5B6C559-0F27-F237-C8EA-EC3ADEB15CD3}"/>
              </a:ext>
            </a:extLst>
          </p:cNvPr>
          <p:cNvSpPr txBox="1"/>
          <p:nvPr/>
        </p:nvSpPr>
        <p:spPr>
          <a:xfrm>
            <a:off x="1434906" y="1189925"/>
            <a:ext cx="10466362" cy="5586145"/>
          </a:xfrm>
          <a:prstGeom prst="rect">
            <a:avLst/>
          </a:prstGeom>
          <a:noFill/>
        </p:spPr>
        <p:txBody>
          <a:bodyPr wrap="square">
            <a:spAutoFit/>
          </a:bodyPr>
          <a:lstStyle/>
          <a:p>
            <a:pPr algn="r" rtl="1">
              <a:lnSpc>
                <a:spcPct val="150000"/>
              </a:lnSpc>
            </a:pPr>
            <a:r>
              <a:rPr lang="fa-IR" sz="2400" b="1" dirty="0">
                <a:cs typeface="B Nazanin" panose="00000400000000000000" pitchFamily="2" charset="-78"/>
              </a:rPr>
              <a:t>نمودهای عاطفه همچون «امید»، «شادی»، «اندوه» و «حیرت» به‌ترتیب در ابیات کدام گزینه وجود دارند؟</a:t>
            </a:r>
          </a:p>
          <a:p>
            <a:pPr algn="r" rtl="1">
              <a:lnSpc>
                <a:spcPct val="150000"/>
              </a:lnSpc>
            </a:pPr>
            <a:r>
              <a:rPr lang="fa-IR" sz="2400" b="1" dirty="0">
                <a:cs typeface="B Nazanin" panose="00000400000000000000" pitchFamily="2" charset="-78"/>
              </a:rPr>
              <a:t>الف) حافظ شکایت از غم هجران چه می‌کنی	 	در هجر وصل باشد و در ظلمت است نور</a:t>
            </a:r>
          </a:p>
          <a:p>
            <a:pPr algn="r" rtl="1">
              <a:lnSpc>
                <a:spcPct val="150000"/>
              </a:lnSpc>
            </a:pPr>
            <a:r>
              <a:rPr lang="fa-IR" sz="2400" b="1" dirty="0">
                <a:cs typeface="B Nazanin" panose="00000400000000000000" pitchFamily="2" charset="-78"/>
              </a:rPr>
              <a:t>ب) خبرت هست که در بادیۀ هجر تو نیست	 	تکیه‌گاهم به جز از خار مغیلان همه شب</a:t>
            </a:r>
          </a:p>
          <a:p>
            <a:pPr algn="r" rtl="1">
              <a:lnSpc>
                <a:spcPct val="150000"/>
              </a:lnSpc>
            </a:pPr>
            <a:r>
              <a:rPr lang="fa-IR" sz="2400" b="1" dirty="0">
                <a:cs typeface="B Nazanin" panose="00000400000000000000" pitchFamily="2" charset="-78"/>
              </a:rPr>
              <a:t>ج) شاخ امید من گل صد برگ بار داد	 	مرغ مراد من به گلستان رسید باز</a:t>
            </a:r>
          </a:p>
          <a:p>
            <a:pPr algn="r" rtl="1">
              <a:lnSpc>
                <a:spcPct val="150000"/>
              </a:lnSpc>
            </a:pPr>
            <a:r>
              <a:rPr lang="fa-IR" sz="2400" b="1" dirty="0">
                <a:cs typeface="B Nazanin" panose="00000400000000000000" pitchFamily="2" charset="-78"/>
              </a:rPr>
              <a:t>د) آسمان چون جمع مشتاقان پریشان می‌کند	 در شگفتم من نمی‌پاشد ز هم دنیا چرا</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1) الف، د، ج، ب       2)  الف، ج، ب، د،	3) ج، د، الف، ب		4) ج، ب، د، الف</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پاسخ: 2</a:t>
            </a:r>
            <a:endParaRPr lang="en-US" sz="2400" b="1" dirty="0">
              <a:cs typeface="B Nazanin" panose="00000400000000000000" pitchFamily="2" charset="-78"/>
            </a:endParaRPr>
          </a:p>
        </p:txBody>
      </p:sp>
      <p:sp>
        <p:nvSpPr>
          <p:cNvPr id="9" name="TextBox 8">
            <a:extLst>
              <a:ext uri="{FF2B5EF4-FFF2-40B4-BE49-F238E27FC236}">
                <a16:creationId xmlns:a16="http://schemas.microsoft.com/office/drawing/2014/main" id="{0EF1EE8A-90CE-2B0D-1A25-F00A6A1AB0FF}"/>
              </a:ext>
            </a:extLst>
          </p:cNvPr>
          <p:cNvSpPr txBox="1"/>
          <p:nvPr/>
        </p:nvSpPr>
        <p:spPr>
          <a:xfrm>
            <a:off x="9523828" y="493654"/>
            <a:ext cx="2282482"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a:t>
            </a:r>
            <a:r>
              <a:rPr lang="fa-IR" sz="2400" b="1" dirty="0">
                <a:solidFill>
                  <a:prstClr val="black"/>
                </a:solidFill>
                <a:latin typeface="Calibri" panose="020F0502020204030204"/>
                <a:cs typeface="B Titr" panose="00000700000000000000" pitchFamily="2" charset="-78"/>
              </a:rPr>
              <a:t>تستی</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 تألیفی</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mc:AlternateContent xmlns:mc="http://schemas.openxmlformats.org/markup-compatibility/2006">
        <mc:Choice xmlns:p14="http://schemas.microsoft.com/office/powerpoint/2010/main" Requires="p14">
          <p:contentPart p14:bwMode="auto" r:id="rId2">
            <p14:nvContentPartPr>
              <p14:cNvPr id="2" name="Ink 1">
                <a:extLst>
                  <a:ext uri="{FF2B5EF4-FFF2-40B4-BE49-F238E27FC236}">
                    <a16:creationId xmlns:a16="http://schemas.microsoft.com/office/drawing/2014/main" id="{B93C156E-C8EC-B651-4B41-8DE56C80A51A}"/>
                  </a:ext>
                </a:extLst>
              </p14:cNvPr>
              <p14:cNvContentPartPr/>
              <p14:nvPr/>
            </p14:nvContentPartPr>
            <p14:xfrm>
              <a:off x="5165280" y="1209960"/>
              <a:ext cx="6907320" cy="4501080"/>
            </p14:xfrm>
          </p:contentPart>
        </mc:Choice>
        <mc:Fallback>
          <p:pic>
            <p:nvPicPr>
              <p:cNvPr id="2" name="Ink 1">
                <a:extLst>
                  <a:ext uri="{FF2B5EF4-FFF2-40B4-BE49-F238E27FC236}">
                    <a16:creationId xmlns:a16="http://schemas.microsoft.com/office/drawing/2014/main" id="{B93C156E-C8EC-B651-4B41-8DE56C80A51A}"/>
                  </a:ext>
                </a:extLst>
              </p:cNvPr>
              <p:cNvPicPr/>
              <p:nvPr/>
            </p:nvPicPr>
            <p:blipFill>
              <a:blip r:embed="rId3"/>
              <a:stretch>
                <a:fillRect/>
              </a:stretch>
            </p:blipFill>
            <p:spPr>
              <a:xfrm>
                <a:off x="5155920" y="1200600"/>
                <a:ext cx="6926040" cy="4519800"/>
              </a:xfrm>
              <a:prstGeom prst="rect">
                <a:avLst/>
              </a:prstGeom>
            </p:spPr>
          </p:pic>
        </mc:Fallback>
      </mc:AlternateContent>
    </p:spTree>
    <p:extLst>
      <p:ext uri="{BB962C8B-B14F-4D97-AF65-F5344CB8AC3E}">
        <p14:creationId xmlns:p14="http://schemas.microsoft.com/office/powerpoint/2010/main" val="128176940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787CDEB-25A2-A060-047F-F66DF950FDD0}"/>
              </a:ext>
            </a:extLst>
          </p:cNvPr>
          <p:cNvSpPr txBox="1"/>
          <p:nvPr/>
        </p:nvSpPr>
        <p:spPr>
          <a:xfrm>
            <a:off x="1800665" y="972738"/>
            <a:ext cx="9551962" cy="5159554"/>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کدام گزینه نادرست است؟</a:t>
            </a:r>
          </a:p>
          <a:p>
            <a:pPr algn="r" rtl="1">
              <a:lnSpc>
                <a:spcPct val="200000"/>
              </a:lnSpc>
            </a:pPr>
            <a:r>
              <a:rPr lang="fa-IR" sz="2400" b="1" dirty="0">
                <a:cs typeface="B Nazanin" panose="00000400000000000000" pitchFamily="2" charset="-78"/>
              </a:rPr>
              <a:t>1) عاطفه اساسی ترین عامل پیدایی شعر و پس از آن وزن، موثرترین عامل است.</a:t>
            </a:r>
          </a:p>
          <a:p>
            <a:pPr algn="r" rtl="1">
              <a:lnSpc>
                <a:spcPct val="200000"/>
              </a:lnSpc>
            </a:pPr>
            <a:r>
              <a:rPr lang="fa-IR" sz="2400" b="1" dirty="0">
                <a:cs typeface="B Nazanin" panose="00000400000000000000" pitchFamily="2" charset="-78"/>
              </a:rPr>
              <a:t>2) علّت این که شعر را بیش تر از نثر می خوانیم، شوق به زمزمه و آوازخوانی است.</a:t>
            </a:r>
          </a:p>
          <a:p>
            <a:pPr algn="r" rtl="1">
              <a:lnSpc>
                <a:spcPct val="200000"/>
              </a:lnSpc>
            </a:pPr>
            <a:r>
              <a:rPr lang="fa-IR" sz="2400" b="1" dirty="0">
                <a:cs typeface="B Nazanin" panose="00000400000000000000" pitchFamily="2" charset="-78"/>
              </a:rPr>
              <a:t>3) وزن در شعر جنبۀ تزیینی ندارد؛ بلکه جزء طبیعت شعر است.</a:t>
            </a:r>
          </a:p>
          <a:p>
            <a:pPr algn="r" rtl="1">
              <a:lnSpc>
                <a:spcPct val="200000"/>
              </a:lnSpc>
            </a:pPr>
            <a:r>
              <a:rPr lang="fa-IR" sz="2400" b="1" dirty="0">
                <a:cs typeface="B Nazanin" panose="00000400000000000000" pitchFamily="2" charset="-78"/>
              </a:rPr>
              <a:t>4) وزن امری حسّی نیست و بیرون از ذهن آدمی موجودیت دارد</a:t>
            </a: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پاسخ: 4</a:t>
            </a:r>
            <a:endParaRPr lang="en-US" sz="2400" b="1" dirty="0">
              <a:cs typeface="B Nazanin" panose="00000400000000000000" pitchFamily="2" charset="-78"/>
            </a:endParaRPr>
          </a:p>
        </p:txBody>
      </p:sp>
      <p:sp>
        <p:nvSpPr>
          <p:cNvPr id="4" name="TextBox 3">
            <a:extLst>
              <a:ext uri="{FF2B5EF4-FFF2-40B4-BE49-F238E27FC236}">
                <a16:creationId xmlns:a16="http://schemas.microsoft.com/office/drawing/2014/main" id="{1538D41F-7DF2-0029-E29C-46A689C1FEA8}"/>
              </a:ext>
            </a:extLst>
          </p:cNvPr>
          <p:cNvSpPr txBox="1"/>
          <p:nvPr/>
        </p:nvSpPr>
        <p:spPr>
          <a:xfrm>
            <a:off x="9523828" y="493654"/>
            <a:ext cx="2282482"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a:t>
            </a:r>
            <a:r>
              <a:rPr lang="fa-IR" sz="2400" b="1" dirty="0">
                <a:solidFill>
                  <a:prstClr val="black"/>
                </a:solidFill>
                <a:latin typeface="Calibri" panose="020F0502020204030204"/>
                <a:cs typeface="B Titr" panose="00000700000000000000" pitchFamily="2" charset="-78"/>
              </a:rPr>
              <a:t>تستی</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 تألیفی</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mc:AlternateContent xmlns:mc="http://schemas.openxmlformats.org/markup-compatibility/2006">
        <mc:Choice xmlns:p14="http://schemas.microsoft.com/office/powerpoint/2010/main" Requires="p14">
          <p:contentPart p14:bwMode="auto" r:id="rId2">
            <p14:nvContentPartPr>
              <p14:cNvPr id="2" name="Ink 1">
                <a:extLst>
                  <a:ext uri="{FF2B5EF4-FFF2-40B4-BE49-F238E27FC236}">
                    <a16:creationId xmlns:a16="http://schemas.microsoft.com/office/drawing/2014/main" id="{E35F2238-265B-DEE0-2261-F64C9529C20A}"/>
                  </a:ext>
                </a:extLst>
              </p14:cNvPr>
              <p14:cNvContentPartPr/>
              <p14:nvPr/>
            </p14:nvContentPartPr>
            <p14:xfrm>
              <a:off x="2806200" y="2029680"/>
              <a:ext cx="6397200" cy="2913840"/>
            </p14:xfrm>
          </p:contentPart>
        </mc:Choice>
        <mc:Fallback>
          <p:pic>
            <p:nvPicPr>
              <p:cNvPr id="2" name="Ink 1">
                <a:extLst>
                  <a:ext uri="{FF2B5EF4-FFF2-40B4-BE49-F238E27FC236}">
                    <a16:creationId xmlns:a16="http://schemas.microsoft.com/office/drawing/2014/main" id="{E35F2238-265B-DEE0-2261-F64C9529C20A}"/>
                  </a:ext>
                </a:extLst>
              </p:cNvPr>
              <p:cNvPicPr/>
              <p:nvPr/>
            </p:nvPicPr>
            <p:blipFill>
              <a:blip r:embed="rId3"/>
              <a:stretch>
                <a:fillRect/>
              </a:stretch>
            </p:blipFill>
            <p:spPr>
              <a:xfrm>
                <a:off x="2796840" y="2020320"/>
                <a:ext cx="6415920" cy="2932560"/>
              </a:xfrm>
              <a:prstGeom prst="rect">
                <a:avLst/>
              </a:prstGeom>
            </p:spPr>
          </p:pic>
        </mc:Fallback>
      </mc:AlternateContent>
    </p:spTree>
    <p:extLst>
      <p:ext uri="{BB962C8B-B14F-4D97-AF65-F5344CB8AC3E}">
        <p14:creationId xmlns:p14="http://schemas.microsoft.com/office/powerpoint/2010/main" val="1446256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BA4C094-C1D1-6F8A-88EA-87A926176E41}"/>
              </a:ext>
            </a:extLst>
          </p:cNvPr>
          <p:cNvSpPr txBox="1"/>
          <p:nvPr/>
        </p:nvSpPr>
        <p:spPr>
          <a:xfrm>
            <a:off x="1167618" y="652362"/>
            <a:ext cx="10624624" cy="5021055"/>
          </a:xfrm>
          <a:prstGeom prst="rect">
            <a:avLst/>
          </a:prstGeom>
          <a:noFill/>
        </p:spPr>
        <p:txBody>
          <a:bodyPr wrap="square">
            <a:spAutoFit/>
          </a:bodyPr>
          <a:lstStyle/>
          <a:p>
            <a:pPr algn="r" rtl="1">
              <a:lnSpc>
                <a:spcPct val="150000"/>
              </a:lnSpc>
            </a:pPr>
            <a:r>
              <a:rPr lang="fa-IR" sz="2400" b="1" dirty="0">
                <a:cs typeface="B Nazanin" panose="00000400000000000000" pitchFamily="2" charset="-78"/>
              </a:rPr>
              <a:t>تأثیر وزن در شعر</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پس از عاطفه مهمترین و مؤثرترین عامل، </a:t>
            </a:r>
            <a:r>
              <a:rPr lang="fa-IR" sz="2400" b="1" dirty="0">
                <a:solidFill>
                  <a:srgbClr val="FF0000"/>
                </a:solidFill>
                <a:cs typeface="B Nazanin" panose="00000400000000000000" pitchFamily="2" charset="-78"/>
              </a:rPr>
              <a:t>«وزن»  </a:t>
            </a:r>
            <a:r>
              <a:rPr lang="fa-IR" sz="2400" b="1" dirty="0">
                <a:cs typeface="B Nazanin" panose="00000400000000000000" pitchFamily="2" charset="-78"/>
              </a:rPr>
              <a:t>است. </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بدون وزن، کمتر می‌توان عواطف را برانگیخت؛ اصولاً انتظاری که آدمی از شعر داردّ این است که بتواند آن را زمزمه کندو علت اینکه شعر را بیشتر از نثر می‌خواند، همین شوق به زمزمه و آوازخوانی است. وزن در شعر، جنبۀ تزیینی ندارد؛ بلکه جزءِ طبیعت شعر است و برای نشان دادن عواطف، نمی‌توان از آن چشم پوشید.</a:t>
            </a:r>
          </a:p>
          <a:p>
            <a:pPr algn="r" rtl="1">
              <a:lnSpc>
                <a:spcPct val="150000"/>
              </a:lnSpc>
            </a:pPr>
            <a:endParaRPr lang="en-US" sz="2400" b="1" dirty="0">
              <a:cs typeface="B Nazanin" panose="00000400000000000000" pitchFamily="2" charset="-78"/>
            </a:endParaRPr>
          </a:p>
        </p:txBody>
      </p:sp>
      <mc:AlternateContent xmlns:mc="http://schemas.openxmlformats.org/markup-compatibility/2006">
        <mc:Choice xmlns:p14="http://schemas.microsoft.com/office/powerpoint/2010/main" Requires="p14">
          <p:contentPart p14:bwMode="auto" r:id="rId2">
            <p14:nvContentPartPr>
              <p14:cNvPr id="2" name="Ink 1">
                <a:extLst>
                  <a:ext uri="{FF2B5EF4-FFF2-40B4-BE49-F238E27FC236}">
                    <a16:creationId xmlns:a16="http://schemas.microsoft.com/office/drawing/2014/main" id="{E3F0C587-9999-0B9A-28C6-0C5D3F89BF00}"/>
                  </a:ext>
                </a:extLst>
              </p14:cNvPr>
              <p14:cNvContentPartPr/>
              <p14:nvPr/>
            </p14:nvContentPartPr>
            <p14:xfrm>
              <a:off x="6071040" y="2358720"/>
              <a:ext cx="2653200" cy="1677240"/>
            </p14:xfrm>
          </p:contentPart>
        </mc:Choice>
        <mc:Fallback>
          <p:pic>
            <p:nvPicPr>
              <p:cNvPr id="2" name="Ink 1">
                <a:extLst>
                  <a:ext uri="{FF2B5EF4-FFF2-40B4-BE49-F238E27FC236}">
                    <a16:creationId xmlns:a16="http://schemas.microsoft.com/office/drawing/2014/main" id="{E3F0C587-9999-0B9A-28C6-0C5D3F89BF00}"/>
                  </a:ext>
                </a:extLst>
              </p:cNvPr>
              <p:cNvPicPr/>
              <p:nvPr/>
            </p:nvPicPr>
            <p:blipFill>
              <a:blip r:embed="rId3"/>
              <a:stretch>
                <a:fillRect/>
              </a:stretch>
            </p:blipFill>
            <p:spPr>
              <a:xfrm>
                <a:off x="6061680" y="2349360"/>
                <a:ext cx="2671920" cy="1695960"/>
              </a:xfrm>
              <a:prstGeom prst="rect">
                <a:avLst/>
              </a:prstGeom>
            </p:spPr>
          </p:pic>
        </mc:Fallback>
      </mc:AlternateContent>
    </p:spTree>
    <p:extLst>
      <p:ext uri="{BB962C8B-B14F-4D97-AF65-F5344CB8AC3E}">
        <p14:creationId xmlns:p14="http://schemas.microsoft.com/office/powerpoint/2010/main" val="362879640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989EBA9-6E4A-5050-D399-1364C63605BA}"/>
              </a:ext>
            </a:extLst>
          </p:cNvPr>
          <p:cNvSpPr txBox="1"/>
          <p:nvPr/>
        </p:nvSpPr>
        <p:spPr>
          <a:xfrm>
            <a:off x="1097281" y="1799552"/>
            <a:ext cx="10381956" cy="4524315"/>
          </a:xfrm>
          <a:prstGeom prst="rect">
            <a:avLst/>
          </a:prstGeom>
          <a:noFill/>
        </p:spPr>
        <p:txBody>
          <a:bodyPr wrap="square">
            <a:spAutoFit/>
          </a:bodyPr>
          <a:lstStyle/>
          <a:p>
            <a:pPr algn="r" rtl="1"/>
            <a:r>
              <a:rPr lang="fa-IR" sz="2400" b="1" dirty="0">
                <a:cs typeface="B Nazanin" panose="00000400000000000000" pitchFamily="2" charset="-78"/>
              </a:rPr>
              <a:t>کدام گزینه وزن و آهنگ کوبنده دارد؟</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1) مرا در منزل جانان چه اهل عیش چون هردم	 جرس فریاد می‌دارد که بربندید محمل‌ها</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2) کمند زلفکان و تیر مژگان	 		  کمان ابروان و خال مشکین</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3)  زبان دان مرد را زان نرگس مست	 	 زبانی ماند و آن دیگر شد از دست</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4)  چو شد روز، رستم بپوشید گبر	 		 نگهبان تن کرد بر گبر ببر</a:t>
            </a:r>
          </a:p>
          <a:p>
            <a:pPr algn="r" rtl="1"/>
            <a:endParaRPr lang="fa-IR" sz="2400" b="1" dirty="0">
              <a:cs typeface="B Nazanin" panose="00000400000000000000" pitchFamily="2" charset="-78"/>
            </a:endParaRP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پاسخ: 4</a:t>
            </a:r>
            <a:endParaRPr lang="en-US" sz="2400" b="1" dirty="0">
              <a:cs typeface="B Nazanin" panose="00000400000000000000" pitchFamily="2" charset="-78"/>
            </a:endParaRPr>
          </a:p>
        </p:txBody>
      </p:sp>
      <p:sp>
        <p:nvSpPr>
          <p:cNvPr id="4" name="TextBox 3">
            <a:extLst>
              <a:ext uri="{FF2B5EF4-FFF2-40B4-BE49-F238E27FC236}">
                <a16:creationId xmlns:a16="http://schemas.microsoft.com/office/drawing/2014/main" id="{1B19F5F0-7455-F35E-81C8-5BB7BA794320}"/>
              </a:ext>
            </a:extLst>
          </p:cNvPr>
          <p:cNvSpPr txBox="1"/>
          <p:nvPr/>
        </p:nvSpPr>
        <p:spPr>
          <a:xfrm>
            <a:off x="9523828" y="493654"/>
            <a:ext cx="2282482"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a:t>
            </a:r>
            <a:r>
              <a:rPr lang="fa-IR" sz="2400" b="1" dirty="0">
                <a:solidFill>
                  <a:prstClr val="black"/>
                </a:solidFill>
                <a:latin typeface="Calibri" panose="020F0502020204030204"/>
                <a:cs typeface="B Titr" panose="00000700000000000000" pitchFamily="2" charset="-78"/>
              </a:rPr>
              <a:t>تستی</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 تألیفی</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mc:AlternateContent xmlns:mc="http://schemas.openxmlformats.org/markup-compatibility/2006">
        <mc:Choice xmlns:p14="http://schemas.microsoft.com/office/powerpoint/2010/main" Requires="p14">
          <p:contentPart p14:bwMode="auto" r:id="rId2">
            <p14:nvContentPartPr>
              <p14:cNvPr id="2" name="Ink 1">
                <a:extLst>
                  <a:ext uri="{FF2B5EF4-FFF2-40B4-BE49-F238E27FC236}">
                    <a16:creationId xmlns:a16="http://schemas.microsoft.com/office/drawing/2014/main" id="{662E4480-69D1-D256-29E1-6D6BC186F094}"/>
                  </a:ext>
                </a:extLst>
              </p14:cNvPr>
              <p14:cNvContentPartPr/>
              <p14:nvPr/>
            </p14:nvContentPartPr>
            <p14:xfrm>
              <a:off x="813960" y="2864160"/>
              <a:ext cx="4772160" cy="2923560"/>
            </p14:xfrm>
          </p:contentPart>
        </mc:Choice>
        <mc:Fallback>
          <p:pic>
            <p:nvPicPr>
              <p:cNvPr id="2" name="Ink 1">
                <a:extLst>
                  <a:ext uri="{FF2B5EF4-FFF2-40B4-BE49-F238E27FC236}">
                    <a16:creationId xmlns:a16="http://schemas.microsoft.com/office/drawing/2014/main" id="{662E4480-69D1-D256-29E1-6D6BC186F094}"/>
                  </a:ext>
                </a:extLst>
              </p:cNvPr>
              <p:cNvPicPr/>
              <p:nvPr/>
            </p:nvPicPr>
            <p:blipFill>
              <a:blip r:embed="rId3"/>
              <a:stretch>
                <a:fillRect/>
              </a:stretch>
            </p:blipFill>
            <p:spPr>
              <a:xfrm>
                <a:off x="804600" y="2854800"/>
                <a:ext cx="4790880" cy="2942280"/>
              </a:xfrm>
              <a:prstGeom prst="rect">
                <a:avLst/>
              </a:prstGeom>
            </p:spPr>
          </p:pic>
        </mc:Fallback>
      </mc:AlternateContent>
    </p:spTree>
    <p:extLst>
      <p:ext uri="{BB962C8B-B14F-4D97-AF65-F5344CB8AC3E}">
        <p14:creationId xmlns:p14="http://schemas.microsoft.com/office/powerpoint/2010/main" val="125036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CF6A55F-8936-3008-790F-AD42755678FF}"/>
              </a:ext>
            </a:extLst>
          </p:cNvPr>
          <p:cNvSpPr txBox="1"/>
          <p:nvPr/>
        </p:nvSpPr>
        <p:spPr>
          <a:xfrm>
            <a:off x="1223889" y="1384053"/>
            <a:ext cx="10621107" cy="4524315"/>
          </a:xfrm>
          <a:prstGeom prst="rect">
            <a:avLst/>
          </a:prstGeom>
          <a:noFill/>
        </p:spPr>
        <p:txBody>
          <a:bodyPr wrap="square">
            <a:spAutoFit/>
          </a:bodyPr>
          <a:lstStyle/>
          <a:p>
            <a:pPr algn="r" rtl="1"/>
            <a:r>
              <a:rPr lang="fa-IR" sz="2400" b="1" dirty="0">
                <a:cs typeface="B Nazanin" panose="00000400000000000000" pitchFamily="2" charset="-78"/>
              </a:rPr>
              <a:t>در کدام گزینه شاعر، وزن و آهنگی را به کار برده که نشان‌دهندۀ حالت غم و اندوه است؟</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1) ما را به‌جز خیالت فکری دگر نباشد   	 	 در هیچ سر خیالی زین خوب‌تر نباشد</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2) ماجرای من و معشوق مرا پایان نیست	 	 آنچه آغاز ندارد نپذیرد انجام</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3)کارم چو زلف یار پریشان و درهم است	 	 پشتم به‌سان ابروی دلدار پرخم است</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4) گرچه تفسیر زبان روشن‌گر است   	 	 لیک عشق بی‌زبان روشن‌تر است</a:t>
            </a:r>
          </a:p>
          <a:p>
            <a:pPr algn="r" rtl="1"/>
            <a:endParaRPr lang="fa-IR" sz="2400" b="1" dirty="0">
              <a:cs typeface="B Nazanin" panose="00000400000000000000" pitchFamily="2" charset="-78"/>
            </a:endParaRP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پاسخ: 3</a:t>
            </a:r>
            <a:endParaRPr lang="en-US" sz="2400" b="1" dirty="0">
              <a:cs typeface="B Nazanin" panose="00000400000000000000" pitchFamily="2" charset="-78"/>
            </a:endParaRPr>
          </a:p>
        </p:txBody>
      </p:sp>
      <p:sp>
        <p:nvSpPr>
          <p:cNvPr id="4" name="TextBox 3">
            <a:extLst>
              <a:ext uri="{FF2B5EF4-FFF2-40B4-BE49-F238E27FC236}">
                <a16:creationId xmlns:a16="http://schemas.microsoft.com/office/drawing/2014/main" id="{D3BA3D0F-0995-C9B6-C4C8-2D8CEA54440D}"/>
              </a:ext>
            </a:extLst>
          </p:cNvPr>
          <p:cNvSpPr txBox="1"/>
          <p:nvPr/>
        </p:nvSpPr>
        <p:spPr>
          <a:xfrm>
            <a:off x="9523828" y="493654"/>
            <a:ext cx="2282482"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a:t>
            </a:r>
            <a:r>
              <a:rPr lang="fa-IR" sz="2400" b="1" dirty="0">
                <a:solidFill>
                  <a:prstClr val="black"/>
                </a:solidFill>
                <a:latin typeface="Calibri" panose="020F0502020204030204"/>
                <a:cs typeface="B Titr" panose="00000700000000000000" pitchFamily="2" charset="-78"/>
              </a:rPr>
              <a:t>تستی</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 تألیفی</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mc:AlternateContent xmlns:mc="http://schemas.openxmlformats.org/markup-compatibility/2006">
        <mc:Choice xmlns:p14="http://schemas.microsoft.com/office/powerpoint/2010/main" Requires="p14">
          <p:contentPart p14:bwMode="auto" r:id="rId2">
            <p14:nvContentPartPr>
              <p14:cNvPr id="2" name="Ink 1">
                <a:extLst>
                  <a:ext uri="{FF2B5EF4-FFF2-40B4-BE49-F238E27FC236}">
                    <a16:creationId xmlns:a16="http://schemas.microsoft.com/office/drawing/2014/main" id="{F13956AB-9657-9056-25A1-3F4581078E75}"/>
                  </a:ext>
                </a:extLst>
              </p14:cNvPr>
              <p14:cNvContentPartPr/>
              <p14:nvPr/>
            </p14:nvContentPartPr>
            <p14:xfrm>
              <a:off x="1150920" y="1840320"/>
              <a:ext cx="3787920" cy="3590280"/>
            </p14:xfrm>
          </p:contentPart>
        </mc:Choice>
        <mc:Fallback>
          <p:pic>
            <p:nvPicPr>
              <p:cNvPr id="2" name="Ink 1">
                <a:extLst>
                  <a:ext uri="{FF2B5EF4-FFF2-40B4-BE49-F238E27FC236}">
                    <a16:creationId xmlns:a16="http://schemas.microsoft.com/office/drawing/2014/main" id="{F13956AB-9657-9056-25A1-3F4581078E75}"/>
                  </a:ext>
                </a:extLst>
              </p:cNvPr>
              <p:cNvPicPr/>
              <p:nvPr/>
            </p:nvPicPr>
            <p:blipFill>
              <a:blip r:embed="rId3"/>
              <a:stretch>
                <a:fillRect/>
              </a:stretch>
            </p:blipFill>
            <p:spPr>
              <a:xfrm>
                <a:off x="1141560" y="1830960"/>
                <a:ext cx="3806640" cy="3609000"/>
              </a:xfrm>
              <a:prstGeom prst="rect">
                <a:avLst/>
              </a:prstGeom>
            </p:spPr>
          </p:pic>
        </mc:Fallback>
      </mc:AlternateContent>
    </p:spTree>
    <p:extLst>
      <p:ext uri="{BB962C8B-B14F-4D97-AF65-F5344CB8AC3E}">
        <p14:creationId xmlns:p14="http://schemas.microsoft.com/office/powerpoint/2010/main" val="89970877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2EEE719-805D-60F9-6108-8D3948756EDD}"/>
              </a:ext>
            </a:extLst>
          </p:cNvPr>
          <p:cNvSpPr txBox="1"/>
          <p:nvPr/>
        </p:nvSpPr>
        <p:spPr>
          <a:xfrm>
            <a:off x="1069145" y="1522553"/>
            <a:ext cx="10564837" cy="4524315"/>
          </a:xfrm>
          <a:prstGeom prst="rect">
            <a:avLst/>
          </a:prstGeom>
          <a:noFill/>
        </p:spPr>
        <p:txBody>
          <a:bodyPr wrap="square">
            <a:spAutoFit/>
          </a:bodyPr>
          <a:lstStyle/>
          <a:p>
            <a:pPr algn="r" rtl="1"/>
            <a:r>
              <a:rPr lang="fa-IR" sz="2400" b="1" dirty="0">
                <a:cs typeface="B Nazanin" panose="00000400000000000000" pitchFamily="2" charset="-78"/>
              </a:rPr>
              <a:t>بیت کدام گزینه، حالت شادی و نشاط را منتقل نمی‌کند؟</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1) ای سرخوشان ای سرخوشان آمد طرب دامن‌کشان	 	 بگرفته ما زنجیر او بگرفته او دامان ما</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2) شب رفت صبوح آمد غم رفت فتوح آمد		 	 خورشید درخشان شد تا باد چنین بادا</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3) پایانِ جنگ آمد آوازِ چنگ آمد			 	 یوسف زِ چاه آمد، ای بی‌هنر! به رقص آ</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4) ای چنگ پرده‌های سپاهانم آرزوست		 	 وی نای، نالۀ خوش سوزانم آرزوست</a:t>
            </a:r>
          </a:p>
          <a:p>
            <a:pPr algn="r" rtl="1"/>
            <a:endParaRPr lang="fa-IR" sz="2400" b="1" dirty="0">
              <a:cs typeface="B Nazanin" panose="00000400000000000000" pitchFamily="2" charset="-78"/>
            </a:endParaRP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پاسخ: 4</a:t>
            </a:r>
            <a:endParaRPr lang="en-US" sz="2400" b="1" dirty="0">
              <a:cs typeface="B Nazanin" panose="00000400000000000000" pitchFamily="2" charset="-78"/>
            </a:endParaRPr>
          </a:p>
        </p:txBody>
      </p:sp>
      <p:sp>
        <p:nvSpPr>
          <p:cNvPr id="4" name="TextBox 3">
            <a:extLst>
              <a:ext uri="{FF2B5EF4-FFF2-40B4-BE49-F238E27FC236}">
                <a16:creationId xmlns:a16="http://schemas.microsoft.com/office/drawing/2014/main" id="{700E0ECE-9476-0DAE-E218-71911A6784A8}"/>
              </a:ext>
            </a:extLst>
          </p:cNvPr>
          <p:cNvSpPr txBox="1"/>
          <p:nvPr/>
        </p:nvSpPr>
        <p:spPr>
          <a:xfrm>
            <a:off x="9523828" y="493654"/>
            <a:ext cx="2282482"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a:t>
            </a:r>
            <a:r>
              <a:rPr lang="fa-IR" sz="2400" b="1" dirty="0">
                <a:solidFill>
                  <a:prstClr val="black"/>
                </a:solidFill>
                <a:latin typeface="Calibri" panose="020F0502020204030204"/>
                <a:cs typeface="B Titr" panose="00000700000000000000" pitchFamily="2" charset="-78"/>
              </a:rPr>
              <a:t>تستی</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 تألیفی</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mc:AlternateContent xmlns:mc="http://schemas.openxmlformats.org/markup-compatibility/2006">
        <mc:Choice xmlns:p14="http://schemas.microsoft.com/office/powerpoint/2010/main" Requires="p14">
          <p:contentPart p14:bwMode="auto" r:id="rId2">
            <p14:nvContentPartPr>
              <p14:cNvPr id="2" name="Ink 1">
                <a:extLst>
                  <a:ext uri="{FF2B5EF4-FFF2-40B4-BE49-F238E27FC236}">
                    <a16:creationId xmlns:a16="http://schemas.microsoft.com/office/drawing/2014/main" id="{63113815-6F0D-D6E3-BEA2-04D531B87106}"/>
                  </a:ext>
                </a:extLst>
              </p14:cNvPr>
              <p14:cNvContentPartPr/>
              <p14:nvPr/>
            </p14:nvContentPartPr>
            <p14:xfrm>
              <a:off x="1046160" y="3472920"/>
              <a:ext cx="9084960" cy="1583280"/>
            </p14:xfrm>
          </p:contentPart>
        </mc:Choice>
        <mc:Fallback>
          <p:pic>
            <p:nvPicPr>
              <p:cNvPr id="2" name="Ink 1">
                <a:extLst>
                  <a:ext uri="{FF2B5EF4-FFF2-40B4-BE49-F238E27FC236}">
                    <a16:creationId xmlns:a16="http://schemas.microsoft.com/office/drawing/2014/main" id="{63113815-6F0D-D6E3-BEA2-04D531B87106}"/>
                  </a:ext>
                </a:extLst>
              </p:cNvPr>
              <p:cNvPicPr/>
              <p:nvPr/>
            </p:nvPicPr>
            <p:blipFill>
              <a:blip r:embed="rId3"/>
              <a:stretch>
                <a:fillRect/>
              </a:stretch>
            </p:blipFill>
            <p:spPr>
              <a:xfrm>
                <a:off x="1036800" y="3463560"/>
                <a:ext cx="9103680" cy="1602000"/>
              </a:xfrm>
              <a:prstGeom prst="rect">
                <a:avLst/>
              </a:prstGeom>
            </p:spPr>
          </p:pic>
        </mc:Fallback>
      </mc:AlternateContent>
    </p:spTree>
    <p:extLst>
      <p:ext uri="{BB962C8B-B14F-4D97-AF65-F5344CB8AC3E}">
        <p14:creationId xmlns:p14="http://schemas.microsoft.com/office/powerpoint/2010/main" val="100498828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C6D8CA2-7129-57E7-BCAA-F2339CC826FA}"/>
              </a:ext>
            </a:extLst>
          </p:cNvPr>
          <p:cNvSpPr txBox="1"/>
          <p:nvPr/>
        </p:nvSpPr>
        <p:spPr>
          <a:xfrm>
            <a:off x="1266092" y="1661052"/>
            <a:ext cx="10691446" cy="4154984"/>
          </a:xfrm>
          <a:prstGeom prst="rect">
            <a:avLst/>
          </a:prstGeom>
          <a:noFill/>
        </p:spPr>
        <p:txBody>
          <a:bodyPr wrap="square">
            <a:spAutoFit/>
          </a:bodyPr>
          <a:lstStyle/>
          <a:p>
            <a:pPr algn="r" rtl="1"/>
            <a:r>
              <a:rPr lang="fa-IR" sz="2400" b="1" dirty="0">
                <a:cs typeface="B Nazanin" panose="00000400000000000000" pitchFamily="2" charset="-78"/>
              </a:rPr>
              <a:t>کدام گزینه از لحاظ حس و حال حاکم بر فضای شعر متفاوت است؟</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1) بزرگان نکردند در خود نگاه    			 خدا‌بینی از خویشتن‌بین مخواه</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2) ز خاک آفریدت خداوند پاک	 		 پس ای بنده افتادگی کن چو خاک</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3) بیا تا بر‌آریم دستی ز دل	 		 که نتوان برآورد فردا زِ گل</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4) بیا تا عاشقی از سر بگیریم   	 		 جهان خاک را در زر بگیریم</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پاسخ 4</a:t>
            </a:r>
            <a:endParaRPr lang="en-US" sz="2400" b="1" dirty="0">
              <a:cs typeface="B Nazanin" panose="00000400000000000000" pitchFamily="2" charset="-78"/>
            </a:endParaRPr>
          </a:p>
        </p:txBody>
      </p:sp>
      <p:sp>
        <p:nvSpPr>
          <p:cNvPr id="4" name="TextBox 3">
            <a:extLst>
              <a:ext uri="{FF2B5EF4-FFF2-40B4-BE49-F238E27FC236}">
                <a16:creationId xmlns:a16="http://schemas.microsoft.com/office/drawing/2014/main" id="{6605A027-1C7B-F15F-F8E4-009E7AA723C3}"/>
              </a:ext>
            </a:extLst>
          </p:cNvPr>
          <p:cNvSpPr txBox="1"/>
          <p:nvPr/>
        </p:nvSpPr>
        <p:spPr>
          <a:xfrm>
            <a:off x="9523828" y="493654"/>
            <a:ext cx="2282482"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a:t>
            </a:r>
            <a:r>
              <a:rPr lang="fa-IR" sz="2400" b="1" dirty="0">
                <a:solidFill>
                  <a:prstClr val="black"/>
                </a:solidFill>
                <a:latin typeface="Calibri" panose="020F0502020204030204"/>
                <a:cs typeface="B Titr" panose="00000700000000000000" pitchFamily="2" charset="-78"/>
              </a:rPr>
              <a:t>تستی</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 تألیفی</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mc:AlternateContent xmlns:mc="http://schemas.openxmlformats.org/markup-compatibility/2006">
        <mc:Choice xmlns:p14="http://schemas.microsoft.com/office/powerpoint/2010/main" Requires="p14">
          <p:contentPart p14:bwMode="auto" r:id="rId2">
            <p14:nvContentPartPr>
              <p14:cNvPr id="2" name="Ink 1">
                <a:extLst>
                  <a:ext uri="{FF2B5EF4-FFF2-40B4-BE49-F238E27FC236}">
                    <a16:creationId xmlns:a16="http://schemas.microsoft.com/office/drawing/2014/main" id="{A87524F5-2463-EE14-E893-C6E0AA579323}"/>
                  </a:ext>
                </a:extLst>
              </p14:cNvPr>
              <p14:cNvContentPartPr/>
              <p14:nvPr/>
            </p14:nvContentPartPr>
            <p14:xfrm>
              <a:off x="1439640" y="2097000"/>
              <a:ext cx="8446320" cy="3845160"/>
            </p14:xfrm>
          </p:contentPart>
        </mc:Choice>
        <mc:Fallback>
          <p:pic>
            <p:nvPicPr>
              <p:cNvPr id="2" name="Ink 1">
                <a:extLst>
                  <a:ext uri="{FF2B5EF4-FFF2-40B4-BE49-F238E27FC236}">
                    <a16:creationId xmlns:a16="http://schemas.microsoft.com/office/drawing/2014/main" id="{A87524F5-2463-EE14-E893-C6E0AA579323}"/>
                  </a:ext>
                </a:extLst>
              </p:cNvPr>
              <p:cNvPicPr/>
              <p:nvPr/>
            </p:nvPicPr>
            <p:blipFill>
              <a:blip r:embed="rId3"/>
              <a:stretch>
                <a:fillRect/>
              </a:stretch>
            </p:blipFill>
            <p:spPr>
              <a:xfrm>
                <a:off x="1430280" y="2087640"/>
                <a:ext cx="8465040" cy="3863880"/>
              </a:xfrm>
              <a:prstGeom prst="rect">
                <a:avLst/>
              </a:prstGeom>
            </p:spPr>
          </p:pic>
        </mc:Fallback>
      </mc:AlternateContent>
    </p:spTree>
    <p:extLst>
      <p:ext uri="{BB962C8B-B14F-4D97-AF65-F5344CB8AC3E}">
        <p14:creationId xmlns:p14="http://schemas.microsoft.com/office/powerpoint/2010/main" val="354909081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ECC7059-98CA-8823-8702-3691C2963C5F}"/>
              </a:ext>
            </a:extLst>
          </p:cNvPr>
          <p:cNvSpPr txBox="1"/>
          <p:nvPr/>
        </p:nvSpPr>
        <p:spPr>
          <a:xfrm>
            <a:off x="9523828" y="493654"/>
            <a:ext cx="2282482"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a:t>
            </a:r>
            <a:r>
              <a:rPr lang="fa-IR" sz="2400" b="1" dirty="0">
                <a:solidFill>
                  <a:prstClr val="black"/>
                </a:solidFill>
                <a:latin typeface="Calibri" panose="020F0502020204030204"/>
                <a:cs typeface="B Titr" panose="00000700000000000000" pitchFamily="2" charset="-78"/>
              </a:rPr>
              <a:t>تستی</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 تألیفی</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39D71219-096E-3B5A-64DC-E815E8358844}"/>
              </a:ext>
            </a:extLst>
          </p:cNvPr>
          <p:cNvSpPr txBox="1"/>
          <p:nvPr/>
        </p:nvSpPr>
        <p:spPr>
          <a:xfrm>
            <a:off x="1012874" y="969554"/>
            <a:ext cx="10793436" cy="5575052"/>
          </a:xfrm>
          <a:prstGeom prst="rect">
            <a:avLst/>
          </a:prstGeom>
          <a:noFill/>
        </p:spPr>
        <p:txBody>
          <a:bodyPr wrap="square">
            <a:spAutoFit/>
          </a:bodyPr>
          <a:lstStyle/>
          <a:p>
            <a:pPr algn="r" rtl="1">
              <a:lnSpc>
                <a:spcPct val="150000"/>
              </a:lnSpc>
            </a:pPr>
            <a:r>
              <a:rPr lang="fa-IR" sz="2400" b="1" dirty="0">
                <a:cs typeface="B Nazanin" panose="00000400000000000000" pitchFamily="2" charset="-78"/>
              </a:rPr>
              <a:t>با‌ توجّه به شعر زیر کدام گزینه درست است؟</a:t>
            </a:r>
          </a:p>
          <a:p>
            <a:pPr algn="r" rtl="1">
              <a:lnSpc>
                <a:spcPct val="150000"/>
              </a:lnSpc>
            </a:pPr>
            <a:r>
              <a:rPr lang="fa-IR" sz="2400" b="1" dirty="0">
                <a:cs typeface="B Nazanin" panose="00000400000000000000" pitchFamily="2" charset="-78"/>
              </a:rPr>
              <a:t>آب زنید راه را هین که نگار می‌رسد			راه دهید یار را آن مه ده چهار را</a:t>
            </a:r>
          </a:p>
          <a:p>
            <a:pPr algn="r" rtl="1">
              <a:lnSpc>
                <a:spcPct val="150000"/>
              </a:lnSpc>
            </a:pPr>
            <a:r>
              <a:rPr lang="fa-IR" sz="2400" b="1" dirty="0">
                <a:cs typeface="B Nazanin" panose="00000400000000000000" pitchFamily="2" charset="-78"/>
              </a:rPr>
              <a:t>چاک شده است آسمان، غلغله‌ای است در جهان	مژده دهید باغ را بوی بهار می‌رسد</a:t>
            </a:r>
          </a:p>
          <a:p>
            <a:pPr algn="r" rtl="1">
              <a:lnSpc>
                <a:spcPct val="150000"/>
              </a:lnSpc>
            </a:pPr>
            <a:r>
              <a:rPr lang="fa-IR" sz="2400" b="1" dirty="0">
                <a:cs typeface="B Nazanin" panose="00000400000000000000" pitchFamily="2" charset="-78"/>
              </a:rPr>
              <a:t>کز رخ نور بخش او نور نثار می‌رسد			عنبر و مُشک می‌دمد، سنجق یار می‌رسد</a:t>
            </a:r>
          </a:p>
          <a:p>
            <a:pPr algn="r" rtl="1">
              <a:lnSpc>
                <a:spcPct val="150000"/>
              </a:lnSpc>
            </a:pPr>
            <a:r>
              <a:rPr lang="fa-IR" sz="2400" b="1" dirty="0">
                <a:cs typeface="B Nazanin" panose="00000400000000000000" pitchFamily="2" charset="-78"/>
              </a:rPr>
              <a:t>1) لحن این شعر شاد و ضربی است.</a:t>
            </a:r>
          </a:p>
          <a:p>
            <a:pPr algn="r" rtl="1">
              <a:lnSpc>
                <a:spcPct val="150000"/>
              </a:lnSpc>
            </a:pPr>
            <a:r>
              <a:rPr lang="fa-IR" sz="2400" b="1" dirty="0">
                <a:cs typeface="B Nazanin" panose="00000400000000000000" pitchFamily="2" charset="-78"/>
              </a:rPr>
              <a:t>2)این شعر از نظر لحن، حماسی است زیرا مقدمه‌سازی برای رزم در آن وجود دارد.</a:t>
            </a:r>
          </a:p>
          <a:p>
            <a:pPr algn="r" rtl="1">
              <a:lnSpc>
                <a:spcPct val="150000"/>
              </a:lnSpc>
            </a:pPr>
            <a:r>
              <a:rPr lang="fa-IR" sz="2400" b="1" dirty="0">
                <a:cs typeface="B Nazanin" panose="00000400000000000000" pitchFamily="2" charset="-78"/>
              </a:rPr>
              <a:t>3) لحن این شعر با‌ توجّه به وزن آرام و بی‌تحرّک لحنی توصیفی دارد.</a:t>
            </a:r>
          </a:p>
          <a:p>
            <a:pPr algn="r" rtl="1">
              <a:lnSpc>
                <a:spcPct val="150000"/>
              </a:lnSpc>
            </a:pPr>
            <a:r>
              <a:rPr lang="fa-IR" sz="2400" b="1" dirty="0">
                <a:cs typeface="B Nazanin" panose="00000400000000000000" pitchFamily="2" charset="-78"/>
              </a:rPr>
              <a:t>4) این شعر از نظر آوا و تلفظ در سطح پایینی قرار دارد زیرا واژگان قدیمی‌اند</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پاسخ: 1</a:t>
            </a:r>
            <a:endParaRPr lang="en-US" sz="2400" b="1" dirty="0">
              <a:cs typeface="B Nazanin" panose="00000400000000000000" pitchFamily="2" charset="-78"/>
            </a:endParaRPr>
          </a:p>
        </p:txBody>
      </p:sp>
      <mc:AlternateContent xmlns:mc="http://schemas.openxmlformats.org/markup-compatibility/2006">
        <mc:Choice xmlns:p14="http://schemas.microsoft.com/office/powerpoint/2010/main" Requires="p14">
          <p:contentPart p14:bwMode="auto" r:id="rId2">
            <p14:nvContentPartPr>
              <p14:cNvPr id="3" name="Ink 2">
                <a:extLst>
                  <a:ext uri="{FF2B5EF4-FFF2-40B4-BE49-F238E27FC236}">
                    <a16:creationId xmlns:a16="http://schemas.microsoft.com/office/drawing/2014/main" id="{2B448373-6DFF-823F-7C15-BCDD7B562E17}"/>
                  </a:ext>
                </a:extLst>
              </p14:cNvPr>
              <p14:cNvContentPartPr/>
              <p14:nvPr/>
            </p14:nvContentPartPr>
            <p14:xfrm>
              <a:off x="3102120" y="3359880"/>
              <a:ext cx="5216400" cy="2294640"/>
            </p14:xfrm>
          </p:contentPart>
        </mc:Choice>
        <mc:Fallback>
          <p:pic>
            <p:nvPicPr>
              <p:cNvPr id="3" name="Ink 2">
                <a:extLst>
                  <a:ext uri="{FF2B5EF4-FFF2-40B4-BE49-F238E27FC236}">
                    <a16:creationId xmlns:a16="http://schemas.microsoft.com/office/drawing/2014/main" id="{2B448373-6DFF-823F-7C15-BCDD7B562E17}"/>
                  </a:ext>
                </a:extLst>
              </p:cNvPr>
              <p:cNvPicPr/>
              <p:nvPr/>
            </p:nvPicPr>
            <p:blipFill>
              <a:blip r:embed="rId3"/>
              <a:stretch>
                <a:fillRect/>
              </a:stretch>
            </p:blipFill>
            <p:spPr>
              <a:xfrm>
                <a:off x="3092760" y="3350520"/>
                <a:ext cx="5235120" cy="2313360"/>
              </a:xfrm>
              <a:prstGeom prst="rect">
                <a:avLst/>
              </a:prstGeom>
            </p:spPr>
          </p:pic>
        </mc:Fallback>
      </mc:AlternateContent>
    </p:spTree>
    <p:extLst>
      <p:ext uri="{BB962C8B-B14F-4D97-AF65-F5344CB8AC3E}">
        <p14:creationId xmlns:p14="http://schemas.microsoft.com/office/powerpoint/2010/main" val="266225683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D048B25-6446-6603-CE68-2697946A820F}"/>
              </a:ext>
            </a:extLst>
          </p:cNvPr>
          <p:cNvSpPr txBox="1"/>
          <p:nvPr/>
        </p:nvSpPr>
        <p:spPr>
          <a:xfrm>
            <a:off x="9523828" y="493654"/>
            <a:ext cx="2282482"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a:t>
            </a:r>
            <a:r>
              <a:rPr lang="fa-IR" sz="2400" b="1" dirty="0">
                <a:solidFill>
                  <a:prstClr val="black"/>
                </a:solidFill>
                <a:latin typeface="Calibri" panose="020F0502020204030204"/>
                <a:cs typeface="B Titr" panose="00000700000000000000" pitchFamily="2" charset="-78"/>
              </a:rPr>
              <a:t>تستی</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 تألیفی</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999BC520-4F9B-3003-3F35-8F72E5625145}"/>
              </a:ext>
            </a:extLst>
          </p:cNvPr>
          <p:cNvSpPr txBox="1"/>
          <p:nvPr/>
        </p:nvSpPr>
        <p:spPr>
          <a:xfrm>
            <a:off x="1392703" y="1120676"/>
            <a:ext cx="10269414" cy="4467057"/>
          </a:xfrm>
          <a:prstGeom prst="rect">
            <a:avLst/>
          </a:prstGeom>
          <a:noFill/>
        </p:spPr>
        <p:txBody>
          <a:bodyPr wrap="square">
            <a:spAutoFit/>
          </a:bodyPr>
          <a:lstStyle/>
          <a:p>
            <a:pPr algn="r" rtl="1">
              <a:lnSpc>
                <a:spcPct val="150000"/>
              </a:lnSpc>
            </a:pPr>
            <a:r>
              <a:rPr lang="fa-IR" sz="2400" b="1" dirty="0">
                <a:cs typeface="B Nazanin" panose="00000400000000000000" pitchFamily="2" charset="-78"/>
              </a:rPr>
              <a:t>در کدام بیت، شاعر به کمک وزن و آهنگ کوتاه، ضربی و تند، بار حماسی شعر را غنی‌تر کرده است؟</a:t>
            </a:r>
          </a:p>
          <a:p>
            <a:pPr algn="r" rtl="1">
              <a:lnSpc>
                <a:spcPct val="150000"/>
              </a:lnSpc>
            </a:pPr>
            <a:r>
              <a:rPr lang="fa-IR" sz="2400" b="1" dirty="0">
                <a:cs typeface="B Nazanin" panose="00000400000000000000" pitchFamily="2" charset="-78"/>
              </a:rPr>
              <a:t>1) مرا دلی است که دائم به یاد لعل لبت / به گرد ساقی و جام شراب می‌گردد</a:t>
            </a:r>
          </a:p>
          <a:p>
            <a:pPr algn="r" rtl="1">
              <a:lnSpc>
                <a:spcPct val="150000"/>
              </a:lnSpc>
            </a:pPr>
            <a:r>
              <a:rPr lang="fa-IR" sz="2400" b="1" dirty="0">
                <a:cs typeface="B Nazanin" panose="00000400000000000000" pitchFamily="2" charset="-78"/>
              </a:rPr>
              <a:t>2)مرا بسود و فروریخت هرچه دندان بود / نبود دندان، لا بل چراغ تابان بود</a:t>
            </a:r>
          </a:p>
          <a:p>
            <a:pPr algn="r" rtl="1">
              <a:lnSpc>
                <a:spcPct val="150000"/>
              </a:lnSpc>
            </a:pPr>
            <a:r>
              <a:rPr lang="fa-IR" sz="2400" b="1" dirty="0">
                <a:cs typeface="B Nazanin" panose="00000400000000000000" pitchFamily="2" charset="-78"/>
              </a:rPr>
              <a:t>3)کز آن نامور، تیر بیرون کشید /  همه تیر تا پَر، پُر از خون کشید</a:t>
            </a:r>
          </a:p>
          <a:p>
            <a:pPr algn="r" rtl="1">
              <a:lnSpc>
                <a:spcPct val="150000"/>
              </a:lnSpc>
            </a:pPr>
            <a:r>
              <a:rPr lang="fa-IR" sz="2400" b="1" dirty="0">
                <a:cs typeface="B Nazanin" panose="00000400000000000000" pitchFamily="2" charset="-78"/>
              </a:rPr>
              <a:t>4)گنج لطفی و چون تویی حیف است / خیمه بر این دل خراب‌زده</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پاسخ: 3</a:t>
            </a:r>
            <a:endParaRPr lang="en-US" sz="2400" b="1" dirty="0">
              <a:cs typeface="B Nazanin" panose="00000400000000000000" pitchFamily="2" charset="-78"/>
            </a:endParaRPr>
          </a:p>
        </p:txBody>
      </p:sp>
      <mc:AlternateContent xmlns:mc="http://schemas.openxmlformats.org/markup-compatibility/2006">
        <mc:Choice xmlns:p14="http://schemas.microsoft.com/office/powerpoint/2010/main" Requires="p14">
          <p:contentPart p14:bwMode="auto" r:id="rId2">
            <p14:nvContentPartPr>
              <p14:cNvPr id="3" name="Ink 2">
                <a:extLst>
                  <a:ext uri="{FF2B5EF4-FFF2-40B4-BE49-F238E27FC236}">
                    <a16:creationId xmlns:a16="http://schemas.microsoft.com/office/drawing/2014/main" id="{02CF153C-480D-65A8-86F0-D1281D4C7D94}"/>
                  </a:ext>
                </a:extLst>
              </p14:cNvPr>
              <p14:cNvContentPartPr/>
              <p14:nvPr/>
            </p14:nvContentPartPr>
            <p14:xfrm>
              <a:off x="1877040" y="1891440"/>
              <a:ext cx="6525360" cy="2785320"/>
            </p14:xfrm>
          </p:contentPart>
        </mc:Choice>
        <mc:Fallback>
          <p:pic>
            <p:nvPicPr>
              <p:cNvPr id="3" name="Ink 2">
                <a:extLst>
                  <a:ext uri="{FF2B5EF4-FFF2-40B4-BE49-F238E27FC236}">
                    <a16:creationId xmlns:a16="http://schemas.microsoft.com/office/drawing/2014/main" id="{02CF153C-480D-65A8-86F0-D1281D4C7D94}"/>
                  </a:ext>
                </a:extLst>
              </p:cNvPr>
              <p:cNvPicPr/>
              <p:nvPr/>
            </p:nvPicPr>
            <p:blipFill>
              <a:blip r:embed="rId3"/>
              <a:stretch>
                <a:fillRect/>
              </a:stretch>
            </p:blipFill>
            <p:spPr>
              <a:xfrm>
                <a:off x="1867680" y="1882080"/>
                <a:ext cx="6544080" cy="2804040"/>
              </a:xfrm>
              <a:prstGeom prst="rect">
                <a:avLst/>
              </a:prstGeom>
            </p:spPr>
          </p:pic>
        </mc:Fallback>
      </mc:AlternateContent>
    </p:spTree>
    <p:extLst>
      <p:ext uri="{BB962C8B-B14F-4D97-AF65-F5344CB8AC3E}">
        <p14:creationId xmlns:p14="http://schemas.microsoft.com/office/powerpoint/2010/main" val="325945248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B2581EC-68CB-5426-9AD9-7ED33C33AB32}"/>
              </a:ext>
            </a:extLst>
          </p:cNvPr>
          <p:cNvSpPr txBox="1"/>
          <p:nvPr/>
        </p:nvSpPr>
        <p:spPr>
          <a:xfrm>
            <a:off x="9523828" y="493654"/>
            <a:ext cx="2282482"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a:t>
            </a:r>
            <a:r>
              <a:rPr lang="fa-IR" sz="2400" b="1" dirty="0">
                <a:solidFill>
                  <a:prstClr val="black"/>
                </a:solidFill>
                <a:latin typeface="Calibri" panose="020F0502020204030204"/>
                <a:cs typeface="B Titr" panose="00000700000000000000" pitchFamily="2" charset="-78"/>
              </a:rPr>
              <a:t>تستی</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 تألیفی</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3ACA7E69-4773-3E5E-CD89-9F7A8F51212F}"/>
              </a:ext>
            </a:extLst>
          </p:cNvPr>
          <p:cNvSpPr txBox="1"/>
          <p:nvPr/>
        </p:nvSpPr>
        <p:spPr>
          <a:xfrm>
            <a:off x="1491175" y="2215050"/>
            <a:ext cx="10086535" cy="4420890"/>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کدام بیت حسّ شادی را به مخاطب منتقل می‌کند؟</a:t>
            </a:r>
          </a:p>
          <a:p>
            <a:pPr algn="r" rtl="1">
              <a:lnSpc>
                <a:spcPct val="200000"/>
              </a:lnSpc>
            </a:pPr>
            <a:r>
              <a:rPr lang="fa-IR" sz="2400" b="1" dirty="0">
                <a:cs typeface="B Nazanin" panose="00000400000000000000" pitchFamily="2" charset="-78"/>
              </a:rPr>
              <a:t>1) ای سرخوشان ای سرخوشان آمد طرب دامن‌کشان / بگرفته ما زنجیر او بگرفته او دامان ما</a:t>
            </a:r>
          </a:p>
          <a:p>
            <a:pPr algn="r" rtl="1">
              <a:lnSpc>
                <a:spcPct val="200000"/>
              </a:lnSpc>
            </a:pPr>
            <a:r>
              <a:rPr lang="fa-IR" sz="2400" b="1" dirty="0">
                <a:cs typeface="B Nazanin" panose="00000400000000000000" pitchFamily="2" charset="-78"/>
              </a:rPr>
              <a:t>2) وقت سحر که بلبل قهقهه بر چمن زند / ساغر چشم من به خون، رنگ دهد شراب را</a:t>
            </a:r>
          </a:p>
          <a:p>
            <a:pPr algn="r" rtl="1">
              <a:lnSpc>
                <a:spcPct val="200000"/>
              </a:lnSpc>
            </a:pPr>
            <a:r>
              <a:rPr lang="fa-IR" sz="2400" b="1" dirty="0">
                <a:cs typeface="B Nazanin" panose="00000400000000000000" pitchFamily="2" charset="-78"/>
              </a:rPr>
              <a:t>3) کباب شد دلم از سوز سینه و آتش عشق / ببرد آبم و خون در دل کباب انداخت</a:t>
            </a:r>
          </a:p>
          <a:p>
            <a:pPr algn="r" rtl="1">
              <a:lnSpc>
                <a:spcPct val="200000"/>
              </a:lnSpc>
            </a:pPr>
            <a:r>
              <a:rPr lang="fa-IR" sz="2400" b="1" dirty="0">
                <a:cs typeface="B Nazanin" panose="00000400000000000000" pitchFamily="2" charset="-78"/>
              </a:rPr>
              <a:t>4) اگر شراب نباشد چه غم که وقت صبوح / دو چشم اشک‌فشان ساغر شراب من است</a:t>
            </a:r>
          </a:p>
          <a:p>
            <a:pPr algn="r" rtl="1">
              <a:lnSpc>
                <a:spcPct val="200000"/>
              </a:lnSpc>
            </a:pPr>
            <a:r>
              <a:rPr lang="fa-IR" sz="2400" b="1" dirty="0">
                <a:cs typeface="B Nazanin" panose="00000400000000000000" pitchFamily="2" charset="-78"/>
              </a:rPr>
              <a:t>پاسخ: 1</a:t>
            </a:r>
            <a:endParaRPr lang="en-US" sz="2400" b="1" dirty="0">
              <a:cs typeface="B Nazanin" panose="00000400000000000000" pitchFamily="2" charset="-78"/>
            </a:endParaRPr>
          </a:p>
        </p:txBody>
      </p:sp>
      <mc:AlternateContent xmlns:mc="http://schemas.openxmlformats.org/markup-compatibility/2006">
        <mc:Choice xmlns:p14="http://schemas.microsoft.com/office/powerpoint/2010/main" Requires="p14">
          <p:contentPart p14:bwMode="auto" r:id="rId2">
            <p14:nvContentPartPr>
              <p14:cNvPr id="3" name="Ink 2">
                <a:extLst>
                  <a:ext uri="{FF2B5EF4-FFF2-40B4-BE49-F238E27FC236}">
                    <a16:creationId xmlns:a16="http://schemas.microsoft.com/office/drawing/2014/main" id="{1A9860CE-AC2E-C08F-7ADF-765F6AF9B009}"/>
                  </a:ext>
                </a:extLst>
              </p14:cNvPr>
              <p14:cNvContentPartPr/>
              <p14:nvPr/>
            </p14:nvContentPartPr>
            <p14:xfrm>
              <a:off x="1048680" y="3068280"/>
              <a:ext cx="9981000" cy="3571200"/>
            </p14:xfrm>
          </p:contentPart>
        </mc:Choice>
        <mc:Fallback>
          <p:pic>
            <p:nvPicPr>
              <p:cNvPr id="3" name="Ink 2">
                <a:extLst>
                  <a:ext uri="{FF2B5EF4-FFF2-40B4-BE49-F238E27FC236}">
                    <a16:creationId xmlns:a16="http://schemas.microsoft.com/office/drawing/2014/main" id="{1A9860CE-AC2E-C08F-7ADF-765F6AF9B009}"/>
                  </a:ext>
                </a:extLst>
              </p:cNvPr>
              <p:cNvPicPr/>
              <p:nvPr/>
            </p:nvPicPr>
            <p:blipFill>
              <a:blip r:embed="rId3"/>
              <a:stretch>
                <a:fillRect/>
              </a:stretch>
            </p:blipFill>
            <p:spPr>
              <a:xfrm>
                <a:off x="1039320" y="3058920"/>
                <a:ext cx="9999720" cy="3589920"/>
              </a:xfrm>
              <a:prstGeom prst="rect">
                <a:avLst/>
              </a:prstGeom>
            </p:spPr>
          </p:pic>
        </mc:Fallback>
      </mc:AlternateContent>
    </p:spTree>
    <p:extLst>
      <p:ext uri="{BB962C8B-B14F-4D97-AF65-F5344CB8AC3E}">
        <p14:creationId xmlns:p14="http://schemas.microsoft.com/office/powerpoint/2010/main" val="31918621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55B81C4-8909-E6A1-7602-1DBB40AF8D09}"/>
              </a:ext>
            </a:extLst>
          </p:cNvPr>
          <p:cNvSpPr txBox="1"/>
          <p:nvPr/>
        </p:nvSpPr>
        <p:spPr>
          <a:xfrm>
            <a:off x="3446585" y="2857026"/>
            <a:ext cx="6499273" cy="1107996"/>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66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شاد و پیروز باشید</a:t>
            </a:r>
            <a:endParaRPr kumimoji="0" lang="en-US" sz="66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18008966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0BD8984-0170-3957-908A-9FDCDED26549}"/>
              </a:ext>
            </a:extLst>
          </p:cNvPr>
          <p:cNvSpPr txBox="1"/>
          <p:nvPr/>
        </p:nvSpPr>
        <p:spPr>
          <a:xfrm>
            <a:off x="1111348" y="599443"/>
            <a:ext cx="10663310" cy="2954655"/>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جایگاه وزن در شعر:</a:t>
            </a:r>
          </a:p>
          <a:p>
            <a:pPr algn="r" rtl="1">
              <a:lnSpc>
                <a:spcPct val="200000"/>
              </a:lnSpc>
            </a:pPr>
            <a:r>
              <a:rPr lang="fa-IR" sz="2400" b="1" dirty="0">
                <a:cs typeface="B Nazanin" panose="00000400000000000000" pitchFamily="2" charset="-78"/>
              </a:rPr>
              <a:t>وزن یکی از مهم‌ترین ارکان شعر است و این موضوع به‌خوبی نشان می‌دهد که گوش‌نوازی و خوش‌آهنگی چه تأثیری بر انسان دارد؛ حتی بیشتر کتاب‌های ّ مقدس نیز از کشش و جاذبۀ آهنگ و کلام موزون، بهره گرفته‌اند. </a:t>
            </a:r>
          </a:p>
        </p:txBody>
      </p:sp>
      <mc:AlternateContent xmlns:mc="http://schemas.openxmlformats.org/markup-compatibility/2006">
        <mc:Choice xmlns:p14="http://schemas.microsoft.com/office/powerpoint/2010/main" Requires="p14">
          <p:contentPart p14:bwMode="auto" r:id="rId2">
            <p14:nvContentPartPr>
              <p14:cNvPr id="2" name="Ink 1">
                <a:extLst>
                  <a:ext uri="{FF2B5EF4-FFF2-40B4-BE49-F238E27FC236}">
                    <a16:creationId xmlns:a16="http://schemas.microsoft.com/office/drawing/2014/main" id="{57742493-3554-3E1F-3033-11B770ED67A5}"/>
                  </a:ext>
                </a:extLst>
              </p14:cNvPr>
              <p14:cNvContentPartPr/>
              <p14:nvPr/>
            </p14:nvContentPartPr>
            <p14:xfrm>
              <a:off x="3876840" y="2777400"/>
              <a:ext cx="2621880" cy="88920"/>
            </p14:xfrm>
          </p:contentPart>
        </mc:Choice>
        <mc:Fallback>
          <p:pic>
            <p:nvPicPr>
              <p:cNvPr id="2" name="Ink 1">
                <a:extLst>
                  <a:ext uri="{FF2B5EF4-FFF2-40B4-BE49-F238E27FC236}">
                    <a16:creationId xmlns:a16="http://schemas.microsoft.com/office/drawing/2014/main" id="{57742493-3554-3E1F-3033-11B770ED67A5}"/>
                  </a:ext>
                </a:extLst>
              </p:cNvPr>
              <p:cNvPicPr/>
              <p:nvPr/>
            </p:nvPicPr>
            <p:blipFill>
              <a:blip r:embed="rId3"/>
              <a:stretch>
                <a:fillRect/>
              </a:stretch>
            </p:blipFill>
            <p:spPr>
              <a:xfrm>
                <a:off x="3867480" y="2768040"/>
                <a:ext cx="2640600" cy="107640"/>
              </a:xfrm>
              <a:prstGeom prst="rect">
                <a:avLst/>
              </a:prstGeom>
            </p:spPr>
          </p:pic>
        </mc:Fallback>
      </mc:AlternateContent>
    </p:spTree>
    <p:extLst>
      <p:ext uri="{BB962C8B-B14F-4D97-AF65-F5344CB8AC3E}">
        <p14:creationId xmlns:p14="http://schemas.microsoft.com/office/powerpoint/2010/main" val="38020125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562993E-77EE-12F3-149C-8F786A1BF4D5}"/>
              </a:ext>
            </a:extLst>
          </p:cNvPr>
          <p:cNvSpPr txBox="1"/>
          <p:nvPr/>
        </p:nvSpPr>
        <p:spPr>
          <a:xfrm>
            <a:off x="1899139" y="2105689"/>
            <a:ext cx="9566030" cy="1938992"/>
          </a:xfrm>
          <a:prstGeom prst="rect">
            <a:avLst/>
          </a:prstGeom>
          <a:noFill/>
        </p:spPr>
        <p:txBody>
          <a:bodyPr wrap="square">
            <a:spAutoFit/>
          </a:bodyPr>
          <a:lstStyle/>
          <a:p>
            <a:pPr algn="r" rtl="1"/>
            <a:r>
              <a:rPr lang="fa-IR" sz="2400" b="1" dirty="0">
                <a:cs typeface="B Nazanin" panose="00000400000000000000" pitchFamily="2" charset="-78"/>
              </a:rPr>
              <a:t>تعریف وزن:</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وزن، ادراکی است که ِ از احساس نظم حاصل می شود.</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 وزن، امری حسی است و بیرون از ذهن کسی که آن را در  می یابد، وجود ندارد.</a:t>
            </a:r>
            <a:endParaRPr lang="en-US" sz="2400" b="1" dirty="0">
              <a:cs typeface="B Nazanin" panose="00000400000000000000" pitchFamily="2" charset="-78"/>
            </a:endParaRPr>
          </a:p>
        </p:txBody>
      </p:sp>
      <mc:AlternateContent xmlns:mc="http://schemas.openxmlformats.org/markup-compatibility/2006">
        <mc:Choice xmlns:p14="http://schemas.microsoft.com/office/powerpoint/2010/main" Requires="p14">
          <p:contentPart p14:bwMode="auto" r:id="rId2">
            <p14:nvContentPartPr>
              <p14:cNvPr id="2" name="Ink 1">
                <a:extLst>
                  <a:ext uri="{FF2B5EF4-FFF2-40B4-BE49-F238E27FC236}">
                    <a16:creationId xmlns:a16="http://schemas.microsoft.com/office/drawing/2014/main" id="{94424D9B-3D82-39CB-81D3-092944BF12CB}"/>
                  </a:ext>
                </a:extLst>
              </p14:cNvPr>
              <p14:cNvContentPartPr/>
              <p14:nvPr/>
            </p14:nvContentPartPr>
            <p14:xfrm>
              <a:off x="2127600" y="493920"/>
              <a:ext cx="8694720" cy="3651120"/>
            </p14:xfrm>
          </p:contentPart>
        </mc:Choice>
        <mc:Fallback>
          <p:pic>
            <p:nvPicPr>
              <p:cNvPr id="2" name="Ink 1">
                <a:extLst>
                  <a:ext uri="{FF2B5EF4-FFF2-40B4-BE49-F238E27FC236}">
                    <a16:creationId xmlns:a16="http://schemas.microsoft.com/office/drawing/2014/main" id="{94424D9B-3D82-39CB-81D3-092944BF12CB}"/>
                  </a:ext>
                </a:extLst>
              </p:cNvPr>
              <p:cNvPicPr/>
              <p:nvPr/>
            </p:nvPicPr>
            <p:blipFill>
              <a:blip r:embed="rId3"/>
              <a:stretch>
                <a:fillRect/>
              </a:stretch>
            </p:blipFill>
            <p:spPr>
              <a:xfrm>
                <a:off x="2118240" y="484560"/>
                <a:ext cx="8713440" cy="3669840"/>
              </a:xfrm>
              <a:prstGeom prst="rect">
                <a:avLst/>
              </a:prstGeom>
            </p:spPr>
          </p:pic>
        </mc:Fallback>
      </mc:AlternateContent>
    </p:spTree>
    <p:extLst>
      <p:ext uri="{BB962C8B-B14F-4D97-AF65-F5344CB8AC3E}">
        <p14:creationId xmlns:p14="http://schemas.microsoft.com/office/powerpoint/2010/main" val="41644227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6C0E71A-F7EE-756F-EC49-8B32FBAF43FB}"/>
              </a:ext>
            </a:extLst>
          </p:cNvPr>
          <p:cNvSpPr txBox="1"/>
          <p:nvPr/>
        </p:nvSpPr>
        <p:spPr>
          <a:xfrm>
            <a:off x="1716259" y="1342853"/>
            <a:ext cx="10156874" cy="443198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مثال: </a:t>
            </a: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چرخی که می‌گردد، حرکتی مداوم دارد، امّا وزن ندارد. حال اگر نشانه‌ای در یک نقطۀ چرخ باشد که هنگام حرکت آن دیده شود، از دیدن بازگشت‌های پیاپی آن، ادراک وزن حاصل می‌شود. </a:t>
            </a:r>
          </a:p>
          <a:p>
            <a:pPr algn="r" rtl="1">
              <a:lnSpc>
                <a:spcPct val="200000"/>
              </a:lnSpc>
            </a:pPr>
            <a:r>
              <a:rPr lang="fa-IR" sz="2400" b="1" dirty="0">
                <a:cs typeface="B Nazanin" panose="00000400000000000000" pitchFamily="2" charset="-78"/>
              </a:rPr>
              <a:t>همچنین گردش چرخ‌های دوچرخه هیچ نوع وزنی ندارد؛  اما از توجه به حرکت پای دوچرخه‌سوار و بازگشت متوالی آن به نقطۀ پایین، وزنی ادراک می‌کنیم.</a:t>
            </a:r>
            <a:endParaRPr lang="en-US" sz="2400" b="1" dirty="0">
              <a:cs typeface="B Nazanin" panose="00000400000000000000" pitchFamily="2" charset="-78"/>
            </a:endParaRPr>
          </a:p>
        </p:txBody>
      </p:sp>
      <mc:AlternateContent xmlns:mc="http://schemas.openxmlformats.org/markup-compatibility/2006">
        <mc:Choice xmlns:p14="http://schemas.microsoft.com/office/powerpoint/2010/main" Requires="p14">
          <p:contentPart p14:bwMode="auto" r:id="rId2">
            <p14:nvContentPartPr>
              <p14:cNvPr id="2" name="Ink 1">
                <a:extLst>
                  <a:ext uri="{FF2B5EF4-FFF2-40B4-BE49-F238E27FC236}">
                    <a16:creationId xmlns:a16="http://schemas.microsoft.com/office/drawing/2014/main" id="{1945B5B0-32BF-E6AC-9256-54B967354E1D}"/>
                  </a:ext>
                </a:extLst>
              </p14:cNvPr>
              <p14:cNvContentPartPr/>
              <p14:nvPr/>
            </p14:nvContentPartPr>
            <p14:xfrm>
              <a:off x="1368360" y="285840"/>
              <a:ext cx="10411560" cy="2531880"/>
            </p14:xfrm>
          </p:contentPart>
        </mc:Choice>
        <mc:Fallback>
          <p:pic>
            <p:nvPicPr>
              <p:cNvPr id="2" name="Ink 1">
                <a:extLst>
                  <a:ext uri="{FF2B5EF4-FFF2-40B4-BE49-F238E27FC236}">
                    <a16:creationId xmlns:a16="http://schemas.microsoft.com/office/drawing/2014/main" id="{1945B5B0-32BF-E6AC-9256-54B967354E1D}"/>
                  </a:ext>
                </a:extLst>
              </p:cNvPr>
              <p:cNvPicPr/>
              <p:nvPr/>
            </p:nvPicPr>
            <p:blipFill>
              <a:blip r:embed="rId3"/>
              <a:stretch>
                <a:fillRect/>
              </a:stretch>
            </p:blipFill>
            <p:spPr>
              <a:xfrm>
                <a:off x="1359000" y="276480"/>
                <a:ext cx="10430280" cy="2550600"/>
              </a:xfrm>
              <a:prstGeom prst="rect">
                <a:avLst/>
              </a:prstGeom>
            </p:spPr>
          </p:pic>
        </mc:Fallback>
      </mc:AlternateContent>
    </p:spTree>
    <p:extLst>
      <p:ext uri="{BB962C8B-B14F-4D97-AF65-F5344CB8AC3E}">
        <p14:creationId xmlns:p14="http://schemas.microsoft.com/office/powerpoint/2010/main" val="1338179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95203BC-F704-832A-20E1-526CA0DBF125}"/>
              </a:ext>
            </a:extLst>
          </p:cNvPr>
          <p:cNvSpPr txBox="1"/>
          <p:nvPr/>
        </p:nvSpPr>
        <p:spPr>
          <a:xfrm>
            <a:off x="764347" y="520113"/>
            <a:ext cx="11029071" cy="5909310"/>
          </a:xfrm>
          <a:prstGeom prst="rect">
            <a:avLst/>
          </a:prstGeom>
          <a:noFill/>
        </p:spPr>
        <p:txBody>
          <a:bodyPr wrap="square">
            <a:spAutoFit/>
          </a:bodyPr>
          <a:lstStyle/>
          <a:p>
            <a:pPr algn="r" rtl="1">
              <a:lnSpc>
                <a:spcPct val="200000"/>
              </a:lnSpc>
            </a:pPr>
            <a:r>
              <a:rPr lang="fa-IR" sz="2400" b="1" i="0" dirty="0">
                <a:solidFill>
                  <a:srgbClr val="000000"/>
                </a:solidFill>
                <a:effectLst/>
                <a:latin typeface="Vazir"/>
                <a:cs typeface="B Nazanin" panose="00000400000000000000" pitchFamily="2" charset="-78"/>
              </a:rPr>
              <a:t>نمونۀ دیگر:</a:t>
            </a:r>
          </a:p>
          <a:p>
            <a:pPr algn="r" rtl="1">
              <a:lnSpc>
                <a:spcPct val="200000"/>
              </a:lnSpc>
            </a:pPr>
            <a:r>
              <a:rPr lang="fa-IR" sz="2400" b="1" i="0" dirty="0">
                <a:solidFill>
                  <a:srgbClr val="000000"/>
                </a:solidFill>
                <a:effectLst/>
                <a:latin typeface="Vazir"/>
                <a:cs typeface="B Nazanin" panose="00000400000000000000" pitchFamily="2" charset="-78"/>
              </a:rPr>
              <a:t>مرده بُدم زنده شدم گریه بُدم خنده شدم		دولت عشق آمد و من دولت پاینده شدم</a:t>
            </a:r>
          </a:p>
          <a:p>
            <a:pPr algn="r" rtl="1">
              <a:lnSpc>
                <a:spcPct val="200000"/>
              </a:lnSpc>
            </a:pPr>
            <a:r>
              <a:rPr lang="fa-IR" sz="2400" b="1" i="0" dirty="0">
                <a:solidFill>
                  <a:srgbClr val="000000"/>
                </a:solidFill>
                <a:effectLst/>
                <a:latin typeface="Vazir"/>
                <a:cs typeface="B Nazanin" panose="00000400000000000000" pitchFamily="2" charset="-78"/>
              </a:rPr>
              <a:t>دیده‌یِ سیر است مرا جان دلیر است مرا		زَهره‌یِ شیر است مرا زُهره تابنده شدم</a:t>
            </a:r>
          </a:p>
          <a:p>
            <a:pPr algn="r" rtl="1">
              <a:lnSpc>
                <a:spcPct val="200000"/>
              </a:lnSpc>
            </a:pPr>
            <a:r>
              <a:rPr lang="fa-IR" sz="2400" b="1" i="0" dirty="0">
                <a:solidFill>
                  <a:srgbClr val="000000"/>
                </a:solidFill>
                <a:effectLst/>
                <a:latin typeface="Vazir"/>
                <a:cs typeface="B Nazanin" panose="00000400000000000000" pitchFamily="2" charset="-78"/>
              </a:rPr>
              <a:t>گفت که سرمست نه‌ای رو که از این دست نه‌ای	رفتم و سرمست شدم وز طرب آکنده شدم</a:t>
            </a:r>
          </a:p>
          <a:p>
            <a:pPr algn="r" rtl="1">
              <a:lnSpc>
                <a:spcPct val="200000"/>
              </a:lnSpc>
            </a:pPr>
            <a:r>
              <a:rPr lang="fa-IR" sz="2400" b="1" i="0" dirty="0">
                <a:solidFill>
                  <a:srgbClr val="000000"/>
                </a:solidFill>
                <a:effectLst/>
                <a:latin typeface="Vazir"/>
                <a:cs typeface="B Nazanin" panose="00000400000000000000" pitchFamily="2" charset="-78"/>
              </a:rPr>
              <a:t>گفت که تو شمع شدی قبله این جمع شدی		جمع نیَم شمع نیَم دود پراکنده شدم</a:t>
            </a:r>
          </a:p>
          <a:p>
            <a:pPr algn="r" rtl="1">
              <a:lnSpc>
                <a:spcPct val="200000"/>
              </a:lnSpc>
            </a:pPr>
            <a:r>
              <a:rPr lang="fa-IR" sz="2400" b="1" i="0" dirty="0">
                <a:solidFill>
                  <a:srgbClr val="000000"/>
                </a:solidFill>
                <a:effectLst/>
                <a:latin typeface="Vazir"/>
                <a:cs typeface="B Nazanin" panose="00000400000000000000" pitchFamily="2" charset="-78"/>
              </a:rPr>
              <a:t>گفت که شیخی و سَری پیش‌رو و راهبری		شیخ نیم پیش نیم امر تو را بنده شدم</a:t>
            </a:r>
          </a:p>
          <a:p>
            <a:pPr algn="r" rtl="1">
              <a:lnSpc>
                <a:spcPct val="200000"/>
              </a:lnSpc>
            </a:pPr>
            <a:r>
              <a:rPr lang="fa-IR" sz="2400" b="1" i="0" dirty="0">
                <a:solidFill>
                  <a:srgbClr val="000000"/>
                </a:solidFill>
                <a:effectLst/>
                <a:latin typeface="Vazir"/>
                <a:cs typeface="B Nazanin" panose="00000400000000000000" pitchFamily="2" charset="-78"/>
              </a:rPr>
              <a:t>شکر کند چرخِ فلک از مَلِک و مُلک و مَلَک		کز کرم و بخشش او روشن بخشنده شدم</a:t>
            </a:r>
          </a:p>
          <a:p>
            <a:pPr algn="r" rtl="1">
              <a:lnSpc>
                <a:spcPct val="200000"/>
              </a:lnSpc>
            </a:pPr>
            <a:r>
              <a:rPr lang="fa-IR" sz="2400" b="1" i="0" dirty="0">
                <a:solidFill>
                  <a:srgbClr val="000000"/>
                </a:solidFill>
                <a:effectLst/>
                <a:latin typeface="Vazir"/>
                <a:cs typeface="B Nazanin" panose="00000400000000000000" pitchFamily="2" charset="-78"/>
              </a:rPr>
              <a:t> تکرار منظم موسیقی، تناسب و همسویی وزن و عاطفه، بر قدرت اثرگذاری این سروده، افزوده است:</a:t>
            </a:r>
          </a:p>
        </p:txBody>
      </p:sp>
      <mc:AlternateContent xmlns:mc="http://schemas.openxmlformats.org/markup-compatibility/2006">
        <mc:Choice xmlns:p14="http://schemas.microsoft.com/office/powerpoint/2010/main" Requires="p14">
          <p:contentPart p14:bwMode="auto" r:id="rId2">
            <p14:nvContentPartPr>
              <p14:cNvPr id="2" name="Ink 1">
                <a:extLst>
                  <a:ext uri="{FF2B5EF4-FFF2-40B4-BE49-F238E27FC236}">
                    <a16:creationId xmlns:a16="http://schemas.microsoft.com/office/drawing/2014/main" id="{76C51F42-7E34-6EDD-F7A9-8C1DEB15D990}"/>
                  </a:ext>
                </a:extLst>
              </p14:cNvPr>
              <p14:cNvContentPartPr/>
              <p14:nvPr/>
            </p14:nvContentPartPr>
            <p14:xfrm>
              <a:off x="6390360" y="5275800"/>
              <a:ext cx="2072160" cy="698040"/>
            </p14:xfrm>
          </p:contentPart>
        </mc:Choice>
        <mc:Fallback>
          <p:pic>
            <p:nvPicPr>
              <p:cNvPr id="2" name="Ink 1">
                <a:extLst>
                  <a:ext uri="{FF2B5EF4-FFF2-40B4-BE49-F238E27FC236}">
                    <a16:creationId xmlns:a16="http://schemas.microsoft.com/office/drawing/2014/main" id="{76C51F42-7E34-6EDD-F7A9-8C1DEB15D990}"/>
                  </a:ext>
                </a:extLst>
              </p:cNvPr>
              <p:cNvPicPr/>
              <p:nvPr/>
            </p:nvPicPr>
            <p:blipFill>
              <a:blip r:embed="rId3"/>
              <a:stretch>
                <a:fillRect/>
              </a:stretch>
            </p:blipFill>
            <p:spPr>
              <a:xfrm>
                <a:off x="6381000" y="5266440"/>
                <a:ext cx="2090880" cy="716760"/>
              </a:xfrm>
              <a:prstGeom prst="rect">
                <a:avLst/>
              </a:prstGeom>
            </p:spPr>
          </p:pic>
        </mc:Fallback>
      </mc:AlternateContent>
    </p:spTree>
    <p:extLst>
      <p:ext uri="{BB962C8B-B14F-4D97-AF65-F5344CB8AC3E}">
        <p14:creationId xmlns:p14="http://schemas.microsoft.com/office/powerpoint/2010/main" val="14056714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4FD9CB1-158E-B9E9-250F-CFACCE8C29A7}"/>
              </a:ext>
            </a:extLst>
          </p:cNvPr>
          <p:cNvSpPr txBox="1"/>
          <p:nvPr/>
        </p:nvSpPr>
        <p:spPr>
          <a:xfrm>
            <a:off x="862818" y="966205"/>
            <a:ext cx="11080653" cy="2215991"/>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نتیجه:</a:t>
            </a:r>
          </a:p>
          <a:p>
            <a:pPr algn="r" rtl="1">
              <a:lnSpc>
                <a:spcPct val="200000"/>
              </a:lnSpc>
            </a:pPr>
            <a:r>
              <a:rPr lang="fa-IR" sz="2400" b="1" dirty="0">
                <a:cs typeface="B Nazanin" panose="00000400000000000000" pitchFamily="2" charset="-78"/>
              </a:rPr>
              <a:t>توجه به فضای عاطفی و آهنگ متن، سبب کشف لحن می‌شود. تشخیص لحن مناسب هر متن، خواندن را دلنشین‌تر و درک محتوا را آسان‌تر می‌سازد.</a:t>
            </a:r>
          </a:p>
        </p:txBody>
      </p:sp>
      <mc:AlternateContent xmlns:mc="http://schemas.openxmlformats.org/markup-compatibility/2006">
        <mc:Choice xmlns:p14="http://schemas.microsoft.com/office/powerpoint/2010/main" Requires="p14">
          <p:contentPart p14:bwMode="auto" r:id="rId2">
            <p14:nvContentPartPr>
              <p14:cNvPr id="2" name="Ink 1">
                <a:extLst>
                  <a:ext uri="{FF2B5EF4-FFF2-40B4-BE49-F238E27FC236}">
                    <a16:creationId xmlns:a16="http://schemas.microsoft.com/office/drawing/2014/main" id="{78F1D7B6-9747-F5FD-2013-25463AD912A6}"/>
                  </a:ext>
                </a:extLst>
              </p14:cNvPr>
              <p14:cNvContentPartPr/>
              <p14:nvPr/>
            </p14:nvContentPartPr>
            <p14:xfrm>
              <a:off x="2586600" y="2422080"/>
              <a:ext cx="8289720" cy="839880"/>
            </p14:xfrm>
          </p:contentPart>
        </mc:Choice>
        <mc:Fallback>
          <p:pic>
            <p:nvPicPr>
              <p:cNvPr id="2" name="Ink 1">
                <a:extLst>
                  <a:ext uri="{FF2B5EF4-FFF2-40B4-BE49-F238E27FC236}">
                    <a16:creationId xmlns:a16="http://schemas.microsoft.com/office/drawing/2014/main" id="{78F1D7B6-9747-F5FD-2013-25463AD912A6}"/>
                  </a:ext>
                </a:extLst>
              </p:cNvPr>
              <p:cNvPicPr/>
              <p:nvPr/>
            </p:nvPicPr>
            <p:blipFill>
              <a:blip r:embed="rId3"/>
              <a:stretch>
                <a:fillRect/>
              </a:stretch>
            </p:blipFill>
            <p:spPr>
              <a:xfrm>
                <a:off x="2577240" y="2412720"/>
                <a:ext cx="8308440" cy="858600"/>
              </a:xfrm>
              <a:prstGeom prst="rect">
                <a:avLst/>
              </a:prstGeom>
            </p:spPr>
          </p:pic>
        </mc:Fallback>
      </mc:AlternateContent>
    </p:spTree>
    <p:extLst>
      <p:ext uri="{BB962C8B-B14F-4D97-AF65-F5344CB8AC3E}">
        <p14:creationId xmlns:p14="http://schemas.microsoft.com/office/powerpoint/2010/main" val="52995743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2964</TotalTime>
  <Words>3961</Words>
  <Application>Microsoft Office PowerPoint</Application>
  <PresentationFormat>Widescreen</PresentationFormat>
  <Paragraphs>353</Paragraphs>
  <Slides>47</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47</vt:i4>
      </vt:variant>
    </vt:vector>
  </HeadingPairs>
  <TitlesOfParts>
    <vt:vector size="57" baseType="lpstr">
      <vt:lpstr>Arial</vt:lpstr>
      <vt:lpstr>B Nazanin</vt:lpstr>
      <vt:lpstr>B Titr</vt:lpstr>
      <vt:lpstr>Calibri</vt:lpstr>
      <vt:lpstr>Calibri Light</vt:lpstr>
      <vt:lpstr>IRANSansWeb_FaNum_Medium</vt:lpstr>
      <vt:lpstr>Tahoma</vt:lpstr>
      <vt:lpstr>Times New Roman</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Ali</dc:creator>
  <cp:lastModifiedBy>alborz</cp:lastModifiedBy>
  <cp:revision>14</cp:revision>
  <dcterms:created xsi:type="dcterms:W3CDTF">2024-10-20T19:09:29Z</dcterms:created>
  <dcterms:modified xsi:type="dcterms:W3CDTF">2024-10-23T15:45:35Z</dcterms:modified>
</cp:coreProperties>
</file>