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705" r:id="rId2"/>
    <p:sldMasterId id="2147483693" r:id="rId3"/>
    <p:sldMasterId id="2147483679" r:id="rId4"/>
    <p:sldMasterId id="2147483667" r:id="rId5"/>
    <p:sldMasterId id="2147483655" r:id="rId6"/>
  </p:sldMasterIdLst>
  <p:sldIdLst>
    <p:sldId id="398" r:id="rId7"/>
    <p:sldId id="408" r:id="rId8"/>
    <p:sldId id="409" r:id="rId9"/>
    <p:sldId id="410" r:id="rId10"/>
    <p:sldId id="411" r:id="rId11"/>
    <p:sldId id="412" r:id="rId12"/>
    <p:sldId id="413" r:id="rId13"/>
    <p:sldId id="414" r:id="rId14"/>
    <p:sldId id="417" r:id="rId15"/>
    <p:sldId id="288" r:id="rId16"/>
    <p:sldId id="274" r:id="rId17"/>
    <p:sldId id="400" r:id="rId18"/>
    <p:sldId id="380" r:id="rId19"/>
    <p:sldId id="327" r:id="rId20"/>
    <p:sldId id="325" r:id="rId21"/>
    <p:sldId id="330" r:id="rId22"/>
    <p:sldId id="399" r:id="rId23"/>
    <p:sldId id="321" r:id="rId24"/>
    <p:sldId id="336" r:id="rId25"/>
    <p:sldId id="339" r:id="rId26"/>
    <p:sldId id="335" r:id="rId27"/>
    <p:sldId id="341" r:id="rId28"/>
    <p:sldId id="338" r:id="rId29"/>
    <p:sldId id="342" r:id="rId30"/>
    <p:sldId id="337" r:id="rId31"/>
    <p:sldId id="334" r:id="rId32"/>
    <p:sldId id="333" r:id="rId33"/>
    <p:sldId id="416" r:id="rId34"/>
    <p:sldId id="415" r:id="rId35"/>
    <p:sldId id="420" r:id="rId36"/>
    <p:sldId id="419" r:id="rId37"/>
    <p:sldId id="418" r:id="rId38"/>
    <p:sldId id="421" r:id="rId39"/>
    <p:sldId id="401" r:id="rId40"/>
  </p:sldIdLst>
  <p:sldSz cx="12192000" cy="6858000"/>
  <p:notesSz cx="6858000" cy="9144000"/>
  <p:embeddedFontLst>
    <p:embeddedFont>
      <p:font typeface="B Titr" panose="00000700000000000000" pitchFamily="2" charset="-78"/>
      <p:bold r:id="rId41"/>
    </p:embeddedFont>
    <p:embeddedFont>
      <p:font typeface="Cambria Math" panose="02040503050406030204" pitchFamily="18" charset="0"/>
      <p:regular r:id="rId42"/>
    </p:embeddedFont>
    <p:embeddedFont>
      <p:font typeface="B Yekan" panose="00000400000000000000" pitchFamily="2" charset="-78"/>
      <p:regular r:id="rId43"/>
    </p:embeddedFont>
    <p:embeddedFont>
      <p:font typeface="2  Titr" panose="00000700000000000000" pitchFamily="2" charset="-78"/>
      <p:bold r:id="rId44"/>
    </p:embeddedFont>
    <p:embeddedFont>
      <p:font typeface="Calibri Light" panose="020F0302020204030204" pitchFamily="34" charset="0"/>
      <p:regular r:id="rId45"/>
      <p:italic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A Chamran" panose="020B0604020202020204" charset="0"/>
      <p:regular r:id="rId51"/>
    </p:embeddedFont>
    <p:embeddedFont>
      <p:font typeface="Adobe Arabic SHIN" panose="020B0604020202020204" charset="-78"/>
      <p:bold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8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79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theme" Target="theme/theme1.xml"/><Relationship Id="rId14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font" Target="fonts/font1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font" Target="fonts/font5.fntdata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font" Target="fonts/font9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tableStyles" Target="tableStyles.xml"/><Relationship Id="rId8" Type="http://schemas.openxmlformats.org/officeDocument/2006/relationships/slide" Target="slides/slide2.xml"/><Relationship Id="rId51" Type="http://schemas.openxmlformats.org/officeDocument/2006/relationships/font" Target="fonts/font11.fntdata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46F88101-5B9C-4FC9-BC0D-A633AD85FE02}"/>
    <pc:docChg chg="delSld modMainMaster">
      <pc:chgData name="Hamid Jamali" userId="13a7673e0ae1d60a" providerId="LiveId" clId="{46F88101-5B9C-4FC9-BC0D-A633AD85FE02}" dt="2020-06-22T05:09:04.959" v="16" actId="20577"/>
      <pc:docMkLst>
        <pc:docMk/>
      </pc:docMkLst>
      <pc:sldChg chg="del">
        <pc:chgData name="Hamid Jamali" userId="13a7673e0ae1d60a" providerId="LiveId" clId="{46F88101-5B9C-4FC9-BC0D-A633AD85FE02}" dt="2020-06-22T05:08:36.698" v="0" actId="47"/>
        <pc:sldMkLst>
          <pc:docMk/>
          <pc:sldMk cId="786740797" sldId="257"/>
        </pc:sldMkLst>
      </pc:sldChg>
      <pc:sldChg chg="del">
        <pc:chgData name="Hamid Jamali" userId="13a7673e0ae1d60a" providerId="LiveId" clId="{46F88101-5B9C-4FC9-BC0D-A633AD85FE02}" dt="2020-06-22T05:08:37.137" v="1" actId="47"/>
        <pc:sldMkLst>
          <pc:docMk/>
          <pc:sldMk cId="3195487638" sldId="258"/>
        </pc:sldMkLst>
      </pc:sldChg>
      <pc:sldChg chg="del">
        <pc:chgData name="Hamid Jamali" userId="13a7673e0ae1d60a" providerId="LiveId" clId="{46F88101-5B9C-4FC9-BC0D-A633AD85FE02}" dt="2020-06-22T05:08:37.582" v="2" actId="47"/>
        <pc:sldMkLst>
          <pc:docMk/>
          <pc:sldMk cId="3352258919" sldId="259"/>
        </pc:sldMkLst>
      </pc:sldChg>
      <pc:sldMasterChg chg="delSldLayout modSldLayout">
        <pc:chgData name="Hamid Jamali" userId="13a7673e0ae1d60a" providerId="LiveId" clId="{46F88101-5B9C-4FC9-BC0D-A633AD85FE02}" dt="2020-06-22T05:09:04.959" v="16" actId="20577"/>
        <pc:sldMasterMkLst>
          <pc:docMk/>
          <pc:sldMasterMk cId="157016852" sldId="2147483648"/>
        </pc:sldMasterMkLst>
        <pc:sldLayoutChg chg="modSp mod">
          <pc:chgData name="Hamid Jamali" userId="13a7673e0ae1d60a" providerId="LiveId" clId="{46F88101-5B9C-4FC9-BC0D-A633AD85FE02}" dt="2020-06-22T05:09:04.959" v="16" actId="20577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46F88101-5B9C-4FC9-BC0D-A633AD85FE02}" dt="2020-06-22T05:09:04.959" v="16" actId="20577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46F88101-5B9C-4FC9-BC0D-A633AD85FE02}" dt="2020-06-22T05:08:42.797" v="4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del">
          <pc:chgData name="Hamid Jamali" userId="13a7673e0ae1d60a" providerId="LiveId" clId="{46F88101-5B9C-4FC9-BC0D-A633AD85FE02}" dt="2020-06-22T05:08:43.298" v="5" actId="2696"/>
          <pc:sldLayoutMkLst>
            <pc:docMk/>
            <pc:sldMasterMk cId="157016852" sldId="2147483648"/>
            <pc:sldLayoutMk cId="2614886786" sldId="2147483656"/>
          </pc:sldLayoutMkLst>
        </pc:sldLayoutChg>
        <pc:sldLayoutChg chg="del">
          <pc:chgData name="Hamid Jamali" userId="13a7673e0ae1d60a" providerId="LiveId" clId="{46F88101-5B9C-4FC9-BC0D-A633AD85FE02}" dt="2020-06-22T05:08:42.227" v="3" actId="2696"/>
          <pc:sldLayoutMkLst>
            <pc:docMk/>
            <pc:sldMasterMk cId="157016852" sldId="2147483648"/>
            <pc:sldLayoutMk cId="3371257385" sldId="2147483662"/>
          </pc:sldLayoutMkLst>
        </pc:sldLayoutChg>
      </pc:sldMasterChg>
    </pc:docChg>
  </pc:docChgLst>
  <pc:docChgLst>
    <pc:chgData name="Hamid Jamali" userId="13a7673e0ae1d60a" providerId="LiveId" clId="{340187BB-6EB3-44FA-8E6A-3D684436A39D}"/>
    <pc:docChg chg="modMainMaster">
      <pc:chgData name="Hamid Jamali" userId="13a7673e0ae1d60a" providerId="LiveId" clId="{340187BB-6EB3-44FA-8E6A-3D684436A39D}" dt="2020-06-03T20:02:41.500" v="9" actId="1038"/>
      <pc:docMkLst>
        <pc:docMk/>
      </pc:docMkLst>
      <pc:sldMasterChg chg="modSp mod">
        <pc:chgData name="Hamid Jamali" userId="13a7673e0ae1d60a" providerId="LiveId" clId="{340187BB-6EB3-44FA-8E6A-3D684436A39D}" dt="2020-06-03T20:02:41.500" v="9" actId="1038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2:41.500" v="9" actId="1038"/>
          <ac:spMkLst>
            <pc:docMk/>
            <pc:sldMasterMk cId="157016852" sldId="2147483648"/>
            <ac:spMk id="14" creationId="{5BC44CE7-AB56-465B-89D1-B3A37E4D61DE}"/>
          </ac:spMkLst>
        </pc:sp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1:31:57.340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5828 11729 0,'0'0'0,"0"0"15,0 0-15,0 0 16,0 0-16,0 0 16,0 0-16,0 0 15,0 0-15,0 0 16,0 0-16,0 0 16,0 0-16,0 0 15,0 0-15,0 0 0,0 0 16,-4 1-1,10 0-15,-3-1 0,-3 0 16,5-2-16,7 2 16,-6 0-16,8-1 15,-8 1-15,11 0 16,-10 1-16,11 1 16,-7-2-16,11 3 15,-13-3-15,14 1 16,-12-1-16,13 2 15,-17-2-15,16 1 16,-16-1-16,15 2 16,-15-1-16,14 0 15,-15 1-15,15 0 16,-15-1-16,15 1 16,-16-2-16,14 3 15,-14-3-15,14 2 0,-15-2 16,13 2-16,-11-1 15,11 0-15,-10-1 16,13 2-16,-11 0 16,14-1-16,-16 1 15,18 0-15,-19 1 16,18 0-16,-17-2 16,18 1-16,-16-1 15,15 0-15,-15-1 16,18 2-16,-18-1 15,19 1-15,-20-2 16,19 1-16,-19-1 16,15 0-16,-19 0 15,15 0-15,-16 0 16,0 0-16,10 0 16,-10-2-16,-3 2 15,3 0-15,1 0 16,-4 0-16,3 0 15,14-1-15,-12 0 16,-2 1-16,15 0 16,-15 0-16,-3 0 0,0 0 15,5 0-15,6 0 16,-11 0-16,0 0 16,0 0-16,0 0 15,0 0-15,0 0 16,0 0-16,3 0 15,1 0-15,-4 0 16,0 0-16</inkml:trace>
  <inkml:trace contextRef="#ctx0" brushRef="#br0" timeOffset="743.6118">6076 11689 0,'0'0'0,"0"0"16,0 0-1,0 0-15,0 0 16,0 0-16,0 0 16,0 0-16,0 0 15,0 0-15,0 0 16,0 0-16,-26 69 15,4-29-15,-4-5 16,-5 1-16,-3 1 16,0-4-16,3-4 15,3-2-15,1-2 16,4-3-16,17-18 16,-6 8-16,-8 11 15,19-20 1,-3 7-16,8-11 15,3-3-15,-7 9 0,0-5 16</inkml:trace>
  <inkml:trace contextRef="#ctx0" brushRef="#br0" timeOffset="1112.9203">6348 11757 0,'0'0'0,"0"0"16,0 0-1,0 0-15,0 0 16,0 0-16,-54 81 15,24-50-15,-5 4 16,0 2-16,1 0 16,2-3-16,0-3 15,-28 24-15,36-32 16,5-1-16,12-16 16,-3 7-16,2 1 15,3-3-15,5-9 16,2 3-16,4-8 15,-4 6 1</inkml:trace>
  <inkml:trace contextRef="#ctx0" brushRef="#br0" timeOffset="1432.9856">6540 11854 0,'0'0'16,"0"0"-16,0 0 15,0 0-15,0 0 0,0 0 16,-35 53-16,9-23 16,-10 4-16,1 2 15,-2-1-15,2-1 16,-1-3-16,4-2 15,3-1-15,2 2 16,1-4-16,5 2 16,4-3-16,14-20 15,-8 7-15,5-2 16,0-3-16,6-7 16,0 0-16</inkml:trace>
  <inkml:trace contextRef="#ctx0" brushRef="#br0" timeOffset="1703.0931">6645 12039 0,'0'0'15,"0"0"-15,0 0 16,0 0-16,0 0 15,-44 67-15,8-24 16,-7 8-16,-6 5 16,2 3-16,1 1 15,5 0-15,5 0 16,4-4-16,3-8 16,14-22-16,15-26 15</inkml:trace>
  <inkml:trace contextRef="#ctx0" brushRef="#br0" timeOffset="4450.8714">15144 8599 0,'0'0'15,"0"0"-15,0 0 16,0 0-16,80 46 16,-72-40-16,8 6 0,0 3 15,-2 2 1,35 46-16,-17-30 16,-1 1-16,-9 0 15,-3 0-15,-3-3 16,-1-1-16,4-1 15,2 2-15,3-2 16,-2-1-16,-8-4 16,-11-18-16,5 11 15,-2-2-15,-1 3 16,-1-1-16,2 0 16,0 0-16,-2-4 15,-1-10-15,1 8 16,-4-11-16,1 0 15,-1 0-15,0 0 16,0-2-16,0-2 16,1-1-16,5-4 0,0-6 15,1-5-15,-1-5 16,9-24-16,1 7 16,3 0-16,-1 2 15,0 1-15,-5 2 16,1-1-16,0 2 15,2 0-15,1 0 16,-2 0-16,2 2 16,3 1-16,-5 5 15,-12 22 1,9-11-16,-2 2 16,0-2-1,-1 1-15,-1 0 16,-2 3-16,-5 11 15,2-8-15,-2 9 16,-1 1-16,1 0 16,-1 0-16,0 0 15,0 0-15,-1 2 0,1 1 16,-1-2-16,0 2 16,2-5-16,-1 2 15</inkml:trace>
  <inkml:trace contextRef="#ctx0" brushRef="#br0" timeOffset="5228.406">14230 8161 0,'0'0'0,"0"0"15,0 0-15,0 0 16,0 0-16,-18-65 16,13 50-1,-5-14-15,8 13 16,0 0-16,0-1 16,1 0-16,0 1 15,0 2-15,1-1 16,1 2-16,0 6 15,-1 7-15</inkml:trace>
  <inkml:trace contextRef="#ctx0" brushRef="#br0" timeOffset="6406.815">14177 7870 0,'0'0'0,"0"0"0,0 0 16,0 0-1,0 0-15,0 0 0,0 0 16,0 0-16,0 0 15,0 0-15,0 0 16,0 0-16,0 0 16,0 0-16,0 0 15,0 0-15,0 0 16,80-23-16,-55 22 16,-17 1-16,16 0 15,-17 1-15,16 0 16,-15 1-16,14 2 15,-14-1-15,16 2 16,-18-1-16,15 4 16,-17-4-16,10 6 15,-14-4-15,3 6 16,-8-9-16,-1 12 16,-4-2-16,-5-1 0,1-1 15,1 2-15,0 1 16,1 0-16,1 1 15,0 1-15,-1 2 16,1 1-16,1 1 16,0-1-16,1-1 15,1 0-15,1 0 16,-3-1-16,0 0 16,-5-3-16,0 1 15,-3-1-15,-1-2 16,0-1-16,0 1 15,3-4-15,12-4 16,-11 5-16,12-7 16,-8 7-16,11-6 15,2-1-15,-4 10 16,9-7-16,2 8 16,7-1-16,4 1 0,0 0 15,0 0 1,-3-2-16,-1 2 0,-4-2 15,-7-6-15,4 7 16,-9-8-16,3 10 16,-8-11-16,-4 9 15,-4-1-15,-7-5 16,-23 1-16,7-1 16,0-1-16,28-2 15,-9 3-15,1 0 16,4 3-16,3 1 15,0 2-15,5 0 16,2 0-16,5-6 16,2 9-16,4-4 15,-2-7-15,5 8 16,-6-10-16,7 8 16,-11-9-16,-1-1 15,-3-1-15,-2 1 16,-2-3-16,-1 2 15,0 1-15,-7 0 0,-6-2 16,0 1-16,0 0 16,-2 2-16,0-1 15,2 3-15,-3 2 16,0 3-16,2 1 16,2 5-16,1 3 15,3 1-15,1 4 16,4 3-16,-1 1 15,1 4-15,-3 26 16,4-13-16,1-1 16,3-1-16,5 0 15,3 1-15,0-1 16,2 3-16,-3-2 16,1 3-16,-1-1 15,1 0-15,-1 1 16,0-1-16,-1 0 15,0-2-15,-1-2 0,1-1 16,0-4-16,0-28 16,0 10-16,-1-11 15,0-6-15</inkml:trace>
  <inkml:trace contextRef="#ctx0" brushRef="#br0" timeOffset="6638.9006">14264 9322 0,'0'0'15,"0"0"-15,0 0 0,-1 26 16,0-19-16,1-7 16</inkml:trace>
  <inkml:trace contextRef="#ctx0" brushRef="#br0" timeOffset="7649.5355">13219 8100 0,'0'0'0,"0"0"15,0 0 1,0 0-16,-9 68 16,1-16-1,-2 8-15,2 1 0,0-1 16,0-2-16,-4-2 15,0-2-15,-2-5 16,2-7-16,4-11 16,6-27-16,0 0 0,2-4 15</inkml:trace>
  <inkml:trace contextRef="#ctx0" brushRef="#br0" timeOffset="7902.3839">13472 7814 0,'0'0'0,"0"0"16,0 0-16,-71-34 15,34 43-15,-5 8 16,2 5-16,-1 3 16,22-13-16,19-12 15</inkml:trace>
  <inkml:trace contextRef="#ctx0" brushRef="#br0" timeOffset="8282.2343">12833 8071 0,'0'0'0,"0"0"16,0 0-16,0 0 15,0 0-15,0 0 16,-4 86-16,-17-40 15,-9-14-15,-9-7 16,-3-4-16,3-5 16,-2-6-16,-5-2 15,0-3-15,-2-1 16,-4 2-16,-1-1 16,-1 2-16,0-1 15,0-1-15,4-1 16,7-2-16,6-2 0,-3 0 15,4-3-15,2-2 16,10-2-16,17 3 16,-4 2-16,11 2 15,0 0-15</inkml:trace>
  <inkml:trace contextRef="#ctx0" brushRef="#br0" timeOffset="8489.1188">11981 8757 0,'0'0'0,"0"0"0,0 0 15,0 0-15,39 65 16,-32-48-16,-4-9 15,-3-8-15</inkml:trace>
  <inkml:trace contextRef="#ctx0" brushRef="#br0" timeOffset="8902.8728">12172 7335 0,'0'0'0,"0"0"15,-25 97 1,11-45-16,-23 67 15,17-51 1,-3 2 0,-3-5-16,-2-16 0,14-23 0,14-26 15</inkml:trace>
  <inkml:trace contextRef="#ctx0" brushRef="#br0" timeOffset="9850.4779">11374 8008 0,'0'0'0,"0"0"16,0 0-16,0 0 16,15-87-16,0 47 15,4-4-15,2-2 0,-1 2 16,1 0-16,0 3 15,-4 6-15,-3 6 16,-10 22-16,7-10 16,-2 2-16,2 1 15,1 3-15,2 2 16,-7 12-16,7 1 16,0 6-16,-4 7 15,-3 4-15,-7 4 16,-3-1-16,-5-2 15,-4 0-15,-25 3 16,7-10-16,-2-8 16,26-4-16,-32-5 15,27 1-15,-31-11 16,9 1-16,6-1 16,21 10-16,-8-5 0,9 4 15,5 3-15,0 0 16,0 0-16,-4-4 15,1 3-15,-3-1 16,4 7-16,-5 4 16,-3 4-16,-1 3 15,-2 4-15,-24 16 16,6-13-16,0-7 16,24-10-16,-31 3 15,8-7-15,-2-4 16,0-5-16,3-5 15,6-4-15,3-3 16,-1-7-16,1-4 16,7-4-16,9-6 15,6-1-15,9-3 16,6-1-16,5 0 16,8-1-16,6 0 15,6 0-15,-4-3 0,-18 25 16,-20 24-1</inkml:trace>
  <inkml:trace contextRef="#ctx0" brushRef="#br0" timeOffset="10021.4034">11339 6906 0,'0'0'16,"0"0"-16,0 0 15,0 0-15,-6 30 16,0-14-16,4-7 0,2-9 16</inkml:trace>
  <inkml:trace contextRef="#ctx0" brushRef="#br0" timeOffset="10435.2234">10736 7279 0,'0'0'0,"0"0"16,0 0-1,13-66-15,-9 63 16,6-5-16,-2 8 15,8-3-15,-8 7 16,9 2-16,-2 5 16,-9 4-16,-8 2 15,-27 12-15,2-10 16,-1-6-16,21-7 16,-13-2-16,-20-1 15,29-2-15,-10 0 16,-21-2-16,31 2 0,-8 1 15,2 3-15,1 2 16,0 6-16,-17 24 16,9-6-16,4 4 15,4 3-15,2-2 16,3-8-16,5-12 16,6-16-16</inkml:trace>
  <inkml:trace contextRef="#ctx0" brushRef="#br0" timeOffset="10639.1904">10649 6895 0,'0'0'0,"0"0"0,0 0 15,0 0 1,-5-5-16,5 5 0,0 0 16</inkml:trace>
  <inkml:trace contextRef="#ctx0" brushRef="#br0" timeOffset="11124.0141">10329 6853 0,'0'0'15,"0"0"-15,-13 93 16,-4-45-16,-13 2 0,-11 3 16,-7-6-16,-5-5 15,-2-11-15,-5-6 16,0-5-16,2-3 15,-2-3-15,0-5 16,-1-3 0,2-1-16,5-3 0,3-6 15,6-7-15,4-2 16,6-4-16,1-5 16,5-2-16,5-2 15,7 2-15,2 2 16,11 16-16,-4-6 15,0 1-15,-2 1 16,5 7-16,-7-4 16,7 11-16,-9 0 15,-1 7-15,-12 30 16,-1-5-16,1 0 0,-5-1 16,5-1-16,0-3 15,0-2-15,-3-5 16,-6-6-16,1-9 15,16-5-15,19-4 16</inkml:trace>
  <inkml:trace contextRef="#ctx0" brushRef="#br0" timeOffset="11419.8774">8541 7111 0,'0'0'15,"0"0"-15,0 0 16,0 0-16,-12-67 16,16 52-16,3 2 15,0 12-15,7-2 16,0 7-16,1 5 16,-2 8-16,-3 3 0,-3 1 15,-2-1-15,-3-3 16,-4-2-16,-3-3 15,-1-9-15,-8 7 16,-4-2-16,-28-6 16,10-7-16,7-7 15,7-11-15,11 11 16,11 12-16</inkml:trace>
  <inkml:trace contextRef="#ctx0" brushRef="#br0" timeOffset="11738.7403">9108 6679 0,'0'0'0,"40"-65"0,-25 33 15,-6 5-15,2-8 16,0 0-16,-1 2 15,-8 26-15,5-13 16,1 0-16,2 0 16,2 3-16,5 2 15,1 5-15,2 6 16,18 18-16,-13 11 16,-5 12-16,-7 10 15,-10 4-15,-11 1 16,-11-10-16,-5-9 15,11-15-15,13-18 0</inkml:trace>
  <inkml:trace contextRef="#ctx0" brushRef="#br0" timeOffset="12503.6582">16306 8752 0,'0'0'0,"0"0"16,0 0 0,0 0-16,0 0 15,122 1 1,-65-2-16,5-3 0,-1-2 16,-7 2-16,-11 1 15,-11 3 1,-26 0-1,5 3-15,-7 0 0,1 0 16,-5-3-16</inkml:trace>
  <inkml:trace contextRef="#ctx0" brushRef="#br0" timeOffset="12702.6912">16396 8884 0,'0'0'0,"0"0"15,0 0-15,0 0 0,140 9 16,-84-2-16,1 1 16,-2 3-16,-27-6 15,-28-5-15</inkml:trace>
  <inkml:trace contextRef="#ctx0" brushRef="#br0" timeOffset="13286.6044">17166 9307 0,'0'0'0,"0"0"15,0 0-15,37-92 16,-16 53-16,1-11 16,1-2-16,-1-4 15,3-1-15,1 1 16,1 1-16,-1 2 15,-4 0-15,0 2 16,1 7-16,1 5 16,0 1-16,0 6 15,2 3-15,0 4 16,4 5 0,3 11-16,-1 10 15,-4 9-15,-5 7 16,-18-12-16,15 33 15,-11-6-15,-2 8 16,-3 0-16,-1 3 16,-1 1-16,-4 5 0,-2-2 15,-3-1-15,0 1 16,-3 0-16,-1-4 16,1-3-16,-2-2 15,4-2-15,1-2 16,6-27-16,-3 13 15,1-1-15,-1-1 16,1-5-16,1-8 16,-1 5-16,0-14 15,3 4-15,0 0 16</inkml:trace>
  <inkml:trace contextRef="#ctx0" brushRef="#br0" timeOffset="13494.536">17351 8930 0,'0'0'0,"0"0"15,115 2-15,-64 7 16,29 7-16,9 5 15,-44-10-15,-45-11 16</inkml:trace>
  <inkml:trace contextRef="#ctx0" brushRef="#br0" timeOffset="16162.4842">6641 13737 0,'0'0'16,"0"0"-16,0 0 15,0 0-15,0 0 16,0 0-16,0 0 16,0 0-16,0 0 15,0 0-15,0 0 16,0 0-16,0 0 16,0 0-16,0 0 15,0 0-15,0 0 16,9 32-16,-12-22 15,-3-5-15,-5 6 0,3-8 16,-10 8-16,9-10 16,-15 7-16,1-4 15,2-1-15,11-3 16,-15 1-16,1 0 16,0-1-16,3 1 15,-3 0-15,0 0 16,-23-2-16,35 1 15,-33-5-15,31 3 16,-9-2-16,-20-9 16,31 11-16,-11-7 15,-23-9-15,13 1 16,22 12-16,-30-19 16,10 5-16,2 0 15,1-1-15,2-1 16,21 16-16,-10-9 15,0 0-15,-1-1 0,3 0 16,-1-3-16,3 2 16,4 1-16,3 1 15,4-1-15,4 1 16,3 1-16,4 2 16,4-2-16,2 2 15,3 2-15,1 1 16,2 1-16,25-1 15,-6 4-15,2 1 16,-1 5-16,-1-1 16,-4 2-16,-2-1 15,1 2-15,-2 1 16,1 0-16,-1-1 16,-3 0-16,1-1 15,-1 2-15,0 1 16,-26-5-16,34 7 15,-11 2-15,-19-7 16,9 4-16,22 10 16,-32-12-16,12 4 0,-3 2 15,0 0-15,-2 0 16,-2 2-16,1-2 16,-4 4-16,-1-3 15,-2 1-15,-1 0 16,-6-8-16,2 8 15,-3-7-15,0 8 16,-2-8-16,-1 7 16,-1-8-16,-4 9 15,0-10-15,-7 8 16,6-8-16,-13 6 16,2-1-16,-2-2 15,12-5-15,-14 4 16,0 0-16,0-2 15,-21 4-15,8-5 16,-3 0-16,-4-2 16,-14-6-16,-16-17 0,38 12 15,36 10-15</inkml:trace>
  <inkml:trace contextRef="#ctx0" brushRef="#br0" timeOffset="20812.1593">6580 12424 0,'0'0'15,"0"0"-15,0 0 0,0 0 16,0 0-16,0 0 16,0 0-16,0 0 15,0 0-15,0 0 16,0 0-16,0 0 15,0 0-15,0 0 16,0 0-16,0 0 16,0 0-16,-18 17 15,4-15-15,5-2 16,-10 2-16,10-2 16,-14 0-16,-2 1 15,2-1-15,3 2 16,10-1-16,-13 0 15,15-1-15,-18 2 16,18-2-16,-21 1 16,4-1-16,2 0 0,-2 1 15,2-2 1,-1 0-16,-2-1 0,2-1 16,0 0-16,-2-2 15,0-1-15,1 1 16,2-1-16,0-1 15,3 0-15,1 0 16,-1 1-16,1-1 16,3-1-16,7 5 15,-8-5-15,10 3 16,-11-4-16,15 7 16,-11-9-16,10 7 15,-8-7-15,11 8 16,-5-8-16,6 7 15,-2-5-15,4 5 16,2 1-16,4-8 16,-1 8-16,9-7 15,-6 8-15,13-7 16,3 4-16,1 1 16,-1 2-16,1-2 0,0 0 15,1 0-15,23-2 16,-14 2-16,-1 1 15,-25 3-15,10-2 16,22 2-16,-9 1 16,-23-1-16,36 5 15,-16-1-15,-21-3 16,11 2-16,-1 1 16,3 0-16,-2 1 15,4-2-15,-3 3 16,1 0-16,-2 0 15,-2-1-15,0 2 16,0 0-16,-12-3 16,11 5-16,-12-5 15,12 7-15,-15-7 16,10 7-16,-13-8 0,6 8 16,-6-9-16,-3 1 15,0 9-15,-3-11 16,-3 12-16,4-9 15,-9 7-15,-3 0 16,0-2-16,10-5 16,-14 4-16,0-3 15,-4-1-15,-21-3 16,9 0-16,3-1 16,7-1-16,-4-2 15,24 2-15,-9-2 16,-3-2-16,-4 1 15,0-1-15,-3-2 16,1 1-16,-1-1 16,0 1-16,0-2 15,1-1-15,0-1 16,0 0-16,2 0 16,-1 1-16,3-1 0,1 0 15,0 1-15,1 0 16,2 0-16,2 0 15,9 5-15,-8-5 16,11 5-16,-10-5 16,10 6-16,-4-7 15,7 7-15,-2-8 16,5 8-16,2-7 16,2 7-16,7-7 15,6 5-15,3 0 16,27-1-16,-13 0 15,4 3-15,-6 1 16,1 1-16,-1 0 16,-1 3-16,-2 3 15,3 1-15,-3-1 16,3 1-16,-4 2 16,-2 1-16,-24-8 15,12 4-15,-1 3 16,-2-1-16,2 2 0,-10-5 15,8 7-15,-12-8 16,9 8-16,-11-9 16,-2 1-16,2 7 15,-9-6-15,-1 5 16,-5 0-16,-7-3 16,-21 1-16,5-4 15,1-1-15,-1 0 16,2-3-16,2-2 15,3-2-15,-5 1 16,5-4-16,1 0 16,7-2-16,0 0 15,17 9-15,0-3 16,-3 1-16,-5-4 16,9 4-16,-9-5 15,13 4-15,-7-6 16,10 6-16,1-6 15,3 5-15,7-6 16,6 2-16,29 0 0,-8 5 16,0 4-16,0 1 15,-6 3-15,1 1 16,-1 0-16,1 1 16,-3 1-16,-3 1 15,-22-6-15,12 5 16,-3 0-16,0 2 15,-1 1-15,-2 0 16,-11-4-16,7 8 16,-6-1-16,-3 0 15,-7-1-15,-4 0 16,-4-2-16,-4-1 16,-3 0-16,-23 0 15,7-4-15,-1-2 16,2-5-16,0-4 15,5-5-15,-2-1 16,1-1-16,4 2 0,3-3 16,6-2-16,15 14 15,-5-9-15,1-1 16,4-3 0,2 0-16,1 0 0,7 0 15,4-1-15,5 3 16,28-6-16,-6 8 15,4 4-15,2 4 16,0 3-16,1 5 16,0 2-16,-3 3 15,0 3-15,-6 1 16,-2 3-16,-5 0 16,-6 0-16,-17-13 15,6 8-15,-4-1 16,-5 0-16,-2 1 15,-5 0-15,-5-1 16,-5-2-16,-3-2 16,-26-3-16,10-4 15,2-1-15,-1 0 0,3-2 16,24 2-16,-34-9 16,34 8-16,-15-4 15,3-3-15,-2-1 16,5-1-16,0 0 15,3 0-15,4-2 16,5 1-16,2 0 16,7-1-16,5 0 15,5 2-15,29-3 16,-7 7-16,1 3 16,1 4-16,0 3 15,-1 4-15,-5 3 16,-1 1-16,-2 4 15,-3-2-15,-22-9 16,10 8-16,-3-1 16,-1 1-16,-5 0 15,-8-6-15,4 8 0,-8-10 16,-2 7-16,-1-9 16,-7 6-16,-5-4 15,0-4-15,-1-1 16,13 1-16,-12-2 15,15 1-15,-13-1 16,16 2-16,1-1 16,0 0-16,-11-3 15,13 1-15,3-1 16,-3-5-16,0 9 16,0 0-16</inkml:trace>
  <inkml:trace contextRef="#ctx0" brushRef="#br0" timeOffset="21643.139">7036 11804 0,'0'0'0,"0"0"16,0 0-16,0 0 16,0 0-1,0 0-15,0 0 16,0 0-16,0 0 16,0 0-16,0 0 15,98 9 1,-83 1-16,-2 2 15,-4 1-15,-2 0 16,-1-1-16,-1 2 16,0-2-16,-5-6 15,3 7-15,-3-8 16,0 8-16,-1-9 16,-1 8-16,-2-9 15,-2 8-15,1-9 16,-5 7-16,5-9 15,-9 7-15,10-5 16,-9 5-16,9-5 0,-7 6 16,9-5-16,-6 6 15,7-4-15,-4 9 16,3 0-16,3 0 16,2 2-16,3 2 15,-1 0-15,1 0 16,2 2-16,1 0 15,-3 2-15,0 0 16,0 0-16,1 2 16,-2-2-16,-1 1 15,-1-4-15,0 0 16,-3-3-16,0-2 16,-3-10-16,-1 8 15,0-9-15,-5 6 16,3-8-16,-7 3 15,8-6-15,-10-3 16,3-4-16,0-4 0,7 5 16,5 8-16</inkml:trace>
  <inkml:trace contextRef="#ctx0" brushRef="#br0" timeOffset="22303.3062">7453 11760 0,'0'0'0,"0"0"16,0 0-1,0 0-15,0 0 0,0 0 16,-2 78-16,-1-54 16,-8 26-16,1-10 15,-1 0-15,0 2 16,4-2 0,1-3-16,0 0 0,0-4 15,-2-1-15,5-25 16,-2 12-16,-2-2 15,1 0-15,2-1 16,-3-3-16,5-9 16,-1 5-16,3-10 15,0-2-15,1-2 16,-2-1-16,3-4 16,2-4-16,3-2 15,-1-1-15,2 1 16,0 0-16,1 1 0,-7 9 15,9-8-15,-7 12 16,10-7 0,-8 10-16,10-2 0,1 5 15,-2 6-15,-2 3 16,-5 4-16,-1 1 16,-3 0-16,-2 2 15,-2-3-15,-3 1 16,0-4-16,-3-1 15,4-9-15,-2 5 16,4-9-16,-1 3 16,2-2-16,4-2 15,22-6-15,-4-10 16,-10 9-16,-13 8 0</inkml:trace>
  <inkml:trace contextRef="#ctx0" brushRef="#br0" timeOffset="26399.9524">18525 7464 0,'0'0'0,"0"0"16,4 74 0,-7-27-16,-2 9 15,-3 4-15,-1 11 16,0 6-16,-4 6 0,0 6 15,-3 4-15,1 1 16,-3 0-16,-10 85 16,19-93-1,-1 1 1,0 0-16,0-9 16,5-21-16,0-18 15,3-30-15,-1 6 16,2-8-16,1-5 15,0 3-15,0-5 16,0-3-16,1 0 16,-1-5-16,6-32 15,1-1-15,4-2 16,5 0-16,3 4 16,2 5-16,2 6 15,3 4-15,0 5 16,1 5-16,-22 12 15,10-1-15,1 1 16,0 8-16,-1 5 16,10 29-1,-9 1-15,-5 5 16,-3 0-16,-1-7 16,-5-3-16,-1-25 15,3 10 1,0 3-16,17 22 0,0-15 15,10-4-15,7-10 16,5-13 0,-22-3-16,-21-1 15</inkml:trace>
  <inkml:trace contextRef="#ctx0" brushRef="#br0" timeOffset="29403.2568">19597 8994 0,'0'0'15,"0"0"1,0 0 0,0 0-1,113 12-15,-55-8 16,2-2-16,65-3 16,-60-3-1,3-3 1,7-4-16,7 0 0,-2 1 15,-8 1-15,-10 2 16,-6 3-16,-8 5 16,-6-1-16,-3-1 15,-7-1-15,-4 1 16,-22 1-16,12-2 16,-3 2-16,-6 2 15,1-2-15,-10 0 16,5 0-16,-3-2 15,-4 2-15,-3-2 16,-2 0-16,-1 0 16,-4-5-16,-3-1 15,-6 0-15,-2-2 16,0 1 0,-1-2-1,-1 0-15,1 3 16,2 0-16,3 1 0,11 8 15,-11 1-15,8 4 16,5 5-16,7 5 16,7 3-16,3 1 15,22 16-15,-2-11 16,5-5-16,-1-6 16,-1-6-16,0-4 15,4-2-15,0-1 16,-3-1-16,-4-1 15,-23 1-15,12-2 16,1 0 0,1 0-1,-12 2-15,9-1 16,-5 2-16,-10 0 16,5 4-16,-11-1 15,0 8-15,-21 26 16,-1 1-16,-1 7 15,1 3-15,1 1 16,7-3-16,5-4 16,11-7-16,-2-18 0,2-18 15</inkml:trace>
  <inkml:trace contextRef="#ctx0" brushRef="#br0" timeOffset="31235.5793">22061 8365 0,'0'0'15,"0"0"1,0 0-16,0 0 16,-43 47-16,36-26 15,0 32-15,5-9 16,8 56-1,1-49-15,3-4 0,1 2 16,1-4-16,-1-1 16,0-2-16,0 3 15,-5-1-15,-1 1 16,-2-2-16,0 0 16,0 1-16,1-4 15,-1-1-15,-2-4 16,0-6-16,-1-15 15,0-14-15</inkml:trace>
  <inkml:trace contextRef="#ctx0" brushRef="#br0" timeOffset="31888.88">22077 10156 0,'0'0'16,"0"0"-16,0 0 16,-81-31-1,38 20-15,6 7 0,0 0 16,3 1-16,5 7 15,23-2-15,-30 12 16,28-9 0,-28 25-16,10-3 0,6 7 15,5 3-15,4 2 16,2 2-16,3-1 16,1 2-16,4 0 15,4 3-15,3-2 16,4 0-1,7 10 1,2 1-16,3-2 16,-5-15-16,1-6 15,-12-23-15,9 4 16,0-2-16,4-1 16,1-3-16,0-1 0,0-3 15,19-12-15,-6 0 16,1-5-16,-6-2 15,-2-1-15,3-6 16,-15 13-16,-14 11 16</inkml:trace>
  <inkml:trace contextRef="#ctx0" brushRef="#br0" timeOffset="32527.4057">22408 10450 0,'0'0'15,"0"0"-15,0 0 16,17 92-16,-8-53 16,2 3-16,-1-2 0,-3-2 15,-1-6 1,-6-28-16,2 13 0,-2-4 15,1-2-15,0-7 16,1 0-16,0-8 16,3-3-16,1-6 15,6-33-15,2 10 16,2-1-16,-13 28 16,8-10-16,-1 2 15,3 4-15,-1 2 16,-4 10-16,12-5 15,-12 10-15,15 2 16,-1 5-16,-3 7 16,-2 3-16,-2 1 15,-1 0-15,-3-2 16,-1 0-16,-2-7 16,-5-11-16,3 8 15,-4-12-15,-1-3 16,7 0-16,0-7 15,-2-6-15,4-31 16,-6 37-16,5-12 0,-1 0 16,2 6-1,2 3-15,2 0 0,-6 14 16,10-6-16,-10 9 16,11 1-16,-3 6 15,-1 8-15,3 29 16,-2-10-16,-3 3 15,-1-1-15,-5-3 16,-1-4-16,-5-25 16,0 10-16,-1-11 15,0-5-15</inkml:trace>
  <inkml:trace contextRef="#ctx0" brushRef="#br0" timeOffset="33250.7653">23254 9725 0,'0'0'0,"0"0"15,0 0-15,0 0 16,0 0-16,-35 60 16,31-47-16,-1-1 15,3-8-15,-7 6 16,5-10-16,-1-1 15,-9 4-15,7-7 0,-9-1 16,-1-3-16,4-4 16,1-3-16,4 1 15,1 2-15,7 12 16,0 0-16,0 0 16,-1-5-1,-3-2-15,3 10 16,2 3-16,-5-1 15,2 5-15,0 4 16,-3-1-16,1-10 16,-4 10-16,1-10 15,-7 7-15,7-9 16,-8 5-16,8-6 16,-9 2-16,13-4 15,3 2-15,0 0 16,0 0-16,-3-2 15,-10 1-15,13 1 16,0 3-16,1 1 0,-5 7 16,6 2-16,15 30 15,-3-6-15,-2 1 16,-3 4-16,-3-1 16,-3 2-16,0-1 15,3 0-15,4-2 16,2-8-16,0-11 15,-12-21-15,0 0 16</inkml:trace>
  <inkml:trace contextRef="#ctx0" brushRef="#br0" timeOffset="33634.403">23511 8986 0,'0'0'16,"0"0"-16,0 0 15,0 0-15,0 0 16,0 0-16,0 0 16,0 0-16,0 0 15,0 0-15,0 0 16,91-11-16,-65 12 16,0 0-16,0 3 15,-3-1-15,-2 2 16,-1 0-16,-1 2 15,-5 4-15,-4-1 0,-9-4 16,6 2-16,-7-8 16</inkml:trace>
  <inkml:trace contextRef="#ctx0" brushRef="#br0" timeOffset="33859.1845">23623 9244 0,'0'0'0,"0"0"0,0 0 16,0 0-16,103 9 15,-62-1-15,-2 4 16,-2 1-16,-1-2 15,-19-6-15,-17-5 0</inkml:trace>
  <inkml:trace contextRef="#ctx0" brushRef="#br0" timeOffset="37083.5566">24449 9230 0,'0'0'15,"0"0"-15,0 0 0,0 0 16,0 0-16,0 0 16,0 0-16,0 0 15,0 0-15,0 0 16,0 0-16,0 0 15,0 0-15,0 0 16,-72-25-16,72 13 16,4-5-16,5 0 15,1 3-15,1 3 16,-6 11-16,6-4 16,-7 7-16,6 4 15,-4-4-15,-6-3 0</inkml:trace>
  <inkml:trace contextRef="#ctx0" brushRef="#br0" timeOffset="37364.3965">24791 9018 0,'0'0'0,"0"0"0,0 0 16,-2 65-16,-2-21 15,-2 9-15,-9 5 0,-6 8 16,0 1 0,0 4-16,0-1 15,-2-2-15,-2-3 16,4-2-16,4-9 0,8-27 15,9-27-15</inkml:trace>
  <inkml:trace contextRef="#ctx0" brushRef="#br0" timeOffset="38020.5128">25251 8693 0,'0'0'0,"0"0"0,47 54 16,-23-21-1,-4 5-15,1 1 0,3 3 16,5-4-16,-2 6 16,-2-6-16,-5 6 15,-6-4-15,3 0 16,-3-1-16,3-1 16,-3 2-16,-2-3 15,-4-3-15,-8-28 16,1 14-16,-3-3 15,-5-1-15,-1-3 16,1-10-16,-6 6 16,5-11-16,-9 1 15,2-7-15,3-4 16,2-2-16,3 0 16,1 0-16,5 10 15,-4-7-15,3 9 0,0 2 16,-2 2-16,-7-8 15,6 7-15,-1 2 16,-11-3-16,10 0 16,-13 2-16,11-4 15,-12 1-15,1-6 16,2-5-16,-8-29 16,15-2-16,7-10 15,9-5-15,9-4 16,4 0-16,6 2 15,8 5-15,5 4 16,-1 11-16,-17 20 0,-19 20 16</inkml:trace>
  <inkml:trace contextRef="#ctx0" brushRef="#br0" timeOffset="38626.5345">25083 10626 0,'0'0'15,"0"0"-15,-49-49 16,29 35-16,1 1 16,-1 4-16,1 3 15,10 6-15,-14-1 16,1 2-16,-23 13 16,16 9-16,6 6 15,7 6-15,2 1 16,6 5-16,0 0 15,3 3 1,2 8-16,5 0 16,4-1-16,7-7 0,2-9 15,2-7 1,2-7-16,-12-17 0,10 5 16,24-2-16,-10-11 15,2-7-15,-1-7 16,-1-8-16,-3-6 15,-2-5 1,-14 18-16,-12 19 0</inkml:trace>
  <inkml:trace contextRef="#ctx0" brushRef="#br0" timeOffset="39268.4864">25357 10634 0,'0'0'16,"0"0"-16,0 0 16,25 79-16,-12-36 0,-4 5 15,0 5-15,-2-1 16,0 1-16,-2-6 16,-2-4-16,0-7 15,-2-6-15,-1-25 16,0 6-16,0-4 15,0-8-15,1-3 16,0-7-16,6-35 16,2 3-16,5 1 15,4 0-15,0 7 16,-2 7-16,-13 23 16,7-8-16,1 2 15,-2 4-15,-2 10 16,10 1-16,14 24 15,-8 2-15,-3 6 16,-6-2-16,-3-5 16,-10-23-16,2 8 15,-1-2-15,-1-2 16,0-10-16,0-2 0,2-1 16,2-4-16,8-32 15,-6-2 1,1-9-16,5-2 0,3 4 15,5 4-15,2 8 16,-4 7-16,-16 24 16,8-8-16,-2 3 15,-2 2-15,-4 8 16,1 2-16,6 0 16,-1 7-16,-1 7 15,3 33-15,-4-6 16,0 4-16,3 1 15,1-3-15,-3-1 16,0-1-16,-2-7 16,-4-18-16,-2-18 0</inkml:trace>
  <inkml:trace contextRef="#ctx0" brushRef="#br0" timeOffset="39726.2058">26065 9910 0,'0'0'0,"0"0"16,0 0-16,0 0 16,0 0-16,0 0 0,0 0 15,0 0 1,-8 67-16,1-54 0,-2-2 16,1-8-16,-7 5 15,9-9-15,-12 4 16,13-7-16,-13 2 15,18 2-15,-4-3 16,-9-1-16,11 3 16,1 1-16,0 3 15,2 0-15,-10 7 16,11 32-16,5 5 16,8 6-16,8 3 15,4 1-15,-6-5 16,-8-25-16,-13-27 0</inkml:trace>
  <inkml:trace contextRef="#ctx0" brushRef="#br0" timeOffset="40180.2173">26941 8961 0,'-70'66'16,"56"-28"-1,-11 14-15,-3 7 0,-25 56 16,32-63 0,2-7-16,4-8 15,0-8-15,11-26 16,-4 6-16,5-7 0,3-2 16</inkml:trace>
  <inkml:trace contextRef="#ctx0" brushRef="#br0" timeOffset="40394.4786">26708 9054 0,'0'0'0,"0"0"16,0 0-16,0 0 16,0 0-16,0 0 15,0 0-15,17 99 16,-12-49-16,3 7 15,4 7-15,3 2 16,7 0-16,-2-3 16,-8-32-16,-12-31 15</inkml:trace>
  <inkml:trace contextRef="#ctx0" brushRef="#br0" timeOffset="41228.2446">27452 7640 0,'0'0'16,"29"100"0,-22-40-16,0 12 15,-1 11-15,-2 7 0,-4 7 16,0 5-16,1 4 15,-1 5-15,-1-4 16,-2 3-16,0 3 16,4 8-16,-3 1 15,0 2-15,-1-4 16,4-2-16,-2-5 16,-2-6-16,-2-8 15,3-12-15,1-12 16,-1-12-16,0-13 15,-1-11-15,0-11 16,3-24-16,-1 0 16,0 0-16,1-4 15,2-6-15,10-35 16,0-5-16,-1-10 16,2-5-16,-1 0 15,3 3-15,7 1 16,2 3-16,0 5 0,-7 6 15,-6 5 1,-1 6-16,-6 26 0,5-9 16,3 2-16,1 3 15,5 3-15,0 3 16,-9 6-16,8 2 16,-1 6-16,-5 6 15,2 32-15,-2-8 16,1 2-16,0-2 15,-4-2-15,-1-3 16,-2 2-16,3-5 16,5-3-16,7-1 15,1-6-15,-18-18 16,11 7-16,1-4 16,1-4-16,17-15 15,3-13-15,0-16 16,0-15-16,-17 27 0,-19 29 15</inkml:trace>
  <inkml:trace contextRef="#ctx0" brushRef="#br0" timeOffset="43539.3146">27976 10399 0,'0'0'0,"0"0"16,0 0-16,0 0 15,0 0-15,0 0 16,0 0-16,0 0 16,0 0-16,-66-26 15,57 21-15,9 5 16,1 1-16,3 1 16,1-1-16,4 0 15,7 1-15,30 0 16,-9 0-16,2 0 15,2 0-15,1-1 16,-2 1-16,2 1 16,3 1-16,-1-2 0,0-1 15,0 0-15,-1 2 16,-3-1-16,-1 2 16,-3-2-16,-1 0 15,-1-4-15,-29 4 16,11-4-16,0 0 15,-9 2-15,2-2 16,-6 2-16,-1-3 16,-3-1-16,7-4 15,-11 3-15,3-7 16,-6 0-16,-5 2 16,-5 1-16,-2 2 15,0 1-15,-2 0 16,2 1-16,12 3 15,-11-3-15,14 3 16,-11-2-16,14 5 16,1-1-16,2 1 0,2 1 15,0 2-15,-4 1 16,10 0-16,31 6 16,-5-4-16,1-3 15,3 0-15,1-2 16,0-2-16,-7-2 15,3 2-15,-2 0 16,-1 0-16,-8-1 16,-33 1-16,27-1 15,-3 0-15,-13 0 16,0 1-16,7 0 16,-11 0-16,-2 1 15,0 1-15,-2 1 16,-17 12-16,-3 4 15,-3 3-15,1 2 16,-1 3-16,1 0 16,1 3-16,4-5 15,6-3-15,6-10 0,10-12 16</inkml:trace>
  <inkml:trace contextRef="#ctx0" brushRef="#br0" timeOffset="44352.4879">29481 10163 0,'0'0'0,"0"0"0,4 72 16,0-36-16,-1 15 15,-3 6-15,1 6 16,-1 6-16,-2 7 15,0 2-15,-1 2 16,2 1-16,1 1 16,-5 4-16,-1-2 15,0-1-15,6-4 16,0 2-16,2-8 16,-1-4-16,1-9 15,2-6-15,0-5 16,1-10-16,2-6 15,-6-28-15,2 11 16,1-4-16,1-4 16,-1-8-16,-1-4 15,8-2-15,7-32 16,-3-4-16,2-4 16,0-5-16,0 0 15,0 2-15,3 1 0,0 4 16,3 4-16,-3 4 15,3 2-15,3 3 16,-2 8-16,-6 6 16,-14 13-16,8-3 15,1 2-15,-8 5 16,10 0-16,-8 5 16,9 2-16,-2 7 15,-3 5-15,-4 35 16,-6-9-16,-2 4 15,-1-2-15,0-2 16,1-3-16,-1-4 16,0-2-16,2-28 15,-1 14-15,2 0 16,2-2-16,3 0 0,3-4 16,5-5-1,23-11-15,-3-11 0,3-12 16,-17 12-16,-20 11 15</inkml:trace>
  <inkml:trace contextRef="#ctx0" brushRef="#br0" timeOffset="44766.8365">30380 11162 0,'0'0'0,"0"0"15,0 0-15,0 0 16,0 0-16,0 0 16,75 32-16,-55-25 15,0-1-15,0 0 16,-1-2-16,1 1 15,-3 0-15,-11 0 16,7 5-16,-5 2 16,-4-6-16,-4-6 0</inkml:trace>
  <inkml:trace contextRef="#ctx0" brushRef="#br0" timeOffset="44954.9597">30360 11497 0,'0'0'0,"0"0"16,0 0-16,0 0 16,0 0-16,0 0 15,117-2-15,-77-4 16,2-2-16,0-4 16,2-2-16,-22 8 0,-22 6 15</inkml:trace>
  <inkml:trace contextRef="#ctx0" brushRef="#br0" timeOffset="45795.5678">31390 10711 0,'0'0'0,"0"0"15,0 0-15,-5 72 16,1-49-16,0-1 16,-4-2-16,-1-1 15,-3-4-15,-2-1 16,-1-4-16,-3-2 16,0-6-16,10-4 15,-15-4-15,1-3 16,3-5-16,3-1 15,0-5-15,3 0 16,2 1-16,1 1 16,3 1-16,1 2 15,4 8-15,2 7 16,-1-5-16,1 3 16,1 3-16,3 3 15,1-1-15,3 7 16,17 32-16,-6-1 15,-1 9-15,-2 8 0,1 2 16,2 0-16,2 0 16,0 4-16,2 5 15,-2 6-15,-10-38 16,-11-37-16</inkml:trace>
  <inkml:trace contextRef="#ctx0" brushRef="#br0" timeOffset="46386.9696">31396 12136 0,'0'0'16,"0"0"0,-69-41-16,49 27 15,0 0-15,-1 1 16,0-1-16,-1 2 15,1 1-15,0 1 16,1 3-16,1 2 16,11 5-16,-13-1 15,14 6-15,-15 2 16,5 6-16,1 4 16,-5 29-16,6-7 15,5 4-15,1 2 16,7 2-16,4-3 15,3-2-15,1-3 16,1-2-16,2-2 16,1-1-16,2-4 0,-8-23 15,7 11-15,1-1 16,2-1-16,5 0 16,2-4-16,-1-2 15,4-5-15,21-10 16,-32 4-16,31-20 15,-10 0-15,-5-3 16,-2-2-16,-12 11 16,-15 15-16</inkml:trace>
  <inkml:trace contextRef="#ctx0" brushRef="#br0" timeOffset="47048.6185">31616 12243 0,'0'0'0,"0"0"16,0 0-16,0 0 15,0 0-15,0 0 16,0 0-16,35 92 16,-26-52-16,-4 4 15,-2-2-15,-3-6 16,0-29-16,-2 12 15,0-3-15,-1-1 16,0-4-16,2-11 16,1 0-16,0-4 15,-1 2-15,2-9 16,7-40-16,1 5 16,6-3-16,3 4 15,2 6-15,0 6 16,-1 6-16,1 3 15,-15 19-15,8-6 0,1 0 16,2 2-16,-1 5 16,-9 5-16,13 2 15,-6 8-15,-1 7 16,-5 4 0,-3 2-16,-2 1 0,-2-3 15,-1-11-15,1-11 16,0 6-16,-1-5 15,1 5-15,0-9 16,2-9-16,8-34 16,4 8-16,1-1 15,3 0-15,2 3 16,0 4-16,2 5 16,-2 7-1,-16 16-15,8-4 16,1 3-1,9 16-15,-3 10 16,-5 10-16,-7 0 0,-5 1 16,0-24-16,-3 12 15,-3-1-15,2-11 16,2-8-16</inkml:trace>
  <inkml:trace contextRef="#ctx0" brushRef="#br0" timeOffset="59191.3373">13437 11303 0,'0'0'0,"0"0"16,-15 68-16,10-41 0,-5 28 15,6-8-15,0 3 16,2-1-16,-1 1 16,-1-1-16,3 0 15,-1 2-15,3 0 16,-2 54-1,0-54-15,-2-1 16,-1-2-16,3-1 16,5 0-16,1-2 15,1-4-15,-1-6 16,-4-28-16,1 11 0,-1-13 16,-1-5-16</inkml:trace>
  <inkml:trace contextRef="#ctx0" brushRef="#br0" timeOffset="59752.4783">13406 11229 0,'0'0'0,"0"0"16,0 0-16,0 0 15,0 0-15,0 0 16,13-69-16,-3 55 16,3 2-16,26-10 15,-4 7-15,-1 3 16,0 3-16,47 1 16,-39 8-1,-7 2-15,-3 2 16,2 1-16,-1 3 15,4 2-15,-5 2 16,-3 0-16,-10 4 0,-15-10 16,6 6-1,-3 6-15,-3 5 0,-2 28 16,-6-8 0,-16 4-16,-10-5 0,-9-2 15,-7-4-15,-4-3 16,-7-4-16,2-7 15,-7-8-15,32-7 16,30-7-16</inkml:trace>
  <inkml:trace contextRef="#ctx0" brushRef="#br0" timeOffset="60563.5943">12505 11842 0,'0'0'0,"0"0"15,0 0 1,0 0-16,0-111 0,5 67 16,3-2-16,3-1 15,6 3-15,4 0 16,15-32 0,-22 44-16,-1 3 15,-9 23-15,8-9 16,1 0-16,2 4 15,0 1-15,-6 8 16,10-2-16,-11 6 16,12 2-16,-3 5 15,0 7-15,6 25 16,-9-4-16,0-1 16,0 1-16,1-2 15,0-3-15,-2-1 16,1-1-16,-10-24 0,5 13 15,2 1-15,-1 0 16,1 1-16,1-1 16,-2-1-1,-2-2-15,1-2 0,-8-10 16,3 10-16,-7-11 16,-1 9-16,-7-1 15,-1-4-15,-6-1 16,-1-3-16,-24-5 15,6-2-15,-3-4 16,4-1-16,1-2 16,-1-3-16,-4 1 15,-3-2-15,2 3 16,3-5-16,18 10 0,20 6 16</inkml:trace>
  <inkml:trace contextRef="#ctx0" brushRef="#br0" timeOffset="63514.555">14406 11762 0,'1'-2'0,"-1"2"0,0 0 16,0 0-16,0 0 15,0 0-15,0 0 16,0 0-16,84 18 16,-48-16-1,-2-2-15,-27 0 16,12 0-16,-3 0 15,0 0-15,-8 0 16,10 0-16,-18 0 16,0 0-16</inkml:trace>
  <inkml:trace contextRef="#ctx0" brushRef="#br0" timeOffset="63735.5241">14451 11922 0,'0'0'0,"0"0"16,0 0-16,0 0 15,0 0-15,0 0 16,124-7-16,-100 2 15,-24 5-15</inkml:trace>
  <inkml:trace contextRef="#ctx0" brushRef="#br0" timeOffset="74012.6901">15478 11596 0,'0'0'0,"0"0"0,0 0 16,0 0-16,0 0 15,0 0 1,74-26-16,0-43 16,-37 32-16,-1-1 15,-6 3-15,-3-5 16,-6 1-16,17-36 15,-25 42 1,-4 1-16,-6 25 16,1-13-16,-1 1 15,-1 1 1,-3 1-16,-5 4 16,-1 12-16,-6-4 15,-5 7-15,-22 24 16,9 3-16,2 4 0,4-1 15,2 5-15,3 4 16,-3 4-16,-3 3 16,-1 3-16,-4 5 15,1 0-15,0 4 16,-5 12 0,-5 12-16,-6-1 15,5-4-15,6-9 16,5-3-16,7-10 15,7-5-15,4-10 16,4-10-16,4-16 16,4-16-16</inkml:trace>
  <inkml:trace contextRef="#ctx0" brushRef="#br0" timeOffset="74932.5186">16437 11255 0,'0'0'0,"0"0"32,0 0-32,0 0 15,0 0-15,0 0 31,0 0-31,0 0 16,0 0-16,0 0 16,-128 19-1,114-15-15,-4 6 16,2 1-16,1 4 16,-7 27-16,6-3 15,3 1-15,4-6 16,2-1-16,7-23 15,0 10-15,2-5 16,5-2-16,-1-13 16,26-19-16,-1-8 15,4-10 1,7-21 0,2-9-16,-2-8 15,-13 14-15,-4 10 16,-5 14-16,-6 14 0,-12 19 15,0 1-15,3-3 16,-1 4-16,-3 2 16,1 3-16,2 19 15,-3 12 1,-2 14-16,-2 8 16,-4-1-16,4 2 15,-4-1 1,-4 15-16,-4 8 15,0 7 1,-7 9 0,-13 19-1,-16 20-15,-2-9 16,2-15 0,-9-16 15,-10-17-31,1-24 0,21-34 15,19-24 1,21-30-16,19-24 16,17-16-1,21-15-15,13-3 16,-31 46-16,-31 47 16</inkml:trace>
  <inkml:trace contextRef="#ctx0" brushRef="#br0" timeOffset="75564.4316">17260 10402 0,'-15'62'0,"4"-12"15,0-6-15,1 21 16,0 10-16,1 9 16,1 7-16,1 8 15,1 4-15,-3 3 16,1 4-16,-2 0 15,-2-2-15,-2-1 16,-2-5-16,3-5 16,0-7-16,2-11 0,3-9 15,2-15-15,1-12 16,1-15-16,4-24 16,-1 6-16,2-7 15,0-8-15,3-6 16,9-34-16,-1 2 15,5-7-15,4 1 16,-1 2-16,1 4 16,5 1-1,2 6-15,1 9 16,-2 12-16,-1 6 16,-18 8-1,7 4-15,0 4 16,11 33-1,-8 2-15,-3 5 16,-6-3-16,-2 1 16,-2-2-16,5-8 15,3-6-15,5-5 16,-13-20-16,9 6 0,-8-7 16,-6-3-16</inkml:trace>
  <inkml:trace contextRef="#ctx0" brushRef="#br0" timeOffset="75842.7159">18042 12008 0,'0'0'0,"0"0"16,0 0-16,0 0 16,75 18-16,-52-12 0,-1-1 15,-1 3 1,0-1-16,0-2 16,-1 2-16,-3 0 15,-17-7-15,0 0 16</inkml:trace>
  <inkml:trace contextRef="#ctx0" brushRef="#br0" timeOffset="76036.0622">17999 12302 0,'0'0'0,"0"0"16,0 0-16,0 0 15,0 0-15,0 0 0,29 52 16,12-41 0,11-5-16,8-11 0,-31 2 15,-29 3-15</inkml:trace>
  <inkml:trace contextRef="#ctx0" brushRef="#br0" timeOffset="79504.8257">18955 10969 0,'0'0'0,"0"0"16,0 0 0,5 85-1,5-24-15,0 6 16,-1 5-16,-4-4 15,0-2-15,0 2 16,1 8 0,-1 22-1,0 6-15,-4-2 16,-3-14-16,-1-2 16,2-9-16,-1-5 15,0-7-15,1-5 16,3-7-16,4-9 15,1-11-15,-5-30 0,0 0 16,-2-3-16</inkml:trace>
  <inkml:trace contextRef="#ctx0" brushRef="#br0" timeOffset="79903.3182">19560 11969 0,'2'-1'0,"-2"1"15,0 0-15,-11 36 16,5-17-16,-4 1 15,-1 1-15,-16 18 32,11-23-32,-1-6 0,10-10 15,-10 2-15,5-8 16,3-7 0,15-34-16,37-64 31,-21 89-31,-15 19 15,9-2-15,19 14 16,-8 9-16,-3 6 16,-9-11-16,-15-13 15</inkml:trace>
  <inkml:trace contextRef="#ctx0" brushRef="#br0" timeOffset="80283.6315">20044 11947 0,'0'0'0,"0"0"16,0 0-16,0 0 15,-16 62 1,9-46-16,-2-3 16,-4-3-16,5-10 15,-10 4-15,0-10 16,8-31 0,15-5-1,10-4-15,1 11 16,-2 13-16,7 11 15,6 9 1,7 14-16,-1 11 16,-6 6-16,-12-14 15,-15-15 1</inkml:trace>
  <inkml:trace contextRef="#ctx0" brushRef="#br0" timeOffset="80648.3543">20555 12019 0,'-1'13'0,"0"-8"16,3-23-16,-2 18 15,-21 53-15,9-42 16,0 0 0,4-10-16,-9 3 15,3-8 1,-2-32-16,10-1 16,7 1-1,10-2-15,6 5 16,5 7-16,-2 12 15,4 12-15,-3 16 16,-3 16-16,-1 11 16,-9-20-16,-8-21 15</inkml:trace>
  <inkml:trace contextRef="#ctx0" brushRef="#br0" timeOffset="81096.2897">21471 12015 0,'0'0'16,"0"0"-16,0 0 15,0 0-15,0 0 16,-72 24-16,41 8 16,0 10-16,4 3 15,3-2-15,2-2 16,1-3 0,3-3-1,2-12-15,7-11 16,9-12-16</inkml:trace>
  <inkml:trace contextRef="#ctx0" brushRef="#br0" timeOffset="81336.4154">21276 11946 0,'0'0'0,"34"71"16,-10-28-1,5 18-15,0 9 16,-3-4-16,3-5 16,3-6-1,-16-27-15,-16-28 16</inkml:trace>
  <inkml:trace contextRef="#ctx0" brushRef="#br0" timeOffset="82179.8472">22200 11842 0,'0'0'0,"0"0"15,0 0-15,0 0 16,0 0-16,0 0 16,15 94-16,3-51 15,-2 4-15,0 2 16,-1 3-1,16 63-15,-14-53 16,0 1-16,-2 1 16,1 1-16,-2-1 15,3-4-15,-2-11 16,-7-24-16,-8-25 16</inkml:trace>
  <inkml:trace contextRef="#ctx0" brushRef="#br0" timeOffset="82553.5682">22982 12373 0,'0'0'0,"0"0"15,0 0-15,0 0 16,0 0-16,0 0 16,-6 71-16,2-66 15,-4 3-15,4-10 16,0-3-16,-5-3 16,3-5-16,2-8 15,4-5-15,11-25 16,-8 38-16,24-31 15,-2 20-15,-18 16 16,11 0-16,20 5 16,-6 14-16,0 9 15,1 4-15,-7 1 0,-13-11 16,-13-14 0</inkml:trace>
  <inkml:trace contextRef="#ctx0" brushRef="#br0" timeOffset="82839.4489">23845 12042 0,'0'0'15,"0"0"-15,-26 64 16,5-7 0,-9 19-16,-1 3 0,3 0 15,3-5 1,0-10-16,4-12 0,1-12 16,9-16-1,7-21-15,3-1 0,1-2 16</inkml:trace>
  <inkml:trace contextRef="#ctx0" brushRef="#br0" timeOffset="83089.0511">23653 12063 0,'0'0'0,"0"0"16,0 0 0,0 0-16,28 91 0,-8-44 15,3 4-15,5 8 16,1-1-16,0 5 16,6 0-1,-17-31-15,-18-32 16</inkml:trace>
  <inkml:trace contextRef="#ctx0" brushRef="#br0" timeOffset="83871.9134">25100 11543 0,'0'0'0,"-6"0"16,12 0-16,-6 0 16,0 0-16,-24 60 15,15-27-15,-4 3 16,-3-1-16,-2-3 15,14-26-15,-6 11 16,-3-2-16,-3-4 16,1-3-16,5-8 15,-10 0-15,-1-5 16,2-6-16,3-5 16,2-2-16,1-1 15,1-1-15,2 2 0,5 9 16,5 9-16,0 0 15,-3-6-15,2 3 16,-3-5-16,6 11 16,0 0-16,4 7 15,3 9-15,14 23 16,-3 0-16,1 2 16,-1 3-16,1 3 15,-2 1-15,2 4 16,-1 1-16,-2 1 15,2 0-15,-11-29 0,-9-28 16</inkml:trace>
  <inkml:trace contextRef="#ctx0" brushRef="#br0" timeOffset="84252.1013">24620 12421 0,'0'0'0,"0"0"16,0 0-16,0 0 15,0 0 1,88 13-16,-44-10 16,4-2-16,2-1 15,4-1-15,1-4 0,7 0 16,0-3-16,3-1 16,0 0-16,3 1 15,-1 3-15,-5 3 16,-4 7-16,-7 6 15,-9 4-15,-21-8 16,-21-7-16</inkml:trace>
  <inkml:trace contextRef="#ctx0" brushRef="#br0" timeOffset="84647.1029">24507 12891 0,'0'0'15,"0"0"-15,0 0 0,0 0 16,0 0 0,-14 83-16,12-31 15,0 7-15,0 6 0,-2 5 16,-1 3-16,-1 4 16,-1 0-16,-1-1 15,-1-2-15,1-4 16,-1-6-16,4-6 15,5-9-15,3-9 16,4-15-16,-4-24 0,-1 1 16,-2-2-1</inkml:trace>
  <inkml:trace contextRef="#ctx0" brushRef="#br0" timeOffset="85032.5349">24971 13393 0,'0'0'0,"0"0"15,0 0-15,0 0 16,0 0-16,-22 54 15,13-36-15,-4-1 0,2-3 16,0-2-16,7-12 16,-8 4-16,9-9 15,-4-3-15,6-7 16,2-4-16,4-2 16,5-1-16,4 1 15,23-9-15,-8 17 16,0 4-16,-22 7 15,10 5-15,-1 7 16,0 5-16,-2 3 16,2 4-16,-9-11 15,-7-11-15</inkml:trace>
  <inkml:trace contextRef="#ctx0" brushRef="#br0" timeOffset="85355.2211">25429 13251 0,'0'0'15,"0"0"-15,0 0 0,0 0 16,0 0-16,0 0 16,17 60-16,-20-42 15,-4 1-15,-3-1 16,-1-4-16,-1-3 15,7-13-15,-9 6 16,4-10-16,3-5 16,3-6-16,4-2 15,4-5-15,4 1 16,4 3-16,3 4 16,2 7-16,17 17 15,-7 18-15,-2 12 16,-5 3-16,-10-18 0,-10-23 15</inkml:trace>
  <inkml:trace contextRef="#ctx0" brushRef="#br0" timeOffset="85759.5413">26231 12520 0,'0'0'0,"0"0"16,0 0-16,0 0 16,0 0-16,75 30 15,-50-25-15,0-2 16,1 0-16,-2-2 16,-1 0-16,0-1 15,-3 2-15,-13 1 16,10 4-1,-13-1-15,8 7 0,-9 2 16,-1-8-16,-2-7 16</inkml:trace>
  <inkml:trace contextRef="#ctx0" brushRef="#br0" timeOffset="85959.6581">26172 12886 0,'0'0'0,"0"0"0,0 0 16,0 0-16,0 0 16,0 0-16,0 0 15,0 0-15,0 0 16,114-23-16,-67 21 16,3 7-16,-3 0 15,-24-1-15,-23-4 16</inkml:trace>
  <inkml:trace contextRef="#ctx0" brushRef="#br0" timeOffset="91193.2117">31401 4790 0,'0'0'0,"22"-66"0,17 19 16,-15 21 0,7 1-1,3-2-15,9-1 0,-1-1 16,8 1-1,9 1-15,5 1 16,3 4-16,-6 4 16,-1 3-16,-4 3 15,-6 4-15,1 1 16,-9 9-16,-2 3 16,-7 5-16,-5 4 15,-22-11-15,8 8 16,2 3-16,-4 0 15,-1-1-15,-1 0 16,-10-13-16,0 0 0,3 4 16,3 5-16,-4-9 15,0 0-15,1-6 16,12 3-16,17-22 16,1 4-16,2-1 15,3 2-15,3 7 16,0 3-16,1 4 15,2 6-15,-2 3 16,0 6-16,-4 6 16,0 3-16,-3 4 15,-3 7-15,-2 6 16,-5 5-16,-2-2 16,-7 0-16,-1-2 15,-7-2-15,-2 1 16,-6 2-16,-6 4 15,-3 1-15,-5-6 16,3-3-16,9-26 16,-6 11-16,-1-1 0,2 0 15,0-1-15,1 1 16,2-1-16,-1-1 16,5-1-16,4-1 15,2 3-15,2 3 16,16 25-16,-6-10 15,3-1-15,1-3 16,-7 0-16,-2-2 16,-6 3-16,-6 6 15,-5 7-15,-7 4 16,-7-4-16,-8-5 16,-9-2-16,0-2 15,-3 0-15,1-4 16,1-3-16,0-4 15,3-5-15,1-2 16,3-4-16,0-2 16,23-7-1,-35 13-15,12-2 16,1 2-16,5 0 0,2 0 16,15-12-16,-4 6 15,-2 2-15,0-1 16,-3 2-16,0 0 15,-4 1-15,0-1 16,-4-3 0,-30 10-16,12-4 15,-4 4-15,7 1 16,3 1-16,1-1 16,2 2-16,0-5 15,2-3-15,0-7 16,-4-4-1,-12-5 1,-8-2-16,-3-2 16,2 0-16,1 2 15,1 1-15,-2 1 16,-4 1-16,-2-1 16,30 1-16,31-1 15</inkml:trace>
  <inkml:trace contextRef="#ctx0" brushRef="#br0" timeOffset="97024.8956">27448 11950 0,'0'0'0,"0"0"16,0 0-1,0 0-15,0 0 16,0 0-16,0 0 16,0 0-16,-41 42 15,30-24-15,-1 1 16,0-2-16,-2 0 0,-1-3 15,-1-4 1,7-12-16,-11 4 0,0-6 16,0-5-16,3-4 15,-1-3-15,1-3 16,2 1-16,-1-1 16,5-1-16,0 2 15,2 2-15,2 3 16,5 9-16,-2-6 15,4 8-15,2 2 16,1 4-16,1-2 16,5 0-16,1 6 15,3 7-15,18 23 16,-6-1-16,-1 7 16,-2 8-16,-3 2 15,-1 3-15,-2 2 16,1 5-16,-3 4 15,2-4-15,-3-1 16,3-8-16,0-10 0,4-13 16,-11-16-16,-9-16 15</inkml:trace>
  <inkml:trace contextRef="#ctx0" brushRef="#br0" timeOffset="97343.2971">27900 12446 0,'0'0'0,"0"0"0,0 0 16,0 0-16,0 0 15,0 0-15,-7 68 16,-2-52-16,0-2 15,-3-1-15,0-5 16,6-7-16,-9 5 0,11-8 16,-9 0-16,13-4 15,-6-4-15,7-2 16,5-2-16,7 0 16,4 1-16,4 2 15,-11 5 1,-10 6-16</inkml:trace>
  <inkml:trace contextRef="#ctx0" brushRef="#br0" timeOffset="97630.9026">28291 12561 0,'0'0'16,"0"0"-16,0 0 15,0 0-15,0 0 0,0 0 16,0 0-16,0 0 16,0 0-16,0 0 15,0 0-15,-77-33 16,74 13-16,5 0 16,3 2-16,2 3 15,3 2-15,3 6 16,-4 8-16,10 2 15,2 4-15,-1 6 16,-9-8-16,-11-5 16</inkml:trace>
  <inkml:trace contextRef="#ctx0" brushRef="#br0" timeOffset="97918.8328">28737 12238 0,'0'0'0,"19"87"16,-11-43-16,2 19 15,-1 5-15,-2 6 16,-4-2-16,-1 2 15,-1-5-15,-1-2 16,-1-9-16,2-6 16,-1-12-16,-1-11 15,0-14-15,1-15 16</inkml:trace>
  <inkml:trace contextRef="#ctx0" brushRef="#br0" timeOffset="98258.6239">28796 12329 0,'0'0'16,"-13"-73"-16,23 7 15,2 32 1,5 7-16,4 6 15,-16 16-15,11-3 16,25 1-16,-9 9 16,2 9-16,-2 6 15,-2 2-15,-9 3 16,-2 0-16,-16-16 16,5 8-16,-2 3 15,-5 3-15,-12 26 16,-4-11-16,-7 1 0,-5-7 15,-4-5 1,0-15-16,15-2 0,16-7 16</inkml:trace>
  <inkml:trace contextRef="#ctx0" brushRef="#br0" timeOffset="98859.1539">29452 12574 0,'0'0'0,"0"0"15,0 0-15,0 0 16,-44-39 0,27 31-16,8 9 0,-13-1 15,2 7-15,-13 32 16,10-1-16,6 7 16,6 3-16,7-2 15,4-9-15,5-8 16,-2-22-16,5 7 15,5-5-15,3-1 16,4-7-16,24-12 16,-10-7-16,-1-6 15,-5-3-15,-5-2 16,-5 0-16,-14 22 16,6-12-16,-1-1 0,-2-1 15,1 2 1,-4 8-16,-2 5 0,-1 1 15,3-7 1,-3 13-16,0 1 0,2 4 16,3-3-16,1 8 15,1 6-15,4 5 16,1 0-16,17 19 16,-3-11-16,0-7 15,2-6-15,-24-15 16,0-1-16,-5-1 15</inkml:trace>
  <inkml:trace contextRef="#ctx0" brushRef="#br0" timeOffset="102606.6024">7237 15298 0,'0'0'0,"0"0"15,0 0-15,0 0 16,0 0-1,-43 57-15,36-36 16,-2 33-16,2-10 16,3 4-16,-11 60 15,2-51 1,0 1 0,4 2-16,-1 4 0,-16 71 15,9-68 1,-1 1-16,1-2 15,4-6-15,4-3 16,-1-5-16,3-6 16,-5-7-16,1-7 15,9-26-15,-6 9 16,1-3-16,-1-1 16,5-11-16,-4 6 15,4-10-15,1-2 16,-6-3-16,1-7 15,1-6-15,-2-29 16,1 7-16,1 0 0,0 1 16,2 4-16,-1 3 15,0 5-15,0-1 16,5 26-16,-1-11 16,-1 1-16,1 9 15,1 7-15,0 0 16,0 0-16,0-6 15,0 2-15,1-3 16,-1 10-16,1 4 16,2-1-16,3 9 15,0 6-15,11 26 16,-8-8-16,1 0 16,0 1-16,-4 1 15,-4-1-15,2-1 16,0-4-16,-1-29 15,1 12-15,2-4 16,2-3-16,-3-11 16,4 3-16,2-7 15,1-9-15,12-36 16,-2 2-16,0-8 16,4 0-16,5-5 15,-3-2-15,7 0 16,1 2-16,3 4 0,-22 29 15,-17 27-15</inkml:trace>
  <inkml:trace contextRef="#ctx0" brushRef="#br0" timeOffset="103939.2815">8526 14712 0,'0'0'15,"0"0"-15,0 0 16,0 0-16,-99 16 16,61-17-1,-1 1-15,6-2 16,4 4-16,22-4 16,-10 4-16,0 0 0,-3 0 15,-1 1-15,-1 1 16,-1 1-16,2 2 15,-1-1-15,1 1 16,13-4-16,-12 5 16,14-4-16,-13 6 15,16-7-15,-12 7 16,13-5-16,-11 9 16,4 1-16,2-1 15,1 3-15,1 3 16,-1 3-16,1 5 15,-3 25-15,1-8 16,1-1-16,0 2 0,-2-1 16,-1-1-16,1 3 15,0 0-15,1 0 16,-2 0-16,2 0 16,0-2-16,3-1 15,3-5-15,-2-2 16,0-1-16,2-29 15,-3 15-15,3-2 16,0 2-16,1-1 16,3-2-16,1-2 15,0-6-15,-1-11 16,-1-2-16,0-3 16,3 8-16,-5-3 0</inkml:trace>
  <inkml:trace contextRef="#ctx0" brushRef="#br0" timeOffset="104235.858">7988 15278 0,'0'0'0,"0"0"0,0 0 16,0 0-16,0 0 16,0 0-16,0 0 15,0 0-15,0 0 16,124 4-16,-76-14 16,2-3-16,0-1 15,2-1-15,1 1 16,2-3-16,-28 9 0,-27 8 15</inkml:trace>
  <inkml:trace contextRef="#ctx0" brushRef="#br0" timeOffset="113052.8739">13962 13993 0,'-92'15'0,"64"-11"16,13-4-16,18 0 15,-27 1-15,3 1 16,-3-2-16,0 2 15,-2 1-15,2-2 16,2 2-16,-26 1 16,26 0-1,1-2-15,-1 1 0,0-1 16,4 2-16,9 1 16,-11 3-1,2 3-15,4 3 0,1 3 16,2 3-16,1 3 15,1 3-15,-4 27 16,4-10-16,-1 3 16,4 0-16,1 0 15,1 1-15,-1 4 16,-1 0-16,2 2 16,0-2-16,0 2 15,0 2-15,-2 1 16,1-1-16,-2-2 15,1-2-15,1-4 16,4-3-16,1-3 0,1-1 16,0-6-1,4-5-15,-4-23 0,3 7 16,-2-8-16,-2-5 16</inkml:trace>
  <inkml:trace contextRef="#ctx0" brushRef="#br0" timeOffset="113343.6434">13433 14849 0,'0'0'16,"0"0"-16,0 0 15,0 0-15,0 0 0,0 0 16,0 0 0,0 0-16,0 0 0,86-24 15,-43 12 1,2-1-16,0 1 0,3 2 16,0 2-16,1 0 15,-4-2-15,-22 5 16,-23 5-16</inkml:trace>
  <inkml:trace contextRef="#ctx0" brushRef="#br0" timeOffset="113603.7431">14273 14561 0,'0'0'0,"0"0"16,0 0-16,0 0 15,0 0-15,0 0 16,73 28 0,-26-20-16,-7-2 15,-5-1-15,-4-1 16,-25-4-16,-6 0 15,0 0-15</inkml:trace>
  <inkml:trace contextRef="#ctx0" brushRef="#br0" timeOffset="113815.7893">14349 14935 0,'0'0'0,"0"0"0,0 0 16,0 0-1,0 0-15,0 0 0,115-24 16,-75 10 0,-18 7-16,-22 7 15</inkml:trace>
  <inkml:trace contextRef="#ctx0" brushRef="#br0" timeOffset="114460.0448">15085 14874 0,'0'0'0,"0"0"16,0 0-1,0 0-15,0 0 0,0 0 16,30-48-16,-19 7 16,3-6-16,0-6 15,2-5-15,2 1 16,2 3-16,-2 4 15,3 6 1,4 6 0,3 7-16,-1 7 15,-4 13-15,-1 13 16,-16-2-16,8 7 16,15 24-16,-9 2 15,-2 4-15,-2 3 16,-3 0-16,-3 0 15,3-3-15,-1-1 16,0-5-16,-1-2 0,-9-22 16,4 10-16,-1-1 15,-3-9-15,2 6 16,-2 2-16,0-3 16,-6-8-16,0 7 15,-2-8-15,-7 7 16,2-10-16,-9 7 15,-5-4-15,-1-3 16,-26 1-16,12 0 16,-2 2-16,2-1 31,-5 6-31,0 4 16,2 0-16,15-4 15,28-8-15,0 0 16</inkml:trace>
  <inkml:trace contextRef="#ctx0" brushRef="#br0" timeOffset="114776.0217">16038 14306 0,'3'54'16,"-3"28"-16,-2-9 16,0 17-16,-4 3 15,-3-1-15,-4 0 16,1-1-1,1-1-15,1-12 0,1-19 16,5-27-16,4-37 16,0 5-16,0 0 15</inkml:trace>
  <inkml:trace contextRef="#ctx0" brushRef="#br0" timeOffset="115214.9144">16095 14437 0,'0'0'0,"0"0"15,-5-80 1,12 50-16,3-8 16,10 2-16,2 1 15,8 3-15,1 3 16,16 1 15,11 4-31,9 9 16,-5 8-16,-17 8 15,-5 12-15,-11 11 16,-9 11-16,-8-2 16,-9 6-16,-9 6 15,-9 4-15,-9-1 16,-4 2-16,-8-1 15,-3-7-15,-8-7 16,2-2 0,-13 1-16,0-4 15,-2-6-15,13-12 16,8-6-16,31-5 16,-8-7-16,3-3 0,5-4 15,4 6-15,4 7 16</inkml:trace>
  <inkml:trace contextRef="#ctx0" brushRef="#br0" timeOffset="115611.9564">17344 14287 0,'0'0'15,"0"0"-15,0 0 16,0 0 0,-73 77-1,37-24-15,-2 17 16,3-5 0,3-9-16,2-15 15,4-12-15,7-15 16,15-12-16,-6-2 15,10 0-15,0 0 0</inkml:trace>
  <inkml:trace contextRef="#ctx0" brushRef="#br0" timeOffset="115788.596">17055 14440 0,'0'0'16,"0"0"-16,0 0 0,0 0 15,0 0 1,0 0-16,0 0 0,0 0 15,0 0-15,45 66 16,-17-17 0,7 9-16,7 3 15,-22-29-15,-20-32 16</inkml:trace>
  <inkml:trace contextRef="#ctx0" brushRef="#br0" timeOffset="117648.644">12769 15007 0,'0'0'0,"0"0"15,0 0 1,0 0-16,0 0 0,-21-52 16,19 30-16,4-29 15,2 7-15,4 0 16,2-1-16,1 3 15,1 2-15,3 0 16,-3 3-16,4 5 16,-2 4-16,-11 20 15,7-9-15,0 1 16,0 0-16,-1 1 16,0 1-16,-2 1 15,-2 11-15,6-8 0,-7 9 16,0 2-1,10-3-15,-8 6 16,7 1-16,-2 3 0,-1 4 16,0 4-1,-1-1-15,1 3 0,1 2 16,-2-1-16,2 1 16,-3 1-16,1 0 15,0 2-15,1 0 16,-1 2-16,-1-2 15,1 4-15,-3-3 16,0 2-16,0-2 16,-1 0-16,2-1 15,-2 0-15,-1-2 16,0-2-16,-1-2 16,0-2-16,0-1 15,-2-10-15,1 7 16,-2-7-16,1 5 15,-1-7-15,0-2 16,-1 1-16,0 0 0,-2-1 16,-1 1-16,-4 7 15,1-6-15,-9 5 16,8-7-16,-13 4 16,-3-3-16,2-1 15,-1 0-15,-26-3 16,11 1-16,0 0 15,2 2-15,2-1 16,4-2-16,-1-6 16,15 6-16,16 3 15</inkml:trace>
  <inkml:trace contextRef="#ctx0" brushRef="#br0" timeOffset="124486.8616">17894 14780 0,'0'0'0,"0"0"16,-8-87-16,15 28 16,4-14-16,6-13 15,6-5-15,4-4 16,1-2 0,4 4-16,2 2 0,-1 11 15,-1 5-15,-2 12 16,22-35-1,-29 65-15,-2 7 16,-15 22-16,7-5 16,2 4-16,-6 7 15,9 2-15,0 7 16,9 27-16,-7 1 16,-4 5-16,-4 3 15,-5 6-15,-4 2 16,1 4-16,-3 4 0,-2 3 15,-3 3 1,-1 2-16,-2 0 16,1-1-16,0-5 0,4-5 15,0-7-15,0-7 16,3-11-16,2-6 16,-3-24-16,3 8 15,0-5-15,2-7 16,-3-5-16,5-1 15,-4 4-15,-3 1 16</inkml:trace>
  <inkml:trace contextRef="#ctx0" brushRef="#br0" timeOffset="124715.99">18200 14211 0,'0'0'15,"0"0"-15,0 0 16,0 0 0,0 0-16,64 42 15,-15-37-15,-25-2 16,-24-3-16</inkml:trace>
  <inkml:trace contextRef="#ctx0" brushRef="#br0" timeOffset="125830.5643">18180 14152 0,'3'5'0,"-3"-5"16,0 0-16,0 0 15,0 0-15,0 0 0,0 0 16,0 0 0,0 0-16,0 0 0,0 0 15,0 0-15,0 0 16,0 0-16,0 0 15,0 0-15,0 0 16,-43-29-16,45 32 16,4 0-16,0 0 15,33 4-15,0-6 16,11-7-16,6-5 16,10-6-16,-34 8 15,-32 9-15</inkml:trace>
  <inkml:trace contextRef="#ctx0" brushRef="#br0" timeOffset="130876.0313">2467 16632 0,'0'0'15,"0"0"-15,0 0 16,0 0-16,0 0 16,0 0-16,0 0 15,0 0-15,0 0 16,0 0-1,0 0 1,0 0-16,0 0 16,0 0-16,0 0 15,24 37-15,-2-31 16,-1 0-16,3 0 16,2 1-16,67 11 15,-51-12-15,1 0 16,-4 0-1,2 0-15,3-3 0,1 1 16,4 0-16,1 1 16,-1 0-16,3 0 15,2-2-15,2-1 16,2-2-16,2 0 16,3-2-16,5 2 15,-2 2-15,2-2 16,3 2-16,0-1 15,1 1-15,2-2 16,1 1-16,2-2 16,0-1-16,3-1 15,0-2-15,0 1 16,0-1-16,-1-1 16,3 2-16,2 0 15,1 1-15,-1 1 16,2-2-16,-1 3 0,3-2 15,-1-1-15,1 1 16,3-1-16,-2 1 16,3-2-16,-1 1 15,2 0-15,1 1 16,-3 1-16,3 0 16,-1 0-16,2 2 15,-4 0-15,4 0 16,0 2-16,2-2 15,-1-1-15,0 0 16,0 0-16,0 0 16,1 0-16,0 0 15,0-1-15,0 0 16,0-1-16,0 0 16,-2 2-16,1 0 15,-1 1-15,0 2 16,-3 1-16,0 3 0,1-1 15,-5 1-15,1-5 16,-4 1-16,1-1 16,-3-1-16,3-3 15,0-2-15,-3-4 16,-3 0-16,0-2 16,-3 1-16,-2-2 15,-5 0-15,3 1 16,3 1-16,-3 1 15,-1 0-15,0-1 16,-2-2-16,-1-1 16,-1-1-16,-3 1 15,-2-2-15,-4 2 16,-1 1-16,-5 2 16,0-2-16,-3 1 15,-1-2-15,-1 0 16,-3-1-16,-4-2 15,-4-2-15,-4 0 16,-3 1-16,-3 4 16,-4-2-16,-17 11 15,6-4-15,-1-2 0,0 0 16,-3-2 0,-2-1-16,-5 8 0,0-10 15,-3 1-15,-4-1 16,-4 1-16,-5-1 15,-3 2-15,-3 0 16,-1 0-16,-2 1 16,-21-11-16,9 6 15,-2 0-15,1 0 16,1-2-16,1 1 16,-3-3-16,-3 1 15,1 0-15,-2 1 16,-5 0-16,2 1 15,-3 1-15,0 0 16,-4 1-16,-5 1 16,-1 2-16,-1 1 15,1 1-15,0 1 16,-5 2-16,-3 1 0,-2 0 16,1-2-16,3 0 15,-3 0-15,-3 1 16,-2-3-16,0 0 15,0-1-15,-6 4 16,0-1-16,-2 0 16,3 0-16,1-1 15,-2-1-15,-2-1 16,0-1-16,-4 2 16,3 0-16,-2 0 15,5 0-15,-6 2 16,2 0-16,-3 2 15,5 4-15,-4 0 16,-1 1-16,-1-1 16,-1-1-16,2-1 15,0 3-15,-1-2 16,0 2-16,2-2 16,-2 1-16,0-1 0,3 2 15,-1 2 1,1 0-16,0 2 0,-1 0 15,0 2-15,2-1 16,0 1-16,2 3 16,0-1-16,-1 1 15,0 0-15,-2 1 16,0 2-16,-1 0 16,0 2-16,3 0 15,2 0-15,2-1 16,-4 0-16,0 0 15,3 1-15,1-3 16,0 2-16,-2 1 16,2 1-16,1-1 15,2-1-15,0-1 16,2 1-16,1-1 16,1 0-16,0-3 0,-1 3 15,3 0-15,1 3 16,2 2-16,1 1 15,0 0 1,4 1-16,1 1 0,1-2 16,0 2-16,0 1 15,2 1-15,1 3 16,-3 4-16,4 3 16,-2 4-16,4-1 15,1 0-15,2-2 16,2-1-16,-1 2 15,2 0-15,2 2 16,5-2-16,-1 0 16,0 1-16,1 2 15,2 1-15,1 2 16,0 2-16,5-3 0,2-2 16,6-3-16,3-3 15,8 0-15,10-22 16,-1 12-16,3 1 15,8-1-15,-5-10 16,-3-9-16</inkml:trace>
  <inkml:trace contextRef="#ctx0" brushRef="#br0" timeOffset="131832.8379">13812 17909 0,'26'-16'0,"39"-23"16,-36 16-1,-10 1-15,-25-12 16,9 21 0,19-2-16,-11 2 15,-9 9-15,7-1 16,-8-1-16,1 1 16,7-6-16,-7 8 15,3-6-15,-5 7 16,0 2-16,0-2 15,0 2-15,1 1 16,1 1-16,0 2 16,4 0-16,2 5 15,0 5-15,1 5 16,-2 3-16,4 1 0,-2-1 16,13 23-1,-11-13-15,-2 2 0,-1-6 16,-6-19-1,2 8-15,-1-1 0,-1 3 16,-1 0-16,-2-1 16,-1-3-16,-1-3 15,1-8-15,-2 2 16,1-9-16,-1 0 16,-3 1-16,3-3 15,-7-4-15,-1-2 16,2-2-16,1 0 15,-3-1-15,2 1 16,2-3-16,-1 2 16,2 1-16,0 0 15,3 7-15,4 6 16,0 0-16,-1-6 16,1 6-16,0 0 15,0 0-15,-2-4 16,-3-6-16,6 10 15,0-1-15,1 3 16,0 1-16,2 2 16,0-2-16,-2 1 15,6 3-15,-4-3 16,9 3-16,-6-9 16,27-12-16,-17 9 15,-9 4-15,-8 1 0,0 0 16</inkml:trace>
  <inkml:trace contextRef="#ctx0" brushRef="#br0" timeOffset="136748.1212">19122 14585 0,'0'0'0,"0"0"16,0 0-16,0 0 15,0 0-15,0 0 16,0 0-16,0 0 16,0 0-16,0 0 15,0 0-15,0 0 16,116-21 0,-91 19-16,26 1 15,-36 1-15,10 0 16,0 2-16,0-2 15,-3 0-15,-1 3 16,-21-3-16,0 0 0</inkml:trace>
  <inkml:trace contextRef="#ctx0" brushRef="#br0" timeOffset="136960.6634">19185 14796 0,'0'0'16,"0"0"-16,0 0 16,51 11-16,76 2 15,-127-13 1</inkml:trace>
  <inkml:trace contextRef="#ctx0" brushRef="#br0" timeOffset="138868.5056">20814 14119 0,'0'0'0,"0"0"16,0 0-16,0 0 15,0 0-15,0 0 16,0 0-16,0 0 16,-34 60-1,32-41-15,2 3 16,0 1-16,-2 5 0,0 0 16,-3-2-16,0-1 15,-2-4-15,-3-3 16,-2-3-16,5-13 15,-8 5-15,-5-5 16,-1-5-16,2-3 16,-1-1-16,-1-3 15,2 2-15,1-2 16,4 1-16,8 5 16,-9-5-16,12 7 15,-9-5-15,10 7 0,2 0 16,0 1-1,2 1-15,2 1 16,0 1-16,-2 3 16,4 7-16,21 27 0,-4-2 15,3 3-15,0 3 16,0 4-16,-3 5 16,-1 4-16,-1 1 15,1 0-15,2-3 16,-1-7-1,2-7-15,-11-22 16,-14-20-16</inkml:trace>
  <inkml:trace contextRef="#ctx0" brushRef="#br0" timeOffset="139245.3959">21350 14755 0,'0'0'16,"0"0"-16,0 0 15,0 0-15,0 0 16,0 0-16,0 0 15,0 0-15,0 0 16,0 0-16,0 0 16,0 0-16,0 0 15,0 0-15,0 0 16,0 0-16,0 0 16,0 0-16,-5-56 15,13 57-15,13 0 0,-1 8 16,7 29-1,-15-21-15,-12-17 16</inkml:trace>
  <inkml:trace contextRef="#ctx0" brushRef="#br0" timeOffset="139614.4116">22026 14633 0,'0'0'0,"0"0"16,0 0-16,25 72 15,-25-48-15,-3-1 16,-3-2-16,-4-3 15,-2-3-15,1-7 16,5-10-16,-6 1 16,4-8-16,3-8 15,6-5-15,12-28 16,1 11-16,3 3 16,6 6-16,0 8 15,-20 19-15,11-3 16,17 12-16,-10 21 15,-10-16-15,-11-11 16</inkml:trace>
  <inkml:trace contextRef="#ctx0" brushRef="#br0" timeOffset="141240.4021">21811 15525 0,'0'0'0,"0"0"15,0 0-15,-28 63 16,24-15-16,2 6 16,2 10-16,0 5 15,0 3-15,1 3 16,0-1-16,-2-1 16,0-5-16,-1-6 0,-2-7 15,2-9-15,1-12 16,2-27-16,-1 4 15,0-7-15,0-4 16</inkml:trace>
  <inkml:trace contextRef="#ctx0" brushRef="#br0" timeOffset="141614.636">21792 15797 0,'0'0'15,"5"-76"-15,1 40 16,2 7-16,6-10 16,2 2-16,6 1 15,5 7-15,1 7 16,4 8-16,-1 4 0,0 7 16,-3 4-1,-5 5-15,-16-4 0,6 2 16,-1 3-16,1 3 15,-3 4 1,-4 4-16,-7 29 0,-10-5 16,-7 2-16,-6-4 15,-7-1-15,0-8 16,-2-2-16,2-6 16,1-4-16,24-15 15,-7 6-15,3 0 16,5-1-1,5-9-15,0 0 16</inkml:trace>
  <inkml:trace contextRef="#ctx0" brushRef="#br0" timeOffset="142141.3915">22525 15952 0,'0'0'15,"0"0"-15,0 0 16,0 0-16,0 0 16,0 0-16,-90-14 15,70 20-15,-18 23 16,11 3-16,4 5 15,6 4 1,13 8 0,9-1-16,8-3 15,2-20-15,5-8 16,-15-13-16,3-5 16,12-4-16,12-25 15,-7-3-15,-4-8 16,-1-4-16,-1-3 0,-3-1 15,-1 1-15,-3 3 16,-1 8 0,0 7-16,-7 25 15,3-8-15,2 5 16,-3 8-16,5 1 16,11 28-1,-3 6-15,2 11 16,-3-2-16,-1 1 15,0-6-15,3-7 16,1-10-16,4-11 16,-13-6-16,-12-5 0</inkml:trace>
  <inkml:trace contextRef="#ctx0" brushRef="#br0" timeOffset="142492.0366">23623 14831 0,'0'0'16,"-45"63"-16,9 13 15,15-25 1,-1 5-16,1 3 0,4-1 16,-1-5-16,6-9 15,1-8 1,6-10-16,4-22 0,-3 2 15,4-6-15,0 0 16</inkml:trace>
  <inkml:trace contextRef="#ctx0" brushRef="#br0" timeOffset="142748.4676">23405 14877 0,'0'0'0,"0"0"16,0 0-16,0 0 16,0 0-16,0 0 15,0 0-15,0 0 16,36 52-16,-6-22 0,4 4 16,4 2-16,2 0 15,2 1-15,8 0 16,-1 0-16,1-8 15,-25-13-15,-25-16 16</inkml:trace>
  <inkml:trace contextRef="#ctx0" brushRef="#br0" timeOffset="144683.3347">19236 4897 0,'-118'-44'16,"34"15"0,-58-31-1,97 36 1,-2 3 0,-42-25-16,45 21 15,1-4-15,2-1 16,2 0-16,0-4 15,3 1-15,0-2 16,1-1-16,1-2 16,0 1-16,4-3 15,1-1-15,3-1 16,4-1-16,0-3 16,5-1-16,3-2 15,5 0-15,1-1 16,4-1-16,4 1 15,1-2-15,8-2 16,4 0-16,11-3 16,3 0-16,6-2 15,5 1-15,6 0 16,3 4-16,5 1 0,1 2 16,6 2-16,-2 1 15,3 7-15,1 0 16,3 1-16,1 2 15,2 6-15,3 4 16,0 4-16,5-1 16,1 2-16,0 3 15,0 3-15,-1 2 16,1 1-16,-4 2 16,4 3-16,-4 4 15,0 2-15,-4 3 16,0 3-16,-2 1 15,1 4-15,-1 4 16,-2-2-16,0 1 16,-3 4-16,1 1 15,-1 3-15,-3 3 16,-3-1-16,-2 4 0,-3 4 16,0 1-16,-7 3 15,0-1-15,-6 4 16,-2 0-16,-3 3 15,-1-3-15,-3 2 16,-2 0-16,0-1 16,-5 1-16,1 1 15,-4 1-15,-3 0 16,-2 0-16,-1-3 16,-2 1-16,-3 2 15,-4 2-15,-4-1 16,-2 0-16,-1-1 15,-3-1-15,-3-3 16,-4-1-16,-1 0 16,-4 1-16,-1 2 15,-6-2-15,-2 0 16,-1 0-16,-1 3 16,-4 2-16,-6-5 0,1 3 15,-2 0 1,-2 1-16,-5-2 0,0-2 15,-4 1-15,-1-1 16,-4 0-16,-1-1 16,-5 1-1,-17 7-15,-17-1 16,50-20-16,47-22 16</inkml:trace>
  <inkml:trace contextRef="#ctx0" brushRef="#br0" timeOffset="148480.972">25002 14272 0,'0'0'15,"0"0"1,0 0-16,0 0 16,0 0-16,-59 44 15,43-30-15,3 0 16,-1 0-16,-2 2 15,-2-1-15,1-1 16,-3 0-16,1-2 16,-2-2-16,0-3 15,1-3-15,10-5 16,-12 1-16,12-2 16,-15-1-16,17-1 15,-17-2-15,4-4 16,3 2-16,4-2 15,1 1-15,9 4 0,-4-1 16,8 6-16,0 0 16,0 0-16,0 0 15,-4-4-15,3 2 16,-7-5-16,11 11 16,2 1-16,0 2 15,6 5-15,3 6 16,2 3-16,14 22 15,-10-7-15,0 4 16,-1 0-16,0 2 16,-3 0-16,1 3 15,0 2-15,-1 0 16,-1 0-16,-1-2 16,1 0-16,3-3 15,0-4-15,3-10 16,0-10-16,-11-8 0,-10-10 15</inkml:trace>
  <inkml:trace contextRef="#ctx0" brushRef="#br0" timeOffset="148870.0703">25429 15006 0,'0'0'16,"0"0"-16,-19 55 15,11-43-15,5-8 16,-8 7-1,6-10-15,-8 4 0,8-9 16,-9 0-16,2-5 16,2-5-16,4-4 15,3-1-15,2-2 16,4-1-16,3 0 16,3 2-16,0 3 15,4 4-15,1 3 16,-6 9-16,11 1 15,-3 4-15,-6-1 16,-10-3-16</inkml:trace>
  <inkml:trace contextRef="#ctx0" brushRef="#br0" timeOffset="149452.3556">26401 14671 0,'0'0'16,"0"0"-16,0 0 16,0 0-16,0 0 15,0 0-15,-64 43 16,48-27-16,-15 20 15,6-4-15,0 0 16,2 2-16,1-3 16,3 0-16,-1-2 15,3-2-15,15-22 16,-8 10-16,3-4 0,2-2 16,5-9-16,0 0 15</inkml:trace>
  <inkml:trace contextRef="#ctx0" brushRef="#br0" timeOffset="149739.7923">26248 14558 0,'0'0'0,"0"0"0,0 0 15,0 0-15,0 0 16,0 0-16,0 0 16,21 92-16,-10-53 15,1 2-15,1 0 0,5 1 16,-4-1-16,5-1 16,-1-2-16,5 0 15,-1 0-15,2-7 16,-2-5-16,2-10 15,-13-8-15,-11-8 16</inkml:trace>
  <inkml:trace contextRef="#ctx0" brushRef="#br0" timeOffset="150127.9664">26796 14214 0,'0'0'0,"0"0"15,32 72-15,-17-34 16,2 5-16,-1 1 16,-1 5-16,0 3 15,-1 6-15,1 2 16,-3 0-16,16 69 16,-16-62-1,2-3-15,2-4 16,3-6-16,-1-12 15,0-14-15,0-13 0,-18-15 16,0 0 0</inkml:trace>
  <inkml:trace contextRef="#ctx0" brushRef="#br0" timeOffset="150483.4583">27496 14860 0,'0'0'15,"0"0"-15,0 0 16,0 0-16,0 0 16,0 0-16,0 0 15,0 0-15,0 0 16,0 0-16,-39-55 15,41 31-15,3 1 16,3-1-16,1 2 0,5 3 16,1 3-16,0 3 15,-7 10-15,10-4 16,-12 9-16,11-2 16,-4 5-16,-3 5 15,-5 4-15,-3 2 16,-3-1-16,1-15 15,0 0-15</inkml:trace>
  <inkml:trace contextRef="#ctx0" brushRef="#br0" timeOffset="150879.3592">27005 13786 0,'0'0'15,"0"0"-15,0 0 16,0 0-16,0 0 16,0 0-16,0 0 15,0 0-15,94 17 16,-52-7-16,5-1 0,2-1 15,3-1 1,0-1-16,-26-3 0,-26-3 16</inkml:trace>
  <inkml:trace contextRef="#ctx0" brushRef="#br0" timeOffset="151737.4896">28007 13275 0,'0'0'0,"0"0"15,0 0-15,0 0 16,0 0-16,0 0 16,-73 78-16,55-35 15,3 0-15,3-5 16,1-3-16,10-28 16,-1 12-16,3-2 0,1 1 15,4-1-15,5-2 16,3-5-16,4-2 15,1-6-15,4-3 16,1-2-16,0-4 16,2-1-16,-3-1 15,-1 1-15,-1 0 16,-21 8-16,0 0 16,6-1-16,8-4 15,-15 5-15,-2 1 16,-6 1-16,1-2 15,-32 7-15,5-3 16,-3-4-16,2-1 16,0-6-16,3-1 15,3-3-15,4-3 16,20 11-16,-10-6 16,1-2-16,1-1 15,0 0-15,0 0 16,10 8-16,-4-4 0,8 8 15,0 0-15,-2-3 16,2 1-16,2 4 16,1 2-16,2 1 15,1 2-15,17 28 16,-3 1-16,2 8 16,1 5-16,-1 5 15,2 5-15,1 5 16,6 6-16,2 2 15,-17-36-15,-16-36 16</inkml:trace>
  <inkml:trace contextRef="#ctx0" brushRef="#br0" timeOffset="158700.5332">28554 14719 0,'0'0'15,"0"0"-15,0 0 16,0 0 0,0 0-16,98-16 15,-89 15-15,17-1 16,-17 3-16,17 1 16,-19 2-16,15 2 15,-6 6-15,-6 3 16,-5-1-16,-6 3 15,-4-3-15,-3-1 16,-3-2-16,5-9 16,-10 8-16,11-7 0,-14 8 15,13-7-15,-13 8 16,2 0-16,1 1 16,4-2-16,-1-1 15,6-5-15,-5 5 16,9-9-16,2 1 15,-8 4-15,11-6 16,2 0-16,1 0 16,2 4-16,8-1 15,4-2-15,31-1 16,-10 0-16,5 0 16,0-4-16,-22 3 0,-23 1 15</inkml:trace>
  <inkml:trace contextRef="#ctx0" brushRef="#br0" timeOffset="164736.7893">29795 14026 0,'0'0'0,"0"0"15,0 0-15,0 0 16,0 0-16,-79 53 16,52-22-16,-2 5 15,2 5-15,0 6 0,7-1 16,3-3-16,7 23 16,11-60-1,5 8-15,5-6 16,6-2-16,4-3 15,24-12-15,-9 0 16,-1-3-16,-25 10 16,9-6-16,-3 3 15,-9 2-15,-7 3 16,6-2-16,-5 2 16,-2 2-16,-4 2 15,0 1-15,-29 16 16,2-10-16,-1 0 15,1-4-15,1-3 16,0-4-16,1-3 16,23 2-16,-12-2 15,0-4-15,0-1 16,1 0-16,0-1 16,12 4-16,-8-6 0,11 8 15,-6-5-15,7 6 16,1 0-16,2 1 15,1 2-15,3 2 16,-4-3-16,6 8 16,4 7-16,17 27 15,-7-5-15,-2 10 16,-1 5-16,-5 5 16,0 3-16,-1 5 15,1 3-15,0-2 16,3-8-16,0-7 15,-7-27-15,-9-24 16</inkml:trace>
  <inkml:trace contextRef="#ctx0" brushRef="#br0" timeOffset="165313.9614">30253 14552 0,'0'0'0,"0"0"16,0 0-16,0 0 15,0 0-15,0 0 16,0 0-16,0 0 15,17 95-15,-8-53 16,4 7-16,-2 3 16,1-1-16,3-1 15,-2 0-15,2-2 16,-2-7-16,2-13 0,-8-13 16,-7-15-16</inkml:trace>
  <inkml:trace contextRef="#ctx0" brushRef="#br0" timeOffset="176164.4931">30578 14590 0,'0'0'16,"0"0"-16,0 0 31,0 0-15,-79 26-16,59-19 15,-2-1-15,3 4 16,-19 10-16,9 0 15,-2 5-15,2 5 0,2 4 16,4 1-16,1-2 16,1-3-16,16-26 15,1 1-15,4-5 16</inkml:trace>
  <inkml:trace contextRef="#ctx0" brushRef="#br0" timeOffset="176604.5373">31001 14181 0,'0'0'0,"0"0"15,0 0-15,0 0 16,0 0-16,0 0 15,-2 74 1,6-31-16,1 7 0,10 51 16,-4-48-1,1 3-15,-1 3 16,0-2-16,0-8 16,1-1-16,0-4 15,4-4-15,1-8 16,0-11-16,-9-11 0,-8-10 15</inkml:trace>
  <inkml:trace contextRef="#ctx0" brushRef="#br0" timeOffset="176979.9768">31568 14603 0,'0'0'0,"0"0"16,0 0-16,0 0 16,0 0-16,0 0 15,0 0-15,0 0 0,0 0 16,0 0-16,0 0 15,-49-37-15,53 19 16,0 0-16,2 0 16,1 3-16,3 1 15,1 3-15,-5 9 16,8-5-16,-9 7 16,7-1-16,-9 6 15,8 5-15,-2 6 16,-6 31-16,-2-27 15,-1-20-15</inkml:trace>
  <inkml:trace contextRef="#ctx0" brushRef="#br0" timeOffset="177340.0537">31181 13588 0,'0'0'16,"0"0"0,0 0-16,0 0 15,106-35-15,-21 30 16,-43 6 0,0 3-16,-5 0 15,-3-4-15,-17 0 16</inkml:trace>
  <inkml:trace contextRef="#ctx0" brushRef="#br0" timeOffset="177580.4664">31857 13141 0,'0'0'16,"0"0"-16,2 90 15,5-28-15,2 14 16,3 16-16,4 12 16,3 16-16,-2 0 15,-8-58-15,-9-62 16</inkml:trace>
  <inkml:trace contextRef="#ctx0" brushRef="#br0" timeOffset="178632.6088">28479 16461 0,'0'0'0,"0"0"0,0 0 16,0 0-16,0 0 15,0 0-15,0 0 16,0 0-16,0 0 16,83 21-16,-39-17 15,2-1-15,1 0 16,-4 0-16,-3-3 15,-7-2-15,-4-3 16,-16 1-16,-13 4 16</inkml:trace>
  <inkml:trace contextRef="#ctx0" brushRef="#br0" timeOffset="178868.4579">28666 16763 0,'0'0'0,"0"0"16,0 0-16,0 0 16,0 0-16,0 0 15,0 0-15,104 3 16,-59-2-16,4 0 15,2 1-15,-27-1 16,-24-1-16</inkml:trace>
  <inkml:trace contextRef="#ctx0" brushRef="#br0" timeOffset="179109.5485">29479 16364 0,'0'0'0,"0"0"16,0 0-16,0 0 15,0 0-15,0 0 16,-5 55-16,9-49 0,-4-6 15</inkml:trace>
  <inkml:trace contextRef="#ctx0" brushRef="#br0" timeOffset="179399.948">29803 16422 0,'-13'30'16,"-5"15"-16,5-7 15,-6 17-15,1 14 16,-2 6-16,1 11 16,-3 7-16,-3 8 15,1-1-15,2-7 16,3-10-16,8-16 15,4-15-15,7-18 16,6-18-16,-5-17 16,1 1-16,-2 0 15</inkml:trace>
  <inkml:trace contextRef="#ctx0" brushRef="#br0" timeOffset="180093.2133">30674 15723 0,'0'0'16,"0"0"-16,-48 40 0,29-14 16,-7 13-16,1 9 15,2 5-15,4 1 16,4-4-16,9-6 16,6-10-1,6-11-15,-4-20 0,9 5 16,-2-7-16,11-2 15,2-4-15,3-3 16,22-13-16,-34 15 16,11-4-16,-1 1 15,-3 1-15,-3 3 16,-12 4-16,8-2 16,-13 6-16,-3 2 15,2 2-15,-7 5 16,-31 17-16,1-9 15,-4-4-15,2-6 16,3-5-16,1-5 0,0-5 16,3-7-16,3-2 15,3-5-15,21 16 16,-7-9 0,-2-2-16,4 1 0,0 2 15,11 11-15,0 0 16,0 0-16,-5-5 15,-4-4-15,10 10 16,2 4-16,-1 0 16,20 31-16,-4 4 15,3 6-15,3 10 16,0 8-16,-2 5 16,0 5-16,2 3 15,1 0-15,0-6 16,-12-35-16,-13-36 0</inkml:trace>
  <inkml:trace contextRef="#ctx0" brushRef="#br0" timeOffset="180618.3225">31195 16993 0,'0'0'0,"0"0"16,0 0-16,0 0 16,11-78-16,-7 25 15,1-7-15,0-3 16,1 0-16,1 3 15,3 6-15,2 11 0,-1 7 16,3 9 0,-11 22-16,6-9 0,3 3 15,3 1-15,0 4 16,5 2-16,1 5 16,19 21-16,-9 7 15,1 11-15,-2 4 16,-2 2-16,-4-6 15,-1-3-15,-4-6 16,1-4-16,-15-21 16,7 6-16,3-2 15,3-3-15,1-4 16,21-17-16,-10-11 16,-1-12-16,0-14 15,-3-17-15,1-16 16,-1-22-16,2-9 15,-15 57-15,-13 58 16</inkml:trace>
  <inkml:trace contextRef="#ctx0" brushRef="#br0" timeOffset="181431.8809">31849 8296 0,'0'0'0,"0"0"16,0 0-1,0 0-15,-54 49 16,45-27-16,-3 28 16,8-35-16,0 12 15,4-3-15,3-2 16,0-5-16,4-5 16,-1-14-16,19-14 0,0-15 15,6-19-15,5-11 16,0-5-16,1-7 15,1-4-15,2-5 16,2 0-16,3-3 16,1-2-1,15-17-15,10-6 16,-35 55-16,-36 55 16</inkml:trace>
  <inkml:trace contextRef="#ctx0" brushRef="#br1" timeOffset="243627.9456">1806 7054 0,'0'0'16,"0"0"-16,0 0 16,0 0-16,0 0 15,0 0-15,0 0 16,0 0-16,0 0 15,0 0-15,0 0 16,0 0-16,0 0 16,0 0-1,32 71-15,-22-29 16,-1 0-16,1-2 0,-6-3 16,-4-30-16,1 12 15,1 1-15,-2-4 16,0 0-16,-2-12 15,1 8-15,1-11 16,0-2-16,0-2 16,0 3-16,3-29 15,3-8-15,5-11 16,4-6-16,5 0 16,-1 1-16,4 8 15,-3 9-15,-1 7 16,-13 23-16,5-9 15,1 5-15,-2 0 16,-3 9-16,6 1 16,12 23-16,-5 10 15,-5 11-15,-4 5 16,1 3-16,-6-3 16,-1-3-16,0-10 0,-1-7 15,-1-24-15,0 8 16,-2-9-16,-1-4 15,0 0-15,2 6 16,-2-6-16,1-6 16,2-22-16,3-9 15,7-8-15,1 2 16,2 7-16,-3 9 16,-10 21-16,6-9 15,-2 4-15,3 1 16,-1 0-16,-3 6 15,11-3-15,-8 10 16,11-1-16,0 7 16,0 6-16,-2 5 15,-5 4-15,7 25 16,-11-8-16,-5-2 0,-1-1 16,0-28-16,-3 10 15,0 2-15,0-2 16,3 0-16,4-5 15,19-10-15,-16-3 16,-10-2 0</inkml:trace>
  <inkml:trace contextRef="#ctx0" brushRef="#br1" timeOffset="243881.5527">2879 6992 0,'0'0'0,"0"0"0,0 0 16,0 0-16,112-9 16,-65 11-16,4 3 15,-2 2-15,-5 3 16,-11-2-16,-7 0 15,-23-6-15,7 2 16,-10-4 0</inkml:trace>
  <inkml:trace contextRef="#ctx0" brushRef="#br1" timeOffset="244069.7023">2928 7227 0,'0'0'16,"0"0"-16,0 0 16,0 0-16,125-9 15,-63 9-15,5 4 0,5 0 16,-4-1-16,-3-4 16,-33 1-16,-32 0 15</inkml:trace>
  <inkml:trace contextRef="#ctx0" brushRef="#br1" timeOffset="244626.3419">3924 7138 0,'0'0'0,"0"0"16,0 0-16,0 0 0,94 13 15,-44-8-15,14-3 16,-1-4-16,5-5 16,-5-4-16,-3-3 15,-6-3-15,-8-3 16,-8-3-16,-10-1 15,-5-1-15,-8-1 16,-13 22-16,-1-14 16,-13-19-16,-11 12 15,-4 3-15,-6 3 16,-8 7-16,-2 8 16,2 4-16,4 2 15,2 5-15,3 5 16,6 2-16,7 5 15,5 5-15,11-16 16,-14 40-16,8-6 16,-1 6-16,3 2 15,1 4-15,0-3 0,-5 2 16,-4-4-16,-4-1 16,3-6-16,0-4 15,2-7-15,11-26 16,-6 12-16,2-6 15,7-8-15,-1 0 16,1-3-16,0 0 16</inkml:trace>
  <inkml:trace contextRef="#ctx0" brushRef="#br1" timeOffset="245273.8038">5000 6848 0,'0'0'0,"0"0"16,8 71-16,-1-29 15,5 53 1,-5-45-16,2 0 16,0 1-16,-1-3 15,2-3-15,1-3 16,-1-2-16,3-5 16,0-7-16,-10-20 15,4 9-15,4-4 16,1 2-16,2-4 15,-5-10-15,13 5 16,-3-8-16,21-20 16,-11-6-16,-9-6 0,2-6 15,-7 0-15,-1 1 16,-5 2-16,-5 0 16,-2 0-16,-1 1 15,-2 2-15,-2 1 16,2 25-16,-1-12 15,0 1-15,1-1 16,1 1-16,3 1 16,2 4-16,-2 10 15,7-8-15,-5 10 16,8-7-16,-5 9 16,10-1-16,3 2 15,2 5-15,21 10 16,-9-3-16,-3 4 15,-3 0-15,-21-13 16,9 9-16,-3 0 16,3 0-16,-10-7 0,-7-6 15</inkml:trace>
  <inkml:trace contextRef="#ctx0" brushRef="#br1" timeOffset="246789.1657">1566 8525 0,'0'0'0,"0"0"16,0 0-16,0 0 15,16 95-15,-9-55 16,-1 4-16,-2-2 16,1-2-16,-5-6 15,-2 3-15,2-32 16,-1 16-16,-1-3 16,2-1-16,-1-5 15,-1-10-15,1 5 16,1-13-16,1-2 0,14-76 15,-4 40 1,1-2-16,1 5 16,-2 9-16,0 8 15,-10 19-15,9-6 16,-1 2-16,1 2 16,-4 5-16,11-1 15,-11 6-15,14 2 16,9 32-16,-13 5 15,-2 7-15,-8-2 16,-3-7-16,-3-10 16,0-23-16,0 9 15,0-12-15,0-4 16,0 6-16,0-1 16,0 4-16,0-11 15,3-2-15,0-3 16,19-33-16,-5-5 15,5-6-15,1 3 16,0 11-16,0 10 0,-1 6 16,-18 17-16,12-5 15,-1 2-15,0 3 16,-6 4-16,10 1 16,0 5-16,-5 6 15,-2 4-15,-5 6 16,0 2-16,-6 2 15,1 1-15,-2-2 16,0-1-16,1-5 16,4-4-16,-1-15 15,-1 7-15,-3-7 16</inkml:trace>
  <inkml:trace contextRef="#ctx0" brushRef="#br1" timeOffset="247003.6773">2464 8685 0,'0'0'0,"0"0"16,97 26-16,-71-17 15,6 4-15,-3 0 16,-26-11-16,0 1 16,-3-3-16</inkml:trace>
  <inkml:trace contextRef="#ctx0" brushRef="#br1" timeOffset="247202.055">2422 8968 0,'0'0'16,"0"0"-16,132 8 15,-79-1-15,6 0 16,-3 2-16,-1-3 16,-6-5-16,-25 0 15,-24-1-15</inkml:trace>
  <inkml:trace contextRef="#ctx0" brushRef="#br1" timeOffset="247529.0813">3361 8459 0,'0'0'0,"0"0"0,0 0 15,20 93-15,-14-40 16,0 6-16,0 1 16,-4 2-16,4-1 15,0 102 1,-5-120-1,-1-6-15,2-4 16,-2-27-16,1 9 16,4-5-16,-1-9 15,-1 4-15,-3-5 0</inkml:trace>
  <inkml:trace contextRef="#ctx0" brushRef="#br1" timeOffset="247758.6321">3733 8894 0,'0'0'0,"0"0"15,0 0-15,0 0 16,24 69-16,-18-49 15,0 0-15,2-2 16,1-4-16,-3-14 16,0 7-16,-6-7 0</inkml:trace>
  <inkml:trace contextRef="#ctx0" brushRef="#br1" timeOffset="247952.7893">4006 8965 0,'0'0'15,"0"0"-15,0 0 16,35 60-16,-24-43 16,1-4-16,-4-10 15,2 4-15,-10-7 16</inkml:trace>
  <inkml:trace contextRef="#ctx0" brushRef="#br1" timeOffset="248141.0049">4334 9041 0,'0'0'16,"0"0"-16,0 0 15,32 48-15,-20-28 16,6 1-16,20 7 16,-21-15-16,-17-13 15</inkml:trace>
  <inkml:trace contextRef="#ctx0" brushRef="#br1" timeOffset="248485.0908">5261 8988 0,'0'0'16,"0"0"-16,-46 65 15,24-29-15,-4 2 16,-1 2-16,-5-2 16,3-2-16,4-5 15,8-6-15,11-19 16,-2 8-16,2-3 16,0-3-16,5-9 15,0-4-15,-4-4 16,2-36-16,3 2 15,3-6-15,-1 23 0,-2 26 16</inkml:trace>
  <inkml:trace contextRef="#ctx0" brushRef="#br1" timeOffset="248661.36">4972 8958 0,'0'0'0,"0"0"16,0 0-16,0 0 15,0 0-15,12 71 16,1-25-16,7 7 15,7 3-15,4 3 16,-3-2-16,-5 2 16,-3-6-16,-9-9 15,-4-21-15,-7-23 16</inkml:trace>
  <inkml:trace contextRef="#ctx0" brushRef="#br1" timeOffset="252985.564">5487 8551 0,'0'0'0,"0"0"16,0 0-16,0 0 15,0 0-15,55 70 0,-40-27 16,2 6-16,-7 8 16,0 2-1,-1 1-15,-3 2 0,1 0 16,-2-3-16,0-4 16,-3-5-16,1-2 15,-1-4-15,1-5 16,1-10-16,-2-26 15,-1 0-15,-1-3 16</inkml:trace>
  <inkml:trace contextRef="#ctx0" brushRef="#br1" timeOffset="253174.0284">5937 9262 0,'0'0'0,"0"0"0,0 0 15,19 56-15,-19-54 16,4 6-16,-4-8 16</inkml:trace>
  <inkml:trace contextRef="#ctx0" brushRef="#br1" timeOffset="253412.8844">5613 8410 0,'0'0'0,"0"0"15,0 0-15,0 0 16,118-2 0,-70 4-16,3-2 15,-5-5-15,-2-7 0,-21 7 16,-23 5-16</inkml:trace>
  <inkml:trace contextRef="#ctx0" brushRef="#br1" timeOffset="253814.2565">6271 8142 0,'0'0'0,"0"0"0,0 0 16,0 0-16,0 0 15,-37 91-15,34-79 16,-1 12-16,4 0 15,3-2-15,20 2 16,8-11-16,10-10 16,-1-10-16,-2-7 15,-1-7 1,2-4-16,-8-1 0,-7 2 16,-9 2-16,-11 19 15,2-9-15,-3 2 16,-3 10-16,1-4 15,0-3-15,-1 7 16,-2 2-16,-1 2 16,-8 26-16,-6 10 15,-4 16-15,-3 13 0,4 12 16,5 7 0,-2 1-16,9-44 0,8-45 15</inkml:trace>
  <inkml:trace contextRef="#ctx0" brushRef="#br1" timeOffset="255440.6005">6356 9174 0,'0'0'0,"0"0"0,0 0 15,0 0-15,0 0 16,0 0-16,0 0 15,0 0-15,112-6 16,-80 8-16,-1 0 16,0 2-16,-1 0 15,-24-4-15,9 1 16,-1 1-16,-10-2 16,5 1-16,-9-1 15,0 0-15</inkml:trace>
  <inkml:trace contextRef="#ctx0" brushRef="#br1" timeOffset="255616.5718">6359 9314 0,'0'0'0,"0"0"15,92 21-15,-39-8 16,0 2-16,6-3 15,-31-5-15,-28-7 16</inkml:trace>
  <inkml:trace contextRef="#ctx0" brushRef="#br1" timeOffset="257195.7882">6924 9027 0,'0'0'0,"0"0"15,0 0-15,0 0 0,0 0 16,0 0-16,0 0 16,0 0-16,0 0 15,0 0-15,55 22 16,-52 27-16,-4 4 15,-2 3-15,-8-2 16,-3-2-16,-1 1 16,6-2-16,2-2 15,2-5-15,4-3 16,4-9-16,-3-28 16,3 10-16,-1-10 15,-2-4-15</inkml:trace>
  <inkml:trace contextRef="#ctx0" brushRef="#br1" timeOffset="257401.9346">7233 9430 0,'0'0'0,"0"0"0,0 0 15,0 0-15,0 0 16,0 0-16,0 0 16,-2 59-16,1-52 15,1-7-15</inkml:trace>
  <inkml:trace contextRef="#ctx0" brushRef="#br1" timeOffset="257648.4395">6984 8739 0,'0'0'0,"0"0"0,100 3 15,-58 7-15,4 0 16,-2 3-16,3-4 16,-9-6-16,-18-2 15,-20-1-15</inkml:trace>
  <inkml:trace contextRef="#ctx0" brushRef="#br1" timeOffset="258296.3243">7907 8480 0,'0'0'0,"0"0"15,0 0 1,-16 56-16,7-43 16,-5-1-16,-2-4 15,-3-5-15,-24-11 16,12-6-16,22 10 16,-9-9-16,4-3 15,2-3-15,3 0 16,2-1-16,0 2 15,4 3-15,0 1 16,3 14-16,0-3 16,-1-5-16,1 6 0,0 2 15,0 3 1,0 3-16,-2-2 0,0 6 16,-3 4-16,-1 1 15,-5-1-15,0-3 16,4-8-16,-10 4 15,11-7-15,-14 1 16,13-5-16,-15-2 16,17 2-16,-12-6 15,13 4-15,-11-6 16,14 8-16,-7-5 16,8 9-16,0 0 15,0 0-15,-1-3 16,0 3-16,1 3 15,-3-2-15,8 31 0,4 9 16,5 12-16,2 9 16,0 6-16,-4 5 15,-5-2-15,-2-34 16,-5-37 0</inkml:trace>
  <inkml:trace contextRef="#ctx0" brushRef="#br1" timeOffset="259593.7516">8121 9011 0,'0'0'16,"0"0"0,0 0-16,0 0 15,0 0-15,0 0 0,28 77 16,-22-23-16,-4 11 15,-6 6-15,-2 0 16,-1-2-16,-6-3 16,2-6-16,0-10 15,4-8-15,1-10 16,4-26-16,2 7 16,2-6-16,1-10 0,20-21 15,-3-7-15,13-8 16,-15 17-16,-18 22 15</inkml:trace>
  <inkml:trace contextRef="#ctx0" brushRef="#br1" timeOffset="260746.4176">8462 9226 0,'0'0'0,"0"0"16,0 0-16,0 0 15,0 0-15,0 0 16,0 0-16,0 0 15,65 45-15,-82-12 16,-14-4-16,-13-7 16,-4-7-16,3-10 15,-2-3-15,1-7 16,6 0 0,7 0-16,11 0 0,22 5 15,0 0-15,7 3 16,-12-4-16,3 1 15,3 2-15,4 3 0,13 18 16,13 2-16,8 7 16,1 2-16,4 2 15,4-2-15,3 0 16,-8-7-16,0-6 16,2-11-16,-2-9 15,2-7-15,-8-8 16,0-5-16,5-6 15,-4-7-15,-2-3 16,-8-5-16,-5 4 16,-6 1-16,0 2 15,-2 2-15,2 2 16,-15 23-16,6-12 0,-1-2 16,-1-1-1,-6-2-15,-5 1 0,-5 1 16,-5 4-16,-6 6 15,-22 11-15,2 10 16,-1 7-16,3 3 16,10 3-16,14 4 15,9-2-15,6-19 16,3 14-16,26 18 16,6-16-16,5-4 15,-3-3-15,0-7 16,-1-6-16,3-6 15,-4-9-15,-5-6 16,-8-7-16,-5-3 16,-7-3-16,-5 1 15,-5 23-15,1-12 16,-1 0-16,-2 0 16,-1 2-16,1 2 15,0 13-15,-2-8 16,2 12-16,1 2 15,-5 0-15,3 9 16,0 37-16,3-4 0,3 7 16,5 4-1,0 5-15,0-1 16,2 2-16,-1 4 0,1 0 16,-1 0-16,-1-1 15,-5 2-15,-4-2 16,-1-5-16,-8-8 15,-5-4-15,-3-12 16,3-5-16,11-25 16,-10 6-16,-25-2 15,1-11-15,-3-8 16,6-5-16,6-8 16,1-6-16,0-7 15,4-1-15,1-4 16,6 0-16,9 2 15,7 2-15,12 3 16,12 2-16,9 5 0,3 2 16,5 9-16,5 6 15,8 6-15,3 5 16,0 2-16,2 3 16,-4 2-16,-6 2 15,0-2-15,-1-3 16,-5-5-16,-10-12 15,-9-11-15,-12 12 16,-11 10-16</inkml:trace>
  <inkml:trace contextRef="#ctx0" brushRef="#br1" timeOffset="274587.1526">2351 9924 0,'0'0'0,"0"0"0,0 0 15,0 0-15,0 0 16,0 0-16,61 79 15,-48-37-15,-6 7 16,-5 68 0,-7-61-16,-2-8 15,-1-13-15,6-28 16,-2 7-16,1-4 16,3-7-16,-3 1 15,3-5-15,0-3 16,1-2-16,1-5 15,-2-5-15,7-37 16,3 5-16,0 1 16,0 7-16,3 9 0,-8 27 15,5-9 1,1 6-16,-3 7 0,8 0 16,1 6-16,-2 8 15,3 30-15,-11-4 16,-4-4-16,-1-27 15,-2 11-15,0-5 16,-3-2-16,4-11 16,-1 5-16,2-8 15,-1-4-15,5 2 16,11-31-16,6-1 16,3-4-16,2-1 15,-5 2-15,0 9 16,-1 8-16,-16 18 15,7-5-15,1 4 16,-5 7-16,8 0 16,-1 7-16,-1 6 15,-4 32-15,-9-3 0,-8 4 16,-1 0 0,-6-3-16,4-11 0,0-9 15,9-22-15,-1-1 16,1-3-16</inkml:trace>
  <inkml:trace contextRef="#ctx0" brushRef="#br1" timeOffset="275222.0342">3338 10114 0,'0'0'0,"0"0"16,0 0-16,0 0 15,-67-36-15,34 39 0,-3 10 16,4 11-16,6 7 16,10 1-16,3 0 15,11-1-15,2-26 16,5 13-16,19 12 15,5-17-15,6-4 16,-3-6-16,1-8 16,-2-7-16,-1-5 15,-3-5-15,-5-4 16,-6-3-16,-13 24 16,5-12-16,-3 1 15,-2 1-15,-3 2 16,0 9-16,0-5 15,-2 10-15,2 2 16,-1 2-16,1 3 16,-3 34-16,4 1 15,-1 7-15,2 3 0,1 3 16,-2 4-16,1 4 16,-4 0-16,-2-1 15,-2 0-15,-5-4 16,-3-6-16,-4-9 15,-4-12-15,-7-10 16,-3-11-16,-4-8 16,3-10-16,-6-8 15,1-12-15,3-8 16,2-8-16,3-8 16,7-5-16,10-1 15,18 0-15,13 8 16,11 5-16,-15 22 15,-14 22-15</inkml:trace>
  <inkml:trace contextRef="#ctx0" brushRef="#br1" timeOffset="275501.5493">3835 10308 0,'0'0'16,"0"0"-16,0 0 16,0 0-16,141 20 15,-99-11 1,-4 1-16,-4 1 15,-8-3-15,-23-8 16,7 4-16,-10-4 0,0 0 16</inkml:trace>
  <inkml:trace contextRef="#ctx0" brushRef="#br1" timeOffset="275673.3523">3798 10486 0,'0'0'0,"0"0"16,0 0-16,73 43 16,-32-25-16,1 0 15,3-6-15,-3-8 16,-19-1-16,-23-3 16</inkml:trace>
  <inkml:trace contextRef="#ctx0" brushRef="#br1" timeOffset="278421.661">4671 10272 0,'0'0'0,"0"0"16,0 0-16,41 76 0,-28-35 15,-5 9-15,-3 5 16,-7 4-16,-1-2 15,-7 51 1,6-19 0,4-53-16,0-31 15,3 11-15,4-9 16,-7-7-16,0 0 16</inkml:trace>
  <inkml:trace contextRef="#ctx0" brushRef="#br1" timeOffset="278609.8841">5069 10583 0,'0'0'0,"0"0"15,0 0-15,0 0 0,0 0 16,0 0-16,0 0 15,0 0-15</inkml:trace>
  <inkml:trace contextRef="#ctx0" brushRef="#br1" timeOffset="278820.9297">4638 10000 0,'0'0'0,"121"30"0,-73-15 16,13 7 0,3-4-16,-2-4 0,-30-7 15,-32-7-15</inkml:trace>
  <inkml:trace contextRef="#ctx0" brushRef="#br1" timeOffset="279235.8865">5655 9976 0,'0'0'0,"0"0"15,0 0-15,0 0 16,-7 80-16,-1-57 0,-19 9 16,-2-18-16,-3-12 15,2-9-15,6-8 16,19 11-1,-8-11-15,1-1 0,1 0 16,-1 1-16,-2 1 16,-2 7-16,8 10 15,-11-1-15,1 8 16,-10 32-16,11-1 16,3 7-16,11 2 15,18-1-15,19-4 16,12-9-16,11-11 15,6-12-15,-31-6 0,-32-7 16</inkml:trace>
  <inkml:trace contextRef="#ctx0" brushRef="#br1" timeOffset="279731.4036">6252 10589 0,'0'0'0,"0"0"15,0 0-15,-32 91 16,0-47-16,-11 3 15,-10-6-15,-5-5 16,0-7-16,1-9 16,17-9-16,12-11 0,23 0 15,-4-7-15,5-6 16,4-5-16,13-35 16,-3 2-16,3-2 15,6-1-15,2 7 16,1 11-16,-12 10 15,-9 22-15,0 1 16,3-4-16,-3 3 16,1 6-16,1 3 15,20 21-15,0 5 16,-3 9-16,-4 12 16,-4 5-16,4 2 15,4-3-15,-1-10 16,-1-13-16,-2-15 15,-16-18-15,0 0 0</inkml:trace>
  <inkml:trace contextRef="#ctx0" brushRef="#br1" timeOffset="280025.5013">6488 10344 0,'0'0'0,"13"72"16,-7-27-16,-2-3 15,2 16-15,-3 4 16,-3 1-16,-1-2 15,-1-1-15,0-5 16,-3-3-16,-1-10 16,-3-12-16,9-26 0,0 0 15,0-4-15</inkml:trace>
  <inkml:trace contextRef="#ctx0" brushRef="#br1" timeOffset="280239.4009">6757 10762 0,'0'0'0,"0"0"0,0 0 15,0 0-15,8 62 16,-6-42-16,-2-2 15,0-5-15,0-13 0,0 0 16</inkml:trace>
  <inkml:trace contextRef="#ctx0" brushRef="#br1" timeOffset="280452.8607">7127 10715 0,'110'10'15,"-68"2"-15,-10-2 16,12 1-16,-11 0 16,-11-2-16,-19-9 15,-1 1-15,-2-1 16</inkml:trace>
  <inkml:trace contextRef="#ctx0" brushRef="#br1" timeOffset="280653.8552">7213 10933 0,'0'0'16,"0"0"-16,108 35 15,-78-24-15,14 4 16,2 1-16,-2-3 16,-7-4-16,1-8 15,-20 0-15,-18-1 0</inkml:trace>
  <inkml:trace contextRef="#ctx0" brushRef="#br1" timeOffset="280961.3227">8033 10598 0,'0'0'0,"0"0"15,0 0-15,13 83 16,-8-35-16,2 7 16,-3 5-16,0 2 15,-6 0-15,-3-2 16,-3-3-16,-3-2 16,0-8-16,-1-5 0,4-11 15,7-27-15,0 0 16,1-4-16</inkml:trace>
  <inkml:trace contextRef="#ctx0" brushRef="#br1" timeOffset="281306.2615">8407 11133 0,'0'0'16,"0"0"-16,0 0 0,0 0 15,0 0 1,0 0-16,0 0 0,0 0 16,0 0-16,0 0 15,0 0-15,-50-24 16,42 7-16,4 4 15,10 11-15,1-5 16,3 11-16,5-2 16,5 7-16,-5 5 15,-1 1-15,-6-2 16,-8-14-16,0 1 16,0 0-16</inkml:trace>
  <inkml:trace contextRef="#ctx0" brushRef="#br1" timeOffset="281484.7147">8247 10556 0,'0'0'15,"99"21"-15,-57 0 0,-8-2 16,15 5-16,-4-2 15,-22-11-15,-23-11 16</inkml:trace>
  <inkml:trace contextRef="#ctx0" brushRef="#br1" timeOffset="281770.293">9122 10765 0,'0'0'0,"0"0"0,-53-68 16,16 43-16,2 7 16,3 9-16,1 9 15,-1 13-15,3 11 16,7 13-16,14 13 15,10 10-15,6 9 16,10 3-16,8-4 16,6-7-16,-16-30 15,-16-31-15</inkml:trace>
  <inkml:trace contextRef="#ctx0" brushRef="#br1" timeOffset="282062.0832">9547 10986 0,'0'0'0,"-7"74"15,0-26 1,-3 7-16,-2 4 16,-2 1-16,-1-4 15,0-3-15,4-4 16,5-10-16,1-8 16,3-15-16,2-16 0</inkml:trace>
  <inkml:trace contextRef="#ctx0" brushRef="#br1" timeOffset="282750.3155">9469 11010 0,'0'0'15,"0"0"-15,0 0 16,0 0-16,0 0 16,0 0-16,0 0 15,0 0-15,0 0 16,0 0-16,0 0 15,0 0-15,0 0 16,0 0-16,0 0 16,0 0-16,0 0 15,0 0-15,53-8 16,-26 51-16,-9-8 0,2 1 16,1 1-16,4 1 15,-1-5-15,1 0 16,1-2-16,-2-2 15,-3-3-15,-17-21 16,6 7-16,0 1 16,-5-9-16,-1-1 15,1-2-15,7 0 16,0-5-16,-1-8 16,11-32-16,-5 2 15,1-6-15,-2-6 16,0-8-16,-6-4 15,-1-5-15,-4-7 16,-2 39-16,-3 39 0</inkml:trace>
  <inkml:trace contextRef="#ctx0" brushRef="#br1" timeOffset="286865.7389">6602 12383 0,'0'0'0,"0"0"16,0 0-16,0 0 15,0 0-15,0 0 0,-103 15 16,53-14-16,-5 0 16,-7-2-16,1-1 15,3-1-15,1 1 16,4-1-16,7-1 15,4 1-15,7 0 16,27 2-16,-11-2 16,1-1-16,10 4 15,0-2-15,5 1 16,6 1-16,17 0 16,13 0-16,17 5 15,15 2-15,10 4 16,2 0-16,-2 2 15,-5 1-15,-8-2 16,-7-1-16,-9-1 16,-8-2-16,-12-1 0,-26-7 15,4 0-15,6 2 16,-8-3-16,-15-4 16,-15-5-16,-18-2 15,-9-3-15,-16-1 16,-3-3-16,-1 1 15,-3-1-15,5 1 16,2 3-16,10 4 16,8 2-16,12 2 15,13 3-15,24 4 16,-5 0-16,11 0 16,23 7-16,15-3 15,16 3-15,12 1 16,10 4-16,-1-1 15,-5 2-15,-3-1 16,-9-1-16,-7-5 16,-12-4-16,-11-3 0,-25 0 15,2-1-15,-4-3 16,3-4 0,-29-17-16,-15 7 0,-13-4 15,-10 2-15,-6 1 16,0 3-16,2 1 15,7 1-15,10 4 16,13 4-16,11 3 16,33 5-16,-14-1 15,7 2-15,13 4 16,19 1-16,17 3 16,15-1-16,8 2 15,5 1-15,2 1 16,-7 0-16,-6 2 15,-9-1-15,-12-1 16,-12-2-16,-11-4 16,-32-9-16,11 3 15,-8-1-15,-26-4 0,-22-7 16,-18-4-16,-14-5 16,-8-2-16,-1-2 15,4 1-15,4 1 16,9 4-16,15 4 15,16 2-15,17 7 16,38 8-16,-12-4 16,12 8-16,23 1 15,28 3 1,16 3-16,17 2 0,7 2 16,-2 4-16,-13 0 15,-13-3-15,-18-5 16,-17-7-16,-33-8 15,7 3-15,-12-5 16,-18-11-16,-23-3 16,-22-3-16,-18-3 15,-8 1-15,-5-3 16,4 3-16,5 5 16,13 2-16,16 4 0,28 6 15,22 5-15,9 1 16,-2 1-16,25 2 15,29 5-15,20 2 16,18 2-16,11 3 16,1 2-16,-11 1 15,-19-3-15,-24-3 16,-24-6-16,-22-9 16,-1 2-16,-11-6 15,-26-5-15,-20-3 16,-19-3-16,-12 1 15,-6-1-15,2 3 16,10 1-16,12 3 16,17 3-16,24 3 15,16 4-15,15 0 16,-3 0-16,30 2 16,28 5-16,20 1 15,18 3-15,9 5 16,-2 0-16,-16 4 15,-17-5-15,-22-4 0,-24-6 16,-19-3-16,-3 0 16,-6-4-16,-26-3 15,-24-8-15,-20-2 16,-16-3-16,-10-4 16,-4-3-16,5 1 15,8 2-15,21 5 16,17 4-16,23 5 15,33 5-15,4-2 16,29 3-16,29 4 16,22 3-16,14 6 15,8 4-15,-2 5 16,-14 0-16,-22-1 16,-22-5-16,-20-5 15,-41-11-15,14 3 0,-4-5 16,-30-7-16,-28-7 15,-26-3-15,-16-3 16,-7-1-16,1 2 16,6 0-16,14 5 15,20 4 1,33 7-16,7-2 16,20 4-16,26 0 0,25 2 15,23 3-15,21 5 16,12 5-16,5 5 15,-10 5-15,-17-1 16,-18-3-16,-20-4 16,-13-6-16,-26-6 15,1 0-15,-28-14 16,-23-2-16,-18-3 16,-19-3-16,-10-1 15,-1 0-15,7 0 16,11 3-16,19 0 15,19 6-15,22 3 0,21 4 16,26 3-16,25 2 16,21 3-16,16 4 15,10 1-15,2 6 16,-10 2-16,-16-1 16,-14-4-16,-18-6 15,-14-6-15,-25 2 16,0-5-16,-21-17 15,-21 2-15,-19-5 16,-19-1-16,-12 1 16,-7 2-16,4 3 15,9 3-15,16 6 16,17 5-16,21 3 16,34 6-16,-4-1 15,27 4-15,22 4 16,22 2-16,11 6 15,8 4-15,-6 2 0,-14 0 16,-22-5 0,-19-1-16,-27-14 0,0 3 15,-28-4-15,-18-8 16,-15-4-16,-18-4 16,-8-2-16,-4-4 15,5 2-15,9 4 16,14 2-16,15 2 15,20 4-15,31 6 16,3 0-16,28 2 16,22 6-16,18 7 15,8 7-15,-3 4 16,-13-1-16,-22 0 16,-22-4-16,-22-5 15,-24-7-15,-27-6 16,-23-6-16,-24-4 15,-19-3-15,55 5 0,56 5 16</inkml:trace>
  <inkml:trace contextRef="#ctx0" brushRef="#br2" timeOffset="310043.2425">11629 16745 0,'0'0'0,"0"0"0,0 0 16,0 0-16,0 0 16,0 0-16,123-6 15,-72 3-15,3 3 0,6 0 16,1 1-16,4-2 15,-1-1-15,2 0 16,6 1-16,1-2 16,1-4-16,-1 0 15,-2 0-15,1 1 16,2 1-16,-3 3 16,1-3-16,0 1 15,1-2-15,-1 0 16,-1 1-16,-3 2 15,-3-1-15,-1 0 16,-2 0-16,-2 0 16,-1 1-16,-2 0 0,-4 3 15,-5-2-15,-1 3 16,-4-2-16,-3 1 16,-4-2-16,-4 0 15,-26 2-15,11-1 16,1 0-16,-3-1 15,-7 1-15,7-2 16,-9 2-16,13-2 16,-9 2-16,37-6 15,-8-2-15,-18 5 16,-21 4-16</inkml:trace>
  <inkml:trace contextRef="#ctx0" brushRef="#br2" timeOffset="310294.2698">14389 16486 0,'0'0'16,"0"0"-1,0 0-15,0 0 0,100 2 16,-46-2-16,12 0 31,26-3-15,-1-2-16,-13-4 15,-43-1-15,-23 0 16,-6 4-16,-6 6 16</inkml:trace>
  <inkml:trace contextRef="#ctx0" brushRef="#br2" timeOffset="310565.0451">14396 16697 0,'0'0'0,"127"30"16,-73-21-16,21 3 15,0 0-15,-3-3 16,-12-2-16,-12-2 16,-12-6-16,-18 0 0,-18 1 15</inkml:trace>
  <inkml:trace contextRef="#ctx0" brushRef="#br2" timeOffset="311025.9282">15407 16786 0,'0'0'16,"0"0"-16,0 0 15,84 17-15,-44-15 16,-1-2-16,3-2 16,3 2-16,4 0 15,0 2-15,3 0 16,6-3-16,3-1 16,1-1-16,2 2 15,3-1-15,5 4 16,2-2-16,3-2 15,-1 2-15,2 2 0,-2 0 16,2 1 0,-1-1-16,3 0 0,-4 0 15,2 1-15,-3 1 16,0-1-16,-6 2 16,0-1-16,-1 0 15,-3 2-15,-7 1 16,-6 0-16,-7-1 15,-5-1-15,-8-2 16,-4 0-16,-21-3 16,12-2-16,24-8 15,-24 5-15,-19 5 16</inkml:trace>
  <inkml:trace contextRef="#ctx0" brushRef="#br2" timeOffset="316019.488">12199 15754 0,'0'0'16,"0"0"-1,0 0-15,16 76 16,-14-54-16,-1 3 16,1 3-16,5 26 15,-1-11-15,-2-1 16,0-2-16,2-2 16,-1-4-16,-1-4 15,-4-22-15,4 8 16,-2 1-16,2 14 15,-5-29 1,2 8-16,-1-15 16,-1 1-16,0 6 0,1-2 15</inkml:trace>
  <inkml:trace contextRef="#ctx0" brushRef="#br2" timeOffset="316257.591">12513 16023 0,'0'0'16,"0"0"-16,0 0 15,0 0-15,0 0 16,0 0-16,0 0 15,17 69-15,-12-52 16,-1-3-16,-3-13 0,2 7 16,-3-8-16</inkml:trace>
  <inkml:trace contextRef="#ctx0" brushRef="#br2" timeOffset="316553.6226">12222 15428 0,'0'0'0,"0"0"15,0 0-15,0 0 0,77 22 16,-35-10-16,2 3 16,-4 1-16,2 1 15,-4-2-15,-4-5 16,-4-7-16,-14-1 16,-16-2-16</inkml:trace>
  <inkml:trace contextRef="#ctx0" brushRef="#br2" timeOffset="317069.1642">13046 15508 0,'0'0'0,"0"0"0,0 0 16,0 0-1,0 0-15,0 0 16,0 0-16,0 0 15,0 0 1,0 0-16,-91 14 0,54-22 16,7-2-16,4-2 15,19 8-15,-9-7 16,1 1-16,0-4 16,1-1-16,7 7 15,-2-4-15,6 7 16,3 5-16,0 0 0,-3-6 15,3 3-15,-3-3 16,6 10-16,9 22 16,2 5-16,0 9 15,2 6-15,0 7 16,-1 4 0,0 4-16,0-1 0,-8-30 15,-7-30-15</inkml:trace>
  <inkml:trace contextRef="#ctx0" brushRef="#br2" timeOffset="321101.8142">12379 17208 0,'0'0'15,"0"0"1,0 0-16,0 0 15,0 0-15,0 0 16,0 0-16,0 0 16,-12 58-16,1-41 0,1-2 15,-3-4-15,9-10 16,-6 5-16,7-9 16,3-2-16,-6-3 15,6-5-15,6-5 16,4-2-16,-5 9 15,-5 11-15</inkml:trace>
  <inkml:trace contextRef="#ctx0" brushRef="#br2" timeOffset="321384.5326">12736 17341 0,'0'0'15,"0"0"-15,0 0 16,0 0-16,0 0 16,-16 89-16,-5-50 0,-7 3 15,-7 2-15,-2-4 16,-1-3-16,0-3 16,4-3-16,3-1 15,5-4-15,6-3 16,15-18-16,-3 6 15,1-3-15,8-8 16,1-4-16,-2 4 16,0 0-16</inkml:trace>
  <inkml:trace contextRef="#ctx0" brushRef="#br2" timeOffset="321995.6977">13182 16926 0,'0'0'0,"0"0"15,0 0-15,0 0 16,0 0-16,0 0 15,0 0-15,37 87 16,-22-41-16,-1 4 16,2 6-16,-1 0 15,1 1-15,0-1 16,-1-1-16,-2-6 16,-4-7-16,-1-10 15,-7-25-15,2 8 16,-2-3-16,0-7 0,0-1 15,-2-3 1,-3-2-16,-2-1 0,-5 0 16,-3-2-16,-4-3 15,-1-2-15,-2 2 16,1 2-16,11 5 16,-15-2-16,1 4 15,0 3-15,2 1 16,1-1-16,2 1 15,10-6-15,-9 1 16,13-6-16,-13-3 16,5-8-16,3-6 15,1-33-15,7 10 16,2-5-16,4 1 16,7 4-16,5 8 15,7 10-15,7 9 16,3 11-16,1 6 15,0 7-15,-3 5 16,-16-5-16,-16-6 16</inkml:trace>
  <inkml:trace contextRef="#ctx0" brushRef="#br2" timeOffset="324724.9211">16315 15564 0,'0'0'15,"0"0"-15,0 0 16,0 0-16,-114-42 15,80 32-15,1 2 16,-4 2 0,-5 1-1,-5 3 1,1 6 0,7 5-1,9 6-15,5 9 16,5 8-16,2 5 15,8-3-15,1 3 16,4-1-16,3 1 16,-1-4-16,1 1 15,0 1-15,2-1 16,1-2-16,2-4 0,-3-20 16,2 11-16,0 1 15,-1 0-15,0 0 16,-1-1-16,-1-2 15,-1-4-15,0-9 16,-2 7-16,0-11 16,2 0-16,0-6 15,-6 3-15,2-6 16,3-6-16,3-2 16,0-3-16,1 2 15,-1-2-15,-1 4 16,-1 0-16,0 2 15,0 2-15,1 8 16,0-5-16,2 7 16,3 2-16,4 2 15,33 2-15,6 3 16,9 4 0,24 1-16,6 1 15,0-2-15,-22-6 0,-16-8 16,-24 2-16,-24 1 15</inkml:trace>
  <inkml:trace contextRef="#ctx0" brushRef="#br2" timeOffset="328359.302">16550 17154 0,'0'0'0,"0"0"16,0 0-16,0 0 15,0 0-15,0 0 16,0 0-16,0 0 16,-32 58-16,17-48 15,-3-2-15,-1-2 16,-2-3-16,-2-5 15,2-4-15,-19-20 16,29 18-16,-21-31 0,23 31 16,-7-13-1,3 1-15,-1-1 0,3 3 16,2 1-16,3 9 16,3 5-16,2 5 15,3 4-15,-2 0 16,14 33-16,-4 0 15,1 7-15,3 6 16,3 0-16,-2 4 16,0-3-16,1 1 15,1 1-15,-1-3 16,-4-3-16,1-5 16,-4-3-16,-1-8 15,-6-26-15,3 10 16,-2-4-16,0-6 15,-2-11-15,-1 4 0,0 0 16</inkml:trace>
  <inkml:trace contextRef="#ctx0" brushRef="#br2" timeOffset="328562.2093">16649 17550 0,'0'0'16,"0"0"-16,0 0 16,0 0-16,0 0 15,0 0-15,0 0 16,0 0-16,-7 67 16,3-63-16,1 4 0,3-8 15</inkml:trace>
  <inkml:trace contextRef="#ctx0" brushRef="#br2" timeOffset="329024.3648">17201 17773 0,'0'0'15,"0"0"-15,-17-74 16,10 49-16,-2 1 16,-1 1-16,-3 3 15,-3 5-15,0 4 16,6 10-16,-11-1 0,0 4 15,-1 7-15,4 4 16,0 6-16,3 1 16,-7 29-16,11-11 15,5 3-15,7-3 16,5 0-16,4-4 16,4 0-16,5-1 15,4-4-15,3-6 16,2-6-16,1-6 15,-1-5-15,-21-6 16,10-1-16,0-3 16,0-6-16,1-5 15,-8 8-15,-10 7 0</inkml:trace>
  <inkml:trace contextRef="#ctx0" brushRef="#br2" timeOffset="329722.4384">17307 17812 0,'0'0'16,"0"0"-16,0 0 16,0 0-16,4 79 15,-1-55-15,-1 3 16,-1 0-16,-1 2 16,0-3-16,2-4 15,-2-2-15,0-5 16,1-13-16,0 5 15,2-12-15,-1-1 16,1-2-16,2-8 16,0-8-16,1-1 15,0-1-15,3 1 16,0 1-16,0 3 16,2 5-16,-6 13 15,7-9-15,-7 15 16,10-3-16,0 7 0,10 31 15,-8-3-15,-5 3 16,-1 1-16,-4-4 16,-6-28-16,2 13 15,-1-2-15,0 0 16,-1-4-16,0-12 16,0 9-16,0-13 15,0-1-15,1-1 16,2-7-16,1-5 15,1-6-15,2-2 16,1 0-16,-1 1 16,2 1-16,-1 3 15,0 3-15,1 5 16,-6 8-16,8-3 16,-7 8-16,10-1 15,-1 6-15,0 3 16,-2 5-16,0 3 15,-2 2-15,-2 2 16,-1 0-16,-1 1 0,0 0 16,-3-2-16,0 0 15,-1-2-15,0-1 16,-1-1-16,0-3 16,0-2-16,0-10 15,3 5-15,-1-10 16,5-2-16,-4 3 15,-4 2-15</inkml:trace>
  <inkml:trace contextRef="#ctx0" brushRef="#br2" timeOffset="330195.4093">18139 17478 0,'0'0'16,"0"0"-16,0 0 16,0 0-16,0 0 15,-21 55 1,11-43-16,-2-1 15,-4-1-15,1-5 16,5-6-16,-10 3 16,1-6-16,1-2 15,1-5-15,2 0 16,2-4-16,0 0 16,1 0-16,2 0 0,5 7 15,5 8-15,0 0 16,-2-4-16,1 2 15,-5-4 1,7 12-16,-1 2 0,8 34 16,2-1-16,0 6 15,2 3-15,-3 4 16,-1 1-16,-2 2 16,-3-1-16,-2-28 15,-1-28-15</inkml:trace>
  <inkml:trace contextRef="#ctx0" brushRef="#br2" timeOffset="331183.2501">13578 18047 0,'0'0'16,"0"0"-16,-39-54 15,23 37 1,10 14-16,-10-4 15,8 7-15,-15-2 0,1 5 16,-2 5-16,2 5 16,-14 23-16,13-7 15,2 2-15,14-22 16,-7 36-16,12-35 16,-1 12-16,2 3 15,4 0-15,3 0 16,3-1-16,4-3 15,3-1-15,3-3 16,2-3-16,1-4 16,2-3-16,2-2 15,0-4-15,20-13 16,-12-5-16,-6-8 16,-12 13-16,-16 12 0</inkml:trace>
  <inkml:trace contextRef="#ctx0" brushRef="#br2" timeOffset="331929.3285">13786 18037 0,'0'0'0,"0"0"16,0 0-16,0 0 15,0 0-15,0 0 16,0 0-16,0 0 15,0 0-15,17 69 16,-14-44-16,0 3 16,0 1-16,-1 0 15,-1-1-15,-2-2 16,1-13-16,0-13 16,0 0-16,0 0 15,-2 16-15,1-5 16,1-12-16,3-4 15,0-2-15,11-33 0,1 7 16,1-1-16,1 4 16,-13 23-16,6-7 15,1 2-15,1-1 16,-1 4-16,-5 9 16,8-7-16,-10 9 15,-1 3-15,11 2 16,-4 7-16,-3 4 15,-4 4-15,-1 1 16,-2 1-16,0-2 16,0-11-16,0-11 15,-1 13-15,0-3 16,0-8-16,1 2 16,1-8-16,0-2 15,4-2-15,2-6 16,2-3-16,5-2 15,2 1-15,4 0 0,0 3 16,3 1-16,-1 1 16,-3 2-16,0 4 15,-14 4-15,10-4 16,-12 7-16,-1 2 16,1 2-16,10-1 15,-11 3-15,8 6 16,-4 4-16,-3 4 15,-1 3-15,-1 1 16,1 3-16,-1 1 16,1-2-16,1-1 15,0-4-15,0-6 16,1-14-16,-1-5 16,-3 4-16,0 0 0</inkml:trace>
  <inkml:trace contextRef="#ctx0" brushRef="#br2" timeOffset="332341.1088">14549 17557 0,'0'0'16,"0"0"-16,0 0 15,0 0-15,0 0 16,0 0-16,0 0 16,-18 55-16,4-40 15,-3-1-15,-1-4 16,-2-5-16,-2-6 16,2-4-16,0-6 15,2-2-15,1-4 16,2-1-16,4-1 15,0 2-15,2 1 0,5 8 16,4 8-16,-2-5 16,1 2-16,-2-4 15,4 12-15,-1 1 16,5 33-16,-1 5 16,-1 13-16,-4 5 15,-1 5-15,-2-4 16,2-31-16,2-32 15</inkml:trace>
  <inkml:trace contextRef="#ctx0" brushRef="#br2" timeOffset="337342.0234">18187 16771 0,'0'0'0,"0"0"16,0 0-16,0 0 0,0 0 16,0 0-16,0 0 15,0 0-15,0 0 16,66 63-16,-33-41 16,6 0-16,9-5 15,6-6-15,5-7 16,4-5-16,4-2 15,4-4-15,-1 0 16,-2 0-16,-4 0 16,-5 1-16,-5 1 15,-6-2 1,-6-2-16,-7 0 16,-9 0-1,-17-3-15,-13-4 31,-19-6-31,-8 0 16,-7-2-16,4 5 16,1 2-16,27 13 15,-9-3-15,1 0 16,3 1 0,9 5-1,3 0-15,4 0 16,3 3-1,24-1-15,1 3 16,3 2-16,0 2 16,-2-1-16,-3 0 15,3 1 1,-3 0-16,-1 2 16,-26-10-1,10 6 1,-4 2-16,-5 1 15,-7 2-15,-28 23 16,-7-3-16,-8 1 16,-2-3-16,2-5 15,-4 0 1,3-2-16,1-4 16,11-4-16,10-5 15,32-10-15,-14 2 16,6-1-16,0 0 15</inkml:trace>
  <inkml:trace contextRef="#ctx0" brushRef="#br2" timeOffset="338101.4013">20855 16577 0,'0'0'0,"0"0"15,0 0-15,0 0 16,0 0-16,0 0 16,-98 6-16,58-3 15,-3-1-15,1-2 16,2-2-16,0-1 15,1-1-15,2 0 16,-3 2 0,1 1-16,2 1 15,8 1 1,3 5 0,19-2-16,-7 3 0,1 5 15,-10 27-15,8-1 16,2 21-1,0 11-15,3 8 16,-1 8 0,3 4-1,0 16 1,0 0-16,-1-3 16,3-20-16,3-19 15,3-18-15,0-36 16,1 6-16,3-8 15,-4-8-15,0 0 0</inkml:trace>
  <inkml:trace contextRef="#ctx0" brushRef="#br2" timeOffset="338323.5728">20324 17232 0,'0'0'16,"0"0"0,0 0-1,0 0-15,101 36 16,-44-32 0,3-6-16,3-9 15,-31 5-15,-32 6 16</inkml:trace>
  <inkml:trace contextRef="#ctx0" brushRef="#br2" timeOffset="338626.0255">21246 17041 0,'0'0'0,"0"0"16,0 0-1,0 0-15,123 16 16,-85-9-16,-7-1 0,-21-3 15,7 1 1,-3 3-16,-8-4 0,-6-3 16</inkml:trace>
  <inkml:trace contextRef="#ctx0" brushRef="#br2" timeOffset="338845.9766">21337 17396 0,'0'0'16,"0"0"0,120 14-16,-68-13 15,5-3-15,-3-4 16,-3-4-16,-26 4 0,-25 6 15</inkml:trace>
  <inkml:trace contextRef="#ctx0" brushRef="#br2" timeOffset="339254.8981">22487 17193 0,'0'0'15,"0"0"-15,0 0 16,0 0-16,0 0 15,0 0-15,0 0 16,-25 23-16,25-23 0,0 0 16</inkml:trace>
  <inkml:trace contextRef="#ctx0" brushRef="#br2" timeOffset="339521.3055">22896 17191 0,'-27'93'0,"11"-52"15,-5 22-15,5-7 16,-8 20-16,0 5 15,5 4-15,1 3 16,2-3-16,1-9 16,4-11-16,7-17 15,2-23-15,2-25 0</inkml:trace>
  <inkml:trace contextRef="#ctx0" brushRef="#br2" timeOffset="340154.8186">23620 16537 0,'0'0'15,"-64"97"1,44-57-16,2 7 0,-1 4 16,6-1-1,4-1-15,10-4 16,12-8 0,14-13-16,7-17 15,1-12-15,-3-4 16,-5-2-16,-21 9 15,-6 2-15,12-6 16,0 0-16,-8 4 16,2-2-16,-9 5 15,-2 1-15,-2 0 16,-29 9-16,1-2 16,-5-2-16,-1-1 15,3-5 1,0-5-1,4-1-15,3-4 16,11 3-16,18 3 0,4 5 16,-2-2-1,-2-2-15,1 2 16,-11-5-16,14 6 16,1 4-16,-2 3 15,20 32-15,0 7 16,2 20-1,2 11-15,0 9 16,-3-12 0,4 6-16,2-8 15,-14-37-15,-14-36 16</inkml:trace>
  <inkml:trace contextRef="#ctx0" brushRef="#br2" timeOffset="340578.9838">23964 17654 0,'0'0'0,"0"0"15,11-91-15,-6 51 16,-1-20-16,2-9 15,3 2-15,6 3 16,0 8-16,2 8 16,-2 10-16,0 10 15,-11 24-15,5-7 16,0 4-16,0 7 16,5 0-16,3 6 15,0 3-15,1 4 16,-1 5-16,0 0 15,0 2-15,-2-2 16,-2-2-16,1-2 16,-2-3-16,-3-10 15,8 0-15,15-25 0,-10-14 16,1-16-16,-3-26 16,-2-21-16,-5-17 15,-5 58-15,-8 60 16</inkml:trace>
  <inkml:trace contextRef="#ctx0" brushRef="#br2" timeOffset="355647.0241">6551 12320 0,'0'0'0,"0"0"16,0 0-16,0 0 15,0 0-15,0 0 16,0 0-16,0 0 16,0 0-1,0 0-15,-121-9 16,78 13-1,-2 1-15,-1-2 0,2 0 16,0-5-16,-4-2 16,4 0-16,-2-3 15,2-2-15,1-5 16,5-1-16,7-2 16,2-3-16,3 0 15,20 15-15,-4-9 16,0-1-16,7 0 15,7-2-15,31-13 16,1 11-16,9 5 16,5 5-16,1 3 15,1 6-15,0 2 0,-2 2 16,-1 3-16,1 3 16,-5 4-16,0 2 15,-11 5-15,0 2 16,-4 4-16,-3 4 15,-6 3-15,-4 0 16,-8 1-16,-8-1 16,-6-1-16,-10-4 15,-5-6-15,-14-7 16,-9-6-16,-7-6 16,-8-8-16,-7-7 15,-4-7-15,0-6 16,0-5-16,2-4 15,5-3-15,6 0 16,5-2-16,13 1 0,13-2 16,13 4-16,10 3 15,14 3-15,13 6 16,12 4-16,14 5 16,6 4-16,4 7 15,4 5-15,2 4 16,0 5-16,-7 5 15,-3 2-15,-5 2 16,-7 3-16,-8 2 16,-2 1-16,-10 1 15,-10 0-15,-15-21 16,2 10-16,-24 11 16,-9-14-16,-10-6 15,-12-7-15,-7-7 16,-6-8-16,-3-3 15,1-5-15,5-2 16,2-3-16,7-1 0,8 3 16,12 0-1,12 3-15,18 19 0,-4-10 16,9 0-16,27-9 16,11 11-16,12 4 15,11 5-15,5 7 16,5 5-16,0 7 15,2 4-15,-3 2 16,-4 2-16,-10 0 16,-6 1-16,-12-1 15,-13-2-15,-12 0 16,-12-18-16,-2 7 16,-7-1-16,-31-3 15,-4-7-15,-13-6 16,-5-7-16,-6-5 15,-2-5-15,3-1 16,2-2-16,2-2 16,8 0-16,8 1 15,6 0-15,8 0 0,11 3 16,8 0-16,14 18 16,2-6-16,32-10 15,3 14-15,13 6 16,6 4-16,10 9 15,-1 6-15,4 6 16,-3 3-16,-6 3 16,-7 3-16,-7-2 15,-11 0-15,-9-2 16,-15-7-16,-15-17 16,1 7-16,-32 0 15,-5-9-15,-17-7 16,-4-6-16,-9-9 15,1-3-15,2-2 16,0-1-16,9 0 16,5-1-16,12 2 15,6 0-15,11 1 16,19 20-16,-3-9 16,18-9-16,14 11 0,17 3 15,11 8-15,11 4 16,8 9-16,3 4 15,0 5-15,-2 3 16,-1 1-16,-10 2 16,-9-2-16,-14-1 15,-11-1-15,-23-19 16,1 8-16,-6 1 16,-24 8-16,-8-12 15,-17-9-15,-14-7 16,-13-11-16,-4-7 15,-3-4-15,3-3 16,4-1-16,7-1 16,8 0-16,9 1 15,13 2-15,13 5 16,11 4-16,14 16 16,3-6-16,32-5 0,9 9 15,13 3-15,7 4 16,6 7-16,0 4 15,-3 2-15,-4-1 16,-9-2-16,-8 1 16,-12-1-16,-10-3 15,-21-7-15,3 1 16,-8-4-16,-23-15 16,-13-5-16,-14-6 15,-6-4-15,-5 0 16,3 1-16,4 2 15,11 7-15,13 6 16,16 7-16,11 9 16,3 1-16,3-1 15,31 15-15,13 4 16,13 6-16,7 6 16,1 0-16,-6 0 0,-13-5 15,-13-5-15,-17-9 16,-11-9-16,-3 0 15,1-2-15,-20-9 16,-13-7-16,-11 1 16,-7-4-16,23 10 15,24 9-15</inkml:trace>
  <inkml:trace contextRef="#ctx0" brushRef="#br2" timeOffset="357373.9081">6634 13765 0,'0'0'16,"0"0"-16,0 0 0,0 0 16,-98 37-1,59-30-15,-4-6 0,-3-4 16,-3-4 0,0-2-16,-2 0 0,-1-6 15,1-1-15,-50-26 16,51 17-1,5 1-15,5-1 16,8 0-16,3 1 16,7-1-16,3 1 15,15 17-15,-4-10 16,1-3-16,5 0 16,4-2-16,3 1 15,8 0-15,24-7 16,0 9-16,3 3 15,6 3-15,3 4 16,1 3-16,0 3 16,1 4-16,-1 1 0,3 5 15,-1 2-15,0 6 16,-2 1-16,1 3 16,-3 2-16,-4 4 15,-2 2-15,-4 1 16,-5 0-16,-6-2 15,-6 1-15,-17-20 16,4 10-16,0 1 16,-4 2-16,-5 1 15,-3 0-15,-6 1 16,-23 13-16,6-10 16,-4-2-16,-3-3 15,-6-6-15,-6-7 16,-9-10-16,-13-13 15,-21-16-15,-21-20 16,-28-22-16,70 37 0,68 37 16</inkml:trace>
  <inkml:trace contextRef="#ctx0" brushRef="#br2" timeOffset="362038.3332">7119 14976 0,'0'0'16,"0"0"-16,0 0 15,0 0-15,0 0 16,0 0 0,0 0-16,0 0 15,0 0-15,0 0 0,0 0 16,0 0-16,3 72 15,-8-48-15,-2 1 16,-16 72 0,14-51-16,2-1 15,0 1-15,1 1 16,3 1-16,-2 1 16,0 1-16,-13 50 15,11-51 1,3-1-16,-2-1 15,1 0-15,-1-2 16,1-4-16,-2-3 16,-1-4-16,-1-2 15,7-25-15,-4 13 0,-2 2 16,1-1-16,-2-2 16,3 1-1,2-3-15,1-4 0,3-13 16,0 0-16,0 3 15,-2 5-15,2-8 16,1 0-16,-1 0 16,1 0-16,2 0 15,1-4-15,2 0 16,6 1-16,2-4 16,3-4-16,-1-3 15,0-2-15,-3 0 16,2-2-16,2-2 15,-2 0-15,1-1 16,2-1-16,-1 1 16,0-1-16,0 0 15,-3 2-15,-2 1 16,-1 2-16,1 2 16,-3 2-16,-6 9 15,5-3-15,-8 7 0,3-2 16,0 0-16,-3 3 15,-3 2-15,0 0 16,-3 3-16,2-1 16,-5 7-16,0 3 15,-5 6-15,-10 20 16,2-4-16,3 0 16,1 1-16,3-1 15,3 0-15,-2-1 16,-2 1-16,1-1 15,3-2-15,-2-3 16,4-1-16,7-23 16,-4 12-16,-4 1 15,2-2-15,-1 1 16,0-2-16,1-3 16,7-11-16,-5 7 15,6-10-15,1 1 0,0-2 16,-1-1-16,0-2 15,-6-1-15,0-6 16,0-7-16,-10-30 16,2 8-16,-2 0 15,2 1-15,-2 2 16,1 4-16,0 1 16,0 2-16,-3 2 15,15 24-15,-6-12 16,1 2-16,-1 1 15,2 2-15,7 6 16,-5-4-16,5 7 16,-1 0-16,2 2 15,-1 0-15,1 0 16,-2 0-16,2 1 16,0-1-16,0 0 0,2 1 15,-2-2 1,0 1-16,1-1 0,-1 1 15,2-2-15,-2 2 16,0-2-16,0-6 16,1 6-16,-1 2 15,1-1-15,-1 1 16,0 0-16,0 0 16,0 0-16,0 0 15,0 0-15,0 0 16,0 0-16,0 0 15,0 0-15,0 0 16,0 0-16,0 0 16,1-2-16,1 2 15,0-8-15,2 7 16,-4 1-16,0 0 0</inkml:trace>
  <inkml:trace contextRef="#ctx0" brushRef="#br2" timeOffset="364062.4505">9993 15911 0,'34'38'0,"12"19"16,-17-11-16,7 16 16,-11 0-16,-12-3 15,-12-3-15,-12-2 16,-12-5-16,-11-5 0,-12-4 16,-14-1-1,-7-2-15,-11-2 16,-7 0-16,-8 0 0,-5 0 15,-9 1-15,-8 0 16,-4-2-16,-11-1 16,-5-1-16,-6 1 15,-5-4-15,-8 0 16,-10-2-16,-6-2 16,-5-3-16,-4-5 15,-4-2-15,-3-2 16,-3-1-16,-4-2 15,-3-5-15,-5-4 16,-6-4-16,-2-5 16,-4-3-16,-4-4 15,0-3-15,0-2 0,3-2 16,3-4-16,8-2 16,5 0-16,12 0 15,6-3-15,14-3 16,7-3-16,11-3 15,15-5-15,13-4 16,15-5-16,22-4 16,17-4-16,22-6 15,24-5-15,24-2 16,24-2-16,21 1 16,20 2-16,22 2 15,16 6-15,15 6 16,11 6-16,10 1 15,6 0-15,9 0 16,8 4-16,9-2 16,12 5-16,7 7 15,14 5-15,6 4 16,9 3-16,0 5 16,1 4-16,-2 2 15,-4 3-15,-3 3 0,-7 5 16,-3 4-16,-4 6 15,-8 6-15,-7 6 16,-3 8-16,-3 7 16,-6 9-16,-3 8 15,-10 6-15,-3 6 16,-9 6-16,-8 4 16,-15 2-16,-16 0 15,-15-3-15,-16-1 16,-15-4-16,-17-1 15,-9-1-15,-13-3 16,-11 1-16,-11-3 16,-11-1-16,-9 0 15,-15-2-15,-8-3 16,-13-3-16,-9-1 16,-12-2-16,-9-2 0,-9-2 15,-9 0-15,-7 1 16,-7-4-16,-7-3 15,-9-4-15,-8-4 16,-9-7-16,-3-7 16,-14-9-16,-6-9 15,-17-11-15,-14-11 16,-24-12-16,-16-19 16,121 29-16,121 28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2:30:26.16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7910 9032 0,'0'0'16,"22"71"-1,-13-23-15,-1 6 16,-4 12-16,0 5 16,-1 2-16,0 7 15,-1 4-15,-4-1 16,-1-3-16,0-5 15,0-12-15,3-17 16,0-21-16,0-25 16</inkml:trace>
  <inkml:trace contextRef="#ctx0" brushRef="#br0" timeOffset="576.5587">8650 8884 0,'33'79'0,"-27"-41"15,0 17-15,2 12 16,-3 4-16,-1 8 16,1 1-16,-5 2 15,3 0-15,-2-2 16,-1-5-16,-1-3 16,-2-9-16,1-6 15,1-11-15,-2-10 16,3-31-16,-1 8 15,0-3-15,1-10 16,0-5-16,-1-3 16,1-37-16,2 3 15,5-7-15,2 4 16,6 8-16,0 9 16,9 9-16,4 5 15,1 10-15,0 6 16,1 10-16,7 9 15,3 6-15,-2 7 16,-12 1-16,-8 4 0,-9-4 16,-12 3-16,-7-5 15,-16 0-15,-10-5 16,-7-6-16,0-7 16,2-8-16,-1-9 15,22 1-15,20 1 16</inkml:trace>
  <inkml:trace contextRef="#ctx0" brushRef="#br0" timeOffset="1104.9532">9529 10006 0,'0'0'15,"44"-56"-15,-43 18 0,-4 7 16,-8-9-16,-6 6 16,-5 2-16,-3 13 15,-2 7-15,-6 10 16,-7 11-16,-1 9 16,5 10-16,8 4 15,6 7-15,7-2 16,10 2-16,6-4 15,7-4-15,-5-26 16,20 26-16,10-16 16,3-2-16,3-10 15,-8-6-15,-4-12 16,-2-5-16,-4-9 16,0-4-16,-1 2 15,-3 4-15,-6 2 16,-11 19-16,2-8 0,-3 3 15,0 5-15,-3 0 16,0 5-16,-3-3 16,4 10-16,-4 2 15,0 32-15,13-5 16,11 6-16,3 1 16,-1 3-16,-5 2 15,-5 1-15,-6 0 16,-3-3-16,-1-7 15,0-19-15,1-19 16</inkml:trace>
  <inkml:trace contextRef="#ctx0" brushRef="#br0" timeOffset="1492.7407">9831 9729 0,'0'0'16,"0"0"-1,0 0-15,44 80 16,-36-34-16,-4 3 16,-7 3-16,-4-5 15,-3-10-15,4-9 16,5-24-16,-1 9 15,1-11-15,0 3 16,1-5-16,1-3 16,-1-5-16,7-33 15,8-11-15,15-10 16,10-5-16,8 5 16,-3 11-16,-2 10 15,1 9-15,-1 8 16,-4 7-16,-9 4 0,-6 2 15,-11 5-15,-13 6 16</inkml:trace>
  <inkml:trace contextRef="#ctx0" brushRef="#br0" timeOffset="1671.4791">10444 9616 0,'0'0'0,"0"0"16,0 0-16,163-7 15,-87-4-15,-3-1 16,-10 2-16,-31 6 0,-32 4 16</inkml:trace>
  <inkml:trace contextRef="#ctx0" brushRef="#br0" timeOffset="1875.6863">10616 9883 0,'0'0'0,"0"0"0,0 0 16,100 12-16,-33-10 15,11-5-15,-2 0 16,1-2-16,-38 3 0,-39 2 16</inkml:trace>
  <inkml:trace contextRef="#ctx0" brushRef="#br0" timeOffset="2199.8785">11738 9166 0,'0'0'16,"35"72"-16,-17-31 15,3 17-15,1 8 16,-6 3-16,-3 3 16,-6 3-16,-2 2 0,-3-3 15,2-2 1,0-8-16,2-2 0,2-13 16,1-8-16,3-18 15,-12-23-15,0 0 16</inkml:trace>
  <inkml:trace contextRef="#ctx0" brushRef="#br0" timeOffset="2506.8146">12251 9939 0,'0'0'0,"0"0"15,0 0-15,0 0 16,0 0-16,0 0 16,0 0-16,0 0 0,0 0 15,0 0 1,0 0-16,-47-48 16,42 35-16,7 12 0,1-6 15,6 10-15,29 5 16,-8 4-16,-3-3 15,-20-10-15,6 1 16,-13 0-16,0 0 16</inkml:trace>
  <inkml:trace contextRef="#ctx0" brushRef="#br0" timeOffset="2897.9856">12493 8746 0,'0'0'0,"62"69"16,-39-31-16,48 72 15,-33-49 1,-4 6-16,-3 0 15,-5-1-15,-4-2 16,-5-5-16,-9-5 16,-7-7-16,-7-11 15,-5-11-15,7-22 16,-31 5-16,-7-16 16,-5-8-16,-3-10 15,7-5-15,2-7 16,6-2-16,8-1 15,9 3-15,3-2 16,14-1-16,17 0 0,12 5 16,12 10-1,-19 13-15,-21 13 0</inkml:trace>
  <inkml:trace contextRef="#ctx0" brushRef="#br0" timeOffset="3135.8373">13150 9897 0,'18'99'16,"-14"-50"-16,1 17 15,-3-17-15,1 12 16,-7-7-16,-5-7 0,-5-11 15,-3-11 1,16-22-16,-9 1 0,5-7 16,-1 2-16,6 1 15</inkml:trace>
  <inkml:trace contextRef="#ctx0" brushRef="#br0" timeOffset="3395.1062">13108 10028 0,'-2'-64'0,"-6"-16"31,1 25-31,7 13 0,5-10 15,2 6-15,5 9 16,3 8-16,-8 24 16,28-13-16,0 18 15,4 13-15,2 16 16,-4 7-16,-7 13 16,-14 4-16,-12 1 15,-15-4-15,-12-4 16,-9-4-16,-9-10 15,-5-7-15,1-7 0,3-4 16,10-7-16,11-7 16,22 0-16,-1 0 15,0 0-15</inkml:trace>
  <inkml:trace contextRef="#ctx0" brushRef="#br0" timeOffset="3849.8536">13845 10048 0,'0'0'0,"0"0"16,0 0-16,0 0 15,66-34-15,-58 17 16,-1-1-16,-16-21 16,-17 15-16,-14 7 15,-12 12-15,-5 11 16,-1 10-16,6 9 15,10 3-15,15 4 16,12 3-16,11 3 16,9-2-16,9 1 0,14-2 15,12-3-15,7-4 16,7-6-16,4-8 16,1-6-16,-2-8 15,-4-5-15,-6-2 16,-11 2-16,-13-1 15,-23 6-15,0 0 16,0 0-16,-8 2 16,16-3-16,-4 1 15,-2 2-15,15 2 16,-3 4-16,12 27 16,16-5-16,23-3 15,26-7-15,21-13 16,3-13-16,-56 3 0,-59 3 15</inkml:trace>
  <inkml:trace contextRef="#ctx0" brushRef="#br0" timeOffset="5435.3131">7862 10971 0,'0'0'0,"0"0"16,0 0-16,0 0 15,21 69-15,-13 69 16,-20 64 0,-1-87-1,-6 3-15,-2-4 0,-1-12 16,5-18-16,2 17 16,15-101-1</inkml:trace>
  <inkml:trace contextRef="#ctx0" brushRef="#br0" timeOffset="5941.6851">8851 11396 0,'0'0'15,"0"0"-15,0 0 0,0 0 16,0 0-16,-32-72 16,1 76-16,-14 16 15,-9 13-15,-1 10 16,-27 54 0,57-51-16,14-8 15,13-4-15,13-8 16,10-6-16,4-7 15,1-8-15,3-5 16,1-11-16,4-10 16,3-14-16,-2-9 15,0-7-15,-6-2 16,-3 6-16,-7 5 16,-5 11-16,-14 26 15,4-8-15,-5 3 16,-1 8-16,-1 2 15,-10 22-15,-6 16 16,-7 15-16,-2 10 0,-3 4 16,2 2-16,1-3 15,7-10-15,5-11 16,10-14-16,4-26 16,5 6-16,-4-7 15,-3-4-15</inkml:trace>
  <inkml:trace contextRef="#ctx0" brushRef="#br0" timeOffset="6270.936">9579 10828 0,'0'0'0,"9"73"0,-10-13 16,-11 5-16,-10 25 15,-14 14-15,-9 5 16,-6 2-16,0-6 16,6-9-16,6-9 15,6-13-15,11-13 16,6-12-16,7-13 15,8-30-15,1 6 16,3-8-16,18-26 16,3-11-16,12-9 15,-19 19-15,-17 23 0</inkml:trace>
  <inkml:trace contextRef="#ctx0" brushRef="#br0" timeOffset="6863.3459">9649 11505 0,'0'0'0,"-7"65"0,3-21 16,-2 6-16,-6 2 15,-1-6-15,-2-3 16,5-7-16,1-5 16,6-25-16,0 7 15,1 0-15,2-4 16,3-10-16,3 0 15,22-27-15,2-9 16,14-7-16,-2-4 16,3 5-16,-8 8 15,-5 11-15,-10 8 16,-29 21-16,16-6 16,-4 4-16,13-1 15,-6 10-15,0 34 16,-10-4-16,-5 1 0,-4-3 15,0-6-15,6-28 16,-3 8-16,3-10 16,1-4-16,-2 9 15,1-3-15,3-10 16,8-18-16,4-13 16,1-9-16,4-8 15,3-3-15,4 1 16,1 6-16,-1 7 15,-5 10-15,-1 9 16,2 8-16,3 11 16,3 10-16,0 11 15,0 9-15,-3 8 16,-2 8-16,-2 1 16,-2 6-16,-3 1 15,-2 0-15,-2-4 16,-3-5-16,-3-11 15,-6-27-15,-10 4 0,5-6 16,5-2-16</inkml:trace>
  <inkml:trace contextRef="#ctx0" brushRef="#br0" timeOffset="7152.0907">8913 10992 0,'0'0'0,"0"0"15,0 0-15,0 0 16,0 0-16,0 0 16,125 14-16,-30 3 15,22 3-15,10 2 16,10 1-16,1 1 15,-1 0-15,-11-2 16,-7-1-16,-15-3 0,-8-6 16,-13-5-16,-13-5 15,-35-2-15,-35 0 16</inkml:trace>
  <inkml:trace contextRef="#ctx0" brushRef="#br0" timeOffset="7407.5458">10903 11360 0,'0'0'0,"77"27"0,-30-15 15,-4-1-15,15 5 0,10-2 16,-2 1 0,-5 1-16,-9-4 0,-13-1 15,-21-6-15,-18-5 16</inkml:trace>
  <inkml:trace contextRef="#ctx0" brushRef="#br0" timeOffset="7603.147">11228 11807 0,'34'20'15,"27"10"-15,77 25 16,-52-30-16,-42-11 15,-44-14-15</inkml:trace>
  <inkml:trace contextRef="#ctx0" brushRef="#br0" timeOffset="8015.3829">12345 10930 0,'0'0'0,"0"0"15,0 0-15,17 79 16,-5-21-16,-5 18 16,-3 9-16,-8 8 15,-2 3-15,-1 1 16,8-5-16,4-9 15,4-14-15,5-19 16,7-14-16,6-19 16,6-13-16,-17-1 0,-16-3 15</inkml:trace>
  <inkml:trace contextRef="#ctx0" brushRef="#br0" timeOffset="8210.5697">12831 11563 0,'0'0'0,"0"0"16,0 0-16,-9 93 16,-8-40-16,-10 3 15,-11 5-15,-5-3 16,-1-3-16,-2-7 16,6-8-16,9-13 15,16-14-15,15-13 0,0 0 16</inkml:trace>
  <inkml:trace contextRef="#ctx0" brushRef="#br0" timeOffset="8404.3028">13174 11623 0,'0'0'0,"0"0"16,0 0-16,0 0 16,0 0-16,0 29 15,0-29-15,0 0 16</inkml:trace>
  <inkml:trace contextRef="#ctx0" brushRef="#br0" timeOffset="8647.5309">13440 11036 0,'7'74'15,"1"-16"-15,-3-2 16,-3 22-16,-6 10 15,-5 1-15,-6-4 16,0-4-16,3-15 16,10-15-16,0-26 0,2-25 15</inkml:trace>
  <inkml:trace contextRef="#ctx0" brushRef="#br0" timeOffset="9010.7512">14070 11309 0,'0'0'16,"0"0"-16,0 0 15,-8 79-15,-2-66 16,2-14-16,-10 3 16,-1-5-16,-24-19 15,3 7-15,1 5 16,0 11-16,-5 12 16,3 12-16,6 10 15,11 5-15,10 6 16,12 5-16,19-1 0,19-5 15,22-7-15,11-9 16,8-12-16,-38-8 16,-39-9-1</inkml:trace>
  <inkml:trace contextRef="#ctx0" brushRef="#br0" timeOffset="9287.9612">14915 11495 0,'-42'72'0,"1"-32"0,0-9 15,-13 5-15,-3-4 16,3-7-16,6-10 16,6-8-16,15-11 15,15-12-15,6 7 16,6 9-16</inkml:trace>
  <inkml:trace contextRef="#ctx0" brushRef="#br0" timeOffset="9459.2031">14636 11391 0,'0'0'16,"0"0"-16,0 0 15,0 0-15,2 109 16,-3-51-16,3 5 16,7 7-1,9-8-15,-10-30 16,-8-32-16</inkml:trace>
  <inkml:trace contextRef="#ctx0" brushRef="#br0" timeOffset="9723.6817">15148 11083 0,'7'82'15,"-10"-26"-15,1-4 16,-1 18-16,-2 5 16,-7 11-1,1 4-15,-3-1 0,4-15 16,5-16-16,2-29 15,3-29-15</inkml:trace>
  <inkml:trace contextRef="#ctx0" brushRef="#br0" timeOffset="9899.7899">15444 11760 0,'0'0'0,"0"0"16,0 0-16,0 0 15,0 0-15,0 0 0</inkml:trace>
  <inkml:trace contextRef="#ctx0" brushRef="#br0" timeOffset="10239.2454">15622 10618 0,'88'33'31,"-46"34"-31,13 46 16,-24-11 0,-3 6-16,-17-9 15,-19-22-15,-9-34 16,-5-29 0,-4-33-16,-4-23 15,-2-21 1,11-12-1,19 3-15,0 35 16,2 37-16</inkml:trace>
  <inkml:trace contextRef="#ctx0" brushRef="#br0" timeOffset="10491.4064">16284 11618 0,'-2'43'16,"-7"24"-16,-1-8 16,-3 12-16,-3-5 15,-4-3 1,2-8-16,2-16 15,9-23-15,7-16 16,0 0-16</inkml:trace>
  <inkml:trace contextRef="#ctx0" brushRef="#br0" timeOffset="10746.903">16277 11295 0,'0'0'16,"0"0"0,95 28-16,-54 13 15,-5 11-15,-15-4 16,-16 0-16,-11-8 0,-18-7 16,-12-8-16,-14-9 15,-5-8-15,2-4 16,7-4-16,15-4 15,34 2-15,-3 2 16,0 0-16</inkml:trace>
  <inkml:trace contextRef="#ctx0" brushRef="#br0" timeOffset="11167.68">16990 11643 0,'0'0'0,"0"0"16,0 0-16,0 0 16,28-60-16,-29 40 0,-25-21 15,-12 16-15,-13 7 16,-6 12-16,1 8 16,10 10-16,11 5 15,13 6-15,17 7 16,12 1-16,14 2 15,14 2-15,9-4 16,7-7-16,3-10 16,-2-12-16,-2-9 15,-4-10 1,-3-5 0,-9-2-16,-14 3 15,-9 6-15,-14 22 16,4-12-16,-3 5 15,0 4 1,11 23 0,17 22-16,29 22 0,19-3 15,-35-30 1,-39-38-16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2:31:45.19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2451 15871 0,'0'0'0,"0"0"0,0 0 16,0 0-16,0 0 15,126 7-15,-71-3 16,4 0-16,5 1 16,4 0-16,3-1 15,0 2-15,5-3 16,-5-2-16,0 0 16,-2-1-16,-2 2 15,-5-3-15,-1-2 16,-1 1-16,0-5 0,-4 0 15,2-2 1,2-2-16,-1 0 0,-1 2 16,1 1-16,-7 1 15,2 0-15,-5 2 16,0 2-16,-7 1 16,-2 1-16,1 1 15,-5-2-15,-4 2 16,-1 0-16,-3 2 15,-22-2-15,3 1 16,0 1-16,10 0 16,-14 0-1,11 0-15,-16-2 0,0 0 16,1 1-16,0-1 16,-1 0-16,-2 0 15,0 1-15,-5-3 16,-2 1-16,-28-5 15,2-1-15,-11-3 16,-2-1-16,-3 2 16,-1-1-16,-4 0 15,-4 1-15,-5 0 16,-4 2-16,-2-1 0,0 3 16,2 0-16,0 1 15,-1 1-15,0-1 16,-2 1-16,3 0 15,1-1-15,3 0 16,1 0-16,-1 1 16,0-2-16,-1 1 15,2-2-15,2 1 16,2 1-16,7-1 16,-1 1-16,5 1 15,6 2-15,2-2 16,8 1-16,2-1 15,16 2-15,25 1 16,-19 0-16,2-1 16,4 2-16,4-1 15,5 0-15,3 2 0,30 0 16,4 2-16,15 0 16,9 5-16,5-2 15,5 2-15,4 0 16,1-2-16,3-2 15,-1 2-15,-1-1 16,-2 2-16,4 1 16,-5 0-16,4 1 15,-2 0-15,1 4 16,2 2-16,-4 0 16,-4 1-16,-2-1 15,-5-1-15,-6-3 16,-7-3-16,-7-1 15,-6-4-15,-8-3 16,-7-3-16,-26 2 16,9-1-16,-12 1 15,0 0-15,3 0 0,3-2 16,-10 0-16,-6 2 16,-32-5-1,-3 4-15,-14 1 16,-9 3-16,-8 0 0,-4 2 15,1 2-15,-1-2 16,3-1-16,0-1 16,0-2-16,-4-3 15,1 0-15,-2-2 16,-1 0-16,-1-3 16,0 1-16,-2-2 15,0-1-15,3 2 16,1 3-16,4 1 15,4 1-15,9 1 16,13 1-16,14 0 16,19 0-16,15 0 15,11 0-15,-8 1 16,4 0-16,21 4 16,14-4-16,17-1 0,16-1 15,10 0-15,5 0 16,13-1-16,2 3 15,5 1-15,-4 1 16,4 2-16,-3 3 16,-4 3-16,1 0 15,0-2-15,-3 0 16,-6-1-16,-5 0 16,-4-4-16,-7 2 15,-7-4-15,-7 2 16,-12-2-16,-6-2 15,-11 0-15,-26 0 16,7-2-16,-7 2 16,4-4-16,-13 1 15,-4-1-15,-25-14 16,-10 3-16,-11 1 16,-11 3-16,-8-2 0,-9 2 15,-6 2 1,-10 2-16,2 0 0,-2 1 15,0 2-15,-2 1 16,-2 1-16,-2 0 16,-1 2-16,-1-2 15,0 4-15,7 0 16,5 1-16,13 1 16,12 0-16,14-3 15,12 1-15,15-1 16,35-1-16,-13 1 15,5 0-15,5 0 16,17 3-16,14-4 16,18-3-16,17-4 15,14 2-15,12 0 16,11 0-16,12 2 16,7 1-16,4 4 0,0 7 15,0 5-15,-1 5 16,-5 5-16,-11 3 15,-9-1-15,-14-1 16,-16-2 0,-14-2-16,-16-4 0,-16-6 15,-24-9-15,4 2 16,-7-4-16,-5-2 16,-20-8-16,-15-4 15,-12-1-15,-7-3 16,-12-2-16,-11 2 15,-17 1-15,-20 3 16,-20 3-16,-17 1 16,-3 1-16,2-3 15,77 7-15,78 5 16</inkml:trace>
  <inkml:trace contextRef="#ctx0" brushRef="#br0" timeOffset="1331.5958">3368 16514 0,'0'0'15,"0"0"-15,-127-10 16,65-6-16,-5-6 16,-4-9-16,-1-8 15,0-10-15,1-7 16,-2-5-16,1-4 15,0-3-15,1-5 0,4-3 16,5 1 0,4-5-16,10-2 0,7 0 15,5-1-15,5-6 16,8-4-16,10-5 16,6-2-16,10-1 15,7-2-15,7 3 16,9-2-16,6 1 15,5 3-15,6 1 16,7 4-16,2 5 16,2 8-16,2 7 15,5 6-15,1 7 16,3 8-16,3 9 16,0 11-16,0 5 15,0 9-15,0 5 16,1 7-16,1 4 15,-1 10-15,1 7 16,0 8-16,3 9 0,-2 6 16,1 4-16,-4 4 15,-1 5-15,-5 5 16,-3 7-16,-1 5 16,-2 5-16,-3 7 15,1 3-15,-5 3 16,-4 4-16,-4 2 15,-5 4-15,-7 3 16,-10 0-16,-6 0 16,-6-1-16,-6-3 15,-5-2-15,-5-2 16,-7-2-16,-9-2 16,-4-6-16,-8-4 15,-5-5-15,-5-6 16,-1-2-16,-1-2 0,-3-1 15,-1-4 1,-4-1-16,-1-3 0,-3 1 16,-1-6-1,-3-6-15,1-9 0,-6-10 16,-7-13-16,-16-18 16,-18-24-16,-16-32 15,-18-33-15,-14-40 16,-16-34-16,-9-30 15,90 100-15,94 101 16</inkml:trace>
  <inkml:trace contextRef="#ctx0" brushRef="#br0" timeOffset="10247.0902">3384 12636 0,'0'0'0,"-52"51"15,17-19-15,5-1 16,-15 11-16,-4 4 16,-6 4-16,3 0 0,-3 0 15,3 1 1,0-2-16,4 1 0,0-7 15,6-8-15,6-9 16,0-10-16,7-12 16,6-11-16,10-16 15,6 13-15,7 10 16</inkml:trace>
  <inkml:trace contextRef="#ctx0" brushRef="#br0" timeOffset="10478.1031">2665 12523 0,'0'0'0,"0"0"16,0 0-16,36 80 16,-1-18-16,18 22 0,18 20 15,20 22-15,14 16 16,12 17-16,6 8 15,0 6-15,-5-2 16,-57-84-16,-61-87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2:35:12.27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14024 13501 0,'-111'-7'0,"15"-22"15,35 7 1,-4-6-16,-4-5 0,-1-3 16,0-4-1,-66-54-15,74 42 16,6-4 0,4-4-16,3-5 0,5-5 15,6-5-15,9-2 16,7-5-16,5-1 15,8-1-15,3 0 16,4-3-16,6 1 16,10 1-16,8 1 15,6 4-15,7 1 16,9 7-16,8 7 16,4 6-16,6 4 15,4 8-15,9 7 16,5 5-16,8 8 15,1 6-15,5 10 16,1 8-16,6 9 16,-3 8-16,2 6 0,-2 8 15,0 8-15,-7 5 16,-2 8-16,-5 7 16,-5 10-16,-4 3 15,-8 8-15,-4 4 16,-9 6-1,0 22 1,-7 28-16,-8 13 16,-22 11-1,-15-14 1,-24 3-16,-15-19 16,-15-14-1,-18-14 1,-37-12-16,-31-13 15,-16-29-15,1-25 16,74-12-16,79-12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2:37:59.05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3595 16500 0,'0'0'16,"0"0"-16,0 0 16,0 0-1,0 0 1,74-36-16,-51 30 16,-2 1-16,0 1 15,2 2-15,2-1 16,23-2-16,-7 1 15,3 0-15,-1 2 16,0 2-16,0 1 16,3-1-16,2 1 15,7-1-15,-1 1 16,4 1-16,1 1 0,4 0 16,2-1-1,0-1-15,-1 2 0,5-1 16,2 1-16,1-1 15,2 0-15,1-2 16,-2 0-16,-1 1 16,2-1-16,1-2 15,1 1-15,-2-2 16,3 1-16,-3 0 16,2-1-16,1 0 15,5 2-15,0 0 16,3 1-16,-2 1 15,0-1-15,-3 2 16,3 1-16,3-1 16,1 0-16,0-1 15,2 3-15,1 0 16,-2-1-16,0-1 16,2 2-16,-2-1 15,-3 0-15,4 0 0,-2-1 16,2 1-16,-2 1 15,3 0-15,1-1 16,2-2-16,-1 1 16,2 1-16,0-3 15,0 1-15,-5 0 16,-2 0-16,0-1 16,0-2-16,2-1 15,0 1-15,-2 0 16,-2 3-16,-1-2 15,-3 0-15,-2 0 16,-1 3-16,0 2 16,2 1-16,-2-3 15,-8 2-15,-7 0 16,-2-3-16,-2 0 16,-4 0-16,-6 1 0,-3 0 15,-4-2 1,-3 0-16,-7 0 15,-26 0-15,10 0 0,-2-1 16,-7 1-16,6-1 16,-9 1-16,1 0 15,9-2-15,-12 2 16,0 0-16,0 0 16,-1 0-16,14-1 15,-15 1-15,2 1 16,0 1-16,-2-2 15,2 2-15,8 0 16,-10 0-16,2-1 16,0-1-16,-2 0 15,0 0-15</inkml:trace>
  <inkml:trace contextRef="#ctx0" brushRef="#br1" timeOffset="3139.8454">3994 16496 0,'0'0'0,"0"0"15,0 0-15,0 0 16,0 0-16,0 0 0,0 0 15,0 0-15,0 0 16,0 0-16,0 0 16,-78-34-16,66 14 15,1-4-15,2-2 16,5-1-16,3-2 16,5-1-16,26-59 15,-25 77 1,9-6-16,1 6 15,19 5 1,-12 11-16,-2 8 16,12 27-16,-16-1 15,-7 3-15,-5 3 16,-10 1-16,-5-3 0,-4-2 16,-5-8-16,0-5 15,-5-6-15,21-18 16,-9 5-16,-3-2 15,9-5-15,-5-1 16,9-5-16,-10-4 16,6-7-16,11-32 15,8 6-15,4-2 16,4 7-16,-4 8 16,-13 25-16,8-8 15,-1 5-15,-5 7 16,4 0-16,2 6 15,-4 5-15,-2 7 16,-5 2-16,-5 2 16,-4-1-16,-25-1 15,2-18-15,3-11 16,12 5-16,17 4 0</inkml:trace>
  <inkml:trace contextRef="#ctx0" brushRef="#br1" timeOffset="3656.0791">2408 16853 0,'-19'-53'16,"12"20"-16,-2-16 0,6-1 15,6-21 1,14-11-16,15-9 0,10-5 16,10 2-16,0 5 15,3 8-15,-6 10 16,-7 13-16,-5 14 15,-7 10-15,-9 11 16,-16 20-16,4-6 16,-1 3-16,-5 7 15,0 4-15,3 2 16,3 30-16,-6 6 16,-6 11-16,-3 9 15,-3 3-15,-4 2 16,3 2-16,-2 1 15,-2-1-15,-1-1 16,1-3-16,-1-8 16,-2-8-16,0-13 15,-1-14-15,14-20 0,-23-8 16,8-15-16,6 9 16,13 11-16</inkml:trace>
  <inkml:trace contextRef="#ctx0" brushRef="#br1" timeOffset="3813.5017">2412 16129 0,'0'0'16,"0"0"-16,72 68 16,-22-36-16,29 11 15,21 0-15,10-4 16,-55-18-16,-55-21 0</inkml:trace>
  <inkml:trace contextRef="#ctx0" brushRef="#br1" timeOffset="4572.6842">9508 16444 0,'0'0'0,"0"0"16,0 0-16,0 0 0,0 0 16,0 0-16,0 0 15,-59-35-15,39-1 16,7-1-16,8 1 15,7 7-15,-2 23 16,5-10-16,2 2 16,2 4-16,21 6 15,-1 12-15,4 12 16,-3 5-16,-5 7 16,0 29-1,-24-57-15,0 9 16,-3-5-16,2-8 0,0 0 15</inkml:trace>
  <inkml:trace contextRef="#ctx0" brushRef="#br1" timeOffset="4858.1735">10407 16183 0,'0'0'0,"0"0"15,-4 106-15,-7-64 16,-4 17-16,-4 4 16,0 2-16,-2 2 15,0 0-15,1-1 16,3-3-16,3-4 15,3-12-15,4-18 16,9-32-16,-2 0 0,0 3 16,0 0-16</inkml:trace>
  <inkml:trace contextRef="#ctx0" brushRef="#br1" timeOffset="5307.6677">10185 16204 0,'0'0'0,"8"-70"15,-5 68-15,4-7 16,31-15-16,3 16 16,8 12-16,5 12 15,3 13-15,-1 14 16,-2 10-16,-7 4 16,-11 3-16,-12-1 0,-15-8 15,-8-10 1,-8-10-16,-9-14 0,-7-12 15,-4-9-15,1-8 16,1-5-16,4-3 16,4-4-16,12 21 15,-5-10-15,2 1 16,1 2-16,7 11 16,8 10-16,15 14 15,10 17-15,7 14 16,-1 15-16,-2 11 15,-8 11-15,-9 6 16,-11-3-16,-10-11 16,-13-19-16,-9-25 15,-8-28-15,-14-29 16,-9-30-16,-10-33 16,-8-33-16,-11-31 15,43 71-15,40 72 0</inkml:trace>
  <inkml:trace contextRef="#ctx0" brushRef="#br1" timeOffset="10389.0405">13604 8960 0,'0'0'0,"27"82"16,-19-23-16,-5-5 0,1 22 15,-2 4-15,-2 2 16,-2-4-16,-1-5 16,-2-8-16,-1-12 15,-2-10-15,3-13 16,3-26-16,-2 3 15,2-11-15,-5-31 16,3-7-16,-4-8 16,-1-9-16,-1-6 15,0 4-15,2 2 16,0 6-16,-1 2 16,-1 3-16,2 3 15,5 1-15,4 1 16,4 1-16,8-6 15,8 3-15,11-1 16,9 5-16,2 9 16,7 12-16,3 17 15,2 15-15,-7 11 0,-5 11 16,-7 8 0,-9 11-16,-16 1 0,-14 3 15,-11-4-15,-10-5 16,-2-7-16,-7-6 15,-3-6-15,-1-5 16,1-4-16,-2-4 16,5-5-16,8-5 15,25-6-15,0 0 16</inkml:trace>
  <inkml:trace contextRef="#ctx0" brushRef="#br1" timeOffset="10765.0254">13963 10318 0,'0'0'0,"0"0"15,0 0 1,13-106-16,4 29 0,8-15 15,9-1-15,2 2 16,1 16-16,-12 19 16,-3 19-16,-6 13 15,-16 24-15,2-5 16,5-1-16,-2 4 16,2 4-16,1 7 15,1 29-15,-6 3 16,-4 8-16,-3 6 15,0 3-15,0-1 16,2-1-16,-1-1 16,3-7-16,3-6 15,-7-15-15,2-24 0,1-1 16,1-2-16</inkml:trace>
  <inkml:trace contextRef="#ctx0" brushRef="#br1" timeOffset="10922.8424">13891 9837 0,'0'0'15,"0"0"-15,0 0 16,0 0-16,155-5 16,-71-2-16,3-3 15,-43 5-15,-44 5 0</inkml:trace>
  <inkml:trace contextRef="#ctx0" brushRef="#br1" timeOffset="11119.4205">14880 9450 0,'0'0'0,"107"11"16,-45-1-16,-14-2 16,11 1-16,-29-3 15,-30-6-15</inkml:trace>
  <inkml:trace contextRef="#ctx0" brushRef="#br1" timeOffset="11283.4988">14956 9743 0,'83'15'0,"-21"-18"0,39-12 16,-15-7-16,-31 11 16,-55 11-1</inkml:trace>
  <inkml:trace contextRef="#ctx0" brushRef="#br1" timeOffset="11514.5049">16011 9283 0,'36'148'15,"-28"-72"-15,1 28 16,-6 0-16,-5-5 0,-3-7 16,-1-13-16,0-17 15,-1-22-15,4-18 16,3-22-16</inkml:trace>
  <inkml:trace contextRef="#ctx0" brushRef="#br1" timeOffset="11779.324">15979 9232 0,'-4'-64'16,"8"38"0,48-8-1,19 26-15,36 14 0,-16 28 16,-7 17-16,-22 12 15,-20 4-15,-25 0 16,-19-7-16,-23-3 16,-20-7-16,-16-8 15,-13-5-15,3-8 16,6-6-16,31-12 16,34-11-16</inkml:trace>
  <inkml:trace contextRef="#ctx0" brushRef="#br1" timeOffset="11963.6577">16394 10216 0,'9'40'16,"-2"22"-16,-5-14 16,-1 18-16,-5 2 15,-7-5 1,-6-10-16,-7-23 0,-2-17 15,13-6-15,13-7 16</inkml:trace>
  <inkml:trace contextRef="#ctx0" brushRef="#br1" timeOffset="12352.9605">16366 10278 0,'0'0'15,"0"0"-15,0 0 16,71 26-16,-27-4 16,-1 10-16,0-4 15,-5-3-15,-6 3 16,-11 1-16,-11 0 16,-13-8-16,-15-9 15,-13-17-15,-6-11 16,-1-4-16,8 5 31,10 6-31,20 7 16,13 13-16,16 12 15,13 9-15,4 11 16,-2 5-16,-4 9 16,-8-5-16,-9-6 15,-15-4-15,-13-9 16,-14-6-16,-16-13 15,-25-21-15,-22-15 16,41 11-16,41 11 16</inkml:trace>
  <inkml:trace contextRef="#ctx0" brushRef="#br1" timeOffset="12786.5447">15588 12833 0,'123'-7'0,"-37"10"16,-23 0-16,43 5 31</inkml:trace>
  <inkml:trace contextRef="#ctx0" brushRef="#br1" timeOffset="12958.691">15631 13153 0,'93'47'0,"0"-13"0,7-8 15,-41-8 1</inkml:trace>
  <inkml:trace contextRef="#ctx0" brushRef="#br1" timeOffset="16981.2108">13533 11921 0,'0'0'0,"0"0"15,1 69-15,-1-16 16,5 14-16,0 10 16,0 10-16,-4 3 15,1 5-15,0 0 16,-1-3-16,-3-4 16,-1-7-16,-1-8 15,1-13-15,1-11 16,1-14-16,1-30 15,0 3-15,1-24 0,1-26 16,0-19 0,-1-19-16,-1-13 15,-1-6-15,2-5 16,-1 1-16,3 5 0,-4 9 16,-3 11-16,0 7 15,3 10-15,0 11 16,4 9-16,5 8 15,16 4-15,13 8 16,18 9-16,9 11 16,8 18-16,3 18 15,-3 16-15,-5 11 16,-8 11-16,-12 2 16,-14-1-16,-18-6 15,-19-11-15,-16-8 16,-13-12-16,-14-4 15,-11-4-15,-12-6 16,-5-7-16,37-8 0,38-8 16</inkml:trace>
  <inkml:trace contextRef="#ctx0" brushRef="#br1" timeOffset="17620.4351">14022 13877 0,'3'-81'0,"-10"2"31,-19 25-15,-17-17-16,-17 2 15,2 27-15,-3 13 16,-3 16-16,-5 13 16,-3 7-16,3 9 15,7 9-15,5 9 16,8 9-16,6 10 15,13 12-15,7 7 16,12 7-16,8 3 16,16 0-16,8-3 15,11-7-15,8-4 16,2-12-16,2-10 16,1-11-16,-3-6 15,-1-11-15,-7-7 16,-5-11-16,-23-2 15,6-5-15,0-8 0,-2-30 16,-9 5-16,-6-2 16,-5 0-1,0 9-15,4 17 16,5 10-16,1 4 16,-1-5-16,8 5 15,24 7-15,7 7 16,7 4-1,16 4-15,0 0 16,-2-6 0,-6-17-16,-26 3 15,-27 0-15</inkml:trace>
  <inkml:trace contextRef="#ctx0" brushRef="#br1" timeOffset="21563.2747">8565 12837 0,'0'0'16,"0"0"-16,0 0 15,0 0-15,0 0 16,0 0-16,0 0 16,0 0-16,0 0 15,0 0-15,0 0 16,10 91-1,-11-38-15,1 9 16,7 9-16,2 7 16,3 8-16,2 3 15,1 4-15,1-3 16,0-5-16,-3-6 16,-8-9-16,-6-8 0,-11-8 15,-3-6-15,-7-11 16,2-7-16,-1-7 15,16-18-15,-9 5 16,3-2-16,0-1 16,7-3-16,-6 5 15,4 4-15,4 3 16,5 33-16,7 2 16,5 8-16,1 10 15,-2 6-15,-2 2 16,-4 4-16,1 2 15,-3 1-15,-3 1 16,-1 0-16,-2-3 16,-1-1-16,-3 1 15,-5 0-15,-1 1 0,-1-3 16,5-1-16,-3-3 16,5-2-16,1-2 15,2-1-15,-4-3 16,2-6-16,-1-5 15,2-6-15,4-6 16,2-5-16,2-7 16,-6-27-16,4 10 15,-1 0-15,-1-6 16,-2-7-16,2 7 16,-2-13-16,2 1 15,-6-33-15,-5-7 16,5 20-16,4 22 0</inkml:trace>
  <inkml:trace contextRef="#ctx0" brushRef="#br1" timeOffset="22313.9791">7729 12805 0,'0'0'16,"3"200"0,-9-117-16,-4 9 15,-6 8-15,1 4 16,-1 4-16,1 0 15,-1-1-15,-6-1 16,6-4-16,-2-5 16,1-10-16,-2-5 15,2-12-15,1-12 16,3-15-16,2-13 16,6-15-16,5-15 15,0-3-15,-2 8 16,0-5-16,3-8 15,10-36-15,2-3 16,9-9-16,2 1 16,3 5-16,-6 12 15,-2 12-15,-13 20 0,5-7 16,-1 3-16,4 4 16,-7 6-16,10 0 15,20 20-15,-13 10 16,-4 7-16,-3 12 15,-4 7-15,-1 3 16,0-2-16,-3 0 16,0 0-16,-1-2 15,4-1-15,10-1 16,5-3-16,8-4 16,9-8-16,13-16 15,9-27-15,-33 4 0,-33 1 16</inkml:trace>
  <inkml:trace contextRef="#ctx0" brushRef="#br1" timeOffset="24564.5664">16456 13070 0,'0'0'15,"34"66"-15,6-30 16,19 8-16,10-15 16,8-9-16,5-15 0,1-13 15,76-58 1,-89 13-16,-11-5 15,-12-4-15,-13-2 16,-14 3 0,-18-108-1,-17 123-15,-8 13 16,-8 9-16,-6 11 16,-4 10-16,-2 14 15,-6 13-15,-1 12 16,-16 19-1,-7 9-15,-8 11 16,8-5-16,0-1 16,3-2-16,2 0 15,4-1-15,4 2 16,1 8 0,10 1-16,17-8 15,24-19-15,18-19 16,-5-15-16,-5-16 0</inkml:trace>
  <inkml:trace contextRef="#ctx0" brushRef="#br1" timeOffset="25130.3103">18184 12939 0,'0'0'0,"-64"-45"15,27 46-15,-20 12 16,-10 13-16,0 10 16,4 9-16,11 4 15,11 1-15,16-1 16,14-3-16,15-5 0,14-10 15,11-6-15,9-11 16,3-7-16,5-8 16,2-12-16,3-12 15,-1-12-15,-2-7 16,-8-2-16,-11 1 16,-10 6-16,-8 9 15,-8 26-15,1-9 16,-2 5-16,-2 7 15,1 1-15,-3 25 16,-1 14-16,-2 19 16,-5 13-16,-4 10 15,0 4-15,-6 1 16,-3 1-16,-8 1 16,-7-6-16,-10-1 15,-8-6-15,-7-3 0,-2-7 16,-3-6-16,7-8 15,4-14-15,8-15 16,15-20-16,15-23 16,10 11-16,9 10 15</inkml:trace>
  <inkml:trace contextRef="#ctx0" brushRef="#br1" timeOffset="25700.4386">18876 11992 0,'0'0'0,"4"71"0,-8-9 16,-5 2-16,-7 30 15,-5 18-15,-2 13 16,-3 5 0,-5 0-16,-4 0 0,-6-3 15,2-1-15,0-5 16,2-7-16,4-9 16,4-16-16,3-10 15,5-13-15,5-12 16,4-15-16,5-13 15,6-21-15,0 5 16,3-8-16,19-17 16,8-14-16,11-12 15,9-5-15,2 1 16,0 7-16,-11 9 16,-5 9-16,-7 9 15,-21 10-15,11 0 16,-2 6-16,2 5 15,-1 3-15,7 31 16,-8-4-16,-6 6 16,-8 3-16,-5 1 0,-6-2 15,0-1-15,0-1 16,5-3-16,5-7 16,6-2-16,11-10 15,13-12-15,18-13 16,6-18-16,-26 11 15,-29 8-15</inkml:trace>
  <inkml:trace contextRef="#ctx0" brushRef="#br1" timeOffset="26092.4444">19528 13800 0,'0'0'0,"0"0"15,57 31-15,-20-11 16,18 0-16,14-2 0,9-5 16,2-4-16,-1-1 15,-7-3-15,-11-8 16,-12-4-16,-16-7 16,-17-5-16,-13-5 15,-13-7-15,-8-5 16,7 18-16,11 18 15,-37-45-15,-11 3 16,-3 4-16,8 17 16,20 8-16,23 13 15,-9 0-15,18 1 16,-20 1-16,-24 10 16,11 16-16,-4 16 15,3 12-15,1 19 16,5 16-16,4 19 0,5 14 15,3 7-15,4-63 16,3-68-16</inkml:trace>
  <inkml:trace contextRef="#ctx0" brushRef="#br1" timeOffset="28185.6675">9274 9134 0,'0'0'0,"6"91"15,0-49-15,-1 19 16,-1 10-16,-3 7 16,0 97-1,-1-85-15,-3-5 16,4-4-16,2-3 16,2-6-16,4-6 15,-1-8-15,3-7 16,-2-12-16,1-10 15,-9-23-15,4 7 16,-4-9-16,2 0 0,0-4 16,0-6-16,16-27 15,-2-7-15,5-6 16,-4-4-16,-4 0 16,-4 1-16,1 4 15,-2 4-15,1 3 16,2 7-16,-12 24 15,6-10-15,-1 5 16,0 0-16,-4 11 16,3-4-16,-6 11 15,1 2-15,-13 32 16,2 2-16,-1 7 16,1 2-16,-1 6 15,1-2-15,-1 1 0,2-1 16,3-2-16,3-4 15,-1-4-15,2-7 16,-1-9-16,3-14 16,2-15-16,0-3 15,-2 8-15,0-6 16,-5-29-16,-16-15 16,-11-10-16,-8-12 15,-4-10-15,22 39 16,24 38-16</inkml:trace>
  <inkml:trace contextRef="#ctx0" brushRef="#br1" timeOffset="28491.5933">9744 9005 0,'19'146'16,"-12"-86"-16,-1 20 16,1 6-16,-3-2 15,-1-4-15,-3-9 16,-4-9-16,-2-10 15,-5-12-15,3-17 16,6-21-16,-4-1 16,-5-31-16,7 17 15,4 13-15</inkml:trace>
  <inkml:trace contextRef="#ctx0" brushRef="#br1" timeOffset="28753.3748">9751 9140 0,'15'-26'15,"10"-7"-15,-6 12 0,5-4 16,9 9 0,11 9-16,6 12 0,2 12 15,3 8 1,-1 6-16,-9 5 0,-12 1 16,-14 0-16,-14-5 15,-17-2-15,-13-4 16,-5-6-16,1-6 15,-1-6-15,-2-3 16,-5-3-16,-5 4 16,-2 0-16,6-1 15,18-2-15,20-3 16</inkml:trace>
  <inkml:trace contextRef="#ctx0" brushRef="#br1" timeOffset="28931.6112">10226 9751 0,'0'0'16,"0"0"-16,0 0 16,0 0-16,-46 51 15,33-40 1</inkml:trace>
  <inkml:trace contextRef="#ctx0" brushRef="#br1" timeOffset="29802.7022">20790 13070 0,'0'0'0,"-6"76"16,0-24-16,-4 21 15,-1 13-15,-1 8 0,-3 9 16,0 3 0,-3 3-16,2 0 0,2-5 15,2-10-15,2-14 16,5-18-16,6-24 16,5-24-16,2-21 15,-4 2-15,-4 5 16</inkml:trace>
  <inkml:trace contextRef="#ctx0" brushRef="#br1" timeOffset="30099.3266">20607 13272 0,'1'-45'16,"2"-11"-16,1 23 16,3-10-16,4 9 15,6 6-15,4 7 16,6 10-16,11 14 0,11 16 15,9 16 1,3 12-16,0 12 0,-6 7 16,-9 6-16,-10 2 15,-15-1-15,-15-5 16,-10-6-16,-7-9 16,-9-9-16,-10-13 15,-9-9-15,-8-9 16,-5-8-16,-1-10 15,6-5-15,23 5 16,24 5-16</inkml:trace>
  <inkml:trace contextRef="#ctx0" brushRef="#br1" timeOffset="30339.6835">21030 14373 0,'0'0'0,"0"0"0,0 0 16,0 0-16,0 0 16,0 0-16,0 0 15,0 0-15,0 0 16,-41-96-16,31 44 16,4 3-16,5 12 15,1 10-15,1 23 16,4-4-16,2 9 15,26 16-15,-18-9 16,-15-8-16</inkml:trace>
  <inkml:trace contextRef="#ctx0" brushRef="#br1" timeOffset="75480.9363">4205 7936 0,'0'0'0,"-15"61"16,9-26-16,0 13 15,-5 10-15,2 10 16,1 10-16,4 11 15,4 8-15,4 10 16,4 7-16,-5-57 16</inkml:trace>
  <inkml:trace contextRef="#ctx0" brushRef="#br1" timeOffset="95369.7343">4167 7764 0,'0'0'0,"0"0"16,0 0-16,-12 83 15,22-27-15,3 11 16,1 7-16,10 83 16,-13-78-1,-2-3-15,-6-8 16,-1-9-16,-2-10 15,0-12-15,0-31 0,0 6 16,2-6-16,4-30 16,-2-12-16,1-14 15,-2-14-15,-2-10 16,3-4-16,5 0 16,3 3-16,2 5 15,-5 12-15,-2 15 16,-4 14-16,-2 25 15,1-4-15,-1 9 16,1 6-16,5 38 16,-5 8-16,-3 6 15,-3 7-15,-5 1 16,-1-1-16,3-4 16,-3-7-16,5-8 15,0-9-15,5-31 16,-3 11-16,3-3 15,0-6-15,0-11 0,4-1 16,9-43-16,-1-12 16,2-17-16,-5 37 15,-9 38-15</inkml:trace>
  <inkml:trace contextRef="#ctx0" brushRef="#br1" timeOffset="95505.4785">4432 7826 0,'0'0'15,"0"0"-15,0 0 16,0 0-1,-51 78-15,34 1 16,-1 28-16,3 19 16,5 20-16,13 0 15,-1-71-15,-2-75 16</inkml:trace>
  <inkml:trace contextRef="#ctx0" brushRef="#br1" timeOffset="100606.4465">4988 6692 0,'0'0'0,"0"0"16,0 0 0,-62 37-1,56 11-15,3 14 16,0 13 0,0 7-16,1 5 0,4 6 15,0 2 1,-5-1-16,-1-5 0,1-8 15,4-15-15,5-14 16,2-20-16,-3-14 16,-5-18-16</inkml:trace>
  <inkml:trace contextRef="#ctx0" brushRef="#br1" timeOffset="100917.3008">5009 6880 0,'5'-92'0,"4"55"15,8-8-15,2 10 16,10-8-16,6 6 16,3 9-16,0 10 15,3 10-15,-5 9 16,-1 10-16,-6 5 15,-6 6-15,-8 7 16,-10 12-16,-8 10 16,-14 14-16,-9 0 15,-13 2-15,-2-3 16,-4-6-16,5-13 16,19-22-16,21-23 15</inkml:trace>
  <inkml:trace contextRef="#ctx0" brushRef="#br1" timeOffset="101229.4966">5532 7476 0,'-39'54'15,"23"-34"1,-13 2-16,3-6 16,22-15-16,-11 1 15,8-6-15,-3-7 16,4-31-16,12 1 16,7 0-16,5 1 15,-1 7-15,1 11 16,-12 20-16,8-5 15,20 21-15,-18 18 16,-9 17-16,-1-25 0,-6-24 16</inkml:trace>
  <inkml:trace contextRef="#ctx0" brushRef="#br1" timeOffset="213668.9244">23667 4923 0,'128'15'0,"-67"-8"0,-11 2 31,37 3-31,12 2 16,9-2 0,10 1-16,6 0 15,18 3-15,-8-3 16,-3 1-16,-17-3 15,-12-3-15,-6-1 16,-8-2-16,-3 0 16,-4-2-16,-5 0 15,-7-2-15,-8 2 16,-9-1 0,-7-6-16,-22 4 0,-23 0 15</inkml:trace>
  <inkml:trace contextRef="#ctx0" brushRef="#br1" timeOffset="221308.8469">2580 14958 0,'0'0'0,"0"0"15,0 0 1,110 20-16,-67-15 0,2 0 16,4-2-16,2 1 15,2-1-15,5-1 16,3 0-16,4 0 15,2-1-15,8-1 16,0-1-16,4-2 16,0-3-16,6-1 15,6-2-15,4 0 16,2 0-16,3 1 16,3 0-16,4 0 15,4 0-15,6 1 16,2-2-16,4 1 15,0 0-15,1 3 16,3 0-16,7 0 16,-4 3-16,6-1 0,-5 2 15,6-2-15,0 3 16,2 3-16,2 0 16,1 4-16,1-2 15,3 2-15,0-1 16,3 2-16,-2-3 15,2 0-15,2-2 16,0 1-16,-3-2 16,1 2-16,0 1 15,1 2-15,-1-2 16,-3-2-16,0 1 16,-3-4-16,0 1 15,-1-2-15,0 2 16,-1-2-16,1-1 15,-3-4-15,-3-1 16,0-2-16,-4 0 16,-2 0-16,-6 1 15,-1 0-15,-7 1 16,-6 0-16,-5 2 0,-1 2 16,-4 2-16,-2-1 15,0-2-15,-49 2 16,-49 2-16</inkml:trace>
  <inkml:trace contextRef="#ctx0" brushRef="#br1" timeOffset="223165.9111">10591 13796 0,'0'0'16,"-3"-104"0,5 61-16,5-1 15,-1 0-15,3 13 16,-4 9-16,-2 17 16,5-3-16,-1 5 15,7-1-15,-7 9 16,11 3-16,2 26 15,-9 3-15,-5 8 16,-4 6-16,-4 4 0,-3 2 16,-5 4-16,-1 2 15,-4 0-15,0-3 16,-3-2-16,5-5 16,0-8-16,1-8 15,3-12-15,8-19 16,-2 1-16,3-7 15,2-6-15,11-24 16,0-10-16,4-13 16,2-10-16,4-7 15,4-4-15,7-3 16,2 2-16,-1 4 16,-5 6-16,-1 7 15,1 11-15,-1 10 16,-3 14-16,-9 14 15,-5 20-15,-5 22 0,-8 24 16,-5 20-16,-3 11 16,1 6-16,3-5 15,8-8-15,10-14 16,15-16-16,17-23 16,17-26-16,-31 0 15,-31-2-15</inkml:trace>
  <inkml:trace contextRef="#ctx0" brushRef="#br1" timeOffset="225419.8731">2652 15540 0,'-64'28'0,"30"-11"16,9-3-16,-10 6 16,1-3-16,3 0 15,2-6-15,2-6 16,21-6-16,-10-2 0,2-6 16,-11-27-16,12 0 15,2-2-15,9-4 16,11-2-16,2 5 15,7 4-15,1 7 16,1 8-16,-14 17 16,7-1-16,-3 4 15,20 23-15,-10 11 16,-5 11-16,-4 9 16,-6 9-16,-5 7 15,-5 8-15,0-1 16,-1-4-16,3-9 15,0-17-15,3-18 16,1-35-16,1 12 16,8-40-16,-1-19 15,5-19-15,2-13 16,4-5-16,0-3 0,-1 2 16,2 6-1,0 11-15,-3 12 0,-1 15 16,-2 14-1,-14 29-15,6-4 0,2 30 16,-5 22-16,2 24 16,3 14-16,1 4 15,6-9-15,7-18 16,13-24-16,13-27 16,9-31-16,-29 11 15,-29 12-15</inkml:trace>
  <inkml:trace contextRef="#ctx0" brushRef="#br1" timeOffset="242345.0966">22404 8515 0,'-6'54'0,"0"30"16,5-10-16,3 29 16,3 6-16,0 4 15,-2 1-15,-7-1 16,-9 107-1,8-119-15,0-12 16,2-15-16,3-17 0,6-20 16,4-15-16,4-21 15,2-21-15,6-21 16,7-16-16,10-12 16,0-9-16,2-3 15,0 3-15,7 7 16,-1 10-16,-6 12 15,-4 13-15,-1 16 16,0 14-16,-2 15 16,-10 16-16,-8 14 15,-6 12-15,-6 4 16,0 3-16,-2-5 16,0-6-16,1-5 15,5-7-15,-5-30 16,22 23-16,4-28 0,9-17 15,2-19-15,-19 19 16,-21 17-16</inkml:trace>
  <inkml:trace contextRef="#ctx0" brushRef="#br1" timeOffset="242522.4114">23638 9204 0,'0'0'0,"0"0"16,90 18-16,-56-20 15,8-3-15,-5-2 16,-18 3-16,-19 4 16</inkml:trace>
  <inkml:trace contextRef="#ctx0" brushRef="#br1" timeOffset="242673.5964">23930 9552 0,'63'-29'0,"-9"-6"15,-20 16-15,-34 19 16</inkml:trace>
  <inkml:trace contextRef="#ctx0" brushRef="#br1" timeOffset="243025.9266">24859 8979 0,'0'0'0,"0"0"0,-57 55 16,25-33-16,0-1 16,-1-8-16,1-8 15,0-6-15,4-8 16,5-4-16,20 11 16,0-2-16,3 4 15,0 0-15,-7-5 16,5 4-16,2 0 15,20 36-15,0 11 16,2 19-16,0 12 16,-2 7-16,2 1 15,3-4-15,1-13 16,-1-17-16,-13-26 0,-12-25 16</inkml:trace>
  <inkml:trace contextRef="#ctx0" brushRef="#br1" timeOffset="243568.6689">25334 9085 0,'16'66'0,"-9"-31"16,2 16-16,-3-8 15,1 12-15,0-5 16,0-10-16,-3-9 16,-1-28-16,2 6 15,-1-9-15,16-24 16,-2-7-16,6-11 16,5-3-16,3-1 15,2 9-15,-1 7 16,-5 13-16,-2 9 15,-19 9-15,26 18 0,-9 10 16,-5 12 0,-6 6-16,-6 3 0,-5-6 15,-1-9-15,0-30 16,0 13-16,1-7 16,1-7-16,0-10 15,16-28-15,5-11 16,6-13-16,1-3 15,-2 9-15,-4 14 16,-4 16-16,-17 17 16,8 0-16,-5 7 15,22 19-15,-1 12 16,2 16-16,8 8 16,6 4-16,10-7 15,9-20-15,11-32 16,-37 2-16,-37-4 15</inkml:trace>
  <inkml:trace contextRef="#ctx0" brushRef="#br1" timeOffset="249997.7092">24337 11016 0,'0'0'0,"0"0"0,0 0 16,-19 64-16,11-15 16,5 28-1,3 17-15,0 15 16,0-4-16,0 0 15,2-1-15,0-5 16,3-4-16,-2-7 16,2-5-16,0-15 15,-3-33-15,-2-35 0</inkml:trace>
  <inkml:trace contextRef="#ctx0" brushRef="#br1" timeOffset="250397.9078">24337 11008 0,'6'-31'0,"14"-11"15,5 10-15,9-9 16,2 4-16,8 6 16,2 8-16,5 7 15,2 8-15,0 6 16,45 19 0,-54-1-16,-8 2 0,-4 6 15,-6 2-15,-8 6 16,-13-1-16,-14 9 15,-13 3-15,-13 4 16,-9 1-16,-12-1 16,-3-1-16,-7-7 15,2-8-15,0-12 16,32-10-16,32-9 16</inkml:trace>
  <inkml:trace contextRef="#ctx0" brushRef="#br1" timeOffset="250819.1895">24906 11777 0,'0'0'0,"0"0"0,0 0 16,0 0-16,0 0 16,0 0-16,142 5 15,-76-7-15,9-3 16,-39 3-1</inkml:trace>
  <inkml:trace contextRef="#ctx0" brushRef="#br1" timeOffset="251145.8313">26172 10847 0,'0'0'0,"0"0"16,-35 77-16,27-23 15,3 16-15,-1 12 16,-3 12-16,-1 3 15,3 4-15,-1 3 16,4 0-16,-1-6 16,4-6-16,2-10 15,5-12-15,1-20 16,-3-24-16,-4-26 16</inkml:trace>
  <inkml:trace contextRef="#ctx0" brushRef="#br1" timeOffset="251493.9846">26071 11020 0,'0'0'16,"-15"-77"-16,31 40 15,9-9-15,8-3 16,12 3-16,3 3 16,10 7-16,-3 8 15,2 11-15,0 8 16,-5 9-16,-4 6 16,-11 5-16,-6 8 15,-10 11-15,-12 12 16,-15 16-16,-16 11 0,-14 5 15,-4 1-15,-7-3 16,0-5-16,1-13 16,23-27-16,23-27 15</inkml:trace>
  <inkml:trace contextRef="#ctx0" brushRef="#br1" timeOffset="251877.2616">26728 12056 0,'-66'36'0,"65"-37"0,-24 2 15,12-6 1,3-8-16,0-27 16,9 1-16,7 0 15,7 1-15,5 3 16,1 7-16,2 6 15,-1 7-15,-14 14 16,9-1-16,-1 4 16,1 7-16,-3 3 15,-5-5-15,-7-7 16</inkml:trace>
  <inkml:trace contextRef="#ctx0" brushRef="#br1" timeOffset="252127.6634">27278 11295 0,'0'0'0,"0"0"0,0 0 16,0 0-16,0 0 15,130-13-15,-92 10 16,-5-1-16,-24 4 16,9-1-16,-2 2 15,-16-1-15,0 0 0</inkml:trace>
  <inkml:trace contextRef="#ctx0" brushRef="#br1" timeOffset="252305.5812">27321 11651 0,'0'0'16,"0"0"-16,0 0 15,0 0-15,105-19 16,-52 5-16,4-1 16,5-5-16,-3 1 15,-1 1-15,-29 8 16,-29 10-16</inkml:trace>
  <inkml:trace contextRef="#ctx0" brushRef="#br1" timeOffset="253715.6985">28398 11216 0,'0'0'0,"0"0"16,0 0-16,0 0 16,-8 68-16,38-34 15,1-14 1,7-7-16,8-12 0,4-11 15,7-15-15,-2-8 16,3-15-16,-3-8 16,1-6-16,-6-5 15,-4 2-15,-7 1 0,-9 6 16,-11 2-16,-8 3 16,-10 7-16,-11 6 15,-4 9-15,-6 10 16,-10 13-16,-7 12 15,-6 10-15,-4 13 16,-4 8-16,2 12 16,-2 6-16,2 6 15,1 4-15,3 4 16,1 2-16,2 5 16,-1 7-16,4 4 15,3 1-15,1 4 16,6 6-16,2 3 15,7-3-15,10-46 16,10-50-16</inkml:trace>
  <inkml:trace contextRef="#ctx0" brushRef="#br1" timeOffset="254321.5355">29616 10696 0,'0'0'0,"-82"53"0,61-27 16,-5 17 0,1 9-16,2 4 0,1-3 15,12-2-15,7-8 16,8-12-16,-3-28 16,22 6-16,1-20 15,4-13-15,4-10 16,0-7-16,0-6 15,-4-4-15,-1 0 16,-1-2-16,-6 4 16,-5 5-16,-6 10 15,-3 9-15,-4 14 16,-3 11-16,-1 1 16,2-3-16,-1 3 15,-2 27-15,-1 6 16,0 15-16,-2 5 15,-2 8-15,-3 2 16,4 5-16,2 5 16,2 4-16,-6 3 15,-5 10-15,-6 5 0,-8 10 16,-7 6-16,-6 4 16,-5 2-16,-1-9 15,0-13-15,4-16 16,2-26-16,21-26 15,19-28-15</inkml:trace>
  <inkml:trace contextRef="#ctx0" brushRef="#br1" timeOffset="254868.1237">30263 9682 0,'0'0'16,"47"43"-16,-30 0 15,3 26-15,-1 17 16,-7 23-16,-4 15 15,-4 14-15,-2 10 16,-8 0-16,-5 4 16,-5-6-16,0-4 15,-1-11-15,0-10 16,6-13-16,3-17 16,2-17-16,5-19 15,10-22-15,3-17 16,-10-15-16,24-18 15,-1-12-15,2-13 16,5-11-16,1-3 16,3 2-16,-1 9 15,1 10-15,-1 16 16,-4 12-16,-2 14 0,-3 12 16,1 11-16,-5 6 15,-1 3-15,1-4 16,3-6-16,8-12 15,11-16-15,13-22 16,11-30-16,9-27 16,-38 39-16,-39 39 15</inkml:trace>
  <inkml:trace contextRef="#ctx0" brushRef="#br1" timeOffset="268235.5049">24691 12456 0,'0'0'16,"0"0"0,0 0-16,0 0 0,0 0 15,-82-25-15,60 19 16,-20-4-1,19 8-15,-1 0 16,0 2-16,0 3 16,-1 1-16,-2 2 15,1 1-15,0 3 16,2 1-16,-23 15 0,13-2 16,-1 4-16,6 1 15,4 2-15,8 0 16,1 3-16,2 3 15,1 2-15,3-1 16,5 3-16,3-3 16,6-1-1,6 4-15,8-1 16,4 2-16,2-7 16,2-8-16,1-3 15,2-6-15,3-5 16,1-8-16,0-3 15,1-5-15,3-5 16,-1-6-16,-2-2 16,-3-2-16,-1-2 15,-2-1-15,-5 1 16,-18 15-16,8-8 0,-2-2 16,0 2-16,-4-1 15,-7 8-15,2-8 16,-7 11-16,-2-9 15,-1 10-15,-6-7 16,6 7-16,-12-4 16,12 6-1,-14-5-15,16 5 0,-15-2 16,18 0-16,1 0 16,-11-5-16,15 2 15,-4-7-15,8-1 16,6 0-16,7 0 15,26-4-15,-5 8 16,8 6-16,8 0 16,-28 1-16,-28 2 0</inkml:trace>
  <inkml:trace contextRef="#ctx0" brushRef="#br1" timeOffset="277172.2863">25155 14048 0,'-41'8'0,"-14"3"15,8-3-15,-14 3 16,0 0-16,1-2 0,-2-3 15,-2-2 1,0-1-16,2-4 16,1-4-16,0-7 0,-2-6 15,2-7-15,-1-7 16,2-5-16,-3-2 16,3-5-16,0-2 15,0-1-15,1-3 16,4-1-16,3-8 15,2-4-15,4-4 16,0-5-16,9-3 16,2-6-16,5-3 15,3-6-15,4-6 16,7-3-16,4-2 16,6-2-16,5-5 15,5-2-15,5-1 16,4-2-16,2 2 15,6 1-15,4 1 16,3 0-16,3-1 0,5 0 16,7-4-16,5 5 15,1 3-15,3 3 16,5 1-16,5 5 16,1 7-16,0 4 15,5 3-15,5 2 16,0 1-16,7 0 15,0 1-15,7 3 16,2 3-16,2 2 16,4 1-16,-3 3 15,3 5-15,-1 3 16,1 6-16,1 3 16,-1 8-16,-1 4 15,-1 4-15,-2 4 16,2 5-16,-3 6 15,-4 3-15,-1 4 16,-5 7-16,2 4 16,-2 4-16,-2 7 15,-6 5-15,-2 4 0,0 5 16,-6 5-16,3 3 16,-6 3-16,-4 3 15,-2 4-15,-5 2 16,4 5-16,-7 2 15,-3 6-15,-7 1 16,-2 4-16,-3 4 16,-4 0-16,-2 3 15,-5 1-15,-2 5 16,-4 4-16,-1 4 16,-7 4-16,-10 3 15,-8 2-15,-5 2 16,-4-1-16,-7 2 15,-7 7-15,-3-1 16,-6 5-16,1 0 16,-7 2-16,-1 0 15,-1-3-15,-1-2 0,-4-1 16,-2-2-16,-2-3 16,-2-3-16,-2-2 15,-5-2-15,-2-3 16,-5 0-16,-2 0 15,-5 4-15,-2 2 16,0 0-16,1 3 16,1-3-16,4-2 15,1-1-15,6 2 16,2-3-16,4-7 16,33-40-16,33-42 15</inkml:trace>
  <inkml:trace contextRef="#ctx0" brushRef="#br1" timeOffset="277618.7463">25388 14949 0,'-55'49'16,"33"-28"-16,5-2 16,-7 11-16,-5 10 15,-13 28-15,-8 22 16,-10 21-16,2 3 16,-60 124-1,59-119-15,2-3 16,6-3-16,2-10 15,6-11-15,7-15 16,8-19-16,11-18 16,1-23-16,16-17 0,0 0 15</inkml:trace>
  <inkml:trace contextRef="#ctx0" brushRef="#br1" timeOffset="277910.1662">24612 15298 0,'0'0'0,"0"0"16,0 0-16,0 0 15,44 57-15,-14-15 16,7 9-16,8 10 16,7 13-16,7 7 15,8 9-15,11 5 16,8 1-16,9-3 16,-46-46-16,-49-47 15</inkml:trace>
  <inkml:trace contextRef="#ctx0" brushRef="#br1" timeOffset="280694.8651">27033 14232 0,'0'0'16,"0"0"-1,0 0-15,104 7 16,-67-2-16,2 2 16,-6 2-16,-3 1 15,-24-5-15,10 5 16,0 4-16,-9-8 0,-7-6 15</inkml:trace>
  <inkml:trace contextRef="#ctx0" brushRef="#br1" timeOffset="280903.3876">27127 14707 0,'0'0'16,"0"0"-16,0 0 16,80 22-16,-33-24 15,8-11-15,4-9 16,-29 10 0,-30 12-16</inkml:trace>
  <inkml:trace contextRef="#ctx0" brushRef="#br1" timeOffset="283791.3883">28007 13697 0,'-19'79'0,"20"-12"16,0 4-1,2 28-15,-1 0 16,4 1-16,0 2 16,1-3-16,-2-3 15,-1-4-15,2-6 0,-1-10 16,6-11-16,1-16 16,4-20-16,-8-15 15,-8-14-15</inkml:trace>
  <inkml:trace contextRef="#ctx0" brushRef="#br1" timeOffset="284029.086">28492 14335 0,'0'0'0,"0"0"16,0 0-16,0 0 0,0 0 16,0 0-16,15 63 15,-3-53-15,-4-9 16,2 4-16,-10-5 16</inkml:trace>
  <inkml:trace contextRef="#ctx0" brushRef="#br1" timeOffset="284183.8583">28813 14360 0,'0'0'15,"0"0"-15,0 0 16,0 0-16,-10 78 16,15-54-16,5-4 15,19 1-15,-16-9 0,-13-12 16</inkml:trace>
  <inkml:trace contextRef="#ctx0" brushRef="#br1" timeOffset="284351.6266">29206 14297 0,'0'0'0,"0"0"0,0 0 16,0 0-16,21 82 15,4-55-15,6-11 16,-16-7-16,-15-9 16</inkml:trace>
  <inkml:trace contextRef="#ctx0" brushRef="#br1" timeOffset="284594.9585">30168 13871 0,'0'0'16,"-21"86"-16,2-29 0,4 1 16,-10 24-16,-2 7 15,0 3 1,2-1-16,5-12 0,1-16 15,3-26-15,8-17 16,8-20-16</inkml:trace>
  <inkml:trace contextRef="#ctx0" brushRef="#br1" timeOffset="284801.054">29949 13992 0,'0'0'16,"0"0"-16,0 0 0,0 0 16,28 60-16,-1-18 15,9 9-15,10 9 0,8 0 16,7 2-16,6-3 16,4-4-16,-35-27 15,-36-28 1</inkml:trace>
  <inkml:trace contextRef="#ctx0" brushRef="#br1" timeOffset="285927.8774">12316 8115 0,'0'0'0,"0"0"15,0 0-15,0 0 16,0 0-16,104 1 15,-58 3-15,9-2 16,0-4-16,15 2 16,3-2-16,17-1 15,5-2-15,14-2 16,8-2-16,15 0 16,14-2-16,11 4 15,-77 3-15,-80 4 16</inkml:trace>
  <inkml:trace contextRef="#ctx0" brushRef="#br1" timeOffset="286368.1398">17885 8317 0,'132'-10'0,"-55"0"0,27-7 15,-15 4 1,32-7 0,39 0-1,-2 8-15,7 5 16,-26 8-1,-8 3-15,-1 3 16,1-2-16,6-1 16,6-1-16,-72-2 0,-71-1 15</inkml:trace>
  <inkml:trace contextRef="#ctx0" brushRef="#br1" timeOffset="287327.1013">30860 13237 0,'0'0'16,"0"0"-16,-65 125 31,56-61-31,2 13 0,2 8 16,6 6-16,3 6 15,3 7-15,-1 2 16,2 0-16,1-6 16,0-2-16,-2-11 15,2-11-15,2-13 16,-3-16-16,-1-22 15,-7-25-15,0 0 0</inkml:trace>
  <inkml:trace contextRef="#ctx0" brushRef="#br1" timeOffset="287531.961">31103 14117 0,'0'0'0,"0"0"16,0 0-16,0 0 16,0 0-16,0 0 15,0 0-15,0 0 16,-15 26-16,15-26 0,0 0 16</inkml:trace>
  <inkml:trace contextRef="#ctx0" brushRef="#br1" timeOffset="287775.5554">31837 13737 0,'-32'121'15,"18"-65"1,-4 21-16,-2 8 16,0 0-16,-1-11 15,1-16-15,-10-8 16,30-50-16</inkml:trace>
  <inkml:trace contextRef="#ctx0" brushRef="#br1" timeOffset="287959.7934">31699 13832 0,'0'0'0,"0"0"0,0 0 16,20 85-16,-7-32 16,7 9-16,4 7 15,10 4-15,5-1 16,10-2-16,-1-4 15,-23-33-15,-25-33 16</inkml:trace>
  <inkml:trace contextRef="#ctx0" brushRef="#br1" timeOffset="289859.3563">32543 12732 0,'0'0'15,"0"0"-15,-11 79 16,10-38-16,-2 7 16,-3 3-16,-2-1 15,-4 1-15,-1-2 16,-3-3-16,-2-10 16,-3-3-1,9-24-15,-1-4 16,6-8-16,-6-2 15,-1-8-15,2-4 16,4-5-16,2-1 16,1 1-16,3 10 15,2 12-15,-2-16 16,1 7-16,3 11 16,3 23-16,3 17 15,4 21-15,0 17 0,4 11 16,6 7-1,6 6-15,7 2 0,7 0 16,4-1-16,-23-53 16,-23-52-16</inkml:trace>
  <inkml:trace contextRef="#ctx0" brushRef="#br1" timeOffset="292627.9469">29117 16305 0,'0'0'0,"0"0"15,0 0-15,0 0 0,0 0 16,3 68-16,3-53 16,4 0-16,4-2 15,-8-7-15,-6-6 16</inkml:trace>
  <inkml:trace contextRef="#ctx0" brushRef="#br1" timeOffset="294313.1606">29285 16230 0,'0'0'16,"0"0"-16,0 0 15,-18 36-15,18-36 16,0 0-16</inkml:trace>
  <inkml:trace contextRef="#ctx0" brushRef="#br1" timeOffset="303418.8569">29004 15493 0,'0'0'0,"0"0"16,0 0-1,-15 57-15,8-6 0,-2-8 0,-5 1 16,-2-2-16,-2-5 15,-1-11-15,-4-5 16,17-17-16,-11 3 16,-3-4-16,-1-3 15,-2-5-15,-1-4 16,2-2-16,2-3 16,0-1-16,5 0 0,6 7 15,9 8 1,-5-4-16,3 2 0,-5-2 15,11 10-15,14 27 16,3 8-16,7 13 16,8 9-16,6 10 15,5 9-15,6 13 16,7 12 0,4 11-16,4 4 0,-34-61 15,-34-61-15</inkml:trace>
  <inkml:trace contextRef="#ctx0" brushRef="#br1" timeOffset="303831.7576">29945 16459 0,'0'0'16,"0"0"0,0 0-16,16 94 15,1-54-15,3-4 16,2-4-16,0-6 0,0-12 15,-10-7 1</inkml:trace>
  <inkml:trace contextRef="#ctx0" brushRef="#br1" timeOffset="304062.76">30300 16396 0,'0'0'0,"0"0"0,36 43 16,-18-26-16,0-2 15,3 0-15,-11-8 16,-10-7-16</inkml:trace>
  <inkml:trace contextRef="#ctx0" brushRef="#br1" timeOffset="304276.1237">30879 16362 0,'0'0'15,"43"53"-15,-18-24 0,11 7 16,7 3-16,-21-20 16,-22-19-16</inkml:trace>
  <inkml:trace contextRef="#ctx0" brushRef="#br1" timeOffset="305009.9211">31681 16378 0,'0'0'0,"0"0"16,0 0-16,-13 65 15,23-48-15,-5-8 16,-5-9-16</inkml:trace>
  <inkml:trace contextRef="#ctx0" brushRef="#br1" timeOffset="305370.932">32228 16431 0,'4'49'16,"5"29"-16,2-5 15,6 32-15,1 8 16,2 1-16,1 1 0,-4-12 16,-5-14-1,-5-44-15,-7-45 0</inkml:trace>
  <inkml:trace contextRef="#ctx0" brushRef="#br1" timeOffset="305695.2498">32308 16198 0,'4'-89'16,"0"52"-16,4 11 16,6-12-16,6 0 15,4-2-15,6 3 16,5 7-16,0 10 0,0 15 15,0 16-15,-2 15 16,-7 11-16,-6 5 16,-9 4-16,-5 7 15,-11 8-15,-10 5 16,-10 1-16,-7 2 16,-4 1-16,-1-5 15,-1-11-15,1-12 16,3-13-16,16-15 15,18-14-15</inkml:trace>
  <inkml:trace contextRef="#ctx0" brushRef="#br1" timeOffset="306201.5874">32919 16418 0,'0'0'0,"0"0"16,-51-85-16,26 52 16,2 7-16,16 23 15,-19 0-15,10 26 16,5 19-16,5 13 15,4 12-15,7 6 16,5 0-16,3-7 16,7-12-16,1-13 15,4-15-15,-2-14 16,-18-11-16,12-2 16,17-21-16,-10-3 15,-2-20 1,-4-9-16,-2-7 0,-6 14 15,-1 4 1,1 8-16,-8 27 16,4-7-16,3 2 0,2 2 15,-2 11-15,10-3 16,27 11 0,9 4-1,7 1-15,1 0 16,-17-4-16,-21-5 15,-25-4-15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3:03:35.51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25882 8131 0,'0'0'0,"-7"100"16,7-54-16,3 23 15,3 8-15,3 5 16,-2 9-16,-3 4 16,-2 2-16,-2-1 15,-2-1-15,0-8 16,5-5-16,2-17 15,0-11-15,-1-27 16</inkml:trace>
  <inkml:trace contextRef="#ctx0" brushRef="#br0" timeOffset="376.7079">25893 8392 0,'-47'-44'0,"41"17"0,6-2 15,13-67 1,12 38-1,10-1-15,16 3 0,6 6 16,5 4-16,4 8 16,-1 10-16,-2 10 15,-4 10-15,-8 9 16,-11 9-16,-14 6 16,-14 8-16,-17 13 15,-17 16-15,-21 16 16,-16 17-16,-19 10 15,-8-1-15,42-47 16,44-48-16</inkml:trace>
  <inkml:trace contextRef="#ctx0" brushRef="#br0" timeOffset="1574.9223">24777 10485 0,'-10'81'0,"10"-37"16,2-7-16,1 14 15,3-1-15,-2-5 16,0-9 0,0-8-16,-3-25 15,2 2-15,-1-9 16,5-32-16,3-3 15,3-7-15,5 0 16,0 0-16,0 8 16,-1 10-16,-13 24 15,5-7-15,1 5 16,-4 10-16,8 2 16,13 32-16,-7-3 15,-3 4-15,-7-4 0,-7-29 16,1 10-16,0-4 15,1-6-15,-3-9 16,6-4-16,12-32 16,-7 2-16,-3-5 15,-3 2-15,-1 6 16,-3 30-16,1-11 16,3 4-16,0 6 15,-2 8-15,4 1 16,1 9-16,7 34 15,-7-9-15,-4 3 16,0-6-16,-4-25 16,0 7-16,3-3 15,4-2 1,20-17-16,-4-12 16,-12 9-16,-13 8 15</inkml:trace>
  <inkml:trace contextRef="#ctx0" brushRef="#br0" timeOffset="2076.5987">25451 10428 0,'0'0'0,"0"0"16,0 0-16,1 98 15,3-56-15,-1-2 16,-2-30-16,2 12 15,0-6-15,0-3 16,-1-13-16,0-3 16,3 0-16,1-8 15,7-33-15,-1 10 16,-9 22-16,6-9 16,0 1-16,-1 7 15,1 5-15,-5 11 16,6 0-16,5 30 15,-2 3-15,-6 3 0,-3-4 16,-3-26-16,2 9 16,-1-3-16,2-4 15,-1-12-15,0-6 16,6-25-16,1 1 16,0-9-16,0-1 15,2 3-15,2 7 16,1 5-16,-13 21 15,8-4-15,0 5 16,-4 6-16,5 3 16,-1 7-16,-1 6 15,-2 3-15,0 2 16,-1-3-16,0-4 16,-1-18-16,-5 2 0,0 0 15</inkml:trace>
  <inkml:trace contextRef="#ctx0" brushRef="#br0" timeOffset="2251.1328">25991 10239 0,'8'62'0,"-3"-18"16,-4-9-16,3 14 15,-1 0-15,0-7 16,-1-5-16,-1-30 15,1 10-15,1-5 16,-2-7-16,-1-5 16</inkml:trace>
  <inkml:trace contextRef="#ctx0" brushRef="#br0" timeOffset="2801.3001">26066 10362 0,'0'0'0,"0"0"0,0 0 16,36 79-16,-13-52 16,3-8-16,-2-6 15,-29-18-15,26 9 16,19-24-16,-31 16 16,24-32-16,-12 4 15,-7-3-15,-5-2 16,-3 0-16,-3 5 15,-2 28-15,1-9 16,-1 5-16,1 9 16,0 5-16,1 8 15,0 4-15,7 32 16,-2-14-16,-5-25 16,5 6-16,4-6 15,-4-13-15,24-18 16,-10-6-16,-4-8 15,-2-3-15,-6-3 16,-3 3-16,-3 2 0,0 28 16,-1-9-16,1 3 15,1 5-15,-3 12 16,2 3-16,0 39 16,-1 3-16,0 12 15,3 8-15,-1 5 16,-2 2-16,-6-2 15,-5-3-15,-5-5 16,-11-2-16,-4-2 16,-3-4-16,1-6 15,-6-14-15,-3-22 16,19-6-16,20-10 0</inkml:trace>
  <inkml:trace contextRef="#ctx0" brushRef="#br0" timeOffset="3107.7152">26893 8652 0,'0'0'16,"111"-30"-16,-78 22 16,11-1-16,0 7 15,27 13 1,-54-5-1</inkml:trace>
  <inkml:trace contextRef="#ctx0" brushRef="#br0" timeOffset="3275.7866">27082 8877 0,'0'0'0,"0"0"15,101-22-15,-58 17 16,18-5-16,5 0 16,3-1-16,-33 7 15,-36 4-15</inkml:trace>
  <inkml:trace contextRef="#ctx0" brushRef="#br0" timeOffset="3560.4742">28352 8215 0,'14'88'0,"-6"-27"16,-5-3-16,-2 24 15,-3 6-15,-1 3 16,-4-3-16,1-9 16,-2-8-16,2-10 15,3-8-15,5-12 16,5-16-16,-7-25 0,0 0 16</inkml:trace>
  <inkml:trace contextRef="#ctx0" brushRef="#br0" timeOffset="3896.4071">28354 8319 0,'-9'-84'15,"19"34"1,8 8-16,9-14 0,10 3 15,8 6-15,2 12 16,1 13-16,-2 16 16,0 13-16,-5 11 15,-4 9-15,-7 3 16,-8 5-16,-7 4 16,-10 6-16,-8 2 15,-10 8-15,-8 4 0,-9 4 16,-7 0-16,-3-3 15,-4-2-15,-4-11 16,3-13-16,22-16 16,23-18-1</inkml:trace>
  <inkml:trace contextRef="#ctx0" brushRef="#br0" timeOffset="4176.9299">29123 8611 0,'0'0'0,"0"0"0,0 0 16,0 0-1,-37 43-15,34-39 0,-6 8 16,8-12-16,3-2 16,3 1-16,1 3 15,32-9-15,-22 3 16,-16 4 0</inkml:trace>
  <inkml:trace contextRef="#ctx0" brushRef="#br0" timeOffset="4404.3288">29830 8536 0,'96'7'0,"-40"0"0,-9-4 15,19 1-15,2 0 16,3 2-16,-2-1 15,0 1-15,-1 1 16,4-4-16,4-5 16,1-8-16,-39 6 15,-38 4-15</inkml:trace>
  <inkml:trace contextRef="#ctx0" brushRef="#br0" timeOffset="5122.4412">31216 8454 0,'91'18'16,"-55"-22"-16,13-6 15,5-5-15,-3-5 16,-1-5-16,-5-4 16,-5-2-16,-6 1 15,-9 2-15,-9 1 16,-9-4-16,-5 23 16,-6-39-16,-6 13 15,-5 1-15,-7 7 16,-4 10-16,-3 13 15,-4 9-15,-1 8 16,2 9-16,3 11 16,-5 15-1,2 8-15,2 4 0,7-9 16,3 0-16,1 1 16,2 5-16,-2 2 15,-4 4-15,-3 4 16,3 3-16,1-3 15,4-9-15,9-28 16,9-31-16</inkml:trace>
  <inkml:trace contextRef="#ctx0" brushRef="#br0" timeOffset="5584.4014">32072 8192 0,'0'0'16,"0"0"-16,0 0 16,-67 35-1,44 13 1,4 8-16,6-1 15,10-19 1,12-19-16,9-18 16,9-16-16,3-11 15,3-2-15,-1-3 16,-2 3-16,-4 4 16,-3 4-16,-18 19 15,7-7-15,-1 3 16,-6 8-16,6 3 15,-7 38 1,-6 14-16,-6 17 16,-8 2-16,-5 2 15,-7 1-15,-4-5 0,-2-4 16,0-8-16,-2-10 16,3-13-16,3-15 15,16-11-15,14-12 16</inkml:trace>
  <inkml:trace contextRef="#ctx0" brushRef="#br0" timeOffset="6053.0901">32632 7594 0,'0'0'0,"0"0"16,22 110-16,-13-36 15,-9 32 1,-7 15-16,-6 3 16,-2-21-16,0-20 15,-1-14-15,3-14 16,1-13-16,2-18 15,9-19-15,0 4 16,1-9-16,5-7 16,18-29-16,3-3 15,7-6-15,4-3 16,-1 6-16,-1 9 16,-5 13-16,-6 11 15,-20 9-15,18 23 16,-13 20-16,-1 21 15,-5 10-15,-1-2 16,1-5 0,10-2-16,12-9 0,13-18 15,12-34-15,10-33 16,-29 14-16,-31 15 16</inkml:trace>
  <inkml:trace contextRef="#ctx0" brushRef="#br0" timeOffset="7989.2181">31681 7182 0,'0'0'16,"0"0"-16,0 0 16,0 0-16,0 0 15,0 0-15,0 0 16,0 0-16,122 1 16,-79 4-16,-3 0 15,-3 2-15,-6 0 16,-25-5-16,11 4 15,-2 1-15,-3 2 16,-6 4-16,-18 19 16,-17-1-1,-11 2-15,-5-5 0,6-10 16,3-10-16,3-8 16,27-1-16,-10-6 15,1-6-15,1-3 16,5-7-1,6-34-15,10 14 16,5 4-16,7 14 16,-2 11-16,-22 16 15,15-2-15,7 0 16,1 6 0,2 32-16,-12 0 15,-10 6-15,-6-4 16,-6-2-16,-6-6 15,-3-3-15,-4-2 16,-2-1-16,0-4 31,-5-6-31,-1-6 16,0-10-16,15-6 16,6-7-16,11 9 0,1-7 15,5-3-15,3-1 16,5 0-16,3 1 15,3 4-15,2 2 16,1 4-16,0 4 16,-12 2-16,12 4 15,-5 5-15,-5 5 16,-12 29-16,-9-1 16,-12 6-16,-9 0 15,-8-1-15,-7-8 16,1-7-16,0-12 15,24-10-15,22-12 0</inkml:trace>
  <inkml:trace contextRef="#ctx0" brushRef="#br0" timeOffset="8204.2618">31273 7012 0,'0'0'0,"0"0"15,0 0-15,0 0 0,25 105 16,-5-30 0,3 23-16,2 13 0,-11-55 15,-14-56-15</inkml:trace>
  <inkml:trace contextRef="#ctx0" brushRef="#br0" timeOffset="10620.8234">27705 10294 0,'0'0'16,"4"79"-16,3-35 16,3 3-16,10 50 15,-12-57 1,-2-5-16,-5-28 15,3 10-15,-2-3 16,0-4-16,-2-9 0,0-4 16,1-1-16,-1-5 15,0-34-15,1 4 16,3-3-16,4-1 16,4 7-16,0 5 15,-9 25-15,7-8 16,2 3-16,0 4 15,-5 11-15,10 1 16,12 30-16,-10 1 16,-5 3-16,-5-2 15,-4-5-15,-5-27 16,1 10-16,-1-11 16,1 1-16,0-4 15,-1-6-15,2 1 16,0-10-16,1-33 15,2 3-15,1-3 16,3 1-16,3 9 16,-2 10-16,-7 22 15,5-6-15,1 7 0,-5 5 16,5 7-16,9 30 16,-6 6-16,0 9 15,-3 4-15,1-3 16,-2-8-16,2-9 15,0-14-15,-10-23 16,0 0-16</inkml:trace>
  <inkml:trace contextRef="#ctx0" brushRef="#br0" timeOffset="11197.5087">28314 10350 0,'0'0'16,"0"0"-16,0 0 16,-6 69-16,8-31 0,1 4 15,-1-1-15,3-2 16,1-4-16,-5-29 16,3 11-16,1-4 15,0-7-15,-2-10 16,5-3-16,1-35 15,-4 4-15,-1-7 16,0 2-16,3 5 16,3 10-16,-8 22 15,6-8-15,2 6 16,-3 6-16,5 1 16,-6 5-16,10 6 15,8 27-15,-10-2 16,-2 3-16,-1-7 15,-9-24-15,2 9 16,0-3-16,-1-4 16,-2-8-16,-2-4 0,3-1 15,-3-30-15,4-1 16,2-9-16,-1-2 16,3 1-16,5 4 15,5 7-15,1 9 16,-15 21-16,8-4 15,1 4-15,-7 9 16,8 3-16,-1 7 16,9 33-16,-5-10 15,-1 0-15,-12-29 16,5 8-16,1-8 16,7-20-16,-8 7 15,-8 4-15</inkml:trace>
  <inkml:trace contextRef="#ctx0" brushRef="#br0" timeOffset="11391.6886">28889 9998 0,'0'0'0,"0"0"0,0 0 16,6 87-16,-1-42 15,1 7-15,0 1 16,0-6-16,0-4 15,-1-6-15,2-5 16,-6-28-16,2 9 16,-2-10-16,-1-3 15</inkml:trace>
  <inkml:trace contextRef="#ctx0" brushRef="#br0" timeOffset="11788.6568">28962 10213 0,'0'0'16,"0"0"-16,0 0 15,0 0-15,0 0 0,0 0 16,55 34-16,-34-28 16,-12-6-16,14 2 15,-16-6-15,16-2 16,-1-4-16,-6-4 15,-2-4-15,-3-2 16,-2-4-16,0-3 16,-6-1-16,0-1 15,-2-1-15,-1 2 16,-1 5-16,0 3 16,1 7-16,0 10 15,1 6-15,1 2 16,1-2-16,2 7 15,10 33-15,-2-3 16,0 5-16,5 2 16,0-1-16,0-8 15,-10-17-15,-8-21 16</inkml:trace>
  <inkml:trace contextRef="#ctx0" brushRef="#br0" timeOffset="12316.9248">29450 9848 0,'0'0'16,"0"0"-16,0 0 16,-38 90-16,33-48 15,3-1-15,3-6 16,-1-28-16,2 8 15,2-4-15,0-6 16,1-10-16,5-3 16,7-28-16,-5 0 15,-4-4-15,0-3 16,-3 5-16,-1 7 16,-2 29-16,3-11 0,1 4 15,-1 11-15,5 2 16,4 7-16,12 32 15,-8-3-15,-2 6 16,-1 3-16,0 4 16,-4 4-16,-6 1 15,-3 4-15,-5 3 16,-6 5-16,-7 3 16,-3 3-16,-5 2 15,-7-2-15,-4-3 16,-5-7-16,-1-12 15,-2-11-15,4-16 16,1-17-16,9-22 16,6-24-16,9-28 15,15-25-15,20-21 16,21-22-16,21-10 16,-32 70-16,-31 72 0</inkml:trace>
  <inkml:trace contextRef="#ctx0" brushRef="#br0" timeOffset="15069.7732">30922 9057 0,'0'0'16,"0"0"-16,100 23 15,-56-16-15,5-4 16,2 3-16,4-1 15,4 0 1,3 0-16,4-2 0,2 3 16,2 0-16,4 3 15,1-1-15,4 0 16,2-1-16,5-3 16,-2-1-16,0-5 15,-1-3-15,0 0 16,-1 0-16,-5 4 0,-1 2 15,-5 2-15,-7 2 16,-7 4-16,-7-1 16,-6 2-16,-9-2 15,-7 1-15,-23-8 16,4 2-16,-2-3 16,-7 0-16,0 0 15</inkml:trace>
  <inkml:trace contextRef="#ctx0" brushRef="#br0" timeOffset="15661.6378">31192 9929 0,'0'0'0,"0"0"16,0 0-16,60 60 15,-21-49-15,5-8 16,4-12-16,0-10 16,-2-8-16,-1-3 15,-2-3-15,-3-4 0,-7-1 16,-5 2 0,-3 4-16,-3 3 15,-6 1-15,-15 21 0,3-11 16,-3-2-1,-22-22 1,-11 14-16,-8 10 16,-2 20-16,1 10 15,-3 11-15,2 6 16,-1 7-16,-1 4 16,1 2-16,-1 7 15,3 1-15,-1 5 16,-3 3-16,1 6 15,1 3-15,-1-3 16,4 0-16,0-4 16,12-3-16,5-6 15,4-10-15,10-20 0,9-21 16</inkml:trace>
  <inkml:trace contextRef="#ctx0" brushRef="#br0" timeOffset="16293.2127">32154 9696 0,'0'0'0,"0"0"15,0 0 1,0 0-16,0 0 16,-99 18-16,66 18 15,3 9-15,4 0 16,8-3-16,8-7 15,9-13-15,3-17 16,4 2-16,3-8 16,26-16-16,-2-5 15,2-6-15,0 0 16,-4-6-16,-3-1 16,-1 0-1,0-5-15,-6 2 16,-3 8-16,-10 14 15,-8 16-15,2-2 16,0 0-16,3-3 16,-5 10-16,1 6 15,-1 7-15,-3 37 16,1-8-16,1 3 16,1-2-16,0 4 15,2 0-15,-1 6 0,2-4 16,-9 1-16,-3 4 15,-10 0-15,-1 5 16,-10 2-16,-4 2 16,-11-8-16,-4-7 15,24-27-15,25-26 16</inkml:trace>
  <inkml:trace contextRef="#ctx0" brushRef="#br0" timeOffset="17201.2328">32145 11224 0,'0'0'0,"0"0"15,0 0-15,0 0 16,0 0-16,8-72 16,11 29-16,3-5 15,2 0-15,4 4 0,-2 7 16,3 5-16,-2 6 16,4 6-16,-6 6 15,-3 7-15,-29 9 16,15-2-16,12 0 15,-15 4-15,16 27 16,-15 5-16,-9 6 16,-5-3-16,-5-1 15,-2-6-15,-4-2 16,2-5-16,12-19 16,-6 6-16,-1-1 15,-2-1-15,3-3 16,8-5-16,-1-2 15,-8 4-15,11-4 16,1 0-16,1 0 16,0 3-16,2 1 15,-5 7-15,3 6 16,3 3-16,-3 32 16,-7-12-16,-5 0 15,-5 0-15,1-5 0,-4-2 16,-3-4-16,-1-6 15,19-19-15,-12 6 16,0-3-16,-1-3 16,10-6-1,-13 0-15,15-4 0,-13-1 16,16 3-16,-11-5 16,13 7-16,1 1 15,-5-7-15,6 10 16,0 0-16,0 4 15,0 1-15,-1 10 16,-8 37-16,-5-7 16,-8 8-16,-6 2 15,-3-1-15,-5-3 16,0-6-16,-2-6 16,2-7-16,4-13 15,14-11-15,16-10 0</inkml:trace>
  <inkml:trace contextRef="#ctx0" brushRef="#br0" timeOffset="17413.3061">32484 11495 0,'0'0'0,"0"0"16,0 0-16,-5 72 15,4-54-15,0-10 0,1-8 16</inkml:trace>
  <inkml:trace contextRef="#ctx0" brushRef="#br0" timeOffset="17608.3591">32375 11889 0,'0'0'15,"59"-56"-15,-30 16 16,1-9-16,-5-4 15,-12 25-15,-13 28 0</inkml:trace>
  <inkml:trace contextRef="#ctx0" brushRef="#br0" timeOffset="17969.0744">31836 11222 0,'0'0'0,"0"0"15,0 0 1,15 93-1,-5-70-15,-2-1 16,-4 1-16,-3-1 16,-5-1-16,-5-3 0,-5-1 15,-1-4-15,-3-3 16,11-12 0,-19-16-16,15-20 0,9-23 15,12-17-15,-5 38 16,-5 40-16</inkml:trace>
  <inkml:trace contextRef="#ctx0" brushRef="#br0" timeOffset="19725.0546">24940 4239 0,'-53'-4'0,"-79"-12"16,54 6-16,0-1 15,2-1-15,4-3 16,1 3-16,-3 2 15,1-1-15,-1 1 16,1 4-16,0 1 16,2 1-16,2 2 15,2 2-15,-1 2 0,2 0 16,-1-1-16,2 1 16,1 2-16,5 1 15,4 1-15,4-2 16,25-3-16,26-1 15</inkml:trace>
  <inkml:trace contextRef="#ctx0" brushRef="#br0" timeOffset="21714.6018">33174 7864 0,'0'0'0,"0"0"15,0 0-15,0 0 16,16 62-16,-8-38 16,1 0-16,12 27 15,-6-13 1,1-7 0,-14-32-16,2 0 15,-3-8-15,-1-7 16,-7-31-16,6 32 15,-4-11-15,0-1 16,0 1 15,2 3-15,2 5 0,13 16-16,-1 21 15,4 13-15,-4 1 16,-3-2-16,-6-24 15,2 9-15,-3-11 16,1 1-16,-1-5 16,3 2-16,-2-9 15,-1-5-15,-2-9 16,-1-31-16,0 9 16,-2 4-16,4 27 15,-1-11-15,1 5 16,1 0-16,1 1 15,3 2-15,-3 10 16,4-7-16,-2 12 0,-1 2 16,8-1-16,0 7 15,-1 6-15,0 7 16,0 1-16,0 0 16,0 1-16,1-3 15,-3-4-15,-8-17 16,0 0-16</inkml:trace>
  <inkml:trace contextRef="#ctx0" brushRef="#br0" timeOffset="22245.4033">33491 7618 0,'0'0'0,"0"0"16,0 0-16,0 0 0,0 0 15,0 0 1,0 0-16,0 0 0,14 80 16,-10-56-1,1 0-15,0-4 0,0-3 16,-3-18-16,-1-4 16,3 3-16,-2-9 15,-1-7-15,-1-5 16,-2 0-16,0 1 15,0 0-15,1 4 16,0 9-16,1-4 16,0 6-16,3 6 15,-1 2-15,2 3 16,0 1-16,5 2 16,0 5-16,-1 0 15,-2 1-15,-3-10 16,2 7-16,-4-12 15,5 0-15,-2-8 16,1-7-16,3-33 16,-3 1-16,-1-1 15,-2 5-15,1 23 16,-3 22-16,0-5 16,4 6-16,-3 4 15,13 2-15,2 23 16,3 18-16,4 1 15,-13-23-15,-10-26 16</inkml:trace>
  <inkml:trace contextRef="#ctx0" brushRef="#br0" timeOffset="23694.3071">26268 12474 0,'-23'84'16,"14"-34"-16,-2 20 15,1 5-15,0 10 16,2 3-16,-2 9 15,1 1-15,1-2 16,2-6-16,0-4 16,3-15-16,9 28 15,1-79 1,1-20-16,-2-22 16,-2 11-16,-4 11 15</inkml:trace>
  <inkml:trace contextRef="#ctx0" brushRef="#br0" timeOffset="24033.0211">26251 12640 0,'0'0'16,"-2"-75"-16,14 30 15,3 8-15,12-15 16,10 1-16,5 6 15,4 5-15,4 10 16,1 12-16,-3 9 16,-3 10-16,-6 7 0,-10 10 15,-9 3-15,-11 9 16,-15 9-16,-10 12 16,-12 12-16,-10 7 15,-12 3-15,-4 4 16,-2-6-16,-3-9 15,6-14-15,8-14 16,13-17-16,11-15 16,18-5-16,3 3 15,0 0-15</inkml:trace>
  <inkml:trace contextRef="#ctx0" brushRef="#br0" timeOffset="24301.5282">26980 13010 0,'0'0'0,"0"0"16,0 0-16,0 0 15,131 4-15,-92-6 16,-1 4-16,-5 1 16,-3 7-16,-25-5 15,9 5-15,-2 3 16,-8-6-16,-4-7 16</inkml:trace>
  <inkml:trace contextRef="#ctx0" brushRef="#br0" timeOffset="24479.3407">27072 13305 0,'0'0'16,"0"0"-16,0 0 0,0 0 15,0 0-15,0 0 16,118 20 0,-64-15-16,7 0 0,4 6 15,3 1 1,-33-6-16,-35-6 15</inkml:trace>
  <inkml:trace contextRef="#ctx0" brushRef="#br0" timeOffset="25470.143">30572 14218 0,'-103'17'0,"-39"3"16,31-10 0,-40 5-16,0-9 15,0-7-15,4-5 0,3-6 16,3-5-16,5-9 16,3-6-16,4-10 15,11-4-15,5-10 16,11-6-16,8-13 15,11-6-15,11-9 16,10-7-16,12-4 16,12-6-16,10-5 15,14-6-15,13-1 16,11-1-16,10 1 16,13 1-16,9 4 15,10 1-15,8 5 16,10 7-16,5 7 15,9 5-15,8 3 0,6 8 16,6 7 0,8 8-16,6 9 0,6 9 15,4 8-15,2 10 16,0 10-16,2 10 16,-6 13-16,-3 9 15,-3 10-15,-5 11 16,-5 9-16,-8 8 15,-8 6-15,-6 5 16,-7 10-16,-6 2 16,-4 9-16,-11 2 15,-8 3-15,-7 3 16,-9 0-16,-8 0 16,-11-1-16,-7 0 15,-11-3-15,-9 1 16,-7-2-16,-10 1 15,-7-3-15,-9 3 16,-8-2-16,-9 2 16,-6-6-16,-8-2 0,-5-3 15,-6-3-15,-5-6 16,-5-12-16,-3-7 16,-4-15-16,-2-11 15,52-12-15,52-12 16</inkml:trace>
  <inkml:trace contextRef="#ctx0" brushRef="#br0" timeOffset="26505.7828">29450 12711 0,'0'0'0,"-82"-17"0,78 19 16,-36 10-16,9 11 16,0 13-16,3 11 15,6 10-15,4 7 16,6-1-16,4-3 16,8-12-16,4-13 15,-1-29-15,18 11 16,3-24-16,5-15 15,1-12-15,2-12 16,2-7-16,1-4 16,0 1-16,-2 1 15,-1 1-15,-3 1 0,-2 2 16,-4 5 0,-3 10-16,-6 9 0,-7 14 15,-8 16-15,4-6 16,-2 4-16,-2 9 15,-8 34-15,1 3 16,-4 9-16,-1 8 16,-1 8-16,-1 6 15,1 10-15,-1 3 16,3 3-16,-1-8 16,3-7-16,2-9 15,5-7-15,5-13 16,5-18-16,2-17 15,-7-15-15,0-1 16,-2 1-16</inkml:trace>
  <inkml:trace contextRef="#ctx0" brushRef="#br0" timeOffset="26705.0498">29844 13103 0,'0'0'0,"0"0"16,0 0-16,0 0 15,0 0-15,0 0 16,0 0-16,8 53 16,-8-53-1,0 0-15</inkml:trace>
  <inkml:trace contextRef="#ctx0" brushRef="#br0" timeOffset="26842.5779">30154 13001 0,'0'0'0,"0"0"16,0 0-16,0 0 16,24 100-16,-1-69 15,2-7-15,-10-10 16,-15-14-16</inkml:trace>
  <inkml:trace contextRef="#ctx0" brushRef="#br0" timeOffset="27482.4458">31103 13214 0,'0'0'0,"21"79"0,-11-41 15,2 14-15,5 2 16,-2-1-16,-1-9 15,-1-8-15,-1-15 16,-11-19-16,6 0 16,0-9-16,10-38 15,-2-1-15,2-4 16,-3-1-16,1 3 16,0 8-16,0 6 15,-12 29-15,7-12 16,-1 5-16,3 3 15,-6 12-15,8-2 16,1 7-16,10 33 16,-11-3-16,0 0 0,-3-8 15,-9-24 1,3 9-16,1-7 0,-3-8 16,7 0-16,0-7 15,11-32-15,-7 1 16,1-2-16,-1 3 15,2 6-15,-14 27 16,6-9-16,1 3 16,-1 4-16,-3 8 15,-2 3 1,9 5-16,11 30 0,-6-2 16,-3 3-16,-2-3 15,1-11-15,-10-25 16,4 3-16,-7-5 15,0 0-15</inkml:trace>
  <inkml:trace contextRef="#ctx0" brushRef="#br0" timeOffset="28790.2805">31990 13133 0,'0'0'0,"-3"86"0,6-43 15,0-9-15,0 8 16,1-4 0,-3-31-16,3 12 0,-1-2 15,1-5-15,1-12 16,-2-3-16,5 0 16,1-7-16,12-33 15,-7 2-15,-2-3 16,-1-1-16,-2 8 15,2 10-15,-9 23 16,6-7-16,1 4 16,-4 9-16,6 3 15,5 28-15,-3 2 16,-2 1-16,-1-4 16,-7-26-16,3 9 15,2-5-15,-4-9 16,8-3-16,-2-7 0,10-36 15,-4 4-15,3-2 16,-3 5-16,-4 8 16,-8 26-16,3-8 15,0 3-15,-3 8 16,7 1-16,-1 6 16,0 6-16,1 7 15,-1 3-15,-1 3 16,3-5-16,-1-7 15,-4-16-15,20-23 16,-2-16 0,1-13-16,2-3 15,-6 10-15,-3 8 16,0 7 0,-15 28-16,6-7 15,8 14 1,-7 21-16,-3 16 15,-2 10-15,-5 8 16,-1 10-16,-4-7 16,3-11-16,1-20 15,4-30-15,-4-3 16,2 0-16,5 11 16,1-16-1,15-36-15,-4 4 16,4 1-16,-4 9 15,-4 10-15,-13 17 16,9-2-16,-5 4 16,6 0-16,-4 4 15,8-2 1,19-16 0,-7-15-16,-2-12 15,-8 7-15,-4 2 16,-10 24-16,2-9 0,2 2 15,-2 3 1,1 1 0,-5 13-16,-2 5 15,6-4-15,-3 7 16,2 6-16,-3 2 16,1-2-16,-1-11 15,4 5-15,-1-10 16,0-3-16,9 1 15,2-6-15,2-3 16,0 0-16,0 0 16,15 11-1,-10 18 1,-4 28-16,-4 19 16,-7 14-16,-3-4 15,-5 0-15,-1 4 16,-8-2-16,-6-5 15,-13 14 1,-7 4-16,-5 4 0,-1-17 16,0-4-16,-3-10 15,-5-11 1,-5-18-16,-1-24 16,13-27-16,13-27 15,11-26-15,13-20 16,12-21-16,15-11 15,10-15-15,17-11 16,10-14-16,11-18 16,7-24-16,12-26 15,-44 116-15,-45 116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3:07:09.90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2454 17245 0,'0'0'0,"0"0"16,0 0-16,0 0 15,0 0-15,0 0 16,0 0-16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3:33:00.305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6906 4170 0,'0'0'16,"0"0"-16,0 0 0,0 0 16,0 0-16,0 0 15,-15 17-15,11-11 16,4-6-16</inkml:trace>
  <inkml:trace contextRef="#ctx0" brushRef="#br0" timeOffset="3951.9608">6016 5204 0,'0'0'15,"0"0"-15,0 0 16,0 0-16,0 0 15,0 0-15,0 0 0,0 0 16</inkml:trace>
  <inkml:trace contextRef="#ctx0" brushRef="#br0" timeOffset="6818.0787">10227 6071 0,'0'0'0,"0"0"16,0 0-16,27-53 15,-14 36-15,3 1 16,18-16-16,-23 22 15,33-21-15,-11 11 16,-2 2-16,-3-1 16,0 4-16,0 3 0,2-1 15,-2 5-15,-2 2 16,4 2-16,1 4 16,3 0-16,-3 0 15,4 4-15,2 0 16,4 0-16,-1-1 15,4 0-15,-4-3 16,1 1-16,-1-4 16,1 1-16,-5-4 15,-4 0-15,-2 0 16,1-3-16,-25 6 16,11-5-16,-1-1 15,-2-4-15,-2-1 16,-2-4-16,-2-1 15,-1 0-15,-2 1 16,-1-1-16,0 0 16,-2 3-16,-2 0 0,-2 2 15,2 10-15,0-8 16,1 12-16,3 0 16,1 2-16,6-5 15,4 5-15,3 3 16,1 4-16,3 1 15,23 8-15,-12-4 16,-2-4-16,-24-6 16,9 0-16,-11-2 15,-5-2-15,8 2 16,-6 1-16,8 0 16,-11-1-16,-2 1 15,-1 0-15,4 4 16,-2-6-16,2-1 0,0 0 15</inkml:trace>
  <inkml:trace contextRef="#ctx0" brushRef="#br0" timeOffset="7655.494">12287 5231 0,'0'0'16,"0"0"-16,21-74 16,-12 50-16,1 2 15,3 2-15,1 3 0,2 5 16,1 4-1,3 3-15,-1 4 0,2 6 16,-2 2-16,-4 4 16,-2 2-16,-5 5 15,-6 0-15,-6 1 16,-5 0-16,-5 0 16,-4-6-16,-5 0 15,-26-3-15,37-6 16,-14-2-16,1-2 15,1-5-15,4-1 16,-1 0-16,2-5 16,3-1-16,1 1 15,4-3-15,2 2 16,-1-3-16,4 2 16,2-1-16,3 10 15,-1-5-15,2 7 16,-1 1-16,1 1 0,-1 3 15,0 3 1,-2-1-16,0 7 0,0 9 16,-1 2-16,-3 3 15,-7 27-15,11-37 16,-6 10-16,-1 0 16,1-3-16,-4-2 15,1-1-15,-1-4 16,-1-3-16,0-3 15,6-10-15,-6 4 16,8-8-16,-11-1 16,5-6-16,4-4 15,4-6-15,3-1 16,5-4-16,0 1 16,3 1-16,-1 2 15,0 4-15,-2 9 16,-1 3-16,-2 3 15,3-8-15,-5 11 16,2 3-16,-1 3 0,2-2 16,-1 8-16,-3 7 15,0 2-15,-5 3 16,1-1-16,-2-1 16,2-7-16,6-15 15,0 0-15</inkml:trace>
  <inkml:trace contextRef="#ctx0" brushRef="#br0" timeOffset="7869.7246">12404 4724 0,'0'0'0,"0"0"15,0 0-15,0 0 16</inkml:trace>
  <inkml:trace contextRef="#ctx0" brushRef="#br0" timeOffset="9058.2924">10742 5396 0,'-3'-83'15,"9"50"-15,4-10 0,24-48 32,-14 49-32,0 3 15,-1 0-15,5 3 0,1 4 16,-1 4 0,-1 3-16,1 1 0,4 6 15,4 0-15,5 3 16,8 3-16,3 3 15,8 0-15,-5-1 16,1-1-16,-2-1 16,-1 0-16,-6-1 15,-3-4-15,-1-1 16,-7-5-16,-2 1 16,-3-3-16,-5 0 15,-3-3-15,-4 0 16,-12 23-16,6-15 15,-3-2-15,-2-2 16,1-1-16,-2-3 16,0 3-16,-3 0 15,-1 1-15,-1 2 16,-2 4-16,0 4 16,3 9-16,0-7 0,5 12 15,2 0-15,6-7 16,25 4-16,-26 1 15,35 3-15,-13-2 16,-24 1-16,11-2 16,-3-2-16,-8 1 15,7-5-15,-3-3 16,-1-1-16,-3-3 16,-3 1-16,2-1 15,-3 0-15,-2 3 16,-3 12-16,0 0 15,1-4-15,2-7 16,-2 11-16,-1 2 16,1-1-16,0 3 15,0 0-15,4-1 16,-3 2-16,3 6 0,-1 3 16,-2 2-1,-10 22-15,-5-3 0,-3 1 16,7-17-16,9-19 15</inkml:trace>
  <inkml:trace contextRef="#ctx0" brushRef="#br0" timeOffset="11067.0881">12434 3433 0,'0'0'15,"0"0"-15,114-1 16,-75 18-16,-6 3 15,0 2-15,-8-1 16,-4 0-16,-18-17 16,5 9-16,-5 1 15,-5 1-15,-8-1 16,-24 8-16,0-13 16,-2-8-16,-1-5 15,-3-4-15,3-7 16,2-3-16,1-2 15,5 2-15,5-1 16,22 17-16,-7-7 16,3 0-16,7 6 15,2-6-15,3 8 16,7-5-16,-4 6 0,13 0 16,-1 5-16,1 3 15,-2 6-15,-6 1 16,-2 2-16,-7 4 15,-7-3-15,-7 1 16,-27 7-16,2-10 16,-2-10-16,1-5 15,0-5-15,4-2 16,0-1-16,27 6 16,-8-4-16,1 0 15,8 4-15,-2-3 16,10 4-16,1 0 15,2 0-15,3 3 16,5 4-16,-2 5 16,0 3-16,-5 3 15,-4 2-15,-7 1 16,-22 12-16,-9-13 16,-8-9-16,-10-10 15,-1-6-15,-1-8 0,9-6 16,2-7-16,12-8 15,14 19-15,16 15 16</inkml:trace>
  <inkml:trace contextRef="#ctx0" brushRef="#br0" timeOffset="11258.7889">11881 3161 0,'0'0'15,"0"0"-15,0 0 16,0 0-16,0 0 16,-1 100-16,1-38 15,0 10-15,-1 7 16,-3 0-16,3-40 0,1-39 16</inkml:trace>
  <inkml:trace contextRef="#ctx0" brushRef="#br0" timeOffset="34891.7163">4809 5716 0,'0'0'0,"0"0"16,0 0-16,0 0 16,0 0-16,37-69 15,-12 37-15,13-7 16,6-5-16,9-9 15,3-7-15,5-5 16,6-3-16,3-4 16,76-77-1,-75 75-15,-3 2 16,-3 2-16,-1 2 16,-5 2-16,-1 5 15,-3 2-15,-2 1 16,-4 2-16,-2 0 15,-3 6-15,0 5 16,-2 8-16,-4 5 16,-7 5-16,-6 3 15,-21 19-15,6-9 16,-1 2-16,-9-1 16,-3 2-16,-5 9 0,-6-7 15,-6 3-15,0 6 16,-3 0-16,15 0 15,-13 0-15,18 0 16,0 2-16,-11-1 16,15 2-16,4-3 15,4 0-15,0 1 16,36-5-16,0-2 16,-2-3-16,-1 1 15,-9 1-15,-27 6 16,9 0-16,-2-2 15,-9 3-15,5 1 16,-9 2-16,0 3 16,1 7-16,-6 29 15,-1-4-15,5-30 16,-1 10-16,2-9 0,0-9 16</inkml:trace>
  <inkml:trace contextRef="#ctx0" brushRef="#br0" timeOffset="35456.3994">7298 3017 0,'0'0'0,"0"0"16,-7-68-16,8 53 15,5-1-15,5 5 16,-1 10-16,35-2 15,-6 9-15,5 3 16,-5 5-16,0 3 16,-2-1-16,-3 3 15,-5-4-15,-24-12 16,9 7-16,-3 1 16,-8-1-16,-7 1 15,-29 7-15,1-5 16,-9-5-16,-1-2 15,-4-2-15,4-1 16,1 0-16,4-2 16,3-3-16,1-2 0,2 1 15,0-2-15,25 2 16,-12-3-16,0-2 16,-1-5-16,2-3 15,-6-26-15,13 1 16,7-3-16,10-2 15,2-2-15,5 1 16,-5 23-16,-9 24 16</inkml:trace>
  <inkml:trace contextRef="#ctx0" brushRef="#br0" timeOffset="35632.792">7296 2418 0,'0'0'0,"0"0"15,0 0-15,0 0 16,0 0-16,0 0 0,0 0 16</inkml:trace>
  <inkml:trace contextRef="#ctx0" brushRef="#br0" timeOffset="36068.4111">7088 1615 0,'0'0'0,"0"0"16,0 0 0,0 0-16,56 35 0,-37 3 15,-9 9-15,-13 10 16,-17-2-16,-13-6 15,-7-9-15,-2-10 16,3-9-16,5-7 16,7-6-16,22-6 15,-2-1-15,3-1 16,5 0-16,11-5 16,25-4-16,22-2 15,26 0-15,16 2 16,12 3-16,5 3 15,5 1-15,-61 2 0,-62 0 16</inkml:trace>
  <inkml:trace contextRef="#ctx0" brushRef="#br0" timeOffset="40488.4772">5993 10099 0,'0'0'0,"2"77"0,-2-42 16,0 6-16,0 4 16,4 3-16,2 2 15,1-1-15,3 1 16,-1 1-16,-2-2 16,-2-1-16,-4 1 15,-1-3-15,-1-1 16,-1-8-16,0-3 15,1-25-15,-2 9 16,0 1-16,0-3 16,0 1-16,0-3 15,2-11-15,-4 8 16,5-10-16,0-2 0,0-2 16,2-1-16,4-1 15,1-2-15,4-7 16,25-17-16,-10 5 15,-3-1 1,-17 19-16,8-7 0,-5-1 16,-1-2-16,0 1 15,1 1-15,-4-1 16,1 4-16,-6 13 16,0 0-16,0 0 15,0-4-15,3-6 16,-3 10-16,-2 3 15,1 0-15,-2 6 16,-3 7-16,0 6 16,-2 3-16,0 3 15,1-1-15,0 1 16,0-2-16,2-4 16,1-2-16,3-5 15,-1-11-15,-2 8 0,-1-14 16,-4-1-16,-29-9 15,8-8-15,-1-6 16,-7-7-16,1-3 16,3-3-16,8-3 15,12 22-15,14 20 16</inkml:trace>
  <inkml:trace contextRef="#ctx0" brushRef="#br0" timeOffset="40910.4937">6088 8988 0,'-4'65'15,"0"-16"-15,3-10 16,-2 13-16,0-2 15,0-4-15,1-3 16,1-4-16,2-4 0,-1-28 16,0 12-1,0-2-15,-1-3 16,-1-14-16,-2-6 0,-3 2 16,-9-37-16,9 0 15,2 18-15,5 23 16</inkml:trace>
  <inkml:trace contextRef="#ctx0" brushRef="#br0" timeOffset="41163.6493">6013 9042 0,'0'0'0,"0"0"16,0 0-1,41-85-15,-35 75 16,11-8-16,5 3 16,27 2-16,-7 12 15,3 6-15,-6 11 16,-8 5-16,-6 8 15,-8 3-15,-10 4 16,-6 0-16,-9-3 16,-6-7-16,-11-5 15,-4-7-15,-5-2 0,5-4 16,6-3-16,29-5 16,-26 4-16,6-1 15,14-3-15,0 0 16</inkml:trace>
  <inkml:trace contextRef="#ctx0" brushRef="#br0" timeOffset="41365.9072">6419 9481 0,'0'0'15,"0"0"1,0 0-16,0 0 16,0 0-16,0 0 15,0 0-15,0 0 16</inkml:trace>
  <inkml:trace contextRef="#ctx0" brushRef="#br0" timeOffset="42436.9156">5944 11054 0,'0'0'0,"0"0"16,0 0-16,0 0 16,0 0-16,20 58 0,-21-45 15,-2-2-15,-1-7 16,-1 3-1,1-8-15,-1-1 0,-6 1 16,-3-6-16,0-4 16,2-2-1,3 1-15,7 8 0,-4-7 16,11 11-16,1 3 16,2-3-16,5 6 15,2 7-15,1 6 16,-5 2-16,1 3 15,-6-13-15,-6-11 0</inkml:trace>
  <inkml:trace contextRef="#ctx0" brushRef="#br0" timeOffset="42865.834">5863 11718 0,'0'0'16,"0"0"-16,0 0 15,0 0-15,0 0 16,49-46-16,-30 9 16,-3-2-16,0 0 15,-3 3-15,2 4 16,-1 2-16,-11 24 15,6-11-15,2 2 16,-2 0-16,4 2 0,2 3 16,-7 9-16,10-4 15,-10 10-15,12 1 16,-4 5-16,-3 6 16,-5 4-16,-3 4 15,-6 1-15,-5 25 16,-6-12-16,1 1 15,-1-2-15,1-2 16,3-4-16,5-26 16,-2 11-16,0-4 15,2-8-15,3-5 16</inkml:trace>
  <inkml:trace contextRef="#ctx0" brushRef="#br0" timeOffset="43048.1292">5947 11528 0,'0'0'0,"0"0"16,0 0-16,101 34 16,-47-10-16,1 1 15,-2-6-15,-26-8 16,-27-11-16</inkml:trace>
  <inkml:trace contextRef="#ctx0" brushRef="#br0" timeOffset="43544.3296">4589 10956 0,'0'0'15,"0"0"-15,0 0 16,0 0-16,71 27 16,-58-15-16,-6 1 15,-1 0-15,-8-9 0,2 8 16,-3-12-16,0-3 15,-1-1-15,-3 2 16,1-3-16,-3-4 16,3-2-16,4-1 15,3 8-15,3-6 16,2 10-16,9-4 16,1 6-16,1 8 15,-1 1-15,-6-4 16,-10-7-16</inkml:trace>
  <inkml:trace contextRef="#ctx0" brushRef="#br0" timeOffset="43790.7226">4713 11482 0,'0'0'0,"0"0"15,-4 80-15,1-46 0,-3 9 16,-2-3-16,-4-3 16,0-7-16,8-23 15,-5 11 1,-1-2-16,-1-1 0,-1-4 16,8-12-16,-7 5 15,2-9-15,6 3 16,3 2-16</inkml:trace>
  <inkml:trace contextRef="#ctx0" brushRef="#br0" timeOffset="44199.6696">4700 11453 0,'0'0'0,"0"0"15,0 0-15,0 0 0,0 0 16,103-9-16,-68 21 15,-2 6-15,-4 5 16,-3 1-16,-25-19 16,8 10-16,-3-1 15,-4-1-15,-6-2 16,-3-10-16,-5 6 16,2-9-16,-7 3 15,8-2-15,-12-1 16,16 1-16,-12 2 15,16 4-15,-8 2 16,6 6-16,15 27 16,6-5-16,5 2 15,-2-1-15,-3-3 16,-6-4-16,-10-23 16,1 10-16,-3-2 0,-5-2 15,-25 1-15,-8-11 16,-12-8-16,-8-11 15,1-11-15,28 14 16,29 14-16</inkml:trace>
  <inkml:trace contextRef="#ctx0" brushRef="#br0" timeOffset="44987.5388">3692 10839 0,'0'0'15,"0"0"-15,0 0 16,0 0-16,94 11 0,-55-8 16,3 1-16,-5 1 15,4 0 1,4-1-16,0 0 0,0 1 16,4 0-16,0-1 15,-1-2-15,1 2 16,-1-1-16,4 2 15,-3 0-15,2 2 16,0-3-16,3 1 16,2 1-16,0-3 15,3 1-15,-1 0 16,1-2-16,-1 1 16,2 1-16,0 1 15,5 0-15,-3 2 16,2 0-16,-1 3 15,0-4-15,2 1 16,-2 1-16,0 1 16,2-2-16,-5 0 15,-2-1-15,2-1 16,-1 1-16,2-3 0,-2 1 16,-3 1-16,0 3 15,1 1-15,-2 2 16,4 0-16,-1 0 15,-2-2-15,-4 2 16,-1 0-16,0-2 16,-8-3-16,-9-7 15,-17 1-15,-17 0 16</inkml:trace>
  <inkml:trace contextRef="#ctx0" brushRef="#br0" timeOffset="52334.929">7259 3590 0,'0'0'15,"0"0"-15,-2 79 0,-1-31 16,-2 7-16,-1 5 16,0 5-16,-1-1 15,-2 0-15,3-2 16,-1-1-16,3-5 16,-1-8-16,3-7 15,1-6-15,0-27 16,0 9-16,-1-4 15,-1-7-15,2-12 16,1 6-16,0 0 16</inkml:trace>
  <inkml:trace contextRef="#ctx0" brushRef="#br0" timeOffset="52652.9884">7179 3684 0,'0'0'0,"0"0"16,0 0-16,16-67 16,13 24-16,-4 17 15,39-3 1,-26 29-16,-2 8 16,-2 9-16,-5 7 15,-4 4-15,-8 3 16,-6 3-16,-5-2 15,-3 1-15,-5-26 16,-1 13-16,-6 1 16,0 0-16,-24 21 0,3-11 15,-4-3 1,-7-5-16,5-5 0,4-8 16,14-7-16,18-3 15,0 0-15</inkml:trace>
  <inkml:trace contextRef="#ctx0" brushRef="#br0" timeOffset="52928.6647">7678 4116 0,'0'0'16,"0"0"-16,0 0 15,0 0-15,0 0 16,0 0-16,-17 70 15,6-70-15,-7 5 16,-5-5-16,3-5 16,1-4-16,3-2 0,7 1 15,11 5-15,1-7 16,7 10-16,30-2 16,-5 9-16,-1 9 15,-10 11-15,-15 6 16,-4-16-16,-5-15 15</inkml:trace>
  <inkml:trace contextRef="#ctx0" brushRef="#br0" timeOffset="56286.5463">4422 6490 0,'0'0'0,"0"0"16,0 0-16,0 0 15,0 0-15,0 0 16,0 0-16,-53-41 15,39 26-15,-18-18 16,4 3-16,-3-6 16,-1-2-16,-5-6 15,0-7-15,-2-3 16,-3-1-16,-5-8 16,0 0-16,-1-3 15,-3-2-15,3-2 16,-2 0-16,0 2 0,2 0 15,1 1-15,4 3 16,0 1-16,4 6 16,4 2-16,2 4 15,2 4-15,4 5 16,4 5-16,4 7 16,3 2-16,12 23 15,-7-12-15,1 3 16,2 0-16,2 2 15,3 8-15,-2-7 16,5 11-16,0 3 16,0 3-16,-3 2 15,0 8-15,3 35 16,6-6-16,-1 1 16,1 2-16,-3-2 15,4-3-15,-4-2 16,2-6-16,-5-28 0,2 14 15,-1-3-15,-1-3 16,0-6-16,0-9 16,0 6-16,0-4 15,0 7-15,0-15 16,-1 0-16,-5-34 16,-1-5-16,-3-10 15,-2-5-15,-2-2 16,-2 1-16,-4 1 15,1 2-15,-3 7 16,2 7-16,0 3 16,5 6-16,-1 5 15,13 25-15,-5-11 16,2 2-16,0 3 16,2 8-16,0-6 15,4 9-15,0 0 0,0 2 16,1 2-1,0 2-15,2 2 0,17 28 16,8-2-16,5-1 16,9 1-16,6-3 15,7-4-15,1-6 16,1-9-16,1-8 16,-8-10-16,-24 2 15,-26 4-15</inkml:trace>
  <inkml:trace contextRef="#ctx0" brushRef="#br0" timeOffset="57756.6898">3320 4170 0,'-24'-71'15,"19"28"1,4 18-16,2-3 16,7-28-1,0 31-15,20-16 16,-12 26-1,3 8-15,2 6 16,-1 6-16,-5 7 16,-4 25-16,-24 20 15,-6-28 1,-5-6-16,-4-9 16,1-6-16,20-6 15,-38-7-15,12-3 16,1-6-16,0-4 15,5-3-15,6-6 16,3-3-16,6-7 16,5-3-16,7-4 15,8-4-15,7-1 16,9-2-16,-12 26 0,-12 25 16</inkml:trace>
  <inkml:trace contextRef="#ctx0" brushRef="#br0" timeOffset="57967.316">3710 3236 0,'0'0'16,"-22"67"-16,3-25 15,0-4-15,-14 16 16,-6 1-16,-12-3 15,-3-9-15,3-12 16,8-16-16,12-15 16,15 0-16,16 0 0</inkml:trace>
  <inkml:trace contextRef="#ctx0" brushRef="#br0" timeOffset="58144.6955">3613 3190 0,'0'0'0,"0"0"16,-44 78-16,15-40 15,-13 19-15,-11 10 16,-10 1-16,-5-2 16,33-33-16,35-33 15</inkml:trace>
  <inkml:trace contextRef="#ctx0" brushRef="#br0" timeOffset="58352.5842">2730 3981 0,'-53'40'0,"27"-16"16,-8 7-16,5-7 15,-8 6-15,2-2 16,-1-9-16,1-14 16,19-1-16,16-4 15</inkml:trace>
  <inkml:trace contextRef="#ctx0" brushRef="#br0" timeOffset="58506.0281">2697 3644 0,'0'0'0,"-10"63"16,7-51 0</inkml:trace>
  <inkml:trace contextRef="#ctx0" brushRef="#br0" timeOffset="69227.4424">1589 4648 0,'0'0'0,"0"0"16,0 0-16,0 0 15,0 0-15,0 0 16,0 0-16,-17 82 16,12-35-16,1 17 15,-2 8-15,-7 6 16,3-9 0,-4-11-16,3-8 0,3-8 15,-1-7-15,8-29 16,-4 14-16,3-4 15,0-5-15,4-12 16,0-1-16,14-34 16,-10 19-16,-6 17 15</inkml:trace>
  <inkml:trace contextRef="#ctx0" brushRef="#br0" timeOffset="69505.0507">1512 4700 0,'0'0'16,"0"0"-16,0 0 16,0 0-16,2-65 15,4 47-15,5 3 16,27-7-16,-6 15 0,1 10 16,-3 9-16,-5 9 15,-9 10-15,-5 2 16,-8 3-16,-7-3 15,-8-3-15,-4-5 16,-5 2-16,-2-2 16,1 0-16,-4 2 15,1-8-15,5-7 16,20-12-16,0 0 16</inkml:trace>
  <inkml:trace contextRef="#ctx0" brushRef="#br0" timeOffset="69705.4904">1719 5290 0,'0'0'16,"0"0"-16,0 0 0,0 0 15,0 0-15,-11 29 16,11-29-16,0 0 16</inkml:trace>
  <inkml:trace contextRef="#ctx0" brushRef="#br0" timeOffset="69961.2248">1936 4892 0,'0'0'16,"0"0"-16,0 0 0,0 0 15,0 0-15,109 4 16,-66 5-16,-5-2 15,-8 0-15,-17-3 32</inkml:trace>
  <inkml:trace contextRef="#ctx0" brushRef="#br0" timeOffset="70113.1542">1988 5097 0,'0'0'0,"0"0"0,0 0 15,84 21-15,-36-15 16,7-3-16,0-3 16,-3-2-16,-26 1 15,-26 1-15</inkml:trace>
  <inkml:trace contextRef="#ctx0" brushRef="#br0" timeOffset="70428.7766">2502 4744 0,'0'0'0,"0"0"0,0 71 15,1-25-15,-2 5 16,-7 4-16,0 1 16,-5 1-16,4-2 15,-1-5-15,-3 29 16,13-70 0,0 8-16,-1-6 15,2-4-15,2-13 16,-3 6-16,0 0 15</inkml:trace>
  <inkml:trace contextRef="#ctx0" brushRef="#br0" timeOffset="70681.3987">2428 4801 0,'0'0'0,"0"0"15,0 0-15,6-73 0,4 49 16,22-14-16,0 16 15,8 7-15,-1 9 16,0 10-16,-6 10 16,-4 10-16,-7 5 15,-7 10-15,-11 6 16,-14 6-16,-9-2 16,-9-2-16,-5 0 15,-6-5-15,3-7 16,3-6-16,15-15 0,18-14 15</inkml:trace>
  <inkml:trace contextRef="#ctx0" brushRef="#br0" timeOffset="73142.0592">2642 5532 0,'0'0'15,"0"0"-15,-39-43 16,26 28-1,-3 0-15,-1 1 0,-2 5 16,-26 1 0,6 10-16,-3 11 0,0 8 15,0 8-15,-1 5 16,2 4-16,2 6 16,3 0-16,10 3 15,6-1-15,14-2 0,10-8 16,9-7-16,9-9 15,7-7-15,4-7 16,2-7-16,3-6 16,0-4-16,-3-6 15,-4-2-15,-11-2 16,-16 16-16,5-11 16,-6 1-16,-6-3 15,0 2-15,-8-1 16,-1 5-16,2 2 15,3 10-15,-1-4 16,10 7-16,4-1 16,4 3-16,29 6 15,-3-8-15,9-3 16,-3-5-16,-3-8 16,-19 7-16,-20 6 0</inkml:trace>
  <inkml:trace contextRef="#ctx0" brushRef="#br0" timeOffset="73392.8159">2869 5388 0,'0'0'16,"0"0"-16,0 0 15,0 0-15,110 20 16,-68-12-16,7 3 16,-1-1-16,1 0 15,-7-2-15,-4-2 16,-6-5 0,-27-1-16,-5 0 0</inkml:trace>
  <inkml:trace contextRef="#ctx0" brushRef="#br0" timeOffset="73573.8403">3079 5301 0,'0'0'0,"0"0"0,0 0 16,0 0-16,0 0 15,17 64-15,-5-13 16,1 13-16,0 6 15,-3 0-15,-7-35 16,-3-35-16</inkml:trace>
  <inkml:trace contextRef="#ctx0" brushRef="#br0" timeOffset="74094.4201">3468 5162 0,'0'0'15,"0"0"-15,0 0 0,0 0 16,36 59 0,-20-21-16,1 6 0,-2 3 15,-2 0-15,-3-1 16,-3-9-16,2-6 15,-9-24-15,5 7 16,0-3-16,1-2 16,-3-8-16,8 2 15,1-6-15,12-27 16,-2-4-16,1-7 16,3-1-16,-4 1 15,-3 2-15,-2 1 16,-2 1-16,2 1 15,-3 1-15,4-1 16,-1 5-16,-10 14 0,-7 17 16</inkml:trace>
  <inkml:trace contextRef="#ctx0" brushRef="#br0" timeOffset="74238.232">3976 5231 0,'0'0'16,"0"0"-16,20 81 16,-12-48-16,-6 3 15,1-16-15,-3-20 0</inkml:trace>
  <inkml:trace contextRef="#ctx0" brushRef="#br0" timeOffset="75044.1607">3293 6028 0,'0'0'0,"0"0"0,0 0 16,-51-36-16,5 36 15,0 11-15,-1 6 16,0 8-16,5 2 16,7 2-16,9 0 15,6 5 1,17-18-16,4-1 15,11-1-15,25-1 16,1-9-16,3-8 16,2-5-16,-1-9 15,-7-2-15,-5-2 16,-14 11-16,1-1 16,-18 13-16,5-5 0,-1 2 15,0 3-15,-3 4 16,-3 4-16,2 4 15,-1 4-15,4 2 16,-1 1-16,8-1 16,1-5-16,2-2 15,5-5-15,3-6 16,-1-3-16,-1-5 16,0-7-16,15-24 15,-11 6-15,-16 25 16,7-10-16,-3 3 15,-1 5-15,-7 7 16,5-2-16,-5 10 16,4-2-16,0 7 15,-3 5-15,0 6 16,3-1-16,0 0 16,2-3-16,-1-5 15,-3-13-15,5 5 16,-9-5-16,0 0 0</inkml:trace>
  <inkml:trace contextRef="#ctx0" brushRef="#br0" timeOffset="75653.0433">3646 6082 0,'0'0'15,"0"0"1,0 0-16,0 0 16,0 0-16,4 65 15,-13-12-15,4-12 16,-1-3-16,3-28 15,0 9-15,1-7 16,1-6-16,1-10 16,0 0-16,1-6 15,1-7-15,2-2 16,2-2-16,-1 1 16,2 2-16,-2 3 15,-3 12-15,4-8 16,-6 13-16,3-1 0,1 5 15,6-5-15,6 5 16,-1 3-16,5-1 16,25-7-16,-9-8 15,-3-10-15,-6-2 16,-6-8-16,-7 1 16,-2-2-16,-9 21 15,3-13-15,-1 0 16,-2 0-16,-2 10 15,1-2-15,-1 3 16,-2 12-16,-1 1 16,1 9-16,-3 35 15,4-3-15,0 6 16,0 6-16,0 1 16,-4-1-16,-1-5 15,-4-6-15,-2-7 16,-5-5-16,-3-7 0,15-25 15,-9 10 1,1-5-16,1-7 0,-5 0 16,-3-8-16,-3-28 15,18-8-15,20-11 16,20-9-16,19-2 16,-28 32-16,-27 34 15</inkml:trace>
  <inkml:trace contextRef="#ctx0" brushRef="#br0" timeOffset="91218.5476">8175 11122 0,'0'0'16,"0"0"-16,0 0 15,0 0 1,0 0-16,0 0 15,0 0-15,0 0 16,0 0-16,0 0 16,0 0-16,92-23 15,-69 18-15,23 1 16,-11 1-16,-25 3 16,12-1-16,21 0 15,-8 3-15,5-2 0,0 0 16,-3 0-16,-1 1 15,2 1-15,1 1 16,2 2-16,-3 1 16,3 0-16,0-1 15,1 0-15,1 0 16,-3-3-16,4 0 16,1-1-16,-2 0 15,-1 0-15,-2-2 16,5 2-16,-2-2 15,0 2-15,-1 0 16,-2 0-16,1-1 16,-1 2-16,-2-1 15,-2 2-15,-1-2 16,0 1-16,-2-2 16,-2 0-16,-1-2 15,-1 2-15,-20 0 16,9 2-16,3-1 15,2 1-15,1 3 0,2 0 16,-3 2-16,-11-4 16,-12-3-16</inkml:trace>
  <inkml:trace contextRef="#ctx0" brushRef="#br0" timeOffset="91756.5293">10028 11104 0,'0'0'0,"0"0"15,0 0 1,-38 58-16,29-42 0,2-3 16,4-6-16,1-3 15,-1-2-15,-4 3 16,4-9-16,-2-1 16,2-4-16,1-7 15,2-3-15,2-1 16,0-1-16,2 2 15,1 1-15,3 2 16,1 4-16,-3 9 16,8-7-16,-9 9 15,11-5-15,-8 8 16,9 0-16,-2 6 16,-5 5-16,-2 4 15,-2 5-15,-4 4 0,-2 1 16,-3-2-1,-2-3-15,-2-5 0,2-17 16,-2 6-16,-1-9 16,6-7-16,4-4 15,3-2-15,-2 7 16,-3 9-16</inkml:trace>
  <inkml:trace contextRef="#ctx0" brushRef="#br0" timeOffset="92774.5207">10410 11844 0,'0'0'0,"0"0"16,0 0-1,0 0-15,0 0 0,0 0 16,0 0-16,-52-43 16,47 38-16,-12-5 15,8 7-15,-13-6 16,-2 2-16,2 4 16,-18 8-16,24-4 15,-7 3-15,1 3 16,-17 8-16,28-7 15,-10 4-15,1 3 0,2 2 16,1 3-16,-12 19 16,18-25-16,-16 32 15,7-11-15,5 1 16,6-2-16,4 1 16,4-28-16,1 15 15,2 1-15,1 1 16,1 2-16,2 3 15,3-2-15,1-1 16,19 12-16,0-14 16,8-6-16,-5-7 15,3-8-15,0-10 16,1-8-16,-6-5 16,-15 9-16,-15 11 15</inkml:trace>
  <inkml:trace contextRef="#ctx0" brushRef="#br0" timeOffset="93465.5114">8316 11080 0,'0'0'16,"0"0"-16,0 0 0,0 0 16,0 0-16,0 0 15,0 0-15,0 0 16,-71 27-1,57-14-15,11-10 16,-8 10-16,10-13 16,0 0-16,1-6 15,-9 5-15,6-7 16,3-6-16,6-6 16,0 0-16,3 1 15,2 7-15,-3 8 16,6-1-16,-3 9 15,8 31-15,-7 0 16,-5 0-16,-3-15 0,-4-20 16</inkml:trace>
  <inkml:trace contextRef="#ctx0" brushRef="#br0" timeOffset="93785.5539">7880 11240 0,'0'0'16,"0"0"-16,-30 80 15,25-37-15,3 7 16,5 1-16,3 2 0,0 0 16,-1-4-1,0-3-15,0-8 0,0-5 16,-4-27-16,4 10 16,-1-4-1,1-6-15,-5-6 0,0 0 16</inkml:trace>
  <inkml:trace contextRef="#ctx0" brushRef="#br0" timeOffset="94185.8826">7862 11495 0,'0'0'0,"0"0"15,0 0-15,0 0 16,0 0-16,-50-47 15,48 28-15,12-30 16,4 8-16,7 1 16,5 2-16,7 4 15,2 8-15,-1 7 0,-3 6 16,-5 6-16,-18 7 16,30 6-16,-6 6 15,-6 6-15,-1 8 16,-5 3-16,-9 7 15,-1 6-15,-5 5 16,-2 1-16,-5 1 16,-5-1-16,-7-3 15,-3-6-15,-3-5 16,0-5-16,-6-7 16,-1-5-16,-2-9 15,-6-5-15,-3-5 16,-5-3-16,-4-2 15,24 3-15,23 4 0</inkml:trace>
  <inkml:trace contextRef="#ctx0" brushRef="#br0" timeOffset="96146.037">10373 9693 0,'0'0'0,"0"0"15,0 0-15,-40 60 16,27-36-16,4 1 16,-4 30-16,4-10 15,2 4-15,-1 1 16,2 3-16,3 0 15,0 2-15,0 0 0,-1 1 16,1-1-16,4 0 16,-1-6-16,0 1 15,-4-7-15,-1-3 16,-2-4-16,2-6 16,4-23-16,-1 9 15,1-1-15,0-8 16,0 4-16,1-2 15,-1-9-15,-1-2 16,0-3-16,-3-1 16,0-8-16,-3-5 15,1-4-15,0-3 16,1-1-16,0 1 16,1-1-16,1 1 15,1 5-15,2 1 16,-1 6-16,2 11 15,-1-8-15,1 11 16,0 3-16,-1 1 16,1 2-16,1 4 15,0 7-15,1 5 0,3 2 16,0 2-16,4 1 16,0 0-16,1-2 15,1-1-15,-1-3 16,1-4-16,1-6 15,-5-12-15,8 1 16,0-9-16,10-35 16,-7 0-16,1-9 15,2-4-15,-4-2 16,2 4-16,0-2 16,-8 29-16,-11 28 15</inkml:trace>
  <inkml:trace contextRef="#ctx0" brushRef="#br0" timeOffset="96556.2294">9977 9257 0,'0'0'0,"0"0"0,-49 39 15,30 9-15,6-4 16,5 9-16,3 2 15,3 5-15,0 0 16,2 3-16,0 0 0,-1-5 16,0-1-16,-1-4 15,-1-8-15,2-7 16,-2-8-16,3-23 16,0 6-16,3-4 15,-2-9-15,1-5 16,1-3-16,-1 5 15,-2 3-15</inkml:trace>
  <inkml:trace contextRef="#ctx0" brushRef="#br0" timeOffset="96886.3177">9895 9502 0,'0'0'16,"0"0"-16,0 0 15,-20-64-15,17 39 0,0-3 16,5 2 0,2-3-16,3 2 0,3 2 15,22-10-15,0 16 16,2 6-16,-5 6 16,-22 5-16,7 4 15,-1 3-15,0 4 16,-4 2-16,1 4 15,-3 3-15,-2 29 16,-7-7-16,-3 6 16,-6 0-16,-1-1 15,-5-4-15,-2-5 16,-4-8-16,12-14 16,11-14-16</inkml:trace>
  <inkml:trace contextRef="#ctx0" brushRef="#br0" timeOffset="97202.5623">10368 9505 0,'0'0'16,"0"0"-16,0 0 16,0 0-16,0 0 15,0 0-15,0 0 16,0 0-16,-30 47 16,26-49-16,-10 6 15,11-10-15,-8-1 0,10 3 16,-8-6-16,10 5 15,-1-4-15,0 9 16,0 0-16</inkml:trace>
  <inkml:trace contextRef="#ctx0" brushRef="#br0" timeOffset="107131.3915">13288 4511 0,'0'0'15,"0"0"-15,0 0 16,0 0-16,0 0 16,-52 43-16,46 62 15,4-49-15,3 4 16,-1 3-16,2 1 15,0 1-15,3-1 16,2-5-16,0-3 16,1-5-16,-2-8 15,0-8-15,-4-31 16,-1 2-16,-1-6 16</inkml:trace>
  <inkml:trace contextRef="#ctx0" brushRef="#br0" timeOffset="107483.3483">13367 4694 0,'0'0'15,"0"0"-15,0 0 16,-14-74-16,11 52 15,6-2-15,2 1 16,4-1 0,3 0-16,5 5 0,2 2 15,2 4-15,3 5 16,23 8-16,-14 10 16,-2 5-16,-9 6 15,-4 4-15,-10 7 16,-7 6-16,-7 8 15,-8 3-15,-10 0 16,-6-1-16,-4-6 16,0-3-16,0-11 0,16-14 15,18-14-15</inkml:trace>
  <inkml:trace contextRef="#ctx0" brushRef="#br0" timeOffset="107877.4439">13834 5178 0,'0'0'0,"0"0"16,0 0-16,0 0 15,0 0-15,0 0 16,0 0-16,0 0 16,0 0-16,0 0 15,0 0-15,0 0 16,0 0-16,-15-49 15,22 47-15,8-5 16,-6 9-16,9-3 16,1 5-16,-2 3 15,0-3-15,-17-4 16,0 0-16</inkml:trace>
  <inkml:trace contextRef="#ctx0" brushRef="#br0" timeOffset="108134.9374">14206 4679 0,'0'0'16,"0"0"-1,0 0-15,0 0 0,0 0 16,0 0-16,0 0 16,114 4-16,-69 4 15,-31-5-15,6 4 16,-7 4-16,-7-6 16,-6-5-16</inkml:trace>
  <inkml:trace contextRef="#ctx0" brushRef="#br0" timeOffset="108307.5749">14256 5014 0,'0'0'0,"0"0"0,0 0 16,0 0-16,70-23 16,-31 13-16,6-1 15,2 0-15,0-3 16,-6 6-16,-19 3 15,-22 5-15</inkml:trace>
  <inkml:trace contextRef="#ctx0" brushRef="#br0" timeOffset="108694.7452">14850 4573 0,'0'0'0,"0"0"16,0 0-1,0 0-15,0 0 0,0 0 16,46 78-16,-24-35 16,0 5-16,0-6 15,-3-1-15,0-5 16,-3-2-16,-3-6 15,-10-23-15,5 10 16,0-2-16,-5-8 16,0 0-16,-1-8 15,1-2-15,9-26 16,-2-2-16,-1-9 16,0-7-16,2-3 15,5-2-15,1 3 0,2-2 16,2 2-1,2 1-15,-12 27 0,-11 23 16</inkml:trace>
  <inkml:trace contextRef="#ctx0" brushRef="#br0" timeOffset="109179.0419">15549 4286 0,'0'0'16,"0"0"-16,0 0 16,58 66-16,-33-33 15,1 0-15,0 2 16,-3 1-16,-4 0 16,-2 3-16,0-1 15,-5 2-15,-2 0 0,-5-4 16,-5-6-1,0-23-15,-2 11 0,-3-3 16,0-3-16,0-1 16,1-8-16,-4 4 15,4-9-15,0 0 16,-7 0-16,8 0 16,-5-2-16,6 2 15,0 2-15,-2 3 16,-3 0-16,-11 1 15,-2 0-15,-23 5 16,31-7-16,-11-4 16,3-4-16,-1-7 15,4-3-15,1-5 16,-3-24-16,13 4 16,10-3-16,12 2 15,10 0-15,10 6 16,4 4-16,-19 15 0,-21 17 15</inkml:trace>
  <inkml:trace contextRef="#ctx0" brushRef="#br0" timeOffset="110127.7588">16324 4514 0,'0'0'0,"0"0"16,-19-62 0,7 27-16,2 21 15,-1 8 1,5 9-16,-7 2 15,-3 7-15,2 5 16,1 5-16,-6 25 16,7-7-16,7 0 15,5-3-15,3-6 16,-3-22-16,4 13 16,3-2-16,0 3 15,2-2-15,4-2 16,2-5-16,2-5 15,-8-12-15,13 0 16,-1-7-16,19-26 16,-9 7-16,1-5 15,-5-1-15,-3 1 16,-4 8-16,-2 8 16,-16 14-16,6-4 15,-1 3-15,-3 5 0,-1 0 16,6-1-16,-5 2 15,-1 3-15,8 1 16,0 5 0,-3 5-16,0 2 0,-2 4 15,2-1-15,-2 0 16,0 0-16,-1-5 16,-2-11-16,5 7 15,-4-9-15,1-4 16,7 5-16,-7-9 15,11-2-15,-3-8 16,1-4-16,-2-1 16,-1 0-16,0 4 15,-1 5-15,-7 10 16,9-5-16,-7 9 16,0 3-16,8 0 15,1 6-15,0 3 16,-2 1-16,-2 2 0,-1-2 15,2-1-15,-4-3 16,-7-11-16,2 3 16,5 7-16,-6-9 15,1-1-15,0-2 16,0-3-16,8 2 16,-2-5-16,-1-3 15,0-3-15,3 0 16,-1 3-16,-5 8 15,9-5-15,-7 9 16,10-4-16,-8 6 16,13-2-16,1-1 15,24-9-15,-7-5 16,-18 7-16,-21 7 16</inkml:trace>
  <inkml:trace contextRef="#ctx0" brushRef="#br0" timeOffset="118492.7634">11094 2067 0,'0'0'16,"0"0"-16,0 0 15,0 0-15,0 0 16,0 0 0,-25 57-16,37-2 15,-3 4-15,-1 4 16,1-1-16,-4 4 15,-1 2-15,-5-1 16,2 0-16,-2 1 16,0-4-16,2-9 15,1-9-15,-1-23 0,-1-23 16</inkml:trace>
  <inkml:trace contextRef="#ctx0" brushRef="#br0" timeOffset="118839.8434">11075 2284 0,'-4'-21'15,"3"-5"-15,4 26 16,-1-20-16,5-1 15,3-1-15,19-17 16,-2 12-16,1 5 16,2 7-16,0 9 0,0 9 15,-1 4 1,0 7-16,-1 3 0,-6 5 16,-5 5-16,-11 7 15,-9 5-15,-7 8 16,-9 4-16,-7 3 15,-8-1-15,-1-1 16,3-8-16,15-21 16,17-23-16</inkml:trace>
  <inkml:trace contextRef="#ctx0" brushRef="#br0" timeOffset="119052.0138">11513 2759 0,'0'0'0,"0"0"0,0 0 16,0 0-16,0 0 16,0 0-16,-33 47 15,34-35-15,4-9 16,-3 4-16,-2-7 15</inkml:trace>
  <inkml:trace contextRef="#ctx0" brushRef="#br0" timeOffset="119274.8651">11922 2446 0,'0'0'0,"0"0"16,0 0-16,60-34 15,-12 25-15,-11 5 16,1 8-16,-6 3 16,-8 8-16,-13-8 15,-11-7-15</inkml:trace>
  <inkml:trace contextRef="#ctx0" brushRef="#br0" timeOffset="119439.0922">11984 2637 0,'0'0'16,"0"0"-16,0 0 15,80-42-15,-30 29 0,10 4 16,9 3-16,-36 3 15,-33 3-15</inkml:trace>
  <inkml:trace contextRef="#ctx0" brushRef="#br0" timeOffset="119779.525">13018 1914 0,'0'0'0,"0"0"16,-18 55-16,16-12 15,0 10-15,1 6 16,2 3-16,5 1 16,1 1-16,2-1 15,-3-1-15,0-6 16,-4-1-16,2-5 16,-2-11-16,-1-19 15,-1-20-15</inkml:trace>
  <inkml:trace contextRef="#ctx0" brushRef="#br0" timeOffset="120092.5915">13082 1972 0,'0'0'0,"-31"-64"15,30 33-15,10 9 16,7-10-16,9 3 16,6 5-1,8 8-15,2 5 0,1 7 16,-3 7 0,-2 8-16,-4 4 0,-4 9 15,-7 3-15,-11 4 16,-8 6-16,-13 7 15,-11 8-15,-10 0 16,-8 3-16,-7-2 16,22-25-16,24-28 0</inkml:trace>
  <inkml:trace contextRef="#ctx0" brushRef="#br0" timeOffset="120701.9809">13603 2758 0,'-17'-18'0,"-5"-1"15,2 0 1,5 9-16,0 2 0,-3 3 16,0 5-16,-22 15 15,9 4-15,0 8 16,2 5-16,3 7 15,-23 49 1,29-41-16,7-1 16,6-3-16,8-2 15,6-8-15,5-5 16,-9-23-16,9 8 16,22 1-16,-4-12 15,6-8-15,-1-6 16,-2-7-16,-5 0 15,-5-3-15,-18 16 16,5-8-16,-1 0 0,-4 1 16,-1 2-16,-6 9 15,0-8-15,-2 10 16,0 2-16,-4-2 16,5 6-16,-4 3 15,8-4-15,-1 5 16,24-3-16,12-14 15,10-12-15,-22 10 16,-24 9-16</inkml:trace>
  <inkml:trace contextRef="#ctx0" brushRef="#br0" timeOffset="121174.0777">14170 2468 0,'0'0'0,"0"0"0,0 0 15,0 0-15,0 0 16,133 14-16,-85-11 15,1-2-15,-5-2 16,0-1-16,-6 1 16,-7 0-16,-26 1 15,8 0-15,-9 1 16,3-1-16,-12 0 16,-3-1-16,-5-1 15,-29-6-15,9-2 16,2-4-16,23 11 15,-9-8-15,5-1 16,2-2-16,0 0 16,4 0-16,2 3 0,5 8 15,2-6-15,0 12 16,7 0-16,11 27 16,-1 8-16,-1 10 15,-4 12-15,1 0 16,-8-29-16,-8-31 15</inkml:trace>
  <inkml:trace contextRef="#ctx0" brushRef="#br0" timeOffset="121589.9417">14905 2186 0,'0'0'0,"0"0"16,0 0-16,14 94 15,-4-47-15,2 6 16,4 5-16,-2-3 16,1-2-16,-1-10 15,-1-3-15,-1-5 16,-11-28-16,6 9 16,-2-4-16,2-7 15,-2-10-15,7-31 16,-1-4-16,5-9 0,9-11 15,4-3-15,4-2 16,4 1-16,-17 32 16,-20 32-16</inkml:trace>
  <inkml:trace contextRef="#ctx0" brushRef="#br0" timeOffset="122105.7554">15560 2085 0,'29'66'0,"-9"-25"16,-3-7-16,7 12 15,1-1-15,-1-1 0,0 2 16,-4-3-1,-2-2-15,-4-5 0,-4 1 16,-8-3 0,-2-28-16,-4 14 0,-15 16 15,14-27-15,-10 6 16,-2-4-16,-3-2 16,0-7-16,1-2 15,2-5-15,2-5 16,5-1-16,5-4 15,5-1-15,2 2 16,1 2-16,-3 12 16,3-2-16,3-6 15,-7 10-15,-2 0 16,-5 2-16,-3-1 16,-27 8-16,4-6 0,-1-7 15,3-8 1,3-8-16,6-8 0,5-3 15,10-10-15,9-5 16,13-9-16,15-3 16,16-2-16,-24 28 15,-21 30-15</inkml:trace>
  <inkml:trace contextRef="#ctx0" brushRef="#br0" timeOffset="122623.2021">15355 3415 0,'-20'-83'16,"4"8"-1,9 37-15,-1 1 16,-3 6-16,-4 3 15,12 25-15,-7-9 16,-4 2-16,0 6 16,7 5-16,-10 5 15,-12 23-15,5 1 16,5 7-16,3 3 16,6 1-16,3-6 15,6 1-15,5-2 16,7-1-16,6-6 0,2-5 15,-14-17-15,32 16 16,-28-18-16,37 6 16,-6-7-16,1-13 15,-4-9-15,-16 11 16,-21 9-16</inkml:trace>
  <inkml:trace contextRef="#ctx0" brushRef="#br0" timeOffset="123235.4299">15612 3228 0,'0'0'16,"0"0"-16,0 0 15,0 0-15,0 0 0,0 0 16,16 72 0,-11-20-16,-2-15 0,2 1 15,-4-24 1,2 8-16,0-1 0,0-2 15,-1-9-15,-2-4 16,0-6-16,2 6 16,0-12-16,3-8 15,8-32-15,-2 13 16,-9 22-16,8-10 16,-2 0-16,0 4 15,2 2-15,2-1 16,0 6-16,-4 13 15,7-2-15,1 7 16,-3 7-16,-1 3 16,-1 2-16,-3 3 15,0 1-15,-3 0 16,-1-1-16,-2-2 0,0-3 16,-2-5-16,0-10 15,-1-5-15,2 2 16,1-7-16,5-35 15,2 5-15,4-5 16,2 0-16,4 8 16,-4 7-16,6 5 15,-16 19-15,7-5 16,0 2-16,-7 6 16,8 0-16,-12 6 15,9 2-15,-2 5 16,0 6-16,-2 5 15,-1 2-15,0 2 16,-1 0-16,-2-1 16,1-7-16,1-6 15,-4-14-15,0 0 0</inkml:trace>
  <inkml:trace contextRef="#ctx0" brushRef="#br0" timeOffset="123457.1351">16239 3265 0,'0'0'0,"0"0"0,0 0 15,0 0-15,0 0 16,0 0-16,19 70 16,-6-21-16,3-16 15,-12-21-15,6 9 16,4 0-16,-1-3 15,2-4-15,-1-1 16,-14-13-16,0 0 16</inkml:trace>
  <inkml:trace contextRef="#ctx0" brushRef="#br0" timeOffset="123782.6652">16467 3319 0,'0'0'15,"0"0"-15,0 0 16,0 0-16,0 0 16,0 0-16,88 12 15,-73-4-15,1 1 16,-2 0-16,-7-6 15,12 4-15,-11-7 16,15 0-16,24-12 16,-9 0-16,1-3 0,-3 0 15,1 2 1,-3 1-16,-4 3 16,-24 5-16,8 0 0,-9 1 15,-5 3-15</inkml:trace>
  <inkml:trace contextRef="#ctx0" brushRef="#br0" timeOffset="124095.5981">16860 3158 0,'0'0'0,"0"0"16,0 0 0,0 0-16,0 0 0,0 0 15,0 0-15,0 0 16,0 0-16,0 0 16,39 81-16,-37-38 15,-2 5-15,-1 0 16,1-1-16,6-2 15,5-1-15,6-5 16,0-13-16,-6-13 16,-11-13-16</inkml:trace>
  <inkml:trace contextRef="#ctx0" brushRef="#br0" timeOffset="124811.7427">17195 3133 0,'0'0'0,"0"0"16,0 0-16,0 0 15,0 0-15,-39 82 16,25-40-16,1-2 15,5-6-15,8-28 16,0 9-16,5-8 16,1-7-16,9-2 15,19-21-15,-9 0 16,-4-6-16,-1-3 16,-1 0-16,-4 3 15,3 4-15,-14 20 16,5-7-16,3 2 15,-4 4-15,-4 8 16,-2 3-16,6 3 16,1 28-16,-7 3 15,-2 5-15,-1 6 0,1 2 16,-3 2-16,1-2 16,0-2-16,3 0 15,2-1-15,-3 0 16,-3 2-16,-8 2 15,-9 0-15,-9 2 16,-4-5-16,-5-4 16,-4-7-16,-3-10 15,2-11-15,3-8 16,4-10-16,7-8 16,8-10-16,5-10 15,14-8-15,10-10 16,16-3-16,9-2 15,14 2-15,6 1 16,10 3-16,4 6 16,6 6-16,4 4 15,0-2-15,5 0 16,3 0-16,1 4 0,3 2 16,1 4-16,6 3 15,8 1-15,8-2 16,13-4-16,-63 13 15,-62 10-15</inkml:trace>
  <inkml:trace contextRef="#ctx0" brushRef="#br0" timeOffset="151542.2579">14379 5793 0,'0'0'0,"0"0"15,0 0-15,0 0 16,0 0-16,0 0 16,-85 37-1,19-6-15,60-27 16,-9 6-16,4 2 15,4 1-15,5 1 16,5 2-16,28 17 16,-5-9-16,-2-2 15,-6 0-15,-14-13 0,1 4 16,-5 4-16,-7 0 16,-3 1-16,-5-1 15,-2-1-15,-2-1 16,3-1-16,4-1 15,8 2-15,24 12 16,16-7-16,16-3 16,13-3-16,6-5 15,4-6-15,1-4 16,-6-2-16,-6-12 16,-13-9-16,-13-14 15,-19 18-15,-19 20 16</inkml:trace>
  <inkml:trace contextRef="#ctx0" brushRef="#br0" timeOffset="151713.4768">14469 5503 0,'0'0'0,"0"0"0,-3 7 16,3-7-16,0 0 16</inkml:trace>
  <inkml:trace contextRef="#ctx0" brushRef="#br0" timeOffset="194217.9517">7870 3741 0,'0'0'0,"0"0"16,0 0-16,56-37 15,-33 29-15,0 1 16,29-4-16,-7 2 15,4 6-15,2 1 16,-4 2-16,-23 0 16,-24 0-16</inkml:trace>
  <inkml:trace contextRef="#ctx0" brushRef="#br0" timeOffset="194413.5817">7907 3890 0,'0'0'0,"125"2"16,-68 0 0,5-2-16,5 0 15,-34 0-15,-33 0 16</inkml:trace>
  <inkml:trace contextRef="#ctx0" brushRef="#br0" timeOffset="194811.4746">8408 3366 0,'0'0'0,"0"0"16,60 77-16,-40-44 15,5 13-15,0 4 16,-5 2-16,-3-5 16,-1-1-16,-2-6 15,-1-5-15,-3-5 16,-8-25-1,4 9-15,1-3 0,-4-7 16,2 2-16,0-12 16,18-16-16,3-9 15,-1-9-15,4-7 16,-2 0-16,-6 3 16,-6 3-16,-3 2 15,0 2-15,2 1 16,2 0-16,-6 18 0,-10 18 15</inkml:trace>
  <inkml:trace contextRef="#ctx0" brushRef="#br0" timeOffset="194958.3265">8991 3561 0,'0'0'0,"0"0"15,20 66-15,-12-39 16,-2-9-16,-6-18 16</inkml:trace>
  <inkml:trace contextRef="#ctx0" brushRef="#br0" timeOffset="196086.0478">8135 4574 0,'0'0'16,"0"0"-16,-68-29 15,-22 43 1,42 7 0,-1 5-16,3 2 15,7-2-15,10-2 0,13 0 16,13-17-16,-3 9 15,20 15 1,26-14-16,1-8 16,11-9-16,-6-2 15,-5-2-15,-14 1 16,-21 5-16,6-4 16,-8 5-16,-4 0 15,4 4-15,-5 4 16,-5 3-16,-1 1 15,1-1-15,2 0 16,5-10-16,2 6 16,2-10-16,3-3 15,28-9-15,-1-2 16,0-7-16,2-3 16,-2 2-16,-6 4 0,-6 8 15,-19 9-15,6 0 16,-3 6-16,2 4 15,-2 7-15,-2 6 16,0 2-16,-2 1 16,-2-13-16,-1 6 15,2-6-15,1-11 16,6 2-16,3-9 16,19-27-16,-12 2 15,2-8-15,-1 3 16,-3 6-16,-16 28 15,6-12-15,1 4 16,-1 5-16,-4 6 16,-1 2-16,1 3 15,5 2-15,4 5 16,-3 4-16,2 3 16,0-5-16,4-2 15,3-6-15,0-7 0,23-20 16,-14-4-1,-2-6-15,-2-6 0,-3-2 16,-4 3-16,0 4 16,-13 26-16,9-22 15,-9 19 1,-3 10-16,0 3 16,4 2-16,-3 30 15,2 4-15,-6 5 16,2 3-16,1-1 15,4-1-15,1 0 16,2-1-16,1 0 16,0 4-16,-1 1 15,-6-2-15,-8-1 16,-5-5-16,-4-8 16,-2-9-16,14-24 15,-10 5-15,0-7 16,-9-33-16,13-18 15,15-19-15,23-13 0,18-11 16,-22 47-16,-24 47 16</inkml:trace>
  <inkml:trace contextRef="#ctx0" brushRef="#br0" timeOffset="211163.5416">18057 9601 0,'57'0'16,"39"1"-16,-8 4 15,34 0-15,2 3 16,2-1 0,32 4-1,9-2-15,2-1 16,88 4 0,-149-6-1,-56-4-15,-52-2 16</inkml:trace>
  <inkml:trace contextRef="#ctx0" brushRef="#br0" timeOffset="217442.2765">8111 5781 0,'0'0'0,"0"0"0,0 0 15,-50-48-15,7 20 16,-6-2-16,-14-11 15,-7-5-15,-3-8 0,-10-6 16,-4-10 0,-5-8-16,-1-6 0,-4-8 15,0-4-15,-1-9 16,4-3-16,4-8 16,6-3-16,6-6 15,3-3-15,7-5 16,6-2-16,10-4 15,8 1-15,6-4 16,12-2-16,16 1 16,16 3-16,10 2 15,14 4-15,11 6 16,12 5-16,10 6 16,12 4-16,14 7 15,10 12-15,9 12 16,2 10-16,2 8 15,3 9-15,5 13 0,2 11 16,4 14-16,6 15 16,3 17-16,3 12 15,-1 17-15,0 13 16,-3 14-16,-4 14 16,-8 14-16,-7 10 15,-11 10-15,-9 8 16,-15 5-16,-12 8 15,-12 5-15,-15 4 16,-15 3-16,-17 3 16,-14 1-16,-12 0 15,-16 2-15,-10 1 16,-12 1-16,-13 0 16,-15 1-16,-15-1 15,-12-1-15,-18 0 16,-18-2-16,-25-15 0,86-69 15,85-73 1</inkml:trace>
  <inkml:trace contextRef="#ctx0" brushRef="#br0" timeOffset="219222.4732">13952 8772 0,'0'0'0,"0"0"0,0 0 15,0 0-15,-54 52 16,18-18 0,10 1-16,6 2 15,8 5-15,11 2 0,10-2 16,9-2-16,0-3 16,16 62-1,-38-69 1,-11-4-16,-22 21 31,33-42-31,-9 9 0,1 2 16,2 2-16,1 2 15,7 23-15,13-8 16,14-3-16,12-2 16,15-1-16,9-6 15,10-2-15,2-6 16,1-6-16,4-13 15,-7-14-15,7-16 16,-11-16-16,-3-10 0,-32 29 16,-32 31-1</inkml:trace>
  <inkml:trace contextRef="#ctx0" brushRef="#br0" timeOffset="219415.8895">14159 8139 0,'0'0'0,"0"0"15,0 0-15,0 0 16</inkml:trace>
  <inkml:trace contextRef="#ctx0" brushRef="#br0" timeOffset="232976.5521">17487 11674 0,'0'0'16,"0"0"-16,0 0 16,0 0-16,0 0 15,-8-63-15,12 59 16,5-7-16,27 0 15,2 5-15,13 2 16,9-3-16,13 0 16,9 3-16,14 8 15,15 0-15,11 3 0,8-1 16,10 3 0,11-2-16,13-2 0,3 1 15,3 3-15,4 5 16,6 3-16,3 2 15,2 0-15,5 1 16,8 1-16,7-7 16,-101-7-16,-104-7 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4:04:14.76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4350 5180 0,'0'0'16,"0"0"-16,0 0 16,0 0-16,0 0 0,31-62 15,-17 49 1,2 4-16,6 2 16,29-2-16,-11 7 15,-1 3-15,-2 2 16,-3 1-16,-1 2 15,-2 2-15,3 2 16,-1 2-16,2 2 16,0 1-16,1 1 15,2-1-15,2 0 16,-1-4-16,2 1 16,-3-5-16,1 1 15,-2-5-15,-2-2 16,-4-2-16,-3 0 15,-22-1-15,3-1 0,-1-1 16,6-4 0,-11 3-16,7-8 0,-5-1 15,-10-2-15,-3 0 16,-4 0-16,-3 1 16,-3-1-16,-2 1 15,1 3-15,1 1 16,2 2-16,11 8 15,-7-5-15,12 6 16,2 3-16,4 0 16,2 1-16,-1 2 15,8 2-15,6 4 16,23 11-16,-7-6 16,-2-2-16,-2-1 15,-2-3-15,-26-8 16,10 3-16,2-1 15,-3-1-15,-14-4 16,0 0-16,5 3 0,7 1 16,-12-4-16,0 1 15,-3 1-15,-5 1 16,2 3-16,-33 1 16,4-2-16,-3-1 15,2 2-15,0 1 16,3 4-16,4 2 15,5 3-15,23-14 16,-1 1-16,2-3 16</inkml:trace>
  <inkml:trace contextRef="#ctx0" brushRef="#br0" timeOffset="509.3895">6414 5345 0,'0'0'0,"0"0"15,0 0-15,0 0 16,0 0-16,25-50 16,-10 46-16,2 5 15,3 8-15,0 2 16,2 3-16,-5 1 0,-2 1 15,-4 1-15,-5-3 16,-5-3-16,-5-8 16,-5 6-16,1-10 15,-12 3-15,-22-16 16,9-1-16,0-3 16,1-2-16,1-3 15,5 0-15,0-2 16,4-1-16,6 0 15,3-3-15,1-2 16,12-2-16,8 0 16,-4 16-16,-4 17 0</inkml:trace>
  <inkml:trace contextRef="#ctx0" brushRef="#br0" timeOffset="755.66">6695 4817 0,'0'0'16,"0"0"-16,0 0 16,0 0-16,0 0 0,0 0 15,59 57-15,-75-19 16,-16 5-16,-9 4 16,-9 2-16,-3-6 15,-2-6-15,10-13 16,9-12-16,15-12 15,18-3-15,-1-8 16,17-29-16,10 3 16,-13 17-16,-10 20 0</inkml:trace>
  <inkml:trace contextRef="#ctx0" brushRef="#br0" timeOffset="899.5311">6718 4777 0,'0'0'16,"0"0"-16,0 0 0,0 0 15,0 0-15,-33 54 16,-5-14-16,-17 5 16,-10-2-16,33-19 15,32-24 1</inkml:trace>
  <inkml:trace contextRef="#ctx0" brushRef="#br0" timeOffset="1083.8085">5999 5296 0,'0'0'0,"0"0"16,-25 70-16,11-37 16,-11 12-16,-7 4 0,-9-4 15,-1-13-15,20-15 16,22-17-16</inkml:trace>
  <inkml:trace contextRef="#ctx0" brushRef="#br0" timeOffset="1265.194">5956 5057 0,'0'0'0,"0"0"0,0 0 15</inkml:trace>
  <inkml:trace contextRef="#ctx0" brushRef="#br0" timeOffset="21681.1143">3924 5617 0,'0'0'16,"0"0"-16,0 0 16,0 0-16,0 0 15,0 0-15,0 0 16,0 0-16,0 0 16,0 0-16,0 0 15,0 0-15,0 0 16,0 0-16,0 0 0,0 0 15,0 0-15,0 0 16,-44 15 0,41 5-16,0 3 0,0 1 15,2 0-15,-5 1 16,3-2-16,0 0 16,1 0-16,0 0 15,1 0-15,1 1 16,0 2-16,0 0 15,-2 2-15,1-1 16,-2-1-16,-3-3 16,3-1-16,-5-4 15,3-3-15,5-15 16,-1 2-16,-2 6 16,3-5-16,-2-5 0,2 1 15,2-1 1,-2 1-16,0 0 0,3 1 15,-3 0-15,3 1 16,0 3-16,-1 1 16,4 8-16,3 1 15,-2 1-15,0 4 16,2 3-16,-3 1 16,4 29-16,-4-12 15,1 2-15,-2-1 16,0-1-16,-1-1 15,1 2-15,-1 2 16,-1 1-16,2-2 16,0 0-16,-2-2 15,0 2-15,-3 3 16,3 1-16,0 0 16,1-3-16,4-2 15,-3-2-15,-1 0 16,1-1-16,-3 1 15,4-2-15,-1-1 0,2-4 16,-6-24-16,4 12 16,-1 2-16,2 0 15,0-1-15,1 5 16,0-7-16,-4-9 16,-3-10-16</inkml:trace>
  <inkml:trace contextRef="#ctx0" brushRef="#br0" timeOffset="22526.9431">3239 5697 0,'0'0'16,"0"0"-16,0 0 16,0 0-16,0 0 15,0 0 1,0 0-16,-20 58 16,16-36-16,1 0 0,-1 0 15,-2 0 1,-3-3-16,-2-3 0,-4-2 15,-2-5-15,-1-6 16,-2-4-16,0-5 16,2-5-16,0-3 15,0-3-15,4 1 16,1 0-16,0 1 16,3 4-16,5 8 15,-5-5-15,6 8 16,4 4-16,-1 0 15,-8 2-15,1 6 16,1 4-16,-1 4 16,0 0-16,-2 0 15,-3 0-15,-1-4 0,1-3 16,-2-3 0,8-10-16,-13 1 0,-2-4 15,3-6-15,1-6 16,1-2-16,0-4 15,4 2-15,2-2 16,3 4-16,4 8 16,4 9-16,0-5 15,0 4-15,-3-6 16,6 13-16,-2 2 16,10 35-16,-1 0 15,-2 5-15,0 1 16,-2 3-16,-2 4 15,3 7-15,-1 1 16,3 0-16,2-2 16,2 0-16,6-10 15,-9-26-15,-10-26 16</inkml:trace>
  <inkml:trace contextRef="#ctx0" brushRef="#br0" timeOffset="23080.6942">3478 5928 0,'0'0'0,"0"0"16,0 0-16,0 0 15,-70 32 1,47 0-16,0 5 15,7 4-15,3-3 16,8-4-16,3-27 16,4 11-16,2-2 15,3-5-15,2-8 16,8 4-16,-8-10 16,13 4-16,1-5 0,-3-1 15,-16 2-15,12-4 16,-13 7-16,-4 0 15,-2 1-15,-3 1 16,3-2-16,-29 8 16,-1-1-16,-2-4 15,-1-1-15,2-3 16,2-4-16,4-5 16,21 9-16,-9-6 15,0 0-15,3-2 16,-1 3-16,11 4 15,-6-3-15,9 8 16,0 1-16,0 3 16,3 8-16,4 4 15,15 33-15,-8-4 16,4 6-16,-4 5 16,-1 0-16,-1-5 15,2-3-15,-7-27 0,-7-24 16</inkml:trace>
  <inkml:trace contextRef="#ctx0" brushRef="#br0" timeOffset="23657.1652">3335 6580 0,'0'0'0,"0"0"0,0 0 16,0 0-16,0 0 16,0 0-16,-103 11 15,86 7-15,-11 27 16,14-10-16,8-24 16,-1 13-16,3-4 15,4 2-15,4-3 0,3 2 16,2-5-16,5-4 15,-5-11-15,14 5 16,0-6-16,25-11 16,-16 0-16,1 1 15,-23 5 1,9-1-16,-2 3 0,-4 0 16,-8 4-16,9 1 15,-13 2-15,10 6 16,-3 3-16,-3 3 15,0-1-15,0 1 16,2-2-16,-4-11 16,6 6-16,0-11 15,11 3-15,23-20 16,-10 1-16,-3-5 16,4 2-16,-5 3 15,-4 3-15,-20 12 0,10-1 16,2 0-16,0 3 15,3 3-15,3 3 16,2 0-16,26 3 16,-4-10-16,7-7 15,-25 3-15,-29 6 16</inkml:trace>
  <inkml:trace contextRef="#ctx0" brushRef="#br0" timeOffset="25478.5247">24923 6159 0,'73'5'0,"36"3"16,-14 0-16,37 3 15,5 0-15,7-2 16,3-2-16,160 4 16,-154-5-16,-3-2 15,-6 0-15,-5-3 16,-7 2-16,-7-4 15,-10-1-15,-9 1 16,-12 0-16,-8-1 16,-12-3-1,-1 0-15,-13 1 16,-13-1-16,-14 2 16,-33 3-16,4-1 15,8 1 1,-12 0-16,0 0 15,0 0-15</inkml:trace>
  <inkml:trace contextRef="#ctx0" brushRef="#br0" timeOffset="28682.3891">3365 7406 0,'0'0'15,"0"0"1,0 0-16,0 0 16,0 0-16,90 11 15,-46-11 1,7-2-16,6 1 0,3-1 15,6 0-15,2-2 16,8 3-16,1 1 16,4 2-16,84 8 31,-78-2-31,-1-3 0,1 1 16,0 0-16,2 0 15,-4-1-15,4 0 16,-2 1-16,4-2 15,-1-1-15,1-2 16,-6-1-16,-8-1 16,-5 0-16,-4-2 15,-7 2-15,-8 1 16,-6 2-16,-8 2 16,-4 0-16,-27-4 15,7 3-15,-8-1 16,3-1-16,-7 0 0,7 2 15,-10-2-15,-6 0 16,0 0-16,-2 2 16,2-3-16,-7 1 15,7-2-15,-13-2 16,15-2-16,-10 2 16,14 3-16</inkml:trace>
  <inkml:trace contextRef="#ctx0" brushRef="#br0" timeOffset="29209.1015">3964 7307 0,'0'0'0,"-72"47"31,59-35-31,4 1 16,2 1-16,7-2 15,4-6-15,2 8 16,2-2-16,3-1 16,-3-9-16,10 6 15,-8-10-15,3 5 0,-13-3 16</inkml:trace>
  <inkml:trace contextRef="#ctx0" brushRef="#br0" timeOffset="29492.4474">4587 7343 0,'0'0'16,"0"0"0,-59 43-16,49-32 15,1 13 1,11-20-16,3 7 15,1-11-15,-2 7 16,-4-7-16</inkml:trace>
  <inkml:trace contextRef="#ctx0" brushRef="#br0" timeOffset="29984.575">3596 8094 0,'0'0'15,"0"0"-15,0 0 16,0 0-16,0 0 16,-11-90-16,30 34 15,5-8-15,4-2 16,2 7-16,0 7 16,1 11-16,-2 9 15,-9 10-15,-15 17 16,6-1-16,-5 6 15,6 4-15,-4 7 16,4 39-16,-6 1 16,-4 5-16,-3 3 15,-3-6-15,-1-7 16,-1-9-16,-1-3 16,7-28-16,-3 9 0,1-1 15,2-4-15,5-10 16,-2-3-16,-2-3 15,2 7-15,-3-1 16</inkml:trace>
  <inkml:trace contextRef="#ctx0" brushRef="#br0" timeOffset="30168.4761">3776 7813 0,'0'0'0,"0"0"16,0 0-16,0 0 15,0 0-15,0 0 16,0 0-16,0 0 16,116-33-16,-64 13 15,3-3-15,-1 1 16,-27 11-16,-27 11 16</inkml:trace>
  <inkml:trace contextRef="#ctx0" brushRef="#br0" timeOffset="30384.3711">4606 7690 0,'-26'53'0,"3"-11"15,6-10-15,-2 11 16,2-2-16,8-5 15,1-6-15,7-24 16,-2 8-16,2-5 16,1-9-16,0 0 0</inkml:trace>
  <inkml:trace contextRef="#ctx0" brushRef="#br0" timeOffset="30776.667">4534 7750 0,'0'0'0,"0"0"0,0 0 16,0 0-16,0 0 15,0 0-15,29-50 16,3 26-16,7 3 16,4 3-16,-11 8 15,-8 7-15,-31 6 16,26 3-16,-7 6 15,-3 31-15,-10-5 16,-7 3-16,-10 0 16,-5-2-16,-1-5 15,9-9-15,6-11 16,8-10-16,4-11 16,-3 11-16,0-4 0,5-2 15,1-1 1,5 8-16,-2-6 0,12 4 15,2-1 1,-2 5-16,-4 5 0,-6 7 16,-8 30-16,-10-4 15,1-21-15,6-24 16</inkml:trace>
  <inkml:trace contextRef="#ctx0" brushRef="#br0" timeOffset="31673.7767">5906 6310 0,'0'0'0,"0"0"16,0 0-16,-3 100 16,8-52-16,1 7 15,-4 8-15,-2 10 16,-5 2-16,-1 4 16,-6 1-16,2-5 15,-2-7-15,0-9 16,6-13-16,1-12 15,5-28-15,1 7 16,3-4-16,0-9 0,1-5 16,4-1-16,3-6 15,13-30-15,-6 8 16,-15 25-16,6-12 16,-1 2-16,-3 3 15,1 2-15,-6 11 16,3-8-16,-4 11 15,1 2-15,-1 2 16,2 0-16,0 7 16,1 5-16,-2 2 15,1 1-15,1 0 16,0-2-16,0-1 16,-4-12-16,1 9 15,-2-11-15,-1-2 16,-8 7-16,3-8 15,-12 1-15,-4-5 16,-20-10-16,29 10 16,-5-6-16,-16-20 15,18-3-15,5-9 0,8-7 16,2 25-16,3 25 16</inkml:trace>
  <inkml:trace contextRef="#ctx0" brushRef="#br0" timeOffset="31940.2924">5768 6301 0,'0'0'0,"0"0"15,-22 80-15,16-40 16,0 12-16,1 4 16,-1 2-16,1-2 0,-2-3 15,4-6-15,-3-9 16,1-9-16,2-26 16,1 1-16,2-4 15</inkml:trace>
  <inkml:trace contextRef="#ctx0" brushRef="#br0" timeOffset="32248.4385">5688 6317 0,'0'0'15,"0"0"-15,0 0 16,0 0-16,15-99 15,11 68-15,5 6 0,0 5 16,0 11-16,-4 9 16,-3 11-16,-20-8 15,7 11-15,-2 29 16,-12-1-16,-6 4 16,-7 0-16,-8-3 15,-3-7-15,3-4 16,7-7-16,11-19 15,-3 8-15,2-5 16,7-9-16,0 0 16</inkml:trace>
  <inkml:trace contextRef="#ctx0" brushRef="#br0" timeOffset="32409.0988">5739 6804 0,'-65'30'0,"65"-29"0,-3-1 15,3 0-15,0 0 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4:05:05.80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11850 10512 0,'0'0'0,"0"0"16,0 0 0,0 0-1,0 0-15,0 0 16,0 0-16,12 83 15,-12-37-15,-4 7 16,-3 4-16,1 3 16,4 3-16,-2 1 15,-1 5-15,-3 2 0,-2 4 16,3 3-16,5 3 16,8 3-16,3 2 15,1 2-15,-3 2 16,-3 6-16,-3 1 15,-2 3-15,5-1 16,3-2-16,2 1 16,1-6-16,-1-1 15,0-4-15,-2 0 16,-3-2-16,-1-6 16,-1-2-16,4-5 15,0-1-15,-1-6 16,1-1-16,2-5 15,-2-4-15,-1-4 16,-1-2-16,-1-5 16,2-3-16,-4-6 15,-1-2-15,-1-24 16,-1 10-16,-2-1 16,-3 0-16,-1 2 0,-5-2 15,1-1 1,-24 9-16,3-12 0,-7-4 15,0-4-15,-6-4 16,-7-4-16,-8 1 16,-3-2-16,-7 0 15,0 1-15,-6 2 16,-5 0-16,-3 1 16,-6 1-16,-1 1 15,-3 0-15,0-2 16,-6 2-16,-6 1 15,-3-1-15,-1 0 16,2-2-16,-2 3 16,-3-4-16,-3 5 15,-4-4-15,-4 0 16,-1 1-16,-3-1 16,1 0-16,2-1 0,1 0 15,4 0 1,-1 0-16,4 1 0,3-1 15,3 0-15,1 0 16,-1-2-16,-2-2 16,-3-1-16,3 2 15,5-1-15,0 1 16,2 0-16,0 0 16,4 1-16,2 0 15,3 2-15,5-1 16,5-3-16,6-3 15,5 1-15,1-4 16,6-2-16,3-7 16,6-6-16,8-14 15,9-14-15,13-17 16,13 35-16,18 35 0</inkml:trace>
  <inkml:trace contextRef="#ctx0" brushRef="#br0" timeOffset="2045.0578">10687 12428 0,'0'0'16,"0"0"-16,58-39 16,-26 30-16,11 0 15,5 11-15,-6 10 16,-5 9-16,-7 5 16,-12 3-16,-14 2 0,-10-3 15,-12-5-15,-8-5 16,-51 2-1,37-16-15,-1-4 16,1-5-16,6-2 16,-2 0-16,5 2 15,1 0 1,26 5-16,0-1 0,4 1 16,-10-1-16,4 1 15,-3 0-15,11 2 16,-3 7-16,3 3 15,1 3-15,0 4 16,-3 0-16,-4 0 16,-22 4-16,-4-10 15,-9-8-15,-4-9 16,1-11-16,3-5 16,3-2-16,8 0 0,5 2 15,18 14-15,-3-5 16,0 0-16,7 9 15,-2-3-15,4 9 16,0 5-16,-1 4 16,0 8-16,1 5 15,-5-2-15,-4 1 16,-21 8-16,1-17 16,-1-12-16,4-11 15,12 3-15,13 4 16</inkml:trace>
  <inkml:trace contextRef="#ctx0" brushRef="#br0" timeOffset="2195.122">10455 13000 0,'0'0'15,"0"0"-15,0 0 0,-26 61 16,-4-32-16,4-21 15,11-1-15,15-7 16</inkml:trace>
  <inkml:trace contextRef="#ctx0" brushRef="#br0" timeOffset="2354.8729">9660 12759 0,'0'0'0,"82"-31"16,14 3-1,-67 20-15</inkml:trace>
  <inkml:trace contextRef="#ctx0" brushRef="#br0" timeOffset="2546.3381">9517 12197 0,'0'0'16,"0"0"-16,0 0 16,35 43-16,-5-14 15,2 2-15,0-5 16,-15-12-16,-17-14 15</inkml:trace>
  <inkml:trace contextRef="#ctx0" brushRef="#br1" timeOffset="6848.1025">8336 12585 0,'0'0'15,"0"0"-15,0 0 16,0 0-16,0 0 16,0 0-16,0 0 15,0 0-15,0 0 16,1-86-16,-3 34 0,2-7 16,-3-4-16,-6-4 15,1-2-15,3-5 16,2-5-16,0-4 15,-2-2 1,-1-2-16,2-1 0,1-1 16,-3-3-16,-4-2 15,-5-6-15,7-4 16,7-7-16,-1-2 16,-1-4-16,-1-3 15,8-2-15,3-2 16,5 0-16,-2-3 15,3-1-15,-4-3 16,1-3-16,-3-3 16,-2 2-16,0 0 15,-1 5-15,-3 1 16,1 5-16,0 3 16,3 6-16,-1 4 0,2 3 15,0 1-15,-4 6 16,-2 5-16,-6 7 15,-2 4-15,-2 7 16,6 4-16,4 7 16,2 6-16,-4 8 15,-2 4-15,-1 9 16,2 4-16,-1 5 16,3 23-16,-1-10 15,1 0-15,-1 1 16,-1 0-16,1 3 15,2 8-15,-1-6 16,1 9-16,0 2 16,2-8-16,2 10 15,4 0-15,29 4 16,6 1-16,10 2 16,3 1-16,6-1 0,5-3 15,3 0 1,4-1-16,4 3 0,4-3 15,4 0-15,-1-3 16,0-2-16,0 0 16,-1-3-16,-4 1 15,0 0-15,-7 0 16,-1 2-16,-6 2 16,0 2-16,-6 0 15,-5 1-15,-8 3 16,-4 0-16,-5 0 15,-7 3-15,-3-1 16,-23-5-16,10 5 16,-2 5-16,-3 3 15,1 4-15,-2 31 16,-5-7-16,-6 4 16,-1 1-16,-3 1 15,-3 0-15,1 5 0,-2 4 16,1 3-1,0 6-15,2 2 0,2 4 16,0 5-16,1 1 16,-4 3-16,1 4 15,-2 4-15,4 3 16,2 3-16,6 2 16,0 1-16,-3 1 15,-5 1-15,1 1 16,0 1-16,3 2 15,-1-2-15,-1-1 16,-2 1-16,-1-1 16,-1 1-16,0-5 15,2 1-15,3-3 16,2-3-16,0-3 16,0-4-16,-1-4 15,-3-3-15,0-3 16,1 1-16,-2-4 0,1-2 15,-3-8-15,5 3 16,0-6-16,-1 0 16,-1-4-16,-1-1 15,-1-6-15,4 1 16,1-4-16,0-4 16,1-2-16,-2-3 15,1 2-15,-3-5 16,2 0-16,2-28 15,-1 13-15,-1 1 16,0-2-16,-2-2 16,3-7-16,1-11 15</inkml:trace>
  <inkml:trace contextRef="#ctx0" brushRef="#br0" timeOffset="12521.3952">8196 11518 0,'0'0'0,"0"0"16,0 0-16,0 0 15,0 0-15,0 0 16,0 0-16,0 0 16,0 0-16,0 0 15,0 0-15,0 0 16,0 0-16,105 5 16,-59 4-16,31 1 15,-42-6 1,0 2-16,2 0 15,-1 1-15,3-1 16,-1-1-16,-1 0 16,-3 0-16,4-1 0,-3-1 15,-1-1-15,0-1 16,3 1-16,-1-1 16,3 1-16,-1-3 15,1 1-15,-1 1 16,1 1-16,0 0 15,-2 0-15,-3-2 16,-1 0-16,0 0 16,-1-1-16,-1 0 15,2 1-15,-2 1 16,-1 0-16,-1 1 16,-1-1-16,3 1 15,-3-2-15,-22 0 16,13 1-16,1-1 15,1 0-15,1 0 16,1 1-16,0 0 16,-2 0-16,-12 1 15,13-2-15,-16 1 16,15 1-16,-15-2 0,7 1 16,-5-2-16,-3 1 15,13-2-15,-18 2 16,4 0-16,2-1 15,12-1-15,-13 1 16,-3 0-16,15-1 16,-14 2-16,-3 0 15,2 0-15,0 0 16,13-2-16,-13 0 16,-2 2-16,0 0 15</inkml:trace>
  <inkml:trace contextRef="#ctx0" brushRef="#br0" timeOffset="23855.5692">6368 13349 0,'0'0'16,"0"0"-16,0 0 16,0 0-1,0 0 1,0 0-16,0 0 15,0 0 1,0 0-16,0 0 16,0 0-16,0 0 15,0 0 1,12-7-16,-14-9 16,-1-4-16,-1-2 15,-9-30-15,3 9 16,4-4-16,-2-1 15,1-1-15,3-3 0,0-5 16,4-3-16,-2-2 16,4-3-16,-2-5 15,1-2-15,1-4 16,2-1-16,2-1 16,1-2-16,-6 0 15,2-2-15,0 1 16,3-1-16,-2-2 15,2 1-15,-9-2 16,2 2-16,1-1 16,4 0-16,-1-2 15,0 2-15,-3 0 16,-3 4-16,0 2 16,-1-3-16,8 1 15,-1-4-15,3 2 16,-1-2-16,-2 1 0,-2-2 15,-1-1 1,-2-6-16,-2-7 16,6-8-16,6 0 0,-5 52 15,-3 55-15</inkml:trace>
  <inkml:trace contextRef="#ctx0" brushRef="#br0" timeOffset="25172.5309">6579 10550 0,'0'0'0,"0"0"0,0 0 15,0 0 1,0 0-16,0 0 0,-93-8 16,79 5-16,10 1 15,4 2-15,0 0 16,-2 0-16,1 0 15,1-1-15,0 1 16,1 0-16,3 1 16,4 0-16,18 4 15,4-3-15,5 3 16,11 0-16,8 0 16,1 0-16,4 1 15,2 1-15,4 0 0,0 1 16,0 0-16,1-1 15,-3 0-15,-3-2 16,-5 2-16,5-3 16,-3-2-16,-2 0 15,0-1-15,2-1 16,-8 2-16,1 0 16,3-1-16,-5 1 15,-2 0-15,-2 2 16,3-4-16,-2 2 15,-10-1-15,-2 0 16,-1-2-16,2 1 16,1 0-16,-8 0 15,-21-1-15,10 0 16,1 1-16,-1-1 16,26-1-16,-1 0 15,0 2-15,-6-2 16,-16 0-16,-19 2 15</inkml:trace>
  <inkml:trace contextRef="#ctx0" brushRef="#br0" timeOffset="26011.7673">10012 10699 0,'0'0'0,"0"0"16,0 0-16,0 0 15,0 0-15,0 0 16,0 0-16,0 0 16,0 0-16,0 0 15,0 0-15,114 25 16,-71-20-16,-1-1 16,1 0-16,-2-1 15,4 0-15,1 1 16,2 0-16,-2 0 15,4-2-15,0-1 16,1 0-16,0 0 16,1 1-16,-2-2 0,1 0 15,-1-2-15,1-1 16,0 1-16,1-2 16,0 4-16,-1 4 15,-2 2-15,2 0 16,-3-2-16,-2-3 15,-1 0-15,-6 1 16,-2 0-16,-2-1 16,-3 1-16,-1-2 15,-5-1-15,-19 0 16,9-1-16,-10 1 16,-6 1-16</inkml:trace>
  <inkml:trace contextRef="#ctx0" brushRef="#br0" timeOffset="26904.2091">10172 10891 0,'0'0'0,"0"0"15,0 0-15,0 0 16,0 0-1,81-18-15,-76 22 16,15-1-16,-5 7 16,-1 1-16,-4 5 0,-2 1 15,-5 3-15,-2 3 16,-4-3-16,-2 0 16,-4 0-16,-3-2 15,2-3-15,0 0 16,0-1-16,3 0 15,4 0-15,3-1 16,3-1-16,2 1 16,3 0-16,-4-9 15,4 10-15,-6-8 16,5 8-16,-4 2 16,0-2-16,-5 1 15,2 1-15,-1 4 16,0 1-16,0 3 15,1 3-15,3 2 0,0-1 16,1 2 0,1 1-16,-1 0 0,0-2 15,-2 1-15,-1-2 16,-1-3-16,0-1 16,-1-8-16,0-15 15,1-1-15,0 0 16</inkml:trace>
  <inkml:trace contextRef="#ctx0" brushRef="#br0" timeOffset="27759.2479">10847 11187 0,'0'0'0,"0"0"16,0 0-16,0 0 15,0 0-15,0 0 16,0 0-16,-41-60 16,4 59-16,-1 3 15,6 4-15,8 1 16,17-5-16,-6 6 15,0 1-15,0 5 16,5 1-16,2 5 16,5 2-16,6-1 15,22 18-15,-3-12 16,-16-18-16,9 4 16,-1-1-16,-2-3 15,-2-2-15,-12-7 16,0 0-16,2 1 15,-2 1-15,-1-2 0,-1-2 16,-2 1-16,0-1 16,0 1-16,-1-1 15,1 4-15,4-2 16,0 0-16,-4 0 16,2 1-16,2 0 15,2 2-15,-2 4 16,3 2-16,4 1 15,4 3-15,4-2 16,-1 0-16,0-1 16,-8-7-16,11 5 15,-10-5-15,4 4 16,-8-7-16,0 1 16,-2-2-16,-2-3 15,-4-1-15,5-3 16,-27-19-16,-1 2 0,-8 3 15,-2 0-15,5 0 16,5 1-16,5 5 16,18 13-16,-4-6 15,1 3-15,4 3 16,-2-1-16,6 3 16,0 2-16,1 3 15,1 1 1,-1 5-16,6 3 0,11 34 15,0-5-15,-3 4 16,2 2-16,-4 1 16,2 1-16,-3-1 15,2-3-15,-2-7 16,-2-8-16,-3-15 0,-7-16 16</inkml:trace>
  <inkml:trace contextRef="#ctx0" brushRef="#br0" timeOffset="28624.9335">11144 11561 0,'0'0'15,"0"0"-15,0 0 16,0 0-16,0 0 16,26-54-16,-26 44 15,-7 7-15,-3-5 16,-28 8-16,3 4 16,-5 6-16,3 2 15,6 4-15,11 4 16,3 5-16,14-19 15,-5 38-15,9-11 0,5 0 16,9 0-16,5-3 16,3-4-16,2-9 15,3-6-15,4-9 16,0-5-16,-1-7 16,-7-1-16,-19 9 15,5-7-15,-1-1 16,-3-1-16,-1 1 15,-4 6-15,4-6 16,-5 9-16,-2 3 16,2 3-16,0-1 15,0 3-15,0 7 16,2 5-16,3 3 16,0 0-16,3 0 15,2-4-15,-5-9 16,0-3-16,-1-4 15,7 5-15,0-9 16,-1-7-16,-1-8 0,0-5 16,-2-2-16,0 0 15,-2 3-15,-2 5 16,-2 12-16,2-5 16,-1 12-16,-1 3 15,5 0-15,1 8 16,15 26-16,-1-7 15,-1-5-15,-18-19 16,9 8-16,-3-5 16,-3-3-16,-3-8 15,0-5-15,5 0 16,2-7-16,-4-7 16,1-6-16,-2-4 15,0 3-15,-2 0 16,0 13-16,-1-1 15,3 5-15,-2 10 0,11 22 16,1 10-16,8 13 16,-6 10-16,-7 0 15,-12-14-15,2-20 16,1-23-16</inkml:trace>
  <inkml:trace contextRef="#ctx0" brushRef="#br0" timeOffset="29690.6327">6981 10583 0,'0'0'0,"0"0"16,0 0-1,-39 88-15,-68 76 16,22-55-16,-11 12 15,46-60 1</inkml:trace>
  <inkml:trace contextRef="#ctx0" brushRef="#br0" timeOffset="29939.0125">7462 11047 0,'-64'63'0,"-36"43"0,10-1 16,-36 38-16,3 4 15,60-73 1</inkml:trace>
  <inkml:trace contextRef="#ctx0" brushRef="#br0" timeOffset="30191.8195">7766 11778 0,'-30'30'0,"-26"28"16,-6 8-16,-34 33 16,-23 24-16,-11 18 15,-3 8-15,3-3 16,10-15-16,15-19 15,53-56-15,52-56 16</inkml:trace>
  <inkml:trace contextRef="#ctx0" brushRef="#br0" timeOffset="30397.4676">7729 12961 0,'-35'40'0,"-16"12"16,-35 33-1,9-6-15,-28 28 0,3-1 16,8-13-16,22-21 16,32-35-16,40-37 15</inkml:trace>
  <inkml:trace contextRef="#ctx0" brushRef="#br0" timeOffset="30627.2189">9653 13072 0,'-76'16'0,"-58"21"0,-2 2 15,-45 9-15,88-22 16,93-26 0</inkml:trace>
  <inkml:trace contextRef="#ctx0" brushRef="#br0" timeOffset="30856.1969">9370 12325 0,'-51'-3'0,"-34"9"15,1 10-15,-34 9 0,-11 13 16,4 5-16,10-5 16,26-12-16,41-12 15,48-14-15</inkml:trace>
  <inkml:trace contextRef="#ctx0" brushRef="#br0" timeOffset="31051.2984">9571 12298 0,'0'0'0,"-122"35"0,49-1 16,14 1-16,-18 17 15,16 4-15,23-1 16,36-12-16,0-20 0,2-23 15</inkml:trace>
  <inkml:trace contextRef="#ctx0" brushRef="#br0" timeOffset="31235.2982">10906 13227 0,'-72'-9'0,"-37"3"16,18 3-16,-81-8 15,172 11 1</inkml:trace>
  <inkml:trace contextRef="#ctx0" brushRef="#br0" timeOffset="31456.2648">11012 12272 0,'-60'-24'15,"-37"-2"1,-89-2-16,90 19 15,17 0-15,33-5 16,31-3-16,6 8 0,9 9 16</inkml:trace>
  <inkml:trace contextRef="#ctx0" brushRef="#br0" timeOffset="31607.119">11104 12026 0,'0'0'0,"-93"-9"15,44 6-15,-24-2 16,-5 2-16,-3-3 16,20-5-16,28 6 15,33 5-15</inkml:trace>
  <inkml:trace contextRef="#ctx0" brushRef="#br0" timeOffset="31795.9397">11291 11180 0,'-55'-6'16,"-43"12"-16,3 12 15,-44 8-15,69-14 16</inkml:trace>
  <inkml:trace contextRef="#ctx0" brushRef="#br0" timeOffset="32960.119">9581 9403 0,'0'0'16,"0"0"-16,3-83 16,9 48-16,2-2 15,2 2-15,4 0 16,5 4-16,56-18 16,-32 34-1,6 10-15,3 9 16,3 9-16,1 7 15,6 8-15,1 5 16,5 7-16,-1 2 16,5 2-16,-2-1 15,2 0-15,-4-5 0,-3-3 16,-2-8-16,-8-5 16,-16-7-16,-5-8 15,2-8-15,-2-7 16,-7-8-16,-9-7 15,-13-6-15,-9-2 16,-15-5-16,-9 1 16,-5 1-16,-1 3 15,6 4-15,0 7 16,19 15-16,-6-4 16,1 2-16,5 6 15,-1-2 1,9 6-16,1 2 0,28 11 15,1-1-15,6 3 16,-2 0-16,-4-1 16,-4-1-16,0-5 15,-24-9-15,-1 0 0,4 3 16,-1-1-16,-15 7 16,-12 2-16,-7 5 15,-6 2-15,-15 6 16,-6 3-16,4 0 15,13 0-15,12-2 16,18-22-16,2-1 16,3-4-16</inkml:trace>
  <inkml:trace contextRef="#ctx0" brushRef="#br0" timeOffset="33768.2691">12672 9112 0,'75'55'15,"-58"-35"1,8 9-16,21 37 16,-24-30-16,-3-3 15,0-3-15,-17-25 16,6 11-16,-1-2 16,-3-2-16,-4-9 15,1 7-15,-6-8 16,-6 5-16,-30-3 15,5-4-15,-5-4 16,-5-1-16,-4-1 0,4-2 16,9-4-16,5-1 15,6-7-15,5-2 16,4-5-16,6-4 16,8-3-16,5-3 15,5-3-15,3-1 16,4-3-16,1-3 15,1 2-15,-3-1 16,-1 2-16,-2-1 16,-4 1-16,-7 2 15,-10 0-15,-8 7 16,0 3-16,6 6 16,6 11-16,7 15 0</inkml:trace>
  <inkml:trace contextRef="#ctx0" brushRef="#br0" timeOffset="34048.1866">13343 8464 0,'-5'-5'0,"5"5"16,0 0-1,-8 82-15,-19-38 0,-12 4 16,-19 4-16,-7-2 16,-8-3-16,2-7 15,1-7-15,10-9 16,18-10-16,17-10 16,31-7-16,-22-3 0,11-29 15,13-3 1,6-13-16,-7 25 0,-7 26 15</inkml:trace>
  <inkml:trace contextRef="#ctx0" brushRef="#br0" timeOffset="34183.8908">13024 8433 0,'0'0'16,"0"0"-16,0 0 16,0 0-16,-11 79 15,-20-33-15,-16 1 16,-12-3-16,29-20 15,30-24-15</inkml:trace>
  <inkml:trace contextRef="#ctx0" brushRef="#br0" timeOffset="34391.5237">11984 9128 0,'0'0'0,"0"0"16,0 0-16,-37 59 16,15-26-16,-9-2 15,-9-3-15,-1-9 16,2-10-16,6-14 16,17 3-16,16 2 15</inkml:trace>
  <inkml:trace contextRef="#ctx0" brushRef="#br0" timeOffset="34575.6637">12110 8818 0,'0'0'0,"0"0"16,-39 58-1,0-39-15,18-6 16,21-13-16</inkml:trace>
  <inkml:trace contextRef="#ctx0" brushRef="#br0" timeOffset="41765.4725">7136 9298 0,'0'0'0,"0"0"16,13 100 0,-17-54-16,-2 4 15,-2 3-15,-1 2 16,-2 1-16,-3 1 15,1 2-15,-1-1 16,3 0-16,2-4 16,2 0-16,0-4 15,4-4-15,2-6 16,2-5-16,-1-28 16,3 11-16,2-1 0,1-3 15,3-4-15,-1-11 16,10 2-16,2-6 15,-1-7-15,0-6 16,-1-2-16,-1-4 16,-6 0-16,0-2 15,-4 1-15,0 0 16,-2 1-16,-2 3 16,2 3-16,-4 4 15,-1 14-15,0-6 16,2-4-16,-2 11 15,-3 4-15,3-1 16,-6 9-16,1 7 16,-6 30-16,2-9 15,0 0-15,1 1 16,1-5-16,3-1 16,1-2-16,2-27 0,-1 12 15,2 1-15,-1-3 16,1-8-16,-2-3 15,1-3-15,-4 4 16,-2-11-16,-17-30 16,-6-2-16,-4-6 15,-4-8-15,-2-3 16,-2-3-16,0-4 16,22 30-16,20 30 15</inkml:trace>
  <inkml:trace contextRef="#ctx0" brushRef="#br0" timeOffset="42147.385">6590 8139 0,'-5'103'16,"7"-50"-1,2 7-15,0 2 16,-1 1-16,-3 2 15,0-1-15,0-3 16,0-4-16,-2-2 16,1-7-16,-1-7 0,0-9 15,0-29 1,-1 8-16,0-11 0,-3-4 16,-3-34-16,4 22 15,5 16-15</inkml:trace>
  <inkml:trace contextRef="#ctx0" brushRef="#br0" timeOffset="42423.8146">6557 8302 0,'-1'-22'15,"-1"-9"-15,2 6 16,0-10-16,12 0 16,12 8-16,8 4 15,-3 9-15,9 7 16,6 11-16,4 10 15,-4 8-15,-11 10 16,-7 6-16,-12 4 16,-7 0-16,-8-4 15,-15-5-15,-12-4 16,-7-7-16,-2-4 16,-3-5-16,-3-5 0,-2-2 15,9-6-15,5-8 16,17 6-16,14 2 15</inkml:trace>
  <inkml:trace contextRef="#ctx0" brushRef="#br0" timeOffset="42708.0971">7061 8787 0,'0'0'0,"0"0"16,0 0-16,0 0 15,0 0-15,0 0 0,0 0 16,0 0-16,-48-40 16,38 20-16,5 3 15,3 5-15,5 13 16,16 13-16,5 10 15,4 10-15,-10 3 16,-6-17-16,-12-20 16</inkml:trace>
  <inkml:trace contextRef="#ctx0" brushRef="#br0" timeOffset="43635.1731">9032 9417 0,'-9'61'0,"-3"-13"16,3-9-16,0 15 0,1 5 15,4 2-15,4 3 16,3-3-16,3 1 15,2-4-15,0-3 16,0-7-16,0-8 16,-2-11-16,-4-27 15,3 5-15,-3-10 16,6-31-16,-6-9 16,0 21-16,-2 22 15</inkml:trace>
  <inkml:trace contextRef="#ctx0" brushRef="#br0" timeOffset="43907.5297">8954 9597 0,'-20'-75'16,"18"51"0,1-7-16,3 10 15,0 14-15,17-29 16,7 13-16,8 7 0,4 7 16,12 13-16,4 10 15,0 10-15,-5 9 16,-1 7-16,0 5 15,-8-1-15,-14 2 16,-17-3-16,-20-6 16,-20-11-16,-15-6 15,-9-12-15,-5-11 16,2-9-16,3-5 16,4-4-16,8-3 15,21 12-15,22 12 16</inkml:trace>
  <inkml:trace contextRef="#ctx0" brushRef="#br0" timeOffset="44603.6184">9201 10412 0,'0'0'0,"0"0"16,0 0-16,0 0 15,-10-81-15,-18 50 16,-7 11-16,0 5 16,3 4-16,-6 9 15,-3 2-15,-5 10 16,6 8-16,5 6 15,5 3-15,6 5 16,6 3-16,8 3 16,7 2-16,3 3 15,6-1-15,11-2 16,11-3-16,6-5 16,-1-5-16,-5-5 15,1-8-15,0-3 16,-23-10-16,10 1 0,1-2 15,-1-3 1,-3-4-16,-1-6 0,-7-2 16,-12-25-16,-10 8 15,-2 1-15,2 2 16,15 23-16,-6-9 16,2 2-1,1 4-15,5 4 0,-3-3 16,4 8-16,1 1 15,5 2-15,25 4 16,7 2-16,1 4 16,0 1-16,-18-7 15,-22-7-15</inkml:trace>
  <inkml:trace contextRef="#ctx0" brushRef="#br2" timeOffset="59867.0553">10719 11686 0,'0'0'16,"0"0"-16,0 0 16,0 0-16,0 0 0,0 0 15,-74-19 1,40 12-16,-1-4 15,-4 1-15,-3 0 0,-2 2 16,-49-12 0,42 7-16,-4 1 15,-3 3-15,-4 0 16,-1 3-16,-3 1 16,-3 1-16,-3 0 15,-2 0-15,-3 1 16,1 3-16,-1-2 15,0 1-15,-1-2 16,0 0-16,-3-3 16,0-2-16,-1 0 15,-1-1-15,-3 1 0,3 0 16,-5 1 0,5-1-16,-7 1 15,4 0-15,-2-1 16,5-2-16,-6 0 15,4-3-15,-8 4 16,6-4-16,-3 2 0,9-1 16,-5 2-16,9 0 15,-2 1-15,1 1 16,0 2-16,-2 3 16,7 0-16,6 2 15,3 2-15,4 2 16,6 0-16,6 1 15,2 0-15,1-1 16,4 2-16,7-1 16,5 2-16,24-5 15,-2-1-15,7 0 16,0 0-16</inkml:trace>
  <inkml:trace contextRef="#ctx0" brushRef="#br2" timeOffset="60353.0699">8967 11541 0,'0'0'0,"0"0"0,0 0 16,0 0-16,0 0 16,0 0-16,0 0 15,-74-35-15,58 23 16,3-1-16,6 2 16,8 7-16,1-4 15,4 8-15,3-2 16,8 4-16,0 5 15,2 5-15,-2 3 16,-2 4-16,-3 2 16,-4 1-16,-8-4 0,1-7 15,-1-11-15</inkml:trace>
  <inkml:trace contextRef="#ctx0" brushRef="#br2" timeOffset="60898.2944">8908 12087 0,'0'0'0,"0"0"16,0 0-16,0 0 16,0 0-16,46-68 15,-25 24-15,6-6 16,2-4-16,0 0 15,0 2-15,-1 11 16,-3 8-16,-1 7 16,-18 22-16,9-7 15,0 3-15,2 4 0,1 2 16,-11 7-16,15 2 16,-5 6-16,10 28 15,-14-4-15,-6 4 16,-6 3-16,-1 0 15,-4-5-15,-5-2 16,-6-4-16,-4-2 16,-2-5-16,-6-7 15,-3-15-15,1-9 16,3-15-16,3-8 16,-3-3-16,2-5 15,1 4-15,10 3 16,-1 6-16,10 20 15,-2-7-15,2 5 16,5 4-16,3 3 16,5 2-16,32 15 15,6 1-15,9 5 16,4 2-16,-6-4 16,-10-12-16,-21-4 0,-23-7 15</inkml:trace>
  <inkml:trace contextRef="#ctx0" brushRef="#br2" timeOffset="61203.0841">7487 11211 0,'0'0'0,"29"62"16,-14-29-1,3 0-15,-9-13 16,-9-20-16</inkml:trace>
  <inkml:trace contextRef="#ctx0" brushRef="#br2" timeOffset="61448.8937">7600 11790 0,'-1'81'0,"-2"-34"16,0-12-16,-4 11 16,-2 0-16,-1-2 15,-3-4-15,0-6 16,-3-10-16,13-21 15,-6 3-15,4-8 16,0 2-16,5 0 16</inkml:trace>
  <inkml:trace contextRef="#ctx0" brushRef="#br2" timeOffset="61850.4542">7525 11736 0,'0'0'0,"0"0"15,0 0-15,0 0 16,52-58-16,-17 52 0,3 8 16,5 9-16,0 11 15,3 9-15,-7 4 16,-3 5-16,-14-1 16,-14-3-16,-17-7 15,-6-9-15,-5-9 16,14-8-16,-10 0 15,-2-3-15,-1-2 16,9 0-16,-9 0 16,14 0-16,-10 0 15,15 5-15,2 3 16,10 27-16,11 4 16,11 12-16,4 7 15,-4 3-15,-8-4 16,-9-6-16,-12-10 15,-11-11-15,-19-12 16,-18-15-16,-20-20 16,-12-21-16,37 21 0,38 19 15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4:06:40.721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4404 9710 0,'0'0'0,"0"0"0,0 0 16,0 0-1,0 0 1,0 0-16,0 0 16,0 0-16,0 0 15,0 0-15,0 0 16,-45 39-16,42-36 15,-4 8-15,5-7 16,-4 6-16,5-5 16,-2 8-16,3-8 15,-2 10-15,2-9 16,0 11-16,0 2 16,0-1-16,0 0 15,-1 5-15,0-1 16,-2 3-16,-1 0 15,2 2-15,1 1 16,-2 26-16,4-10 0,-2-2 16,-1 2-1,1-4-15,2-1 0,1-1 16,-1 2-16,1 4 16,-1-1-16,3 2 15,1-2-15,0 1 16,3 1-16,1 0 15,2-2-15,-7-2 16,-1 0-16,0-1 16,-1-1-16,1-1 15,-3 0-15,1-3 16,1-2-16,-2-26 16,2 14-16,0 1 15,0 1-15,1 0 16,0 0-16,0-4 15,0-1-15,0-4 16,-2-10-16,2 8 0,-1-8 16,1 7-1,-3-9-15,0 0 0,3 10 16,-3-10-16,1 0 16,3 8-16,-4-8 15,2-4-15,-2-1 16,1-3-16,4 1 15,-3-7-15,-1-6 16,0-6-16,-2-1 16,1-3-16,-6-27 15,1 9-15,0-3 16,2-3-16,1-2 16,4-6-16,1-11 15,1 36-15,-4 35 16</inkml:trace>
  <inkml:trace contextRef="#ctx0" brushRef="#br0" timeOffset="1984.1681">8439 10365 0,'0'0'0,"0"0"16,0 0-16,0 0 16,0 0-16,0 0 15,0 0 1,0 0 0,0 0-16,0 0 15,0 0-15,0 0 16,0 0-16,0 0 15,0 0-15,1 21 16,-2-19-16,-1 3 0,0 6 16,0 3-1,-1-1-15,2 3 0,-1 1 16,-1 2-16,-1 2 16,1 1-16,0 4 15,-1 1-15,0 26 16,-2-13-16,4-26 15,-3 37-15,3-40 16,0 13-16,1 0 16,1 2-16,0-2 15,0 1-15,2-3 16,2 1-16,-1-3 16,1-3-16,1 0 15,-1 0-15,-1-1 16,1 0-16,-2-3 15,1 2-15,1 0 16,-3-2-16,1 0 16,-2-8-16,2 7 15,-2-12-15,1 4 0,0 5 16,-1-9 0,1 2-16,-1-2 0,0-2 15,-1-1-15,0-2 16,2 3-16,-2-3 15,0-2-15,0 1 16,0-8-16,1 10 16,-2-13-16,1 2 15,1 15-15,0-4 16,-2-10-16,2 12 16,0 2-16,0 0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1:40:44.941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8388 5835 0,'0'0'0,"0"0"16,0 0-1,0 0-15,0 0 16,0 0-16,0 0 16,0 0-1,0 0-15,0 0 0,0 0 16,0 0-16,0 0 15,0 0-15,0 0 16,76-30-16,-66 30 16,17-1-16,-1-1 15,-1 2-15,-3-1 16,2 0-16,1-1 16,-1 1-16,0-1 0,-1 0 15,2 0-15,1 1 16,0 0-16,1 0 15,0 0-15,23 1 16,-13 0-16,-22 0 16,9 0-16,-2 0 15,0 0-15,3 0 16,1 0-16,-3-1 16,0-1-16,-1 2 15,-1 0-15,-13 0 16,15-2-16,0 2 15,-2 0-15,-12 0 16,14 2-16,-14-2 16,16 3-16,-14-3 15,14 1-15,-15-1 0,18 2 16,-21-1-16,18 0 16,-19-1-16,14 1 15,-14-1-15,13 0 16,-12 0-16,12 0 15,-13 1-15,12 0 16,-13 1-16,10 0 16,-15-2-16,3 0 15,0 1-15,7 1 16,-9-2-16,0 2 16,1-2-16,-2 0 15,1 0-15,0 0 16,0 0-16,-1 0 15,0 0-15,0 0 16</inkml:trace>
  <inkml:trace contextRef="#ctx0" brushRef="#br1" timeOffset="6609.5894">13881 8857 0,'0'0'16,"0"0"-16,0 0 15,30-55-15,-20 34 16,1-2-16,15-26 0,-7 11 16,-3 3-16,-4 4 15,-8 20 1,2-8-16,1-3 15,3-3-15,-1 0 0,3-3 16,0 0-16,0 2 16,0 2-16,0-1 15,-3 2-15,-1 4 16,0 0-16,-2 3 16,-1 3-16,-3 10 15,2-5-15,-4 8 16,1-2-16,1 1 15,2 3-15,1 1 16,7-2-16,1 6 16,1 7-16,0 2 15,-3 6-15,-1 3 16,2 27-16,1-11 16,2-2-16,3-2 0,-2-3 15,0 1-15,-2-2 16,2-2-16,-1-3 15,-11-22-15,8 11 16,0 0-16,0 0 16,-1 0-16,-1-1 15,-2-3-15,-8-9 16,4 7-16,-4-10 16,-2 0-16,0 0 15,-5 7-15,-1-8 16,-8 5-16,-5-4 15,-3-1-15,-23-3 16,5 2-16,-2 1 16,3 0-16,1-1 15,7 2-15,-5 3 16,1-1-16,-3 1 16,7-5-16,9-5 0,19 3 15,-6-5-15,4-5 16,4 8-16,3 5 15</inkml:trace>
  <inkml:trace contextRef="#ctx0" brushRef="#br1" timeOffset="7343.7153">15460 8377 0,'0'0'16,"0"0"-16,0 0 0,0 0 16,-81-22-1,42 13-15,-1 3 0,-2-1 16,3 5-16,0-1 15,-2 3-15,-1 0 16,2 0-16,8 0 16,8 2-16,-2-1 15,-25 7 1,18-1-16,3 2 16,7 11-1,3 14 1,5 12-1,0 3 1,5 5-16,6-3 16,7-2-16,3-5 15,2-1-15,1-2 16,-1-2-16,-4-2 16,0-1-16,-2 0 15,-1 1-15,0-2 16,-1-4-16,-1-23 15,0 12-15,0 2 16,0-3-16,-1 0 16,1-1-16,1-2 15,1-4-15,-1-10 0,0 8 16,0-10-16,0-3 16,2-3-16,1-2 15,-1 4-15,-2 4 16</inkml:trace>
  <inkml:trace contextRef="#ctx0" brushRef="#br1" timeOffset="7601.4821">14841 8770 0,'0'0'0,"0"0"16,0 0-1,0 0-15,113-4 0,-66 0 16,2-1-16,3 2 16,4 2-16,-2 0 15,-1 0 1,-26 1-16,-27 0 0</inkml:trace>
  <inkml:trace contextRef="#ctx0" brushRef="#br1" timeOffset="12685.9654">13921 9552 0,'0'0'16,"0"0"-16,0 0 15,0 0-15,0 0 0,0 0 16,0 0-16,0 0 15,0 0 1,0 0-16,0 0 0,0 0 16,0 0-16,0 0 15,0 0-15,0 0 16,0 0-16,106 9 16,-54-5-16,11-1 15,6 1-15,8-2 16,7 2-16,2 1 15,4 2-15,2-1 16,-4 1-16,1-1 16,-7 0-16,1-1 15,-8 2-15,1-1 16,-7 1-16,-2 1 16,-4-2-16,-5 0 15,-5-3-15,-4 3 0,-5-2 16,-2 2-16,-11-3 15,0 1 1,0-1-16,-26-3 16,12 0-16,-2 0 15,-7 0-15,5-2 16,-13 2-16,0 0 16</inkml:trace>
  <inkml:trace contextRef="#ctx0" brushRef="#br1" timeOffset="13748.171">14349 11093 0,'0'0'16,"0"0"-16,0 0 15,0 0-15,0 0 16,0 0-16,0 0 0,0 0 16,9-84-16,9 41 15,2-4-15,4-2 16,-3-3-16,-4 2 15,7 0-15,4-1 16,0 3-16,-7 3 16,-10 2-1,0-2-15,2 2 16,3 1-16,1 7 16,-2 6-16,-11 23 15,4-8-15,-5 9 16,3-2-16,-4 2 15,-2 5-15,3-3 16,0 0-16,4-2 16,-4 7-16,0 4 15,13 21-15,-3 6 16,-1 5-16,2 2 16,2 7-1,2 5-15,-1 2 16,-2 2-1,-1 3-15,-3 0 16,1-10-16,2-3 16,3-6-1,2 4 1,-4-1-16,1 0 16,-7-11-16,-2-8 15,-5-17-15,2 4 16,0 0-16,1-3 15,-5-8-15,0 0 16,2 3-16,2 6 16,-4-9-16,1 2 15,-1-2-15,0 0 16,-2-1-16,0-1 0,-2 0 31,-4 1-31,-4 2 0,-7-3 16,-28-5-16,8 1 15,-1 2-15,1 1 16,3 0-16,5 0 16,-2 0-16,-2-1 15,1 0-15,7-1 16,4 1-16,29 6 16,-15-4-16,-13-1 15,12 2-15,-15-2 16,18 2-16,-16-4 15,23 5-15,0 0 16</inkml:trace>
  <inkml:trace contextRef="#ctx0" brushRef="#br1" timeOffset="15118.3721">14300 10846 0,'0'0'0,"0"0"15,0 0-15,0 0 16,0 0-16,0 0 16,0 0-16,0 0 15,21 53 1,-19-39-16,0 1 16,-1 3-16,-2 3 15,1 1-15,-2 2 0,-1 2 16,0 2-16,-2 1 15,-6 25-15,1-13 16,3 0-16,-2-4 16,-1-1-16,1-3 15,0 0-15,0-1 16,2-1-16,5-24 16,-2 15-16,1 1 15,0-2-15,2-1 16,3-2-16,0-17 15,-1 9-15,-1-10 0</inkml:trace>
  <inkml:trace contextRef="#ctx0" brushRef="#br1" timeOffset="15786.3486">14946 11004 0,'0'0'16,"0"0"-1,0 0-15,0 0 16,0 0-16,0 0 15,0 0-15,0 0 16,0 0-16,0 0 16,0 0-16,0 0 15,0 0-15,0 0 16,0 0-16,0 0 16,-29 17-16,29-17 15,0-1-15,0 1 16,0 0-16,0 0 15,0 0-15,0 0 0,0 1 16,0 1-16,0 2 16,1 0-16,-5 10 15,2 2-15,2 3 16,2 2 0,3 34-1,2 3-15,4 12 16,2-2-16,5 0 15,2 9 1,0 8-16,-3 1 16,-8-42-16,-9-44 15</inkml:trace>
  <inkml:trace contextRef="#ctx0" brushRef="#br1" timeOffset="16586.584">13041 9430 0,'0'0'16,"0"0"-16,0 0 15,0 0-15,0 0 16,0 0-16,0 0 16,139 5-16,-98 1 15,33 6 1,-16 4-16,-53-15 16,5 1-16,-10-2 15,0 0-15</inkml:trace>
  <inkml:trace contextRef="#ctx0" brushRef="#br1" timeOffset="16850.8819">13083 9656 0,'0'0'16,"0"0"-16,0 0 15,0 0-15,0 0 16,128 12-16,-80-7 16,-5-2-1,-3 0-15,-20-2 0,-20-1 16</inkml:trace>
  <inkml:trace contextRef="#ctx0" brushRef="#br1" timeOffset="18182.752">11007 9397 0,'0'0'15,"0"0"-15,0 0 16,0 0-16,0 0 15,0 0-15,0 0 0,0 0 16,52-72 0,-35 36-16,-4-2 0,-1 2 15,0 1-15,0 2 16,4-1-16,-3 2 16,1 1-16,-10 24 15,13-34-15,-15 32 16,6-10-16,0-1 15,0-1-15,0 3 16,1 2-16,-5 7 16,-1 5-16,0 0 15,5-5-15,-5 11 16,-1 2-16,8-1 16,-1 8-16,1 6 15,12 26-15,-4-11 16,-2 5-16,0-1 15,-3 1-15,3-4 16,3 2-16,5 0 0,-1 1 16,1-1-16,-2 0 15,-1 0-15,-1-4 16,2-4-16,2-1 16,1-3-16,-2-1 15,-19-17-15,8 7 16,-7-7-16,4 4 15,-2-1-15,-7-8 16,2 3-16,1 3 16,-9-6-16,-26-3 15,-1-1-15,-3-3 16,0-1-16,-6 0 16,-7 2-16,0 0 15,4 1-15,-2 1 16,-3-1-16,0 1 15,9 1-15,12-1 0,37 5 16,-32-3 0,5-2-16,14 3 0,-8-4 15,13 0 1,-8 0-16,8 5 0</inkml:trace>
  <inkml:trace contextRef="#ctx0" brushRef="#br1" timeOffset="18633.3444">11951 8797 0,'0'0'0,"0"0"0,0 0 16,0 0-16,2 89 16,4-46-16,3 2 15,-3 6 1,4 58-16,-7-49 15,2-1-15,2 5 16,0-4-16,0 1 16,0-2-16,1-1 15,-1-4-15,-1-6 16,-1-2-16,-1-5 16,0-5-16,-5-30 15,1 12-15,-1-2 16,-3-5-16,1-10 0,-5 0 15,1-7 1,2 3-16,5 3 0</inkml:trace>
  <inkml:trace contextRef="#ctx0" brushRef="#br1" timeOffset="19045.0881">11878 8822 0,'0'0'16,"0"0"-16,0 0 16,0 0-16,0 0 15,0 0-15,11-62 0,1 49 16,27-7-16,-4 11 15,6 7-15,3 7 16,-4 7-16,-2 7 16,1 5-16,1 4 15,-6 3-15,-5 2 16,-2 5-16,-4 1 16,-5 0-16,-12 2 15,-5-2-15,-6 0 16,-7 0-16,-11-1 15,-10-4-15,-11-6 16,-2-4-16,-7-6 16,-6-10-16,-1-11 15,30 1-15,30 2 0</inkml:trace>
  <inkml:trace contextRef="#ctx0" brushRef="#br1" timeOffset="30431.7854">16242 9497 0,'0'0'0,"126"-2"16,-43 12-1,21 4 1,-57-9-16,-2 1 16,-7-2-16,-7 1 15,-28-3-15,7 2 16,-10-4-16,0 0 16</inkml:trace>
  <inkml:trace contextRef="#ctx0" brushRef="#br1" timeOffset="30651.1957">16247 9726 0,'0'0'0,"0"0"16,0 0-16,0 0 15,0 0-15,0 0 16,95 9-16,-48-8 15,6 1-15,0-1 16,-2 2-16,-6-1 16,-23 0-16,-22-2 15</inkml:trace>
  <inkml:trace contextRef="#ctx0" brushRef="#br1" timeOffset="31230.5975">17236 9908 0,'0'0'16,"0"0"-16,0 0 15,167 13 1,-117-8-1,10 3-15,11 2 16,6 1-16,-3-2 16,-4 0-16,-1 0 15,-2 0-15,0-1 16,-3 0-16,1 0 16,-1-2-16,-1 0 15,1-1-15,-2 0 16,1-1-16,0 0 15,1 1-15,1 2 16,1-1-16,-2 0 16,-2 1-16,-2-1 0,0-1 15,2 0-15,-1 0 16,-3-1-16,2 1 16,-1 0-16,5 0 15,9 1 1,10 2-16,3 1 15,-10-1-15,-4 2 16,-7 0-16,-6-1 16,-7 0-16,-5 1 15,-5-1-15,-6-4 16,-5 0-16,0-1 16,-1-2-16,3-4 15,8-2-15,2-3 16,-22 4-16,-21 3 0</inkml:trace>
  <inkml:trace contextRef="#ctx0" brushRef="#br1" timeOffset="33066.5288">17686 8564 0,'0'0'0,"0"0"15,0 0-15,71 39 16,56 18 0,-81-37-16,4-2 15,4 1 1,4-1-16,-4 0 31,-2-2-31,-9-5 16,-7-2-16,-10-1 15,-33-10-15,14 6 16,0-1-16,13 8 16,-16-5-16,10 11 15,-5 1-15,-3 3 16,-4-1-16,-1 3 16,-1 2-16,0 2 15,-2 30-15,-1-14 16,1 1-16,1 2 15,0-2-15,4-1 16,1 0-16,4 0 16,1-1-16,1-4 0,7-3 15,2-9-15,-8-12 16,-11-14 0</inkml:trace>
  <inkml:trace contextRef="#ctx0" brushRef="#br1" timeOffset="36872.1548">4848 16539 0,'0'0'15,"0"0"-15,29-60 16,-19 38-16,-3-1 16,-1 1-16,0 1 15,-3-1-15,2 4 16,-2 0-16,-3 3 15,0 10-15,0-8 16,0 13-16,-2-2 16,1 1-16,0-7 15,1 8-15,0 0 16,0 2-16,1 0 16,2 1-16,-3 1 0,1 5 15,2 6-15,-1 3 16,1 4-16,-3 3 15,3 30-15,-3-11 16,-2 0-16,2-1 16,0-1-16,2-2 15,1 0-15,-2-1 16,2 1-16,-1 0 16,2-1-16,-4-3 15,2-3-15,-2-25 16,2 12-16,-2 0 15,3-1-15,0 1 16,-3-9-16,3 3 16,-2-2-16,1-9 15,1 7-15,-2-9 16,-1-2-16,3-1 16,-3 0-16,3-2 15,5 2-15,-5-4 16,6-3-16,0-3 0,-5 7 15,7-10 1,-6 11-16,5-10 0,-7 10 16,10-10-1,-10 10-15,5-9 0,-5 8 16,9-8-16,-9 8 16,7-8-16,-4 8 15,7-8-15,-10 8 16,10-8-16,-13 13 15,3-3-15,6-6 16,-8 8-16,-1 1 16,0 1-16,-1 3 15,-3-1-15,5 2 16,-4 5-16,-2 5 16,-2 5-16,-3 2 15,1 3-15,3 2 16,2 1-16,0 3 15,1 0-15,0-2 16,1-2-16,-1 0 16,-2-4-16,1-2 0,0-3 15,0-2-15,0-4 16,2-10-16,-2 8 16,1-9-16,-3-3 15,2-1-15,-6 3 16,-7-7-16,5-5 15,-4-4-15,2-2 16,-2-2-16,1-2 16,-15-20-16,7 10 15,-2 4-15,5 3 16,14 19-16,-8-5 16,-2 0-16,-2 3 15,0 3-15,13 6 16,-11-2-16,18 5 0,-2-4 15,0 0-15</inkml:trace>
  <inkml:trace contextRef="#ctx0" brushRef="#br1" timeOffset="38157.3509">5705 16196 0,'0'0'0,"0"0"16,0 0-16,0 0 15,0 0-15,0 0 16,0 0-16,0 0 15,-79-15-15,53 11 16,1 1-16,1 4 16,2 2-16,-24 10 15,34-9-15,-40 20 16,35-12 0,-31 39-1,29-19-15,6 4 16,6-1-16,0 1 15,2-2-15,1-1 16,2 1-16,2 1 0,0-1 16,1 0-16,-2-27 15,2 13-15,0 1 16,-1 0-16,0-3 16,1 2-16,-1-3 15,-1-5-15,1-12 16,-1 4-16,0 4 15,0-10-15,0-4 16,-2 1-16,1-8 16,1-7-16,-1 9 15,2 11-15</inkml:trace>
  <inkml:trace contextRef="#ctx0" brushRef="#br1" timeOffset="38364.4555">5300 16471 0,'0'0'0,"0"0"15,0 0-15,0 0 16,0 0-16,0 0 16,0 0-16,0 0 15,95 11-15,-50 0 16,3 1-16,3-1 16,2-3-16,-3-4 15,-6-4-15,-7-6 16,-7-3-16,-15 5 15,-15 4-15</inkml:trace>
  <inkml:trace contextRef="#ctx0" brushRef="#br1" timeOffset="45959.2711">17655 10694 0,'0'-1'0,"0"1"16,16 71-16,1-17 15,-6-13 1,-3 3-16,0 2 16,2 6-16,-1 2 15,1-1-15,2 1 16,2 0-16,-3 1 15,2-2-15,-3 1 16,1 0-16,-1-13 16,1 9-1,2-2-15,-1-3 0,-5-18 16,-2-27-16,-6-4 16,1 4-16,0 0 15</inkml:trace>
  <inkml:trace contextRef="#ctx0" brushRef="#br1" timeOffset="46673.3163">18232 10850 0,'0'0'0,"0"0"16,0 0-16,0 0 16,0 0-16,0 0 15,55 53 1,-20-13-1,12 14-15,-4 3 16,-5 4-16,-7-4 16,1-3-16,-4-3 15,-2-2-15,-9-1 16,-4-7-16,-6-8 16,-5-27-16,-1 13 15,-3-4-15,-4-2 16,-3-2-16,0-8 15,-7 4-15,-6-7 16,-1-7-16,-20-14 16,32 16-16,-10-5 15,4 1-15,12 5 16,-7-1-16,11 3 16,0 4-16,0 1 15,-1 3-15,-10 3 0,2 2 16,-3 4-16,-2 3 15,-3-1-15,-24 3 16,9-12-16,1-8 16,23 0-16,-31-22 15,16 0-15,-1-7 16,5-2-16,4-1 16,4 1-16,4-5 15,5-2-15,5-4 16,7 6-16,10 2 15,5 4-15,6 2 16,9 5-16,4 9 16,4 7-16,-4 10 0,-20-1 15,-23-2 1</inkml:trace>
  <inkml:trace contextRef="#ctx0" brushRef="#br1" timeOffset="47001.2603">18946 11462 0,'0'0'0,"0"0"16,0 0-1,0 0-15,0 0 16,0 0-16,0 0 15,0 0-15,0 0 16,0 0-16,-102-13 16,87-2-16,4 0 15,4 2-15,7 9 16,0-7-16,5 8 16,3-5-16,8 6 15,24 17-15,-31-12 16,10 9-16,-4 0 15,-7-6-15,-8-6 16</inkml:trace>
  <inkml:trace contextRef="#ctx0" brushRef="#br1" timeOffset="47385.3577">19490 11416 0,'0'0'0,"0"0"15,0 0 1,0 3-16,0-6 31,0 3-31,-50 70 16,9-31-1,4-3 1,-4-5-16,11-9 16,10-2-16,15-15 15,-5 5-15,2-1 16,5-6-16,-3 2 15,5-8-15,-5-2 0,3 4 16,3 1-16</inkml:trace>
  <inkml:trace contextRef="#ctx0" brushRef="#br1" timeOffset="47662.2125">19238 11324 0,'0'0'0,"0"0"16,0 0-16,0 0 15,0 0-15,40 72 32,-22-28-32,-2 8 15,1 2-15,-5-8 0,-2-8 16,0-4-16,-8-26 15,4 11-15,0-1 16,1-3-16,1-4 16,-8-11-16,0 0 15</inkml:trace>
  <inkml:trace contextRef="#ctx0" brushRef="#br1" timeOffset="48094.581">19628 11009 0,'0'0'16,"0"0"15,18 74-31,-5-14 16,3 16-16,-3-10 15,-3-6 1,-2 5-16,0-6 15,0 2-15,-1-10 16,-1-3-16,2-6 16,0-9-16,-8-25 15,6 11-15,-3-1 16,0-3-16,-1-2 16,1-12-16,-1-4 0,2-1 15,-4 4-15,0 0 16</inkml:trace>
  <inkml:trace contextRef="#ctx0" brushRef="#br1" timeOffset="48471.2742">20054 11590 0,'0'0'16,"0"0"-16,0 0 15,0 0-15,20 55 16,-18-39-16,-1 1 16,-3-1-16,-3-3 15,1-10-15,-9 5 0,7-12 16,-10 3 0,1-7-16,0-6 0,2-5 15,3 0-15,1-1 16,3 2-16,4 2 15,3 3-15,4 9 16,5-7-16,-2 11 16,12-3-16,1 4 15,3 6-15,-2 2 16,-3 4-16,-4 0 16,-16-11-16,-7-1 15,5 1-15,3-2 16</inkml:trace>
  <inkml:trace contextRef="#ctx0" brushRef="#br1" timeOffset="48830.6862">19195 10461 0,'58'7'31,"15"10"-31,-2 4 16,19 4-16,-21-4 15,-10-5-15,-13-4 16,-9-7-16,-11-3 0,-12-2 16,-14 0-1</inkml:trace>
  <inkml:trace contextRef="#ctx0" brushRef="#br1" timeOffset="49541.4249">20378 10460 0,'0'0'0,"0"0"0,0 0 15,0 0 1,0 0 0,-76-42-16,35 37 0,3 5 15,1 4-15,2 1 16,5 2-16,25-5 15,-9 4-15,1 1 16,9-1-16,-3 7 16,5-1-16,5 5 15,5 0-15,27 19 16,-1-8-16,5-1 16,-1-2-16,-2-5 15,-7-2-15,-8-4 16,-18-13-16,0 1 15,2 2-15,-4-3 16,-2 1-16,-5-5 16,-29-16-16,3-1 15,-2-2-15,3-5 16,0 1-16,1-1 0,-2 2 16,3 1-1,-1 2-15,4 4 0,20 14 16,-10-7-1,1 3 1,0 2 0,11 9-16,-8 0 15,5 7-15,19 28 16,3 0-16,6 3 16,3 0-16,0 2 15,0 2-15,-1 0 16,1 1-16,-1 0 15,0-4-15,-2-1 16,-5-3-16,-7-8 16,-7-24-16,-1-1 0,-1-5 15</inkml:trace>
  <inkml:trace contextRef="#ctx0" brushRef="#br1" timeOffset="49974.7915">20690 10022 0,'0'0'15,"0"0"-15,111-1 16,-69 3-16,-1 2 16,4 1-1,0-1-15,-5-1 0,-3-3 16,-6 1 0,4-6-1,-6-2-15,-14 3 0,-15 4 16</inkml:trace>
  <inkml:trace contextRef="#ctx0" brushRef="#br1" timeOffset="50284.5747">20732 10254 0,'0'0'16,"0"0"-16,0 0 15,117-6-15,-69 7 16,5 2-16,-1-1 15,4 3-15,-2 2 0,3 2 16,-4-2-16,-26-2 16,-27-5-1</inkml:trace>
  <inkml:trace contextRef="#ctx0" brushRef="#br1" timeOffset="61673.8141">22104 9112 0,'0'0'16,"0"0"-16,0 0 16,0 0-16,0 0 15,0 0-15,101-10 16,-78 9-16,-1 1 16,1 2-16,1 0 15,-1 2 1,-2 0-16,47 38 31,-61-26-31,-2 6 16,-4 0-16,-7 27 0,4-36 15,-10 37 1,10-37-16,-3 13 16,1-2-16,2 1 0,1 2 15,0 1-15,3-1 16,0-1-16,3-2 15,1-1-15,4-1 16,2-2-16,2-1 16,1-3-16,3-3 15,-9-8-15,-9-5 16</inkml:trace>
  <inkml:trace contextRef="#ctx0" brushRef="#br1" timeOffset="62082.9755">22979 9494 0,'0'0'0,"0"0"0,0 0 16,0 0-16,0 0 15,0 0-15,-53 44 16,48-48 0,5 0-1,-9 1-15,9-3 16,-5-2-16,6 3 15,-1-8-15,2 10 16,3-5-16,1 8 16,6-5-16,-5 10 0,9 1 15,0 6-15,-1 2 16,-3 0 0,-1-2-16,-11-12 0,0 0 15</inkml:trace>
  <inkml:trace contextRef="#ctx0" brushRef="#br1" timeOffset="62429.9576">23343 9465 0,'0'0'0,"0"0"16,0 0-16,0 0 15,0 0-15,0 0 16,0 0-16,-16 55 16,11-51-16,-9 6 15,8-8-15,-9 5 16,9-9-16,-9 5 0,12-7 16,2 0-16,-8-4 15,12 2-15,-1-7 16,5 0-16,6 2 15,-6 10-15,11-3 16,-11 8-16,13 3 16,-2 3-16,1 3 15,-3-1-15,-7-7 16,-9-5-16</inkml:trace>
  <inkml:trace contextRef="#ctx0" brushRef="#br1" timeOffset="62738.192">23722 9512 0,'0'0'0,"0"0"16,0 0-16,0 0 16,0 0-16,0 0 15,0 0-15,0 0 16,0 0-16,0 0 15,0 0-15,0 0 16,0 0-16,0 0 16,0 0-16,0 0 15,0 0-15,0 0 16,-22-43-16,35 42 16,9 29-16,-10 2 15,-5 0-15,-3-12 16,-4-18-16</inkml:trace>
  <inkml:trace contextRef="#ctx0" brushRef="#br1" timeOffset="63582.2536">22032 9913 0,'0'0'16,"0"0"-1,0 0 1,0 0-16,0 0 16,0 0-16,0 0 15,0 0 1,52 41-16,-21-24 15,-2-8-15,1-2 16,-21-4-16,36-4 0,-10 1 16,5 1-16,2 1 15,0-4-15,2 0 16,3-1-16,0-1 16,2 2-16,1-1 15,2 3-15,-3 1 16,4-1-16,-1 2 15,5-2-15,-1 0 16,1 0-16,0-2 16,0 1-16,-1-3 15,4 3-15,-2 1 16,-5 2-16,-3 1 16,0 0-16,-3 1 15,-4-1-15,-2 0 16,1 2-16,-6 0 15,-3-1-15,-2-2 0,0 1 16,-24-3-16,10 0 16,2 0-16,0 1 15,-1-2-15,-11 0 16,12-1-16,-15 1 16,8 0-16,-12 1 15</inkml:trace>
  <inkml:trace contextRef="#ctx0" brushRef="#br1" timeOffset="64042.5665">22542 10331 0,'0'0'15,"0"0"-15,0 0 16,0 0-16,0 0 16,-7 99-16,6-48 15,-3 7-15,-4 6 16,-2 2-16,3-2 15,-6 54-15,5-65 16,3-3-16,4-7 16,2-9-16,-1-17 15,0-17-15</inkml:trace>
  <inkml:trace contextRef="#ctx0" brushRef="#br1" timeOffset="64704.3991">22996 10333 0,'0'0'0,"0"0"0,0 0 0,0 0 15,0 0-15,0 0 16,58 40-16,-40-25 16,2 2-16,20 18 15,12 26 1,-36-27-16,-2 1 15,-5 0-15,-2 2 16,3-1-16,-3-2 16,-5-4-16,-3-23 15,0 10-15,-5 1 16,-5 0-16,0-3 16,-1-1-16,-2-2 15,7-11 1,-11 3-16,0-6 15,-1-4-15,2-4 0,0-2 16,1-2-16,3 2 16,10 9-16,-6-9 15,7 11-15,1-1 16,-8-7-16,7 8 16,0-1-16,0 2 15,-7-7-15,3 7 16,-1 0-16,-10-3 15,9 4-15,-16-3 16,2 0-16,13 0 16,-14-3-16,2-4 15,-3-28-15,17-8 16,15-16-16,11-11 16,-8 36-16,-11 36 0</inkml:trace>
  <inkml:trace contextRef="#ctx0" brushRef="#br1" timeOffset="67271.7037">24351 9792 0,'0'0'0,"0"0"0,0 0 16,0 0-16,0 0 15,0 0-15,0 0 16,0 0 0,0 0-16,0 0 15,0 0-15,83 18 0,-57-18 16,24 0-16,-37 1 15,13-1-15,-2 2 16,-6 0-16,-18-2 0,0 0 16</inkml:trace>
  <inkml:trace contextRef="#ctx0" brushRef="#br1" timeOffset="67499.4821">24448 10025 0,'0'0'0,"0"0"0,0 0 31,153-35-15,-95 28-16,-5 3 15,-25 2 1</inkml:trace>
  <inkml:trace contextRef="#ctx0" brushRef="#br1" timeOffset="68317.5743">25613 9273 0,'0'0'16,"0"0"-16,0 0 16,-85 25-16,71-8 15,3 3-15,1 4 16,1-1-16,5-1 16,2 0-16,5-7 15,5-10-15,8 8 16,4-6-16,23-10 15,-30 5-15,8-7 16,0 0-16,-2 0 16,-1-1-16,1 3 15,-14 0-15,10 0 16,-16 3-16,-3 1 16,-3 2-16,-1-1 15,0 2-15,-7 1 16,-5 2-16,-2-1 15,-26-2-15,12-3 16,6-3-16,21 1 0,-11-4 16,2 0-1,0-1-15,-2-2 0,-4-1 16,4 2-16,0 1 16,13 4-16,-11-5 15,13 5-15,-6-2 16,8 3-16,1-1 15,2 2-15,-1 0 16,1 0-16,1 2 16,2 1-16,2 0 15,0 1-15,0 2 16,8 6-16,24 17 16,-9-4-16,-4 2 15,-5 2-15,-1 2 16,-4 0-16,2 2 15,-2 2-15,2 1 16,-2-1-16,2 1 16,-2-2-16,1 2 15,1-4-15,1-4 16,1-12-16,-7-6 0,-11-10 16</inkml:trace>
  <inkml:trace contextRef="#ctx0" brushRef="#br1" timeOffset="68678.0596">26080 9753 0,'0'0'0,"0"0"15,0 0-15,0 0 16,0 0-16,0 0 16,0 0-16,0 0 0,0 0 15,0 0-15,-65 31 16,61-37-16,-9-1 16,11 3-16,-6-10 15,5 0-15,6 1 16,6 2-1,4 1-15,2 1 0,2 3 16,-8 6-16,12-1 16,-14 3-16,7-3 15,-14 1 1</inkml:trace>
  <inkml:trace contextRef="#ctx0" brushRef="#br1" timeOffset="68979.1259">26429 9652 0,'0'0'0,"0"0"16,0 0-16,0 0 16,0 0-16,0 0 15,0 0-15,0 0 16,0 0-16,0 0 15,0 0-15,0 0 16,0 0-16,0 0 16,0 0-16,0 0 15,-41-52-15,47 35 16,3-1-16,6 5 16,1 3-16,22 15 15,-12 7-15,-6 9 16,-9-10-16,-11-11 0</inkml:trace>
  <inkml:trace contextRef="#ctx0" brushRef="#br1" timeOffset="69304.3628">26951 9417 0,'0'0'15,"0"0"-15,-6 78 16,7-33-16,1 9 16,2 3-16,-1-1 15,0-1-15,-2 0 16,0-3-16,-2-2 15,1-5-15,-2-3 16,1-3-16,-2-5 0,3-26 16,0 8-16,0-3 15,0-7 1,0-6-16</inkml:trace>
  <inkml:trace contextRef="#ctx0" brushRef="#br1" timeOffset="69688.2117">27006 9497 0,'0'0'15,"0"0"-15,0 0 16,-4-84-16,7 59 15,1-1-15,0 2 16,3 3-16,5 2 0,22-1 16,-1 10-16,0 6 15,-6 5-15,-1 6 16,-18-5-16,31 15 16,-12-1-16,-1 3 15,-7 6-15,-13 3 16,-21 6-16,-8 2 15,-6 6-15,2 3 16,-9-5-16,-4-4 16,3-8-16,9-7 15,10-11-15,23-14 16,-8 4-16,3 0 16,0 0-16</inkml:trace>
  <inkml:trace contextRef="#ctx0" brushRef="#br1" timeOffset="70324.7941">27745 9601 0,'0'0'0,"0"0"16,0 0-16,-73-57 15,70 51 1,-5-6-16,6 9 15,-1 3-15,-10-6 0,5 9 16,-9 1-16,-2 5 16,3 5-16,2 2 15,4 4-15,5 5 16,3 0-16,9 28 16,-6-38-16,6 11 15,2-2-15,3-4 16,1-3-16,4-2 15,0-7-15,-9-10 16,11 3-16,-1-8 16,-1-7-16,17-25 15,-10 5-15,-5 0 16,-6 2-16,-9 24 16,2-11-16,-1 1 15,-3 10-15,-2 8 16,0 0-16,3-11 15,1 1-15,0 11 0,0 3 16,6 0 0,1 8-16,1 2 0,1 6 15,2 0 1,19 14-16,-25-25 0,-1 0 16,-8-9-16</inkml:trace>
  <inkml:trace contextRef="#ctx0" brushRef="#br1" timeOffset="72971.2015">4616 12408 0,'0'0'16,"0"0"-16,0 0 15,0 0-15,0 0 16,0 0-16,0 0 16,0 0-16,0 0 15,0 0-15,0 0 16,0 0-16,0 0 0,90 25 15,-67-20-15,25 4 16,-35-6-16,36 2 16,-11-4-16,5-4 15,-4-3-15,-1-6 16,-6-6-16,-2-2 16,-3-5-16,1-1 15,-17 13-15,-11 13 16</inkml:trace>
  <inkml:trace contextRef="#ctx0" brushRef="#br1" timeOffset="73521.7567">4862 11545 0,'0'0'16,"0"0"-16,0 0 16,0 0-16,0 0 15,0 0-15,0 0 16,0 0-16,0 0 16,0 0-16,0 0 15,0 0-15,0 0 16,0 0-16,80 16 15,-31-14-15,3-2 16,-1 2-16,-24 0 0,-27-2 16</inkml:trace>
  <inkml:trace contextRef="#ctx0" brushRef="#br1" timeOffset="73807.1247">4955 11596 0,'-71'64'15,"42"-26"-15,-7 15 16,3 6-16,6 7 0,3-2 16,7 0-16,5-8 15,4-13-15,3-21 16,5-22-16</inkml:trace>
  <inkml:trace contextRef="#ctx0" brushRef="#br1" timeOffset="74027.8914">5029 11789 0,'-54'121'16,"31"-70"-16,-6 10 15,9-12-15,7-19 16,11-20-16,8-25 0,9-23 16,-7 19-16,-8 19 15</inkml:trace>
  <inkml:trace contextRef="#ctx0" brushRef="#br1" timeOffset="74394.6259">5217 11575 0,'-18'101'0,"-6"-37"16,1-6-16,-9 21 16,-6 7-16,2-4 15,4-7-15,6-14 16,7-17-16,9-18 16,10-23-16,9-10 15,6-23-15,6-13 16,4-6-16,5-5 15,2 0-15,1 7 16,-1 13-16,-5 13 0,-5 14 16,-21 10-16,10 25 15,-14 14-15,-6 11 16,-8 10-16,-8 7 16,-4 1-16,-6-2 15,1-10-15,6-11 16,1-18-16,6-20 15,10-25-15,-1-23 16,8 19-16,4 19 16</inkml:trace>
  <inkml:trace contextRef="#ctx0" brushRef="#br1" timeOffset="74582.5079">4989 11769 0,'-37'54'0,"2"6"0,-14 28 16,11-22-16,-9 16 15,8-17-15,13-22 16,11-23-16,10-27 16,8-28-16,-1 18 15,-2 17-15</inkml:trace>
  <inkml:trace contextRef="#ctx0" brushRef="#br1" timeOffset="74714.761">4880 11668 0,'-44'81'15,"18"-17"-15,6-1 16,-9 25-16,6 1 16,4-4-16,13-17 15,3-32-15,3-36 0</inkml:trace>
  <inkml:trace contextRef="#ctx0" brushRef="#br1" timeOffset="75463.0671">5778 11593 0,'-9'25'16,"5"13"-16,1-9 16,0 15-16,0 2 15,1 4-15,3 1 16,-2-1-1,2 1-15,-5 48 16,0-51-16,-1-3 16,0-2-16,1-1 15,2-6-15,2-30 16,0 13-16,2-2 16,-1-3-16,2-14 0,3 2 15,2-7 1,6-36-16,-6 0 0,4-9 15,-5-2-15,5 0 16,2 6-16,1 4 16,-2 5-16,-3 4 15,-7 26-15,3-10 16,1 2-16,0 2 16,2 3-16,-5 10 15,9-3-15,-3 7 16,2 7-16,-2 5 15,3 33-15,-6-6 16,1 2-16,-1-2 16,0-4-16,2-6 15,-6-28-15,5 10 16,5-6-16,20-15 16,2-22-16,-16 17 0,-19 11 15</inkml:trace>
  <inkml:trace contextRef="#ctx0" brushRef="#br1" timeOffset="78584.3503">14933 14185 0,'0'0'15,"0"0"-15,0 0 0,0 0 16,0 0-16,-7-73 16,6 51-16,1-3 15,5-35 1,2 11-1,7-14 1,6 5 0,9-2-1,2 18-15,28-2 16,-51 47 0,5-9 15,28 29-16,-3 9 1,-1 14-16,-7-6 0,-5-3 16,-4-6-16,-5-5 31,2 3-15,-1-2-16,-1-2 0,-15-24 15,6 11 1,0-1-1,-3-4 1,-4-3-16,0-2 16,0 5-16,-3-5 15,-5 0-15,-4 5 16,4-7-16,-12 6 16,-4-2-16,-1-1 15,0 0-15,-20 1 16,33-2-16,-33 0 15,13 0-15,21-2 0,-9 0 16,-20-2 0,30 2-16,0-2 15,2 0-15,-16-2 16,19 1-16,-13-4 16,18 7-16,0 0 15</inkml:trace>
  <inkml:trace contextRef="#ctx0" brushRef="#br1" timeOffset="79025.0931">15902 13344 0,'0'0'0,"0"0"16,-6 79-16,7-45 15,0 10-15,-2 3 16,-1 4-16,0 2 16,3 2-16,-2 1 15,0 2-15,-3 0 16,-1-1-16,2-1 16,0-4-16,-2-2 15,0-11-15,1-5 16,4-28-16,-1 10 15,1-5-15,2-11 0,1-6 16,3-2-16,-2 5 16,-4 3-16</inkml:trace>
  <inkml:trace contextRef="#ctx0" brushRef="#br1" timeOffset="79468.1689">15939 13514 0,'0'0'16,"0"0"-16,0 0 16,0 0-16,-7-63 15,19 23 1,3 4-16,8 2 16,4 6-16,3 3 15,3 2 1,5 4-1,10 7-15,1 5 0,-1 5 16,-9 4-16,-5 5 16,-5 6-1,-3 5-15,-6 6 16,-7 4-16,-7 4 16,-9 5-16,-7-3 15,-11 11 1,-8 0-16,-7 0 15,-5-7 1,-4-5-16,0-6 16,1-8-16,6-7 31,-5-10-31,4-8 16,6-10-1,17 10-15,16 6 0</inkml:trace>
  <inkml:trace contextRef="#ctx0" brushRef="#br1" timeOffset="79856.9513">16826 13596 0,'0'0'0,"0"0"15,0 0-15,0 0 16,0 0 0,0 0-16,0 0 15,0 0-15,112 6 16,-85-7-16,-2 0 16,-2 0-16,-2 2 15,-13 1-15,11 2 16,-19-4-16,0 0 15</inkml:trace>
  <inkml:trace contextRef="#ctx0" brushRef="#br1" timeOffset="80075.8054">16902 13794 0,'0'0'0,"0"0"15,0 0 1,0 0-16,25 55 16,7-42-1,6-4-15,7-5 16,4-6-16,-3-10 16,-22 6-16,-24 6 15</inkml:trace>
  <inkml:trace contextRef="#ctx0" brushRef="#br1" timeOffset="80592.3247">17795 13732 0,'0'0'0,"117"0"16,-84-11-16,11-7 15,3 0-15,1-9 16,1-4-16,-4-4 16,3-4-1,-5-2-15,-4-1 16,-14 7-1,-4 3-15,-8 1 16,-12 24-16,0-10 16,-3-2-16,-5 3 15,-5 2-15,-3 4 16,-3 6-16,-24 12 16,1 14-1,-2 11-15,-3 8 16,6 3-16,3 5 0,0 3 15,1 2-15,-1-1 16,-2 4-16,2 4 16,-2 2-16,2 1 15,2-2-15,3-1 16,0-5-16,5-6 16,1-9-16,7-11 15,8-15-15,11-15 16</inkml:trace>
  <inkml:trace contextRef="#ctx0" brushRef="#br1" timeOffset="81527.229">18939 13320 0,'0'0'0,"0"0"15,0 0-15,0 0 16,-125 29 0,97 8-16,5 8 0,2 5 15,3-1-15,5-5 16,4-7-16,7-7 16,2-24-16,4 6 15,6-3-15,-1-8 16,9-1-16,21-23 15,-7-4-15,2-6 16,-4-3-16,-2-1 16,-4-3-16,-3 1 15,-4 4-15,-4 5 16,-4-1-16,-8 24 16,2-9-16,-3 0 15,0 4-15,-1-1 16,-1 12-16,1 3 15,-2 3-15,0-3 16,0 8-16,1 5 16,-1 8-16,1 28 15,1-6-15,3 1 16,0-3-16,4 3 0,1 0 16,-1 3-16,-3 2 15,-3 4-15,-5 4 16,-3 4-16,-3 4 15,-5 3-15,-7 3 16,-4-1-16,-3 1 16,-2-7-16,-2-4 15,-1-9-15,0-7 16,-1-13-16,5-10 16,3-11-16,21-11 15,-9 1-15,2-6 16,1-5-16,1-6 15,4-32-15,8 4 16,5-5-16,7 1 16,5-2-16,7 2 15,0 2-15,6 1 16,3 3-16,5 2 16,3 2-16,2 4 15,0 5-15,-1 3 0,-2 5 16,-1 3-16,0 6 15,-3-1-15,-3 4 16,0 3-16,0-1 16,-17 4-16,-16 2 15</inkml:trace>
  <inkml:trace contextRef="#ctx0" brushRef="#br1" timeOffset="83090.5971">19980 13814 0,'0'0'0,"0"0"15,0 0-15,25-74 16,-18 51-16,1-4 16,0 0-16,2 0 15,-5 12 1</inkml:trace>
  <inkml:trace contextRef="#ctx0" brushRef="#br1" timeOffset="83672.7953">20115 13613 0,'0'0'0,"0"0"16,0 0-16,0 0 15,0 0-15,-15-58 16,22 21-16,3-6 16,4-1-16,3 1 15,0 3-15,-3 5 16,1 5-16,-12 23 15,6-7 1,2 0-16,2 4 16,-6 10-16,9-2 15,-1 9-15,0 7 16,1 42 0,-6-5-16,0 4 15,-1-7-15,-1-3 0,1-7 16,-1-5-16,-6-26 15,4 12-15,-1 0 16,0-2-16,1 1 16,-2-1-16,0-2 15,-2-2-15,-3-9 16,-1 8-16,-1-9 16,-4 6-16,-1-8 15,-7 5-15,7-6 16,-15 4-16,0-3 15,-2-1-15,3 0 16,0-1 0,0 1-16,3-3 15,13 1-15,-6 0 0,12 2 16</inkml:trace>
  <inkml:trace contextRef="#ctx0" brushRef="#br1" timeOffset="84307.0235">20908 12242 0,'0'0'0,"0"0"0,-20 67 16,17-7 0,5 20-16,0 10 15,2-2-15,-2 3 16,1 19-1,-2 7-15,0 4 16,-1-13-16,0-11 16,2-6-16,-2-13 15,-1-6-15,0-10 16,-2-12-16,-1-12 16,2-14-16,2-20 15,-1 6-15,2-7 16,1-4-16,0-4 15,4-5-15,7-29 16,-1 3-16,4-6 16,2 2-16,0 5 15,2 6-15,-3 4 16,-11 21-16,7-9 16,1 5-16,4 3 15,0 2-15,1 6 16,1 5-16,-2 4 0,-1 4 15,0 2-15,-2 2 16,2 0-16,1-2 16,24 5-16,-4-21 15,4-14-15,-20 7 16,-22 5-16</inkml:trace>
  <inkml:trace contextRef="#ctx0" brushRef="#br1" timeOffset="86189.4632">5578 12287 0,'0'0'0,"0"0"15,0 0-15,0 0 16,0 0-16,0 0 16,32-51-16,-19 31 15,9-25-15,-4 7 16,-2 1-16,2-1 15,-4 3-15,0 4 16,-12 23-16,7-11 16,-2-2-16,3 0 15,0 2-15,0 1 16,2 3-16,-9 12 16,8-5-16,-8 12 15,-1 0-15,8 4 16,-4 4-16,-2 8 0,-2 2 15,-3 2-15,1 1 16,-1-1-16,0 0 16,0 1-16,1-3 15,0 2-15,1-1 16,0-2-16,0 0 16,0-1-16,-1-3 15,-1-1-15,0-3 16,-1-8-16,-3 8 15,2-11-15,-8 8 16,4-10-16,-7 6 16,4-9-16,-12 2 15,-2-4-15,-27-9 16,28 7-16,23 7 16</inkml:trace>
  <inkml:trace contextRef="#ctx0" brushRef="#br1" timeOffset="91597.6974">15008 15367 0,'0'0'0,"0"0"0,0 0 15,0 0-15,0 0 16,0 0 0,-116 35-16,85-4 15,3 7-15,3-3 16,6-1-16,5-5 15,12-23-15,-3 11 16,5 1 0,6-2-1,25 6-15,-4-15 16,5-10-16,-3-4 16,-4-2-16,-19 6 15,-6 3-15,0 0 16,0 0-16,8-3 15,-3 1-15,-4 4 16,-3 4-16,6-1 16,-28 24-1,-14-1 1,-8-2-16,-9-3 16,11-10-16,4-6 15,3-10 1,-5-7-1,2-9 1,5-1 47,12-1-63,16 8 15,6 13 1,23 13-1,3 18-15,6 13 16,-6 3-16,-2 1 31,1 24-31,-3 9 16,1 16 0,-2-17-16,3-14 15,-4-21-15,-9-22 0,-10-23 16</inkml:trace>
  <inkml:trace contextRef="#ctx0" brushRef="#br1" timeOffset="91980.4518">15375 16141 0,'0'0'0,"0"0"16,0 0-16,0 0 15,0 0-15,0 0 16,0 0-16,0 0 16,42 46-16,-41-32 15,-4 4-15,-4 1 16,-1-1-16,-2-2 15,-1-2-15,-1-3 16,7-8-16,-7 1 0,10-8 16,-5-1-16,6-7 15,18-26-15,0 7 16,-13 23-16,10-10 16,2 4-16,0 4 15,1 5-15,-8 7 16,4-6-16,-13 4 15</inkml:trace>
  <inkml:trace contextRef="#ctx0" brushRef="#br1" timeOffset="92295.9681">15812 16129 0,'0'0'0,"0"0"0,0 0 15,0 0 1,0 0-16,0 0 0,0 0 16,0 0-16,0 0 15,0 0 1,0 0-16,0 0 0,0 0 16,0 0-16,0 0 15,0 0-15,0 0 16,0 0-16,-62-26 15,68 16-15,-1 9 16,6-5-16,-4 9 16,10 1-16,-1 6 15,-6-5-15,-10-5 0</inkml:trace>
  <inkml:trace contextRef="#ctx0" brushRef="#br1" timeOffset="92629.9471">16390 15926 0,'0'0'0,"0"0"16,0 0-16,0 0 16,0 0-16,0 0 15,131 1 1,-95-2-16,0-1 16,-4-1-16,-2 1 15,-25 1-15,5 1 0,10 0 16,-6 2-16,-10 0 15,7 3-15,-11-5 16,0 0-16</inkml:trace>
  <inkml:trace contextRef="#ctx0" brushRef="#br1" timeOffset="92867.9307">16481 16216 0,'0'0'0,"0"0"16,0 0-16,0 0 0,0 0 15,0 0 1,0 0-16,0 0 0,0 0 16,123-8-1,-79 10-15,-2 4 0,1 2 16,-2 3-16,-21-6 15,-20-5-15</inkml:trace>
  <inkml:trace contextRef="#ctx0" brushRef="#br1" timeOffset="94647.2724">23948 5830 0,'0'0'16,"0"0"0,0 0-16,0 0 15,0 0-15,0 0 16,0 0-16,74 20 16,-34-11-16,5-2 15,1 1-15,3-1 0,1 1 16,2 0-1,5-2-15,-1 2 0,3 2 16,-2-1-16,1 3 16,1 2-1,11-2-15,7 1 16,3-2-16,-7 0 16,-1-4-16,2 0 15,-1-3-15,1 2 16,-3 1-16,0 1 15,1 1-15,-1-1 16,0 2-16,-2-2 16,0 0-16,-2 0 15,-2 1-15,-2 0 16,-5 0-16,-2 1 16,-5-2-16,-2 1 15,-7-3 1,3 0-16,-1 1 15,-1 0-15,-9 2 16,-5 0-16,0 1 0,-15-5 16,-14-5-16</inkml:trace>
  <inkml:trace contextRef="#ctx0" brushRef="#br1" timeOffset="99888.6336">18078 15282 0,'0'0'16,"0"0"-16,0 0 0,0 0 16,-57 40-1,43-28-15,1 1 0,4 2 16,2 2-1,0 5 1,2 1 0,3 2-16,2-1 0,3 0 15,2-4-15,5-5 16,3-5-16,-3-10 16,10 4-16,22-13 15,66-57 16,-82 44-31,-5 2 16,-17 16-16,5-4 16,-9 8-16,4-4 15,1 0 1,-8 8-16,-1 1 16,-3 5-16,-24 18 15,4-7-15,-4-5 0,4-1 16,-2-3-16,21-10 15,-34 6-15,11-3 16,-1-2-16,23-2 16,-11-1-16,0-1 15,-1-2-15,2-2 16,-2-1-16,0-1 16,4 0-16,10 3 15,-11-4-15,18 8 16,-6-4-16,-9-4 15,12 5-15,3 0 16,-9-3-16,12 5 16,0 2-16,2 2 15,1-3-15,7 6 16,1 6 0,18 34-16,-3 1 15,0 11-15,2-1 0,0 3 16,1 0-16,-1 0 15,2 5-15,7-5 16,-22-29-16,-18-31 16</inkml:trace>
  <inkml:trace contextRef="#ctx0" brushRef="#br1" timeOffset="101531.8993">18583 15701 0,'0'0'16,"0"0"-16,0 0 15,0 0 1,0 0-16,0 0 16,0 0-1,0 0-15,0 0 31,0 0-15,0 0-16,14 66 16,-20-51-1,-2 1 1,2-3-16,2-15 16,-4 1-16,1-9 15,3-8-15,11-30 16,3 10-16,-9 25 15,7-9-15,5 3 16,0 3-16,3 3 16,3 3-16,-9 4 0,-10 6 15</inkml:trace>
  <inkml:trace contextRef="#ctx0" brushRef="#br1" timeOffset="101832.0597">18938 15672 0,'0'0'0,"0"0"15,0 0 1,0 0-16,0 0 16,0 0-16,-27 53 0,24-55 15,-1-3-15,-8-1 16,3-5-16,2-4 15,4-3-15,2 0 16,3 2-16,2 1 16,0 10-16,4-8 31,21 18-15,-1 15-16,-13-10 0,-15-10 15</inkml:trace>
  <inkml:trace contextRef="#ctx0" brushRef="#br1" timeOffset="102188.0804">19717 15338 0,'0'0'0,"0"0"16,0 0-1,-57 79-15,34-39 0,-2 7 16,-2 6-16,1 2 15,1-4-15,3-3 16,1-7 0,1-12-1,6-19-15,4-21 16,9 8-16,1 3 16,0 0-16</inkml:trace>
  <inkml:trace contextRef="#ctx0" brushRef="#br1" timeOffset="102403.1644">19473 15422 0,'0'0'0,"0"0"15,0 0-15,0 0 0,0 0 16,0 0-16,0 0 16,40 79-16,-23-39 15,0 7-15,2-1 16,0 2-16,4-2 15,1 2-15,2-4 16,-3-8-16,2-8 16,-14-13-16,-11-15 15</inkml:trace>
  <inkml:trace contextRef="#ctx0" brushRef="#br1" timeOffset="102726.8813">20043 14913 0,'0'0'0,"0"0"15,23 74-15,-9-33 16,5 6-16,2 7 16,0 4-16,-1 3 15,-3 2-15,0 5 16,-3 1-16,1 1 16,0-4-16,0-6 15,0-14-15,3-11 16,-9-19-16,-9-16 0</inkml:trace>
  <inkml:trace contextRef="#ctx0" brushRef="#br1" timeOffset="103008.2553">20631 15533 0,'0'0'0,"0"0"15,-24 51 1,16-38-16,-1 0 0,-3-3 16,7-10-16,-8 4 15,-1-8-15,3-8 16,4-6-16,6-5 16,3 0-16,5 0 15,4 3-15,3 2 16,1 6-16,3 6 15,0 5-15,2 5 16,-11-2-16,-9-2 0</inkml:trace>
  <inkml:trace contextRef="#ctx0" brushRef="#br1" timeOffset="103610.6102">21082 15571 0,'0'0'0,"0"0"16,0 0-1,42-72-15,-21 23 16,0-5-16,0-3 15,15-53 1,-19 64-16,0 4 0,0 4 16,20-21 15,-27 47-31,3 4 0,-6 6 16,7-1-16,-7 8 15,8 1-15,0 7 16,2 33-16,-5-5 15,-4-3-15,-1 2 16,0-3-16,1-4 16,-7-26-16,3 15 15,1-2-15,-1-1 16,0 0-16,-2-8 16,1 4-16,-1-4 15,-2-7-15,-1 7 16,-2-10-16,-2 7 15,-2-7-15,-6 4 16,-25-4-16,3-1 16,-3-1-1,4 1-15,5 1 0,20-1 16,-8 2-16,-2-1 16,3-1-16,7-3 15,-10-2-15,19 5 16,0 0-16</inkml:trace>
  <inkml:trace contextRef="#ctx0" brushRef="#br1" timeOffset="104516.1148">21899 14316 0,'14'88'16,"-14"-41"-16,3 0 16,0 21-1,-2 12-15,-4 107 16,-3-85-16,-1 2 15,-2-7-15,1-3 16,-3-11-16,1-13 16,0-18-16,2-14 15,6-31-15,1 6 16,3-5-16,0-8 16,3-6-16,4-3 15,16-34-15,-6 0 16,1-6-16,-2-2 15,0 3-15,2 3 16,-1 6-16,3 5 16,-2 8-16,0 4 15,-15 17-15,7-6 0,1 1 16,1 3-16,-7 7 16,9-1-16,0 4 15,-1 8-15,-2 7 16,7 39-1,-6-9 1,2 3-16,-1-6 16,6-11-1,8-20 1,7-17-16,-3-13 16,0-4-16,0-3 15,3 2-15,-1 3 16,1 3-16,-3 1 15,-1 1-15,0 0 16,3-1-16,0 3 0,3 0 16,3 0-1,-3 0-15,2 4 0,0 1 16,6 0-16,-2 2 16,2 1-16,-2 0 15,5-1-15,-2 0 16,4 1-16,1 1 15,0 0-15,-1 0 16,-1-1-16,-1 0 16,-1-1-16,-3 2 15,-3 0-15,-2 0 16,-4 0-16,-5 0 16,-25 2-16,11 0 15,-3-2-15,-5 1 16,0 0-16,-6 0 15,-1 0-15,-4-3 16,-1 1-16,9-1 0,-6 4 16</inkml:trace>
  <inkml:trace contextRef="#ctx0" brushRef="#br1" timeOffset="104909.0174">23583 14776 0,'0'0'16,"0"0"-16,0 0 16,0 0-16,16 14 15,-32-28-15,16 14 16,57 55-16,-39-39 16,3-1-16,1 1 15,-1-1-15,1-2 16,0-2-16,0-1 15,1-1-15,0-1 16,0-1-16,-2 0 16,0-3-16,-15-1 0,13 0 15,-14-3-15,9 3 16,-14-3-16,-3 0 16,-2 0-16,-2 1 15,-23 6-15,-2 5 16,-7 7-16,-4 10 15,-4 10-15,-1 12 16,-5 11-16,2 10 16,24-37-16,27-35 15</inkml:trace>
  <inkml:trace contextRef="#ctx0" brushRef="#br1" timeOffset="106260.6158">19200 15128 0,'-45'32'0,"-1"2"0,-16 13 15,13-10-15,-20 14 16,-2 0-16,0 4 16,1 1-16,-2 8 15,3 4-15,-1 6 16,-2 5 0,-76 94-16,71-78 15,3 8-15,-4 6 16,-2 6-16,-1-4 15,3-1-15,-3-15 16,42-47-16,39-48 16</inkml:trace>
  <inkml:trace contextRef="#ctx0" brushRef="#br1" timeOffset="106666.7427">15924 15229 0,'-42'45'16,"-15"43"-1,9 3-15,-18 42 0,3 4 16,5 11-16,0 12 15,1 12-15,6 5 16,2 3-16,9-6 16,5-4-16,8-17 15,12-76-15,15-77 16</inkml:trace>
  <inkml:trace contextRef="#ctx0" brushRef="#br1" timeOffset="109043.8131">25098 14663 0,'0'0'0,"0"0"15,0 0-15,-10-68 16,7 45 0,-2-3-16,2 1 15,2-27 1,3 29-16,0 5 15,1 3-15,1 13 16,2-5-16,-1 11 16,7-4-16,2 7 0,2 4 15,2 4-15,0 1 16,18 17-16,-11-8 16,-15-16-16,6 7 15,17 12-15,-23-20 16,5 6-16,1 0 15,-3-2-15,-1-2 16,-9-6-16,6 5 16,-9-5-16,0-1 15,2 8-15,-7-6 16,-4 9-16,-6-1 16,-5-1-16,-25 6 15,10-5-15,23-8 16,-10 1-16,0 1 15,0-2-15,2 2 16,11-7-16,-12 5 16,16-3-16,-12 1 15,17-3-15,0 0 0</inkml:trace>
  <inkml:trace contextRef="#ctx0" brushRef="#br1" timeOffset="109754.2982">25756 13229 0,'3'112'0,"3"-65"16,3 20-16,1 10 16,2 3-16,-2 6 15,0 1-15,0 7 16,-1 0-16,-2-1 15,-2-5-15,-1-4 16,0-5-16,1-11 16,0-9-16,-2-10 15,-1-12-15,-1-31 16,0 10-16,1-5 16,0-5-16,0-7 15,1-5-15,5-3 16,9-32-16,-1-1 15,1-4-15,1-1 16,-1 3-16,1 5 0,-3 3 16,1 4-16,1 4 15,-12 24-15,6-11 16,2 3-16,2 1 16,-1 3-16,-8 8 15,8-2-15,0 6 16,-4 9-16,-2 5 15,2 33-15,-2-11 16,-3-3-16,-3-26 16,2 8-16,1-2 15,5-2-15,-1-4 16,0-10-16,11 5 16,19-20-16,-6-6 15,1-12-15,1-4 16,-3-4-16,-2-4 15,-1 0-15,-15 22 16,-14 22-16</inkml:trace>
  <inkml:trace contextRef="#ctx0" brushRef="#br1" timeOffset="109991.1864">26723 13733 0,'0'0'15,"0"0"-15,0 0 16,0 0-16,0 0 16,0 0-16,0 0 15,0 0-15,0 0 16,0 0-16,127-8 16,-113 5-16,10-3 15,0 1-15,-3 1 16,-3 4-16,-18 0 0,0 0 15</inkml:trace>
  <inkml:trace contextRef="#ctx0" brushRef="#br1" timeOffset="110195.1156">26838 13987 0,'0'0'16,"0"0"-16,0 0 0,0 0 15,0 0-15,0 0 16,0 0-16,0 0 16,99-34-16,-56 15 15,2-2-15,-2-4 16,-4 0-16,-19 13 0,-20 12 16</inkml:trace>
  <inkml:trace contextRef="#ctx0" brushRef="#br1" timeOffset="110383.69">27466 13511 0,'0'0'0,"0"0"15,0 0-15,0 0 16,0 0-16,0 0 15,5 10-15,-5-10 16</inkml:trace>
  <inkml:trace contextRef="#ctx0" brushRef="#br1" timeOffset="110631.2279">27844 13216 0,'0'0'16,"0"0"-16,-18 72 0,9-27 15,-3 20-15,-2 12 16,1 12-16,-4 6 16,2 7-16,0-3 15,3-7 1,2-16-16,1-16 0,5-22 15,2-20-15,2-18 16,0 0-16</inkml:trace>
  <inkml:trace contextRef="#ctx0" brushRef="#br1" timeOffset="110927.3383">28090 12484 0,'0'0'0,"0"0"15,9 68-15,-1-15 16,2 11-16,0 10 15,2 9-15,-1 7 16,0 5-16,0 5 16,1-2-16,-2-9 15,-4-43-15,-6-46 16</inkml:trace>
  <inkml:trace contextRef="#ctx0" brushRef="#br1" timeOffset="111585.8715">28615 12732 0,'0'0'0,"0"0"16,0 0-16,2 106 16,2-52-16,0 5 15,0-4-15,-1-4 16,-3-11-16,0-6 16,0-17-16,0-19 15,0 10-15,0-4 16,2-6-16,1-6 15,7-32-15,3 2 0,1-8 16,6-3-16,0 0 16,2 6-16,-2 7 15,-2 11-15,-11 21 16,5-5-16,1 7 16,2 6-16,-2 5 15,8 31-15,-9-7 16,-8-22-16,2 12 15,-4 1-15,-2-3 16,-2-3-16,1-2 16,-2-14-16,-1 5 15,3-10-15,0-7 16,10-35-16,-1 1 16,4-1-16,4-5 15,1 3-15,2 7 16,0 7-16,-4 11 15,-10 18-15,7-5 16,-1 7-16,-3 4 0,7 5 16,7 31-16,-5 3 15,-4 2-15,-1-2 16,-5-8-16,-4-29 16,2 7-16,-3-8 15,-2-3-15</inkml:trace>
  <inkml:trace contextRef="#ctx0" brushRef="#br1" timeOffset="111859.6614">29452 12335 0,'0'0'0,"0"0"16,0 0-16,100-34 16,-62 20-16,-2 3 15,-2 0-15,-3 5 16,-25 5-16,14-1 16,-1 4-16,-2 4 15,-3 3 1,-6-5-16,-8-4 15</inkml:trace>
  <inkml:trace contextRef="#ctx0" brushRef="#br1" timeOffset="112051.4361">29571 12526 0,'0'0'0,"0"0"15,0 0-15,0 0 0,78-27 16,-33 16-16,6 2 16,4 0-16,0 2 15,-2-2-15,-25 5 16,-28 4-16</inkml:trace>
  <inkml:trace contextRef="#ctx0" brushRef="#br1" timeOffset="112468.0089">30280 11268 0,'0'0'15,"0"0"-15,0 0 16,21 59-16,-8-20 15,4 4-15,0 3 16,3 4-16,-3 1 16,-2 1-16,-2 0 15,0 4-15,-3-2 16,2-1-16,-4-5 16,1 2-16,-1-3 15,2-8-15,-5-18 0,-5-21 16</inkml:trace>
  <inkml:trace contextRef="#ctx0" brushRef="#br1" timeOffset="112772.2721">30764 11668 0,'0'0'16,"0"0"-16,0 0 16,0 0-16,0 0 15,0 0-15,0 0 16,0 0-16,0 0 16,0 0-16,0 0 15,-90-10-15,85 2 16,9 5-16,-1-6 0,3 9 15,7-4-15,3 8 16,2 5-16,-9-4 16,-9-5-16</inkml:trace>
  <inkml:trace contextRef="#ctx0" brushRef="#br1" timeOffset="113215.8539">31307 11488 0,'0'0'16,"0"0"-16,0 0 15,-37-58-15,29 56 16,-9-5-16,-4 5 16,-3 5-16,0 5 15,2 4-15,-1 2 16,3 3-16,4 3 16,3 2-16,4-1 15,3 2-15,3 3 16,4-1-16,2 1 15,3-1-15,4-1 16,19 20 0,-9-26-16,2-1 15,0-5-15,4-2 16,0-7-16,18-14 16,-9-7-16,-9-7 15,-3-3-15,-11 13 0,-12 15 16</inkml:trace>
  <inkml:trace contextRef="#ctx0" brushRef="#br1" timeOffset="113860.4313">31493 11406 0,'0'0'16,"0"0"-16,0 0 15,0 0-15,0 0 16,0 0-16,0 0 15,27 53-15,-18-33 16,-2 2-16,-1 0 16,1-2-16,-1-2 15,-3-9-15,-3-9 16,2 6-16,-1-3 16,5 4-16,-4-12 15,5 0-15,1-8 0,8-32 16,-5 6-16,2 1 15,-3 5-15,-7 25 16,2-9-16,2 3 16,-2 3-16,-1 9 15,4-6-15,-4 11 16,9-2-16,-2 7 16,0 7-16,1 3 15,-2 2-15,1 1 16,-3-1-16,-1-2 15,-2-3-15,-5-15 16,2 3-16,2 7 16,-4-13-16,4 0 15,-1-7-15,3-35 16,1 4-16,1-2 16,5 1-16,0 4 15,1 6-15,-12 25 16,7-11-16,-2 2 15,1 3-15,0 0 0,-3 13 16,6-7 0,-5 11-16,9 1 0,0 4 15,1 8-15,-3 1 16,2 4-16,-3-1 16,0 3-16,-2-6 15,-1-4-15,-9-14 16,0 0-16</inkml:trace>
  <inkml:trace contextRef="#ctx0" brushRef="#br1" timeOffset="114618.4681">31728 10574 0,'0'0'0,"0"0"16,54-48-16,-21 28 16,58-38-1,-42 29-15,-3 1 16,-1 6-16,-4 3 15,-6 6-15,-6 4 16,-24 7-16,12-1 16,-3 2-16,-7 1 15,9 2-15,-11 2 16,10 7-16,-1 3 16,6 33-16,-7-4 15,-1 4-15,-2 5 16,-2 2-16,-3 4 15,3 6-15,1 0 0,0 5 16,1 2-16,2 4 16,-1-2-16,-1 2 15,1-2-15,-3-1 16,2 2-16,2-2 16,2-2-16,-1-5 15,-2-4-15,3-2 16,1-6-16,-1 0 15,-1-3-15,-2-2 16,0-6-16,-4-4 16,-1-3-16,-4-27 15,0 10-15,1 1 16,0-1-16,-1-2 16,-1 0-16,-1-4 15,-3-8-15,-4 9 16,1-10-16,-9 8 15,-3-1-15,-26 2 0,9-4 16,-1-2-16,1 0 16,-1-2-16,0 2 15,0-2-15,-2 4 16,-3 0-16,-3 2 16,-2 3-16,-3 6 15,-2 4-15,-6 3 16,0-4-16,29-11 15,28-11 1</inkml:trace>
  <inkml:trace contextRef="#ctx0" brushRef="#br1" timeOffset="116887.7324">4598 11523 0,'0'0'0,"0"0"16,0 0-16,0 0 16,0 0-16,0 0 15,77-46-15,-37 28 16,2 1-16,62-8 15,-47 19 1,-28 4-16,-29 2 0</inkml:trace>
  <inkml:trace contextRef="#ctx0" brushRef="#br1" timeOffset="117728.0389">4648 11692 0,'0'0'15,"0"0"-15,0 0 16,0 0-1,0 0-15,0 0 16,0 0-16,0 0 16,0 0-16,-33 53 15,4-20-15,-7-2 16,2-9-16,10-11 16,11-12-16,13 0 15,19-24-15,9 5 0,9 0 16,7 3-1,-3 3-15,0 3 0,-10 3 16,-8 3-16,-30 7 16,14-2-16,-2 0 15,11 0-15,-16 3 16,-2 3-16,5 3 16,-7 5-16,-9 2 15,-3 0-15,-3-2 16,2-3-16,14-7 15,-4 4-15,10-9 16,8 1-16,-2 2 16,7 0-16,1-2 15,-8 3-15,11 1 16,-1 5-16,-6 4 16,-6 3-16,-3 3 15,-5 2-15,-3-1 16,-1-2-16,2-3 15,6-12-15,3 6 0,30-9 16,2-6-16,1-6 16,-1 1-16,-5 1 15,-13 5-15,-28 8 16,8 1-16,-15 15 16,-24 13-16,-21 14 15,-13 3-15,34-24 16,39-25-1</inkml:trace>
  <inkml:trace contextRef="#ctx0" brushRef="#br1" timeOffset="122277.4578">5099 14491 0,'0'0'0,"0"0"16,0 0-16,0 0 16,0 0-16,0 0 15,0 0 1,0 0-16,0 0 0,0 0 16,0 0-16,0 0 15,-68 55-15,34-39 16,-5-3-16,1-2 15,-2-3-15,6-2 16,0 2-16,-3 0 16,0 1-16,-1-4 15,1 0-15,0-4 16,1-3-16,1-5 16,1-4-16,-3-5 15,0-3-15,4-4 16,0-2-16,1 0 15,6-3-15,1-2 16,3-3-16,4 0 16,1 0-16,3 0 15,5 3-15,8 24 16,0-11-16,3-1 0,4 0 16,6 1-16,1 2 15,32-3-15,-4 8 16,3 6-16,4 6 15,-3 5-15,4 2 16,-3 0-16,5 1 16,-5 2-16,2 0 15,-3 0-15,2 0 16,1-1-16,-8 1 16,-2 0-16,-5 0 15,-2-1-15,-2 3 16,-25-12-16,13 8 15,-2 1-15,1 1 16,-3 2-16,-2 2 16,-2 1-16,-8 1 15,-2 2-15,-5 1 16,-5 0-16,-2 1 16,-24 12-16,3-11 0,-4-3 15,-1-4 1,-5-2-16,-2-8 0,-10-6 15,-9-10-15,-10-14 16,-9-15-16,42 20 16,42 19-16</inkml:trace>
  <inkml:trace contextRef="#ctx0" brushRef="#br1" timeOffset="123671.4805">13762 7264 0,'0'0'0,"153"-24"16,-82 19-16,12 1 16,9 4-16,4-2 15,7 2-15,2 2 16,-2 5-16,-8 2 15,-3 1-15,-7-1 16,-8 1-16,-5-2 16,-11-1-16,-10 0 15,-10-6-15,-22-1 16,-19 0-16</inkml:trace>
  <inkml:trace contextRef="#ctx0" brushRef="#br1" timeOffset="123971.5544">14072 7350 0,'0'0'16,"0"0"-16,103-14 16,-54 13-16,27-1 15,16 2-15,131 2 16,-96 2 0,4-3-16,3 0 0,53-5 15,-187 4 1</inkml:trace>
  <inkml:trace contextRef="#ctx0" brushRef="#br1" timeOffset="126089.8355">13840 4434 0,'0'0'0,"0"0"16,0 0-16,0 0 15,0 0-15,113-13 16,-49 9-16,15 1 16,13 0-16,10 4 15,15-1-15,9 2 16,7 1-16,9-1 15,6 1-15,-4 3 16,-1 2-16,-5 2 16,-4 1-16,-11 1 15,-13-1-15,-8 0 16,-18-3-16,-12-1 16,-21-4-16,-13-6 15,-21 2-15,-17 1 0</inkml:trace>
  <inkml:trace contextRef="#ctx0" brushRef="#br1" timeOffset="126439.4107">14287 4690 0,'0'0'16,"101"-19"0,-33 6-16,15-3 15,16 1-15,14 0 0,12-1 16,9 4-16,11 6 15,4 8-15,3 3 16,2 8-16,0 5 16,-3 8-16,-4 7 15,-11 3-15,-67-17 16,-69-19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4:07:02.871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8782 4325 0,'0'0'16,"0"0"-16,36-52 15,-20 32-15,2 0 16,2 0-16,-1 4 16,0-1-16,-1 3 15,-2 3-15,-2 2 16,-9 7-16,3-4 16,-6 5-16,1 1 15,1 2-15,-2 4 16,8 1-16,-2 8 0,-3 35 15,-8-5-15,-3 4 16,-3 0-16,2-1 16,-3-3-16,4-2 15,0-3-15,5 0 16,-1-1-16,1-1 16,-1-4-16,2-27 15,0 11-15,-1-1 16,1-9-16,0-8 15,-1 11-15,1-4 16,2-11-16,0 0 16,3-8-16,10-34 15,-1 12-15,-11 25 16,5-12-16,0 3 16,0 6-16,-2 2 15,-4 9-15,1 2 16,-1 2-16,6-1 15,-1 7-15,-4 8 16,-4 32-16,-6-10 0,-1 0 16,-2-4-1,8-27-15,-4 9 0,-1-2 16,0-1 0,-1-1-16,5-12 0,-6 9 15,3-9-15,2-3 16,-10 3-16,-2-8 15,9 4-15,7 3 16</inkml:trace>
  <inkml:trace contextRef="#ctx0" brushRef="#br0" timeOffset="536.6112">9364 3898 0,'0'0'15,"0"0"-15,0 0 16,0 0-16,50 87 16,-46-41-16,-6 8 15,-2-4-15,-6 3 16,0-8-16,-3-2 15,-1-4-15,-2-4 16,-2-6-16,16-23 16,-8 5-16,1-7 15,7-8-15,-1-31 16,2-2-16,5-10 16,5-8-16,0-5 15,0 1-15,-2 6 16,3 3-16,0 4 0,3 6 15,2 6-15,-1 5 16,-11 23-16,10-7 16,-1 2-16,4 4 15,1 3-15,2 4 16,3 7-16,10 27 16,-12 1-16,-11 5 15,-14 2-15,-9-3 16,-10-3-16,-1-5 15,2-6-15,-2 0 16,3-1-16,19-20 16,-4 8-16,4-7 15,3-5-15</inkml:trace>
  <inkml:trace contextRef="#ctx0" brushRef="#br0" timeOffset="663.2469">9759 4364 0,'0'0'0,"0"0"16,0 0-16,0 0 15,0 0-15</inkml:trace>
  <inkml:trace contextRef="#ctx0" brushRef="#br0" timeOffset="1272.7008">4113 6400 0,'0'0'0,"0"0"32,33 78-17,-17-29 1,-2 21-16,-6 13 0,-5 7 16,-3-8-16,-5-6 15,-2-3-15,-4-6 16,-8 36-1,10-74-15,8-28 16,-2 3-16,3-4 0,0 0 16</inkml:trace>
  <inkml:trace contextRef="#ctx0" brushRef="#br0" timeOffset="1542.3556">4109 6624 0,'0'0'0,"0"0"15,0 0-15,-8-106 16,13 66-16,6 1 16,5 8-16,7 8 15,6 10-15,6 9 16,3 11-16,3 14 16,-2 11-16,-5 10 15,-10 9-15,-12 6 16,-13-1-16,-13 3 15,-10-2-15,-12-4 16,-3-3-16,-2-5 0,1-6 16,6-7-16,17-15 15,17-17-15</inkml:trace>
  <inkml:trace contextRef="#ctx0" brushRef="#br0" timeOffset="2038.2514">4647 7379 0,'0'0'0,"0"0"15,-47-39-15,16 25 16,-6 3-16,3 8 15,-40 12 1,34 4-16,2 12 0,-3 6 16,3 8-16,7 4 15,0 3-15,7 1 16,7 2-16,11 4 16,9-2-16,7-3 15,13-7-15,10-11 16,4-11-16,1-8 15,1-11-15,1-7 16,-4-9-16,-10-6 16,-11-4-16,-10-3 15,-12 0-15,-8 2 16,-5 1-16,-9 5 16,-1 1-16,2 6 15,14 7-15,17 8 16,-9-5-16,-1 2 15,10 1-15,20-2 16,13-3-16,13-1 0,10 0 16,-26 3-16,-33 4 15</inkml:trace>
  <inkml:trace contextRef="#ctx0" brushRef="#br0" timeOffset="3673.9258">23696 3859 0,'85'-14'0,"-41"10"16,19-3-16,5 0 15,6 1-15,10 2 16,5 4-16,6 2 15,5 4-15,9 1 16,7 5-16,13-4 16,14 5-16,18-5 15,9-1-15,-84-4 16,-86-3-16</inkml:trace>
  <inkml:trace contextRef="#ctx0" brushRef="#br0" timeOffset="4667.0957">13587 5425 0,'0'0'0,"0"0"0,2 121 15,1-69-15,-2 21 16,-2 7-16,-1 2 16,-1 3-16,1-1 15,-2-1 1,0-4-16,1-7 0,2-7 15,0-9-15,-3-10 16,-3-14-16,6-29 16,-4 3-16,5-6 0,0 0 15</inkml:trace>
  <inkml:trace contextRef="#ctx0" brushRef="#br0" timeOffset="4946.1135">13292 5504 0,'1'-94'0,"6"56"15,8-13-15,8 18 16,12-9-16,10 11 16,5 16-16,6 13 15,1 14-15,-2 11 16,-6 14-16,-6 10 15,-12 8-15,-12 1 16,-10 6-16,-10-2 0,-12-1 16,-11-5-16,-11-4 15,-6-5-15,-5-6 16,3-12-16,20-11 16,23-16-16</inkml:trace>
  <inkml:trace contextRef="#ctx0" brushRef="#br0" timeOffset="5518.1716">14361 6644 0,'-48'-50'0,"22"24"15,-1 10-15,-13-6 16,-12 6-16,-4 7 16,-6 9-16,-2 11 15,-3 11-15,1 11 16,3 7-16,4 9 15,8 2-15,11 0 16,13 0-16,15-1 16,9 1-16,13-6 15,12 1-15,12-7 16,6-7-16,5-6 16,7-10-16,-5-6 15,-2-7-15,-5-7 16,-5-5-16,-15-3 0,-18-5 15,-14-3-15,-12-2 16,-2 0-16,4 2 16,17 16-16,-7-8 15,3 2-15,5 6 16,0-2-16,4 2 16,-2-5-16,9 7 15,29-4-15,4 6 16,7 4-16,3 2 15,3-1-15,0-1 16,-7-10-16,-22 3 16,-24 3-16</inkml:trace>
  <inkml:trace contextRef="#ctx0" brushRef="#br0" timeOffset="5746.9694">14773 6402 0,'0'0'16,"127"-8"-16,-69 10 15,26 2-15,9 1 16,6-5-16,-50 1 15,-49-1 1</inkml:trace>
  <inkml:trace contextRef="#ctx0" brushRef="#br0" timeOffset="6053.7269">16117 5882 0,'4'64'15,"-5"-5"-15,-1-1 16,-5 20-16,-1 14 16,-10 6-16,-1 1 15,-3-2-15,4-9 16,3-7-16,2-13 15,2-12-15,1-14 16,2-18-16,6-22 16,-1-10-16,5-21 15,-1-17-15,3-10 16,-3 27-16,-1 29 0</inkml:trace>
  <inkml:trace contextRef="#ctx0" brushRef="#br0" timeOffset="6302.3953">16038 6167 0,'18'-146'15,"-9"93"-15,3 17 16,9-11-16,4 3 16,6 10-16,7 11 15,7 11-15,5 13 16,0 10 0,5 24-16,-7 14 15,-12 25 1,-24 0-16,-20 3 15,-14-14-15,-11-7 16,-6-13-16,-6-5 16,-6-3-16,-5 0 15,-3-9-15,30-10 0,29-16 16</inkml:trace>
  <inkml:trace contextRef="#ctx0" brushRef="#br0" timeOffset="6589.8095">16456 6976 0,'-47'-37'16,"20"7"-16,-7-11 15,21 17-15,2-4 16,9 23-16,3-5 31,27 4-31,3 16 16,8 7-16,-2 0 16,1-3-16,-6-6 0,-17-5 15,-15-3-15</inkml:trace>
  <inkml:trace contextRef="#ctx0" brushRef="#br0" timeOffset="6791.5383">17209 6346 0,'80'29'15,"-63"-23"-15</inkml:trace>
  <inkml:trace contextRef="#ctx0" brushRef="#br0" timeOffset="6945.7262">16902 6530 0,'0'0'0,"116"54"15,-19-9 1,11-10-16,-45-10 16,-63-25-16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4:07:29.563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6089 13242 0,'0'0'16,"0"0"-16,13-64 15,-7 40-15,2-1 16,2-1-16,1-1 16,3 2-16,0 0 15,2 3-15,2 0 16,2 3-16,-2 4 16,1 4-16,1 5 15,-11 6-15,14 1 16,22 18-1,-3 12-15,-9-4 0,-1 2 16,1 1-16,-3-3 16,-2-4-16,-2-3 15,-4-4-15,-17-13 16,10 4-16,-4-2 16,-3-4-16,7 0 15,-12-5-15,8-3 16,1-3-16,-6-2 15,-2-4-15,-3 1 16,0-2-16,-1 3 16,-2 10-16,-3-8 15,1 12-15,-2 2 16,-8-3-16,-2 8 16,-20 21-16,7-2 15,4 2-15,1 3 16,-1-1-16,5 0 15,0-2-15,0-2 0,3-1 16,13-18-16,-9 8 16,0 0-16,-1 0 15,1-1-15,-4-1 16,3-3-16,8-5 16,-9 5-16,9-6 15,-11 5-15,0 2 16,0 0-16,0 2 15,-23 14-15,5-5 16,-6 0-16,-5-5 16,2-9-16,2-6 15,5-6-15,0-3 16,5-7-16,3-5 16,0-4-16,4-2 15,6-2-15,3 2 16,14 20-16,-4-10 15,3 0-15,1 2 16,2 4-16,5 9 16,-1 6-16,6-2 0,9 31 15,-6-1-15,-7 5 16,-6-1-16,-9 0 16,-8-6-16,-9-3 15,-6-6-15,-3-4 16,-4-3-16,-3-2 15,0-4-15,-1-1 16,1-4-16,6-2 16,0-3-16,8-1 15,24-1-15,-5-3 16,9 5-16,0 0 16</inkml:trace>
  <inkml:trace contextRef="#ctx0" brushRef="#br0" timeOffset="168.3126">6279 13835 0,'0'0'0,"0"0"0,0 0 15,0 0-15,-49 53 16,36-43-16,13-10 15</inkml:trace>
  <inkml:trace contextRef="#ctx0" brushRef="#br0" timeOffset="358.5458">5501 13936 0,'0'0'15,"0"0"-15,0 0 0,74 48 16,-22-23-16,9 3 16,3-5-16,-4-8 15,-28-7 1</inkml:trace>
  <inkml:trace contextRef="#ctx0" brushRef="#br0" timeOffset="698.778">5091 12995 0,'0'0'16,"0"0"-16,0 0 15,49 93-15,-23-42 16,-4 6-16,-7-1 16,-9-6-16,-7-10 15,-11-12-15,-9-18 16,-7-15-16,-11-17 16,-4-12-16,1-8 15,1-5-15,5-3 16,10-5-16,19-2 15,17-2-15,19 6 16,-16 25-16,-13 28 16</inkml:trace>
  <inkml:trace contextRef="#ctx0" brushRef="#br0" timeOffset="4088.1585">10520 5423 0,'-15'89'16,"7"-39"-16,4-5 0,3 17 15,0 5-15,1 6 16,-1 4-16,4 1 16,-2 0-16,1-1 15,-1-1-15,3-5 16,-1-4-16,1-8 15,0-4 1,-2-8-16,2-5 16,-6-11-16,1-25 0,0 10 15,-2-2-15,2-8 16,-2-2-16,1-3 16,2-2-16,1-4 0,-1-2 15,8-29 1,-3 0-16,4-2 0,2 1 15,1 3-15,-5 2 16,0 1-16,-4 27 16,0-13-16,1 2 15,1 4-15,-3 7 16,3-5-16,-5 11 16,-2 1-16,2 3 15,-3 7-15,-6 37 16,-1-7-16,0 9 15,-2 0-15,7 1 16,1-5-16,3 2 16,3-5-16,5-6 15,2-7-15,-4-16 16,-6-20-16,4 13 16,1-3-16,-4-6 15,-5-4-15,-16-25 16,0-4-16,-7-7 0,-2-6 15,-2-4-15,6-2 16,1-3-16,12 28 16,13 27-16</inkml:trace>
  <inkml:trace contextRef="#ctx0" brushRef="#br0" timeOffset="4426.5332">10899 4928 0,'0'0'0,"0"0"0,0 0 16,39 81-1,-32-30-15,-5 7 16,-4 9-16,-4 3 16,-2 1-16,-3 0 15,0-5-15,0 49 16,11-69 0,2-8-16,0-7 15,-2-26-15,-1 6 16,-1-12-16,-9-25 15,5 15-15,6 11 16</inkml:trace>
  <inkml:trace contextRef="#ctx0" brushRef="#br0" timeOffset="4710.2906">10909 5003 0,'0'0'16,"32"-72"-16,-10 51 0,1 10 15,10-2-15,5 10 16,1 8-16,-4 9 16,0 10-16,-10 8 15,-5 4-15,-11 4 16,-10 4-16,-7-4 16,-10-4-16,-1-5 15,-4-6-15,-1-5 16,1-2-16,-3-2 15,1 2-15,-1-2 16,22-12-16,-10 4 16,10-5-16,4-3 0</inkml:trace>
  <inkml:trace contextRef="#ctx0" brushRef="#br0" timeOffset="4907.6052">11270 5671 0,'0'0'15,"0"0"-15,0 0 16,0 0-16,0 0 16,-25 37-16,24-40 15,1 3-15,0 0 16</inkml:trace>
  <inkml:trace contextRef="#ctx0" brushRef="#br0" timeOffset="5115.1996">11596 5352 0,'0'0'0,"71"-21"15,-27 20-15,-5 3 16,15 1-16,2 3 16,0 1-16,-5 2 15,24 7 1,-58-13-16,-17-3 16</inkml:trace>
  <inkml:trace contextRef="#ctx0" brushRef="#br0" timeOffset="5286.5239">11742 5578 0,'84'24'0,"-31"-14"0,-6-6 16,20-2-16,0-7 15,-3-8-15,-31 7 16,-33 6-16</inkml:trace>
  <inkml:trace contextRef="#ctx0" brushRef="#br0" timeOffset="5631.0996">12445 5098 0,'0'0'0,"35"46"15,-5-4-15,20 49 16,-24-33 0,-3 0-16,3 3 15,-1-4-15,1-4 16,-2-6-16,-4-9 0,-3-11 16,-14-22-16,4 6 15,-1-5-15,-1-9 16,3-3-16,7-34 15,0-5-15,0-10 16,0-7-16,0 0 16,-1 2-16,-1 4 15,3 3-15,2 5 16,7 4-16,1 2 16,-14 22-16,-12 20 0</inkml:trace>
  <inkml:trace contextRef="#ctx0" brushRef="#br0" timeOffset="5966.6677">13397 5082 0,'51'58'16,"-26"-23"-16,16 21 15,-9-8-15,10 17 0,-1-1 16,-5-2-16,-4-3 15,-5-7-15,-9-11 16,-7-7-16,-14-13 16,0-18-16,-27-2 15,-4-16-15,-9-11 16,-4-12-16,-2-4 16,6-2-16,8 1 15,9 2-15,8 3 16,15 1-16,13 6 15,18 0-15,14 11 16,12 8-16,4 10 16,1 8-16,-28-3 0,-31-3 15</inkml:trace>
  <inkml:trace contextRef="#ctx0" brushRef="#br0" timeOffset="6407.4399">14938 5722 0,'-22'-78'0,"7"48"0,-11-9 16,-5 10-16,-14-13 16,-8 6-16,-2 6 15,1 9 1,2 9-16,2 12 0,3 9 16,8 11-16,1 9 15,7 7-15,4 7 16,7 6-16,8 2 15,9 4-15,11-4 16,13-2-16,9-7 16,6-4-16,8-8 15,5-7-15,7-10 16,0-8-16,-3-8 16,-2-13-16,-3-6 15,-3-7-15,-22 15 0,-23 14 16</inkml:trace>
  <inkml:trace contextRef="#ctx0" brushRef="#br0" timeOffset="7011.1184">14998 5593 0,'0'0'0,"0"0"0,0 0 16,0 0-16,18 82 15,-13-41-15,-2-2 16,2 1-16,1-2 15,-6-30-15,4 12 16,0 0-16,-2-12 16,2 6-16,-1-4 15,1-10-15,0-5 16,7 0-16,16-34 16,-3 7-16,-1-3 15,-2 0-15,1 6 16,-3 7-16,-15 19 15,6-6-15,2 3 16,-6 6-16,8 2 16,0 5-16,-1 7 15,10 28-15,-9-10 16,-8-23-16,1 14 0,-1-2 16,-1-3-16,-2-8 15,-1 5-15,0-4 16,-2-9-16,0-5 15,-1-3-15,2-3 16,-1-8-16,0-31 16,3 8-16,4 1 15,2 8-15,-6 24 16,6-8-16,3 5 16,2 3-16,-7 7 15,10-3-15,-10 8 16,15 0-16,-3 5 15,-3 8-15,6 24 16,-16-30-16,1 13 16,-3 0-16,-2 1 15,-2-3-15,-1 0 0,2-2 16,0-6-16,2-13 16,-2 6-16,-1-8 15</inkml:trace>
  <inkml:trace contextRef="#ctx0" brushRef="#br0" timeOffset="7905.3168">15935 5451 0,'0'0'0,"0"0"0,0 0 16,44 50-16,-37-11 15,-3 10-15,-5 7 16,-4-2-16,-2-2 16,-1-2-16,-4-4 15,0-11-15,-5-12 16,14-18-16,-8 3 16,-3-7-16,6-3 0,-7-5 15,0-7-15,2-4 16,4-3-16,5-3 15,3 2-15,4 4 16,7 4-16,-1 12 16,32 2-16,-3 3 15,5 4-15,0 1 16,1 1-16,-2-5 16,0-4-16,-1-4 15,-4-5-15,-6-3 16,-5-2-16,-7-10 15,-6-4-15,-7-2 16,-5 25-16,0-14 16,-3-2-16,0 3 0,-1 1 15,-2 3-15,1 14 16,0 3-16,2 3 16,-7 2-16,-1 32 15,6 1-15,3 3 16,6 2-16,5-1 15,5-3-15,5-7 16,1-3-16,2-9 16,-18-17-16,29 15 15,-26-19 1,38-4-16,-10-11 16,1-13-16,-9-9 15,-4-7 1,-6-8-16,-3 1 15,-6 3-15,-5 17 16,-7 25-16,5-9 16,-3 11-16,-2 3 15,1 2-15,-2-3 16,0 11-16,-1 38 0,6-8 16,8 8-1,18 11 1,16 17-16,8-1 15,-7 0 1,-13 0 0,-13 2-16,-20-4 15,-18-11-15,-17-6 16,-16-4-16,-19-4 16,-22 0-16,-27-11 15,62-18-15,59-20 16</inkml:trace>
  <inkml:trace contextRef="#ctx0" brushRef="#br0" timeOffset="11763.6449">7163 9501 0,'0'0'16,"3"-10"-16,-3 10 16</inkml:trace>
  <inkml:trace contextRef="#ctx0" brushRef="#br0" timeOffset="11949.5527">7957 9244 0,'-6'-15'0,"7"17"16,-1-2 0</inkml:trace>
  <inkml:trace contextRef="#ctx0" brushRef="#br0" timeOffset="12122.6586">6739 8746 0,'0'0'0,"0"0"0,0 0 15,22 73-15,-2-31 16,-8-20-16,-12-22 16</inkml:trace>
  <inkml:trace contextRef="#ctx0" brushRef="#br0" timeOffset="12284.6387">7569 9751 0,'0'0'0,"0"0"15,0 0-15,0 0 0,0 0 16</inkml:trace>
  <inkml:trace contextRef="#ctx0" brushRef="#br0" timeOffset="12502.0863">6528 9800 0,'0'0'0,"0"0"15,0 0 1,0 0-16,0 0 0,0 0 16</inkml:trace>
  <inkml:trace contextRef="#ctx0" brushRef="#br0" timeOffset="12728.3148">6327 8840 0,'-33'-71'0,"29"43"16,-3-4-16,-1 11 31,2 9-31,-2 5 0,0 5 16,-6 1-16,6 5 15,-1-4 1</inkml:trace>
  <inkml:trace contextRef="#ctx0" brushRef="#br0" timeOffset="12930.9129">5993 9729 0,'0'0'0,"0"0"15,0 0-15,-16 75 16,4-40-16,-3-11 15,15-24-15,0 0 16</inkml:trace>
  <inkml:trace contextRef="#ctx0" brushRef="#br0" timeOffset="13147.7285">5665 8952 0,'0'0'16,"0"0"-16,0 0 15,0 0-15,0 0 16,0 0-16,0 0 16,0 0-16,0 0 15,0 0-15,0 0 0</inkml:trace>
  <inkml:trace contextRef="#ctx0" brushRef="#br0" timeOffset="13339.5627">5628 9939 0,'0'0'0,"0"0"16,0 0-1</inkml:trace>
  <inkml:trace contextRef="#ctx0" brushRef="#br0" timeOffset="13555.4083">4503 9715 0,'0'0'16,"61"-26"-16,-22 6 15,-16 9-15,-23 11 16</inkml:trace>
  <inkml:trace contextRef="#ctx0" brushRef="#br0" timeOffset="13914.7375">5306 9247 0,'0'0'0,"0"0"16,0 0 0,-40-60-16,0 31 0,-14-5 15,-10 1-15,-7 0 16,2 0-16,-2 2 16,1 0-16,4 0 15,-1 3-15,5 3 16,6 4-16,11 0 15,9 4-15,8 3 16,21 12-16,-7-4 16,1 3-16,7 5 15,-7 3-15,1 8 16,2 31-16,6 0 0,11 7 16,-1 6-1,4 2-15,-4-6 0,-1-27 16,-5-26-1</inkml:trace>
  <inkml:trace contextRef="#ctx0" brushRef="#br0" timeOffset="14087.1128">4055 9576 0,'0'0'0,"0"0"16,0 0-16,92 32 16,-71-28-16,-21-4 0</inkml:trace>
  <inkml:trace contextRef="#ctx0" brushRef="#br0" timeOffset="14312.1927">5020 9528 0,'0'0'15,"0"0"-15,0 0 16,0 0-16,0 0 16,100-7-16,-64 26 15,3 11-15,1 8 16,-3 3-16,-10-5 15,-11-12-15,-16-24 0,0 0 16</inkml:trace>
  <inkml:trace contextRef="#ctx0" brushRef="#br0" timeOffset="27034.4131">14802 10930 0,'0'0'0,"0"0"16,0 0-1,0 0-15,0 0 0,0 0 16,0 0-16,0 0 16,0 0-1,23-55-15,-21 53 0,1 0 16,1-9-16,-2 9 31,2-1-31,7-7 16,-3 7-16,8-6 15,-8 6-15,12-5 16,-15 6-16,13-3 16,-15 5-16,0-2 15,0 4 1,16-4 0,-14 7-1,14 5-15,-1 4 16,-1 2-16,-1 3 15,-2 1 17,4 18-17,-6 1-15,-2 3 16,-3-8-16,-4-8 16,-3-18-16,0 8 15,-1-1 1,1 3-1,0 3-15,0 3 16,0 0 0,0 2-16,1-1 15,0-2 1,3-1 0,1 0-16,3-4 15,-4-8-15,-4-10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1:44:35.685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4022 7205 0,'0'0'0,"0"0"15,0 0-15,0 0 16,0 0-16,0 0 15,0 0-15,0 0 16,0 0 0,0 0-16,0 0 15,0 0-15,0 0 16,0 0-16,0 0 16,82-24-16,-72 24 15,15-1-15,1-1 16,-1 1-16,1-1 15,21 2-15,-9-1 16,1 0-16,0 1 16,-3-2-16,2 4 15,-1-2-15,2 0 0,-2-3 16,3 3-16,0-3 16,4 3-16,-2-2 15,0 2-15,0-2 16,3-1-16,0 1 15,-1 1-15,1 2 16,-2 0-16,1 2 16,0-2-16,2-1 15,-1-1-15,2-1 16,-3 0-16,-3 0 16,1-1-16,1 1 15,0 0-15,-1 0 16,4 0-16,-3 1 15,1-3-15,1 2 16,0-1-16,-1 0 16,-3 0-16,2-1 15,1 1-15,-1-2 16,2 1-16,-3-2 0,4 2 16,-2 3-16,0-1 15,0 1-15,2-1 16,-1 0-16,4 2 15,-1-1-15,1-2 16,0-3-16,2 4 16,-5 1-16,2-2 15,-2 0-15,-1-1 16,-2 2-16,1 1 16,-1 1-16,2-1 15,0 0-15,2-2 16,-2 1-16,3 1 15,-4-2-15,1 2 16,-2 0-16,0-1 16,2 2-16,-7-1 15,2 1-15,2-2 16,-2 0-16,-1 0 0,-5 1 16,-1 0-16,3-1 15,-1 1-15,-4 0 16,-2 0-16,-2-1 15,-17 2-15,7-2 16,2 0-16,3 0 16,-2 0-16,1 0 15,-12 2-15,14-4 16,-14 4-16,16-2 16,-17 2-16,17-1 15,-15 1-15,17 0 16,-19 0-16,18 0 15,-18 0-15,16 1 16,-19 0-16,13 1 16,-15-1-16,1 0 15,10 2-15,-11-3 16,1 0-16,0-1 16,13 4-16,-11-3 0,10 3 15,-11 0-15,10 3 16,-12-3-16,8 2 15,-11-5-15</inkml:trace>
  <inkml:trace contextRef="#ctx0" brushRef="#br0" timeOffset="556.8407">8027 7419 0,'-25'16'0,"-15"8"0,5-4 16,-11 8-16,0 1 15,3 0-15,-5-2 16,6-1-16,1-2 15,-36 23 1,42-27-16,4 0 16,8-5-16,5-4 15,14-11-15,-5-1 16,9 1-16,0 0 0</inkml:trace>
  <inkml:trace contextRef="#ctx0" brushRef="#br0" timeOffset="885.5225">7929 7153 0,'0'0'15,"0"0"-15,0 0 16,0 0-16,-85 38 15,33-5-15,-13 9 16,-4 3-16,-5 2 16,2-4-16,-3 2 15,3-9-15,5-5 16,0-2-16,5-1 16,3-2-16,0-2 15,5-3-15,5-1 16,4-5-16,4-9 0,8-10 15,14-9-15,9 6 16,10 7-16</inkml:trace>
  <inkml:trace contextRef="#ctx0" brushRef="#br0" timeOffset="1166.3799">7124 7132 0,'-71'43'15,"26"-15"-15,-2 0 16,-13 14-16,-9 4 16,-1 5-16,-7 0 15,1-2-15,3-3 16,5-3-16,4-4 0,5-3 15,2-3-15,8-4 16,6-12-16,9-12 16,17-3-16,17-2 15</inkml:trace>
  <inkml:trace contextRef="#ctx0" brushRef="#br0" timeOffset="1441.4142">6353 7198 0,'0'0'0,"-118"44"16,80-18-1,-21 11-15,-6 9 16,-6 2-16,1-1 15,-2-3-15,6 1 16,-3 0-16,3-6 0,4 0 16,1-4-16,8-6 15,7-12-15,12-9 16,12-16-16,10 5 16,12 3-16</inkml:trace>
  <inkml:trace contextRef="#ctx0" brushRef="#br0" timeOffset="1711.5167">5621 7209 0,'0'0'0,"0"0"16,-98 37-16,59-11 15,-22 17-15,-8 10 16,-9 8-16,-5 3 15,-2 1-15,0-9 16,4-5-16,11-14 16,12-9-16,13-10 15,8-10-15,30-7 16,-8-4-16,6-25 16,17-10-16,-7 19 15,-1 19-15</inkml:trace>
  <inkml:trace contextRef="#ctx0" brushRef="#br0" timeOffset="1949.2781">5023 7289 0,'0'0'0,"-93"45"16,43-11-1,-1 1-15,-21 14 0,-5 4 16,-3-2-16,5-8 15,1-11-15,9-8 16,12-8-16,12-10 16,13-10-16,17-13 15,13-13-15,16-9 16,13-11-16,8-4 16,-18 27-16,-21 27 15</inkml:trace>
  <inkml:trace contextRef="#ctx0" brushRef="#br0" timeOffset="2098.1056">4735 7254 0,'0'0'16,"0"0"-16,0 0 16,0 0-1,-58 56-15,23-24 0,-7 8 16,2 3-16,1 0 16,1 1-16,8-7 15,14-17-15,16-20 16</inkml:trace>
  <inkml:trace contextRef="#ctx0" brushRef="#br0" timeOffset="3544.3219">8688 6976 0,'0'0'0,"0"0"0,0 0 16,0 0-16,0 0 16,0 0-16,0 0 15,0 0 1,0 0-16,0 0 15,0 0-15,0 0 16,0 0 0,0 0-16,0 0 15,23 23-15,-22-18 16,4 7-16,-5-6 16,1 10-16,-2 0 15,1 1-15,-3 0 16,-2 0-16,2 1 15,1 3-15,-1-2 16,-1-1-16,1 2 16,1 1-16,-2-1 15,0 0-15,1 2 16,0 2-16,-1 0 0,1-2 16,0 2-1,0 1-15,-2-3 0,0 0 16,0-1-16,1 1 15,1-3-15,0-1 16,1-2-16,1 1 16,2-3-16,-1 0 15,2-8-15,-1 7 16,-2-8-16,1 8 16,0-8-16,-2 7 15,1-9-15,-1 8 16,2-8-16,0-2 15,-1 8-15,1-7 16,1-1-16,-1 0 16,0 1-16,0 5 15,0-7-15,0 0 16,0 0-16,0 1 16,0-1-16,0 0 0,0 0 15,0 0 1,0 1-16,0-1 0,0 1 15,0-1 1,0-2-16,1-2 0,-1-2 16,0 8-16,0-2 15</inkml:trace>
  <inkml:trace contextRef="#ctx0" brushRef="#br0" timeOffset="4462.1031">8629 6978 0,'0'0'0,"0"0"15,0 0-15,0 0 16,0 0-16,0 0 15,0 0-15,0 0 16,0 0-16,0 0 0,0 0 16,0 0-16,0 0 15,0 0-15,36 44 16,-29-28-16,-2-2 16,-2 3-16,1 1 15,-1-1-15,1 4 16,-1 1-16,2 0 15,3 1-15,2 2 16,-2-1-16,4-1 16,-2 2-16,0 1 15,0-1-15,-1-1 16,1 0-16,1 1 16,-1-2-16,0-2 15,1 1-15,-2-1 16,-3-3-16,2-1 15,1-3-15,-3-2 16,-3-8-16,1 3 16,-4-7-16,0 0 0,2 4 15,0-3-15,-1 0 16,4 6-16,-5-7 16,-1 0-16,-3-1 15,1 1-15,-2-3 16,-2 5-16,2-4 15,-7 1-15,6-1 16,-10-2-16,9 4 16,-13-3-16,11 2 15,-11-4-15,11 5 16,-10-2-16,12 2 16,-8 0-16,9 0 15,0 0-15,-14 0 16,13 0-16,-13 1 15,14-1-15,-13-1 16,14 1-16,-9 0 16,11 0-16,1-1 15,-1 0-15,-10-1 16,14 1-16,1-1 0,0-2 16,-3-3-16,1 7 15,0 0-15</inkml:trace>
  <inkml:trace contextRef="#ctx0" brushRef="#br0" timeOffset="5362.9546">9081 6756 0,'0'0'0,"0"0"16,0 0-16,0 0 15,0 0-15,8 101 16,-5-56-16,-4 3 16,-1 3-16,1-2 15,-3 0-15,2-2 16,-1 3-16,1 45 15,2-49 1,0 0-16,-2 0 16,2-1-16,-1-3 15,-2-6-15,-2-3 0,4-26 16,-1 13-16,-1-2 16,0-1-16,0-3 15,1-2-15,1-9 16,1-2-16,-3 2 15,3-6-15,0-4 16,3-5-16,-3-8 16,4-3-16,0-2 15,0-3-15,2 1 16,2 1-16,-2-1 16,3 2-16,1 3 15,0 1-15,1 3 16,-1 2-16,-1 4 15,-5 9-15,2-5 16,-1 5-16,1 2 16,6-4-16,-7 7 0,10-2 15,-3 7-15,-4 2 16,-2 4-16,-1 2 16,-2 2-16,-3 2 15,0-1-15,-2 1 16,0 0-16,-1 0 15,1 0-15,1-2 16,1 1-16,1-4 16,0 1-16,1-4 15,1-8-15,3 7 16,-2-11-16,2 1 16,9 0-16,1-6 15,3-5-15,13-24 16,-11 4-16,-8 14 0,-13 17 15</inkml:trace>
  <inkml:trace contextRef="#ctx0" brushRef="#br0" timeOffset="9898.9428">6325 12920 0,'0'0'0,"0"0"16,0 0-1,0 0-15,11 62 0,-5-45 16,-2-1-16,0 3 16,-1 2-16,2 2 15,5 29 1,-6-23-16,2 26 16,-3-39-16,0 39 15,0-16 1,1 1-16,-4-2 0,0 1 15,-3-3-15,6-2 16,0-1-16,-2 2 16,3 0-16,-2-3 15,-1-24-15,0 14 16,0-1-16,-1 1 16,0 1-16,0-2 15,0-2-15,-1-3 16,0-3-16,1-13 15,0 4-15,0 4 16,0-6-16,0-2 16,2 0-16,1-3 15,0-1-15,4-1 0,3-7 16,0-4-16,1-4 16,0-2-16,-1-2 15,0-1-15,0 0 16,-2 2-16,2 0 15,-2 1-15,0 2 16,-1 3-16,-1-1 16,-1 2-16,-1 1 15,0 1-15,-4 10 16,1-5-16,-1 9 16,0 0-16,0-4 15,0 2-15,1-7 16,1 13-16,-2 1 15,0-1-15,0 7 16,-2 5-16,-1 2 16,-2 3-16,-1-1 15,-1 4-15,-2 1 16,-5 26-16,8-36 16,-7 37-16,10-39 0,-4 14 15,1-3-15,1 0 16,1 2-16,3-3 15,-2-1-15,3-3 16,0-2-16,1-3 16,-1-14-16,0 0 15,0 2-15,2 7 16,-2-9-16,0-6 16,0 1-16,-2-2 15,-1-6-15,-1-6 16,-2-2-16,-1-3 15,0 0-15,-3-1 16,-3-1-16,-12-22 16,6 13-16,0 2 15,14 23-15,-9-8 16,2 0-16,-3-1 16,-2 1-16,1 0 0,-1 2 15,-1 3-15,4 4 16,7 5-16,-9-3 15,14 6-15,2 0 16,2-1-16,-2 2 16,0 0-16</inkml:trace>
  <inkml:trace contextRef="#ctx0" brushRef="#br0" timeOffset="10915.4875">6708 12800 0,'0'0'0,"0"0"15,0 0 1,0 0-16,0 0 16,0 0-16,28-55 15,-20 33-15,1-3 16,-3-2-16,2 1 16,-2 2-16,1-1 15,0 3-15,2 2 16,-3 1-16,1 0 15,0 1-15,2 2 16,-3 2-16,-3 8 16,4-7-16,-7 13 15,0 0-15,0 0 16,0 0-16,1-3 16,1 3-16,4-8 15,-6 12-15,3 1 16,3 1-16,-1 7 15,-1 5-15,1 4 16,1 2-16,2 2 0,9 23 16,-2-11-16,2 0 15,-1-3-15,0-4 16,0-2-16,-12-21 16,7 8-16,3 4 15,-2-2-15,4 1 16,-1-1-16,1-2 15,-1-4-15,-1-3 16,-11-6-16,8 2 16,-9-3-16,-1-2 15,-1 0-15,-2 0 16,0-2-16,-2 1 16,-2-1-16,-3 1 15,-2 0-15,2-1 0,-13-1 16,-1-3-1,-3 0-15,3-1 0,-3 1 16,0-1-16,-1 2 16,0-3-16,1 1 15,2 0-15,-1 1 16,1 0-16,2 1 16,15 4-16,-16-2 15,15 4-15,-12-1 16,17 2-16,2 2 15,-9 1-15,12-1 16,-2 3-16,7-5 16,7 3-16,-14-5 15,0 0-15</inkml:trace>
  <inkml:trace contextRef="#ctx0" brushRef="#br0" timeOffset="11409.7768">7309 12385 0,'0'0'15,"0"0"1,0 0-16,0 0 16,0 0-16,-10 70 15,9-44-15,-1 31 16,1-12-16,-1 1 15,2-1-15,1 0 16,1-2-16,0 0 0,1-2 16,-2-3-16,1 0 15,-1-4-15,1-1 16,-2-25-16,0 10 16,1 1-16,-2-2 15,0-2-15,-1-12 16,-1 7-16,1-13 15,-1-3-15,-2-2 16,-1-8-16,0-31 16,2 7-16,1 17 15,3 23-15</inkml:trace>
  <inkml:trace contextRef="#ctx0" brushRef="#br0" timeOffset="11869.4217">7207 12368 0,'0'0'0,"0"0"0,0 0 15,0 0-15,0 0 16,0 0-16,63-37 15,-41 31-15,3 2 16,-2 4-16,1 4 16,-1 1-16,-1 3 15,-2 3-15,1 2 16,-1 1-16,-3 2 16,0 2-16,-3-1 15,1 2-15,-6 1 16,-2-2-16,-3 1 0,-2 0 15,-4 0-15,-3-1 16,-2 0-16,-5 1 16,1-2-16,-3-1 15,-3-2-15,0-1 16,-4-2-16,0-4 16,-23-2-16,10-10 15,-9-8-15,3-12 16,-3-12-16,21 19 15,22 18-15</inkml:trace>
  <inkml:trace contextRef="#ctx0" brushRef="#br0" timeOffset="14538.5537">5347 12603 0,'0'0'15,"0"0"-15,0 0 16,0 0-16,0 0 15,-16 70 1,14-51-16,1 1 16,-2 2-16,3 2 15,0 3-15,0 26 16,3-9-16,0-2 16,-3 0-16,3-2 0,0 0 15,0-3-15,3 1 16,-1 2-16,-2 1 15,-3-1-15,3 0 16,-2-2-16,1 1 16,1-2-16,-1 1 15,-1 1-15,0 0 16,-1-5-16,0-1 16,0-24-16,0 13 15,0 0-15,1 4 16,0 0-16,1 1 15,0-3-15,2-3 16,-1-3-16,0-8 16,-3-5-16,0-5 15,1 4-15,2 6 16,0-13-16,-1-1 16,5 1-16,-3-10 0,2-2 15,-3-6 1,0-1-16,0-1 0,1 0 15,-1 0-15,3 1 16,-2-1-16,3 3 16,0-1-16,1 2 15,-3 0-15,4 2 16,-3-1-16,0 3 16,2 1-16,2 0 15,-2 3-15,-5 7 16,7-6-16,-7 9 15,1 0-15,5-4 16,-7 6-16,0 1 16,7 0-16,-9 3 15,4 2-15,-3 4 16,-2 3-16,-2 2 16,0 1-16,0 4 15,0 0-15,-2 3 16,0 1-16,1 2 0,-3 2 15,-6 25-15,10-37 16,-3 10-16,-1 2 16,2-2-16,1-2 15,1 3-15,0-3 16,2-2-16,-2-2 16,1-3-16,1-3 15,1-2-15,-2-9 16,2 3-16,-1-6 15,0-1-15,-2-1 16,0-4-16,-1 1 16,-4-6-16,-1-6 15,-2-4-15,1-2 16,-12-24-16,5 9 16,-3 0-16,0 2 15,-2 2-15,-1 2 16,1 0-16,1 1 15,-3 1-15,1-1 16,0 1-16,1 3 16,2-2-16,10 14 0,10 14 15</inkml:trace>
  <inkml:trace contextRef="#ctx0" brushRef="#br0" timeOffset="16027.0494">3942 12477 0,'0'0'16,"0"0"-16,0 0 15,0 0-15,0 0 16,0 0-16,0 0 15,0 0-15,0 0 16,33-55-16,-22 33 16,2 0-16,0-5 15,0 2-15,0-1 16,1 1-16,-2 2 16,-2 2-16,0 4 15,-1 1-15,-4 3 16,-5 13-16,0 0 15,0 0-15,0 0 16,2-4-16,2-5 16,-2 10-16,1 2 0,-3 2 15,8 1-15,-2 6 16,1 4-16,-1 4 16,2 3-16,0 3 15,9 27-15,-2-12 16,1-4-16,0-2 15,0-5-15,-12-23 16,3 12-16,2 0 16,0 2-16,0 1 15,0-2-15,-3-1 16,0-4-16,-3-1 16,-5-12-16,1 9 15,-2-9-15,0-1 16,-4 7-16,1-10 15,-8 7-15,6-7 0,-12 2 16,0-1-16,-2-4 16,-1 1-16,1-2 15,-2-1-15,0 0 16,-1 1-16,0-3 16,2 3-16,0-1 15,-1 2-15,1-1 16,4 2-16,11 3 15,-10-3-15,15 1 16,-9-2-16,13 3 16,-1 2-16,0 0 15</inkml:trace>
  <inkml:trace contextRef="#ctx0" brushRef="#br0" timeOffset="16692.4557">4832 12273 0,'0'0'0,"0"0"16,0 0 0,0 0-16,0 0 15,0 0-15,0 0 16,0 0-16,0 0 16,-54-36-16,33 28 15,-3 2-15,0 3 16,-2 0-16,0 2 15,3 0-15,4 2 0,10 2 16,-14 1 0,3 3-16,4 3 0,3 4 15,1 0-15,3 4 16,2 2-16,4 1 16,1 1-16,0 2 15,4 3-15,-2-1 16,1 2-16,0-1 15,1-1-15,-1 1 16,1-3-16,-1 1 16,-1-3-16,-1 3 15,-1-2-15,0 0 16,0-1-16,-1 0 16,0-2-16,2-1 15,-2-2-15,0-2 16,0-2-16,1-10 15,0 5-15,0-5 0,2-3 16,-2 2-16,2-2 16,0-4-16,1-1 15,-2 1-15,2-6 16,3-7-16,-3 8 16,-1 9-16</inkml:trace>
  <inkml:trace contextRef="#ctx0" brushRef="#br0" timeOffset="16981.7548">4525 12514 0,'0'0'0,"0"0"16,0 0-16,0 0 15,0 0-15,0 0 0,0 0 16,0 0-16,0 0 15,0 0-15,0 0 16,0 0-16,0 0 16,90 12-16,-67-8 15,2 0-15,1 1 16,-2-2-16,1 1 16,-2-2-16,-1-3 15,-2-1-15,-4-5 16,-8 3-16,-8 4 15</inkml:trace>
  <inkml:trace contextRef="#ctx0" brushRef="#br0" timeOffset="30183.583">8278 7567 0,'-108'40'15,"90"-25"-15,-12 3 16,0 0-16,2 2 15,5 2-15,19-16 16,-7 10-16,2 2 16,0 2-16,1-1 15,-1-2-15,2-6 16,7-11-16,0 0 16</inkml:trace>
  <inkml:trace contextRef="#ctx0" brushRef="#br0" timeOffset="30715.0035">8129 7347 0,'0'0'0,"-57"39"0,22-14 16,6-2-16,-9 11 15,-4 3-15,-2 4 16,0 2-16,-3 2 16,0-2-16,1-3 15,7-7-15,3-5 16,0-9-16,9-10 16,9-15-16,10-11 15,10-12-15,8-10 16,4-7-16,1-5 15,5-2-15,2 0 16,6 0-16,-4 5 16,3 5-16,-2 5 15,1 7-15,-8 6 16,-3 9-16,-12 13 16,1-4-16,-6 7 0,-4 4 15,-28 20 1,0 4-16,-7 10 0,-4 6 15,-7 5-15,0 2 16,-1 3-16,-3-2 16,4-6-16,6-2 15,5-11-15,0-8 16,3-14-16,12-12 16,8-11-16,15 7 15,3 5-15,0 0 16</inkml:trace>
  <inkml:trace contextRef="#ctx0" brushRef="#br0" timeOffset="31619.1256">7285 7274 0,'0'0'0,"-61"41"0,23-12 15,4-4-15,-13 16 16,-12 3-16,3 5 15,-1-3-15,3-5 16,7-8-16,4-13 16,12-12-16,11-12 15,7-17-15,9-11 16,10-12-16,9-7 16,5-2-16,0-1 15,0 2-15,-3 6 16,0 5-16,-5 6 15,-10 29-15,3-10 16,-3 4-16,-5 4 16,-19 16-16,-6 12 15,-13 13-15,-9 10 16,-7 10-16,-1 4 16,-4-1-16,1-3 15,5-11-15,9-11 0,8-13 16,7-14-16,12-14 15,11-12-15,8-8 16,4-7-16,0-2 16,1 2-16,0 1 15,-4 29-15,2-11 16,-5 1-16,0 3 16,-2 4-16,-2 11 15,-30 10-15,-1 12 16,-4 11-16,-4 10 15,0 0-15,-2-6 16,3-8-16,5-12 16,6-9-16,12-13 15,7-11-15,10 10 16,1-11-16,0-4 16,2-6-16,1 0 15,-2 1-15,-1 4 0,-2 5 16,0 14-16,-7-4 15,-27 22-15,2 7 16,-4 11-16,-4 5 16,-1 0-16,1-1 15,3-7-15,6-9 16,3-10-16,11-13 16,4-10-16,15 6 15,-2-11-15,-2-5 16,1-5-16,0 0 15,1-2-15,-2 2 16,-2 3-16,-2 4 16,-2 6-16,-26 10 15,3 11-15,-5 9 16,-1 10-16,-2 5 0,0 2 16,1 1-1,0-2-15,3 0 0,2 0 16,3-6-16,16-12 15,20-15-15</inkml:trace>
  <inkml:trace contextRef="#ctx0" brushRef="#br0" timeOffset="37405.6066">19094 6138 0,'0'0'16,"0"0"-16,0 0 15,0 0 1,0 0-16,0 0 16,0 0-1,89 13-15,-43-11 16,4 3-16,1-4 16,2-2-16,5-1 15,-1 0-15,-1-1 16,3-1-16,-2 2 0,0 1 15,-7 4 1,11 1 0,-32-3-16,-29-1 15</inkml:trace>
  <inkml:trace contextRef="#ctx0" brushRef="#br0" timeOffset="48822.661">17080 7935 0,'0'0'15,"0"0"1,0 0-16,0 0 0,0 0 16,0 0-16,-10 61 15,13-44-15,4 2 16,-1 1-16,1 2 15,2 4-15,1-1 16,7 23-16,-4-7 16,1 1-16,-2-5 15,1-6 1,-2 9-16,2 4 0,0 1 16,1-11-1,-2 2-15,-3 1 16,-1-1-16,3-9 15,1-8-15,-15-23 16,9 8-16,7 8 31,-6-12-31,10 5 16,-12-8-16,12-2 16,4-24-1,-6-5-15,-1-7 16,-2-3-1,-1-6-15,-2 2 16,-1 8-16,1 8 16,3-1-1,2-7 1,1 0-16,-1 4 16,-2 10-16,-7 21 15,1-8-15,-2 7 16,1 4-16,9-12 0,-9 11 15,9-7-15,-7 8 16,10-3-16,-10 4 16,14-4-16,-12 5 15,17-2-15,0 1 16,-13 1 0,-13 0-16</inkml:trace>
  <inkml:trace contextRef="#ctx0" brushRef="#br0" timeOffset="52067.0133">7905 7701 0,'-32'16'0,"-15"3"0,8-4 0,-13 3 15,4-1-15,-3-3 16,1-5-16,5-4 16,-3-2-16,2-5 15,-5-2-15,8 1 16,-48 2 0,43 2-16,6 5 0,-1 1 15,1 4-15,-2 2 16,4 3-16,1 2 15,-1 1 1,3-2-16,3 0 0,2-6 16,-1-4-16,-4-3 15,1-3-15,3-5 16,2-2-16,-2-2 16,-2-1-16,-3-1 15,4 0-15,4 2 16,3 2-16,-8-2 15,0 1-15,-4 0 16,8 1-16,2 0 16,1 0-16,-6-3 15,-3-1-15,2-4 16,1 0-16,0 0 16,-2 1-16,-3 4 15,0 0-15,1 3 0,-8-1 16,2 2-16,-2 2 15,6 3-15,-5 2 16,1 2-16,1 2 16,0-2-16,-1 0 15,-3 1-15,4 0 16,0-1-16,-2 1 16,2-2-16,-2 2 15,2 0-15,1-1 16,3 1-16,1-3 15,0 0-15,-3-2 16,6-3-16,1 0 16,6-1-16,-4-2 15,1 0-15,0-1 16,0 1-16,4 0 16,21 5-16,-13-4 15,2 1-15,-6 2 16,0-3-16,-2 3 15,-1 0-15,3 4 0,0-1 16,0 1-16,3 4 16,-1-1-16,1 2 15,1 1-15,2-1 16,12-3-16,-8 4 16,10-6-16,2-1 15,-9 4-15,10-6 16,1-1-16,2-1 15,-1 0-15,6-1 16,4-3-16,8-1 16,28-2-16,-10 0 15,2 2-15,2-2 16,1 0-16,0 2 16,5-1-16,1 1 15,5 0-15,1 0 16,6 5-16,2 0 0,1 6 15,4 4-15,-3 4 16,-1 0-16,2 1 16,-1-4-16,3-1 15,-4-5-15,1-2 16,1-1-16,0-2 16,5-4-16,-4 0 15,1 0-15,2-2 16,-4 3-16,7 2 15,-5 3-15,0 0 16,-3 2-16,-5 5 16,-3-1-16,-7 1 15,-3 1-15,-2 1 16,-8 1-16,-8-4 16,-23-5-16,4 2 15,-2-2-15,0-2 16,12 1-16,-17-2 15,11-3-15,-15 2 0,5-3 16,-9 5-16,-4-7 16,0 8-16,-8-6 15,-29 4-15,4 3 16,-2 2-16,4 0 16,-5 1-16,-1 3 15,-1-2-15,-3 0 16,-2 3-16,1 3 15,-4 3-15,0 2 16,-3 0-16,1-1 16,3 0-16,-4 0 15,2 0-15,-2 0 16,-3-3-16,5-1 16,-3-2-16,1-1 15,1 0-15,-2 0 16,-2 2-16,0 0 15,-2 1-15,2 1 16,-1 0-16,4 0 0,0 1 16,-1-1-16,4-3 15,1-3-15,6 0 16,1-5-16,3-2 16,4-5-16,3 2 15,5-5-15,0 1 16,1 0-16,1 0 15,26 7-15,-12-5 16,-3 0-16,6 1 16,4 4-16,-7-4 15,12 5-15,-13-4 16,14 1-16,-8-3 16,11 3-16,-5-5 15,8 4-15,1-7 16,2 9-16,4-10 15,9 1-15,24-8 16,-3 7-16,4 3 0,5 2 16,3 3-16,8 2 15,3 2-15,14 4 16,-42-3-16,-35 0 16</inkml:trace>
  <inkml:trace contextRef="#ctx0" brushRef="#br0" timeOffset="53467.7187">17968 8307 0,'0'0'16,"0"0"-16,0 0 15,0 0 1,0 0-16,0 0 15,0 0-15,0 0 16,102 13-16,-78-11 16,-2-2-1,2 0-15,-1 0 16,26-1-16,-12 2 16,-5-1-16,-16 1 15,-16-1-15</inkml:trace>
  <inkml:trace contextRef="#ctx0" brushRef="#br0" timeOffset="53715.0429">18069 8490 0,'0'0'16,"0"0"-16,0 0 16,0 0-1,0 0-15,108 2 16,-62-4-16,2-1 16,23-8-16,-71 11 15</inkml:trace>
  <inkml:trace contextRef="#ctx0" brushRef="#br0" timeOffset="54634.6533">19051 8629 0,'0'0'15,"20"-118"1,-8 75 0,4-7-1,3-1-15,-2 3 0,2 4 16,0 2-16,3 4 16,-1 3-16,2 3 15,-3 4-15,0 1 16,-16 21-16,8-9 15,0 1 1,1 3-16,1 3 16,-7 8-16,10 0 15,-3 8-15,-4 6 16,-1 7-16,-4 28 0,-2-7 16,-3 0-16,0-4 15,-2 0-15,1-3 16,1 1-16,-1-3 15,0 3-15,1-1 16,3-1-16,-3-26 16,4 38-16,-4-36 15,1 13-15,-1-1 16,-1-2-16,0-4 16,0-6-16,2-11 15,0-5-15,0 0 16,-1-7-16,0-4 15,1-5-15,0-1 16,-1 12-16,0 11 16</inkml:trace>
  <inkml:trace contextRef="#ctx0" brushRef="#br0" timeOffset="54887.7672">19315 8379 0,'9'-4'0,"-9"4"0,0 0 16,0 0-16,0 0 16,0 0-16,0 0 15,0 0-15,0 0 16,0 0-16,0 0 16,0 0-16,0 0 15,0 0-15,0 0 16,0 0-16,70-23 15,-26 13-15,2-1 16,-23 4-16,-23 7 16</inkml:trace>
  <inkml:trace contextRef="#ctx0" brushRef="#br0" timeOffset="57335.4541">19323 8333 0,'0'0'0,"0"0"16,0 0-16,0 0 15,0 0-15,0 0 16,0 0-16,0 0 16,0 0-16,0 0 15,-93 19-15,86-16 16,-10 4-16,17-7 15,-6 1-15,-9 6 16,15-3-16,3-2 16,-7 7-16,11-8 15,2 6-15,7-1 16,5-3-16,27-6 16,-7-5-16,-20 3 0,-21 5 15</inkml:trace>
  <inkml:trace contextRef="#ctx0" brushRef="#br0" timeOffset="58616.5245">20038 8540 0,'0'0'0,"0"0"15,0 0-15,0 0 16,19-64-16,-13 40 16,2-1-16,0-1 15,1-2-15,1 0 16,0 3-16,-1 1 16,-1 3-16,0 3 15,-1 3-15,-4 11 16,3-10-16,-3 10 0,6-9 15,-7 12-15,0-1 16,5-6 0,-4 9-16,-1 1 0,0 3 15,10-2-15,-3 5 16,1 5 0,11 22-16,-6-1 15,0 2-15,-1-2 16,-2-2-16,-11-25 15,5 13-15,0-2 16,0 1 0,0 1-1,-1 1 1,1-4-16,-4-8 16,0-5-16,-1 0 15,1 8-15,-3-12 16,0 0-16,-2-1 15,0 1-15,-3-3 16,-5 7-16,2-5 16,-11 1-16,12-2 15,-16-2-15,15 1 16,-18-2 0,3 0-16,24 5 15,-7-2-15,-16-4 16,18 5-16,-8-3 15,13 4-15</inkml:trace>
  <inkml:trace contextRef="#ctx0" brushRef="#br0" timeOffset="59356.9909">20723 7609 0,'0'0'16,"0"0"-1,-7 91-15,12-41 16,-1 6-16,0 1 16,-1 15-16,1 7 15,4 80 1,-6-86-1,-1-4-15,-3-3 0,-3-3 16,0-3-16,-2-8 16,3-5-16,-1-7 15,3-7-15,2-26 16,-2 9-16,1-3 16,2-2-16,-1-8 15,0 4-15,2-9 16,-1-2-16,3 0 15,2-8 1,16-39-16,0 5 16,5-4-16,-5 9 15,0 5-15,-4 8 16,-12 21-16,5-8 16,1 1-16,1 1 15,-2 4-15,-5 7 0,9-2 16,-10 8-1,10 5-15,-3 5 0,-1 8 16,-2 30-16,-3-12 16,1-1-16,0-2 15,-4-29-15,4 10 16,4 0-16,1-1 16,3-5-16,4-1 15,1-7-15,-10-2 16,-10-2-16</inkml:trace>
  <inkml:trace contextRef="#ctx0" brushRef="#br0" timeOffset="67162.6334">21810 8419 0,'0'0'16,"0"0"0,0 0-1,0 0 1,0 0 0,0 0-16,0 0 0,0 0 15,83 43-15,-41-34 16,1-1-1,-5-2 1,-7-1-16,-3 1 16,-23-5-16,3 1 0,-8-2 15,0 0-15</inkml:trace>
  <inkml:trace contextRef="#ctx0" brushRef="#br0" timeOffset="67402.8704">21897 8647 0,'0'0'15,"0"0"-15,0 0 0,0 0 16,123 6-1,-80-8-15,4-3 0,-2-2 16,-23 4-16,-22 3 16</inkml:trace>
  <inkml:trace contextRef="#ctx0" brushRef="#br0" timeOffset="68287.3823">22151 8189 0,'7'3'15,"-7"-3"-15,0 0 16,0 0-16,0 0 16,0 0-16,0 0 15,0 0-15,0 0 16,0 0-16,0 0 16,33 34-16,2-4 15,-4-5-15,1 1 16,-3-1-1,12 4 1,7-4-16,5 1 0,-10-8 16,-5-5-1,-6-5-15,-1-3 0,-24-3 16,11-1-16,1 1 16,0-1-16,-1 0 15,-13-1-15,11 1 16,-13-1-16,-3 0 15,0 0-15,0 0 16,-1 1-16,-1-1 16,-1 1-16,-2 1 15,-1-2-15,1 5 16,-8 1-16,-5 1 16,-3 3-16,-19 15 15,9 1 1,-11 9-16,-4 8 15,-3 6-15,6-1 16,-2 5-16,4 5 16,20-29-16,21-29 15</inkml:trace>
  <inkml:trace contextRef="#ctx0" brushRef="#br0" timeOffset="71780.6407">23792 8131 0,'0'0'0,"0"0"16,0 0-16,-50 47 15,40-32-15,0 1 16,-1-1-16,-3-1 16,-1-2-16,-2-2 15,-2-2-15,0-3 16,10-7-16,-14 2 15,0-3-15,2-3 16,2-3-16,-1-2 16,1 1-16,0-4 15,5 2-15,-1-1 16,5 0-16,1 1 0,7 9 16,-4-4-16,5 4 15,1 2-15,0 1 16,0 1-16,3 1 15,0 1-15,1 1 16,2 0-16,4 6 16,5 3-16,17 23 15,-9-5-15,-2 4 16,-1 2-16,-3 3 16,-2 5-16,-2 1 15,2 5-15,1 1 16,-1 4-16,1 0 15,1 2-15,0-4 16,2-8-16,-9-22 0,-10-24 16</inkml:trace>
  <inkml:trace contextRef="#ctx0" brushRef="#br0" timeOffset="72211.0144">24443 8554 0,'0'0'0,"0"0"15,0 0-15,-32 51 16,9-5-16,3-8 16,2 0-16,1 1 15,3-3-15,1-7 16,10-24-16,-5 9 16,0-2-16,4-8 15,4-4-15</inkml:trace>
  <inkml:trace contextRef="#ctx0" brushRef="#br0" timeOffset="72498.2028">24277 8561 0,'0'0'0,"0"0"15,0 0-15,0 0 16,0 0-16,0 0 16,0 0-16,38 64 15,-12-37-15,1 1 16,0 1-16,-3 3 16,-2 1-16,-2 3 15,-2 4-15,-1 3 16,-2-4-1,-7-18-15,-8-21 16</inkml:trace>
  <inkml:trace contextRef="#ctx0" brushRef="#br0" timeOffset="72870.1156">24747 8218 0,'0'0'0,"0"0"0,0 0 15,0 0-15,14 71 16,-7-32-16,0 6 16,-1 2-16,-1 4 15,3 0-15,4 2 16,3 3-16,-3 1 16,0-3-16,-2 1 15,-1-2-15,2-5 16,0-6-1,3-10-15,-7-16 0,-7-16 16</inkml:trace>
  <inkml:trace contextRef="#ctx0" brushRef="#br0" timeOffset="73232.1016">25230 8746 0,'0'0'16,"0"0"-16,0 0 0,0 0 16,0 0-16,0 0 15,0 0-15,0 0 16,0 0-16,0 0 15,0 0-15,0 0 16,0 0-16,-12-64 16,19 47-16,2 1 15,3 1-15,0 3 16,-5 11-16,11-6 16,-12 11-16,13 3 15,6 30-15,-14-21 16,-11-16-16</inkml:trace>
  <inkml:trace contextRef="#ctx0" brushRef="#br0" timeOffset="73974.7219">24657 7864 0,'0'0'16,"0"0"-1,0 0-15,0 0 16,0 0-16,0 0 16,0 0-1,0 0-15,0 0 0,0 0 16,89-7-16,-40 13 16,6 2-16,5-4 15,-31 0-15,-29-4 16</inkml:trace>
  <inkml:trace contextRef="#ctx0" brushRef="#br0" timeOffset="75268.2224">25695 7468 0,'0'0'15,"0"0"-15,0 0 16,0 0-16,0 0 15,0 0-15,0 0 16,0 0-16,-29 55 16,22-36-16,1-1 15,-1 0-15,-2-2 0,2-4 16,1-10-16,-6 5 16,5-9-16,-8 1 15,1-6-15,2-3 16,3-7-16,-1 0 15,4 1-15,-1-2 16,2 0-16,1 3 16,-1-2-1,5 15-15,-1 3 16,0 2-16,-1 1 16,0 2-16,-3-3 15,-1 6-15,0 4 16,1 0-16,2-9 15,-4 8-15,3-8 16,-5 7-16,4-9 16,-9 5-16,7-8 15,-9 2-15,9-4 0,-11-3 16,2-4 0,4-2-16,0-1 0,2-3 15,1 3-15,1 0 16,1-1-16,1 3 15,6 11-15,0-4 16,-3-6-16,3 9 16,0 3-16,1 2 15,0 2-15,0 1 16,4 7-16,2 6 16,6 31-16,-3-4 15,2 5-15,-1 8 16,1 5-16,0 7 15,0 8-15,6 8 16,3 5-16,-10-47 0,-11-46 16</inkml:trace>
  <inkml:trace contextRef="#ctx0" brushRef="#br0" timeOffset="75887.6099">26081 8616 0,'0'0'0,"0"0"16,0 0-16,0 0 15,0 0-15,106 9 16,-82-7-16,1-1 16,-1 0-1,-1 1-15,2 2 0,-3 0 16,-2 0-16,-13 0 15,11 5-15,-3 0 16,-7-3-16,-8-6 16</inkml:trace>
  <inkml:trace contextRef="#ctx0" brushRef="#br0" timeOffset="76195.8461">26071 8875 0,'0'0'0,"0"0"15,0 0-15,0 0 16,0 0-16,118-10 16,-78 11-16,2 3 15,1 2-15,8 4 16,2-1-16,-27-4 0,-26-5 16</inkml:trace>
  <inkml:trace contextRef="#ctx0" brushRef="#br0" timeOffset="79940.2847">27093 8668 0,'0'0'16,"0"0"-16,-49 38 16,41-28-1,6-8-15,1-2 16,-6 5-16,2-13 16,3-2-16,1-4 15,3-4 1,1 1-16,2 1 0,0-1 15,3 5-15,-2 10 16,8-8-16,-7 12 16,12 0-16,15 24 15,-13 3-15,-7 2 16,-6-14-16,-8-17 16</inkml:trace>
  <inkml:trace contextRef="#ctx0" brushRef="#br0" timeOffset="80258.119">27499 8202 0,'0'0'0,"0"0"0,0 0 15,0 0-15,-28 102 16,18-46 0,-3 8-16,1 8 15,-2 4-15,-1 3 16,0 3-16,3 0 16,4 1-16,-6 1 15,0-2-15,1-6 16,8-11-16,4-10 15,2-15-15,0-21 16,-1-19-16</inkml:trace>
  <inkml:trace contextRef="#ctx0" brushRef="#br0" timeOffset="80604.629">27837 8776 0,'0'0'0,"0"0"0,0 0 16,0 0-16,0 0 16,0 0-16,0 0 15,0 0-15,0 0 16,0 0-16,0 0 15,0 0-15,0 0 16,0 0-16,0 0 16,0 0-16,0 0 15,0 0-15,13-18 16,0 30-16,-2 5 16,-1 2-16,2 1 15,-7-9-15,-5-11 16</inkml:trace>
  <inkml:trace contextRef="#ctx0" brushRef="#br0" timeOffset="81218.7184">28383 8143 0,'0'0'0,"-84"108"15,59-66 1,4 3-16,7-3 16,7-1-16,6 21 15,2-57-15,4 6 16,4-1-16,5-4 15,4-3-15,3-3 16,2-3-16,0-3 16,1 0-16,-3 0 15,-14 5-15,13-4 16,-17 5-16,-2 1 16,10 0-16,-16 2 15,3 1-15,-6 0 16,-7 2-16,-6 0 15,-5-3-15,-22-10 16,16-1-16,4-7 16,18 12-16,-6-8 15,3-1 1,-2 0-16,0-3 0,2 2 16,8 7-16,-7-6 15,12 12-15,0 0 16,-1-4-16,-5-3 15,10 11-15,1 1 0,2 3 16,20 25-16,-4-1 16,-3 9-16,0 6 15,0 10-15,-2 5 16,-4 8-16,-3 6 16,-1 2-16,-6-38 15,-4-40 1</inkml:trace>
  <inkml:trace contextRef="#ctx0" brushRef="#br0" timeOffset="82662.4823">29051 8724 0,'0'0'0,"0"0"0,0 0 31,0 0-31,-60 35 0,35-5 16,0 3 0,3 4-16,-1-1 0,1-1 15,-4-4-15,4 0 16,4-5-16,15-21 15,-6 8-15,3 0 16,1-5-16,5-8 16,1-3-16,2-2 0,-3 5 15,0 0-15</inkml:trace>
  <inkml:trace contextRef="#ctx0" brushRef="#br0" timeOffset="82930.4486">28906 8762 0,'0'0'15,"0"0"-15,0 0 16,0 0-16,0 0 16,0 0-16,0 0 15,0 0-15,0 0 16,-81 28-16,80-9 15,10 33-15,3-9 0,2 6 16,1 3 0,0 2-16,0-3 0,2-5 15,3-11-15,-11-15 16,-9-20-16</inkml:trace>
  <inkml:trace contextRef="#ctx0" brushRef="#br0" timeOffset="84168.2632">29355 9141 0,'0'0'0,"0"0"15,0 0-15,0 0 16,0 0-16,0 0 15,0 0-15,0 0 16,0 0-16,0 0 16,-20-67-16,23 41 15,5-28-15,-1 13 16,-4 27-16,2-12 16,2 3-16,0 1 15,0 2-15,0 1 0,-1 5 16,-2 10-16,3-6 15,-5 11-15,2 2 16,6-1-16,0 6 16,-1 5-16,1 3 15,0 2-15,-1 4 16,0-1-16,-1 0 16,2 1-16,-1 1 15,1-2-15,2-1 16,0 0-16,0-2 15,0-1-15,0-3 16,-6-7-16,-2-3 16,-1-1-16,3 7 15,-6-10-15,-2 0 16,-3 0-16,-3 0 0,-2 5 16,2-5-1,-12 3-15,11-2 0,-15 0 16,14 0-16,-17 0 15,18 0-15,-18 1 16,27-2-16,-6 0 16,-18-1-16,22-2 15,-12 1-15,14 2 16</inkml:trace>
  <inkml:trace contextRef="#ctx0" brushRef="#br0" timeOffset="84882.822">30137 7622 0,'0'0'16,"0"0"-16,0 0 16,0 0-16,0 0 15,4 69-15,-3-21 16,-2 13-16,2 7 15,-2 10-15,1 6 16,-2 1-16,-3 2 16,0-1-16,-2 2 15,0 2-15,-2 3 16,-2 1-16,0-3 16,1-6-16,0-10 15,0-5-15,2-15 0,0-14 16,5-21-16,3-20 15,0 0-15,-2 6 16,2-1-16,0 1 16,0-10-16,11-25 15,1-8-15,4-8 16,5-1-16,3 4 16,3 4-16,-1 5 15,-2 0-15,-1 10 16,0 5-16,-18 15 15,10-4-15,0 5 16,-7 6-16,10 2 16,-3 7-16,5 33 15,-9-1-15,-4 4 16,-2-4-16,-3-6 0,4-6 16,-3-26-1,6 8-15,5-2 0,4-2 16,29-4-16,-4-16 15,7-16-15,-24 14 16,-26 11-16</inkml:trace>
  <inkml:trace contextRef="#ctx0" brushRef="#br0" timeOffset="96735.0276">18280 10494 0,'7'0'15,"-7"0"16,0 0-31,-57-35 16,62 22-16,2-1 16,2 3-16,-5 6 15,5-5-15,-6 9 16,1 0-16,10-3 16,-9 5-16,11 0 15,-7 2-15,11 2 16,-12-4-16,6 3 0,-14-4 15</inkml:trace>
  <inkml:trace contextRef="#ctx0" brushRef="#br0" timeOffset="96971.4086">18645 10393 0,'0'0'15,"0"0"-15,-39 96 16,25-53-16,-7 9 16,-1 5-16,2 0 15,2 1-15,-1-1 16,1-6-16,2-9 16,10-7-16,7-15 15,-1-20-15,0 0 16</inkml:trace>
  <inkml:trace contextRef="#ctx0" brushRef="#br0" timeOffset="97483.5325">19204 9950 0,'-11'0'0,"22"0"16,-11 0-16,0 0 15,0 0-15,-49 33 16,36-15-1,-15 27-15,-1-9 16,1-4-16,3-10 0,4-7 16,26-19-16,-23 13 15,2-7 1,-1-4-16,-2-1 16,11 0-16,-14-2 15,17 0-15,-14-2 16,18 6-16,0 0 15,1 2-15,1-1 16,3 4-16,1 1 47,-1 19-47,39 73 16,-1 7-16,-9-18 15,-5-8-15,-5-19 16,-13-32-16,-10-27 15</inkml:trace>
  <inkml:trace contextRef="#ctx0" brushRef="#br0" timeOffset="97856.7089">19662 10267 0,'0'0'15,"0"0"-15,0 0 16,0 0-16,87-11 16,-42 6-1,2 2 1,-2 4-16,-7 5 16,-11 3-16,-10 2 15,-12-8-15,-5-3 16</inkml:trace>
  <inkml:trace contextRef="#ctx0" brushRef="#br0" timeOffset="98058.4135">19696 10478 0,'2'1'0,"1"1"16,-7-5 0,91 17-16,-12-13 15,9-2-15,-40 1 16,-44 0-16</inkml:trace>
  <inkml:trace contextRef="#ctx0" brushRef="#br0" timeOffset="99784.9356">21003 9797 0,'-58'31'0,"23"-2"16,11 0-16,-8 15 31,0 0-31,4 0 0,-4 24 15,30-42 1,4-22-16,4 8 16,28-1-1,1-10-15,3-6 16,-2-1-16,-3-2 16,-1 0-16,-25 6 15,12-2-15,-1 0 16,-10 2-16,0 1 15,-3-1-15,6 1 16,-15 4-16,-17 12 31,-23 1-15,-13-4-16,-2-4 16,8-12-1,9-5-15,9-7 16,13 1-1,3 0-15,12 11 16,1-2-16,4 6 16,-3-4-16,2 1 15,-4-5-15,7 9 16,1 0-16,0 4 16,2 0-1,13 33-15,-1 4 16,1 9-16,-6 5 15,0 6-15,-4 0 16,-1 0 0,4 4-16,-5-34 0,-6-32 15</inkml:trace>
  <inkml:trace contextRef="#ctx0" brushRef="#br0" timeOffset="100407.5756">21464 10492 0,'0'0'16,"0"0"-16,0 0 15,4-80-15,3 37 16,3 2 0,0 2-16,-1 6 0,0 2 15,-6 24 1,18-37 0,4 8-1,3 5-15,-5 10 16,-16 25-16,4-12 15,-3 13-15,9 2 16,2 32-16,-10-3 16,-2 4-16,0 0 15,-2 0-15,-1-1 16,0-7-16,0-2 16,-2-23-16,1 11 15,1-1 1,0-1-16,0 0 15,-2-6-15,-1-7 16,-2 1-16,1 7 0,-2-11 16,-4-3-1,0-1 1,-28-7-16,3-3 16,-5 0-16,7 1 15,5 6-15,29 9 16,-15-4-16,-13-2 15,17 6-15,-13-2 16,13 4-16,-6-3 16,12-1-16,0 0 15</inkml:trace>
  <inkml:trace contextRef="#ctx0" brushRef="#br0" timeOffset="101047.4454">22179 9527 0,'0'0'0,"0"0"0,0 0 16,0 0-16,0 0 15,0 0-15,2 73 16,-2-20-16,1 8 16,1 5-16,-1 5 15,-2 1-15,-1 1 16,-5-2-16,1 0 16,1-2-16,2-1 15,-1 1-15,-1-5 16,-2-2-16,-1-6 15,4-4-15,3-11 0,3-9 16,-2-27 0,0-1-16,2 6 0,1-6 15,-1-7 1,3-5-16,13-35 0,-1 1 16,2-10-16,3 1 15,4 2-15,1 6 16,0 6-16,-5 7 15,-1 9-15,-15 16 16,8-4-16,1 3 16,-6 6-1,11 2-15,0 5 16,-1 6 0,5 35-16,-11 0 15,-6 3-15,-3-6 16,0-7-16,-2-4 0,-1-27 15,3 12 1,3-1-16,4-5 0,3-1 16,4-7-16,-9-2 15,-9-3 1</inkml:trace>
  <inkml:trace contextRef="#ctx0" brushRef="#br0" timeOffset="101378.6347">23068 10488 0,'0'0'16,"109"-2"-16,-85 2 16,16-2-16,3 1 15,0 3-15,3-1 16,3-1-16,-2 1 0,-3 2 15,0 1-15,-2 2 16,0-2 0,-2 1-16,-3 0 0,0 1 15,-3-1-15,2 0 16,-2 1-16,-4-4 16,-26-3-16,12 3 15,0-3-15,-3-2 16,-8-3-16,9-4 15,-4-3-15,-4 6 16,-6 7-16</inkml:trace>
  <inkml:trace contextRef="#ctx0" brushRef="#br0" timeOffset="101846.4744">23770 10381 0,'0'0'16,"0"0"-16,0 0 0,0 0 31,0 0-31,84 23 0,-42-12 16,0 0-16,1 2 16,-4-2-16,-1-2 15,-3-2-15,0 1 16,-1-5-16,-2 4 15,-3-3-15,-24-2 16,12 3-16,1 0 16,-2 1-16,-8-4 15,8 6-15,-12-7 16,11 3-16,-15-4 16,-1 0-16,-1 0 15,-5-2-15,0 1 16,-1 2-16,-8-1 15,-30 2-15,4 2 16,0 2-16,1 5 0,-3 1 16,2 4-16,1 2 15,6 4-15,6 0 16,5 0-16,20-17 16,-6 9-16,4-2 15,3-6-15,3-6 16</inkml:trace>
  <inkml:trace contextRef="#ctx0" brushRef="#br0" timeOffset="102506.9171">24626 10880 0,'0'0'0,"0"0"0,0 0 16,0 0-16,0 0 16,39-52-16,-9 16 15,-1-9-15,-1 0 16,-2-5-16,-1 4 15,4 3-15,-1 5 16,-3 5-16,-9 4 16,-4 1-16,-9 23 15,2-8-15,-1 1 16,4 2-16,-3 8 16,7-3-16,-6 8 15,11 0-15,-2 5 16,-2 8-16,-2 5 15,-4 4-15,5 28 16,-2-12-16,1-3 0,2-3 16,1-4-16,-11-24 15,9 11-15,0 3 16,1 0-16,-1-3 16,-2 2-16,-1-4 15,-9-16-15,1 4 16,3 9-16,-4-11 15,-2 0-15,-3 9 16,-21-4-16,-4-5 16,1-2-16,3-4 15,-3 2-15,-1-1 16,-2 6-16,4 0 16,-1 2-16,20-3 15,-8 1-15,1 1 16,-2 0-16,13-3 15,-6 2-15,11-3 16</inkml:trace>
  <inkml:trace contextRef="#ctx0" brushRef="#br0" timeOffset="103184.3437">25633 9607 0,'0'0'0,"0"0"0,0 0 16,0 0-16,1 75 0,0-23 15,-1 10-15,0 8 16,2 8 0,-4 5-16,-2 2 0,-3 5 15,0-1-15,2 4 16,0-2-16,1 1 16,-5-7-16,-3-5 15,1-9-15,5-4 16,2-13-16,4-8 15,-1-11-15,0-6 16,1-25-16,0 7 16,0-3-16,1-7 15,0-5-15,2-3 16,7-30-16,1 1 16,10-7-16,5 0 15,1-1-15,-6 6 16,-3 4-16,3 3 15,2 4-15,4 3 16,0 8-16,-3 5 16,-20 9-16,10 0 15,-1 2-15,-5 4 16,6 6-16,1 4 0,6 31 16,-7-5-16,-5 5 15,-3-1-15,-2-3 16,-3-2-16,0-5 15,1-2-15,1-25 16,1 11-16,2-3 16,6-6-16,24-11 15,-1-14-15,-1-9 16,-16 13-16,-18 12 16</inkml:trace>
  <inkml:trace contextRef="#ctx0" brushRef="#br0" timeOffset="103446.7504">26449 10631 0,'0'0'0,"0"0"16,0 0-16,0 0 15,0 0-15,0 0 16,0 0-16,126 9 16,-93-5-16,-23-2 15,8 4-15,-4 2 16,-1 1-16,-3 2 16,-4-6-16,-6-5 0</inkml:trace>
  <inkml:trace contextRef="#ctx0" brushRef="#br0" timeOffset="103631.061">26541 10857 0,'0'0'16,"0"0"-1,0 0-15,0 0 0,0 0 16,131-4-16,-90 2 15,2-1-15,-23 2 16,-20 1-16</inkml:trace>
  <inkml:trace contextRef="#ctx0" brushRef="#br0" timeOffset="103991.1646">27306 10864 0,'0'0'0,"0"0"16,123-3-1,-33-1 1,-42 0 0,4 2-16,2 0 0,0 1 15,1-1 1,0-1-16,0 0 0,-1 2 15,-1-1-15,2 2 16,-1 0-16,-1 2 16,3 1-16,-3 0 15,-1 2-15,-3-2 16,-3 1-16,-3 0 16,-4 1-16,-5 0 15,-4-3-15,-23-2 16,9 0-16,-11-1 0,-5 1 15</inkml:trace>
  <inkml:trace contextRef="#ctx0" brushRef="#br0" timeOffset="104740.7038">28406 9751 0,'0'0'0,"0"0"15,0 0-15,0 0 16,0 0-16,-37 54 16,24-34-16,-17 18 15,23-28-15,-10 8 16,-3-3-16,2-4 16,-25-5-16,34-3 15,-26-13 1,21-2-16,5-1 15,0-3-15,3 0 0,1 2 16,-1 0-16,5 10 16,-2-8-16,2 10 15,1 1-15,-2-7 16,3 10-16,0 2 16,1 1-16,0 2 15,2 6-15,3 7 16,0 3-16,9 27 15,0-10-15,-3-2 16,4-1-16,1 1 16,4 1-16,-3-2 15,-3 1-15,-1 1 16,-1 0-16,-1 0 16,-3-4-16,-1-3 15,-7-25-15,1 9 16,2-3-16,-4-7 0,-1-6 15</inkml:trace>
  <inkml:trace contextRef="#ctx0" brushRef="#br0" timeOffset="105039.9605">28065 10134 0,'0'0'0,"0"0"16,0 0 0,-48 42-16,28-7 15,-4 5-15,1 3 0,0 5 16,0 1-1,-1 0-15,3-1 0,0-4 16,1-4 0,6-9-16,11-26 15,1 0-15,2-5 0</inkml:trace>
  <inkml:trace contextRef="#ctx0" brushRef="#br0" timeOffset="105303.9397">27837 9878 0,'0'0'16,"0"0"-16,0 0 16,0 0-16,0 0 15,-15 70-15,13-52 16,2-18-16</inkml:trace>
  <inkml:trace contextRef="#ctx0" brushRef="#br0" timeOffset="106124.9249">28227 10987 0,'0'0'0,"0"0"0,0 0 16,0 0-16,0 0 16,-84 35-16,59-5 15,2 5-15,4 3 16,3-1-16,5-2 15,4-4-15,8-25 16,-1 11-16,6-3 16,3-2-16,4-3 15,5-2-15,2-3 16,2-5-16,0 0 16,-1-3-16,-14 2 15,13-2-15,-16 3 16,11-3-16,-15 4 15,-1 0-15,-4 0 16,-2 2-16,2-2 16,-32 3-16,2-2 0,-2 0 15,2-3 1,2-3-16,3-3 0,23 7 16,-11-5-16,-1-1 15,1-1-15,-1 0 16,3-2-1,0-1-15,6 3 0,6 6 16,-4-4-16,8 6 16,2 1-16,2 2 15,1 2-15,1 2 16,21 19-16,-2 7 16,0 9-16,-3 7 15,1 4-15,-3 9 16,0 6-16,2 10 15,-12-39-15,-10-39 16</inkml:trace>
  <inkml:trace contextRef="#ctx0" brushRef="#br0" timeOffset="108757.2072">29036 11009 0,'0'0'15,"0"0"-15,0 0 16,0 0-1,0 0-15,0 0 16,0 0-16,0 0 16,0 0-16,0 0 15,0 0-15,0 0 16,3 71-16,7-31 16,0 0-16,-3-4 15,-5-29-15,-1-2 16,-1-5-16,4 13 0,0-5 15,-2-9-15,0-5 16,3-2-16,2-35 16,-2 8-16,-4 24 15,1-16-15,0 2 16,1 2-16,1 1 16,1 3-16,1 1 15,2 6-15,-2 11 16,7-5-16,1 8 15,1 9-15,9 27 16,-17-30-16,5 13 16,-2 2-16,-2-3 15,0-2-15,-1-3 16,-5-12-16,5 7 16,-5-11-16,1-5 15,6 2-15,-2-6 16,9-31-16,-2 3 15,3-2-15,-4-2 0,-3 5 16,0 5-16,5 8 16,-10 19-16,5-5 15,2 3-15,-5 5 16,6 0-16,-9 8 16,11 23-1,-8 10-15,-6 11 0,-6 5 16,0 0-16,2-4 15,1-11-15,2-19 16,0-21-16</inkml:trace>
  <inkml:trace contextRef="#ctx0" brushRef="#br0" timeOffset="114340.2571">30021 10773 0,'0'0'0,"0"0"15,0 0-15,0 0 16,0 0-16,0 0 15,0 0-15,0 0 16,0 0 0,87 20-1,-63-19-15,4 1 16,-2-1-16,-1 0 16,-2 1-16,-5 1 15,-18-3-15,0 0 0</inkml:trace>
  <inkml:trace contextRef="#ctx0" brushRef="#br0" timeOffset="114548.396">30079 10961 0,'0'0'0,"0"0"0,0 0 16,0 0-16,97-13 16,-57 4-16,-1 1 15,-2-2-15,-18 5 16,-19 5-16</inkml:trace>
  <inkml:trace contextRef="#ctx0" brushRef="#br0" timeOffset="114959.4864">30669 10910 0,'0'0'16,"0"0"-16,0 0 16,0 0-16,0 0 15,121 18-15,-89-14 16,3-3-16,-1 3 15,-2-2-15,-4 2 16,-1-3-16,4 1 0,0 1 16,-3 0-16,-23-2 15,14 1-15,0 2 16,1-2-16,-1 3 16,-9-5-16,5 2 15,-15-2-15</inkml:trace>
  <inkml:trace contextRef="#ctx0" brushRef="#br0" timeOffset="115312.7815">30891 10023 0,'0'0'0,"0"0"0,0 0 16,-11 82-16,13-36 16,9 58-1,-3-48-15,1-1 16,-1 3-16,-4-29 0,-4-29 16</inkml:trace>
  <inkml:trace contextRef="#ctx0" brushRef="#br0" timeOffset="115988.9331">30977 11073 0,'0'0'0,"0"0"16,0 0-16,0 0 15,0 0-15,-27 54 16,18-37-16,-1-4 16,0 1-16,-1-2 15,-1-2-15,4-7 16,-7 5-16,7-8 15,-12 2-15,11-4 16,-13-1-16,2-1 16,15-1-16,-12-4 15,14 6-15,-9-6 16,12 7-16,0 2 16,0 0-16,0 0 15,-1-1-15,1 1 16,0 1-16,1 1 15,2-1-15,1 5 16,1-1-16,-1 3 0,6 5 16,3 7-16,11 25 15,-8-6-15,-2 3 16,-6 4-16,-4-1 16,-2 0-16,3-6 15,0-1-15,-4-33 16,5 14-16,-3-13 15,-3-6-15</inkml:trace>
  <inkml:trace contextRef="#ctx0" brushRef="#br0" timeOffset="116352.5385">31225 11394 0,'0'0'0,"0"0"16,0 0-16,0 0 15,0 0-15,0 0 16,0 0-16,0 0 16,0 0-16,0 0 15,0 0-15,0 0 16,0 0-16,0 0 15,0 0-15,0 0 16,0 0-16,0 0 16,-64-1-16,65-4 15,1-9-15,2 9 16,5-8-16,0 10 16,6-6-16,-7 13 0,12-3 15,-2 7-15,-9-3 16,-9-5-16</inkml:trace>
  <inkml:trace contextRef="#ctx0" brushRef="#br0" timeOffset="117173.002">31618 10880 0,'0'0'15,"0"0"-15,0 0 0,0 0 16,0 0-16,0 0 15,0 0-15,3 66 0,-3-42 16,0 2-16,0 1 16,-1 0-16,-1-1 15,0-1-15,0-1 16,0-5-16,1-3 16,1-14-16,0 9 15,0-13-15,0-3 16,0 2-16,1-7 15,4-6-15,-2-6 16,3 0-16,2-1 16,3 2-16,0 2 15,0 3-15,1 3 16,-2 2-16,-7 9 16,7-5-16,-8 9 0,2 0 15,-2 1 1,9 3-16,-2 2 15,-2 4-15,-3 4 0,-1-1 16,-2 3-16,1 2 16,-2-2-16,1 1 15,-1-2-15,0-9 16,0-8-16,0 6 16,0-3-16,0 6 15,1-10-15,0-4 16,2 1-16,1-6 15,2-7-15,4-4 16,2-3-16,2 2 16,-1 1-16,2 0 15,1 3-15,-2 2 16,0 3-16,0 2 16,-1 2-16,-8 8 15,8-4-15,-7 7 16,-4 1-16,11 1 15,-5 6-15,-2 4 16,-1 4-16,-4 2 0,1 3 16,-1 2-1,0 2-15,-1-14 0,0-13 16</inkml:trace>
  <inkml:trace contextRef="#ctx0" brushRef="#br0" timeOffset="132488.2061">15607 12372 0,'0'0'0,"0"0"0,0 0 15,0 0 1,0 0 0,0 0-16,-37 49 15,34-48-15,1-2 16,0 0-16,2-3 16,-1-22 15,10-18-31,7-25 15,7 3-15,-2 9 16,-4 16 0,3 9-16,1 5 0,-15 21 31,7-5-31,2-1 0,0 2 16,-3 5-1,-5 6-15,8-2 16,-10 6-16,13 2 15,-3 5-15,12 22 16,-9-1-16,-3 0 16,-3-1-16,-2 0 15,-1 2-15,5-2 16,2 2 0,3-1-1,2 4-15,-4-6 16,-1-4-16,-13-21 15,5 7 1,0 1-16,0-4 0,-4-6 16,3 8 15,-4-9-31,6 8 0,-9-11 16,2 2-1,-2-2-15,0 1 0,0 0 16,7 6-1,-11-8-15,-1-1 16,-1 0-16,-5 1 16,-5-4-16,-2-2 15,-4-3-15,-1 0 16,-20-12-16,8 8 16,-1 0-16,27 11 15,-35-8-15,34 7 16,10 4-1,0 0-15</inkml:trace>
  <inkml:trace contextRef="#ctx0" brushRef="#br0" timeOffset="132972.718">16447 11793 0,'0'0'0,"0"0"0,0 0 16,-20 90 0,19-40-16,-1 9 15,3 9 1,-2 7-16,0 1 15,-4 4 1,0 2-16,-1 6 16,2-11-1,1-5 1,6-11-16,2-20 16,3-26-16,2-24 15,1-19-15,-6 13 0,-5 15 16</inkml:trace>
  <inkml:trace contextRef="#ctx0" brushRef="#br0" timeOffset="133416.0584">16529 11884 0,'0'0'16,"0"0"-16,-27-54 15,26 43 1,-2-8-16,4-1 16,6 0-16,23-12 15,1 13-15,1 8 16,4 4 0,8 7-16,2 8 15,4 5-15,-7 2 16,-5 2-16,-1 1 15,-5-2-15,-7 5 0,-2 3 16,-5 3-16,-16-20 16,4 35-16,-9-8 15,-7 4-15,-8 0 16,-8-2-16,-9-5 16,-6-5-16,-4-3 15,-4-9-15,1-4 16,-2-7-1,3-5-15,3-6 16,11-7 0,13-7-16,9 10 15,11 12-15</inkml:trace>
  <inkml:trace contextRef="#ctx0" brushRef="#br0" timeOffset="133742.2476">17303 12101 0,'0'0'15,"0"0"-15,0 0 16,0 0 0,85 30-16,-52-25 15,-22-3-15,9 1 16,-4-3-16,-16 0 0,0 0 15</inkml:trace>
  <inkml:trace contextRef="#ctx0" brushRef="#br0" timeOffset="133928.0751">17348 12293 0,'0'0'0,"0"0"16,0 0-16,0 0 15,0 0 1,64 30 0,-10-31-16,-1-6 15,-6-4-15,-22 5 0,-25 6 16</inkml:trace>
  <inkml:trace contextRef="#ctx0" brushRef="#br0" timeOffset="134452.1544">18139 12227 0,'0'0'0,"59"32"16,-20-23 0,13-2-16,-6-7 15,48-21 1,-47-4-16,-4-6 16,-2-4-16,-3-1 15,-4-3-15,-2-3 0,-6 0 16,-6-1-1,-4-3-15,-7 0 16,-5 6-16,-7 11 16,-4 7-16,6 17 31,-10-1-31,-26 6 0,0 9 16,0 9-16,-3 10 15,1 10-15,-2 4 16,3 10-16,-3-2 15,-3 9-15,1-4 16,-4 8-16,5-2 16,-2 4-16,4 0 15,1-1-15,5-1 16,3-3-16,9-6 16,9-9-16,5-22 0,8-23 15</inkml:trace>
  <inkml:trace contextRef="#ctx0" brushRef="#br0" timeOffset="135308.8142">19243 11983 0,'0'0'0,"0"0"16,0 0-16,0 0 15,0 0-15,-25-55 16,11 46-16,-5 5 15,-2 7-15,-14 19 16,7 9 0,-1 17-16,6 5 15,4 0-15,11-15 16,6-7-16,3-24 16,5 3-16,22-9 15,0-9-15,4-10 16,-1-8-16,2-7 15,0-5-15,-1-3 16,-4-3-16,0 1 16,-4-1-16,-2 4 15,-2 3-15,-5 8 16,-14 25-16,6-7 16,-3 3-16,-5 8 0,0 1 15,-1 5 1,-4 5-16,2 5 15,-8 33-15,7-5 16,3 4-16,3 0 16,2 0-16,2-1 15,1 13 1,-1 13 0,-7 11-16,-4-1 15,-4-10-15,-4-2 16,-4-5-16,-8-2 15,-5-8-15,-2 1 16,-7-11-16,3-8 16,1-14-16,3-9 15,2-10-15,0-7 16,26-1-16,-11-4 16,-7-33-16,11-3 0,8-14 15,8 0-15,9-10 16,9 2-16,3-3 15,6 3-15,3 3 16,2 4-16,4 7 16,-2 8-16,3 6 15,1 8-15,-1 10 16,-20 8-16,-21 11 16</inkml:trace>
  <inkml:trace contextRef="#ctx0" brushRef="#br0" timeOffset="135856.8335">19843 12383 0,'0'0'0,"4"-17"0,10-23 15,-3 7-15,2-9 16,1-2-16,2-1 16,3 2-16,2 6 15,-2 7-15,-5 7 16,-11 19-16,5-4 16,0 3-16,-5 6 15,0 3 1,13 25-16,2 6 15,3 7-15,-3-2 16,2-1-16,-1-1 16,3-1-16,-4-3 15,1-2 1,-1 0 0,-15-27-16,6 11 15,1-2 1,-6-3-1,-6-8-15,-2 4 0,-7-7 16,-4 2-16,-30-6 16,9 0-16,-1 0 15,1 3-15,2 1 16,4 1-16,22-1 16,-9-1-16,2 0 15,10-3-15,-3 2 16,8 2-16</inkml:trace>
  <inkml:trace contextRef="#ctx0" brushRef="#br0" timeOffset="136522.9799">20621 11291 0,'0'0'16,"-31"92"0,23-41-16,0 25 15,1 17-15,4-2 16,0 4-16,3 2 31,-6 29-31,-2 10 16,-3 1-16,6-31 15,3-20-15,1-20 16,2-18-16,0-13 16,0-29-16,1 8 0,0-4 15,0-9-15,0-6 16,10-26-1,2-16-15,2-13 16,3-13 0,-1-3-16,0 1 15,1 10 1,1 8-16,0 10 16,-5 14-16,0 12 15,-10 15-15,8-2 16,0 1-16,-5 7 15,11 0-15,-1 3 16,1 8 0,6 36-16,-9 4 15,-3 7-15,-5-7 16,-2-3-16,-2-7 16,5-3-16,3-6 15,4-7-15,-14-22 16,11 7-16,4-4 15,25-10-15,-6-7 16,-15 6 0,-21 5-16</inkml:trace>
  <inkml:trace contextRef="#ctx0" brushRef="#br0" timeOffset="136801.5589">21515 12128 0,'0'0'0,"0"0"16,0 0-1,0 0-15,0 0 0,0 0 16,0 0-16,100 9 15,-75-10-15,0-1 16,0 0-16,-2 2 16,-3 2-16,-11 0 15,10 4-15,-19-6 16,0 0-16</inkml:trace>
  <inkml:trace contextRef="#ctx0" brushRef="#br0" timeOffset="137024.1082">21548 12357 0,'0'0'0,"0"0"16,0 0-16,0 0 15,0 0 1,114 7-16,-46-11 15,-5-3-15,-6 0 16,-28 3 0,-29 4-16</inkml:trace>
  <inkml:trace contextRef="#ctx0" brushRef="#br0" timeOffset="137408.3076">22333 11548 0,'0'0'15,"0"0"1,0 0-16,-13 81 0,17-34 16,2 7-16,-2 7 15,-1 6-15,2 1 16,1 1-16,2 3 16,-2-1-16,-2-2 15,-1 1-15,-2-1 16,2-1-16,3-1 15,-1-7-15,2-4 0,1-10 16,1-13-16,-4-15 16,-5-18-1</inkml:trace>
  <inkml:trace contextRef="#ctx0" brushRef="#br0" timeOffset="137676.5645">22739 12283 0,'-2'2'15,"4"-4"1,-2 2-16,0 0 15,0 0-15,0 0 16,12 73-16,-3-53 0,0 0 16,4-2-16,1-4 15,-8-7-15,-6-7 16</inkml:trace>
  <inkml:trace contextRef="#ctx0" brushRef="#br0" timeOffset="137884.7638">23147 12347 0,'0'0'0,"0"0"15,0 0-15,0 0 16,0 0-16,0 0 15,18 66-15,-7-53 0,-6-7 16,-5-6-16</inkml:trace>
  <inkml:trace contextRef="#ctx0" brushRef="#br0" timeOffset="138065.324">23511 12302 0,'0'0'0,"0"0"16,0 0-16,0 0 15,0 0-15,0 0 16,37 62-16,-30-54 0,-7-8 16</inkml:trace>
  <inkml:trace contextRef="#ctx0" brushRef="#br0" timeOffset="138367.8845">24275 12138 0,'0'0'16,"0"0"-16,-88 101 15,36-5 1,27-43 0,-3 3-16,3-3 15,3-4-15,7-9 16,4-15-16,11-25 15,0 0-15</inkml:trace>
  <inkml:trace contextRef="#ctx0" brushRef="#br0" timeOffset="138616.8789">24085 12189 0,'0'0'15,"0"0"-15,0 0 16,0 0-16,0 0 16,0 0-16,0 0 15,0 0-15,46 83 16,-21-41-16,5 4 16,-1 4-16,-1 4 15,-1 3-15,0-3 16,-2-7-16,-13-23 15,-12-24-15</inkml:trace>
  <inkml:trace contextRef="#ctx0" brushRef="#br0" timeOffset="138944.1612">24647 11887 0,'0'0'0,"0"0"16,0 0-16,17 78 15,-4-30-15,3 7 16,1 6-16,0 2 15,-2 4-15,2 0 16,-2-2-16,0-1 16,-3-3-16,3-7 15,2-8-15,2-15 16,-10-14-16,-9-17 16</inkml:trace>
  <inkml:trace contextRef="#ctx0" brushRef="#br0" timeOffset="139240.7655">25279 12438 0,'0'0'0,"0"0"15,0 0-15,0 0 16,0 0-16,0 0 0,-49 48 15,42-50-15,-10 2 16,14-5-16,-9-3 16,5-4-16,5-1 15,6 8-15,2-9 16,-1 11-16,9-10 16,-6 13-16,14-5 15,-1 5-15,20 20 16,-29-16-16,-12-4 0,0 0 15</inkml:trace>
  <inkml:trace contextRef="#ctx0" brushRef="#br0" timeOffset="139508.0672">25828 12258 0,'0'0'16,"0"0"-16,-44 67 16,26-26-16,1 8 15,1 2-15,3-5 16,3-3-16,1-8 15,6-29 1,2-1-16,1-5 0</inkml:trace>
  <inkml:trace contextRef="#ctx0" brushRef="#br0" timeOffset="139746.6432">25766 12219 0,'0'0'0,"0"0"16,0 0-16,0 0 15,0 0-15,0 0 16,-3 85-16,12-39 16,9 5-16,7 4 15,5 3-15,6 1 16,8-2-16,-23-29 0,-21-28 15</inkml:trace>
  <inkml:trace contextRef="#ctx0" brushRef="#br0" timeOffset="142320.5112">26705 11381 0,'0'0'16,"0"0"-16,0 0 15,-15 75-15,14-23 16,-3 12-16,3 9 16,-2 4-16,4 1 15,1-3-15,5-9 16,-3-10-16,-2-28 0,-2-28 16</inkml:trace>
  <inkml:trace contextRef="#ctx0" brushRef="#br0" timeOffset="142592.8053">26461 12143 0,'0'0'16,"0"0"-16,0 0 15,0 0 1,0 0-16,111-26 16,-63 17-16,7 2 15,1 3-15,1 3 16,-1 3-16,-2 3 16,-4 2-1,-24-3-15,-26-4 16</inkml:trace>
  <inkml:trace contextRef="#ctx0" brushRef="#br0" timeOffset="143120.3114">26775 12295 0,'0'0'16,"0"0"-16,0 0 0,0 0 16,0 0-1,0 0-15,-27 66 16,18-45-16,-1 1 15,-1-2-15,-4-3 16,-1-5-16,-1-3 16,8-7-16,-13 2 15,14-5-15,-18 0 16,5-4-16,3-2 16,2-1-16,12 4 15,-9-6-15,13 10 16,-3-1-16,-5-8 15,8 11-15,1 1 16,3 2-16,-2 0 16,5 7-16,4 5 15,13 26-15,-7-2 16,1 5-16,-1 5 16,-1 1-16,2 3 15,-2-2-15,1-3 16,0-15-16,-9-16 0,-8-19 15</inkml:trace>
  <inkml:trace contextRef="#ctx0" brushRef="#br0" timeOffset="143424.7504">27156 12634 0,'0'0'16,"0"0"-16,0 0 16,0 0-16,0 0 15,0 0-15,0 0 16,0 0-16,0 0 16,0 0-16,0 0 15,0 0-15,0 0 16,0 0-16,0 0 15,0 0-15,0 0 16,0 0-16,-17 4 0,27-3 16,12 1-16,1 1 15,-11-1-15,-12-2 16</inkml:trace>
  <inkml:trace contextRef="#ctx0" brushRef="#br0" timeOffset="143719.8448">27646 12349 0,'0'0'0,"0"0"0,0 0 15,0 0-15,0 0 32,97-7-32,-72 5 0,-2 2 15,0 1-15,-1 2 16,-5 3 0,-5 5-16,-7 3 0,-2-7 15,-3-7 1</inkml:trace>
  <inkml:trace contextRef="#ctx0" brushRef="#br0" timeOffset="143895.9727">27646 12636 0,'0'0'0,"0"0"15,0 0-15,0 0 16,0 0-16,0 0 15,0 0-15,150 3 16,-98-3-16,-25 1 0,-27-1 16</inkml:trace>
  <inkml:trace contextRef="#ctx0" brushRef="#br0" timeOffset="149251.735">28590 12012 0,'0'0'15,"0"0"-15,-9-59 16,5 42-16,0 2 16,1 9-16,-2-8 15,-4 1-15,6 12 16,1 2-16,1 1 16,0 2-16,-4-1 15,3 7-15,3 6 16,5 5-16,16 27 15,0-8-15,3-2 16,4-3-16,0 1 16,-2 0-16,1 1 15,-4-2-15,-2 2 16,-3 1-16,-6 2 16,-3 2-16,-7 1 15,-5-2-15,-4-4 16,-3-4-16,-2-6 15,7-22-15,-5 7 16,-3-4-16,0-2 16,5-6-16,-7 2 15,14-2-15,-4-2 0,-9 2 16,9 0-16,0 0 16,-11 0-16,8 1 15,-13 1-15,-1 0 16,0 0-16,-3-5 15,0-1-15,1-6 16,-17-18-16,13 2 16,9-8-16,10-7 15,10-3-15,8-2 16,8 0-16,6-1 16,6 3-16,5 6 15,3 2-15,4 8 16,-2 7-16,0 7 15,1 7-15,-21 5 0,-20 2 16</inkml:trace>
  <inkml:trace contextRef="#ctx0" brushRef="#br0" timeOffset="149545.8935">29239 12415 0,'0'0'0,"0"0"16,0 0-16,0 0 16,0 0-16,-19 55 15,14-51-15,-5 8 16,5-10-16,-6 5 16,7-10-16,0-1 15,-9 0-15,5-7 16,6-2-16,4-3 15,3 1-15,4 0 16,4 2-16,2 2 16,2 4-16,-8 7 15,3-4-15,-12 4 0</inkml:trace>
  <inkml:trace contextRef="#ctx0" brushRef="#br0" timeOffset="149831.9681">29549 12371 0,'0'0'0,"0"0"16,0 0-1,0 0-15,0 0 16,2 67-16,-10-53 16,-2 0-16,0-5 15,3-10-15,-5 4 16,9-9-16,-7-2 15,2-5-15,7-4 16,3-1-16,6 0 16,1 0-16,4 3 15,3 2-15,1 6 16,3 6-16,14 20 16,-23-13-16,-11-6 0,0 0 15</inkml:trace>
  <inkml:trace contextRef="#ctx0" brushRef="#br0" timeOffset="150155.7468">30042 12149 0,'0'0'0,"16"73"0,-10-31 15,-1 12 1,-2 8-16,-1 4 0,-5 2 16,-1-4-16,-2-1 15,2-6-15,-1-1 16,3-8-16,-1-7 15,1-13-15,2-24 16,0 5-16,0-9 16,0 0-16</inkml:trace>
  <inkml:trace contextRef="#ctx0" brushRef="#br0" timeOffset="150506.628">30082 12264 0,'0'0'0,"0"0"0,0 0 16,-3-66 0,8 42-16,4-1 0,19-19 15,-3 17 1,4 5-16,0 8 0,3 8 15,-2 8-15,-1 6 16,-3 7-16,-20-11 16,9 9-16,0 1 15,0 2-15,-2 4 16,-4 2-16,-10 30 16,-14-10-16,-8-2 15,-9-5-15,-7-8 16,-1-8-16,-1-9 15,2-7 1,20-2-16,19-1 0</inkml:trace>
  <inkml:trace contextRef="#ctx0" brushRef="#br0" timeOffset="151157.1714">30799 12457 0,'0'0'0,"0"0"16,0 0-16,-26-57 16,15 40-16,-2 0 0,-2 4 15,-3 2-15,0 5 16,-1 6-16,1 7 16,0 3-16,1 8 15,-5 26-15,9-6 16,6 1-16,4-1 15,6-3-15,5-5 16,-6-24-16,7 11 16,2-2-16,2-3 15,3-3-15,1-3 16,-8-9-16,13-2 16,-2-6-16,15-27 15,-11 5-15,-4 0 16,-3-1-16,1 0 15,-4 4-15,-12 24 16,6-10-16,-1 0 16,-4 9-16,-3 7 15,4-10-15,2 1 16,-5 9-16,2 4 16,2 1-16,4 2 0,0 6 15,3 3-15,-2 2 16,0-1-16,3-3 15,2-2-15,3-3 16,27-11-16,-8-11 16,-16 8-16,-21 5 15</inkml:trace>
  <inkml:trace contextRef="#ctx0" brushRef="#br0" timeOffset="157515.1234">8052 7651 0,'0'0'0,"0"0"16,0 0-16,0 0 0,0 0 15,0 0-15,-137 33 32,114-26-32,-1-2 15,0 0-15,-25 2 16,7-3-16,-2-1 15,4 1-15,1 0 16,-2 0-16,-2-2 16,4 0-16,5 0 15,-7 1-15,1-4 16,-1-2-16,3 0 16,-3 3-16,-4-2 15,-3-1-15,5 1 16,-5-1-16,0 1 15,1 0-15,2 0 16,0 1-16,-2 1 16,1 0-16,3 1 0,-2-1 15,2-1-15,-2 1 16,4 3-16,-2 0 16,-3-1-16,4 0 15,-1 0-15,-2 0 16,-2 1-16,4 3 15,5-3-15,-4 1 16,0-2-16,2 1 16,2-1-16,-4 2 15,0-1-15,2 2 16,-2-1-16,-1 0 16,-2 0-16,6 1 15,1-1-15,-1-2 16,-3 0-16,2 2 15,2 1-15,-4 0 16,1 1-16,1-1 16,-2 1-16,0 2 0,-1-1 15,-1 2-15,1-2 16,0 0-16,1 0 16,4 2-16,-2-2 15,0-1-15,1 0 16,5-1-16,-1 0 15,-2 1-15,0 0 16,3 1-16,2 1 16,-5 0-16,1-2 15,4-1-15,2-1 16,1 2-16,-4-2 16,4 1-16,-1-2 15,27-3-15,-15 1 16,2-1-16,2-1 0,7 0 15,-13 0 1,14-2-16,-14 0 16,15 2-16,-12-3 15,11 0-15,-8-3 0,8 4 16,-7-7-16,9 4 16,-5-6-16,6 7 15,-6-9-15,5 8 16,-3-11-16,-2 1 15,2 2-15,0-2 16,1-1-16,-1 0 16,1-2-16,0-2 15,-1-1-15,1 0 16,2-1-16,-2 1 16,0 1-16,1 0 15,-1 1-15,1 1 16,-1-1-16,0 2 15,1-1-15,-1 1 16,0-1-16,2 0 16,1 1-16,0 0 0,1-1 15,2 0-15,-1 0 16,2 2-16,1-1 16,1 0-1,1 3-15,1 1 0,2 0 16,-3 1-16,-1 9 15,1-9-15,-2 11 16,4-7-16,-6 8 16,1 1-16,1 0 15,-2 1-15,0 2 16,1 2-16,4-2 16,3 6-16,-5 3 15,1 6-15,-1 0 16,0 5-16,-1 2 15,-5 27-15,-3-10 16,3 0-16,-2-1 0,2-2 16,-3-3-1,0 2-15,-2 1 0,-6 0 16,-1-3-16,0 0 16,3-6-16,11-25 15,-5 10-15,4-9 16,2-6-16,0 0 15,-3 10-15,2-2 16,-1-8-16,2-2 16,-1 0-16,1-9 15,0-7-15,3-32 16,0 7-16,6-3 16,1 2-16,0 1 15,-3 3-15,0 2 16,-2-1-16,2 3 15,-4-1-15,-2 4 16,0 26-16,1-12 16,-1 0-16,1 2 15,1 1-15,0 2 16,-3 11-16,1-6 0,-1 11 16,2 1-16,-1 3 15,1 1-15,1 8 16,-2 6-16,-1 31 15,-1-10-15,1 2 16,0 0-16,1 1 16,0 1-16,-2 3 15,0 1-15,-4 0 16,-2-4-16,-3-7 16,3-7-16,5-24 15,1 8-15,4-5 16,1-9-16,4 2 15,3-8-15,4-7 16,13-30-16,-16 22 0,-12 19 16</inkml:trace>
  <inkml:trace contextRef="#ctx0" brushRef="#br0" timeOffset="158112.6556">4435 7519 0,'0'0'16,"0"0"-16,0 0 15,0 0-15,0 0 16,-17-62-16,23 58 16,0-10-16,7 1 15,4 4-15,28-9 16,-3 9-16,-2 2 16,-1 2-16,3 0 15,0 4-15,3-1 16,3 2-16,1 2 15,0-2-15,3 1 16,2-1-16,1-1 16,1-3-16,4-3 15,8-1-15,-2 1 0,8 0 16,-3 1-16,1-3 16,-3 2-1,1-4-15,2 2 0,2-2 16,0 1-16,4-2 15,3 2-15,0 0 16,-1-1-16,-1-1 16,0 2-16,1 0 15,2 0-15,-2-1 16,1-1-16,-3 1 16,0 1-16,-3 2 15,-2 0-15,-2 1 16,-4 3-16,0 0 15,-7 2-15,-1 0 16,-7 3-16,3 0 16,-4 2-16,-3 1 15,-2-1-15,-3 0 16,0-2-16,1-1 16,-3 1-16,-2-1 15,-8-1-15,-1-2 16,-23 2-16,9-1 0,-9 1 15,-7 1-15</inkml:trace>
  <inkml:trace contextRef="#ctx0" brushRef="#br0" timeOffset="160175.9904">7904 7201 0,'0'0'15,"-25"61"-15,18-37 16,2 1-16,-1 30 15,0-10-15,1 0 16,0-3-16,3-2 16,1-4-16,2 3 15,-1-3-15,0-1 16,0-28-16,0 13 0,0 0 16,0-1-16,-1-1 15,-1-4-15,-3-10 16,-4 7-16,-7-5 15,-29-7-15,13-1 16,0-4-16,2-2 16,-6-3-16,-4 1 15,-5-1-15,0 1 16,-7 1-16,-5 0 16,-2 3-16,-5 1 15,-1 2-15,-7-1 16,0 4-16,1 0 15,-2 1-15,1 1 16,0 0-16,2 2 16,-2-3-16,1 1 15,1 0-15,-5 0 16,3 3-16,-6 3 0,0 1 16,-7-1-16,5 0 15,-4 3 1,5 2-16,-5 1 0,3 4 15,0 1-15,1 1 16,2 1-16,3 0 16,-2-2-16,5-2 15,1-3-15,6-2 16,-2 0-16,5-2 16,4-2-16,5-2 15,-1-2-15,5-4 16,6-3-16,3-1 15,-1-2-15,2 1 16,2-1-16,9 0 16,-1 1-16,21 5 15,-9-3-15,-1 0 16,0 0-16,18 3 16,-6-1-16,-8-1 15,18 0-15,3-1 0,-2-4 16,40-9-16,-1 3 15,9 0 1,6 1-16,3-3 0,9 4 16,1 1-16,9 0 15,-1 1-15,8 0 16,3-2-16,6-2 16,7-1-16,1-5 15,8 0-15,-1 0 16,3 1-16,2 0 15,1 1-15,-1 1 16,-1 7-16,-2-4 16,-3 5-16,-1 1 15,-3 0-15,-1 3 16,-9-2-16,0 1 16,-13 0-16,2 1 15,-8-3-15,-3 2 0,-7-3 16,-10 1-16,-6 0 15,-11-3-15,-3 3 16,-6-3-16,-8 2 16,-21 4-16,6-5 15,-3-2-15,-8-1 16,-7-3-16,-28-11 16,-1 5-16,-10 2 15,-6 5-15,-10 1 16,-3 2-16,-5-2 15,-6 4-15,-3-2 16,-3 2-16,-4 0 16,-4-1-16,-1 0 15,-4 0-15,-1 3 16,-4 3-16,-4 3 16,1 5-16,-6 3 15,2 1-15,0 2 0,2-1 16,3 1-16,3-3 15,4 0-15,-1 2 16,2-1-16,11 2 16,0-1-16,8-1 15,6-1-15,9-1 16,7-1-16,11-1 16,13-2-16,25-1 15,-8-1-15,9 1 16,4-1-16,4 0 15,2 0-15,19 0 16,7 0-16,14 1 16,10-1-16,5 2 15,12-2-15,3 2 16,10 1-16,3 0 16,8 0-16,4-1 15,3-1-15,4-1 16,3 1-16,1 0 15,3-1-15,-2 2 0,3-2 16,1-2-16,-6-1 16,-3 2-16,-4 0 15,-9-1-15,-2 2 16,-9 0-16,-7 2 16,-9-1-16,-5 0 15,-11 2-15,-10 0 16,-13 0-16,-39-3 15,18 2-15,-3 0 16,8 3-16,-18 0 16,-23 8-16,-13-4 15,-9 1-15,-11 0 16,-12-2-16,-4 2 16,-9 0-16,-4-1 15,-8-2-15,-1-1 16,-3-3-16,0-1 15,5-4-15,2-4 0,5-2 16,-1-5-16,2 2 16,2 0-16,3 5 15,-3 3-15,3 5 16,-4 5-16,5 6 16,0-1-16,12 2 15,4 0-15,11-5 16,10 0-16,13-5 15,15 0-15,27-4 16,-11 1-16,7 3 16,18 1-16,9-4 15,16-2-15,11-3 16,13-2-16,1-3 16,9 1-16,6-1 15,7 0-15,9 2 16,8-1-16,2 1 15,4 0-15,2-1 0,2-1 16,3-2-16,0-1 16,5-1-16,-4 2 15,-1 1-15,-62 5 16,-62 5-16</inkml:trace>
  <inkml:trace contextRef="#ctx0" brushRef="#br0" timeOffset="169129.7314">14444 14488 0,'0'0'16,"0"0"-16,0 0 15,0 0 1,3-110 0,5 61-16,3-7 15,-1 8-15,-1 4 16,3 7-16,-2 3 15,-8 27-15,5-13 16,0-1-16,0-1 16,0 2-16,0-1 15,0 4-15,0 5 0,-3 10 16,4-7 0,-4 9-16,2 2 0,9-1 15,-2 5-15,0 5 16,5 27-1,-3-3-15,0 4 16,0-4-16,-3-2 16,-9-26-16,3 13 15,3 1-15,-1 4 16,1-1-16,3 5 16,-2-3-16,2 1 15,1 1 1,-1-2-16,3 0 15,-3-2-15,1-1 16,-1-4-16,-1-1 16,-1-4-16,-8-10 15,6 8-15,-8-11 16,-1 0-16,-2 0 16,1 6-16,-6-7 15,-3 4-15,-5-4 16,-4-1-16,-1 0 15,-19-1 1,6 0-16,24 2 16,-31-3-1,11 1-15,20 2 16,-8-2-16,-1-1 16,2 0-16,8 2 15,-11-3-15,14 3 16,-14-2-16,16 1 15,-12-4-15,16 6 16,0 0-16</inkml:trace>
  <inkml:trace contextRef="#ctx0" brushRef="#br0" timeOffset="169845.2043">15816 13780 0,'0'0'16,"0"0"-16,0 0 16,0 0-16,0 0 15,0 0 1,0 0-16,0 0 15,-45-38-15,18 40 16,1 1 0,-27 1-1,8-1-15,2 0 16,12-1-16,21-1 16,-6-1-16,7 1 15,-1 1 16,-34 15-15,12 12 0,7 10-16,12 1 15,5 0-15,5 2 0,1 0 16,-1 2 0,-2 10-16,-3 9 15,-1 6-15,2-6 16,1-2-16,0-1 15,-1-6-15,0-2 16,0 1-16,1-5 16,1 2-1,3-3-15,6-7 16,0-16-16,1-25 16,-8-5-16,6 3 15,2 13-15,-5-10 16</inkml:trace>
  <inkml:trace contextRef="#ctx0" brushRef="#br0" timeOffset="170116.8944">15413 14367 0,'0'0'0,"0"0"16,0 0 0,0 0-1,0 0 1,0 0-16,140-17 16,-86 5-16,-7 1 15,9-5 1,0-4-16,1 0 15,-28 9-15,-29 11 0</inkml:trace>
  <inkml:trace contextRef="#ctx0" brushRef="#br0" timeOffset="170384.8917">16257 14106 0,'0'0'0,"0"0"16,104 7-16,-85-10 16,-12 3-16,12-4 15,1 1-15,2-1 16,2 1-16,1-1 15,0 2-15,-2 0 16,-11 2-16,-12 0 0</inkml:trace>
  <inkml:trace contextRef="#ctx0" brushRef="#br0" timeOffset="170617.2839">16388 14376 0,'0'0'15,"0"0"-15,0 0 16,0 0-16,0 0 16,129-12-1,-90 3 1,2-4-16,-2 2 15,-18 4-15,-21 7 0</inkml:trace>
  <inkml:trace contextRef="#ctx0" brushRef="#br0" timeOffset="171284.8995">17101 14364 0,'0'0'15,"50"-68"1,-29 32-16,-1-4 16,0-6-16,-2-2 15,1-2-15,-2 2 16,1-2-16,2 7 15,0 3-15,0 7 0,-3 6 16,-13 23 0,8-6-16,-1 3 15,-3 8-15,7 2 16,1 5-16,-2 6 16,0 4-16,-2 7 15,5 28-15,-5-9 16,-3 0-16,3-3 15,1-3-15,2-2 16,2 3 0,2 1-1,3-2-15,-2-5 16,-3-9-16,-14-17 16,6 6-1,-1-4-15,-4-4 16,2 4-16,-4-8 15,-4-2-15,-1 0 16,-3-3-16,0 0 16,-5 3-16,-6-4 15,-2 0-15,-5-2 16,-23-4 0,4 1-16,1 2 15,0 2-15,8 6 16,3 2-16,23-2 15,-10 2 1,2-4-16,1-4 16,5-4-16,3 5 15,7 5-15</inkml:trace>
  <inkml:trace contextRef="#ctx0" brushRef="#br0" timeOffset="171637.7757">18118 13699 0,'0'0'0,"19"103"15,-13-68 1,4 17-16,8 64 16,-9 19-1,-6-65 1,-1 3-16,0-1 16,-1-3-16,-2-2 15,-1 5 1,1-3-16,8 55 15,-7-120 1,1-2-16,-1-2 16</inkml:trace>
  <inkml:trace contextRef="#ctx0" brushRef="#br0" timeOffset="172127.2668">18256 13949 0,'0'0'0,"0"0"15,-18-55-15,15 35 16,-1-3-16,4-1 16,8-27-16,5 13 15,5 2-15,8 1 16,7 4-16,4 2 15,4 5-15,0 2 0,0 4 16,2 4-16,-1 3 16,2 6-16,-2 5 15,-1 5-15,-3 4 16,-4 3-16,-4 7 16,-7 5-16,-2 4 15,-8 3-15,-8 6 16,-10 4-16,-9 2 15,-11 3-15,-5 0 16,-7 0-16,-3-3 16,-5-1-16,-3-3 15,-3-5-15,-3-2 16,0-9-16,2-6 16,4-6-16,6-4 15,7-4-15,9-1 16,36-4-16,-15-1 15,5 0-15,-10 1 0,10 2 16</inkml:trace>
  <inkml:trace contextRef="#ctx0" brushRef="#br0" timeOffset="172444.2793">19485 13838 0,'-3'5'16,"11"-13"-16,-57 89 15,28-38 1,-4 7-16,-2 6 16,-2-2-16,4-1 15,0-9-15,5-7 16,1-12-16,10-12 16,9-13-16</inkml:trace>
  <inkml:trace contextRef="#ctx0" brushRef="#br0" timeOffset="172676.4579">19285 13946 0,'0'0'0,"0"0"0,0 0 16,0 0-1,56 49-15,-21-14 16,3 5-16,-1 5 16,-4 7-16,-4 6 15,-2 6-15,-12-32 16,-15-32-16</inkml:trace>
  <inkml:trace contextRef="#ctx0" brushRef="#br0" timeOffset="173184.5455">20204 14424 0,'-4'-80'0,"8"28"16,2 9-16,5-25 16,2-1-16,5-5 15,4-2-15,3 2 16,2 5-16,1 12 16,1 7-16,-1 10 15,0 7-15,0 10 16,-2 8-16,0 7 15,-20 9-15,11 3 16,15 24-16,-9 7 16,-6 12-16,-4 8 15,-5 10-15,-7 4 16,-2 5-16,-4 2 0,-1-5 16,-2-4-1,0-7-15,2-7 0,0-9 16,1-10-16,4-27 15,-2 9-15,2-6 16,0-7-16,0 0 16,0-7-16,-1-5 15,-1-7-15,-3-35 16,3 28-16,3 23 16</inkml:trace>
  <inkml:trace contextRef="#ctx0" brushRef="#br0" timeOffset="173371.6534">20371 14043 0,'0'0'15,"0"0"-15,0 0 16,0 0-16,0 0 16,0 0-16,0 0 15,46 38-15,-7-22 16,6-3-16,3-1 0,6-4 15,-28-4-15,-26-4 16</inkml:trace>
  <inkml:trace contextRef="#ctx0" brushRef="#br0" timeOffset="176329.5233">9445 14130 0,'0'0'16,"0"0"-16,0 0 15,0 0-15,-75 25 16,55-17-16,-1-1 15,-1 2 1,-47 12-16,32-10 16,-5 1-16,1-3 15,0 1-15,-1-2 16,-1-1-16,-4 1 16,-1 2-16,-1 0 15,-3 3-15,-3 2 16,-4 0-16,-2-1 15,0 4-15,-2 0 16,1-1-16,-3-1 0,-3 2 16,-3 1-16,1-3 15,-2 0-15,-2 1 16,1 1-16,-3-1 16,-2 3-16,-3-1 15,2 1-15,-1 1 16,2 2-16,-5-1 15,1-1-15,1-2 16,-4-2-16,1 1 16,0 0-16,0 0 15,-1 0-15,-2 1 16,-1-1-16,-1-2 16,-2 1-16,2 0 15,2 0-15,-4-1 16,1 0-16,-1-1 15,0-1-15,-2 0 16,1-2-16,0-3 16,-1 0-16,3 0 0,0-1 15,2 2-15,-2 0 16,1-1-16,-2-2 16,1-2-16,3 0 15,0-2-15,3-2 16,2-2-16,4-1 15,-3-2-15,3-3 16,1-2-16,3-3 16,1-2-16,2-2 15,3 1-15,0-2 16,4 1-16,-2 2 16,1-1-16,1-2 15,3 0-15,2-1 16,2-1-16,2-1 15,5-2-15,2-2 16,-1 1-16,4-1 0,-1 1 16,4 0-1,1-1-15,5-3 0,3 2 16,0-2-16,4 1 16,1 1-16,4-1 15,0 0-15,3-1 16,1-3-16,4-2 15,-3 1-15,6-1 16,-2 2-16,14 22 16,-8-10-16,2 0 15,0 0-15,0 0 16,1 0-16,3 3 16,3 1-16,3 0 15,4 0-15,4-2 16,3 1-16,4-3 15,21-15-15,-4 7 16,3 2-16,4 4 16,-3 3-16,0 3 15,7 5-15,-1 2 0,2 1 16,1 1-16,4-1 16,3-3-16,2 1 15,-1 0-15,5-2 16,3 0-16,2-1 15,1 2-15,1 1 16,1 0-16,5 1 16,-3-1-16,3 2 15,3-1-15,0-1 16,3-1-16,3 0 16,2 1-16,1 0 15,1 1-15,1-1 16,0 1-16,2-2 15,3 1-15,2-1 16,-1 2-16,0-2 16,0 0-16,2-1 15,1 1-15,1 1 0,-1 0 16,4 1-16,-1 0 16,0-1-16,-3 1 15,1 1-15,-1 1 16,4 0-16,1 1 15,2 2-15,-5 1 16,0-2-16,-1 0 16,4-1-16,-1 1 15,-1 1-15,-3 2 16,0 0-16,0 1 16,-1 2-16,-4 1 15,-2 1-15,0 0 16,-5 2-16,0-1 15,-2 3-15,0-1 16,1 2-16,-2-3 16,-5 2-16,-4-2 15,-3 2-15,-2 1 0,-4 1 16,0 2-16,-7 0 16,-2 2-16,-4 0 15,-3-1-15,-1 2 16,-7 0-16,0-4 15,-6 1-15,-5 2 16,-1 2-16,-20-14 16,6 7-16,0 3 15,0 2-15,-3 2 16,-2 1-16,-6 2 16,-2 4-16,-2-2 15,-2 2-15,-3 0 16,2-1-16,-1 1 15,0-2-15,-1-2 16,0-1-16,-2-3 16,2-2-16,0-10 15,-7 9-15,5-10 16,-8 9-16,-4-2 0,1-2 16,1-1-16,0 1 15,2-1-15,6-6 16,-10 5-16,12-3 15,-14 1-15,16-4 16,-15 2-16,14-2 16,-13 0-1,15 0-15,-12-3 0,11 2 16,-9-6-16,9 3 16,-5-1-16,11 5 15</inkml:trace>
  <inkml:trace contextRef="#ctx0" brushRef="#br0" timeOffset="181972.7715">8431 8353 0,'0'0'15,"-61"9"-15,31-5 16,-11 3-16,4 1 15,2 1-15,0 0 16,-7 0-16,-3 1 16,1 2-16,-3 1 15,-3 0-15,-1 3 0,-4 0 16,-2 0-16,-2 1 16,4-2-16,-6 1 15,2-1-15,-4-2 16,3-1-16,-6-1 15,-1 0-15,0 0 16,-4 2-16,-1-2 16,-5 2-16,0 0 15,-8 1-15,4-1 16,-5-3-16,6 1 16,-5-1-16,1 1 15,-4-1-15,5 0 16,-4 0-16,4-4 15,-5 1-15,6-4 16,-2 0-16,5-2 0,2-1 16,5 0-16,-3-1 15,1-1-15,2 0 16,-2-1-16,3-3 16,0 3-16,2 2 15,5 2-15,-1 0 16,3 2-16,1-3 15,5-1-15,1-5 16,4 0-16,2 0 16,1-3-16,2 1 15,4 0-15,4-1 16,1 1-16,2-2 16,3 1-16,8-1 15,18 7-15,-7-5 16,0-2-16,0-2 15,4-4-15,0-1 16,5-1-16,3-1 16,4-1-1,4-1-15,4 1 0,24-16 16,-3 11-16,4 2 0,3 3 16,6 3-1,0 1-15,7-1 16,3-3-16,7 2 0,1-2 15,9 0-15,1 0 16,4 2-16,-3 0 16,5 1-16,1 2 15,4 4-15,-1-2 16,6 1-16,-1 2 16,6-1-16,3 1 15,3-3-15,4 0 16,-3-1-16,2-2 15,1 1-15,1 1 16,4 4-16,-2 4 16,-3 1-16,4 5 15,-12 2-15,2 2 16,-9 1-16,5 2 0,-12 4 16,-1-1-16,-4 4 15,-8 0-15,-3 3 16,-4-1-16,0 0 15,-7-2-15,-6 0 16,1 1-16,-2-1 16,-6 1-16,-10 0 15,-1-2-15,-22-10 16,7 5-16,3 0 16,0 2-16,1 0 15,-1 1-15,-6 1 16,-4 0-16,-6 1 15,-6-2-15,-4 3 16,-4-1-16,-2 2 16,0-2-16,0 0 15,-1-1-15,2-3 16,8-7-16,-9 4 0,11-8 16,3-4-16,6-23 15,-7 16-15,0 13 16</inkml:trace>
  <inkml:trace contextRef="#ctx0" brushRef="#br0" timeOffset="188477.2149">21361 14307 0,'0'0'0,"0"0"16,0 0-16,0 0 15,0 0-15,0 0 16,0 0-16,0 0 16,102 1-16,-80 1 15,2-1-15,0 1 16,24 3 0,-24-1-16,-2 1 15,0 1-15,-3 1 16,-19-7-16,0 0 0</inkml:trace>
  <inkml:trace contextRef="#ctx0" brushRef="#br0" timeOffset="188697.4011">21425 14629 0,'0'0'16,"0"0"-16,0 0 16,0 0-16,0 0 15,0 0-15,0 0 16,98-35-16,-41 17 16,-28 8-16,-29 10 15</inkml:trace>
  <inkml:trace contextRef="#ctx0" brushRef="#br0" timeOffset="190489.9234">22501 13787 0,'0'0'0,"0"0"16,0 0-16,0 0 15,0 0-15,0 0 16,49 37-16,-11-3 16,-8-4-16,1 2 15,-2 1-15,0 0 16,0 2-16,-2 0 15,-2 0-15,-3-2 16,-1-1-16,-2-3 16,-5-2-16,-10-21 15,3 10-15,-2 1 16,-2 5-16,-7 22 16,-7-5-1,-13-2-15,-3-4 16,-8-7-16,4-10 15,-1-7-15,3-6 16,0-7-16,0-6 16,2-9-16,3-8 15,6-8-15,6-6 16,6-9-16,5-4 16,10-5-16,7 1 15,9 1-15,4 4 16,3 8-16,-16 22 15,-16 23-15</inkml:trace>
  <inkml:trace contextRef="#ctx0" brushRef="#br0" timeOffset="190856.8573">23469 14228 0,'0'0'0,"0"0"15,0 0 1,0 0-16,0 0 15,0 0-15,0 0 16,0 0-16,0 0 16,-51 41-16,48-47 15,-6-1-15,4-5 16,4-3-16,6-2 16,3 2-16,4 2 15,3 2-15,3 3 0,-9 5 16,-9 3-16</inkml:trace>
  <inkml:trace contextRef="#ctx0" brushRef="#br0" timeOffset="191173.0677">23894 14280 0,'0'0'0,"0"0"15,0 0-15,0 0 0,0 0 16,0 0-16,0 0 16,-71-38-16,62 25 15,4-2-15,3-1 16,2 3-16,2 9 15,2-8-15,0 10 16,6-6-16,-3 11 16,7-2-16,20 21 15,-7 2-15,-11-11 16,-16-13-16</inkml:trace>
  <inkml:trace contextRef="#ctx0" brushRef="#br0" timeOffset="191509.3456">24709 13966 0,'0'0'16,"0"0"-1,0 0-15,-34 62 16,10-16-16,1 10 16,-5 6-16,5 1 15,-1 0-15,6-4 16,3-9-16,7-8 15,7-14-15,-1-24 16,2-1-16,0-3 0</inkml:trace>
  <inkml:trace contextRef="#ctx0" brushRef="#br0" timeOffset="191776.7124">24517 14025 0,'0'0'0,"0"0"16,0 0-16,0 0 16,63 42-1,-26-13-15,4 7 16,3 5-16,2 6 15,-2 4-15,4 4 16,1-2-16,6-6 16,-29-22-16,-26-25 15</inkml:trace>
  <inkml:trace contextRef="#ctx0" brushRef="#br0" timeOffset="193212.4638">23030 6194 0,'0'0'0,"0"0"16,0 0-16,0 0 16,136-11-16,-89 6 15,3 0-15,3 2 0,3-1 16,3-1-16,3-3 15,3-1-15,4 0 16,3 4-16,1 1 16,3 5-16,5 3 15,4 5-15,4 2 16,4 6 0,22 4-16,-59-10 15,-56-11-15</inkml:trace>
  <inkml:trace contextRef="#ctx0" brushRef="#br0" timeOffset="194633.7663">25738 14052 0,'0'0'15,"0"0"1,0 0-16,0 0 16,0 0-1,0 0-15,-56 44 16,37-34 0,17-13-16,2 0 15,-7 0-15,6-6 16,6-2-16,3-1 15,5-2-15,2 0 16,-7 7-16,-8 7 0</inkml:trace>
  <inkml:trace contextRef="#ctx0" brushRef="#br0" timeOffset="194917.0433">26071 13690 0,'0'0'0,"-21"70"15,11-33-15,-5 14 16,0 5-16,0 11 16,0 5-16,-2 6 15,-5 5-15,0 2 16,-5-1-16,0-4 15,2-6-15,4-4 0,5-9 16,4-9-16,6-10 16,4-12-16,2-16 15,0-14-15</inkml:trace>
  <inkml:trace contextRef="#ctx0" brushRef="#br0" timeOffset="195245.9372">26425 14170 0,'0'0'0,"0"0"15,0 0-15,0 0 16,0 0-16,0 0 0,0 0 16,0 0-16,0 0 15,0 0-15,0 0 16,0 0-16,0 0 16,-35-22-16,45 8 15,2 1-15,1 2 16,-3 11-16,12-4 15,-11 2-15,-11 2 0</inkml:trace>
  <inkml:trace contextRef="#ctx0" brushRef="#br0" timeOffset="195720.5625">26794 14621 0,'0'0'16,"0"0"-16,41-66 16,-22 32-16,5-17 15,-2-9-15,2-6 16,-1-5-16,1 3 15,0-9 1,-1 4-16,1 2 16,-5 12-16,-3 10 15,-2 8-15,-4 4 16,-7 30-16,3-12 16,2 2-16,-1 2 15,1 4-15,-5 11 16,-1 5-16,5-2 15,-1 9-15,-2 37 0,1-5 16,0 5-16,1 3 16,4 4-16,-2-3 15,4 4-15,4 1 16,4 2-16,6 1 16,2-4-16,1-6 15,-14-25-15,-15-26 16</inkml:trace>
  <inkml:trace contextRef="#ctx0" brushRef="#br0" timeOffset="196128.9572">27919 14041 0,'0'0'0,"0"0"16,0 0-1,0 0-15,0 0 0,136-11 16,-122 9 0,11 2-16,-2 2 15,0 1-15,-3 2 0,-1 2 16,-4 4-16,-2 0 15,-5 3-15,-4-8 16,-4-6-16</inkml:trace>
  <inkml:trace contextRef="#ctx0" brushRef="#br0" timeOffset="196360.9538">27932 14280 0,'0'0'16,"0"0"-16,0 0 15,0 0-15,0 0 16,0 0-16,0 0 16,81 26-16,-33-21 0,8-3 15,5-4-15,1-2 16,-31 1-16,-31 3 15</inkml:trace>
  <inkml:trace contextRef="#ctx0" brushRef="#br0" timeOffset="198214.854">29165 13359 0,'0'0'0,"0"0"0,0 0 15,0 0-15,-65 47 16,31-6-16,8-4 16,4 3-16,6 1 15,0 2-15,6-4 16,7-3-16,8-8 15,-4-23-15,6 10 16,7-4-16,2-2 16,6-3-16,25-1 15,-9-7-15,-2-2 16,-3-3-16,-26 8 16,11-4-16,-2 0 15,0 2-15,-16 1 0,0 0 16,5 0-16,8 0 15,-14 0-15,-1 0 16,-3 0-16,-3 0 16,0-1-16,-9 0 15,-6-2-15,-25-10 16,11 0-16,3-5 16,2 0-16,3-2 15,3 3-15,-3 1 16,23 12-16,-11-5 15,-2 0-15,0-1 16,1 2-16,12 4 16,-12-4-16,18 8 15,-3-1-15,3 1 16,2 2-16,1 2 16,3 2-16,-5 2 15,23 26-15,0-2 16,3 8-16,-1 1 15,1 2-15,-2 3 16,-3 6-16,2 1 16,-2 1-16,-3 1 0,1 2 15,2 0-15,-3-5 16,2-7-16,-1-13 16,3-13-16,-11-11 15,-12-8 1</inkml:trace>
  <inkml:trace contextRef="#ctx0" brushRef="#br0" timeOffset="198544.765">29790 13865 0,'0'0'0,"0"0"16,0 0-16,0 0 16,0 0-16,0 0 15,0 0-15,0 0 16,0 0 0,0 0-16,-65-28 0,59 12 15,2-1-15,2-1 16,3 2-16,4 2 15,0 0-15,1 11 16,7-5-16,-5 11 16,22 16-16,-7 4 15,-10-11-15,-13-12 16</inkml:trace>
  <inkml:trace contextRef="#ctx0" brushRef="#br0" timeOffset="201036.3957">30823 13761 0,'-4'74'0,"6"-38"0,4-7 16,0 15 0,0 0-16,1 3 15,-1 1-15,-3-3 0,-4-2 16,-1-5-16,-1-4 15,0-1-15,2-24 16,-3 10-16,1-3 16,2-8-1</inkml:trace>
  <inkml:trace contextRef="#ctx0" brushRef="#br0" timeOffset="201401.6286">30861 13745 0,'0'0'0,"0"0"0,0 0 16,0 0-16,7-84 16,2 61-16,1 0 15,4 4 1,4 2-16,4 4 0,-1 2 15,3 6-15,1 2 16,0 4-16,-3 3 16,-1-1-16,-14 2 15,13 3-15,-7 3 16,-3 2-16,-5 3 16,-9 28-16,-9 0 15,-8 2-15,-6-2 16,-5-4-16,-1-8 15,0-6-15,4-11 16,6-8-16,30-9 16,-7 2-16,0 0 0</inkml:trace>
  <inkml:trace contextRef="#ctx0" brushRef="#br0" timeOffset="201964.4775">31711 13787 0,'0'0'0,"0"0"16,0 0-16,0 0 0,-33-49 15,19 42-15,6 8 16,-13 4-16,-13 24 16,9 1-1,8 4-15,6 5 0,5 0 16,5-2-16,3-7 15,0-26-15,2 11 16,3-5-16,-1-8 16,7 4-16,3-9 15,0-3-15,3-8 16,-2-4-16,0-2 16,-3-4-16,2 1 15,-3 0-15,-1 3 16,-3 2-16,0 2 15,-4 14-15,6-7 16,-6 11-16,0 2 16,28 15-16,-4 6 15,3 5-15,1-2 16,3-3-16,1-10 16,2-9-16,0-13 0,-19 4 15,-20 3 1</inkml:trace>
  <inkml:trace contextRef="#ctx0" brushRef="#br0" timeOffset="211434.5106">6425 6330 0,'0'0'16,"0"0"-16,0 0 15,0 0-15,0 0 16,0 0 0,73 23-16,-24-12 15,-11-4-15,1-1 0,51 5 16,-42-5-1,1-3-15,5-1 16,3-1-16,3-2 16,1-2-16,3-3 15,-3 2-15,2-1 16,1 1-16,1-1 16,4 0-16,-1 2 15,3 0-15,-3 1 16,5 0-16,0-1 15,1 1-15,2-2 16,-1 1-16,0 2 16,1 1-16,-3 0 15,5 0-15,-5 2 16,1 1-16,-1 0 16,-2 0-16,3 2 15,-6-2-15,4 1 16,-8 0-16,4-1 15,-4 1-15,4-1 0,-2 1 16,3-3-16,0-1 16,4 0-16,0-1 15,3-3-15,5 0 16,-40 1-16,-41 3 16</inkml:trace>
  <inkml:trace contextRef="#ctx0" brushRef="#br0" timeOffset="213862.7003">31133 13524 0,'0'0'16,"0"0"-16,-44 75 16,32-20-16,2 13 15,4 12-15,1 7 16,4 3-16,0 0 16,2-5-16,-2-7 15,-3-13 1,-3-12-16,0-14 0,-2-11 15,7-24-15,-3 3 16,1-7-16,-10-26 16,-1-12-16,2-13 15,2-6-15,6-3 16,3-5-16,4-1 0,3 1 16,5 5-16,3 4 15,4 2-15,1 4 16,4 7-16,5 7 15,-1 9-15,3 7 16,0 7-16,1 5 16,-24 8-16,34 5 15,-12 11-15,1 6 16,-2 5-16,2 2 16,-1-2-16,2-4 15,-2-7-15,1-5 16,-1-5-16,2-3 15,1-3-15,0-3 16,1-3-16,-2-5 16,1 0-16,-1-4 15,-1-2-15,-2-4 16,-3-8-16,-3-10 0,-3-13 16,-1-10-16,-5-14 15,0-14-15,0-16 16,-6 53-16,-6 53 15</inkml:trace>
  <inkml:trace contextRef="#ctx0" brushRef="#br0" timeOffset="215525.6111">30038 11651 0,'0'0'16,"0"0"-16,0 0 16,0 0-16,0 0 15,0 0 1,0 0-16,127-15 16,-81 17-16,6 1 15,3 2-15,2 2 16,1 1-16,0 2 15,-3-1-15,-3 4 16,-4 3-16,-3 0 16,-8 3-16,-5-3 15,-7 4-15,-19-16 0,7 11 16,0 3-16,-1 1 16,0 3-16,1 0 15,-1-2-15,2-4 16,2-6-16,4-4 15,26-12-15,-5-2 16,1-2-16,2 2 16,1 3-16,-1 4 15,-1 4-15,-1 4 16,1 8-16,-3 8 16,-2 6-16,-7 5 15,-2 4-15,-3 6 16,-4 5-16,-3 1 15,-5 1-15,-3-4 16,-6-3-16,-3-1 16,-2-4-16,-4-3 15,-2-3-15,4-26 16,-4 13-16,-5 2 16,-1-1-16,-3 0 15,-1 2-15,-4-2 0,-20 14 16,9-10-1,0-2-15,1-2 0,-1-4 16,1-5-16,-3-2 16,-1-3-16,-3-3 15,-1 1-15,-1-2 16,-3 0-16,-3-2 16,-2 1-16,-1 0 15,2 0-15,-1 2 16,2 2-16,1 2 15,1 3-15,-1 4 16,-1 5-16,1 3 16,-2 3-16,3-1 15,-2-1-15,2-3 16,-3-2-16,0-1 16,-3 2-16,-2-2 15,-4 0-15,-4 1 16,0 5-16,-3 2 15,-1 2-15,-2-1 16,2-3-16,3-5 16,29-10-16,31-9 0</inkml:trace>
  <inkml:trace contextRef="#ctx0" brushRef="#br0" timeOffset="218630.1815">13072 9031 0,'-67'-32'0,"61"12"0,15-1 16,12-11-1,17-6-15,9-2 0,9 0 16,4 2-16,6 5 16,5 6-16,-2 8 15,64 9 1,-73 20-16,-11 10 15,-9 13-15,-10 7 16,-10 9-16,-7 6 16,-6 2-16,-4-2 15,-5-2-15,0-5 16,1-7-16,1-9 16,2-23-16,3 6 15,24 6-15,4-14 16,-1-4-16,2-1 15,0 1-15,-1 0 16,-2 4-16,-4 4 0,-24-6 16,15 29-16,-17 7 15,-9 9-15,-17 13 16,-12 6-16,-18 3 16,-4 0-16,-13-1 15,0-4-15,-4 0 16,4-5-16,3-9 15,3-12-15,8-11 16,1-10-16,5-7 16,-1-8-16,5-2 15,2-6-15,-2-2 16,2-2-16,1 1 16,2 3-16,-6 6 15,1 4-15,-3 7 16,-2 3-16,-6 7 15,-6 7-15,-1 6 16,-9 3-16,-5 2 0,-6-2 16,-4-2-16,1-3 15,-7-8-15,8-8 16,-2-11-16,9-11 16,-3-10-16,9-15 15,2-13-15,14-13 16,5-6-16,5-6 15,5 0-15,3 0 16,5 6-16,-1 9 16,-1 5-16,1 9 15,0 7-15,1 8 16,-1 6-16,-6 5 16,1 3-16,3 1 15,7-2-15,4 1 16,21 3-16,-17-25 15,20-13-15,14-17 16,8-11-16,10-8 0,13 0 16,12 4-1,6 6-15,1 10 0,3 11 16,-1 12-16,-2 10 16,1 6-16,-4 7 15,-2 5-15,2 4 16,4 2-16,3-2 15,2-4 1,4-3-16,4-6 0,4-5 16,4-3-16,5-4 15,4 0-15,1 2 16,2 5-16,-2 6 16,3 10-16,-4 12 15,3 15-15,-9 19 16,4 17-16,0 13 15,6 1-15,-49-34 0,-46-37 16</inkml:trace>
  <inkml:trace contextRef="#ctx0" brushRef="#br0" timeOffset="225125.3503">31097 13535 0,'0'0'0,"0"0"0,0 0 16,0 0-1,0 0-15,-86 12 16,82-7-16,-10 6 16,4 5-16,2 39 15,3 5-15,3 9 16,-1 11-16,4 6 15,1 4-15,1-5 16,-2-8-16,2-8 16,1-11-16,3-10 15,0-10-15,2-8 16,-8-24-16,3 6 16,1-1-16,-1-11 15,4 1-15,12-26 0,-6-12 16,-4-17-16,-5-10 15,-1-9-15,-1-6 16,3-3-16,4 3 16,-1 4-16,2 4 15,0 3-15,1 8 16,1 9-16,-1 9 16,1 8-16,-11 28 15,7-9-15,-1 2 16,0 4-16,-3 7 15,8-3-15,-7 7 16,11 0-16,0 5 16,-1 4-16,1 3 15,2 3-15,17 21 16,-8-2-16,0 3 16,0 1-16,0 0 15,-2-1-15,3 2 16,-1 2-16,0-2 0,-2-2 15,-2-10-15,-2-8 16,-16-18-16,8 2 16,1-5-16,15-24 15,-8-10-15,0-14 16,-2-8-16,-4-6 16,2-4-16,-1-5 15,1-3-15,3 0 16,0 2-16,4 0 15,-1 1-15,3 3 16,-1 8-16,-1 7 16,0 9-16,-1 5 15,-5 7-15,-6 8 16,-9 19 0,2-6-16,0 3 15,-6 6-15,1 3 16,-2 3-16,-3 2 0,-1 3 15,-3 7-15,-16 30 16,7-4-16,1 8 16,1 10-16,-1 2 15,0 0-15,-2-1 16,5 2-16,1 2 16,1 1-16,0-5 15,-4-6-15,3-4 16,0-3-16,5-2 15,1-5-15,2-7 16,4-30-16,-1 11 16,2-5-16,0-11 15,9-20-15,0-16 16,3-16-16,2-11 16,0-8-16,-1-7 15,1 2-15,1 4 16,-2 6-16,-4 4 15,-2 7-15,-1 8 0,-2 15 16,-5 28-16,1-8 16,-1 2-1,-2 10-15,0-2 0,-3 7 16,-3 2-16,-12 35 16,2 7-16,2 13 15,3 4-15,0 5 16,-2 0-16,4 0 15,0-4-15,3-3 16,3 1-16,0-2 16,0-3-16,-1-10 15,1-9-15,4-33 16,-2 12-16,0-7 16,2-6-16,-1-3 15,-1-1-15,-1-4 16,-6 4-16,-1-5 15,-4-8-15,-16-28 16,5 1-16,1-2 0,-3 0 16,2 2-16,1 3 15,1 1-15,-3 4 16,-1-1-16,1 2 16,-2 1-16,1 5 15,-1 3-15,1 4 16,1 1-16,21 11 15,-11-3-15,-2-2 16,0-1-16,1 2 16,-2-2-16,3 1 15,9 5-15,-9-4 16,17 8-16,-5-3 16,-8-2-16,13 5 15,0 0-15,-3-2 16,1 2-16,4 0 15,2 0-15,3 2 16,3 2-16,24-1 0,-3 2 16,5 2-1,2-1-15,-2 2 0,-1 3 16,-1 1 0,1 7-16,0 3 0,0 3 15,-2 3-15,-3 1 16,0-2-16,-1-2 15,-1-3-15,-3-3 16,-20-14-16,11 5 16,0 0-16,-2-1 15,3 0-15,-11-7 16,11 5-16,-13-6 16,-1-1-16,10 3 15,-13-3-15,-1 0 16,-2-1-16,-3-1 15,2 0-15,-6-1 16,-10-3-16,-27-8 16,9 1-16,-2 1 15,3-4-15,-3-1 16,4-1-16,-3-7 16,3 0-16,-1-3 0,1 1 15,0 1-15,1 5 16,2 2-16,1 3 15,2 1-15,3 4 16,21 9-16,-10-3 16,1-1-16,8 4 15,0 0-15,2-1 16,-5-3-16,11 5 16,3-1-16,3 2 15,1-5-15,7 2 16,29 9-16,-5 0 15,0 4-15,1 5 16,1 1-16,-3 4 16,0 4-16,0 3 15,1 1-15,-2 1 16,-3-1-16,0-1 16,-1-5-16,-5-4 15,-2-1-15,-3-5 16,-17-9-16,7 4 0,0 1 15,-8-5-15,1 0 16,-2 0-16,5 3 16,-9-6-16,-3 0 15,-3-3-15,-2 0 16,-3 0-16,-31-12 16,6 1-16,-4-1 15,4-5-15,-4-2 16,3-5-16,-1-3 15,2-2-15,-1 1 16,4 1-16,1 3 16,2 2-16,0 0 15,3 3-15,0 3 16,19 16-16,-8-6 16,-1 2-16,0 2 15,-1 4-15,10 4 16,-14 2-16,2 5 15,-9 29-15,11-2 0,3 3 16,0 4-16,4 2 16,-2 5-16,2 5 15,3 5-15,0-1 16,3-2-16,0 2 16,1-1-16,2-6 15,-1-10-15,2-8 16,2-26-16,1 8 15,2-3-15,0-3 16,-1-7-16,7 2 16,-7-9-16,8-1 15,10-29-15,-3-7 16,-1-12-16,-4-7 16,3-4-16,-4 1 15,0 0-15,-3 0 16,-1 2-16,0 6 0,-1 7 15,-2 5-15,2 9 16,-6 26-16,3-11 16,0 1-16,-2 10 15,2-6-15,2 0 16,1 3-16,-2 7 16,5-4-16,0 10 15,8-3-15,3 5 16,0 4-16,2 4 15,0-1-15,1 3 16,18 12-16,-10-5 16,1 1-16,-3 2 15,1 3-15,-2 4 16,0-1-16,-2 2 16,-1 1-16,0 0 15,0 0-15,-2-3 16,-3-7-16,-16-21 0,9 6 15,-2-3-15,-5-10 16,8-3-16,-1-7 16,8-31-16,-8 5 15,-3 0-15,-2-4 16,-1-1-16,0-8 16,-3-8-16,1-9 15,1-5-15,8-11 16,3-5-16,8-2 15,-12 45-15,-14 48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1:50:41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3303 10861 0,'0'0'16,"0"0"0,0 0-16,0 0 15,0 0-15,0 0 16,0 0 0,0 0-16,0 0 15,0 0-15,0 0 16,110-13-16,-101 12 15,17 0-15,-21 1 16,18 0-16,-14 2 16,16-2-16,-16 2 15,19-2-15,-3 1 16,1-1-16,-2 2 0,0-2 16,2 0-16,0 0 15,0 1-15,0 1 16,19 3-16,-9 0 15,3 0-15,-10 1 16,-3-2-16,1 3 16,4-4-16,1 2 15,-3-2-15,1 2 16,0-1-16,4-1 16,-1 0-16,1-2 15,1 1-15,3 2 16,-1 0-16,-3 1 15,3-2-15,2 2 16,0-1-16,-1 0 16,4 1-16,-2-2 15,4 0-15,-2-3 16,0 3-16,0-1 0,-1 0 16,2-2-16,1 4 15,0 0-15,-1-1 16,2 1-16,0 1 15,0-3-15,1 2 16,1 0-16,1-1 16,-1 1-16,-1-2 15,3 1-15,-2-2 16,2 0-16,1 1 16,-1-2-16,-2 2 15,0-2-15,2 0 16,-6 0-16,6 0 15,-1-3-15,-1 2 16,-6 0-16,5 2 16,-1-1-16,3-1 15,-8 2-15,5 0 16,0 2-16,-3-1 16,-2 0-16,4-1 0,3 1 15,-2-2-15,-6 2 16,7-2-16,5 0 15,-6 0-15,4 0 16,-1 0-16,2 2 16,-3 0-16,2-2 15,-1 0-15,-1-2 16,-4 2-16,4 0 16,-1 1-16,-1 0 15,-3 1-15,4-1 16,1 1-16,-5-2 15,0 0-15,3 1 16,1-1-16,-1 0 16,-5 0-16,4 1 15,2-2-15,-4 0 0,-3 1 16,2 0 0,4-3-16,0 3 0,-7 0 15,-6 0-15,7 0 16,-2 1-16,4 1 15,-10-2-15,-6 0 16,-30 0-16,15 0 16,14 0-16,-14 0 15,16 0-15,-2-3 16,-3 3-16,-13 0 16,12 0-16,-15 0 15,11 1-15,-16-1 16,3 0-16,-3 0 15,2 0-15,-2 0 16,0 0-16,2 2 16,-1-2-16,13 1 15,-14 0-15,0 1 16,0 1-16,0-2 16,7 2-16,-7-3 0</inkml:trace>
  <inkml:trace contextRef="#ctx0" brushRef="#br0" timeOffset="961.3084">8118 10957 0,'0'0'0,"0"0"0,0 0 16,0 0 0,0 0-16,0 0 0,0 0 15,0 0-15,0 0 16,0 0-16,0 0 15,0 0-15,0 0 16,0 0-16,0 0 16,0 0-16,0 0 15,0 0-15,-14 53 16,11-57-16,-6-3 16,6 2-16,-6-8 15,3-1-15,4-1 16,2 1-16,2 1 15,1 8-15,3-8 16,0 10-16,4-6 16,-5 10-16,9-5 15,-8 9-15,12-1 0,0 8 16,0 1-16,-3 5 16,1 0-16,-7-1 15,-4 0-15,-6-3 16,-4-10-16,-6 5 15,4-9-15,-10 4 16,-1-7-16,1-2 16,1-5-16,4-3 15,1 0-15,2-3 16,3 0-16,2-2 16,0 2-16,2-1 15,4 1-15,0 3 16,1 8-16,5-6 15,-3 11-15,6-5 16,-5 8-16,5 0 16,-2 6-16,-1 5 15,-5 3-15,-4 0 0,0 1 16,-3-4-16,0 0 16,3-11-16,-5 7 15,4-9-15,0-1 16,-1-3-16,1 1 15,-7 1-15,4-4 16,-5-4-16,-1-3 16,0-2-16,2-2 15,2 1-15,1-1 16,4 2-16,4 1 16,2 2-16,1 8 15,5-4-15,-6 8 16,11-1-16,-6 6 15,1 5-15,-3 3 16,-5 0-16,-3-4 16,1-10-16,0 0 15</inkml:trace>
  <inkml:trace contextRef="#ctx0" brushRef="#br0" timeOffset="2119.062">3585 10745 0,'0'0'16,"0"0"0,0 0-16,0 0 0,0 0 15,0 0-15,0 0 16,0 0-16,0 0 15,0 0-15,0 0 16,0 0-16,-16 64 16,10-62-16,-5 5 0,5-7 15,3 0-15,-9 2 16,11-5-16,-2 0 16,-11-2-16,14 1 15,-9-6-15,9 6 16,-3-7-16,6 7 15,0-8-15,1 8 16,8-6-16,-2 8 16,9-3-16,4 4 15,-3 4-15,-2 7 16,-4 2-16,-5 4 16,-4 1-16,-3 1 15,-5-1-15,-1-2 16,-4-3-16,4-8 15,-7 8-15,2-11 16,-8 5-16,8-7 0,-10 1 16,12-2-16,-15-2 15,20-2-15,-13-3 16,12 5-16,-8-7 16,10 7-16,-6-8 15,9 8-15,-2-6 16,5 9-16,-1-1 15,7-4-15,-1 7 16,9-1-16,1 5 16,-1 2-16,-2 2 15,-14-4-15,7 7 16,-10-9-16,5 6 16,-5-9-16</inkml:trace>
  <inkml:trace contextRef="#ctx0" brushRef="#br0" timeOffset="3230.2457">4095 11247 0,'0'0'0,"0"0"15,0 0-15,0 0 16,0 0-16,0 0 16,11 98-16,-14-50 15,-6 5-15,-3 0 16,-6-2-16,-2-7 15,2-5-15,4-9 16,11-25-16,-3 9 16,4-9-16,0 0 0,2-2 15,-3 3 1,4-7-16,1-5 0,-2-3 16,7-31-16,5-6 15,2-3-15,1-6 16,2 2-16,1 4 15,-3 7-15,1 4 16,-2 7-16,0 5 16,-9 20-16,4-10 15,3 1-15,-1 2 16,3 0-16,2 3 16,-8 8-16,12-1 15,-15 6-15,13 3 16,-2 8-16,-4 7 15,-5 31-15,-3-10 16,-3 1-16,-2 3 16,-3-1-16,-1-3 15,4-1-15,4-3 16,0-2-16,-2-3 0,2-1 16,-2-24-16,-1 13 15,2 0-15,-1 1 16,1-3-16,1 0 15,-2-5-15,-1-12 16,2 7-16,-2-11 16,-2-2-16,-1-8 15,-10-32-15,8 24 16,5 20-16</inkml:trace>
  <inkml:trace contextRef="#ctx0" brushRef="#br0" timeOffset="3469.1295">4007 11424 0,'0'0'0,"0"0"16,0 0-16,0 0 0,0 0 16,0 0-16,0 0 15,0 0-15,140 7 16,-87-3-16,2 0 15,0 4-15,2 0 16,-2 0-16,-5-2 16,-6-7-16,-22 2 15,-22-1-15</inkml:trace>
  <inkml:trace contextRef="#ctx0" brushRef="#br0" timeOffset="4151.446">7056 11155 0,'0'0'16,"0"0"-16,0 0 15,3 103-15,-3-58 16,-1 3-16,-4 2 0,-2-5 16,0-1-16,-3-6 15,2-1-15,0-4 16,6-26-16,-4 11 16,1-1-16,-1-6 15,3-10-15,-1 5 16,4-6-16</inkml:trace>
  <inkml:trace contextRef="#ctx0" brushRef="#br0" timeOffset="4795.2501">6987 11125 0,'0'0'0,"0"0"16,0 0-16,0 0 16,0 0-16,0 0 15,0 0-15,0 0 16,100 15-16,-74 6 16,-2 4-16,0 0 15,-1 0-15,2 0 16,-3 0-16,-7 0 15,-12-20-15,4 10 16,-4 2-16,-3-1 16,-2 0-16,-3-1 15,-2-10-15,-5 8 16,-6-6-16,-2-3 16,-2-4-16,1-2 15,-2-1-15,4-3 16,13 2-16,-6-1 0,12 5 15,-4-3-15,3 0 16,-10-5-16,11 6 16,5 4-16,-1-1 15,21 7-15,2 4 16,7 10-16,-1 3 16,-4 1-16,2 2 15,-4 1-15,-2 1 16,-10-1-16,-3 0 15,-11-22-15,-1 13 16,-3 0-16,-4 2 16,-2-2-16,-24 11 15,2-15-15,-9-7 16,0-6-16,-5-9 16,-2-8-16,0-7 15,-1-6-15,3-7 16,6-7-16,19 21 0,20 20 15</inkml:trace>
  <inkml:trace contextRef="#ctx0" brushRef="#br0" timeOffset="6021.1941">13471 5330 0,'0'0'0,"0"0"15,0 0 1,0 0-16,9 66 15,-3-14-15,-3-6 16,-1 3-16,-1 0 16,-3 1-16,1-1 15,-2 4-15,1-2 16,0 1-16,2 1 0,-2-3 16,1-1-1,-1-3-15,1-2 0,2-2 16,0-2-16,0-3 15,-2-2-15,2-29 16,-1 16-16,-1-4 16,1-3-16,1-1 15,-1-11-15,-1 6 16,0-13-16,-4-3 16,-6-33-16,0 0 15,5 16-15,6 24 16</inkml:trace>
  <inkml:trace contextRef="#ctx0" brushRef="#br0" timeOffset="6495.1976">13363 5335 0,'0'0'0,"0"0"0,0 0 16,0 0-16,0 0 16,0 0-16,0 0 15,45-42-15,0 31 16,-5 10-16,6 5 16,0 3-16,2 5 15,-1 3-15,-5 4 16,0 0-16,-4 1 15,-2 2-15,-3 5 16,-5-2-16,-6 4 16,-8 0-16,-11-23 15,2 13-15,-4 1 16,-13 23-16,9-30 16,-24 28-16,2-15 15,-5-5-15,0-4 16,1-4-16,-1-4 0,0-2 15,-3 0-15,5-3 16,22-3-16,-11 3 16,-1-2-16,3-2 15,11-3-15,-9-2 16,13 5-16,0 0 16</inkml:trace>
  <inkml:trace contextRef="#ctx0" brushRef="#br0" timeOffset="7182.2164">14088 6707 0,'0'0'0,"0"0"15,0 0-15,-14-78 16,13 34-16,3-3 15,5-2-15,-1-2 16,2 3-16,-3-1 0,1 1 16,2 3-1,1 2-15,1 3 0,0 2 16,2 4 0,-3 3-16,4 3 0,-10 21 15,7-10-15,1 1 16,3 3-16,0-1 15,1 5-15,-8 8 16,10-4-16,-10 9 16,11-1-16,1 5 15,-2 8-15,11 24 16,-12-4-16,-5 3 16,-3-1-16,-2 2 15,-2-1-15,1 1 16,-1 1-16,0-1 15,-1 1-15,2-3 16,2-3-16,0-1 16,-8-27-16,5 12 15,-1 1-15,-1-2 16,-1-1-16,1-2 16,-2-15-16,0 0 15,0 4-15,0 5 0,0-13 16,-2 0-16,-1-8 15,1 5-15,2 7 16</inkml:trace>
  <inkml:trace contextRef="#ctx0" brushRef="#br0" timeOffset="7414.2888">14119 6330 0,'0'0'16,"0"0"-16,0 0 16,0 0-16,0 0 15,128 12-15,-83-12 16,1 0-16,1 0 0,1-3 16,-2 0-16,-5-2 15,-5-1-15,-19 2 16,-17 4-16</inkml:trace>
  <inkml:trace contextRef="#ctx0" brushRef="#br0" timeOffset="7744.9948">15048 5847 0,'0'0'0,"0"0"15,0 0-15,0 0 16,0 0-16,100-6 15,-48 7-15,6 0 16,5 2-16,1-1 16,-5 0-16,-4 1 15,-9-1-15,-15 0 16,-26-2-16,-1 0 16,-4 0-16</inkml:trace>
  <inkml:trace contextRef="#ctx0" brushRef="#br0" timeOffset="7970.7819">15185 6074 0,'0'0'0,"0"0"16,0 0-16,0 0 0,133 3 15,-66-7-15,9 1 16,5-1-16,73-15 16,-115 14-1,-39 5-15</inkml:trace>
  <inkml:trace contextRef="#ctx0" brushRef="#br0" timeOffset="8418.0258">16833 5359 0,'0'0'16,"0"0"-16,0 0 15,8 63-15,-9-24 16,1 8-16,1 6 0,1 8 16,0-1-1,-3 26 1,-1 5-16,1 10 15,2-21-15,1-6 16,-3-9 0,3 6-16,1-7 15,1-5-15,1-15 16,-4-11-16,0-25 16,-1 4-16,0-5 15,1-11-15,5-21 16,-4 14-16,-2 11 15</inkml:trace>
  <inkml:trace contextRef="#ctx0" brushRef="#br0" timeOffset="8806.7487">16737 5470 0,'0'0'0,"0"0"0,0 0 16,11-60-16,9 17 15,6 14 1,10 4-16,2 8 0,3 8 16,2 6-16,5 7 15,1 4-15,-3 5 16,-1 4-16,0 7 15,-2 7-15,-5 6 16,-7 0-16,-9 5 16,-5 3-16,-12-1 15,-10-5-15,-10 1 16,-8-1-16,-9-1 16,-15-3-1,-5 0-15,-14 6 16,6-2-16,9-8 15,24-15-15,27-16 16</inkml:trace>
  <inkml:trace contextRef="#ctx0" brushRef="#br0" timeOffset="9770.3995">17286 6608 0,'2'37'0,"-2"15"31,4-5 0,0 17-31,-1-3 31,-6-18-15,-5-30-16,-4-24 16,0-13-16,-1-7 15,0-2-15,1-5 16,2 2-16,1 2 15,1 2-15,4-1 16,4 25-16,-1-10 47,15-26-47,5 11 16,9 2-16,3 11 15,7 11 16,14 16-31,8 12 16,0 9 0,-9 2-1,-11 0 1,-6 10 0,-16-2-16,-14 0 31,-21-13-16,-19-6 1,-12-6 0,2-8-16,11-3 15,11-1-15,30-1 16,-12 0-16,6 0 16,-3 0-16,2 0 15,1 0-15,1 1 0,2 1 16,3 0-16,-5 3 15,33 10-15,-6 2 16,6 4 0,3-1-16,-2 0 15,-7 0-15,-7-5 16,-2 2-16,-13-13 16,17 24-1,-11 3-15,-7 1 16,-9-7-16,-6-4 15,7-17-15,-11 3 16,-3-3-16,-3-1 16,-2-3-16,-27-8 15,3-8 1,-4-8-16,-3-2 16,8 6-16,7 4 15,18 8-15,20 8 0</inkml:trace>
  <inkml:trace contextRef="#ctx0" brushRef="#br0" timeOffset="23382.26">3384 4804 0,'0'0'0,"0"0"15,0 0-15,0 0 16,0 0-16,0 0 16,0 0-16,0 0 15,0 0-15,0 0 16,6 80-1,-3-56-15,-3 3 16,3 3-16,-3-1 16,1 2-16,1 24 15,-1-11-15,-2-2 16,1-4-16,-2-2 16,1-28-16,1 13 15,-2 2-15,2 2 16,0 1-16,0 0 15,2 1-15,-2-2 16,0-2-16,1-2 0,-1-1 16,0-4-16,0-2 15,2-9-15,-2 6 16,0-10-16,0-1 16,0-3-16,1 0 15,3 1-15,-1-7 16,3-5-16,0-6 15,1-3-15,4-1 16,-2-1-16,1 0 16,2-1-16,-1 3 15,-2 1-15,1 1 16,-3 4-16,-1 1 16,-1 3-16,-5 9 15,3-7-15,-3 8 16,-2 2-16,4-7 15,-2 9-15,0 1 0,0 2 16,1 1-16,-2 4 16,1 6-16,-3 4 15,0 0-15,-2 5 16,1 0-16,-1 2 16,0 3-16,1 0 15,-1 1-15,1 0 16,1-1-16,-2-3 15,3-2-15,-1-3 16,-1-3-16,-1-4 16,5-14-16,0 0 15,-1 4-15,-2 6 16,3-10-16,0-3 16,-2-2-16,-2 2 15,1-8-15,-1-7 16,-2-5-16,-13-27 15,2 12-15,1 2 0,-4 2 16,-5 7-16,3 1 16,-2 6-16,21 15 15,-11-7-15,2 0 16,2-1-16,0-2 16,4 8-16,6 7 15</inkml:trace>
  <inkml:trace contextRef="#ctx0" brushRef="#br0" timeOffset="24174.0008">3070 3881 0,'0'0'0,"0"0"16,0 0-16,0 0 15,0 0-15,0 0 16,27 80-16,-19-38 16,-2 8-16,-2 3 15,-1 4-15,1-4 16,-1-3-16,3 1 16,-3-2-16,1-1 15,-1-2-15,1-5 16,1-4-16,-2-6 0,-2-26 15,1 10-15,0-3 16,0-8-16,-4 0 16,0-8-16,-3-6 15,-8-33-15,0-2 16,0-6-16,-2 0 16,0 3-16,0 6 15,1 3-15,2 3 16,1-3-16,3 1 15,4-1-15,4 2 16,3 1-16,6 3 16,2-2-16,4 2 15,5 1-15,1 4 16,6 7-16,2 9 16,4 9-16,-3 6 15,2 9-15,-4 6 0,-5 7 16,-6 4-16,-4 8 15,-4 3-15,-8 1 16,-2-2-16,-4-8 16,4-25-16,-2 12 15,-1-2-15,-2-3 16,3 2-16,-7-2 16,0 0-16,-4-1 15,-4 0-15,-24-1 16,30-10-16,4-3 15,-4 2-15,12 0 16</inkml:trace>
  <inkml:trace contextRef="#ctx0" brushRef="#br0" timeOffset="24471.1263">3514 4403 0,'0'0'0,"0"0"16,0 0-16,0 0 16,0 0-16,0 0 15,0 0-15,0 0 16,0 0-16,0 0 16,0 0-16,0 0 15,0 0-15,-39-17 16,28 6-16,5 0 15,9 6-15,-3-2 16,10 10-16,1 0 16,20 28-16,-20 1 15,-1-14-15,-10-18 0</inkml:trace>
  <inkml:trace contextRef="#ctx0" brushRef="#br0" timeOffset="25886.9248">12449 8306 0,'0'0'0,"0"0"16,-3 71-16,7-27 15,2 8-15,4 5 16,-4 5-16,-5-1 15,-1 2-15,-5-2 16,-1 2-16,-5-7 16,5-1-16,3-7 15,4-6-15,-3-11 0,1-26 16,1 7 0,-1-7-16,1-10 0,0 5 15,0 0-15</inkml:trace>
  <inkml:trace contextRef="#ctx0" brushRef="#br0" timeOffset="26254.2138">12485 8437 0,'0'0'16,"0"0"-16,0 0 15,-7-85-15,10 46 16,7 0-16,5 3 15,8 0-15,7 6 0,4 8 16,1 8 0,-3 11-16,2 8 0,5 10 15,0 3-15,-10 9 16,-7 2-16,4 5 16,-1 3-16,-3 4 15,-10 0-15,-7 2 16,-10-4-16,-6-2 15,-9-4-15,-3-5 16,-11-5-16,-3-2 16,-3-3-16,2-2 15,-7-5-15,1-1 16,3-4-16,10-6 16,16 0-16,15 0 0</inkml:trace>
  <inkml:trace contextRef="#ctx0" brushRef="#br0" timeOffset="26629.4272">12881 9303 0,'0'0'0,"0"0"15,0 0-15,0 0 16,-77-32-16,59 12 16,-2-25-16,14 33 15,-1-11-15,5 3 16,4 3-16,3 6 0,0 10 15,5-5-15,-3 8 16,11 2-16,-2 5 16,0 3-16,-4 4 15,-5-2-15,-2-3 16,-6-10-16,1-4 16,0 3-16,0 0 15</inkml:trace>
  <inkml:trace contextRef="#ctx0" brushRef="#br0" timeOffset="26901.667">13184 8986 0,'0'0'0,"99"22"0,-57-14 16,16 4-16,5 2 16,1 2-16,-2-2 15,-4 3-15,-7-4 16,-9-1-16,-10-6 16,-29-6-16,8-2 15,-9-3-15,2 1 16,-4 4-16</inkml:trace>
  <inkml:trace contextRef="#ctx0" brushRef="#br0" timeOffset="27150.6653">13560 8892 0,'0'0'16,"0"71"-16,0-28 16,-1 14-16,-6 8 15,-3 2-15,-8 0 16,2-7-16,3-11 16,10-14-16,1-17 15,2-18-15</inkml:trace>
  <inkml:trace contextRef="#ctx0" brushRef="#br0" timeOffset="27755.7705">14251 8895 0,'0'0'16,"29"48"-16,-2-26 15,12 1-15,8-5 16,8-8-16,2-7 16,3-6-16,0-7 15,4-7-15,-4-4 0,-12-2 16,-7-1-16,-7-2 16,-4-1-16,-7-4 15,-8-2-15,-7-2 16,-6 0-16,-7 0 15,-9 0 1,-11 6-16,-10 5 16,-2 8-1,-4 14-15,3 9 16,-6 11-16,-1 5 16,1 6-16,8 7 15,5 5-15,2 7 16,-2 2-16,-1 6 15,0 2-15,-5 2 16,0-1-16,-5 1 16,-3-3-16,3-5 15,11-9-15,14-9 16,15-13-16,17-6 0,16-9 16,-16-2-16,-15-4 15</inkml:trace>
  <inkml:trace contextRef="#ctx0" brushRef="#br0" timeOffset="28338.5465">15480 9059 0,'30'-21'0,"11"-7"15,-17 10-15,2-7 16,-8 1-16,-14 17 15,2-10-15,-2-2 16,-3-1 0,-19-17-16,-13 14 15,-11 9-15,-5 8 16,-2 14-16,-4 10 16,5 6-16,13 6 15,6 3-15,10 1 16,6-2-16,10-3 15,13-3 1,11-5-16,7-5 0,4-6 16,4-6-16,3-6 15,-1-7-15,1-6 16,-2-8-16,-2-5 16,-6-1-16,-4 3 31,2-6-16,-1 1-15,-13 16 16,5-5-16,-9 17 16,-5 13-16,-3-6 15,-3 9-15,-10 37 16,-3-5-16,-1 5 16,-2 1-16,1 1 0,3-1 15,-1-3-15,-5-2 16,-6-3-16,-2-5 15,-2-8-15,-6-10 16,-6-9-16,-3-10 16,10-15-16,16 8 15,19 6-15</inkml:trace>
  <inkml:trace contextRef="#ctx0" brushRef="#br0" timeOffset="29015.9379">16175 7813 0,'0'0'16,"34"81"-16,-26-22 16,-8 14-16,-14 88 15,3-74 1,-6 4-16,-3 0 16,-3 3-16,-16 91 15,21-96 1,-8 6-1,-1-2-15,-1-11 16,10-22-16,3-13 16,5-14-16,8-26 15,1-2-15,1-5 16,-2 8-16,0-4 0,2-7 16,1-5-1,6-37-15,3 3 0,8-1 16,5 2-16,6 3 15,-3 3-15,1 8 16,-2 6-16,0 11 16,-18 6-16,9 2 15,0 5 1,1 5-16,-4 3 16,-1 6-16,-7 5 15,-5 3 1,-16 35-16,2-9 15,-3 2-15,5-8 16,1-2-16,4-3 16,1-6-16,2-4 15,5-21-15,1 11 16,19 18-16,3-16 16,4-6-16,-13-5 0,-15-11 15</inkml:trace>
  <inkml:trace contextRef="#ctx0" brushRef="#br0" timeOffset="29353.7131">16000 10237 0,'0'0'0,"0"0"0,4 104 15,-5-75-15,-1 13 16,-4 0-1,-1-6-15,-1-7 16,7-24-16,-4 5 16,1-4-16,3-9 15,2-3-15,-1 6 16,0 0-16</inkml:trace>
  <inkml:trace contextRef="#ctx0" brushRef="#br0" timeOffset="29563.9461">16134 9860 0,'0'0'0,"0"0"16,0 0-1,0 0-15,-66 40 16,-37-2-1,56-28-15,22-4 16,25-6-16</inkml:trace>
  <inkml:trace contextRef="#ctx0" brushRef="#br0" timeOffset="29894.0816">15675 9901 0,'0'0'15,"0"0"-15,0 0 16,0 0-16,0 0 16,0 0-1,-20 54-15,-2-12 0,-5-17 16,-10-4-16,-8-6 16,-1-5-16,-3-7 15,-6-2-15,1 1 16,4-4-16,-2-1 15,-6-3-15,2-1 16,4-3-16,-1-1 16,0 0-16,6 1 15,2 0-15,5 0 16,3 2-16,12 3 16,21 3-16,-7-3 15,11 5-15,0 0 0</inkml:trace>
  <inkml:trace contextRef="#ctx0" brushRef="#br0" timeOffset="30074.4432">15041 10353 0,'0'0'0,"0"0"0,0 0 16,0 0-16,0 0 15,-6 71-15,9-56 16,4-14-16,-3 7 16,-4-8-16</inkml:trace>
  <inkml:trace contextRef="#ctx0" brushRef="#br0" timeOffset="30601.3862">16802 8868 0,'0'0'0,"0"0"32,0 0-32,0 0 0,93 14 15,5-12 1,-46-3-16,-5 0 16,-1-1-16,-2 4 15,-4 4-15,-7 3 16,-8 0-16,-19-8 15,8 5-15,-2-1 16,-7-5-16,6 5 16,-8-5-1,-6 0-15,3 0 0,0 0 16</inkml:trace>
  <inkml:trace contextRef="#ctx0" brushRef="#br0" timeOffset="30853.9078">16920 9134 0,'0'0'16,"91"48"-1,32-37 1,-49-3-16,6 3 16,-3-3-16,-5-1 15,-15-1-15,-28-3 0,-29-3 16</inkml:trace>
  <inkml:trace contextRef="#ctx0" brushRef="#br0" timeOffset="35867.9453">8801 9282 0,'0'0'0,"0"0"15,0 0 1,0 0-16,59-31 15,-55 28-15,10-5 16,-10 6-16,12-4 16,-11 6-16,12-3 15,-11 4-15,12 1 0,-8 2 16,10 2 0,-2 5-16,-1 2 15,-5 3-15,-2 4 0,-3 3 16,-2 2-16,-10 26 15,-5-13-15,-5 0 16,-4-3-16,-1-3 16,3-2-16,-2-1 15,5 4-15,4 0 16,4 2-16,2 1 16,4 1-16,8-4 15,7-4-15,9-4 16,1-7-16,2-2 15,-23-14-15,11 6 16,-2-3-16,-13-5 16,6 3-16,2 0 15,-5-1-15,-1 0 16,-3-1-16,0 1 16,4 8-16,-3 2 15,-6 2-15,-5 3 0,1 1 16,-20 21-16,8-8 15,3 1-15,4-2 16,4 1-16,6 0 16,8 5-16,7-1 15,2 3-15,-1 1 16,-2-3-16,-4 1 16,-3-2-16,-5 1 15,3-27-15,-6 36 16,5-36-16,-1 12 15,-3 1-15,2-1 16,-1 0-16,-5-1 16,1-1-16,-2-1 15,-6-3-15,0-5 16,8-10-16,-4 6 0,12-6 16</inkml:trace>
  <inkml:trace contextRef="#ctx0" brushRef="#br0" timeOffset="36706.4249">9453 9364 0,'0'0'0,"0"0"0,6 113 16,-6-70-16,0 18 15,-6 9-15,2 3 16,-1 3-16,1-2 16,-3-4-16,0-2 15,-2-5-15,0-3 16,4-12-16,0 0 16,2-12-16,0-5 15,2-27-15,-1 11 16,1-10-16,1-5 15,-4 9-15,2-1 16,2-7-16,0-1 16,2-6-16,2 0 15,-1-7-15,11-32 16,-3 10-16,-7 24 16,3-13-16,-1 2 0,2 0 15,0 2-15,3 0 16,0 2-16,0 3 15,-1 3-15,-5 10 16,3-5-16,-4 6 16,0 1-16,1 3 15,11-3-15,-1 6 16,-3 3-16,0 5 16,-3 2-16,-2 0 15,-1 4-15,-1-1 16,-2 0-16,0 0 15,-1-1-15,0 0 16,1 0-16,0-1 16,4 1-16,2-2 15,3-1-15,1-3 16,3-2-16,3-4 0,-11-9 16,13-2-16,8-28 15,-9-3-15,-5-7 16,-2-4-16,0-1 15,-1-2-15,0-2 16,2 0-16,4-3 16,-10 28-16,-8 27 15</inkml:trace>
  <inkml:trace contextRef="#ctx0" brushRef="#br0" timeOffset="37008.0127">10049 9487 0,'0'0'0,"0"0"16,0 0-16,0 0 15,0 0-15,0 0 16,0 0-16,0 0 0,0 0 16,0 0-16,-9 65 15,3-37-15,-1 0 16,-4-2-16,1 1 15,1-3-15,3-12 16,0 4-16,3-11 16,-1 6-16,0-2 15,4-5-15,-2 5 16,2-8-16,0-1 16,0 0-1</inkml:trace>
  <inkml:trace contextRef="#ctx0" brushRef="#br0" timeOffset="44515.21">8080 4708 0,'0'0'16,"0"0"-1,0 0 1,0 0-16,0 0 15,10 82 1,-7-40 0,3 7-16,-2 6 15,-2 3-15,-5 1 16,-2-1-16,0 2 16,0-3-16,-3-4 15,3-6-15,3-6 0,1-9 16,0-27-16,1 11 15,0-4-15,0-3 16,0-9-16,0 1 16,0-1-16,1-3 15,1-2-15,1-4 16,2-2-16,3-6 16,-2-2-16,0 0 15,0 2-15,1 3 16,-7 14-16,0 0 15,0 0-15,0-3 16,5-3-16,-4 9 16,2 1-16,1 7 15,1 7-15,0 5 16,0 1-16,2 0 16,-3 2-16,-2-2 15,-1-4-15,-2-3 16,0-3-16,0-11 0,-1 7 15,2-10-15,0 0 16,-1 0-16,0 0 16,-4-3-16,-4 0 15,-21-22-15,3-6 16,1-6-16,8-3 16,8 20-16,10 20 15</inkml:trace>
  <inkml:trace contextRef="#ctx0" brushRef="#br0" timeOffset="45076.25">8365 4520 0,'0'0'0,"0"0"0,0 0 15,0 0 1,0 0-16,41 86 0,-34-35 16,-8 3-16,-3 0 15,-4-4-15,1-5 16,-4-6-16,2-4 16,8-28-16,-4 11 15,1-1-15,0-4 16,2-2-16,2-10 15,-3-6-15,1 3 16,-2-38-16,3-2 16,0-7-16,3-4 15,0 2-15,-1 5 16,-2 3-16,3 0 16,1 0-16,0 1 15,3 2-15,3 5 16,3 6-16,6 8 15,5 5-15,-17 15 0,34 1 16,-8 10-16,-2 8 16,-2 8-16,-7 7 15,-9 5-15,-3 6 16,-8-2-16,-8-2 16,-5-5-16,-3-9 15,-3-3-15,14-19 16,-12 10-16,1-2 15,-24 13-15,6-11 16,2-5-16,14-5 16,17-4-16</inkml:trace>
  <inkml:trace contextRef="#ctx0" brushRef="#br0" timeOffset="45243.5465">8672 4981 0,'0'0'0,"0"0"15,0 0-15,7 20 16,-6-14 0</inkml:trace>
  <inkml:trace contextRef="#ctx0" brushRef="#br0" timeOffset="46130.1169">17903 8827 0,'0'41'0,"-1"22"15,-3-8-15,0 19 16,-1 1-16,1-1 15,2-3-15,1-5 16,2-6-16,2-9 16,0-6-16,0-10 15,-3-29-15,1 8 16,0-6-16,0-14 16,-1 6-16,0 0 15</inkml:trace>
  <inkml:trace contextRef="#ctx0" brushRef="#br0" timeOffset="46466.8672">17929 8464 0,'0'0'0,"0"0"16,0 0-16,102 33 0,-64 2 16,-1 8-1,30 89 1,-40-55 0,-16-13-16,-8-8 0,-7-12 15,-2-7-15,3-30 16,-7 10-16,-24 6 15,-3-12-15,-3-6 16,-3-4-16,-2-5 16,6-11-16,18 9 0,21 6 15</inkml:trace>
  <inkml:trace contextRef="#ctx0" brushRef="#br0" timeOffset="46786.7426">18388 9520 0,'0'0'15,"0"0"-15,0 0 0,0 0 16,0 0-16,0 0 15,-43-41-15,30 25 16,4-1-16,4 3 16,8 10-16,2-7 15,2 12-15,8-5 0,-7 7 16,11-1-16,-13 2 16,12 1-16,-12-7 15,10 2-15,-16 0 16,0 0-1</inkml:trace>
  <inkml:trace contextRef="#ctx0" brushRef="#br0" timeOffset="47049.5038">18758 9189 0,'0'0'16,"100"11"-16,-47-9 15,8 1-15,4 1 16,-5 0-16,2 4 16,-4 0-1,-8-4-15,-17-7 0,-16-4 16,-14 4-16,-3 3 15,0 0-15</inkml:trace>
  <inkml:trace contextRef="#ctx0" brushRef="#br0" timeOffset="47290.8688">19034 8906 0,'0'0'16,"0"0"-16,0 0 15,0 0-15,0 0 16,23 68-16,-11-18 16,-3 6-16,-1 9 0,-6 2 15,-5 1-15,-6-2 16,-1-5-16,0-5 16,0-9-16,10-9 15,15-16 1,-9-11-16,-6-11 15</inkml:trace>
  <inkml:trace contextRef="#ctx0" brushRef="#br0" timeOffset="47788.397">19814 9036 0,'0'0'0,"0"0"16,13 87-16,16-51 16,23-1-1,20-5-15,3-7 16,-5-13-16,-4-6 15,-10-10-15,-9-6 16,-9-5-16,-1-3 16,-1 0-16,-8-1 15,-8-1 1,-14-5-16,-9-4 16,-12-7-16,-14 8 15,-9 3-15,-5 12 16,2 7-16,-1 8 15,1 7-15,2 3 16,6 6-16,6 3 16,-3 7-16,-2 5 15,1 6-15,2 6 16,-3 2-16,-5 5 16,1-1-16,-4 2 15,-5-5-15,-3-5 0,10-10 16,18-15-16,20-16 15</inkml:trace>
  <inkml:trace contextRef="#ctx0" brushRef="#br0" timeOffset="48363.1541">20986 9161 0,'0'0'16,"47"-47"-16,-49 44 0,5-7 15,-1-6-15,-5 0 16,-19-14-16,-8 12 16,-7 9-16,-4 8 15,-6 10-15,0 7 16,2 2-16,10 4 15,10-2-15,20-14 16,-4 8-16,5 2 16,2 0-16,4 1 15,20 9-15,10-12 16,9-8-16,1-10 16,2-6-16,4-9 15,-2-1-15,-9-1 16,-10 7-16,-25 13 15,13-8-15,-19 11 16,4-2-16,3-2 0,-3 5 16,-2 3-16,-3 21 15,-6 11 1,-6 8-16,2 8 16,1 1-16,3-1 0,-1-2 15,-1-4-15,-5-2 16,-6-3-16,-6-3 15,-4-7-15,-7-2 16,-4-6-16,-8-7 16,-6-10-16,3-12 15,14-13-15,18 9 16,24 8-16</inkml:trace>
  <inkml:trace contextRef="#ctx0" brushRef="#br0" timeOffset="49035.0428">21576 8303 0,'0'0'0,"0"0"16,5 76-16,-3-21 16,-4 11-16,-3 9 15,-7 4-15,-1 4 16,-6 2-16,-2 4 16,-4 1-16,0 1 15,-2-1-15,0-5 16,-3-3-16,0-10 15,3-7-15,2-9 16,4-9-16,3-9 0,5-12 16,10-21-16,-4 6 15,2-4-15,4-7 16,5-5 0,15-19-16,10-7 0,6-5 15,7-1-15,5-3 16,-3 7-16,-11 6 15,-8 9-15,-20 14 16,7-4-16,-6 3 16,-3 3-16,-3 2 15,1 0-15,0 2 16,-1 2-16,5 2 16,-3 4-16,-1 5 15,-1 5-15,-1 1 16,0 2-16,1 1 15,1 0-15,3-3 16,0-2-16,3-3 16,4-2-16,6-5 15,26-7-15,-6-12 16,6-11-16,1-6 0,-1-10 16,-8-5-16,-9-6 15,-4-5-15,-11 26 16,-11 27-16</inkml:trace>
  <inkml:trace contextRef="#ctx0" brushRef="#br0" timeOffset="49315.1887">22324 8312 0,'0'0'0,"0"0"15,0 0-15,0 0 0,0 0 16,0 0-16,-23 83 16,1-39-16,-1 6 15,-3 1-15,-3 0 16,-7-3-16,-11-3 15,-2-5-15,24-20 16,25-20-16</inkml:trace>
  <inkml:trace contextRef="#ctx0" brushRef="#br0" timeOffset="49986.2142">17911 8462 0,'0'0'0,"0"0"15,0 0-15,0 0 16,0 0-16,0 0 16,0 0-1,0 0-15,0 0 16,0 0-16,0 0 15,0 0-15,-20 57 0,15-15 16,0 7-16,-5 6 16,-2 6-16,-2-1 15,0-3-15,7-27 16,7-30-16</inkml:trace>
  <inkml:trace contextRef="#ctx0" brushRef="#br0" timeOffset="50586.6485">19377 7393 0,'0'0'15,"0"0"-15,0 0 16,-5 71-16,-3-23 16,-8 11-16,-13 8 15,-14 7-15,-16 4 0,-10 4 16,-10 5-1,-3 4-15,0 1 0,0-1 16,3-2-16,0 0 16,3-2-16,-1 6 15,2 1-15,-1 7 16,3 1-16,-4 4 16,3 6-16,-8-2 15,6 7-15,-5-1 16,-5 20-1,-4 1-15,3 5 16,13-25-16,16-11 16,28-53-1,30-53-15</inkml:trace>
  <inkml:trace contextRef="#ctx0" brushRef="#br0" timeOffset="51226.1756">13632 7587 0,'0'0'15,"0"0"-15,0 0 0,0 0 16,-70 38 0,36-3-16,-6 10 0,-7 16 15,-10 12-15,-8 9 16,-13 7-16,-5 9 16,-10 8-16,-3 2 15,-7 2-15,-8-2 16,1-5-16,-3-4 15,5-8-15,7-1 16,7-6-16,8 1 16,9-7-16,16-11 15,30-32-15,31-35 16</inkml:trace>
  <inkml:trace contextRef="#ctx0" brushRef="#br0" timeOffset="58430.2085">21471 10470 0,'0'0'15,"0"0"-15,0 0 16,0 0-16,0 0 16,0 0-1,0 0-15,131 14 16,-100 7-16,-24-17 15,18 23-15,-18-18 16,-1 4-16,-3 1 16,-2 3-16,-5-1 15,-3 2-15,-5 2 16,-22 17-16,3-10 16,-5-4-1,-11-4-15,-1-10 16,0-5-16,6-6 15,3-2-15,2-2 16,9-4-16,6-3 16,18 11-16,-7-7 15,3 0-15,0 0 16,5 7-16,-7-6 0,7 7 16,-2 1-16,-7-3 15,6 5-15,-10 0 16,1 4-16,-2 2 15,1 2-15,-3-2 16,-2 1-16,-1-5 16,-2-1-16,-1-6 15,0-3-15,2-2 16,2-4-16,2-1 16,10 8-16,-3-5 15,4 3-15,7 6 16,2 2-16,3 3 15,-1 1-15,3 7 16,1 4-16,-2 4 16,-1 4-16,-4-2 15,-27 16 1,-10-16-16,-14-7 16,-3-14-16,-4-9 15,0-9-15,2-7 16,2 0-16,9 2 0,12 3 15,15 9-15,18 10 16</inkml:trace>
  <inkml:trace contextRef="#ctx0" brushRef="#br0" timeOffset="58628.592">21227 11109 0,'0'0'15,"0"0"-15,0 0 16,0 0-16,0 0 16</inkml:trace>
  <inkml:trace contextRef="#ctx0" brushRef="#br0" timeOffset="58826.2968">20677 11171 0,'111'28'15,"-66"-22"-15,20-1 16,-3-10-16,-30 4 16</inkml:trace>
  <inkml:trace contextRef="#ctx0" brushRef="#br0" timeOffset="59153.8463">20256 10135 0,'0'0'0,"0"0"16,0 0-16,0 0 15,0 0-15,28 87 16,-20-45-16,-6 2 15,-5-2-15,-9-8 16,-2-6-16,11-25 16,-9 8-16,-3-8 15,-18-19-15,4-8 16,-1-5-16,5-6 16,6-3-16,10-4 0,11 1 15,13 3-15,-8 19 16,-7 19-16</inkml:trace>
  <inkml:trace contextRef="#ctx0" brushRef="#br0" timeOffset="60371.8277">14431 11853 0,'0'0'15,"0"0"-15,0 0 0,0 0 16,0 0 0,0 0-16,76 42 15,-26-44 1,2-5-16,10-7 0,-6-5 15,-3-4 1,-2-5-16,-5-3 0,-5-3 16,-9-1-16,-7-2 15,-8-6 1,-9-5-16,-12-1 16,-12 5-16,-8 4 15,-9 3-15,-8 10 16,-3 7-16,-2 8 15,4 5-15,-3 4 16,1 7-16,0 7 16,1 8-16,5 7 15,2 7-15,-1 5 0,1 6 16,5 5-16,3 4 16,0 3-16,0 3 15,2 2-15,0-1 16,2 3-16,-1-2 15,0-1-15,0-2 16,-1-3-16,1-2 16,-3-3-16,-6-2 15,0-7-15,3-7 16,6-9-16,13-13 16,12-12-16</inkml:trace>
  <inkml:trace contextRef="#ctx0" brushRef="#br0" timeOffset="61143.1365">15625 11251 0,'0'0'0,"0"0"16,0 0-16,0 0 15,0 0 1,-14 99-16,-2-30 15,-9 16-15,-6-2 16,-5 1-16,1 0 16,2-3-16,2 0 0,1 1 15,1-4-15,0-1 16,1-2-16,2-2 16,1-3-16,0-5 15,2-4-15,5-7 16,0-4-16,5-11 15,0-10-15,8-14 16,5-15-16,1-3 16,-4 10-16,1-5 15,3-6-15,2-3 16,14-29-16,6-3 16,16-7-1,8 4-15,6 6 16,-9 10-16,-7 6 15,-8 5-15,-19 14 16,6-4-16,1 1 16,1 3-16,1 3 15,0 3-15,-5 5 16,-3 5-16,-2 3 0,-6 6 16,-4 1-16,-11 24 15,9-33 16,-15 45-31,6-8 16,7 2-16,9-15 16,7-6-16,10-9 15,11-9-15,11-10 16,5-7-16,-1-6 16,-8-2-16,-19 5 15,-20 4-15</inkml:trace>
  <inkml:trace contextRef="#ctx0" brushRef="#br0" timeOffset="61474.1587">15301 13302 0,'0'0'15,"0"0"-15,-5 76 32,1-31-32,-3 4 0,3 1 15,-1-4-15,0-1 16,1-3-16,1-6 15,2-31-15,-3 13 16,2-5-16,-1-6 16,3-10-16,0-2 0,3-8 15,-2 7-15,-1 6 16</inkml:trace>
  <inkml:trace contextRef="#ctx0" brushRef="#br0" timeOffset="61658.3827">15396 13088 0,'0'0'15,"0"0"1,0 0-16,0 0 16,0 0-16,-108 31 15,60-12-15,4-7 16,22-4-16,22-8 0</inkml:trace>
  <inkml:trace contextRef="#ctx0" brushRef="#br0" timeOffset="61973.6344">14926 13183 0,'0'0'15,"0"0"-15,0 0 0,0 0 32,-33 44-32,5-7 15,-18 8 1,-2-10-16,-10-8 16,2-16-16,0-11 15,1-7-15,-2-1 16,-1-3-16,0-4 15,-1-2-15,3-4 0,-1 0 16,4-1-16,5 0 16,8 1-16,9 2 15,15 9-15,16 10 16</inkml:trace>
  <inkml:trace contextRef="#ctx0" brushRef="#br0" timeOffset="62158.6851">14441 13677 0,'0'0'16,"0"0"-16,0 0 16,0 0-16,0 0 15,0 0-15,1 30 16,-1-30-16,0 0 0</inkml:trace>
  <inkml:trace contextRef="#ctx0" brushRef="#br0" timeOffset="62499.9138">16275 12472 0,'0'0'0,"0"0"16,0 0-16,0 0 16,119 18-16,-50-8 15,6 0 1,-2 1 0</inkml:trace>
  <inkml:trace contextRef="#ctx0" brushRef="#br0" timeOffset="62706.4908">16332 12726 0,'0'0'0,"0"0"16,0 0-16,88 52 15,-27-35-15,19-1 16,11-5-16,3-7 16,-46-1-16,-48-3 15</inkml:trace>
  <inkml:trace contextRef="#ctx0" brushRef="#br0" timeOffset="63239.8881">17436 12558 0,'0'0'0,"0"0"16,0 0-16,0 0 16,0 0-16,129 50 15,-67-33 1,8-1-16,4-2 0,5-4 15,-2-5-15,-1-6 16,-5-8-16,-9-8 16,-11-4-16,-13-4 15,-13 0-15,-9-4 16,-6-6-16,-5-3 16,-13 1-16,-9 4 15,-9 0-15,-4-1 16,-5 7-16,-1 7 15,-2 10-15,6 10 16,1 8-16,0 8 16,2 6-16,3 5 15,-1 10-15,1 2 16,2 4-16,1 3 16,0 1-16,-2 1 15,2 1-15,1-2 0,-4 1 16,-2 2-16,-1-2 15,-1 3-15,-1 0 16,1-1-16,1-3 16,3-8-16,-3-5 15,7-9-15,9-14 16,13-11-16,0 0 16</inkml:trace>
  <inkml:trace contextRef="#ctx0" brushRef="#br0" timeOffset="64359.3923">18994 11625 0,'1'4'0,"-2"-8"16,1 4-16,-2 77 16,-9-26-16,-6 7 15,-6 9-15,-3 3 16,-4 1-16,-4 2 16,1 5-16,-5-1 31,-98 226-16,95-213-15,5-1 16,2-13-16,6-4 16,2-8-16,3-8 15,3-8-15,3-14 16,2-12-16,11-16 16,-1 1-16,2-4 15,-2 1-15,7-8 16,0-2-16,19-30 15,4-4-15,8-2 16,4-5-16,1 2 16,-3 4-16,-1 9 0,-4 1 15,-3 2-15,-5 3 16,-3 4-16,-15 20 16,6-9-16,1 5 15,-3 6-15,6-1 16,-7 5-16,11 4 15,7 30 1,-10-1-16,-5 5 16,-5 0-16,-4 1 15,-3-4-15,-2-5 16,-2-3-16,1 3 16,1-1-16,3-26 15,-1 12-15,0 0 16,1 1-16,0-4 15,2-1-15,1-11 16,3 7-16,1-9 16,34-4-16,-1-11 15,2-12-15,0-14 0,-21 20 16,-20 19-16</inkml:trace>
  <inkml:trace contextRef="#ctx0" brushRef="#br0" timeOffset="64623.4039">19709 11929 0,'0'0'0,"-40"74"16,15-42-1,-11 15-15,-55 62 16,37-53-16,27-28 16</inkml:trace>
  <inkml:trace contextRef="#ctx0" brushRef="#br0" timeOffset="65529.9961">18521 14110 0,'0'0'0,"0"0"15,0 0-15,0 0 16,0 0-16,44-87 15,-11 57 1,8 6-16,5 5 16,-5 5-16,-3 7 15,-5 2-15,-4 2 16,-24 2-16,10 0 16,-2 0-16,-7 1 15,6 0-15,-10 2 16,-3 2-16,6 1 15,-6 6-15,-24 13 0,-7-3 16,-7-3-16,-1 0 16,4-7-16,5-3 15,3-4-15,21-2 16,-2 0-16,0 0 16,-9 3-16,14-4 15,-10 3-15,12-3 16,2-1-16,-4 2 15,4 0-15,-12 5 16,10-4-16,-9 8 16,-2 1-16,1 1 15,-3-1-15,-3 1 16,-29 1-16,6-5 16,2-3-16,1-6 15,3-3-15,3-5 16,4-2-16,6-3 15,15 10-15,-8-7 0,1-2 16,2-2-16,2-1 16,3 0-16,9 1 15,3 10-15,3-5 16,0 12-16,8-1 16,-1 10-16,0 6 15,1 29-15,-10-11 16,-2-23-16,-8 12 15,-2-2-15,-20 14 16,-2-17-16,-5-5 16,-4-7-16,-3-5 15,-2-8-15,-1-4 16,4-3-16,5-3 16,10-3-16,7-1 15,16 15-15,2-8 16,0 8-16,-1 4 0</inkml:trace>
  <inkml:trace contextRef="#ctx0" brushRef="#br0" timeOffset="65699.1165">18459 14430 0,'0'0'0,"0"0"15,0 0-15,0 0 16,0 0-16,0 0 15,0 0-15,-45 57 16,9-53-16,16-1 16,20-3-16</inkml:trace>
  <inkml:trace contextRef="#ctx0" brushRef="#br0" timeOffset="65878.6265">17792 14519 0,'0'0'0,"0"0"16,0 0-16,56 53 0,-13-29 15,13-3-15,5-8 16,-2-9-16,-29-2 16,-30-2-16</inkml:trace>
  <inkml:trace contextRef="#ctx0" brushRef="#br0" timeOffset="66199.5457">17607 13751 0,'0'0'15,"0"0"-15,0 0 16,0 0-16,0 0 15,0 0-15,15 70 16,-9-29-16,-2-1 16,-7 0-16,-5-3 15,-4-8-15,10-25 0,-8 7 16,-2-2-16,0-8 16,-2-4-16,1-6 15,-1-6-15,2-5 16,-4-29-16,11 3 15,12 0-15,14 1 16,10 8-16,-14 19 16,-17 18-16</inkml:trace>
  <inkml:trace contextRef="#ctx0" brushRef="#br0" timeOffset="67201.0543">19197 12845 0,'0'0'0,"0"0"16,0 0-16,0 0 31,104-5-31,-54 6 0,9 0 16,7 2-1,19 4-15,14 2 16,12 3-16,-9-3 15,-4 5-15,-4 0 16,-7 2-16,-5-3 16,-9-4-16,-2 0 15,-10-3-15,-9-1 16,-9-3-16,-8-1 16,-29-1-16,10 0 0,-3-3 15,-8-1-15,6-2 16,-4-5-16,-1-2 15,-4-6-15,-1-3 16,-4-31-16,-1 11 16,-9 1-1,-13-2-15,-10 1 16,-1 6-16,2 12 16,3 8-16,25 12 15,-9-1-15,2 2 16,9 4-16,-8 1 15,11 2-15,-4 3 16,4 6-16,5 5 16,22 23-16,3-7 15,6 1-15,4 0 16,4-2-16,7-2 16,4 0-16,2-2 15,-2-1-15,-2 0 16,0 0-16,-5 0 0,-3-3 15,-7-1-15,-8 0 16,-6-4-16,-18-16 16,7 8-16,-4 1 15,-4-1-15,-5 0 16,-6 1-16,-27 10 16,-8-4-16,-8 1 15,-11 2-15,-4 1 16,-3 3-16,-1 5 15,2 4-15,9 5 16,15 2-16,22-20 16,22-22-16</inkml:trace>
  <inkml:trace contextRef="#ctx0" brushRef="#br0" timeOffset="71543.6085">22592 11911 0,'0'0'16,"0"0"-16,0 0 0,0 0 31,0 0-31,0 0 15,-54 49-15,46-4 16,4-2-16,3 6 16,3 6-16,4 7 15,-1 4-15,0 8 16,0 9-16,3 10 16,6 13-16,4 8 15,5 9-15,3 3 16,-14-63-16,-12-63 15</inkml:trace>
  <inkml:trace contextRef="#ctx0" brushRef="#br0" timeOffset="72452.6427">22633 13740 0,'0'0'0,"0"0"15,0 0-15,0 0 0,-108 50 16,86-15-1,2 8-15,-2 57 16,18-20 0,8-53-16,-2-22 15,15 8 1,-3-15-16,19-26 16,-9-3-16,2-9 15,-1-6-15,-2-1 16,-3 1-16,-3 1 15,-2 2-15,-2 9 16,-2 6-16,-10 24 16,3-8-16,0 3 15,-3 9-15,-1 4 16,4 2-16,-2 7 16,6 33-16,1-3 15,2 0-15,1 0 16,-2-3-16,0-3 0,0-4 15,-2 2-15,1 1 16,0 3-16,-3 2 16,-3 5-16,-5 3 15,-3 2-15,-8 4 16,-1-2-16,-8-2 16,-3-5-16,-5-10 15,-1-8-15,-4-15 16,3-12-16,-1-15 15,5-10-15,0-6 16,3-5-16,-2 1 16,13 18-16,14 16 15</inkml:trace>
  <inkml:trace contextRef="#ctx0" brushRef="#br0" timeOffset="72742.7077">22122 14684 0,'0'0'0,"0"0"16,52 47-16,-23-28 15,11 2-15,6 1 16,6-6-16,6-5 15,6-3-15,6-2 16,2-4-16,1-5 16,0-1-16,-3-5 15,-2 1-15,-2 1 16,-6 1-16,-30 3 16,-30 3-16</inkml:trace>
  <inkml:trace contextRef="#ctx0" brushRef="#br0" timeOffset="73251.5789">22339 15180 0,'0'0'0,"-102"-17"15,77 15-15,-8 2 16,1 7-16,1 11 15,-1 8-15,3 9 16,4 7-16,1 5 16,2 4-16,1 2 15,4 0-15,2-1 16,4-5 0,5-3-16,1-4 0,5-1 15,7-2-15,3-2 16,5-1-16,3 1 15,3 0-15,3-2 16,3-1-16,4-3 16,0-4-16,3-7 15,1-6-15,1-8 16,-4-11-16,-3-8 16,-15 8-16,-14 7 0</inkml:trace>
  <inkml:trace contextRef="#ctx0" brushRef="#br0" timeOffset="73828.3504">22538 15665 0,'0'0'0,"0"0"16,0 0-1,10 83-15,-3-37 0,3 4 16,0 1-16,1-2 15,-1-4-15,-2-9 16,-2-10 0,-4-22-16,3 2 15,-1-8-15,0-4 16,5-6-16,0-8 16,3-4-16,6-33 15,0 16 1,-2 4-16,-2 14 15,-8 24-15,2-9 16,-3 14-16,9 1 16,7 36-16,-6-4 15,-1 0 1,-2-7-16,-10-26 16,2 7-16,1-6 15,-2-9-15,1-4 16,3-8-16,5-36 15,-2 7-15,0-5 16,1 2-16,0 5 16,2 8-16,-11 27 15,6-10-15,0 3 16,1 5-16,-3 11 16,6 1-16,13 30 15,-6 6-15,-1 6 16,0 2-16,-3-6 0,0-9 15,-13-28 1,18 4-16,-13-6 16,-7-3-16</inkml:trace>
  <inkml:trace contextRef="#ctx0" brushRef="#br0" timeOffset="74191.4922">23417 15172 0,'0'0'0,"0"0"16,0 0-16,0 0 0,2 72 16,1-47-16,-2-2 15,-1-2-15,-1-1 16,-4-4-1,1-12-15,-6 7 16,3-13-16,-10 5 16,11-7-16,-12 1 15,13 0 1,-8 1-16,2 25 16,9 16-16,5 14 15,10 0-15,4-4 16,8-9-16,5-14 15,4-12-15,2-18 16,-17 3-16,-19 1 16</inkml:trace>
  <inkml:trace contextRef="#ctx0" brushRef="#br0" timeOffset="74798.6819">23889 12540 0,'0'0'0,"0"0"16,0 0-16,0 0 0,0 0 16,-77 67-1,52-17-15,-1 11 16,0 8-16,0 4 0,4 2 16,6-7-16,3-8 15,5-12 1,2-13-16,2-23 0,4-12 15,0 0-15</inkml:trace>
  <inkml:trace contextRef="#ctx0" brushRef="#br0" timeOffset="75046.5119">23664 12616 0,'0'0'0,"0"0"16,0 0-16,0 0 15,0 0-15,0 0 16,-19 76-16,33-29 0,8 9 16,5 7-16,5 7 15,6 3-15,1-2 16,-18-35-1,-21-36-15</inkml:trace>
  <inkml:trace contextRef="#ctx0" brushRef="#br0" timeOffset="75976.9057">24788 12068 0,'0'0'15,"0"0"-15,0 0 16,-41 86-16,24-51 15,12-25-15,-8 9 16,1-4-16,-1-4 16,-2-2-16,-13-11 15,10-4 1,-3-5-16,1-5 16,-13-23-1,19 20-15,1 1 16,2 2-16,3 5 0,5 9 15,-6-5-15,8 10 16,-6 1-16,2 7 16,-1 6-16,0 2 15,-1 4-15,-1-1 16,-1-1-16,-2-4 16,0-5-16,4-11 15,-11 7-15,0-8 16,-3-8-16,2-3 15,1-4-15,1-3 16,4 0-16,3 0 16,5 9-16,5 9 15,-1-5-15,-1 2 16,-2-6-16,5 13 16,-2 1-16,3 8 15,5 34-15,3-1 16,3 5-16,4 5 0,-1 7 15,2 4-15,1 7 16,4 4-16,2 2 16,3 0-16,2-7 15,-15-36-15,-15-37 16</inkml:trace>
  <inkml:trace contextRef="#ctx0" brushRef="#br0" timeOffset="76620.402">25486 11791 0,'0'0'0,"0"0"16,-50 50-16,24-2 16,-2 13-16,3 1 15,6-1-15,7-7 16,9-8-16,7-14 16,-3-25-16,9 6 15,2-3-15,6-7 16,22-8-16,-7-6 15,0-2-15,-25 11 16,11-6-16,-4 1 16,-8 4-16,-1 1 15,-3 2-15,5-3 16,-13 8-16,1 0 16,-32 18-16,4-7 15,-5-2-15,-1-7 16,1-7-16,3-9 0,2-2 15,3-4-15,3-4 16,21 15-16,-8-8 16,-2-1-16,3 1 15,-1 1-15,2 0 16,8 8-16,-5-4 16,10 8-16,0 1 15,-1 1-15,6 8 16,20 30-16,-4 5 15,0 5-15,1 9 16,-2 5-16,-4 7 16,3 7-16,1 7 15,2 6-15,1 2 16,-12-47-16,-13-47 16</inkml:trace>
  <inkml:trace contextRef="#ctx0" brushRef="#br0" timeOffset="77103.4722">25412 14009 0,'-23'-20'0,"-8"-10"15,6 10-15,-10-4 16,2 2-16,0 4 16,1 3-16,0 4 15,0 8-15,-1 4 16,3 8-16,2 6 0,2 6 15,5 4-15,2 5 16,3 5-16,3 7 16,3 4-16,3 3 15,7 2-15,3 0 16,3-1-16,4-3 16,4-1-16,3-5 15,6-5-15,5-8 16,1-9-16,0-10 15,-1-7-15,2-10 16,-2-8-16,-1-9 16,0-8-16,0-6 15,-1-5-15,-13 21 0,-13 23 16</inkml:trace>
  <inkml:trace contextRef="#ctx0" brushRef="#br0" timeOffset="77708.5108">25613 14110 0,'0'0'0,"-4"101"16,2-69-16,1 10 15,2-2-15,2-4 16,0-6-16,-1-26 15,2 9-15,1-6 16,-2-11-16,5-1 16,7-37-16,-2 3 15,0-5-15,-1 0 16,1 1-16,-1 7 16,2 4-16,-12 27 15,7-8-15,0 2 16,-1 5-16,-4 6 15,5 3-15,-1 6 0,3 36 16,-2-4-16,-4 4 16,-1-6-16,-3-3 15,0-31-15,-1 1 16,0 5-16,-1 0 16,1-5-16,1-7 15,1-1-15,1-8 16,12-38-16,-3 6 15,4-6-15,-1-3 16,-1 2-16,2 6 16,1 4-16,1 9 15,-15 26-15,9-8 16,0 3-16,-1 6 16,3 7-16,-2 5 15,12 34-15,-9 3 16,-1 10-16,-5 5 0,2 1 15,-4-2-15,0-13 16,-1-17-16,-6-30 16,0 0-16</inkml:trace>
  <inkml:trace contextRef="#ctx0" brushRef="#br0" timeOffset="78120.33">26555 12398 0,'7'1'16,"-14"-2"-16,118 34 15,-81-22 1,-22-7-1,12 3-15,-2 1 0,1-1 16,2 4-16,-3-2 16,1 1-16,-6 2 15,-1 1-15,-5 1 16,-6-1-16,-1-7 0,0-6 16</inkml:trace>
  <inkml:trace contextRef="#ctx0" brushRef="#br0" timeOffset="78326.7019">26605 12736 0,'0'0'0,"0"0"16,0 0 0,0 0-16,0 0 15,0 0-15,80 35 16,-39-21-16,4 0 15,6 0-15,4-2 16,1-6-16,-29-2 0,-27-4 16</inkml:trace>
  <inkml:trace contextRef="#ctx0" brushRef="#br0" timeOffset="79255.4291">27619 11689 0,'0'0'0,"0"0"0,0 0 16,0 0 0,0 0-16,-5 80 0,8-34 15,3 7-15,-1 5 16,2 5-16,1 5 15,0 6-15,0 3 16,1 4-16,1 3 16,-1 2-16,2-4 15,4-2-15,0-8 16,2-11-16,-1-17 16,-7-22-16,-9-22 0</inkml:trace>
  <inkml:trace contextRef="#ctx0" brushRef="#br0" timeOffset="79885.2188">28281 11937 0,'0'0'0,"0"0"15,0 0-15,0 0 16,0 0-16,0 0 16,0 0-16,0 0 15,-8 77-15,-3-56 16,-1-2-16,1-3 0,-1-5 16,5-11-1,-7 4-15,7-10 0,-12-1 16,0-5-16,4-6 15,1-1-15,5-1 16,2 1-16,3 3 16,3 8-16,0 3 15,1 5-15,0 0 16,0 2-16,-2-2 16,0 8-16,1 6 15,-1 6-15,-1 0 16,0 2-16,-1-2 15,-2-3-15,-2-4 16,3-11-16,-9 6 16,6-11-16,-10 3 15,2-8-15,1-3 16,3-2-16,4 1 16,5 6-16,-4-3 15,6 5-15,0 3 16,1 1-16,1 3 15,-4-2-15,4 9 16,10 38-16,-2 3 0,3 7 16,0 8-16,0 2 15,6 3 1,2-6-16,1-2 16,-1-10-16,-11-26 0,-9-27 15</inkml:trace>
  <inkml:trace contextRef="#ctx0" brushRef="#br0" timeOffset="80066.3233">28479 12403 0,'0'0'0,"0"0"15,0 0-15,-18 85 0,11-36 16,1 6-16,0 4 15,2 2-15,4-6 16,-1-27-16,1-28 16</inkml:trace>
  <inkml:trace contextRef="#ctx0" brushRef="#br0" timeOffset="80553.0494">28947 11868 0,'0'0'0,"-30"54"16,18-15-16,-3 12 15,2 7-15,3 1 16,5-4-16,5-10 0,5-10 15,-3-30 1,6 6-16,20-11 0,2-18 16,5-12-16,2-10 15,0-7-15,-4-5 16,-1 0 0,-1 0-16,0 0 0,-4 4 15,-4 5-15,-8 10 16,-2 7-16,-7 13 15,-6 13-15,-2 2 16,4-5-16,-2 6 16,-10 27-16,-5 12 15,-3 11-15,-4 11 16,-3 13-16,-1 9 16,2 11-16,2 6 15,-1 4-15,0 4 16,4 0-16,1-8 0,10-50 15,8-53 1</inkml:trace>
  <inkml:trace contextRef="#ctx0" brushRef="#br0" timeOffset="81438.8896">28451 13897 0,'-12'-64'0,"5"43"16,-5-7-16,11 30 16,-10-19-16,0 1 15,-3 2-15,-5 4 16,0 3-16,-21 24 16,8 12-16,-2 15 15,5 8-15,6 6 16,10-1-16,5-4 15,8-8-15,5-7 16,7-10-16,-8-24 16,10 3-16,25-13 15,-5-14-15,5-13 16,1-10-16,-2-7 16,-3-3-16,-1-1 15,-6 2-15,-3 1 0,-5 4 16,-2 9-16,-6 8 15,-9 25-15,2-8 16,-4 10-16,1-3 16,-2 6-16,1 2 15,-1 5-15,2 0 16,0 6-16,-1 7 16,5 32-16,4-7 15,1 3-15,-1 4 16,0-2-16,-2 1 15,-3 0-15,-2 4 16,-3 0-16,-3 3 16,-6 4-16,-7-1 15,-7-2-15,-3-5 16,-7-4-16,0-8 16,-6-14-16,3-13 15,-1-14-15,5-14 16,4-11-16,7-8 15,8-6-15,5-6 16,6-4-16,9-3 0,6 0 16,8 1-16,5 3 15,5 8-15,3 3 16,3 6-16,2 5 16,4 8-16,-2 5 15,0 7-15,0 5 16,-2 9-16,-1 4 15,-5 1-15,-15-7 16,-18-7-16</inkml:trace>
  <inkml:trace contextRef="#ctx0" brushRef="#br0" timeOffset="81846.7951">27871 14757 0,'0'0'0,"0"0"0,66 34 16,-20-27-16,7-2 15,4-5-15,4-5 16,7-3-16,5-1 16,1 1-16,5 0 15,0 0-15,3 3 16,4-1-16,-2 0 15,0 2-15,-3-1 0,-3-1 16,-6 2-16,-8 0 16,-13-3-16,-24 4 15,-27 3-15</inkml:trace>
  <inkml:trace contextRef="#ctx0" brushRef="#br0" timeOffset="82414.7151">27811 15318 0,'-83'-20'0,"52"11"0,7 3 16,-11 1-16,-2 7 16,0 6-16,0 9 15,0 11-15,0 10 16,2 8-16,2 7 0,3 7 16,8 2-1,5 3-15,6 1 0,3 0 16,6-6-16,4-3 15,5-8-15,3-4 16,6-6-16,5-6 16,3-5-16,3-7 15,2-4-15,5-6 16,2-4-16,3-9 16,3-5-16,-3-9 15,-1-9-15,-4-8 16,-3-3-16,-15 17 0,-16 19 15</inkml:trace>
  <inkml:trace contextRef="#ctx0" brushRef="#br0" timeOffset="83027.2585">28029 15628 0,'0'0'0,"0"0"0,0 0 16,0 0-16,30 90 15,-21-46-15,0 7 16,-1 5 0,-1 4-16,-1-3 0,-3-6 15,-1-7-15,-1-12 16,0-27-16,0 7 16,2-7-16,0-10 15,12-31-15,-2-3 16,0-6-16,3-3 15,-2-1-15,1 3 16,1 7-16,0 7 16,-1 7-16,-12 19 15,8-4-15,0 2 16,-5 8-16,10 2 16,12 27-16,-8 7 0,0 10 15,-6 4 1,-4-1-16,-6-7 0,-4-7 15,1-30-15,0 9 16,0-5-16,1-11 16,2-4-16,10-33 15,-4 2-15,1-5 16,1-4-16,-2-3 16,0 1-16,-1 3 15,-1 6-15,1 7 16,-7 25-16,3-9 15,2 4-15,0 1 16,-3 10-16,6-3 16,-5 8-16,8 3 15,15 30-15,-7 3 16,1 9-16,1 0 0,-1 1 16,-4-12-1,-3-11-15,-8-14 0,-7-13 16</inkml:trace>
  <inkml:trace contextRef="#ctx0" brushRef="#br0" timeOffset="83474.5018">29009 15059 0,'0'0'15,"0"0"-15,0 0 16,8 66-16,-2-10 16,3 28-1,-9-74-15,1 9 0,-2-4 16,-2-5-16,-2-10 15,0-3-15,-7 1 16,-3-3-16,2-6 16,-3-4-16,4 0 15,0 1-15,-1 2 16,10 11-16,-7-4 16,7 10-16,-12 24 15,8 6-15,3 4 16,7 3-16,8-3 15,7-5-15,8-6 16,6-10-16,4-14 16,3-18-16,1-17 15,-20 17-15,-20 14 0</inkml:trace>
  <inkml:trace contextRef="#ctx0" brushRef="#br0" timeOffset="83911.9274">30089 12327 0,'0'0'15,"0"0"-15,0 0 0,0 0 16,0 0-16,-60 68 16,33-16-16,-3 11 15,2 5-15,1-1 16,4-5-16,4-5 16,3-8-16,3-12 15,3-16-15,8-19 16,0-2-16</inkml:trace>
  <inkml:trace contextRef="#ctx0" brushRef="#br0" timeOffset="84181.0735">29782 12449 0,'0'0'15,"0"0"-15,0 0 16,0 0-16,0 0 16,0 0-16,0 0 15,0 0-15,13 83 16,9-35-16,6 4 16,5 2-16,4 2 15,4-2-15,4 3 16,2-6-16,-24-24 15,-23-27-15</inkml:trace>
  <inkml:trace contextRef="#ctx0" brushRef="#br0" timeOffset="85848.7761">31250 12075 0,'-10'57'0,"4"25"15,4-16-15,-3 19 16,0-3-16,0-4 16,-1-7-1,3-10-15,-1-9 0,1-7 16,0-9-16,3-30 15,-2 10-15,1-5 0,1-10 16,0-3 0,1-8-16,8-35 0,1 3 15,4-1-15,4-1 16,1 5 0,0 2-16,0 5 0,4 4 15,1 4-15,-4 5 16,-15 15-16,9-6 15,2 4-15,-1 2 16,-6 6-16,9 4 16,0 6-16,-5 6 15,-4 4-15,-1 5 16,-2 1-16,-1-1 16,1 0-16,0-4 15,2 0-15,-1-2 16,4-3-16,2-2 0,2-4 15,3-6 1,23-18-16,-8-10 0,1-12 16,-3-11-16,-15 23 15,-16 22-15</inkml:trace>
  <inkml:trace contextRef="#ctx0" brushRef="#br0" timeOffset="86087.9501">31891 11202 0,'0'0'16,"0"0"-16,-22 75 15,18-21-15,1 8 16,0 8-16,2-1 16,0-36-16,1-33 15</inkml:trace>
  <inkml:trace contextRef="#ctx0" brushRef="#br0" timeOffset="87132.9399">31626 13819 0,'0'0'16,"0"0"-16,-102 1 15,90 1-15,-30 7 0,11 4 16,0 5-16,1 8 15,1 7 1,3 9-16,-1 3 16,-13 43-16,27-45 15,3-3-15,0-1 16,3-3-16,5-3 16,3-26-16,0 13 15,3 1-15,2 0 16,3-2-16,3 1 15,3-1-15,3-4 16,0 0-16,25 3 16,-30-10-16,10-1 15,1 0-15,22-1 16,-33-4-16,11-3 16,-12 1-16,-12 0 15</inkml:trace>
  <inkml:trace contextRef="#ctx0" brushRef="#br0" timeOffset="87730.5475">31917 14050 0,'0'0'0,"0"0"16,0 0-16,14 68 15,-9-27-15,-2 3 16,0 0-16,-1-4 16,0-5-16,-1-28 15,0 13-15,1-1 16,-1-5-16,2-12 16,2 5-16,0-10 15,1-8-15,1-7 16,2-5-16,6-28 0,1 11 15,-2-4-15,-2 5 16,-3 4-16,-6 29 16,4-10-16,-1 3 15,5 4-15,-5 9 16,8 0 0,11 33-16,-6 6 15,-4 4-15,-4-10 16,-3-10-16,-9-28 15,4 9-15,0-2 16,6 10-16,-4-16 16,8 1-16,-2-10 15,11-31-15,-5 4 16,1-2-16,-3-1 16,-3 5-16,1 7 15,-10 26-15,6-9 16,-1 5-16,-4 9 15,6 1-15,5 34 16,-2 16 0,0 12-16,-6-7 0,-4-25 15,-3-31 1</inkml:trace>
  <inkml:trace contextRef="#ctx0" brushRef="#br0" timeOffset="90520.5834">23626 13818 0,'-24'21'0,"-12"11"0,9-5 16,-10 12-16,0 3 16,-4 3-16,-2 2 15,1 3-15,-3 1 16,2 4-16,-3 3 15,2 0-15,0 2 16,-10 12-16,-6 6 16,-5 4-16,6-7 15,2-1-15,2-3 16,-2-2-16,4-2 16,-3 1-16,0-1 15,1 1-15,5 0 16,0 3-16,-1 2 15,-4-2-15,0 5 16,-2 1-16,1 1 16,0 1-16,2 3 15,1 0-15,-2-1 16,2-1-16,4 1 16,2-1-16,1-4 0,23-38 15,23-38 1</inkml:trace>
  <inkml:trace contextRef="#ctx0" brushRef="#br0" timeOffset="91648.6711">29332 13853 0,'-31'29'16,"-39"38"-16,42-38 15,-14 17 1,-3 3-16,-53 67 16,46-53-16,-7 13 15,-4 5-15,-4 10 16,2 2-16,-1 5 16,1 5-16,-1 3 15,-3 3-15,-4 1 16,-2 6-16,-4 6 15,-1 7-15,-4 0 16,1 5-16,-1-1 16,2 0-16,3-8 15,5-2-15,3-4 16,4-2-16,3-4 16,5-4-16,5-4 15,3-9-15,25-47 0,26-49 16</inkml:trace>
  <inkml:trace contextRef="#ctx0" brushRef="#br0" timeOffset="109833.0104">24678 5736 0,'0'0'16,"-48"101"15,32-10-15,4 22-16,1 21 16,6-13-16,2 1 0,0 1 15,1-3-15,-2 4 16,1-1-16,-2-1 15,-1-4-15,-2-3 16,2-3-16,-1-8 16,1-6-16,-2-8 15,4-8-15,3-7 16,1-13-16,-2-10 16,-3-13-16,3-19 15,2-23-15,-3 14 16,0-4-16,3-10 15,0-2-15,8-34 16,-4-1-16,0-8 0,4-3 16,5 2-16,2 1 15,3 4-15,3 0 16,3 4 0,2 4-16,1 3 0,0 6 15,2 4-15,-1 7 16,0 6-16,-21 8 15,11 2-15,-1 5 16,15 22-16,-13 7 16,-5 6-16,-5 8 15,-5 0-15,-3 2 16,1-6-16,1-1 16,-1-6-16,3-6 15,-3-25-15,4 8 16,3 0-16,1-5 15,5-6-15,21-20 16,-6-18-16,-1-16 0,-14 26 16,-15 25-16</inkml:trace>
  <inkml:trace contextRef="#ctx0" brushRef="#br0" timeOffset="110056.8675">25365 6366 0,'0'0'16,"0"0"-16,0 0 16,-41 64-16,29-13 15,2 11-15,0 2 16,4 0-16,2-10 15,2-26-15,2-28 16</inkml:trace>
  <inkml:trace contextRef="#ctx0" brushRef="#br0" timeOffset="110331.2873">25572 7254 0,'0'0'16,"0"0"-16,0 0 0,0 0 15,0 0-15,0 0 16,117 1-16,-93 3 15,0 1 1,-5 2-16,-3 4 0,-9-5 16,-7-6-16</inkml:trace>
  <inkml:trace contextRef="#ctx0" brushRef="#br0" timeOffset="110487.3957">25651 7513 0,'0'0'0,"0"0"15,133 14-15,-83-11 16,-19-1-16,-31-2 0</inkml:trace>
  <inkml:trace contextRef="#ctx0" brushRef="#br0" timeOffset="115835.9664">27137 5946 0,'0'0'0,"0"0"15,0 0-15,0 0 16,0 0-16,0 0 16,-35 57-16,25-19 15,-2 1-15,1-7 0,-1-6 16,8-20-16,-13 16 15,11-21 1,-8 2-16,7-7 16,-10-3-16,1-7 15,-2-4-15,3-4 16,-1-1-16,3-1 16,2 2-16,0 3 15,4 3-15,4 13 16,-2-10-16,4 15 15,0 1-15,-2 3 16,-5 0-16,1 6 16,0 5-16,-1 1 15,0-1-15,-1-3 16,-1-1-16,2-11 16,-8 7-16,8-8 15,-14 3 1,0-6-16,3-5 15,2-2-15,2-2 16,3 1 0,9 6-1,-5-2-15,8 10 0,-3 1 16,5 6-16,8 32 16,0-2-16,2 4 15,-1 4-15,1 3 16,-4 1-16,-1 1 15,0 6-15,4 3 16,2-6-16,2-11 16,-7-21-16,-8-25 15</inkml:trace>
  <inkml:trace contextRef="#ctx0" brushRef="#br0" timeOffset="116367.6233">27736 5925 0,'0'0'15,"0"0"-15,0 0 16,0 0 0,0 0-16,0 0 15,-76 80-15,49-40 16,3-4-16,8-4 16,13-25-16,1-1 15,-2 6-15,5-1 16,1 1-16,4-8 15,6 7 1,6-3 0,21 14-16,-15 7 15,-14 9-15,-12 3 16,-7 0-16,-8 0 16,0 0-1,1-2-15,8-6 16,7-6-16,2-23 15,22 18 1,11-12-16,9-9 16,2-6-16,-2-3 15,2-3-15,-8 2 16,-19 5-16,-18 4 16</inkml:trace>
  <inkml:trace contextRef="#ctx0" brushRef="#br0" timeOffset="116752.4957">26745 6917 0,'0'0'0,"0"0"16,0 0-16,0 0 16,0 0-16,0 0 15,87 45-15,-33-32 16,9-3-16,3-7 15,8-2-15,8-4 16,7-4-16,7-1 0,3 0 16,1 1-16,-3 5 15,-4 4-15,-9 6 16,-14 6-16,-35-7 16,-35-7-16</inkml:trace>
  <inkml:trace contextRef="#ctx0" brushRef="#br0" timeOffset="117122.8728">26514 7564 0,'0'0'0,"0"0"0,0 0 16,0 0-16,15 67 15,0-18-15,2 9 16,2 6-16,-2 2 16,-2 1-16,4 2 15,-1 1-15,2-2 16,-5-7-16,4-12 16,-11-23-16,-8-26 0</inkml:trace>
  <inkml:trace contextRef="#ctx0" brushRef="#br0" timeOffset="117760.969">27445 7411 0,'0'0'0,"0"0"16,0 0-16,0 0 16,0 0-16,0 0 15,-44 57-15,7-27 16,7-14-16,21-11 16,-11 0-16,1-8 15,1-4-15,2-6 16,-1-3-16,4-2 0,2-3 15,0 1-15,4 2 16,3 10-16,2 3 16,1 2-16,-3-6 15,4 12-15,-1 1 16,-1 1-16,-3 8 16,0 4-16,-1 5 15,-3-1-15,-2 1 16,-2-2-16,-3-1 15,1-6-15,-2-1 16,0-5-16,9-7 16,-11 1-16,11-5 15,-11-2-15,1-3 16,6 0-16,10 4 16,-6-6-16,9 10 15,3 2-15,1 2 16,0-1-16,19 25 15,-6 5-15,-2 10 0,0 9 16,-3 7-16,-2 5 16,-2 3-16,-2-2 15,4-3-15,4-7 16,3-12 0,-8-20-16,-10-22 15</inkml:trace>
  <inkml:trace contextRef="#ctx0" brushRef="#br0" timeOffset="117964.0497">27571 7848 0,'0'0'0,"0"0"15,-24 76-15,13-30 16,-5 16-16,-1 11 15,1 2-15,2-5 16,5-15-16,3-15 0,3-17 16,3-23-16,0 0 15</inkml:trace>
  <inkml:trace contextRef="#ctx0" brushRef="#br0" timeOffset="118525.3601">27991 7395 0,'0'0'0,"0"0"16,-41 50-16,23-5 15,-1 10-15,3 3 16,4-3-16,6-9 16,6-8-16,6-9 15,-3-26-15,19 5 16,3-22-16,3-10 15,5-8-15,3-4 16,0-6-16,-1-3 16,-3-1-16,-4 1 15,-2 3-15,-2 1 16,-5 9-16,-3 8 16,-7 12-16,-12 15 0,8-9 15,-3 6-15,-3 6 16,-13 28-16,-1 3 15,-4 8-15,-1 6 16,0 9-16,-1 1 16,-1 2-16,1 5 15,1 7-15,-1 4 16,5-1-16,2-1 16,7-7-16,5-9 15,1-30-15,1-31 16</inkml:trace>
  <inkml:trace contextRef="#ctx0" brushRef="#br0" timeOffset="118969.3927">28619 6799 0,'0'0'15,"0"0"-15,0 0 16,0 0-16,0 0 16,0 0-16,0 0 15,76 22-15,-52-19 0,-1-1 16,-1 0-16,-1-2 15,-13 2-15,13 0 16,-18 3-16,8 3 16,-11-8-1,0 0-15</inkml:trace>
  <inkml:trace contextRef="#ctx0" brushRef="#br0" timeOffset="119139.9523">28608 7096 0,'0'0'0,"0"0"16,0 0-16,115 9 16,-63-9-16,-23 0 0,-29 0 15</inkml:trace>
  <inkml:trace contextRef="#ctx0" brushRef="#br0" timeOffset="129347.9494">29482 6325 0,'0'0'0,"0"0"16,0 0-16,0 0 16,0 0-16,0 0 15,-52 46 1,28-12-16,-4-5 16,4-7-16,-5-5 15,15-16-15,-1-2 16,7-2-16,-10-6 15,1-2-15,-1-2 16,5-3-16,0 0 16,3 1-16,0 3 15,6 8-15,-5-6 16,8 12-16,-1 2 16,-4 0-16,3 10 15,3 34-15,2-6 16,1 5-16,3-1 15,-2 1-15,3-3 16,1 2-16,2-1 16,4-3-16,-2-5 15,-6-18-15,-6-19 16</inkml:trace>
  <inkml:trace contextRef="#ctx0" brushRef="#br0" timeOffset="129592.5338">29549 6755 0,'0'0'16,"0"0"-16,0 0 15,-11 82-15,4-27 16,-2 7-16,-2 6 15,2-5-15,2-7 16,3-10-16,2-14 16,2-27-16,0 6 15,0-9-15,0-2 0</inkml:trace>
  <inkml:trace contextRef="#ctx0" brushRef="#br0" timeOffset="139220.2196">29816 6384 0,'0'0'0,"0"0"15,0 0-15,0 0 16,0 0-16,0 0 16,0 0-16,0 0 15,28 59-15,-12-44 16,-1 1-16,5 1 16,17 18-16,-10-5 15,-1-1-15,-5 4 16,1-1-16,-5-1 15,-5 1-15,-4-1 16,-6-24-16,2 12 16,-1 1-16,-2-1 15,-2-1-15,-2-1 16,0-13-16,-3 9 16,3-12-16,-1-2 0,-5 6 15,7-7-15,2 2 16,0 0-16,0 0 15,-2-1 1,-5 2-16,6 1 0,-1 5 16,-8 4-16,-2 3 15,0 0-15,-4 2 16,-2-4-16,-3-5 16,0-6-16,-2-4 15,2-5-15,0-4 16,4-7-16,-3-29 15,13-2-15,11-7 16,11-1-16,10 1 16,9 3-16,-18 27 0,-16 27 15</inkml:trace>
  <inkml:trace contextRef="#ctx0" brushRef="#br0" timeOffset="139865.6464">29367 7629 0,'0'0'0,"0"0"15,-65-34 1,46 27-16,-1 0 15,0 6-15,-25 8 16,6 20-16,9 1 16,3 3-16,4 4 15,8 4 1,4-3-16,3 1 16,3-7-16,6-21 15,-2 9-15,4-1 0,3-1 16,3 0-1,1 1-15,3-3 16,4-2-16,0-1 0,4-4 16,2-2-16,0-5 15,0-4-15,1-7 16,-13 7-16,-11 4 16</inkml:trace>
  <inkml:trace contextRef="#ctx0" brushRef="#br0" timeOffset="140418.0531">29489 7715 0,'0'0'0,"0"0"0,0 0 16,0 0 0,0 0-16,7 64 0,1-11 15,-7-13-15,-1-29 16,-1 14-16,-1-2 15,-1-6-15,1-9 16,1-3-16,1-1 16,0 4-16,3-14 15,3-2-15,13-31 16,-4 4-16,3-4 16,0 4-16,1 4 15,2 8-15,0 4 16,-16 17-16,9-5 15,-1 5-15,1 7 16,-3 6-16,-2 5 16,-1 7-16,-2 23 15,-4-33-15,-1 7 16,0-2-16,-1-5 16,0-13-16,0 3 15,0 5-15,1-10 0,0-2 16,2-1-16,2-2 15,14-28-15,1 4 16,2-4-16,-1 4 16,0 1-16,-17 26 15,20-24-15,-18 24 16,6 0-16,-4 5 16,22 19-16,-10 11 15,-9 19-15,-5 14 16,-4-32-16,-2-32 15</inkml:trace>
  <inkml:trace contextRef="#ctx0" brushRef="#br0" timeOffset="145197.2412">10060 10033 0,'0'0'16,"0"0"-16,0 0 16,0 0-16,0 0 15,0 0-15,0 0 16,0 0-16,122-16 16,-88 14-16,1-2 15,0 2-15,4 1 16,-4 1-16,-6 2 15,-26 0-15,10 0 16,-9-2-16,1 1 0,-5-1 16</inkml:trace>
  <inkml:trace contextRef="#ctx0" brushRef="#br0" timeOffset="145404.1575">10061 10304 0,'0'0'16,"0"0"-16,0 0 16,145 0-16,-82-7 15,8 2-15,-36 2 0,-35 3 16</inkml:trace>
  <inkml:trace contextRef="#ctx0" brushRef="#br0" timeOffset="145881.1067">10958 9897 0,'0'0'16,"0"0"-16,-41 51 15,6-18 1,17-18-16,-4-7 0,-1-6 15,-25-11-15,16-2 16,4-4-16,20 10 16,-5-7-16,4-1 15,1-1-15,1 0 16,1 2-16,4 9 16,-2-7-16,3 10 15,2 3-15,-1 3 16,-2 1-1,3 33-15,0-1 16,0 4-16,-4-1 0,1-4 16,0-3-16,3-28 15,0 12-15,4-1 16,3-2-16,4-3 16,-4-10-16,0 5 0,-8-8 15</inkml:trace>
  <inkml:trace contextRef="#ctx0" brushRef="#br0" timeOffset="146092.527">10958 10222 0,'0'0'0,"0"0"16,-15 61-16,0-29 15,-6 6-15,0 0 16,1-1-16,-2-8 15,2-1-15,16-23 16,-7 8-16,0-5 16,6-7-16,-2 0 15,7-1-15,0 0 16</inkml:trace>
  <inkml:trace contextRef="#ctx0" brushRef="#br0" timeOffset="146464.8764">11301 9886 0,'0'0'0,"0"0"15,0 0-15,27 83 16,-14-36-16,0 6 15,-1 6-15,-5-4 16,-7 1-16,-7-8 16,-2-9-16,-1-13 15,7-20-15,-5 4 16,-2-5-16,1-5 16,-8-2-16,-1-5 15,-1-5-15,-8-27 0,11 3 16,11-1-16,11 3 15,10 9-15,9 9 16,4 9-16,6 11 16,1 2-16,-17-1 15,-19-5-15</inkml:trace>
  <inkml:trace contextRef="#ctx0" brushRef="#br0" timeOffset="147170.9771">11373 10742 0,'0'0'15,"0"0"-15,0 0 16,-104-15-16,64 26 16,1 6-16,6 4 15,3 3-15,6 0 16,4 0-16,10 2 15,5 2-15,6-23 16,4 12-16,22 16 16,3-10-16,8-6 15,-5-5-15,5-9 16,-3-6-16,3-4 16,-7-1-16,-5-2 15,-12 5-15,-15 6 0,0 0 16,9-5-16,-3 2 15,-2 0-15,0 1 16,-1 1-16,-1 2 16,1 1-16,0 3 15,9 1-15,0 5 16,1-1-16,1 3 16,1-3-16,-1-1 15,-7-7-15,10 6 16,-9-8-16,9 3 15,-10-6-15,13-2 16,0-3-16,1-2 16,-2-3-16,1 2 15,0 1-15,-1 2 16,-10 8-16,12-1 16,23 24-16,-3 3 15,6 11-15,-5 3 16,-3 2-16,-19-22 0,-19-21 15</inkml:trace>
  <inkml:trace contextRef="#ctx0" brushRef="#br0" timeOffset="150447.6401">9845 6477 0,'0'0'15,"0"0"-15,0 0 16,0 0-16,0 0 31,0 0-31,5 99 16,-62-48-1,23-42-15,2-9 16,4-8-16,20 6 16,-26-27-16,15 5 15,13 18-15,-6-12 16,3-1-16,3 1 16,2 2-16,0 1 15,4 11-15,-1-6 0,2 9 16,0 2-16,-1 1 15,1 2-15,0 0 16,-3 5-16,0 7 16,-5 3-16,-3 1 15,-21 12-15,23-23 16,-12 3-16,-2-6 16,-1-4-16,-3-4 15,1-2-15,1-2 16,3-2-16,1-2 15,5-1-15,5 1 16,10 10-16,-3-4 16,-4-3-16,9 7 15,2 5-15,2 1 16,22 26-16,-3 1 16,-3 9-16,-5 6 15,0 1-15,0 0 16,0-1-16,-2-3 0,-3-9 15,0-13 1,-6-18-16,-3-3 0,-3-2 16</inkml:trace>
  <inkml:trace contextRef="#ctx0" brushRef="#br0" timeOffset="150687.8537">10030 6645 0,'0'0'16,"0"0"-16,0 0 16,22 92-16,-18-41 15,-4 9-15,-7 2 0,-4-3 16,0-13-16,-3-10 15,8-19-15,6-17 16</inkml:trace>
  <inkml:trace contextRef="#ctx0" brushRef="#br0" timeOffset="150863.9388">10237 7057 0,'0'0'16,"-1"82"-16,-7-43 16,-7 9-16,-10 2 15,-7-7-15,-3-12 16,6-15-16,13-6 0,16-10 16</inkml:trace>
  <inkml:trace contextRef="#ctx0" brushRef="#br0" timeOffset="151229.6863">10387 6742 0,'0'0'0,"0"0"16,0 0-16,0 0 15,60 59-15,-41-21 16,-1 10-16,-3 2 16,-4 2-16,-8-2 15,-2-4-15,-3-6 16,-2-9-16,3-24 16,-1 6-16,-3-3 15,0-10-15,-6 0 0,-2-8 16,-17-25-16,7-2 15,8-7-15,8-4 16,10 2-16,8 9 16,1 7-16,-7 23 15,8-7-15,-8 8 16,-5 4-16</inkml:trace>
  <inkml:trace contextRef="#ctx0" brushRef="#br0" timeOffset="152275.1502">11083 6773 0,'0'0'0,"0"0"0,0 0 16,-53-42-16,20 39 16,-6 6-16,0 8 15,-2 6-15,2 6 16,2 3-16,6 1 15,7 3-15,6 2 16,4-1-16,5 0 16,9 0-16,8-2 15,7-1-15,8-5 16,3-5-16,7-4 0,2-6 16,1-6-16,-1-7 15,0-6-15,-3-3 16,-2-5-16,-8-3 15,-2-1-15,-18 19 16,3-12-16,0-1 16,-3 1-16,1-1 15,-1 2-15,0 3 16,0 10-16,1 4 16,0 2-16,-1 1 15,6 1-15,0 4 16,-2 6-16,-3 5 15,-2 2-15,-1 0 16,-1 1-16,-1-1 16,0-1-16,0-6 15,1-1-15,2-13 16,-1 5-16,0-10 16,1-3-16,0-2 0,2-6 15,3-5-15,2-2 16,4-3-16,2 2 15,4 1-15,-2 4 16,0 4-16,-1 4 16,-10 9-16,9-3 15,-10 6-15,10 3 16,-2 6-16,-1 3 16,-4 5-16,0 1 15,-4 2-15,-2-2 16,-2-2-16,0-4 15,1-15-15,-1 3 16,-1 5-16,2-11 16,-1-1-16,2-7 15,2-6-15,1-5 16,3-4-16,2 1 16,17-18-16,-19 31 0,8-6 15,0 3-15,1 7 16,-8 6-16,10-1 15,-11 6-15,12 0 16,-3 5-16,-4 4 16,-2 3-16,-6 3 15,-2-2-15,-5 0 16,-4-6-16,-2-10 16,-5 1-16,-14-28 15,15 16-15,13 11 16</inkml:trace>
  <inkml:trace contextRef="#ctx0" brushRef="#br0" timeOffset="152873.9709">11272 6367 0,'0'0'16,"0"0"-16,47-37 15,-14 26-15,6 2 16,4 5-16,5 2 16,0 4-16,-1 2 15,-5 0-15,-6 6 16,-6 1-16,-21-10 16,5 6-16,1 3 15,-4 0-15,0 4 16,-3 3-16,-4 1 15,-3 5-15,-13 29 16,1-9-16,-2 1 16,-1 1-16,0 0 15,-2 1-15,4 3 16,1 1-16,1 2 16,2 1-16,0 0 0,2-1 15,3 1-15,3-1 16,-3 0-16,-1-2 15,-2-3-15,2-2 16,-2-2-16,2-4 16,5-3-16,-1-30 15,2 15-15,-1-1 16,1 0-16,0 0 16,-2-1-16,-2-2 15,-4-4-15,1-8 16,-7 7-16,3-10 15,-35 10-15,3-6 16,-7-3-16,-7-2 16,-3-1-16,-12 0 15,-6-2-15,-16 3 16,-14 0-16,54 0 0,52-1 16</inkml:trace>
  <inkml:trace contextRef="#ctx0" brushRef="#br0" timeOffset="156252.2725">32378 9747 0,'0'0'0,"0"0"0,0 0 15,0 0-15,0 0 16,0 0-16,-17 67 16,15-50-1,-2 2-15,-2 0 0,-12 28 16,-2-8-16,-1 0 15,0-8-15,0-6 16,11-13-16,10-12 16,0 0-16,1-1 15,-8 7-15,3-6 0,1-4 16,12-25-16,7-4 16,9-6-16,8-4 15,6-2-15,4-2 16,2 2-16,2 5 15,-4 3-15,-2 3 16,-4 2-16,-2 2 16,-5 1-16,-5 3 15,-3-1-15,4-1 16,4 1-16,5-1 16,-18 15-16,-17 13 15</inkml:trace>
  <inkml:trace contextRef="#ctx0" brushRef="#br0" timeOffset="166930.5983">6416 3976 0,'0'0'0,"0"0"0,0 0 15,0 0-15,0 0 16,0 0-16,94 11 16,-51-9-16,2-4 15,5 0-15,57-5 16,-47 3-1,-2-1-15,-2-1 16,-1 3-16,-6 0 0,-1 1 16,-9 2-1,-6 2-15,-7 1 0,-33-5 16,16 5-16,12-1 16,-15 0-16,13 3 15,-13-3-15,13 2 16,24 0-16,-6-4 15,-16 0-15,-21 0 16</inkml:trace>
  <inkml:trace contextRef="#ctx0" brushRef="#br0" timeOffset="167616.0842">12776 3989 0,'0'0'15,"0"0"-15,-69-31 16,51 23-16,3-3 31,1 2-31,11 5 0,-3-8 16,9 0 0,33 0-16,4 2 15,12 3-15,8 0 16,10 0-16,6 4 15,2 1-15,0 2 16,2 1-16,-1 1 16,-4-1-16,-9 0 15,-7-1-15,-9 0 16,-8 0-16,-12 0 16,-22 0-16,10 0 15,-18 0-15,0 0 0,-8 0 16,13 0-16,-5 0 15,3-2-15,-1 2 16,-3 0-16,1-1 16,-1 1-16,1 0 15,-3 1-15,1 1 16,2-2-16,0 0 16</inkml:trace>
  <inkml:trace contextRef="#ctx0" brushRef="#br0" timeOffset="215759.22">9291 15523 0,'0'0'0,"0"0"15,0 0-15,0 0 16,0 0-16,132-14 16,-80 10-1,6 1-15,57 3 16,-60-1-16,0 2 16,0 0-16,1 0 15,2-2-15,-1-1 16,4 1-16,60-6 15,-60 2 1,1 2-16,4-1 0,0 3 16,0 1-1,-1-1-15,1 0 0,1-3 16,-2 0-16,-5-1 16,2 0-16,-5-1 15,2 0-15,-3-1 16,-1 1-16,-2 1 15,-3 2-15,-6 2 16,-4-1-16,-10 0 16,-1 0-16,-21 1 15,7 0-15,3 0 16,0 1-16,4 0 16,1 1-16,-12 1 0,-11-2 15</inkml:trace>
  <inkml:trace contextRef="#ctx0" brushRef="#br0" timeOffset="216044.9095">12066 15487 0,'0'0'0,"118"2"15,-72 1 1,-4 3-16,32 8 16,-46-7-1,-23-5-15,9 1 16,2 3-16,-4-6 15,-12 0-15,0 0 0</inkml:trace>
  <inkml:trace contextRef="#ctx0" brushRef="#br0" timeOffset="216293.3889">12109 15694 0,'0'0'16,"0"0"-16,0 0 15,0 0-15,0 0 16,0 0-16,152 0 16,-96 5-16,0 5 15,-6 2-15,-1 1 0,-8-2 16,-3-5-1,-21-3-15,-17-3 0</inkml:trace>
  <inkml:trace contextRef="#ctx0" brushRef="#br0" timeOffset="216665.9298">12946 15785 0,'0'0'0,"0"0"15,0 0-15,0 0 16,110-14-16,-64 10 15,9 2-15,9 1 16,10 2-16,6 3 16,8 3-16,4 3 15,4 3-15,0-1 16,1 2-16,-6-1 16,16-2-1,1-1-15,1-3 16,-13-2-16,-6-1 15,11 1-15,4 2 16,1 3-16,-14 0 16,4 4-1,-9 0-15,-4 3 16,-24-5-16,-11-3 16,-14-2-16,-25-7 15,8 2-15,-1-3 16,-9-1-16,3-1 15,-10 3-15</inkml:trace>
  <inkml:trace contextRef="#ctx0" brushRef="#br0" timeOffset="224814.1512">9745 13984 0,'0'0'16,"0"0"-16,0 0 0,0 0 15,38 93 1,-21 46 15,-22-82-15,-3-5-16,-9 51 16,13-54-16,0-5 15,1-6-15,4-33 16,0 14-16,3-7 15,2-6-15,2-11 16,-2 6-16,-6-1 16</inkml:trace>
  <inkml:trace contextRef="#ctx0" brushRef="#br0" timeOffset="225033.8976">9972 13717 0,'0'0'0,"0"0"15,0 0-15,-68-45 16,33 42-16,-4 10 16,-5 3-16,-6 7 15,-2 1-15,3 1 16,24-10-16,25-9 15</inkml:trace>
  <inkml:trace contextRef="#ctx0" brushRef="#br0" timeOffset="225324.6316">9380 13961 0,'0'0'0,"0"0"0,0 0 16,-52 62-16,15-43 16,-13-5-16,-9-7 15,-4-7-15,-1-9 16,-1-6-16,1-4 16,1-2-16,2-3 15,8-1-15,6 0 16,6 0-16,9 3 15,12 1-15,8 4 16,12 14-16,0 3 0,0 0 16</inkml:trace>
  <inkml:trace contextRef="#ctx0" brushRef="#br0" timeOffset="225492.3259">9035 14333 0,'0'0'16,"0"0"-16,0 0 16,0 0-16,0 0 15,0 0-15,1 46 16,1-37-16,-2-9 16</inkml:trace>
  <inkml:trace contextRef="#ctx0" brushRef="#br0" timeOffset="225903.5621">10588 13937 0,'0'0'0,"0"0"16,12 87-16,-8-33 15,1 13-15,2 11 16,-2 15 0,17 124-16,-9-102 15,-7-57-15,-6-58 16</inkml:trace>
  <inkml:trace contextRef="#ctx0" brushRef="#br0" timeOffset="227857.8483">12912 14139 0,'-8'64'16,"3"-4"-1,4-9-15,2 12 16,0-1-16,1 2 0,3-5 15,8 0 1,2-4-16,4-3 16,0-6-16,2-7 0,-5-11 15,-3-14-15,-10-14 16,-1 0-16,-2 0 16</inkml:trace>
  <inkml:trace contextRef="#ctx0" brushRef="#br0" timeOffset="228460.3639">13540 14285 0,'3'70'15,"-13"4"1,1-39 0,-1-6-16,7-24 15,-6 6-15,0-5 16,3-6-16,-8-3 16,10-2-16,-9-7 15,1-2-15,0-3 16,3 0-16,-3 1 15,1 2-15,-1 5 16,-6 2-16,-23 7 16,6 11-16,1 10 0,4 11 15,8 4-15,14 4 16,15 0-16,14-3 16,11-5-16,4-6 15,3-5-15,0-6 16,1-8-16,-1-7 15,1-5-15,1-4 16,-2 3-16,-11 1 16,-22 8-16,5-4 15,-6 3-15,-4 1 16,0-1-16,10 5 16,-20 12-1,-8 6-15,-9 9 16,0 1-16,-1-2 15,2 0-15,2-7 16,3-4-16,17-19 16,-6 6-16,9-9 0,0 0 15</inkml:trace>
  <inkml:trace contextRef="#ctx0" brushRef="#br0" timeOffset="228931.5941">14024 14510 0,'0'0'0,"0"0"16,0 0-16,0 0 15,-120 64 1,94-37-16,12-1 15,12 1-15,10-3 16,13-3-16,8-3 16,8-3-16,2-4 0,7-5 15,0-5 1,5-6-16,-2-5 16,-1-2-16,-11 3 15,-10 2 1,-24 6-16,8-2 0,-11 3 15,0 0-15,-4 4 16,-20 11-16,-9 6 16,-10 4-16,-7 10 15,-5 6-15,4 4 16,8 3-16,8-1 16,10-1-16,11-2 15,11-2-15,13-6 16,8-5-16,12-4 15,7-5-15,-19-11 0,-18-11 16</inkml:trace>
  <inkml:trace contextRef="#ctx0" brushRef="#br0" timeOffset="229586.9002">15325 14974 0,'0'0'0,"0"0"16,0 0-16,79-43 16,-42 30-16,5 6 15,-4 9-15,-1 9 16,-9 5-16,-4 3 15,-22-13-15,5 11 0,-4-1 16,-6 3 0,-6 0-16,-5-2 0,-28 4 15,5-12 1,1-8-16,27 1 0,-31-11 16,32 8-16,-9-5 15,3 0-15,8 3 16,-10-4-16,13 6 15,1 1-15,-8-1 16,7 4-16,3 3 16,-11 3-16,2 3 15,0 2-15,-2 0 16,1 0-16,-4-3 16,6-10-16,-10 6 15,9-9-15,-12-1 16,-1-7-16,1-4 15,3-4-15,3-3 16,3 0-16,3 2 16,7 3-16,7 14 15,1-6-15,0 12 16,5 1-16,2 7 0,-6 6 16,-4 4-16,-2-2 15,-4 0-15,-3-1 16,-6-4-1,-27 0 1,-13-17-16,-6-12 16,7-8-16,23 10 15,28 12-15</inkml:trace>
  <inkml:trace contextRef="#ctx0" brushRef="#br0" timeOffset="229758.5193">15263 15391 0,'0'0'0,"-37"5"0,41-5 16,-4 0-1</inkml:trace>
  <inkml:trace contextRef="#ctx0" brushRef="#br0" timeOffset="229919.5767">14896 15526 0,'0'0'0,"28"33"15,-19-27-15,-13-9 0</inkml:trace>
  <inkml:trace contextRef="#ctx0" brushRef="#br0" timeOffset="230246.7502">14768 14754 0,'0'0'15,"0"0"-15,0 0 16,0 0-16,31 46 15,-34-32-15,-5-3 0,-1-12 16,-25-16 15,7-14-15,4-14-16,8-7 0,5-19 16</inkml:trace>
  <inkml:trace contextRef="#ctx0" brushRef="#br0" timeOffset="239534.5256">15300 15777 0,'8'13'0,"-8"-13"0,-39-58 15,18 27 1,20 27-1,-5-7-15,7 12 16,1 1 0,16 6-16,5 1 15,13 4-15,1 0 16,2-2-16,3 0 0,1-2 16,0-2-16,-2-5 15,11-5 1,3-6-16,4-6 15,-4-4-15,-4 0 16,-1-1-16,-1-1 16,0-3-16,-2-6 15,-9-5-15,-1-3 16,-4 4-16,-2-7 16,-5-1-16,-4-1 15,-2 0-15,-3-2 16,-1-1-16,-3 3 15,-3-3-15,-2 1 16,-4 0-16,-4 1 16,-6 1-1,-8-9-15,-7 0 16,-17-14 0,-10 2-16,-7 2 15,4 14-15,1 7 16,0 5-16,-3 1 15,-2 5-15,-3 0 16,-2 1-16,-1-1 16,-5 3-16,-3 6 15,-5-2 17,-50-8-32,-22-6 15,-17 1-15,31 5 16,11 3-16,11 2 31,-49-10 0,-62-17-31,-38-11 16,31 7-16,41 11 0,25 5 16,21 5-1,10 1-15,6 2 0,-2 1 16,1-2-16,-1 0 15,1 1-15,-2 2 16,1 4-16,3 0 16,3 3-16,2 2 15,0 1-15,0 2 16,-2-1-16,4-2 16,4 0-16,2 1 15,1 2-15,4 2 16,4 0-16,4 3 15,-2 0-15,5 3 16,5 4-16,6 4 16,-1 5-16,6 0 15,1 4-15,3 5 16,3 5-16,6 6 0,2 3 16,3 6-1,-2 6-15,3 3 0,-2 8 16,0 2-16,-1 7 15,1 4-15,-2 3 16,-3 4-16,0 2 16,-3 3-16,1 4 15,-2 1-15,6 2 16,2 0-16,2 0 16,1 3-16,6-4 15,4 0-15,8-3 16,5-2-16,7-3 15,10-4-15,7-4 16,12-2-16,10-5 16,8-2-16,6-9 15,12-2-15,7-4 16,9-5-16,5-6 0,6-3 16,7-5-1,5-3-15,3-3 0,6-1 16,3-2-16,2 2 15,5-2-15,6-1 16,2-2-16,3-3 16,3-1-16,2-2 15,1 0-15,-1 1 16,1-1-16,0 1 16,0 2-16,-3 2 15,-2 2-15,2 0 16,-2-1-16,4 2 15,-1-2-15,6-1 16,-5 0-16,5 1 16,-3 1-16,-1 0 15,-4 1-15,-1-3 16,-5 1-16,-1-1 16,-5-1-16,2 0 15,-4 2-15,-5 0 16,-2 3-16,-6-1 15,-1 2-15,-3 4 16,-1 4-16,-1 3 0,3 3 16,1 0-16,4 0 15,2 2-15,2-2 16,-3-2-16,0-3 16,3-2-16,0-4 15,2-10-15,-43-3 16,-44-2-1</inkml:trace>
  <inkml:trace contextRef="#ctx0" brushRef="#br1" timeOffset="243369.7765">1865 15459 0,'0'0'0,"0"0"15,0 0 1,0 0-16,0 0 15,0 0 1,0 0-16,62 28 16,-9-27-16,7 1 15,7-1-15,5-1 16,5-2-16,1-2 0,3-2 16,3 1-16,4-2 15,2 1-15,1-2 16,-2 0-16,1 1 15,-4 1-15,5 0 16,-3 0-16,0 1 16,-1-1-16,1 1 15,-1-1-15,-2 2 16,-1-1-16,0 2 16,-9-1-16,-4 2 15,-16 2-15,-9 0 16,-13 0-16,-25 0 15,8 1-15,-3-1 16,-10 0-16,7-1 16,-8 0-16,0-3 0,8-3 15,6-2-15,-4-4 16,-5 7-16,-7 6 16</inkml:trace>
  <inkml:trace contextRef="#ctx0" brushRef="#br1" timeOffset="243590.0492">4631 15245 0,'0'0'16,"0"0"-16,0 0 15,0 0-15,0 0 16,104 22-16,-42-20 15,9-4-15,3 0 16,-5 2-16,-8 0 16,-13 2-16,-18 2 0,-30-4 15,0 0-15</inkml:trace>
  <inkml:trace contextRef="#ctx0" brushRef="#br1" timeOffset="243817.4077">4593 15477 0,'0'0'16,"0"0"-1,0 0-15,152 5 16,-85-4-16,9 0 15,1 0-15,-5 0 16,-6 0-16,-32 0 0,-34-1 16</inkml:trace>
  <inkml:trace contextRef="#ctx0" brushRef="#br1" timeOffset="244142.868">5714 15544 0,'109'4'0,"-70"-7"15,-5 0-15,13 2 16,6 1-16,6-2 16,6 1-16,5-2 15,4 0-15,5-1 16,5 0-16,-1 2 16,2 2-16,0 0 15,2 2-15,-5-1 16,1 2-16,-1 0 15,-7 1-15,-2-1 16,-5-2-16,-6 2 16,-7-1-16,-7 1 15,-8-4-15,-5 0 16,-31 1-16,12-3 0,0 0 16,-2-3-1,-8 1-15,4 0 0,-10 5 16</inkml:trace>
  <inkml:trace contextRef="#ctx0" brushRef="#br1" timeOffset="244885.7972">1901 13433 0,'0'0'0,"0"0"16,0 0-16,2 91 15,1-43-15,-3 8 16,-2 8-16,1 7 16,-2 6-16,3-1 15,0 1-15,0-1 16,1-1-16,1-13 16,1-12-16,0-24 15,-3-26-15</inkml:trace>
  <inkml:trace contextRef="#ctx0" brushRef="#br1" timeOffset="245818.163">2727 14104 0,'0'0'0,"0"0"15,0 0-15,0 0 16,0 0-16,0 0 16,7-63-16,-12 59 15,-31-12-15,-5 15 16,-5 4-16,0 6 15,5 4-15,6 3 0,8 1 16,4 3-16,11 4 16,1 6-16,8 3 15,7 5-15,9-3 16,6-2-16,11-7 16,8-7-16,4-6 15,1-9-15,3-6 16,-4-9-16,-2-5 15,-3-4-15,-5-1 16,-6 1-16,-22 16 16,9-8-16,0 2 15,-6 2-15,-4 4 16,3-3-16,-4 8 16,1 0-16,-2 2 15,3 3-15,11 1 16,-4 7-16,1 4 15,-1 4-15,3 2 16,-2 0-16,0-3 16,2-2-16,-3-4 0,-7-11 15,6 7-15,-7-11 16,0-2-16,-2-1 16,1 0-16,8 3 15,-7-3-15,4-1 16,-5 3-16,-2 1 15,2 1-15,0 3 16,1 0-16,8 3 16,0 2-16,3 5 15,-1 1-15,3-1 16,0-1-16,5-4 16,-1-2-16,0-4 15,0-3-15,-13-3 16,15-4-16,-5-2 15,-1-4-15,-3 1 16,0-2-16,-4 0 16,1 3-16,-6 6 15,8-5-15,-8 9 0,9-3 16,-7 8 0,10 1-16,2 6 0,16 26 15,-10-4-15,-2 0 16,1-2-16,2-4 15,-4-6-15,-16-19 16,-2 0-16,-3-2 16</inkml:trace>
  <inkml:trace contextRef="#ctx0" brushRef="#br1" timeOffset="246533.5239">2710 12753 0,'0'0'16,"0"0"-16,0 0 16,0 0-16,0 0 15,0 0-15,0 0 16,94 27-16,-78 10 16,-9 3-16,-11-2 15,-6-6-15,-5-8 16,11-20-16,-9 6 15,-3-3-15,-3-3 16,-2-1-16,0-5 0,1-2 16,1-3-1,-1-2-15,4 0 0,12 5 16,-8-5-16,9 7 16,3 2-16,0 1 15,-1 2-15,-1 2 16,-12-1-16,2 5 15,1 6-15,-2 2 16,1 0-16,-4-3 16,3-3-16,3-11 15,-9 3-15,-1-7 16,0-6-16,4-3 16,0-3-16,3 0 15,3 1-15,0 3 16,7 10-16,-3-7 15,6 10-15,0 2 16,1 3-16,-4 1 16,2 7-16,-3 5 0,-4 2 15,-19 14-15,1-18 16,-9-9-16,2-9 16,-3-10-16,11-8 15,4-4-15,12-4 16,2 14-16,7 13 15</inkml:trace>
  <inkml:trace contextRef="#ctx0" brushRef="#br1" timeOffset="246703.3127">2785 13254 0,'0'0'0,"0"0"16,0 0-16,0 0 15,0 0-15,0 0 16,-8 70-16,-27-64 16,18-3-16,17-3 0</inkml:trace>
  <inkml:trace contextRef="#ctx0" brushRef="#br1" timeOffset="246862.2785">2286 13335 0,'0'0'0,"0"0"16,0 0-16,78 48 16,-31-43-16,6-11 15,0-14-15,-10-11 16,-22 15-16,-21 16 16</inkml:trace>
  <inkml:trace contextRef="#ctx0" brushRef="#br1" timeOffset="247153.7301">2095 12520 0,'0'0'0,"0"0"0,0 0 16,0 0-16,0 0 15,20 101-15,-9-52 16,-1-2-16,-3-7 15,-7-12-15,0-23 16,-4 5-16,-2-5 16,-1-6-16,-5-6 15,-4-3-15,-14-24 16,8 2-16,9-4 16,9-4-16,17 3 15,17 7-15,-14 14 0,-16 16 16</inkml:trace>
  <inkml:trace contextRef="#ctx0" brushRef="#br1" timeOffset="247673.5505">5681 14313 0,'0'0'16,"0"0"-16,0 0 15,0 0-15,29 96 16,-22-46-16,-4 10 16,-6 6-16,-4-1 15,-2-1-15,3-2 0,2-8 16,5-11-16,7-15 15,-5-13-15,-3-15 16</inkml:trace>
  <inkml:trace contextRef="#ctx0" brushRef="#br1" timeOffset="248078.0947">6331 14422 0,'0'0'16,"-43"99"-16,29-68 16,-2-6-16,0-12 15,3-9 1,6-7-16,-13-2 15,-1-6-15,-1-3 16,0-2-16,-18-14 16,28 21-16,-11-3 15,1 5-15,-1 4 16,1 7-16,-12 24 16,16 6-16,12 6 15,14 6-15,18-4 16,15-3-16,9-9 15,2-7-15,-3-8 16,0-6-16,-26-4 0,-23-5 16</inkml:trace>
  <inkml:trace contextRef="#ctx0" brushRef="#br1" timeOffset="248245.9478">6488 14790 0,'0'0'16,"0"0"-16,-66 43 15,35-18-15,-8 3 16,3 3-16,-2 1 16,3 1-16,3-6 15,4-6-15,8-10 16,18-8-16,0-2 16,2-1-16</inkml:trace>
  <inkml:trace contextRef="#ctx0" brushRef="#br1" timeOffset="248723.0719">6864 14536 0,'0'0'0,"0"0"15,0 0 1,-101 22-16,59-4 0,4 4 16,11 3-16,11 4 15,10 1-15,13 0 16,9-4-16,10-7 16,3-4-16,3-7 15,6-5-15,-1-6 16,8-6-16,0-4 15,7-5-15,-6-2 16,-7 0-16,-9-1 16,-9 1-16,-14 15 15,0-9-15,0 0 0,-3 0 16,-2 7-16,-2 2 16,-4 0-16,-1-2 15,-6 8-15,-27 27 16,7 5-16,-3 11 15,1 9-15,1 6 16,3 2-16,-1 1 16,3-1-16,6-3 15,10-30-15,11-28 16</inkml:trace>
  <inkml:trace contextRef="#ctx0" brushRef="#br1" timeOffset="249106.3259">7933 14605 0,'0'0'0,"-6"66"15,-5-30-15,-3 10 16,-4 6-16,-2-2 0,0-1 15,3-2 1,4-4-16,5-9 0,11-11 16,-1-20-16,6 4 15,2-9-15,-4 3 16,-6-1-16</inkml:trace>
  <inkml:trace contextRef="#ctx0" brushRef="#br1" timeOffset="249322.0887">8105 14412 0,'-29'-52'0,"19"34"16,7 16-16,-5-7 16,-4-6-16,-5 4 15,-3 1-15,-27 9 0,8 11 16,-2 6-1,-3 6-15,3 3 0,3 0 16,7-5-16,15-10 16,16-10-16</inkml:trace>
  <inkml:trace contextRef="#ctx0" brushRef="#br1" timeOffset="249583.3546">7658 14437 0,'0'0'0,"0"0"15,-61 35-15,28-20 16,-3-5-16,4-3 16,0-5-16,1-4 15,-2-5-15,0-6 16,0 0-16,3-1 0,4-2 15,20 12-15,-6-5 16,4-1-16,8 10 16,0 0-16</inkml:trace>
  <inkml:trace contextRef="#ctx0" brushRef="#br1" timeOffset="249751.504">7463 14953 0,'0'0'16,"0"0"-16,-14 39 0,12-31 16,2-8-16</inkml:trace>
  <inkml:trace contextRef="#ctx0" brushRef="#br1" timeOffset="252154.5048">6549 15767 0,'0'0'16,"0"0"-16,0 0 16,0 0-16,0 0 15,0 0-15,1 109 16,-17-72-16,-3-2 15,-6-8-15,2-7 16,18-18-16,-12 4 16,1-5-16,0-5 15,1-5-15,1-3 16,-1-5-16,4-5 16,2 0-16,2-2 15,4 1-15,0 3 16,1 3-16,2 8 15,2 6-15,-2 2 16,0 2-16,-2 2 16,-2 3-16,-7-4 15,-24 12-15,4-9 16,0-4-16,2-6 0,21 3 16,-9-6-16,1-3 15,-1-2-15,4 0 16,-2-1-16,4 3 15,9 9-15,-5-3 16,10 10-16,-3 3 16,15 37-16,-4 5 15,2 11-15,-1 4 16,1 2-16,-5-3 16,0-8-16,-1-9 15,-2-14-15,-6-27 16,1-2-16,0-4 0</inkml:trace>
  <inkml:trace contextRef="#ctx0" brushRef="#br1" timeOffset="252652.0585">6928 15938 0,'0'0'0,"0"0"16,0 0-16,-97-6 15,65 10-15,-2 4 16,28-5-16,-20 20 0,20-16 15,3 31-15,14-7 16,5 2-16,6-4 16,-2-1-16,-17-23 15,8 10-15,-3-2 16,-2 0-16,-4 0 16,-4-1-16,-3-6 15,-5 10-15,-3-1 16,-4 0-16,-4 0 15,5-1-15,-2 2 16,5 1-16,4 0 16,5 4-16,19 18 15,10-10-15,10-1 16,10-6-16,10-5 16,11-6-16,9-5 15,-2-5-15,-5-9 16,-34 5-16,-34 3 0</inkml:trace>
  <inkml:trace contextRef="#ctx0" brushRef="#br1" timeOffset="253191.7119">7845 16437 0,'0'0'0</inkml:trace>
  <inkml:trace contextRef="#ctx0" brushRef="#br1" timeOffset="253792.4819">7870 16305 0,'0'0'0,"0"0"15,0 0-15,0 0 16,0 0-16,0 0 16,-74-56-16,25 39 15,-15 3 1,-3 5-16,7 8 0,16 11 16,11 9-16,12 6 15,13 6-15,9 5 16,10 3-16,10 0 15,11-1-15,4-3 16,6-5-16,3-5 16,0-7-16,5-7 15,-2-6-15,-8-4 16,-8-4-16,-6-2 16,-33 5-16,13-3 15,9-8-15,-6 0 16,-10 5-16,-2-6 15,-1 9-15,-3-5 16,4 10-16,2 3 16,-3 1-16,4 4 15,7 6-15,25 16 0,-1-9 16,2-2 0,2-1-16,0-7 0,2-3 15,-1-4-15,-4-2 16,-5-3-16,-38-2 15,11 1-15,9 1 16,-4 0-16,13 2 16,-14 3-16,10 5 15,12 28-15,1-3 16,10 0-16,7-2 16,5-4-16,0-8 15,-2-10-15,2-9 16,0-10-16,4-11 15,-27 9-15,-26 9 0</inkml:trace>
  <inkml:trace contextRef="#ctx0" brushRef="#br1" timeOffset="254033.4427">9117 16758 0,'0'0'16,"0"0"-16,-10 60 16,0-25-16,-1 14 15,2 4-15,4 0 16,5-1-16,6-6 16,6-9-16,7-12 15,0-13-15,6-9 16,-19-5-16,-6 2 0,0 0 15</inkml:trace>
  <inkml:trace contextRef="#ctx0" brushRef="#br1" timeOffset="254344.1049">9308 16486 0,'-20'-31'0,"1"7"0,-9-4 16,4 15-16,-9-2 15,1 11-15,5 10 16,2 12-16,9 9 16,5 5-16,1 5 15,0 0-15,-2-3 16,-6-4-16,-3-7 16,-5-6-16,2-13 15,-6-10-15,-2-10 16,-7-9-16,-4-9 15,-7-6-15,-5-2 16,2 0-16,-3 2 16,5 1-16,10 7 0,20 16 15,21 16-15</inkml:trace>
  <inkml:trace contextRef="#ctx0" brushRef="#br1" timeOffset="254491.5151">8503 16958 0,'0'0'15,"0"0"-15,0 0 16,0 0-16,0 0 0,0 0 16</inkml:trace>
  <inkml:trace contextRef="#ctx0" brushRef="#br1" timeOffset="255467.9305">2364 15777 0,'0'0'0,"0"0"16,0 0 0,0 0-16,0 0 15,0 0-15,35-70 16,-9 45-16,-2 6 16,-18 15-16,12-3 15,-1 7-15,1 3 16,2 4-16,1 6 15,17 24-15,-12-6 16,-2 3-16,-3-2 16,-2-1-16,-15-25 15,5 14-15,-1 2 16,0 26-16,-6-35 16,-2 14-16,-2-2 15,-4-2-15,-4-3 0,1-2 16,-4-4-16,-4-4 15,-2-3-15,0-2 16,-3 0-16,1-4 16,-1 0-16,2 1 15,-3-1-15,1 2 16,2 1-16,-3 4 16,2 3-16,-18 23 15,17-1-15,5 7 16,7 2-16,8-2 15,7-1-15,5-7 16,4-4-16,-11-23 16,9 7-16,0-2 15,-4-6-15,-8-4 0</inkml:trace>
  <inkml:trace contextRef="#ctx0" brushRef="#br1" timeOffset="255627.5033">2542 16464 0,'0'0'16,"0"0"-16,0 0 16,0 0-16,0 0 15,-20 68-15,21-50 16,4-3-16,5-4 16,-10-11-16,0 0 15</inkml:trace>
  <inkml:trace contextRef="#ctx0" brushRef="#br1" timeOffset="256223.6612">3365 16398 0,'0'0'0,"0"0"15,0 0 1,0 0-16,0 0 15,12-65-15,-19 60 16,-5-7-16,-30 2 16,5 11-16,0 10 15,5 9-15,4 6 16,10 4-16,2 2 16,12 2-16,5 2 15,10-1-15,10-1 16,4-3-16,4-3 15,1-6-15,2-4 16,-5-5-16,1-4 16,-21-7-16,9 0 0,4-2 15,2-2 1,1-1-16,-1-1 0,1-1 16,-3 1-16,-11 2 15,14-1-15,-17 4 16,17 1-16,-16 1 15,16 3-15,-5 2 16,-1 2-16,-4 0 16,1-2-16,-6-5 15,9 7-15,-8-8 16,13 4-16,-11-6 16,15 3-16,-3-3 15,-1-2-15,-13 1 16,14-1-16,-16 2 15,15-1-15,-18 3 16,15 1-16,-3 4 16,-4 5-16,2 2 15,19 20-15,-17-18 0,-16-16 16</inkml:trace>
  <inkml:trace contextRef="#ctx0" brushRef="#br1" timeOffset="257401.4728">4501 16400 0,'0'0'0,"65"-29"0,1 5 16,-37 17 0,-23 3-16,4 4 15,-10 0-15,7-2 16,-5 4-16,-2 2 15,-16 20 1,-13-12-16,-9-2 16,-4-6-16,0-6 15,1-7-15,4-5 16,5-3-16,5-3 16,21 15-16,-7-8 15,2-1-15,2 2 16,6 8-16,-3-8 15,6 11-15,0 5 16,-1-3-16,1 8 16,8 39-16,0 1 15,-2 8-15,-1 5 16,-1-2-16,1-4 0,-2-4 16,0-10-16,1-10 15,7-11-15,-11-21 16,0 0-16</inkml:trace>
  <inkml:trace contextRef="#ctx0" brushRef="#br1" timeOffset="257599.0545">4626 16745 0,'0'0'16,"0"0"-16,0 0 15,0 0-15,-39 57 16,15-25-16,-1 2 15,0 2-15,-2 1 16,1-4-16,-3-1 16,-1-8-16,1-7 15,12-13-15,17-4 0,0 0 16</inkml:trace>
  <inkml:trace contextRef="#ctx0" brushRef="#br1" timeOffset="257915.9621">4924 16557 0,'0'0'0,"0"0"0,41 111 15,-38-59 1,-5 2-16,-7-4 15,-2-10-15,-6-12 16,14-23-16,-6 4 16,-1-11-16,-15-20 0,5-10 15,0-11-15,7-6 16,-1-2-16,8 3 16,4 2-16,5 7 15,8 12-15,8 13 16,9 14-16,-16 2 15,-12-2-15</inkml:trace>
  <inkml:trace contextRef="#ctx0" brushRef="#br1" timeOffset="258295.3734">5370 16970 0,'0'0'0,"0"0"16,0 0-16,0 0 15,0 0-15,52-42 16,-49 27-16,-6-3 0,-28-22 16,5 16-16,-1 4 15,20 15-15,-9 0 16,1 6-16,11 5 16,-3 24-16,12 3 15,13 5-15,11 3 16,11-4-16,4-5 15,2-7-15,-1-3 16,4-6-16,-1-4 16,4-2-16,0-1 15,0-2-15,2-1 16,-5 2-16,-6 2 16,-2 1-16,-5 7 15,0 6-15,-2 9 16,3 1-16,-19-17 0,-18-17 15</inkml:trace>
  <inkml:trace contextRef="#ctx0" brushRef="#br1" timeOffset="259818.7104">7178 8844 0,'0'0'0,"0"0"0,-23 159 15,4-91 1,-2 23 0,2 12-1,7 3-15,4-10 0,4-9 16,4-13-16,0-12 15,-2-10-15,-2-14 16,3-7-16,1-25 16,-1 8-16,2-4 15,-1-7-15,1 4 0,-1-7 16,0-1-16,-1 1 16,0 0-16,1 5 15,0 6-15,-2 7 16,1 33-16,-4-3 15,2 9-15,1 3 16,6 4-16,2-3 16,3 1-16,0-5 15,-1 0-15,-1-5 16,-1-2-16,-2-3 16,-1-2-16,-2-2 15,-2-1-15,1 1 16,-3 0-16,0-1 15,-1-7-15,0-17 16,4-18-16,0 0 16</inkml:trace>
  <inkml:trace contextRef="#ctx0" brushRef="#br1" timeOffset="260239.3994">6541 9575 0,'0'0'0,"0"0"16,0 0-16,-14 75 15,4-56-15,-21 4 16,-4-18-16,-2-11 16,4-9-16,4-3 15,2-4-15,21 19 0,-9-9 16,1 3-16,2 1 16,8 7-16,-6 0 15,6 7-15,15 26 16,-2 10-16,4 9 15,-2 5-15,-1 1 16,-5-1-16,-1-3 16,-1-4-16,-1-10 15,-3-12-15,0-23 16,2 4-16,-1-8 16,0 0-16</inkml:trace>
  <inkml:trace contextRef="#ctx0" brushRef="#br1" timeOffset="260418.3298">6500 10036 0,'0'0'0,"-1"113"16,-2-71-16,1 16 0,-3 0 16,-2-3-16,-1-5 15,-1-9-15,-5-17 16,12-22-1,-1 0-15,3-2 0</inkml:trace>
  <inkml:trace contextRef="#ctx0" brushRef="#br1" timeOffset="260703.971">6737 9888 0,'39'56'16,"-19"-14"-16,-1 18 16,-6-11-16,3 12 15,-6-7-15,-6-12 16,-7-14-16,-1-26 16,-22-4-16,-9-19 0,-7-16 15,-1-12 1,1-7-16,4-7 0,7-5 15,13-7-15,27-8 16,24-6-16,-18 44 16,-15 45-16</inkml:trace>
  <inkml:trace contextRef="#ctx0" brushRef="#br1" timeOffset="273177.3449">13133 1974 0,'0'0'0,"0"0"0,0 0 16,0 0-16,0 0 15,0 0 1,-34 84-16,23-67 16,-1-1-16,-6-4 15,0-4-15,-2-2 16,0-5 0,-2-6-16,2-2 15,3-4-15,1-4 0,1 1 16,5 3-16,7 6 15,-7-5-15,9 10 16,1 4-16,-1 2 16,-6 0-16,1 7 15,0 7-15,-3 1 16,-1 1-16,-3-3 16,-4-2-16,-24 3 15,31-16-15,-32-1 0,31-2 16,-8-6-1,2-4-15,-1 0 16,4-2-16,5 6 0,9 5 16,-5-3-16,4 4 15,0 5-15,-1 24 16,2 10-16,1 10 16,1 10-16,2-2 15,3-3-15,6-9 16,4-8-16,6-14 15,1-13-15,-11-6 16,-13-5-16</inkml:trace>
  <inkml:trace contextRef="#ctx0" brushRef="#br1" timeOffset="273322.6746">13027 2408 0,'0'0'0,"0"0"16,13 88-16,-14-38 0,-3 7 15,-3 6-15,1-3 16,4-10-16,1-25 16,1-25-16</inkml:trace>
  <inkml:trace contextRef="#ctx0" brushRef="#br1" timeOffset="273718.424">13729 1965 0,'0'0'0,"-45"54"0,25-26 16,-2 7-16,4-3 15,5-2-15,12-24 16,0 11-16,3-2 0,5-2 15,5-2-15,3-2 16,4-2-16,1-1 16,1 1-1,-2 4-15,-4 5 0,-1 34 16,-11-6-16,-6 8 16,-6-3-16,-2-7 15,4-8-15,8-10 16,3-19-16,22 3 15,7-21-15,10-17 16,13-17-16,12-14 16,11-15-16,8-11 15,-44 44-15,-43 43 0</inkml:trace>
  <inkml:trace contextRef="#ctx0" brushRef="#br1" timeOffset="282505.541">18618 4903 0,'0'0'0,"0"0"0,0 0 16,0 0-16,0 0 31,147-12-31,-52 5 16,14 1-16,-11 2 15,-5 2-15,-1-2 16,-4 2-16,2-1 16,2 3-1,16 5-15,5 3 16,5-3-1,-3-1-15,-3 0 16,-6 1-16,-16-3 16,-11-1-16,-6 1 15,1-2 1,2-1 0,8-5-16,-42 3 0,-42 3 15</inkml:trace>
  <inkml:trace contextRef="#ctx0" brushRef="#br1" timeOffset="282820.3254">21115 4666 0,'0'0'0,"0"0"16,0 0-16,0 0 31,105 17-31,-55-9 31,1 0-31,-10-2 16,-21-3-16,-20-3 16</inkml:trace>
  <inkml:trace contextRef="#ctx0" brushRef="#br1" timeOffset="283038.9976">21078 4955 0,'0'0'0,"0"0"15,0 0-15,105 8 16,-66-8 0,3-2-16,1 0 15,-3-2-15,-6 0 16,-16 2-16,-18 2 15</inkml:trace>
  <inkml:trace contextRef="#ctx0" brushRef="#br1" timeOffset="283417.1754">21695 4961 0,'0'0'0,"0"0"15,0 0 1,108 17-16,-64-10 15,0 0-15,1-3 16,3-2-16,1-2 16,3 0-16,2 0 15,10 2 1,19 0-16,6 1 16,-4 3-16,-8-3 15,-9 2-15,-4-1 16,-5 3-16,0 1 15,1-1-15,1 1 16,-4-1-16,0-2 16,7 2-1,2 0-15,0-2 16,-7 0-16,-6-1 16,-3 0-16,-1-1 15,7-3 1,5-2-16,-31 1 0,-30 1 15</inkml:trace>
  <inkml:trace contextRef="#ctx0" brushRef="#br1" timeOffset="291304.5106">18729 3865 0,'0'0'0,"0"0"16,0 0-16,0 0 15,0 0-15,0 0 16,0 0-16,0 0 16,0 0-1,0 0-15,0 0 16,-44 58-16,42-11 16,2 4-16,0 3 0,1 0 15,0 1-15,-2 2 16,-2 0-16,4-1 15,3-5-15,-3-26 16,-1-25-16</inkml:trace>
  <inkml:trace contextRef="#ctx0" brushRef="#br1" timeOffset="292202.9829">19300 4242 0,'0'0'0,"0"0"16,0 0-16,-8-63 15,4 48-15,0 11 16,-7-4-16,3 8 15,-11-1-15,-20 19 16,7 4-16,2 10 16,5 3-16,2 2 15,6 2-15,5-1 16,6 0-16,5-9 0,1-22 16,3 11-1,5-1-15,3-2 0,4 0 16,23 5-16,-4-11 15,1-8-15,-3-5 16,-4-6-16,-3-6 16,0-4-16,0-1 15,-1 0-15,-19 17 16,11-7-16,1-1 16,0 4-16,-2 1 15,-9 6-15,9-4 16,-12 7-16,1 0 15,14 1-15,-13 3 16,11 4-16,-2 4 16,-3 1-16,-1 1 15,-1 0-15,-1 0 16,0-1-16,-1-3 16,-1-10-16,3 3 0,-6-8 15,0-2-15,11-3 16,-2-6-16,1-6 15,0-1-15,2 2 16,-1 2-16,-1 3 16,-8 12-16,9-2 15,-10 9-15,9 0 16,-2 7-16,-2 3 16,-1 3-16,-1-3 15,1 0-15,-2-2 16,-4-9-16,3 5 15,-3-8-15,-1-2 16,2-2-16,-1-4 16,10 0-16,-1-7 15,2-5-15,1-3 16,1 0-16,1 3 16,1 6-16,-8 13 15,9-3-15,1 6 16,-1 7-16,-1 5 15,14 24-15,-7-8 0,3-6 16,2-16-16,-15-4 16,-14-5-16</inkml:trace>
  <inkml:trace contextRef="#ctx0" brushRef="#br1" timeOffset="292835.3855">20737 3981 0,'0'0'16,"0"0"-16,0 0 16,0 0-16,31-49 15,11 25-15,-12 8 0,-20 12 16,11-1-16,-3 2 15,0 4-15,-12 4 16,7 5-16,-3 2 16,-8 7-16,-19 25 15,-3-8-15,-5-1 16,-2-8-16,1-3 16,2-7-16,19-13 15,-9 4-15,-1 0 16,2-1-16,7-6 15,-8 3-15,12-4 16,-1-2-16,3 0 16,-11 2-16,12-1 15,0-1-15,1 0 16,-4-1-16,4 4 16,1 1-16,0 0 0,3 1 15,-5 1-15,5 3 16,-6 0-16,4 7 15,-6 2-15,-2-2 16,-3 2-16,-2-3 16,-3-1-16,0 0 15,6-8-15,-9 5 16,15-9-16,0 0 16,-5 0-16,-8 7 15,10-4-15,0 1 16,-13 10-16,4-1 15,-1 4-15,0 5 16,0-3-16,0 1 16,6-11-16,7-9 15</inkml:trace>
  <inkml:trace contextRef="#ctx0" brushRef="#br1" timeOffset="293007.2561">20798 4436 0,'0'0'0,"0"0"0,0 0 15,0 0-15,-3 77 16,1-54-16,-3-3 16,3-9-16,2-11 15</inkml:trace>
  <inkml:trace contextRef="#ctx0" brushRef="#br1" timeOffset="293187.1715">20716 4722 0,'0'0'0,"0"0"16,0 0-16,41-93 15,-23 34 1,-18 59-16</inkml:trace>
  <inkml:trace contextRef="#ctx0" brushRef="#br1" timeOffset="293471.1428">20450 4110 0,'0'0'0,"0"0"16,0 0-16,0 0 15,0 0-15,0 0 16,0 0-16,0 0 0,0 0 16,21 56-16,-20-40 15,-4-1-15,-4-12 16,-6 9-16,-5-7 15,-1-5-15,1-5 16,3-5-16,4-5 16,14-25-16,21 8 15,-13 13-15,-11 19 16</inkml:trace>
  <inkml:trace contextRef="#ctx0" brushRef="#br1" timeOffset="294186.4218">22389 3898 0,'0'0'15,"0"0"-15,0 0 0,-137 64 16,108-32-1,5 3-15,5 1 16,6-1-16,4-2 16,8-27-16,1 15 15,5 0-15,3-2 0,4 1 16,5-1-16,2-4 16,3-3-1,1-3 1,0-3-1,-2-1-15,-16-3 16,10 3-16,-19-3 16,-4 2-16,-28 8 15,3-8-15,-7-4 16,-1-4-16,5-7 16,5-3-16,6-4 15,4-2-15,16 16 16,-8-12-16,2 3 15,1-3-15,-1 3 16,5 4-16,3 5 16,3 5-1,0 5-15,-1 0 0,12 35 16,1 0 0,0 16-16,2 8 15,1 8-15,-1-6 16,4-3-16,3 0 15,6-4-15,1-8 16,-13-25-16,-15-27 16</inkml:trace>
  <inkml:trace contextRef="#ctx0" brushRef="#br1" timeOffset="294919.1112">23064 4279 0,'0'0'0,"0"0"0,0 0 16,-38-49-16,24 37 15,-1 3-15,7 10 16,-10-3-16,-1 6 15,1 6 1,-12 27-16,11 1 16,5 11-1,3-1-15,8 0 16,3-9-16,3-10 16,0-22-16,5 7 15,2-3-15,5-4 16,4-3-16,26-10 15,-10-6-15,0-3 16,-4-2-16,-4 1 16,-21 12-16,9-4 15,-1 2-15,-7 2 16,9 0-16,-13 6 0,2 1 16,10 1-16,-10 0 15,12 3-15,-12-1 16,10 6-16,-10-8 15,7 10-15,-7-9 16,9 8-16,-8-13 16,10 7-16,2-7 15,-1-6-15,1-3 16,1-7-16,3 1 16,-2-1-16,2 0 15,-1 4-15,-4-1 16,-1 5-16,-11 7 15,7-2-15,-9 4 16,0 0-16,10 0 16,-10 4-16,10 2 15,1 3-15,-3 1 16,2 1-16,0 1 16,4-2-16,1-1 0,3-1 15,28 3-15,-7-7 16,1-2-16,-20-1 15,-23-2-15</inkml:trace>
  <inkml:trace contextRef="#ctx0" brushRef="#br1" timeOffset="295773.4097">24872 4404 0,'0'0'16,"0"0"-16,0 0 16,0 0-16,0 0 15,0 0-15,0 0 16,0 0-16,0 0 16,0 0-16,0 0 15,0 0-15,-33-81 16,26 63-1,3 0-15,0 4 0,4 9 16,-1-9-16,3 12 16,1 2-1,1 3-15,3-7 0,-4 10 16,6 0-16,-1 7 16,-3 5-16,-4 0 15,-4 2 1,-5-1-16,-4-2 15,-5-2-15,-3-5 16,-1-3-16,0-6 16,1-6-16,2-4 15,3-6-15,3-5 16,3-6-16,-1-30 16,9 10-16,10-4 15,2 0-15,-5 24 0,-6 26 16</inkml:trace>
  <inkml:trace contextRef="#ctx0" brushRef="#br1" timeOffset="296332.022">24620 3874 0,'0'0'0,"0"0"0,-41 44 15,22-15-15,-4 9 16,-6 2-16,-1 0 16,0-6-16,2-5 15,2-6-15,22-19 16,-8 5-16,1-2 16,9-4-16,-3 0 15,7-3-15,2 0 16,1 3-16,2 4 15,3 3-15,0 3 16,3 6-16,3 35 0,-6-5 16,-3 8-1,-7-1-15,-5 1 0,-3-5 16,2 0-16,3-6 16,4-3-16,4-5 15,4-3-15,6-4 16,15-5-1,11-5 1,15-10-16,0-11 16,-1-11-16,-11-3 15,-5-4-15,-7 0 16,-2 3-16,-1-1 16,-23 12-16,7-6 15,0 1 1,23-26-1,11-4-15,21-14 16,24-10 0,-46 33-16,-46 30 0</inkml:trace>
  <inkml:trace contextRef="#ctx0" brushRef="#br1" timeOffset="302019.1166">22589 5532 0,'0'0'0,"0"0"16,0 0 0,0 0-1,0 0 1,-47 50-16,36-14 16,-4-1-16,-1-6 15,11-23-15,-6 6 16,-1-4-16,-3-5 0,8-6 15,-11-3-15,2-4 16,0-6-16,3-4 16,2-1-16,0-2 15,5 2-15,0-1 16,2 5-16,3 5 16,1 10-16,-1-5 15,-1 9-15,-1 4 16,-1 0-16,-2 6 15,-3 5-15,-3 1 16,-1 0-16,-1-3 16,-4 0-16,-3-2 15,1-3-15,-2-4 16,-16-11 0,11-3-16,16 7 15,-2-8-15,4 1 16,0-3-16,4 5 15,5 6-15,1 3 16,-3 1-16,3 8 16,7 37-16,0 3 0,-1 8 15,0 7-15,2 1 16,0 1-16,1-2 16,7-2-16,5-7 15,-10-28-15,-12-30 16</inkml:trace>
  <inkml:trace contextRef="#ctx0" brushRef="#br1" timeOffset="302570.5586">23234 5456 0,'0'0'0,"0"0"16,-45 42-16,24-4 15,-4 9-15,6-1 16,6-1-16,11-9 16,7-5-16,-4-26 15,9 8 1,4-4-16,29-6 15,-7-5-15,-3-2 16,-10 1-16,-31 3 16,15 0-16,-5 0 15,-3 0-15,-4 0 16,-4 4 0,-25 1-16,-6-8 15,-10-7 1,-1-17-16,1-4 15,10-4-15,10 9 16,10 7-16,20 19 16,4 5-16,-8-7 15,-5 8 1,8 24-16,5 20 16,1 10-16,2 8 15,-1 6-15,3 4 16,3 4-16,3 1 15,1-5-15,0-4 16,-1-10-16,-8-31 0,-7-33 16</inkml:trace>
  <inkml:trace contextRef="#ctx0" brushRef="#br1" timeOffset="303154.2422">23129 6333 0,'0'0'0,"0"0"0,0 0 16,0 0 0,-112 45-16,81 3 15,7 2-15,7 0 16,9-5-16,6-9 15,2-29-15,3 10 16,5-3-16,4-2 16,5-2-16,3-4 15,25-8-15,-10-8 16,-1-2-16,-4-3 16,-3 1-16,-20 12 15,9-5-15,-1 1 0,-5 6 16,8-1-16,-11 4 15,11 1-15,-14 1 16,14 5-16,-4 0 16,-2 3-16,-7-8 15,7 6-15,-4-8 16,8 5-16,-8-10 16,15 1-16,-3-5 15,-1-6-15,-2-4 16,-1 1-16,0-2 15,-1 3-15,0 4 16,-9 9-16,12-5 16,-11 9-16,13 0 15,0 4-15,1 2 16,2 2-16,-1-1 16,28 0-16,-9-12 15,4-7-15,-5-9 16,-19 10-16,-21 8 0</inkml:trace>
  <inkml:trace contextRef="#ctx0" brushRef="#br1" timeOffset="304074.2352">19016 5634 0,'0'0'0,"0"0"15,0 0 1,0 0 0,0 0-16,0 0 47,0-70-47,46 48 15,14 4-15,-6 10 16,-5 6-16,-5 3 15,-8 4 1,-1 4-16,-2 2 16,-4 8-16,-6 1 15,-5 3-15,-16-20 16,6 12-16,-4 0 16,-4-1-1,-5 2-15,-5 0 16,-2 0-16,-4-3 15,-2 0-15,-1-1 16,1-1-16,0 1 16,-2 1-16,2 4 15,1 0-15,0 3 16,-9 25 0,6-7-16,3 0 15,6-3-15,9-3 16,3-25-16,4 13 15,22 18 1,2-11-16,-13-12 0,-16-15 16</inkml:trace>
  <inkml:trace contextRef="#ctx0" brushRef="#br1" timeOffset="304216.6814">19477 6388 0,'0'0'16,"-5"12"-16,4-7 15</inkml:trace>
  <inkml:trace contextRef="#ctx0" brushRef="#br1" timeOffset="309811.6396">19862 6107 0,'0'0'16,"0"0"-16,0 0 16,0 0-16,0 0 15,0 0 1,0 0-16,15-104 16,-1 46-16,1 1 15,3-1-15,1 1 16,-4 2-16,0 4 15,16-27 1,-15 52-16,-15 20 16,8-2-1,-1 9-15,3 3 16,6 37-16,-7 6 0,-3 10 16,-2 3-16,-2 3 15,0-4-15,2-4 16,-1-6-16,5-6 15,3-12-15,5-10 16,-9-10-16,-8-11 16</inkml:trace>
  <inkml:trace contextRef="#ctx0" brushRef="#br1" timeOffset="309959.2886">20371 6084 0,'0'0'16,"0"0"-16,0 0 15,-11 107-15,7-62 16,3-4-16,7-7 16,-4-28-16,0-2 0,-2-4 15</inkml:trace>
  <inkml:trace contextRef="#ctx0" brushRef="#br1" timeOffset="310313.0336">20696 5653 0,'0'0'15,"0"0"-15,0 0 16,0 0-16,0 0 16,26 58-16,-14-17 15,2 5-15,-3 2 16,-1 0-16,-3-5 15,-6-3-15,-4-4 0,-5-6 16,-5-4-16,9-22 16,-32 17-16,7-16 15,-2-10-15,0-9 16,2-12-16,8-11 16,7-12-16,9-7 15,11-6 1,16-9-16,9 4 15,8 8-15,-20 29 16,-19 30 0</inkml:trace>
  <inkml:trace contextRef="#ctx0" brushRef="#br1" timeOffset="310901.2449">20532 6809 0,'0'0'0,"0"0"16,-52-34-1,35 19-15,2-1 16,3 1-16,-1 4 15,8 11-15,-6-1 16,-6 30-16,8 4 16,2 5-16,4-3 15,9-4-15,-3-26 16,4 8-16,4-2 16,4-4-16,3-1 15,25-12-15,-8-3 16,-2 0-16,-3-1 15,2 3 1,0 6-16,-2 9 16,-5 9-16,-7 8 15,-4 3 1,-4 0 0,-7-23-16,4 12 0,1-3 15,2-1-15,3-5 16,-6-10-16,11 0 15,13-24-15,-4-1 16,5 0-16,-1 4 16,2 3-16,-3 6 15,2 1 1,5 4-16,3-2 16,6 0-16,4-9 15,-25 10-15,-25 10 16</inkml:trace>
  <inkml:trace contextRef="#ctx0" brushRef="#br1" timeOffset="312772.2179">8176 8915 0,'-31'24'16,"-9"14"-16,7-3 0,-14 17 15,2 7-15,-46 76 16,49-67 0,6-6-16,12-12 15,8-16-15,8-16 16,8-18-16</inkml:trace>
  <inkml:trace contextRef="#ctx0" brushRef="#br1" timeOffset="313185.2316">8442 8897 0,'-32'64'0,"6"-24"0,-10 26 15,5 1-15,-15 30 16,-6 12-16,0 1 16,4-2-16,2-15 15,10-20-15,12-28 16,16-30-16,21-28 16,15-23-16,12-14 15,11-9-15,-27 30 0,31-28 16,1 4-1,-6 10-15,-13 23 16,-3 17-16,-16 23 16,-17 18-16,-16 20 15,-12 17-15,-8 14 16,-11 14-16,-9 8 0,-3 1 16,6-4-16,2-10 15,9-20-15,14-20 16,17-27-16,15-23 15,12-23-15,11-18 16,-14 15-16,-14 18 16</inkml:trace>
  <inkml:trace contextRef="#ctx0" brushRef="#br1" timeOffset="313363.8082">8323 10278 0,'-19'61'0,"-6"4"16,-11 34-16,-2-15 15,-13 23-15,-1-12 16,14-23-16,12-26 16,23-28-16,16-30 15,17-26-15,4-22 16,8-11-16,-22 35 0,-20 36 16</inkml:trace>
  <inkml:trace contextRef="#ctx0" brushRef="#br1" timeOffset="317196.4147">7163 7553 0,'0'0'0,"0"0"16,0 0 0,-68 35-1,58-20-15,3 0 16,1 0-16,3-11 16,-8 8-16,3-12 15,-9 3-15,1-6 0,-3-5 16,1-6-16,2-2 15,0 0-15,1 1 16,4 1 0,6 11-16,-7-7 0,11 10 15,1 3-15,0 3 16,-5 1-16,4 5 16,4 7-16,2 6 15,12 26-15,-2-14 16,1-2-16,2-6 15,-11-22-15,7 5 16,3-1-16,-10-7 0,-7-4 16</inkml:trace>
  <inkml:trace contextRef="#ctx0" brushRef="#br1" timeOffset="317584.8381">7313 7697 0,'0'0'0,"0"0"16,0 0-16,0 0 16,0 0-16,27 60 15,-20-38-15,-4 0 16,0 1-16,-3-3 16,0-3-16,0-5 15,-2-13-15,1-4 16,-2-1-16,4-30 15,10 5-15,7-2 16,1 1-16,0 4 16,-13 25-16,4-8 15,1 6-15,-5 8 16,6 5-16,6 34 16,-6-2-16,-1 6 15,-4 0-15,-3-5 0,-4-8 16,0-28-16,0 9 15,0-3-15,0-9 16,0-1-16,4-7 16,2-6-16,-2 6 15,-4 6-15</inkml:trace>
  <inkml:trace contextRef="#ctx0" brushRef="#br1" timeOffset="317716.2656">7661 7764 0,'0'0'0,"0"0"15,0 0-15,0 0 16,0 0-16,-23 53 16,30-63-16,14-23 15,-11 18-15,-10 15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1:57:40.863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11080 12166 0,'0'0'0,"0"0"16,0 0-16,0 0 16,0 0-16,0 0 15,0 0 1,0 0-16,0 0 16,0 0-16,0 0 0,0 0 15,0 0-15,0 0 16,-64-32-16,56 32 15,-10-1-15,11 2 16,-15 0-16,13-1 16,-17 1-16,2-3 15,15 1-15,-18-1 16,2 0-16,0-2 16,2 3-16,-18 1 15,27 0-15,-12 0 0,-22 2 16,14-2-16,0-1 15,-1 0-15,-2 0 16,3-2-16,5-1 16,-6 1-16,-1-3 15,-3 0-15,5 1 16,-5 1-16,0 1 16,0 2-16,1 1 15,-3 0-15,0-1 16,0-3-16,0-1 15,-4 1-15,2 2 16,0 0-16,-1 2 16,0 0-16,-1 0 15,1 1-15,-3-1 16,1 1-16,-4 0 16,0-1-16,1 2 15,-3-1-15,1 1 16,1-1-16,-1 2 0,-1-2 15,-2 3-15,1-3 16,-3 4-16,1 1 16,-1-3-16,2 1 15,-2-2-15,-1 2 16,1-3-16,-2 0 16,2 3-16,-5-1 15,4 2-15,-3-1 16,0 0-16,-3-2 15,2 0-15,-4-1 16,6-1-16,-5 2 16,5-2-16,-4 4 15,3-2-15,-4-1 16,2-1-16,0 0 16,0 1-16,-5 0 15,2-1-15,-1 0 0,1 1 16,1 0-16,-3-2 15,4 0-15,-2 0 16,1 0-16,-2 1 16,1 1-16,-1 3 15,0 1-15,1-4 16,2 1-16,0-1 16,1 4-16,2 0 15,-1-1-15,1-1 16,-2-1-16,4-1 15,-4 2-15,1-1 16,-1 0-16,2-1 16,2 1-16,2 0 15,-1-4-15,2 0 16,1 1-16,2 0 16,1-1-16,0 1 15,2 0-15,-2-3 16,0 0-16,0-1 0,0 1 15,1 0-15,-1 0 16,2 3-16,-2-1 16,3 1-16,1-2 15,0 1-15,0 1 16,0 0-16,1-2 16,3 1-16,0 0 15,2-3-15,-1 1 16,2 1-16,2 1 15,3-1-15,2 2 16,-1 1-16,6-2 16,22 2-16,-11 0 15,2-1-15,8 2 16,-11-1-16,12 0 16,-9 0-16,10 0 15,1 0-15,-13 0 16,17 0-16,0 0 0,-2 0 15,2 0 1,0 0-16,0 0 0,0 0 16,0 0-16,-1-2 15,-2 1-15,-13-6 16,16 7-16,0 0 16</inkml:trace>
  <inkml:trace contextRef="#ctx0" brushRef="#br0" timeOffset="6183.1476">10561 12006 0,'0'0'16,"0"0"-16,0 0 15,0 0-15,0 0 16,0 0-16,0 0 16,0 0-16,74 19 15,-67-4-15,-7 4 16,-5 1-16,-4 0 15,-2-1-15,-2-2 16,-3-4-16,-1-7 0,9-6 16,-11 0-16,1-6 15,2-7-15,3-4 16,5-3-16,0-4 16,5 0-16,2-1 15,3 4-15,2 1 16,2 6-16,-2 13 15,7-4-15,0 8 16,3 7-16,12 28 16,-10-5-16,-2-1 15,-10-24-15,2 10 16,-2-5-16,-2-1 16,-3-10-16,0 4 15,-2-6-15,1-2 16,2-1-16,-1 1 0,1 2 15,0 0 1</inkml:trace>
  <inkml:trace contextRef="#ctx0" brushRef="#br0" timeOffset="6717.9801">11434 12754 0,'0'0'0,"0"0"0,0 0 15,32-76-15,-17 34 16,0-1-16,4-1 15,2-1-15,2 0 16,-1 0-16,-3-1 16,0 4-1,1-1-15,2 4 0,-5 3 16,1 6-16,-15 25 16,8-10-16,2 2 15,-1 2-15,3 2 16,-6 9-16,9-6 15,-11 10-15,10 2 16,0 6-16,2 31 16,-3-4-16,-4 5 15,-2-1-15,-5 2 16,-3-1-16,-2-1 16,-3 0-16,-1-4 15,-2 0-15,0-2 0,-1-1 16,0-3-16,6-27 15,-2 15-15,-2-3 16,0-3-16,-1-5 16,6-10-16,0 0 15</inkml:trace>
  <inkml:trace contextRef="#ctx0" brushRef="#br0" timeOffset="6918.1446">11532 12406 0,'0'0'0,"0"0"15,0 0-15,95 18 16,-44-5-16,11 5 16,1 4-16,1 7 15,1 2-15,-1 2 0,-32-16 16,-32-17-1</inkml:trace>
  <inkml:trace contextRef="#ctx0" brushRef="#br0" timeOffset="7797.6013">5329 12030 0,'0'0'16,"0"0"-16,0 0 0,0 0 15,0 0-15,0 0 16,0 0-16,-21 71 16,18-71-1,0 0-15,-1-4 16,-7 4-16,7-6 15,-10-3-15,3-3 16,1-2-16,3 1 16,6 9-16,-2-9 15,6 12-15,2-1 16,5-6-16,4 5 16,6 4-16,2 5 15,-1 2-15,-2 0 16,-19-8-16,0 0 15</inkml:trace>
  <inkml:trace contextRef="#ctx0" brushRef="#br0" timeOffset="8676.849">3932 11076 0,'0'0'16,"0"0"-16,0 0 15,0 76-15,0-28 16,-4 8-16,-9 8 16,-9 2-1,-21 53-15,23-68 16,3-8-16,3-11 16,11-25-16,-4 7 15,0-3-15,4-13 16,0-2-16,-7-3 15,5 4-15,5 3 0</inkml:trace>
  <inkml:trace contextRef="#ctx0" brushRef="#br0" timeOffset="9195.2094">3806 11144 0,'0'0'0,"0"0"15,0 0-15,39-59 16,-23 44-16,4 2 16,27 1-16,-8 10 15,0 9-15,-1 9 16,0 9-16,-4 3 16,-7 5-16,-9 2 15,-8-1-15,-6-29 16,-3 14-16,-2 0 15,-6-2-15,0-1 0,-5-3 16,-2-5 0,-5 0-16,-3-5 0,2-1 15,11-2-15,-12 0 16,16 0-16,-11-2 16,16 3-16,0 2 15,6-1-15,1 1 16,21 15-16,-2-1 15,10 5-15,3 5 16,1 2-16,-9 1 16,-3 1-16,-1 0 15,-10-3-15,-10-3 16,-8-18-16,-12 26 16,-12-8-16,-8-2 15,-7-2-15,-10-4 16,-9-8-16,-6-13 15,-9-16-15,38 12 0,36 8 32</inkml:trace>
  <inkml:trace contextRef="#ctx0" brushRef="#br0" timeOffset="10659.1128">16656 6708 0,'0'0'32,"8"65"-17,-6 8 1,-3-2-16,3 5 16,2-5-1,0 3-15,2 4 16,-2 3-16,-1-8 0,0-2 15,1-3 1,2 0-16,-1-5 16,-1-5-16,-2-3 0,0-6 15,1-3-15,0-8 16,-2-5-16,-1-27 16,0 7-16,-1-6 15,0-9-15,1 2 16,0 0-16</inkml:trace>
  <inkml:trace contextRef="#ctx0" brushRef="#br0" timeOffset="11190.418">16567 6728 0,'0'0'16,"0"0"-1,0 0 1,0 0-16,0 0 31,68-42-15,-8 27-16,10 7 15,-10 12 1,4 18 0,2 17-1,0 21 1,-16 2-16,-12-3 15,-18-9-15,-14-5 16,-9-8-16,-10-7 16,-7-3-16,-9-1 15,-4-1-15,-2-3 16,0-5-16,-2-4 16,-2-3-16,5-3 15,1-3-15,0-4 16,3-7-16,6-8 15,12-3-15,5 9 16,7 9-16</inkml:trace>
  <inkml:trace contextRef="#ctx0" brushRef="#br0" timeOffset="11797.4671">17191 8379 0,'0'0'0,"0"0"16,0 0-16,-4-140 15,7 82-15,6-2 16,4-1 0,4 2-16,19-56 15,-17 66-15,-2 6 16,-3 7-16,0 4 15,-10 26-15,6-10 16,0 1-16,1 2 16,2 1-16,2 0 15,-7 9-15,10-3 16,-10 7-16,15-1 16,16 18-16,-10 10 15,-1 6-15,-5-1 16,-2 0-16,-5 7 15,-2 3-15,-3-3 16,-1 4-16,-5 3 16,0-1-16,1-6 15,-1 4-15,0 0 0,-3-6 16,-2-10 0,-1-2-16,1-16 0,-4 7 15,-4 1-15,-13 6 16,1-25-16,9 4 15,11-3-15</inkml:trace>
  <inkml:trace contextRef="#ctx0" brushRef="#br0" timeOffset="12070.3515">17233 8004 0,'0'0'16,"0"0"-16,0 0 15,0 0-15,116 2 16,-60-5-16,3 1 16,4-1-16,4 1 0,4 2 15,2-2-15,-4-4 16,-1 1-16,-11-4 15,-8-4-15,-24 7 16,-25 6-16</inkml:trace>
  <inkml:trace contextRef="#ctx0" brushRef="#br0" timeOffset="12357.9646">18270 7458 0,'0'0'0,"122"7"15,-77-2-15,19-1 16,1-3-16,1-2 16,-5 1-16,-10-4 15,-25 1-15,-26 3 16</inkml:trace>
  <inkml:trace contextRef="#ctx0" brushRef="#br0" timeOffset="12578.116">18422 7780 0,'0'0'0,"100"22"15,-47-18-15,25-3 16,10-5-1,18-7-15,-52 7 32</inkml:trace>
  <inkml:trace contextRef="#ctx0" brushRef="#br0" timeOffset="12939.1143">20007 6961 0,'0'0'0,"0"0"15,0 0-15,2 81 16,-1-29-16,-1 11 15,-1 9-15,-4 7 16,-4 6-16,-2 4 16,1-1-16,0-3 15,0-2-15,1-3 16,-2-4-16,4-3 16,2-2-16,-1 51 15,6-76 1,5-15-16,-4-29 15,3 4-15,-4-6 0,0 0 16</inkml:trace>
  <inkml:trace contextRef="#ctx0" brushRef="#br0" timeOffset="13294.9282">19890 7094 0,'6'-75'16,"1"42"-16,9-16 15,5 11-15,9-9 16,6 8-16,-1 11 16,5 9-16,2 10 15,2 14-15,1 10 0,2 9 16,-1 7-16,-4 7 15,-5 8-15,-7 6 16,-7 2-16,-8 0 16,-8-2-1,-10-4-15,-7-1 0,-10-4 16,-7-1-16,-10-3 16,-10 0-16,-9 0 15,-3-1-15,3-5 16,28-16-16,28-17 15</inkml:trace>
  <inkml:trace contextRef="#ctx0" brushRef="#br0" timeOffset="14083.2741">20409 8299 0,'0'0'0,"-3"68"16,1-27-16,-4 9 15,-3 1-15,-4-2 16,-2-4-16,2-3 16,0-6-16,1-4 15,9-26-15,-4 11 16,1-2-16,-1-2 15,2-5-15,2-9 16,-5-1-16,0-7 16,-4-34-16,2 4 15,1-5-15,2-2 16,5 0-16,4 4 16,2 0-16,4 4 15,-2 8-15,-4 23 0,4-13 16,1 1-16,1-1 15,18-22-15,0 13 16,4 5-16,4 6 16,3 10-16,3 5 15,-1 10-15,-2 3 16,-1 10-16,0 5 16,-5 8-16,-4 2 15,-7 0-15,-10 1 16,-8-1-16,-5-5 15,2-24-15,-3 10 16,-3 0-16,-4-4 16,-4-2-16,-1-2 15,-2-3-15,9-6 16,-12 2-16,21-1 16,-5-1-16,-9 1 15,11-2-15,3 4 16,3 0-16,5 1 15,12 19-15,5-2 0,1 5 16,0 3 0,-2 1-16,-2 3 0,-4 3 15,-7-1-15,-8-3 16,-9-3-16,5-22 16,-9 11-16,-25 6 15,1-12-15,-7-6 16,-6-5-16,-4-10 15,-6-7-15,-3-8 16,-5-10-16,32 19 16,33 16-16</inkml:trace>
  <inkml:trace contextRef="#ctx0" brushRef="#br0" timeOffset="18858.263">11524 9933 0,'0'0'0,"0"0"16,0 0-16,0 0 16,0 0-16,57-48 15,-39 37-15,-2 1 16,-10 6-1,6-1-15,-7 5 16,-3 0-16,-1 2 16,8 1-16,-4 10 15,-7 38-15,-2-1 16,-16 64 0,9-54-16,2-2 15,2 5-15,-6-2 16,5 2-16,-2-3 15,4-1-15,-2-1 16,1-7-16,-3-3 16,-2-5-16,0-8 15,4-7-15,7-23 0,-5 7 16,3-3 0,3-7-16,-1 3 15,2-6-15,2-5 0,16-23 16,1-8-16,2-4 15,2-4-15,2 3 16,-4 3-16,-1 8 16,-4 4-16,-14 23 15,6-10-15,-1 3 16,-1 1-16,-7 10 16,2-4-16,6-4 15,-5 8-15,2 4 16,9-2-16,-1 7 15,0 6-15,9 26 16,-16-28-16,2 14 16,-2 23-16,-4-36 15,2 11-15,-2 0 16,3-1-16,-1-2 16,1 1-16,-2-3 0,1-3 15,0-1-15,0-2 16,0-2-16,0-7 15,6 6-15,20-2 16,1-11 0,-5-7-16,-5-6 0,-13 12 15,5-10-15,-8 7 16,-5 6-16</inkml:trace>
  <inkml:trace contextRef="#ctx0" brushRef="#br0" timeOffset="19037.6445">12200 10703 0,'0'0'0,"0"0"0,0 0 15,32 58-15,-27-37 16,-2 26-16,-7-2 16,-4 5-16,-2 0 15,2-7-15,3-22 16,5-21-16</inkml:trace>
  <inkml:trace contextRef="#ctx0" brushRef="#br0" timeOffset="20607.3728">15520 10267 0,'71'41'0,"-30"-31"16,17 0-16,-6-8 15,9-2-15,-4-6 16,-1-5-16,-3-5 15,-8-7-15,17-37 16,-37 28-16,-5 0 31,-5-11-31,-6-2 16,-8-2-16,-5 8 0,-5 2 16,-10 6-1,-10 2-15,-7 8 16,2 11-16,4 7 15,3 8 1,-12 9 0,-9 16-16,-6 10 15,0 5-15,3-1 16,6 1-16,7-2 16,-1 0-16,0 2 15,2 0-15,7 0 16,1 1-16,-3-2 0,-2-1 15,5 2-15,6-2 16,5-3-16,3-1 16,5-5-16,10-30 15,-1 1-15,1-5 16</inkml:trace>
  <inkml:trace contextRef="#ctx0" brushRef="#br0" timeOffset="20970.9774">15706 10825 0,'0'0'16,"0"0"-1,0 0-15,0 0 16,-24 65-1,10-20-15,-1 8 16,-1-5 0,4-14-16,6-16 0,6-18 15</inkml:trace>
  <inkml:trace contextRef="#ctx0" brushRef="#br0" timeOffset="21726.4155">16803 10272 0,'0'0'0,"0"0"16,0 0-16,-5-65 0,2 43 15,-3 1-15,-3 0 16,-25-5 0,-9 16-16,-8 8 15,-8 9-15,7 4 16,8 4-16,11 7 15,7 4 1,10 6-16,9-1 16,8-3-16,9-5 0,13 0 15,9 0-15,6-4 16,6-7-16,3-8 16,6-13-1,-2-10-15,-7-12 16,-10 0-16,-12 2 15,-8 1 1,-13 21-16,2-9 16,-7 1-16,1 1 15,-2 0-15,0 6 16,2 8-16,0 5 16,-5 1-16,-1 6 0,-5 36 15,2-1-15,3 8 16,0 3-16,5 1 15,0 8-15,4-5 16,-3 4-16,1-2 16,0 0-16,-1 0 15,-2-6-15,-3-5 16,-9-7-16,1-10 16,-5-9-16,0-8 15,-4-10-15,-4-4 16,-2-9-16,-1-9 15,5-13-15,5-11 16,10-9-16,7-4 16,3-6-16,2 27 0,0 29 15</inkml:trace>
  <inkml:trace contextRef="#ctx0" brushRef="#br0" timeOffset="22399.5164">17352 9639 0,'0'0'16,"0"0"-16,0 0 15,21 86 1,-23-29-16,-8 23 16,-6 9-16,-1 3 15,-5-12-15,1 10 16,1-12-16,-5 17 16,1 0-16,-2 3 15,6-17-15,1-10 16,2-9-16,6-12 15,1-9-15,2-11 16,6-26-16,1 0 16,-1 5-16,1-3 15,1-8-15,0-1 16,8-28-16,6-2 16,5-4-16,0-1 15,0 1-15,-2 6 16,3-3-16,3 1 15,2 2-15,-1 12 16,-2 6-16,-28 16 16,15-5-16,12-5 15,-15 8-15,11-2 16,-12 4-16,7 4 16,-2 8-16,-1 26 0,-4-3 15,-3-6 1,0 3-16,-3 2 0,2-1 15,-1-4 1,0-26-16,0 13 0,1-3 16,1-3-16,0-1 15,-1-9-15,3 7 16,2-10-16,1-1 16,29-9-16,-5-10 15,-13 9-15,-18 11 16</inkml:trace>
  <inkml:trace contextRef="#ctx0" brushRef="#br0" timeOffset="22638.4281">17744 10776 0,'0'0'15,"0"0"-15,0 0 16,10 53-16,-8-7 15,-1-2-15,-1-1 16,0 3-16,0 5 16,-1 3-16,-4 0 15,0-6-15,-1-8 16,1-15-16,7-28 16,-2 3-16,0 0 15</inkml:trace>
  <inkml:trace contextRef="#ctx0" brushRef="#br0" timeOffset="22891.0108">18057 10846 0,'0'0'0,"0"0"15,0 0-15,100 5 16,-47 3-16,4 1 16,-1 2-16,-4-1 15,-5-2-15,-9-6 16,-8-6-16,-14-11 16,-9 8-16,-7 7 15</inkml:trace>
  <inkml:trace contextRef="#ctx0" brushRef="#br0" timeOffset="23090.729">18281 10600 0,'15'71'0,"-10"-39"15,-2 20-15,-4-9 16,1 23-16,2-2 15,0-3-15,-1-5 16,-5-10-16,-1-9 16,2-19-16,3-18 15</inkml:trace>
  <inkml:trace contextRef="#ctx0" brushRef="#br0" timeOffset="23462.601">18777 10231 0,'0'0'15,"-2"87"1,-4-30 0,1 8-16,-3 9 0,1 0 31,-4 25-31,1 5 16,-2 1-16,3-26 15,4-13-15,1-17 16,1-13-16,2-32 15,-2 9-15,2-9 16,1-10-16,5-34 0,-4-4 16,0 21-16,-1 23 15</inkml:trace>
  <inkml:trace contextRef="#ctx0" brushRef="#br0" timeOffset="23779.1818">18690 10397 0,'8'-37'15,"8"-19"-15,-1 9 16,7-3-16,3 8 16,3 9-16,3 11 15,3 10-15,3 10 16,0 7-16,-4 10 16,-1 8-16,1 12 15,-1 5-15,-6 6 16,-12 2-16,-8-1 15,-8-2-15,-3-4 16,-6-3-16,1-3 16,8-29-16,-20 28 0,-1-16 15,-7-3-15,-4-8 16,-4-2-16,-2-6 16,-3-2-16,8-3 15,17 4-15,18 2 16</inkml:trace>
  <inkml:trace contextRef="#ctx0" brushRef="#br0" timeOffset="24094.2742">19263 11210 0,'-1'7'16,"2"-14"-16,-1 7 31,0 0-31,-24 57 16,20-61-16,-8-1 15,-8-38 1,8 6-16,5 2 16,5 29-16,1-9 15,4 6 1,21 21-1,7 23 1,-5 14-16,-24-5 16,3-18-16,-5-26 15</inkml:trace>
  <inkml:trace contextRef="#ctx0" brushRef="#br0" timeOffset="25168.2675">10411 5662 0,'0'0'0,"0"0"16,0 0-16,0 0 15,0 0-15,29 95 0,-17-41 16,0 7-16,-4 8 15,-4 4-15,-3 7 16,-5-1-16,-3-4 16,-1-2-16,-2 0 15,2-5-15,0-5 16,4-9-16,2-5 16,3-6-16,2-8 15,-3-28-15,5 12 16,0-3-16,1-5 15,-2-11-15,-1-7 16,17-27-16,-2 2 16,-1-3-16,-2-1 15,-4 1-15,-3 3 0,-5 25 16,7-33 0,-9 31-16,3-9 0,0 3 15,-1-1-15,1 4 16,-3 9-16,3-5 15,-4 8-15,0 1 16,2 3-16,-3 5 16,-2 42-16,-4-9 15,0 9-15,-3-4 16,2 1-16,0-4 16,-1-1-16,3-6 15,1-2-15,4-28 16,1 11-16,1-1 15,0-10-15,-1-7 16,1 6-16,-1-5 16,0 6-16,-2-12 15,-4-1-15,-3-8 16,-18-28-16,3 6 16,-4-4-16,4-5 15,-2-5-15,0-3 0,2-6 16,13 30-16,11 29 15</inkml:trace>
  <inkml:trace contextRef="#ctx0" brushRef="#br0" timeOffset="25806.3046">10748 5224 0,'0'0'0,"0"0"16,0 0-16,23 67 16,-12-21-16,0 8 15,-3 6-15,-2 1 0,-1-2 16,-1-1-16,-1-3 15,-1 0-15,-1-6 16,0-5-16,-3-6 16,2-5-16,-1-26 15,-1 7-15,-4-4 16,1-12-16,-4 0 16,-12-39-16,6 0 15,3-12-15,1-4 16,3 0-16,3 7 15,0 1-15,0 1 16,0 1-16,3 0 16,3 0-16,6 2 15,5 1-15,9 4 16,7 6-16,8 4 0,4 7 16,4 7-16,1 10 15,2 8-15,-5 12 16,-3 7-16,-6 6 15,-8 7-15,-10 5 16,-7 2-16,-7-2 16,-3-6-16,0-26 15,-3 13-15,-5 0 16,-20 17-16,0-14 16,-6-1-16,-1-3 15,0-5-15,6-12 16,12-6-16,19 4 15,-1-1-15,1 1 16</inkml:trace>
  <inkml:trace contextRef="#ctx0" brushRef="#br0" timeOffset="26047.2224">11264 5613 0,'0'0'15,"0"0"-15,0 0 0,58 39 16,-55-35-16,3 6 15,-8-7-15,0 5 16,-5-10-16,-34-4 16,8-1-16,1-3 15,12 3-15,28 8 16,-14-6-16,7 0 16,-7-4-16,14 6 15,27-1-15,-2 13 16,2 8-16,-15-8 0,-20-9 15</inkml:trace>
  <inkml:trace contextRef="#ctx0" brushRef="#br0" timeOffset="27078.5862">19716 10595 0,'7'0'15,"-14"0"-15,120-1 16,-29 0-16,2 4 16,-1 6-16,-7 1 15,-14 4-15,-13-2 16,-14-1-16,-8-2 16,-24-7-16,-5-2 15,0 0-15,8 3 0,-8-3 16,5 1-16,-2 1 15,10 3-15,-15-3 16,1-2-16,1 0 16,0 0-16</inkml:trace>
  <inkml:trace contextRef="#ctx0" brushRef="#br0" timeOffset="27402.863">19854 10953 0,'0'0'0,"113"-1"15,-41-8-15,32-3 16,1 0-16,-6 4 15,-21 3-15,-21 3 16,-24 1-16,-42 2 16,17-1-16,-6 0 15,-1 2-15,-2 1 16,15 4-16,-15 3 16,-27 19-1,14-17-15,14-12 16</inkml:trace>
  <inkml:trace contextRef="#ctx0" brushRef="#br0" timeOffset="42198.529">13003 9242 0,'0'0'0,"0"0"15,0 0-15,0 0 16,0 0-16,0 0 16,0 0-16,0 0 0,0 0 15,0 0 1,-32 56-16,20-43 0,-4 0 16,1 0-16,-2 1 15,2-1-15,-2 1 16,0-2-16,1-3 15,11-5-15,-11 5 16,11-8-16,-9 4 16,11-6-16,0-2 15,-13 2-15,11-3 16,-11-4-16,11 3 16,-10-7-16,-1-1 15,3 1-15,-1-1 16,4 2-16,6 5 15,-7-6-15,10 8 16,-7-7-16,6 9 16,0-1-16,-6-7 15,7 9-15,0-1 16,0 0-16,-5-5 16,6 5-16,-1 1 15,1 0-15,-1 1 16,1 1-16,1 0 0,0 2 15,1 0-15,-1 1 16,0 1-16,1 0 16,1 9-16,3 3 15,1 1-15,2 0 16,-1 2-16,3 2 16,3 1-16,6 27 15,-6-11-15,-4 2 16,-4-3-16,-1-1 15,-6-2-15,-8-6 16,5-14-16,4-15 16</inkml:trace>
  <inkml:trace contextRef="#ctx0" brushRef="#br0" timeOffset="46260.9476">15911 10714 0,'0'0'0,"0"0"31,0 0-15,0 0-16,-10 68 16,0-42-16,3-5 15,9-25 1,-10 21-16,0-6 16,5-9-16,-6 5 15,6-6-15,0-2 16,-9 3-16,8-4 15,-11 0-15,7-3 16,-8-4 0,-1-2-16,4-4 15,3 2-15,3 0 0,7 13 16,-1-5 0,-2-4-16,3 7 0,0 2 15,0 0-15,0 4 16,-1 0-16,0 1 15,-1 6-15,3 5 16,0 6-16,12 29 16,-4-3-16,-4 4 15,-9 5-15,-11 2 16,-10-8-16,11-25 16,14-26-1</inkml:trace>
  <inkml:trace contextRef="#ctx0" brushRef="#br0" timeOffset="47114.6289">12417 10630 0,'0'0'0,"0"0"15,0 0-15,0 0 16,8 64-16,-10-45 16,-2 0-16,-4-2 15,-5-1-15,-3-3 16,2-5-16,4-8 15,-10 4-15,11-7 16,-13-2-16,-1-4 16,-18-17-16,10 4 15,3 0-15,20 14 16,-6-6-16,3 0 16,1 3-16,5 4 15,2 3-15,3 4 0,0 0 16,0-3-16,-5-1 15,4 7-15,2 9 16,4 37-16,2 1 16,3 7-16,1 1 15,-5-8-15,-2-25 16,-4-25-16</inkml:trace>
  <inkml:trace contextRef="#ctx0" brushRef="#br0" timeOffset="47999.2573">17814 10798 0,'0'0'0,"0"0"16,0 0-16,0 0 16,0 0-16,0 0 15,0 0 1,0 0-16,31 52 15,-30-49-15,5 8 0,-6-9 16,0-2-16,-4 2 16,-3-4-1,-26-2-15,-4-10 0,-13-15 16,25 14-16,25 15 16</inkml:trace>
  <inkml:trace contextRef="#ctx0" brushRef="#br0" timeOffset="54093.0161">21392 10707 0,'0'0'0,"0"0"15,64 36-15,-17-21 16,13-1-16,7-6 15,10-6-15,-2-8 16,2-4-16,-10-3 16,-6-3-16,-12 2 15,-11-2-15,-11 0 16,-11-7-16,-13 16 16,-4-73-1,-9 39-15,-3 1 0,-1 4 16,-5 5-1,-2 5-15,-2 2 0,0 6 16,-5 4-16,-2 11 16,-1 9-16,1 11 15,-1 10-15,0 10 16,-1 9-16,1 5 16,2 2-16,0 3 15,0-3-15,1 1 16,0 0-16,-2-1 15,0-1-15,-1 0 16,2-4-16,-3-1 16,3-9-16,14-18 15,15-20-15</inkml:trace>
  <inkml:trace contextRef="#ctx0" brushRef="#br0" timeOffset="54315.6735">21710 11279 0,'0'0'0,"0"0"16,-4 72-16,-3-23 15,-5 10-15,-1 4 16,-2-2-16,-2-13 15,2-11-15,8-18 16,7-19-16</inkml:trace>
  <inkml:trace contextRef="#ctx0" brushRef="#br0" timeOffset="54887.3386">22757 10701 0,'0'0'15,"0"0"-15,0 0 16,-26-55-16,-13 41 15,1 13-15,-3 7 16,1 8-16,2 7 16,9 7-16,7 2 15,9 2-15,10-1 16,10 0-16,10-9 16,11-6-16,9-7 0,5-10 15,0-9-15,-3-7 16,-1-8-1,-6-7-15,-9-3 0,-7-1 16,-7 4-16,-7 25 16,-1-9-16,-1 10 15,0-5-15,-3 3 16,0 13-16,-11 18 16,4 13-16,1 13 15,3 16-15,5 7 16,3 3-16,1-2 15,-3 1-15,-4-7 16,-9-5-16,-5-3 16,-8-9-16,-6-5 15,-6-13-15,-6-9 16,-2-16-16,1-17 16,6-16-16,19 13 0,20 13 15</inkml:trace>
  <inkml:trace contextRef="#ctx0" brushRef="#br0" timeOffset="55450.1499">23313 9996 0,'0'0'0,"6"111"16,-11-44-1,-7 11-15,-6 10 16,-5 2-16,2 3 16,-1 0-16,-1-4 0,2-3 15,-2-9-15,1-6 16,3-9-16,7-8 15,2-13-15,2-8 16,4-17-16,5-18 16,-1 2-16,-2 4 15,1-1-15,3-7 16,11-23-16,8 0 16,11-6-16,4 0 15,-6 3-15,-4 5 16,0 7-16,5 4 15,-1 5-15,-2 1 16,-24 10-16,9-2 16,-6 2-16,2 4 15,-5 6-15,-2 5 16,-3 5-16,-9 29 16,-3-9-16,-4 1 15,2-2-15,3-2 16,3-5-16,6-3 15,9-5-15,10-10 0,6-9 16,-10-3-16,-12-4 16</inkml:trace>
  <inkml:trace contextRef="#ctx0" brushRef="#br0" timeOffset="55659.0641">23681 11101 0,'0'0'0,"0"0"16,0 0-16,0 0 16,-12 91-16,2-41 15,-3 3-15,-1-4 16,1-3-16,3-10 16,2-5-16,7-26 15,-1 7-15,4-3 0,-2-9 16,0 0-16</inkml:trace>
  <inkml:trace contextRef="#ctx0" brushRef="#br0" timeOffset="55923.6989">23970 11050 0,'0'0'0,"0"0"16,0 0-16,139 7 15,-76 6-15,0 2 16,1-1-16,-8 0 16,-5-4-16,-10-4 15,-9-6-15,-29-1 0,6-4 16,-9 5-16,0 0 15</inkml:trace>
  <inkml:trace contextRef="#ctx0" brushRef="#br0" timeOffset="56128.296">24247 10853 0,'0'0'0,"0"0"16,-17 75 0,5-20-16,1 14 15,7 12-15,2 7 16,2-6-16,0-40 0,0-42 16</inkml:trace>
  <inkml:trace contextRef="#ctx0" brushRef="#br0" timeOffset="56750.8615">24810 10756 0,'0'0'0,"0"0"15,-19 68-15,14-33 16,5 5-16,10-2 15,11 0-15,13-8 16,8-4 0,8-9-16,-2-8 0,1-7 15,-4-7-15,-3-7 16,-4-5-16,-5-3 16,-8-2-16,-7-7 15,-4-1-15,-5-5 16,-3 1-16,-14-1 15,-8 1-15,-9 3 16,-2 5-16,3 8 16,-5 9-16,-4 7 15,-2 7-15,0 8 16,3 8-16,0 7 16,1 9-16,2 5 0,0 7 15,2 4-15,2 2 16,1 4-16,-4-1 15,0 0-15,-1-2 16,0-1-16,3-4 16,-1-5-16,5-2 15,8-5-15,6-9 16,9-24-16,0-2 16,-1-4-16</inkml:trace>
  <inkml:trace contextRef="#ctx0" brushRef="#br0" timeOffset="57090.287">25173 11550 0,'0'0'16,"0"0"-16,0 0 15,0 0-15,0 0 16,0 0-16,0 0 16,-88-31-16,51 17 15,8 3-15,24 10 16,-7-4-16,0 3 16,7 4-16,-4 7 15,-8 26-15,8 7 16,5 7-16,5 9 15,6-3-15,5-2 16,2-12-16,2-13 16,-8-13-16,-8-15 15</inkml:trace>
  <inkml:trace contextRef="#ctx0" brushRef="#br0" timeOffset="57628.7932">25817 10959 0,'0'0'0,"0"0"16,0 0-16,0 0 15,-11-76-15,-24 60 16,-15 5-16,-3 8 15,-1 11-15,10 5 16,9 2-16,8 0 16,22-11-16,-3 10 15,6-1-15,20 16 16,7-10-16,7-7 16,9-3-16,3-10 0,0-8 15,-2-5-15,-2-4 16,-6-1-16,-9 2 15,-23 13-15,7-5 16,-2-1-16,-7 10 16,0-3-16,0-2 15,-4 8-15,-13 20 16,2 12-16,2 11 16,4 12-16,3 8 15,1 1-15,-3 1 16,-1-3-16,-3 0 15,-4-5-15,-6-5 16,-3-5-16,-4-12 16,-10-11-16,-3-12 15,-5-16-15,5-13 16,8-17-16,13-13 16,11 23-16,10 21 0</inkml:trace>
  <inkml:trace contextRef="#ctx0" brushRef="#br0" timeOffset="58251.4656">26238 10454 0,'0'0'0,"0"0"0,0 0 16,0 0-16,0 0 15,15 56-15,-27-6 16,-8 13-16,-3 10 16,-4 7-16,-2 0 15,1 1-15,2 3 16,2 0-16,5 0 16,4-5-16,4-6 15,2-8-15,2-12 16,3-9-16,1-11 15,1-17-15,2-16 16,0-2-16,0 8 0,0-8 16,8-25-16,7-10 15,4-8-15,3 0 16,1 0-16,-2 7 16,-3 3-16,-2 9 15,-13 21-15,6-8 16,-1 2-16,0 1 15,-3 8-15,6-4 16,-4 11-16,8-3 16,0 7-16,-1 6 15,6 29-15,-14-33 16,1 14-16,-1 1 16,-4 1-16,-2-2 15,-1 1-15,-1-1 16,-1-2-16,1 0 15,0-2-15,1 2 16,1-3-16,1 0 16,3 1-16,20 4 0,6-12 15,7-9-15,-1-12 16,-16 4-16,-20 4 16</inkml:trace>
  <inkml:trace contextRef="#ctx0" brushRef="#br0" timeOffset="58917.6373">25350 11462 0,'0'0'0,"0"0"16,0 0-16,0 0 15,0 0-15,0 0 16,0 0-16,7 71 16,-31-33-16,-4-13 15,-7-5-15,-4-7 16,4-7-16,6-8 16,23-1-16,-24-22 0,16-12 15,11-16-15,11-11 16,-6 30-16,-2 34 15</inkml:trace>
  <inkml:trace contextRef="#ctx0" brushRef="#br0" timeOffset="59897.6733">26642 11645 0,'0'0'16,"0"0"-16,0 0 15,0 0-15,60-40 16,-38 32-16,-3 3 16,-11 7-16,12 0 15,-5 8 1,-4 3-16,-7 7 0,-9 25 15,-7-11-15,9-23 16,-27 23-16,3-19 0,-3-11 16,3-11-1,1-6-15,21 11 0,-9-13 16,2-2-16,2-2 16,2-3-16,3-1 15,4 2-15,3 3 16,1 4-16,1 12 15,0-6-15,-2 13 16,2-1-16,-1 7 16,-2 4-16,-3 5 15,-2 2-15,-4-1 16,-5-4-16,-2-2 16,-3-5-16,-2-5 15,1-4-15,11-3 16,-18-3-1,8 0-15,17 4 16,1 2-16,4 5 16,2 23-16,6 10 15,5 14-15,3 11 16,-3 9-16,-3-1 16,-5-8-16,-5-15 0,0-24 15,-4-25-15</inkml:trace>
  <inkml:trace contextRef="#ctx0" brushRef="#br0" timeOffset="60457.0196">26951 11318 0,'0'0'16,"140"27"0,11-4-1,-71-6-15,56 19 16,-60-16 0,-71-21-1,3-4-15,-16-22 16,-13-6-16,-13-4 15,19 17-15,-28-17 0,-3 5 16,1 5-16,14 10 16,26 16-16,-9-7 15,11 8-15,1 0 16,2 3-16,-10 2 16,9 30-16,-1 12 15,2 10-15,-1 13 16,3 3-16,5-2 15,2-12-15,2-19 16,-5-20-16,-6-20 16</inkml:trace>
  <inkml:trace contextRef="#ctx0" brushRef="#br0" timeOffset="60737.0149">27875 11065 0,'0'0'0,"0"0"16,-2 91-16,-2-40 16,-3 26-16,-4 10 15,-1 5-15,-3 2 16,1-6-16,0-6 15,1-13-15,1-10 16,3-13-16,3-16 16,5-28-16,-1 5 15,2-10-15,4-32 16,-3 19-16,-1 16 0</inkml:trace>
  <inkml:trace contextRef="#ctx0" brushRef="#br0" timeOffset="61023.67">27962 11090 0,'3'0'0,"4"-10"15,8-3-15,3 4 16,25 8-16,-5 11 16,-2 13-16,-4 13 15,-6 12-15,-9 7 16,-11 2-16,-9 2 15,-9-5-15,-5-7 16,-4-7-16,-6-8 16,0-5-16,0-7 15,-2-8-15,-3-4 16,-2-7-16,0-6 16,-1-5-16,5-1 15,15 5-15,15 6 0</inkml:trace>
  <inkml:trace contextRef="#ctx0" brushRef="#br0" timeOffset="61175.8084">28219 12019 0,'0'0'0,"0"0"0,0 0 16,0 0-16,0 0 15,0 0-15</inkml:trace>
  <inkml:trace contextRef="#ctx0" brushRef="#br0" timeOffset="62955.8194">4774 5780 0,'0'33'0,"-2"22"15,2-9-15,2 14 16,2 3-16,4 5 16,1-1-16,2-3 15,-4-15-15,1-9 16,-6-32-16,1 12 15,0-6-15,0-8 16,-2 0-16,2-3 16,1 4-16,-1-12 15,6 0-15,4-39 0,2-3 16,-1-4 0,-1 1-16,3 10 15,-6 6-15,-9 27 16,5-9-16,0 3 15,-3 7-15,-3 0 0,0 6 16,1-3-16,2-7 16,-3 10-16,2 0 15,-4 1-15,1 5 16,4-2-16,-8 34 16,2 4-16,-2 8 15,1 1-15,1 1 16,2-4-16,2-1 15,1-1-15,3-5 16,-1-1-16,-1-7 16,-3-28-16,0 12 15,0-12-15,0 4 16,0 0-16,-2-9 0,1-3 16,-1-3-16,-10-20 15,-3-9-15,-7-12 16,2-11-16,3-7 15,4-1-15,0 2 16,7 31-16,6 33 16</inkml:trace>
  <inkml:trace contextRef="#ctx0" brushRef="#br0" timeOffset="63474.7642">5072 5189 0,'0'0'0,"0"0"0,19 60 16,-9-10 0,-2 13-16,-3 11 15,-8 5-15,-2-2 16,-3 0-16,-2-11 15,-1-10-15,1-12 16,1-13-16,7-25 16,-2 4-16,1-11 15,-2-1-15,-1-9 16,-6-29-16,0-1 16,6-9-16,-2-9 15,2 2-15,3 3 16,3 3-16,1 6 15,5 4-15,2 7 16,3 3-16,5 4 16,7 2-16,6 3 15,0 6-15,3 8 0,4 7 16,-6 8-16,-2 10 16,-7 9-16,-5 6 15,-7 3-15,-8-2 16,-11-1-16,-3-1 15,-5-2-15,-2-1 16,-6-2-16,-5-5 16,-1-6-16,0-9 15,16-4-15,16-2 16</inkml:trace>
  <inkml:trace contextRef="#ctx0" brushRef="#br0" timeOffset="63624.0989">5416 5682 0,'0'0'0,"0"0"0,0 0 16,0 0-16,0 0 16</inkml:trace>
  <inkml:trace contextRef="#ctx0" brushRef="#br0" timeOffset="66051.0853">5827 10059 0,'0'0'0,"0"0"15,0 0 1,0 0-16,0 0 0,0 0 16,0 0-16,62-30 15,-37 34-15,-2 5 16,0 3-16,-1 3 16,-1 4-16,-2 2 15,-2 1-15,-2 3 16,-5 25-16,-14-11 15,-11-2-15,-5 1 16,-5-4-16,4 2 16,2-2-16,-2 1 15,4-2-15,3 1 16,2 1-16,7 2 0,3-1 16,5 2-16,7 2 15,10-5 1,6 0-16,3-4 15,-1-2-15,-5-3 0,3-3 16,-3 0-16,-1-5 16,-21-13-16,8 8 15,-2 1-15,-4 5 16,-3-1-16,-5 2 16,-3 4-16,-10 24 15,4-10-15,2 2 16,1-2-16,1 2 15,4-2 1,2 6-16,4 2 0,-2-1 16,2-2-16,2-1 15,3-1-15,2-1 16,-3 0-16,-1-1 16,-6-3-16,0-2 0,-6-1 15,-4-4 1,-7-4-16,-3-13 0,11-5 15,12-7-15</inkml:trace>
  <inkml:trace contextRef="#ctx0" brushRef="#br0" timeOffset="66913.4284">6504 10093 0,'0'0'16,"0"0"-16,0 0 16,14 60-16,-8-17 0,0 8 15,-6 12-15,-3 6 16,-5 3-16,-4 3 16,1 4-16,0 0 15,2-1-15,2-1 16,3-2-16,-2-6 15,-5-4-15,2-4 16,-1-5-16,3-6 16,-1-5-16,1-6 15,1-7-15,5-25 16,-2 8-16,2-9 16,0 2-16,0 0 0,1-10 15,1-2-15,0-1 16,2-8-16,0-5 15,2-7-15,1-2 16,0-2-16,3 1 16,0-3-16,0 2 15,4 3-15,-4 1 16,2 4-16,2 3 16,-1 5-16,5 2 15,0 5-15,4 3 16,-1 5-16,-4 3 15,1 4-15,-7 6 16,-2 1-16,-3 6 16,0 2-16,-5 28 15,1-37-15,-7 37 16,4-37-16,-1 12 16,-2-2-16,1 3 0,0-3 15,2 2-15,-1-3 16,3-2-16,0-4 15,1-3-15,0-10 16,2 8-16,0-10 16,4 7-16,-3-10 15,4 0-15,7 4 16,4-8-16,-1-3 16,3-4-16,17-13 15,-8 4-15,-22 13 16,-8 7-16,0 0 15</inkml:trace>
  <inkml:trace contextRef="#ctx0" brushRef="#br0" timeOffset="67199.8974">7055 11298 0,'0'0'0,"0"0"15,0 0-15,0 0 16,0 0-16,0 0 16,0 0-16,0 0 15,45 47-15,-43 5 16,-3-7-16,0 4 15,-7 1-15,-6-6 16,8-24-16,6-20 16</inkml:trace>
  <inkml:trace contextRef="#ctx0" brushRef="#br0" timeOffset="68857.834">5843 8103 0,'0'0'0,"0"0"15,0 0-15,0 0 16,0 0-16,0 0 16,0 0-16,0 0 15,0 0-15,0 0 16,0 0-16,0 0 16,0 0-16,0 0 15,0 0-15,0 0 16,0 0-16,26-16 15,-19 9-15,-4 7 16,1 0-16,2 0 16,11-1-16,0 3 15,2 6-15,0 3 16,-3 4-16,3 3 0,-3 3 16,7 27-16,-11-8 15,-4 0-15,-5-1 16,-4-2-16,-2-3 15,-6-2-15,-1 0 16,-3-2-16,-4-2 16,14-21-16,-6 11 15,1 2-15,2 1 16,0 2-16,5 1 16,5-1-16,2 1 15,4-3-15,3 0 16,0-3-16,1 0 15,-2-1-15,-2 0 16,-5 1-16,-4 0 16,-2 3-16,-3 2 15,-13 27-15,7-10 0,-2 0 16,7 0-16,2-2 16,0 3-16,3 2 15,3 4-15,-2-1 16,3 4-16,2-1 15,6 1-15,-4 2 16,0-2-16,-5-3 16,-5-2-16,1-3 15,-7-4-15,0-6 16,5-24-16,0 11 16,-5-2-16,2 0 15,3-9-15,-2 4 16,1-1-16,-1 1 15,4-9-15,-3 8 16,3-7-16,-1 8 16,1-10-16,2-2 15,1-4-15,-2 4 0,0 0 16</inkml:trace>
  <inkml:trace contextRef="#ctx0" brushRef="#br0" timeOffset="69526.7411">6411 8620 0,'0'0'0,"0"0"16,0 0-16,0 0 15,16 103-15,-15-52 16,-6 6-16,-5 4 16,-4 0-16,-1 2 15,2-2-15,0-6 16,7-5-16,1-6 15,3-8-15,2-27 16,-3 10-16,1-1 16,1-2-16,-1-9 15,2-7-15,0 0 16,-1 4-16,1-3 16,0-4-16,-2 2 15,4-10-15,2-8 16,2-5-16,3-1 15,2-2-15,2 4 16,2 4-16,-1 4 0,2 2 16,-1 5-1,-8 5-15,9 0 0,-10 6 16,8 1-16,-1 7 16,-4 5-16,-3 2 15,-3 3-15,1 2 16,-4-1-16,-1 2 15,-2-1-15,1-2 16,1-3-16,-1-1 16,4-1-16,-1-3 15,1-8-15,3 8 16,1-10-16,10 8 16,26-8-16,-8-6 15,-5-7-15,-14 4 0,-15 6 16</inkml:trace>
  <inkml:trace contextRef="#ctx0" brushRef="#br0" timeOffset="70087.5099">7163 9408 0,'0'0'0,"0"0"16,0 0-16,0 0 15,0 0-15,-13 79 16,0-60-16,-4-3 16,-1-4-16,0-5 15,10-9-15,-10 0 16,4-7-16,2-2 15,4-3-15,4-4 16,3 0-16,1 0 16,2 1-16,0 2 0,1 4 15,-2 7-15,2-5 16,-1 8-16,-2 1 16,-2 1-16,0 2 15,-2 2-15,-1-3 16,-6 4-16,-4 1 15,-5 1-15,0-4 16,-2-1-16,3-4 16,12-3-16,-10-1 15,13 2-15,-7-1 16,8 2-16,0-1 16,3 1-16,-10-4 15,10 9-15,-2 0 16,4 8-16,14 37 15,-1 2-15,4 11 16,-1 5-16,-10-5 16,-3-31-16,-5-30 15</inkml:trace>
  <inkml:trace contextRef="#ctx0" brushRef="#br0" timeOffset="75234.598">19844 9409 0,'-39'26'16,"-17"16"-16,13 2 31,-37 63-31,-13 34 16,-211 378-1,214-333 1,0 7-16,-21 46 16,-10 26-16,-6 16 15,11-24-15,56-123 16,60-134-16</inkml:trace>
  <inkml:trace contextRef="#ctx0" brushRef="#br0" timeOffset="76004.0545">28487 10140 0,'-40'73'16,"-23"44"-16,10-6 0,-25 49 15,-4 24 1,-10 19-16,-9 25 0,-8 26 16,-10 27-16,-4 29 15,-3 31-15,-2 24 16,-1 13-16,64-187 16,65-191-16</inkml:trace>
  <inkml:trace contextRef="#ctx0" brushRef="#br0" timeOffset="87461.4464">15150 12732 0,'0'0'15,"0"0"-15,-18 64 16,28-52 0,86-5-1,-56-19 1,3-13-16,2-11 16,-2-14-16,1-4 15,-3-10-15,3-11 31,0-13-31,-4-3 0,-12 10 16,-14 16 0,-10 20-16,-7 16 0,2 21 15,-6-3-15,-4 2 16,-23-2 0,0 14-1,-6 13-15,-2 10 16,0 10-16,3 6 15,3 4-15,4 2 16,2 3-16,0 4 16,-1 3-16,0 4 15,-3 2-15,-2 2 16,2 5-16,1-1 16,1 7-16,0-5 15,1 3-15,2-4 16,4-3-16,2-12 15,4-3-15,1-5 16,4-8-16,1-12 16,7-13-16,6-15 0</inkml:trace>
  <inkml:trace contextRef="#ctx0" brushRef="#br0" timeOffset="87964.0464">15548 13355 0,'-17'12'0,"-3"3"15,21-17-15,-15 10 16,0 0-16,0-2 15,7-4-15,-10 2 16,8-3-16,-11 2 16,12-3-16,-14 2 15,14-1 17,-23 21-32,10 15 15,2 26-15,6 2 16,6 5-16,7-8 15,6-6-15,5-10 16,9-15 0,-10-16-16,-10-15 15</inkml:trace>
  <inkml:trace contextRef="#ctx0" brushRef="#br0" timeOffset="88604.0702">16352 11966 0,'0'0'15,"0"0"-15,-35 52 16,24 6 0,-4 26-16,-4 16 15,1 2-15,2 5 16,2 2-16,-1 0 16,2 3-16,0 2 15,0 1-15,2-5 16,-2-2-16,0-8 15,-3-3-15,4-12 16,1-6-16,1-14 16,3-14-16,4-16 15,3-11-15,-1-21 16,2 2-16,2-10 0,10-25 16,2-11-16,0-12 15,2-7 1,11-23-1,6-6-15,4 2 16,-6 22-16,-3 15 16,-2 15-16,-8 17 15,-16 14 1,16 10-16,-6 15 16,-2 14-16,-5 8 15,-1 6-15,-2 2 16,-2-2-16,0 1 15,-1-4-15,3-4 16,3-8-16,4-7 16,9-11-16,3-13 15,1-14-15,-10 6 0,-13 5 16</inkml:trace>
  <inkml:trace contextRef="#ctx0" brushRef="#br0" timeOffset="88986.4427">17052 13441 0,'-36'59'0,"14"-30"0,7-13 16,-7 4-16,17-15 15,-8 3-15,-4 0 16,0-2-16,-3-1 16,1-1-16,10-4 15,-12 0-15,14-1 16,-11-2-16,14 0 0,-13-1 31,16 6-15,2 3-16,-1 25 15,5 6-15,7 14 16,3 6-16,2 8 16,3 1-16,2-4 15,-10-32-15,-12-29 16</inkml:trace>
  <inkml:trace contextRef="#ctx0" brushRef="#br0" timeOffset="89373.0763">17884 13232 0,'104'-27'16,"-61"20"-16,-12 3 15,14 0-15,-6 3 16,-1 2-16,24 8 16,-56-7-1,8 6-15,-1 3 0,0 11 16,-13-22 0</inkml:trace>
  <inkml:trace contextRef="#ctx0" brushRef="#br0" timeOffset="89561.1149">18004 13659 0,'0'0'16,"0"0"-16,95 25 15,-41-27-15,11-6 16,3-6-16,6-5 15,1-8-15,-37 14 0,-38 13 16</inkml:trace>
  <inkml:trace contextRef="#ctx0" brushRef="#br0" timeOffset="90113.4776">19108 13085 0,'0'0'0,"5"7"16,-10-14-16,117 55 15,-63-45 1,0-11-16,3-13 15,0-18 1,8-19-16,1-15 0,-1-6 16,-10 5-16,-5 1 15,-7 1-15,-8 3 16,-3 3-16,-9 6 16,-3 9-16,-9 9 15,-7 6-15,-1 30 16,-5-8-16,-5 4 15,-29 18 1,3 15-16,-7 14 16,7 5-16,2 7 15,-3 17 1,-8 12-16,-4 10 16,4 0-16,1-1 15,3 3-15,1 1 16,-5 5-16,4 1 15,-1 1-15,5-4 16,1-4-16,6-8 16,8-5-16,4-10 15,7-11-15,1-16 0,7-19 16,5-21-16</inkml:trace>
  <inkml:trace contextRef="#ctx0" brushRef="#br0" timeOffset="90331.6517">19512 13639 0,'0'0'0,"-27"86"16,8-29-16,5-8 15,-4 22-15,3-1 16,2 1-16,8-9 0,3-30 16,2-32-16</inkml:trace>
  <inkml:trace contextRef="#ctx0" brushRef="#br0" timeOffset="90988.068">20379 11886 0,'0'0'31,"-11"35"-15,1 81-16,-4 30 15,-2 7-15,-3-4 16,3-6-16,0-9 16,1-3-16,-4-2 15,1-4-15,-1-3 16,3-9-16,-2-9 15,5-14-15,-1-12 16,4-13-16,3-18 16,3-13-16,4-28 15,-1 6 1,5-5-16,8-21 16,3-13-16,3-17 15,3-9-15,3-11 16,2-2-16,0-1 15,1 5-15,1 5 16,5 5-16,-1 10 16,0 11-16,-11 12 15,-16 19-15,7-7 16,-8 9 0,14 21-16,-12 19 15,-5 15-15,-6 3 16,-2 2-16,-2 1 15,0-7-15,4-5 16,5-6-16,4-5 16,7-9-16,4-12 15,7-16-15,4-17 16,-13 6-16,-13 8 0</inkml:trace>
  <inkml:trace contextRef="#ctx0" brushRef="#br0" timeOffset="91183.1658">20966 13484 0,'-12'68'0,"10"-34"0,2 17 15,1-10-15,2 14 16,1-4-16,3-10 15,-3-21-15,-4-20 16</inkml:trace>
  <inkml:trace contextRef="#ctx0" brushRef="#br0" timeOffset="91473.2429">21504 13519 0,'0'0'15,"163"-5"-15,-115 1 16,3 1-16,-1-1 16,2 1-16,-1 2 15,-2 1-15,-1 1 16,-4 2-16,-1 1 15,-4 2-15,-5 2 16,-4-1 0,-25-7-16,0 2 0,-5-2 15</inkml:trace>
  <inkml:trace contextRef="#ctx0" brushRef="#br0" timeOffset="91700.1399">22081 13076 0,'0'0'16,"0"0"-16,0 0 16,0 0-1,-42 100-15,25-11 16,4 22-16,3 1 15,7 5-15,4-6 16,-1-55-16,0-56 16</inkml:trace>
  <inkml:trace contextRef="#ctx0" brushRef="#br0" timeOffset="92268.9933">22831 13376 0,'91'31'16,"-58"-36"0,12-6-16,6-11 15,1-7-15,1-10 16,-2-6-16,-4-4 16,-1-5-16,-6-5 0,-4-3 15,-6-8 1,-5 2-16,-6-1 0,-4 1 15,-4 5-15,-3 6 16,-8 12-16,-9 10 16,7 29-16,-7-8 15,-5 5-15,-24 9 16,5 10-16,1 7 16,0 8-16,2 10 15,1 7-15,2 8 16,2 7-16,-1 7 15,-1 5-15,-1 6 16,-2 5-16,-4 7 16,-2 8-16,-2 6 15,1 4-15,-1 0 16,2-3-16,4-2 16,6-9-16,6-9 15,11-41-15,9-41 0</inkml:trace>
  <inkml:trace contextRef="#ctx0" brushRef="#br0" timeOffset="93052.9532">23860 13417 0,'0'0'16,"-45"72"-16,32-38 15,-1 1-15,9-25 16,-14 29-1,12-33-15,-5 4 16,-1-5-16,-3-7 0,1-7 16,0-5-1,2-5-15,2-2 0,2 0 16,2 2-16,2 1 16,3 10-16,1 3 15,-1 1-15,0-5 16,2 9-16,-2 3 15,1 2-15,-5 0 16,1 7-16,-2 3 16,-1 3-16,-1-1 15,-1-1-15,0-7 16,2-9-16,-6 4 16,7-8-16,-12-1 15,2-4-15,2-3 16,3-1-16,1 1 15,11 12-15,-2-3 16,-4-5-16,4 9 16,2 2-16,-4 4 15,1 35-15,2 4 16,2 11-16,2 11 0,0 7 16,4 5-16,1-1 15,5-2-15,3-11 16,5-18-16,-11-24 15,-10-24-15</inkml:trace>
  <inkml:trace contextRef="#ctx0" brushRef="#br0" timeOffset="93887.1061">24542 12243 0,'0'0'0,"0"0"16,0 0-16,0 0 16,0 0-16,0 0 15,0 0-15,0 0 16,-31 59-16,23 13 15,-1 13-15,-1 10 16,-2 11-16,-1 7 0,1 10 16,0 3-1,2 4-15,3-4 0,0-3 16,0-6 0,0-6-16,1-9 0,1-9 15,2-11-15,1-18 16,2-13-16,1-16 15,0-30-15,1 6 16,-1-9-16,1-8 16,2-38-16,0-3 15,3-13-15,4-8 16,2 1-16,4 1 16,-3 8-16,1 1 15,-1 9-15,3 3 16,3 8-16,0 5 15,1 7-15,-1 7 16,-15 16-16,8-6 0,1 5 16,-6 6-1,7-1-15,0 8 0,8 27 16,-8 3-16,-5 8 16,-4 5-16,-6 2 15,0-2-15,-2-3 16,3-4-16,2-3 15,0-4-15,4-5 16,-4-29-16,4 13 16,3-3-16,4-5 15,25-3-15,-3-13 16,4-11-16,-3-10 16,-18 14-16,-19 13 15</inkml:trace>
  <inkml:trace contextRef="#ctx0" brushRef="#br0" timeOffset="94303.9479">25448 13174 0,'0'0'16,"-14"110"-16,10-57 16,0 6-16,-1 0 15,0-4-15,0-9 16,-2-12-16,7-28 16,-4 11-16,-2-7 15,2-10-15,-4 2 16,3-4-16,-7-5 15,-2-2-15,1-3 16,-1 0-16,2 1 16,5 11-16,-16 13 15,5 17-15,6 18 16,5 9-16,9 6 0,7-1 16,11 1-16,13-10 15,10-10-15,12-23 16,5-18-16,-29-2 15,-31 0-15</inkml:trace>
  <inkml:trace contextRef="#ctx0" brushRef="#br0" timeOffset="95251.9034">25135 6315 0,'0'0'0,"0"0"16,112 11-16,-60-8 15,8 0-15,7 0 16,0-1-16,4-1 16,1 0-16,4-2 15,1 1-15,1 1 16,14-1 0,18 2-1,7 1-15,-9 3 0,-17-1 16,-11 1-16,-11-2 15,-7 1-15,-10-3 16,-6 1-16,-10 1 16,-4 2-16,-25-6 15,9 4-15,0 1 16,1-1-16,-9-1 16,-8-3-16</inkml:trace>
  <inkml:trace contextRef="#ctx0" brushRef="#br0" timeOffset="97497.0028">26060 6725 0,'0'0'0,"0"0"16,0 0-16,0 0 0,0 0 16,-30-61-16,38 42 15,26-18-15,-2 8 16,6-1-16,3 2 16,12 3-1,1 7-15,-1 2 16,-4 6-16,-3 6 15,-7 4 1,-6 4-16,-5 3 16,-5 7-16,-18-9 15,5 7 1,1 24-16,-10-8 16,0-19-16,-5 11 15,-15 17 1,-6-8-16,-2-3 15,1-4-15,2-6 16,19-11-16,-10 4 16,-19 14-16,3-4 15,-2-2-15,1 3 16,8 0-16,18-15 16,-26 30-1,9-2-15,0 2 16,6 2-16,5-4 15,8-25-15,-1 14 16,2 0-16,-1 1 16,3 2-16,2 2 15,5-2-15,3-5 16,-5-8-16,-4-12 16</inkml:trace>
  <inkml:trace contextRef="#ctx0" brushRef="#br0" timeOffset="97681.2738">26329 7513 0,'0'0'16,"0"0"-16,0 0 15,0 0-15</inkml:trace>
  <inkml:trace contextRef="#ctx0" brushRef="#br0" timeOffset="99556.5364">21248 6317 0,'0'0'0,"0"0"15,0 0-15,0 0 16,0 0-16,0 0 16,0 0-16,0 0 15,0 0-15,0 0 16,43 38-16,-19-31 15,28 3 1,-2 1-16,2-2 0,0 1 16,-1-4-16,0 0 15,1 1-15,-1-2 16,4 3-16,2-1 16,-1-1-16,5-4 15,-1 2-15,2 1 16,-2-1-1,2 1-15,0-1 0,1 3 16,-4 0-16,-2 2 16,-2-1-16,1 0 15,1 2-15,-3-3 16,-4 2-16,1-4 16,-1 3-16,-4-2 15,-2 2-15,-5 1 16,1 2-16,0 0 0,-21-5 15,-19-6 1</inkml:trace>
  <inkml:trace contextRef="#ctx0" brushRef="#br0" timeOffset="101384.7717">30762 5985 0,'0'0'16,"0"0"-16,0 0 16,0 0-16,0 0 15,0 0-15,0 0 16,0 0-16,0 0 15,102 46 1,-57-37-16,3-2 16,6-2-16,4-4 15,5-1-15,4-2 16,5-4-16,2 2 16,0-3-16,2-2 15,-1 2-15,-2 1 16,-1 1-16,-7 3 15,-5 2-15,-7 0 0,-5 2 32,1 4-32,-5 2 15,1 3-15,-11-2 16,-2-4-16,-18-2 16,-14-3-16</inkml:trace>
  <inkml:trace contextRef="#ctx0" brushRef="#br0" timeOffset="102508.5316">7166 4888 0,'-104'-12'0,"58"7"16,-19 2-16,15 2 16,-17 1-16,0 1 15,-5 2-15,-1 0 0,-7 0 16,0 0-16,-3 3 15,-2-2-15,-1 1 16,-2-1 0,-285 12-1,271-17 1,-4-1-16,-2-5 16,55 3-16,53 4 15</inkml:trace>
  <inkml:trace contextRef="#ctx0" brushRef="#br0" timeOffset="112152.3035">14376 15011 0,'0'0'0,"0"0"16,-16 92-16,14-54 0,-1 16 15,3 9-15,1 4 32,2 40-32,0 18 15,3 10-15,1-26 16,3-16-16,4-16 16,5-20-16,4-21 15,-12-17-15,-11-19 16</inkml:trace>
  <inkml:trace contextRef="#ctx0" brushRef="#br0" timeOffset="112447.9467">15345 15146 0,'0'0'15,"0"0"-15,0 0 16,-28 73-16,8-19 16,-4 11-1,-8 29 1,-7 22-16,-2 8 15,7-20-15,12-31 16,10-27-16,12-46 16</inkml:trace>
  <inkml:trace contextRef="#ctx0" brushRef="#br0" timeOffset="112711.8183">15161 15209 0,'0'0'0,"0"0"32,0 0-32,45 85 15,-14-17-15,-1 2 16,3 8-16,2-2 15,3 0-15,4-9 16,2-8-16,-1-11 0,-21-24 16,-22-24-1</inkml:trace>
  <inkml:trace contextRef="#ctx0" brushRef="#br0" timeOffset="114653.4392">16386 15074 0,'0'0'15,"0"0"-15,0 0 16,0 0-16,0 0 16,0 0-16,0 0 15,0 0-15,-57 32 16,40 13-16,-1-8 16,-1 0-16,1-4 15,14-26-15,-22 18 16,19-21-1,-28-10-15,6-15 16,0-10-16,6 0 16,6-8-16,6 0 31,5 3-31,5 13 16,3 22-16,-2 6 15,12-3 1,3 25-1,3 26 1,1 25 0,1 35-1,1 15-15,3-7 16,-1-32-16,-2-23 16,0-24-16,2-26 15,-12-8-15,-11-8 16</inkml:trace>
  <inkml:trace contextRef="#ctx0" brushRef="#br0" timeOffset="115017.627">16710 15141 0,'0'0'16,"0"0"-16,0 0 15,40 62 1,-18-27-16,1 6 0,1 7 16,1 9-16,-2 7 15,-2 3 1,3 13-16,-2-3 16,-5-4-16,-3-18 15,-5-17-15,-6-30 16,13-1-1,3-42 1,10-42 0,3-23-16,2-9 15,9-11 1,4 3-16,5 12 16,-9 35-16,-20 33 15,-23 37-15</inkml:trace>
  <inkml:trace contextRef="#ctx0" brushRef="#br0" timeOffset="115331.9147">17845 15251 0,'0'0'0,"0"0"0,0 0 15,0 0 1,100 9-16,-55-8 16,3 3-16,-8 0 15,-7 0-15,-25-2 16,10 5-16,-2 2 15,2 3-15,-2 3 16,-2 1-16,-4 1 16,-5-8-16,-5-9 15</inkml:trace>
  <inkml:trace contextRef="#ctx0" brushRef="#br0" timeOffset="115519.9658">18085 15530 0,'0'0'0,"0"0"0,0 0 16,0 0-1,73 29-15,-25-19 16,3-3 0,10-9-16,-31 2 15,-30 0-15</inkml:trace>
  <inkml:trace contextRef="#ctx0" brushRef="#br0" timeOffset="118535.8801">19125 14864 0,'0'0'0,"0"0"16,-11 91-16,13-25 15,3 12-15,5 15 16,13 112 0,-11-105-1,18 77-15,-12-112 16,-10-32-16,-8-33 15</inkml:trace>
  <inkml:trace contextRef="#ctx0" brushRef="#br0" timeOffset="118752.0394">19628 15419 0,'-6'68'0,"3"-28"0,-1 24 0,-1-4 16,2 19-16,1 3 15,0-7-15,4-5 16,0-14-16,0-27 16,-2-29-16</inkml:trace>
  <inkml:trace contextRef="#ctx0" brushRef="#br0" timeOffset="119177.5948">20176 14869 0,'0'0'0,"0"0"15,0 0 1,0 0-16,0 0 0,0 0 16,-36 88-16,12-52 15,-5-1-15,-3-6 16,0-5-16,3-8 16,2-7-16,22-8 15,-8 2-15,4-3 16,-3 0-16,10 0 15,2 0-15,-1 0 16,1 0-16,1 2 16,2 3-16,-4 7 15,17 31-15,0 4 16,8 9-16,2 9 16,0 3-16,-1 5 15,2-2-15,2-8 0,2-10 16,-15-24-16,-16-29 15</inkml:trace>
  <inkml:trace contextRef="#ctx0" brushRef="#br0" timeOffset="119741.3242">20790 14747 0,'0'0'16,"0"0"-1,0 0 1,-43 58-16,27-10 0,3 6 16,3 5-16,5-5 15,7-6 1,6-10-16,6-8 0,-11-24 15,10 6-15,4-2 16,3-4-16,0-2 16,2-2-16,-1-4 15,-13 0-15,11-2 16,-17 3-16,0 1 16,7-2-16,-13 2 15,-3 1-15,-2-1 16,-29 2-16,2-3 15,-1-2-15,4-4 16,1-3-16,3-1 16,23 9-16,-12-5 15,1 1-15,0-1 16,3 1-16,10 6 0,-10-3 16,13 4-1,4 2-15,4 19 16,8 10-16,4 12 0,5 10 15,3 9 1,3 8-16,5 8 0,5 3 16,6-1-16,4-3 15,4-10-15,-27-33 16,-27-35-16</inkml:trace>
  <inkml:trace contextRef="#ctx0" brushRef="#br0" timeOffset="121008.2055">21740 15194 0,'0'0'0,"0"0"15,0 0-15,0 0 16,0 0-16,-66 57 15,40-23-15,-1 13 16,-1 7-16,0 8 16,3 2-16,2 1 0,2-5 15,3-7 1,11-11-16,5-15 0,1-26 16,1 0-16,0-1 15</inkml:trace>
  <inkml:trace contextRef="#ctx0" brushRef="#br0" timeOffset="121239.5737">21529 15227 0,'0'0'0,"0"0"16,0 0-1,-19 65-15,32-16 16,6 16-16,8 9 0,9 12 16,4 0-1,9 1-15,3-10 0,-25-37 16,-27-40-16</inkml:trace>
  <inkml:trace contextRef="#ctx0" brushRef="#br0" timeOffset="127821.0318">2853 7762 0,'0'0'15,"0"0"-15,0 0 16,0 0-16,0 0 15,-101-3-15,94 6 16,-19 4-16,1 1 16,6 3-16,2 1 15,1 2-15,-1 2 16,5 3-16,-2 3 16,2 1-16,-1 0 15,1 4-15,2 2 16,3-1-16,0 1 15,3 26-15,2-7 16,4 5-16,-2 1 16,0-1-16,0-4 0,-2 3 15,1 5-15,-1 3 16,1 3-16,-1-4 16,1-3-16,-2-3 15,-6-4-15,-2 1 16,-1-3-16,2 0 15,-3-6-15,3-8 16,8-25-16,-6 11 16,-1-2-16,0-1 15,-1 0-15,-4 0 16,2-3-16,1 1 16,0-1-16,3-1 15,2 1-15,0 1 16,5 3-16,1 2 15,3 2-15,13 26 16,-3-11-16,1 3 16,-2-2-16,0 6 0,-1 4 15,-1 5-15,0 7 16,-3 2-16,2 5 16,-3 5-16,4 2 15,-3 5-15,2 4 16,-2 0-16,3 2 15,-4 2-15,0 0 16,-2 3-16,2 1 16,-1 1-16,0 2 15,4 2-15,1 2 16,3 1-16,-3-3 16,-4-1-16,1 1 15,0-3-15,0 0 16,1 0-16,-4-2 15,2-1-15,-5-1 16,2-1-16,0-2 16,1-6-16,1-3 0,-2-2 15,0-5-15,-5-5 16,2-2-16,-1-1 16,-2-5-1,3-6-15,-3-8 0,1-10 16,1-15-16,2-21 15,-2 5-15,1-1 16,0 0 0</inkml:trace>
  <inkml:trace contextRef="#ctx0" brushRef="#br0" timeOffset="128396.7017">1865 9598 0,'-65'34'0,"52"-15"0,13-18 16,-21 36-16,0-7 15,1 3-15,0-1 0,2-5 16,14-23-1,-6 10-15,0-3 0,-3-1 16,-3-4-16,6-6 16,-12 3-16,15-5 15,-16 0-15,20-2 16,-17-1-16,20 5 16,-2-2-16,1 2 15,1 0-15,3 0 16,-2 4-16,5-1 15,-10 3-15,9 5 16,20 27-16,-3 1 16,-2 8-16,-4 2 15,-1 2-15,-3-2 16,5 3-16,4-7 16,3-6-16,1-14 15,-12-12-15,-13-13 0</inkml:trace>
  <inkml:trace contextRef="#ctx0" brushRef="#br0" timeOffset="128752.6859">2059 9873 0,'0'0'0,"0"0"0,0 0 15,0 0-15,0 0 16,0 0-16,0 0 16,39 82-16,-17-47 15,-6 7-15,1 2 16,-5 0-16,-1-1 0,-4 0 16,2-1-1,0-4-15,-1-9 0,-6-26 16,1 10-16,0-4 15,-2-10-15,5-16 16,0-19-16,7-19 16,0-16-1,6-13-15,2-12 0,9-8 16,8-4-16,-19 53 16,-19 55-16</inkml:trace>
  <inkml:trace contextRef="#ctx0" brushRef="#br0" timeOffset="130262.3867">4823 7790 0,'0'0'16,"0"0"-16,0 0 16,0 0-16,-40 48 15,31-32-15,4 3 16,0 4-16,2 4 15,-6 29-15,3-9 16,3 2-16,1 5 16,3 3-16,-1-1 15,2 4-15,-3 4 0,-1 5 16,-4 2-16,3 1 16,-7 4-16,1 4 15,-1-1-15,1 3 16,1 0-16,-1 2 15,2-2-15,1 4 16,2-1-16,-5-2 16,2-7-16,-5 0 15,3-2-15,1-6 16,2-9-16,0-7 16,5-9-16,5-10 15,-4-27-15,0 9 16,4-4-16,-2-9 15,4 2-15,-1-8 16,1-7-16,6-39 16,-4-2-16,0-12 0,-2-8 15,1-2-15,0-5 16,-1-3-16,-3-4 16,0-1-16,0-2 15,1 0-15,1 0 16,3 0-16,1-1 15,2 1-15,-2-3 16,-1 2-16,-3 0 16,5 6-16,-2 4 15,7 2-15,1 10 16,-4 6-16,-1 8 16,-5 8-16,3 5 15,-1 9-15,-5 25 16,6-9-16,-2 4 15,2 3-15,-6 7 0,7 0 16,-9 7 0,5 3-16,-10 30 0,-2 2 15,-3 6-15,5 7 16,-2 5-16,4 4 16,0 0-1,-1 7-15,0 5 0,-4 3 16,0 3-16,1 3 15,0 1-15,3 0 16,-2 3-16,5 2 16,-2 0-16,0-3 15,-2-6-15,3-6 16,2-6-16,3-11 16,-2-29-16,-2-28 15</inkml:trace>
  <inkml:trace contextRef="#ctx0" brushRef="#br0" timeOffset="131197.3177">4907 9702 0,'0'0'0,"0"0"16,-23 95-16,16-52 15,1 8-15,-1 2 16,1 6-16,0 3 16,-1 8-16,0 7 15,-1 4-15,2 3 0,-1 5 16,2 4-16,-1 2 15,-2 1-15,3 1 16,2 0-16,-1-1 16,-1 0-16,-2-1 15,-3-8-15,1-3 16,3-2-16,1-1 16,2-8-16,-2-4 15,2-5-15,2-4 16,-2-4-16,3-7 15,-3-4-15,9-5 16,-5-20-16,-1-20 16</inkml:trace>
  <inkml:trace contextRef="#ctx0" brushRef="#br0" timeOffset="133918.1792">22208 14820 0,'0'0'0,"0"0"15,0 0-15,0 0 0,0 0 16,-15 93 0,29-46-16,7 6 0,28 72 15,-21-60 1,2 6-16,-1 2 16,0 4-16,-1-1 15,-1-1-15,0-5 16,-3-13-16,-12-27 15,-12-30-15</inkml:trace>
  <inkml:trace contextRef="#ctx0" brushRef="#br0" timeOffset="134490.2008">22777 15080 0,'0'0'0,"0"0"16,0 0-16,0 0 15,0 0-15,0 0 16,0 0-16,93 51 16,-60-16-16,3 6 15,-1 3-15,0 2 16,4 10-1,3 5-15,-5 2 16,-7-8-16,-10-6 16,-7-6-16,-6-8 15,-6-29-15,0 12 16,-1-4-16,-3-3 16,1-9-16,-4 6 15,2-8-15,-1-3 16,-6 5-16,6-4 15,-8-1-15,6 2 0,-9-1 16,7 3 0,-16 1-16,-22 5 15,9-1-15,6-7 16,3-7-16,3-11 16,5-23-1,5-19-15,6-15 16,10-4-16,8 1 15,12 6-15,4 11 16,12 14-16,0 11 16,5 17-16,-1 13 15,3 16-15,-23-4 16,-20-5-16</inkml:trace>
  <inkml:trace contextRef="#ctx0" brushRef="#br0" timeOffset="134801.3801">23613 15703 0,'0'0'0,"0"0"0,0 0 15,88-24-15,-45 12 16,2 0-16,2-2 16,-3 3-16,1-1 15,0 3-15,2 3 16,-1 3-16,2 3 16,-2 1-16,-4 2 15,-3 1-15,-4-2 16,-5-3-16,-25-2 15,-1 2-15,-4 1 0</inkml:trace>
  <inkml:trace contextRef="#ctx0" brushRef="#br0" timeOffset="135029.543">24245 15197 0,'0'0'0,"0"0"16,0 0-16,0 0 16,0 0-16,38 81 15,-21-18-15,0 18 16,-1 12-16,-2 7 16,-1 0-16,0-9 15,6-13-15,-10-38 0,-9-40 16</inkml:trace>
  <inkml:trace contextRef="#ctx0" brushRef="#br0" timeOffset="135566.616">25319 15424 0,'27'19'16,"18"4"-16,-7-14 16,16-2-16,1-10 15,1-8-15,-3-9 0,-2-2 16,-5-7-1,38-49-15,-48 24 16,-5-8-16,-3-8 16,-7-6-16,-5-1 15,-5 8-15,-7 5 16,-6 12-16,-4 11 16,-6 9-1,7 27-15,-7-8 0,-3 5 16,-21 12-16,6 9 15,-3 9-15,1 6 16,1 11-16,4 6 16,0 10-16,-2 9 15,1 7-15,1 8 16,-2 8-16,0 10 16,-1 5-16,1 5 15,2-2-15,3 0 16,7-7-16,5-8 15,3-9-15,5-15 16,2-32-16,2-34 0</inkml:trace>
  <inkml:trace contextRef="#ctx0" brushRef="#br0" timeOffset="136042.3139">26207 15570 0,'22'70'0,"-15"-37"0,3 13 16,-3-11-1,1 9-15,-2-7 0,-4-3 16,-3-26-16,-2 10 16,-3 0-16,-5-4 15,-3-3-15,-5-3 16,-4-8-16,0-4 16,-1-2-16,1-3 15,1 2-15,5 2 16,9 7-16,-10 3 15,-1 30-15,12 13 16,8 13-16,4 10 16,7-3-16,4-6 15,6-13-15,5-12 16,8-18-16,7-12 16,4-18-16,1-13 15,1-13-15,2-7 16,1-6-16,-26 25 0,-25 25 15</inkml:trace>
  <inkml:trace contextRef="#ctx0" brushRef="#br0" timeOffset="136644.5321">27540 15128 0,'-40'51'0,"23"-26"0,-6 18 16,5 0-16,-10 18 16,-2 12-1,1 7-15,1 4 0,0 10 16,-1-5 0,5-10-16,11-38 0,13-41 15</inkml:trace>
  <inkml:trace contextRef="#ctx0" brushRef="#br0" timeOffset="136901.2817">27300 15266 0,'0'0'0,"36"114"16,-10-56-1,8 12-15,5 5 16,4 7-16,7 3 16,2 4-16,-2-8 15,-23-39-15,-27-42 0</inkml:trace>
  <inkml:trace contextRef="#ctx0" brushRef="#br0" timeOffset="137725.0505">24808 15436 0,'0'0'16,"-102"27"-16,77-19 15,-13 1-15,-1 2 16,-3 1-16,-4 2 16,1 2-16,-4 0 15,25-8-15,24-8 0</inkml:trace>
  <inkml:trace contextRef="#ctx0" brushRef="#br0" timeOffset="138325.4338">28236 14528 0,'0'0'0,"-12"73"15,22 33 1,-1-31 0,1 10-1,2 5-15,1 8 0,2 4 16,1 2-16,0-1 0,-1-7 15,3-8-15,-1-18 16,-8-34-16,-9-36 16</inkml:trace>
  <inkml:trace contextRef="#ctx0" brushRef="#br0" timeOffset="138772.6505">28981 14285 0,'0'0'0,"0"0"16,-11 89-1,1-43-15,-6 4 0,-8-2 16,-5-3-16,-6-9 16,-3-5-16,-2-10 15,1-8-15,5-9 16,2-5-16,4-5 16,21 4-16,-9-5 15,1-2-15,1 0 16,2-1-16,12 10 15,-4-3-15,-6-7 16,11 12-16,-3 0 16,18 35-16,4 16 15,8 20-15,4 19 16,2 10-16,2 12 16,2 5-16,5 8 0,3-2 15,-22-61-15,-24-64 16</inkml:trace>
  <inkml:trace contextRef="#ctx0" brushRef="#br0" timeOffset="139985.7422">28183 16960 0,'19'81'15,"10"-47"-15,3-10 0,16 2 16,10-11-16,7-14 16,9-16-16,0-16 15,4-15-15,-1-10 16,0-8-16,-4-9 15,-4-2-15,-5-1 16,-5-1-16,-2-2 16,-4 1-16,-9 1 15,-8 1-15,-9 7 16,-6 12-16,-10 13 16,-8 14-16,-5 24 15,-4-6-15,-5 4 16,-6 4-16,-24 13 15,4 6-15,-3 9 16,2 7-16,0 8 16,1 8-16,-4 7 15,-2 3-15,-2 3 0,-50 73 32,46-60-32,-3 11 15,-2 7-15,2 5 0,0 2 16,3-2-16,8-1 15,4-4-15,4-2 16,3-5-16,5-2 16,5-8-16,6-9 15,2-16-15,5-24 16,7-25-16</inkml:trace>
  <inkml:trace contextRef="#ctx0" brushRef="#br0" timeOffset="140481.0153">29564 16792 0,'-2'30'0,"0"11"16,1-15-16,0 7 15,0-26-15,-2 10 16,-4-1-16,-1-1 15,-5-3-15,-4-1 16,-24-1-16,8-8 16,-2-2-16,25 2 15,-9-2-15,0 0 0,2 2 16,0 4-16,5 5 16,3 28-16,14-1 15,7 2-15,9-4 16,6-7-16,9-11 15,4-13-15,5-15 16,4-13-16,1-13 16,0-10-16,-3-9 15,-24 28-15,-23 27 16</inkml:trace>
  <inkml:trace contextRef="#ctx0" brushRef="#br0" timeOffset="140723.2217">30163 16223 0,'0'0'0,"0"0"16,0 0-16,117-7 15,-76-2-15,-1-2 16,1-5-16,-3 2 15,-2 0-15,-4 5 16,-9 7 0,-20 6-16,0-3 15,-3-1-15</inkml:trace>
  <inkml:trace contextRef="#ctx0" brushRef="#br0" timeOffset="140856.6646">30467 16426 0,'0'0'0,"0"0"15,0 0-15,0 0 16,62 49-16,-18-57 16,9-16-16,8-19 15,4-16-15,-32 29 0,-33 30 16</inkml:trace>
  <inkml:trace contextRef="#ctx0" brushRef="#br0" timeOffset="153649.8914">19420 1949 0,'0'0'15,"0"0"1,27 83-1,-18-20-15,-3 13 16,-2 9-16,-3 110 16,-4-93-1,-1-7-15,2-19 16,8-19-16,10-17 16,3-18-16,4-14 0,2-13 15,-13 2-15,-12 3 16</inkml:trace>
  <inkml:trace contextRef="#ctx0" brushRef="#br0" timeOffset="154032.9352">20105 2071 0,'0'0'16,"0"0"-16,0 0 0,-22 77 16,4-41-16,-8-5 15,-4-4-15,-4-8 16,-5-8-16,1-8 16,-1-4-16,5-4 15,5-2-15,23 7 16,-9-6-16,4 2 15,7 2-15,-6 0 16,10 4-16,2 3 16,-3 4-16,15 35 15,0 0-15,1 9 16,0 7-16,-4 4 16,-5 2-16,-4-5 15,-3-11-15,5-15 16,-3-17-16,-1-18 0</inkml:trace>
  <inkml:trace contextRef="#ctx0" brushRef="#br0" timeOffset="154228.3642">20248 2621 0,'0'0'0,"0"0"15,-7 76-15,1-32 16,-7 16-16,-7 7 16,-7 3-16,-7-6 15,-2-8-15,17-28 16,19-28-16</inkml:trace>
  <inkml:trace contextRef="#ctx0" brushRef="#br0" timeOffset="154707.5534">21085 2174 0,'0'0'16,"0"0"-16,0 0 16,-73 39-16,28-14 15,-6 0-15,1 0 16,4-1-16,8-3 16,9 0-16,10-2 15,17-12-15,-1 7 16,6 2-16,26 17 15,-1-9-15,5 1 16,0 0-16,-4 0 16,-6 2-16,-9 1 0,-13-22 15,2 13 1,-3 3-16,-2-2 0,2 2 16,2-3-1,6-2-15,33-2 0,10-13 16,16-9-16,12-8 15,10-5-15,8-4 16,9-7-16,-53 17 16,-53 14-16</inkml:trace>
  <inkml:trace contextRef="#ctx0" brushRef="#br0" timeOffset="156968.4297">19443 3273 0,'0'0'16,"0"0"-16,0 0 16,0 0-1,0 0-15,0 0 0,99 11 16,-56 6-16,6 0 15,1 2 1,49 16-16,-55-22 16,-9-3-16,-11-3 15,-33-7-15,16 3 16,-3 1-16,8 8 16,-7 5-16,-13 28 15,-2-1-15,0 4 16,4 3-16,4 0 15,2-4-15,1-3 16,5-9-16,11-15 16,9-12-16,-14-4 0,-12-4 15</inkml:trace>
  <inkml:trace contextRef="#ctx0" brushRef="#br0" timeOffset="157136.1903">20239 3638 0,'0'0'0,"0"0"0,0 0 16,0 0-16,-18 87 15,3-35-15,-4 6 16,-7 6-16,-8-2 16,-3-8-16,19-27 15,18-27-15</inkml:trace>
  <inkml:trace contextRef="#ctx0" brushRef="#br0" timeOffset="157410.3883">20871 3521 0,'0'0'0,"-106"-29"16,57 40 0,-23 8-16,1 14 15,7 12-15,17 13 16,22 12-16,20 8 16,26 3-16,20-8 15,25-12-15,-34-29 16,-32-32-16</inkml:trace>
  <inkml:trace contextRef="#ctx0" brushRef="#br0" timeOffset="160213.7825">22670 2710 0,'0'0'0,"0"0"15,0 0 1,10 113-16,-10-43 15,-4 11-15,-2 7 16,0 4-16,1-4 16,1-9-16,1-39 0,3-40 15</inkml:trace>
  <inkml:trace contextRef="#ctx0" brushRef="#br0" timeOffset="160782.268">23064 3190 0,'0'0'0,"0"0"16,21-92-16,-7 49 15,5-11-15,5 2 16,1-1-16,0 5 16,-5 6-16,-6 11 15,-2 8-15,-10 18 16,0-1-16,-1 4 16,0 2-16,-2 2 15,2 1-15,-2 8 0,-3 42 16,4 0-16,6 7 15,5 4-15,8 0 16,6-1-16,0-9 16,2-3-16,1-10 15,1-6-15,-1-5 16,-2-10 0,-2-3-16,-19-15 0,9 3 15,2-2-15,0-6 16,-8-1-16,8-3 15,-11 4-15,11-5 16,-16 8-16,1 1 16,7 2-16,-4 8 15,-6 43-15,-4 1 16,0 10-16,-9 3 16,-3-3-16,-7-12 15,3-16-15,11-17 0,11-20 16</inkml:trace>
  <inkml:trace contextRef="#ctx0" brushRef="#br0" timeOffset="161144.5905">23821 2875 0,'0'0'0,"0"0"16,0 0-16,0 0 15,0 0-15,111 6 16,-56 3-16,-1 4 16,-6 3-16,-5 4 0,-11-3 15,-8 1-15,-19-10 16,5 6-16,-4 6 15,-6 26-15,-6-6 16,-1 5-16,-2-2 16,3 6-16,6-2 15,14 5-15,16-2 16,20-8-16,17-13 16,14-15-16,-40-7 15,-41-7-15</inkml:trace>
  <inkml:trace contextRef="#ctx0" brushRef="#br0" timeOffset="162382.175">23138 16186 0,'0'0'15,"-63"38"-15,15-15 16,-94 35 0,45-24-16,-11 3 15,-16 2 1,-10 3-16,-9-1 15,0 0-15,16-8 16,-120 23 0,124-33-16,0-5 15,-3 0-15,-4-4 16,-4-2-16,-2-7 16,-5-3-16,1-7 15,0-5-15,1-4 16,4-5-16,7-3 15,4-3-15,6-3 16,9 3-16,10-4 16,8 0-16,8-2 15,6-1-15,6-3 0,3-4 16,0-9-16,35 25 16,33 23-1</inkml:trace>
  <inkml:trace contextRef="#ctx0" brushRef="#br0" timeOffset="164613.1046">14632 16771 0,'0'0'0,"0"0"16,0 0-16,0 0 16,-15 73-16,3-55 15,-2-3-15,-27 1 16,6-11-16,-5-10 15,3-10-15,4-6 16,2-1-16,4 3 16,4 3-16,19 12 15,-7-5-15,6 5 16,-2 0-16,5 0 16,-5-1-16,8 8 15,-3 0-15,14 32 0,0 9 16,3 17-16,0 10 15,-4 7-15,-3 3 16,1-3-16,0-2 16,-1-8-16,2-7 15,1-12-15,0-14 16,-5-16-16,-6-19 16</inkml:trace>
  <inkml:trace contextRef="#ctx0" brushRef="#br0" timeOffset="165017.6755">14738 16900 0,'0'0'0,"0"0"15,0 0-15,0 0 0,0 0 16,24 68-16,-12-20 15,0 8-15,1 9 16,-1 1-16,-3-1 16,-1-6-16,2-6 15,-1-7 1,1-10-16,-2-7 0,-6-25 16,-1 0-16,2 5 15,0-4-15,-3-7 16,1-5-16,1-35 15,-2-6-15,0-8 16,0-1-16,2 3 16,1 1-16,2 3 15,4 5-15,-1 5 16,6 4-16,3 5 16,4 5-16,-18 24 15,0-2-15,-3 4 0</inkml:trace>
  <inkml:trace contextRef="#ctx0" brushRef="#br0" timeOffset="165237.147">15267 17238 0,'0'0'16,"0"0"-16,0 0 15,0 0-15,0 0 16,0 0-16,104 21 16,-37-19-16,8 0 15,-2-3-15,-8-2 16,-32 2-16,-33 1 0</inkml:trace>
  <inkml:trace contextRef="#ctx0" brushRef="#br0" timeOffset="165475.6833">15871 16853 0,'0'0'15,"-15"72"-15,13-26 16,0-1-16,-1 20 15,0 4-15,3 1 16,2-3-16,5-3 16,4-10-16,4-10 15,0-12-15,-8-16 0,-7-16 16</inkml:trace>
  <inkml:trace contextRef="#ctx0" brushRef="#br0" timeOffset="165871.4383">16021 17397 0,'0'0'16,"0"0"-16,0 0 15,0 0-15,0 0 16,0 0-16,30-88 16,-2 38-16,3-4 15,2-1-15,-4 1 16,-3 2-16,-5 3 15,-9 4-15,-5 2 16,-4 7-16,-1 8 16,-1 24-16,-2-8 15,2 3-15,-1 9 16,0-2-16,-1 0 16,2 8-16,2 29 0,1 5 15,2 9 1,-1 5-16,1 6 15,-2-3-15,3-1 0,0-1 16,5-4-16,2-3 16,3-8-16,3-6 15,-1-7-15,-13-24 16,8 5-16,-8-5 16,-6-3-16</inkml:trace>
  <inkml:trace contextRef="#ctx0" brushRef="#br0" timeOffset="166061.3723">16577 17438 0,'0'0'0,"0"0"15,0 0-15,0 0 16,-5 99-16,-3-52 16,-5 4-16,-1 2 0,-3-6 15,0-5-15,0-7 16,5-5-16,10-27 15,-3 8-15,5-11 16,0 0-16</inkml:trace>
  <inkml:trace contextRef="#ctx0" brushRef="#br0" timeOffset="166501.6973">16694 16921 0,'0'0'0,"0"0"16,0 0-16,0 0 16,0 0-16,95 52 15,-44-22-15,93 59 31,-108-64-31,-11-1 16,-19-20-16,5 8 16,-1-1-16,-3 0 15,-6-7-15,3 7 16,-6-6-16,3 9 16,-5 0-16,-2 2 15,1 3-15,-2 3 16,-2 28-16,4-10 15,0 6-15,6-2 16,6 1-16,4-3 16,6-1-16,3-9 15,4-5-15,1-9 16,0-11-16,1-9 16,-12 0-16,-14 2 0</inkml:trace>
  <inkml:trace contextRef="#ctx0" brushRef="#br0" timeOffset="166717.7673">17644 17269 0,'0'0'16,"0"0"-16,0 0 15,0 0-15,70 36 16,-30-15-16,5 0 15,2-2-15,2-1 16,-7-2-16,-10-2 16,-11-1-16,-21-13 0,0 0 15</inkml:trace>
  <inkml:trace contextRef="#ctx0" brushRef="#br0" timeOffset="166925.2663">17571 17624 0,'0'0'0,"0"0"16,34 50-16,4-15 15,15 0-15,16-1 16,7-2-16,1-2 15,-38-16-15,-39-14 0</inkml:trace>
  <inkml:trace contextRef="#ctx0" brushRef="#br0" timeOffset="169393.8154">18310 16832 0,'0'0'16,"0"0"-16,33 52 15,-21-11-15,-2 12 16,-8 8-16,-2 11 0,-7 5 16,-3 3-16,-4-1 15,3-4-15,5-4 16,3-10-16,5-11 16,5-13-16,10-18 15,-10-9-15,-7-10 16</inkml:trace>
  <inkml:trace contextRef="#ctx0" brushRef="#br0" timeOffset="169789.1035">19060 17005 0,'0'0'0,"0"0"0,0 0 15,0 0 1,0 0-16,-8 74 0,-6-38 16,-11-1-16,-8-4 15,-7-7-15,-4-11 16,1-6-16,3-10 16,7-6-16,3-3 15,24 10-15,-9-8 16,1 2-16,9 4 15,5 4-15,0 0 16,-5-1-16,2 2 16,4 19-16,6 10 15,3 18-15,1 12 16,0 12-16,-1 3 16,-1-1-16,0-2 15,2-8-15,0-12 16,4-13-16,-8-19 0,-7-20 15</inkml:trace>
  <inkml:trace contextRef="#ctx0" brushRef="#br0" timeOffset="170303.6755">19410 17132 0,'0'0'15,"0"0"-15,64 156 16,-18-104 0,10-1-16,3-6 15,55 30 1,-63-49-16,-9-11 0,-7-7 15,-28-7-15,7-5 16,-3-6-16,-6-31 16,-12-1-16,-8-6 15,-8-3-15,-9 2 16,-2 5 0,-3 8-16,6 10 15,2 13-15,5 13 16,-3 12-16,0 15 15,-1 15-15,3 12 16,-2 10-16,1 8 16,0 7-16,0 2 15,-2-1-15,-1-1 16,-1-3-16,1-5 16,1-10-16,0-8 15,1-11-15,6-9 16,9-13-16,13-19 0,13 1 15,-7-4-15,-7 2 16</inkml:trace>
  <inkml:trace contextRef="#ctx0" brushRef="#br0" timeOffset="170658.7789">19985 17867 0,'0'0'15,"0"0"-15,0 0 16,0 0 0,0 92-16,-14-51 15,-4-3-15,-3-7 16,2-9-16,14-18 16,-10 3-16,-2-6 15,-33-18-15,0-2 16,-10-2-1,3 8-15,-1 7 0,10 9 16,10 11-16,10 4 16,16 11-16,14 4 15,22 9-15,12-2 16,20-2-16,20-6 16,21-9-16,20-12 15,10-18-15,-63 4 16,-64 3-16</inkml:trace>
  <inkml:trace contextRef="#ctx0" brushRef="#br0" timeOffset="174178.5102">17170 16449 0,'0'0'0,"0"0"15,0 0 1,0 0-16,-59 51 16,27-27-16,-9 5 15,-6 1-15,-9 1 16,-4-4-16,-9 0 16,-6 2-16,-6 3 15,-6-3-15,-7-2 16,-5-3-16,-4 2 15,-4 4-15,-2 4 16,-1 1-16,-2 2 16,1 5-16,-2 4 15,-5 8-15,1 0 16,0 5-16,0 0 16,0 0-16,3 1 15,2-4-15,7 3 0,3-4 16,5-1-16,9-1 15,6-2-15,3-2 16,6-5-16,7-4 16,8-1-16,7-5 15,8-1-15,10-6 16,3-4-16,23-18 16,-8 6-16,-1 2 15,2-2-15,-1-1 16,-3-3-16,10-10 15,-4 7-15,12-4 16</inkml:trace>
  <inkml:trace contextRef="#ctx0" brushRef="#br0" timeOffset="179018.5602">21606 17542 0,'15'75'15,"-7"-42"1,15 20-16,8-20 16,15 4-16,4-15 15,4-13-15,0-13 16,-3-11-16,-5-8 0,-10-6 16,-10-7-1,-9-4-15,-6-4 0,-9-1 16,-3 1-1,-4 1-15,-2 2 16,-3-1 0,-4 1-16,-5 7 15,-1 11-15,-4 11 16,-2 12-16,-6 12 16,1 11-16,-2 11 15,0 8-15,0 10 16,2 6-16,0 8 15,-6 13 1,-4 8-16,-5 3 16,5-12-16,4-7 15,4-12-15,8-8 16,12-7-16,9-7 16,13-11-16,9-9 0,-8-9 15,-10-8-15</inkml:trace>
  <inkml:trace contextRef="#ctx0" brushRef="#br0" timeOffset="179394.5661">22364 17949 0,'0'0'0,"0"0"16,0 0-16,-19 78 0,10-56 15,0-2 1,-1-7-16,1-13 16,-7 3-16,-24-23 15,9-1-15,-3 1 16,-1 5-16,1 6 15,1 11-15,4 8 0,3 8 16,5 6-16,4 3 16,8 5-16,10 6 15,10 1-15,13 0 16,11-3-16,15-11 16,9-10-16,1-13 15,-28-2-15,-32 0 16</inkml:trace>
  <inkml:trace contextRef="#ctx0" brushRef="#br0" timeOffset="179593.7267">22930 17602 0,'0'0'16,"125"27"0,-40-16-16,-39-6 15,-46-5-15</inkml:trace>
  <inkml:trace contextRef="#ctx0" brushRef="#br0" timeOffset="179777.9046">22998 17905 0,'0'0'0,"109"60"16,-36-48-1,7-7-15,-38-3 16</inkml:trace>
  <inkml:trace contextRef="#ctx0" brushRef="#br0" timeOffset="180220.9481">23927 16713 0,'0'0'16,"52"115"-1,-38-65-15,1 7 16,-3 1-16,-1 1 15,1-2-15,-2-7 16,-1-6-16,0-11 16,-4-15-16,-5-22 15,4 12-15,1-8 16,12-22-16,1-9 16,4-12-16,2-9 15,-3-4-15,-3 1 16,-3 1-16,-4 4 15,-2 6-15,-2 7 16,2 6-16,0 7 16,-7 18-16,7-4 15,-5 6-15,-4 4 0</inkml:trace>
  <inkml:trace contextRef="#ctx0" brushRef="#br0" timeOffset="180413.8429">24432 17172 0,'0'0'16,"0"0"-16,-30 72 15,16-40-15,-10 14 16,-3 0-16,-2-3 16,1-7-16,5-5 15,1-9-15,19-18 16,-6 5-16,5-7 0,4-2 15</inkml:trace>
  <inkml:trace contextRef="#ctx0" brushRef="#br0" timeOffset="180961.5702">25019 16805 0,'0'0'16,"0"0"0,0 0-1,-94 10-15,45-11 16,0 1-16,8 4 15,12 0-15,9 7 0,16-7 16,-1 9 0,4 4-16,14 28 0,4-10 15,4-2-15,1-4 16,0-5-16,-18-19 16,7 7-16,-2-1 15,-2-3-15,-6-5 16,-1 6-16,-5-8 15,-2 8-15,-1-8 16,-8 8-16,-2-1 16,4 2-16,3 3 15,9 1-15,6 3 16,22 18-16,2-6 16,4-4-16,9-3 15,4-3-15,3-5 16,-2-2-16,-3-4 15,-2-3-15,-6-2 16,-4-3-16,-26 0 0,12-3 16,-11 2-16,-6 1 15</inkml:trace>
  <inkml:trace contextRef="#ctx0" brushRef="#br0" timeOffset="181360.9389">24077 17483 0,'0'0'15,"0"0"-15,0 0 0,0 0 16,133 78 0,-53-60-16,10-2 15,5-3-15,1 1 16,-5-2-16,-7-1 16,-10 1-16,-7 3 15,-8-1-15,-5 1 16,-8-3-16,-4-1 15,-11 0-15,-6-1 16,-18-7-16,5 5 16,-3 1-16,-2 0 15,-12-5-15,7 1 16,-2-5-16</inkml:trace>
  <inkml:trace contextRef="#ctx0" brushRef="#br0" timeOffset="181603.0633">24377 17696 0,'0'0'0,"0"0"15,-11 103-15,9-60 0,-3 18 16,1 3-16,2 2 15,3-3-15,2-7 16,1-9-16,5-8 16,3-12-16,4-18 15,-9-3 1,-7-6-16</inkml:trace>
  <inkml:trace contextRef="#ctx0" brushRef="#br0" timeOffset="181982.9307">24977 17961 0,'0'0'0,"0"0"0,0 0 16,0 0-16,0 0 16,0 0-16,0 0 15,23 58-15,-30-42 16,-28 11-16,2-14 15,-3-12-15,-1-9 16,2-7-16,5-2 16,6-1-16,19 14 15,-9-8-15,3 1 16,1 0-16,7 8 16,-7-6-16,9 7 15,1 3-15,0 1 16,-4 0-16,3 9 0,8 36 15,2 3-15,0 8 16,-1 5-16,-1 0 16,4-3-16,1-7 15,1-7-15,-6-23 16,-7-23-16</inkml:trace>
  <inkml:trace contextRef="#ctx0" brushRef="#br0" timeOffset="182283.3859">25601 17621 0,'0'0'31,"0"0"-31,0 0 16,0 0-16,0 0 0,59 47 16,-13-19-16,9-1 15,1-3-15,-10-7 16,-22-9-16,-24-8 15</inkml:trace>
  <inkml:trace contextRef="#ctx0" brushRef="#br0" timeOffset="182509.9772">25415 17959 0,'0'0'16,"0"0"-16,0 0 0,0 0 16,0 0-16,0 0 15,0 0-15,114 25 16,-28-16-16,8 3 16,-46-6-16,-48-6 15</inkml:trace>
  <inkml:trace contextRef="#ctx0" brushRef="#br0" timeOffset="193561.9763">28431 1217 0,'0'0'15,"20"65"-15,-9-32 16,4 11-16,0 8 16,3 1-16,0-1 15,-2-3-15,-1-7 16,-1-7-16,-11-27 15,4 7-15,-1-3 16,-1-3-16,-1-12 16,-1-2-16,24-51 15,-11 5 1,3-8-16,0-7 16,2 1-16,-2 3 15,1 9-15,0 10 0,1 11 16,2 9-16,2 10 15,-19 11-15,-2 2 16,-4 0-16</inkml:trace>
  <inkml:trace contextRef="#ctx0" brushRef="#br0" timeOffset="193762.3991">29130 1562 0,'0'0'16,"0"0"-16,-26 127 16,14-69-1,-1 5-15,0 3 16,0-2-16,5-4 0,7-20 16,1-18-16,0-22 15</inkml:trace>
  <inkml:trace contextRef="#ctx0" brushRef="#br0" timeOffset="194270.3026">29711 1116 0,'-61'32'0,"28"-1"16,9-1-16,-6 8 16,6 2-16,-3 32 15,24-42-15,4-24 16,5 10-16,5-3 16,4-3-16,30 1 15,-9-5-15,-2-4 16,-26-1-16,10-1 15,-13 0-15,-5 0 16,7 0-16,-7 0 16,-5 0-16,-3 2 15,-28 5-15,7-6 16,-2 1-16,21 1 16,-9-1-16,2 1 15,0 4-15,0 1 16,1 3-16,0 5 15,3 3-15,2 4 16,3 2-16,3 1 16,6 1-16,22 14 15,12-17-15,13-7 16,16-7-16,9-3 0,3 2 16,-4 8-16,-35-8 15,-37-9-15</inkml:trace>
  <inkml:trace contextRef="#ctx0" brushRef="#br0" timeOffset="194866.5968">27982 2503 0,'0'0'15,"0"0"-15,0 0 16,0 0-16,76 25 15,-33-15-15,7-2 0,4-1 16,3 0 0,5-1-16,7-1 0,6 0 15,7 0-15,4-1 16,7 0 0,6 0-16,5 1 0,2 1 15,0-1-15,-3 1 16,-5-4-16,-10 3 15,-7-1-15,-9 1 16,-9 2-16,-10 0 16,-8 1-16,-13 2 15,-16 1-15,-17-10 16,0 3-16,1-4 16</inkml:trace>
  <inkml:trace contextRef="#ctx0" brushRef="#br0" timeOffset="195177.5225">28478 3091 0,'0'0'0,"0"0"16,0 0-16,0 0 16,0 0-16,6 86 15,5-30-15,3 10 16,0 7-16,1 0 16,1 0-16,6-7 15,3-4-15,3-8 16,2-11-16,2-16 15,-16-13-15,-16-14 16</inkml:trace>
  <inkml:trace contextRef="#ctx0" brushRef="#br0" timeOffset="195558.5137">29356 3017 0,'0'0'0,"0"0"0,0 0 16,0 0-16,0 0 16,0 0-16,-23 63 15,11-45-15,-3 2 0,-4-5 16,-2-1-1,0-6-15,-3-2 0,1-3 16,2-3-16,13-2 16,-13-1-16,21 3 15,-5 0 1,-9-2-16,15 5 0,1 20 16,9 15-16,8 22 15,6 18-15,4 21 16,2 12-16,3 8 15,-17-59-15,-17-60 16</inkml:trace>
  <inkml:trace contextRef="#ctx0" brushRef="#br0" timeOffset="197903.1202">29874 3567 0,'0'0'15,"0"0"-15,0 0 16,0 0-16,0 0 16,0 0-16,0 0 15,0 0-15,0 0 16,0 0 0,0 0-16,0 0 15,0 0-15,-10 64 16,-3-53-16,7-11 15,-9 2-15,10-6 16,-8-3-16,6-4 0,3-5 16,3-3-16,4 1 15,2 3-15,3 1 16,-2 12-16,6-3 16,9 32-16,-16 24 15,-1-25-15,-4-26 16</inkml:trace>
  <inkml:trace contextRef="#ctx0" brushRef="#br0" timeOffset="199008.6135">29322 1495 0,'0'0'0,"0"0"0,0 0 16,0 0-16,-41 58 16,16-13-16,-3 8 15,-1 7-15,-1 6 16,-2 0-16,-1-3 15,1-7-15,3-9 16,5-9-16,3-13 16,15-24-16,-5 2 15,0-7-15,-5-32 16,6 1-16,4-6 16,0-1-16,9-3 15,2 4-15,6 4 16,-1 8-16,-9 24 15,6-9-15,0 3 16,1 3-16,-3 8 16,10-4-16,24 17 15,-3 11-15,1 15 0,3 16 16,2 16-16,4 14 16,-24-43-16,-22-42 15</inkml:trace>
  <inkml:trace contextRef="#ctx0" brushRef="#br0" timeOffset="199792.0527">30161 2596 0,'0'0'0,"0"0"15,0 0-15,0 0 16,0 0-16,0 0 16,0 0-16,0 0 15,0 0-15,0 0 16,0 0-16,79 13 16,-37-5-16,0-1 15,-8 2-15,-7-4 16,-27-5-1</inkml:trace>
  <inkml:trace contextRef="#ctx0" brushRef="#br0" timeOffset="199945.8945">30215 2832 0,'0'0'0,"0"0"0,0 0 15,0 0-15,0 0 16,0 0-16,0 0 15,122 2-15,-79-13 16,-20 6-16,-23 5 16</inkml:trace>
  <inkml:trace contextRef="#ctx0" brushRef="#br0" timeOffset="200286.038">30677 2815 0,'0'0'16,"144"10"-1,-99-9-15,5 2 16,3 0-16,-1-1 16,4 0-16,3 1 15,1 1-15,3 0 16,2 2-16,0-1 15,1 0-15,2-4 16,0 2-16,-2-2 16,-4 2-16,-4 0 15,-5-1-15,-7 1 16,-4-1-16,-5-1 16,-5-1-16,-3 0 15,-23-1-15,7-5 16,-8 3-16,-5 3 0</inkml:trace>
  <inkml:trace contextRef="#ctx0" brushRef="#br0" timeOffset="201097.8662">30160 585 0,'5'-17'0,"-7"15"15,2-10 1,0-6-1,-4 1-15,-4 3 0,-20 3 16,-8 17-16,-11 10 16,-7 12-16,-10 11 15,-9 11-15,-8 9 16,-9 10-16,-6 4 16,-7 7-16,-1 0 15,-6 4-15,1 1 16,-6-1-16,1 2 15,0-3-15,2-3 16,0-3-16,8-3 16,4-4-16,6-4 15,5-2-15,5-4 16,10-7-16,6-2 16,12-8-16,5-2 15,9-7-15,2-4 16,8-7-16,4-4 0,23-16 15,-9 6-15,-1-1 16,4 1-16,8-4 16,-10 6-16,13-11 15,0 0 1</inkml:trace>
  <inkml:trace contextRef="#ctx0" brushRef="#br0" timeOffset="204576.4056">31291 1495 0,'0'0'15,"0"0"1,0 0-16,-7 72 16,3-44-16,-8 27 15,-1-17-15,8-26 16,-9 9-16,-1-7 15,-4-7-15,-3-6 16,0-3-16,-20-26 16,13 3-16,5-5 15,5 1-15,13 22 16,-1-10-16,-1 0 16,3 1-16,2 9 15,2 1-15,0 2 16,-3-3-16,2 12 15,-9 22-15,-1 8 16,-1 10-16,-2-1 0,2-5 16,-3-8-16,13-24 15,-7 8-15,-3-3 16,0-2-16,5-8 16,-11 3-16,9-6 15,-14 0-15,2-5 16,3-5-16,1-3 15,3-6-15,2 1 16,3-1-16,2 1 16,3 9-16,5 10 15,-2-5-15,2 3 16,-3-5-16,3 12 16,2 2-16,6 38 15,1-4-15,2 9 16,3 7-16,1 3 15,6 3-15,4 4 16,0 1-16,-11-32 0,-14-36 16</inkml:trace>
  <inkml:trace contextRef="#ctx0" brushRef="#br0" timeOffset="205878.9615">31608 1863 0,'0'0'16,"0"0"-16,0 0 0,0 0 16,0 0-16,0 0 15,0 0-15,0 0 16,0 0-1,0 0-15,0 0 16,0 0-16,-2 104 16,15-47-1,0 1-15,2-8 16,-1-5-16,-2-9 16,-2-7-16,-8-25 0,2 10 15,-2-10-15,0 1 16,1-2-16,0-2 15,0-7-15,3-5 16,5-31-16,1-4 16,4-8-16,6-10 15,5-8-15,11-8 16,8-4-16,7-5 0,-25 43 16,-28 46-16</inkml:trace>
  <inkml:trace contextRef="#ctx0" brushRef="#br0" timeOffset="210210.1325">31285 3241 0,'0'0'0,"0"0"16,0 0-16,0 0 15,0 0-15,-98 11 16,81 2-16,4 3 15,-1 2-15,4 2 16,3 2-16,3-3 16,4-3-16,6-4 15,23-8-15,4-15 16,6-9-16,2-6 16,-1-1-16,-5 1 0,-2 1 15,-6 5-15,-21 15 16,7-6-16,1 1 15,-4 1-15,-10 9 16,3-2-16,6-4 16,-12 7-16,1 5 15,1 1-15,-16 28 16,-3 4-16,-3 9 16,2 3-16,-1 1 15,3 0-15,1 1 16,4 2-16,5-3 15,3-1-15,6-10 16,7-12-16,-4-27 0,-1 2 16,-2-4-1</inkml:trace>
  <inkml:trace contextRef="#ctx0" brushRef="#br0" timeOffset="210488.6509">31673 3547 0,'0'0'0,"0"0"16,0 0-16,0 0 16,0 0-16,0 0 15,0 0-15,0 0 16,0 0-16,0 0 15,0 0-15,0 0 16,0 0-16,0 0 16,0 0-16,-14-18 0,24 15 15,-10 3-15,0 0 16</inkml:trace>
  <inkml:trace contextRef="#ctx0" brushRef="#br0" timeOffset="217731.5864">31871 10479 0,'0'0'16,"0"0"-16,0 0 16,0 0-1,0 0-15,-29 64 16,28-55-16,-1 2 0,-1-2 15,5-9 1,4-24-16,7-31 16,8-36-16,13-34 0,9-25 15,-23 73-15,-20 77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2:03:41.837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C0000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9934 7007 0,'0'0'0,"0"0"0,0 0 16,0 0-16,0 0 16,0 0-16,0 0 15,0 0-15,0 0 16,0 0-16,0 0 15,0 0-15,0 0 16,0 0-16,0 0 16,0 0-16,0 0 15,12-10-15,-10 11 16,-1 0-16,0 1 16,0 2-1,5 1-15,-4 0 0,4 4 16,-6-3-16,4 7 15,-2 2-15,-2-1 16,-1 1-16,2 0 0,-1 0 16,-1 2-1,1-2-15,-1 3 0,1-1 16,0 0-16,0 2 16,1 1-16,-1-1 15,0 2-15,1 1 16,0 1-16,1 0 15,1 1-15,0 0 16,2 1-16,-1 0 16,0 0-16,0 2 15,-1-1-15,-1 2 16,0 0-16,0 1 16,1 0-16,1 27 15,0-14-15,-1-1 16,2 0-16,-3-2 0,2-2 15,-1-3-15,-1 4 16,0-2-16,-2 1 16,0 1-16,0 0 15,4 1-15,1 2 16,1-1-16,0 2 16,-4 3-16,1-1 15,0 1-15,0-2 16,-2 1-16,-2 0 15,1 0-15,2 0 16,-2 1-16,1 1 16,-1-1-16,2 0 15,1-1-15,-1 1 16,1 1-16,-3-2 16,0 4-16,1-3 15,-2 3-15,3-2 16,1 1-16,-1-2 15,0 1-15,-1 1 16,-1 1-16,1-1 16,-3-1-16,1 3 0,0-1 15,1 2-15,1-2 16,-2 1-16,-1 2 16,-3 1-16,1-1 15,2 0-15,3 0 16,-2-2-16,2 2 15,-2-1-15,2 2 16,-2-1-16,4 3 16,1 1-16,2 1 15,-2-1-15,-4 1 16,-1 0-16,-2 1 16,0 1-16,0-1 15,3 1-15,-2-1 16,-1 2-16,0 1 15,2 1-15,1 0 16,-2 3-16,0-1 16,0 0-16,2 0 0,5 1 15,-2-4-15,0 2 16,-4 0-16,2-1 16,-1 1-16,1-1 15,0 1-15,-1-4 16,-3 0-16,1 0 15,0 0-15,4-3 16,-3-1-16,1 0 16,1-1-16,-2 1 15,-2-1-15,1-2 16,-2 1-16,0-3 16,1 1-16,1-1 15,2 0-15,-1 0 16,2-2-16,0 0 15,1 0-15,-2-2 16,0-1-16,-1-2 16,1-2-16,1 2 0,3-4 15,-1 4-15,-1-3 16,0-1-16,-2 1 16,3-1-16,-4 0 15,0-2-15,2 0 16,2-1-16,0-1 15,0-2-15,-4-23 16,-2 37-16,-3-9 16,8-28-16,-6 38 15,6-12-15,-2-25 16,2 13-16,4 24 16,-5-35-16,1 11 15,-1 4-15,2-1 16,-4-1-16,1 3 15,0-1-15,-2 0 16,1-1-16,1 0 16,1-1-16,-2 0 15,0-2-15,1 1 0,-2-3 16,0 0-16,-1-2 16,1-1-16,-2 1 15,3-3-15,1 1 16,1-1-16,1 0 15,1-2-15,0 0 16,-1-1-16,-1-1 16,0 1-16,-1 0 15,0-8-15,0 10 16,0-11-16,1 11 16,-1-11-16,4 11 15,-2-9-15,3 10 16,-2-10-16,3 10 15,-3-11-15,3 11 16,-4-12-16,6 12 16,-6-12-16,6 11 15,-5-9-15,6 10 16,-4-12-16,5 12 16,0-3-16,1 0 15,-1-2-15,-4-8 0,8 7 16,-7-5-16,9 6 15,-8-7-15,12 8 16,-13-9-16,16 7 16,-14-7-16,16 3 15,-15-4-15,15 4 16,-16-4-16,19 3 16,-6-2-16,-11-3 15,13 3-15,1-2 16,-2 1-16,-1-1 15,-13-1-15,15 1 16,1 0-16,-3 0 16,1 0-16,0 0 15,1 0-15,2 2 16,-1-1-16,23 2 0,-34-2 16,34 3-1,-36-4-15,36 4 0,-13-4 16,0 2-16,-3-2 15,-1 1-15,0 0 16,1-2-16,-1 0 16,1 0-16,0-2 15,4 2-15,2 0 16,-1 0-16,2 0 16,-3 2-16,1-2 15,-2 1-15,2-3 16,0 1-16,3 0 15,-4-1 1,2-2-16,-2 1 0,2 1 16,3 0-16,-1-2 15,0 1-15,-1-1 16,4 2-16,-1 0 16,-2 1-16,3 1 15,-1 0-15,4 1 16,-4-1-16,1 0 0,-2 0 15,2 0-15,-3 0 16,6-1-16,-3 0 16,3-1-16,-1-1 15,0-1-15,1 2 16,0 2-16,1-1 16,-2 2-16,0 0 15,-1 0-15,-1 0 16,2 0-16,-1-2 15,2-1-15,2 1 16,0-2-16,1 1 16,0 0-16,-3 0 15,0 2-15,-2 0 16,-1 1-16,2-1 16,-2 2-16,2 1 15,-2-1-15,-1-1 16,1-1-16,-2-1 0,4 1 15,-1-2 1,1 2-16,-3-2 0,0 2 16,0 1-16,0 1 15,7 0 1,1 0-16,2 0 16,-4 0-16,-4-2 15,-2 0-15,0-2 16,-3 0-16,3 0 15,-1 1-15,0 2 16,3 2 0,3 2-16,-1-1 15,-3-3-15,-4 3 16,0-2-16,-1 0 16,-4 0-16,-4-1 15,2-1-15,-25 1 16,12-1-16,-1 0 15,21 0 1,-24-1-16,-6 1 0,0-1 16,21-1-16,-3-2 15,-6 1-15,-13 1 16,13-4-16,-14 4 16,14-5-16,-14 5 15,15-6-15,-16 5 16,16-6-16,-16 4 15,15-6-15,-15 7 16,13-9-16,-3 0 16,-4 2-16,2-1 15,-3-2-15,-1-1 16,1 0-16,-1-3 16,-1-3-16,1 0 15,-1-2-15,-1-3 16,4-24-16,-8 35 15,2-35-15,-3 11 16,0-3-16,-4 2 16,1-1-16,-1 0 0,-1 1 15,-2-2-15,0 0 16,-1-3-16,2 0 16,-2-2-16,1 1 15,-1-1-15,0-1 16,3 1-16,-2 0 15,1-1-15,0-1 16,-1-10 0,2-6-16,0 1 15,3 4-15,-1 5 16,-1-3-16,0 5 16,1-4-1,0-7-15,1-7 16,0 0-16,3 0 15,0 5-15,0 3 16,-1 1-16,0 3 16,-1-3-16,-1 1 15,-2-1-15,2-1 16,2 1-16,2-14 16,0-7-16,2-2 15,-4 6-15,-1 3 16,0-1-16,-2 7 15,-3-13 1,-3-13 15,0-33-15,2-16-16,2 1 16,-2 21-16,0 20 15,-1 17-15,2 7 16,0 8-16,-1-1 15,2 3-15,0-1 16,1 0-16,-3-1 16,1 0-16,3 4 15,2-4-15,0 3 16,0 0-16,1-8 16,-3-6-16,-1-1 15,0 7-15,-2 6 16,1 4-16,1 1 15,3 3-15,1-1 16,0 2-16,-1 1 16,-2 2-16,-1-1 15,-1 2-15,-2 1 16,0-1-16,0 0 16,4 0-16,1 1 15,3-8 1,-1-13-1,2-4-15,1 3 16,-1 12-16,3 8 16,-3 5-16,-4 2 15,-4 0-15,-2 3 16,2-3-16,1 3 0,1 1 16,1 3-16,-2 0 15,0-1-15,-1 3 16,1 2-16,1 0 15,-1 2-15,0 0 16,0-1-16,0 1 16,0 3-16,2 0 15,0 0-15,1 1 16,-2-1-16,0-1 16,1 0-16,0 1 15,2 3-15,-2 25 16,1-14-16,-1 2 15,0-3-15,0-2 16,0-2-16,-2 1 16,1 2-16,-1 0 15,0 2-15,0 2 16,1 2-16,0 2 16,0-2-16,0 1 0,1 0 15,0-1 48,-4-21-48,0 1 1,0-5-16,1 15 0,2 23 16,0-9-16,0 10 15,1 3-15,-1-2 16,0 0-16,1 2 15,0 0-15,0 0 16,0 0-16,0 0 16,0 0-16,0-2 15,0 2-15,0 0 16</inkml:trace>
  <inkml:trace contextRef="#ctx0" brushRef="#br0" timeOffset="4568.8594">14238 6801 0,'0'0'0,"0"0"16,0 0 0,0 0-16,0 0 15,0 0-15,0 0 16,0 0-16,0 0 16,0 0-16,0 0 15,0 0-15,0 0 16,0 0-16,0 0 15,0 0-15,0-13 16,-1 21-16,0 5 16,-1 2-16,0 4 15,0 1-15,0 1 16,-1 3-16,0 2 16,-1 2-16,-5 28 15,3-14-15,3 3 16,2-3-16,3 2 15,0-4-15,0 4 16,0-1-16,-1 1 0,0 0 16,0 3-16,0 0 15,-1 0-15,-1 1 16,-1 1-16,1 1 16,-2-1-16,0 1 15,0 2-15,5 0 16,-2 1-16,-2 2 15,1 0-15,3-3 16,1 1-16,-2 2 16,0 0-16,-3 0 15,1-1-15,-2 1 16,-1 0-16,-2 0 16,1 1-16,-1 2 15,4-1-15,3 1 16,2 1-16,2 1 15,-2 0-15,-2-1 0,-2 2 16,-3-2-16,-2 2 16,2-1-16,4 1 15,4 1-15,0 0 16,-1 1-16,-6-1 16,0 1-16,-2 0 15,4 0-15,1 1 16,3-3-16,2 2 15,-1-2-15,-3 1 16,-3 0-16,-4 0 16,3 2-16,0-1 15,4 2-15,3-2 16,3-1-16,-1 0 16,-3-1-16,-3 1 15,-1 1-15,-2-1 16,0 0-16,-2 1 0,4-1 15,1 1-15,4-1 16,-1-1-16,2-1 16,-1 1-16,-1-2 15,0 2-15,1-2 16,-1 2-16,-1 1 16,0-2-16,1 2 15,-1-3-15,2 0 16,2-1-16,1 0 15,-1-2-15,0 1 16,-4 1-16,-1-3 16,0 2-16,4-2 15,0 0-15,1 1 16,-2-3-16,-2 2 16,1-2-16,-2 0 15,0-2-15,0 1 16,2-3-16,-1-2 15,3 0-15,-2-2 16,-2 0-16,-2-3 16,1 8-1,0 0-15,1 0 0,1-5 16,2-2 0,-1-1-16,-2-6 0,0-1 15,0-2-15,1 3 16,0 4-1,-1-1 1,2 5-16,0-1 16,1-2-16,0-7 15,-2-3-15,0-21 16,0 10-16,0 1 16,1 1-16,1 2 15,1 2 1,3 24-1,-7-36-15,3 12 16,-1-2-16,0 2 63,4 23-63,-3-3 15,2-1-15,-3-15 16,-2-25-16,0 11 15,0-10 17,0 13-32,-1-3 15,0-4-15,-1 1 16,1-13-16,-1 5 16,1 3-16,-1-4 15,0-2-15,1 0 16,-2 8-16,1-8 15,0 0-15,-1 0 16,-4 8-16,0-7 16,-4 5-16,5-6 0,-9 4 15,7-5-15,-7 3 16,9-1-16,-13 2 16,11-3-1,-14 2 1,-1 1-16,-2 0 15,-25 5-15,38-9 16,-38 6 0,13-3-1,-3 1-15,5-3 16,-3 0 0,-1-2-16,0-2 15,-1 0-15,4 0 16,1 2-16,1-1 15,1 1-15,1 0 16,-1 1-16,1-1 16,-2 1-16,1 0 15,1-1-15,24 0 16,-37 1-16,10 0 0,-1 1 16,-1-1-16,0 0 15,3 1-15,1 0 16,0-1-16,0-2 15,1-2-15,-1 2 16,1 1-16,-2 0 16,0 0-16,0 1 15,3-1-15,-2-1 16,2 0-16,-2-1 16,-1 1-16,1 0 15,-1 1-15,2 1 16,-2-1-16,1 1 15,-1 0-15,0 1 16,0-3-16,2-1 16,-1 0-16,0 2 15,-2-1-15,2 0 16,-4-1-16,1-1 0,-2 0 16,3 2-16,-1 1 15,1-2-15,-1 0 16,1 1-16,-1-2 15,3 0-15,-1 1 16,0 0-16,-1 0 16,3-2-16,1-1 15,2 1-15,-4 1 16,0-2-16,-3 2 16,2 0-16,-2 1 15,1 0-15,2 1 16,1 0-16,0-2 15,-1 0-15,1-1 16,-1-2-16,2 2 16,-2 1-16,2 0 15,0 1-15,24 1 16,-12-1-16,-3 0 0,-2 0 16,2-2-1,-3 1-15,0-2 0,1 1 16,3 0-16,10 1 15,-12-1-15,14 3 16,-14-4-16,17 4 16,-17-1-16,17 0 15,-14-2-15,14 3 16,-14-2-16,15 2 16,-11-2-16,15 3 15,-5-1-15,-6-1 16,11 2-16,-3-1 15,1 1-15,2 0 16,-2 0-16,2 0 16,-1-2-16,1 1 15,0 0-15,-11-2 16,10-1-16,-1 1 16,-6-5-16,6 3 15,-6-8-15,2-2 0,-2 1 16,0-2-16,0 0 15,-1 0-15,-1 0 16,2-2-16,2 1 16,0 1-16,-2-3 15,2 0-15,0-1 16,0 1-16,0-2 16,1-1-16,1-1 15,1-3-15,1 1 16,-1-3-16,-1-24 15,4 35-15,-2-10 16,1-31-16,0 16 16,0 0-16,0-2 15,0 4-15,-1 2 16,1-2-16,0-1 16,3-1-16,-2 2 15,1 0-15,-4 0 16,0 0-16,1-2 15,-1-1-15,-1 1 0,4-1 16,1 0-16,2-3 16,-2 3-16,0-3 15,-2 2-15,-2-4 16,-1 2-16,0-3 16,2 3-16,0-1 15,1 0-15,-2-1 16,0 2-16,1-3 15,-2 2-15,4-1 16,-2 1-16,2-1 16,0 1-16,-1-3 15,-2 1-15,-3 2 16,0-1-16,-2 1 16,2-3-16,3 3 15,4-5-15,2 2 16,1-2-16,-4 2 15,-3-3-15,-1 0 16,0 0-16,3 0 0,4 0 16,3-1-16,-1-1 15,-6 0-15,-5-1 16,2 3-16,-1-6 16,5 3-16,1-1 15,4 1-15,-5-2 16,-1 2-16,-1-2 15,-1 0-15,3-2 16,1 0-16,3-1 16,-1 0-16,0 0 15,1-2-15,-2 2 16,1-2-16,1 3 16,0 0-16,-1-1 15,-3 0-15,-1 2 16,-2 0-16,-1 0 15,3 1-15,0-2 16,0 1-16,3 1 0,0 1 16,1-2-16,0 2 15,0 0-15,-1 2 16,-3 2-16,-1-2 16,-1 1-16,1-3 15,0 4-15,1-2 16,1 4-16,-2-1 15,0 3-15,-1-4 16,0 1-16,3 0 16,1 3-16,4-1 15,0 2-15,1-3 16,1 2-16,0-1 16,-3 3-16,-4-3 15,-2 4-15,-1-1 16,1 1-16,1 0 15,5 2-15,-1 0 16,0 2-16,0-1 0,-1 2 16,-3-2-16,-2 1 15,-1 1-15,1 0 16,3 2-16,-1-1 16,1 4-16,2-1 15,0 2-15,-1 1 16,-1 1-16,0 24 15,-1-39-15,0 37 16,-1-12-16,-1-2 16,1 0-16,1 0 15,0-2-15,1 3 16,1 0-16,1 1 16,1 1-16,-2 1 15,-1 1-15,-3 1 16,-1 2-16,2 8 0,2 9 15</inkml:trace>
  <inkml:trace contextRef="#ctx0" brushRef="#br0" timeOffset="5603.7869">9514 10693 0,'0'0'16,"0"0"-16,0 0 15,0 0-15,0 0 16,0 0-16,121-8 15,-87 8-15,-24-1 16,13 0-16,-14 1 16,-9 0-16</inkml:trace>
  <inkml:trace contextRef="#ctx0" brushRef="#br0" timeOffset="5784.2576">10118 10736 0,'0'0'0,"0"0"0,0 0 16,0 0-16,123 8 15,-84-9-15,-1-2 16,-6 0-16,-1-1 16,1 2-16,-16 0 15,-16 2-15</inkml:trace>
  <inkml:trace contextRef="#ctx0" brushRef="#br0" timeOffset="5950.9472">10772 10751 0,'0'0'0,"0"0"16,0 0-16,117 14 15,-75-13-15,-1-2 0,4-2 16,-4 0-16,-2 0 15,-19 2-15,-20 1 16</inkml:trace>
  <inkml:trace contextRef="#ctx0" brushRef="#br0" timeOffset="6102.8623">11407 10776 0,'0'0'15,"0"0"-15,103 13 16,-58-12-16,3-2 15,4-2-15,-3-1 16,-3-3-16,-4 0 16,-20 4-16,-22 3 0</inkml:trace>
  <inkml:trace contextRef="#ctx0" brushRef="#br0" timeOffset="6245.7002">12111 10762 0,'0'0'16,"96"7"-16,-66-5 15,8 1-15,4 2 16,5 0-16,3-3 0,-1-2 16,-4-4-16,3-1 15,-26 2-15,-22 3 16</inkml:trace>
  <inkml:trace contextRef="#ctx0" brushRef="#br0" timeOffset="7080.1928">12970 10783 0,'0'0'0,"104"13"16,-73-11-16,4 1 16,0-2-16,6 0 15,6 0-15,-3 0 16,4-5-16,1-2 16,0-4-16,-6 0 0,3 0 15,0 3 1,0 3-16,-4 4 0,-3 3 15,7 2-15,-4 4 16,-1-5-16,-10 1 16,-3-2-16,7 0 15,1 1-15,-1-1 16,-4 1-16,-2 1 16,-21-5-16,38 5 15,-5-4-15,4-3 16,-4-4-16,1-1 15,3 0-15,-1-1 16,-6 3-16,1 3 16,3 0-16,2 1 15,-4-1-15,-6 2 16,-7 0-16,-35 0 16,54-1-16,-10 1 0,1-1 15,-9-1 1,-21 2-16,8 0 0,22-2 15,-3-2-15,3 2 16,-5-2 0,11 1-1,4-2-15,9 1 16,-9 2-16,-4 2 16,-6 1-16,-4 1 15,3-1-15,0 0 16,-4-1-16,-7-1 15,-33 3-15,30-2 16,-2 0-16,-1 0 16,3 0-16,0 0 15,24-4 1,-11 1 0,10-3-16,0-1 15,-2 0-15,-10 3 16,-2-1-1,7 1-15,2 1 16,-2-2-16,-8 4 16,-3-1-1,-16 2-15,-1 0 16,10 0 0,1 2-16,0-1 15,1 1 1,22 0-16,-8-4 15,-16 1-15,-20 1 16</inkml:trace>
  <inkml:trace contextRef="#ctx0" brushRef="#br1" timeOffset="14442.6585">14183 11607 0,'0'0'0,"0"0"16,0 0-16,0 0 16,0 0-16,0 0 15,0 0-15,0 0 16,0 0-16,0 0 15,0 0-15,0 0 16,0 0-16,0 0 16,0 0-16,0 0 15,0 0-15,24-1 16,-7-1-16,-9 1 0,15 1 16,1 0-16,-1-2 15,-1 2-15,-1 2 16,-12-2-16,16 0 15,-2 0 1,0 0-16,0 0 0,1 1 16,-1 0-16,0 2 15,1 0-15,-1 0 16,2 0-16,-3-1 16,2 2-16,1-2 15,0 2 1,20-1-1,-3-3-15,1-1 16,-5 0-16,-5 0 16,-3 1-16,-22 0 15,11 0 1,2 1-16,3 0 0,23 2 16,-6-1-1,-29 0-15,10 1 16,-3-1-1,1 0 1,3 0-16,-3 0 16,2 0-16,-1 0 15,-2-1-15,-11 1 16,9-2 0,-13 0-16,1 0 15,13 2-15,-14-2 31,-1 0-31,15 1 16,-15-1-16,-1 0 16,-2 0-16,2 0 15,13 0-15,-15 0 16,2-1-16,-1 1 16,1 1-16,-2-2 15,-3 1-15,-3-2 0,6 2 16,0 0-1</inkml:trace>
  <inkml:trace contextRef="#ctx0" brushRef="#br1" timeOffset="15217.2398">14386 11699 0,'2'-3'0,"-7"13"0,5-10 16,0 0-16,0 0 16,0 0-16,27-56 15,-27 56-15,0-3 16,2-6-16,-2 9 16,0 0-16,0-2 15,0 2-15,0 0 16,0 3-16,1 0 15,1 1-15,-4 6 16,-9 29-16,-6-3 0,-4 4 16,-3-1-16,-2-2 15,2-3-15,1-2 16,4-5 0,16-23-16,-5 8 0,4-2 15,6-8-15,3 1 16,8-5-16,32-15 15,1-4-15,6-5 16,6-4-16,3-4 16,-31 17-16,30-14 15,-34 18-15,-26 13 16,65-32-16,10 0 16,-10 3-16,-20 16 15,-13 4 1,-38 9-16,11 2 15,7 12 1,-25 22 0,-19 17-16,-14 10 15,-12 10 1,-10 3-16,6-2 16,7-7-16,9-6 15,10-9-15,13-15 16,12-10-16,8-22 15,3 2-15,4-7 16,-4 0-16,0 0 16</inkml:trace>
  <inkml:trace contextRef="#ctx0" brushRef="#br1" timeOffset="15460.8847">15133 11953 0,'0'0'0,"0"0"16,0 0-16,-42 59 0,5-10 15,-17 18 1,-14 13-16,-11 6 16,-4 2-16,6-11 0,11-6 15,17-14-15,11-10 16,7-10-16,8-5 15,21-28-15,0 1 16,2-5-16</inkml:trace>
  <inkml:trace contextRef="#ctx0" brushRef="#br1" timeOffset="15765.3538">15065 12401 0,'0'0'0,"-49"70"0,20-29 16,-18 20-16,-11 13 16,-10 11-1,-17 16-15,-5 5 16,4-6-16,22-25 15,18-19-15,17-15 16,14-16-16,16-21 16,1 5-16,27-7 15,7-10-15,13-6 16,-23 8-16,-26 6 0</inkml:trace>
  <inkml:trace contextRef="#ctx0" brushRef="#br1" timeOffset="16213.8808">15114 13117 0,'-21'70'15,"-4"-18"-15,-19 27 16,-10 5-16,-16 9 16,-15 0-16,-11-1 15,-2-12-15,9-11 16,19-14-16,21-11 15,18-10-15,15-11 16,21-13 0,18-12-16,20-10 15,9-8-15,12-6 16,4-3-16,5-6 16,-36 17-16,35-11 15,2 1-15,-2 14 16,-17 14-16,-12 12 15,-14 2-15,-24-14 16,4 10-16,-4 1 16,-5 3-16,-15 25 0,-7 1 15,-12 6-15,-16 7 16,-18 4-16,-14 1 16,-11-2-16,-3-5 15,4-6-15,18-11 16,16-9-1,21-8-15,40-17 16,-3 0-16,0 0 16</inkml:trace>
  <inkml:trace contextRef="#ctx0" brushRef="#br1" timeOffset="16448.2541">14994 14285 0,'0'0'16,"0"0"-16,-99 38 16,40-15-1,-46 14-15,-24 7 16,-19 2-16,16-9 16,20-9-16,20-11 15,25-8-15,22-7 16,18-7-16,36 3 15,-18 0-15,9 2 16</inkml:trace>
  <inkml:trace contextRef="#ctx0" brushRef="#br1" timeOffset="16620.6538">14195 14361 0,'-60'30'15,"27"-17"-15,-5 5 16,-21 8-16,-12 5 15,-13 2-15,-10 1 0,-9-4 16,-2-3-16,6-12 16,10-6-16,43-4 15,46-5-15</inkml:trace>
  <inkml:trace contextRef="#ctx0" brushRef="#br1" timeOffset="17018.1488">13276 14521 0,'-86'27'15,"54"-24"-15,-19 2 16,-2 2-16,-25 3 16,-11 0-16,-8 1 15,-3-1-15,5 0 16,7-7-16,13-4 0,15-7 15,17-3-15,22-5 16,17-2-16,18-2 16,18-2-1,15-2-15,5 0 16,0 3-16,-10 8 0,-13 8 16,-24 3-16,5 1 15,-10 3-15,-7 2 16,-22 9-16,-11 1 15,-17 3-15,-19 6 16,-22 7-16,-19 1 16,-9 1-16,-2-8 15,9-10-15,19-6 16,48-4-16,52-4 16</inkml:trace>
  <inkml:trace contextRef="#ctx0" brushRef="#br1" timeOffset="17413.0018">11845 14439 0,'0'0'0,"-94"21"16,52-19-16,-23 3 16,-13-1-16,-13 4 15,-9-1-15,-4 4 16,0 2-16,3-4 15,8-1-15,11-3 16,14-7-16,18-4 16,15-8-16,16-5 15,18-3-15,18-3 16,16-2-16,13-3 16,12-1-16,1 3 15,0 4-15,-12 7 16,-14 8-16,-38 9 0,-1 2 15,2-1-15,-23 4 16,-17 5-16,-20 3 16,-7 0-16,0-1 15,4-4-15,3-6 16,7-7-16,12-7 16,10-8-16,18 11 15,17 9-15</inkml:trace>
  <inkml:trace contextRef="#ctx0" brushRef="#br1" timeOffset="17609.1087">10896 13802 0,'23'-11'0,"-18"9"16,1-1-16,-13 4 16,-1-1-16,5 0 15,-30-2-15,-7 10 0,-18 2 16,-9 5-1,0-4-15,4-4 0,8-5 16,8-9-16,13-6 16,17 6-16,17 7 15</inkml:trace>
  <inkml:trace contextRef="#ctx0" brushRef="#br1" timeOffset="17993.1619">10756 13379 0,'27'-19'0,"-7"8"15,-4 2-15,-29 17 16,18-13-16,-6 3 16,-3 1-16,-5 1 15,-31-7-15,-4 9 16,-21 4-16,-1-2 16,-3-4-16,13-7 15,7-8-15,16-9 0,11-6 16,12-8-16,13-6 15,15-3-15,13-1 16,7-2-16,3 1 16,0 0-16,-2 4 15,-6 1-15,-4 7 16,-6 11-16,-7 7 16,-16 15-16,4-6 15,-7 1-15,-6-1 16,-25-12-16,-6 11 15,-8 7-15,-2 1 16,1-1-16,9-9 16,7-5-16,15-10 15,8 14-15,10 14 16</inkml:trace>
  <inkml:trace contextRef="#ctx0" brushRef="#br1" timeOffset="18167.1525">10570 12266 0,'52'-57'16,"-23"22"-16,19-22 15,-43 37-15,-4-7 16,-2 22-16,-29-18 16,-6 16-16,-13 6 15,-5 3-15,-6 1 16,4 1-16,4-6 16,10-7-16,10-11 15,17 10-15,15 10 16</inkml:trace>
  <inkml:trace contextRef="#ctx0" brushRef="#br1" timeOffset="18344.8082">10655 11453 0,'1'-14'0,"-5"-5"16,3 21-16,-6-13 15,-28 1-15,-5 13 0,-9 7 16,-4 4-1,1 2-15,2-5 16,8-7-16,22-1 0,20-3 16</inkml:trace>
  <inkml:trace contextRef="#ctx0" brushRef="#br1" timeOffset="18537.0739">10675 10990 0,'0'0'0,"0"0"16,0 0-16,-115 11 15,57 5-15,4 1 16,3-2-16,12-5 16,9-9-16,25-3 0,5 2 15,0 0-15</inkml:trace>
  <inkml:trace contextRef="#ctx0" brushRef="#br1" timeOffset="18728.4234">10555 10853 0,'0'0'0,"0"0"16,0 0-16,0 0 16,0 0-16,0 0 15,-107-11-15,56 29 16,1 1-16,14-2 15,10-7-15,21-12 16,-1-1-16,6 3 16,0 0-16</inkml:trace>
  <inkml:trace contextRef="#ctx0" brushRef="#br1" timeOffset="19922.8633">10179 9408 0,'0'0'0,"0"0"16,0 0-16,0 0 16,0 0-16,0 0 15,0 0-15,0 0 16,0 0-16,0 0 16,0 0-16,0 0 15,0 0-15,0 0 16,0 0-16,0 0 15,0 0-15,4 25 16,3-20-16,-4-4 16,0-1-16,0 0 15,8 4-15,-9-5 0,-1 0 16,-2-1-16,-3 2 16,2-1-16,-3-1 15,4 1-15,-5 3 16,-2-3-16,3 3 15,-8-2-15,8 1 16,-9 1-16,8-2 16,3 2-16,-10 4 15,10-3-15,-9 6 16,10-4-16,-7 6 16,7-7-16,-4 7 15,5-9-15,1 1 16,-3 6-16,4-9 15,0 0-15,1-1 16,2 1-16,1-2 16,4 4-16,0-2 15,8 0-15,3 0 0,0-1 16,3 1-16,0 1 16,3-1-16,0 1 15,28 2-15,-8 0 16,1-1-16,-3 3 15,-5 0-15,2-2 16,4 0-16,-3 1 16,-10 0-16,-8-1 15,-30-4-15,14 3 16,-3-1-16,12 1 16,-15-2-16,-4-3 15,-2 0-15,4 3 16,0 0-16</inkml:trace>
  <inkml:trace contextRef="#ctx0" brushRef="#br1" timeOffset="20160.8671">10261 9530 0,'0'0'15,"0"0"-15,0 0 16,0 0-16,0 0 15,0 0-15,0 0 16,0 0-16,125 3 16,-68 0-16,4-2 15,2 1-15,-2 3 16,-4 1-16,-1-1 16,-4-2-16,-26-2 0,-26-1 15</inkml:trace>
  <inkml:trace contextRef="#ctx0" brushRef="#br1" timeOffset="20535.3554">10473 9432 0,'0'0'0,"0"0"0,-46 59 0,-23 33 15,28-32 1,-10 4-16,-7-1 16,2-4-16,27-28 15,29-31-15</inkml:trace>
  <inkml:trace contextRef="#ctx0" brushRef="#br1" timeOffset="20788.4061">10678 9636 0,'0'0'15,"0"0"-15,0 0 0,0 0 16,0 0-16,-37 73 16,-5-26-16,-8 10 15,-9 7-15,-8 7 16,0 3-16,4-2 16,8-8-16,28-31 15,27-33-15</inkml:trace>
  <inkml:trace contextRef="#ctx0" brushRef="#br1" timeOffset="21017.3417">10597 10189 0,'-40'35'16,"-22"18"-16,17-8 16,-15 16-16,0-3 15,2-5-15,11-11 16,13-16-16,15-12 16,19-14-16</inkml:trace>
  <inkml:trace contextRef="#ctx0" brushRef="#br1" timeOffset="21220.8023">10711 10331 0,'0'0'0,"-32"46"0,2-5 15,3-7-15,-10 16 0,-4 5 16,-7 2-16,-3 1 15,-1-6-15,8-7 16,20-22-16,24-23 16</inkml:trace>
  <inkml:trace contextRef="#ctx0" brushRef="#br1" timeOffset="21404.4158">10663 10939 0,'-19'46'15,"-18"29"-15,-4-1 16,-26 31-16,-15 1 0,42-52 16,40-54-1</inkml:trace>
  <inkml:trace contextRef="#ctx0" brushRef="#br1" timeOffset="23918.9241">15721 11183 0,'0'0'0,"0"0"16,0 0-1,0 0 1,0 0-1,-60-43-15,53 22 0,4-1 16,3 1-16,3 4 31,4 1-31,4 3 16,27 0-16,-7 10 16,0 6-16,-24-3 15,10 7 1,3 31-1,-17 10 1,-9 9-16,-4-9 0,-1-6 16,-4-7-16,10-27 15,-26 25 1,2-13 0,-1-4-1,5-4-15,20-12 16,-6 5-16,8-5 31,3-18-15,17-9-16,15-8 31,12 0-15,8-4-1,4 0 1,-8 4-16,-13 7 15,-8 3-15,-21 21 16,3-5-16,-6 7 16,4-5-16,-3 3 0,-4 4 15,-2 1-15,-1 3 16,-4 2 15,-30 30-15,-3 1-16,-3 7 15,16-6-15,9 1 16,12-5-16,10-4 16,14-5-16,6 1 15,8 1-15,-2-1 16,6-4-16,-2-7 16,-2-7-16,-2-6 15,-5-2-15,-20 0 16,3-1-16,-1 0 15,-3-1 1,8 1-16,-10 0 16,-2 0-16,0 0 15,-1 0 1,-2 1-16,-2-1 16,5 1-1,0 0-15</inkml:trace>
  <inkml:trace contextRef="#ctx0" brushRef="#br1" timeOffset="25393.2859">16370 10951 0,'0'0'15,"0"0"1,0 0 0,0 0-16,0 0 15,0 0 1,0 0-1,0 0 1,6 110 0,-9-41-1,2 12-15,1-12 16,2-1-16,-3-15 16,1-3-16,-2-4 15,-1-4-15,1-4 16,0-4-16,1-26 15,-2 13-15,1-1 16,1-2-16,0-1 16,0-7-1,1-6-15,2-6 16,2-2 0,5 1-16,16-30 15,-19 27-15,18-36 16,-18 32-16,5-11 15,-2 3-15,-1-2 16,2 2-16,-1-2 16,1 3-16,-1 1 15,-5 8-15,-1 3 16,-3 5-16,2-3 16,3-6-16,-5 10 15,-2 5 1,2-1-16,-2 8 15,-4 3-15,-9 28 0,10-31 16,-2 12 0,-5 32-1,1-9-15,1-2 16,1-10-16,-1-7 16,9-24-16,-4 6 15,2-2-15,3-9 16,0 0-16,0 0 15,-2 2-15,-1 2 32,-9-17-17,-32-51-15,-9-17 16,26 38-16,27 43 16</inkml:trace>
  <inkml:trace contextRef="#ctx0" brushRef="#br1" timeOffset="27446.965">11046 10183 0,'0'0'0,"0"0"15,0 0-15,0 0 16,0 0-16,0 0 15,0 0-15,0 0 16,0 0-16,0 0 16,0 0-16,-43-40 15,35 25-15,0-1 0,-1 0 16,4-1 0,1 1-16,2-1 0,4 3 15,3 9-15,4-8 16,-3 11-16,6-6 15,-7 8-15,11-3 16,-13 7-16,10 1 16,-3 7-16,-4 2 15,-3 4-15,-1 2 16,-2 1-16,-2 2 16,-3 1-16,-1-1 15,-4 3-15,1-3 16,0 1-16,-1-2 15,1-2-15,2-3 16,0-2-16,4-11 16,-3 5-16,6-9 15,-3 3-15,2-1 16,1-4-16,2 1 0,1-2 16,0 2-16,3-7 15,5-7-15,17-25 16,-4 10-16,-4-1 15,1 1-15,0 0 16,0 5-16,0 3 16,-1-2-16,-16 17 15,7-9-15,0 0 16,-2-1-16,0 1 16,-3-1-16,0 4 15,-6 13-15,0 0 16,0-3-16,2-7 15,-2 10-15,-1 2 16,-2 1-16,-2 3 16,-1 1-16,-2 8 15,-14 27-15,4-7 16,1 2-16,2 1 16,4-3-16,6-4 15,6 1-15,1-24 16,3 10-16,3 1 0,3 0 15,2-1-15,3-1 16,1-4-16,2-2 16,-2-5-16,-8-6 15,12 1-15,-14-1 16,13-2-16,-13-1 16,12-1-16,-16 0 15,14-4-15,-15 4 16,8-6-16,-8 5 15,4-2-15,-6 7 0</inkml:trace>
  <inkml:trace contextRef="#ctx0" brushRef="#br1" timeOffset="28527.9204">11490 10493 0,'0'0'16,"0"0"-16,0 0 16,0 0-16,0 0 15,0 0-15,0 0 16,0 0-16,0 0 15,0 0-15,0 0 16,16-64-16,-15 43 16,1-3-16,-1 0 15,-1-26-15,1 34 0,3-38 16,-2 13-16,-1 0 16,-1 1-16,0 0 15,-1-2-15,2 0 16,-1 2-16,0-3 15,0 3-15,2 0 16,-1 2-16,1 0 16,-2 1-16,0 1 15,0 4-15,0 24 16,0-12-16,0-2 16,0-1-16,1 2 15,-1 2-15,0 2 16,0 9-16,0 8 15,0 0-15,0 0 16,0-6-16,-1 4 16,0-3-16,0 8 15,1 3-15,-3 2 16,1 6-16,-2 3 0,0 2 16,-3 2-16,-4 1 15,-1-1-15,-23 17 16,27-26-16,-11 6 15,-1-1-15,2-3 16,3 0-16,0 0 16,3-4-16,9-8 15,-5 6-15,7-6 16,1-3-16,0 0 16,1-5-16,3 2 15,-2-3-15,5-6 16,5-5-16,24-20 15,-6 7-15,1 0 16,-7 7-16,-5 0 16,-15 17-16,3-9 15,-2-1-15,0-1 16,-2-1-16,1 0 16,-2 1-16,1 1 15,-2 2-15,0 3 0,-1 12 16,-1-4-16,0-7 15,-1 9-15,1 4 16,-2 2-16,1 1 16,-4 1-16,-1 3 15,1 7-15,3 3 16,1 3-16,2 1 16,2-2-16,0 2 15,3 0-15,1-1 16,1 0-16,4-2 15,2-1-15,2-1 16,2-2-16,1-3 16,2-1-16,0-4 15,-12-6-15,11 3 16,-13-5-16,9 2 16,-15-2-16,0 0 0</inkml:trace>
  <inkml:trace contextRef="#ctx0" brushRef="#br2" timeOffset="33361.1166">14102 8594 0,'0'0'0,"0"0"16,0 0-16,0 0 15,0 0 1,0 0-16,0 0 15,0 0-15,0 0 16,0 0-16,0 0 0,0 0 16,0 0-16,0 0 15,0 0-15,109 12 16,-72-11-16,2-1 16,-3-1-16,-2 2 15,2-1-15,5-1 16,1-2-1,19-3 1,1 0 0,15-4-16,-13 1 0,-2 4 15,-12-1 1,-6 4-16,-7 0 16,-29 2-16,37-3 15,-11 2-15,2 1 16,-6 0-1,-5 1 17,-31-2-17,28 1-15,-1-1 16,-3 1-16,-9-2 16,12 2-16,-15 0 15,11-1-15,-15 1 16,-1 0-16,0 0 15,-1 0-15,-1 0 16,0 1-16,1-2 16,-3-1-16,3 2 0,0 0 15</inkml:trace>
  <inkml:trace contextRef="#ctx0" brushRef="#br2" timeOffset="33848.5899">14450 8521 0,'0'0'15,"0"0"-15,0 0 16,0 0-16,0 0 16,0 0-16,-27 85 15,17-39-15,-3 6 16,-8 3-16,-4 4 16,-4-1-16,5-3 15,2-9-15,4-13 16,7-7-16,11-21 15,3-8-15,6-5 16,26-25-16,-19 19 16,-16 14-16</inkml:trace>
  <inkml:trace contextRef="#ctx0" brushRef="#br2" timeOffset="34131.2403">14778 8554 0,'0'0'15,"0"0"-15,0 0 16,0 0-16,-18 60 16,5-16-16,-4 9 15,-1 9-15,-11 10 16,-4 5-16,-9 5 0,-2 3 15,-9 0 1,-5-4-16,4-8 0,5-9 16,7-10-16,6-11 15,16-11-15,8-16 16,12-16-16</inkml:trace>
  <inkml:trace contextRef="#ctx0" brushRef="#br2" timeOffset="34486.619">14987 8999 0,'-47'57'0,"17"-11"0,2 3 16,-14 15-16,-6 14 16,-3 6-16,-1 6 15,-4 5 1,4 1-16,-3 1 16,-5 7-1,0-6-15,8-8 0,16-28 16,14-18-16,17-35 15,2 3-15,6-10 16,26-21-16,3-10 16,5-12-16,-17 21 15,-20 20-15</inkml:trace>
  <inkml:trace contextRef="#ctx0" brushRef="#br2" timeOffset="34762.1864">15042 9542 0,'0'0'16,"0"0"-16,0 0 15,0 0-15,-14 74 16,-1-29-16,-5 8 16,-8 8-16,-6 6 15,-3 8-15,-8 4 16,-3 4-16,-2 0 15,-7 0-15,4 0 16,-13 15 0,8 0-16,-9-7 15,16-23-15,6-18 16,23-25-16,22-25 16</inkml:trace>
  <inkml:trace contextRef="#ctx0" brushRef="#br2" timeOffset="35106.327">15031 10123 0,'0'0'15,"0"0"-15,0 0 16,-33 78-16,-1-20 16,-17 14-16,-6 12 15,-11 9-15,1 5 16,-3 2-16,7-8 16,4-8-16,9-11 15,5-8-15,11-9 16,-10 30-16,33-57 15,10-23 1,-1 3-16,5-7 0,4-2 16,-7 0-16,0 0 15</inkml:trace>
  <inkml:trace contextRef="#ctx0" brushRef="#br2" timeOffset="35409.0902">15068 10663 0,'0'0'0,"0"0"15,0 0-15,0 0 16,-26 66 0,-1-8-16,-15 17 15,-6 4-15,-6 2 0,-5-2 16,4-4-16,6-13 15,7-13-15,9-8 16,8-9-16,9-7 16,13-22-16,-1 7 15,6-10-15,2-5 16,23-19-16,4-5 16,10-9-16,-20 18 15,-21 20-15</inkml:trace>
  <inkml:trace contextRef="#ctx0" brushRef="#br2" timeOffset="35576.971">15105 10984 0,'0'0'0,"0"0"16,-14 57-16,-7-8 15,-11 12 1,-21 20-16,-13 4 0,33-42 15,33-43 1</inkml:trace>
  <inkml:trace contextRef="#ctx0" brushRef="#br2" timeOffset="39616.2184">13803 8612 0,'0'0'16,"0"0"-1,0 0-15,0 0 16,0 0-16,0 0 15,0 0-15,0 0 16,0 0-16,0 0 16,0 0-16,-47 38 15,15-2 1,1 6 0,17-18-16,4 1 15,2 2-15,-1 27 16,8-11-16,2 1 0,0-1 15,2 1-15,2 1 16,2 1-16,1 2 16,-1 1-16,-4 0 15,-2-3-15,-3-1 16,-1-4-16,-1-3 16,-1-5-16,-5-4 15,8-23-15,-7 8 16,1-1-16,-2-2 15,-2-2-15,7-7 16,-8 5-16,8-8 16,-11 4-16,11-5 15,-10 2-15,15 0 16,-1-1-16,0 1 16,2 3-16,0-1 15,4 3-15,-8 4 0,7 3 16,1 5-16,3 3 15,1 2-15,0 4 16,-2 1-16,5 27 16,-2-13-16,-2 3 15,0-3-15,-1 2 16,2-2-16,-3-1 16,0 3-16,1 0 15,-2 0-15,3-5 16,0 3-16,0-2 15,-1-3-15,0 0 16,-3 0-16,0-1 16,3-2-16,-1-2 15,-6-23-15,4 13 16,-2 3-16,0 1 0,-4 4 16,4 24-1,-2-35-15,1 9 16,3 26-16,-3-14 0,0-26 15,-1 36 1,1-36-16,1 12 0,4 26 16,-3-12-16,-1-27 15,1 14-15,1 0 16,0 1-16,0 0 16,0 3-16,0-1 15,-1 1-15,1-2 16,0 0-16,0-2 15,1 0-15,-2-2 16,-1 1-16,1-1 16,-1-3-16,0 1 15,1-4-15,0-2 16,0-3-16,-3-8 16,2 6-16,-1-8 0,0 4 15,-1-5 1,0-2-16,1 1 0,-1 1 15,0-2-15,2 0 16,-4-2-16,1-3 16,1 5-16,0 0 15</inkml:trace>
  <inkml:trace contextRef="#ctx0" brushRef="#br2" timeOffset="40507.338">12649 8441 0,'0'0'16,"0"0"-16,0 0 15,0 0-15,0 0 16,0 0-16,0 0 0,57 35 16,-45-15-16,26 51 15,-13-35 1,0 4-16,-3-3 15,-2 1-15,3-4 16,0 2 0,-1-2-16,-2 1 0,-4 0 15,-7-1-15,-4-1 16,-3-26-16,-2 15 16,-1-2-16,-3 0 15,-4-2-15,-2-2 16,-3-6-16,5-12 15,-13 3-15,0-6 16,4-5-16,-1-4 16,1-3-16,3 1 15,5-1-15,4 8 16,1-3-16,3 7 0,1 5 16,-3-3-1,2-1-15,-2 0 16,2 6-16,-1 4 0,-3-1 15,-3 3-15,-2 4 16,0-3-16,2-6 16,-10 5-16,-1-6 15,-2-2-15,1-4 16,0-5-16,3-3 16,2-3-16,3-4 15,4-3-15,4-2 16,9-24-16,10 8 15,8 3-15,8 3 16,12 8-16,-1 6 16,1 7-16,-8 4 15,-7 2-15,-13 3 0,-15 4 16</inkml:trace>
  <inkml:trace contextRef="#ctx0" brushRef="#br2" timeOffset="41038.8224">12711 9608 0,'0'0'0,"0"0"0,0 0 16,0 0-16,26-61 16,-23 42-16,-4 0 15,-5 1-15,-3 0 16,-4 2-16,-6 2 15,-4 3-15,1 2 16,-3 3-16,0 3 16,0 3-16,0 3 15,-21 13-15,13 1 16,23-13-16,-7 10 16,4 4-16,2 3 15,4 2-15,7 28 16,9-14-16,8-5 15,-1-6-15,3-3 16,-14-18-16,8 7 16,0-2-16,3 0 15,3-3-15,1-1 16,1-4-16,2-4 16,0-5-16,16-17 0,-20 13 15,-19 11-15</inkml:trace>
  <inkml:trace contextRef="#ctx0" brushRef="#br2" timeOffset="41825.8857">12834 9550 0,'0'0'0,"0"0"15,0 0-15,0 0 16,0 0-16,16 65 15,-11-40-15,3 28 16,-3-12-16,-3-28 0,-2 11 16,-1 0-16,0-5 15,0-2-15,0 0 16,1-15-16,0 10 16,0-11-16,1-4 15,2 0-15,0 1 16,1-8-16,3-6 15,2-5-15,0-3 16,0 0-16,2 3 16,-1 0-16,-3 6 15,-3 12-15,6-8 16,-6 9-16,1 4 16,8-6-16,-8 8 15,10 4-15,-2 4 16,-3 6-16,-3 4 15,0 3-15,-3 0 16,-2 3-16,-1-3 16,-2 0-16,1-3 15,-2-4-15,1-9 0,1-9 16,0 4-16,-1 0 16,0 6-16,1-10 15,0-3-15,1-3 16,1 0-16,2-6 15,3-7-15,2-2 16,0 0-16,4 0 16,-1 3-16,-1 3 15,2 2-15,-9 11 16,8-7-16,-9 9 16,3 2-16,8-5 15,-10 6-15,11 3 16,-3 4-16,-3 5 15,-1 3-15,-4 3 16,-1 2-16,-3-3 16,1 3-16,-3-2 15,1 0-15,2-2 16,0 0-16,1-3 0,1-1 16,0-1-16,-2-10 15,1 9-15,-3-11 16,0 6-16,1-8 15,0 0-15</inkml:trace>
  <inkml:trace contextRef="#ctx0" brushRef="#br2" timeOffset="50186.8581">2713 9519 0,'0'0'16,"0"0"-16,0 0 16,0 0-16,0 0 15,0 0-15,0 0 16,0 0-16,0 0 16,-32-45-16,32 45 15,0 0-15,0 0 16,0 0-16,3 1 15,1 1-15,1-2 16,5-2-16,-2 4 16,12-2-16,4 3 15,28 2-15,-8-2 16,0-2-16,4 2 16,0-1-16,2 0 15,-3-1-15,3-1 16,-2 0-16,2-1 0,-2 1 15,0-2 1,-1 2-16,-6-2 0,1 1 16,-3-2-16,-1 2 15,-8-1-15,-4 0 16,-34 3-16,17-2 16,11-1-16,-15 2 15,11-1-15,-12 1 16,-4 0-16,3 0 15,15-2-15,-17 2 16,0 0-16,1 0 16,-2 0-16,0 1 15,0-2-15,0 2 16,0 0-16,1 0 16,11 2-16,-13-1 15,1 0-15,4 2 0,-7-2 16,3-2-16,0 0 15</inkml:trace>
  <inkml:trace contextRef="#ctx0" brushRef="#br3" timeOffset="61057.7669">15334 11718 0,'0'0'0,"0"0"16,0 0 15,0 0-15,0 0-16,0 0 16,0 0-16,0 0 15,0 0-15,0 0 16,0 0-16,0 0 15,0 0-15,0 0 16,0 0 0,0 0-16,-51 11 31,35-9-31,7-1 16,-13 2-16,0 0 15,-2-2-15,3 0 16,0 1-16,-2-2 15,1 0-15,-1-1 16,-1 0-16,-21-2 16,6 1-16,-1 0 15,0 0-15,6 1 16,3 0 0,-5 1-1,-9 1-15,-5-2 16,7 0-16,7 2 15,0 0-15,-2-1 16,2-3-16,3 0 16,-2-1-16,1 0 15,-5 0-15,0 1 16,-3-1-16,3 0 16,-4 2-16,0-3 15,-4 2-15,5-3 16,-3 2-16,0 0 0,-3 1 15,4-2-15,-5 1 16,0-1-16,-3 1 16,-1-1-16,3 0 15,-4 0-15,5 2 16,-2 0-16,-2 1 16,2 0-16,-3-1 15,2 2-15,-4-2 16,1-2-16,0 0 15,1-2-15,-1 1 16,0 3-16,0 1 16,2-1-16,-1 2 15,0-2-15,-2 1 16,0-2-16,0 2 16,-1-1-16,2 1 15,-3-2-15,1 0 16,3 1-16,-2-1 15,0 1-15,1 2 16,3 1-16,-2 0 0,-1 0 16,-1-3-16,2 0 15,2 0-15,-3 0 16,3-1-16,0 2 16,1-1-16,-2 0 15,3-2-15,-2 1 16,0 2-16,3-1 15,-2-1-15,1 1 16,0 0-16,-1 2 16,1 1-16,2 0 15,1 0-15,1 2 16,0-3-16,-2 1 16,2-1-16,1 1 15,0 0-15,0 2 16,3-2-16,0 2 15,4 0-15,0-2 16,-1-2-16,4 1 0,2 0 16,-4 1-16,-1 0 15,-3-1-15,6-2 16,-1 1-16,7-1 16,2 0-16,22 2 15,5 1-15,-8-2 16,1 2-16,3-1 15,-9-1-15,10 1 16,2 0-16,1 1 16,0 0-16,0 0 15,0 0-15,0 0 16,0 1-16,0 0 16,2-1-16,1 2 15,0-1-15,2-1 16,-8 0-16,3 0 0</inkml:trace>
  <inkml:trace contextRef="#ctx0" brushRef="#br3" timeOffset="61707.7523">10435 11427 0,'0'0'16,"0"0"-16,0 0 15,0 0-15,0 0 16,0 0-16,0 0 15,0 0-15,0 0 0,0 0 16,16 61-16,-28-48 16,-1-3-16,5-7 15,-8 3-15,11-7 16,-11 1-16,12-4 16,-11-5-16,4-3 15,4-6-15,3-1 16,2 1-16,3-1 15,2 1-15,5 4 16,3 4-16,-2 8 16,9-3-16,3 4 15,1 4-15,-4 5 16,-1 5-16,-3 2 16,-3 3-16,-4 1 15,-3 0-15,-3-1 16,-4-4-16,-2-10 15,-6 7-15,4-9 16,-11 1-16,9-5 0,-14-1 16,3-4-16,3-3 15,5-1-15,4 0 16,5 7-16,-3-8 16,9 10-16,-1-5 15,6 7 1,30 4-16,-3 3 0,0 6 15,-16-6-15,-19-7 16</inkml:trace>
  <inkml:trace contextRef="#ctx0" brushRef="#br3" timeOffset="62414.9286">11124 11805 0,'0'0'0,"0"0"15,0 0 1,0 0-16,0 0 0,0 0 15,0 0-15,0 0 16,0 0-16,0 0 16,0 0-16,0 0 15,0 0-15,0 0 16,0 0-16,0 0 16,0 0-16,0 0 15,-33 31-15,33-32 16,0 1-16,0 0 15,0-1-15,0 1 0,0-1 16,0 1-16,0 0 16,0 0-16,0 0 15,0 0-15,0 0 16,0 0-16,0 0 16,0 0-16,0 2 15,0 1-15,0 1 16,-4 9-16,1 1 15,2 4-15,0 3 16,0 2-16,0 30 16,-1-10-16,1 4 15,0 0-15,-2-2 16,-3 1-16,1-3 16,1 0-16,-1-4 15,3-3-15,2-28 16,0 11-16,-1 1 15,2-3-15,0-4 16,-1-13-16,0 0 16,0 0-16,0 3 0,0 6 15,0-14 1,1 0-16,-1-11 0,-1-34 16,0 9-16,0 18 15,1 23-15</inkml:trace>
  <inkml:trace contextRef="#ctx0" brushRef="#br3" timeOffset="62856.6764">10971 11990 0,'0'0'15,"0"0"-15,0 0 16,0 0-16,17-61 0,3 21 15,-3 8 1,-11 23-16,20-27 0,-21 26 16,8-5-16,-1 1 15,-1 1-15,-3 8 16,4-4-16,-8 10 16,2 3-16,12-4 15,-2 6-15,-1 8 16,11 27-16,-7-5 15,0 4-15,-2 3 16,-4-1-16,-4 2 16,-3-3-16,-1 0 15,0-1-15,-1 1 16,-2-2-16,-1-2 16,0-3-16,-1-27 15,-1 12-15,0 0 16,-1-1-16,1-2 15,-1-1-15,0-13 0,-1 4 16,-1-9-16,-2-7 16,3 4-16,3 6 15</inkml:trace>
  <inkml:trace contextRef="#ctx0" brushRef="#br3" timeOffset="63081.1295">10961 12050 0,'0'0'16,"0"0"-16,0 0 15,0 0-15,0 0 16,67 38-16,-21-30 16,5 1-16,12-4 15,12 1-15,3 1 16,1 2-16,-4 2 15,-3-1-15,-36-4 0,-36-6 16</inkml:trace>
  <inkml:trace contextRef="#ctx0" brushRef="#br3" timeOffset="63729.3756">14758 11724 0,'0'0'0,"0"0"15,0 0-15,-87-17 16,58-3 0,8-4-1,15 17-15,-3-9 16,4-1-16,3 1 16,3 3-16,22 4 15,6 13-15,5 8 16,-3 8-16,-3 4 15,-5 2 1,-9 5-16,-13-2 16,0-14-16,-1-15 0</inkml:trace>
  <inkml:trace contextRef="#ctx0" brushRef="#br3" timeOffset="64571.768">14708 12085 0,'0'0'0,"0"0"16,13 73-1,-7-39-15,-3 78 16,-6-53-1,-3-9-15,1-3 16,-1-5-16,1-6 16,4-29-16,-2 14 15,0-2-15,2-10 16,0-4-16,-2-2 0,-2 3 16,1-9-16,-1-37 15,4-2-15,-5-4 16,-2 0-16,-1-1 15,2 4 1,1 2-16,5 3 16,2 3-1,0 30-15,2-14 16,2 1-16,4 2 16,4 3-16,5 0 15,3 5-15,25 4 16,-8 7-16,4 4 15,-2 6-15,-2 5 16,-1 5-16,-4 7 16,-4 9-1,-6 5-15,-6-3 16,-13-2-16,-10-7 16,-8-6-16,12-23 15,-11 5-15,-1-4 16,6-4-16,-10-2 15,9-2-15,-12-1 16,14 2-16,-8-1 16,15 4-16,-5-2 15,1 2-15,-8-6 16,17 9-16,2 1 16,19 18-16,2 3 15,8 12 1,1 7-16,-5 2 15,-7-9 1,-10-3-16,-8-1 16,-14-4-1,-17-11-15,-14-10 16,-10-10-16,-5-6 16,-19-11-1,-3-12-15,-3-6 0,14-3 16,31 20-16,33 20 15</inkml:trace>
  <inkml:trace contextRef="#ctx0" brushRef="#br3" timeOffset="68421.9601">20334 7429 0,'0'0'0,"0"0"16,0 0-16,-30 138 15,25-86 1,2 6-16,1 4 16,-1 6-1,-2 27-15,2 12 16,1 9 0,2-23-16,5-9 0,1-17 15,-2-34-15,-4-33 16</inkml:trace>
  <inkml:trace contextRef="#ctx0" brushRef="#br3" timeOffset="68847.19">20350 7655 0,'-37'-48'0,"30"30"16,1-8-16,7 25 16,-4-18-16,3-5 15,2-1-15,14-26 16,4 14-16,8 4 15,6 6-15,6 6 16,4 9-16,3 7 16,1 7-16,0 7 15,-8 4-15,-4 5 16,-8 3-16,-8 7 16,-12 8-16,-9 5 15,-14 10-15,-9 0 16,-9 4-16,-5-2 15,-9 5 1,-4-6-16,25-26 16,26-26-16</inkml:trace>
  <inkml:trace contextRef="#ctx0" brushRef="#br3" timeOffset="69290.7929">20688 8614 0,'0'0'0,"0"0"16,0 0-1,0 0-15,0 0 16,27-92-16,-11 39 16,7-8-16,2-7 0,5 1 15,3 1-15,0 10 16,0 7 0,0 10-16,-4 10 15,-2 11-15,-23 16 0,10 0 16,-1 8-16,5 28 15,-6 8-15,-4 8 16,-5 4-16,-5-1 16,-5-1-16,0-6 15,-1-5-15,2-4 16,-1-5-16,6-25 16,-2 10-16,-1-3 15,2-8-15,2-6 0</inkml:trace>
  <inkml:trace contextRef="#ctx0" brushRef="#br3" timeOffset="69493.9426">20848 8352 0,'0'0'0,"0"0"0,0 0 15,0 0-15,104-28 16,-53 23-16,6-2 16,-5-1-16,-27 4 15,-25 4-15</inkml:trace>
  <inkml:trace contextRef="#ctx0" brushRef="#br3" timeOffset="69722.5864">21607 8002 0,'0'0'15,"0"0"-15,89-11 16,-46 8-16,-3 2 15,-7 4-15,-8 3 16,-22-4-16,-3-2 16,0 0-16</inkml:trace>
  <inkml:trace contextRef="#ctx0" brushRef="#br3" timeOffset="69914.5667">21700 8222 0,'0'0'0,"0"0"16,0 0-16,90-16 0,-38 2 15,6-2-15,4-3 16,-3-2-16,-3-1 16,-28 10-16,-28 12 15</inkml:trace>
  <inkml:trace contextRef="#ctx0" brushRef="#br3" timeOffset="70162.1997">22624 7611 0,'0'0'0,"0"0"15,0 0-15,0 0 16,8 69-16,-4-17 0,-2 12 15,-2 10-15,1 6 16,-1 2 0,-1 1-16,-1 2 0,-2-5 15,-2-5-15,4-17 16,1-15-16,4-18 16,-2-21-16,0-2 15,-1-2-15</inkml:trace>
  <inkml:trace contextRef="#ctx0" brushRef="#br3" timeOffset="70488.6666">22648 7777 0,'0'0'0,"0"0"0,0 0 16,-17-97-1,22 59-15,6-1 0,7 8 16,4 6-16,7 8 16,4 4-16,4 2 15,0 6-15,0 9 16,-2 7-16,-1 4 16,-8 1-16,-4 2 15,-19-11-15,5 10 16,-8 34-16,-13-4 15,-11 8-15,-7 3 16,-6-5-16,-1-4 16,6-12-16,14-17 0,18-20 15</inkml:trace>
  <inkml:trace contextRef="#ctx0" brushRef="#br3" timeOffset="70750.1491">23076 8238 0,'0'0'0,"-6"79"15,6-45-15,1 12 16,-1 1-16,-2-1 15,0-2-15,0-2 16,-1-3-16,-1-1 16,-4-6-16,8-25 15,-2 10-15,1-11 0,1-6 16</inkml:trace>
  <inkml:trace contextRef="#ctx0" brushRef="#br3" timeOffset="71258.4754">23074 8362 0,'0'0'0,"0"0"16,0 0-16,0 0 16,24-67-16,-10 49 15,4 1-15,4 3 16,-1 3-16,1 7 15,0 2-15,1 6 16,-2 5-16,-2 2 16,-5 4-16,-2 2 15,-4 2-15,-5 3 16,-3-3-16,-4 2 16,-4-3-16,-2-1 15,-1-5-15,11-12 16,0 0-16,-3 3 15,-4 7-15,9-9 0,4 0 16,-1 8-16,10-2 16,3-1-16,4-1 15,2 1-15,-1 2 16,1-1-16,-4 2 16,-14-6-16,11 8 15,-11 2-15,-22 11 16,-11 0-16,-12 3 15,-9-2-15,-7-6 16,0-4-16,2-4 16,3-4-16,8-6 15,10-8-15,16 3 0,16 4 16</inkml:trace>
  <inkml:trace contextRef="#ctx0" brushRef="#br3" timeOffset="77355.9835">15056 14147 0,'0'0'0,"-30"63"16,17-26-16,6-11 16,-3 14-16,-1 3 15,-1 3 1,-1 4-16,-3 3 0,0 4 16,-3 0-1,1 1-15,-5 1 16,-6 8-16,-2 6 15,-2-4-15,3-6 16,1-5 15,-11 17-31,-2 5 16,0 1-16,13-24 16,3-9-1,7-9-15,5-8 16,11-29-16,-1 10 15,-1-3-15,4-9 16,2-5-16,-2-2 16,-1-4-16,1-32 15,4 7 1,1-2 0,-3 31-1,1-11-15,1 9 16,-3 10-1,-2 22-15,-1 6 16,-4 6 0,0 1-16,-2-4 47,9-26-47,-2 9 15,3-3 1,7-1-16,26 1 31,10 0-31,1 0 0,-20-6 16,-25-6-16</inkml:trace>
  <inkml:trace contextRef="#ctx0" brushRef="#br3" timeOffset="77630.3906">14212 15661 0,'0'0'0,"0"0"15,0 0-15,7 92 16,12-55 0,4-2-16,3-4 0,3-9 15,-1-8-15,-15-7 16,-13-7-16</inkml:trace>
  <inkml:trace contextRef="#ctx0" brushRef="#br3" timeOffset="77910.1657">14172 15143 0,'-56'75'0,"25"-33"0,-7 18 15,20-22-15,-3 15 16,5-2-16,6-7 16,5-4-16,6-5 15,4-6-15,-6-24 16,3 8-16,1-2 16,-3-7-16,0 1 15,0-5-15</inkml:trace>
  <inkml:trace contextRef="#ctx0" brushRef="#br3" timeOffset="78267.4429">13943 15774 0,'0'0'0,"0"0"0,0 0 15,0 0-15,0 0 16,0 0-16,0 0 15,25 49-15,-19-28 16,1 33-16,-6-6 16,-6 5-16,-7 1 15,-5 4-15,-2-4 16,-7-1-16,0-2 16,-3-6-16,0 0 15,-3-4-15,-1-3 16,1-2-16,4-5 15,1 0-15,4-1 16,1-4-16,4-4 16,13-19-16,-7 10 15,2-2-15,-2-2 16,7-5-16,-2 1 0,7-5 16</inkml:trace>
  <inkml:trace contextRef="#ctx0" brushRef="#br3" timeOffset="78523.9654">14235 16433 0,'0'0'15,"0"0"1,31 40-16,-18-34 0,-13-6 16</inkml:trace>
  <inkml:trace contextRef="#ctx0" brushRef="#br3" timeOffset="80978.9337">10162 9491 0,'0'0'0,"0"0"16,0 0 0,0 0-16,0 0 0,0 0 15,0 0-15,0 0 16,-80 30-16,71-17 15,1 0-15,2 2 16,-2 1-16,2 1 16,-1 0-16,0 3 15,1 0-15,-1 2 16,3 0-16,1-2 16,3 0-16,1 2 15,2-3-15,2 1 16,1 0-16,1 1 15,-1 1-15,-2 2 16,1 1-16,-2 3 16,-1 1-16,2 28 15,-3-12-15,-2-2 0,-3-1 16,0-4-16,0-2 16,0-1-16,2-27 15,-2 11-15,-2 3 16,-2-2-16,0 0 15,-1-2-15,1-3 16,4-12-16,-3 6 16,5-9-16,1-2 15,0 1-15,0-2 16,-5 3-16,6-3 16,0 2-16,-4-3 15,4 3-15,1 0 16,0 2-16,0 2 15,0 0-15,1 1 16,-1 5-16,2 2 16,-1 6-16,1 5 0,1 29 15,3-7 1,-3 3-16,-2 4 0,-2 0 16,-2 0-16,-2 4 15,-1 2-15,-2 1 16,1 2-16,2-1 15,0-2-15,0-4 16,-3 0-16,-1-6 16,3-2-16,0-6 15,2-3-15,2-27 16,0 13-16,1 0 16,0 0-16,1 1 15,-1-1-15,1-1 16,0-4-16,-2 1 15,0-4-15,0-1 16,1-10-16,0 4 0,0-7 16</inkml:trace>
  <inkml:trace contextRef="#ctx0" brushRef="#br3" timeOffset="81951.3872">9665 9997 0,'0'0'0,"0"0"0,0 0 16,-33 59-1,24-37-15,-2 1 16,-13 23-16,0-13 0,-1-6 15,-1-3-15,19-19 16,-10 3-16,2-1 16,6-7-16,-8 2 15,11-3-15,-11 1 16,11-3-16,-14 1 16,13 2-16,-15-3 15,22 3-15,-6 0 16,-14-2-16,18 4 15,2 1-15,-8 4 16,8 3-16,5 4 16,5 5-16,0 3 15,-1 3-15,-1 28 16,-4-9-16,-1 7 16,3-5-16,4 4 15,5-7-15,2-4 16,3-12-16,-2-13 0,-18-14 15,0 0 1</inkml:trace>
  <inkml:trace contextRef="#ctx0" brushRef="#br3" timeOffset="82557.988">9851 10404 0,'0'0'15,"0"0"-15,0 0 16,-33 47-16,20-32 16,2 1-16,0-4 15,-3-1-15,8-10 16,-8 1-16,8-6 16,-6-4-16,2-5 15,3-6-15,5-3 0,5-2 16,4 1-16,1 3 15,2 3-15,3 4 16,-8 12-16,8-2 16,0 6-16,-3 10 15,3 34-15,-4-2 16,-4 6-16,-5 4 16,-6 0-16,-5 1 15,0-8-15,-2-2 16,2-9-16,6-7 15,4-26-15,-2 9 16,2-6-16,2-10 16,0-3-16,3-33 15,2-2-15,4-10 0,3-6 16,1-2 0,4 2-16,-5 5 0,3 5 15,0 5-15,-2 7 16,-3 9-16,-8 21 15,5-6-15,-2 4 16,-1 7-16,3 2 16,2 6-16,2 30 15,-6 6-15,-3 8 16,0 7-16,8 3 16,8 1-16,13-6 15,11-6-15,-23-25 16,-20-26-16</inkml:trace>
  <inkml:trace contextRef="#ctx0" brushRef="#br3" timeOffset="88330.4251">18646 10819 0,'12'30'16,"13"-13"-1,21-2-15,18-13 16,1-15-16,-6-14 16,-3-9-1,-4-9 1,11-27-1,6-33 1,-2-15-16,-17 12 16,-19 25-16,-15 18 15,-10 21-15,-10 14 16,1 24-16,-7-3 16,-28 9-1,2 16-15,-3 15 16,2 11-16,2 7 15,0 4-15,-1 5 16,-5 4-16,4 4 16,-4 16-16,1 9 15,-4 10-15,4-6 16,3 0 0,-7 11-16,2 3 15,-3 0-15,11-15 16,7-11-16,7-16 15,10-33-15,10-34 16</inkml:trace>
  <inkml:trace contextRef="#ctx0" brushRef="#br3" timeOffset="88977.37">19731 10472 0,'0'0'0,"0"0"16,0 0-16,0 0 15,-89 31-15,60 13 16,1 14-16,2 11 16,1 1-16,5-3 15,7-7-15,8-12 16,8-14-16,6-14 16,9-14-16,6-15 15,10-23 1,5-18-16,5-13 15,-5-3-15,-4 0 16,-3-2-16,0 3 16,-6 1-16,-4 9 0,-5 7 15,-2 14 1,-8 16-16,-5 13 16,0 2-1,3 10-15,-4 21 16,-4 11-1,-2 19-15,-1 11 16,-1 13-16,-2 0 16,-3 4-16,-6 4 15,-3 4-15,-4 3 16,-6 1-16,-4 1 16,-4-2-16,-4-1 15,1-3-15,-7-8 16,3-8-1,-7-12-15,6-17 16,6-30-16,15-32 16,13 9-16,13 5 0</inkml:trace>
  <inkml:trace contextRef="#ctx0" brushRef="#br3" timeOffset="89615.2911">20192 9788 0,'0'0'15,"0"0"-15,35 98 16,-21-41-16,2 19 15,-3 27 1,-5 17-16,0 15 16,-8 35-1,-4 17 1,-7 11-16,4-42 0,-2-20 16,1-27-16,1-20 15,1-20 1,1-13-1,1-15 1,2-19-16,3-22 16,3-20-16,2-14 15,3-17-15,2-8 16,3-7-16,1-1 16,2 3-16,2 2 15,5 1 1,1 4-16,0 8 15,-2 12-15,-3 10 16,-14 22-16,7-3 0,1 7 16,-1 5-16,11 27 15,-9 6-15,-4 10 16,-6 19 0,-3 13-1,-4 7-15,3-14 16,-1-14-16,3-14 15,6-10-15,9-11 16,7-11-16,10-10 16,9-16-16,-22 8 15,-22 6-15</inkml:trace>
  <inkml:trace contextRef="#ctx0" brushRef="#br3" timeOffset="93406.7202">21214 9853 0,'0'0'16,"24"-53"-1,-18 39-15,-2 2 16,-5 11-16,-1 2 15,-12 13 1,-7 11-16,-6 11 16,-4 5-16,-1 6 15,-1 5-15,-5 9 16,0 1-16,-5 7 16,0 3-16,-2 6 15,-3 2-15,0 2 0,-3 4 16,0 4-16,-2 1 15,-3 2-15,-1-1 16,-4 1 0,-8 15-16,-4 4 15,0 3 1,4-4-16,3-3 16,7-8-16,12-22 15,8-13-15,6-12 16,6-6-16,9-12 15,0-2 1,-1-6 0,15-20-16,-6 8 15,1-2-15,-1-1 16,8-7-16,-3 5 0,6-10 16,-1 0-16,0 0 15</inkml:trace>
  <inkml:trace contextRef="#ctx0" brushRef="#br3" timeOffset="94015.2568">20232 12207 0,'0'0'16,"-13"22"-1,2 6-15,2 6 16,-3 2-16,0-3 15,-3-7-15,11-20 16,-7 6-16,-1-2 16,-3-2-16,-1-2 0,10-6 15,-13 2 1,14-4-16,-12 0 0,13 0 16,-9-2-16,12 3 15,1 2-15,0 0 16,3 4-16,-6 2 15,7 8 1,14 39 0,8 13-16,4 11 15,0-3-15,-5-17 16,-12-27-16,-13-31 16</inkml:trace>
  <inkml:trace contextRef="#ctx0" brushRef="#br3" timeOffset="94584.3646">20585 12373 0,'0'0'16,"0"0"-1,0 0-15,0 0 16,0 0 0,-92-40-16,82 9 15,8-3-15,0 28 16,5-13-16,3 5 16,6 3-16,-5 11 15,25 11-15,-9 13 16,-2 18-16,-2 21 15,-6 10-15,-5 0 16,-8-12-16,-2-10 16,-4-15-16,5-31 15,0-1-15,-1 4 16,0-6-16,0-8 16,3-37-16,3-5 15,5-12-15,-1-10 16,1-3-16,6 2 15,1 9-15,2 10 16,-3 12-16,-1 12 16,-10 24-16,5-3 15,15 33 1,-8 22-16,-2 18 16,-4 0-16,2 1 15,-2-6 1,17-2-16,11-7 15,18-16-15,-29-15 0,-27-21 16</inkml:trace>
  <inkml:trace contextRef="#ctx0" brushRef="#br3" timeOffset="97094.9216">21668 11074 0,'0'0'0,"0"0"0,0 0 15,0 0-15,0 0 16,0 0-16,93 16 16,-57-13-16,1-2 15,1-1-15,0 1 16,-8 1-16,-3 5 15,-22-4 1,-5-3-16,0 0 16</inkml:trace>
  <inkml:trace contextRef="#ctx0" brushRef="#br3" timeOffset="97258.485">21729 11399 0,'0'0'0,"0"0"16,0 0-16,130 11 16,-65-12-16,13-7 15,6-3-15,-40 4 16,-44 7-16</inkml:trace>
  <inkml:trace contextRef="#ctx0" brushRef="#br3" timeOffset="102766.7865">22849 10954 0,'0'0'0,"-32"47"15,31-36-15,5 3 16,7-2-16,29-3 16,-5-17-16,5-9 0,7-13 15,0-8-15,-1-7 16,-5-3-16,-3-3 16,0 1-16,0-1 15,-6 1-15,-9 4 16,-5 7-16,-6 7 15,-11 25 1,-11-19 0,-14 24-16,-7 14 15,6 12-15,-3 12 16,-7 6-16,-5 8 16,2 8-16,5 6 15,0 1-15,0 1 16,-2 4-16,-8 5 15,1 6-15,-4 2 16,8 4-16,0-8 16,6-3-16,4-11 15,6-11-15,9-16 0,6-18 16,7-20 0</inkml:trace>
  <inkml:trace contextRef="#ctx0" brushRef="#br3" timeOffset="103314.3802">23849 10829 0,'0'0'0,"0"0"15,0 0-15,13-64 16,-13 43-16,-2 4 16,-5 4-16,-22 13 15,2 15-15,-1 20 0,1 9 16,-1 9-16,4-4 16,6-4-16,4-10 15,9-10-15,6-21 16,5 0-16,23-20 15,1-10-15,3-10 16,3-7-16,1-9 16,-4 2-16,2-2 15,0 7-15,0 10 16,-7 12-16,-7 10 16,-29 17-16,16-2 15,-4 3-15,9 3 16,-7 36-16,-8 4 15,-5 6-15,-3 8 16,-5 3-16,-7 7 16,-8 6-16,-4 10 15,-6 7-15,-2 7 16,-7 3-16,0 0 0,2-10 16,9-15-1,7-20-15,10-26 0,11-25 16,4-5-16,6-4 15</inkml:trace>
  <inkml:trace contextRef="#ctx0" brushRef="#br3" timeOffset="103838.8849">24524 9812 0,'0'0'0,"0"0"16,0 0-16,39 61 15,-30-8-15,4 15 16,-2 14-16,-3 16 0,-6 15 16,-3 12-1,-3 4-15,-4 6 0,-8 0 16,-3 0-16,-1-8 15,-2-8-15,0-14 16,1-17-16,2-20 16,5-19-16,3-17 15,11-29-15,0 1 16,16-26-16,1-14 16,3-13-16,4-14 15,6-9-15,6-2 16,1 5-16,-1 7 15,-1 11-15,-2 14 16,-3 12-16,-6 15 16,-19 11-16,21 19 15,-11 18-15,-3 15 16,-2 7-16,1 4 0,-2-2 16,0-3-16,8-5 15,6-5-15,9-8 16,8-9-16,11-15 15,7-19-15,-30 1 16,-28 1 0</inkml:trace>
  <inkml:trace contextRef="#ctx0" brushRef="#br3" timeOffset="108231.3519">25418 8726 0,'0'0'15,"0"0"-15,0 0 16,0 0-16,0 0 15,0 0-15,-15 90 16,16-53-16,-2 4 16,-1-4-16,-1 6 15,-2-7-15,-3 4 16,0-1-16,1-3 16,-1-1-16,-2-4 15,-3-2-15,9-24 16,-7 9-16,-3 0 15,0-6-15,5-7 0,-12 4 16,14-8-16,-13-1 16,3-6-16,4-4 15,1-7-15,5-3 16,3-1-16,1-1 16,4-3-16,3 1 15,2 4-15,4 0 16,3 3-16,3 6 15,3 4-15,1 4 16,-2 3-16,-10 6 16,9 1-16,-5 7 15,-5 4-15,-6 3 16,-15 33-16,-8-11 16,-2-3-16,-4-7 15,-1-6-15,-3-7 16,-1-3-16,3-8 0,5-5 15,31-1-15,-28 1 16,4-6-16,0-2 16,1 1-16,1-3 15,2 1-15,6 3 16,8 6-16,0 0 16,0 0-16,-4-3 15,1 0-15,-5 0 16,5 7-16,-6 1 15,-2 8-15,-21 22 16,-3-10-16,-4 4 16,-8-3-16,-2-2 15,-11-4-15,3-4 16,-8-3-16,2-2 16,0-9-16,6-4 15,2-8-15,6-5 16,7-10-16,10-11 15,10-9-15,13-12 16,15-10-16,13-6 0,-10 36 16,-9 37-1</inkml:trace>
  <inkml:trace contextRef="#ctx0" brushRef="#br3" timeOffset="108456.0361">25414 8242 0,'0'0'15,"0"0"-15,0 0 16,0 0-16,-19 53 0,15-43 31</inkml:trace>
  <inkml:trace contextRef="#ctx0" brushRef="#br3" timeOffset="108635.4248">25152 8468 0,'0'0'16,"0"0"-16,0 0 16,0 0-16,0 0 15,20 17-15,-12-13 0,-8-4 16</inkml:trace>
  <inkml:trace contextRef="#ctx0" brushRef="#br3" timeOffset="108855.0064">24450 8609 0,'4'-3'0,"-8"6"15,4-3-15,130 3 16,-49-6 0,-41 1-16,-40 2 0</inkml:trace>
  <inkml:trace contextRef="#ctx0" brushRef="#br3" timeOffset="109934.3149">19747 8990 0,'0'0'0,"0"0"0,0 0 16,0 0-1,-51 73-15,37-22 16,6 6-16,7 2 16,6-5-16,7-8 15,5-16-15,-9-15 16,-8-15-16</inkml:trace>
  <inkml:trace contextRef="#ctx0" brushRef="#br3" timeOffset="110127.2173">19707 8664 0,'-85'14'0,"47"2"16,-10 10 0,24 5-16,-13 5 15,20-17-15,17-19 16</inkml:trace>
  <inkml:trace contextRef="#ctx0" brushRef="#br3" timeOffset="110406.245">19279 8965 0,'-25'17'0,"2"2"0,-17 11 15,-6 4-15,-25 9 16,-21 8-1,-13-3-15,-9 3 16,8-11-16,8-5 16,8-8-16,11-10 15,6-9 1,11-10-16,15-11 16,18-12-16,14 13 15,15 12-15</inkml:trace>
  <inkml:trace contextRef="#ctx0" brushRef="#br3" timeOffset="110650.5577">18942 9609 0,'9'-12'0,"-42"115"16,28-81-16,5-22 16</inkml:trace>
  <inkml:trace contextRef="#ctx0" brushRef="#br3" timeOffset="113814.846">18178 13644 0,'0'0'0,"0"0"0,0 0 16,0 0-16,0 0 16,0 0-16,-40 70 15,35-17-15,1 15 16,-4 113 0,8-71-16,1 8 15,8 9 1,9 34-16,-9-83 15</inkml:trace>
  <inkml:trace contextRef="#ctx0" brushRef="#br3" timeOffset="115487.4848">19249 13992 0,'-59'93'16,"35"-46"-1,-6 13-15,6-2 16,0-8-16,3-10 16,4-12-1,7-14-15,10-14 0</inkml:trace>
  <inkml:trace contextRef="#ctx0" brushRef="#br3" timeOffset="115698.3008">19051 13966 0,'0'0'0,"0"0"0,0 0 16,0 0 0,29 88-16,-5-46 15,7 7-15,10 6 0,2 2 16,7 2-1,-26-28-15,-24-31 16</inkml:trace>
  <inkml:trace contextRef="#ctx0" brushRef="#br3" timeOffset="116135.6985">20245 13541 0,'0'0'16,"-52"38"-1,22-10-15,5-7 0,-8 5 16,-1 0-16,3-4 15,1-6-15,2-11 16,2-9-16,22 3 16,-11-6-16,5-5 15,0 0-15,2 2 16,8 10-16,2-4 16,-5-3-16,8 10 15,1 2-15,14 28 16,-2 2-16,0 12 15,-1 12-15,-1 13 16,-2 13-16,-1 11 16,-2 4-16,-1-1 15,5-11-15,4-14 0,-9-35 16,-10-39-16</inkml:trace>
  <inkml:trace contextRef="#ctx0" brushRef="#br3" timeOffset="116755.6138">20753 13951 0,'0'0'0,"-48"58"15,24-37-15,7-9 16,12-10-16,-10 5 15,2-6-15,7-5 16,-7-7-16,4-32 16,6 4-16,7-3 15,4 0-15,6 2 16,3 9-16,4 7 0,-16 21 16,10-3-16,19 12 15,-12 21-15,-4 17 16,-6 18-16,-5 13 15,-7 10-15,-8 6 16,-3-1-16,-7-5 16,2-8-16,1-13 15,7-32-15,2-4 16,5-17-16,7-20 16,4-18-16,7-19 15,4-19-15,6-16 16,3-7-16,0-6 15,2-3-15,0 1 16,-2 8-16,-3 8 16,-2 16-16,-2 15 0,-7 17 15,-14 27-15,4-5 16,-3 7-16,-4 31 16,-4 19-16,-8 20 15,-2 14-15,-3 10 16,3 1-16,-1 0 15,6-8-15,7-12 16,9-11-16,11-13 16,11-16-16,13-17 15,4-18-15,-21 1 16,-24 2-16</inkml:trace>
  <inkml:trace contextRef="#ctx0" brushRef="#br3" timeOffset="117034.6125">21787 13805 0,'0'0'0,"0"0"16,0 0-16,0 0 15,0 0-15,129 6 16,-89-9-16,2-1 16,-4 2-16,-9 3 15,-5 4-15,-18-3 16,6 6-16,-9-4 16,-3-4-1</inkml:trace>
  <inkml:trace contextRef="#ctx0" brushRef="#br3" timeOffset="117198.6707">21935 14234 0,'0'0'16,"0"0"-16,0 0 0,99-5 15,-37-1 1,13-5-16,9-3 0,-43 6 15,-41 8-15</inkml:trace>
  <inkml:trace contextRef="#ctx0" brushRef="#br3" timeOffset="118434.7624">23238 13599 0,'0'0'0,"0"0"15,0 0-15,-48 57 16,19-21-1,15-21-15,0-1 16,8-6 0,1-5-16,1-2 0,-5 3 15,9-9-15,2-8 16,7-1 0,3-2-16,6 3 15,1-1-15,25-6 16,-25 11-1</inkml:trace>
  <inkml:trace contextRef="#ctx0" brushRef="#br3" timeOffset="118610.2796">23572 13632 0,'-29'97'0,"15"-46"15,-6 34-15,2-11 16,-7 28-16,1 0 16,2-9-16,11-46 15,11-47-15</inkml:trace>
  <inkml:trace contextRef="#ctx0" brushRef="#br3" timeOffset="119025.9857">23933 14085 0,'0'0'0,"0"0"15,21-83-15,-9 32 16,4-5-16,0-6 16,2-2-16,-3 0 15,1 2-15,-1 3 16,1 3-16,-2 3 16,1 8-16,0 9 15,1 5-15,-7 24 16,-3 9-16,17 23 15,-7 16-15,-1 16 16,2 10-16,-1 9 16,6 3-16,6 0 15,4-3-15,8-6 16,10-8-16,9-10 16,-30-26-16,-29-26 15</inkml:trace>
  <inkml:trace contextRef="#ctx0" brushRef="#br3" timeOffset="121457.7254">25402 11978 0,'0'0'0,"0"0"16,0 0-16,-69 70 0,47-16 15,2 16 1,1 13-16,3 12 0,0 10 16,1 6-1,0 7-15,1 5 0,0 1 16,0 0-16,-1 0 15,-2-5-15,1-5 16,-1-5-16,2-7 16,2-6-16,3-12 15,4-10-15,-1-14 16,3-12-16,0-16 16,4-26-16,-1 6 15,2-4-15,0-8 16,2-4-16,3-2 15,2-4-15,2-5 16,3-5-16,-2-1 16,1-2-16,2 0 0,-2 2 15,-2 3-15,-1 2 16,-2 5-16,-6 9 16,3-6-16,-4 8 15,0 0-15,0 0 16,0 0-16,0-1 15,0 1-15,0-1 16,0 1-16,0 0 16,0 0-16,1 1 15,-1 0-15,0-1 16,0 1-16,0-1 16,0 0-16,0 0 15,0 0-15,-1 1 16,1-1-16,0 0 15,-1 2-15,1-1 16,-1 0-16,1-1 16,1 0-16,-2 2 15,1-2-15,-1 0 16,1 2-16,0-1 0,0-1 16,0 3-16,0-3 15,0 0-15,0 2 16,0-2-16,1-5 15,-1 5-15,0 0 16</inkml:trace>
  <inkml:trace contextRef="#ctx0" brushRef="#br3" timeOffset="123156.5236">25061 12456 0,'0'0'16,"0"0"-16,0 0 16,0 0-16,0 0 15,5 78-15,15-27 16,10 10-16,4 11 15,6 7-15,3 8 16,3 5-16,2 4 16,0 6-16,3 6 15,1 5-15,3 5 16,3 0-16,5 3 16,3-6-16,-33-56 0,-33-59 15</inkml:trace>
  <inkml:trace contextRef="#ctx0" brushRef="#br3" timeOffset="124979.7524">26280 12111 0,'0'0'0,"0"0"16,30 50 0,-3-20-16,5 3 15,7 5-15,5 3 0,2 2 16,5 1-16,1 1 16,-4 1-16,-1 0 15,-5 3-15,-3 0 16,-2 2-16,-5 2 15,-3 0-15,-8 0 0,-7-2 16,-10 0-16,-6-2 16,-7-7-16,-4-7 15,-2-8-15,9-21 16,-28 17-16,6-16 16,1-6-16,20-1 15,-10-4-15,1-3 16,3-2-16,9 6 15,-5-2-15,6 2 16,0 1-16,1 2 16,-11-4-16,8 8 15,-10 1-15,-17 24 16,5-3-16,-5 0 16,-1-5-16,1-5 15,-1-4-15,1-10 0,4-11 16,6-19-16,6-22 15,9-26-15,12-24 16,13-24-16,-9 61 16,-9 63-1</inkml:trace>
  <inkml:trace contextRef="#ctx0" brushRef="#br3" timeOffset="129899.562">21442 16210 0,'-35'33'16,"2"1"-1,-12 5-15,22-21 16,-3-6 0,10-14-16,11-1 15,-3-35 1,9-8-16,9-10 16,7-2-16,5 4 15,3 7-15,3 5 0,1 12 16,-4 8-1,-3 9-15,-27 17 16,13-3-16,11 3 0,5 34 16,-12 15-16,-5 16 15,-6 16-15,-7 7 16,-8 5-16,-3 0 16,-1-2-16,1-8 15,2-10-15,3-15 16,2-18-16,5-17 15,4-21-15,2 1 16,1-11-16,2-3 16,18-30-16,-1-4 31,14-40-31,8-21 16,5-17-16,-8 15 15,-3 7-15,-3 8 0,-4 9 16,-5 7-1,-1 7-15,-4 9 0,-3 10 16,-3 13-16,-8 17 16,-7 15-16,-1 0 15,0 2-15,-15 26 16,2 13-16,-3 10 16,1 9-16,0 6 15,4 0-15,2 0 16,5-4-16,3-5 15,7-6-15,6-7 16,6-7-16,3-9 16,4-7-16,5-10 31,17-20-31,5-20 16,-25 17-16,-25 14 0</inkml:trace>
  <inkml:trace contextRef="#ctx0" brushRef="#br3" timeOffset="130171.6412">22402 15915 0,'0'0'15,"0"0"-15,0 0 16,0 0-16,0 0 16,0 0-16,0 0 15,84-28-15,-63 21 16,1 1-16,-1 0 16,1 2-16,-3 4 15,-3 1-15,-16-1 16</inkml:trace>
  <inkml:trace contextRef="#ctx0" brushRef="#br3" timeOffset="130375.2842">22409 16166 0,'0'0'0,"0"0"16,0 0-1,0 0-15,0 0 16,117 13-16,-63-15 16,2-5-16,1-2 15,-1-5-15,-28 7 0,-28 7 16</inkml:trace>
  <inkml:trace contextRef="#ctx0" brushRef="#br3" timeOffset="130843.6054">23537 15391 0,'0'0'15,"0"0"-15,0 0 16,-35 57-16,11-10 16,1-10-16,-3-3 15,-4-5-15,-2-9 16,-2-9-16,0-7 16,-3-6-16,5-6 15,-2-7-15,3-1 16,3 0-16,24 14 15,-9-6-15,9 6 16,-4-2-16,5 2 16,-4-1-16,8 4 15,1 5 1,11 26-16,5 6 16,9 12-16,4 1 15,4 5-15,5 1 16,5 3-16,3 3 15,4 1-15,0-6 16,-26-29-16,-26-29 16</inkml:trace>
  <inkml:trace contextRef="#ctx0" brushRef="#br3" timeOffset="131257.7597">24173 15738 0,'0'0'16,"0"0"-16,0 0 15,-67-37-15,44 33 16,-59 28-1,45 5-15,2 8 16,4 5-16,7 5 16,3-1-16,2 0 15,5-3-15,9 2 16,4-4-16,4-1 16,6-5-16,4-2 0,3-4 15,-12-23-15,8 11 16,5-1-16,1 0 15,27 9-15,-9-8 16,2-7-16,-1-8 16,-1-12-16,0-11 15,-4-13-15,-4-6 16,-15 19-16,-13 21 16</inkml:trace>
  <inkml:trace contextRef="#ctx0" brushRef="#br3" timeOffset="131877.117">24401 15769 0,'0'0'15,"0"0"-15,0 0 16,34 61-16,-24-21 16,-2 8-16,-4 2 15,0 1-15,-1-2 16,-1-6-16,-1-8 0,-2-30 15,4 11-15,-2-4 16,1-12-16,3 0 16,12-27-16,-1-8 15,0-8-15,2-7 16,3-1-16,-2 4 16,2 6-16,-3 8 15,0 6-15,-14 22 16,8-6-16,0 5 15,-5 7-15,8 2 16,0 8-16,12 28 16,-10 0-16,-5 4 15,-5 1-15,-3-6 16,-2-6-16,-2-27 16,2 0-16,-2 4 15,1-2-15,1-10 16,8-29-16,2-11 15,4-13-15,2-9 16,1-4-16,0-2 16,0 4-16,1 6 0,0 11 15,-2 10-15,-1 10 16,-13 24-16,6-5 16,2 4-16,-6 8 15,8 4-15,13 31 16,-8 10-16,-3 12 15,-4 9-15,-4 4 16,0-1-16,0-7 16,3-14-16,-1-18 15,-4-15-15,-6-16 16</inkml:trace>
  <inkml:trace contextRef="#ctx0" brushRef="#br3" timeOffset="133181.1184">25418 15126 0,'0'0'0,"-19"83"15,14-41-15,-1 21 16,2 9-16,0 9 15,3 5-15,-1 10 16,2 5-16,-1-2 16,1 4-16,-1-2 15,0-1-15,-1-3 16,0-3-16,0-5 16,-1-5-16,-2-10 15,-1-8-15,-1-15 16,-3-7-16,0-9 15,-1-8-15,6-22 16,-8 6-16,-22 5 0,1-9 16,-8-2-16,-7-3 15,-3-2-15,-3-5 16,-6-2-16,-7 3 16,-7 2-16,-5 5 15,-5 5-15,-5-1 16,-5 4-16,-3-2 15,-4 4-15,-1 0 16,-7-1-16,-2 0 16,-5-2-16,-2 3 15,-1 1-15,-1 1 16,0 0-16,-1-1 16,4 0-16,-1 2 15,3 0-15,2 0 16,4-3-16,1 1 15,3 1-15,4 4 16,4 1-16,3 3 0,5 3 16,3 5-16,5 4 15,0 5 1,7 3-16,2 1 0,8-1 16,2-3-16,6-3 15,3-3-15,3-6 16,3-8 15,-15-29-31,-4-19 16,-3-23-16,16-4 15,5-27 1,1-28 0,5-15-16,6 3 15,7 12-15,3 4 16,6 5-16,1 5 15,1 1-15,4 4 16,0 2-16,3 3 0,2 7 16,1 1-1,2 5-15,3 5 0,5 2 16,2 8-16,3 3 16,3 8-16,0 5 15,4 8-15,7 5 16,4 4-16,4 6 15,2 2-15,6 2 16,2 0-16,5 2 16,4 5-16,7 2 15,8 0-15,4-1 16,6 0-16,5 0 16,5-2-16,8-2 15,3-2-15,7 0 16,3-2-16,3-1 15,7-3-15,3 1 16,5-4-16,2 1 16,2-1-1,27-4-15,12-3 16,11 2-16,-20 3 16,-3 4-16,-4 1 0,-4 1 15,-3 1 1,-2-2-16,2 1 15,1 1-15,-4 3 0,0 1 16,-4 2-16,-1 0 16,-5 0-16,-2 4 15,-5 1-15,-3 3 16,-5 1-16,-2 1 16,-3 2-16,0 0 15,-6 0-15,-52-1 16,-50 0-16</inkml:trace>
  <inkml:trace contextRef="#ctx0" brushRef="#br3" timeOffset="137222.6018">31226 9532 0,'-108'10'15,"58"3"-15,4-5 16,-17 5-16,-8-3 16,-7-2-16,-6 1 15,-5 0-15,-5 0 16,-4-3-16,1-5 15,3-4-15,8-8 16,0-7-16,12-10 16,4-10-16,13-9 15,10-12-15,15-6 16,15-10-16,14-5 16,13-7-16,16-1 15,11 1-15,15 0 16,10 4-16,13 4 15,7 8-15,8 6 0,6 11 16,7 9-16,3 10 16,2 6-16,-2 8 15,5 7-15,0 10 16,2 6-16,-6 13 16,-3 3-16,-8 6 15,-7 10-15,-9 9 16,-11 8-1,-8 18 1,-18 27-16,-22 20 16,-27 2-16,-19-5 15,-18-7-15,-14-8 16,-10-11-16,-8-9 16,-10-10-16,-9-7 15,-10-3-15,-10-6 16,-11-7-16,-11-6 15,-10-7-15,-14-2 16,-11-7-16,85-10 0,86-13 16</inkml:trace>
  <inkml:trace contextRef="#ctx0" brushRef="#br3" timeOffset="148111.999">27707 7134 0,'0'0'0,"0"0"0,0 0 16,161 8-16,-86-1 15,108 9 1,-82-13-16,-9-5 16,-45 1-16,-47 1 15</inkml:trace>
  <inkml:trace contextRef="#ctx0" brushRef="#br3" timeOffset="148363.7456">29224 7114 0,'0'0'0,"0"0"16,113 0-1,-39 4 1,24 5-16,85 0 16,-183-9-16</inkml:trace>
  <inkml:trace contextRef="#ctx0" brushRef="#br3" timeOffset="166623.7957">15700 6696 0,'0'0'15,"0"0"1,125 17-16,-81-13 16,15 1-16,2 0 15,68 5 1,15 3 0,-70-8-16,-1-4 15,14 5 1,2 2-16,15-1 31,-2-2-31,3 1 16,-5-7-1,-49 1-15,-51 0 16</inkml:trace>
  <inkml:trace contextRef="#ctx0" brushRef="#br3" timeOffset="166899.7647">17473 6638 0,'0'0'0,"0"0"15,0 0 1,112-9-16,-53 9 16,9 3-16,-4 1 15,-5 3-15,-10 3 16,-9-8-16,-20 1 16,-20-3-16</inkml:trace>
  <inkml:trace contextRef="#ctx0" brushRef="#br3" timeOffset="167124.834">17587 6923 0,'0'0'0,"0"0"15,111-9-15,-61 7 16,4 4-16,1-4 16,3 0-1,-29 1-15,-29 1 16</inkml:trace>
  <inkml:trace contextRef="#ctx0" brushRef="#br3" timeOffset="167411.7696">18355 6875 0,'0'0'15,"0"0"-15,0 0 0,0 0 16,0 0-16,137 12 16,-63-9-1,16 1-15,17-1 0,-1-1 16,5 0-16,-1 1 15,6 2-15,-4-2 16,3 3 0,-6 1-16,-6 1 0,-14-1 15,-11-1-15,-12-4 16,-11-4-16,-10-8 16,-12-6-16,-16 8 15,-17 8-15</inkml:trace>
  <inkml:trace contextRef="#ctx0" brushRef="#br3" timeOffset="168839.6726">15585 5852 0,'0'0'0,"0"0"0,0 0 15,0 0-15,0 0 16,0 0-16,0 0 16,16 62-16,-6-12 15,-4 11-15,1 5 16,0 9-16,0 2 15,0 2-15,1-11 16,-4-32-16,-4-36 16</inkml:trace>
  <inkml:trace contextRef="#ctx0" brushRef="#br3" timeOffset="169657.5517">15150 5970 0,'0'0'16,"0"0"-16,20 94 16,-12-11-1,-7-44-15,-1-31 16,-4 11-16,-2-3 16,-3-1-16,-2-4 15,3-10-15,-11 7 0,11-12 16,-13 3-16,-1-5 15,5-5-15,2-1 16,4 0-16,2 0 16,9 12-16,-1-4 15,-6-5-15,7 9 16,0 3-16,1 2 16,-4 2-16,0 5 15,-1 5-15,-3 3 16,-2-2-16,-5-2 15,-2-3-15,-4-5 16,-3-5-16,-23-9 16,9-4-16,1-3 15,3-1-15,25 13 16,-12-6-16,-19 3 16,6 9-16,-4 5 15,-9 4-15,-5 1 16,-5 0-16,-6-3 0,-2-8 15,-3-4-15,1-10 16,2-7-16,7-7 16,4-9-16,7-6 15,15-8-15,15-7 16,10-4-16,13-3 16,-4 30-16,-3 31 15</inkml:trace>
  <inkml:trace contextRef="#ctx0" brushRef="#br3" timeOffset="169829.0769">14923 5746 0,'0'0'0,"0"0"0,0 0 16,0 0-16,-5 16 15,5-16-15</inkml:trace>
  <inkml:trace contextRef="#ctx0" brushRef="#br3" timeOffset="169992.255">14557 5857 0,'0'0'16,"0"0"-16,0 0 15,0 0-15,0 0 0</inkml:trace>
  <inkml:trace contextRef="#ctx0" brushRef="#br3" timeOffset="170141.3079">14204 5868 0,'126'7'0,"-59"4"16,-26-4-16,-60-10 16</inkml:trace>
  <inkml:trace contextRef="#ctx0" brushRef="#br3" timeOffset="185520.2335">15071 5839 0,'0'0'0,"0"0"0,0 0 15,0 0 1,20 69-16,-21-17 15,-6 9-15,-5 6 16,-2 1-16,-2-5 16,2-9-16,3-10 15,2-16-15,10-24 16,10-7-16,-7 0 0,-4 3 16</inkml:trace>
  <inkml:trace contextRef="#ctx0" brushRef="#br3" timeOffset="185717.3823">15153 5621 0,'0'0'16,"0"0"-16,0 0 16,0 0-16,-57-46 15,16 47-15,4 11 16,-7 11-16,-2 11 15,-6 9-15,1-3 16,27-17-16,24-23 16</inkml:trace>
  <inkml:trace contextRef="#ctx0" brushRef="#br3" timeOffset="185980.4583">14781 5904 0,'0'0'16,"0"0"0,0 0-16,-86 52 0,25-34 15,-18-3-15,-12-3 16,-12-4-16,-8-6 16,-3-1-16,2-2 15,8-1-15,10-4 16,12 4-16,16 0 15,13-1-15,17-6 16,19-8-16,7 10 16,10 7-16</inkml:trace>
  <inkml:trace contextRef="#ctx0" brushRef="#br3" timeOffset="186153.675">14233 6341 0,'0'0'0,"0"0"15,0 0-15,0 0 16,17 47-16,-16-39 16,-1-8-16</inkml:trace>
  <inkml:trace contextRef="#ctx0" brushRef="#br3" timeOffset="186888.5459">18291 6072 0,'0'0'15,"3"72"-15,-2-10 16,-1-14-16,-1 15 15,-1 1-15,-4-4 16,2-3-16,-1-8 16,5-9-16,6-9 15,-5-28-15,6 7 16,-3-8-16,-4-2 16</inkml:trace>
  <inkml:trace contextRef="#ctx0" brushRef="#br3" timeOffset="187068.6879">18625 6455 0,'0'0'0,"0"0"0,-22 81 16,6-45-16,-7 12 15,-8-1-15,-4-8 16,-1-10-16,19-13 15,17-16-15</inkml:trace>
  <inkml:trace contextRef="#ctx0" brushRef="#br3" timeOffset="187336.3543">19054 6273 0,'0'0'15,"0"0"-15,-103 44 16,63-4 0,-7 17-16,8 9 15,18-6-15,24 29 16,19-65-1,11-10-15,6-8 16,-20-3-16,-19-3 16</inkml:trace>
  <inkml:trace contextRef="#ctx0" brushRef="#br3" timeOffset="187636.3958">19235 6297 0,'0'0'0,"0"0"15,0 0-15,43 74 16,-4 16 0,-25-42-16,-6-2 15,-7-4-15,-7-6 16,-9-8-16,-7-11 15,-7-13-15,-2-10 16,-2-14-16,1-11 16,4-12-16,8-10 15,21-26 1,-2 42-16,1 37 16</inkml:trace>
  <inkml:trace contextRef="#ctx0" brushRef="#br3" timeOffset="188756.3895">20488 5903 0,'0'0'16,"0"0"-1,0 0-15,0 0 0,40-46 16,-39 47-16,0 4 15,6 0-15,-14 45 16,-13 3 0,-13 5-16,-3-10 15,-4-13-15,4-14 16,6-9-16,25-9 16,-8 0-16,5-3 15,-3 0-15,9 0 16,2-3-16,0 0 0,-6-4 15,7 6 1,3-1-16,0-2 16,2 6-16,5 3 0,-1 5 15,-2 7-15,-16 24 16,-10-8-16,-13-4 16,-9-7-16,-7-6 15,-6-10-15,-4-6 16,-6-8-1,-14-12 1,-21-21 0,-4-11-1,18-10-15,39 29 0,45 33 16</inkml:trace>
  <inkml:trace contextRef="#ctx0" brushRef="#br3" timeOffset="188912.9196">20453 6011 0,'0'0'0,"0"0"16,0 0-16,0 0 16,-96-16-16,71 10 15,25 6-15</inkml:trace>
  <inkml:trace contextRef="#ctx0" brushRef="#br3" timeOffset="189096.5661">19576 5839 0,'0'0'15,"0"0"-15,89-20 0,-13 19 16,-38 0-16,-38 1 16</inkml:trace>
  <inkml:trace contextRef="#ctx0" brushRef="#br4" timeOffset="213115.3662">9169 2793 0,'0'0'0,"0"0"16,58-32-16,23 13 31,-32 16-15,5-2-16,3 0 0,5 0 15,66-7-15,-61 6 16,4 4-16,1 0 16,2-1-16,-3 2 15,0-3-15,1 1 16,-1-2-16,-1 1 16,4 1-16,1-2 15,4 1-15,-2 2 16,4 0-16,-1-1 0,1 0 15,-1 1-15,-3-1 16,-1 0-16,-5 0 16,-3 0-16,-5-2 15,-2 1-15,-3 1 16,-2 2-16,-4-2 16,-3 0-16,-1 0 15,0 1-15,-2 1 16,0 1-16,-2 0 15,0 1-15,-4 0 16,4 2-16,-1-2 16,2 1-16,-2-4 15,-21 2-15,-22 0 0</inkml:trace>
  <inkml:trace contextRef="#ctx0" brushRef="#br4" timeOffset="213431.5397">12492 2504 0,'0'0'15,"0"0"1,0 0 0,110-11-16,-59 12 15,5 1-15,3 2 16,-2 0-16,-2 1 16,-4 0-16,-8 1 0,-10-1 15,-14 1-15,-28-8 16,9 2-16,0 0 15</inkml:trace>
  <inkml:trace contextRef="#ctx0" brushRef="#br4" timeOffset="213633.6475">12530 2736 0,'0'0'0,"92"9"16,-53-4-16,18 0 15,5-3-15,3-4 16,-33 1-16,-32 1 0</inkml:trace>
  <inkml:trace contextRef="#ctx0" brushRef="#br4" timeOffset="214077.1192">13548 2691 0,'0'0'16,"0"0"-16,100-15 16,-64 13-16,17-1 15,5 1-15,5-1 16,7 0-16,7 3 15,4 1-15,5 4 16,3-1-16,5 2 16,4-3-16,2 2 15,0-1-15,1 4 16,0-3-16,-2-1 16,0-2-16,-3 1 0,-1-3 15,-3-2-15,-1 0 16,-2 2-16,-2 1 15,-4-1-15,-1 2 16,0-1-16,-5 1 16,-4 1-16,-7 1 15,-4 1-15,-4-2 16,-6 0-16,-5-2 16,-8-1-16,-6 0 15,-5-1-15,-20 1 16,11 0-16,2 0 15,26 2-15,-26-1 0,-21-1 16</inkml:trace>
  <inkml:trace contextRef="#ctx0" brushRef="#br4" timeOffset="216069.1127">23900 1420 0,'0'0'0,"0"0"0,0 0 16,0 0-1,13 61-15,-7-23 16,-1 12-16,0 1 16,-3 7-16,-2 1 15,-3 5-15,-2 1 16,-5 0-16,-5-7 15,7-28-15,8-30 0</inkml:trace>
  <inkml:trace contextRef="#ctx0" brushRef="#br4" timeOffset="216341.6226">23299 2224 0,'129'-2'15,"-58"10"-15,-9-3 16,23 1-16,6-3 16,0-1-16,1 0 0,-4 1 15,-9 5 1,-10 3-16,-14 3 0,-12-1 15,-16-2-15,-25-9 16,1 0-16,-3-2 16</inkml:trace>
  <inkml:trace contextRef="#ctx0" brushRef="#br4" timeOffset="216764.4967">23439 2829 0,'0'0'0,"0"0"0,0 0 16,0 0-16,82-15 0,-40-4 15,6-2-15,0-6 16,-1-3-16,-5-3 15,-3 1-15,-6 1 16,-10 2-16,-7 6 16,-13 20-16,2-10 15,-2 2-15,-2 3 16,0 6-16,-2 2 16,1 2-16,-2 3 15,1 1-15,1 6 16,0 7-16,5 32 15,2-5-15,6-2 16,0 4-16,4-2 16,-1 0-16,0 0 15,-5-6-15,-6-6 16,-3-16-16,-2-18 0</inkml:trace>
  <inkml:trace contextRef="#ctx0" brushRef="#br4" timeOffset="217029.0338">23233 2766 0,'0'0'0,"0"0"15,0 0-15,0 0 16,-64 68-16,25-28 16,-10 4-16,-3 3 15,-4 2-15,-1-1 16,2-8-16,12-13 0,19-12 16,24-15-1</inkml:trace>
  <inkml:trace contextRef="#ctx0" brushRef="#br4" timeOffset="217224.431">22927 2616 0,'0'0'0,"0"0"15,0 0-15,0 0 16,0 0-16,0 0 0,0 0 16</inkml:trace>
  <inkml:trace contextRef="#ctx0" brushRef="#br4" timeOffset="217504.7236">24723 2225 0,'0'0'0,"0"0"16,0 0-16,0 0 16,95-17-16,-49 26 0,2-1 15,0-1-15,-24-2 16,-24-5-16</inkml:trace>
  <inkml:trace contextRef="#ctx0" brushRef="#br4" timeOffset="217708.5582">24685 2408 0,'0'0'15,"0"0"-15,0 0 16,0 0-16,67 30 16,-15-25-16,9-4 15,3-5-15,2-6 16,-5-2-16,-8-5 15,-8-5-15,-9-5 16,-18 13-16,-18 14 0</inkml:trace>
  <inkml:trace contextRef="#ctx0" brushRef="#br4" timeOffset="217948.5488">25296 1888 0,'0'0'0,"0"0"16,0 0-16,30 66 15,-18-19-15,-3 9 16,-4 6-16,-7 0 16,-8-2-16,-7-6 15,4-9-15,5-11 16,11-12-16,-1-28 15,7 19-15,-4-8 0,-5-5 16</inkml:trace>
  <inkml:trace contextRef="#ctx0" brushRef="#br4" timeOffset="218117.0448">25574 2302 0,'0'0'0,"0"0"0,0 0 16,0 0-16,-16 89 15,5-40-15,-4 7 16,-6 0-16,-2-4 16,5-12-16,12-14 15,6-26-15,0 0 0</inkml:trace>
  <inkml:trace contextRef="#ctx0" brushRef="#br4" timeOffset="218377.7089">26163 2011 0,'0'0'15,"0"0"-15,-87 15 16,55 10-16,-10 14 15,7 6-15,10 5 16,13 0-16,10-1 16,10-8-16,14-10 15,13-7-15,-17-12 0,-18-12 16</inkml:trace>
  <inkml:trace contextRef="#ctx0" brushRef="#br4" timeOffset="218684.6456">26548 2192 0,'0'0'0,"0"0"16,39 54-16,-21-20 16,3 9-16,-3 6 15,-4 0-15,-7-3 16,-9-4-16,-7-6 15,-9-8-15,-8-14 16,-10-15-16,-5-15 16,-7-12-16,-4-14 15,1-7-15,3-5 16,12 0-16,12 5 16,17 8-16,16 12 15,22 15-15,21 13 16,14 14-16,-32-5 0,-34-8 15</inkml:trace>
  <inkml:trace contextRef="#ctx0" brushRef="#br4" timeOffset="221650.9659">10745 1606 0,'0'0'0,"0"0"16,0 0-1,0 0-15,0 0 16,0 0-16,0 0 16,0 0-16,0 0 15,0 0-15,0 0 16,0 0-16,0 0 16,-3 75-16,1-54 15,-1 32 1,0-24-16,-1 1 15,2 3-15,-4 22 0,4-38 16,-1 12 0,0 24-16,1-38 15,0 9-15,0 3 16,1-2-16,1-2 0,0 0 16,0-4-16,0-2 15,2 0-15,-2-10 16,0-7-16,0 0 15,0 0-15,0 0 16,0 0-16,0 0 16,0 0-16,0 0 15,0 0-15,0 0 16,0 4-16,0-2 16,1 6-16,-1-8 15</inkml:trace>
  <inkml:trace contextRef="#ctx0" brushRef="#br4" timeOffset="222227.3163">11186 1989 0,'0'0'16,"0"0"-16,0 0 16,0 0-1,-86-20-15,57 35 16,0 1-16,1 2 15,0 0-15,5 2 16,1 4 0,4 5-16,1 2 15,8 4 1,7-17-16,5 1 16,3-1-16,6 1 15,3-2-15,24 3 0,-27-14 16,34 1-16,-10-7 15,3-4-15,-7-6 16,-2-5-16,-8-2 16,-10 9-16,-12 8 15</inkml:trace>
  <inkml:trace contextRef="#ctx0" brushRef="#br4" timeOffset="222852.8607">11333 2138 0,'0'0'15,"0"0"-15,0 0 16,0 0-16,0 0 16,0 0-16,0 0 15,42 42-15,-31-24 16,-4 1-16,-1 2 16,-3 2-16,-1 1 0,-3-3 15,-2-1-15,1-6 16,1-10-16,-1 6 15,2-13-15,2-3 16,1 4-16,3-9 16,3-5-16,2-5 15,2-1-15,2 1 16,0 1-16,0 4 16,-3 4-16,-4 12 15,6-7-15,-8 11 16,12-2-16,-4 7 15,0 3-15,-3 5 16,-2 1-16,1 0 16,-4 0-16,-3-8 15,-3-10-15,2 7 16,-1-4-16,3 8 16,-4-14-16,-1 0 15,3-1-15,1-9 16,0-5-16,2-5 15,12-25-15,-13 35 0,7-11 16,1 4-16,0 5 16,-1 2-16,-7 10 15,7-5-15,-8 8 16,0 1-16,8-2 16,-9 7-16,7 1 15,-2 4-15,-1 4 16,-2 6-16,0 0 15,0 2-15,0 4 16,-1 2-16,0 1 16,-2-15-16,-1-15 15</inkml:trace>
  <inkml:trace contextRef="#ctx0" brushRef="#br4" timeOffset="223287.4332">9990 1980 0,'0'0'0,"0"0"0,0 0 15,0 0-15,0 0 16,0 0-16,12 93 15,-6-48-15,-6-1 16,-3 3-16,-4-4 16,-2-5-16,2-11 15,6-24-15,0 5 16,0-9-16,3-5 16,13-30-16,3-4 15,-9 20-15,-9 20 16</inkml:trace>
  <inkml:trace contextRef="#ctx0" brushRef="#br4" timeOffset="223462.578">10121 1690 0,'0'0'0,"0"0"0,0 0 15,0 0-15,0 0 16,-106 11-16,78 16 15,-7 2-15,5-4 16,14-12-16,16-13 16</inkml:trace>
  <inkml:trace contextRef="#ctx0" brushRef="#br4" timeOffset="223764.7512">9744 1915 0,'0'0'16,"0"0"-16,0 0 15,-59 62-15,19-30 16,-14-3-16,-9-1 0,-6-7 16,-5-4-16,-5-1 15,1-4-15,-1-4 16,3-2-16,2-1 15,8-3-15,9-2 16,10-2-16,10-1 16,8-3-16,22 1 15,1 0-15,5 1 16,-4-6-16,5 10 16,0 0-16</inkml:trace>
  <inkml:trace contextRef="#ctx0" brushRef="#br4" timeOffset="223958.7264">9057 2430 0,'0'0'15,"0"0"-15,0 0 0,0 0 16,0 0-16,0 0 15,0 0-15,0 0 16,0 0-16</inkml:trace>
  <inkml:trace contextRef="#ctx0" brushRef="#br4" timeOffset="224533.6064">13517 1668 0,'0'0'15,"0"0"-15,0 0 16,28 76-16,-20-28 16,-1 5-16,5 57 15,-11-56 1,0-2-16,-3-2 0,0-4 16,-1-10-1,0-16-15,3-20 0</inkml:trace>
  <inkml:trace contextRef="#ctx0" brushRef="#br4" timeOffset="224764.7127">13867 2087 0,'0'0'0,"0"0"16,0 0-16,0 0 15,0 134 1,-7-85-16,-4 0 16,-7 1-16,-3-7 0,-2-4 15,5-14-15,7-15 16,11-10-16,0 0 16</inkml:trace>
  <inkml:trace contextRef="#ctx0" brushRef="#br4" timeOffset="225179.1255">14377 1834 0,'0'0'15,"0"0"-15,0 0 16,-26 60-16,-9-33 16,0-12-16,-4-10 15,-1-6-15,3-7 16,7-5-16,5-4 0,19 13 16,-9-6-16,3-1 15,1 0-15,6 5 16,5 6-16,-6-2 15,5 0-15,2 2 16,-5 2-16,7 6 16,13 34-16,-4-2 15,-1 6-15,-3 0 16,-1 3-16,-3-3 16,0-2-16,-3-3 15,-1-2-15,1-32 16,-1-1-16,0-6 15</inkml:trace>
  <inkml:trace contextRef="#ctx0" brushRef="#br4" timeOffset="225736.9125">14652 1863 0,'0'0'15,"0"0"1,0 0-16,31 63 16,-15-28-16,-2 4 15,0 1-15,-1 2 16,-2-4-16,-2-5 15,-1-4-15,-8-22 16,2 7-16,-2 0 0,-1-3 16,-3-8-16,-3 4 15,2-8-15,-6 1 16,3-5-16,-6 0 16,14 5-16,-5-3 15,-10-6-15,13 8 16,1 2-16,0 3 15,-1 1-15,-12 1 16,1 3-16,0 5 16,-1 0-16,-2-2 15,-3-5-15,-1-2 16,-3-8-16,-23-13 16,13-5-16,2-2 15,6-3-15,7 2 16,16 18-16,-5-11 15,6-3-15,16-22 16,9 13-16,11 3 16,8 10-16,4 6 15,-23 6-15,-24 4 0</inkml:trace>
  <inkml:trace contextRef="#ctx0" brushRef="#br4" timeOffset="226160.9139">15360 2128 0,'0'0'0,"0"0"0,0 0 16,0 0-16,0 0 16,0 0-1,-19-59-15,3 51 0,-28 0 16,10 8-16,0 4 16,25-3-16,-10 5 15,-14 17-15,14 1 16,12-15-16,-6 35 15,10-10-15,7 2 16,7 0-16,3-3 16,4-8-16,3-2 15,-15-18-15,33 15 16,-7-13-16,-1-9 16,1-4-16,-4-7 15,-14 7-15,-14 6 0</inkml:trace>
  <inkml:trace contextRef="#ctx0" brushRef="#br4" timeOffset="226769.6365">15483 2102 0,'0'0'16,"0"0"-16,0 0 16,0 0-16,0 0 15,0 0-15,0 0 16,42 48-16,-32-27 15,0 4-15,-2 0 16,-1 0-16,-1-1 16,-1-3-16,-2-3 15,-1-2-15,-2-16 16,0 3-16,2 7 16,-2-11-16,0-3 15,1 1-15,1-6 16,1-4-16,2-4 15,2-1-15,4 0 16,0 4-16,0 1 16,4 4-16,-7 9 0,10-4 15,-11 8-15,12 1 16,-2 3-16,-4 5 16,-3 2-16,-3 2 15,-2 0-15,-3-1 16,-1-3-16,-1-13 15,-2 4-15,0 6 16,0-13-16,-1-3 16,-2 3-16,1-6 15,2-4-15,1-4 16,5 1-16,2 1 16,4-1-16,4 3 15,2 0-15,4 3 16,-1 3-16,-10 7 15,13-1-15,-16 4 16,16 3-16,-5 5 16,-4 2-16,-6 3 0,-2 2 15,-2 1-15,0 2 16,1-2-16,-2-8 16,-2-11-16</inkml:trace>
  <inkml:trace contextRef="#ctx0" brushRef="#br4" timeOffset="227586.6281">17226 1883 0,'0'0'0,"0"0"0,0 0 16,0 0-16,0 0 15,29 51-15,-27-1 16,-5-9-16,-1 1 15,-1-2-15,0-5 16,0-3-16,-1 1 16,4-25-16,-3 12 15,-2 1-15,-1 0 16,-2-1-16,-2-3 16,-1-4-16,4-12 15,-12 7-15,-26-14 16,11-2-16,0-4 0,4-4 15,6-4-15,5-4 16,5 0-16,12 19 16,-5-8-16,7 8 15,-2-6-15,0 1 16,6 7-16,0-5 16,3 9-16,0 1 15,7 2-15,-1 4 16,-2 8-16,-2 2 15,-6 3-15,-7-2 16,-2-1-16,-6-2 16,-4-4-16,-2-3 15,-4-2-15,0-2 16,-3-2-16,2-3 16,2 0-16,2-3 15,14 1-15,-13-1 0,15 4 16,-13-1-1,13 5-15,-14 3 0,0 4 16,-23 13-16,2-8 16,-8-8-16,-5-4 15,-1-5-15,-1-8 16,1-7-16,-1-5 16,4-7-16,7 2 15,5 0-15,12-7 16,6-3-16,11-2 15,13-3-15,13-3 16,-8 21-16,-8 22 16</inkml:trace>
  <inkml:trace contextRef="#ctx0" brushRef="#br4" timeOffset="227770.9633">17157 1842 0,'0'0'0,"0"0"0,0 0 16,0 0-16,0 0 15,0 0-15,0 0 16,0 0-16,-83 24 16,83-24-16</inkml:trace>
  <inkml:trace contextRef="#ctx0" brushRef="#br4" timeOffset="227950.4187">16539 1761 0,'0'0'16,"0"0"-16,0 0 15,0 0-15,0 0 16,0 0-16,36 10 15,-29-6-15,-7-4 0</inkml:trace>
  <inkml:trace contextRef="#ctx0" brushRef="#br4" timeOffset="228116.3724">16174 1668 0,'68'25'0,"32"12"15,-76-26-15,-24-11 0</inkml:trace>
  <inkml:trace contextRef="#ctx0" brushRef="#br4" timeOffset="232113.6373">14544 2934 0,'0'0'16,"0"0"-16,0 0 15,16-60 1,-3 56 0,-1 9-16,1 6 15,14 27-15,-3-6 16,0 4-16,2 3 16,3 3-16,-1-3 15,7 3-15,-2 1 16,5 1-16,-4-4 15,0 0-15,-3-2 0,-6-2 16,-5-8-16,-7-3 16,-11-21-16,-2 9 15,-6-4-15,-29 1 16,2-8-16,-4-2 16,1-2-16,1-2 15,3 1-15,26 2 16,-13-1-16,13 1 15,6 1-15,-10 0 16,5 0-16,-9-1 16,12 2-16,-1 2 15,-9 0-15,8-2 16,-4-2-16,-33-13 16,-1-7-16,0-4 15,-1-4-15,4-4 16,7-1-16,6-3 0,14 3 15,12-5 1,20-1-16,23-2 0,24 4 16,19 3-16,-43 18 15,-43 17-15</inkml:trace>
  <inkml:trace contextRef="#ctx0" brushRef="#br4" timeOffset="234318.634">10200 3071 0,'0'0'0,"0"0"0,0 0 15,0 0-15,-1-68 16,4 56-16,0 8 16,4-11-16,-2 12 15,7-9-15,-4 11 16,13-4-16,26 8 16,-9 6-16,0 5 15,-3 4-15,-5 1 0,-6 0 16,-1-3-16,-16-12 15,6 10-15,1-1 16,-3 3-16,2 0 16,-5 2-16,-2 0 15,-5-2-15,-3-1 16,-3 0-16,-5 1 16,-3-2-16,-3-1 15,-23 7-15,8-5 16,0 1-16,3-2 15,-1-1-15,23-10 16,-8 4-16,-3 3 16,2 0-16,1 4 15,2 1-15,3 0 16,2 3-16,3 2 0,2 2 16,1 1-16,0 24 15,0-32-15,0 11 16,-1-3-16,1-11 15,1-12-15</inkml:trace>
  <inkml:trace contextRef="#ctx0" brushRef="#br4" timeOffset="234579.3786">10423 3793 0,'0'0'0,"0"0"16,0 0 0,0 0-16,0 0 15,0 0-15,0 0 0,-43-40 16,31 29 0,10 8-16,-5-6 0,9 6 15,4 3-15,-1-6 16,4 9-16,3 6 15,-5-4-15,-7-5 16</inkml:trace>
  <inkml:trace contextRef="#ctx0" brushRef="#br4" timeOffset="236090.0082">11464 3066 0,'0'0'15,"0"0"-15,0 0 16,0 0-1,0 0-15,0 0 16,-106-2-16,58 21 16,1 4-16,6 1 15,7-2-15,12-1 16,17-15-16,-2 8 16,5 1-16,39 21 15,-4-20 1,6-6-16,1-2 15,-1-3-15,-4 0 16,-16-4-16,-19-1 0,9 0 16,-6-1-16,5-1 15,-10-1-15,-24-13 16,-5 3-16,-9-1 16,-2 0-16,-2 1 15,2 2-15,5 2 16,6 2-16,25 5 15,-9-2-15,3 2 16,8 4-16,-5 1 16,7 3-16,-3 4 15,2 5-15,5 6 16,12 25-16,0-7 16,1 4-16,1 0 15,1 0-15,-6-1 16,-2 3-16,-1-2 15,0-1-15,1-6 0,3-8 16,-6-14-16,-6-14 16</inkml:trace>
  <inkml:trace contextRef="#ctx0" brushRef="#br4" timeOffset="236871.2808">11831 3485 0,'0'0'15,"24"-51"-15,-20 37 16,2-3-16,-2 2 16,-4 1-16,-6 12 15,-5-7-15,-33 11 16,4 7-16,-3 9 15,1 5-15,7 3 16,7 2-16,7 1 0,7-2 16,13-21-16,-1 13 15,6-1-15,6 0 16,3 0-16,26 9 16,-4-12-16,4-5 15,-1-6-15,-2-7 16,-5-5-16,-2-5 15,-2-5-15,0-4 16,-6 0-16,-16 19 16,7-10-16,-1 2 15,0 0-15,-6 6 16,-5 5-16,3-5 16,1 5-16,5-7 15,-6 8-15,0 2 16,2 1-16,9 2 15,1 3-15,-1 3 16,0-1-16,-1 0 16,0-1-16,-7-6 0,6 4 15,-10-6-15,1-4 16,-1-1-16,10 0 16,-3-6-16,-2-3 15,-1-4-15,0-2 16,1-1-16,-2 2 15,0 3-15,-4 8 16,5-5-16,-3 11 16,2 1-16,-2 1 15,9-2-15,1 5 16,0 6-16,-1 3 16,3 2-16,-1 1 15,3-3-15,1 0 16,1-5-16,1-3 15,0-6-15,0-6 16,2-2-16,16-18 16,-5 6-16,0-4 15,2-2-15,-17 13 0,-18 13 16</inkml:trace>
  <inkml:trace contextRef="#ctx0" brushRef="#br4" timeOffset="249796.0329">15570 11718 0,'0'0'0,"0"0"15,0 0 1,0 0-16,0 0 16,0 0-1,0 0-15,-123 13 16,102-13-16,-27 3 16,23-3-1,-23-1-15,9-1 0,-4-1 16,5 0-1,2 1-15,0 1 0,-6 1 16,-2-1-16,-3-1 16,3 0-16,-5-1 15,4 3-15,-3 0 16,-4 2-16,1-1 16,-1 2-16,0-1 15,-4 1-15,-3-3 16,3 0-16,-5 0 15,3 2-15,-5-2 16,3-2-16,-5-1 16,0 1-16,-3-2 15,-1-1-15,-4-1 16,1 0-16,-4-1 16,1 2-16,-5 0 15,-1-1-15,-4 1 0,2 0 16,-3 3-1,4 1-15,-4-1 0,4 1 16,-2 1-16,2-1 16,-5-2-16,1 1 15,-4 0-15,-2 2 16,2 0-16,-6-1 16,7-2-16,-10 0 15,2-1-15,3 2 16,1 1-16,1-1 15,-2 0-15,-1 2 16,2 2-16,1-4 16,2 0-16,1-2 15,0 4-15,7-1 16,-3-1-16,6 2 16,0 2-16,-2 0 15,5 1-15,-2 3 16,10-1-16,0 2 0,7 0 15,3 1-15,7-2 16,6-1-16,6-1 16,7-2-16,4-2 15,20 0-15,-7 1 16,8-1-16,7 0 16,0 0-16,0 0 15,0 0-15,0 0 16,-6 0-16,2-1 15,-2-1-15,13-1 16,24-7-16,-3 1 16,10 1-16,9 3 15,4-2-15,2-1 16,4 1-16,0 2 16,7 0-16,1-3 15,5 2-15,1 1 16,2 1-16,3 2 0,1 2 15,4 0 1,1-3-16,6 1 0,5 0 16,7 0-16,4-2 15,2 1-15,5 2 16,5-2-16,-2-2 16,2 0-16,0 0 15,4 0-15,-4 0 16,0 1-16,3-2 15,7 1-15,-4 1 16,4 0-16,2-1 16,5-1-16,-4 1 15,0 0-15,-1 3 16,-2-1-16,-1 3 16,-3 1-16,1 5 15,-3-3-15,2 1 16,-5 0-16,1 2 15,14 2 1,12 5-16,-1-2 16,7 3-1,1-2-15,-5 0 16,-26-3 0,-19-5-16,-11-2 15,-25-2-15,-15 4 16,-14 3 15,-29-6-31,8 5 16,-4-1-1,-11-5-15,3 3 16,5 6 0,-5-6-16,3 8 15,-6-11-15,0 0 16</inkml:trace>
  <inkml:trace contextRef="#ctx0" brushRef="#br4" timeOffset="250361.6863">10994 9483 0,'0'0'0,"0"0"16,0 0-16,-100-20 16,40 22-16,-18 1 15,-2 4-15,-7 3 16,-2-1-16,0-2 0,3-3 16,5 3-1,6-3-15,5 1 0,7 2 16,-76 27-1,88-1 1,27-15 0,13-9-16,11-9 15</inkml:trace>
  <inkml:trace contextRef="#ctx0" brushRef="#br4" timeOffset="251830.2003">11735 9432 0,'0'0'16,"0"0"-16,0 0 15,0 0-15,0 0 16,0 0-16,0 0 16,0 0-16,34-44 15,4 53-15,-5 10 16,0 10-16,19 49 16,-33-31-16,-6 5 15,-1-1-15,-4 1 16,-3-2-16,-4 0 15,-3-5-15,-5-3 16,-7-4-16,-4-1 16,-2 3-16,2 0 15,-5-2-15,0 2 16,2-2-16,9 1 16,8-2-16,5-2 15,7-2-15,-6-25 16,20 33-16,0-14 15,-1 0-15,-17-18 16,18 27-16,-19-26 16,1 12-16,-8 31 15,0-8-15,-9 2 16,-5 3-16,-3 1 0,2 3 16,4 1-16,6 5 15,4 2-15,-3 2 16,0 0-16,1-2 15,9-1-15,3-3 16,5-2-16,1-4 16,0-6-16,-1-4 15,-2-6-15,-1-3 16,-5-28-16,3 11 16,1-2-16,-3-8 15,-3-6-15,3 5 16,-1-5-16,-1-5 15,4-26-15,-2 21 0,-3 10 16</inkml:trace>
  <inkml:trace contextRef="#ctx0" brushRef="#br4" timeOffset="252357.595">12479 10357 0,'0'0'0,"0"0"15,0 0-15,0 0 16,0 0-16,-112 11 15,103-6-15,-10 34 16,15-5-16,12 3 16,7 3-16,7-1 15,3-3-15,1-6 16,-4-5-16,-17-20 16,6 6-16,-3-3 15,-8-5-15,1 1 0,-25-14 16,-6-8-1,-12-9-15,-4-6 0,2-2 16,8 2-16,6 4 16,8 5-16,18 21 15,-5-6-15,2 1 16,5 8-16,4 4 16,-3 3-16,12 34 15,0 0-15,4 14 16,0 5-16,1 6 15,0 0-15,-2-2 16,-2-9-16,-1-8 16,-1-12-16,-5-17 0,-5-18 15</inkml:trace>
  <inkml:trace contextRef="#ctx0" brushRef="#br4" timeOffset="252910.4572">12778 10649 0,'0'0'0,"0"0"0,0 0 16,0 0-16,0 0 16,0 0-16,0 0 15,0 0-15,0 0 16,0 0-16,-126 23 15,109 2-15,12-20 16,1 12-16,7 3 16,2 1-16,5 1 15,27 16-15,4-16 16,1-10-16,-5-7 16,-7-7-16,-22 1 15,8-2-15,-2-3 0,-6 3 16,1-1-16,0 1 15,-9 3-15,5 0 16,11-4-16,-9 6 16,12 0-16,0 4 15,-3 2-15,-2 5 16,1 1-16,1-2 16,-3-1-16,-4-9 15,9 5-15,4-6 16,0-3-1,-2-4-15,0-4 0,-2-1 16,-1 0-16,-4 1 16,0 2-16,-6 5 15,9 0-15,18 12 16,-1 14-16,0 13 16,-6 5-16,-13-20 0,-14-21 15</inkml:trace>
  <inkml:trace contextRef="#ctx0" brushRef="#br4" timeOffset="254499.7438">16809 11171 0,'9'9'15,"-5"4"1,-17-35-1,13 22-15,0 0 16,0 0 0,-80-19-16,49-11 15,2-1-15,5 3 0,5 6 16,14 19 0,-5-7-1,3 7-15,5 8 16,2 30-16,2 3 15,-1 10-15,5 8 16,5 4-16,-1 2 16,-1 11-1,-3-37-15,-6-36 16</inkml:trace>
  <inkml:trace contextRef="#ctx0" brushRef="#br4" timeOffset="255097.4293">17055 11487 0,'0'0'15,"0"0"-15,0 0 0,0 0 16,-35-50-1,1 43-15,3 9 16,6 7-16,9 11 16,12 9-16,11 8 15,13 4 1,5 0-16,9 3 16,5-1-16,5-6 15,-7-13-15,-6-10 31,-5-19-15,-6-12-16,-5-10 16,-8 4-16,-5 4 15,0 15-15,-2-3 16,0 6 0,6 15-1,18 16-15,11 11 0,8 3 16,-8 0-16,0-2 15,-3-8-15,-1-8 16,3-8 0,0-7-16,-2-8 15,-10-5-15,-30 3 16,16-2-16,-8 1 16,3-1-16,12-1 15,-13 6-15,7 3 16,-3 27-16,-11 1 15,-9 0 1,7-15-16,7-20 16</inkml:trace>
  <inkml:trace contextRef="#ctx0" brushRef="#br4" timeOffset="255690.5189">16304 10804 0,'22'58'0,"-23"-17"16,-3-11 0,-5 27-1,-4 23-15,0 13 16,2-5-16,1-12 15,4-6-15,5-5 16,6-5 0,4 8-16,3-6 15,0-1-15,-3-15 16,0-10-16,-6-26 16,3 7-16,0-3 15,2-2-15,1-1 16,-9-11-16,4 2 15,5 6-15,-8-8 16,1-1-16,-2-2 16,1 1-16,7 4 15,-7-5-15,0 1 16,-1 0-16,6-2 16,-5 3-16,0 0 0,-1 4 15,4 1-15,-3 3 16,-1-2-16,0-5 15</inkml:trace>
  <inkml:trace contextRef="#ctx0" brushRef="#br4" timeOffset="257018.1934">9987 10470 0,'0'0'0,"0"0"15,0 0-15,0 0 16,0 0-16,0 0 16,36-64-16,-27 44 15,1-31-15,-6 9 16,3-60 0,-2 46-16,-1 1 0,-1-2 15,-1-1 1,1-1-16,1-2 0,0 1 15,-2 0-15,-2 4 16,-1 3-16,-1 6 16,2 3-16,1 5 15,1 5-15,-1 26 16,0-11-16,1 1 16,-1 2-16,1 2 15,-2 10-15,0-7 16,0 11-16,0 2 15,0 2-15,0-1 16,-2 8-16,0 8 16,-7 34-16,0-11 15,-3 4-15,-2-2 16,-4-3-16,-1-6 16,-3-5-16,4-4 15,15-20-15,0-2 16,3-4-16,-7 10 15,2-2-15,3-7 0,0-1 16,13-21-16,9-6 16,7-9-16,-3-4 15,-2 0-15,-3 2 16,-6 2-16,-2 4 16,-9 24-16,3-10 15,-2 1-15,-2 9 16,-1 8-16,0 0 15,0 0-15,2-11 16,1 5-16,0 10 16,15 25-16,3 7 15,5 12-15,1 2 16,-4-7-16,-11-20 0,-12-23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2:15:03.05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C00000"/>
    </inkml:brush>
    <inkml:brush xml:id="br2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23003 5368 0,'-1'1'0,"1"-2"0</inkml:trace>
  <inkml:trace contextRef="#ctx0" brushRef="#br0" timeOffset="778.3951">23046 5162 0,'0'0'0,"0"0"0,0 0 16,0 0-16,0 0 15,0 0-15,0 0 16,0 0-16,0 0 16,0 0-16,0 0 15,0 0-15,0 0 16,0 0-1,0 0 1,0 0-16,73 34 16,-50-4-16,0 0 15,-3 2-15,-5-1 16,3 2 0,-4 3-16,-1 1 15,-6-6-15,-1-4 0,-3-21 16,1 8-16,2-2 15,-1 0-15,-1-3 16,-1-6-16,2 4 16,-4-8-16,-1-4 15,7-1-15,13-27 16,0 0-16,0-2 16,1-2-16,-1 0 15,-7 4-15,1 0 16,-5 2-16,-6 24 15,2-13-15,1-1 16,1-1-16,-1 1 16,0-1-16,-2 1 15,-3 4-15,0 8 0,-1 9 16</inkml:trace>
  <inkml:trace contextRef="#ctx0" brushRef="#br0" timeOffset="1417.4366">23856 5115 0,'0'0'16,"0"0"-16,0 0 16,0 0-16,0 0 15,0 0-15,0 0 0,0 0 16,0 0-16,-57 40 16,29-6-1,-1 2-15,6 3 16,10-1-1,10-5-15,2-24 16,17 27 0,15-20-16,17-9 15,6-11-15,3-8 16,-4-9-16,-1-2 16,-8-4-16,-3-1 15,-6 1-15,-11 0 16,-6 6-16,-14 16 15,4-6-15,-2 2 16,-6 9-16,2-4 16,1-2-16,-1 5 15,-3 1-15,-1 2 16,-2 4-16,0 1 16,-3 8-16,-12 33 0,2-7 15,3 1 1,-1-1-16,3-2 0,-4 1 15,2 2-15,-1-2 16,0 2-16,1 1 16,1 5-16,3-1 15,6-4-15,13-9 16,9-9-16,-8-14 16,-10-11-16</inkml:trace>
  <inkml:trace contextRef="#ctx0" brushRef="#br0" timeOffset="2545.4429">24852 5523 0,'0'0'15,"0"0"-15,0 0 16,0 0-16,-20-67 16,6 55-16,-5 4 15,-27 6 1,5 6 0,-6 12-16,5 2 15,3 8 1,12 1-16,4 10 15,7 5 1,11 4-16,11-2 16,8-9-16,5-4 15,13-7 1,10-6-16,7-9 0,0-11 16,-3-8-1,-3-7-15,-10-7 0,-2-4 16,-8-1-16,-4 3 15,-3 0-15,-12 19 16,5-7-16,-2 0 16,2 0-16,-3 3 15,-4 8-15,4-6 16,-3 9-16,-3 0 16,2 2-16,0 1 15,0 1-15,10 2 16,-1 6-16,-1 6 15,9 27-15,-9-6 16,0 1-16,-5-4 16,-3-28-16,-2 13 15,2-3 1,-2-10-16,0-8 16,0 15-16,0-3 15,-1-11-15,3-4 0,0 1 16,0-8-16,1-10 15,8-28-15,-7 36 16,4-14-16,1 4 16,2 0-1,-1 4-15,1 1 16,0 4-16,-7 9 16,7-6-16,-6 13 31,20 15-31,-4 10 15,-3 9-15,-8-4 16,-4-1-16,-4-23 16,0 9-16,-1 0 15,1-1-15,-1-9 16,-1-8-16,0 0 16,0 0-16,1 6 0,0-3 15,3 5 1,2-10-16,10-33 15,2 0-15,-1-3 16,2 5-16,-2 4 16,3 3-1,-16 21-15,5-8 16,2 1-16,-2 2 16,-5 7-16,6-4 15,-9 10 1,8 0-16,-1 8 15,7 32-15,-7-3 16,0 2-16,-2 4 16,-2 4-16,0 0 15,0-1-15,3 0 16,5-4-16,-6-24 0,-6-21 16</inkml:trace>
  <inkml:trace contextRef="#ctx0" brushRef="#br0" timeOffset="6212.2046">3516 10015 0,'0'0'16,"0"0"-16,0 0 15,0 0-15,0 0 16,0 0-16,0 0 0,0 0 15</inkml:trace>
  <inkml:trace contextRef="#ctx0" brushRef="#br1" timeOffset="13987.8126">27183 4475 0,'0'0'0,"0"0"16,0 0-16,-1 87 0,1-44 15,0 4-15,1 2 31,2 20-31,0 6 16,0 7-16,-1-15 16,-2-10-16,0-6 15,-1-6-15,1-6 16,2-3-16,-2-28 16,0 13-16,2 1 15,-1-3-15,0-1 16,-1-7-16,0-6 0,-1-5 15,0-5 1,-1 1-16,1 3 0,1 1 16</inkml:trace>
  <inkml:trace contextRef="#ctx0" brushRef="#br1" timeOffset="14463.0531">27151 4624 0,'0'0'0,"0"0"16,0 0-16,0 0 16,5-69-16,-3 48 15,1-4 1,4-26-16,-5 38 15,4-13-15,2 1 0,1 3 16,0 4-16,4 1 16,0 4-16,5 7 15,-1 3-15,2 7 16,26 25 0,2 10-1,1 12-15,-4 2 16,-13-6-16,-9-3 15,-7-6-15,-8 0 16,-7-8-16,-3 0 16,1-23-16,-5 10 15,-19 18-15,-1-11 16,-7-2-16,-7-7 16,-2-3-16,-1-5 15,4-3-15,7-3 16,29-2-16,0 1 0,4 0 15</inkml:trace>
  <inkml:trace contextRef="#ctx0" brushRef="#br1" timeOffset="15077.3118">27578 5558 0,'0'0'0,"0"0"16,0 0-16,0 0 0,0 0 15,0 0 1,0 0-16,-5-77 0,12 36 15,3-3-15,2-1 16,2 0-16,0 2 16,1 1-16,0 1 15,0 4-15,-1 4 16,-10 27-16,7-13 16,-1 0-16,2 1 15,2 1-15,1 1 16,3 4-16,-2 4 15,-5 9-15,10-1 16,0 5-16,-2 5 16,-3 4-16,-3 3 15,-2 3 1,1 29-16,-4 1 16,-4-2-16,-2-4 15,-2-6-15,0-2 0,1-29 16,0 38-1,-2-36-15,2 12 0,-1 2 32,0-1-32,-1-1 0,-1-3 15,0-3-15,-1-12 16,-4 2-16,2-10 16,-6-2-16,-15-27 15,1 3-15,12 13 16,13 18-16</inkml:trace>
  <inkml:trace contextRef="#ctx0" brushRef="#br1" timeOffset="15272.2522">27594 5250 0,'0'0'0,"0"0"16,0 0-16,0 0 15,0 0-15,0 0 16,0 0-16,0 0 15,110 21-15,-53-17 0,9-4 16,0-2-16,-4-3 16,-9-2-16,-7-1 15,-23 4-15,-23 4 16</inkml:trace>
  <inkml:trace contextRef="#ctx0" brushRef="#br1" timeOffset="15628.535">28370 4935 0,'0'0'16,"0"0"-16,0 0 16,109 3-1,-38 4 1,16 6-16,3-3 15,-20-1-15,-20-5 16,-21-2-16,-38-2 16,9 0-16,0 0 0</inkml:trace>
  <inkml:trace contextRef="#ctx0" brushRef="#br1" timeOffset="15823.9595">28482 5114 0,'0'0'0,"0"0"15,98 37-15,-56-21 16,20 5 0,28-3-1,9-11-15,-50-3 16,-49-4-16</inkml:trace>
  <inkml:trace contextRef="#ctx0" brushRef="#br1" timeOffset="16183.9954">29613 4567 0,'0'0'16,"0"0"-16,0 0 16,8 62-16,-10-7 15,-5 12-15,-4 0 16,-2-2-16,0-1 15,3-3-15,2-6 16,2-2-16,0-5 0,0-2 16,1-3-1,1-4-15,0-5 16,5-29-16,0 9 16,2-8-16,-3-6 15,0 0-15</inkml:trace>
  <inkml:trace contextRef="#ctx0" brushRef="#br1" timeOffset="16552.4525">29459 4525 0,'0'0'16,"14"-78"-1,0 45-15,2 11 16,13-6 0,11 12-1,8 13-15,0 9 0,-4 11 16,-6 4 0,-6 9-16,-9 5 0,-4 3 31,-4 13-31,-8 4 15,-9 4-15,-9-15 16,-9-8-16,-7-2 16,-5-8-1,-12 1-15,-5-6 16,2 0-16,12-6 16,17-7-16,18-8 15</inkml:trace>
  <inkml:trace contextRef="#ctx0" brushRef="#br1" timeOffset="16861.947">29877 5404 0,'0'0'31,"0"0"-31,-5 77 16,-2-34-16,-2 0 16,0-5-16,2-3 15,5-27 1,-3 11-16,0 1 16,0-1-16,0-1 15,1-1-15,-2-5 16,3-12-1,-15-13-15,8-11 16,-1-11-16,4 17 0,7 18 16</inkml:trace>
  <inkml:trace contextRef="#ctx0" brushRef="#br1" timeOffset="17363.3406">29758 5319 0,'0'0'16,"0"0"-16,0 0 15,0 0 1,31-49 0,13 28-16,-3 14 15,3 11-15,-1 9 16,-4 5-16,-6 7 16,-3 5-16,-7 4 15,-6 3 1,-6-1-1,-5-4-15,-6-28 16,-2 11-16,-5-1 16,-6-6-16,4-6 15,-36 0-15,9 0 16,24 0-16,-10-6 0,4 2 16,18 2 15,-8-2-31,-5 1 15,14 4-15,3 3 32,27 32-32,5 8 15,9 8-15,-14-6 16,-9-4-16,-12-10 16,-8-26-16,-4 9 15,-5 0-15,-26 8 16,-9-13-16,-13-7 15,-13-4-15,-6-9 16,37 4-16,37 4 0</inkml:trace>
  <inkml:trace contextRef="#ctx0" brushRef="#br1" timeOffset="20554.1861">19907 5706 0,'0'0'15,"0"0"-15,0 0 31,0 0-31,0 0 16,28 57-16,-19-22 16,-3 2-16,-2 3 15,0 4 1,-1 7-16,-1 3 16,-2-5-16,1-3 15,-3-1-15,0-2 16,0-2-16,1 0 15,0-3-15,1-2 0,1-2 16,-1-26-16,0 13 16,1 1-16,-1-1 15,0 0-15,0-2 16,0-2-16,0-13 16,0 5-16,1-8 15,-1-1-15,2-3 16,0-4-16,3 0 15,2-7-15,1-7 16,10-29-16,-5 14 16,-2-1-16,-8 25 15,2-10-15,1-1 16,1 1-16,-2 0 16,1 0-16,2 0 15,-4 6-15,0 2 16,-4 14-16,0 0 15,0 0-15,0 0 16,1-3-16,1-5 16,-2 11-16,0 1 0,1 3 15,-2 6 1,-1 5-16,-1 4 0,0 2 16,0 3-1,-1 1-15,0 26 0,2-37 16,-1 12-16,1-2 15,-1 0-15,1-3 16,-1 2-16,2-6 16,-1-3-16,1-8 15,1-9-15,0 0 16,0 4-16,0-3 16,0-3-16,0-3 15,-3 0-15,-2-7 16,-3-7-16,-15-24 15,2 10-15,-2 2 16,-1-2-16,-1 4 16,1 2-16,-1 1 15,1-1-15,0 0 16,6 2-16,3-5 0,8 17 16,7 13-1</inkml:trace>
  <inkml:trace contextRef="#ctx0" brushRef="#br1" timeOffset="21022.9909">19453 4553 0,'0'0'0,"0"0"16,0 0-16,0 0 15,0 0-15,0 0 16,3 80-16,-1-36 16,-3 4-16,0 2 15,-4 0-15,0-4 32,1 14-32,1 3 15,3 3-15,1-15 31,0-5-15,0-5-16,-1-9 16,0-20-16,-2-17 0,1 3 15,1 2-15,0 0 16</inkml:trace>
  <inkml:trace contextRef="#ctx0" brushRef="#br1" timeOffset="21375.0624">19368 4724 0,'9'-75'0,"-4"43"15,3 13-15,-6 14 16,6-15-16,3 2 16,5 0-16,1 3 15,4 0-15,1 7 16,3 4-16,-1 5 15,-1 6-15,17 21 16,-12 0-16,-5 7 16,-6-2-16,-8 2 0,-3 0 15,-4 3-15,-3-5 16,-3-1 0,-4 0-16,-8 0 15,-9 3 1,-5-4-16,-2-5 15,2-9-15,3-6 16,23-10-16,0-1 16,4 0-16</inkml:trace>
  <inkml:trace contextRef="#ctx0" brushRef="#br1" timeOffset="21714.4022">19807 5213 0,'0'0'0,"0"0"0,0 0 16,0 0-16,0 0 16,0 0-16,0 0 15,0 0-15,0 0 16,0 0-16,0 0 15,0 0-15,-73-34 16,59 22-16,3 0 16,10 8-16,-4-7 15,8 10-15,2 1 16,1-4-16,2 6 16,9 3-16,2 3 15,-3 6-15,0-1 16,-8-6-16,-8-7 15</inkml:trace>
  <inkml:trace contextRef="#ctx0" brushRef="#br1" timeOffset="22956.9668">26653 6944 0,'23'-80'0,"-15"44"16,0 9-16,-1-8 16,1 2-16,-6 25 15,2-11-15,1-1 16,-1 3-1,-1 1-15,0 1 0,-3 15 16,0 0-16,0-2 16,1-7-16,-1 14 15,-1 1-15,0 2 16,-1 9-16,-10 33 16,6-6-16,1 7 0,1 4 15,2-1-15,1-1 16,-1 9-1,-1 6-15,1 2 16,-1-10-16,1-7 16,2-4-16,1-11 15,3-4-15,0-5 16,-4-22-16,1 9 16,0-1-16,-1-2 15,0-3-15,0-10 16,0-2-16,-2-2 15,-3-32-15,-2-8 16,5-6-16,0-4 16,3-2-16,-4-1 15,0-1-15,-2-1 16,-1 1-16,0 4 16,3-2-16,3 6 15,1 7-15,0 8 0,-1 5 16,1 21-16,2-9 15,1-3-15,3-1 16,16-23-16,0 9 16,5 4-16,5 8 15,7 10-15,2 12 16,-3 7-16,1 12 16,-4 5-16,-2 9 15,-4 7-15,-5 5 16,-7 5-16,-5 1 15,-8 3-15,-7-3 16,-3-1-16,-6-6 16,0-4-16,-3-6 15,-1-6-15,11-21 16,-29 24-16,1-11 16,-9-2-16,-2-4 0,-6-5 15,10-8-15,18 1 16,21 0-1</inkml:trace>
  <inkml:trace contextRef="#ctx0" brushRef="#br1" timeOffset="23312.3934">27253 7660 0,'0'0'0,"0"0"15,0 0-15,0 0 16,-87-26-16,53 7 16,5-6-16,10 0 15,7 1-15,10 21 16,-1-8-16,3 0 0,1 1 15,1 5-15,3-4 16,1 6-16,6-4 16,-5 8-16,13-2 15,-2 4-15,1 5 16,-6 2-16,-1-1 16,-10-7-16,2 2 15,-4-4-15,0 0 16</inkml:trace>
  <inkml:trace contextRef="#ctx0" brushRef="#br1" timeOffset="23629.8741">27564 7132 0,'0'0'0,"0"0"16,0 0-16,0 0 16,0 0-16,93-25 15,-47 18-15,3 1 16,3 3-16,1-1 16,-4 2-16,0 0 15,-9 0-15,-4 2 16,-31-1-16,1 1 15,3 0-15,2 1 16,-16-1 0,5 0-16,0 0 15</inkml:trace>
  <inkml:trace contextRef="#ctx0" brushRef="#br1" timeOffset="23852.183">27707 7377 0,'0'0'15,"0"0"-15,0 0 16,0 0-16,120 11 16,-59-2-16,7 1 15,5 6-15,-2 2 16,0 0-16,-11-7 15,-29-5-15,-31-6 16</inkml:trace>
  <inkml:trace contextRef="#ctx0" brushRef="#br1" timeOffset="27080.4291">28663 7009 0,'0'0'16,"0"0"-1,0 0 1,0 0-16,0 0 16,0 0-16,0 0 15,30 48-15,-18-31 16,3-2-16,3 1 15,23 8-15,-4-11 16,-3-7-16,1-5 0,-1-4 16,0-7-16,2-4 15,-2-3-15,2-5 16,-5-1-16,-5-5 16,-6 1-16,-6-2 15,-11 22-15,2-14 16,-4-1-16,-2-2 15,-2-1-15,-4-1 16,-3 3-16,-3 4 16,-3 2-16,-2 3 15,-3 5-15,-3 4 16,-25 9-16,8 7 16,1 7-16,3 6 15,3 8-15,1 2 16,0 4-16,2 1 15,2 4-15,-1 4 16,0 1-16,1-3 0,2-1 16,2-4-16,-1-1 15,3-1-15,2-4 16,3-1-16,5-5 16,11-23-16,-2 9 15,6-4-15,3-6 16,-2 1-16,-3-5 15</inkml:trace>
  <inkml:trace contextRef="#ctx0" brushRef="#br1" timeOffset="27716.2921">29761 7035 0,'0'0'0,"0"0"16,0 0-1,-1-67-15,-7 54 16,-24-1-16,-8 10 16,-8 7-16,-6 7 15,1 3-15,4 5 16,9 2-16,9 0 15,25-17-15,-7 11 16,3-3-16,4 1 16,4-1-16,7-7 15,3 11-15,35-3 16,3-10-16,6-8 16,2-8-16,2-6 15,-5-5-15,-8-1 16,-11 0-16,-10 3 15,-18 19-15,4-10 0,-2 0 16,-4 0-16,-2 1 16,0 1-16,-5 8 15,-1-5-15,0 9 16,-7-1-16,-3 4 16,-1 6-16,-14 26 15,9 2-15,4 6 16,5 8-16,3 1 15,2 1-15,0-1 16,1 2-16,-1 1 16,-5 0-16,-2-2 15,-6-4-15,-2-3 16,-7-3-16,-4-5 16,-4-5-16,1-8 15,2-11-15,1-10 16,9-11-16,7-15 15,9 12-15,9 10 0</inkml:trace>
  <inkml:trace contextRef="#ctx0" brushRef="#br1" timeOffset="28497.8034">30366 6349 0,'0'0'16,"0"0"-16,6 67 15,-8-28-15,-5 16 0,-2 7 16,-6 2-16,-1 4 16,-5 2-16,0 1 15,-1-1-15,0-5 16,4 0-16,0 0 16,1-2-16,2-5 15,1-6-15,0-5 16,1-6-16,3-6 15,8-28-15,-3 10 16,3-11-16,2-6 16,-3 11-16,0-4 15,3-9-15,0-2 16,4-8-16,13-36 16,3 7-16,5-5 15,-1 0-15,1 2 16,-2 8-16,-2 3 15,-4 5-15,-13 24 0,7-11 16,-1 3-16,1 0 16,4 2-16,-8 10 15,11-5-15,-11 7 16,14 0-16,-3 6 16,-2 5-16,-4 2 15,-1 4-15,-1 5 16,-1 25-16,-4-7 15,-3 1-15,-4 0 16,-1-4-16,-1-7 16,0-2-16,3-23 15,-2 10-15,1-1 16,1-1-16,2-1 16,3-11-16,5 8 15,7-5-15,28-11 16,-4-2-16,2-3 15,-3-2-15,-3-1 16,-4 0-16,-6-3 16,-13 8-16,-13 8 0</inkml:trace>
  <inkml:trace contextRef="#ctx0" brushRef="#br1" timeOffset="29690.3173">32280 7087 0,'0'0'16,"0"0"-1,30-61 1,-3 29-16,-10 19 16,1 2-16,0 0 15,4 4 1,0 1-16,0 3 15,-1 3-15,-21 0 16,8 0-16,14 0 16,-17 2-16,11 1 15,-15 0-15,-2 0 16,8 5-16,-11-3 16,2 6-16,-7-1 15,-4 2 1,-23 14-16,6-5 15,-1 1-15,1-4 16,5-2-16,18-13 0,-6 5 16,-2-1-1,-1 1-15,0-2 0,7-5 16,-11 3-16,12-6 16,-13-1-16,14-1 15,-12-2-15,14 3 16,-13-6-16,18 9 15,-4-1-15,-10-6 16,11 8-16,-1 3 16,-10-1-16,1 5 15,1 5-15,-1 1 16,-1 2-16,2-2 16,-2-3-16,8-6 15,-11 6-15,10-11 16,-10 5-16,8-6 15,-11 1-15,12-5 16,-14-1-16,3-1 0,13 2 16,-10-5-16,12 8 15,-7-5-15,10 7 16,1 3-16,1 1 16,-7 0-16,3 7 15,2 5-15,-2 2 16,0 0-16,-3 0 15,-3 0-15,-5-1 16,-3-3-16,-28 3 16,5-10-16,-3-9 15,-2-2-15,1-5 16,4-3-16,-1-2 16,9-1-1,16 7-15,16 8 0</inkml:trace>
  <inkml:trace contextRef="#ctx0" brushRef="#br1" timeOffset="29860.5473">32052 7430 0,'0'0'0,"0"0"15,0 0-15,-59 54 16,43-45-16,16-9 16</inkml:trace>
  <inkml:trace contextRef="#ctx0" brushRef="#br1" timeOffset="30055.7114">31421 7648 0,'0'0'0,"0"0"0,111 25 16,-57-18-16,1-5 16,-2-13-16,-26 7 15,-27 4-15</inkml:trace>
  <inkml:trace contextRef="#ctx0" brushRef="#br1" timeOffset="30412.8631">31264 6777 0,'0'0'16,"0"0"-16,0 0 0,0 0 16,0 0-16,24 51 15,-11-15-15,-1 5 16,-6 40 0,-12-48-16,4-26 15,-6 10-15,-2-3 16,-4-6-16,-3-4 15,-2-8-15,-17-25 16,12 2-16,3-2 16,4-3-16,5-1 15,5-2-15,7-4 16,8 1-16,-4 17 0,-4 21 16</inkml:trace>
  <inkml:trace contextRef="#ctx0" brushRef="#br1" timeOffset="32612.8311">21430 3151 0,'0'0'16,"0"0"-16,0 0 15,0 0-15,0 0 16,0 0-16,0 0 15,0 0-15,0 0 16,0 0-16,0 0 16,50-61-16,-45 47 15,-3 0 1,1-3-16,0-1 0,2-2 16,0 0-16,3-2 15,4 0 1,0 0-16,3-3 0,16-12 15,-3 10-15,1 5 16,0 0-16,0 5 16,-2 3-16,4 2 15,1 2-15,0 2 16,0 2-16,0 1 16,-1 2-16,2 1 15,2 1-15,-1-1 16,3 0-16,-1 2 15,1 2-15,-1-4 16,-2 2-16,2-2 16,3-1-16,0-1 15,1-2-15,-1-2 16,-1-1-16,-1 1 0,-5-3 16,-1-2-16,-1-1 15,-2 1-15,-1 0 16,-3-1-16,-20 11 15,10-8-15,-3 1 16,-1-3-16,-1-2 16,-4 0-16,-4-1 15,-4-2-15,-5 2 16,-2 1-16,-3-2 16,-3 3-16,0-1 15,-1 3-15,0 0 16,0 2-16,12 6 15,-7-3-15,12 7 16,-4-2-16,0 1 16,1 1-16,-8-4 15,12 7-15,2 1 16,-5-1-16,6-1 16,3 7-16,0-7 15,11 8-15,0-2 0,3 1 16,1-3-16,1-1 15,-1-1-15,3-1 16,-1-2-16,0-1 16,-1 0-16,-1-1 15,-1 0-15,-12 1 16,15-2-16,-17 0 16,16 0-16,-18 1 15,13-1-15,-16 1 16,-1 1-16,-2 1 15,-2-1-15,-3 0 16,0 2-16,-2-2 16,2 2-16,-11 0 15,-2-1-15,-4 4 16,-2 0-16,-25 8 16,12-2-16,0 3 0,4 1 15,4 4-15,5 3 16,2 4-16,6-1 15,14-19-15,-5 9 16,5-9-16,3-6 16</inkml:trace>
  <inkml:trace contextRef="#ctx0" brushRef="#br1" timeOffset="33842.2189">23506 2004 0,'0'0'0,"0"0"15,-9-61 1,4 41-16,1 0 16,-2 0-16,1 3 15,2 0-15,1 0 16,1 3-16,2 2 15,2 7-15,3-6 16,0 9-16,4-7 16,-5 9-16,11-4 0,-8 8 15,11 0 1,-2 5-16,0 2 16,0 3-16,-1 1 0,1 1 15,2-1-15,-2-1 16,3-2-16,-1-1 15,1-4-15,0-2 16,-12-4-16,16 0 16,-18-2-16,17-3 15,-17 2-15,13-4 16,-14 1-16,9-4 16,-12 6-16,8-9 15,-11 7-15,3-7 16,-4 9-16,-3-7 15,-3 10-15,-5-4 16,-4 7-16,0 3 16,-4 3-16,1 3 15,1 3-15,-1 0 16,1 2-16,0-1 0,-1 2 16,3-1-1,-1 0-15,1 1 0,0-3 16,1 0-16,-2-3 15,0-1-15,1-3 16,-3-4-16,0-2 16,-4-1-16,-23-8 15,11-4-15,-1-1 16,2-2-16,4-2 16,4-3-16,1 1 15,0-3-15,20 18 16,-26-25-16,24 20 15,-10-6-15,-1-3 16,0-1-16,-1 0 16,2 0-16,0 1 15,1 1-15,3-1 16,2 3-16,-1 1 0,8 10 16,-2-5-16,3 6 15,0 1-15,1 1 16,-7-4-16,10 8 15,0 1-15,-4 2 16,4 5-16,4 3 16,3 2-16,3 1 15,1 2-15,2-1 16,0 2-16,1-1 16,1 2-16,-1 0 15,1-1-15,-2 2 16,-2-1-16,0-2 15,-4-2-15,-2 1 16,-1-1-16,-4-1 16,-1 0-16,-4-1 15,-2-1-15,-3 1 16,-6-2-16,-2-2 16,-4-2-16,-26 2 15,11-7-15,1-4 0,3-5 16,3-7-16,16 6 15,14 5-15</inkml:trace>
  <inkml:trace contextRef="#ctx0" brushRef="#br1" timeOffset="34149.1446">22668 1856 0,'0'0'0,"0"0"16,0 0-16,0 0 15,0 0-15,0 0 16,0 0-16,0 0 0,0 0 16,0 0-1,0 0-15,36 85 0,-20-49 16,3 1-16,-2-1 15,0-3-15,-1-2 16,-3-2-16,-9-24 16,4 8-16,1 0 15,-2-3-15,-7-10 16,0 0-16</inkml:trace>
  <inkml:trace contextRef="#ctx0" brushRef="#br1" timeOffset="34384.7118">23179 1584 0,'0'0'0,"0"0"15,0 0-15,0 0 16,0 0-16,0 0 16,-48 44-16,35-32 15,13-12-15</inkml:trace>
  <inkml:trace contextRef="#ctx0" brushRef="#br1" timeOffset="34900.5084">21988 1918 0,'0'0'0,"0"0"15,0 0-15,0 0 16,0 0-16,0 0 16,-50 34-16,35-19 15,-13 19 1,19-17-16,2 0 15,6-3-15,7-2 16,6-2-16,6-3 16,28-2-16,-6-4 0,-2 0 15,-2-1-15,-6 1 16,-24-1-16,11 3 16,-1-1-16,-2 3 15,-8-1-15,6 5 16,-5 3-16,-7 2 15,-7 2-15,-21 18 16,2-7-16,-3-1 16,-1-4-16,5-7 15,22-15-15,-1 2 16,4-2-16</inkml:trace>
  <inkml:trace contextRef="#ctx0" brushRef="#br1" timeOffset="35075.6455">22235 2202 0,'0'0'15,"0"0"-15,0 0 0,0 0 16,0 0-16,0 0 16,-20 66-16,-7-26 15,-11 7-15,19-23 16,19-24-16</inkml:trace>
  <inkml:trace contextRef="#ctx0" brushRef="#br1" timeOffset="42269.9445">21234 3614 0,'0'0'0,"0"0"16,0 0-1,0 0-15,0 0 0,0 0 16,27-64-16,-24 61 16,4-8-16,-5 9 15,1 4-15,-3 6 16,-2 20 0,-9 7-16,-7 8 15,-50 64 1,29-49-16,0-3 15,3 2-15,-2-1 16,3-4-16,1-3 16,7-11-16,6-12 15,7-15-15,14-11 0,0 0 16</inkml:trace>
  <inkml:trace contextRef="#ctx0" brushRef="#br1" timeOffset="42532.9571">21503 3752 0,'0'0'16,"0"0"-16,0 0 16,0 0-16,-46 44 15,10-6-15,-10 13 16,-8 13-16,-6 8 15,-1 7-15,0 8 16,4 1-16,1-3 0,8-7 16,11-15-1,12-16-15,12-14 16,5-16-16,8-17 0</inkml:trace>
  <inkml:trace contextRef="#ctx0" brushRef="#br1" timeOffset="42817.3288">21488 4268 0,'0'0'16,"-22"61"-16,-2-16 15,-17 29 16,-36 54-31,-17 27 16,-9 5-16,19-31 16,13-20-16,17-25 15,20-23-15,24-27 16,34-30 0,25-24-16,13-21 15,-28 20-15,-34 21 16</inkml:trace>
  <inkml:trace contextRef="#ctx0" brushRef="#br1" timeOffset="43056.8396">21528 5091 0,'0'0'0,"0"0"16,-37 91-16,14-47 15,-11 20-15,-8 9 16,-8 12-1,-26 42 1,-12 20-16,-6 8 0,23-34 16,20-30-16,26-31 15,22-25-15,18-21 16,14-16-16,14-14 16,4-11-16,-22 12 15,-25 15-15</inkml:trace>
  <inkml:trace contextRef="#ctx0" brushRef="#br1" timeOffset="43261.3993">21463 6072 0,'0'0'0,"-49"70"16,14-26-16,-2-4 16,-16 20-16,-7 9 15,-2 2-15,-3 2 16,4-1-16,5-7 15,16-16 1,28-28-16,24-27 0,24-19 16,12-14-16,-22 17 15,-26 22-15</inkml:trace>
  <inkml:trace contextRef="#ctx0" brushRef="#br1" timeOffset="43405.1029">21525 6484 0,'0'0'15,"0"0"-15,-49 91 16,15-44-16,-18 22 16,-36 41-1,-21 11-15,54-60 0,55-61 16</inkml:trace>
  <inkml:trace contextRef="#ctx0" brushRef="#br1" timeOffset="51219.4409">25183 8934 0,'0'0'0,"0"0"15,0 0-15,13 73 16,-6-34-16,1 7 15,-2 5-15,1 2 16,-2 4-16,0 1 16,0 3-16,-2 0 15,-3 0-15,-3-1 16,-3-4-16,0-5 16,1-2-16,0-6 15,0-4-15,1-5 16,2-30-16,1 10 15,0-10-15,1-4 0,0 0 16</inkml:trace>
  <inkml:trace contextRef="#ctx0" brushRef="#br1" timeOffset="51568.7149">25118 9331 0,'0'0'0,"0"0"16,-25-94-16,17 63 15,-4-6-15,4 0 16,1 3-16,5 0 16,3 2-16,0 27 15,13-36-15,9 18 16,8 3-16,1 7 16,-3 6-16,5 10 0,3 10 15,-3 7-15,-7 7 16,-8 3-16,-6 7 15,-2 1-15,-7 2 16,-3-1-16,-4-4 16,-6 0-16,-6-3 15,-5-1-15,-6-2 16,-1-4-16,-5 1 16,1-3-16,1-5 15,11-8-15,19-10 16,0 0-16</inkml:trace>
  <inkml:trace contextRef="#ctx0" brushRef="#br1" timeOffset="51771.6363">25509 9837 0,'0'0'0,"0"0"16,0 0-16,0 0 16,-8 18-16,8-18 15,0 0-15</inkml:trace>
  <inkml:trace contextRef="#ctx0" brushRef="#br1" timeOffset="51996.4935">25906 9468 0,'0'0'0,"0"0"15,0 0-15,0 0 16,121 22-16,-68-11 15,3 0-15,-4 1 16,-13 0-16,-19-7 16,-20-5-16</inkml:trace>
  <inkml:trace contextRef="#ctx0" brushRef="#br1" timeOffset="52180.409">26019 9680 0,'0'0'0,"79"25"16,-33-14-16,17 5 0,5-4 16,-2-5-16,-32-2 15,-34-5-15</inkml:trace>
  <inkml:trace contextRef="#ctx0" brushRef="#br1" timeOffset="52484.8688">26953 9080 0,'0'0'0,"0"0"15,0 0-15,24 91 16,-19-40-16,-5 6 16,-3 3-1,-5 0-15,-1 2 16,2-2-16,0 2 0,0-5 15,3-4-15,3-13 16,0-19-16,1-21 16</inkml:trace>
  <inkml:trace contextRef="#ctx0" brushRef="#br1" timeOffset="52695.4059">27221 9738 0,'0'0'0,"-7"73"0,-3-38 16,-6 11 0,-43 43-16,17-52 15,0-12-15,20-12 16,22-13-16</inkml:trace>
  <inkml:trace contextRef="#ctx0" brushRef="#br1" timeOffset="52941.7077">27516 9642 0,'0'0'0,"0"0"15,0 0-15,0 0 16,0 0-16,0 0 16,4 75-16,-3-60 15,-1-15-15,0 0 16</inkml:trace>
  <inkml:trace contextRef="#ctx0" brushRef="#br1" timeOffset="53217.2074">27958 9272 0,'0'0'0,"0"0"0,-8 77 15,4-31-15,0 16 16,0 8-16,-2 5 16,-5-2-16,-2-1 15,1-6-15,5-11 16,3-11-16,10-15 15,-4-15-15,-2-14 0</inkml:trace>
  <inkml:trace contextRef="#ctx0" brushRef="#br1" timeOffset="53652.8524">28606 9362 0,'0'0'0,"0"0"16,0 0-16,0 0 16,2 87-16,-11-49 15,-6-1-15,-4-5 16,-6-11-16,-3-14 15,1-7-15,23-1 16,-12-6-16,2-2 16,1-3-16,3-1 15,1 1-15,4 8 16,-9-5-16,7 13 16,-30 12-16,7 8 15,3 13-15,6 9 16,10 4-16,10 1 15,9-1-15,17-5 16,13-8-16,15-10 16,6-10-16,2-8 15,-3-7-15,-6-10 0,-25 5 16,-27 3-16</inkml:trace>
  <inkml:trace contextRef="#ctx0" brushRef="#br1" timeOffset="53885.6169">29298 9678 0,'0'0'0,"0"0"0,-39 80 16,16-50-16,-11 11 15,-6 0-15,-7-1 16,-4-2-16,2-7 0,7-12 16,14-9-1,28-10-15,0 0 0</inkml:trace>
  <inkml:trace contextRef="#ctx0" brushRef="#br1" timeOffset="54089.0704">29018 9672 0,'0'0'16,"0"0"-16,0 0 15,0 0-15,0 0 16,0 0-16,7 110 16,-1-57-16,2 5 15,3-1-15,2-2 16,2-8-16,0-9 15,-7-18-15,-8-20 0</inkml:trace>
  <inkml:trace contextRef="#ctx0" brushRef="#br1" timeOffset="54417.7693">29454 9344 0,'0'0'16,"0"0"-16,11 66 15,-9-26-15,1 15 16,-4 7-16,0 0 15,-1 2-15,0-1 16,0 47 0,0-60-16,1-8 15,3-4-15,3-12 0,-3-24 16,6 6-16,-8-8 16,0 0-16</inkml:trace>
  <inkml:trace contextRef="#ctx0" brushRef="#br1" timeOffset="54589.1708">29797 9750 0,'0'0'16,"0"0"-16,0 0 15,0 0-15,0 0 16,-12 72-16,6-59 15,6-13-15,0 0 0</inkml:trace>
  <inkml:trace contextRef="#ctx0" brushRef="#br1" timeOffset="55120.5909">29762 8533 0,'0'0'15,"0"0"-15,0 0 16,56 53-16,-32-17 15,0 8-15,-3 3 16,-3 0-16,-6-2 0,-2 0 16,-5-3-16,-3-8 15,-1-28-15,-2 11 16,-1-3-16,-1-3 16,0-11-16,-3 5 15,0-7-15,1 0 16,-8 2-16,8-4 15,-11-1-15,11 3 16,-13-4-16,11 7 16,-15-3-16,-23 8 15,8-5-15,3 0 16,26-1-16,-10-2 16,1-6-16,4-2 15,-2-7-15,-4-31 16,7 10-16,9 2 15,11 0-15,13 4 16,10 5-16,9 7 0,-19 9 16,-21 11-16</inkml:trace>
  <inkml:trace contextRef="#ctx0" brushRef="#br1" timeOffset="55911.1738">30292 9575 0,'0'0'0,"0"0"0,0 0 15,11 103 1,-8-54-16,-4 74 15,-5-58-15,-5-1 16,0-4-16,0-7 16,-1-7-16,1-10 15,9-32-15,-3 9 16,1-6-16,4-7 16,0 0-16</inkml:trace>
  <inkml:trace contextRef="#ctx0" brushRef="#br1" timeOffset="56231.1586">30174 9693 0,'0'0'0,"0"0"0,0 0 16,0 0-16,22-90 16,2 52-16,6 3 15,5 2-15,-1 8 16,8 10-16,1 14 15,-1 8-15,-5 9 16,-2 8-16,-7 7 16,-7 9-16,-13 1 15,-14 4-15,-12-6 16,-12-2-16,-6-4 16,-5-7-16,-3-7 15,-1-5-15,-3-4 16,-2-4-16,1-5 15,4-5-15,15-4 16,15 4-16,15 4 0</inkml:trace>
  <inkml:trace contextRef="#ctx0" brushRef="#br1" timeOffset="56807.322">30981 9921 0,'0'0'0,"6"-79"16,-11 43-16,-7-8 16,-10 4-16,-5 7 15,-8 8-15,-6 11 16,-4 10-16,-1 12 15,1 10-15,2 8 16,10 8-16,6 2 16,8 7-16,6 2 0,9 4 15,5-3 1,10-7-16,7-7 0,12-6 16,7-9-16,4-7 15,0-8-15,0-7 16,0-10-16,0-8 15,3-7-15,-1-3 16,-3-1-16,-10 1 16,-8 3-16,-6 4 15,-12 20-15,2-5 16,-3 7-16,-1-2 16,-1 5-16,0 1 15,-3 7-15,-2 5 16,-11 37-16,6-8 15,7 4-15,8 2 16,10-3-16,9-4 16,5-7-16,9-8 15,4-10-15,2-12 16,-1-19-16,-5-16 0,-8-19 16,-15 26-16,-16 25 15</inkml:trace>
  <inkml:trace contextRef="#ctx0" brushRef="#br2" timeOffset="183394.0845">12994 2592 0,'0'0'0,"0"0"15,0 0 1,0 0-16,0 0 15,0 0-15,35 57 0,7-46 16,1-9-16,4-7 16,4-6-16,-3-4 15,-2-7-15,-5-2 16,-1-3-16,-5 0 16,-5-4-16,-5 2 15,-7 1-15,-3 3 16,-13 18-16,1-10 15,-3-1-15,-3 0 16,-6 0-16,-4 3 16,-28 2-16,0 16 15,-1 7-15,-2 10 16,-2 8-16,4 6 16,-1 3-16,4 5 15,3 3-15,0 1 16,2 5-16,-3 1 15,1 3-15,-1 2 16,0 1-16,0 2 0,-1 2 16,-1-4-1,4-13-15,16-22 0,19-23 16</inkml:trace>
  <inkml:trace contextRef="#ctx0" brushRef="#br2" timeOffset="183950.932">13959 2533 0,'0'0'0,"0"0"0,0 0 16,0 0-16,0 0 16,0 0-1,-89 23-15,46-4 16,0 8-16,-3-1 16,7 2-16,8-4 15,7-3-15,19-17 16,-4 8-16,2 1 15,7-3-15,6-9 16,25-2-16,2-11 16,13-7-16,2-10 15,0-2-15,-5-1 16,-5 3-16,-7 3 16,-5 3-16,-21 19 15,-2 1-15,-3 3 16,8-7-16,-3 3 15,-5 8-15,-1 4 16,-16 35-16,-2-2 0,1 8 16,-3 1-16,2 3 15,2-3-15,-2-1 16,1-1-16,-2-3 16,0-1-16,-5-2 15,-2-8-15,-3-10 16,15-11-16,15-13 15</inkml:trace>
  <inkml:trace contextRef="#ctx0" brushRef="#br2" timeOffset="184632.009">14616 1736 0,'-11'129'16,"1"-78"-16,-7 24 15,-3 7-15,-3 6 16,0 0-16,-1 3 15,3-1-15,0 1 16,1-1-16,0-2 16,-1-4-16,1-7 15,2-5-15,2-12 16,1-11-16,2-12 16,4-9-16,8-23 15,-2 2-15,1-6 0,0-5 16,8-36-16,6-11 15,7-13-15,3-7 16,5 1-16,-2 12 16,2 8-16,-4 9 15,-3 6-15,-16 29 16,6-7-16,0-1 16,-1 4-16,-5 7 15,8-1-15,-9 6 16,3 2-16,7 2 15,-1 7-15,-3 3 16,-4 6-16,-1 3 16,-2 28-16,-2-14 15,-3 1-15,-3 0 16,1 0-16,-4-6 16,2-2-16,7-26 15,-3 14-15,1-4 16,1-2-16,6-3 15,0-11-15,28-11 0,1-7 16,6-12-16,1-5 16,0-7-16,-20 21 15,-21 21-15</inkml:trace>
  <inkml:trace contextRef="#ctx0" brushRef="#br2" timeOffset="184827.2042">15040 2486 0,'0'0'15,"0"0"-15,0 0 16,0 0-16,107 11 16,-60-5-16,6 2 15,-1 1-15,-4-2 0,-8-2 16,-19-2-16,-21-3 15</inkml:trace>
  <inkml:trace contextRef="#ctx0" brushRef="#br2" timeOffset="185030.8279">15121 2878 0,'0'0'0,"0"0"16,174 9 0,-116-15-1,4-7-15,-2-2 16,0-1-16,-29 9 0,-31 7 16</inkml:trace>
  <inkml:trace contextRef="#ctx0" brushRef="#br2" timeOffset="185499.0301">15891 2783 0,'0'0'0,"0"0"15,0 0-15,103-11 16,-46 1-16,11-5 16,5-2-16,1-3 15,-5-6-15,-2-5 16,-12-2-16,-6 1 0,-10-1 16,-9-1-16,-10 4 15,-8 6 1,-11 18-16,1-9 0,-5 2 15,-6 1-15,-25-5 16,1 11-16,-7 7 16,1 8-16,-2 3 15,2 8-15,-1 7 16,2 6-16,0 6 16,0 3-16,0 5 15,4 6-15,1 5 16,0 6-16,2 1 15,0 5-15,-2-2 16,0-5-16,4-16 16,14-22-16,15-25 0</inkml:trace>
  <inkml:trace contextRef="#ctx0" brushRef="#br2" timeOffset="186030.8378">16918 2539 0,'0'0'0,"0"0"16,0 0-16,17-56 16,-17 45-16,-5 10 15,-27-5-15,-11 13 16,-8 10-16,-3 9 15,6 2-15,10-1 16,11 0-16,10-3 16,15-18-16,-4 9 15,7-1-15,7-1 0,27-1 16,4-9 0,9-13-16,5-9 0,0-8 15,-5-2-15,-3-1 16,-7 1-16,-10 4 15,-11 7-15,-17 18 16,4-3-16,2-2 16,-8 5-16,-9 18 15,-11 7-15,-4 9 16,0 7-16,-1 8 16,2 6-16,2 3 15,2 1-15,4 0 16,-1-4-16,0-1 15,-3-2-15,-4-5 16,-3-5-16,-8-7 16,-5-7-16,-6-13 15,8-18-15,11-18 16,13 10-16,15 11 0</inkml:trace>
  <inkml:trace contextRef="#ctx0" brushRef="#br2" timeOffset="186578.5101">17434 1755 0,'6'83'0,"-6"-37"16,-2 25-16,-3-7 16,-3 24-16,-2 4 0,-3 3 15,1 2-15,-5-1 16,1-1-16,-1-2 16,1-6-16,2-2 15,1-11-15,2-4 16,3-12-16,2-11 15,3-13-15,3-30 16,-1 0-16,0 4 16,2-7-16,9-28 15,12-13-15,13-13 16,5-2-16,-1 4 16,-3 13-16,-6 11 15,-8 8-15,-28 23 16,24-16-16,-4 6 15,-8 7-15,9-1 16,-2 6-16,0 5 16,0 34-16,-7-4 15,-5 9-15,-4 2 0,-4 2 16,0 0 0,0-2-16,2-2 0,6-6 15,7-9-15,-4-17 16,-4-18-16</inkml:trace>
  <inkml:trace contextRef="#ctx0" brushRef="#br2" timeOffset="186860.4894">18120 3383 0,'0'0'0,"0"0"0,17 84 15,-15-43-15,0 15 16,1 2-16,1 1 16,-1-3-16,-1-6 0,1-7 15,-2-12 1,2-27-16,1 7 0,4-7 15,-1-8-15,26-26 16,-17 18-16,-16 12 16</inkml:trace>
  <inkml:trace contextRef="#ctx0" brushRef="#br2" timeOffset="187048.4203">18256 3107 0,'0'0'0,"0"0"16,0 0-16,0 0 0,-66 34 15,28-7-15,-7 9 16,-8 3-16,-5-3 16,30-16-16,28-20 15</inkml:trace>
  <inkml:trace contextRef="#ctx0" brushRef="#br2" timeOffset="187328.7853">17627 3489 0,'0'0'15,"0"0"-15,-28 67 16,6-43-16,-19 2 15,-8-6-15,-12-3 16,-3-7-16,-4-3 0,-2-6 16,2-4-16,4-2 15,3 1-15,8 1 16,8 1-16,8 3 16,6 5-16,25-4 15,-6 6-15,4-1 16,8-7-16,0 0 15</inkml:trace>
  <inkml:trace contextRef="#ctx0" brushRef="#br2" timeOffset="187489.5314">17167 4182 0,'0'0'0,"0"0"0,0 0 16,-35 62-16,35-62 16</inkml:trace>
  <inkml:trace contextRef="#ctx0" brushRef="#br2" timeOffset="188268.9205">13584 3602 0,'0'0'16,"61"-44"-16,-15 33 16,-3 8-16,13-1 15,3 7-15,1 2 16,-6 3-16,-9 4 15,-14 0-15,-9 3 16,-19-10-16,1 8 16,-7 1-16,-26 17 15,-5-11-15,-13-2 16,-7-5-16,-5-3 16,5-4-16,4-1 0,6-3 15,8-1-15,10-2 16,34 1-16,-16 0 15,3 0-15,-12 1 16,18 1-16,1 2 16,-8 2-16,6 4 15,3 3-15,1 4 16,-4 1-16,-14 18 16,-11-13-16,-9-5 15,-8-8-15,-2-6 16,-5-6-16,5-2 15,0-1-15,8-3 16,5 2-16,27 3 16,-8 0-16,5 2 15,-2-4-15,10 5 16,0 0-16,2 2 0,4 2 16,-2 2-16,2 5 15,-3 5 1,-11 21-16,-13-10 0,-12-2 15,-13-3-15,-9-6 16,-3-5-16,-1-3 16,7-8-16,5-9 15,23 5-15,23 4 16</inkml:trace>
  <inkml:trace contextRef="#ctx0" brushRef="#br2" timeOffset="188425.0593">13722 4092 0,'0'0'0,"0"0"16,0 0-16,0 0 16,6 78-16,-11-61 0,5-17 15</inkml:trace>
  <inkml:trace contextRef="#ctx0" brushRef="#br2" timeOffset="188624.6454">13151 4457 0,'0'0'15,"132"-18"1,-91-2-16,8-10 0,-24 15 0,-25 15 16</inkml:trace>
  <inkml:trace contextRef="#ctx0" brushRef="#br2" timeOffset="188923.9503">12674 3600 0,'0'0'16,"56"63"-16,-19-28 15,-14-8-15,24 44 16,-38-42-1,-12-9-15,-18-6 16,-16-7-16,-14-11 16,-3-8-16,1-5 15,10-4-15,16-12 0,19-9 16,28-11-16,24 4 16,-24 22-16,-20 27 15</inkml:trace>
  <inkml:trace contextRef="#ctx0" brushRef="#br2" timeOffset="196887.9326">4258 5114 0,'0'0'0,"12"65"0,-4-23 15,3 14-15,4 12 16,-2 8-1,1 7-15,-1 5 16,-2 3-16,0 2 0,-7-6 16,-5-13-16,1-35 15,0-39-15</inkml:trace>
  <inkml:trace contextRef="#ctx0" brushRef="#br2" timeOffset="197621.8491">5358 5219 0,'0'0'0,"0"0"15,0 0 1,0 0-16,-20 56 0,7-47 15,-4-5-15,-4-2 16,-2-7 0,-20-14-16,10-1 0,24 14 15,-7-9-15,2-1 16,2-1 0,1 2-16,3 0 0,7 10 15,-7-8-15,7 13 16,1 2-16,0 2 15,-3-1-15,0 10 16,2 6-16,-12 30 16,-3-15-16,-7-6 15,0-8-15,-5-8 16,2-6-16,-4-8 16,-2-4-16,2-5 15,2-2-15,0-5 16,23 14-16,-11-10 15,3-2-15,0 0 16,2 1-16,2 0 16,9 15-16,-2-4 0,-2-6 15,5 13-15,1-1 16,16 27-16,0 7 16,-4 16-16,-2 11 15,-1 10-15,-5 4 16,-1 5-16,-7 2 15,-1-6-15,-1-8 16,1-15-16,0-26 16,3-29-16</inkml:trace>
  <inkml:trace contextRef="#ctx0" brushRef="#br2" timeOffset="197855.9063">5354 5776 0,'0'0'0,"0"0"16,0 0-16,1 88 16,-5-36-16,-9 6 15,0 6-15,-9-1 16,-1 0-16,0-10 15,3-16-15,6-13 16,14-24-16,0 0 16</inkml:trace>
  <inkml:trace contextRef="#ctx0" brushRef="#br2" timeOffset="198372.5178">6162 5303 0,'0'0'0,"0"0"0,0 0 16,-17 78-16,-3-27 15,-3 6-15,0 0 16,7-5-16,4-8 15,11-8-15,8-8 16,10-8-16,11-13 16,9-11-16,10-9 15,7-12-15,2-6 16,1-7-16,1-3 16,-4-8-16,0-4 15,-4 0-15,-4 6 16,-11 12-16,-9 10 15,-10 10-15,-20 19 16,7-6-16,-2 4 16,-3 3-16,0 19 0,-7 11 15,-11 9-15,-6 7 16,-3 2-16,4 4 16,2 4-1,0 1-15,5 2 0,-4 0 16,3-2-16,2 1 15,2 0-15,3-3 16,4-3-16,0-10 16,5-22-16,3-25 15</inkml:trace>
  <inkml:trace contextRef="#ctx0" brushRef="#br2" timeOffset="198664.622">7402 5656 0,'0'0'16,"0"0"-16,0 0 15,-20 72-15,-1-21 16,-10 9-16,-9 5 15,-6 2-15,-4-4 16,0-3-16,2-10 16,7-11-16,9-15 15,10-17-15,18-9 16,1 1-16,3 1 16</inkml:trace>
  <inkml:trace contextRef="#ctx0" brushRef="#br2" timeOffset="198877.2335">7152 5664 0,'0'0'0,"24"65"0,-6-15 15,-4-5-15,6 23 16,-4 5-16,3 2 15,-1-2-15,3-3 16,-2-9-16,-2-16 16,-7-22-16,-10-23 15</inkml:trace>
  <inkml:trace contextRef="#ctx0" brushRef="#br2" timeOffset="199332.1261">7988 5304 0,'0'0'0,"0"0"15,21 57-15,3 39 16,-8-32 0,1 1-16,-3 4 15,1-2-15,-2-5 16,-3-5-16,-3-6 16,-2-8-16,0-8 15,-3-31-15,-2 12 0,4-3 16,-1-5-16,-2-7 15,4-6-15,14-19 16,7-13-16,5-15 16,5-10-16,3-6 15,-2 1-15,-3 5 16,-3 5-16,-2 8 16,-5 1-16,-2 5 15,0 1-15,-1 2 16,-3 1-16,-8 20 15,-10 19-15</inkml:trace>
  <inkml:trace contextRef="#ctx0" brushRef="#br2" timeOffset="199868.7744">9035 5032 0,'0'0'0,"0"0"16,0 0-16,0 0 16,-41 81-16,9-28 15,-7 5-15,-6 6 16,4-6-16,6-5 16,12-8-16,15-8 15,11-6-15,12-7 16,11-7-1,11-7-15,10-12 0,11-9 16,3-11-16,4-9 16,-2-7-16,6-7 15,-5-7-15,2-2 16,-10 2-16,-8 11 0,-13 5 16,-11 8-16,-19 23 15,5-8-15,-4 2 16,-4 8-1,1-3-15,-9 9 0,-1 1 16,-23 29-16,1 4 16,-1 6-16,3 5 15,4 5-15,0 4 16,-2 4-16,-1 3 16,2 5-16,0 1 15,1 4-15,0 5 16,6 5-16,-1 3 15,4 4-15,1-2 16,2-9-16,6-40 16,5-40-16</inkml:trace>
  <inkml:trace contextRef="#ctx0" brushRef="#br2" timeOffset="200391.5718">8119 6804 0,'-71'-43'0,"36"32"16,0 10-16,-15 5 15,-5 7-15,-5 10 16,-1 4-16,1 8 15,7 3-15,4 3 16,12 5 0,7 3-16,9 5 0,5 0 15,10 2-15,8-1 16,8 0-16,4-5 16,6-5-16,7-6 15,9-3-15,7-6 16,2-9-16,3-8 15,2-9-15,4-11 16,-2-10-16,-1-12 16,-6-5-16,-2-9 0,-1-4 15,-22 25-15,-20 24 16</inkml:trace>
  <inkml:trace contextRef="#ctx0" brushRef="#br2" timeOffset="201074.3676">8302 7060 0,'0'0'16,"0"0"-1,0 0-15,0 0 16,0 0-16,75 78 16,-56-35-16,-1 5 15,-3 3-15,-5-2 16,-2-3-16,-3-3 16,-5-5-16,0-9 15,3-24-15,-6 10 16,3-6-16,0-6 15,0-1-15,3-8 16,0-5-16,11-35 16,2 4-16,6-7 15,4 2-15,0 3 16,-1 8-16,-1 7 0,-1 7 16,-17 18-16,7-5 15,2 2-15,3 4 16,-1 5-16,0 6 15,13 24-15,-12 2 16,-6 3-16,-2 3 16,-3-2-16,-2-3 15,-4-29-15,2 15 16,0-4-16,-1-10 16,-2-7-16,2 12 15,0-2-15,-2-10 16,1-6-16,3 1 15,6-37-15,0 0 16,6-7-16,3-1 16,5-1-16,-2 7 15,-2 3-15,2 5 16,-1 7-16,0 7 0,-16 17 16,7-7-16,0 4 15,1-1-15,-7 8 16,9-5-16,-10 10 15,10-1-15,0 9 16,7 32-16,-3-3 16,-3 5-16,-2 1 15,-4 0-15,-2-3 16,0-4-16,-2-5 16,-6-28-16,3 8 15,1-8-15,-4-7 16,0 0-16</inkml:trace>
  <inkml:trace contextRef="#ctx0" brushRef="#br2" timeOffset="201556.4902">10077 5545 0,'0'0'16,"0"0"-16,48-44 15,-4 29-15,-6 1 16,6 3-16,2 4 16,3 1-16,-4 3 15,-1 2-15,-5 2 16,-4 2-16,-30-1 16,10-2-16,-15 0 0,0 0 15</inkml:trace>
  <inkml:trace contextRef="#ctx0" brushRef="#br2" timeOffset="201757.0633">10072 5750 0,'0'0'16,"0"0"-16,74-26 15,-32 22-15,16 1 16,9 2-16,-1 4 16,4 6-16,-35-4 15,-35-5-15</inkml:trace>
  <inkml:trace contextRef="#ctx0" brushRef="#br2" timeOffset="204356.8774">11475 4977 0,'0'0'15,"0"0"-15,0 0 16,32 68-16,-15-22 16,3 12-16,-2 10 15,-2 10 1,-4 8-16,-3 9 15,-4 7-15,-5 2 0,-4-6 16,2-49-16,2-49 0</inkml:trace>
  <inkml:trace contextRef="#ctx0" brushRef="#br2" timeOffset="205064.9921">12632 5312 0,'0'0'15,"0"0"-15,-22 129 16,4-66 0,-102 150-1,20-102 1,64-84-1,8-14-15,22-12 16,-3-6-16,3-8 0,3-34 16,3 0-16,1-9 15,1-4-15,3-3 16,-1 9-16,4 10 16,-4 12-16,-4 25 15,0 4-15,0 3 16,0 0-16,2-10 15,-2 5-15,1 8 16,4 22-16,2 11 16,3 16-16,6 12 15,1 9-15,-1-1 16,0-1-16,-3-11 16,-1-10-16,-1-15 15,-6-17-15,-5-18 16</inkml:trace>
  <inkml:trace contextRef="#ctx0" brushRef="#br2" timeOffset="205744.1647">13325 4612 0,'18'56'16,"3"47"-1,-14-28-15,-5 11 16,-3 9-16,-6 9 0,-4 2 15,-5 1-15,1-1 16,-1-4-16,-1-2 16,3-4-16,2-5 15,4-8-15,2-10 16,3-6-16,0-14 16,2-8-1,0-14-15,1-25 0,2 8 16,0-5-16,0-8 15,0-4-15,4-6 16,14-34-16,3-1 16,7-7-16,3 0 15,-2 5-15,-5 9 16,-3 5-16,0 8 16,-17 19-16,9-7 15,1 3-15,1 2 16,0 3-16,-10 7 15,10 2-15,-2 8 16,-1 29-16,-8-2 16,-5 5-16,-3 1 0,-3 1 15,-2-2-15,-1-2 16,1 1-16,3-4 16,5-1-16,2-5 15,-3-27-15,4 15 16,2-3-16,2-2 15,6-5-15,1-2 16,-7-4-16,-8-6 16</inkml:trace>
  <inkml:trace contextRef="#ctx0" brushRef="#br2" timeOffset="206013.3884">13480 6880 0,'20'77'0,"-11"-27"15,-3-10-15,-1 9 16,4 43-1,-8-54-15,-1-31 16,1 11-16,0-5 16,-1-7-16,1-8 15,-1 2-15,0 0 0</inkml:trace>
  <inkml:trace contextRef="#ctx0" brushRef="#br2" timeOffset="206233.4218">13523 6620 0,'0'0'0,"0"0"16,0 0-16,0 0 15,-79 31-15,35-9 16,-4 2-16,0-3 15,10-4-15,6-4 16,16-8-16,16-5 0</inkml:trace>
  <inkml:trace contextRef="#ctx0" brushRef="#br2" timeOffset="206456.7296">13250 6925 0,'0'0'0,"0"0"16,0 0-16,-24 62 0,-7-37 15,-11-5-15,-13-5 16,-9-10-16,-5-4 16,-4-2-16,0-2 15,-1-3-15,5-2 16,3 0-16,10 2 16,8 2-16,13 3 15,12 0-15,29 2 16,-6-1-16,0 0 15</inkml:trace>
  <inkml:trace contextRef="#ctx0" brushRef="#br2" timeOffset="206610.4907">12942 7503 0,'0'0'0,"0"0"16,-26 50-16,19-40 0,7-10 16</inkml:trace>
  <inkml:trace contextRef="#ctx0" brushRef="#br2" timeOffset="212813.6013">4207 8174 0,'0'0'0,"-19"114"16,12-56-16,-3 23 16,1 14-16,3 8 15,-3 11-15,0 5 16,-6 7-16,-2 1 15,1 0-15,-6 119 16,12-135 0,-3-13-16,0-16 15,3-17-15,0-21 16,4-22-16,6-17 16,0 0-16,0 2 0,1-9 15,4-6-15,10-30 16,0-9-16,4-8 15,2-10-15,7-1 16,5 2-16,2 7 16,-2 13-16,5 12 15,-3 11-15,1 5 16,-6 11-16,-1 8 16,0 7-16,1 9 15,-2 9-15,-4 6 16,-6 10-16,-4 9 15,-5 7-15,-3 6 16,-5 2-16,-1 0 16,-1-3-16,-1-4 15,4-9-15,2-10 16,7-11-16,-6-27 16,7 5-16,21-15 15,-4-13-15,-14 10 0,-15 9 16</inkml:trace>
  <inkml:trace contextRef="#ctx0" brushRef="#br2" timeOffset="213031.0463">5312 9572 0,'0'0'15,"0"0"-15,0 0 16,91 20-16,-37-14 16,6-2-16,1 1 0,-3 0 15,-3 3 1,-9 4-16,-23-6 0,-23-6 16</inkml:trace>
  <inkml:trace contextRef="#ctx0" brushRef="#br2" timeOffset="213201.6781">5538 9933 0,'0'0'0,"0"0"15,0 0-15,0 0 16,53 60-16,-21-41 16,11-6-16,12-8 15,15-7-15,4-7 16,-34 5-16,-40 4 0</inkml:trace>
  <inkml:trace contextRef="#ctx0" brushRef="#br2" timeOffset="214343.0884">8665 6830 0,'-63'11'15,"-34"7"-15,11-5 16,-31 3-16,-7-3 16,-4 0-16,1-5 15,-3 2-15,-2-5 16,-13 2 0,-8 0-16,-12-1 0,-6-4 15,-8-2-15,-5-5 16,-5-4-16,-2-6 15,0-3-15,3-3 0,-3-6 16,-4-4 0,4-3-16,0-6 0,11-5 15,6-5-15,13-3 16,8-6-16,8-3 16,18-7-16,10-2 15,17-3-15,10-2 16,16-5-16,12-4 15,15-3-15,16-5 16,17-2-16,14-7 16,14 0-16,20 0 15,19-2-15,16 1 16,20 2-16,13-1 16,14 3-16,12 4 15,12 1-15,11 5 16,9 6-16,8 7 15,8 5-15,2 7 16,8 5-16,5 9 0,6 4 16,0 9-16,5 7 15,1 9-15,-1 6 16,-4 9-16,0 9 16,-1 5-16,-2 7 15,-1 7-15,-4 5 16,-3 9-16,-4 7 15,-7 4-15,-11 6 16,-8 4-16,-7 6 16,-7 7-16,-11 2 15,-10 7-15,-13 3 16,-11 2-16,-14 3 16,-9-2-16,-13 2 15,-12 1-15,-10 3 16,-12 0-16,-8-1 15,-10 1-15,-10 1 16,-15 2-16,-12 1 16,-10 0-16,-12 0 0,-18 0 15,-19-3-15,-19-3 16,-18-6-16,-15-4 16,-15-8-16,-19-3 15,-17-7-15,-15-2 16,-8-6-16,105-26 15,107-27-15</inkml:trace>
  <inkml:trace contextRef="#ctx0" brushRef="#br2" timeOffset="215209.0801">6076 9420 0,'0'0'0,"0"0"0,0 0 15,0 0-15,0 0 16,0 0-16,0 0 16,0 0-16,0 99 15,-21-51-15,-6-3 16,-4-7-16,-6-12 16,-2-12-16,3-13 15,8-10-15,1-10 16,3-4-16,-4-5 15,-1 1-15,3 1 16,3 3-16,1 4 16,16 16-16,-4-5 15,0 1-15,3 5 0,-6 2 16,-2 5-16,-19 29 16,6 5-16,3 9 15,3 5-15,1-4 16,12-24-16,9-25 15</inkml:trace>
  <inkml:trace contextRef="#ctx0" brushRef="#br2" timeOffset="215409.0028">5631 9990 0,'0'0'16,"0"0"-16,0 0 15,0 0-15,0 0 16,154 9-16,-90-3 16,11 1-16,4 5 15,7 0-15,-5 2 16,3-7-16,-42-3 0,-42-4 16</inkml:trace>
  <inkml:trace contextRef="#ctx0" brushRef="#br2" timeOffset="215725.2281">7026 9343 0,'0'0'16,"0"0"-16,13 106 16,-12-42-1,0 12-15,-2 7 16,0 5-16,-2 3 0,2-1 16,-1-4-16,2-4 15,-1-8-15,-3-4 16,2-10-16,5-15 15,3-19-15,-6-26 16,0 0-16</inkml:trace>
  <inkml:trace contextRef="#ctx0" brushRef="#br2" timeOffset="216092.8481">7554 10033 0,'19'70'16,"-16"-28"-16,-4-10 16,-3 5-16,-5-7 15,5-27-15,-5 6 16,-5-5-16,-26-18 15,1-4-15,4-7 16,3-2-16,10 0 16,18 23-16,-4-12 15,3 1-15,5 1 16,3 0-16,26-4 16,10 14-16,10 10 15,3 14-15,1 11 16,-8 7-16,-9 3 0,-19-19 15,-17-22 1</inkml:trace>
  <inkml:trace contextRef="#ctx0" brushRef="#br2" timeOffset="216897.843">8013 10046 0,'20'79'15,"-19"-21"-15,-7-3 16,-4 16-16,-4-4 16,-2-12-16,3-14 15,1-14-15,5-14 16,8-15-16,-4 10 15,1-5-15,2-3 16,3-3-16,4-6 16,15-28-16,1-3 15,2-2-15,24-46 16,-25 55 0,-2 11-16,-19 19 15,11-7-15,1 5 16,-7 5-16,9 4 0,9 21 15,-12 8-15,-6 9 16,-6 4-16,-5-1 16,-2-4-16,0-7 15,3-27-15,-1 10 16,0-4-16,0-2 16,3-11-16,-1 0 15,1 0-15,0-2 16,3-6-16,12-39 15,1 0-15,7-7 16,7 0-16,7 7 16,1 12-16,-5 9 15,-5 12-15,-22 10 16,3 2-16,1 4 16,10 3-16,-2 6 15,13 35-15,-12 5 16,-5 9-16,-9 4 15,-8-2-15,-5-7 16,-2-10-16,1-12 0,8-29 16,-3 7-16,1-9 15,-5-33-15,4 18 16,4 13-16</inkml:trace>
  <inkml:trace contextRef="#ctx0" brushRef="#br2" timeOffset="217411.5901">8556 9408 0,'0'0'0,"87"-22"15,-39 16-15,-2 6 16,15 1-16,1 6 0,-3 1 15,0 2 1,-8 7-16,-13 3 0,-9 6 16,-8 4-16,-8 9 15,-8 3-15,-11 8 16,-4 2-16,-3 4 16,0 1-16,-2 4 15,-2 2-15,2 0 16,-3 3-16,5 2 15,3 2-15,2 3 16,3 1-16,-1-1 16,1 2-16,-4-2 15,2-1-15,2-4 16,4-4-16,4-4 16,4-4-16,-3-6 15,-3-4-15,-5-6 0,-6-2 16,-8-6-16,-11-2 15,-7-4-15,-10-2 16,-16-5-16,-20-1 16,-14-6-1,-18-4-15,-15-9 0,-17-15 16,74 8-16,72 8 16</inkml:trace>
  <inkml:trace contextRef="#ctx0" brushRef="#br2" timeOffset="274663.3051">25026 6509 0,'-114'-24'0,"48"15"0,3 4 0,-25-1 16,-9-3-16,-112-21 16,103 7-1,0-7 1,0-4-16,0-5 16,-18-18-16,-1-6 15,-5-8-15,18 3 16,10 1-16,11-2 15,9-1-15,11-2 16,8-3-16,11-3 16,10-1-16,8-1 15,7 1-15,8-1 16,9-3-16,11-1 16,9-2-16,9 2 15,10 0-15,10 5 16,11-1-16,10 3 15,7 6-15,12 5 16,9 6-16,13 5 16,7 9-16,10 6 0,7 7 15,4 8-15,6 8 16,1 8-16,7 12 16,-2 7-16,3 11 15,-1 8-15,-2 11 16,-3 9-16,-3 13 15,-5 6 1,11 25 0,8 32-16,-9 17 15,-26 1-15,-30-16 16,-22-7-16,-25-6 16,-19-5-16,-16-4 15,-16-9-15,-18-5 16,-15-4-16,-18-3 15,-18-6-15,-18-7 16,-11-6-16,-11-6 16,-15-9-16,-12-8 0,-13-6 15,-19-6-15,-16-13 16,98-8-16,100-9 16</inkml:trace>
  <inkml:trace contextRef="#ctx0" brushRef="#br2" timeOffset="286671.5341">25221 10368 0,'0'0'15,"0"0"1,0 0-16,0 0 16,0 0-16,0 0 15,14 79-15,7 16 16,-13-47-16,-2 2 16,-3-1-1,-2 2-15,-3 2 16,-2 4-16,-2-1 0,2 1 15,1-3-15,4 3 16,-2-4-16,2-2 16,-4-5-16,2-6 15,-2-7-15,2-26 16,2 9-16,-1-6 16,0-10-16,0 0 15</inkml:trace>
  <inkml:trace contextRef="#ctx0" brushRef="#br2" timeOffset="287084.5864">25195 10470 0,'0'0'0,"0"0"16,0 0-16,0 0 16,0 0-16,82-55 15,-44 41-15,2 7 16,-1 8-16,-5 8 16,0 4-1,3 3-15,0 3 0,-5 6 16,-7 3-16,-7 7 15,-3 4-15,1 5 16,-4 1-16,-8-1 16,-9 0-16,-11-5 15,-4 1-15,-6-8 16,-1-2-16,-5-3 16,-2-1-16,0-6 15,4-4-15,8-5 16,20-9-16,-1 0 0,3-2 15</inkml:trace>
  <inkml:trace contextRef="#ctx0" brushRef="#br2" timeOffset="287371.4916">25766 11401 0,'0'0'15,"0"0"-15,0 0 16,0 0-16,0 0 16,0 0-16,0 0 15,0 0-15,-55-31 16,46 18-16,2 0 16,7 8-16,-2-6 15,3 10-15,2 2 16,3 4-16,2-3 15,4 5-15,3 4 0,0-1 16,-7-4-16,-8-6 16</inkml:trace>
  <inkml:trace contextRef="#ctx0" brushRef="#br2" timeOffset="287631.2405">26210 10888 0,'0'0'0,"0"0"15,0 0-15,0 0 16,122 2-1,-74 3-15,2 1 0,2 1 16,-7 0-16,-5-1 16,-10 1-16,-15-4 15,-15-3-15</inkml:trace>
  <inkml:trace contextRef="#ctx0" brushRef="#br2" timeOffset="287860.0949">26333 11130 0,'0'0'16,"0"0"-16,0 0 0,0 0 15,0 0 1,111 14-16,-52-10 0,12 0 15,2 2-15,-2-1 16,-35-3-16,-36-2 16</inkml:trace>
  <inkml:trace contextRef="#ctx0" brushRef="#br2" timeOffset="288424.4944">27110 10709 0,'0'0'16,"0"0"-16,0 0 15,0 0-15,0 0 16,91 51-16,-61-16 16,-1 5-16,-3 2 15,-4 0-15,-2 3 16,-2-1-16,-2-4 16,-2-1-16,0-5 15,-11-26-15,5 11 16,0 0-16,-1-3 15,-4-7-15,0-3 16,-1-2-16,4 8 16,-4-13-16,0-6 15,6 1-15,9-33 0,-1 4 16,1-3-16,-1 0 16,-1 0-16,-1 1 15,0-3-15,1 2 16,1 1-16,-1 2 15,-3 5-15,-10 24 16,5-12-16,-2 1 16,0 0-16,-1 2 15,0 0-15,-4 11 16,1-8 0,-1 12-16,0 0 15</inkml:trace>
  <inkml:trace contextRef="#ctx0" brushRef="#br2" timeOffset="289464.4211">28356 10711 0,'0'0'0,"0"0"15,0 0-15,0 0 16,0 0-16,0 0 16,-12-63-16,4 59 15,-9-6-15,-4 3 16,-3 3-16,-26 9 16,13 3-16,-2 1 15,7 2-15,5 3 16,22-10-16,-6 7 15,-1 4-15,5 1 16,3 5-16,2 0 16,7 3-16,25 14 15,5-14-15,8-4 16,4-9-16,4-6 16,-2-5-16,2-2 15,-6-2-15,-2-4 16,-6-1-16,-6-2 15,-5-2-15,-20 10 0,7-7 16,0-1 0,-2 0-16,-1 0 0,0-2 15,-5 3-15,-4 5 16,3-5-16,-5 9 16,-2 1-16,-2 3 15,-1 0-15,-6-1 16,-5 8-16,-18 22 15,7-1-15,2 0 16,5 4-16,3-2 16,2 3-16,1-1 15,-3 2-15,1-1 16,2-1-16,1-2 16,4 5-16,3-1 15,3 2-15,5-6 16,7-3-16,-4-23 15,-1-2-15,-3-5 0</inkml:trace>
  <inkml:trace contextRef="#ctx0" brushRef="#br2" timeOffset="289946.6338">29492 11043 0,'0'0'0,"0"0"0,-58-66 15,-6 31 1,29 26-16,-1 6 16,3 6-16,2 3 15,2 4-15,-2 2 16,3 4-16,5 4 16,3 4-16,15-18 15,-16 34-15,19-30 16,-7 38-16,9-10 15,8 3-15,10-1 16,9 0-16,6-3 16,8-3-16,4-8 15,4-5-15,-2-6 16,-4-8-16,-3-7 16,-6-7-16,-6-7 15,-5-6-15,-4-5 16,-10 12-16,-9 13 0</inkml:trace>
  <inkml:trace contextRef="#ctx0" brushRef="#br2" timeOffset="290727.9379">29667 11086 0,'0'0'0,"0"0"16,0 0-16,0 0 15,20 58-15,-14-35 16,-1 2-16,0 2 16,0-1-16,-2 0 15,0-1-15,-1-3 16,-1-2-16,-1-3 16,0-5-16,0-8 15,0 4-15,0-10 16,0-2-16,2-1 15,1-5-15,2-5 16,4-4-16,4-3 0,1-1 16,15-20-16,-20 31 15,6-8-15,0 1 16,-4 3-16,1 3 16,2 1-16,-8 11 15,10-5-15,-10 9 16,11 1-16,-3 6 15,-3 7-15,-2 3 16,-2 4-16,-1 1 16,-2 2-16,-1 1 15,-1-3-15,-2-4 16,1-9-16,-2 1 16,-1-1-16,2-10 15,0 3-15,0-10 16,1-2-16,1-6 15,0-7-15,8-28 16,-6 35-16,16-33 16,-1 13-16,2 5 15,-18 20-15,10-7 0,0 2 16,0 2-16,0 1 16,-4 7-16,10-4 15,-11 9-15,12-2 16,-1 5-16,-5 5 15,-3 4-15,-2 5 16,-3 4-16,0 1 16,0 2-16,-3 2 15,-2 1-15,0-3 16,-1 1-16,-2-2 16,2-1-16,-1-1 15,2-4-15,0-1 16,4-4-16,-1-12 15,4 5-15,-3-11 16,3 7-16,-8-3 0</inkml:trace>
  <inkml:trace contextRef="#ctx0" brushRef="#br2" timeOffset="290991.8033">30683 11020 0,'0'0'16,"0"0"-16,-25 76 16,15-33-16,0 4 15,3-1-15,-1 1 16,1-2-16,-2 1 15,0-3-15,-1-4 16,3-9-16,5-25 16,1-2-16,1-3 0</inkml:trace>
  <inkml:trace contextRef="#ctx0" brushRef="#br2" timeOffset="291460.797">30523 11222 0,'0'0'0,"0"0"15,0 0-15,0 0 16,61 49-16,-31-31 16,0-3-16,2-4 15,-23-8-15,11-1 16,20-6-16,-28 2 15,8-3-15,2-5 16,-3-4-16,-2-3 16,0-4-16,-3-4 0,-2-1 15,-3-2 1,-3 1-16,-1 1 0,-2 3 16,-2 3-1,0 4-15,-1 11 0,0-7 16,0 14-16,-1 2 15,1-2-15,-2 9 16,-5 32-16,3 1 16,0 3-16,-1 3 15,-2-3-15,-1 1 16,0 1-16,1-1 16,6-3-16,3-2 15,6-6-15,3-2 16,8-7-16,4-7 15,-13-11-15,-10-10 0</inkml:trace>
  <inkml:trace contextRef="#ctx0" brushRef="#br2" timeOffset="292100.2276">31306 11214 0,'1'-22'0,"-1"21"15,0-10-15,-3-6 16,0 1-16,-2 3 16,-2 10-16,-7-7 15,-5 5-15,-2 7 16,-19 16-16,30-13 16,-8 10-16,5 4 15,5 4-15,8 3 16,15 23-16,4-15 15,6-7-15,5-11 16,3-10-16,3-13 16,0-9-16,-3-8 15,-5-9-15,-7-6 16,-4-5-16,-5-2 16,-6-2-16,-3 4 15,-6 1-15,0 5 0,-1 5 16,4 27-16,-2-9 15,0 3-15,0 3 16,1 11-16,1 4 16,-2 2-16,-2 37 15,1 2-15,1 9 16,1 9-16,-1 3 16,0 1-16,1 5 15,1 4-15,-2 2 16,-2-2-16,-3 3 15,-1-1-15,-2-1 16,1-1-16,-3-2 16,-3 0-16,-1-5 15,-5 1-15,-4 0 16,-2-8-16,-4-9 16,-2-9-16,-5-5 15,-1-6-15,-12-8 0,-12-13 16,-19-15-1,-12-20-15,47 10 0,47 11 16</inkml:trace>
  <inkml:trace contextRef="#ctx0" brushRef="#br2" timeOffset="293882.2566">25993 8335 0,'29'-22'0,"21"-6"0,1 11 16,21-2-1,10 2-15,6 3 0,10 7 16,8 4-16,2 5 16,1 4-1,-5 4-15,-1 6 0,-4 3 16,-12 5-16,-12 1 15,-13 0-15,-13-4 16,-16-5-16,-12-8 16,-27-11-16,11 3 15,0-4-15,10-3 16,-4-8-16,7-33 16,-1 5-16,9-1 15,13 0-15,11 3 16,14 3-16,11 4 15,16 4-15,10 2 16,15 4-16,12 7 16,10 5-16,7 9 0,7 6 15,2 10-15,0 11 16,-6 7-16,-11 5 16,-20 3-16,-17 1 15,-21-4-15,-15-7 16,-14-8-16,-9-7 15,-6-8-15,-1-5 16,3-3-16,6-1 16,6 1-16,9 3 15,12 2-15,12 5 16,11 7-16,9 9 16,13 14-16,14 8 15,7 14-15,6 6 16,2 16-16,3 7 15,-2 14-15,-7 0 16,-14 2-16,-13-4 16,-18-3-16,-15-9 0,-16-7 15,-16-13-15,-18-5 16,-15-11-16,-9-9 16,-9-6-16,-7-7 15,-8-9-15,-5-5 16,21-14-16,-13 5 15,2-2-15,-1 0 16,13-1-16,-6 9 16,15 26-16,16 6 15,14 11-15,12 3 16,5 9-16,6 4 16,-2 7-16,1 1 15,-7 1-15,-1 0 16,-11-8-16,-9-6 15,-14-6-15,-9-6 16,-9-6-16,-6-3 16,-3-4-16,-4 0 15,-3-2-15,2 11 16,4 9-16,5 10 0,10 10 16,5 9-16,5 15 15,4 6-15,-1 11 16,-2 1-16,-8 5 15,-10-3-15,-14-1 16,-13-10-16,-15-9 16,-17-18-16,-13-15 15,-10-17-15,-7-9 16,-9-11-16,-6-6 16,-7-7-16,-4-5 15,-2-3-15,-3-2 16,0-2-16,-4 4 15,1 0-15,3 6 16,1 0-16,3 7 16,-1 2-16,0 4 15,-3-1-15,-4-2 16,-10-6-16,-11-10 16,-10-11-16,-8-10 15,-9-11-15,-5-12 16,-9-11-16,-6-13 15,-9-10-15,-8-13 0,-7-11 16,-10-10-16,-4-9 16,117 53-16,117 54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2:23:53.443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22463 4117 0,'0'0'0,"0"0"16,0 0-16,0 0 15,0 0 1,0 0-1,0 0-15,0 0 16,-1 69-16,5-31 16,-1 6-16,-3-1 15,1-1-15,2 1 16,1 1-16,1 0 0,-2-1 16,-3 2-1,-2-2-15,0-3 0,0 0 16,2-2-16,2 0 15,0-5-15,1-2 16,-3-24-16,2 7 16,1-4-16,-3-10 15,0 0-15</inkml:trace>
  <inkml:trace contextRef="#ctx0" brushRef="#br0" timeOffset="467.3594">22570 4031 0,'0'0'0,"0"0"15,0 0-15,-5-63 16,7 49-16,2 10 16,7-10-1,6 4-15,25 2 16,-2 6-16,5 5 0,4 4 16,1 4-1,4 4-15,2 2 16,-7 4-16,-7 0 15,-10 0-15,-9-1 16,-20-14-16,2 11 16,-5 3-16,-22 23 15,-9-6-15,-10-1 16,-9-2-16,-6-6 16,0-4-16,3-6 15,3-7-15,10-3 0,10-3 16,39-8-16,-18 3 15,4-3-15,-12 3 16,17 0-16</inkml:trace>
  <inkml:trace contextRef="#ctx0" brushRef="#br0" timeOffset="735.6179">23430 4262 0,'0'0'16,"0"0"-16,0 0 0,0 0 15,107-15-15,-66 15 16,-2 4-16,-3 4 15,-8 3-15,-8 6 16,-18-12-16,1 8 16,-3-7-16,0-6 15</inkml:trace>
  <inkml:trace contextRef="#ctx0" brushRef="#br0" timeOffset="916.0428">23375 4543 0,'0'0'16,"0"0"-16,0 0 15,111-23-15,-59 19 16,3-2-16,1 2 0,-4-4 16,-27 5-16,-25 3 15</inkml:trace>
  <inkml:trace contextRef="#ctx0" brushRef="#br0" timeOffset="1352.5795">24118 4545 0,'113'-10'16,"-49"-3"-16,-10-8 16,9-3-16,-4-6 15,-6-3 1,-6-2-16,-7 2 0,-12 2 16,-7 3-16,-17 21 15,2-9-15,-4 0 16,-5 1-16,-4 2 15,-3 10-15,-8-5 16,-29 9-16,8 8 16,-3 8-16,0 9 15,1 2 1,0 12-16,-6 4 16,2 5-16,0-1 15,5 4-15,-2 2 16,4-2-16,5 1 15,7-4-15,8-5 16,11-9-16,2-18 0,5-17 16</inkml:trace>
  <inkml:trace contextRef="#ctx0" brushRef="#br0" timeOffset="1885.3441">25019 4271 0,'0'0'0,"0"0"0,0 0 16,0 0-16,0 0 16,0 0-16,0 0 15,-18-58-15,-12 85 16,3 3-16,1 6 15,3 8 1,7-2-16,10-6 31,17-18-31,15-16 0,10-15 16,2-12-16,2-7 16,-3-3-16,-3-1 15,-4-1-15,0 4 16,-5 8-16,-5 8 15,-17 15-15,6-5 16,-5 7-16,1 1 16,-3 5-16,-2 9 15,-8 29-15,-2 1 16,-2 6-16,-3 6 16,-5-1-16,0 1 15,-1-1-15,-4 3 16,-3-3-16,-3-1 15,-6 3 1,-3 0-16,5-9 16,7-17-16,10-21 15,9-21-15,5 6 0,4 4 16</inkml:trace>
  <inkml:trace contextRef="#ctx0" brushRef="#br0" timeOffset="2414.3457">25610 3816 0,'0'0'16,"0"0"-1,38 43-15,-30 1 16,-3 13-16,-5 5 15,-3 9-15,-3 3 16,-6 5-16,-2 0 16,-5 9-1,-24 82-15,20-105 16,2-9-16,6-16 16,4-9-16,8-25 15,-1 5-15,1-6 16,5-7-16,0-3 15,21-38 1,17-10 0,14-10-16,2 12 15,-5 13-15,-11 16 16,-1 15 0,-6 14-16,-8 13 15,-6 10-15,-7 7 16,-3 8-16,-7 2 15,-4-6-15,1-4 16,4-4 0,12-6-16,7-7 15,12-10-15,6-15 16,10-11-16,2-13 0,1-13 16,-26 21-16,-27 21 15</inkml:trace>
  <inkml:trace contextRef="#ctx0" brushRef="#br0" timeOffset="4756.34">22609 5456 0,'0'0'0,"0"0"0,0 0 16,0 0-16,0 0 16,0 0-16,-7 61 15,13-15-15,2 7 16,-2 6-16,0 8 16,-5 2-16,-2 5 15,-1-1-15,-2 1 16,-3-2-16,4-7 15,0-8-15,3-5 16,1-8-16,2-6 16,-2-31-16,2 10 15,3-7-15,-6-10 0,0 0 16</inkml:trace>
  <inkml:trace contextRef="#ctx0" brushRef="#br0" timeOffset="5108.2778">22640 5540 0,'0'0'0,"7"-75"15,10 46-15,12-6 16,8 1-16,8 5 16,5 6-16,2 9 15,-2 8-15,-2 9 16,-3 3-16,-7 7 16,-5 2-16,-8 4 15,-6 4-15,-14 8 16,-13 8-16,-16 7 0,-13 9 15,-28 15 1,-20-4-16,43-31 16,42-35-16</inkml:trace>
  <inkml:trace contextRef="#ctx0" brushRef="#br0" timeOffset="5705.943">21807 4438 0,'0'0'16,"0"0"-16,0 0 15,-35-51-15,30 35 16,1 0 0,4 1-16,0-3 0,4 2 15,1 0 1,2 2 0,6 6-1,-8 9-15,9-1 16,-10 4-16,9 5 15,-6 4-15,-8 3 0,-7 1 16,-8 0-16,-25 10 16,6-11-16,3-7 31,-6-13-31,5-12 16,3-11-16,14-5 15,10-7-15,7-6 16,6-5-16,1 3 15,-1-5-15,-2 27 16,-5 25-16</inkml:trace>
  <inkml:trace contextRef="#ctx0" brushRef="#br0" timeOffset="6382.874">21539 3635 0,'0'0'0,"0"0"16,0 0-16,0 0 15,0 0-15,0 0 16,-57 57-16,35-25 16,-4 0-16,-3 0 15,-2-8-15,1-3 16,-1-9-16,2-5 15,1-7-15,22-1 16,-11-4-16,2-3 16,0-4-16,2-2 15,1 1-15,9 7 16,-6-7-16,10 10 0,-3-6 16,5 10-16,0 4 15,4-2-15,1 6 16,-1 9-16,0 34 15,-8-6-15,-6 8 16,-5 2-16,-7 3 16,-2 3-16,-1-2 15,-2 1-15,0 2 16,-1-2-16,5-1 16,4-7-16,10-4 15,6-6-15,5-6 16,7-6-16,6-7 15,8-9-15,4-5 16,4-8-16,5-3 16,1-5-16,-4-1 15,-4-1-15,-4 3 16,-21 3-16,8-1 16,2 2-16,1 2 0,-11 0 15,10 1 1,-13 0-16,14 1 15,13-1-15,10-3 16,12-3-16,5 0 16,3 1-16,0 5 15,-30-1-15,-31-1 16</inkml:trace>
  <inkml:trace contextRef="#ctx0" brushRef="#br0" timeOffset="7447.9674">21753 6137 0,'0'0'0,"0"0"16,0 0-16,-31-63 16,31 44-16,7 0 15,2 0 1,4 2-16,5 5 15,-1 3-15,-8 9 0,11-2 16,-13 6-16,12 2 16,-6 3-16,-6 4 15,-9-1-15,-5 4 16,-8-1-16,-28 9 16,9-15-16,-3-3 15,3-9-15,0-7 16,5-6-16,2-3 15,23 16-15,-9-9 16,2 1-16,3 3 16,7 5-16,2 6 15,1 0-15,-2 1 16,4 7-16,4 5 16,1 6-16,12 27 15,-10-7-15,-6 2 16,-5 0-16,-6 2 15,-8-1-15,-2 4 16,-8 1-16,-7 0 16,-3-2-16,-5-2 15,2-9-15,-3-8 16,2-9-16,3-9 16,7-10-16,5-10 15,7-15-15,4-17 16,8-14-16,4-11 15,0 33-15,0 33 0</inkml:trace>
  <inkml:trace contextRef="#ctx0" brushRef="#br0" timeOffset="7665.8419">21999 5198 0,'0'0'0,"0"0"16,0 0-1,0 0 1,-29 189-16,-14-44 16,0-17-16,18-54 0,25-74 15</inkml:trace>
  <inkml:trace contextRef="#ctx0" brushRef="#br0" timeOffset="8123.7241">23577 5900 0,'0'0'0,"0"0"15,0 0-15,0 0 16,100 5-1,-74 0-15,-1 2 16,-1 4-16,-5 2 16,-4 2-16,-7-7 15</inkml:trace>
  <inkml:trace contextRef="#ctx0" brushRef="#br0" timeOffset="8283.7206">23600 6167 0,'0'0'0,"0"0"16,0 0-16,0 0 15,100-7-15,-46 5 16,11-3-16,3-3 16,-35 5-16,-33 3 15</inkml:trace>
  <inkml:trace contextRef="#ctx0" brushRef="#br0" timeOffset="8716.053">24528 5670 0,'0'0'0,"-7"75"0,3-5 16,1-8 0,1 21-1,2 13-15,-1-8 16,2-6-16,1-24 15,-1-22-15,-1-36 16,0 0-16</inkml:trace>
  <inkml:trace contextRef="#ctx0" brushRef="#br0" timeOffset="9049.8245">24453 5794 0,'-10'-74'0,"18"39"15,14 0-15,15-8 16,9 3-16,4 13 31,13 20-15,0 17-16,-4 15 15,-24 3-15,-12 4 16,-19 9-16,-14 3 16,-20 14-1,-17 8 1,-7 0-16,7-15 16,16-20-16,28-34 15,3 3-15,0 0 16</inkml:trace>
  <inkml:trace contextRef="#ctx0" brushRef="#br0" timeOffset="9343.717">25118 6172 0,'0'0'0,"0"0"16,0 0-16,0 0 15,-57 29-15,37-24 16,13-5-16,-12 2 16,15-5-16,-9-1 15,14 0-15,-6-4 0,11 5 16,3-6-1,7 0-15,3 3 0,-8 4 16,-11 2 0</inkml:trace>
  <inkml:trace contextRef="#ctx0" brushRef="#br0" timeOffset="9575.0688">25501 6036 0,'0'0'16,"0"0"-16,86-16 16,-54 14-16,13-2 15,6 3-15,-2-1 16,-1 5-16,-4 0 16,-5 1-16,-4 3 15,-5 3-15,-24-10 16,9 3-16,-9-2 15,2 0-15,-8-1 0</inkml:trace>
  <inkml:trace contextRef="#ctx0" brushRef="#br0" timeOffset="9787.9527">25874 5776 0,'0'0'0,"0"0"16,-1 75-16,2-23 15,1 10-15,2 8 16,4 0-16,1-10 16,-4-29-16,-5-31 15</inkml:trace>
  <inkml:trace contextRef="#ctx0" brushRef="#br0" timeOffset="10190.8848">26281 6147 0,'0'0'0,"0"0"16,0 0-16,116 7 15,-67-17-15,3-10 16,1-9-16,-1-7 16,-4-4-16,-5-3 15,-4 1-15,-7-4 16,-9 1-16,-5-3 16,-3 7-16,-7 7 0,-7 11 15,-3 17-15,-3-3 16,-4 3-16,-1 8 15,-29 15-15,2 12 16,-1 9-16,-4 8 16,0 9-16,0 4 15,1 6-15,1-1 16,5 1-16,3 1 16,7 1-1,7-8-15,10-28 16,8-31-16</inkml:trace>
  <inkml:trace contextRef="#ctx0" brushRef="#br0" timeOffset="10642.6192">27128 5789 0,'0'0'0,"0"0"16,0 0-16,-64 43 15,37-9-15,3 6 16,7-1-16,4-7 16,13-28-16,-1 7 15,5-5-15,3-11 16,26-21-16,-6 1 15,7-4-15,-2-3 16,0-1-16,-3 6 16,-4 4-16,-20 20 15,9-6-15,-1 5 16,-6 6-16,4 4 16,0 30-16,-10 4 15,-9 12-15,-13 13 16,-9 10-16,-6 7 15,-4 0-15,-4-2 0,0-7 16,2-10-16,4-10 16,4-21-1,18-14-15,16-18 32</inkml:trace>
  <inkml:trace contextRef="#ctx0" brushRef="#br0" timeOffset="11141.2552">27681 5328 0,'-2'51'0,"-1"20"16,2-10-16,-6 19 16,0 3-16,-2 0 15,-2 1-15,-4-7 16,-17 53 0,15-78-16,2-15 15,4-8-15,10-26 16,0 6-16,3-8 15,19-15-15,5-10 16,5-10-16,7-1 16,3 0-16,-4 7 15,-3 7-15,-2 10 16,-4 11-16,-5 11 16,-7 8-16,-4 12 0,-5 7 15,-6 3 1,-2 2-16,1-5 15,4 4 1,20-4 0,18-14-1,30-33-15,-37 7 16,-35 2 0</inkml:trace>
  <inkml:trace contextRef="#ctx0" brushRef="#br0" timeOffset="14483.8664">15444 7085 0,'0'0'0,"0"0"16,0 0 0,132 2-16,-89-9 31,33 1-31,15 0 16,16 3-16,-24 2 15,-4 1 1,4 0-16,1 3 15,-1-2 1,5 5-16,1 1 16,0 4-16,-13-5 15,-4-1-15,0-1 16,-4-1-16,3-1 16,-2-1-16,2-1 15,0 2-15,0 1 16,-2-1-16,5-4 15,-2-2-15,4 0 16,3 1-16,2 1 16,-41 1-16,-40 1 0</inkml:trace>
  <inkml:trace contextRef="#ctx0" brushRef="#br0" timeOffset="17540.2322">11421 6001 0,'0'0'0,"0"0"16,0 0-1,0 0 1,0 0-16,60 33 16,-24-32-16,-3-1 15,5-3-15,3-2 16,5-2-16,5 0 15,4 1-15,8 1 16,1 1-16,8-2 16,-2 3-16,8 3 15,-1 4-15,5 2 16,0 1-16,1-3 0,4 0 16,6-2-16,-46-2 15,-47 0-15</inkml:trace>
  <inkml:trace contextRef="#ctx0" brushRef="#br0" timeOffset="19415.3962">25064 5202 0,'-47'-13'0,"-19"-2"16,16 5 0,-29-5-16,-4-2 15,0 3 1,-2 0-16,0-1 15,0-1 1,-5-10-16,0-7 16,-3-16-1,16-17 1,14-8-16,17-3 16,21 6-16,15-1 15,14 1-15,9-2 16,7 1-16,13-2 15,7-1-15,5 2 16,11 1-16,4 2 16,8-1-16,5 4 15,4 3-15,6 7 16,4 4-16,2 2 16,2 4-16,-2 5 15,4 6-15,0 7 16,2 5-16,-1 7 0,3 5 15,-1 5-15,-1 4 16,-5 9-16,-1 5 16,-2 5-16,-4 6 15,-4 5-15,-4 7 16,-1 5-16,-9 5 16,-2 3-16,-7 3 15,-5 4-15,-7 6 16,-7 1-16,-9 2 15,-6 1 1,-6 11-16,-8 5 16,-7 2-16,-7-11 15,-10 7 1,-11-1-16,-5-2 16,-5-12-1,-11 4 1,-20 5-16,-12 0 15,-5-7-15,3-13 16,-1-6-16,2-9 16,0-3-16,-2-1 0,-6-2 15,-4 1-15,-5-4 16,-1-2-16,-5-8 16,53-8-16,51-10 15</inkml:trace>
  <inkml:trace contextRef="#ctx0" brushRef="#br0" timeOffset="26092.3919">18997 9415 0,'-8'29'16,"-2"15"-16,6-5 15,-5 37 1,1 12 0,-1 24-1,5-9-15,1-5 16,1-7-16,-1-10 16,0-8-16,3-17 15,0-3 1,2-38-1,-1-11-15,-1-4 16</inkml:trace>
  <inkml:trace contextRef="#ctx0" brushRef="#br0" timeOffset="26543.7423">18975 9448 0,'0'0'16,"-25"-87"-1,27 45-15,10-11 16,8 7-16,9 5 15,3 4-15,1 5 16,5 6-16,1 4 16,1 8-16,2 5 15,3 6-15,-3 5 16,-3 3-16,-8 2 16,-2 3-16,2 4 15,-1 6-15,-3 6 16,-10 5-16,-9 6 0,-9 6 15,-11 13 1,-12 6-16,-9 1 16,-6-8-16,-5-7 15,1-4-15,-5-10 16,0-7-16,-1-9 16,-1-6-16,25-7 15,25-5 1</inkml:trace>
  <inkml:trace contextRef="#ctx0" brushRef="#br0" timeOffset="29085.5027">19624 9947 0,'0'0'16,"0"0"-16,0 0 15,0 0-15,0 0 16,0 0 0,0 0-16,0 0 15,121 39-15,-62-29 16,3-7-1,28-8-15,-90 5 16</inkml:trace>
  <inkml:trace contextRef="#ctx0" brushRef="#br0" timeOffset="29398.8021">20674 9286 0,'-10'71'16,"8"-33"-1,0 196 16,1-146-31,-2 4 16,-3-4-16,-4 1 16,1-7-16,4-3 15,2-9-15,2-13 16,0-16-16,1-20 16,0-21-16</inkml:trace>
  <inkml:trace contextRef="#ctx0" brushRef="#br0" timeOffset="29781.1387">20679 9406 0,'-38'-66'16,"28"38"-16,6-11 15,13 2 1,7-15-16,8-1 16,6 12-16,9 10 15,2 9-15,-1 8 16,-2 7-16,2 8 16,1 6-16,-2 3 15,-3 4-15,-11 5 16,-6 6-16,-6 6 15,-5 6-15,-9 7 16,-13 9-16,-12 2 16,-7 3-16,-5-4 15,-9-3-15,0-7 16,22-23-16,25-21 16</inkml:trace>
  <inkml:trace contextRef="#ctx0" brushRef="#br0" timeOffset="30156.7704">21193 10163 0,'0'0'16,"0"0"-16,0 0 0,0 0 16,0 0-16,-7-123 31,28 93-16,-17 24-15,9-6 32,13 10-32,-9 20 15,-5 15-15,-6 1 16,-12 0-16,2-15 16,4-19-1</inkml:trace>
  <inkml:trace contextRef="#ctx0" brushRef="#br0" timeOffset="33382.653">24987 9750 0,'-92'28'0,"47"-14"15,9-2-15,-13 4 0,-6 1 16,3 1-16,-4-5 16,1-5-16,-1-2 15,0-3-15,1-8 16,-4-5-16,2-4 16,-4-4-16,2-7 15,1-3-15,2-7 16,3-5-16,3-4 15,2-6-15,5-5 16,3-5-16,12-6 16,5-1-16,10-4 15,6-4-15,8-5 16,8-2-16,9-3 16,9-3-16,6 2 15,8 2-15,1 2 16,8 5-16,2 6 15,2 5-15,5 7 0,2 6 16,3 8-16,1 8 16,2 7-16,2 6 15,-2 6-15,3 8 16,-2 8-16,0 4 16,0 9-16,-3 8 15,-3 6-15,-3 7 16,-5 5-16,-2 7 15,-5 5-15,-6 3 16,-2 3-16,-6 8 16,-6 3-16,-7 9 15,-5 3-15,-4 1 16,-9 3-16,-10 3 16,-6-4-16,-5-3 15,-2-3-15,-7 0 16,-2-3-16,-7-2 15,-5-5-15,-7-5 0,-1-1 16,-7-4-16,-3 0 16,-8-2-16,-7 2 15,37-28-15,38-27 16</inkml:trace>
  <inkml:trace contextRef="#ctx0" brushRef="#br0" timeOffset="37777.8622">31392 7050 0,'0'0'0,"-110"21"16,79-13-16,-16 2 16,-4 4-16,-8 0 15,-74 11-15,59-19 16,-3-5 0,-2-1-16,0-7 0,1-6 15,3-5-15,3-5 16,8-4-16,5-5 15,5-4-15,9-9 16,7-5-16,10-7 16,10-4-16,13-6 15,10-7-15,15-2 16,11-1-16,13-1 16,12 1-16,11 1 15,8 5-15,8 3 16,5 8-16,4 6 15,4 8-15,1 4 16,1 7-16,-2 8 16,-3 11-16,-4 13 15,-6 10-15,-5 7 16,-7 9-16,-7 8 16,-7 10-16,-7 19 15,-10 11-15,-12 8 16,-17 1-16,-16 0 15,-15 0-15,-15-1 16,-31 14 0,-23 4-16,-25 5 15,-14-9-15,-12-4 16,69-44 0,71-45-16</inkml:trace>
  <inkml:trace contextRef="#ctx0" brushRef="#br0" timeOffset="39677.1452">21870 9815 0,'0'0'16,"0"0"-16,0 0 0,0 0 16,0 0-16,0 0 15,88-16 1,-80 17 0,14 2-16,-15 1 0,14 5 0,-6 4 15,-6-7-15,-9-6 16</inkml:trace>
  <inkml:trace contextRef="#ctx0" brushRef="#br0" timeOffset="39845.1898">21883 10030 0,'0'0'16,"0"0"-16,0 0 15,0 0-15,0 0 16,0 0-16,0 0 15,118-14-15,-65-8 16,-26 11-16,-27 11 16</inkml:trace>
  <inkml:trace contextRef="#ctx0" brushRef="#br0" timeOffset="41397.8541">24821 6390 0,'0'0'0,"0"0"16,0 0-16,0 0 15,0 0-15,0 0 0,0 0 16,0 0-16,0 0 16,0 0-16,0 0 15,-18 64-15,10-45 16,-16 21-16,1-9 15,-4-1-15,-4-2 16,-4 1-16,-3-3 16,-3-1-16,-6 1 15,2-2-15,-4-4 16,-1-4-16,0 0 16,-2-2-16,1 1 15,-2-4-15,-2 0 16,3-2-16,-1-4 15,-1-2-15,2-3 16,-1 0-16,3-3 16,1-2-16,0-4 15,2 1-15,3-3 16,0 0-16,3-1 0,1 0 16,2-3-16,0-1 15,2 3-15,5 0 16,2-2-16,2-1 15,20 14-15,-9-7 16,-2 1-16,-1 0 16,1 0-16,10 5 15,-12-6-15,15 7 16,-13-6-16,18 8 16,0 0-16,-2-3 15,-11-5-15,12 8 16,1 2-16,0 2 15,1-1-15,-5 3 16,4 3-16,4 4 16,2 4-16,2 0 15,2 1-15,-1 1 16,0 3-16,0 0 16,1-2-16,-2 0 15,1 1-15,0-3 0,-1-1 16,0-3-16,-5-9 15,7 8-15,-10-12 16,1-1-16,-1-1 16,-2-3-16,-1-2 15,1 2-15,-1-6 16,-5-5-16,-1-3 16,-2 0-16,-1-3 15,-3 0-15,2-1 16,-1 0-16,-14-18 15,19 27-15,-3-7 16,2-1-16,2-2 16,4 0-1,2-2-15,1 1 16,3 2-16,0 5 16,4 2-16,-3 13 15,5-7-15,-3 10 0,0 0 16,12-2-1,16 11-15,1-1 16,0 0-16,-1-3 16,1-2-16,9-3 15,5 1-15,4-2 16,-25 0-16,-27 0 16</inkml:trace>
  <inkml:trace contextRef="#ctx0" brushRef="#br0" timeOffset="44297.8403">21272 11464 0,'-76'35'0,"49"-23"16,-18 2-1,53-17-15,-17 4 16,-10-2-16,16-3 0,-6-5 16,7-3-16,6-5 15,5-1-15,7 0 16,1 0-1,3 4-15,1 1 16,0 6 0,-1 5-16,-4 5 15,2 24-15,-20 6 32,-22 25-32,-14 11 15,-16 5 1,-6-10-1,-8-5-15,-3-9 16,-6-14 0,8-15-16,1-8 0,10-9 15,4-4 17,-22-6-32,-7 0 15,-6-3 1,17-2-16,10-1 15,7-3-15,14 0 16,4 0-16,6-4 16,10-3-16,6-4 15,8-2-15,7-7 16,12-18 0,14-8-16,-13 30 15,-13 31-15</inkml:trace>
  <inkml:trace contextRef="#ctx0" brushRef="#br0" timeOffset="44497.1098">20894 11054 0,'0'0'0,"-9"75"16,9-35-16,0-12 16,-1 14-16,0-23 15</inkml:trace>
  <inkml:trace contextRef="#ctx0" brushRef="#br0" timeOffset="44693.3563">20566 11240 0,'-14'-22'0,"5"0"0,4-9 15,8 7-15,1-8 16,9 0-16,1 4 16,6 7-16,-15 20 15,9-4-15,16 17 16,-16-6-16,-14-6 15</inkml:trace>
  <inkml:trace contextRef="#ctx0" brushRef="#br0" timeOffset="44920.2792">19884 11668 0,'-74'31'0,"49"0"16,-6 26-16,10 0 16,-10 27-1,-2 0-15,16-40 0,17-44 16</inkml:trace>
  <inkml:trace contextRef="#ctx0" brushRef="#br0" timeOffset="45571.6332">19456 11398 0,'0'0'0,"0"0"15,-41 60-15,31-37 16,2 1 0,1 4-1,-9 28 1,-9-14-16,-4-8 15,5-16-15,16-19 16,-5 10-16,-8-11 16,3-2-16,-2-2 15,-1 2 1,-20 20 0,11 16-16,-2 18 15,7 3-15,5 1 16,7-4-16,4-9 0,3-7 15,6-28-15,1 12 16,3-2-16,3 0 16,4 2-16,2 0 15,2-1-15,1 0 16,-2-1-16,-2-3 16,-9-7-1,0 6 1,-27-1-16,-11-11 15,-13-18 1,-2-14-16,-3-11 16,11-5-16,5-6 15,7-21 1,9-9-16,8-7 16,12 8-16,10 5 15,8 3-15,8 11 16,1 6-16,-12 30 0,-14 28 15</inkml:trace>
  <inkml:trace contextRef="#ctx0" brushRef="#br0" timeOffset="45925.0742">19417 12481 0,'9'3'0,"-13"-67"31,34-11-31,-10 45 15,1 10-15,-19 17 16,7-3-16,-5 10 16,-1 21-16,-13 13 15,-11 9-15,-13 9 16,-7 1-16,-11-7 16,1-10-16,-7-15 15,30-12-15,28-13 16</inkml:trace>
  <inkml:trace contextRef="#ctx0" brushRef="#br0" timeOffset="46256.6349">18797 11893 0,'-36'64'0,"24"-39"16,-1 2-16,6-15 16,2-8-16,-3 6 15,-5-5-15,4-6 16,-11 0-16,-23-15 16,6 2-16,-1 0 15,2 2-15,6 5 16,6 4-16,15 4 15,-25 20-15,13 8 16,4 6-16,5 6 16,4 3-16,9-1 15,7-15-15,-5-13 0,-3-15 16</inkml:trace>
  <inkml:trace contextRef="#ctx0" brushRef="#br0" timeOffset="46421.5803">18510 11645 0,'-17'14'0,"-3"-1"15,14-11-15,6-2 0</inkml:trace>
  <inkml:trace contextRef="#ctx0" brushRef="#br0" timeOffset="46584.3243">18322 11289 0,'-6'59'0,"1"29"15,6-9-15,3 24 0,-1-50 16,-3-53-16</inkml:trace>
  <inkml:trace contextRef="#ctx0" brushRef="#br0" timeOffset="52702.469">22546 10022 0,'0'0'0,"0"0"16,-26 15-16,24-12 15,30-21-15,-28 18 16,-35 43-16,41-39 16,3 6-16,7-6 15,27-22-15,-4-11 16,2-11-16,2-9 15,-1-5-15,-6 2 16,-8 2-16,-3 2 16,-4 5-16,-4 5 15,-7 5-15,-3 4 16,-6 23-16,-3-9 16,-3 1-16,-24-4 0,2 12 15,-2 12-15,4 12 16,-7 8-16,-3 13 15,-1 6-15,5 5 16,2 4-16,6 2 16,-2 3-16,-3 0 15,1 4-15,2 0 16,4 5-16,0 2 16,-1 1-16,3 6 15,2 4-15,0-1 16,3-1-16,0-8 15,8-36-15,6-35 0</inkml:trace>
  <inkml:trace contextRef="#ctx0" brushRef="#br0" timeOffset="53275.1545">23255 9785 0,'0'0'15,"0"0"-15,0 0 16,0 0-16,-67 38 15,42-3-15,-1 8 16,6 4-16,1-1 16,7-6-16,3-9 15,10-26-15,2 6 0,3-11 16,24-20 0,-4-9-16,3-12 0,1-4 15,0-4-15,1 0 16,0-1-16,0 7 15,-5 4 1,-5 12-16,-4 9 0,-12 16 16,4-2-16,-5 7 15,4 29 1,-8 10-16,-4 18 16,-3 2-16,-2 8 15,-8-1-15,-3 3 16,-5 3-16,-5 6 15,-4 4-15,-6 3 16,-2 2-16,-4-1 16,4-9-16,8-7 15,7-16-15,7-20 16,6-25-16,8-6 0,6-6 16</inkml:trace>
  <inkml:trace contextRef="#ctx0" brushRef="#br0" timeOffset="53842.2303">23766 9123 0,'0'0'0,"-11"75"16,11-24-16,1-2 0,4 24 16,-1 11-1,0 11-15,-2 9 0,-3 8 16,-3 0-16,-4-3 16,-3-8-16,-1-9 15,0-8-15,0-14 16,-2-13-16,3-17 15,2-14-15,8-20 16,-1-3-16,4-4 16,1-8-16,13-31 15,-1 1-15,2-5 16,6-1-16,5-2 16,5 4-16,1 5 15,1 7-15,-2 11 16,-2 9-16,-4 11 15,-3 12-15,-4 13 16,-6 9-16,-3 7 16,-4 1-16,2 0 0,1-3 15,3-3 1,1-7-16,-11-25 16,10 10-16,3-6 0,27-11 15,-8-7-15,-3-10 16,-4-9-16,-5-6 15,-8-2-15,-7 18 16,-8 19-16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7T12:12:23.23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2691 16183 0,'0'0'16,"0"0"-16,0 0 16,0 0-16,0 0 15,0 0-15,0 0 16,0 0-16,0 0 16,0 0-16,0 0 15</inkml:trace>
  <inkml:trace contextRef="#ctx0" brushRef="#br0" timeOffset="1903.4109">2762 15881 0,'0'0'0,"0"0"16,0 0-16,0 0 15,0 0-15,0 0 16,0 0-16,0 0 16,0 0-16,0 0 15,0 0-15,0 0 16,0 0 0,0 0-16,0 0 15,0 12-15,1-17 16,1 4-16,-2 1 15</inkml:trace>
  <inkml:trace contextRef="#ctx0" brushRef="#br0" timeOffset="3851.2172">3715 16876 0,'0'0'0,"0"0"31,0 0-31,0 0 16,0 0-1,0 0-15,0 0 16,0 0 0,0 0-16,0 0 15,0 0-15,0 0 16,0 0-16,0 0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98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700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741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475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948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155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2074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491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649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434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935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586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9059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6260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0202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284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224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0805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6203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2517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01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780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069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028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750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591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68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0378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9241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816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8292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63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2830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3416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2723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14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1281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259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6306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3490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472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51436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16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Bracket 7">
            <a:extLst>
              <a:ext uri="{FF2B5EF4-FFF2-40B4-BE49-F238E27FC236}">
                <a16:creationId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204708" y="253831"/>
            <a:ext cx="396551" cy="1447317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10428797" y="1860744"/>
            <a:ext cx="396551" cy="4806588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7" y="1860744"/>
            <a:ext cx="396551" cy="4806588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1"/>
            <a:ext cx="396551" cy="1447317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FEE41-6DBA-4CC1-B375-3E9737CBCDC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93688" y="1933903"/>
            <a:ext cx="10437812" cy="4546272"/>
          </a:xfrm>
          <a:prstGeom prst="rect">
            <a:avLst/>
          </a:prstGeom>
        </p:spPr>
        <p:txBody>
          <a:bodyPr/>
          <a:lstStyle>
            <a:lvl1pPr algn="r" rtl="1">
              <a:defRPr sz="4000">
                <a:cs typeface="B Yekan" panose="00000400000000000000" pitchFamily="2" charset="-78"/>
              </a:defRPr>
            </a:lvl1pPr>
            <a:lvl2pPr algn="r" rtl="1">
              <a:defRPr>
                <a:cs typeface="B Yekan" panose="00000400000000000000" pitchFamily="2" charset="-78"/>
              </a:defRPr>
            </a:lvl2pPr>
            <a:lvl3pPr algn="r" rtl="1">
              <a:defRPr>
                <a:cs typeface="B Yekan" panose="00000400000000000000" pitchFamily="2" charset="-78"/>
              </a:defRPr>
            </a:lvl3pPr>
            <a:lvl4pPr algn="r" rtl="1">
              <a:defRPr>
                <a:cs typeface="B Yekan" panose="00000400000000000000" pitchFamily="2" charset="-78"/>
              </a:defRPr>
            </a:lvl4pPr>
            <a:lvl5pPr algn="r" rtl="1">
              <a:defRPr>
                <a:cs typeface="B Yekan" panose="00000400000000000000" pitchFamily="2" charset="-78"/>
              </a:defRPr>
            </a:lvl5pPr>
          </a:lstStyle>
          <a:p>
            <a:pPr lvl="0"/>
            <a:r>
              <a:rPr lang="fa-IR" dirty="0"/>
              <a:t>پاسخ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AD27FF-B683-4CCB-8EAD-61CA7F35D6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688" y="369610"/>
            <a:ext cx="10437812" cy="1164900"/>
          </a:xfrm>
          <a:prstGeom prst="rect">
            <a:avLst/>
          </a:prstGeom>
        </p:spPr>
        <p:txBody>
          <a:bodyPr/>
          <a:lstStyle>
            <a:lvl1pPr>
              <a:defRPr sz="4400">
                <a:cs typeface="B Titr" panose="00000700000000000000" pitchFamily="2" charset="-78"/>
              </a:defRPr>
            </a:lvl1pPr>
          </a:lstStyle>
          <a:p>
            <a:pPr lvl="0"/>
            <a:r>
              <a:rPr lang="fa-IR" dirty="0"/>
              <a:t>سوال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517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823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4510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1380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257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533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2261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1330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7335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79721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07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8648" y="317344"/>
            <a:ext cx="4988825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566507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5159524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89D6891-6A4C-459B-A3E2-7D48D9ED8ED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283779" y="317344"/>
            <a:ext cx="5160580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5756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34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42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58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887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58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:a16="http://schemas.microsoft.com/office/drawing/2014/main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3743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2462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746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image" Target="../media/image1.jp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l="-2000"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92" r:id="rId3"/>
    <p:sldLayoutId id="2147483651" r:id="rId4"/>
    <p:sldLayoutId id="2147483652" r:id="rId5"/>
    <p:sldLayoutId id="2147483653" r:id="rId6"/>
    <p:sldLayoutId id="2147483654" r:id="rId7"/>
    <p:sldLayoutId id="2147483717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2000"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2FA12-78D4-4AE6-B2A7-08B50BCB9F88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80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2000"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38752-D122-4A3C-87A2-4D06AC89A086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34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2000"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E2CCD-948A-43D8-AD20-DE57EB34E8E1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603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2000"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428A0-4005-4925-AAAD-810B73B851D9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2000"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75951-4BC5-4F16-82D6-24B2F38C105E}" type="datetimeFigureOut">
              <a:rPr lang="en-US" smtClean="0"/>
              <a:t>11/17/2024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049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emf"/><Relationship Id="rId5" Type="http://schemas.openxmlformats.org/officeDocument/2006/relationships/customXml" Target="../ink/ink7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emf"/><Relationship Id="rId4" Type="http://schemas.openxmlformats.org/officeDocument/2006/relationships/customXml" Target="../ink/ink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5.emf"/><Relationship Id="rId5" Type="http://schemas.openxmlformats.org/officeDocument/2006/relationships/customXml" Target="../ink/ink9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emf"/><Relationship Id="rId4" Type="http://schemas.openxmlformats.org/officeDocument/2006/relationships/customXml" Target="../ink/ink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emf"/><Relationship Id="rId5" Type="http://schemas.openxmlformats.org/officeDocument/2006/relationships/customXml" Target="../ink/ink1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emf"/><Relationship Id="rId5" Type="http://schemas.openxmlformats.org/officeDocument/2006/relationships/customXml" Target="../ink/ink13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customXml" Target="../ink/ink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0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emf"/><Relationship Id="rId5" Type="http://schemas.openxmlformats.org/officeDocument/2006/relationships/customXml" Target="../ink/ink14.xml"/><Relationship Id="rId4" Type="http://schemas.openxmlformats.org/officeDocument/2006/relationships/image" Target="../media/image2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emf"/><Relationship Id="rId5" Type="http://schemas.openxmlformats.org/officeDocument/2006/relationships/customXml" Target="../ink/ink15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emf"/><Relationship Id="rId4" Type="http://schemas.openxmlformats.org/officeDocument/2006/relationships/customXml" Target="../ink/ink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customXml" Target="../ink/ink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emf"/><Relationship Id="rId4" Type="http://schemas.openxmlformats.org/officeDocument/2006/relationships/customXml" Target="../ink/ink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emf"/><Relationship Id="rId4" Type="http://schemas.openxmlformats.org/officeDocument/2006/relationships/customXml" Target="../ink/ink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emf"/><Relationship Id="rId5" Type="http://schemas.openxmlformats.org/officeDocument/2006/relationships/customXml" Target="../ink/ink20.xml"/><Relationship Id="rId4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emf"/><Relationship Id="rId4" Type="http://schemas.openxmlformats.org/officeDocument/2006/relationships/customXml" Target="../ink/ink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customXml" Target="../ink/ink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customXml" Target="../ink/ink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customXml" Target="../ink/ink5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customXml" Target="../ink/ink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 txBox="1">
            <a:spLocks/>
          </p:cNvSpPr>
          <p:nvPr/>
        </p:nvSpPr>
        <p:spPr>
          <a:xfrm>
            <a:off x="4076700" y="698500"/>
            <a:ext cx="7848600" cy="598170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fa-IR" sz="3600" dirty="0">
                <a:solidFill>
                  <a:srgbClr val="FF0000"/>
                </a:solidFill>
                <a:cs typeface="B Titr" panose="00000700000000000000" pitchFamily="2" charset="-78"/>
              </a:rPr>
              <a:t>همایش شماره 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6</a:t>
            </a:r>
            <a:endParaRPr lang="fa-IR" sz="36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600" dirty="0">
                <a:solidFill>
                  <a:srgbClr val="00B0F0"/>
                </a:solidFill>
                <a:cs typeface="B Titr" panose="00000700000000000000" pitchFamily="2" charset="-78"/>
              </a:rPr>
              <a:t>جلسات </a:t>
            </a:r>
            <a:r>
              <a:rPr lang="fa-IR" sz="3600" dirty="0" smtClean="0">
                <a:solidFill>
                  <a:srgbClr val="00B0F0"/>
                </a:solidFill>
                <a:cs typeface="B Titr" panose="00000700000000000000" pitchFamily="2" charset="-78"/>
              </a:rPr>
              <a:t>16 و17و18</a:t>
            </a:r>
            <a:endParaRPr lang="fa-IR" sz="3600" dirty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600" dirty="0">
                <a:solidFill>
                  <a:srgbClr val="92D050"/>
                </a:solidFill>
                <a:cs typeface="B Titr" panose="00000700000000000000" pitchFamily="2" charset="-78"/>
              </a:rPr>
              <a:t>فیزیک دهم</a:t>
            </a:r>
          </a:p>
          <a:p>
            <a:pPr algn="ctr" rtl="1">
              <a:lnSpc>
                <a:spcPct val="150000"/>
              </a:lnSpc>
            </a:pPr>
            <a:r>
              <a:rPr lang="fa-IR" sz="3600" dirty="0">
                <a:solidFill>
                  <a:srgbClr val="92D050"/>
                </a:solidFill>
                <a:cs typeface="B Titr" panose="00000700000000000000" pitchFamily="2" charset="-78"/>
              </a:rPr>
              <a:t>رشته ریاضی و تجربی</a:t>
            </a:r>
          </a:p>
          <a:p>
            <a:pPr algn="ctr" rtl="1">
              <a:lnSpc>
                <a:spcPct val="150000"/>
              </a:lnSpc>
            </a:pPr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فصل 2:ویژکی های فیزیکی مواد</a:t>
            </a:r>
          </a:p>
          <a:p>
            <a:pPr algn="ctr" rtl="1">
              <a:lnSpc>
                <a:spcPct val="150000"/>
              </a:lnSpc>
            </a:pPr>
            <a:r>
              <a:rPr lang="fa-IR" sz="3600" dirty="0">
                <a:solidFill>
                  <a:srgbClr val="00B0F0"/>
                </a:solidFill>
                <a:cs typeface="B Titr" panose="00000700000000000000" pitchFamily="2" charset="-78"/>
              </a:rPr>
              <a:t>مباحث </a:t>
            </a:r>
            <a:r>
              <a:rPr lang="fa-IR" sz="3600" dirty="0" smtClean="0">
                <a:solidFill>
                  <a:srgbClr val="00B0F0"/>
                </a:solidFill>
                <a:cs typeface="B Titr" panose="00000700000000000000" pitchFamily="2" charset="-78"/>
              </a:rPr>
              <a:t>:یادآوری فشار مایعات- آزمایش توریچلی-بارومتر-مانومتر</a:t>
            </a:r>
            <a:endParaRPr lang="fa-IR" sz="3600" dirty="0">
              <a:solidFill>
                <a:srgbClr val="00B0F0"/>
              </a:solidFill>
              <a:cs typeface="B Titr" panose="00000700000000000000" pitchFamily="2" charset="-78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 txBox="1">
            <a:spLocks/>
          </p:cNvSpPr>
          <p:nvPr/>
        </p:nvSpPr>
        <p:spPr>
          <a:xfrm>
            <a:off x="2133600" y="1943100"/>
            <a:ext cx="2832100" cy="311150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مدرس :</a:t>
            </a:r>
          </a:p>
          <a:p>
            <a:pPr algn="ctr" rtl="1">
              <a:lnSpc>
                <a:spcPct val="150000"/>
              </a:lnSpc>
            </a:pP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م . عبادتی</a:t>
            </a:r>
          </a:p>
        </p:txBody>
      </p:sp>
    </p:spTree>
    <p:extLst>
      <p:ext uri="{BB962C8B-B14F-4D97-AF65-F5344CB8AC3E}">
        <p14:creationId xmlns:p14="http://schemas.microsoft.com/office/powerpoint/2010/main" val="374627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7982858" y="520246"/>
            <a:ext cx="3940577" cy="1279525"/>
          </a:xfrm>
          <a:prstGeom prst="rect">
            <a:avLst/>
          </a:prstGeom>
        </p:spPr>
        <p:txBody>
          <a:bodyPr/>
          <a:lstStyle/>
          <a:p>
            <a:r>
              <a:rPr lang="fa-IR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cs typeface="B Titr" panose="00000700000000000000" pitchFamily="2" charset="-78"/>
              </a:rPr>
              <a:t>آزمایش توریچلی</a:t>
            </a:r>
            <a:endParaRPr lang="fa-IR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4057" y="677955"/>
            <a:ext cx="10388549" cy="50128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9980"/>
          <a:stretch/>
        </p:blipFill>
        <p:spPr>
          <a:xfrm>
            <a:off x="472395" y="5533053"/>
            <a:ext cx="10236798" cy="67054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265760" y="570240"/>
              <a:ext cx="10447200" cy="40917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56400" y="560880"/>
                <a:ext cx="10465920" cy="411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0065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995886" y="575033"/>
            <a:ext cx="4595764" cy="934452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fa-IR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cs typeface="B Titr" panose="00000700000000000000" pitchFamily="2" charset="-78"/>
              </a:rPr>
              <a:t>فشار سنج هوا (بارومتر)</a:t>
            </a:r>
          </a:p>
          <a:p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9540" y="1974680"/>
            <a:ext cx="3599644" cy="44420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15" b="24622"/>
          <a:stretch/>
        </p:blipFill>
        <p:spPr>
          <a:xfrm>
            <a:off x="333829" y="1320801"/>
            <a:ext cx="7547998" cy="509593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4111560" y="1240200"/>
              <a:ext cx="7310880" cy="33109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02200" y="1230840"/>
                <a:ext cx="7329600" cy="3329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1543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763658" y="458920"/>
            <a:ext cx="4827992" cy="673196"/>
          </a:xfrm>
          <a:prstGeom prst="rect">
            <a:avLst/>
          </a:prstGeom>
        </p:spPr>
        <p:txBody>
          <a:bodyPr/>
          <a:lstStyle/>
          <a:p>
            <a:r>
              <a:rPr lang="fa-IR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B Titr" panose="00000700000000000000" pitchFamily="2" charset="-78"/>
              </a:rPr>
              <a:t>فشار سنج هوا (بارومتر)</a:t>
            </a:r>
          </a:p>
          <a:p>
            <a:endParaRPr lang="fa-IR" sz="4000" dirty="0">
              <a:cs typeface="B Titr" panose="00000700000000000000" pitchFamily="2" charset="-78"/>
            </a:endParaRPr>
          </a:p>
        </p:txBody>
      </p:sp>
      <p:pic>
        <p:nvPicPr>
          <p:cNvPr id="4" name="11-1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1543" y="1248229"/>
            <a:ext cx="11234670" cy="538152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968760" y="5717160"/>
              <a:ext cx="369000" cy="358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59400" y="5707800"/>
                <a:ext cx="387720" cy="377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5921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763658" y="458920"/>
            <a:ext cx="4827992" cy="673196"/>
          </a:xfrm>
          <a:prstGeom prst="rect">
            <a:avLst/>
          </a:prstGeom>
        </p:spPr>
        <p:txBody>
          <a:bodyPr/>
          <a:lstStyle/>
          <a:p>
            <a:r>
              <a:rPr lang="fa-IR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B Titr" panose="00000700000000000000" pitchFamily="2" charset="-78"/>
              </a:rPr>
              <a:t>فشار سنج هوا (بارومتر)</a:t>
            </a:r>
          </a:p>
          <a:p>
            <a:endParaRPr lang="fa-IR" sz="4000" dirty="0"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864" y="1536700"/>
            <a:ext cx="11240131" cy="470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2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/>
          <a:srcRect l="4167" t="5829" r="1838" b="47496"/>
          <a:stretch/>
        </p:blipFill>
        <p:spPr>
          <a:xfrm>
            <a:off x="443385" y="1326727"/>
            <a:ext cx="11332812" cy="2127673"/>
          </a:xfrm>
          <a:prstGeom prst="rect">
            <a:avLst/>
          </a:prstGeom>
        </p:spPr>
      </p:pic>
      <p:pic>
        <p:nvPicPr>
          <p:cNvPr id="4" name="Content Placeholder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3865" t="53187" r="2358" b="6220"/>
          <a:stretch/>
        </p:blipFill>
        <p:spPr>
          <a:xfrm>
            <a:off x="443385" y="4121853"/>
            <a:ext cx="10410030" cy="218941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2797920" y="3148560"/>
              <a:ext cx="3447000" cy="12067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88560" y="3139200"/>
                <a:ext cx="3465720" cy="1225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249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/>
          <a:srcRect b="46668"/>
          <a:stretch/>
        </p:blipFill>
        <p:spPr>
          <a:xfrm>
            <a:off x="377371" y="1327251"/>
            <a:ext cx="11445878" cy="1590119"/>
          </a:xfrm>
          <a:prstGeom prst="rect">
            <a:avLst/>
          </a:prstGeom>
        </p:spPr>
      </p:pic>
      <p:pic>
        <p:nvPicPr>
          <p:cNvPr id="4" name="Content Placeholder 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55209"/>
          <a:stretch/>
        </p:blipFill>
        <p:spPr>
          <a:xfrm>
            <a:off x="493792" y="4587945"/>
            <a:ext cx="10341769" cy="1777284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74720" y="4508280"/>
              <a:ext cx="834480" cy="1454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5360" y="4498920"/>
                <a:ext cx="853200" cy="1472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0799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2104570" y="365576"/>
            <a:ext cx="9964321" cy="287726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52164"/>
          <a:stretch/>
        </p:blipFill>
        <p:spPr>
          <a:xfrm>
            <a:off x="698539" y="3765358"/>
            <a:ext cx="4858181" cy="27376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47836"/>
          <a:stretch/>
        </p:blipFill>
        <p:spPr>
          <a:xfrm>
            <a:off x="6569042" y="3765358"/>
            <a:ext cx="5499849" cy="273760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4665600" y="4135680"/>
              <a:ext cx="777960" cy="7524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56240" y="4126320"/>
                <a:ext cx="796680" cy="771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4313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/>
          </a:blip>
          <a:srcRect l="34865" t="-1" b="58277"/>
          <a:stretch/>
        </p:blipFill>
        <p:spPr>
          <a:xfrm>
            <a:off x="544286" y="1162809"/>
            <a:ext cx="11506122" cy="17981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rcRect r="77558" b="2629"/>
          <a:stretch/>
        </p:blipFill>
        <p:spPr>
          <a:xfrm>
            <a:off x="544286" y="2960915"/>
            <a:ext cx="3403600" cy="36026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/>
              <p14:cNvContentPartPr/>
              <p14:nvPr/>
            </p14:nvContentPartPr>
            <p14:xfrm>
              <a:off x="822960" y="1772280"/>
              <a:ext cx="11196720" cy="4461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3600" y="1762920"/>
                <a:ext cx="11215440" cy="4480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3355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3" r="64251" b="56539"/>
          <a:stretch/>
        </p:blipFill>
        <p:spPr>
          <a:xfrm>
            <a:off x="1886858" y="1161142"/>
            <a:ext cx="9753600" cy="569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7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92D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14616" y="4792420"/>
            <a:ext cx="9976906" cy="18115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32"/>
          <a:stretch/>
        </p:blipFill>
        <p:spPr>
          <a:xfrm>
            <a:off x="513125" y="1189179"/>
            <a:ext cx="11512581" cy="13508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7" r="2704" b="57715"/>
          <a:stretch/>
        </p:blipFill>
        <p:spPr>
          <a:xfrm>
            <a:off x="513125" y="1909225"/>
            <a:ext cx="9976906" cy="28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9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130300"/>
            <a:ext cx="11687175" cy="2628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578" y="4107543"/>
            <a:ext cx="3774754" cy="22687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98451" y="914488"/>
            <a:ext cx="761320" cy="66847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563760" y="988920"/>
              <a:ext cx="11354040" cy="562248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54400" y="979560"/>
                <a:ext cx="11372760" cy="5641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2031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6000"/>
                    </a14:imgEffect>
                  </a14:imgLayer>
                </a14:imgProps>
              </a:ext>
            </a:extLst>
          </a:blip>
          <a:srcRect t="10869"/>
          <a:stretch/>
        </p:blipFill>
        <p:spPr>
          <a:xfrm>
            <a:off x="405040" y="4991688"/>
            <a:ext cx="10142755" cy="9365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51"/>
          <a:stretch/>
        </p:blipFill>
        <p:spPr>
          <a:xfrm>
            <a:off x="405040" y="1407886"/>
            <a:ext cx="11668823" cy="30878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0529190" y="3038152"/>
                <a:ext cx="734096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</m:t>
                      </m:r>
                    </m:oMath>
                  </m:oMathPara>
                </a14:m>
                <a:endParaRPr lang="en-US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9190" y="3038152"/>
                <a:ext cx="734096" cy="55999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519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26588"/>
          <a:stretch/>
        </p:blipFill>
        <p:spPr>
          <a:xfrm>
            <a:off x="407657" y="1213455"/>
            <a:ext cx="11526137" cy="12975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27782" r="49736" b="60061"/>
          <a:stretch/>
        </p:blipFill>
        <p:spPr>
          <a:xfrm>
            <a:off x="7530017" y="3724303"/>
            <a:ext cx="3110557" cy="5435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t="30550" b="8283"/>
          <a:stretch/>
        </p:blipFill>
        <p:spPr>
          <a:xfrm>
            <a:off x="449751" y="4616170"/>
            <a:ext cx="10190823" cy="84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42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35429" y="1008270"/>
            <a:ext cx="11567885" cy="2195841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00000"/>
              </a:lnSpc>
            </a:pPr>
            <a:r>
              <a:rPr lang="fa-IR" sz="3200" dirty="0" smtClean="0">
                <a:cs typeface="B Titr" panose="00000700000000000000" pitchFamily="2" charset="-78"/>
              </a:rPr>
              <a:t>شهرتبریز در ارتفاع 1600 متری از سطح دریای آزاد قرار دارد.اگر فشار هوا در سطح دریای آزاد </a:t>
            </a:r>
            <a:r>
              <a:rPr lang="en-US" sz="3200" dirty="0" smtClean="0">
                <a:cs typeface="B Titr" panose="00000700000000000000" pitchFamily="2" charset="-78"/>
              </a:rPr>
              <a:t>mmHg</a:t>
            </a:r>
            <a:r>
              <a:rPr lang="fa-IR" sz="3200" dirty="0" smtClean="0">
                <a:cs typeface="B Titr" panose="00000700000000000000" pitchFamily="2" charset="-78"/>
              </a:rPr>
              <a:t>760  باشد. فشار در شهر تبریز چند میلی متر جیوه است؟(چگالی جیوه و هوا به ترتیب13600 و 1/2  کیلوگرم بر مترمکعب است)</a:t>
            </a:r>
          </a:p>
          <a:p>
            <a:pPr>
              <a:lnSpc>
                <a:spcPct val="100000"/>
              </a:lnSpc>
            </a:pPr>
            <a:endParaRPr lang="fa-IR" sz="3200" dirty="0" smtClean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19175" y="2478443"/>
                <a:ext cx="8361184" cy="37420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just" rtl="1">
                  <a:lnSpc>
                    <a:spcPct val="200000"/>
                  </a:lnSpc>
                </a:pPr>
                <a:r>
                  <a:rPr lang="fa-IR" sz="2400" dirty="0" smtClean="0">
                    <a:solidFill>
                      <a:srgbClr val="7030A0"/>
                    </a:solidFill>
                    <a:cs typeface="2  Titr" panose="00000700000000000000" pitchFamily="2" charset="-78"/>
                  </a:rPr>
                  <a:t>با توجه به اینکه به ازاء هر 10 متر که از سطح دریا بالابرویم فشار 1 میلیمترجیوه کاهش می یابد:</a:t>
                </a:r>
              </a:p>
              <a:p>
                <a:pPr rtl="1"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a-IR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1600</m:t>
                      </m:r>
                      <m:r>
                        <a:rPr lang="fa-IR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÷</m:t>
                      </m:r>
                      <m:r>
                        <a:rPr lang="fa-IR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10</m:t>
                      </m:r>
                      <m:r>
                        <a:rPr lang="fa-IR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r>
                        <a:rPr lang="fa-IR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160</m:t>
                      </m:r>
                    </m:oMath>
                  </m:oMathPara>
                </a14:m>
                <a:endParaRPr lang="fa-IR" sz="2400" b="0" dirty="0" smtClean="0">
                  <a:solidFill>
                    <a:srgbClr val="7030A0"/>
                  </a:solidFill>
                  <a:ea typeface="Cambria Math" panose="02040503050406030204" pitchFamily="18" charset="0"/>
                  <a:cs typeface="2  Titr" panose="00000700000000000000" pitchFamily="2" charset="-78"/>
                </a:endParaRPr>
              </a:p>
              <a:p>
                <a:pPr algn="just" rtl="1">
                  <a:lnSpc>
                    <a:spcPct val="200000"/>
                  </a:lnSpc>
                </a:pPr>
                <a:r>
                  <a:rPr lang="fa-IR" sz="2400" dirty="0" smtClean="0">
                    <a:solidFill>
                      <a:srgbClr val="7030A0"/>
                    </a:solidFill>
                    <a:cs typeface="2  Titr" panose="00000700000000000000" pitchFamily="2" charset="-78"/>
                  </a:rPr>
                  <a:t>160 میلیمترجیوه فشار در تبریز کمتر از سطح دریا است:</a:t>
                </a:r>
              </a:p>
              <a:p>
                <a:pPr rtl="1"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a-IR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760</m:t>
                      </m:r>
                      <m:r>
                        <a:rPr lang="fa-IR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−</m:t>
                      </m:r>
                      <m:r>
                        <a:rPr lang="fa-IR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160</m:t>
                      </m:r>
                      <m:r>
                        <a:rPr lang="fa-IR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r>
                        <a:rPr lang="fa-IR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600</m:t>
                      </m:r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𝑚𝑚𝐻𝑔</m:t>
                      </m:r>
                    </m:oMath>
                  </m:oMathPara>
                </a14:m>
                <a:endParaRPr lang="en-US" sz="2400" dirty="0">
                  <a:solidFill>
                    <a:srgbClr val="7030A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175" y="2478443"/>
                <a:ext cx="8361184" cy="3742058"/>
              </a:xfrm>
              <a:prstGeom prst="rect">
                <a:avLst/>
              </a:prstGeom>
              <a:blipFill rotWithShape="0">
                <a:blip r:embed="rId3"/>
                <a:stretch>
                  <a:fillRect l="-1822" r="-116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19175" y="1306351"/>
                <a:ext cx="10374225" cy="4999993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𝜌</m:t>
                      </m:r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𝑔</m:t>
                      </m:r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h</m:t>
                      </m:r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→ 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+    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𝜌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𝑔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h</m:t>
                          </m:r>
                          <m:r>
                            <a:rPr lang="fa-IR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هوا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𝜌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𝑔</m:t>
                          </m:r>
                          <m:r>
                            <a:rPr lang="fa-IR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جیوه</m:t>
                          </m:r>
                        </m:den>
                      </m:f>
                    </m:oMath>
                  </m:oMathPara>
                </a14:m>
                <a:endParaRPr lang="en-US" sz="2400" b="0" dirty="0" smtClean="0">
                  <a:solidFill>
                    <a:srgbClr val="7030A0"/>
                  </a:solidFill>
                  <a:ea typeface="Cambria Math" panose="02040503050406030204" pitchFamily="18" charset="0"/>
                  <a:cs typeface="2  Titr" panose="00000700000000000000" pitchFamily="2" charset="-78"/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fa-IR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760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𝑚𝑚𝐻𝑔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𝑚𝑚𝐻𝑔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+    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.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2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×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10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×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1600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×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1000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𝑚𝑚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13600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×</m:t>
                          </m:r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2400" b="0" dirty="0" smtClean="0">
                  <a:solidFill>
                    <a:srgbClr val="7030A0"/>
                  </a:solidFill>
                  <a:cs typeface="2  Titr" panose="00000700000000000000" pitchFamily="2" charset="-78"/>
                </a:endParaRPr>
              </a:p>
              <a:p>
                <a:pPr>
                  <a:lnSpc>
                    <a:spcPct val="200000"/>
                  </a:lnSpc>
                </a:pPr>
                <a:endParaRPr lang="en-US" sz="2400" b="0" dirty="0" smtClean="0">
                  <a:solidFill>
                    <a:srgbClr val="7030A0"/>
                  </a:solidFill>
                  <a:cs typeface="2  Titr" panose="00000700000000000000" pitchFamily="2" charset="-78"/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fa-IR" sz="24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760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𝑚𝑚𝐻𝑔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−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fa-IR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  <m:r>
                            <a:rPr lang="fa-IR" sz="24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60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𝑚𝑚𝐻𝑔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600</m:t>
                      </m:r>
                      <m:r>
                        <a:rPr 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𝑚𝑚𝐻𝑔</m:t>
                      </m:r>
                    </m:oMath>
                  </m:oMathPara>
                </a14:m>
                <a:endParaRPr lang="en-US" sz="2400" dirty="0">
                  <a:solidFill>
                    <a:srgbClr val="7030A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175" y="1306351"/>
                <a:ext cx="10374225" cy="499999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Cloud 1"/>
          <p:cNvSpPr/>
          <p:nvPr/>
        </p:nvSpPr>
        <p:spPr>
          <a:xfrm>
            <a:off x="4149501" y="2116527"/>
            <a:ext cx="1481070" cy="1240685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5637008" y="2233745"/>
            <a:ext cx="772732" cy="3348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454284" y="1862960"/>
            <a:ext cx="2498499" cy="56380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t"/>
          <a:lstStyle/>
          <a:p>
            <a:pPr algn="just" rtl="1"/>
            <a:r>
              <a:rPr lang="fa-IR" dirty="0" smtClean="0"/>
              <a:t>تبدیل پاسکال به میلی متر جیوه</a:t>
            </a:r>
            <a:endParaRPr lang="fa-IR" dirty="0"/>
          </a:p>
        </p:txBody>
      </p:sp>
      <p:sp>
        <p:nvSpPr>
          <p:cNvPr id="11" name="Cloud 10"/>
          <p:cNvSpPr/>
          <p:nvPr/>
        </p:nvSpPr>
        <p:spPr>
          <a:xfrm>
            <a:off x="3355517" y="3353490"/>
            <a:ext cx="4295104" cy="1565698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7498043" y="3587610"/>
            <a:ext cx="772732" cy="3348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8301541" y="3019298"/>
            <a:ext cx="1747947" cy="56380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t"/>
          <a:lstStyle/>
          <a:p>
            <a:pPr algn="just" rtl="1"/>
            <a:r>
              <a:rPr lang="fa-IR" dirty="0" smtClean="0"/>
              <a:t>تقریباً </a:t>
            </a:r>
            <a:r>
              <a:rPr lang="en-US" dirty="0" smtClean="0"/>
              <a:t>160mmHg</a:t>
            </a:r>
            <a:endParaRPr lang="fa-I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8382600" y="1479960"/>
              <a:ext cx="3751200" cy="3663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373240" y="1470600"/>
                <a:ext cx="3769920" cy="3682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7175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32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42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0" grpId="0" animBg="1"/>
      <p:bldP spid="11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71" y="1221527"/>
            <a:ext cx="11493272" cy="30456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1470376" y="3351942"/>
                <a:ext cx="734096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</m:t>
                      </m:r>
                    </m:oMath>
                  </m:oMathPara>
                </a14:m>
                <a:endParaRPr lang="en-US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70376" y="3351942"/>
                <a:ext cx="734096" cy="5599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" r="43947" b="57715"/>
          <a:stretch/>
        </p:blipFill>
        <p:spPr>
          <a:xfrm>
            <a:off x="3793310" y="4034114"/>
            <a:ext cx="8295048" cy="270051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883440" y="6208200"/>
              <a:ext cx="360" cy="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4080" y="619884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4932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932607" y="600075"/>
            <a:ext cx="7110621" cy="3263587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00000"/>
              </a:lnSpc>
            </a:pPr>
            <a:r>
              <a:rPr lang="fa-IR" sz="3200" dirty="0" smtClean="0"/>
              <a:t>با توجه به شکل کدام نتیجه همواره صحیح است؟</a:t>
            </a:r>
          </a:p>
          <a:p>
            <a:pPr>
              <a:lnSpc>
                <a:spcPct val="100000"/>
              </a:lnSpc>
            </a:pPr>
            <a:r>
              <a:rPr lang="fa-IR" sz="3200" dirty="0" smtClean="0"/>
              <a:t>1) فشار هوای محیط حداکثر </a:t>
            </a:r>
            <a:r>
              <a:rPr lang="en-US" sz="3200" dirty="0" err="1" smtClean="0"/>
              <a:t>cmHg</a:t>
            </a:r>
            <a:r>
              <a:rPr lang="fa-IR" sz="3200" dirty="0" smtClean="0"/>
              <a:t> 75 است.</a:t>
            </a:r>
          </a:p>
          <a:p>
            <a:pPr>
              <a:lnSpc>
                <a:spcPct val="100000"/>
              </a:lnSpc>
            </a:pPr>
            <a:r>
              <a:rPr lang="fa-IR" sz="3200" dirty="0" smtClean="0"/>
              <a:t>2) فشار هوای محیط قطعاً </a:t>
            </a:r>
            <a:r>
              <a:rPr lang="en-US" sz="3200" dirty="0" err="1" smtClean="0"/>
              <a:t>cmHg</a:t>
            </a:r>
            <a:r>
              <a:rPr lang="fa-IR" sz="3200" dirty="0" smtClean="0"/>
              <a:t>  75 است.</a:t>
            </a:r>
          </a:p>
          <a:p>
            <a:pPr>
              <a:lnSpc>
                <a:spcPct val="100000"/>
              </a:lnSpc>
            </a:pPr>
            <a:r>
              <a:rPr lang="fa-IR" sz="3200" dirty="0" smtClean="0"/>
              <a:t>3) فشارهوای محیط حداقل </a:t>
            </a:r>
            <a:r>
              <a:rPr lang="en-US" sz="3200" dirty="0" err="1" smtClean="0"/>
              <a:t>cmHg</a:t>
            </a:r>
            <a:r>
              <a:rPr lang="fa-IR" sz="3200" dirty="0" smtClean="0"/>
              <a:t>  75 است.</a:t>
            </a:r>
          </a:p>
          <a:p>
            <a:pPr>
              <a:lnSpc>
                <a:spcPct val="100000"/>
              </a:lnSpc>
            </a:pPr>
            <a:r>
              <a:rPr lang="fa-IR" sz="3200" dirty="0" smtClean="0"/>
              <a:t>4) فشار هوای محیط قطعاً </a:t>
            </a:r>
            <a:r>
              <a:rPr lang="en-US" sz="3200" dirty="0" err="1" smtClean="0"/>
              <a:t>cmHg</a:t>
            </a:r>
            <a:r>
              <a:rPr lang="fa-IR" sz="3200" dirty="0" smtClean="0"/>
              <a:t>  70 است.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326539" y="2494997"/>
                <a:ext cx="734096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</m:t>
                      </m:r>
                    </m:oMath>
                  </m:oMathPara>
                </a14:m>
                <a:endParaRPr lang="en-US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6539" y="2494997"/>
                <a:ext cx="734096" cy="55999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899" t="6604" r="6207" b="2036"/>
          <a:stretch/>
        </p:blipFill>
        <p:spPr>
          <a:xfrm>
            <a:off x="483531" y="1485983"/>
            <a:ext cx="4252110" cy="423041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533520" y="581400"/>
              <a:ext cx="6847560" cy="387756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4160" y="572040"/>
                <a:ext cx="6866280" cy="3896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7742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3005"/>
          <a:stretch/>
        </p:blipFill>
        <p:spPr>
          <a:xfrm>
            <a:off x="420915" y="1339886"/>
            <a:ext cx="11564278" cy="28402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0707777" y="3302298"/>
                <a:ext cx="734096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</m:t>
                      </m:r>
                    </m:oMath>
                  </m:oMathPara>
                </a14:m>
                <a:endParaRPr lang="en-US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7777" y="3302298"/>
                <a:ext cx="734096" cy="5599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81"/>
          <a:stretch/>
        </p:blipFill>
        <p:spPr>
          <a:xfrm>
            <a:off x="576232" y="1084324"/>
            <a:ext cx="11408961" cy="4881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803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7" t="-2645" r="257" b="45077"/>
          <a:stretch/>
        </p:blipFill>
        <p:spPr>
          <a:xfrm>
            <a:off x="522514" y="1174976"/>
            <a:ext cx="11553553" cy="30051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0690384" y="3432879"/>
                <a:ext cx="734096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</m:t>
                      </m:r>
                    </m:oMath>
                  </m:oMathPara>
                </a14:m>
                <a:endParaRPr lang="en-US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0384" y="3432879"/>
                <a:ext cx="734096" cy="5599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87"/>
          <a:stretch/>
        </p:blipFill>
        <p:spPr>
          <a:xfrm>
            <a:off x="2424067" y="724100"/>
            <a:ext cx="9550400" cy="597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12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18" r="794"/>
          <a:stretch/>
        </p:blipFill>
        <p:spPr>
          <a:xfrm>
            <a:off x="537029" y="1346547"/>
            <a:ext cx="11333987" cy="29787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0457824" y="2273356"/>
                <a:ext cx="734096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</m:t>
                      </m:r>
                    </m:oMath>
                  </m:oMathPara>
                </a14:m>
                <a:endParaRPr lang="en-US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57824" y="2273356"/>
                <a:ext cx="734096" cy="5599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" r="45433" b="48899"/>
          <a:stretch/>
        </p:blipFill>
        <p:spPr>
          <a:xfrm>
            <a:off x="2968852" y="2833352"/>
            <a:ext cx="7350796" cy="377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83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692" y="1019855"/>
            <a:ext cx="11217436" cy="35956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2735" y="1019855"/>
            <a:ext cx="723900" cy="5429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437" y="2285092"/>
            <a:ext cx="5157575" cy="318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02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45" y="1540783"/>
            <a:ext cx="11553825" cy="1047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0" y="1362530"/>
            <a:ext cx="76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7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258" y="1063624"/>
            <a:ext cx="11178948" cy="27912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795" y="3997475"/>
            <a:ext cx="2699205" cy="24947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2337" y="1063624"/>
            <a:ext cx="717778" cy="63024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1517760" y="1587960"/>
              <a:ext cx="10205640" cy="463104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08400" y="1578600"/>
                <a:ext cx="10224360" cy="464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876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589" y="1327829"/>
            <a:ext cx="11449050" cy="2257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5614" y="1284287"/>
            <a:ext cx="581025" cy="4762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589" y="1746247"/>
            <a:ext cx="818697" cy="47625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/>
              <p14:cNvContentPartPr/>
              <p14:nvPr/>
            </p14:nvContentPartPr>
            <p14:xfrm>
              <a:off x="973440" y="1719720"/>
              <a:ext cx="8967960" cy="119448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64080" y="1710360"/>
                <a:ext cx="8986680" cy="121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2325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12434"/>
            <a:ext cx="11515725" cy="1133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47119" r="90710"/>
          <a:stretch/>
        </p:blipFill>
        <p:spPr>
          <a:xfrm>
            <a:off x="11318987" y="1335315"/>
            <a:ext cx="534875" cy="59939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2274120" y="2710080"/>
              <a:ext cx="2529720" cy="221868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64760" y="2700720"/>
                <a:ext cx="2548440" cy="2237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6716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586" y="1458460"/>
            <a:ext cx="11506200" cy="21120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075" t="20906" r="73967"/>
          <a:stretch/>
        </p:blipFill>
        <p:spPr>
          <a:xfrm>
            <a:off x="415471" y="1930400"/>
            <a:ext cx="4488005" cy="30334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5725" y="1348922"/>
            <a:ext cx="551089" cy="55245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/>
              <p14:cNvContentPartPr/>
              <p14:nvPr/>
            </p14:nvContentPartPr>
            <p14:xfrm>
              <a:off x="1554120" y="3495600"/>
              <a:ext cx="1484640" cy="56340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44760" y="3486240"/>
                <a:ext cx="1503360" cy="582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4856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795" y="896483"/>
            <a:ext cx="9881776" cy="4823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8743" y="1513567"/>
            <a:ext cx="1799771" cy="18841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544" y="1607002"/>
            <a:ext cx="3799435" cy="274728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/>
              <p14:cNvContentPartPr/>
              <p14:nvPr/>
            </p14:nvContentPartPr>
            <p14:xfrm>
              <a:off x="1476360" y="1371600"/>
              <a:ext cx="7636320" cy="1460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67000" y="1362240"/>
                <a:ext cx="7655040" cy="1479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0871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997" y="1075191"/>
            <a:ext cx="11181365" cy="268400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304" y="2110014"/>
            <a:ext cx="4805926" cy="357958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1459800" y="1757880"/>
              <a:ext cx="4603320" cy="33123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50440" y="1748520"/>
                <a:ext cx="4622040" cy="3331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6317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0478"/>
          <a:stretch/>
        </p:blipFill>
        <p:spPr>
          <a:xfrm>
            <a:off x="431215" y="1358672"/>
            <a:ext cx="11453717" cy="24005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80296"/>
          <a:stretch/>
        </p:blipFill>
        <p:spPr>
          <a:xfrm>
            <a:off x="590872" y="2418217"/>
            <a:ext cx="3524426" cy="29810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8451" y="1098808"/>
            <a:ext cx="686481" cy="60276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/>
              <p14:cNvContentPartPr/>
              <p14:nvPr/>
            </p14:nvContentPartPr>
            <p14:xfrm>
              <a:off x="986040" y="2205360"/>
              <a:ext cx="10573920" cy="32173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76680" y="2196000"/>
                <a:ext cx="10592640" cy="3236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3427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908" y="964292"/>
            <a:ext cx="10765256" cy="4726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486" y="1543502"/>
            <a:ext cx="1584097" cy="22898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380" y="1823610"/>
            <a:ext cx="3580795" cy="335799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671400" y="707400"/>
              <a:ext cx="11145240" cy="55141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2040" y="698040"/>
                <a:ext cx="11163960" cy="5532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658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56" y="1311955"/>
            <a:ext cx="11477127" cy="26939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7167" y="1016680"/>
            <a:ext cx="767215" cy="590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739" y="1967593"/>
            <a:ext cx="3941228" cy="392520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556560" y="177840"/>
              <a:ext cx="11021040" cy="64627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47200" y="168480"/>
                <a:ext cx="11039760" cy="6481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358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007" y="1194254"/>
            <a:ext cx="11392978" cy="31890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3710" y="1194254"/>
            <a:ext cx="676275" cy="4476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007" y="2270124"/>
            <a:ext cx="3224641" cy="308564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965160" y="511200"/>
              <a:ext cx="10461600" cy="582444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55800" y="501840"/>
                <a:ext cx="10480320" cy="5843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3608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30" y="1250950"/>
            <a:ext cx="11630025" cy="1104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4005" y="1061809"/>
            <a:ext cx="590550" cy="552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114" y="1614259"/>
            <a:ext cx="832304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68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020" y="1150256"/>
            <a:ext cx="11088008" cy="26089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7973" y="1150256"/>
            <a:ext cx="733425" cy="552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00" y="2222044"/>
            <a:ext cx="1556883" cy="5524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020" y="3828139"/>
            <a:ext cx="2745923" cy="274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61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6489</TotalTime>
  <Words>194</Words>
  <Application>Microsoft Office PowerPoint</Application>
  <PresentationFormat>Widescreen</PresentationFormat>
  <Paragraphs>34</Paragraphs>
  <Slides>34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34</vt:i4>
      </vt:variant>
    </vt:vector>
  </HeadingPairs>
  <TitlesOfParts>
    <vt:vector size="50" baseType="lpstr">
      <vt:lpstr>B Titr</vt:lpstr>
      <vt:lpstr>Arial</vt:lpstr>
      <vt:lpstr>Cambria Math</vt:lpstr>
      <vt:lpstr>B Yekan</vt:lpstr>
      <vt:lpstr>Wingdings</vt:lpstr>
      <vt:lpstr>2  Titr</vt:lpstr>
      <vt:lpstr>Calibri Light</vt:lpstr>
      <vt:lpstr>Calibri</vt:lpstr>
      <vt:lpstr>A Chamran</vt:lpstr>
      <vt:lpstr>Adobe Arabic SHIN</vt:lpstr>
      <vt:lpstr>Office Theme</vt:lpstr>
      <vt:lpstr>4_Custom Design</vt:lpstr>
      <vt:lpstr>3_Custom Design</vt:lpstr>
      <vt:lpstr>2_Custom Design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avni-st4</cp:lastModifiedBy>
  <cp:revision>316</cp:revision>
  <dcterms:created xsi:type="dcterms:W3CDTF">2020-06-02T04:12:05Z</dcterms:created>
  <dcterms:modified xsi:type="dcterms:W3CDTF">2024-11-17T14:10:56Z</dcterms:modified>
</cp:coreProperties>
</file>