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5" r:id="rId1"/>
    <p:sldMasterId id="2147483693" r:id="rId2"/>
    <p:sldMasterId id="2147483679" r:id="rId3"/>
    <p:sldMasterId id="2147483667" r:id="rId4"/>
    <p:sldMasterId id="2147483655" r:id="rId5"/>
  </p:sldMasterIdLst>
  <p:sldIdLst>
    <p:sldId id="579" r:id="rId6"/>
    <p:sldId id="262" r:id="rId7"/>
    <p:sldId id="263" r:id="rId8"/>
    <p:sldId id="256" r:id="rId9"/>
    <p:sldId id="286" r:id="rId10"/>
    <p:sldId id="285" r:id="rId11"/>
    <p:sldId id="355" r:id="rId12"/>
    <p:sldId id="353" r:id="rId13"/>
    <p:sldId id="281" r:id="rId14"/>
    <p:sldId id="356" r:id="rId15"/>
    <p:sldId id="289" r:id="rId16"/>
    <p:sldId id="357" r:id="rId17"/>
    <p:sldId id="280" r:id="rId18"/>
    <p:sldId id="358" r:id="rId19"/>
    <p:sldId id="279" r:id="rId20"/>
    <p:sldId id="362" r:id="rId21"/>
    <p:sldId id="361" r:id="rId22"/>
    <p:sldId id="360" r:id="rId23"/>
    <p:sldId id="363" r:id="rId24"/>
    <p:sldId id="364" r:id="rId25"/>
    <p:sldId id="359" r:id="rId26"/>
    <p:sldId id="277" r:id="rId27"/>
    <p:sldId id="276" r:id="rId28"/>
    <p:sldId id="287" r:id="rId29"/>
    <p:sldId id="274" r:id="rId30"/>
    <p:sldId id="366" r:id="rId31"/>
    <p:sldId id="367" r:id="rId32"/>
    <p:sldId id="365" r:id="rId33"/>
    <p:sldId id="368" r:id="rId34"/>
    <p:sldId id="369" r:id="rId35"/>
    <p:sldId id="293" r:id="rId36"/>
    <p:sldId id="294" r:id="rId37"/>
    <p:sldId id="370" r:id="rId38"/>
    <p:sldId id="297" r:id="rId39"/>
    <p:sldId id="299" r:id="rId40"/>
    <p:sldId id="372" r:id="rId41"/>
    <p:sldId id="298" r:id="rId42"/>
    <p:sldId id="373" r:id="rId43"/>
    <p:sldId id="371" r:id="rId44"/>
    <p:sldId id="304" r:id="rId45"/>
    <p:sldId id="309" r:id="rId46"/>
    <p:sldId id="318" r:id="rId47"/>
    <p:sldId id="374" r:id="rId48"/>
    <p:sldId id="319" r:id="rId49"/>
    <p:sldId id="311" r:id="rId50"/>
    <p:sldId id="312" r:id="rId51"/>
    <p:sldId id="314" r:id="rId52"/>
    <p:sldId id="313" r:id="rId53"/>
    <p:sldId id="308" r:id="rId54"/>
    <p:sldId id="325" r:id="rId55"/>
    <p:sldId id="376" r:id="rId56"/>
    <p:sldId id="375" r:id="rId57"/>
    <p:sldId id="317" r:id="rId58"/>
    <p:sldId id="324" r:id="rId59"/>
    <p:sldId id="379" r:id="rId60"/>
    <p:sldId id="378" r:id="rId61"/>
    <p:sldId id="377" r:id="rId62"/>
    <p:sldId id="323" r:id="rId63"/>
    <p:sldId id="334" r:id="rId64"/>
    <p:sldId id="381" r:id="rId65"/>
    <p:sldId id="380" r:id="rId66"/>
    <p:sldId id="333" r:id="rId67"/>
    <p:sldId id="331" r:id="rId68"/>
    <p:sldId id="382" r:id="rId69"/>
    <p:sldId id="322" r:id="rId70"/>
    <p:sldId id="383" r:id="rId71"/>
    <p:sldId id="321" r:id="rId72"/>
    <p:sldId id="330" r:id="rId73"/>
    <p:sldId id="338" r:id="rId74"/>
    <p:sldId id="384" r:id="rId75"/>
    <p:sldId id="315" r:id="rId76"/>
    <p:sldId id="350" r:id="rId77"/>
    <p:sldId id="352" r:id="rId78"/>
    <p:sldId id="386" r:id="rId79"/>
    <p:sldId id="385" r:id="rId80"/>
    <p:sldId id="336" r:id="rId81"/>
    <p:sldId id="387" r:id="rId82"/>
    <p:sldId id="343" r:id="rId83"/>
    <p:sldId id="345" r:id="rId84"/>
    <p:sldId id="346" r:id="rId85"/>
    <p:sldId id="307" r:id="rId86"/>
    <p:sldId id="389" r:id="rId87"/>
    <p:sldId id="310" r:id="rId88"/>
    <p:sldId id="305" r:id="rId89"/>
    <p:sldId id="306" r:id="rId90"/>
    <p:sldId id="388" r:id="rId91"/>
    <p:sldId id="347" r:id="rId92"/>
  </p:sldIdLst>
  <p:sldSz cx="12192000" cy="6858000"/>
  <p:notesSz cx="6858000" cy="9144000"/>
  <p:embeddedFontLst>
    <p:embeddedFont>
      <p:font typeface="0 Titr Bold" panose="00000700000000000000" pitchFamily="2" charset="-78"/>
      <p:bold r:id="rId93"/>
    </p:embeddedFont>
    <p:embeddedFont>
      <p:font typeface="2  Titr" panose="00000700000000000000" pitchFamily="2" charset="-78"/>
      <p:bold r:id="rId94"/>
    </p:embeddedFont>
    <p:embeddedFont>
      <p:font typeface="Adobe Arabic SHIN" panose="020B0604020202020204" charset="-78"/>
      <p:bold r:id="rId95"/>
    </p:embeddedFont>
    <p:embeddedFont>
      <p:font typeface="B Titr" panose="00000700000000000000" pitchFamily="2" charset="-78"/>
      <p:bold r:id="rId96"/>
    </p:embeddedFont>
    <p:embeddedFont>
      <p:font typeface="B Yekan" panose="00000400000000000000" pitchFamily="2" charset="-78"/>
      <p:regular r:id="rId97"/>
    </p:embeddedFont>
    <p:embeddedFont>
      <p:font typeface="B Zar" panose="00000400000000000000" pitchFamily="2" charset="-78"/>
      <p:regular r:id="rId98"/>
      <p:bold r:id="rId99"/>
    </p:embeddedFont>
    <p:embeddedFont>
      <p:font typeface="Cambria Math" panose="02040503050406030204" pitchFamily="18" charset="0"/>
      <p:regular r:id="rId10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31" autoAdjust="0"/>
    <p:restoredTop sz="94660"/>
  </p:normalViewPr>
  <p:slideViewPr>
    <p:cSldViewPr snapToGrid="0">
      <p:cViewPr varScale="1">
        <p:scale>
          <a:sx n="81" d="100"/>
          <a:sy n="81" d="100"/>
        </p:scale>
        <p:origin x="48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font" Target="fonts/font3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font" Target="fonts/font8.fntdata"/><Relationship Id="rId105" Type="http://schemas.microsoft.com/office/2016/11/relationships/changesInfo" Target="changesInfos/changesInfo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font" Target="fonts/font1.fntdata"/><Relationship Id="rId98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font" Target="fonts/font2.fntdata"/><Relationship Id="rId99" Type="http://schemas.openxmlformats.org/officeDocument/2006/relationships/font" Target="fonts/font7.fntdata"/><Relationship Id="rId10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font" Target="fonts/font5.fntdata"/><Relationship Id="rId10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46F88101-5B9C-4FC9-BC0D-A633AD85FE02}"/>
    <pc:docChg chg="delSld modMainMaster">
      <pc:chgData name="Hamid Jamali" userId="13a7673e0ae1d60a" providerId="LiveId" clId="{46F88101-5B9C-4FC9-BC0D-A633AD85FE02}" dt="2020-06-22T05:09:04.959" v="16" actId="20577"/>
      <pc:docMkLst>
        <pc:docMk/>
      </pc:docMkLst>
      <pc:sldChg chg="del">
        <pc:chgData name="Hamid Jamali" userId="13a7673e0ae1d60a" providerId="LiveId" clId="{46F88101-5B9C-4FC9-BC0D-A633AD85FE02}" dt="2020-06-22T05:08:36.698" v="0" actId="47"/>
        <pc:sldMkLst>
          <pc:docMk/>
          <pc:sldMk cId="786740797" sldId="257"/>
        </pc:sldMkLst>
      </pc:sldChg>
      <pc:sldChg chg="del">
        <pc:chgData name="Hamid Jamali" userId="13a7673e0ae1d60a" providerId="LiveId" clId="{46F88101-5B9C-4FC9-BC0D-A633AD85FE02}" dt="2020-06-22T05:08:37.137" v="1" actId="47"/>
        <pc:sldMkLst>
          <pc:docMk/>
          <pc:sldMk cId="3195487638" sldId="258"/>
        </pc:sldMkLst>
      </pc:sldChg>
      <pc:sldChg chg="del">
        <pc:chgData name="Hamid Jamali" userId="13a7673e0ae1d60a" providerId="LiveId" clId="{46F88101-5B9C-4FC9-BC0D-A633AD85FE02}" dt="2020-06-22T05:08:37.582" v="2" actId="47"/>
        <pc:sldMkLst>
          <pc:docMk/>
          <pc:sldMk cId="3352258919" sldId="259"/>
        </pc:sldMkLst>
      </pc:sldChg>
      <pc:sldMasterChg chg="delSldLayout modSldLayout">
        <pc:chgData name="Hamid Jamali" userId="13a7673e0ae1d60a" providerId="LiveId" clId="{46F88101-5B9C-4FC9-BC0D-A633AD85FE02}" dt="2020-06-22T05:09:04.959" v="16" actId="20577"/>
        <pc:sldMasterMkLst>
          <pc:docMk/>
          <pc:sldMasterMk cId="157016852" sldId="2147483648"/>
        </pc:sldMasterMkLst>
        <pc:sldLayoutChg chg="modSp mod">
          <pc:chgData name="Hamid Jamali" userId="13a7673e0ae1d60a" providerId="LiveId" clId="{46F88101-5B9C-4FC9-BC0D-A633AD85FE02}" dt="2020-06-22T05:09:04.959" v="16" actId="20577"/>
          <pc:sldLayoutMkLst>
            <pc:docMk/>
            <pc:sldMasterMk cId="157016852" sldId="2147483648"/>
            <pc:sldLayoutMk cId="1281721793" sldId="2147483649"/>
          </pc:sldLayoutMkLst>
          <pc:spChg chg="mod">
            <ac:chgData name="Hamid Jamali" userId="13a7673e0ae1d60a" providerId="LiveId" clId="{46F88101-5B9C-4FC9-BC0D-A633AD85FE02}" dt="2020-06-22T05:09:04.959" v="16" actId="20577"/>
            <ac:spMkLst>
              <pc:docMk/>
              <pc:sldMasterMk cId="157016852" sldId="2147483648"/>
              <pc:sldLayoutMk cId="1281721793" sldId="2147483649"/>
              <ac:spMk id="7" creationId="{8F85B76B-09ED-4AB0-86A5-B925E6F8FB4D}"/>
            </ac:spMkLst>
          </pc:spChg>
        </pc:sldLayoutChg>
        <pc:sldLayoutChg chg="del">
          <pc:chgData name="Hamid Jamali" userId="13a7673e0ae1d60a" providerId="LiveId" clId="{46F88101-5B9C-4FC9-BC0D-A633AD85FE02}" dt="2020-06-22T05:08:42.797" v="4" actId="2696"/>
          <pc:sldLayoutMkLst>
            <pc:docMk/>
            <pc:sldMasterMk cId="157016852" sldId="2147483648"/>
            <pc:sldLayoutMk cId="355558941" sldId="2147483650"/>
          </pc:sldLayoutMkLst>
        </pc:sldLayoutChg>
        <pc:sldLayoutChg chg="del">
          <pc:chgData name="Hamid Jamali" userId="13a7673e0ae1d60a" providerId="LiveId" clId="{46F88101-5B9C-4FC9-BC0D-A633AD85FE02}" dt="2020-06-22T05:08:43.298" v="5" actId="2696"/>
          <pc:sldLayoutMkLst>
            <pc:docMk/>
            <pc:sldMasterMk cId="157016852" sldId="2147483648"/>
            <pc:sldLayoutMk cId="2614886786" sldId="2147483656"/>
          </pc:sldLayoutMkLst>
        </pc:sldLayoutChg>
        <pc:sldLayoutChg chg="del">
          <pc:chgData name="Hamid Jamali" userId="13a7673e0ae1d60a" providerId="LiveId" clId="{46F88101-5B9C-4FC9-BC0D-A633AD85FE02}" dt="2020-06-22T05:08:42.227" v="3" actId="2696"/>
          <pc:sldLayoutMkLst>
            <pc:docMk/>
            <pc:sldMasterMk cId="157016852" sldId="2147483648"/>
            <pc:sldLayoutMk cId="3371257385" sldId="2147483662"/>
          </pc:sldLayoutMkLst>
        </pc:sldLayoutChg>
      </pc:sldMasterChg>
    </pc:docChg>
  </pc:docChgLst>
  <pc:docChgLst>
    <pc:chgData name="Hamid Jamali" userId="13a7673e0ae1d60a" providerId="LiveId" clId="{340187BB-6EB3-44FA-8E6A-3D684436A39D}"/>
    <pc:docChg chg="modMainMaster">
      <pc:chgData name="Hamid Jamali" userId="13a7673e0ae1d60a" providerId="LiveId" clId="{340187BB-6EB3-44FA-8E6A-3D684436A39D}" dt="2020-06-03T20:02:41.500" v="9" actId="1038"/>
      <pc:docMkLst>
        <pc:docMk/>
      </pc:docMkLst>
      <pc:sldMasterChg chg="modSp mod">
        <pc:chgData name="Hamid Jamali" userId="13a7673e0ae1d60a" providerId="LiveId" clId="{340187BB-6EB3-44FA-8E6A-3D684436A39D}" dt="2020-06-03T20:02:41.500" v="9" actId="1038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2:41.500" v="9" actId="1038"/>
          <ac:spMkLst>
            <pc:docMk/>
            <pc:sldMasterMk cId="157016852" sldId="2147483648"/>
            <ac:spMk id="14" creationId="{5BC44CE7-AB56-465B-89D1-B3A37E4D61DE}"/>
          </ac:spMkLst>
        </pc:sp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03:31.1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20413 11826 0,'8'-9'0,"-8"9"0,0 0 16,0 0-1,0 0-15,0 0 16,0 0-16,0 0 16,-40 41-16,38-37 15,-7 9-15,6-8 16,-4 9-16,1 2 15,0-2-15,3 1 16,-2 2-16,-1-3 16,-3 3-16,-2-2 15,-2 2-15,0 0 16,-1 0-16,2 1 16,1 0-16,0 1 15,1 0-15,-4 0 16,2 0-16,-3-1 15,-1 0-15,-2-2 16,2-1-16,-1 2 16,2-2-16,-2 2 15,1-3-15,1 2 16,0-1-16,-1-1 16,2 0-16,-2 1 15,2 1-15,-3-1 16,1 3-16,0-2 0,1 1 15,-2-4-15,3-1 16,-2 2-16,1 0 16,-2 0-16,1 0 15,0 2-15,0-1 16,0 0-16,1-1 16,-2 0-16,1 1 15,-3 0-15,1 1 16,-14 14-16,22-21 15,-6 6-15,-1 0 16,-1-1-16,2-1 16,-2 4-16,1-1 15,0 0-15,2 0 0,-3-1 16,1 1-16,-21 13 16,29-21-16,-10 7 15,-18 16 1,6-7-1,-3 0-15,5-1 16,5-7-16,1-2 0,15-8 16,-34 15-1,9 0-15,-4 0 16,6-1-16,0-5 16,3-2-16,-2-2 15,25-7-15,-37 13 16,10-2-16,-2 1 15,2-4 1,-3 4-16,-1-1 16,-1 1-16,5-2 15,-2 1-15,0-3 16,3 0-16,2-2 16,2 0-16,-3-1 0,0 1 15,0 0-15,2 1 16,-5 1-16,2-3 15,-3-1-15,1 0 16,0-5-16,1 1 16,-1 0-16,-1 0 15,1-2-15,0 2 16,3-1-16,1-1 16,-2 0-16,-1 2 15,1-1-15,1 2 16,-3 0-16,-2 0 15,1 0-15,1-3 16,-1 1-16,-3-2 16,1 1-16,1 1 15,-3-3-15,1 1 16,-2 0-16,3-2 16,-3 1-16,-1-1 15,0 1-15,1 0 0,1 1 16,0-1-1,0 1-15,0-1 16,0 1-16,-1-3 0,-2 1 16,1 1-1,-3 0-15,0-2 0,2 1 16,2 1-16,-4-2 16,2 1-16,3-2 15,-3-2-15,2-2 16,-1-3-16,-1 1 15,0-2-15,0 2 16,4-3-16,-3 1 16,0-1-16,0 1 15,0 0-15,0-1 16,-2-1-16,1-3 16,4-3-16,-1-1 0,1-1 15,-1 4-15,-1-2 16,2 1-16,1-1 15,-1-2-15,-2-2 16,2-1-16,-1-3 16,-2 5-16,1-2 15,3 0-15,-2-4 16,0-1-16,-1 1 16,-1 0-16,2-4 15,0 0-15,0-1 16,-1 2-16,1-3 15,2-2-15,-3 2 16,1-2-16,1 1 16,1-3-16,-1 0 15,0 3-15,-2-4 16,4 4-16,2-3 16,0-1-16,2 3 15,2-1-15,-1-1 0,2 3 16,2 0-16,3-1 15,2-1 1,0 4-16,3 0 16,-1-1-16,5 4 0,-3 1 15,-1 2-15,0 0 16,1 2-16,14 20 16,-6-10-16,0-2 15,0 3-15,0-1 16,1 2-16,-2 2 15,7 6-15,-5-6 16,7 11-16,0 0 16,1 0-16,0 3 15,1 0-15,1 2 16,-4 0-16,3 3 16,5 6-16,1 3 15,1 2-15,10 19 16,1-7-16,2 0 0,-4 1 15,0-1-15,1-1 16,2 2-16,1-1 16,0 1-16,2-2 15,2 1-15,2 1 16,-3 2-16,1-3 16,-1-1-16,3 2 15,-1 1-15,2-2 16,2-2-16,1 3 15,0-1-15,-3 1 16,-1-3-16,-1 2 16,4-1-16,0-3 15,2 2-15,-2 0 16,0 0-16,2-3 16,0-1-16,-1 2 15,5 1-15,-1-2 16,0-4-16,3 0 15,2-1-15,0 2 0,-4 0 16,3-1-16,0-2 16,1 1-16,-2-1 15,3 3 1,0-4-16,-3 0 0,-1 2 16,3 0-16,0-1 15,1 2-15,-4-4 16,2-1-16,2 0 15,0-2-15,-1 2 16,1-3-16,-1 3 16,2-2-16,-1 0 15,2-2-15,1-1 16,2-1-16,2 1 16,-4-1-16,5 3 15,-3 0-15,7-2 0,-5 0 16,1-3-1,0-3-15,0-1 0,1-2 16,-4-1 0,2 1-16,-1-2 15,-1-1-15,0 0 0,-1 0 16,7 0-16,-3-1 16,3-1-16,1-1 15,1-1 1,3-4-16,1-1 0,1 0 15,0-1-15,-1 2 16,-1 0-16,-4 0 16,1 0-16,-1-1 15,-2-2-15,0-3 16,-1 1-16,4 0 16,1 2-16,0-1 15,-1-3-15,-3-1 16,4-2-16,-4 4 0,7-3 15,-4 2-15,2-2 16,-1-1-16,-1 1 16,1 0-16,-1-3 15,-2-4 1,5-2 0,7-7-16,7-1 15,-9 0 1,-5 2-16,-5 1 0,-5-1 15,0 4-15,-2-1 16,2-2-16,0-1 16,1 0-16,2 0 15,-3-1-15,-1-2 16,0 3-16,0-2 16,-2 0-16,1-3 15,-4 4-15,-4-3 16,3-1-16,0 0 0,-2 1 15,1-3 1,-2 0-16,2 1 0,-7 3 16,1-2-16,-1 0 15,-1 2-15,0-1 16,-1 1-16,-1 3 16,-3 0-16,-5 1 15,-1 0-15,2 4 16,0 3-16,0-1 15,-3 3-15,-16 16 16,8-8-16,-2 1 16,2 1-16,-4 0 15,-5 7-15,4-3 16,-6 8-16,0 0 16,2-2-16,-2 2 15,0 0-15,0 1 16,-2 2-16,0 3 15,1-3-15,-3 7 0,-4 4 16,-6 4-16,-15 21 16,4-8-16,1 1 15,2 1-15,0-2 16,-1-1-16,-3 3 16,-1 0-16,-4 0 15,-3 2-15,-2 2 16,1-2-16,-2 0 15,0 1-15,0 3 16,-3 0-16,-2 1 16,-2 1-16,0 0 15,-3 2-15,-1-2 16,-3 1-16,-2-1 16,-1-1-16,0 2 15,0-4-15,-3 3 16,1-2-16,-2-2 15,1-2-15,-5 1 16,0-1-16,-1 0 0,1-1 16,-2-2-16,0 2 15,0 1-15,-4-1 16,-1-2-16,-1 1 16,3-1-16,-5 0 15,0-1-15,0-4 16,-5-2-16,1 1 15,0-3-15,-1-3 16,-2-3-16,0 2 16,3-1-16,-1-1 15,4-5-15,-1-1 16,-2-1-16,0-2 16,2 0-16,3 0 15,-6 0-15,-2 1 16,1 0-16,-3-3 15,-3 0-15,-1-4 16,0-4-16,4-2 16,-2-4-16,-4-3 0,8-6 15,39 10-15,40 7 16</inkml:trace>
  <inkml:trace contextRef="#ctx0" brushRef="#br0" timeOffset="984.18">14626 12061 0,'0'0'15,"0"0"-15,0 0 16,0 0-16,0 0 16,0 0-1,0 0 1,0 0-16,0 0 15,0 0-15,0 0 16,-31 72-16,-2-57 16,-7-9-16,-50-23 15,45-6 1,0-8-16,3-5 0,6-3 16,12-3-16,4 0 15,-6-41 1,24 45-16,8 2 15,7 3-15,7 4 16,6 9-16,8 6 16,4 6-16,5 9 15,1 8-15,2 8 16,-4 8-16,-5 4 16,-8 5-16,-4 2 15,-11 2-15,-4-1 16,-10-3-16,-8-3 15,-11-7-15,-5-5 16,-6-8-16,-2-5 16,-2-3-16,-1-6 15,1-3-15,2-8 16,-4-6-16,5-4 16,7-1-16,7-1 0,7 1 15,8 19-15,0-11 16,4-1-16,2 1 15,3 1-15,25 2 16,1 12-16,6 6 16,-18-2-16,-21-2 15</inkml:trace>
  <inkml:trace contextRef="#ctx0" brushRef="#br0" timeOffset="1421.54">15047 12495 0,'0'0'15,"12"47"-15,-12-43 16,1-2 0,-2-1-16,-2 3 0,-3-5 15,-23-10-15,0-11 16,-1-4-16,-1-3 15,6-1-15,1 0 16,7 1-16,4 6 16,14 18-16,1-8 15,6 1-15,28-3 16,-1 7-16,7 6 16,5 11-16,2 8 15,-4 4-15,-2 9 16,-4 3-16,-7 4 15,-10-6-15,-9 1 16,-12-1-16,-10-2 16,-5-5-16,-3-6 15,11-16-15,-9 3 16,-25-8-16,15-6 16,16 7-16,-8-3 0,4-4 15,7 1-15,6 8 16,0 0-16</inkml:trace>
  <inkml:trace contextRef="#ctx0" brushRef="#br0" timeOffset="1858.97">16269 13323 0,'14'58'0,"-15"-56"0,1 7 0,-2 17 31,-5-12-31,-1-2 0,1-11 16,-12 2 0,-21-22-16,5-2 0,-3-5 15,3-4-15,7-2 16,7-2-16,4 6 15,8 5-15,9 17 16,1-6-16,6 3 16,27-2-16,6 12 15,8 6-15,1 5 16,1 4-16,-3 4 16,-7 1-16,-12 2 15,-9-3-15,-15-16 16,2 8-16,-5 0 15,-3-2-15,-2-6 16,-3 6-16,5-10 0,2 0 16,0 0-16</inkml:trace>
  <inkml:trace contextRef="#ctx0" brushRef="#br0" timeOffset="2187.02">17505 13525 0,'11'7'0,"-2"-2"16,-58-40-16,94 77 15,-42-31-15,-8 2 16,-4-2-16,-7 2 15,-4-7-15,0-4 16,1-4-16,1-4 16,4-2-16,4-4 15,4 0-15,3-1 0,9 2 16,23-7-16,6 9 16,13-2-16,9 3 15,11-4-15,-35 6 16,-33 6-16</inkml:trace>
  <inkml:trace contextRef="#ctx0" brushRef="#br0" timeOffset="2483.82">18836 13162 0,'17'9'0,"4"7"16,-23-15-16,12 11 15,-3 4 1,-6-1-16,-4 3 16,-5-3-16,-7-4 15,-4-4 1,-25-17-1,10-5-15,4-5 16,12-2-16,17-2 16,16-5-16,-7 15 15,-8 14-15</inkml:trace>
  <inkml:trace contextRef="#ctx0" brushRef="#br0" timeOffset="2780.68">19482 12392 0,'-6'0'0,"21"0"15,-30 0 1,15 0-16,43 38 15,-42-16-15,0 1 16,-3 2-16,-2-3 16,-3-1-16,1-4 15,0-7-15,2-11 16,-4-1-16,-3-31 16,11-8-16,12-7 15,-8 23-15,-4 25 0</inkml:trace>
  <inkml:trace contextRef="#ctx0" brushRef="#br0" timeOffset="2983.8">20294 11937 0,'0'0'15,"-7"-4"-15,7 4 16,-26 24 0,12-17-16,14-7 15</inkml:trace>
  <inkml:trace contextRef="#ctx0" brushRef="#br0" timeOffset="11935.06">16283 13401 0,'17'3'15,"31"2"-15,-8-2 0,-2 2 16,5-4-16,3 4 15,6 0-15,-2 2 16,4 4-16,-1-2 16,4-1-16,0-2 15,1-1-15,-2-2 16,2 0-16,-7 0 16,0 2-16,-4-1 15,-4 2-15,-8 0 16,-2-2-16,-3 0 0,-25-4 15,10 1-15,-8-1 16,-7 0-16,7 2 16,-2-2-16,0 0 15,-12-2-15,-23 0 16,-2-3-16,-9 0 16,-6 1-16,-2-1 15,-2 2-15,-8 0 16,-3 0-16,-3 1 15,0 1-15,1-2 16,1-2-16,1 0 16,1 0-16,5-2 15,3 1-15,7-1 16,4-1-16,13 1 16,22 5-16,-6 0 15,5-1-15,3 1 16,4 1-16,-12-6 0,17 5 15,5 0-15,23-6 16,4 5-16,13 2 16,4 3-16,12 7 15,-2 3-15,6 5 16,-1-3-16,5-2 16,-2-3-16,5-1 15,1 1-15,-4 0 16,-10 2-16,-5-2 15,-9 0-15,-7-1 16,-8-3-16,-7 1 16,-22-5-16,-5-1 15,9 0-15,-5 2 16,-4-4-16,-5 2 16,-5-1-16,-26-3 15,-2-1-15,-14-3 16,-8 0-16,-6-1 15,-2 1-15,-7 2 16,-4-1-16,1 2 16,3-2-16,5-2 15,5-1-15,7 1 16,8 0-16,10 2 0,16 1 16,33 9-16,-13-5 15,15-1-15,16-1 16,-13 2-16,-14 2 15</inkml:trace>
  <inkml:trace contextRef="#ctx0" brushRef="#br0" timeOffset="23416.76">10234 9354 0,'0'0'0,"9"-1"15,-18 2-15,53 12 16,137 39 31,-181-52-47</inkml:trace>
  <inkml:trace contextRef="#ctx0" brushRef="#br0" timeOffset="23604.22">11061 9562 0,'31'9'0,"1"4"15,88 56 1,-80-47 0,3-8-16,-24-6 15,-19-8-15</inkml:trace>
  <inkml:trace contextRef="#ctx0" brushRef="#br0" timeOffset="23760.38">11759 9829 0,'0'0'0,"85"34"16,-55-19-16,11 10 0,3-1 15,3 0-15,-23-11 16,-24-13-16</inkml:trace>
  <inkml:trace contextRef="#ctx0" brushRef="#br0" timeOffset="23901.02">12636 10190 0,'82'42'0,"-5"7"16,-54-35-16,-23-14 15</inkml:trace>
  <inkml:trace contextRef="#ctx0" brushRef="#br0" timeOffset="24057.23">13400 10627 0,'-25'-22'0,"101"78"16,-49-27-1,1 3 1,8 3-16,6-4 0,-21-15 15,-21-16-15</inkml:trace>
  <inkml:trace contextRef="#ctx0" brushRef="#br0" timeOffset="24197.83">14106 11175 0,'14'18'16,"13"22"-16,23 34 15,-12-33 1,-19-19-16,-19-22 16</inkml:trace>
  <inkml:trace contextRef="#ctx0" brushRef="#br0" timeOffset="24353.99">14588 11756 0,'9'12'0,"5"4"16,-15-15-16,24 31 15,-6 2-15,4 5 16,3 4-16,8 1 16,6-2-16,-19-21 15,-19-21-15</inkml:trace>
  <inkml:trace contextRef="#ctx0" brushRef="#br0" timeOffset="24510.21">15385 12561 0,'21'20'0,"2"0"16,11 11-16,-5-1 16,13 13-16,4 0 15,3 2-15,6-7 16,-27-18-16,-28-20 16</inkml:trace>
  <inkml:trace contextRef="#ctx0" brushRef="#br0" timeOffset="24650.8">16412 13251 0,'28'6'15,"13"6"-15,-5 0 16,17 4-16,1-1 16,7-4-16,-30-5 0,-31-6 15</inkml:trace>
  <inkml:trace contextRef="#ctx0" brushRef="#br0" timeOffset="24807.06">17580 13410 0,'85'-16'0,"-50"6"16,30 5-16,-6 5 15,22 1-15,3-6 16,-42 4-16,-42 1 15</inkml:trace>
  <inkml:trace contextRef="#ctx0" brushRef="#br0" timeOffset="24963.23">19034 13124 0,'43'-27'15,"0"-2"1,25-12-16,-11 3 0,19-14 15,-9 5-15,1 1 16,0-2-16,9 0 16,-40 24-16,-37 24 15</inkml:trace>
  <inkml:trace contextRef="#ctx0" brushRef="#br0" timeOffset="25213.21">20503 11990 0,'25'-44'16,"11"-15"-16,-5 10 0,10-15 15,2-2-15,1 2 16,-1 1-16,0-1 16,0 3-16,3 0 0,1 4 15,3 1-15,1 4 16,3 0-16,3 0 15,4-3-15,1-2 16,-31 27-16,-31 30 16</inkml:trace>
  <inkml:trace contextRef="#ctx0" brushRef="#br0" timeOffset="25369.42">21818 10463 0,'25'-33'0,"4"-1"16,13-15-16,-11 16 15,12-12-15,-1 3 16,2 2-16,4 1 16,4 3-16,7 0 15,2-4-15,5-1 16,-33 21-16,-33 20 0</inkml:trace>
  <inkml:trace contextRef="#ctx0" brushRef="#br0" timeOffset="25541.36">23079 9745 0,'95'-31'0,"-49"12"0,18-5 16,-11 7-16,19-5 15,1 2-15,6 2 16,-1-2-16,7-4 16,0-5-16,-41 15 15,-44 14-15</inkml:trace>
  <inkml:trace contextRef="#ctx0" brushRef="#br0" timeOffset="25728.83">25135 9216 0,'56'-12'0,"18"-2"0,-15 5 15,18-2-15,2 5 16,-4 4-16,1 3 15,-2 3 1,-4-1-16,-4-3 0,-4-5 16,-30 4-16,-32 1 15</inkml:trace>
  <inkml:trace contextRef="#ctx0" brushRef="#br0" timeOffset="28321.97">22090 8774 0,'-3'-45'0,"-1"-20"15,3-57 1,9 48-16,8 0 16,370-497 31,-296 486-32,122-89 1,-90 90-16,150-80 15,34 8 1,-143 84 0,37-4-1,14 0-15,227-53 16,-231 80-16,-9 8 16,-4 9-16,-4 9 15,2 4-15,1 8 16,-3 5-16,0 5 15,-4 8-15,-1 3 16,-2 8-16,-3 3 16,-6 7-16,-5 2 15,-7 6-15,-4 3 16,-5 6-16,-8 2 16,-4 4-16,-10 6 15,-8 4-15,-9 2 16,-5 5-16,-9 6 15,-9 3-15,-7 4 16,-10 3-16,-9 3 0,-7 2 16,-12 1-16,-9 3 15,-9-1 1,-8 0-16,-4 0 0,-9 2 16,-8 0-1,-8 1-15,-6 0 0,-5 2 16,-11 15-1,-10 5-15,-15-1 16,-7-19-16,-8-10 16,-3-9-16,-7-10 15,-24 3 1,-14-2-16,-13 1 16,3-13-16,-3-8 15,-1-5-15,-4-6 16,-3-6-16,-7-5 0,-3-5 15,-1-5 1,-3-6-16,-2-6 16,-3-5-16,-5-5 15,-4-1-15,-5-4 0,-4-2 16,-2-4-16,-3-3 16,3-1-16,-3-4 15,0-2-15,-2-4 16,-1-2-16,-3-4 15,-3-2-15,1-5 16,0-6-16,2-5 16,5-6-16,3-6 15,5-6-15,3-5 16,8-10-16,7-7 16,9-9-16,10-7 15,9-9-15,12-13 16,12-14-16,11-11 15,11-12-15,40 85 0,40 84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30:37.315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10413 11514 0,'2'3'0,"-8"-10"16,6 7-16,0 0 15,0 0-15,7 15 16,-14-30-16,7 15 16,0 0-1,0 0-15,0 0 16,0 0-16,0 0 15,0 0-15,0 0 0,45 3 0,-39-3 16,8 0-16,-8 0 16,11 0-16,-13 2 0,11 0 15,-10-1 1,1 1-16,11 3 0,-11-3 16,12 2-1,-12-3-15,14 5 0,-13-3 16,16 3-16,-14-3 15,15 5-15,-17-5 16,17 6-16,-4 0 16,-12-5-16,13 6 15,-1 0-15,0-3 16,2 1-16,-1-2 16,1 0-16,-3 0 15,0 0-15,0 1 16,1-3-16,0 2 15,1 0-15,0 0 16,-3 0-16,2 2 16,-2-3-16,3 2 15,-1-2-15,1 1 0,0-1 16,2 0-16,1-3 16,-2 2-16,2-1 15,2 1-15,0-1 16,1-1-16,1 1 15,21-2-15,-9 0 16,-4-1-16,-2 1 16,2 0-16,1-2 15,-4 0-15,-6 0 16,5 0-16,1-2 16,0-2-16,-1-1 15,2 0-15,6-2 16,-3 2-16,-3 1 15,-2 1-15,1-1 16,2-1-16,0 0 16,1-2-16,-4-1 15,5 0-15,-1 1 0,-2 1 16,-5-2 0,6-2-16,2 0 15,-4 2-15,-4 0 0,4-1 16,3 1-16,-2-2 15,-8-1-15,-2 2 16,5-1-16,3-1 16,-2 1-16,-4 1 15,-21 8-15,12-7 16,-2 2-16,3-3 16,0 1-16,3 0 15,-1 0-15,-3 0 16,-10 6-16,9-5 15,-14 6-15,0-1 16,10-4-16,-11 6 16,-1 1-16,1-1 15,0 1-15,-1 0 16,0 0-16,0 0 16,0 1-16,0 0 15,0 1-15,-1 2 16,-1 0-16,7 1 0,-4 4 15,-5 3-15,-5 1 16,-2 0-16,-3 0 16,-3 2-16,-1-1 15,-1 1-15,-2 0 16,-18 10-16,3-6 16,1 1-16,3-3 15,2-2-15,-2-4 16,-3-1-16,-1 4 15,6-1-15,-6 0 16,-3 0-16,0-4 16,0-1-16,-2-1 15,0-1-15,-1-2 16,0 0-16,-4-1 16,3-1-16,-1-1 15,-2-1-15,0 0 16,0-1-16,-4-2 0,4 1 15,-1-2-15,0 0 16,-3-2-16,0-2 16,-1 0-16,-2-2 15,3 2-15,-3-2 16,2-1-16,0 1 16,2-3-16,-2 1 15,2-3-15,-2 0 16,3-3-16,-1 2 15,1 1-15,4-2 16,-4 2-16,10-1 16,-2 0-16,-1-1 15,2 2-15,6 2 16,7 0-16,2-1 16,16 11-16,-5-7 0,-2 1 15,0 1-15,-2 0 16,2 1-16,15 7 15,-5-3-15,-10-3 16,12 6-16,3 0 16,2 1-16,3 1 15,1 1-15,1 0 16,1 3-16,7 3 16,3-21-16,2 50 15,18-10-15,-6-5 16,5-1-16,3-1 15,-5-2-15,3-1 16,3-1-16,6 3 16,-4-3-16,3-2 15,3-2-15,4-2 16,4-1-16,-2 2 16,3-2-16,0-3 15,3 2-15,2 0 16,-2 0-16,5 0 15,-5-1-15,7-3 16,-3 3-16,2-3 0,0-1 16,-5-1-16,5-3 15,-7-1-15,7-1 16,-9-1-16,2-2 16,-3-1-16,-4-2 15,1-4-15,-4 2 16,1-1-16,-1-1 15,-1-2-15,-2 0 16,-4-2-16,-6 2 16,-3 1-16,1 0 15,-3-2-15,-3 2 16,-6-1-16,-20 12 16,9-7-16,-4 1 15,-2 1-15,-4 2 0,3-4 16,-5 6-16,4-5 15,-5 4-15,2-3 16,-1 7-16</inkml:trace>
  <inkml:trace contextRef="#ctx0" brushRef="#br0" timeOffset="1390.28">13307 13589 0,'0'0'0,"0"0"16,0 0-16,0 0 15,0 0-15,0 0 16,0 0-16,24 6 15,-48-12-15,62 24 16,-34-15-16,10 7 16,-9-6-16,13 7 15,-3 0-15,2-2 16,0 2-16,3 1 16,2 0-16,20 12 15,-4-7-15,1 1 16,1 0-16,-1 0 0,2-2 15,2-4-15,5 2 16,1 2-16,2-1 16,-3-1-16,5-2 15,1-3-15,0 1 16,0-1-16,-2-2 16,4 1-16,-5-2 15,5-3-15,-5-1 16,5-3-16,-4 0 15,5-2-15,-5-2 16,4 0-16,-3-2 16,3 1-16,-6-2 15,0-1-15,1 0 16,0-2-16,0 2 16,-3 0-16,-1-2 15,-1-1-15,0-1 0,-3 3 16,-1-2-16,-6-1 15,0-1-15,-5 2 16,2-2-16,-2 2 16,-8-2-16,1 0 15,0-1-15,-18 12 16,9-7-16,-1 1 16,2-3-16,-4 2 15,2-1-15,-2 1 16,-8 6-16,7-7 15,-8 9-15,6-7 16,-9 7 0,0 1-16,0-1 0,6-5 15,-6 7-15,0 0 16,0 0-16,0-1 16,0 2-16,0-1 15,-1 2-15,1-1 16,-2 2-16,1-3 15,1-1-15,0 1 0,0 0 16</inkml:trace>
  <inkml:trace contextRef="#ctx0" brushRef="#br0" timeOffset="2233.86">16098 8744 0,'-14'-10'16,"61"45"-16,-9-6 15,26 28 1,17-1-1,-37-32-15,5-3 16,4 1-16,5-1 16,5-4-16,-2-4 15,3-12-15,0-9 16,-5-3-16,-2 1 0,-1 1 16,-5 0-16,-2-1 15,-6-2-15,-5 0 16,-4-1-1,1-1-15,-2 1 16,-2-4 0,-7 0-16,-5 0 0,-14 13 15,5-9-15,1-1 16,-1 2-16,-1 2 16,-4 5-16,6-4 15,-9 9-15,0 1 16,-1 4-16,7-9 15,-8 4-15</inkml:trace>
  <inkml:trace contextRef="#ctx0" brushRef="#br0" timeOffset="4139.67">10254 13286 0,'-63'60'15,"39"-37"-15,-9 11 16,-3-2-16,2-5 16,3-6-16,7-1 15,18-15-15,-8 7 16,3 0-16,2 0 0,1 2 15,3 0-15,3-1 16,3 0-16,2-1 16,4-1-16,-2-8 15,6 7-15,-5-9 16,3 5-16,-4-6 16,-1 0-16,0 0 15,6 5-15,-7-5 16,-2 0-16,-1 0 15,3-1-15,-3 1 16,0 0-16,0 0 16,-2 0-16,-3 1 15,0 0-15,-3 0 16,-1 5-16,-30 6 16,2 0-16,-3-1 0,1 3 15,-3-5-15,-1 0 16,-1 0-16,3-1 15,-3 0-15,-3 1 16,-5 2-16,1 0 16,-5 2-16,0 3 15,-5-3-15,-3 1 16,-1-1-16,0-2 16,-3-1-16,-2-1 15,2-1-15,-4-3 16,-2-5-16,3-3 15,0-4-15,-6 1 16,0-3-16,-2 0 16,-1-6-16,1 2 15,1-2-15,4 0 16,-1-2-16,5 1 0,4 0 16,7-1-16,8-2 15,7-1-15,4-4 16,5-6-16,5-5 15,14 18-15,16 17 16</inkml:trace>
  <inkml:trace contextRef="#ctx0" brushRef="#br0" timeOffset="7435.9">20715 15043 0,'2'0'0,"-2"0"15,0 0 1,0 0-16,0 0 16,-14-24-16,28 48 15,-25-63-15,22 78 16,-7-97 0,5 45-16,2 2 15,1-1-15,2 1 16,18-13-1,-12 13-15,3-2 0,1 1 16,22-10-16,-9 6 16,0 0-16,-2 4 15,-1 1-15,0 2 16,1-1-16,2-1 16,1 1-16,1-1 15,-3 2-15,1 0 16,3 2-16,1-3 15,-1 3 1,8-1-16,6 3 16,13 2-1,-3 2-15,2-1 16,-10 2-16,0 2 16,-3-1-16,-4 1 15,0 1-15,-2 0 0,0 2 16,0 1-1,6 1 1,4 1-16,-1 0 16,-1-1-16,-1 3 15,2 0-15,-6-2 16,-5 2-16,-3 0 16,-2 2-16,1-1 15,4 3 1,-1 0-16,3 1 15,-7-1 1,7 8 0,1 2-16,2 2 15,-12-7-15,-6 1 16,-21-15-16,6 7 16,1-1-16,-1 2 15,0-1-15,-1 1 16,-3-1-16,-9-9 15,5 3-15,-6-4 0,-3-2 16,3 1-16,1 0 16,7 6-1,-6-8 1,23-12-16,-16 10 16,-12 3-16</inkml:trace>
  <inkml:trace contextRef="#ctx0" brushRef="#br0" timeOffset="8357.67">23786 13930 0,'0'0'16,"0"0"-16,0 0 16,0 0-16,0 0 0,0 0 15,0 0-15,0 0 16,0 0-1,0 0-15,0 0 16,0 0-16,0 0 16,62-48-1,-39 43-15,27-7 16,-9 3-16,2 1 16,-1 1-16,3 1 15,-3-2-15,4 0 16,1 2-16,1 2 15,4-1-15,-1 2 16,3-1-16,3 1 16,-2-2-16,-2 0 15,-2 2-15,3 2 16,-4-1-16,0 1 16,-1 1-16,3 3 15,-2 0-15,-1 1 16,0 2-16,-2-1 15,2 3-15,-4-1 0,2 0 16,-5 0-16,0 1 16,-4 0-16,1-1 15,1 0-15,-3 0 16,-2 2-16,1-1 16,-2 3-16,0-3 15,0 1-15,1 2 16,-5 0-16,-2 3 15,0-1-15,-1 1 16,-20-11-16,31 16 16,-9-6-16,-22-7 15,12 5-15,2 0 16,-2 0-16,0-1 16,3 4-16,-5-3 15,1-2-15,-2 1 16,0-4-16,-16-6 0,0 0 15</inkml:trace>
  <inkml:trace contextRef="#ctx0" brushRef="#br0" timeOffset="9279.68">26458 15675 0,'0'0'0,"0"0"16,0 0-16,0 0 0,0 0 15,0 0-15,0 0 16,42 41-16,-34-40 16,9 7-16,-9-8 15,12 5-15,-11-5 16,15 1-16,-14-2 16,16-3-16,0 1 15,-1-3-15,-2 2 16,2-3-16,0 0 15,1-1-15,1 2 16,21-5-16,-33 6 16,11 1-16,22-4 15,-34 6-15,10 0 16,2 0-16,0 2 0,0 0 16,1 2-16,0 2 15,1 4-15,20 11 16,-11-4-16,-5 0 15,-3 0-15,-22-9 16,9 4-16,-1 2 16,-1 1-16,1 3 15,0 1-15,-1-3 16,-2 1-16,0 1 16,-2-4-16,0 1 15,-2-2-15,-5-5 16,4 7-16,-5-10 15,5 9-15,-4-10 16,7 5-16,-5-9 16,7-2-16,-6 2 0,-6 2 15</inkml:trace>
  <inkml:trace contextRef="#ctx0" brushRef="#br0" timeOffset="10513.85">27902 13975 0,'0'0'0,"5"-3"15,-5 3-15,0 0 16,0 0-16,0 0 15,0 0-15,0 0 16,0 0-16,0 0 16,0 0-16,0 0 15,0 0-15,0 0 16,0 0-16,0 0 16,0 0-16,20-19 15,-17 16-15,6-6 16,-6 6-16,6-5 15,-6 5-15,5-6 0,-5 4 16,6-4-16,-5 6 16,7-8-16,-7 8 15,6-5-15,-5 7 16,8-10-16,-9 8 16,9-6-16,-7 4 15,10-4-15,-10 5 16,10-3-16,-11 3 15,12-6-15,-12 7 16,11-6-16,-11 6 16,11-6-16,-10 7 15,11-4-15,-11 5 16,9-5-16,-8 6 16,9-3-16,-12 3 15,2 0-15,11-2 16,-12 2-16,0-1 15,14-1-15,-14 2 16,7-2-16,-7 2 0,-1 0 16,1 0-16,14 0 15,-15 0-15,0 2 16,14-2-16,-13 0 16,-1 1-16,14 1 15,-14 0-15,2-1 16,12 2-16,-12-1 15,0-1-15,13 2 16,-14-2-16,14 3 16,-13-4-16,14 5 15,-13-5-15,12 4 16,-13-3-16,13 1 16,-13-1-16,12 4 15,-13-4-15,15 4 16,-15-3-1,15 3-15,-12-1 0,16 2 16,22-2-16,-25-1 0,-21-3 16</inkml:trace>
  <inkml:trace contextRef="#ctx0" brushRef="#br0" timeOffset="12825.77">20191 14039 0,'0'0'0,"0"0"16,0 0-16,0 0 0,0 0 16,0 0-1,0 0 1,0 0-16,0 0 31,0 0-31,0 0 16,0 0-16,0 0 15,-10-14-15,10 13 16,-1-4-16,0 4 16,1 0-16,0-1 15,0-1-15,-1-5 16,1 5-16,0 0 16,-1-6-16,0 6 15,1 0-15,-1-5 16,0 5-16,0 1 15,0 0-15,-2-7 16,2 6-16,0 2 16,0-1-16,-2-6 0,2 7 15,-2-1-15,2 1 16,-5-7-16,4 6 16,1 2-16,-1-1 15,1-1-15,-7-6 16,6 7-16,-1 0 15,0-1-15,-9-4 16,8 6-16,0 0 16,-10-4-16,9 4 15,1 0-15,-10-3 16,13 4-16,-1-1 16,-1 0-16,1 0 15,-13 0-15,13 0 16,-1 0-16,1 0 15,0 0-15,-12 1 16,13-1-16,0 0 16,0 0-16,-1 1 0,2-1 15,-1 0 1,-1 0-16,-11 0 16,11 0-16,-1 1 0,2-1 15,-1 0-15,1 0 16,-11 0-16,10 0 15,-1-1-15,-1-1 16,-13 0-16,11 0 16,-11-2-16,11 3 15,-12-4-15,10 4 16,-10-4-16,11 3 16,-12-1-16,13 3 15,-12-2-15,13 1 16,0 1-16,-13-2 15,15 3-15,-1-1 16,-13-2-16,12 3 16,0-2-16,-16 1 15,14-1-15,-20 1 16,-26-1-16,-6 2 16,-23-4-16,42 1 0,40 2 15</inkml:trace>
  <inkml:trace contextRef="#ctx0" brushRef="#br0" timeOffset="15871.99">17666 13472 0,'0'0'0,"0"0"0,0 0 15,0 0 1,0 0 0,0 0-16,0 0 15,0 0-15,0 0 16,63 80 46,-56-67-62,2 0 16,11 12 0,-7-11-1,5-1-15,-2 0 16,4-1-1,18 6-15,-25-11 16,6 0 0,22 6-16,-11-5 15,-19-5-15,9 2 16,-1 0-16,-1-1 16,1 1-16,1-1 15,1 0-15,-3 1 16,23 4-1,-8-5-15,1 2 16,-3-1 0,1 0-16,-24-4 15,36 9-15,-14-4 0,-21-5 16,13 4-16,-1-1 16,0-2-16,1 1 15,1-1-15,1-1 16,-3 0-16,-12 0 15,14-1-15,-16 0 16,15 0-16,-17-2 16,14 2-16,-16-3 15,0 3-15,12-3 16,-14 3-16,0-2 16,1 2-16,-1 0 15,-1 0-15,12-4 16,-11 4-16,-1 0 15,0 0-15,0 0 16,0 0-16,0 0 16,0 0-16,0 0 15,0 0-15,0 0 16,0 0-16,0 0 16,0 0-16,0 0 15,0-1-15,1 1 16,-1 0-16,0 0 15,0 0-15,0-1 0,0 1 16,1 0 0,0-1-16,-1 1 15,0 0-15,0 0 16,0 0-16,0 0 16,0 0-16,1 1 15,1 0-15,1 0 16,14-4-16,-9 3 15,3-1-15,-11 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32:31.351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10242 15775 0,'0'0'16,"-80"25"-16,77-24 16,-40 7-1,-2-5 1,-4-4-16,12-4 15,-2-1-15,-1-4 16,-1-3-16,1-5 16,0-4-16,-5-4 15,-2-3-15,-4-3 0,1-4 16,2-4-16,-2 0 16,7-3-16,2-3 15,3 0-15,1-3 16,7-3-16,6-4 15,9-4-15,6 0 16,10-4-16,8-2 16,7 0-16,3 2 15,5 2-15,3 3 16,5 4-16,1 3 16,5 6-16,6 1 15,3 5-15,3 2 16,-3 6-16,3 5 15,0 7-15,3 3 0,-1 7 16,2 2-16,-4 7 16,7 4-16,-1 7 15,0 4-15,2 6 16,3 3-16,3 8 16,-3 4-16,2 8 15,0 7-15,-1 3 16,-4 3-16,-9 3 15,-1 3-15,-8 2 16,30 69 0,-42-65-16,-5-1 15,-8 2-15,-4-3 16,-7-2-16,-6-2 16,-8-3-16,-6-3 15,-8-2-15,-5 0 0,-8-5 16,-7-3-16,-7-5 15,-4-4-15,-3-4 16,-3-5-16,6-7 16,1-7-16,8-9 15,9-7-15,19 0 16,18 2-16</inkml:trace>
  <inkml:trace contextRef="#ctx0" brushRef="#br0" timeOffset="874.74">13743 16173 0,'-17'14'0,"-38"32"15,16-18 1,-3-8-16,-52-2 16,-2-40-1,50-1 1,-3-10-16,-2-9 0,3-7 15,1-8-15,3-4 16,3-5-16,0-5 16,8-4-16,7 0 15,10-1-15,7-1 16,11-2-16,8 0 16,11 4-16,12-1 15,9 4-15,7 6 16,2 5-16,8 4 15,4 9-15,3 7 16,6 7-16,2 5 16,6 4-16,-1 5 15,4 6-15,1 8 16,-1 4-16,-1 7 0,1 8 16,-4 5-16,1 5 15,-3 8-15,-4 5 16,-6 8-16,-6 2 15,-4 8-15,-5 0 16,-7 7-16,-8 4 16,-8 3-16,-4 4 15,-6-1-15,-6 5 16,-5-1-16,-7 2 16,-7-2-16,-11 2 15,-8-3-15,-5-5 16,-4 0-16,-8-6 15,-4-3-15,-9-4 16,-4-5-16,-1-6 16,7-9-16,7-11 15,14-9-15,32-19 16,0 3-16,0 0 0</inkml:trace>
  <inkml:trace contextRef="#ctx0" brushRef="#br0" timeOffset="1718.29">17928 16253 0,'-47'7'0,"-19"0"16,17-4-16,-17-1 16,2-2-16,1-3 15,1-2-15,0-4 16,3-4-16,2-6 16,3-5-16,3-6 15,6-5-15,4-9 16,2-6-16,6-12 15,8-7-15,5-3 0,7-5 16,9 0-16,12-2 16,5-1-16,9 1 15,5 1-15,8 3 16,9 1-16,5 6 16,8 2-16,-1 6 15,8 7-15,5 7 16,5 5-16,4 8 15,5 8-15,4 6 16,-1 9-16,2 8 16,1 7-16,1 4 15,-2 5-15,2 6 16,-3 9-16,-3 9 16,-4 4-16,-9 8 15,-5 4-15,-3 6 16,-6 3-16,-6 5 15,-9 2-15,-4 4 0,-7 3 16,-5 3 0,-8 4-16,-9-1 0,-7 2 15,-11-2 1,-11 0-16,-10-2 0,-7-4 16,-14-5-16,-9-4 15,-13-9-15,-11-9 16,-5-10-16,-1-8 15,2-12-15,12-12 16,38-3-16,38-5 16</inkml:trace>
  <inkml:trace contextRef="#ctx0" brushRef="#br0" timeOffset="2468.16">21973 16320 0,'-13'-2'0,"-12"0"0,22 2 16,-46-3-16,1-1 16,-11-5-16,-7-4 15,-84-40 1,-4-37 0,81 33-16,6-9 15,7-5-15,6-5 16,9-1-1,10-3-15,9 0 0,10-1 16,8 1-16,9 0 16,11 2-16,10-1 15,8 2-15,10 6 16,9 6-16,6 5 16,6 7-16,10 8 15,6 7-15,6 6 0,4 9 16,5 6-16,2 11 15,3 8-15,-1 7 16,-1 5-16,-5 8 16,-2 6-16,-8 5 15,-6 6-15,-6 4 16,-8 7-16,-7 5 16,-9 6-16,-9 4 15,-9 4-15,-13 2 16,-18 1-16,-13-2 15,-14-3-15,-11-8 16,23-29-16,20-30 16</inkml:trace>
  <inkml:trace contextRef="#ctx0" brushRef="#br0" timeOffset="3280.45">21209 15703 0,'-74'-8'16,"-6"13"-1,3 0-15,-18 4 16,-16 3-16,1 0 15,-115 2 1,115-10-16,3-2 16,1-3-16,5-2 15,1-4-15,4-2 16,2 0-16,5-4 16,1 3-16,2-1 15,6 2-15,8 1 16,7 4-16,8-1 0,8 4 15,13-2-15,9 1 16,36 4-16,-17-4 16,8 2-16,-3-1 15,-9-3-15,24-11 16,15-6-16,15-9 16,-21 16-16,-21 14 15</inkml:trace>
  <inkml:trace contextRef="#ctx0" brushRef="#br0" timeOffset="4202.1">20556 14203 0,'6'25'15,"34"83"16,-22-76-31,3 6 16,5 4-16,4 6 16,4 2-16,1 4 15,2 2-15,2 1 32,8 19-32,0 3 15,-5 0-15,-15-21 0,-14-11 16,-13-13-16,-12-13 15,-17-13-15,-8-8 16,-9-8-16,-5-9 16,-4-8-16,-1-5 15,-3-6-15,1 0 16,6-3-16,3-1 16,6-1-16,3 4 15,9 0 1,10 2-16,11 4 15,15 8-15,9 10 16,13 6-16,7 10 16,14 11-1,2 11-15,1 10 16,-13 3-16,-7-3 16,-10 4-16,-11-5 15,-8-2-15,-6-6 16,3-21-16,-7 9 0,-4-4 15,-3-3-15,-5-4 16,-26-13 0,10-5-16,-1-6 15,2-2-15,0-2 0,3-1 16,2-1 0,-3 1-16,-1 4 15,-3 4-15,7 6 16,1 8-16,19 4 15,-8 3-15,-18 15 16,9 1-16,1 10 16,5 5-16,4 7 15,4 5-15,2 4 16,1 3-16,2 2 16,3 4-16,1-2 15,-2-1-15,-4-9 16,-4-12-16,0-18 15,14-17-15,0 0 0</inkml:trace>
  <inkml:trace contextRef="#ctx0" brushRef="#br0" timeOffset="4780.17">19672 14216 0,'16'-22'16,"25"-7"-1,0 11-15,20 1 16,-4 12-16,-3 13 16,-7 9-16,-12 7 15,-10 4-15,-14 4 0,-15 3 16,-13 0-1,-10-3-15,-6-5 16,-4-6-16,-1-6 16,4-5-16,0-4 0,1-4 15,-4-3-15,0-4 16,-2-2-16,2-5 16,1 0-16,1-1 15,0 2-15,1 1 16,1 6-16,-1 3 15,1 5-15,1 7 16,0 6-16,-1 4 16,0 7-16,-1 7 15,-3 4-15,1 5 16,-5 4-16,1-4 16,-2 0-16,1-8 15,0-7-15,-2-9 16,-4-7-16,-2-8 0,0-7 15,-5-8-15,-1-6 16,-1-11-16,0-13 16,0-10-16,3-10 15,5-14 1,10 2-16,12-2 0,13 11 16,7 31-16,6 32 15</inkml:trace>
  <inkml:trace contextRef="#ctx0" brushRef="#br0" timeOffset="5155.07">19518 15011 0,'0'0'0,"0"0"16,0 0-16,1-6 16,-2 12-16,12-60 15,4 21 1,4 1-16,5 6 0,2 8 16,0 8-16,-20 10 15,10 0-15,3 5 16,-1 4-16,11 23 15,-19-2-15,-13 4 16,-17-1-16,-13-4 16,-13-10-16,-10-5 15,-4-5-15,-4-8 16,2-9-16,4-10 16,6-4-16,6-2 0,22 10 15,24 14-15</inkml:trace>
  <inkml:trace contextRef="#ctx0" brushRef="#br0" timeOffset="5280.06">19089 14878 0,'0'0'15,"0"0"-15,15 36 16,-12-32-16,4 26 16,-10-3-16,3-12 15,0-15-15</inkml:trace>
  <inkml:trace contextRef="#ctx0" brushRef="#br1" timeOffset="9357.37">6839 12407 0,'0'0'0,"-42"42"16,-27 3-1,-69-18 1,88-33 0,2-9-16,-3-7 15,-3-8-15,3-6 16,-1-5-16,6-5 16,4-7-16,6-5 15,8-7-15,6-3 16,6-2-16,8-4 15,6 2-15,10-1 0,10 3 16,11 1-16,8 2 16,5 5-16,9 5 15,5 5-15,4 7 16,2 4-16,1 9 16,1 5-16,7 9 15,-4 7-15,-1 7 16,-7 7-16,-1 9 15,-5 8-15,-2 9 16,-5 6-16,0 12 16,0 4-16,-8 10 15,-6 2-15,-9 3 16,-11 2-16,-7 1 16,-7 0-16,-7-3 15,-11-2-15,-12-4 16,-9-6-16,-14-9 15,-14-9-15,-10-9 16,-7-14-16,-11-13 16,1-21-16,49 12 0,47 9 15</inkml:trace>
  <inkml:trace contextRef="#ctx0" brushRef="#br1" timeOffset="9966.65">6506 10688 0,'-15'61'0,"-2"-30"16,-12 6-16,-13-4 16,-12-8-16,-8-8 15,-7-6-15,-13-9 16,-4-9-16,-7-7 16,0-12-16,5-9 15,6-9-15,10-8 16,10-10-16,11-7 15,12-8-15,14-6 16,15-3-16,18-2 16,15-2-16,19 2 15,14 5-15,12 6 16,14 6-16,5 9 16,9 9-16,-2 14 15,5 9-15,-4 11 0,5 10 16,-2 16-16,-7 12 15,-7 13-15,-12 11 16,-13 11-16,-11 10 16,-13 6-16,-11 7 15,-9 2-15,-7 2 16,-10-2-16,-9-2 16,-11-6-16,-7-6 15,-9-7-15,-13-8 16,-8-10-16,-14-13 15,1-17-15,-7-20 16,8-21-16,35 17 16,36 14-16</inkml:trace>
  <inkml:trace contextRef="#ctx0" brushRef="#br1" timeOffset="10529.02">6512 8577 0,'0'0'0,"0"0"15,34 65-15,-27-29 16,-5 1-16,-10 0 16,-12-6-16,-11-7 15,-12-7-15,-13-9 16,-14-8-16,-6-11 16,1-8-16,0-12 0,3-8 15,4-9-15,8-4 16,8-11-16,11-7 15,13-9-15,14-3 16,11-5-16,15-1 16,8 1-16,18 2 15,7 4-15,10 6 16,8 6-16,11 7 16,13 12-16,4 10 15,2 14-15,-5 10 16,-5 14-16,-4 13 15,-7 15-15,-5 16 16,-16 13-16,-13 12 16,-12 6-16,-17 6 15,-18 0-15,-11-1 16,-18-4-16,-5-8 16,-17-13-16,32-27 0,28-26 15</inkml:trace>
  <inkml:trace contextRef="#ctx0" brushRef="#br1" timeOffset="11091.34">6693 6744 0,'-19'-19'0,"-25"234"31,-5-165-31,-73 35 15,54-55 1,-160 2 0,154-40-1,0-10-15,9-8 16,6-12-16,13-6 16,8-11-16,13-6 15,13-7-15,17-3 16,10-1-16,15-2 15,15 6-15,13 3 16,12 8-16,9 8 16,11 9-16,3 11 15,6 11-15,1 12 16,0 11-16,2 14 16,-2 14-16,-8 15 0,-10 14 15,-17 13-15,-16 12 16,-23 13-16,-22 11 15,-29 8-15,-28 4 16,27-60-16,26-63 16</inkml:trace>
  <inkml:trace contextRef="#ctx0" brushRef="#br1" timeOffset="12606.65">30247 13490 0,'0'7'0,"-8"-27"16,6 97 15,-52-42-31,-29-10 0,-20-13 16,13-21-16,3-17 31,-8-32-31,2-16 0,3-19 15,18-1-15,7-1 16,11 0-16,12-2 16,12 0-16,11 2 15,15 1-15,13 5 16,19 7-16,19 8 16,33 6-1,25 11-15,20 12 16,-5 23-16,1 12 15,6 21 1,-7 13-16,-11 10 16,-30 6-1,-26 23 1,-26 17-16,-29 11 16,-18-11-16,-22 4 15,-8-2-15,-6-5 16,9-17-16,0-10 15,-2-13-15,-6-17 16,-4-21-16,2-25 16,26 13-16,31 13 15</inkml:trace>
  <inkml:trace contextRef="#ctx0" brushRef="#br1" timeOffset="13184.59">30323 10959 0,'22'15'0,"-5"14"0,-29 46 15,-13-27 1,-143 81 0,89-104-1,-6-11-15,3-15 16,0-12-16,5-12 16,2-10-16,3-8 15,9-9-15,5-9 16,8-8-1,13-23-15,15-12 16,21-8-16,18 9 16,25 6-16,16 10 15,16 11-15,12 11 16,9 12-16,4 13 16,7 15-16,2 16 15,7 16-15,-6 16 0,-7 11 16,-20 9-1,-21 7-15,-26 6 16,-21 6-16,-24 0 0,-21 0 16,-22-2-1,-19-6-15,-20-9 16,-8-15-16,-20-22 16,3-22-16,5-24 15,30-16-15,18-14 16,32 33-16,32 35 15</inkml:trace>
  <inkml:trace contextRef="#ctx0" brushRef="#br1" timeOffset="13731.34">30389 8523 0,'0'0'16,"10"75"-16,-22-39 16,-11 13-1,-19 11-15,-19-2 16,-28-5-1,-25-30 1,-14-25-16,5-24 16,17-17-16,12-16 15,11-8 1,2-25 0,13-16-16,17-10 0,37-8 15,40-8 1,31 5-16,25 29 15,19 31 1,17 26-16,9 30 16,-11 21-16,-15 19 15,-15 12-15,-18 10 16,-24 21 0,-27 8-16,-27 7 15,-23-12-15,-20-8 16,-13-13-16,-9-15 15,-4-15-15,4-15 16,8-19-16,18-14 16,22 13-16,27 13 15</inkml:trace>
  <inkml:trace contextRef="#ctx0" brushRef="#br1" timeOffset="14075.06">30325 7066 0,'-26'-22'0,"68"61"16,-45-33-16,3 5 15,-2 5-15,-24 16 16,-61-24-1,16-30-15,-13-18 16,-5-12-16,1-8 16,11 0-16,15 2 15,21 4-15,16 11 16,25 8-16,21 12 16,22 12-16,16 14 0,14 15 15,9 19-15,-1 15 16,-6 16-16,-11 6 15,-18 1-15,-24-37 16,-22-38-16</inkml:trace>
  <inkml:trace contextRef="#ctx0" brushRef="#br1" timeOffset="14528.05">30150 9891 0,'-42'-5'0,"-25"-7"16,-73-42-1,55 10-15,-78-75 16,90 50 0,19-2-16,14 1 15,32-10 1,30 0-16,29 1 16,18 20-16,14 10 15,8 13-15,3 12 16,0 9-16,-7 13 15,-4 12-15,-9 12 16,-9 10-16,-14 11 16,-17 13-16,-15 13 0,-16 10 15,-23 9-15,-15 4 16,-20 2 0,-10-9-16,-9-15 0,35-35 15,39-35-15</inkml:trace>
  <inkml:trace contextRef="#ctx0" brushRef="#br0" timeOffset="19573.75">25849 15721 0,'-109'45'16,"7"-56"-16,32-14 15,-192-164 32,168 47-31,56 53-16,20 1 15,10-3 1,17-2-16,18 0 16,15 3-16,10 15 15,10 7-15,7 8 16,12 9-16,2 9 16,9 4-16,3 9 15,4 4-15,-1 4 16,-2 6-1,15 7-15,2 8 16,1 8-16,-17 6 16,-12 8-16,-10 6 15,-8 7-15,-10 6 16,-9 6-16,-11 4 16,-10 1-16,-11 4 15,-7 3-15,-9 4 16,-3 4-16,-5 3 0,-4 7 15,-9 14 1,-5 10 0,-3 6-16,-2-12 0,-3-8 15,-4-7-15,-2-11 16,-8-11 0,-13-7-16,-9-17 15,-7-17-15,5-21 16,7-17-16,13-20 15,19-13-15,16 25 16,17 29-16</inkml:trace>
  <inkml:trace contextRef="#ctx0" brushRef="#br0" timeOffset="20339.3">28680 13944 0,'0'0'16,"-31"63"-1,-6-22-15,-20 12 16,-5-8-16,-4-1 16,-2-9-16,2-6 15,-2-7 1,-9-10-16,-1-11 0,0-13 15,13-12-15,6-9 16,8-9-16,9-8 16,5-7-16,8-7 15,8-4-15,9-6 16,5-1-16,11-3 16,8-2-16,12 2 15,9 1-15,9 5 16,10 4-16,7 5 15,6 3-15,5 6 16,7 6-16,3 9 16,4 6-1,19 12 1,28 19-16,8 20 16,-9 18-16,-23 9 0,-18 9 15,-18 6 1,-13 16-16,-15 7 15,-13 5-15,-19-8 16,-19-2-16,-13-3 16,-15-4-16,-7-5 15,-9-1-15,-8-1 16,-5-2-16,-4-4 16,-3-1-16,-4 1 15,0-1 1,-21 4-16,-14-2 15,-17-7-15,1-15 16,1-18-16,63-9 0,63-10 16</inkml:trace>
  <inkml:trace contextRef="#ctx0" brushRef="#br0" timeOffset="21667.24">8318 14199 0,'-12'18'0,"-10"10"16,0-8-16,-11 3 16,-125 14-1,88-37 1,-7-8-16,-4-6 16,-6-7-16,-205-71 31,90 11-16,105 37-15,12-5 0,8-5 16,15-5-16,11-3 16,17-3-16,18-5 15,19-3-15,17 1 16,12 2-16,13 3 16,8 5-16,13 6 15,7 7-15,6 4 16,4 11-16,7 9 15,1 9-15,-1 11 16,-3 10-16,1 10 16,-4 9-16,-5 9 15,-10 10-15,-1 10 16,-10 4-16,-5 9 16,-10 3-16,-9 4 0,-13 1 15,-10 3 1,-4-2-16,-7-1 0,-9-2 15,-10-4-15,-6-5 16,-7-4-16,-7-3 16,-9-6-16,-6-5 15,-4-7-15,-6-8 16,-11-7-16,-15-8 16,-14-10-16,-11-12 15,57 3-15,58 4 16</inkml:trace>
  <inkml:trace contextRef="#ctx0" brushRef="#br2" timeOffset="45677.39">7651 13501 0,'0'0'0,"0"0"15,0 0-15,0 0 16,0 0-16,0 0 16,0 0-16,0 0 15,0 0-15,0 0 16,0 0-16,0 0 15,0 0-15,6-57 16,-8 39-16,-2 0 16,2-4-16,-9-21 15,1 8-15,-1-2 16,2 2-16,-1-3 16,0 2-16,-2-1 15,-5-3-15,-1 0 16,-1 0-16,1-1 15,1-1-15,-3-1 16,2 2-16,-6-1 16,3-1-16,-4 0 15,0 0-15,-3 2 16,-1-2-16,0 1 16,4 2-16,-4 2 15,-1 2-15,-3 1 16,2 4-16,2-3 0,-1 5 15,-2-3-15,1 3 16,-1 0-16,-1 0 16,-3-1-16,-1 0 15,-3 0-15,3 3 16,-1 2-16,1 1 16,-2 2-16,5 3 15,0 3-15,4-1 16,6 2-16,18 12 15,-7-6-15,-3 2 16,10 4-16,1 1 16,2 1-16,4 3 15,3 1-15,17 13 16,6-2-16,9 5 16,9 1-16,5-1 15,4 2-15,0-3 16,-2 1-16,-5-5 15,-7-1-15,-1-5 0,-8-2 16,-5-1-16,-21-4 16,4 1-16,-4-2 15,-5 0-15,3 0 16,-3-1-16,-3 0 16,-3-2-16,-3 0 15,-20-11-15,0 0 16,-5-2-16,-3-2 15,-4-2-15,0 1 16,4 0-16,-2 1 16,5 2-16,2 3 15,8 1-15,19 11 16,-10-3-16,4 1 16,7 3-16,-6 1 15,10 4-15,-4 4 16,20 22-16,4-1 15,3 6-15,7 5 16,1 4-16,2 4 0,3 3 16,-1 3-1,-1 2-15,-3-1 0,-1 1 16,-5 2-16,0-4 16,1-2-16,4-5 15,-16-24-15,-14-24 16</inkml:trace>
  <inkml:trace contextRef="#ctx0" brushRef="#br2" timeOffset="46114.79">7711 12890 0,'0'0'0,"0"0"15,0 0-15,0 0 16,0 0-16,0 0 16,-21 84-1,14-73-15,-12 34 16,11-7-16,2 3 15,11 1-15,3 1 16,7-1-16,0-3 16,0-2-16,1-3 15,2-4-15,-1-3 16,-15-22-16,7 8 16,-1 0-16,-2-3 15,-6-8-15,0 4 16,-21-9-16,-10-6 0,-16-8 15,-18-6-15,-19-2 16,-23-4-16,-18-5 16,62 16-16,63 18 15</inkml:trace>
  <inkml:trace contextRef="#ctx0" brushRef="#br2" timeOffset="47895.62">8109 13985 0,'0'0'0,"0"0"15,0 0-15,0 0 16,0 0-16,90 33 16,-46-10-16,0 7 15,9 4-15,1 7 16,8 3-16,3 4 15,8 3-15,1 3 16,4 1-16,0 1 16,1-1-16,-3 1 15,-2-3-15,-5-2 16,-6-5-16,-6 0 16,-3-2-16,-6-3 15,-7-3-15,-5-3 16,-6-4-16,-3-4 15,-6-5-15,-3-5 16,-14-15-16,4 4 0,-1-3 16,4-3-16,-6-4 15,4-4-15,-3-5 16,-5-5-16,-15-23 16,0 6-16,-1 2 15,-1 0-15,1 6 16,12 21-16,-7-8 15,1 0-15,-1 2 16,5 6-16,1 3 16,1 3-16,2 3 15,-2-2-15,17 28 16,7 4-16,6 1 16,3 3-16,0-2 15,-8-4-15,-4-5 16,-16-20-16,4 8 15,-5-3-15,-6-2 16,-27-8-16,-8-12 0,-9-9 16,-9-9-16,-5-7 15,-2-5-15,1-5 16,33 23-16,31 23 16</inkml:trace>
  <inkml:trace contextRef="#ctx0" brushRef="#br2" timeOffset="48254.89">8341 13972 0,'0'0'0,"0"0"0,0 0 16,0 0-16,0 0 16,0 0-16,0 0 15,0 0 1,0 0-16,0 0 0,-102 25 16,48-25-16,1-1 15,6-1-15,6 4 16,11 3-16,25-3 15,-11 22-15,19 3 16,15 10-16,13 9 16,13 8-16,1 10 15,1 10-15,-11 5 16,-17-38-16,-18-41 0</inkml:trace>
  <inkml:trace contextRef="#ctx0" brushRef="#br2" timeOffset="49098.49">6276 12779 0,'0'0'16,"0"0"-16,0 0 0,0 0 16,0 0-1,107 36-15,-84-1 0,-6 7 16,-6 3-16,-11 49 16,-15-48-1,-9-6-15,-13-5 16,-194-42 15,231 7-15</inkml:trace>
  <inkml:trace contextRef="#ctx0" brushRef="#br2" timeOffset="49457.82">5753 12713 0,'0'0'0,"0"0"16,0 0-16,0 0 16,33 59-16,-19-23 0,-3 6 15,-2-1-15,-3-2 16,-6-7-16,-4-5 16,2-21-16,-20 23 15,-1-13-15,-9-2 16,-1-2-16,-6 4 15,-4-2-15,-3 2 16,0 3-16,-2 3 16,1-1-16,-3 1 15,1 5-15,-6 3 16,-5 2-16,-5-2 16,-5-3-16,-6-4 15,0-9-15,5-10 16,4-12-16,7-12 15,10-15-15,13-16 16,19 26-16,18 25 0</inkml:trace>
  <inkml:trace contextRef="#ctx0" brushRef="#br2" timeOffset="49817.13">6055 12084 0,'87'-13'0,"-69"10"16,-5 3-16,-24 4 15,20 3-15,-13 30 16,-24 4-16,-18 8 16,-24 5-16,-20 1 15,-9-9-15,0-10 16,11-15-16,17-16 0,19-15 15,19-12-15,17-9 16,11-4-16,17 1 16,9 6-16,3 7 15,-2 8 1,-19 10-16,10 0 0,-9 8 16,2 2-16,-18 32 15,-15 2-15,-22 2 16,25-20-16,24-23 15</inkml:trace>
  <inkml:trace contextRef="#ctx0" brushRef="#br2" timeOffset="50270.11">4696 12291 0,'67'-37'0,"-33"32"0,-3 7 16,8 2-1,0 4-15,-3 6 0,20 32 32,-59-33-17,-26 15-15,-6 0 16,-11 3-16,-14 2 15,-4 5 1,-10 1-16,-4 3 0,-1 2 16,0 4-16,1 1 15,-3 6-15,1 1 16,1-4-16,6 2 16,-2-2-16,1-2 15,-2-6-15,1-12 0,-2-7 16,-3-11-16,-4-10 15,1-8-15,-3-12 16,-2-7-16,1-6 16,9-13-16,8-10 15,14-11-15,15-3 16,20 32-16,21 34 16</inkml:trace>
  <inkml:trace contextRef="#ctx0" brushRef="#br2" timeOffset="50582.51">4501 13300 0,'0'0'0,"0"0"0,1-6 15,-2 12-15,1-6 16,3-40-16,14-44 31,29 22-31,-14 45 16,6 10-16,-1 11 16,3 12-16,-5 10 15,-6 9-15,-7 9 16,-16 8-16,-18 2 15,-20-4-15,15-23 16,17-27-16</inkml:trace>
  <inkml:trace contextRef="#ctx0" brushRef="#br2" timeOffset="50785.58">3740 13585 0,'0'0'16,"5"7"-16,1 3 15,-17-27-15,40 59 16,-14-22-16,17 13 16,-4-17-16,-12-6 15,-16-10-15</inkml:trace>
  <inkml:trace contextRef="#ctx0" brushRef="#br2" timeOffset="51582.43">8469 15295 0,'0'0'0,"53"58"0,-36-25 15,9 14-15,62 126 31,-55-107-31,1-4 16,-6-2-16,-6-3 16,-9-8-16,-7-9 15,-6-13-15,-12-12 16,-10-14-16,-13-16 16,-8-12-16,-6-13 15,0-7-15,2-4 0,6-5 16,6 1-16,7 6 15,8 7-15,9 10 16,7 6-16,5 22 16,2-7-16,6 5 15,23 12-15,-1 9 16,5 7-16,-3 7 16,-1 5-16,-8 0 15,-6-3-15,-7-5 16,-12-22-16,0 8 15,-4-3-15,-5-8 16,-29-4-16,0-4 16,1-2-16,-6 0 15,3 1-15,0 8 16,-1 6-16,-1 5 16,-1 7-16,2 6 15,-1 8-15,1 5 0,-4 6 16,-1-1-16,-1-7 15,5-14-15,22-9 16,21-12-16</inkml:trace>
  <inkml:trace contextRef="#ctx0" brushRef="#br2" timeOffset="52035.4">7816 15267 0,'15'-56'15,"-2"38"-15,8-3 16,2 13-16,13 3 16,4 9-16,5 9 15,2 8-15,-1 7 16,-6 4-16,-8 1 16,-7-3-16,-8 0 15,-10-7-15,-9-18 16,-3 6-16,-29 3 0,-4-8 15,-9-6-15,-10-4 16,-3-3-16,-1-1 16,-1 3-16,0 1 15,0 5-15,0 6 16,2 6-16,-3 4 16,3 3-16,-3 1 15,-1 1-15,-2-2 16,-3-6-16,-5-8 15,-4-6-15,-6-10 16,-2-8-16,-1-11 16,2-5-16,0-4 15,4-7-15,8-1 16,10-1-16,16 0 16,19 3-16,14 21 0,14 23 15</inkml:trace>
  <inkml:trace contextRef="#ctx0" brushRef="#br2" timeOffset="52347.92">7702 16041 0,'6'-29'0,"7"-9"16,29-76 0,-24 83-1,0 10-15,-12 18 16,10-2-16,0 3 16,1 7-16,11 24 15,-15 2-15,-12 4 0,-15 5 16,-17-1-16,-19-4 15,-16-9-15,-9-13 16,35-6-16,40-7 16</inkml:trace>
  <inkml:trace contextRef="#ctx0" brushRef="#br2" timeOffset="52504.13">7154 15827 0,'0'0'0,"0"0"0,-34 10 15,23-7-15,11-3 16</inkml:trace>
  <inkml:trace contextRef="#ctx0" brushRef="#br2" timeOffset="56659.55">9898 14870 0,'0'0'0,"0"0"16,0 0-16,0 0 15,0 0-15,0 0 16,35 38-16,-8-43 15,2-47 1,-18 14 0,-2-4-16,-6-7 15,-2-6-15,-2-4 16,-2-7-16,-19-82 16,9 65-1,-47-192 1,31 176-1,-3-5-15,-5 0 16,-5-2-16,-4-4 16,-2 0-16,-6-1 15,-4 0-15,-7 1 0,-3 1 16,-1 2-16,-7 0 16,-3 3-1,-7 3-15,-5 5 0,-2 4 16,-3 4-16,-3 5 15,1 8-15,-2 5 16,-2 5-16,-3 3 16,-1 9-16,4 6 15,-2 5-15,6 6 16,0 6-16,4 2 16,1 3-16,2 3 15,5 3-15,5 3 16,2 1-16,14 3 15,4 4-15,10 4 16,8 1-16,7 1 0,30 2 16,-11 0-16,3 1 15,7 0-15,-7 2 16,10 1-16,-4 1 16,8-5-16,0 0 15</inkml:trace>
  <inkml:trace contextRef="#ctx0" brushRef="#br2" timeOffset="57346.89">9996 14929 0,'-5'12'16,"32"-75"-1,-16 26-15,-8-9 16,-2-8-16,-7-84 16,-5 54-1,-4-6-15,-9-11 16,-1-6-16,-4-8 16,0-4-16,-5-6 15,-5-6-15,-1-5 16,-5-1-16,2-1 15,-9-4-15,0 1 16,-9 0-16,1 0 0,-5 1 16,-3 0-1,-7 1-15,-3 1 0,-6 1 16,-5 3-16,-3 4 16,-8 4-16,-1 5 15,-1 6-15,-4 7 16,2 5-16,-8 6 15,-1 8-15,0 8 16,0 5-16,-1 8 16,-5 6-16,5 5 15,-1 7-15,-1 4 16,4 3-16,2 7 16,8 4-16,-1 2 15,5 6-15,2 2 16,12 7-16,3 5 15,13 6-15,14 6 0,16 7 16,13 2-16,13-4 16,12-7-16</inkml:trace>
  <inkml:trace contextRef="#ctx0" brushRef="#br2" timeOffset="58018.55">9808 13664 0,'-16'-69'0,"-41"-235"15,32 179 1,2-5-16,-3-7 15,-1-3-15,-3-3 16,-8-3-16,-6-2 16,0-2-16,-3-2 15,-4-3-15,-6 1 16,-12 2-16,-4 0 16,-5 1-16,-5 4 0,-4 4 15,0 3-15,-4 5 16,-3 6-16,-4 8 15,-5 3-15,-1 10 16,-4 4-16,-4 9 16,-6 5-16,3 9 15,-3 7-15,3 5 16,0 6-16,2 7 16,5 7-16,-1 6 15,5 6-15,1 5 16,5 8-16,6 4 15,7 7-15,9 2 16,10 7-16,7 2 16,10 7-16,4 3 15,6 3-15,10 1 16,14-6-16,15-6 16</inkml:trace>
  <inkml:trace contextRef="#ctx0" brushRef="#br2" timeOffset="58659.03">9502 12611 0,'19'19'0,"4"-1"15,-6-16-15,0-5 0,-3-14 16,-5-16-16,-5-12 16,-6-12-1,-7-87-15,-5 37 31,-7-20-31,-8-17 0,1 5 16,-7-2-16,-1-1 16,-2-3-16,-4 0 15,-2-4-15,-4 0 16,-2-2-16,-7 1 16,-3 3-16,-9-3 15,3 4-15,-7-1 16,2 2-16,-12 2 15,-1 5-15,-6 3 16,-3 4-16,-8 5 16,-3 5-16,-5 4 15,0 4-15,-5 3 0,1 9 16,-6 6-16,-1 6 16,-5 7-16,-7 6 15,-2 6-15,-3 7 16,-1 7-16,-3 8 15,6 6-15,1 7 16,0 7-16,2 6 16,8 6-16,10 4 15,9 9-15,7 4 16,7 10-16,3 6 16,7 7-16,-1 1 15,41-13-15,41-12 16</inkml:trace>
  <inkml:trace contextRef="#ctx0" brushRef="#br2" timeOffset="60799.51">7267 13498 0,'0'0'0,"0"0"15,0 0-15,0 0 16,0 0-16,0 0 16,0 0-16,0 0 15,-13-73-15,8 31 16,0-6-16,1-3 15,2-8-15,0-6 0,-3-6 16,-1-8-16,-2-6 16,-2-4-16,-1-6 15,-5-6-15,0-1 16,-3-9-16,2-1 16,3-5-16,3-1 15,0-5-15,0 0 16,-3-4-16,1-3 15,1-1-15,-1-3 16,-2-1-16,0-2 16,-1 0-16,-2 2 15,1-3-15,0-1 16,1 1-16,-5 1 16,-2 0-16,2-1 15,2 5-15,0-1 16,4 3-16,1 0 0,2 0 15,-3 2 1,5-1-16,1 1 16,5 5-16,-4 1 0,-2 4 15,-3 5-15,4 6 16,2 5 0,0 7-16,-2 6 0,1 2 15,4 7-15,-2 4 16,-1 4-16,1 5 15,2 8-15,0 6 16,2 12-16,-1 11 16,1 26-16,-2-6 15,0 8-15,-10 24 16,6 9-16,0 8 16,0 10-16,-4 6 15,0 2-15,-3 3 16,0 1-16,-6 8 0,-5 5 15,-6 12-15,-4 10 16,-2 7-16,-5-2 16,3-4-16,4-8 15,7-10-15,5-9 16,3-11-16,4-8 16,5-12-16,5-7 15,6-25-15,1-3 16,-2 6-16,5-6 15,15-18-15,3-16 16,2-18-16,5-19 16,6-12-16,2-9 15,1-3-15,-2 0 16,-4 1-16,-1 2 16,-3 8-16,-1 4 15,-9 5-15,-2 4 16,-4 2-16,1 6 15,-1 5-15,-2 3 16,-4 4-16,-2 8 0,0 6 16,0 28-16,-2 1 15,-1 5-15,0 0 16,0 0-16,0-10 16,0 3-16,0 10 15,-5 27-15,3 7 16,0 15-16,-1 9 15,1 9-15,3 3 16,6 5-16,5 3 16,6 3-16,9 1 15,6 0-15,10 1 16,5-3-16,7-3 16,3-5-16,7-5 15,6-8-15,-34-30 0,-37-32 16</inkml:trace>
  <inkml:trace contextRef="#ctx0" brushRef="#br2" timeOffset="63533.2">27901 13824 0,'0'-1'0,"-2"-6"16,0 0 0,-1-4-1,-1-2-15,-6-43 16,6 16-1,1-16-15,2-9 16,-1-8 0,-2-10-16,-2-8 15,-2-5 1,4-5-16,4-9 16,9-2-16,6 11 15,10 3-15,10 6 31,34-23-31,24-7 16,21-6-16,-11 24 16,4 12-16,-2 15 15,0 10-15,1 10 16,-1 5-16,3 8 16,-4 4-16,-1 5 15,10 0-15,3 3 16,8 1-1,-10 4 1,-9 1-16,-24 7 16,-23 6-1,-10 7 1,-15 12-16,-20 9 16,-6-8-16,-7-7 15</inkml:trace>
  <inkml:trace contextRef="#ctx0" brushRef="#br2" timeOffset="64095.69">27317 14523 0,'-51'37'0,"-19"3"31,4-25-31,-19-3 16,4-24-16,16-17 16,11-20-1,4-35-15,8-24 16,8-20-16,10 5 15,6-10-15,8-1 16,9-6-16,10-4 16,12-11-16,9-4 15,10-8-15,13-5 0,10-3 16,15-1-16,12 1 16,12 8-1,30-18-15,19 0 16,14 5-16,-9 31 15,-2 17 1,45-8 0,20 6-16,16 7 15,-39 31-15,-15 15 16,-19 15-16,-12 14 16,-13 12-16,-5 8 15,-15 8-15,-13 11 16,-21 8-16,-16 11 15,-20 11-15,-19 9 16,-24 6-16,-2-15 16,-2-17-16</inkml:trace>
  <inkml:trace contextRef="#ctx0" brushRef="#br2" timeOffset="64705.12">25787 14314 0,'-52'-201'16,"29"93"-1,-6-42-15,-18-170 16,35 153-1,10-9-15,9-2 0,9-5 16,11-4-16,11-5 16,12-7-16,14-6 15,11-7-15,15-3 16,10-4-16,15 0 16,10 2-16,14 4 15,12 1-15,14 5 16,8 5-1,41-19-15,22 4 16,23 8-16,-22 41 16,-12 24-16,-13 24 0,-4 20 15,-5 14-15,-10 12 16,-10 11-16,-9 13 16,-7 13-16,-13 14 15,-16 15-15,-20 13 16,-21 12-16,-24 11 15,-28 8-15,-22-17 16,-23-19-16</inkml:trace>
  <inkml:trace contextRef="#ctx0" brushRef="#br2" timeOffset="65345.65">25060 14308 0,'-44'23'15,"-48"-20"1,52-27-16,8-21 16,13-18-16,9-20 15,12-18-15,7-21 16,9-16-16,8-21 16,8-12-16,12-15 15,7-11-15,10-9 16,4-10-16,11-9 15,6-7-15,8-6 0,5-5 16,8-2 0,14-10-16,10-5 15,11 0-15,8 5 16,7 3-16,9 9 0,7 8 16,11 9-16,6 7 15,7 11-15,2 8 16,4 13-16,0 10 15,38-11 1,13 7-16,8 10 16,-35 35-16,-18 19 15,-19 25-15,-19 17 16,-14 16-16,-14 11 16,-15 11-16,-13 12 31,13 18-31,-6 15 15,-14 17-15,-51-13 0,-55-12 16</inkml:trace>
  <inkml:trace contextRef="#ctx0" brushRef="#br2" timeOffset="69672.94">12567 15344 0,'-3'-8'0,"12"42"16,-3 5-1,-17 43 1,-14-34-16,-77 50 16,22-56-1,-20-8-15,-19-15 16,-12-14-16,-4-11 16,-1-12-16,6-10 0,6-9 15,6-3-15,8-8 16,10-5-16,6-7 15,4-8-15,7-5 16,5-8-16,8-11 16,5-9-16,6-10 15,7-7-15,15 0 16,18 4-16,20 11 16,18 6-16,19 9 15,18 10-15,20 7 16,16 13-16,12 14 15,3 14-15,8 15 16,2 16-16,3 15 0,-6 13 16,-6 9-1,-9 10-15,-11 11 16,-10 7-16,-15 6 16,-16 3-16,-14 3 0,-6 2 15,3-3-15,-17-37 16,-13-40-16</inkml:trace>
  <inkml:trace contextRef="#ctx0" brushRef="#br2" timeOffset="70125.96">13341 15803 0,'-9'0'15,"19"0"-15,-166-28 16,-85-136 0,160 84-1,6-2-15,-35-91 16,82 86 0,17 1-16,20 2 15,19 4-15,17 2 16,20 6-16,13 6 15,14 6-15,15 12 16,8 13-16,3 14 16,-1 11-16,-5 15 15,-4 13-15,-11 14 16,-9 10-16,-19 10 16,-16 11-16,-19 3 15,-17 7-15,-19-1 16,-13 0-16,-14-4 15,-2-3-15,1-8 0,8-7 16,11-9-16,17-5 16,20-12-16,19-11 15,22-13-15,-31 0 16,-36 0-16</inkml:trace>
  <inkml:trace contextRef="#ctx0" brushRef="#br2" timeOffset="70516.6">16081 15264 0,'42'42'0,"-30"-18"16,-1 16-16,-15 7 15,-8 16-15,-16 5 16,-17-8-16,-17-7 15,-10-15-15,-11-16 0,-1-17 16,-2-15 0,6-15-16,8-9 0,7-9 15,9-1-15,8-8 16,12-8-16,8-11 16,11-6-16,10-4 15,15-1-15,25 10 16,27 9-16,26 15 15,20 19-15,15 20 16,9 17-16,1 16 16,1 14-16,-11 13 15,-9 0-15,-10-2 16,-10-7-16,-46-21 16,-46-21-16</inkml:trace>
  <inkml:trace contextRef="#ctx0" brushRef="#br2" timeOffset="71094.78">17801 15571 0,'0'0'0,"0"0"16,-2 0-16,-14-14 15,-15-8-15,-20-20 16,-14-17-16,-4-17 15,8-13-15,17-7 16,26 0-16,28 3 16,23 13-16,21 16 15,17 19-15,6 16 16,9 13-16,-2 10 16,3 13-16,-3 9 15,-7 5-15,-13 0 0,-15 3 16,-10 2-16,-13 2 15,-11 2-15,-12-4 16,-12 0-16,-11-2 16,-6-2-16,-7-4 15,9-4-15,20-11 16,-9 3-16,5-1 16,7-4-16,4-1 15,4 2-15,24 3 16,1-4-16,9 1 15,1-1-15,0-2 16,-6 2-16,-7 0 16,-39-2-16,19 1 15,-2 0-15,12 0 16,-17 0-16,-2-1 16,-1-1-16,0-1 15,-2 0-15,9-7 16,-7-1-16,-4-3 15,-3 0-15,2-3 0,0-2 16,3 9-16,3 10 16</inkml:trace>
  <inkml:trace contextRef="#ctx0" brushRef="#br2" timeOffset="71797.78">24449 13867 0,'-43'19'0,"-24"13"15,1-9-15,-131 30 32,89-37-32,2-8 0,6-12 15,9-7-15,13-10 16,9-7-1,-48-47 1,64 25-16,5-8 0,5-4 16,4-6-16,5-7 15,11-5 1,14-18 0,23-18-1,47-15-15,36 17 16,30 29-16,-4 39 15,-1 26-15,-12 23 16,-10 17-16,-16 15 16,-21 11-16,-21 10 15,-25 5-15,-24 8 0,-29 6 16,-23 1 0,-18-1-16,-9-4 0,41-36 15,45-35-15</inkml:trace>
  <inkml:trace contextRef="#ctx0" brushRef="#br2" timeOffset="73844.14">21203 13284 0,'-4'-61'0,"7"-13"16,9 29-16,4-10 15,17 13-15,11 10 0,15 10 16,9 9-16,12 13 16,4 10-16,-1 8 15,-8 12-15,-12 8 16,-14 9-16,-18 11 15,-22 9-15,-18 6 16,-22 3-16,-19-1 16,-14-1-1,-39 9 1,-42-2-16,-30-3 16,3-24-16,15-20 15,8-17-15,9-18 16,8-17-16,6-15 15,7-15-15,9-14 16,14-11-16,17-10 16,19-7-16,18-6 0,20 0 15,18 5-15,15 5 16,18 10-16,12 13 16,10 18-16,6 19 15,9 19-15,0 18 16,-2 12-16,-8 11 15,-9 9-15,-18 11 16,-18 9-16,-20 9 16,-21 2-16,-19 1 15,-19 0-15,-16 1 16,-13-3-16,-11-4 16,-14-5-16,-10-7 15,-9-8-15,-8-13 16,-4-11-16,-3-13 15,5-14-15,6-11 16,10-12-16,12-12 16,9-13-16,16-11 0,13-6 15,15-10-15,15-3 16,19-5-16,18 5 16,17 5-16,13 12 15,16 14-15,12 13 16,15 12-16,9 12 15,10 11-15,4 13 16,-1 9-16,-8 13 16,-20 8-16,-25 12 15,-33 5-15,-35 4 16,-33-1-16,-28 2 16,-23-8-16,-20-6 15,-12-11-15,-10-7 16,-7-10-16,-1-10 15,-2-11-15,4-8 16,5-15-16,9-15 16,13-12-16,18-9 15,22-7-15,17 2 0,19-6 16,13 5 0,22-3-16,18 7 0,17 5 15,13 9 1,15 5-16,13 7 0,17 11 15,11 9-15,9 12 16,-1 13-16,-4 8 16,-11 16-16,-19 10 15,-26 17-15,-33 6 16,-25 8-16,-22-3 16,-22-1-16,-16-4 15,-17-3-15,-15-7 16,-14-3-16,-10-9 15,-4-10-15,-5-11 16,7-9-16,5-9 16,8-11-16,11-13 15,14-17-15,13-15 0,14-16 16,17-9 0,16-14-16,19-8 15,19-3-15,22 4 0,17 11 16,17 16-16,16 17 15,10 17-15,8 17 16,7 16-16,2 16 16,6 20-16,-5 10 15,-4 18-15,-12 12 16,-15 13-16,-23 5 16,-26 11-16,-31 1 15,-30-2-15,-26-7 16,-29-14-16,-20-14 15,-15-20-15,-8-19 16,-5-19-16,1-12 16,-2-15-16,6-13 15,4-15-15,5-17 0,15-15 16,12-16 0,21-12-16,16-7 0,23-3 15,21 4-15,19 11 16,19 17-16,13 22 15,14 21-15,10 18 16,8 17-16,9 16 16,5 16-16,6 14 15,-5 18-15,-3 16 16,-17 15-16,-24 9 16,-32-1-16,-35-9 15,-33-15-15,-30-14 16,-22-15-16,-13-10 15,-10-8-15,-8-7 16,0-6-16,7-9 16,6-10-16,13-13 15,11-19-15,13-14 16,12-18-16,20-11 16,22-11-16,20-3 0,16 1 15,21 10-15,19 11 16,15 17-16,10 19 15,9 18 1,7 18-16,6 16 16,-4 15-16,0 14 0,-13 12 15,-19 7-15,-27 4 16,-29-2 0,-30-10-16,-22-8 0,-21-11 15,-18-4 1,-8-11-16,-11-5 0,-5-6 15,-4-7-15,9-8 16,12-11-16,13-11 16,22-14-16,25-12 15,26-8-15,23-3 16,23 1-16,18 4 16,16 9-16,11 9 15,7 12-15,0 11 0,-5 9 16,-8 4-1,-14 0-15,-23-8 0,-31-13 16,-39-17-16,39 22 16,37 20-16</inkml:trace>
  <inkml:trace contextRef="#ctx0" brushRef="#br2" timeOffset="78515">6782 7508 0,'0'0'16,"0"0"0,0 0-1,-15-7-15,30 14 16,78 182 15,-69-137-15,0 0-16,-1 7 15,1-1-15,2 5 16,-3 1-16,5 5 16,2 3-16,1 7 15,1 6-15,-3 1 16,0 8-16,-1 0 15,1 5-15,2 1 16,3 3-16,5 4 0,6 4 16,5 0-16,4 1 15,6 0-15,1 1 16,7 1-16,0-2 16,12 0-16,-7 2 15,9 2-15,-2 0 16,7 2-16,4-1 15,6-3-15,-2-2 16,4 1-16,5-2 16,2-1-16,0-2 15,1-1-15,5-3 16,2-1-16,3-2 16,2-2-16,3-1 15,-1-3-15,7-2 16,0-3-16,0-4 15,-4-4-15,6-4 16,0-4-16,6 1 0,1-3 16,5-2-1,-2-1-15,1-4 0,-2-1 16,3-3-16,-1-1 16,0 0-16,0-3 15,0-2-15,1 0 16,1-3-16,1-2 15,1-1-15,-3-5 16,1 0-16,2-1 16,4-5-16,0 1 15,-3-6-15,5 1 16,2-5-16,4 1 16,1-7-16,3-2 15,2-6-15,1-2 16,-1-4-16,4-1 15,3-1-15,-2-2 0,0-2 16,-1-1-16,-3 0 16,1 1-1,2-2-15,-1 3 16,4-2-16,-2-1 16,30 1-16,9-1 15,12-2-15,-24-5 16,-8-3-16,-10 0 15,-4 0-15,-2-1 16,0-4-16,4 0 16,1-4-1,34-5-15,9-3 16,12 1-16,-26 2 16,-7 6-1,20 1-15,10 2 16,7 1-16,-20 2 15,-6 2-15,-9-3 16,21-5 0,34-12-1,18-7-15,-19-2 0,-36 1 16,-17 0-16,-19 1 16,-11-2-1,-4 2-15,-1-3 0,-2-4 16,-3-2-16,1-1 15,-2-3 1,24-14-16,7-7 16,8-7-16,-23 6 15,-10 0-15,-8 0 16,-9-2-16,-3-2 16,-1-2-16,-2-3 15,-4-3-15,-7-3 16,-5-4-16,-5-5 15,-1-3-15,-7-3 16,-1-2-16,1-5 16,-1-2-16,1-4 0,0-4 15,-4-2-15,-5-3 16,-6-3-16,-5 1 16,-3-3-16,-9-1 15,-2-2-15,-3-2 16,-1 0-16,-4-4 15,2 2-15,1-3 16,-3 0-16,-6-2 16,-3-2-16,-4 2 15,-7 1-15,-6 1 16,-3 1-16,0 3 16,-5 0-16,-1-1 15,-3 3-15,1-2 16,-2 0-16,-3 0 15,2-2-15,-4 2 16,-3 3-16,0 5 16,-1 7-16,-2 7 0,-4 10 15,-2 13-15,-2 8 16,3 12-16,-10 34 16,-7 35-16</inkml:trace>
  <inkml:trace contextRef="#ctx0" brushRef="#br2" timeOffset="79983.41">28494 6740 0,'-13'56'0,"-5"19"16,6-12-16,-5 22 15,0 5-15,-3 3 16,-4 1-16,-3 5 15,-5 1-15,-1 5 16,-4 0-16,0 3 16,-3 3-16,-3 1 15,-1 2-15,-4 1 16,-1 3-16,-5-1 0,-3 0 16,-1 0-1,-22 41 1,-16 19-1,-20 30 1,-4-3-16,-5 2 16,14-23-16,9-29 15,10-20-15,-4-10 16,6-12-16,-4 0 16,0-4-16,-7-2 15,-4-2-15,-4-4 16,-3-2-16,-1-6 15,-4 0-15,-4-5 16,-24 13 0,-34 18-1,-65 34 1,-17 0-16,5-10 16,47-32-1,23-16-15,18-14 0,11-7 16,5-4-16,-4-2 15,-2-5-15,-2-1 16,3-4-16,-5-2 16,-3-1-16,-3-3 15,-4-1 1,-35 7-16,-16 2 16,-13 0-16,26-7 15,8-4-15,8-2 16,3-7-16,4-4 15,-3-2-15,1-2 16,-2-4-16,-1-1 16,-34-4-1,-17 0 1,-43-5-16,13 0 0,4-3 16,37-2-16,16 0 15,12 1-15,9-1 16,-1 0-16,3-1 15,-2 1-15,4 0 16,-1-4-16,2-1 16,-3-3-16,5-1 15,-5-3-15,2-3 16,-5-4-16,6-3 16,1-2-16,6-5 15,-1 0-15,3-5 16,1-1-16,3-2 15,-2 0-15,1-5 16,-2-3-16,-1-4 16,0-3-16,2-4 15,-1-5-15,2-2 16,4-4-16,7-4 16,2-1-16,2-1 0,2-1 15,4-1-15,6-1 16,5-2-16,3-3 15,5-1-15,-1 2 16,3-3-16,-3 0 16,3-5-16,6 0 15,10 1-15,-2-2 16,4-2-16,1-3 16,5-3-16,-6-3 15,1-3-15,1-1 16,4-3-16,0-1 15,7-1-15,4 0 16,3 0-16,7-3 16,-3-1-16,-1-3 15,2-2-15,-3 0 16,6 4-16,-3-6 16,8 2-16,1-1 15,7-1-15,-3 0 0,7 0 16,-8 1-16,5-3 15,0 2-15,6-1 16,-2 0-16,3-3 16,-3-4-16,0 1 15,0-2-15,5-1 16,7 0-16,2 0 16,-1-1-16,0 0 15,5-3-15,5-3 16,6-4-16,4-1 15,3-3-15,-3-1 16,1 4-16,19 64 0,19 66 16</inkml:trace>
  <inkml:trace contextRef="#ctx0" brushRef="#br2" timeOffset="107336.38">11816 17037 0,'-56'12'0,"-33"-1"16,6-14-16,-492-151 31,471 85-15,9-12-1,5-11-15,-186-901 63,309 862-63,17 4 15,18 7-15,16 5 16,16 13-16,16 12 16,6 19-16,6 20 15,2 22-15,4 21 16,-2 22-16,-6 23 16,-2 20-16,-9 17 15,-9 15-15,-10 10 0,-14 12 16,-17 7-1,-16 7-15,-19 2 0,-14 3 16,-18-5 0,-12-2-16,-15-7 0,-8-7 15,-8-12-15,-10-15 16,-7-12-16,-7-13 16,-6-16-16,-8-13 15,-2-13-15,6-18 16,13-17-16,23-20 15,20 20-15,23 20 16</inkml:trace>
  <inkml:trace contextRef="#ctx0" brushRef="#br2" timeOffset="107930.09">14086 16112 0,'52'30'0,"-5"5"16,21 22-16,53 65 16,-20 35-1,-80-77 1,-23-2-16,-28-9 16,-24-9-16,-25-14 15,-15-15-15,-7-19 16,2-15-16,4-14 15,10-12-15,8-14 16,9-8-16,6-12 16,11-7-16,9-15 15,15-7-15,16-9 16,22-4-16,22-4 0,23 0 16,28-5-16,22 2 15,18 6-15,14 6 16,2 17-16,2 14 15,-8 23-15,-5 19 16,-11 25-16,-4 22 16,-6 24-16,-6 22 15,-6 18-15,-8 16 16,-11 10-16,-9 10 16,-13 6-16,-9 3 15,-16-2-15,-18-1 16,-21-4-16,-17-11 15,-17-15-15,-16-18 16,-11-21-16,-7-21 16,5-21-16,9-18 15,14-11-15,23-10 16,28-7-16,27-8 0,28-5 16,25-4-16,24-8 15,21-3-15,-64 28 16,-63 31-16</inkml:trace>
  <inkml:trace contextRef="#ctx0" brushRef="#br2" timeOffset="108648.66">17556 16289 0,'171'194'31,"-141"-124"-31,-17 2 15,-15 0-15,-16-1 16,-14-5-16,-6-9 16,-5-11-16,-7-17 15,-4-15-15,-5-18 16,2-18-16,1-26 16,6-21-16,8-19 0,7-17 15,12-12-15,13-6 16,18-3-16,18 1 15,20 8 1,20 8-16,20 17 0,18 14 16,8 21-16,7 23 15,-1 25-15,1 27 16,-4 23-16,-4 20 16,-9 20-16,-17 11 15,-16 10-15,-26-1 16,-23-7-16,-23-15 15,-20-19-15,-20-24 16,-15-26-16,-9-25 16,-4-20-16,2-17 15,13-8-15,22-5 16,25 2-16,34 10 0,28 11 16,26 21-16,20 16 15,-49 3-15,-50 2 16,142 53-16,22 39 15,9 37-15,-47-5 16,-25-9-16,-30-19 16,-24-19-16,-25-20 15,-20-20-15,-19-16 16,-18-18-16,-15-21 16,-18-30-16,-10-27 15,-9-22-15,3-19 16,7-17-16,15-4 15,20-4-15,25-1 16,26-2-16,25-3 16,26-3-16,17-1 15,19-1-15,15-2 16,16 4-16,15 2 0,-71 74 16,-71 74-16</inkml:trace>
  <inkml:trace contextRef="#ctx0" brushRef="#br2" timeOffset="111538.6">9677 7973 0,'-5'-4'0,"71"68"31,-33-42-15,50 18 0,-31-24-16,4-2 15,9-3-15,7 1 16,4 1-16,8-1 16,7 0-1,106 15-15,-89-15 16,8-1-16,10 1 15,4 0-15,4 2 16,6-4-16,4 1 16,8 2-16,4 0 15,7 0-15,7-1 16,5 0-16,4 2 0,4 1 16,5-1-16,6 0 15,11 0-15,8 2 16,4-3-16,-2 2 15,9 2-15,6 0 16,-2 0-16,7-3 16,3 3-16,7-1 15,-5 0-15,1-1 16,1-4-16,4 3 16,5-3-16,5 5 15,6-3-15,2 2 16,5 1-16,5 2 15,0-1-15,1-1 16,-2 1-16,5 1 16,-9-2-16,4 2 15,-7 3-15,0 1 16,-8 2-16,-5 1 0,-5-3 16,-11 0-16,-14-5 15,-16-3-15,-22-1 16,-20-2-16,-19-3 15,-17-3-15,-18-1 16,-11 0-16,-17-1 16,-13 1-16,-16 0 15,-11-1-15,-22-1 16,-21-2-16,0 0 16,0 0-16,0 0 15,0 0-15,0 0 16,0 0-16,0 0 15,0 0-15,0 0 16,0 0-16,0 0 16,9 0-16,-9 0 15,4 1-15,6 1 16,-7 0-16,1 0 16,-5-2-16,1 0 0,0 0 15</inkml:trace>
  <inkml:trace contextRef="#ctx0" brushRef="#br2" timeOffset="113241.52">16043 8676 0,'0'0'0,"0"0"16,0 0-16,36-42 15,-32 40-15,6-5 16,7 21 15,-10-1-31,-5 30 16,-7-1-16,-4 5 16,-1 9-16,2 0 0,0 7 15,2 1-15,-1 9 16,-4 3-16,2 7 15,-1 5-15,3 6 16,1 6-16,-3 3 16,2 2-16,0-1 15,4-1-15,4-3 16,2-5-16,1-7 16,-1-11-16,-2-10 15,-1-11-15,2-10 16,-1-15-16,-1-25 15,1-4-15,0 8 16,3-10-16,12-28 16,5-13-16,7-15 15,4-7-15,1-3 16,0 1-16,-6 0 0,-5 3 16,-4 8-1,-1 7-15,-7 10 0,2 9 16,-9 22-16,-1 2 15,-2 4-15,4-10 16,1 4-16,-4 8 16,-2 4-16,-7 26 15,0 8-15,-5 16 16,-3 9-16,-7 9 16,-2 3-16,-2 3 15,6-3-15,4 0 16,5-5-16,5-9 15,2-10-15,5-8 16,2-11-16,-3-25 16,4 8-16,-3-4 15,-5-3-15,-15-13 16,-7-11-16,-3-15 0,-10-10 16,-6-5-1,-7-5-15,2 1 16,2 0-16,9 9 15,3 0-15,4 8 0,3 1 16,6 8-16,4 3 16,16 15-16,1 1 15,3 3-15,-7-6 16,0 1-16,5 4 16,-1-2-16,4 4 15,1 2-15,1-2 16,-1 1-16,1 1 15,1 1-15,-2-2 16,-1-1-16,5 5 16,-6-6-16,0 0 15,1 0-15,-1 0 16,0 0-16,0 0 0,0 1 16,0-1-16,0 0 15,0 0-15,1 0 16,-1 0-16,0 0 15,0 0-15,0 0 16,-1-1-16,4-2 16,-1 2-16,-2 1 15</inkml:trace>
  <inkml:trace contextRef="#ctx0" brushRef="#br2" timeOffset="114194.52">11232 5691 0,'25'28'0,"-2"-5"15,16 16-15,-7-7 16,15 16-16,6 2 16,7 3-16,7 6 15,83 67 1,-65-63-16,3 2 15,11-1-15,6 2 16,-1-1-16,5-2 16,4 0-16,8-3 15,7-2-15,8-1 16,5-2-16,4 2 16,4-2-16,5 1 15,0-4-15,3 2 16,8 0-16,3-4 0,5-1 15,-1-2-15,6-1 16,3-6-16,6-3 16,2-3-16,3-4 15,3-4-15,-2-5 16,0-5-16,2-3 16,-3 0-16,-1-2 15,-1-7-15,-3-5 16,-4-3-16,-2-6 15,2-8-15,0-5 16,-2-6-16,-3-1 16,-2-5-16,-4-7 15,-6-8-15,-4-5 16,-3-4-16,-8-5 16,-5-4-16,-9-4 15,-6-2-15,-6-7 16,-4-3-16,-8-4 15,-4-3-15,-3-3 16,1 2-16,-5 0 16,-3-1-16,-9 1 0,-8 5 15,-5 1 1,-10 6-16,-13 6 16,-13 5-16,-8 4 0,-7 1 15,0 0-15,-9-1 16,0 3-16,-9 31 15,-8 31-15</inkml:trace>
  <inkml:trace contextRef="#ctx0" brushRef="#br2" timeOffset="116990.81">8124 9247 0,'0'100'15,"-21"-62"-15,-16 15 16,-17 2-16,-18-3 15,-11-1-15,-17-8 0,-11-5 16,-13-9 0,-35-10-1,-23-14-15,-20-15 0,9-11 16,0-12-16,2-11 16,6-8-16,6-12 15,9-11-15,9-6 16,12-10-16,21-6 15,18-6-15,22-7 16,22-7-16,24-6 16,28-3-16,18-3 15,22-1-15,15 1 16,16 2-16,14 3 16,16 6-16,11 6 15,15 10-15,9 9 16,8 13-16,6 13 15,2 14-15,5 12 16,1 17-16,1 10 0,-3 17 16,-3 11-16,0 15 15,-1 12-15,-3 13 16,-6 13-16,-9 11 16,-2 11-16,-7 12 15,-3 10-15,-11 14 16,-4 6-16,-1 8 15,-10 2-15,-14 5 16,-19 0-16,-22-2 16,-22-7-16,-19-8 15,-20-10-15,-18-15 16,-15-12-16,-18-17 16,-17-11-16,-17-13 15,-15-13-15,-8-10 16,-14-12-16,-5-10 15,-9-9-15,-1-6 16,-3-8-16,6-4 16,1 0-16,15-10 15,76 17-15,76 14 0</inkml:trace>
  <inkml:trace contextRef="#ctx0" brushRef="#br2" timeOffset="118287.48">29555 10510 0,'17'60'15,"-25"-28"1,-10 8-16,-72 25 16,18-44-16,-16-10 15,-133-27 1,93-11-16,-11-10 16,-1-13-16,-4-11 15,4-13-15,1-7 16,6-13-16,6-7 15,3-13-15,7-9 16,4-11-16,17-8 16,8-8-16,20-3 15,11-2-15,16-1 16,17 3-16,17 4 16,22 4-16,21 6 15,19 10-15,22 7 16,16 10-16,15 7 0,16 11 15,14 7-15,9 15 16,6 9 0,5 13-16,4 8 15,1 11-15,3 17 0,0 13 16,5 16-16,-4 13 16,0 17-16,-4 11 15,-5 15-15,-7 11 16,-13 14-16,-14 13 15,-17 11-15,-15 6 16,-21 8-16,-18 3 16,-24 6-16,-26-2 15,-27 5-15,-27-4 16,-28 3-16,-28-6 16,-21-6-16,64-67 0,64-66 15</inkml:trace>
  <inkml:trace contextRef="#ctx0" brushRef="#br2" timeOffset="120396.36">22772 17513 0,'-170'62'16,"76"-37"-1,-42 11-15,-10-4 0,-18-1 16,-9-5-16,-13 2 16,-10-4-16,-449 50 31,417-52-31,-6-1 16,-1-1-16,-6-1 15,-5-4-15,-8-4 16,-4-7-16,-6-5 15,-4-7-15,-3-8 16,-3-5-16,-6-7 16,-3-6-16,-7-5 15,-4-8-15,1-7 16,-4-6-16,1-7 0,1-7 16,0-7-16,4-5 15,3-6-15,5-5 16,8-7-16,7-12 15,10-8-15,12-11 16,15-8 0,15-8-16,15-4 0,15-5 15,16-1-15,15-2 16,19 4-16,26 0 16,23 7-16,21 6 15,27 3-15,24 3 16,28 2-16,23 4 15,26 0-15,19 4 16,19 0-16,24 1 16,17 1-16,18 3 15,13 2-15,14 7 16,13 2-16,19 3 16,14 5-16,14 6 15,8 6-15,6 7 16,3 10-16,8 7 0,3 5 15,4 10-15,0 6 16,-1 4-16,-5 6 16,-4 8-16,-1 7 15,2 9-15,-1 6 16,4 12-16,-1 7 16,-5 9-16,-4 12 15,-5 8-15,-7 8 16,-22 4-16,-11 6 15,-11 4-15,-8 9 16,-5 10-16,-3 13 16,-7 11-16,-7 11 15,12 25 1,12 31 0,10 36-1,-25 1-15,-31-13 16,-43-15-1,-17 44-15,-27 17 16,-19 9 0,-28-46-16,-19-22 0,-19-16 15,-13-15-15,-15-8 16,-16-3-16,-12-6 16,-11-4-16,-15-6 15,-10-3-15,-14-6 16,-12-8-16,-15-9 15,-12-8-15,-14-8 16,-13-7-16,-14-7 16,-10-9-16,-12-10 15,-7-11-15,-7-7 16,-7-8-16,-4-7 16,-4-8-16,-3-6 15,-2-5-15,-3-7 0,2-4 16,2-5-16,4 0 15,6-1 1,8-2-16,8-3 16,13 2-16,12 4 0,11 3 15,12-3-15,17 0 16,9 1-16,16 4 16,16 2-16,13 4 15,16 2-15,15-2 16,13 1-16,17-2 15,11 1-15,9 0 16,27 8-16,-9-3 16,7 1-16,-5 0 15,9 1-15,4 1 16,0 0-16,-1 0 0,-1-1 16,-7-1-16,8 2 15,1 0-15,0-1 16,0 1-16,-1-2 15,0-1-15,0 1 16,-8-5-16,7 4 16,2 1-16,-7-3 15,7 4-15,0 0 16,0 1-16,0-1 16,0 0-16,0 1 15,0 0-15,-1 0 16,1 0-16,0 0 15,0 0-15,0 0 16,0 0-16,0-1 16,0 1-16,0 0 15,0 0-15,0 0 16,0 0-16,0 0 16,0 0-16,0 0 15,0 0-15,0 0 0,0 0 16,0 0-16,0 0 15,0 0-15,0 0 16,0-1-16,-4-7 16,4 2-16,-4-10 15,-2-39-15,5-13 16,-1 35-16,2 33 16</inkml:trace>
  <inkml:trace contextRef="#ctx0" brushRef="#br2" timeOffset="121630.54">17204 11036 0,'1'73'0,"-45"3"16,1-44-16,-45 20 31,-30-2-31,-24 0 0,-5-14 16,-7-6-16,-4-8 15,-6-2-15,-6-10 16,-4-8-16,-6-12 16,-1-7-16,2-12 15,-2-9-15,-4-13 16,2-10-16,0-13 16,4-9-16,12-12 15,8-10-15,11-12 16,3-6-16,18-9 15,15-1-15,25-3 16,17-1-16,23-1 16,20 3-16,27-2 15,22 4-15,21-1 16,16 3-16,19 3 16,16 1-16,14 4 0,9 4 15,13 5-15,16 5 16,8 9-16,8 6 15,5 10-15,11 10 16,7 9-16,6 12 16,2 11-16,1 10 15,0 15-15,1 9 16,-2 11-16,-10 12 16,-7 7-16,-6 14 15,-10 10-15,-11 8 16,-10 12-16,-11 1 15,-13 10-15,-10 5 16,-16 10-16,-12 10 16,-19 9-16,-8 8 15,-18 2-15,-10 5 16,-13 3-16,-11 6 0,-10 0 16,-11-1-16,-14-4 15,-14-4-15,-11-4 16,-12-2-16,-4-14 15,-10-9-15,-5-12 16,-2-4-16,1-10 16,1-8-16,3-6 15,8-6-15,0-9 16,11-7-16,5-9 16,4-7-16,8-4 15,9-2-15,10-4 16,10-4-16,25-5 15,6-2-15,-12 4 16,6-2-16,-4 0 16,-13 4-16,17-4 0,0-3 15,1 3-15,0-2 16,0 1-16,1 1 16,-7-2-16,5 2 15,1 1-15,1-1 16,-1 2-16,1 3 15,-1 2-15,1 3 16,0-4-16,-7-11 16,5 5-16,0 0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34:51.47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19540 10098 0,'3'0'0,"3"1"0,8 0 15,-41-1-15,134 19 16,20 54 0,-91-44-1,16 35 1,-39-34-16,-9 0 15,-11-4-15,-14 0 16,-61 19 0,23-28-16,-5-5 15,-3-7-15,32-2 16,35-3-16</inkml:trace>
  <inkml:trace contextRef="#ctx0" brushRef="#br0" timeOffset="437.36">19101 9980 0,'-8'-12'0,"76"145"31,-60-29 0,-15-89-15,-23 12-16,-3-5 16,-8 1-16,-4-3 0,-1 0 15,-3 3 1,-2 4-16,-5 5 15,-1 5-15,-7 3 0,0 5 16,-6-2-16,-3 0 16,-4 0-16,-6-8 15,-1-4-15,-9-8 16,7-5-16,2-12 16,12-13-16,16-13 15,16-15-15,25-16 16,6 25-16,9 26 15</inkml:trace>
  <inkml:trace contextRef="#ctx0" brushRef="#br0" timeOffset="734.27">19981 9173 0,'-1'3'0,"-17"17"16,-9 3-16,-21 13 16,-16 8-16,-22 13 15,-15 1-15,-11 5 16,-8-3-16,5-5 15,0-7-15,11-3 16,9-14-16,17-12 16,37-9-16,41-10 0</inkml:trace>
  <inkml:trace contextRef="#ctx0" brushRef="#br0" timeOffset="890.48">18348 9792 0,'-31'6'15,"-9"8"-15,31-11 16,9-3-16</inkml:trace>
  <inkml:trace contextRef="#ctx0" brushRef="#br0" timeOffset="1281.02">19015 9357 0,'-50'34'0,"-29"23"0,-40 15 31</inkml:trace>
  <inkml:trace contextRef="#ctx0" brushRef="#br0" timeOffset="1780.91">17596 9715 0,'6'-8'0,"19"-30"0,2 14 16,10 1-16,9 6 16,0 9-16,-3 11 15,-6 8-15,-1 7 16,-10 6-16,-13 9 16,-16 6-16,-14 1 15,-9-4-15,-8 0 16,-4-7-16,-11-4 15,-2-7-15,-6-4 16,0-5-16,-6 0 16,2 1-16,-1 7 15,2 6-15,-1-1 16,-1 5-16,1 3 16,-2 14-16,-3 0 15,-6 10-15,-3-6 16,-6-4-16,-7-3 15,-6 0-15,-4-2 0,-7-9 16,-3-8-16,-4-8 16,2-9-16,-2-8 15,12-6-15,4-7 16,13-10-16,12-13 16,19-8-16,26 23 15,26 24-15</inkml:trace>
  <inkml:trace contextRef="#ctx0" brushRef="#br0" timeOffset="2108.94">17264 10707 0,'1'-2'0,"-2"9"0,69-97 31,-37 64-31,2 6 16,-1 12-16,1 13 15,-2 13-15,-5 10 16,-12 1-16,-11 10 15,-16 2-15,-23 12 16,-15-6-16,-21-8 16,37-17-16,35-22 0</inkml:trace>
  <inkml:trace contextRef="#ctx0" brushRef="#br0" timeOffset="2249.58">16502 11069 0,'-7'11'0,"5"-8"16</inkml:trace>
  <inkml:trace contextRef="#ctx0" brushRef="#br0" timeOffset="7014.08">22418 7827 0,'0'-4'0,"0"4"0,0 0 16,-33 84-16,9-35 16,-68 87-1,23-51-15,-12 4 16,-10 7-16,-6 2 15,-1-4-15,9-14 16,16-22-16,23-21 16,22-20-16,22-19 15,17-15-15,15-13 16,14-10-16,14-16 16,-27 30-16,-27 26 0</inkml:trace>
  <inkml:trace contextRef="#ctx0" brushRef="#br0" timeOffset="7310.84">23255 7872 0,'0'0'16,"0"0"-1,-58 90-15,15-28 16,-21 18-16,-11 13 16,-35 26-16,-17 11 15,-17 11-15,17-19 16,8-14-16,12-15 16,16-15-16,12-13 15,12-8-15,12-11 0,16-12 16,24-26-16,8-2 15,7-6-15</inkml:trace>
  <inkml:trace contextRef="#ctx0" brushRef="#br0" timeOffset="7654.65">23793 8324 0,'-49'73'16,"-50"43"0,22-31-16,-13 12 0,-9 9 15,-11 7 1,-10 2-16,-1-2 15,-4-1-15,6-4 0,3 0 16,8-4-16,3-6 16,2-6-16,5-4 15,2 1-15,9-6 16,13-16-16,22-24 16,25-21-16,27-22 15</inkml:trace>
  <inkml:trace contextRef="#ctx0" brushRef="#br0" timeOffset="7967.08">23691 9520 0,'-126'102'16,"48"-45"-16,-33 28 15,-11 12 1,-8 8-16,-6 7 16,-5-1-16,1 6 0,4-4 15,4 0-15,4-6 16,10-6-16,6-10 15,21-19-15,25-21 16,34-25-16,34-22 16,-1-4-16,-1 0 0</inkml:trace>
  <inkml:trace contextRef="#ctx0" brushRef="#br0" timeOffset="8279.5">23835 10400 0,'-24'-13'15,"52"64"1,-50 8-16,-20 8 16,-216 223-1,137-189 1,-6 4-16,-4 2 15,-18 13 1,-6 4-16,1 1 16,20-12-16,11-8 15,9-7-15,10-5 16,8-7-16,12-12 0,21-22 16,26-21-16,37-31 15,0 0-15</inkml:trace>
  <inkml:trace contextRef="#ctx0" brushRef="#br0" timeOffset="8607.59">23674 11919 0,'-45'47'0,"-179"156"16,114-106-1,-13 5 1,-24 17-16,-15 7 16,-3 0-16,24-20 15,14-6-15,15-14 16,15-9-1,10-9-15,17-7 0,22-9 16,24-15-16,30-17 16,-4-10-16,-2-10 15</inkml:trace>
  <inkml:trace contextRef="#ctx0" brushRef="#br0" timeOffset="8920.07">23728 13307 0,'0'0'0,"-15"75"15,-5-38 1,-11-2-16,-17 18 16,-18 8-16,-15 6 0,-16 4 15,-9 6-15,-9 0 16,-6 1-16,-7-1 15,-1-1-15,6-5 16,9-6-16,11-10 16,22-6-16,21-7 15,19-6-15,25-8 16,22-7-16,27-12 16,24-12-16,24-9 15,20-10-15,-51 11 0,-50 11 16</inkml:trace>
  <inkml:trace contextRef="#ctx0" brushRef="#br0" timeOffset="9357.58">23783 14482 0,'-46'64'0,"11"-30"15,-32 18-15,0-7 16,-33 17-16,-18-1 15,-13-1-15,-11-5 16,2-6-16,13-7 16,19-12-16,29-8 15,29-9-15,27-2 16,29 0-16,27-3 16,25-5-16,21-5 15,17-4-15,12-3 0,5 1 16,-3 4-1,-8 7-15,-16 8 0,-20 12 16,-18 7-16,-21 1 16,-11-3-16,-13 0 15,-10 6 1,-18 5-16,-15 7 0,-21 3 16,-18 1-16,-21-3 15,-16-2-15,-15-7 16,-9-4-16,-5-8 15,-5-5-15,-1-7 16,8-6-16,70-6 16,73-2-16</inkml:trace>
  <inkml:trace contextRef="#ctx0" brushRef="#br0" timeOffset="10263.61">18517 15705 0,'45'15'0,"16"5"16,-11-9-16,25 4 16,1-1-16,8 0 15,5 0-15,5 1 16,6-3-16,9 3 16,4-2-16,9-2 15,2-2-15,7 0 16,1-1-16,5-2 15,3-4-15,5-2 16,5-1-16,4-3 16,6-2-16,1 1 15,2-1-15,6 0 16,-1 1-16,1 2 16,0 1-16,3 1 0,-1-1 15,5 2 1,2-1-16,1-1 0,7 1 15,1 1-15,2 0 16,-4-1-16,5 1 16,1 0-16,1 2 15,3 0-15,-5-2 16,0-3-16,-3 1 16,1-2-16,-6-1 15,-3 2-15,-3 2 16,-6 1-16,-2-2 15,-4 2-15,-3-1 16,1 2-16,-2 2 16,-2 0-16,0-1 15,-3 0-15,-6 2 16,-6 0-16,-7 1 0,-10-2 16,-12 1-16,-13-3 15,-13 0-15,-16-1 16,-13-2-16,-12 0 15,-13-1-15,-26 1 16,7-1 0,1 0-16,-1-1 15,-6 1-15,7-2 16,-12 4-16,11-3 16,-15 4-16,0 0 15</inkml:trace>
  <inkml:trace contextRef="#ctx0" brushRef="#br0" timeOffset="17855.57">27169 6220 0,'0'0'47,"-96"-31"-32,21 24-15,-13-4 16,-7-4-16,-12-3 16,-7-4-16,-4-6 15,-4-7-15,2-7 16,-3-4-16,2-8 15,2-4-15,6-4 0,8-5 16,10-5 0,12-4-16,11-4 0,16-3 15,15-2-15,18-7 16,16-4-16,17 1 16,14-5-16,14 0 15,12 1-15,11 0 16,3-1-16,4-1 15,0 4-15,3-1 16,4 2-16,0 2 16,6 2-16,4 3 15,6 1-15,2 4 16,3 7-16,3 6 16,3 4-16,2 8 15,3 6-15,1 9 16,3 9-16,-1 12 15,4 6-15,0 12 16,0 8-16,3 11 16,-1 10-16,2 7 0,-2 8 15,-1 7-15,-5 11 16,-2 8-16,-3 7 16,-4 5-16,-3 7 15,-6 9-15,-3 6 16,-7 4-16,-7 10 15,-7 2-15,-9 3 16,-8 0-16,-11 2 16,-7-2-16,-8-3 15,-11-4-15,-11-3 16,-10-2-16,-8-3 16,-9-2-16,-9-2 15,-9-3-15,-5 1 16,-8-4-16,-6-4 15,-4-2-15,-5-5 16,-5-5-16,-2-4 16,-5-2-16,-3-6 0,-8-4 15,-7-5 1,-12-3-16,-4-2 16,-7-9-16,-8-5 0,-5-7 15,-9-6-15,-12-5 16,-17-6-16,-23-11 15,-28-3-15,-35-8 16,-31-4-16,145 5 16,146 8-16</inkml:trace>
  <inkml:trace contextRef="#ctx0" brushRef="#br0" timeOffset="19855.18">19789 6375 0,'-85'-7'0,"-39"-3"16,14 3-16,-41-6 0,-10 1 16,-6-2-16,-12-1 15,-10 1-15,-7 2 16,-7 3-16,-9-2 15,-238-15 1,221 11 0,-7 1-16,-1-4 0,2-6 15,4-7-15,7-4 16,8-6-16,11 0 16,16-3-16,16-4 15,20-7-15,21-6 16,20-9-16,19-2 15,17-11-15,21-2 16,13-7-16,19-3 16,13-6-16,15-5 15,8-5-15,16 2 16,14-6-16,15-4 16,17-1-16,14 1 15,13-3-15,12 1 16,13-1-16,10 4 0,11 4 15,7 3 1,11 1-16,7 4 0,8 0 16,8 8-16,5 4 15,7 7-15,5 4 16,7 8-16,3 8 16,5 6-16,0 10 15,5 5-15,2 6 16,0 5-16,-2 7 15,0 8-15,1 7 16,-1 6-16,-1 7 16,-2 6-16,0 5 15,-3 9-15,-1 3 16,-5 8-16,-5 4 16,-6 7-16,-4 5 15,-7 6-15,-4 8 16,-7 5-16,-6 7 0,-11 5 15,-9 1-15,-11 4 16,-8 4-16,-10 1 16,-8 6-16,-12 0 15,-7 6-15,-14 1 16,-9 2-16,-11 2 16,-14-1-16,-12 1 15,-13-1-15,-15 2 16,-11 1-16,-13 1 15,-12 1-15,-13-2 16,-14 0-16,-15-1 16,-13-3-16,-13 0 15,-13-3-15,-11-2 16,-12-3-16,-14-1 16,-12-3-16,-11-4 15,-13-5-15,-17-5 0,-19-6 16,-17-7-16,-17-4 15,-20-6-15,-22 1 16,-26-2-16,-21 5 16,171-31-16,167-27 15</inkml:trace>
  <inkml:trace contextRef="#ctx0" brushRef="#br0" timeOffset="28571.88">15389 7389 0,'6'26'0,"1"16"0,0-5 15,2 24-15,-3 3 16,1 11-16,-2 4 16,-13 198-1,2-173 1,-14 129-1,0-107-15,-26 140 16,30-127 0,3 7-16,1 2 15,-5 4-15,-3 3 0,0 6 0,3 5 0,-2 5 16,0 2-16,0 3 31,6 6-31,-5 7 0,0 5 0,5 2 31,2-1-31,0 2 16,-3-1-16,0-1 16,0-3-16,-1 4 15,-1-5-15,1-1 16,-1-1-16,1-3 16,1-3-1,2-3-15,0-5 0,-2-6 16,2-3-16,1-3 0,3-9 0,0-7 15,3-7-15,1-8 16,-3-11-16,3-10 16,-2-10-16,3-9 15,2-8-15,2-11 16,0-7-16,0-9 0,-1-8 16,0-8-16,0-9 15,-1-28-15,-1 6 16,-6-18-16,3 3 15,5 5-15</inkml:trace>
  <inkml:trace contextRef="#ctx0" brushRef="#br0" timeOffset="29493.62">14259 7501 0,'0'1'0,"2"0"0,-1 4 0,3 5 16,15 75 0,-11-33-1,1 11-15,4 598 47,-18-542-31,-1 6-16,-1 4 15,-4 5-15,-3 5 16,-1 6-16,0 5 16,-3 5-16,0 3 15,4 3-15,-1 3 16,2 2-16,-6 3 15,4 5-15,-1 1 0,3 3 16,-1 2-16,-2 1 16,2 2-16,1 0 15,4 1-15,-1-1 16,0 3-16,2 0 16,-4-2-16,6 0 15,0 0-15,1-5 16,0-5-16,2-4 15,4-5-15,-4-4 16,0-4-16,-3-5 16,-1-6-16,0-8 15,2-6-15,0-7 16,0-7-16,0-7 16,-2-5-16,2-7 15,0-6-15,1-9 16,0-7-16,1-9 15,1-10-15,1-7 16,-1-11-16,0-5 0,2-27 16,-2 10-16,1-3 15,1-8-15,0-7 16</inkml:trace>
  <inkml:trace contextRef="#ctx0" brushRef="#br0" timeOffset="33180.26">14050 7928 0,'2'-3'0,"1"-13"15,7-23-15,1 3 16,4-4-16,5-4 15,2-3-15,0-3 16,27-141 0,-32 112-1,-4-10-15,-6-8 16,1-9-16,-1-10 16,1-10-16,-3-9 15,0-7-15,1-6 16,2-7-16,3-3 15,1-2-15,-2-1 16,-1 0-16,0 5 0,1 4 16,-1 3-16,-2 6 15,-4 5-15,-1 9 16,-4 8-16,-9 12 16,-5 10-16,-6 8 15,11 47-15,11 44 16</inkml:trace>
  <inkml:trace contextRef="#ctx0" brushRef="#br0" timeOffset="33680.14">15512 8052 0,'8'-80'15,"6"-105"1,-14-11 0,-7 77-1,-26-154 1,13 115-16,4-9 0,-1-11 15,2-4-15,4-8 16,0 3 0,4 0-16,-1 4 15,4 0-15,-3 8 0,4 8 16,2 15-16,2 11 16,-1 17-16,-2 13 15,-2 11-15,1 51 16,3 49-16</inkml:trace>
  <inkml:trace contextRef="#ctx0" brushRef="#br0" timeOffset="34023.92">14250 5372 0,'17'80'16,"-10"-42"-16,10 14 15,8-4-15,9-2 16,13-9-16,12-11 15,16-13-15,11-14 16,14-9-16,11-13 16,6-10-16,-1-8 15,-7-5-15,-14-13 0,-47 30 16,-48 29-16</inkml:trace>
  <inkml:trace contextRef="#ctx0" brushRef="#br0" timeOffset="34305.08">14986 5498 0,'-38'52'16,"-25"25"-16,5-5 16,-27 25-16,-10 0 0,-6-2 15,5-8-15,16-10 16,14-14 0,21-15-16,17-25 0,28-23 15,0 0-15</inkml:trace>
  <inkml:trace contextRef="#ctx0" brushRef="#br0" timeOffset="34508.12">14998 6109 0,'-45'45'16,"-33"29"-16,10-7 15,-26 26-15,4 5 16,6 0-16,19-12 16,23-20-16,20-32 0,22-34 15</inkml:trace>
  <inkml:trace contextRef="#ctx0" brushRef="#br0" timeOffset="34664.37">15169 7178 0,'-29'42'0,"-14"3"16,-26 30-16,6-6 15,-19 28-15,-2 4 16,2 2-16,12-1 16,23-14-16,21-43 0,26-45 15</inkml:trace>
  <inkml:trace contextRef="#ctx0" brushRef="#br0" timeOffset="34836.22">15118 8650 0,'-38'48'0,"-32"31"16,13-9-16,-24 28 15,1 7-15,2 6 16,14 1-16,18-8 15,22-51-15,24-53 16</inkml:trace>
  <inkml:trace contextRef="#ctx0" brushRef="#br0" timeOffset="35179.93">15042 10643 0,'-63'64'0,"3"6"0,-28 35 16,-77 122 0,78-94-16,12-2 15,15-9-15,24-15 16,20-13-16,23-5 16,15-4-16,22-3 15,15 5-15,9 0 16,2 4-16,-1 3 15,-7 0-15,-17-1 16,-20-4-16,-20 2 16,-22-4-16,-19 9 15,-22 5-15,-13 5 16,-11 6-16,-4 5 16,-1 4-16,2 1 15,8-4-15,16-13 16,30-52-16,31-53 0</inkml:trace>
  <inkml:trace contextRef="#ctx0" brushRef="#br0" timeOffset="35336.19">14698 14671 0,'-28'70'16,"5"-39"-16,-25 18 15,-9 0-15,-34 22 16,-22 8-16,-22-6 15,68-36-15,67-37 16</inkml:trace>
  <inkml:trace contextRef="#ctx0" brushRef="#br0" timeOffset="36570.32">11829 6927 0,'0'7'0,"3"27"16,-6 5-16,-30 532 47,26-432-47,-23 169 15,15-138 1,1 6-16,-21 205 16,19-177-1,3 9-15,-6 6 16,-1 12-16,0 9 16,5 7-16,-3 6 15,3 8-15,0 5 16,3 6-16,4 3 15,0 3-15,1 1 16,-10-2-16,1 4 16,-2-2-16,5-1 15,-1-5-15,-4-5 0,1-4 16,0-2-16,2-3 16,-6-4-16,2-5 15,0-9-15,5-18 16,4-111-16,10-112 15</inkml:trace>
  <inkml:trace contextRef="#ctx0" brushRef="#br0" timeOffset="37304.57">7466 8741 0,'5'108'0,"4"562"32,18-42-1,38 596 0,-60-954-15,-5 3-16,-3 5 15,-2 0-15,-14 277 16,-6-22 0,9-278-16,-4-7 15,-5-10-15,-3-12 16,3-16-16,4-13 16,14-17-16,16-27 15,20-28-15,-15-61 16,-14-64-16</inkml:trace>
  <inkml:trace contextRef="#ctx0" brushRef="#br0" timeOffset="38101.21">10720 15594 0,'-23'17'0,"-10"3"0,-22 12 16,-2 2-16,-497 196 47,236-176-47,-45-44 16,171-23-1,-1-8 1,-898-247 15,946 205-15,24-3-16,26 0 15,27 3-15,25-1 16,28-2-16,24-5 16,30-1-16,26-1 15,25 4-15,20 3 16,15 5-16,17 7 15,13 8-15,8 5 16,10 6-16,4 6 16,3 8-16,3 7 15,3 7-15,-1 6 16,-3 8-16,0 8 16,-2 9-16,1 10 0,-8 8 15,-4 9-15,-13 5 16,-15 6-16,-17 2 15,-17 0-15,-19-2 16,-18-2-16,-19-1 16,-14-1-16,-13-3 15,-13 4-15,-12 1 16,-16 0-16,-10-1 16,-18 1-16,-13-3 15,-20-4-15,-13-4 16,-18-3-16,-12-3 15,-17-6-15,-13-4 16,-15-10-16,-5-9 16,84-6-16,87-8 0</inkml:trace>
  <inkml:trace contextRef="#ctx0" brushRef="#br0" timeOffset="44099.99">22877 13152 0,'-2'-2'16,"5"6"-16,-3-4 15,0 1-15,0-1 0,0 0 16,1 0-16,-1 0 15,0 0 1,0 0-16,0 0 16,0 0-16,0 0 15,0 0-15,0 0 0,0 0 16,0 0-16,0 0 16,0 0-16,0 0 15,0 0-15,0 0 16,0 0-16,0 1 15,0-1-15,0 0 16,0 0-16,0 0 16,0 1-16,1 2 15,-1-3-15,0 0 16,0 0-16,0 0 16,0 0-16,0 0 15,0-1-15,0-1 16,-1-1-16,-3-1 15,-3-5-15,-22-22 16,16 18-16,13 13 16</inkml:trace>
  <inkml:trace contextRef="#ctx0" brushRef="#br0" timeOffset="44662.38">14754 12495 0,'5'-1'0,"-5"1"16,0 0-16,-8 3 31,16-6-31,-8 3 16,0 0-16,-14 15 16,9-9-1,5-6-15,0 0 0</inkml:trace>
  <inkml:trace contextRef="#ctx0" brushRef="#br0" timeOffset="47302.59">23715 15820 0,'-19'14'0,"-14"3"15,-5-5-15,-22 2 16,-16-5-16,-14-7 0,-12-10 16,-9-10-16,-134-46 31,115 15-31,-5-11 0,-260-178 31,260 140-31,2-3 16,-4-6-16,2-5 15,-1-8-15,0-8 16,2-11-16,8-8 16,7-11-16,8-9 15,11-8-15,10-9 16,8-10-16,10-6 15,11-7-15,8-4 16,12-3-16,9-4 16,12-2-16,10-1 0,10-1 15,10-3 1,9 2-16,12-1 0,5 0 16,14 4-16,9 7 15,16 4-15,11 3 16,11 8-16,6 7 15,7 8-15,9 7 16,10 9-16,7 10 16,6 10-16,5 9 15,9 7-15,2 9 16,8 9-16,6 17 16,9 13-16,2 13 15,4 12-15,-3 17 16,4 15-16,-2 14 15,-3 16-15,-9 15 16,-6 19-16,-6 15 16,-5 15-16,-1 14 0,-7 15 15,-5 14-15,-6 12 16,-12 15 0,-12 9-16,-18 10 0,-13 6 15,-14 7-15,-13 8 16,-10 5-16,-10 8 15,-8 6-15,-10 8 16,-7 5-16,-8 5 16,-8 4-16,-8 4 15,-10 4-15,-8 1 16,-11-4-16,-7-5 16,-12-3-1,-21 26-15,-18 9 16,-16-1-16,6-33 15,-5-19-15,4-18 16,0-16-16,2-10 16,-3-6-16,-1-9 15,6-8-15,3-14 16,12-18-16,10-22 16,16-26-16,17-29 15,25-10-15,24-12 0</inkml:trace>
  <inkml:trace contextRef="#ctx0" brushRef="#br0" timeOffset="47630.6">26201 12173 0,'1'4'16,"-3"-12"-16,15 108 15,-16-42 1,-8 15-16,-9 8 15,-6 5-15,-6 1 16,1 0-16,-1-7 16,9-11-16,11-15 15,5-27-15,7-27 16</inkml:trace>
  <inkml:trace contextRef="#ctx0" brushRef="#br0" timeOffset="48083.65">26445 12995 0,'-7'13'0,"203"-231"47,-156 183-47,-1 6 15,-3 4-15,-6 6 16,-3 6 0,-22 11-16,7-1 15,-3 3-15,5 5 16,-3 5 0,7 30-16,-1 0 15,1 0-15,1-4 16,-1-6-16,2-8 15,3-7-15,7-7 16,6-8-16,-1-5 16,5-10-16,2-9 15,1-6-15,6-16 16,-2-10-16,0-14 16,-11-7-16,-2-9 15,-5-9 1,-2-30-16,-13 65 15,-14 60-15</inkml:trace>
  <inkml:trace contextRef="#ctx0" brushRef="#br0" timeOffset="49614.66">15509 15317 0,'-55'23'16,"-215"25"-1,145-51 1,-9-11-16,-4-18 15,-2-17-15,-143-96 16,143 50-16,5-12 16,1-18-16,3-13 15,3-14-15,2-13 16,3-10-16,5-14 16,8-12-16,8-13 15,13-10-15,13-12 16,12-9-16,17-10 15,14-7-15,11-8 16,14-6-16,13 0 16,13-3-16,11 4 15,9 0-15,7 5 16,4 1-16,10 5 16,12 4-16,11 6 15,8 4-15,18 10 16,7 8-16,13 13 15,2 14-15,12 17 0,6 17 16,7 14-16,4 14 16,0 17-16,0 12 15,1 13-15,-1 13 16,-1 15-16,-7 19 16,0 17-16,1 22 15,9 19-15,-2 24 16,2 21-16,-7 23 15,-4 20-15,-12 17 16,-9 18-16,-15 8 16,-12 16-16,-19 11 15,-11 15-15,-14 7 16,-12 16-16,-16 9 16,-15 11-16,-15 4 15,-14 11-15,-14 6 16,-13-4-16,-13-4 0,-14-10 15,-6-6-15,-4-17 16,-2-19-16,9-20 16,7-15-16,32-74 15,32-72-15</inkml:trace>
  <inkml:trace contextRef="#ctx0" brushRef="#br0" timeOffset="49802.12">16347 12195 0,'-3'20'15,"2"9"-15,1 21 16,4 0-16,2 25 16,3 18-16,-1 14 15,-2 9-15,-6 8 16,-4 2-16,-15-1 16,-3-15-16,-1-18 0,10-46 15,13-46-15</inkml:trace>
  <inkml:trace contextRef="#ctx0" brushRef="#br0" timeOffset="50208.23">16899 13417 0,'9'-29'0,"11"-26"16,0 1-16,142-303 31,-114 277-15,-8 21-16,-5 21 0,-17 19 15,-13 19-15,10-1 16,-11 3-16,2 34 15,-4 6-15,-3 8 16,2 3-16,1-2 16,4-4-16,7-6 15,4-5-15,8-5 16,4-8-16,6-11 16,5-8-16,1-12 15,3-21-15,1-25 16,7-30-16,-5-27 15,-23 54-15,-24 57 0</inkml:trace>
  <inkml:trace contextRef="#ctx0" brushRef="#br0" timeOffset="51817.23">14969 15118 0,'1'12'0,"-2"-24"16,-3 75-1,-23-26-15,-9-8 16,-73 16 0,43-29-16,-6-5 15,-3 0-15,-1-8 16,-3-3-16,2-9 16,-1-2-16,4-4 15,5-6-15,5-3 16,7-7-16,6-4 15,11-5-15,9-5 16,9-2-16,13-2 0,9-4 16,10 3-16,14 2 15,10 10 1,15 6-16,8 8 0,12 10 16,6 8-16,3 6 15,4 9-15,-2 7 16,-5 5-16,-5 4 15,-6 5-15,-10 4 16,-5 3-16,-13 5 16,-9 0-16,-14 4 15,-13-2-15,-15 1 16,-13-4-16,-9-7 16,-10-2-16,-5-9 15,-3-6-15,-3-6 16,4-6-16,6-3 15,3-4-15,6-2 16,6 0-16,27 4 16,-12-3-16,4 1 0,6-1 15,-4 0-15,11 0 16,1 1-16,-7-2 16,7 4-16,1-2 15,1 1-15,0 0 16,-3-3-16,1 4 15,2 0-15,-1-2 16,1 2-16,-2 0 16,0 0-16,0 0 15,0 0-15,0 0 16,1 0-16,-1 0 16,-1 0-16,-1 0 15,-1-1-15,-2-3 16,-1-9-16,-7-26 15,7 22-15,6 17 16</inkml:trace>
  <inkml:trace contextRef="#ctx0" brushRef="#br0" timeOffset="52957.59">14612 7727 0,'13'-347'0,"-1"-148"16,-9 371-1</inkml:trace>
  <inkml:trace contextRef="#ctx0" brushRef="#br0" timeOffset="63174.15">11436 12829 0,'0'0'0,"0"0"15,0 0 1,0 0-16,0 0 0,0 0 16,4 7-1,-8-14-15,-15 59 0,-16-18 16,-19 4-1,-12-1-15,-14 0 0,-9-6 16,-3-5-16,-1-8 16,-98-4-1,95-13-15,-1-1 16,-9-3-16,-5 0 16,-8-3-16,-6 0 15,-9-2-15,-4-3 16,-5-4-16,-3-3 15,-1-5-15,-1-5 16,0-3-16,0-2 16,7-5-16,9-4 15,10-2-15,9 1 16,7 1-16,12 1 16,11 1-16,10 2 0,10 3 15,13 4-15,8 0 16,14 2-16,16 2 15,16 0-15,15 7 16,13 1-16,7 5 16,11 4-16,6 3 15,11 2-15,-1 5 16,2 6-16,-2 7 16,-9 0-16,-14 4 15,-7 0-15,-20-9 16,-16-8-16</inkml:trace>
  <inkml:trace contextRef="#ctx0" brushRef="#br0" timeOffset="63720.9">8004 12819 0,'-52'47'0,"-110"89"31,59-59-31,2-13 0,-33 7 16</inkml:trace>
  <inkml:trace contextRef="#ctx0" brushRef="#br0" timeOffset="64033.33">9477 13192 0,'-74'17'0,"-57"16"15,-160 51 1,115-29-16,-5-1 15,13-5-15,15-8 0,26-8 16,26-10-16,31-9 16,35-11-16,36-13 15,39-10-15,38-12 16,33-4-16,32-3 16,27-2-16,22 4 15,-97 18-15,-95 19 16</inkml:trace>
  <inkml:trace contextRef="#ctx0" brushRef="#br0" timeOffset="64611.31">10945 13592 0,'21'17'0,"-7"6"16,-18-2 0,-8 12-16,-22 3 15,-28 5-15,-33-2 0,-33 3 16,-36-2-16,-31-1 15,-21-1-15,-13-2 16,-8 0-16,-2 1 16,4-2-16,12 0 15,19-2-15,23-3 16,35-5-16,38-5 16,48-9-16,46-11 15,47-10-15,46-4 16,42-4-16,35 3 15,31 4-15,26 10 16,19 9-16,8 10 16,-4 11-16,-11 10 15,-23 5-15,-32 5 16,-34 3-16,-45-2 0,-42-1 16,-49-6-1,-35-7-15,-31-11 0,-27-3 16,-32-4-16,-24 2 15,-25 3-15,-13-1 16,-9 2-16,6-2 16,12 1-16,30-5 15,35 3-15,46 3 16,40 6-16,42 2 16,34 1-16,34 7 15,18 8-15,6 18 16,-11 13-16,-19 4 15,-29-2-15,-37-3 16,-41-3-16,-45-11 16,-44-13-16,60-23 0,59-28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38:39.08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3977 14028 0,'0'0'0,"0"0"0,0 0 15,0 0-15,0 0 16,3 80-16,-2-60 16,-1-20-16</inkml:trace>
  <inkml:trace contextRef="#ctx0" brushRef="#br0" timeOffset="3874.12">6752 12739 0,'0'0'0,"0"0"15,0 0-15,-1 0 16,1 0-16,-1 0 16,1 1-16,2-3 15,-2 2-15,0 0 16,0 0-16,0 0 15,0 0-15,0 0 16,0 0-16,0 0 16,0 0-16,-20 29 0,15-23 15,5-6 1,0 0-16,0 0 0,0 0 16,0 0-1,0 0-15,-1 2 16,1-2-16,1 0 15,-1 0-15,1 0 16,-1 0-16,0-2 0,0 2 16,0-1-16,3-1 15,-2 1-15,0-2 16,0 3-16,1-1 16,0-1-16,0 0 15,6 0-15,-6 1 16,1 1-16,0 0 15,9-4-15,-9 4 16,1 0-16,10-4 16,-7 4-16,-3-2 15,15 1-15,-11 2 16,9-1-16,-12 0 16,1 1-16,14 2 15,-11-2-15,13 1 16,-12-2-16,14 1 15,-14-1-15,19 2 0,-4-1 16,-2-1-16,-1 0 16,1 2-16,-3-2 15,2 0-15,1 0 16,-2 0-16,2 0 16,1 0-16,1 0 15,-1 1-15,-1 1 16,0-2-16,3 1 15,-2 0-15,-1-1 16,0 0-16,0 1 16,-1-1-16,-2 0 15,1 0-15,1 1 16,-1 0-16,1-1 16,2 1-16,-2 1 15,0 1-15,0-1 16,-1 0-16,-1 2 0,2 0 15,0-2 1,0-1-16,1 0 0,0-1 16,3 0-16,-1 0 15,-2 2-15,-1-2 16,1 1-16,-1-1 16,0 2-16,1 0 15,0-2-15,-1 1 16,0-1-16,2 0 15,0 0-15,-1-1 16,1 2-16,1-1 16,23 0-16,-13 0 15,1 2-15,-6-2 16,-1 1-16,-1-1 16,1 0-16,-22 0 15,12 1-15,25-1 16,-10 0-16,3 0 15,-4-1-15,-1 0 16,-2 1-16,2-2 16,-26 2-16,37-2 15,-8 1-15,3-1 16,0 2-16,-3 0 0,-2-1 16,2-1-16,-4 2 15,3-1-15,2 1 16,2 0-16,-3 0 15,0-2-15,0 1 16,0 1-16,-2 1 16,2-2-16,2 1 15,0 0-15,-2 0 16,3 1-16,-1 0 16,3 0-16,-1 2 15,2-2-15,-2 1 16,4 0-16,-2-1 15,-2 1-15,1 0 16,1 0-16,-1 0 0,2-1 16,0-1-16,0-1 15,0 1 1,2-2-16,0 4 16,0-2-16,0 0 0,2 0 15,-2-3-15,-1 1 16,-2 1-16,2-1 15,1 4-15,1-2 16,1 0-16,-1-2 16,1 2-16,2 2 15,1-1-15,2 0 16,-1 0-16,-2 0 16,0-1-16,4 0 15,0 0-15,-2 0 16,-1 0-16,-2 2 15,1-2-15,-1-2 16,-1 2-16,2 0 0,-3-1 16,1-2-1,-1-1-15,2 1 0,-1 3 16,0-1 0,-2-2-16,0-1 0,1 1 15,-3 0-15,1 2 16,0-2-16,-2 3 15,2-1-15,1 1 16,-4 0-16,2 1 16,1 2-16,3-1 15,-2 0-15,5 1 16,-4-5-16,1 2 16,0 0-16,4 2 15,-2-1-15,1-1 16,-1-1-16,1-1 15,0 2-15,1-2 16,-2-1-16,-1-1 16,0-1-16,-3-2 15,2 2-15,0-1 0,-1 1 16,-2-1-16,0 1 16,-5 0-1,1 2-15,1 0 0,2-1 16,-5 1-16,0 0 15,0 1-15,0 1 16,-5 1 0,-3 0-16,-21 0 0,12 0 15,1-2-15,2 2 16,0-1-16,0-1 16,-2 1-16,-14 0 15,13-2-15,-15 3 16,13-3-16,-14 3 15,-2-1-15,12-2 16,-14 1-16,0 2 16,0-1-16,0 1 0,0 0 15</inkml:trace>
  <inkml:trace contextRef="#ctx0" brushRef="#br0" timeOffset="5904.89">12115 14735 0,'0'0'0,"0"0"0,0 0 15,0 0 1,0 0-16,0 0 15,0 0-15,0 0 16,12 54-16,-10-31 16,-2 25-16,-1-7 15,0 4-15,-2-1 16,-3-2-16,-1-4 16,3-18-16,4-20 15</inkml:trace>
  <inkml:trace contextRef="#ctx0" brushRef="#br0" timeOffset="6607.99">9997 14480 0,'3'-11'16,"-3"11"0,0 0-1,-26 51-15,17-38 16,3-11-16,-5 9 16,6-9-16,-11 4 15,10-8-15,-11 4 0,11-7 16,-12 1-16,13-1 15,-11-4-15,14 6 16,-10-6-16,10 7 16,2 1-1,-10-6-15,10 9 0,0 1 16,1 0-16,-3 5 16,1 5-16,3 7 15,6 29-15,-2-4 16,0 3-16,0 3 15,-5-1-15,-5-3 16,-7-2-16,5-21 16,6-24-16</inkml:trace>
  <inkml:trace contextRef="#ctx0" brushRef="#br0" timeOffset="7076.59">8429 14392 0,'0'0'15,"0"0"-15,0 0 16,-2 49-16,1-32 16,-1 3-16,-2 2 0,1-1 15,0 1-15,0-3 16,1-10-16,-1 3 15,-2-4-15,1-7 16,-7 3-16,2-7 16,-10 2-16,0-2 15,-3 2-15,-2 1 16,2 4-16,2 7 16,-9 26-16,22-3 15,16 5-15,26-1 16,24-7-16,-30-16 15,-29-15-15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40:48.132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20469 9185 0,'0'0'15,"90"-26"1,-50 14-16,0-1 15,-5 2-15,-4 1 16,7 2-16,1-1 16,0 2-16,1 0 15,0 4-15,4-2 16,3 2-16,-2 1 16,2 0-16,0 0 15,5 1-15,1 2 0,3 3 16,2 1-16,4 5 15,-1 1-15,2 1 16,1-1-16,3-2 16,3-1-1,11-2-15,5-5 16,1-1-16,-11-1 16,-9-2-16,-3-2 15,-31 2-15,21 1 16,2 1-16,0 1 15,-5-1-15,-3-1 16,-3 1-16,-9-3 16,-3 0-16,-24 4 15,35-5-15,-35 4 16,38-4-16,-36 3 0,11 1 16,-14 0-16,-8 1 15</inkml:trace>
  <inkml:trace contextRef="#ctx0" brushRef="#br0" timeOffset="218.72">22837 9138 0,'-7'4'16,"14"-8"-16,-7 4 16,-77 39-16,55-27 15,-10-2-15,-3-4 16,0-1-16,-1-2 16,-7 0-16,-2-1 15,-9-4-15,-12-6 16,-12-9-16,-14-7 15,-17-8-15,-14-3 16,-17-8-16,-16-2 16,-9-9-16,81 27 0,84 27 15</inkml:trace>
  <inkml:trace contextRef="#ctx0" brushRef="#br0" timeOffset="4452.08">25930 11873 0,'-111'2'16,"48"-3"-16,-11-1 0,-3 1 15,3 2-15,-6 4 16,-3 3-16,-3 1 16,-3 2-16,-6 1 15,-4 2 1,-8-2-16,-5 2 0,-9-2 16,-2-3-16,-9-2 15,-4-1-15,-8-3 16,-5-2-16,-8 1 15,-7-4-15,-5-1 16,-6 1-16,-4 2 16,0 0-16,-3 1 0,-1-1 15,-3 0 1,-3-1-16,-9-6 0,-4-3 16,-3-4-16,-1-6 15,-3-3-15,4-5 16,-1-2-16,3-6 15,5-1 1,-33-8-16,-7-2 16,-12-5-16,28 1 15,14-4-15,12-8 16,10-5-16,4-2 16,5-9-16,4 1 15,3-8-15,6 2 16,8-6-16,6 4 15,9-6-15,10 1 16,12 1-16,7 0 16,-4-17-1,7-6-15,15-2 16,27 14-16,13 3 0,19 9 16,18 2-16,14 3 15,14 0-15,16 2 16,11-1-16,10 2 15,3 1-15,6 0 16,3 1-16,3 1 16,5 0-16,-2 5 15,6-2-15,3 3 16,9-2-16,8 5 16,11 2-16,10 0 15,13 2-15,6 3 16,8 3-16,7 4 15,5 2-15,7 3 16,5 3-16,4 2 16,5 1-16,6 0 15,4 6-15,8 2 16,3 2-16,9 3 16,5 3-16,10 5 0,4 4 15,6 5 1,0 5-16,1 0 0,-4 5 15,-2-2 1,-5 4-16,-3-3 0,-6 3 16,0 2-16,2 2 15,0 4-15,2 4 16,5 7-16,9 5 16,6 8-16,8 3 15,5 6-15,4 7 16,-1 0-16,-6 2 15,-8-3-15,-14-5 16,-11-7-16,-14-3 16,-9-5-16,-9-2 15,-6-4-15,3-3 16,-1-2-16,2-1 16,2 4-16,1 6 15,-3 11-15,-5 5 16,-1 2-16,-6-4 15,-1-8-15,-6-3 0,-7-6 16,-5-5-16,-3-7 16,-10-2-16,-7-3 15,-9 1-15,-5 4 16,2 2-16,-1 7 16,-1 4-1,2 6-15,1-3 0,-5 5 16,0 0-16,-6 4 15,-4 0-15,-1 1 16,-2 4-16,-1 0 16,-2 4-16,-4 1 15,0 5-15,-5-2 16,-3 5-16,-6-2 16,-1 0-16,-8-3 15,-3 5-15,-3 1 16,-3 2-16,-4 8 15,-1 1-15,1 7 16,-6-1-16,-2 9 16,-8 2-16,-2 2 0,-5-2 15,-5-1-15,-5 2 16,-4 2-16,-2 4 16,-4 3-16,-3 4 15,-2 3-15,-4 0 16,-2 2-16,-7-3 15,-3-2-15,-5-2 16,-4-1-16,-7-1 16,-5-2-16,-2-6 15,-7-6-15,-4-5 16,-8-8-16,-8-4 16,-7-10-16,-5-2 15,-6-5-15,-6-6 16,-2 0-16,-7 1 15,-1 3-15,-5-1 16,-7-3-16,-8-10 16,-11-4-16,-9-4 15,-7-3-15,-7-1 16,-6 0-16,-9-2 16,-2 2-16,-6 3 15,-5 3-15,-8 0 0,-8-6 16,-9-4-16,-8-3 15,-11-1-15,-8-2 16,-7 1-16,-5 2 16,-6 2-16,-5 1 15,-5-1-15,-5 3 16,-9-7-16,-7-2 16,-6-2-16,-9 1 15,-6-2-15,-12-1 16,-11-1-16,-9 1 15,-7 1-15,-4 2 16,-7-10-16,175 5 16,174 3-16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42:40.637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16567 9242 0,'-27'38'0,"-12"10"15,13-11 1,-6 4 0,-7 4-16,-45 54 15,37-46-15,-4 2 16,-6 0-16,-4 1 16,-10-5-16,34-25 0,37-26 15</inkml:trace>
  <inkml:trace contextRef="#ctx0" brushRef="#br0" timeOffset="328.13">15297 9462 0,'0'-7'16,"2"28"-16,-2-21 15,6-60-15,55 24 16,-22 36 0,2 10-16,4 12 15,2 10-15,-9 8 16,-16 8-16,-14 3 16,-21 3-16,-15-3 15,-14-4-15,-13-7 16,-4-6-16,-8-8 15,-2-6-15,-11-6 16,0-8-16,2-18 0,37 9 16,41 3-16</inkml:trace>
  <inkml:trace contextRef="#ctx0" brushRef="#br0" timeOffset="921.71">14904 8974 0,'-47'13'0,"-50"27"15,57-15 1,10 1-16,19-2 0,42 30 15,10-28 1,14-3-16,3-1 16,-3 1-16,-4 0 15,-13 3-15,-8-6 16,-15 0-16,-17 0 16,-19-2-16,-23-2 15,-16-4-15,-16-5 16,-5-5-16,-4-2 15,4-1-15,11-5 16,7 2-16,12 1 16,14 2-16,12 1 15,34 0-15,-14 4 16,-3 5-16,20 23 16,8 1-16,1 6 0,-2 4 15,-4 1-15,-7-2 16,-11-2-16,-15-6 15,-16-7-15,-8-8 16,-12-9-16,-10-10 16,-8-9-16,-6-8 15,1-7-15,0-5 16,4-7-16,6-5 16,10-7-16,15-3 15,17-4-15,12 0 16,17-1-16,13 4 15,11 2-15,7 3 16,-17 23-16,-18 24 16</inkml:trace>
  <inkml:trace contextRef="#ctx0" brushRef="#br0" timeOffset="1062.29">13955 9027 0,'2'-5'16,"-2"5"-1,1-1-15,0-2 16,0-2-16,0 3 0,4-1 15,24-18-15,-15 12 16,-14 9-16</inkml:trace>
  <inkml:trace contextRef="#ctx0" brushRef="#br0" timeOffset="1202.93">14579 8650 0,'0'0'0,"-1"0"16,1 0-16,1 39 16,-2 1-16,1-21 0,0-19 15</inkml:trace>
  <inkml:trace contextRef="#ctx0" brushRef="#br0" timeOffset="1718.59">14899 13194 0,'0'0'0,"-8"10"15,16-20-15,-29 73 16,9-14-16,-4 13 15,-1 9-15,0 10 16,5 3-16,1-1 16,0-10-16,-1-17 15,4-24-15,8-32 0,0 0 16</inkml:trace>
  <inkml:trace contextRef="#ctx0" brushRef="#br0" timeOffset="1921.71">15102 12954 0,'0'0'16,"-52"-24"-16,9 28 15,-15 8-15,-14 7 16,-11 7-16,-1 2 15,9-2-15,15-9 16,29-6-16,31-11 0</inkml:trace>
  <inkml:trace contextRef="#ctx0" brushRef="#br0" timeOffset="2124.79">14312 13338 0,'-54'13'15,"4"-9"-15,-18 1 16,-6-5-16,-9-6 16,-2-8-16,-1-6 15,-1-3-15,3-3 16,10 0-16,16 1 16,29 13-16,29 12 0</inkml:trace>
  <inkml:trace contextRef="#ctx0" brushRef="#br0" timeOffset="2249.76">13740 13544 0,'-57'-6'0,"23"1"15,49 7-15</inkml:trace>
  <inkml:trace contextRef="#ctx0" brushRef="#br0" timeOffset="7404.88">16773 10194 0,'3'-13'0,"0"-4"16,5-21-16,-1-2 15,18-59 1,-7 44-16,7-13 15,63-145 1,-48 127 0,4 5-16,6-1 0,-3 5 15,1 6 1,-1 7-16,-4 7 0,-2 9 16,-2 11-16,-4 7 15,-4 7-15,-3 7 16,-2 9-16,-19 6 15,10 4-15,13 22 16,-11 6-16,0 8 16,-2 5-16,-4 6 15,-7 6-15,0 4 16,-2 5-16,2 1 16,-1 4-16,-2 2 15,-4 1-15,0-2 16,2 1-16,2-5 15,1-5-15,2-4 16,-5-6-16,0-4 16,-2-8-16,1-3 0,0-7 15,-1-23-15,2 8 16,-1-2-16,0-6 16,0 1-1,0-2-15,-2-8 0,-5-3 16,4 3-16,3 2 15</inkml:trace>
  <inkml:trace contextRef="#ctx0" brushRef="#br0" timeOffset="7654.82">16803 9685 0,'0'0'0,"2"-1"16,5 2-16,-16 0 15,265-20 17,-150 15-32,156 12 15,-110-5-15,18 0 16,5-9-16,-85 4 15,-90 2-15</inkml:trace>
  <inkml:trace contextRef="#ctx0" brushRef="#br0" timeOffset="11560.16">24828 9946 0,'-3'-5'0,"3"5"16,0 0-16,0 0 15,0 0-15,0 0 16,30 30-16,-24-20 16,0 5-1,2 27-15,-3-2 16,-1 6-16,1-3 0,0 5 16,-1-2-16,0 3 15,-3-1-15,-1 2 16,-2 1-16,2 0 15,1 0-15,1-2 16,-2 0-16,0-2 16,-3-3-16,-1-3 15,1-3-15,1 0 16,0-5-16,-1-3 16,3-23-16,-2 8 15,1-1-15,0-1 16,1-3-16,0-10 15,1 0-15,3 0 16,2-3-16,8 3 16,24-17-16,-6-3 15,-3-1-15,0-4 16,-2 3-16,-2-2 16,-3 2-16,-2 1 0,-17 16 15,7-10 1,1 2-16,-7 8 15,3-6-15,-1 0 16,-5 10-16,1-6 16,-7 9-16,-1 1 15,-5 5-15,-19 21 16,8-3-16,2 6 16,3 3-16,2 0 15,4-2-15,2 0 16,0 0-16,2-5 15,6-22-15,-2 11 16,0-2-16,0-1 16,1-2-16,1-8 15,-3 2-15,-1-10 16,-4 2-16,-20-29 16,1-4-16,-1-7 15,-1-6-15,0-4 0,6-4 16,-1-3-16,3-4 15,3-2-15,10 32 16,9 33-16</inkml:trace>
  <inkml:trace contextRef="#ctx0" brushRef="#br0" timeOffset="12091.38">24793 9852 0,'0'0'16,"0"0"-16,-1-3 0,-6 16 31,15-23-31,-46 67 16,18-25-1,-6 4-15,-8 1 0,-1-1 16,3 0-1,7-4 1,6-2-16,4-9 0,13-17 16,0-1-16,2-3 15,-4 7-15,2-3 16,5-6-16,0-2 16,22-21-16,0-2 15,3-4-15,0-5 16,-7 0-16,-3 2 15,-5 0-15,-5 2 16,-2 3-16,-5 23 16,2-13-16,-1 2 0,0 1 15,-1 9-15,-1 7 16,2-5-16,0 2 16,6-3-16,18 20 15,0 7 1,2 15-16,0 11 15,-1 8-15,-4 0 16,-3 0-16,-2 0 16,-2-4-16,7-7 15,3-9-15,-13-17 16,-13-18-16</inkml:trace>
  <inkml:trace contextRef="#ctx0" brushRef="#br0" timeOffset="12888.06">25791 9528 0,'0'0'16,"0"3"-16,0-6 15,-25 112 1,7-57-1,0 8-15,2 3 16,3 3-16,3 7 0,-1 3 16,-2 2-16,1 2 15,3 2-15,3-2 16,2-2-16,0-2 16,-4-9-16,-3-5 15,1-10-15,4-9 16,2-9-16,3-29 31,0 10-15,-1-10-16,1-24 15,0-13-15,4-5 16,6-6-16,5-2 16,3-1-16,-2 4 15,2 5-15,6 3 16,7 6-16,0 4 15,-4 6-15,-7 3 16,-24 21-16,25-14 0,-3 5 16,24 14-1,-12 5-15,-6 5 0,-6 8 16,-9 2-16,-7 4 16,-4 2-16,-2 0 15,1 3-15,-1-3 16,3 1-16,1-4 15,2-2-15,0-26 16,2 13-16,0-1 16,3-2-16,3-3 15,3-2-15,25-10 16,3-11-16,10-12 16,3-10-16,-6-9 15,-7-9-15,-19 25 0,-21 25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41:38.870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20228 4077 0,'2'-2'16,"1"0"-16,-10 10 15,23-23-15,-5 11 16,-38 23-16,27-19 15,75-27 1,-67 27-16,16-2 16,0 2-16,-2 0 15,0 0-15,1 0 16,2 0-16,1 2 0,0-2 16,1 0-16,-1 1 15,3-1-15,24-1 16,-11 2-16,1-1 15,-4 0-15,2 1 16,-3-1-16,-1 0 16,-1-1-16,1 0 15,1-1-15,1-1 16,-1 1-16,1-1 16,2 2-16,-1-1 15,0 1-15,-3-2 16,3 2-16,0 1 15,-1-1-15,2 3 16,-1-1-16,-3 1 16,2-1-16,0-1 15,-2 0-15,2-1 16,1-3-16,2 1 0,-4 2 16,-1-3-16,-2 2 15,4 0-15,-3-1 16,2 2-16,0 2 15,0 1-15,1 1 16,-4 0-16,-1 0 16,2-2-16,2-1 15,1 0-15,0 0 16,0 0-16,1 2 16,-1-2-16,0-1 15,2 0-15,0-3 16,0 1-16,-1 1 15,2-1-15,0 1 16,-1 0-16,-1-1 16,-2-1-16,1 1 15,-1 3-15,-1 0 16,-2 3-16,-2-3 16,-16 0-16,-17 0 0</inkml:trace>
  <inkml:trace contextRef="#ctx0" brushRef="#br1" timeOffset="3686.75">21682 4389 0,'4'-8'0,"-1"4"16,1 2-16,-1 0 15,0 4-15,1 0 16,7 2-16,-2 5 0,2 5 31,6 27-31,-4-2 0,0 5 16,0 2-16,-2-1 0,1-2 15,1 2-15,0-2 16,4-2-16,1-2 16,4-4-16,-1-5 15,-2-2-15,-14-22 16,8 7-16,1 0 16,0-2-16,1-3 15,-6-8-15,12 1 16,0-7-16,17-25 15,-13-1-15,-5-3 16,-6-6-16,-1 2 16,-3-1-16,-2 3 15,-2 0-15,-4 3 0,-1 1 16,0 26-16,0-11 16,-2-2-16,1-1 15,1 2-15,2 1 16,-2 2-16,3 4 15,0 9-15,6-8 16,-2 10-16,9-7 16,4 4-16,0 1 15,1 3-15,2 1 16,0 2-16,-1-1 16,0 2-16,-3-1 15,-13-3-15,11 5 16,-17-5-16,-2 0 15,-5-2-15,6 2 0,0 0 16</inkml:trace>
  <inkml:trace contextRef="#ctx0" brushRef="#br1" timeOffset="3936.69">21323 4371 0,'0'0'15,"75"-21"-15,-30 13 16,13 3-16,12 1 15,9 1-15,11 0 16,-45 0-16,-45 3 0</inkml:trace>
  <inkml:trace contextRef="#ctx0" brushRef="#br1" timeOffset="16418.18">17556 6531 0,'1'-1'0,"-4"9"16,16-36-1,-7 26 1,5-6-16,-1 6 16,35-7-16,-4 7 15,45-1 1,-42 1-16,4 1 15,0-1-15,5 2 0,3 0 16,7 1 0,-2 1-16,7-1 0,0 2 15,6-2 1,3-1-16,4-1 0,0-2 16,1 1-16,7 4 15,1-1-15,1 2 16,1-1-16,1 3 15,-2-1-15,3-1 16,1 0-16,4 2 16,-5 1-16,1-2 15,2 1-15,-1 0 16,-1 2-16,-1-1 16,-4-1-16,-2-2 15,-4-1-15,-3 1 16,-5-1-16,-8 2 15,-4-1-15,-8-1 0,-6 1 16,-7-3 0,-9 1-16,-26-1 0,10 0 15,-12 0-15,-6 0 16,10 0-16,-4 0 16,8 2-16,-12-1 15,-4 1-15,-3-1 16,5-1-16,0 0 15</inkml:trace>
  <inkml:trace contextRef="#ctx0" brushRef="#br1" timeOffset="17293">18708 8712 0,'-1'-1'0,"1"-2"15,5 7-15,-6-54 16,66-182 15,77-136-15,-94 267-1,51-96 1,3 17 0,-48 96-16,-2 5 15,2 5 1,-3 4-16,58-62 16,-53 70-16,-2 10 15,-2 5-15,0 7 16,-6 11-16,-3 9 15,-11 9-15,-7 6 16,-31 6-16,27 1 16,-5 4-16,-1 6 15,-2 6-15,3 27 16,-5-5-16,-4 4 16,-1 5-16,-3 0 0,1 4 15,3 3-15,0 2 16,0 2-16,-6 2 15,0 1-15,0 0 16,-2-2-16,1 1 16,0-2-16,0-4 15,0-2-15,0-2 16,1-4-16,-2-2 16,-1-4-16,-1-1 15,3-3-15,2-2 16,0 0-16,1-4 15,0-5 1,-3-19-16,2 10 0,1 1 16,-1-1-16,1-1 15,-2-6-15,-1-11 16,0 0-16,2 11 16,-1-4-16,-3-8 0,-1-3 15,-12-29-15,-4 1 16,9 13-16,10 19 15</inkml:trace>
  <inkml:trace contextRef="#ctx0" brushRef="#br1" timeOffset="17636.77">19211 7841 0,'-2'0'0,"3"0"16,0 0-16,-3 0 16,2 0-16,1-3 0,3 1 15,2-1-15,30-10 16,0 2-16,6 1 15,7 1-15,10 0 16,7 0-16,6 1 16,5 0-16,8 1 15,0 4-15,-3 0 16,1 1-16,-3-3 16,-7-5-16,-36 5 15,-37 5-15</inkml:trace>
  <inkml:trace contextRef="#ctx0" brushRef="#br1" timeOffset="21292.17">7082 6808 0,'15'0'16,"-30"0"-16,55-1 15,192 1 17,-115 4-17,-52-1 1,7-1-16,-1 1 15,6 2-15,3 0 0,7 2 16,1 0-16,5-3 16,4-2-16,8 0 15,7-2-15,4-2 16,6-2-16,-1 2 16,6 0-16,0-1 15,2 0-15,2 0 16,3-2-16,5 0 15,0 2-15,3 0 16,-1 3-16,1 0 16,3 0-16,3 0 15,4 1-15,1 0 16,3 2-16,-1 1 16,-3-1-16,-2 1 15,-2-1-15,4 0 0,-1 1 16,-1 2-16,2 2 15,-1-1-15,-2-1 16,-4-1-16,-14 2 16,-10 0-16,-9-2 15,-8 4-15,-9-3 16,-12 5-16,-10-3 16,-11 1-16,-11-2 15,-7 1-15,-4-3 16,-21-2-16,-19-3 15</inkml:trace>
  <inkml:trace contextRef="#ctx0" brushRef="#br1" timeOffset="22385.73">12097 8036 0,'-19'-11'0,"-6"-25"16,22 33-1,-5-11-15,-10-32 32,17 27-32,6 2 15,6 2-15,2 0 16,3 2-16,5 3 16,-1 2-16,25 2 15,-11 4-15,-3 5 16,-25-1-16,7 4 15,-1 5-15,-5 3 16,-4 5-16,-4 26 16,-5-7-16,-4 1 0,-7-1 15,-2 0-15,-3-2 16,-6-2-16,-6-1 16,-5 2-16,0 1 15,-3-2-15,-5 3 16,-9-2-16,-4-1 15,-6-2-15,-2-2 16,-11-6-16,-1-1 16,-2-8-16,4-4 15,-3-8-15,4-5 16,4-2-16,6-4 16,6-1-16,11-3 15,11-2-15,8-6 16,7-3-16,12-2 15,7-1-15,10 0 16,13 0-16,11 0 16,7 3-16,0 2 15,4 3-15,6 3 0,1 6 16,-2-2-16,-3 5 16,-2 3-16,-2 4 15,-12 2-15,-21-1 16,8 5-16,-6 1 15,-5 5-15,-6 1 16,-27 18-16,-6-3 16,-6 2-16,-4-3 15,-2 6-15,-3-1 16,-3 4-16,2-1 16,2 5-16,-2 1 15,2 0-15,-2 2 16,6-3-16,0 0 15,2-4-15,-3-3 16,-4-5-16,0-4 16,-1-7-16,-1-5 15,-3-6-15,4-7 16,-1-10-16,4-11 0,4-11 16,11-8-16,16 19 15,19 21-15</inkml:trace>
  <inkml:trace contextRef="#ctx0" brushRef="#br1" timeOffset="22666.98">10494 7858 0,'35'-11'0,"-35"11"16,-35 11-16,35-11 15,38-5-15,-76 10 16,91 38-16,-46 6 16,-4 12-16,-6 16 0,-7 11 15,-6 5-15,-4 0 16,-1-5 0,1-15-16,2-16 0,6-19 15,7-16-15,7-20 16,3-2-16,-5 0 15,0 0-15</inkml:trace>
  <inkml:trace contextRef="#ctx0" brushRef="#br1" timeOffset="22885.72">11261 7686 0,'31'-19'0,"20"-7"0,-3 11 15,106-16 1,-64 27-16,7 3 16,3 3-16,-49 1 15,-51-3-15</inkml:trace>
  <inkml:trace contextRef="#ctx0" brushRef="#br1" timeOffset="23932.35">8224 7243 0,'-9'41'15,"-4"24"-15,-7 172 32,9-137-32,4 7 0,5-1 15,-3 5 1,-12 107-16,14-108 16,-2-3-16,-2-3 15,-5-4-15,1-5 16,0-12-16,1-7 15,4-17-15,3-11 16,1-15-16,1-16 16,1-19-16,0 8 15,1-1-15,0-7 16,1-5-16,6-31 16,3-10-16,4-16 15,4-12-15,-1-3 16,-1 2-16,-5 7 15,3 8-15,6 8 16,4 12-16,2 5 16,-1 7-16,0 6 15,5 3-15,7 7 0,-1 7 16,-5 9-16,-2 7 16,-1 8-16,0 6 15,-4 8-15,-1 5 16,-8 6-16,-3 2 15,-6 4-15,-2 1 16,0 4-16,-3-1 16,-3-1-16,2-5 15,3-5-15,3-4 16,5-6-16,5-2 16,8-9-16,7-11 15,8-15-15,11-19 16,4-20-16,10-17 15,-2-13-15,-30 36 0,-33 39 16</inkml:trace>
  <inkml:trace contextRef="#ctx0" brushRef="#br1" timeOffset="90604.65">7451 10362 0,'0'0'0,"0"0"15,11 35-15,2 11 16,0-4-16,7 4 16,0 5-1,0 3-15,-8 3 0,4 5 16,5 2-16,0 2 16,-1-2-16,-3-2 15,4-3-15,2-4 16,0-5-16,-7-7 15,3-5-15,-1-7 16,7-6-16,2-10 16,0-7-16,-22-8 15,11 0-15,0-4 16,0-8-16,13-25 16,-3-7-16,0-8 15,-1-8-15,-3 0 16,-8-5-16,2 4 15,-4 0-15,-2 5 0,-1 5 16,-3 4-16,-1 7 16,-3 6-16,-2 28 15,0-12-15,0 3 16,1 2-16,1 1 16,3 10-16,4-9 15,-2 10-15,34-4 16,4 7-16,2 2 15,0 6-15,-1 0 16,2-1-16,-3 1 16,-4-4-16,-4-6 15,-3-3-15,-17 0 16,-17 3-16</inkml:trace>
  <inkml:trace contextRef="#ctx0" brushRef="#br1" timeOffset="90823.33">9044 10694 0,'-33'-8'0,"177"50"16,-91-27-1,0-2-15,-1-7 16,-27-5-16,-25-1 0</inkml:trace>
  <inkml:trace contextRef="#ctx0" brushRef="#br1" timeOffset="91026.36">8960 10923 0,'-3'7'0,"89"47"31,-29-41-31,13-6 16,11-3-16,8-4 15,-3-4-15,-43 3 16,-43 1-16</inkml:trace>
  <inkml:trace contextRef="#ctx0" brushRef="#br1" timeOffset="91588.79">10453 11364 0,'11'-28'16,"-2"-19"-16,-1 3 16,22-89-1,-9 56-15,27-86 16,2 5-1,-22 83 1,1 6-16,3 8 16,0 4-16,4 8 15,5 7-15,0 6 0,0 6 16,-6 5-16,-4 7 16,-6 10-16,-18 8 15,9 0-15,0 6 16,-1 5-16,6 24 15,-10 0-15,-2 9 16,-1 3-16,-5 5 16,-2-1-16,0 5 15,1 1-15,0 2 16,0 0-16,0 1 16,-3-4-16,1 0 15,2-6-15,3-2 16,6-5-16,-1-8 15,-3-10-15,-7-22 16,0 3-16,-12-21 16,7 9-16,5 6 0</inkml:trace>
  <inkml:trace contextRef="#ctx0" brushRef="#br1" timeOffset="91776.19">10634 10714 0,'0'0'16,"47"3"-16,2 0 15,7 2-15,22 4 16,11 2-16,8 4 16,6 1-16,3-2 15,-5-5-15,-50-4 16,-51-5-16</inkml:trace>
  <inkml:trace contextRef="#ctx0" brushRef="#br1" timeOffset="92073.04">12556 10802 0,'-3'7'0,"-87"187"31,40-133-15,1 2-16,-7-1 15,2-8-15,4-10 16,13-12-16,10-13 15,23-15-15,-5-2 0,5-7 16,-1 2-16,5 3 16</inkml:trace>
  <inkml:trace contextRef="#ctx0" brushRef="#br1" timeOffset="92307.36">12221 10750 0,'0'0'0,"0"0"16,0 1-16,3 2 16,-6-7-16,32 51 15,-10-7-15,3 15 16,3 10-16,-1 9 16,2 2-16,0 2 15,2-2-15,-5-2 16,-3-15-16,-2-6 15,-2-13-15,-4-8 0,-6-16 16,-6-16-16</inkml:trace>
  <inkml:trace contextRef="#ctx0" brushRef="#br1" timeOffset="93260.26">13891 9235 0,'-2'44'16,"-5"25"-16,-31 183 31,20-147-31,2 2 16,-47 454 15,49-449-31,2 2 16,0-5-1,-2-4-15,-32 182 16,35-205-1,-2-11-15,-1-8 16,-2-12-16,3-9 16,1-10-16,10-26 15,1-3-15,-5 5 16,3-4-16,2-6 16,-1-5-16,6-28 15,7 0-15,4-9 16,7-1-16,1-2 15,1 0-15,7 1 16,0-1-16,1 2 16,-3 1-16,-1 6 15,3 3-15,-1 6 16,-3 4-16,-7 5 16,-17 16-16,7-6 15,-2 3-15,-3 7 0,4-4 16,-5 8-16,7 3 15,-1 5-15,3 30 16,-7-2-16,2 2 16,-3 2-16,3 0 15,-1 1-15,-2 0 16,-3 0-16,1-2 16,-3-1-16,3-4 15,-3-2-15,1-5 16,-1-24-16,0 12 15,0-1-15,0 2 16,1 0-16,1 0 16,1-3-16,6-2 15,27-3-15,5-11 16,5-9-16,0-9 0,-23 9 16,-23 8-16</inkml:trace>
  <inkml:trace contextRef="#ctx0" brushRef="#br1" timeOffset="108022.4">22752 4586 0,'1'-1'15,"0"1"-15,1-1 16,7-2-1,24-6 1,15 5-16,-6 3 16,2 2-16,3 2 15,-1 0-15,-5 1 16,-5-3-16,-7-3 16,-25 3-16,-1-1 0,-3 0 15</inkml:trace>
  <inkml:trace contextRef="#ctx0" brushRef="#br1" timeOffset="108225.47">22656 4760 0,'4'0'16,"7"2"-16,36 1 15,-1-2-15,11-1 16,8-1-16,13-4 16,2-1-16,-38 2 0,-42 4 15</inkml:trace>
  <inkml:trace contextRef="#ctx0" brushRef="#br1" timeOffset="109803.23">25401 4537 0,'6'2'0,"-3"-2"16,3 1-1,4 3-15,1 3 0,12 18 16,-8 15 0,-8-2-16,-2 4 15,-5-2-15,0-2 16,-3-6-16,0-7 15,3-20-15,-2 5 16,0-2-16,2-8 16,0 1-16,1-5 15,1-4-15,8-29 0,-3 2 16,3-5-16,2-1 16,-1 2-16,-1 9 15,1 8-15,-8 18 16,6-6-16,1 5 15,-1 5-15,8 2 16,21 16-16,-10 4 16,-2 3-16,-8 5 15,-5 0-15,-3-2 16,-8-22-16,3 12 16,0-1-16,-1-2 15,0-2-15,-2-9 16,2 6-16,-4-10 15,0-4-15,5 1 16,1-9-16,9-31 16,2 4-16,0-2 15,2 0-15,-1 5 16,-1 4-16,-3 7 16,-12 22-16,6-9 15,-6 8-15,-2 4 16,0 0-16,4-5 15,-1 4-15,3 1 16,1 3-16,-1 9 0,5 26 16,-3-3-16,2 2 15,-2 4-15,1 0 16,3-5-16,-1-1 16,2-7-16,-10-22 15,5 6-15,2-2 16,-3-13-16,1 7 15,-8-4-15</inkml:trace>
  <inkml:trace contextRef="#ctx0" brushRef="#br1" timeOffset="110240.58">26448 4172 0,'1'3'16,"-7"-15"-16,19 53 15,-12 0-15,-21 29 31,10-55-31,-4-1 16,-1-6-16,0-1 16,6-8-16,-29-2 15,22-5-15,-1-2 16,3 1-16,-5 4 16,-1 2-16,-19 19 15,9 6-15,5 6 16,10 5-16,12 4 15,11-2-15,15-3 16,16-7-16,16-9 16,9-15-16,4-10 15,-33 4-15,-35 5 16</inkml:trace>
  <inkml:trace contextRef="#ctx0" brushRef="#br1" timeOffset="124440.4">24158 4811 0,'0'0'0,"0"0"0,9-2 15,-7 4-15,1 1 16,1 1-16,-6-6 15,2 2-15,0 0 16</inkml:trace>
  <inkml:trace contextRef="#ctx0" brushRef="#br1" timeOffset="144920.03">23832 4287 0,'0'3'0,"2"2"16,1 4-16,0 3 16,-13-42-16,33 126 15,-16-51-15,0 4 16,-3 8-16,1 1 15,3 2-15,2-3 16,-1 1-16,-3-4 16,2 0-16,-3-2 15,0-6-15,-2-1 16,0-5-16,1-6 16,-3-28-16,3 10 15,1-3-15,1-7 0,-1-9 16,-5 3-16,0 0 15</inkml:trace>
  <inkml:trace contextRef="#ctx0" brushRef="#br1" timeOffset="145279.26">24370 4752 0,'-4'-11'0,"4"11"16,6 38-16,-6-22 15,-4 0-15,-5 1 16,-25 7-16,2-16 0,-1-8 16,4-7-16,22 7 15,-9-9-15,5-3 16,1-1-16,6-2 15,5 0-15,9-1 16,3 2-16,6 1 16,2 4-16,0 1 15,0 4-15,-14 4 16,10-1-16,-15 1 16,-6 1-16,-9-6 15,9 4-15,4 1 16</inkml:trace>
  <inkml:trace contextRef="#ctx0" brushRef="#br1" timeOffset="145544.93">24043 4226 0,'-1'-2'0,"5"8"16,-4-6-1,32-9-15,46 10 16,-20 1 0,8 3-16,7-4 15,1 2-15,2-3 16,-10-6-16,-32 4 0,-34 2 15</inkml:trace>
  <inkml:trace contextRef="#ctx0" brushRef="#br1" timeOffset="146232.26">25130 4119 0,'0'0'15,"-1"14"-15,-1-2 16,-4-1-16,-19 18 16,-1-10-16,-5-4 15,0-5-15,-1-7 16,2-5-16,24 1 15,-13-5-15,1-1 0,0-3 16,0-3 0,2-5-16,4-2 15,1-2-15,4-2 16,3-4-16,4 2 0,1-1 16,2 0-16,2 4 15,2 0-15,2 3 16,0 2-16,1 2 15,1 3-15,0 2 16,-4 9-16,8-4 16,-8 6-16,12-2 15,1 6-15,-1 3 16,-3 5-16,2 4 16,11 22-16,-6-8 15,-5 1-15,-1-2 16,-5 3-16,-3 0 15,-2 2-15,-2 0 16,-1-1-16,0-2 16,0-1-16,1 0 0,-4-24 15,4 16-15,1-2 16,0 3 0,0-1-16,1 0 15,-1-3-15,0-4 0,-1-2 16,-4-10-16,2 4 15,-3-7-15,0 0 16,0 0-16,2 5 16,0-3-16,5 9 15,-5-7-15,4 6 16,-6-10-16,0 0 16</inkml:trace>
  <inkml:trace contextRef="#ctx0" brushRef="#br1" timeOffset="152840.09">7009 13223 0,'0'0'0,"0"0"0,0 0 16,-5-1-16,10 2 15,8 41 1,20 59 0,3 51-16,-20-60 15,-4 12-15,-5 5 16,-1-2-16,0-4 16,-1-3-16,-1-5 15,-2-3-15,-1-7 16,-1-5-16,0-11 15,1-11-15,2-14 16,4-20-16,4-21 16,-6-1-16,-5-2 0</inkml:trace>
  <inkml:trace contextRef="#ctx0" brushRef="#br1" timeOffset="153027.63">7745 14235 0,'0'0'0,"5"12"0,0 3 16,2 16 0,-6-14-16,-4-5 15</inkml:trace>
  <inkml:trace contextRef="#ctx0" brushRef="#br1" timeOffset="153261.95">7002 12910 0,'0'0'16,"96"24"-16,-55-5 15,21 1-15,310 23 32,-319-45-17,-53 2-15</inkml:trace>
  <inkml:trace contextRef="#ctx0" brushRef="#br1" timeOffset="153746.34">8579 13034 0,'0'0'0,"0"0"0,0 0 15,-34 57-15,9-44 16,-12-9-16,-4-10 16,-10-12-16,0-8 15,1-10-15,7-5 16,2-4-16,6-4 16,5 1-16,12-1 15,6 0-15,13 0 16,12 4-16,7 5 15,4 6-15,2 9 16,6 5-16,1 8 16,2 5-16,0 7 0,3 7 15,-3 8-15,-4 7 16,-4 9 0,-4 6-16,-1 9 0,-3 5 15,-3 10-15,-3 5 16,-2 8-1,-4 5-15,1 5 16,-2 6-16,5 6 0,6 4 16,4 3-16,4 1 15,2-1-15,4-7 16,-16-48-16,-15-48 16</inkml:trace>
  <inkml:trace contextRef="#ctx0" brushRef="#br1" timeOffset="154418.06">9521 13982 0,'0'0'16,"0"0"-16,0 0 16,51 7-16,71-5 15,65 0 1,-81 1 0,2 3-16,-3 0 15,-11 5-15,-12-2 16,-23 2-16,-28-5 15,-31-6-15</inkml:trace>
  <inkml:trace contextRef="#ctx0" brushRef="#br1" timeOffset="154605.53">9779 14351 0,'42'5'0,"34"1"16,14-3-16,42 2 15,10-1-15,-67-1 16,-75-3-16</inkml:trace>
  <inkml:trace contextRef="#ctx0" brushRef="#br1" timeOffset="155605.35">7446 16164 0,'-3'21'0,"-1"18"15,-2 1-15,-3 22 16,-4 10-16,-4 4 16,-2 3-16,1-2 15,-37 97 1,47-151 0,8-23-16,-8 20 15,3-20-15,151-328 63,-109 287-63,0 9 15,-2 11-15,-3 12 16,1 9-16,2 11 16,2 11-16,-6 11 15,-3 12-15,-8 10 16,-9 6-16,-12-2 15,-7-4-15,-6-7 16,2-12-16,0-9 16,4-14-16,9-16 15,-4 7-15,1-5 16,2-8-16,8-32 16,5-3-16,6-7 15,8-5-15,4-2 0,7 6 16,2 4-16,2 8 15,2 11-15,-2 9 16,0 6-16,1 11 16,-5 5-16,-6 7 15,-2 6-15,-5 10 16,-7 9-16,-10 10 16,-13 10-16,-12 9 15,-10 4-15,-6-1 16,-2-3-16,6-5 15,3-11-15,3-7 16,6-12-16,3-13 16,12-16-16,-2-4 15,3-35-15,1 22 0,0 18 16</inkml:trace>
  <inkml:trace contextRef="#ctx0" brushRef="#br1" timeOffset="156120.91">8869 15637 0,'-3'21'16,"-130"178"31,103-187-47,0-8 15,3-8-15,4-7 16,6-9-16,9-3 0,8 17 16,-1-9-16,2 9 15,-1 6-15,0 0 16,0 0-16,-1-13 15,-2 1-15,-4 1 16,-6-1-16,-29-2 16,10 1-16,2-2 15,4-3-15,18 15 16,-6-9-16,2 1 16,6 7-16,6 4 15,0 0-15,-6-5 16,3 2-16,-6 2 15,18 29-15,4 19 16,4 17-16,0 16 16,0 10-16,-2 1 15,-6-8-15,-3-13 16,-3-34-16,-3-36 0</inkml:trace>
  <inkml:trace contextRef="#ctx0" brushRef="#br1" timeOffset="157558.06">11941 13517 0,'0'0'0,"-32"3"15,-59 4 1,34 0-16,-5 0 16,3 1-16,3 1 15,3-1-15,8 3 16,4-3-16,8 3 16,8 2-16,1 51 31,35-31-31,14 2 15,14 1-15,12 2 16,6-2-16,-2 2 16,-6 0-16,-5-3 15,-10-4-15,-10 0 16,-13-4-16,-10 0 16,-9 0-16,-12 0 15,-7 0-15,-6 0 16,0 0-16,-4-3 0,-1 4 15,-1 1-15,6 5 16,6 1-16,5 6 16,3 0-16,13 3 15,12 2-15,17-1 16,13-1-16,20-5 16,16-7-16,16-8 15,14-11-15,7-9 16,2-14-16,0-10 15,-55 11-15,-56 9 16</inkml:trace>
  <inkml:trace contextRef="#ctx0" brushRef="#br1" timeOffset="158557.93">12054 16103 0,'-5'46'15,"-32"249"16,28-241-31,-1-10 16,2-6-16,1-11 16,6-22-16,-2 5 15,0-2-15,3-8 16,1-5-16,0-1 0,12-32 16,5-1-16,7-4 15,0 0-15,4 6 16,-3 8-16,-1 10 15,0 6-15,-1 8 16,-17 6-16,27 10 16,-8 8-16,-2 7 15,-2 10-15,-6 5 16,-8 4-16,-3 2 16,-4-2-16,-1-3 15,-2-4-15,-2-6 16,4-26-16,-2 9 15,0-4-15,0-3 16,2-10-16,0-1 16,9-26-16,3-6 15,4-7-15,6-3 0,2-1 16,1 5-16,1 4 16,0 6-16,-1 9 15,1 4-15,-18 15 16,29-9-16,-7 12 15,1 6-15,1 7 16,-4 9 0,-2 6-16,-9 4 0,0 5 15,-8 9-15,-6 2 16,-4 4-16,-7-3 16,-4 0-16,-5-2 15,3-7-15,1-8 16,11-28-16,-3 6 15,4-7-15,1-3 16</inkml:trace>
  <inkml:trace contextRef="#ctx0" brushRef="#br1" timeOffset="159026.53">13542 15434 0,'0'0'0,"-2"22"15,4-44-15,-17 91 16,0-34-16,-3 4 15,-5-7-15,-1-4 16,-3-5-16,1-8 16,0-4-16,19-11 0,-12 3 15,-1-4-15,-22-10 16,29 8-16,-7-8 16,1 0-16,3-2 15,3-1-15,1 0 16,4 0-16,7 11 15,-5-5-15,6 8 16,0-1-16,2 4 16,-1-1-16,17 28 15,-2 13-15,1 17 16,-3 15-16,-4 10 16,-4 3-16,3-3 15,-3-5-15,-2-39 16,-4-41-16</inkml:trace>
  <inkml:trace contextRef="#ctx0" brushRef="#br1" timeOffset="159417.1">14539 14686 0,'-27'31'0,"2"2"16,1 0-16,-15 11 15,-7 4-15,-5 3 16,2-1-16,-2-3 16,5-3-16,2-4 15,5-10-15,6-15 16,9-16-16,10 1 15,14 0-15</inkml:trace>
  <inkml:trace contextRef="#ctx0" brushRef="#br1" timeOffset="159635.81">14093 14594 0,'-1'-5'0,"1"5"15,33 70-15,-14-26 0,44 97 16,-25-54 0,-1 7-16,0 0 15,-2-2-15,-3-8 16,-6-11-16,-5-18 16,-11-27-16,-10-28 15</inkml:trace>
  <inkml:trace contextRef="#ctx0" brushRef="#br1" timeOffset="160370.06">15523 12612 0,'-4'84'15,"-5"53"-15,-3-30 16,-63 504 15,56-455-31,-83 725 47,79-763-31,-16 76-1,21-120-15,3-13 0,2-17 16,5-13-16,7-27 16,-2 7-16,1-6 15,2-11-15,5-25 16,6-8-16,3-9 16,8-3-16,5-3 15,6 5-15,4 4 16,2 6-16,2 10 15,-1 8-15,-3 9 16,2 7-16,-3 7 16,-1 10-16,-5 6 15,-2 10-15,-7 4 16,-4 10-16,-8 3 16,-5 6-16,-6-1 0,-5-1 15,-1 2-15,-2-7 16,2-4-16,4-3 15,5-1-15,8 0 16,12-3-16,14-9 16,20-15-16,20-18 15,23-21-15,13-16 16,-55 22-16,-56 24 16</inkml:trace>
  <inkml:trace contextRef="#ctx0" brushRef="#br1" timeOffset="162385.25">15642 16353 0,'-2'31'0,"6"15"15,7-2-15,80 235 32,-64-206-32,-4-8 15,6 26 1,-23-73-16,-4-17 15,0 1-15,2-4 16,4-31-16,-1-14 16,0-11-16,1-7 15,2-2-15,0-1 16,3 8-16,2 7 16,5 8-16,4 10 15,5 10-15,2 13 16,-2 17-16,0 13 15,-1 16-15,-2 10 16,-3 8-16,-5 3 16,-3-6-16,-4-11 15,-6-18-15,0-18 16,5 4-16,0-25 0,0-18 16,3-19-16,1-9 15,4-5-15,0 5 16,-2 7-16,0 12 15,-1 11-15,0 14 16,-12 19-16,8 1 16,15 28-16,-3 16 15,5 21-15,2 19 16,4 14-16,3 5 16,-3 0-16,-17-50 15,-17-52-15</inkml:trace>
  <inkml:trace contextRef="#ctx0" brushRef="#br1" timeOffset="169071.37">19365 9390 0,'-33'61'0,"29"-21"0,-1 15 15,0 16-15,0 9 16,-47 342 15,41-297-31,-4 3 16,-6 5-16,-4 3 15,4-1-15,-2-5 16,2-2-16,2-9 16,5-7-16,-4-8 15,-1-9-15,1-8 16,4-16-16,0-12 15,4-16-15,5-22 16,1-3-16,4-23 16,-1 4-16,5-24 15,2-11-15,4-8 0,5-10 16,7-4 0,5-4-16,4 5 0,2 2 15,3 6-15,4 5 16,0 9-16,0 9 15,-5 10-15,-5 12 16,-3 10-16,-3 12 16,-2 9-16,-7 9 15,-6 9-15,-7 8 16,-5 5-16,2 3 16,2-2-16,2-6 15,4-4-15,8-9 16,7-11-16,9-19 15,5-19-15,5-20 16,-21 14-16,-20 15 0</inkml:trace>
  <inkml:trace contextRef="#ctx0" brushRef="#br1" timeOffset="169430.61">20140 10965 0,'3'-1'16,"-8"0"-1,5 1-15,86-11 16,-50 10-16,1-2 16,3 3-16,-1 1 15,-3 4-15,-6 3 16,-8 7-16,-20-12 15,3 10-15,-18 22 16,-5-5-16,-8 1 16,-3 3-16,2-5 15,3-7-15,7-8 0,21-19 16,-4 5 0,-5 5-16,3-3 0,-10 8 15,15-10-15,4 1 16,21 7-16,7-3 15,5-9-15,-1-4 16,-18 4-16,-21 4 16</inkml:trace>
  <inkml:trace contextRef="#ctx0" brushRef="#br1" timeOffset="169789.95">20969 11205 0,'0'0'0,"105"10"16,-55-18-16,-3 2 16,18-3-16,6-1 0,7-1 15,8 1 1,18-2-16,6 0 16,10 1-1,6 4-15,10 1 16,-3 5-1,24 1 1,4 0-16,4 1 16,-34 1-16,-17 1 15,-14-1-15,-10 3 16,-13-3-16,1 1 16,-11 1-16,-5 0 15,-8-1-15,-11-4 16,-14-6-16,-14 4 0,-15 3 15</inkml:trace>
  <inkml:trace contextRef="#ctx0" brushRef="#br1" timeOffset="170211.73">22022 9749 0,'4'-3'16,"-4"3"-16,-7 20 0,38 160 31,-17-119-15,3 2-16,14 77 16,-16-68-1,0 2-15,0 0 16,0 0-1,1 12-15,2 1 16,-2-10-16,-8-37 16,-8-40-16</inkml:trace>
  <inkml:trace contextRef="#ctx0" brushRef="#br1" timeOffset="170508.58">22738 10553 0,'4'2'0,"-13"-4"15,18 4-15,-9-2 16,0 0-16,0 0 16,0 0-16,0 0 15,0 0 1,-58-22-16,61 19 15,-3-7-15,7 6 16,5-5-16,5 1 16,1 6-16,-8 5 15,9 2-15,-3 3 16,-17-5-16,-8 1 16,5-1-16,4-3 0</inkml:trace>
  <inkml:trace contextRef="#ctx0" brushRef="#br1" timeOffset="170821">21843 9365 0,'2'0'16,"20"-8"-16,11 7 16,18 2-16,6 6 15,9 1-15,4 2 0,5 3 16,-3 2-16,-1 0 15,-7-4-15,-31-5 16,-33-6-16</inkml:trace>
  <inkml:trace contextRef="#ctx0" brushRef="#br1" timeOffset="171336.5">23172 9208 0,'0'0'0,"0"0"15,-197 11 32,155-18-47,2-6 0,-8-27 31,28 8-31,5-6 16,2-7-16,8 2 16,4 5-16,4 1 15,11 0 1,4 3-16,5 8 16,-3 7-16,1 8 15,7 5-15,6 8 16,-2 6-16,-7 7 15,-1 7-15,4 5 16,3 6-16,-2 6 16,-7 5-16,-3 5 15,-7 1-15,-1 6 16,-5 0-16,2 6 16,-4 0-16,1-1 15,-2 1-15,1-3 16,1 0-16,-1-4 0,4-3 15,2-2 1,4-3-16,5-3 0,7-2 16,6 1-16,7-2 15,-21-20-15,-18-21 16</inkml:trace>
  <inkml:trace contextRef="#ctx0" brushRef="#br1" timeOffset="172273.84">22756 11467 0,'0'0'0,"0"0"16,0 0-16,-218 169 47,191-121-47,2-3 16,7-4-16,6-5 0,9-5 15,11-6-15,10-5 16,10-8-16,6-10 15,10-5-15,5-8 16,7-3-16,3-3 16,0 0-16,-3-1 15,-6 4-15,-4 2 16,-10 4 0,-18 2-16,-18 6 15,6 0-15,-10 5 16,1 2-16,-21 5 15,-14 2-15,-12 3 16,-6-3-16,-6-2 16,-2-6-16,-1-3 15,2-3-15,4-4 0,1-4 16,3-1-16,6-2 16,1-3-16,7-1 15,3-1-15,9 0 16,0 0-16,22 12 15,-9-7-15,0-1 16,3 1-16,-2-1 16,6 2-16,8 8 15,-4-8-15,8 10 16,2 0-16,3-4 16,5 6-16,21 19 15,-7 3-15,1 8 16,-1 5-16,0 7 15,-4 3-15,2 7 16,4 3-16,0 2 16,-3 7-16,-5 2 15,-3 4-15,-2 5 16,-1 3-16,-1 2 16,2 2-16,-3-7 0,-6-38 15,-7-39-15</inkml:trace>
  <inkml:trace contextRef="#ctx0" brushRef="#br1" timeOffset="176522.98">24213 10989 0,'1'0'0,"-4"2"31,3-2-15,121-5-16,-74 3 15,47 6 1,-60 8-16,-12 3 16,-22 2-16,3-8 15,-3-9-15</inkml:trace>
  <inkml:trace contextRef="#ctx0" brushRef="#br1" timeOffset="176710.43">24277 11238 0,'0'0'15,"0"0"1,0 0-16,0 0 16,0 0-16,0 0 15,103 2-15,-57-7 16,7 0-16,-6-4 15,0-2-15,-24 7 0,-23 4 16</inkml:trace>
  <inkml:trace contextRef="#ctx0" brushRef="#br1" timeOffset="177132.19">25033 11220 0,'0'0'0,"92"7"16,-54-7-16,-7-1 16,14 1-16,0-2 15,7 1-15,2-2 16,4 0-16,2-2 16,3 0-16,2 1 31,25 2-31,11 2 15,6 1-15,-15 1 0,-7-1 16,-1 1 0,3 1-1,16 2-15,7-1 16,-8 1-16,-15-2 16,-10-1-16,-8 1 15,-8-1-15,-2 2 16,6-1-1,0-1-15,0-1 16,-8 1-16,-8-4 16,-3 1-16,-2-1 15,-5-1-15,-9-3 16,-10-3-16,-11 3 0,-9 6 16</inkml:trace>
  <inkml:trace contextRef="#ctx0" brushRef="#br1" timeOffset="178428.95">24936 10090 0,'1'2'0,"1"-8"0,-5 30 15,5-8 1,2 5-16,9 28 15,34 37 1,0 4-16,-28-46 16,0 0-16,-1 1 15,-1-2-15,-2 3 16,1-2-16,-3 0 16,-3-3-16,0-2 15,-3-7-15,-3-13 16,-4-19-16,0 0 15</inkml:trace>
  <inkml:trace contextRef="#ctx0" brushRef="#br1" timeOffset="178803.88">25544 10637 0,'0'0'16,"0"0"0,17 12-16,-17-10 0,0 1 15,-17-20-15,17 17 16,26 53-16,-26-37 16,-3-2-16,-2-1 15,0-1-15,1-9 16,-7 6-16,5-11 15,-6 3-15,1-7 16,2-5-16,4-4 0,5-5 16,1-2-1,4-1-15,4-1 16,17-12-16,1 15 16,1 7-16,-24 11 0,25 12 15,-13 15-15,-8 10 16,-4-17-16,-4-17 15</inkml:trace>
  <inkml:trace contextRef="#ctx0" brushRef="#br1" timeOffset="179866.12">26373 10461 0,'0'0'15,"-7"10"-15,14-20 32,-27 76-32,5-23 15,-2-5-15,-3-3 16,-2 2-1,-20 34-15,23-43 16,6-4-16,10-19 16,-5 4-16,0-6 15,5-6-15,3 3 16,0 0-16</inkml:trace>
  <inkml:trace contextRef="#ctx0" brushRef="#br1" timeOffset="180131.67">26186 10542 0,'0'0'0,"0"0"15,0 0-15,0 0 16,0 0-16,0 0 16,0 0-16,0 0 15,0 0 1,0 0-16,22 67 0,-12-29 15,4-3 1,0-3-16,6 3 16,-2 2-16,6 3 15,-2-3-15,-2-3 16,-6-7-16,-6-14 16,-8-13-16</inkml:trace>
  <inkml:trace contextRef="#ctx0" brushRef="#br1" timeOffset="180553.45">26692 10065 0,'0'5'0,"-3"-15"15,3 10-15,14 89 16,-10-44-16,1 4 15,6 0-15,12 50 16,-15-48 0,1-2-16,-3-1 15,0-2-15,1 0 16,-1 0-16,0-1 16,0-1-16,-1-1 15,1-4-15,-2-13 16,1-31-16,-5 5 15,0 0-15</inkml:trace>
  <inkml:trace contextRef="#ctx0" brushRef="#br1" timeOffset="180881.46">27120 10665 0,'2'3'0,"-1"-2"16,-1-1-16,0 0 15,0 0 1,3 4-16,0 3 0,-3-5 16,-2 3-16,-13-34 15,21 57-15,-12-56 16,6 28-16,0 0 16,0 0-16,0 0 15,0 0-15,0 0 0,-3-16 16,17 7-1,-5 9-15,11-2 16,-2 6 0,-2 5-16,-5 4 0,-8-4 15,-8-9-15,-18-9 16,12 6-16,11 3 16</inkml:trace>
  <inkml:trace contextRef="#ctx0" brushRef="#br1" timeOffset="181240.78">26415 9654 0,'11'0'0,"-22"0"0,89-6 32,-40 4-32,1 4 15,1 0-15,2 2 16,2 2-16,-9 2 15,-3 2-15,0 3 16,2-2-16,-3-6 16,-9-10-16,-11 3 0,-11 2 15</inkml:trace>
  <inkml:trace contextRef="#ctx0" brushRef="#br1" timeOffset="181553.31">27076 9197 0,'2'6'0,"-4"-12"15,33 72 1,-10-27-16,2 5 15,-1 1-15,-3 3 16,-4-2-16,8 46 16,-18-47-16,-4-2 15,1 0-15,3 3 16,2-3-16,2-2 16,-1-5-1,-5-13-15,-3-23 16,0 0-16</inkml:trace>
  <inkml:trace contextRef="#ctx0" brushRef="#br1" timeOffset="181943.84">27697 9587 0,'3'10'0,"0"-4"16,-1 2-16,-2-4 0,-8-32 15,19 81-15,-12-40 16,-2 0-16,-5-2 16,0 1-16,-5-4 15,3-8-15,-9 5 16,-2-5-16,2-6 15,3-4-15,4-7 16,5-24 0,19 4-16,9 3 15,10 8 1,-4 7-16,-3 11 16,-1 10-16,0 12 15,-1 16-15,-11 15 16,-14 10-16,3-28 0,0-27 15</inkml:trace>
  <inkml:trace contextRef="#ctx0" brushRef="#br1" timeOffset="187536.28">25379 9250 0,'0'0'0,"-1"0"15,1 4-15,5-9 16,-15 34 0,20-58-16,-18 126 15,10-51-15,1 10 16,3 7-16,4 8 16,1 4-16,6 2 0,-1-3 15,-8-37 1</inkml:trace>
  <inkml:trace contextRef="#ctx0" brushRef="#br1" timeOffset="195050.23">25966 11535 0,'0'0'0,"0"0"16,0 0-1,-56-10-15,112 20 16,-178-3-1,81 23 1,-4 9-16,6 2 16,2 6-16,7 1 15,9-5-15,11-11 16,8-6-16,3-21 16,5 4-16,6-5 15,32-8-15,-2-5 16,5-2-16,1-3 15,0-1-15,-1 1 16,0 3-16,-6 2 16,-5 1-16,-1 4 15,-29 4-15,10-3 0,-11 3 16,4-2-16,-4 2 16,3 2-16,-13-1 15,-3 2-15,-27 8 16,1-4-16,-9 2 15,0-4-15,-3 0 16,4-5-16,1 0 16,-3-3-16,4 0 15,2 2-15,1 0 16,4 0-16,24 0 16,-10-1-1,-1 0-15,1-1 16,19 3-16,-8-2 15,-10 0-15,16 2 16,2 0-16,4 1 16,2 3-16,-7 1 15,23 18-15,0 8 0,2 6 16,-1 12 0,0 11-16,-1 12 15,4 33-15,6 16 16,2 13-16,-17-65 15,-17-69-15</inkml:trace>
  <inkml:trace contextRef="#ctx0" brushRef="#br1" timeOffset="197830.9">19673 12936 0,'-5'34'0,"0"22"16,3-5-16,0 24 15,-3 9-15,0 10 16,-3 10-16,-3 9 15,-2 6-15,-3 3 16,-1 3 0,-1-2-16,-1-5 15,0-4-15,2-6 0,-1-9 16,1-10-16,5-13 16,4-12-16,1-11 15,-1-12 1,6-10-16,4-25 15,-1 3-15,4-6 16,1-7-16,18-30 16,-2-3-16,10-14 15,3-7 1,10-5-16,-3 11 31,8 4-31,-6 16 0,-6 10 16,-6 16-1,-5 14-15,-2 15 16,-6 12-16,-6 7 16,-5 8-16,-3 2 15,-3 0-15,0-1 16,0-3-16,0-3 16,0-5-16,1-4 15,1-6-15,3-2 16,-2-23-16,4 11 15,30 3 1,-3-23-16,-16 6 0,-20-2 16</inkml:trace>
  <inkml:trace contextRef="#ctx0" brushRef="#br1" timeOffset="198080.83">20717 14263 0,'0'0'16,"0"0"-16,0 0 15,0 0 1,109-9-16,-71 9 15,-5 4-15,-6 8 16,-9 9-16,-11 2 16,-4-9-16,-3-14 15</inkml:trace>
  <inkml:trace contextRef="#ctx0" brushRef="#br1" timeOffset="198283.93">20770 14598 0,'0'0'0,"0"0"16,0 0-1,71-36-15,-25 23 16,3 6-16,6 5 16,1 4-16,6 4 15,6-3-15,2-5 16,-34 1-16,-36 1 0</inkml:trace>
  <inkml:trace contextRef="#ctx0" brushRef="#br1" timeOffset="199455.53">22142 13870 0,'0'0'15,"-17"57"1,1-28-1,-93 94 1,82-109 0,-1-5-16,-3-1 15,3-5-15,1-5 16,22 0-16,-11-2 16,0-2-16,0-3 15,-8-5 1,19 9-1,1 3 1,-3-5-16,10 9 16,2 3-16,18 14 15,-2 6-15,5 8 16,0 7-16,-1 7 16,2 17-1,-1 13-15,1 6 0,-6-7 16,3-6-16,1-13 15,-1-19-15,-3-20 16,-2-22-16,-10 3 16,-9 1-16</inkml:trace>
  <inkml:trace contextRef="#ctx0" brushRef="#br1" timeOffset="199658.61">22502 14268 0,'0'0'16,"0"0"-16,22 66 16,-25-18-16,-3 16 15,-5 11-15,-4 13 16,2 4-16,1 2 16,5-6-16,1-15 0,3-19 15,2-27-15,1-27 16</inkml:trace>
  <inkml:trace contextRef="#ctx0" brushRef="#br1" timeOffset="200252.26">23023 13927 0,'0'0'31,"0"0"-31,102 24 16,-48 0 0,0 6-16,-6 6 15,2 11-15,-3 7 16,-5 6-16,-8-4 15,-10 0-15,-7-2 16,-6-2-16,-8-3 16,-4-5-16,-4-8 15,-2-7-15,5-24 16,-5 10-16,-1-4 16,-2-5-16,4-9 15,-7-1-15,2-7 16,4-28-16,2 30 15,3-10-15,2 2 16,1 4-16,-1 9 16,-1-3-16,1 9 15,-2 1-15,-3 1 16,-3 4-16,-20 23 16,-1-9-16,1-1 0,22-15 15,-13 4-15,1-6 16,-2-4-16,-8-20 15,14-12-15,9-18 16,11-14-16,14-10 16,9-4-16,7-1 15,4 1-15,0 4 16,-19 36-16,-21 38 16</inkml:trace>
  <inkml:trace contextRef="#ctx0" brushRef="#br1" timeOffset="204438.73">24679 13810 0,'0'0'16,"-35"58"0,7-28-16,-117 174 31,77-96-15,40-60-1,-30 67 1,47-96-16,7-20 15,3 2-15,1-1 16</inkml:trace>
  <inkml:trace contextRef="#ctx0" brushRef="#br1" timeOffset="204657.48">24388 13976 0,'0'0'0,"0"0"0,0 0 15,0 0-15,0 0 16,0 0-16,0 0 16,5 68-16,1-21 15,5 10-15,4 11 16,6 2-16,-1 1 16,0-6-16,-3-15 15,-9-22-15,-8-28 0</inkml:trace>
  <inkml:trace contextRef="#ctx0" brushRef="#br1" timeOffset="204985.48">25029 13557 0,'17'43'0,"8"15"16,-5-12-16,6 21 0,-3 4 15,-3 5-15,-2 3 16,-4 0-16,-1-2 15,-1 0-15,0-7 16,4-4-16,-1-9 16,3-15-16,-1-19 15,-17-23-15,0 0 16</inkml:trace>
  <inkml:trace contextRef="#ctx0" brushRef="#br1" timeOffset="205157.31">25706 14022 0,'0'0'0,"0"0"16,0 0 0,-8 16-16,8-16 15,0 0 1</inkml:trace>
  <inkml:trace contextRef="#ctx0" brushRef="#br1" timeOffset="205407.3">25296 13349 0,'0'0'0,"0"0"16,52-34-16,-13 24 15,6 2-15,5 10 16,5 5 0,-4 3-16,-25-6 15,-26-4-15</inkml:trace>
  <inkml:trace contextRef="#ctx0" brushRef="#br1" timeOffset="205657.25">25960 12899 0,'0'0'0,"0"0"15,0 0-15,0 0 0,36 82 16,-22-33-16,12 76 16,-11-52-1,-2 11 1,2 2-16,-2-4 16,1-16-16,-1-15 15,-2-20-15,-11-31 16,0 0-16</inkml:trace>
  <inkml:trace contextRef="#ctx0" brushRef="#br1" timeOffset="205954">26595 13206 0,'0'0'0,"0"0"16,0 0-16,-39 48 16,25-31-1,-3-2-15,2-4 0,9-14 16,-11 0-16,7-6 16,5-9-16,13-27 15,3 13-15,-8 23 16,25-20-16,-20 23 15,10 1-15,22 13 16,-11 18 0,-13-13-16,-16-13 15</inkml:trace>
  <inkml:trace contextRef="#ctx0" brushRef="#br1" timeOffset="207266.2">25945 15254 0,'-84'-4'15,"44"-4"-15,-26-10 16,30 2-1,-39-22 1,-1-7-16,40 16 16,-1 0-16,1-5 15,-3 0 1,1-9 0,-3-4-1,-10-22-15,0-7 16,0-5-16,11 12 15,6 4-15,9 5 16,2 2-16,3 1 16,3-3-16,1 1 15,4-2-15,4-1 16,3 0 0,4-15-16,4-6 15,11-18 1,3 4-16,4 0 15,1 14-15,2 6 16,2 6 0,11-7 15,30-28-31,16-12 0,5 5 16,-2 22-1,-3 12 1,11 10-1,4 11-15,4 8 16,-10 11-16,-12 11 16,-9 7-16,-3 6 15,-4 6-15,0 3 16,-5 6-16,1 4 16,-3 5-16,-1 2 15,-1 5-15,0 3 16,-3 1-16,-2 6 15,-4 3-15,-3 5 16,-4 2-16,-3 4 16,4 15-1,-3 7-15,-3 7 16,-6-3-16,-6 2 0,-7-2 16,-5 2-1,-4 1-15,-6 2 0,-3 1 16,-2 0-1,-2 0 1,-10 29-16,-8 9 16,-6 5-16,2-22 15,-3-6-15,0-11 16,-1-7-16,0-4 16,-9 7-1,-5 1 1,-11 8-1,-13-3-15,-1-2 16,6-9-16,7-16 16,5-3-16,4-8 15,3-1-15,1-2 16,2-2-16,-3-2 16,2-11-16,23-11 0,22-11 15</inkml:trace>
  <inkml:trace contextRef="#ctx0" brushRef="#br1" timeOffset="208047.32">27287 14028 0,'0'0'31,"0"0"-15,18 86-16,-12-43 15,2 6-15,-1-2 16,-3-3-16,0-9 15,-3-8-15,-2-24 16,2 8-16,-1-5 0,1-11 16,1-2-16,6-32 15,3 2 1,3-9-16,1 0 0,5 1 16,1 7-16,-2 4 15,-2 8-15,-13 22 16,10-9-16,1 5 15,19 12 1,-12 13-16,-1 13 16,-8 8-16,-7 10 15,-8-3 1,-3-9 0,1-14-1,3-22-15,5-17 16,6-15-1,3-14-15,6-8 16,9-3-16,3 11 16,0 7-1,-3 17-15,0 17 16,1 13-16,-3 14 16,-5 8-16,-5 14 15,-15 17 1,-17 2-16,10-31 15,6-32-15</inkml:trace>
  <inkml:trace contextRef="#ctx0" brushRef="#br1" timeOffset="208937.77">26323 16096 0,'-6'49'16,"-3"46"-16,0-4 15,-3 35-15,-3-9 16,2-1-16,1-8 0,3-9 16,2-13-16,3-9 15,3-15 1,-3-15-1,0-18-15,4-29 16</inkml:trace>
  <inkml:trace contextRef="#ctx0" brushRef="#br1" timeOffset="209500.14">26649 17535 0,'0'0'0,"0"0"16,0 0 0,22-111-1,-5 4 1,7-53-16,38-172 31,-22 163-31,4 9 16,3 11-16,-3 32 15,3 19 1,-2 21-16,-3 22 16,-11 23-16,-4 16 15,-19 15-15,19 22 16,-10 13-16,-5 15 16,-1 9-16,-3 12 0,-2 3 15,-3 7-15,-2 3 16,-2 16-1,-2 2-15,1-3 32,0-4-17,-4-11-15,-7-20 16,-8-34-16,10-14 16,11-15-16</inkml:trace>
  <inkml:trace contextRef="#ctx0" brushRef="#br1" timeOffset="209734.56">26879 16614 0,'-5'0'0,"5"0"16,0 0-16,0 0 0,106-20 15,-59 10-15,7-1 16,6-2-16,2-3 16,-6-4-16,-28 10 15,-28 10 1</inkml:trace>
  <inkml:trace contextRef="#ctx0" brushRef="#br1" timeOffset="210203.16">27076 15416 0,'-9'61'0,"-5"-41"16,17-19-16,-42 58 16,19-36-1,-2-6 1,-2-6-16,18-11 0,-8-2 15,1-7 1,-1-5-16,-4-30 16,11 1-16,8-4 15,9 3-15,3 11 16,5 9-16,-13 18 16,33-3-1,-5 19-15,3 17 16,-6 16-16,-3 12 15,-15 5-15,-5-29 16,-7-31-16</inkml:trace>
  <inkml:trace contextRef="#ctx0" brushRef="#br1" timeOffset="212405.76">22577 15765 0,'-46'-2'0,"-24"-5"15,-63-14 1,60 6-16,-1-3 16,-7-6-1,-89-42 1,28-18-1,82 31-15,-47-82 16,62 57 0,2-7-16,6-5 15,3-5-15,5-2 16,7-1-16,7-19 16,9-9-1,7-6-15,8 13 0,7 7 16,7 6-16,7 3 15,4 3-15,7 2 16,5 1-16,9 3 16,6 7-16,9 5 15,20-2 1,14 5-16,10 8 16,-8 18-16,-1 13 15,-4 11-15,2 10 16,-4 12-16,-2 6 15,-1 11-15,-1 2 16,0 9-16,-3 6 16,-1 7-16,-1 9 15,-5 3-15,-4 9 16,1 4-16,-3 10 16,-3 6-16,-3 7 15,-5 5 1,-3 23-16,-7 12 0,-10 12 15,-15-10-15,-14-1 16,-13-5-16,-9-1 16,-7-1-16,-9 0 15,-11 16 1,-8 3-16,-4-1 16,3-20-16,6-16 15,5-18-15,14-39 16,14-41-16</inkml:trace>
  <inkml:trace contextRef="#ctx0" brushRef="#br1" timeOffset="214546.09">32088 17920 0,'-4'-6'0,"4"6"0,0 0 16,0 0-16,-45 57 16,5-37-16,-12-2 15,-8-2-15,-572 68 63,523-73-63,-5 0 15,-2-1-15,0 1 16,-2-2-16,0-4 16,-4-6-16,2-5 15,-20-16 1,-17-19-16,-6-16 16,20-10-16,28-3 15,23-5 1,20-6-16,14-6 0,12-7 15,11-6-15,14-6 16,11-2-16,12-3 16,12-1-16,11 0 15,20-16 1,16-6-16,16-1 16,2 19-16,7 8 15,3 10-15,8 6 16,6 10-16,4 5 15,6 6-15,6 5 16,7 9-16,2 5 16,3 9-16,3 11 15,2 5-15,-4 10 16,0 8-16,-4 7 16,0 11-16,-6 7 15,-1 9-15,-5 4 16,-3 8-16,-10 7 15,-4 7-15,-10 6 16,-8 6-16,-9 7 0,-12 4 16,-9 7-16,-11 5 15,-11 9-15,-7 3 16,-12 1-16,-5 4 16,-8-2-16,-5 3 15,-5-2-15,-4 2 16,-7-5-16,-5-2 15,-5-7-15,-6-2 16,-8-3-16,-8-6 16,-9-3-16,-10-4 15,-15-3-15,-15-4 16,-45 7 0,-35-5-16,-31-8 15,-3-24-15,-9-20 16,113-6-16,115-9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46:36.022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15808 8921 0,'-25'-3'15,"-37"-4"1,26 0-16,5 0 16,0-1-16,-10-1 15,0-3-15,-3-4 16,-44-24-16,43 17 15,-92-55 1,97 50 0,2-2-16,-2 0 15,-4-1-15,6 0 16,-28-39 0,29 34-16,-2-2 15,11-1-15,5 0 16,2-1-16,-4 0 15,-1 0-15,2-2 16,3-1-16,3 1 16,5 1-16,1 0 15,5-4-15,0 3 16,1-2-16,3 1 16,3-1-16,4 0 15,3-1-15,4 2 16,3 0-16,0-3 15,-1 1-15,1 0 0,4 1 16,6-2-16,-3 2 16,6-3-16,2 1 15,1 0-15,2-2 16,4 3-16,3-2 16,0 3-16,2-2 15,4 5-15,1 0 16,3 6-16,2-1 15,3-1-15,2 1 16,-1 2-16,5 4 16,3 0-16,-1 1 15,1 4-15,-2 4 16,5-1-16,2 2 16,0 0-16,1 0 15,0 6-15,0 5 16,-3 3-16,1-1 0,-4 2 15,-2 5-15,0 5 16,-2 2-16,1 1 16,-3 6-16,0 4 15,-2 5-15,4 3 16,-6 2-16,0-1 16,-3 1-16,-1 3 15,-5 0-15,-4 4 16,-2 0-16,-3 4 15,-1-1-15,0 1 16,-2 2-16,-1-1 16,-6 1-16,-1 1 15,-2 1-15,-3 0 16,-2 0-16,-2-1 16,-6 2-16,-2 2 15,-1-2-15,3 2 16,-2 1-16,0-1 0,-4 1 15,-2-2-15,-3 1 16,0-1-16,0 2 16,3-2-16,-1 0 15,0 0-15,-3 0 16,-6-2-16,-2 0 16,-3 0-16,-1-2 15,1-2-15,-3-3 16,-2 4-16,-4-1 15,-2 0-15,-2-5 16,2 1-16,0 2 16,-2-1-16,-3-2 15,-2-3-15,-1 3 16,0-3-16,-5 0 16,2-2-16,-3 0 15,2-4-15,-4-1 16,-1 1-16,1-1 0,1-5 15,-2-5-15,0 1 16,-4 5-16,-2 3 16,-5-3-16,-8 3 15,-4 0-15,-1 2 16,-9-5-16,-6-2 16,-15-3-16,-9-10 15,52-2-15,53-3 16</inkml:trace>
  <inkml:trace contextRef="#ctx0" brushRef="#br0" timeOffset="3686.87">16178 6557 0,'-4'-2'0,"11"7"0,-22-20 16,8 8-16,-4-3 16,0-1-16,-2-1 15,-1 1-15,1 3 16,5 4-16,-7-5 16,9 9-16,-14-1 15,1 1-15,0 7 16,-20 15-16,12-2 15,-4-3-15,2 1 16,2-4-16,23-11 16,-12 7-16,0-2 15,-1 3-15,1 2 16,-3 2-16,0 2 0,4-2 16,0 2-16,3-3 15,0 2 1,2 1-16,4 2 0,2 1 15,3 2-15,4-2 16,1 0-16,3-4 16,4-3-16,3 1 15,4-5-15,26 5 16,-10-9-16,-20-2 16,34-7-16,-12-2 15,-2-1-15,-2-4 16,-1-6-16,-3-7 15,-4-4-15,1 4 16,-5 2-16,-5-3 16,-12 17-16,6-8 15,-5-4-15,0-1 16,-3 0-16,-2 0 16,-4 3-16,-3 3 0,-4 3 15,-1 2-15,-4 3 16,-5 3-16,0 2 15,-2 2-15,-21 8 16,10-3-16,22-4 16,-8 3-16,12-2 15,9-2-15</inkml:trace>
  <inkml:trace contextRef="#ctx0" brushRef="#br0" timeOffset="4468.08">15481 6788 0,'-18'2'0,"-3"-2"15,-18 0 1,10 3-1,-36 17 17,46-11-32,3 4 15,-3 1-15,2 1 0,0 5 16,1-2-16,0 2 16,-6 22-16,15-28 15,-2 10-15,0-2 16,1 2-16,3-1 15,1 0-15,2 2 16,2-2-16,3-1 16,3-1-16,4-2 15,2-3-15,4-3 16,1-4-16,23-4 16,-2-13-16,-1-8 15,-1-3-15,2-1 16,-5-2-16,-1-1 15,-6 1-15,3 2 0,-3-5 16,-4 0-16,-8-2 16,-11 24-16,5-11 15,-5-4-15,-1 1 16,-1-3-16,-3-2 16,0 0-16,-5 0 15,0 2-15,-3 3 16,-1 4-16,-3 2 15,-5 3-15,0 2 16,-4 4-16,-23 13 16,6 5-16,2 1 15,3 1-15,0-1 16,17-10-16,18-7 16</inkml:trace>
  <inkml:trace contextRef="#ctx0" brushRef="#br0" timeOffset="5171.05">15069 7206 0,'0'0'0,"0"0"16,0-6-16,0 12 15,-8-21 1,16 30 0,-45-30-16,4 32 15,-1 11 1,3-2-16,0 1 15,4 3-15,6-4 0,4-2 16,-1-1 0,1 6-16,1-1 0,0 0 15,-1 1-15,8 0 16,2 2-16,4 1 16,5-1-16,0 3 15,0-2-15,-1 0 16,3-3-16,3-1 15,-6-22-15,8 12 16,14 13-16,-15-24 16,10 7-16,2-2 15,23 0-15,-9-12 16,3-5-16,1-4 16,-4-5-16,-2-6 15,-2-3-15,-1-1 16,-3-4-16,-5 1 15,-1-3-15,-5 2 0,-5 1 16,-9 21 0,1-11-16,-4 0 0,-6 0 15,-2 3 1,-4-1-16,-27 0 0,5 7 16,-4 1-16,3 4 15,-2 5-15,2 7 16,3 4-16,2 4 15,2 3-15,-1-1 16,2 0-16,15-10 16,14-9-16</inkml:trace>
  <inkml:trace contextRef="#ctx0" brushRef="#br0" timeOffset="5952.09">15070 8035 0,'-1'3'0,"5"-6"0,-32 17 31,9-7-15,-3 2-16,3 0 0,-1 5 15,2 2-15,4 2 16,-8 27-16,6-10 16,-14 43-1,20-42-15,5 1 16,6-2-16,6 0 15,9-4-15,7-2 16,0-1 0,-2-4-16,-5-5 0,4-1 15,8-4-15,10-4 16,0-6-16,-7-3 16,5-4-16,3-6 0,4-3 15,-4-4-15,-4-2 16,-1-5-16,-5-6 15,-6-2-15,-8 0 16,-3 3-16,-6-2 16,-3 0-16,-3 22 15,0-11-15,-4-1 16,-3 1-16,-6-1 16,-26-8-16,1 11 15,0 4-15,2 6 16,-1 6-16,0 7 15,-1 4-15,4 5 16,2 4-16,4 1 16,0 1-16,3-3 15,12-8-15,13-10 0</inkml:trace>
  <inkml:trace contextRef="#ctx0" brushRef="#br0" timeOffset="6670.79">15651 8492 0,'20'-4'0,"-20"4"15,0 0-15,-73 23 16,54-17-1,0 0-15,0 1 0,-21 15 16,14 3-16,8 3 16,2 2-16,4 2 15,6 1-15,4 2 16,4-4-16,3-1 16,3 0-16,-7-23 15,5 11-15,17 15 16,4-12-16,10-1 15,0-6-15,-1-4 16,2-9-16,6-5 0,6-6 16,-3-4-1,0-7-15,-2-2 0,1-5 16,-3-4-16,0-2 16,-6-4-16,-6 1 15,-5 2-15,-6 2 16,-3 6-16,-16 19 15,3-8-15,-6 1 16,-4 1-16,-7 2 16,-4 1-16,-30 8 15,10 3-15,-3 5 16,3 3-16,0 3 16,2 4-16,-2 2 15,4 1-15,6 9 16,8 3-16,3 1 15,5-5-15,4-3 16,3-11-16,4-12 0</inkml:trace>
  <inkml:trace contextRef="#ctx0" brushRef="#br0" timeOffset="7280.01">16796 8499 0,'0'0'0,"0"0"16,0 0 0,-103-20-16,62 20 15,-36 34 1,44-7-16,-33 30 31,36-27-31,4 0 0,3 0 16,6 0-16,4 3 15,6-4-15,5-2 16,2-20-16,4 10 16,5 0-16,3-2 15,27 7-15,2-11 16,7-7-16,3-3 16,3-14-16,-4-10 15,1-6-15,-3-3 16,-2-2-16,-4-5 0,-5-1 15,-3-1 1,-6 4-16,-5 5 0,-9 4 16,-8-1-16,-6 25 15,-4-13-15,-7 3 16,-24-8-16,2 13 16,-1 6-16,-4 7 15,-1 5-15,-2 3 16,7 1-16,6 3 15,10-1-15,7-7 16,11-8-16</inkml:trace>
  <inkml:trace contextRef="#ctx0" brushRef="#br0" timeOffset="7795.62">17457 7984 0,'-4'-3'0,"-13"-8"15,-18-12-15,7 9 16,17 8-16,-11 0 15,-21 8-15,6 6 16,-1 8-16,0 5 16,3 5-16,-1 5 15,1 5-15,-1 1 16,7-3-16,4 1 16,4 0-16,5-3 15,3-1-15,2-3 16,1 2-16,5 1 15,4-3-15,8-2 16,-3-23-16,7 9 16,5-1-16,26-2 15,-3-4-15,3-10 16,4-10-16,-2-9 0,-5-6 16,0-3-16,1-5 15,-3-6-15,-5 1 16,-3 3-16,-7-2 15,-8-1-15,-8 3 16,-11 0-16,-7-1 16,6 20-16,6 21 15</inkml:trace>
  <inkml:trace contextRef="#ctx0" brushRef="#br0" timeOffset="8389.21">17272 7408 0,'-8'-5'0,"16"10"15,-35-21-15,6 8 16,5 4-1,9 4-15,-13 0 16,13 3-16,-16 4 16,0 4-16,1 2 15,-17 18-15,12-5 16,-1 4-16,-2 3 16,4-1-16,4 2 15,8 0-15,4-2 0,5-1 16,5-3-1,1-20-15,3 11 0,3 0 16,4 0-16,22 13 16,-26-21-1,35 12-15,-9-12 0,3-8 16,0-8-16,-2-6 16,0-7-16,-2-5 15,-1-5-15,-9-5 16,-2-3-16,0-5 15,-3-4-15,-7-1 16,-5-2-16,-1 1 16,-3 4-16,-4 7 15,-2 3-15,-3 3 16,6 23-16,-14-33 16,0 17-16,-7 4 15,-5 3-15,-4 1 16,16 10-16,16 5 0</inkml:trace>
  <inkml:trace contextRef="#ctx0" brushRef="#br0" timeOffset="8889.09">17032 6803 0,'-7'-4'0,"5"4"15,-4-1-15,1-1 16,-9 0-16,6 4 16,-13 0-16,1 3 15,1 5-15,-14 24 16,4-4-16,0 1 0,4 3 15,4 1 1,5 0-16,2 0 16,6-2-16,4 2 15,4-1-15,5-1 0,4-6 16,8 0-16,4-3 16,9-7-16,4-8 15,3-7-15,2-10 16,0-8-16,0-5 15,-4 1-15,-1-5 16,-2-7-16,-3-3 16,-6 1-16,-7-2 15,-7 3-15,-5 4 16,-11 6-16,5 17 16,-7-7-16,-6 1 0,-24-7 15,6 8 1,0 0-16,-1-1 0,16 7 15,18 5-15</inkml:trace>
  <inkml:trace contextRef="#ctx0" brushRef="#br0" timeOffset="9451.58">16747 6531 0,'-3'-1'0,"-10"-5"16,-13-2-16,5 6 15,0 2-15,-2 4 16,-19 16-16,6-2 15,2 2-15,2 3 16,0-2-16,4 2 16,3 1-16,3 5 15,1-2-15,4 1 16,5 0-16,6 3 16,5 2-16,6-3 15,6-7-15,6-4 16,8-4-16,6-5 15,6-3-15,4-7 16,0-8-16,1-5 16,0-5-16,-1-2 15,-4-4-15,-3-4 16,-5-1-16,-4-5 16,-9-1-16,-5 0 15,-8 1-15,-3 8 16,-2 21-16,-19-24 0,-5 12 15,-15 8-15,-3 3 16,-13 12-16,-4 10 16,-5 14-16,-7 8 15,5 1-15,33-19 16,35-20-16</inkml:trace>
  <inkml:trace contextRef="#ctx0" brushRef="#br0" timeOffset="36492.18">23587 10372 0,'2'1'0,"-1"-2"16,3 2-16,1-2 15,26-1-15,-74 4 16,397-19 15,-278 14-15,18 1 0,232-4-1,-219 4-15,-7 2 16,3 0-1,0 0-15,5-1 0,1-2 16,-2 1-16,1-1 16,1 0-16,-2 0 15,-3 0-15,0 0 16,-7-2-16,-2 2 16,-10 2-16,-1-2 15,-12 3-15,-8 0 16,-11 0-16,-9 0 15,-6 0-15,-10 1 16,-37-1-16,18 0 16,-3 0-16,15 2 15,-19-1-15,2 1 16,14 4-16,-13-4 16,10 3-16,-15-5 0,0 0 15</inkml:trace>
  <inkml:trace contextRef="#ctx0" brushRef="#br0" timeOffset="49567.24">24822 8778 0,'-9'17'16,"-26"46"0,-2-6-1,-67 98-15,49-73 16,-4 1-16,-64 88 15,61-83 1,2 2-16,2-3 16,-54 87-1,52-80 1,1 3-16,-4-2 16,10-16-16,5-8 15,8-10-15,7-9 16,4-7-16,6-8 15,1-11-15,8-16 16,6-20-16,8-18 16,0 15-16,0 13 15</inkml:trace>
  <inkml:trace contextRef="#ctx0" brushRef="#br0" timeOffset="49973.4">23389 8838 0,'-7'-9'0,"47"61"16,114 167 15,-104-142-31,9 7 16,5 3-16,3 4 15,7 3-15,5 2 0,7 1 16,-1-1-16,-1-1 15,-3-5-15,-5-3 16,-3-5-16,-6-5 16,-2-7-16,-2-12 15,-1-12-15,-32-21 16,-30-25 0</inkml:trace>
  <inkml:trace contextRef="#ctx0" brushRef="#br0" timeOffset="50895.26">27096 10377 0,'0'-1'0,"3"-2"15,-6 7-15,3-4 16,64-24-16,-22 16 15,18 4 1,13 0-16,12 3 16,-4 2-16,4 2 15,1-1-15,-1 1 16,4 0-16,6 4 16,4-3-16,7 2 15,2 2-15,1-2 16,5-1-1,22 1-15,11-2 16,4 1-16,-15-4 16,-2 0-16,-8-2 15,-4 1 1,16-2-16,32-2 16,14 1-16,-13 2 15,-23 4 1,1 0-1,3 4-15,-5 0 16,-24 1-16,-27-4 16,-22 1-16,-15-2 15,-16 2 1,-4-2-16,-5-2 16,-26-1-1,9 2-15,-1-2 16,-8 0-16,3 0 15,-11 0-15,5-2 16,-5 2-16,0 0 16,0 0-16,0 0 0,0 0 15,0 0-15,0 0 16,1 2-16,-1-2 16,-1 0-16,-2 1 15,-4-1-15,-1 0 16,1-1-16,7 1 15,0 0-15</inkml:trace>
  <inkml:trace contextRef="#ctx0" brushRef="#br0" timeOffset="51582.64">23912 8479 0,'8'-19'15,"30"-19"1,-5 24-16,6 5 15,6 9-15,-2 7 16,-3 9-16,-4 4 16,-9 9-16,-8 3 15,-12 3-15,-9-2 16,-8-6-16,-9-7 16,-5-7-16,-7-12 0,-3-7 15,-5-5 1,-5-4-16,-8-13 15,-3-6-15,3-8 16,7-1-16,10-6 16,11-4-16,14-8 15,5 32-15,5 29 16</inkml:trace>
  <inkml:trace contextRef="#ctx0" brushRef="#br0" timeOffset="51816.92">24272 7672 0,'-25'33'0,"-19"20"15,-72 60 1,44-45-16,-8-2 15,2-10-15,2-10 16,8-16-16,32-14 16,36-16-16</inkml:trace>
  <inkml:trace contextRef="#ctx0" brushRef="#br0" timeOffset="52270.03">23150 8082 0,'0'0'0,"0"0"16,0 0-16,-8-12 0,16 24 16,-8-12-1,74-9-15,-26 24 16,2 10-16,-3 7 16,-8 5-16,-7 1 0,-13 1 15,-18-8-15,-12-5 16,-14-9-16,-12-5 15,-10-8-15,-4-1 16,-6-2-16,-2 0 16,3-2-16,2 2 15,2 2-15,3 7 16,6 2-16,8 8 16,5 6-16,2 9 15,1 10-15,2 1 16,2 9-16,-5-1 15,-6 1-15,-6-7 16,-1-5-16,-9-11 16,-5-4-16,-10-7 15,-11-5-15,-3-12 0,-11-6 16,-3-7 0,-6-10-16,3-12 0,13-16 15,11-16-15,36 32 16,36 31-16</inkml:trace>
  <inkml:trace contextRef="#ctx0" brushRef="#br0" timeOffset="52504.36">22197 7983 0,'42'-38'16,"3"3"-16,21-15 15,-15 16-15,25-12 16,-2 9-16,2 8 15,-4 11-15,-4 15 16,-7 14-16,-8 12 16,-15 14-16,-19 12 15,-29 15-15,-28 6 0,-33 1 16,-30-4-16,-24-2 16,-19-5-16,-14-8 15,78-25-15,80-27 16</inkml:trace>
  <inkml:trace contextRef="#ctx0" brushRef="#br0" timeOffset="65720.13">21372 15428 0,'-1'34'0,"2"20"16,0-5-16,6 186 31,-3-143-31,10 102 15,-7-96 1,0 2-16,1 0 16,2 3-16,1 0 15,0-2-15,0-1 16,-1-2-16,1-7 16,-3-7-16,0-5 15,-4-7-15,0-8 16,-3-7-16,-2-6 0,0-11 15,3-7-15,-2-18 16,0-18-16,-1 8 16,4-15-16,2-19 15,3-11-15,3-13 16,4-14-16,-8 33 16,-7 34-16</inkml:trace>
  <inkml:trace contextRef="#ctx0" brushRef="#br0" timeOffset="66157.53">21638 15317 0,'-1'20'0,"-9"242"47,12-181-47,2 5 15,3 10-15,1 3 16,4 4-16,2 4 15,0 4-15,5 3 16,2-1-16,-1 2 16,0 1-16,-1-1 15,-1 2-15,0-5 16,-4 0-16,2-4 16,-2-1-16,-4-2 0,-3-3 15,-4-5-15,-3-13 16,0-40-16,0-44 15</inkml:trace>
  <inkml:trace contextRef="#ctx0" brushRef="#br0" timeOffset="66922.96">19393 15483 0,'-3'37'0,"-3"25"16,2-1-16,-10 121 15,9-80-15,-2 393 32,12-360-17,15 403 17,-18-416-32,-1-9 15,-11 74 1,-1-115-16,-4-16 15,-2-20-15,-4-20 16,11-8-16,10-8 0</inkml:trace>
  <inkml:trace contextRef="#ctx0" brushRef="#br0" timeOffset="67360.34">18409 15325 0,'-3'49'0,"-12"95"16,1 55-1,10-87-15,1 6 16,0 7-16,9 147 15,-1-131 1,-1 1-16,-1-1 16,-1 4-16,1 0 15,-3-3-15,-4 0 16,-1 0-16,-2-2 16,0-5-16,-3-8 15,6-62-15,4-65 0</inkml:trace>
  <inkml:trace contextRef="#ctx0" brushRef="#br0" timeOffset="75061.67">21164 15651 0,'0'0'0,"0"0"16,0 0-16,32 11 15,-64-22-15,102 25 16,52-7 0,-81-5-1,1-1-15,-1-1 16,-1-1-16,-3 1 15,-2-3-15,-3 1 16,-26 1-16,-6 1 16,0 0-16,0 0 15,0 0-15,16-1 0,-6 0 16,-10 0-16,-20-2 16,-11 3-1,-12 0-15,-4 1 0,-3-1 16,8 0-16,6-2 15,30 3-15,-9-1 16,10 0-16,-3-2 16,5 2-16,-2 0 15,9 0-15,6 1 16,28-1-16,2 0 16,9 1-16,-1 3 15,-2-1-15,-8 3 16,-9 1-16,-25-5 15,7 3-15,-3 2 16,-10-3-16,-2 5 16,-1-5-16,2 2 0,3-6 15</inkml:trace>
  <inkml:trace contextRef="#ctx0" brushRef="#br0" timeOffset="91229.74">6258 16642 0,'100'16'15,"-66"-11"-15,33 7 16,-26-4 0,1 2-16,5 1 15,0-1-15,4 3 16,7-2-16,4-1 0,3-2 15,3-2-15,3-2 16,6 1-16,4 0 16,4-2-16,7 1 15,3 1-15,5-2 16,3 3-16,5 3 16,2 1-16,1 1 15,5 1-15,-1 0 16,2 1-16,3 0 15,4-4-15,2-1 16,3 0-16,2 0 16,3-1-16,-1-1 15,7-2-15,0-1 16,3-1-16,2-2 16,-1-2-16,5 2 15,0 0-15,1 1 16,-2 1-16,1 3 0,-3 2 15,-1-1-15,-1 2 16,-2 1-16,2 0 16,0-2-16,-1 3 15,2-1-15,3-3 16,0 0-16,0-3 16,3 2-16,2 0 15,0-4-15,-3 1 16,0-4-16,-6 2 15,-5 0-15,-6 2 16,-7 1-16,-7 1 16,-8 1-16,-11-2 15,-7 0-15,-7 0 16,-10-2-16,-10-5 16,-32 4-16,-34 0 0</inkml:trace>
  <inkml:trace contextRef="#ctx0" brushRef="#br0" timeOffset="93369.89">10385 16780 0,'-1'0'0,"0"2"16,1-2-16,0 0 15,0 0 1,-1 1-16,-1 1 16,-1 1-16,3-3 0,0 0 15,-1 0 1,-2 2-16,-1 0 16,19-17-16,-15 15 15,-55 28-15,9-22 16,7-3-16,-2-3 15,0-1-15,-2-3 16,-4-2-16,-1-5 16,-1-1-16,-1-1 15,-5-4-15,0-2 16,-7-3-16,-2-4 16,-2-3-16,0-4 15,-2-4-15,-3-4 16,-2-3-16,0-5 15,1-3-15,2-4 16,4 0-16,4-3 16,3-2-16,3-4 15,1-2-15,5-2 0,8-2 16,6-3-16,3-4 16,5-2-16,4-1 15,7-4-15,5-3 16,6-2-16,3 0 15,5 2-15,1-1 16,6 2-16,1 3 16,4-3-16,-1 5 15,9 2-15,5 1 16,7 4-16,4 2 16,4 3-16,6 4 15,4 1-15,6 1 16,6 3-16,2 5 15,5 4-15,0 4 16,6 4-16,1 2 16,7 5-16,0 7 15,6 2-15,0 5 0,3 3 16,0 5 0,2 4-16,3 5 0,1 5 15,0 5 1,-1 5-16,2 3 0,1 5 15,-3 6-15,-2 2 16,-5 5-16,-1 5 16,0 7-16,-2 4 15,-5 4-15,-2 3 16,-5 5-16,-3 4 16,-7 0-16,-5 6 15,-4 0-15,-6 7 16,-8 1-16,-3 3 15,-6-2-15,-4 4 16,-5-1-16,-7-2 16,-4 2-16,-6 0 15,-4 1-15,-3-1 0,-5 0 16,-2-1-16,-4-1 16,-6 0-16,-3 1 15,-3-1-15,-2-1 16,-3 0-16,-4 1 15,-4-1-15,-1-3 16,-3-1-16,-6-2 16,-4-2-16,-4-3 15,-5-3-15,-4-4 16,-5-3-16,1-3 16,-9-3-16,-5-5 15,-3-3-15,-1-3 16,-3-2-16,-3-3 15,-5-2-15,-2-3 16,-4-1-16,-5-4 16,-1-4-16,-9-7 15,-8-8-15,-13-12 16,-16-15-16,-11-22 16,79 23-16,84 21 0</inkml:trace>
  <inkml:trace contextRef="#ctx0" brushRef="#br0" timeOffset="103680.14">14302 16938 0,'0'0'0,"1"2"0,-1-2 15,0 0 1,0 0-16,0 0 16,0 0-16,0 0 15,1 0-15,-1 0 16,2 0-16,-7-3 16,12 6-16,-7-3 15,0 0-15,-7-3 16,14 6-16,-7-3 15,-2 1-15,-2-1 16,0 1-16,-1-1 16,-4 1-16,3-2 0,-10 1 15,9-2-15,-12 0 16,11 1 0,-16-4-16,1-2 15,1-2-15,-1-1 0,-18-10 16,27 13-16,-67-23 15,45 15 1,1-2-16,-2-3 16,1 1-16,0-2 15,-5-5-15,0-1 16,1 0-16,-3-2 16,1-5-16,-2 0 15,1-2-15,-3-2 16,3-3-16,0 1 15,2 1-15,1-2 16,5 1-16,0-3 16,3 1-16,4-2 15,4-1-15,5 1 16,3-2-16,3 1 0,2-4 16,4 1-16,-1-2 15,3-1-15,1-2 16,-1 2-16,5 1 15,4-2-15,3 2 16,3-4-16,5 5 16,2 0-16,4 4 15,1-1-15,3 3 16,5 5-16,3 1 16,8 1-16,-1 3 15,8 2-15,0 0 16,8 6-16,3 1 15,2 4-15,1 2 16,2 3-16,0 2 0,2 2 16,1 0-16,2 3 15,0 2 1,-1 0-16,-1 4 16,3 1-16,2 2 15,1 1-15,1 6 0,0 4 16,-1 1-16,0 0 15,-1 5-15,0 1 16,0 3-16,-3-1 16,-3 6-16,-3 0 15,-2 0-15,-1 3 16,-3-1-16,-4 3 16,-2 1-16,-2 0 15,-4 1-15,-1 3 16,-5-1-16,-3 2 15,-2 3-15,-3-2 16,-2 2-16,-5-1 16,-1 3-16,-6-1 15,0 1-15,-4-3 16,-1 1-16,-4-2 16,-3 0-16,-1 1 15,-4-1-15,0 0 0,-1-1 16,0 0-16,-3-1 15,-2-1-15,-2-3 16,0 4-16,1-5 16,-1 2-16,-1-2 15,-2 4-15,1-3 16,-4-1-16,1-1 16,0-1-16,-3 1 15,2-3-15,-4 3 16,1 2-16,-7-3 15,0-3-15,-3-1 16,0 0-16,-4 1 16,-2-5-16,0-2 15,-3-5-15,0 1 16,-6-3-16,-2 1 16,-2 0-16,2 3 0,3 0 15,-3-3-15,-1-4 16,-4 1-16,-1-1 15,1-1-15,1-1 16,1-3-16,-4 0 16,0-3-16,-2 0 15,-3-2-15,-4 1 16,-1-1-16,0 0 16,1 0-16,-2 0 15,-4 1-15,0-3 16,4-3-16,4-3 15,7-3-15,10-2 16,9 1-16,9 2 16,23 10-16,0 0 0</inkml:trace>
  <inkml:trace contextRef="#ctx0" brushRef="#br0" timeOffset="103961.31">13896 16854 0,'0'1'0,"0"1"16,0-1-16,0-1 15,2 2-15,0-2 16,-6-7-16,19 17 16,-9-10-16,9 4 15,-6-4-15,12 4 16,-11-3-16,17 4 16,-2 2-16,-2 0 15,-2 2-15,-2-1 16,1 0-16,1 0 15,0-1-15,0-3 16,1 1-16,-4 1 16,-10-4-16,7 4 15,-16-3-15,1-3 0,0 0 16</inkml:trace>
  <inkml:trace contextRef="#ctx0" brushRef="#br0" timeOffset="104820.51">13999 16965 0,'1'1'16,"0"-1"-16,2 3 15,1-3-15,6 3 16,-3-3-16,11 2 15,28 1-15,-2-1 16,8-2-16,0-3 16,7-1-16,0 0 15,6-1-15,1 0 16,4 1-16,1-3 0,1 2 16,3-2-1,-2 0-15,2-1 0,0 1 16,0 0-16,6 1 15,1 0-15,2 1 16,-1 0-16,2 1 16,1 1-16,0 0 15,2 0-15,5 1 16,-4 2-16,2 2 16,-1-1-16,-1 2 15,-1-1-15,-1 1 16,-2-3-16,-3 2 15,-7-1-15,-6 0 16,-4-3-16,-7-1 16,-11-2-16,-6-1 15,-10-1-15,-25 6 16,8-4-16,-2 1 0,-8 1 16,5-3-1,-9 3-15,4-3 0,-6 4 16,-4 0-16,-3-2 15,-29 4-15,1 4 16,-4 2-16,-5 2 16,-2 3-16,-4-3 15,-4 1-15,-4-1 16,-5 1-16,-2-4 16,-3 1-16,-3-2 15,-3-1-15,-3 1 16,-1 0-16,-7 1 15,-2 0-15,-4 1 16,-5-2-16,-1-1 16,-7 0-16,0 0 15,-4 1-15,-2-2 16,0 0-16,-2-4 16,5 2-16,-3 0 0,2 0 15,-1-1-15,5-1 16,3 2-16,3 2 15,6 2-15,7 0 16,14 2-16,14-2 16,19 0-16,20-2 15,20-2-15</inkml:trace>
  <inkml:trace contextRef="#ctx0" brushRef="#br0" timeOffset="106289">16070 16968 0,'0'0'16,"-6"-6"-16,10 12 15,-23-13 1,34 8 0,-115-22-16,52 14 15,-6 3-15,-2 2 16,-5 2-16,-1 3 15,-6 1-15,-4 5 16,-8-4-16,-2-2 16,-5-3-16,-5 0 0,-2-6 15,-1-2-15,-1-2 16,3-1-16,-3-3 16,2-3-16,2-1 15,1 1-15,2-1 16,3-4-16,-3 1 15,3-1-15,0-1 16,3-2-16,2-1 16,1 2-16,-1-2 15,1-2-15,-1-2 16,-1-1-16,2-2 16,3-4-16,-1 2 15,7 0-15,4-3 16,4 2-16,9-3 15,5 1-15,8-3 16,9-2-16,7-1 0,5-1 16,5 0-1,4-4-15,5 1 0,6-4 16,2-2 0,6 3-16,5 0 0,6 2 15,4 1-15,4 1 16,8 0-16,6 3 15,6 0-15,8 4 16,7 2-16,7 1 16,8 2-16,3 1 15,5 0-15,3 2 16,8 0-16,-1 4 16,8 0-16,-3-1 15,4 1-15,2-2 16,3 1-16,3-2 15,1 1-15,5 0 16,3 2-16,7 7 16,3 3-16,3 5 15,1 3-15,6 3 16,2 1-16,3 2 16,0 1-16,-1 2 0,-2 2 15,-2 4-15,0 6 16,-5 3-16,2 2 15,-2 1-15,-4 2 16,-2 5-16,-4 4 16,-1 4-16,-5 2 15,-3 6-15,-6 2 16,-10 5-16,-4 4 16,-8 1-16,-6 6 15,-5 1-15,-6 2 16,-8 4-16,-7-1 15,-12 2-15,-12-4 16,-11 1-16,-11-3 0,-11-3 16,-10-2-1,-12-3-15,-9-4 0,-7-3 16,-12-2 0,-4-2-16,-6-2 0,-5-3 15,-7-2-15,-3 1 16,-4-1-16,-1 0 15,-6-1 1,-2 0-16,-5 1 0,1-3 16,-3 1-16,-4 0 15,1-2-15,-1-3 16,0-1-16,-4-1 16,-4-2-16,0-1 15,0-3-15,2 0 16,-2-2-16,3-1 15,-2 0-15,-2 1 16,0 1-16,-4-2 0,0-1 16,-5-3-16,-2-3 15,-7-2 1,-6-5-16,-5-8 16,-8-6-16,-6-6 0,-8-7 15,-7-4-15,-12-9 16,-10-8-16,-8-13 15,97 30-15,99 29 16</inkml:trace>
  <inkml:trace contextRef="#ctx0" brushRef="#br0" timeOffset="124659.87">6952 15225 0,'0'0'0,"0"0"16,0 0-1,0 0 1,8 74-16,20-55 16,6-3-16,6-3 15,9-5-15,4-4 16,8-2-16,6-4 16,5-1-16,6-2 0,7 1 15,107-1 1,-90 5-16,3 6 15,5 2-15,-55-4 16,-55-4-16</inkml:trace>
  <inkml:trace contextRef="#ctx0" brushRef="#br0" timeOffset="128299.69">31841 6483 0,'3'0'0,"84"44"47,-62-2-47,-10 9 15,-8 13-15,-18 71 16,-3-69 0,-2-3-16,3-8 15,5-13 1,7-13-16,2-26 0,6 5 15,16-21-15,7-11 16,7-12-16,10-8 16,4-11-16,10-7 15,6-8-15,5-2 16,4-5-16,-1 1 16,1 4-16,-6 3 15,-6 3-15,-11 6 16,-10 6-16,-12 10 15,-11 2-15,-14 4 0,-3 19 16,-3 19 0</inkml:trace>
  <inkml:trace contextRef="#ctx0" brushRef="#br0" timeOffset="129111.99">31537 14136 0,'0'0'16,"0"0"-16,0 0 0,0 0 15,0 0-15,0 0 16,14 26-16,-11 53 15,-2-23 1,0 12-16,-3 6 16,-3 8-16,1 0 0,-1-9 15,-1-14-15,1-16 16,3-18-16,3-22 16,4 0-16,17-21 15,4-9-15,11-10 16,7-10-16,6-14 15,6-9-15,7-5 16,5-8-16,3-5 16,-1-1-16,0-3 15,-2 1-15,-3 2 16,-1 2-16,-4 2 16,-8 2-16,-27 40 15,-25 43-15</inkml:trace>
  <inkml:trace contextRef="#ctx0" brushRef="#br0" timeOffset="132533.15">21089 12570 0,'0'0'0,"124"5"0,-101-5 15,-14 0-15,36-3 16,-6 2-16,1 0 16,0 0-16,2 1 15,11 2 1,4 2-16,4 1 16,-3 0-1,10 0-15,5 1 16,-2-1-16,-3 1 15,-1-1-15,-1 1 16,-2-2-16,1 1 16,1-2-16,0 1 15,2 0-15,0-2 16,3 1 0,12-1-16,11 1 0,2 0 15,-7 0-15,-2 0 16,-2 0-16,-2-1 15,0 3-15,-3-3 16,2 1-16,0 2 16,2 2-16,-2 0 15,0 0-15,3-1 16,1 0-16,2-1 16,-2 1-1,18 0 1,20 1-16,9 1 15,-7 2-15,-16-3 16,-11 3-16,-6-2 16,-2 2-16,-1-4 15,-3 2-15,-1-4 32,26 2-32,13-1 15,7 0-15,-23-1 0,-11-1 16,-11 1-16,-5 0 15,-7-1-15,-1 1 16,3 0 0,-2 1-16,-4-2 15,-12 1-15,-5-2 16,-4 3 0,-5 0-1,-3 0-15,-7-2 16,-5-1-16,-24-2 15,5 0-15,-4 0 16,-2 0-16,15 0 16,-17-2-16,0 2 15,11 0 1,-12 0-16,0 0 0,1 1 16,-3-1-1,4 0-15,10-1 0,-13 1 16,0-3-16,-1 3 15,0 0-15</inkml:trace>
  <inkml:trace contextRef="#ctx0" brushRef="#br0" timeOffset="134688.91">10412 12444 0,'-120'3'15,"100"-5"-15,-7 1 16,20 1-16,-1 0 16,8 0-16,-7 0 15,4 0-15,-10 0 16,18-1-16,2-2 15,0-2-15,31-6 16,2 6-16,7-2 16,6 2-16,1 1 15,4 2-15,3-1 0,7 1 16,1 1-16,7 1 16,4 2-16,4 1 15,8 1-15,3 1 16,7 2-16,0 1 15,3 2-15,4 0 16,2 2-16,1 1 16,1 0-16,2-2 15,4 0-15,-3-1 16,-2-5-16,-1 0 16,1-3-16,1-2 15,-2 1-15,-5-1 16,0 3-16,0 0 15,-1 5-15,0 3 16,-1 7-16,0 3 16,-52-10-16,-54-11 0</inkml:trace>
  <inkml:trace contextRef="#ctx0" brushRef="#br0" timeOffset="137422.63">21485 15590 0,'0'0'0,"0"0"16,0 0-1,0 0-15,0 0 31,92-11-31,-55-3 0,16-14 16,-53 28 0</inkml:trace>
  <inkml:trace contextRef="#ctx0" brushRef="#br0" timeOffset="137953.74">21629 15652 0,'3'-1'0,"13"-8"15,-50 30 1,105-48-16,-68 32 16,9 5-1,-11 33-15,-11-2 16,-4 3-16,-5 2 16,-15 33-16,26-61 15,0-1-15,10-20 16,-4 7-16,2-7 15,1-5-15,1-6 16,5-30-16,-2 10 16,3 0-16,-5 25 15,5-6-15,1 2 16,11 15 0,-9 14-16,-6 14 15,-6 8-15,-5 9 16,-2 6-16,1-2 15,5-2-15,3-9 16,3-11-16,-4-26 16,2 4-16,0-9 0,0-5 15,0 4-15,-2 3 16</inkml:trace>
  <inkml:trace contextRef="#ctx0" brushRef="#br0" timeOffset="138078.72">21783 16282 0,'-4'52'0,"-2"-16"16,0 8-16,3-11 15,2-10-15,1-23 16,0 0-16</inkml:trace>
  <inkml:trace contextRef="#ctx0" brushRef="#br0" timeOffset="139812.64">23960 15437 0,'-3'36'0,"-18"118"31,15-89-31,-11 155 15,10-139 1,-2 4-16,3 4 16,0 4-16,0 3 15,0 2-15,-3-1 16,0 3-16,-6 102 16,10-106-1,2-3-15,4-6 16,0-7-16,3-7 15,1-6-15,1-6 16,2-10-16,-1-9 16,-3-15-16,-4-24 15,0 0-15,0-3 16</inkml:trace>
  <inkml:trace contextRef="#ctx0" brushRef="#br0" timeOffset="140297">24839 15316 0,'-8'60'15,"2"-11"-15,-1-3 16,-2 20-16,1 8 0,-1 4 16,-9 29-1,-2 14-15,-4 14 16,0-6 0,-4 22-16,4 8 15,-1 6-15,7-19 16,2-8-16,4-12 15,5-14-15,2-14 16,1-10-16,2-43 0,2-45 16</inkml:trace>
  <inkml:trace contextRef="#ctx0" brushRef="#br0" timeOffset="141531.12">26147 15190 0,'-1'0'0,"3"-3"16,0-1-1,-16 18-15,14-14 16,0 0-1,-19 67-15,6-15 16,1 2-16,1 4 16,3 1-1,-4 10 1,0 18 0,-4 25-16,-1 8 15,-2-3 1,-4 5-16,2 2 15,-1 4-15,4-17 16,4-2 0,-2 10-16,-1 3 15,-2-1-15,3-20 0,0-11 16,2-13 0,0-11-16,2-12 0,2-10 15,3-11-15,7-28 16,0 6-16,1-8 15,8-26-15,-6 13 16,-3 10-16</inkml:trace>
  <inkml:trace contextRef="#ctx0" brushRef="#br0" timeOffset="141984.15">26684 15162 0,'0'0'0,"0"0"15,0 0-15,0 0 16,0 0 0,-30 74-16,12-3 15,3 4 1,0 20-16,3 13 16,-5 7-16,1-7 15,-4 16 1,-2 4-16,0 6 15,5-12-15,0 0 16,2-2-16,-5-2 0,0-3 16,1 2-1,-2 13-15,2 3 16,-1-4-16,-1-27 16,11-48-16,10-54 15</inkml:trace>
  <inkml:trace contextRef="#ctx0" brushRef="#br0" timeOffset="142671.48">23813 16084 0,'31'3'16,"-31"-3"-1,-131-12-15,93 6 16,-3-2-16,4-1 0,1-2 16,4-1-16,1 1 15,3 2-15,22 6 16,-10-5-16,-1 1 15,-1-1-15,0-1 16,-2-2-16,10 8 16,10 3-16</inkml:trace>
  <inkml:trace contextRef="#ctx0" brushRef="#br0" timeOffset="143811.82">23047 15599 0,'-13'30'16,"-4"15"-16,7-6 0,-2 17 15,-1 4-15,1 6 16,2 7-16,-1 3 16,-1 8-1,-2 4-15,-2 8 0,1 4 16,-1 6-16,1 0 16,1 3-16,-1-1 15,2-1-15,3-7 16,-1-7-16,3-8 15,1-7-15,2-7 16,3-10-16,0-6 16,4-11-16,-1-8 15,2-6-15,-2-21 16,2 8-16,1 2 16,3 0-16,1 1 15,3 1-15,2 0 16,2-1-16,4-2 15,21 14-15,-9-12 16,2 0-16,1-4 16,2-4-16,4-2 0,7 2 15,2 0-15,6 1 16,3 1-16,2 1 16,4 0-16,6 0 15,3-1-15,4 0 16,4-4-16,3 0 15,0-3-15,5 0 16,3 0-16,4-3 16,5-2-16,1 0 15,3-1-15,2 1 16,1 1-16,6 3 16,-2 0-16,3 2 15,-1 2-15,3 2 16,-1 1-16,-2 2 0,-1 1 15,-2 2 1,-3-4-16,-4-2 0,1-2 16,-5-4-16,-2-1 15,-3-2-15,-4-3 16,-1-3-16,-11-4 16,-3-2-16,-1-3 15,-7-6-15,-7-4 16,-5-8-16,-5-5 15,-4-6-15,-6-8 16,-2-7-16,-5-8 16,-2-4-16,-5-10 15,-4-5-15,-1-8 16,0-5-16,-3-4 16,-1-6-16,-3-2 15,1 0-15,-3 0 16,1 1-16,-3 1 15,1 0-15,-1 0 16,1 5-16,6 0 16,3-13-16,-12 58 15,-9 56-15</inkml:trace>
  <inkml:trace contextRef="#ctx0" brushRef="#br0" timeOffset="145014.63">23212 15818 0,'0'0'0,"0"0"16,0 0-1,0 0-15,0 0 16,0 0-16,0 0 16,0 0-16,0 0 15,0 0-15,51 45 16,-18-25-16,5 0 15,-1-1-15,3-2 16,3-3-16,3-1 16,3-4-1,2-1-15,3-3 0,6-1 16,1-1-16,1 2 16,2 2-16,2 1 15,5-2-15,-1 3 16,4-1-16,5 0 15,1 0-15,1-2 16,5 2-16,1-3 16,1 1-16,1-2 15,1 0-15,3 2 16,1-1-16,0 2 0,2 1 16,-3 1-16,0 1 15,3-1-15,-2 0 16,1-3-16,-2 2 15,1-1-15,-1 0 16,-1-2-16,0-3 16,-2 1-16,-1 1 15,-1-2-15,-2 0 16,-1 1-16,0-1 16,-2 4-16,-3-1 15,0-1-15,-3 3 16,-1 0-1,20 4 1,6 4-16,3 1 16,-21-2-16,-11-2 15,-12-1-15,-6-2 16,-6 0-16,-1-2 0,-5 0 16,-4 0-16,-4 0 15,2-1-15,0-3 16,-19-1-16,-18-2 15</inkml:trace>
  <inkml:trace contextRef="#ctx0" brushRef="#br0" timeOffset="148498.38">25987 16987 0,'0'1'0,"-2"2"16,1-1-16,-2 2 16,1-3-16,1 1 15,-1 1-15,-4 6 16,0 4-1,7-10-15,-3 7 16,2-5 0,1 6-16,-1-8 15,0 7-15,-2-6 16,1 5-16,-1-6 16,-1-2-16,-3 7 15,4-8-15,-1 2 16,0-1-16,-5 5 15,6-5-15,0 0 16,1-1-16,-1 1 16,1-1-16,-8 4 15,9-4-15,0 0 16,0-1-16,0-1 16,0 0-16,0-1 15,-6-3 1,4-4-16,3-1 15,2 0-15,2-2 16,0 1-16,1 0 16,-3 7-16,4-9 15,2 2 1,-6 6 0,8-9-16,-1 0 15,0 2-15,-1 0 16,-2 1-16,-3 8 15,5-6-15,-6 6 16,6-6-16,-7 7 16,7-7-16,-5 6 15,7-6-15,-7 7 16,6-5-16,-6 7 16,9-7-16,-10 5 15,9-3-15,-9 4 16,2 0-16,8-5 15,-7 5-15,9-3 16,-10 4-16,9-3 16,-10 5-16,1 1 0,11-2 15,-14 2-15,2 0 16,11 3-16,-12-3 16,0 0-16,11 4 15,-9-5-15,-1 0 16,11 5-16,-11-4 15,0-1-15,12 6 16,-12-6-16,-1 0 16,13 6-16,-13-4 15,10 3-15,-10-5 16,0 2-16,11 6 16,-11-8-16,8 6 15,-8-5-15,0 1 16,7 5-16,-8-7 15,0 1-15,7 7 16,-8-6-16,8 6 0,-9-6 16,6 7-16,-5-7 15,4 6-15,-4-8 16,0 3-16,4 8 16,-4-9-16,3 9 15,-3-8-15,4 7 16,-4-8-16,2 7 15,-2-9-15,-1 1 16,3 7-16,-3-7 16,0-1-16,0 1 15,0 7-15,-1-7 16,-1 0-16,1 6 16,1-5-16,1 1 15,0 4-15,-1-8 0,0 0 16</inkml:trace>
  <inkml:trace contextRef="#ctx0" brushRef="#br0" timeOffset="150201.22">23959 16543 0,'0'0'0,"0"0"15,0 0-15,0 0 16,0 0-16,0 0 16,0 0-16,0 0 15,0 0-15,0 0 0,0 0 16,0 0-1,0 0 1,0 0 0,0 0-1,40-31-15,-37 19 16,0 0-16,2 0 16,-1 0-16,2 1 15,2 0-15,3 1 16,-2 0-16,2-1 15,-5 7-15,8-7 16,-9 8-16,12-10 16,-1 2-16,0 1 15,-9 7-15,11-6 16,1 1-16,-10 5 16,14-3-16,-13 4 15,15-3-15,-15 3 16,15-3-16,-17 4 15,20-1-15,-20 2 16,17-1-16,-17 2 0,17-1 16,-17 2-16,17 1 15,-16-2-15,18 3 16,-19-1-16,19 1 16,-20-2-16,18 5 15,-18-4-15,17 3 16,-19-4-16,17 7 15,-17-5-15,15 6 16,-6 2-16,-1-1 16,-2 0-16,-1 0 15,0-1-15,-7-5 16,6 8-16,-6-8 16,10 8-16,-11-8 15,8 8-15,-6-10 16,6 10-16,-5-9 15,5 9-15,-6-10 16,8 7-16,-6-8 16,7 5-16,-8-8 0,5 4 15,-10-3 1</inkml:trace>
  <inkml:trace contextRef="#ctx0" brushRef="#br0" timeOffset="152653.91">31796 12100 0,'-5'0'15,"3"2"-15,-8 4 16,35-16-16,-25 10 16,-49 36-16,43-21 15,1 5-15,-7 55 16,12 76 15,4-101-31,3-6 0,-1-8 16,2-11-16,-5-22 15,6 4-15,-2-8 16,24-19-16,-1-9 16,3-11-16,7-12 15,51-74 1,-39 57-16,3-5 16,2-3-16,2 0 15,3 1-15,-1 1 16,1 0-16,-3 4 15,-2 5-15,-5 7 16,-2 7-16,-9 7 16,-5 5-16,-6 6 15,-6 9-15,-20 21 16,0 1-16,-4 3 16,0 0-16,0 0 0,7-9 15,-1 3-15,-7 3 16,-1 0-16,2 3 15,0 0-15</inkml:trace>
  <inkml:trace contextRef="#ctx0" brushRef="#br0" timeOffset="154106.71">32723 9952 0,'0'0'0,"-35"12"15,20-5-15,-30 10 16,5-2 0,-2 3-16,-1 1 0,-2-1 15,-1-1-15,-9-1 16,0 0-16,-7-2 16,1 1-16,-6-5 15,2-6-15,-3-6 16,2-8-16,0-7 15,3-5-15,1-5 16,5-4-16,3-7 0,6-5 16,3-5-16,6-2 15,6-6-15,6-4 16,10-2-16,6-6 16,12 0-16,10-3 15,6 0-15,8-1 16,10 2-16,8 2 15,6 3-15,5 1 16,9 3-16,4 3 16,7 5-16,4 0 15,5 6-15,3 6 16,-2 9-16,3 5 16,-1 6-16,1 6 15,-6 8-15,-1 5 16,-3 6-16,-2 6 15,-9 9-15,-3 3 16,-6 9-16,-5 10 16,-10 6-16,-6 6 15,-11-1-15,-7 6 16,-8 7-16,-5 4 16,-6 0-16,-4-5 0,-7 7 15,-6 2 1,-11 1-16,-10-3 0,-5 1 15,-7-2-15,-5-3 16,-10 1-16,-7-1 16,-4-6-16,-9-4 15,0-7-15,0-10 16,3-16-16,40-9 16,43-15-16</inkml:trace>
  <inkml:trace contextRef="#ctx0" brushRef="#br0" timeOffset="154715.93">31581 8569 0,'23'2'0,"-23"-2"15,0 0-15,-84 12 0,30 36 32,45-40-32,-9 29 15,16-22 1,7-1-16,5-3 0,4 0 16,1-3-16,3 0 15,0-1-15,-1 3 16,-4 1-16,0 3 15,-6 4-15,-10 25 16,-3-6-16,-3-2 16,3-4-16,4-22 15,-1 7-15,4 2 16,4-3-16,2-1 16,6-2-16,3-5 15,30-9-15,-3-9 16,4-5-16,0-6 15,0-4-15,0-3 0,-3-5 16,-2-3 0,-9-5-16,-4-2 0,-10-3 15,-8-2-15,-6 26 16,-5 23-16</inkml:trace>
  <inkml:trace contextRef="#ctx0" brushRef="#br0" timeOffset="154903.39">31645 8258 0,'0'0'0,"0"0"15,-19-6-15,19 12 16,-6 2-16,2-3 0,4-5 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49:20.907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6163 11020 0,'2'78'16,"-3"-41"-16,-2-1 16,-4 17-16,-1 4 15,4 8-15,1 4 16,2 6-16,-2 5 0,3 6 16,0 5-16,3 7 15,-3 2-15,0 5 16,-2 2-16,7 5 15,0 2-15,1 4 16,0 2-16,-2 3 16,-1 0-16,-1-2 15,-1 2-15,-3 2 16,-4 1-16,3 1 16,3 0-16,4 3 15,-2-1-15,0 1 16,0 1-16,-1 2 15,-2-1-15,1 0 0,3 1 16,4-4 0,1 0-16,-2 0 0,-3-2 15,3-2-15,2-2 16,3-3-16,-2-1 16,3-6-16,-6-2 15,3-7-15,-1-2 16,-1-7-16,-3-3 15,1-6-15,-2-4 16,0-4-16,-2-5 16,-2-3-16,-3-7 15,-1-3-15,-2-6 16,-1-7-16,2-9 16,-1-13-16,5-23 15,-4-8-15,4 2 0,2 4 16</inkml:trace>
  <inkml:trace contextRef="#ctx0" brushRef="#br0" timeOffset="859.26">5238 10917 0,'-1'76'0,"5"-41"16,12 48-1,-4-28-15,8 73 16,-3 24 0,-6-71-1,1 9-15,1 5 16,-1 7-16,-9 8 0,0 5 15,0 3-15,0 2 16,0 1-16,0 5 16,4 0-16,-1 1 15,-1 4-15,-2 2 16,-4 3-16,0 3 16,2 2-16,2 2 15,1 4-15,-1 2 16,-1 1-16,5-1 15,0 2-15,2 1 16,1 2-16,3-3 16,0-2-16,3 0 15,-1-3-15,3 1 0,-4-3 16,-2-2 0,-4-4-16,-1-2 0,2-6 15,-1-4-15,-2-6 16,3-3-16,-2-10 15,-2-4-15,-2-6 16,-2-7-16,-1-8 16,2-7-16,2-7 15,1-11-15,4-11 16,2-13-16,6-21 16,7-20-16,-11 4 15,-13 4-15</inkml:trace>
  <inkml:trace contextRef="#ctx0" brushRef="#br0" timeOffset="1562.17">6524 14875 0,'0'0'0,"0"0"15,1 1-15,-1 3 16,2 0-1,1-4-15,0 0 16,-12-16-16,9 16 16,0 0-16,79-14 15,-50-20-15,-1-12 16,1-4-16,-1-4 0,-4-4 16,-2-2-16,-5 0 15,-2-3-15,-3-1 16,-4 0-16,4 3 15,-8 2-15,0 4 16,-2 5-16,1 4 16,-1 2-16,0 5 15,-1 7-15,-1 6 16,0 21-16,0 0 16,0-3-16,-1 1 15,2 8-15,-1 2 16,3 27-16,-1 4 15,-2 9-15,4 9 16,3 5-16,3 4 16,1 5-16,5 3 15,-2 4-15,4-3 0,0 0 16,2-3-16,1-4 16,3-2-16,1-4 15,0-3-15,1-6 16,1-5-1,-3-12-15,-1-13 0,-4-11 16,-15-8-16,9-5 16,-9 2-16,-4 4 15</inkml:trace>
  <inkml:trace contextRef="#ctx0" brushRef="#br0" timeOffset="1749.67">7415 14617 0,'0'0'15,"0"0"-15,0 0 16,-1 29-16,2-58 0,4 92 16,1-17-16,-6-35 15,3 10-15,-1-11 16,-2-10-16</inkml:trace>
  <inkml:trace contextRef="#ctx0" brushRef="#br0" timeOffset="2671.33">8070 14919 0,'20'-1'0,"-6"-3"16,-2-3-16,-58 19 0,135-90 31,-95 32-31,-9 11 16,-7 2-16,-42-16 16,30 35-1,0 6-15,1 6 16,3 8-16,3 3 15,6 10-15,1 8 16,6 8-16,6 6 16,8 6-16,9 4 15,5 1-15,7-3 16,4-2-16,7-3 16,3-3-16,3-7 15,-2-6-15,1-7 16,-6-8-16,-3-7 0,-21-8 15,9-1 1,3-6-16,14-24 16,-11 6-16,0-2 0,-5-1 15,-14 23-15,4-8 16,-2 1-16,0 2 16,-3 5-16,0 3 15,0 2-15,5-2 16,-4 8-16,8 4 15,1 5-15,14 28 16,-6-7-16,-3-1 16,-4-2-16,-9-25 15,3 9-15,-4-10 16,-3-5-16,7 8 16,-1-3-16,-1-7 15,-2-3-15,7-1 16,0-3-16,-1-4 15,-1 3-15,-5 5 16,2-2-16,-1 6 0,1 1 16,0 1-16,11 0 15,0 5 1,19 27-16,-6 0 0,1 5 16,0 1-16,-1-2 15,-4-3-15,-3-10 16,-3-7-16,-14-15 15,8 3-15,-7-7 16,7-4-16,-1-7 16,-1-2-16,-3-5 15,-1-1-15,-1 0 16,-3 2-16,0 3 16,-2 9-16,0 4 15,2 3-15,1 4 16,22 16-16,9 13 15,13 9-15,12-2 0,-29-18 16,-31-22-16</inkml:trace>
  <inkml:trace contextRef="#ctx0" brushRef="#br0" timeOffset="14637.25">18390 14271 0,'0'0'0,"-8"102"31,5-63-31,1 6 15,0 3-15,-3 59 16,4-46 0,-1 2-1,-6 242 1,5-219 0,2 2-16,0 2 0,0 4 15,-2 1-15,1 2 16,1 1-16,-1 0 15,0-1-15,1 2 16,1-2-16,-1 2 16,1-1-16,0-2 15,1-5-15,-1-1 16,1 0-16,1-3 16,0-6-16,0-2 15,0-4-15,2-6 16,0-1-16,-1-5 15,0-5-15,-3-6 16,0-3-16,0-4 16,0-5-16,0-4 15,-2-7-15,1-23 16,-3 11-16,-1-2 0,-2 0 16,-6-1-1,0-1-15,-4-4 0,-2-1 16,-29-3-16,5-3 15,-7-2-15,-3-4 16,-2 0 0,-5 2-16,-4 0 0,-5 2 15,-1 2-15,-4 0 16,-4 0-16,-5 1 16,-4-2-16,-5 3 15,-3 0-15,-5-1 16,1-2-16,-5-3 15,0-3-15,-4 2 16,-3 0-16,0 0 16,-7-2-16,0-1 15,-6 3-15,0 0 16,-3-1-16,-1-1 0,-2 2 16,1-1-16,0-3 15,1-2-15,0-2 16,4 2-16,0 1 15,5 2 1,1 0-16,4 4 0,2 1 16,4-1-16,5 2 15,2 0-15,6 0 16,1-2-16,4 1 16,1-1-16,2 0 15,2-1-15,4-2 16,5 1-16,2-2 15,2 0-15,3 2 16,2-2-16,6-3 16,1-1-16,6-3 15,3-1-15,8-2 16,2-4-16,3-2 0,1-7 16,7-4-1,2-5-15,4-8 0,-1-9 16,1-4-16,1-7 15,4-5-15,1-9 16,6-3 0,1 0-16,4-6 0,2 0 15,-1-6-15,0-2 16,0-3-16,0-3 16,0-2-16,0-2 15,2-2-15,-3 1 16,4-4-16,0 0 15,2 0-15,1-2 16,1 0-16,4 0 16,-1 2-16,4 2 15,0 5-15,2 3 16,-2 5-16,-1 3 16,-3 9-16,-4 4 15,0 7-15,1 8 16,1 9-16,-2 8 0,-3 10 15,-1 4 1,1 5-16,3 23 0,-1-9 16,0 2-16,1 0 15,0 1-15,0 1 16,0 10-16,-1-10 16,0 8-16,-1-8 15,1 7-15,0-4 16,1 9-16</inkml:trace>
  <inkml:trace contextRef="#ctx0" brushRef="#br0" timeOffset="15465.18">12589 13882 0,'0'0'0,"48"11"16,-6-5-1,8 1-15,-3-3 16,6-2-16,0 1 16,5 1-16,1 3 15,5-3-15,1 1 16,3-4-16,6 1 16,2 2-16,5 4 15,3-2-15,7-1 16,1-1-16,4 3 15,1 2-15,3 0 16,5 1-16,2 0 16,7-1-16,1 0 0,5-1 15,2 1-15,5 0 16,4-2-16,3 1 16,6-1-16,0 2 15,2 0-15,1-1 16,2-1-16,0-1 15,1-2-15,-3 4 16,0 1-16,-3 3 16,0-1-16,-4 0 15,-6-1 1,14 0-16,2-2 16,1-1-16,-23 2 15,-9-2-15,-12 0 16,-9-1-16,-8-1 15,-7 0-15,-5-2 16,-9-5-16,-9 2 16,-5-4-16,-4-1 15,-4-3-15,-10 1 0,-6-1 16,-13 3-16,-14 5 16</inkml:trace>
  <inkml:trace contextRef="#ctx0" brushRef="#br0" timeOffset="16839.93">15365 7735 0,'0'7'0,"-1"11"16,0 26-16,1 0 15,1 6-15,0 7 16,2 1-16,2 7 16,2 2-16,-1 7 0,-6 84 15,-6-71 1,-5 4-1,0 6-15,1 3 0,5 4 16,-1 4-16,2 6 16,-3 2-16,-1 7 15,0 1-15,0 1 16,0 3-16,-4 4 16,1 0-16,5 5 15,-3 1-15,0 2 16,1 3-16,0 4 15,0 1-15,-2 2 16,0 2-16,-4 3 0,3 0 16,6 1-16,2-1 15,-3 1-15,-2 2 16,1 0-16,0 0 16,-2 0-16,0-3 15,-1 1-15,-1-1 16,-3 2-16,-1-4 15,1-2-15,-3-3 16,2-2-16,0-2 16,5-1-16,1-6 15,-1-4-15,1-2 16,1-5-16,4-5 16,0-2-16,0-8 15,4-4-15,-4 89 16,3-108-1,4-6-15,-2-10 16,1-2-16,-2-9 16,0-5-16,-2-7 15,1-7-15,2-13 16,0-14-16,-1-15 0</inkml:trace>
  <inkml:trace contextRef="#ctx0" brushRef="#br0" timeOffset="18121.04">16111 8090 0,'0'1'15,"-1"-7"-15,1 30 16,-32 176 15,16-83-15,10-49-16,4 7 15,-1 4-15,4 7 16,-3 3-16,1 6 16,-2 5-16,-1 9 15,2 3-15,-2 2 16,2 8-16,-4 2 15,0 4-15,1 5 16,1 2-16,0 4 16,-4 4-16,2 4 15,-3 0-15,1 4 0,-4-1 16,-3 6-16,0-1 16,-1 26-1,4 8-15,-2 8 16,-1-20-16,-1-10 15,2-9-15,2-7 16,1-5-16,3-2 16,-4-1-16,1-2 15,-2-6-15,0-4 16,1-5-16,2-3 16,1-1-16,1-4 15,-2-6-15,3-2 16,-4-5-16,-2-7 15,0-4-15,1-2 16,-2-5-16,3-3 16,1-6-16,2 0 15,1-7-15,0 0 0,2-6 16,-1 0-16,0-6 16,0-4-16,2-1 15,3-6-15,0-5 16,2-3-16,0-2 15,2-4-15,-2-7 16,0-20-16,1 10 16,-1-1-16,1 0 15,0 2-15,0 1 16,1-3-16,2-5 16,-1-12-16,-4 1 15,0 0-15</inkml:trace>
  <inkml:trace contextRef="#ctx0" brushRef="#br0" timeOffset="18777.37">16011 14434 0,'1'-1'16,"0"-6"-16,1 0 15,1 4-15,4-5 16,0 6-16,9-2 0,24 10 16,-5 8-16,1 8 15,-2 3-15,0 3 16,-6 5 0,-6 1-16,-6-2 0,-9-3 15,-9-2-15,-10-2 16,-6-4-16,-9 2 15,-2-4-15,-4-1 16,0-2-16,1 0 16,2 1-16,4 6 15,4 5-15,8 3 16,10 6-16,5 4 16,9 4-16,4 3 15,6 2-15,0 2 16,4 2-16,-2 0 15,-1 0-15,-5-5 16,-4-5-16,-7-3 16,-2-1-16,-6-4 0,-2-5 15,-3-6-15,6-18 16,-6 9-16,-2 0 16,0 1-16,0 0 15,-2 2-15,2-2 16,1-3-16,8-11 15,-4 7-15,5-10 16,0 0-16</inkml:trace>
  <inkml:trace contextRef="#ctx0" brushRef="#br0" timeOffset="19230.4">16518 15570 0,'16'-74'0,"-8"41"0,-2 1 16,40-222 15,-39 207-15,4-40-1,2 19 1,-13 62-16,4-15 16,-4 21-1,3-9-15,2 4 16,-2 6-16,5 3 16,0 6-16,6 30 15,-3-3-15,-3 5 16,-1 4-16,-1 2 15,-2 0-15,0 1 16,-3-1-16,2 1 0,2 1 16,1 1-16,3-3 15,4-5-15,3-9 16,5-8-16,-16-22 16,29 9-16,-19-10 15,-15-3-15</inkml:trace>
  <inkml:trace contextRef="#ctx0" brushRef="#br0" timeOffset="20042.79">17255 15250 0,'-16'-7'0,"56"23"16,-112-45 0,52 24-16,0 4 15,-76 48 1,88-42-16,-4 12 16,2 3-16,3 1 15,2 4-15,8 24 16,8-16-16,8-4 15,3-2-15,0-4 16,4-7-16,3-6 16,-1-7-16,-2-9 15,-3-6-15,-17 9 16,6-6-16,-1-2 16,-2-3-16,-1 4 15,-8 10-15,0 0 0,3-2 16,6-7-16,-6 10 15,2 2-15,6 0 16,2 8-16,-2 6 16,0 3-16,1 0 15,-1 3-15,0 0 16,0-1-16,-1-2 16,-1-3-16,0-2 15,-7-12-15,5 6 16,-4-12-16,6 0 15,0-4-15,-1-6 16,1-2-16,1-2 16,-3 3-16,1 1 15,-7 9-15,2-3 16,-3 7-16,2-2 16,1 2-16,0 2 15,1 0-15,7-3 0,-6 6 16,9 2-16,0 4 15,-1 3 1,-1 1-16,0-1 16,0 0-16,-3-2 0,-6-8 15,6 6-15,-5-9 16,1-1-16,9 7 16,-9-8-16,10 3 15,-11-2-15,0 0 16,10 2-16,-10-1 15,0 4-15,11 6 16,8 26-16,9 17 16</inkml:trace>
  <inkml:trace contextRef="#ctx0" brushRef="#br0" timeOffset="27259.79">15120 11315 0,'-2'-1'15,"-4"2"-15,-3-2 16,6-1-16,3 2 16,-9-3-1,11 3-15,35 4 16,-37-4-16,0 0 15,0 0-15,0 0 0,87-18 16,-30 14-16,-1 2 16,1 2-16,-1 1 15,-1 4-15,3 0 16,-3-2-16,-2-1 16,-6 1-16,-6 1 15,-1-3-15,-6-4 16,-10-6-16,-12 5 0,-12 4 15</inkml:trace>
  <inkml:trace contextRef="#ctx0" brushRef="#br0" timeOffset="27619.13">15503 11185 0,'0'0'0,"-4"15"16,1-9-16,-27 68 16,-30 42-1,19-47 1,-4 8-16,3-4 0,0-3 16,7-16-1,8-14-15,9-14 0,18-26 16,0 0-16</inkml:trace>
  <inkml:trace contextRef="#ctx0" brushRef="#br0" timeOffset="28400.33">15737 11468 0,'0'0'0,"0"0"16,4 16-16,-8-32 15,4 16-15,-18 94 16,-8-38-16,-17 18 0,-11 5 16,-77 103-1,-6-6 1,80-102 0,-19 38-1,62-80-15,12-15 0,14-9 16,15-10-16,14-8 15,8-7-15,8-9 16,5-6-16,3-1 16,0 2-16,-9 11 15,-8 20-15,-14 11 16,-13 8-16,-9-2 16,-8 5-16,-10 9 15,-13 11-15,-11 11 16,-12 11-16,-10 10 15,-12 7-15,-4 3 16,-5 4-16,5-2 0,8-6 16,17-9-1,14-13-15,16-15 0,17-14 16,12-12-16,15-14 16,15-12-16,6-8 15,9-6-15,1-3 16,0 4-16,-9 8 15,-15 19-15,-14 14 16,-15 6-16,-12 3 16,-10 4-16,-12 8 15,-11 5-15,-9 6 16,-5 5-16,-3 1 16,1-1-16,5-1 15,2-4-15,12-10 16,15-7-16,21-15 15,16-10-15,15-12 16,9-5-16,10-4 16,-1 1-16,-4 8 15,-14 9-15,-10 6 0,-21-9 16,1 10-16,-21 25 16,-6-4-16,-10 5 15,-1-1 1,0-8-16,10-13 0,5-15 15,10-2-15,9 0 16</inkml:trace>
  <inkml:trace contextRef="#ctx0" brushRef="#br0" timeOffset="29103.32">16405 11392 0,'1'-2'16,"5"-8"-16,10 0 15,-46 44 1,106-57-16,-42 43 16,35 46-1,-37-26-15,-6 1 16,-5 1-16,-7 3 15,-8-1-15,-7-1 16,-8 2-16,-4-3 0,-5 1 16,-6-1-16,-5 1 15,-4 2-15,-2-2 16,0 1-16,6-1 16,6 2-16,10 1 15,9 2-15,9 5 16,7 0-16,3 2 15,0 2-15,3-2 16,-4 2-16,0 1 16,-5 1-16,-2-1 15,-1 2-15,-3 5 16,1-2-16,-5 7 16,-2-2-16,2 5 15,2 0-15,2 1 16,-5-1-16,-1-2 15,-4 0-15,2-2 0,-3-1 16,-1-3-16,-2 0 16,4-8-16,-1-9 15,4-18-15,6-16 16,12-17-16,11-21 16,-14 11-16,-11 13 15</inkml:trace>
  <inkml:trace contextRef="#ctx0" brushRef="#br0" timeOffset="29400.1">17081 12267 0,'17'72'0,"-9"-20"15,-4 1-15,-4 101 16,-3-68-16,-2 3 16,0 3-16,0-10 15,-2 2-15,-2-15 16,0-12-16,3-23 15,9-35-15,-3 1 16,0 0-16</inkml:trace>
  <inkml:trace contextRef="#ctx0" brushRef="#br0" timeOffset="29837.54">17832 12436 0,'0'0'0,"-19"65"16,-2-28-16,-5-12 16,-13 4-16,-2-9 15,4-8-15,2-7 16,1-5-16,29-2 15,-14-1-15,0-3 16,2-6-16,-1-3 16,0-4-16,3-1 15,3 1 17,6 4-32,13 18 15,6 19-15,3 13 16,-2 11-16,-4 11 15,-9 10-15,-9 6 0,-4 4 16,-4 3-16,5-2 16,3 2-16,8-10 15,9-9-15,12-14 16,-10-24-16,-11-23 16</inkml:trace>
  <inkml:trace contextRef="#ctx0" brushRef="#br0" timeOffset="30509.32">18325 13044 0,'0'0'0,"0"0"15,-42-34-15,4 29 16,-15 2-16,-7 9 15,-1 12-15,4 4 16,7 4-16,15 4 16,13 3-16,13 3 15,14-4-15,15 0 16,14-1-16,13-2 16,10-6-16,10-3 15,2-6-15,5-8 16,-3-9-16,-3-3 15,-9-3-15,-13-1 16,-13 1-16,-10 1 16,-28 10-16,10-4 15,-2 1-15,13-6 16,-15 8-16,1 0 16,1 3-16,10 0 0,-1 6 15,-1 3-15,18 23 16,-2-9-16,3-1 15,3-3-15,3-3 16,1-9-16,3-5 16,-1-7-16,-1-7 15,-3-3-15,1-5 16,-5 0-16,0-1 16,-6 0-16,-21 15 15,9-6-15,-10 5 16,3 0-16,-2 2 15,3-1-15,-4 7 16,7 3 0,18 24-16,5-1 15,6 6-15,4-1 16,7-1-16,5-2 16,5-2-16,2-5 15,-3-1-15,-3-7 16,-5-7-16,-6-10 15,-23 0-15,-22-1 0</inkml:trace>
  <inkml:trace contextRef="#ctx0" brushRef="#br1" timeOffset="37351.69">14032 15398 0,'0'0'0,"0"0"0,0 0 16,0 0-16,0 0 16,0 0-16,0 0 15,11 1-15,-22-2 16,11 1-16,20-33 15,-17-10-15,-2 6 16,0-1-16,0-2 16,3-3-16,-1 0 15,2-5-15,-2-4 16,2-3-16,-1-6 16,1-1-16,-1-4 0,0-3 15,-1-5-15,3 0 16,-2-2-16,0-4 15,0-2-15,-4-4 16,0 0-16,0-1 16,4-1-16,-1-3 15,1-3-15,-2-1 16,1-5-16,-1 2 16,-1-2-16,0-4 15,1-1-15,0-1 16,0-2-16,-1 2 15,-1-1-15,3-1 16,-3-1-16,0 1 16,2-2-16,3-2 15,-5 1-15,1-1 0,-1 3 16,7 1 0,-5-2-16,0 2 15,-2-1-15,0 1 16,-1 1-16,-4-1 0,1-1 15,-1 1-15,8 3 16,3-1-16,0 3 16,-2-2-16,-1 2 15,4 0-15,4 2 16,-4-2-16,2 4 16,3 0-16,-1 2 15,-1-1-15,1 0 16,-2 0-16,0 0 15,-5 2-15,-2-1 16,-2 1-16,4 0 16,1-1-16,-3 1 15,-3 3-15,-1 0 16,0 1-16,3 1 16,2 2-16,1 2 15,2-3-15,-1 3 0,-1-1 16,-3 2-16,-4 2 15,-1 6-15,-2 5 16,0 9-16,1 4 16,-4 10-1,2 4-15,1 1 0,2 2 16,2-1-16,3 0 16,-1 25-16,0 19 15</inkml:trace>
  <inkml:trace contextRef="#ctx0" brushRef="#br1" timeOffset="38460.85">13123 7434 0,'1'2'0,"1"2"0,1 7 16,7 26-16,-5 2 15,0 66 1,-13 95 0,6-122-1,1 5-15,2 3 16,4 101-1,-8-85-15,1 5 16,2 6-16,2 7 16,-4 2-16,-5 4 15,3 5-15,2 6 16,3 3-16,1 1 16,-1 3-16,5 8 15,0 2-15,1 4 16,-3-2-16,-2 5 15,0 2-15,2 1 0,-3 2 16,1 2-16,-2 0 16,3 2-16,1 0 15,-2 1-15,-1-2 16,-2 1-16,-3-2 16,2-4-16,-2-3 15,2-2-15,0-1 16,-3-4-16,-2-2 15,0-4-15,-4-3 16,5-3-16,-4-3 16,3 1-16,0-8 15,3-4-15,0-6 16,1-4-16,1-5 16,1-2-16,3-2 15,1-6-15,0-3 16,-2-5-16,-2-4 15,2-5-15,-1-5 16,0-4-16,-1-6 16,0-4-16,1-6 15,2-10-15,-1-9 0,-1-14 16,1-13-16,-1-15 16</inkml:trace>
  <inkml:trace contextRef="#ctx0" brushRef="#br1" timeOffset="43647.18">13992 15149 0,'-3'3'0,"1"-3"15,1-1-15,1 1 16,0-2-16,0 2 16,0-1-16,0 0 0,0 1 15,6 2 1,-16 0-16,7 2 0,-5 2 16,29-18-16,-21 12 15,-47 41-15,42-26 16,-1 4-16,2 1 15,1 4-15,-3 26 16,3-10-16,-1 2 16,2 2-16,-2 1 15,-1 1-15,2 4 16,1 4-16,3 2 16,0 4-16,3 2 15,1 4-15,1-2 16,0 4-16,-1-3 15,-1 3-15,-1-3 16,-1 3-16,-2-4 0,-2-2 16,-1-2-16,0-5 15,-3-1-15,-1-3 16,1-5-16,-2-2 16,2-1-16,-2-6 15,-2-2-15,0-10 16,8-20-16,-5 7 15,-1-6-15,3-9 16,-2 3-16,7 0 16</inkml:trace>
  <inkml:trace contextRef="#ctx0" brushRef="#br1" timeOffset="44100.19">13138 15516 0,'-8'7'16,"7"-6"-16,-2 4 16,15-18-16,-28 85 15,19-35 1,4 7-16,2 4 16,0 7-16,-2 2 15,3 5-15,-3-1 16,-1 3-16,2 1 15,0 2-15,0 1 16,-5 0-16,0-1 0,-4 0 16,1 0-16,-2 1 15,0-7-15,1-1 16,-1-9-16,1-11 16,1-16-16,0-24 15,0 0-15</inkml:trace>
  <inkml:trace contextRef="#ctx0" brushRef="#br1" timeOffset="44865.73">12667 14112 0,'17'7'16,"-17"-7"-16,-24-11 16,16 8-16,40 17 15,-32-14-15,-45 66 16,49-17-16,2 8 16,4 9-16,2 3 15,-1 3-15,-1 2 16,-4-3-1,-3-2-15,-3-9 16,-3-5-16,-1-7 0,-6-11 16,-3-6-16,-2-7 15,-2-2-15,-2-3 16,14-14-16,-8 9 16,0 2-16,-1 1 15,3 24-15,8-2 16,9 5-16,5 3 15,10 6-15,5 2 16,4 8-16,0 5 16,-3 7-16,-7 3 15,-3 1-15,-8 1 16,-6-2-16,-5-2 16,-6-5-16,-2 0 0,-6 0 15,0-2-15,-3 0 16,-1 2-16,3 1 15,-1-1-15,3-1 16,3 1-16,4-1 16,6-1-16,5-2 15,5-2-15,5-6 16,-2-3-16,3-8 16,-5-11-16,-5-16 15,-8-25-15,2 3 16,2 1-16</inkml:trace>
  <inkml:trace contextRef="#ctx0" brushRef="#br1" timeOffset="45240.59">11008 14628 0,'0'0'0,"15"72"0,-10-34 16,2 16-1,10 83-15,-8-62 16,0 3-16,0 5 16,0-4-1,-3-1-15,-2-5 16,1-5-16,-2-6 0,-1-8 16,-2-11-16,-1-12 15,6-18-15,-2-14 16,-1 1-16,-2 0 15</inkml:trace>
  <inkml:trace contextRef="#ctx0" brushRef="#br1" timeOffset="45490.64">11501 15202 0,'0'0'16,"0"0"-16,0 0 16,0 0-16,0 0 0,0 0 15,1 30-15,-3-18 16,0-8-16,-2 9 16,3-7-16,-5 8 15,3 0-15,1-1 16,1-6-16,1-7 15</inkml:trace>
  <inkml:trace contextRef="#ctx0" brushRef="#br1" timeOffset="46271.76">11442 16173 0,'5'19'0,"0"1"0,-5-22 15,6 15-15,-1-4 16,0-7-16,7 1 16,0-5-16,2-7 15,7-30-15,-10 2 16,-8-3-16,-9 2 16,-5-1-16,-4 6 15,-7 4-15,-3 2 16,-5 8-16,2 5 15,-5 8-15,3 7 16,2 9-16,7 8 16,3 8-16,8 5 15,6 4-15,11 4 16,7 1-16,9 1 16,2 0-16,3-4 15,0-2-15,0-4 16,-3-7-16,-2-7 15,-19-13-15,10 3 0,-2-4 16,-3-4 0,10-3-16,22-17 15,-7 2-15,-1-2 16,-7 2-16,-19 15 0,5-5 16,1-2-16,-1 4 15,-6 4-15,10 0 16,-9 4-16,11 1 15,-1 5-15,-4 5 16,0 4-16,-5 2 16,-4-1-16,0 0 15,-3-8-15,0 3 16,-1-4-16,0-6 16,0-2-16,2 3 15,1-6-15,4-2 16,3-6-16,3-2 0,25-15 15,-10 13-15,4 5 16,-24 7-16,8 0 16,0 6-16,-10 0 15,9 6-15,-3 2 16,7 23-16,0 0 16,0 6-16,3 0 15,0 1-15,5-7 16,0-9-16,-1-16 15,-13-3-15,-13-6 16</inkml:trace>
  <inkml:trace contextRef="#ctx0" brushRef="#br1" timeOffset="53410.75">12745 11026 0,'0'-1'0,"0"1"0,7 6 16,24 1-16,52 10 15,-26-6 1,85 11 0,-57-13-16,14 0 15,125 11 1,-105-11-16,2 2 0,2 1 16,-3-2-1,-6 0-15,-11 1 0,-9-3 16,-14-2-16,-14-3 15,-18-6-15,-15-3 16,-15-5-16,-7 5 16,-11 6-16</inkml:trace>
  <inkml:trace contextRef="#ctx0" brushRef="#br1" timeOffset="53785.61">13645 10948 0,'-4'-24'0,"-77"290"47,17-175-47,-10 12 15,-12 5-15,-4-1 0,1-2 16,-60 61-1,105-116-15,27-20 16,29-20-16,-7-5 0,-5-5 16</inkml:trace>
  <inkml:trace contextRef="#ctx0" brushRef="#br1" timeOffset="54066.94">13941 11680 0,'-16'24'0,"-6"20"0,-54 85 16,-53 73 0,52-90-1,1 0-15,-4-8 16,9-10-16,5-15 15,12-16-15,13-14 16,14-17-16,20-14 16,19-15-16,22-16 0,18-13 15,-27 12-15,-25 14 16</inkml:trace>
  <inkml:trace contextRef="#ctx0" brushRef="#br1" timeOffset="54285.69">13922 12627 0,'-29'33'16,"-8"8"-16,-24 26 15,3-4-15,-24 23 16,-6 4-16,-8 0 16,9-8-16,7-10 15,16-10-15,18-13 16,21-13-16,17-16 15,20-15-15,19-16 0,16-15 16,-22 14-16,-25 12 16</inkml:trace>
  <inkml:trace contextRef="#ctx0" brushRef="#br1" timeOffset="54426.33">13842 13219 0,'-15'24'16,"-20"19"-16,-9 3 15,-21 20-15,-17 13 16,-18 5-16,-6-1 16,3-10-16,48-35 15,55-38-15</inkml:trace>
  <inkml:trace contextRef="#ctx0" brushRef="#br1" timeOffset="55082.57">12505 11350 0,'-43'-12'16,"13"29"-1,-11 55-15,30-17 16,7 13-16,36 258 31,-24-240-15,-7-1-16,-9-5 15,-6-7-15,-6-10 16,-31 29 0,24-61-16,-3-5 15,4-7-15,21-16 16,-9 6-16,-1-1 15,5-4-15,8 0 16,-4 4-16,4 4 16,21 23-16,0 3 15,4 9-15,-2 14 16,-1 6-16,-3 5 16,-11 6-16,-4 6 15,-9 6-15,-9 1 0,-8 3 16,-3-5-16,3-2 15,3-4-15,5 0 16,9-5-16,6-3 16,9-9-16,4-12 15,-2-16-15,-5-22 16,-5-16-16,0 0 16</inkml:trace>
  <inkml:trace contextRef="#ctx0" brushRef="#br1" timeOffset="55394.95">10665 11782 0,'0'7'0,"0"-14"16,9 68-16,17 63 15,-11-28 1,-9 13-16,-7 119 16,0-119-1,1-9-15,0-13 16,-1-21-16,-1-23 15,2-23-15,0-20 16,0 0-16</inkml:trace>
  <inkml:trace contextRef="#ctx0" brushRef="#br1" timeOffset="55785.61">11291 11876 0,'11'28'0,"-22"-56"0,27 137 31,-20-68-15,-3 1-16,-8-10 0,-5-7 15,-4-10-15,-3-8 16,-5-8-16,-7-7 15,-1-5-15,4-3 16,4-4-16,4 0 16,21 19-16,2-3 15,-5-3-15,-2 1 16,4 1-16,7 8 0,6 17 16,4 13-16,8 16 15,1 17-15,2 17 16,-3 14-16,-10 13 15,-8 6-15,-6-3 16,2-55-16,5-58 16</inkml:trace>
  <inkml:trace contextRef="#ctx0" brushRef="#br1" timeOffset="56488.7">10901 13022 0,'14'19'0,"-66"-72"15,19 43-15,-78 10 16,44 14-1,-2 10-15,4 8 16,4 4-16,11 4 16,10 1-16,14 0 15,13-1-15,15-2 16,14-1-16,9-2 16,9-3-16,9-6 15,8-8-15,2-5 16,-3-9-16,-2-11 15,-8-6-15,-4-6 16,-7-5-16,-9 0 16,-9-1-16,-10 22 0,4-10 15,-4 9-15,-1 4 16,0 0-16,0 0 16,2-5-16,-1 2 15,4 1-15,2 7 16,17 25-16,-2-1 15,5 3-15,3 0 16,0-4-16,3-7 16,0-8-16,-2-4 15,-6-9-15,0-8 16,-2-10-16,1-10 16,-4-6-16,-1-1 15,-5-5-15,-1 2 16,-6 2-16,-1 7 15,-5 26-15,-1-1 16,2-6-16,-1 1 16,1 7-16,5-2 15,2 5-15,28 25 16,4 10-16,10 12 0,2 9 16,0 6-16,-4-1 15,-22-31-15,-27-31 16</inkml:trace>
  <inkml:trace contextRef="#ctx0" brushRef="#br1" timeOffset="69485.63">16850 14474 0,'2'-17'0,"-1"0"15,-4 51-15,6-103 16,-1 14-16,1-39 16,-3 54-16,-2-5 15,3-2-15,0-70 16,-3 46-1,2-3-15,-1-7 0,4-8 16,1-11-16,-4-5 16,0 0-16,0-6 15,0-4-15,1-8 16,0-5-16,0-4 16,-6-3-16,3-2 15,1-1-15,2-1 16,-1-3-16,-2 1 15,0-2-15,0-2 16,-1 0-16,-1-3 16,-1 2-16,1-5 15,2-5-15,3-3 16,2-2-16,6 1 16,2-7-16,6-9 15,2-2-15,1 3 16,1 7-16,-1-1 15,2-3-15,1 2 16,-3 9-16,-7 9 0,-1 7 16,-3 9-16,-3 12 15,-3 10-15,-2 9 16,-3 7-16,-1 7 16,2 6-16,0 8 15,0 37-15,1 40 16</inkml:trace>
  <inkml:trace contextRef="#ctx0" brushRef="#br1" timeOffset="70282.32">17789 7407 0,'8'43'0,"0"26"0,-3 368 47,-16-334-47,1 5 15,2 4-15,2 6 0,1 2 0,0 2 16,1 1-16,-3 4 16,1 0-16,-2 5 15,-1 2-15,-2 4 16,2-1-16,-2 5 16,-1 1-16,3 2 15,1-3-15,1 3 16,-3 0-16,3-2 0,-3 1 15,-2 0 1,0 0-16,-2 1 0,0-3 16,0 0-16,1-2 15,2-2-15,-2-3 16,0-4-16,3-1 16,-2 21-1,5 7-15,-4 3 16,1-22-16,1-13 15,4-10-15,1-2 16,5-6-16,-1-4 16,3-6-16,-5-3 15,-1-2-15,4-6 16,-2-1-16,0-9 16,-5 2-16,3-9 15,3 1-15,0-10 16,0-1-16,-1-5 0,1-2 15,-1-6-15,1-4 16,1-2-16,0-6 16,-1-5-16,0-25 15,0 12-15,0-2 16,0 0-16,0 1 16,0-2-16,1 1 15,-1-2-15,0-1 16,0 0-16,-1 0 15,-1-1-15,2-11 16,0 0-16</inkml:trace>
  <inkml:trace contextRef="#ctx0" brushRef="#br1" timeOffset="73578.46">16642 11326 0,'6'0'0,"-6"0"16,-10-2 0,20 4-16,120 22 31,28-3-15,-58-12-16,2-2 15,6-1-15,-8 0 16,66 10-1,-110-12-15,-16 1 16,-15-3-16,-33-3 16,13 2-16,-7-2 0,-4-1 15,6 2-15,0 0 16</inkml:trace>
  <inkml:trace contextRef="#ctx0" brushRef="#br1" timeOffset="73828.37">17280 11339 0,'-16'22'0,"-16"16"15,-1-4-15,-12 17 16,-4 7-16,1 0 16,3 1-16,5-3 15,11-9-15,12-10 0,13-14 16,4-23-16,0 0 16</inkml:trace>
  <inkml:trace contextRef="#ctx0" brushRef="#br1" timeOffset="74422">17580 12006 0,'-45'49'16,"14"-27"-16,-81 53 16,29-24-1,-6 5-15,-2 3 16,6-2-16,13-4 0,20-4 15,21-4 1,23-6-16,20-8 0,14-7 16,16-6-16,14-2 15,9-2-15,5 1 16,6 4-16,4 1 16,-4 4-16,-11 7 15,-17 3-15,-21-2 16,-18-2-16,-17-3 15,-17 6-15,-19 2 16,-10 3-16,-14 2 16,-2 6-16,-3-3 15,5 3-15,5 2 16,11-2-16,15-5 16,21-2-16,21-2 15,19-2-15,19-12 16,9-5-16,9-5 15,9-1-15,4 2 16,3 4-16,-11 5 0,-14 3 16,-25 1-1,-21-3 1,-44 5-16,-24 2 16,-19 3-16,1-2 15,5-2-15,8 2 16,16-3-16,18-3 15,22-6-15,24-6 16,19-6-16,-16-4 16,-16-4-16</inkml:trace>
  <inkml:trace contextRef="#ctx0" brushRef="#br1" timeOffset="74531.36">17512 13973 0,'18'25'16,"-27"-12"-16,-11-6 15,-20 0-15,-61 10 16,29 0-1,-3 6-15,6-3 16,32-9-16,37-11 0</inkml:trace>
  <inkml:trace contextRef="#ctx0" brushRef="#br1" timeOffset="77358.77">11423 10971 0,'0'0'0,"82"-25"16,76-5 0,-32 17-1,-57 10 1,2 2-16,6 2 0,3 2 15,7 3-15,1 2 16,3 6 0,6 0-16,7 4 15,6 0-15,12 1 0,9-2 16,8 3-16,-2 0 16,4 0-16,5 0 15,7-2-15,1 1 16,-1 1-16,3 0 15,3 1-15,3 0 16,1 1-16,7-4 16,5-2-16,5-1 15,2-2-15,10 1 16,2-7 0,34 2-16,12-5 15,11 0-15,-28-1 16,-11 0-16,-9 0 0,-9 0 15,-6-3 1,28 0-16,11 3 16,7 7-1,-28-1-15,-12 3 0,-16-2 16,-9 1-16,-10-1 16,-6 2-16,-5 0 15,-6 3-15,-2-1 16,-6 0-16,-7 0 15,-9 0-15,-9-1 16,-14-1-16,-13 0 16,-14-1-16,-11-3 15,-13-2-15,-11-3 16,-26-2-16,12 4 16,-5-1-16,-1 1 15,-13-5-15,0 0 0</inkml:trace>
  <inkml:trace contextRef="#ctx0" brushRef="#br1" timeOffset="89933.97">31488 12572 0,'87'-15'0,"-64"10"16,-30 6-16,9-1 16,8-1-16,-11-1 15,-35 1-15,-22 0 16,-25-9-16,-12-6 16,-11-9-16,-5-9 15,-117-58 1,117 36-1,9-4-15,9-6 0,9-3 16,5-17 0,7-13-16,13-9 15,19 3-15,11 1 16,17 0-16,10 2 16,12 2-16,11 0 15,15 6-15,12 3 16,14 8-16,15 7 15,14 11 1,36 7 15,80 18-31,40 15 16,7 27-16,-58 16 0,-26 17 16,-28 13-1,-21 12-15,-13 8 16,-3 24-1,-6 17-15,-14 9 0,-26-5 16,-19-1-16,-17 1 16,-13 0-16,-15 1 15,-12 5-15,-10 6 16,-11 4-16,-13 1 16,-12-1-16,-11-7 15,-16-9-15,-18-17 16,-18-19-16,-25-21 15,-24-22 1,-60-30-16,-23-31 16,127 15-16,131 12 15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51:09.83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30142 12497 0,'2'1'0,"0"1"15,0-1-15,0 2 16,-1 0-1,-2-3 1,1 2-16,1 3 16,-1-5-16,-1 0 15,1 0-15,-2 0 16,0-2-16,2 2 0,-1 0 16,-2-1-1,2 0 1,-4 2-1,5-1-15,-2-1 16,1-1 0,2-2-16,-2 0 15,5-2 1,0-5 0,23-14-16,0 2 15,2 3-15,-3 3 16,4 0-1,2 4-15,1 0 16,-4 2-16,0 1 16,-22 6-1,35-10-15,-9 5 16,1-3-16,-5 3 0,0 3 16,-22 4-1,10-2 1,26-7-16,-7 5 15,2-2-15,-7 3 16,-4 1-16,-19 4 16,7-2-16,1 1 15,-7 1-15,12 0 16,-12 0-16,14 0 16,2 1-1,-2 1-15,-3 0 16,-10 0-16,13 2 15,-15-3-15,15 3 16,-15-2-16,16 5 16,-3 0-16,-4 1 15,0-1-15,-3 1 16,-7-5-16,10 7 16,-1-2-16,-8-4 0,10 5 15,-10-6 1,11 8-16,-12-8 15,13 7-15,-13-6 16,15 5-16,-15-5 16,14 6-16,-15-8 15,15 8 1,-15-6-16,13 5 16,-14-7-16,10 7 15,-12-6-15,9 4 16,-10-6-16,-1 2 15,8 5-15,-7-5 16,-1 0-16,4 2 16,-5-5-16,0 0 15</inkml:trace>
  <inkml:trace contextRef="#ctx0" brushRef="#br0" timeOffset="1062.35">30042 13162 0,'2'0'15,"-7"-2"-15,14 5 16,-18-6 0,9 3-1,0 0-15,0 0 16,0 0 0,11-26-16,-14 15 15,-4-1-15,-1 1 0,3 8 16,-5-7-1,1 7-15,-8-6 16,10 7-16,-13-6 16,12 5-16,-16-4 15,16 4-15,-16-4 16,15 4-16,-15-5 16,14 7-16,-13-6 15,14 5-15,-14-5 16,14 7-16,-17-4 15,17 3-15,-18-1 16,3-1-16,2 3 16,0 0-16,2 1 15,0-1-15,0 2 16,10-1 0,-16 2-16,-18 5 15,29-6-15,-28 7 16,15-4-16,16-2 15,-5 1 1,-3 2-16,2-1 16,-3 1-16,-1 2 15,3-1-15,2 1 16,11-5-16,-12 6 16,14-9-16,-12 3 15,16-3-15,0 0 16</inkml:trace>
  <inkml:trace contextRef="#ctx0" brushRef="#br0" timeOffset="1968.41">29319 12501 0,'-1'0'0,"0"-1"0,1-1 16,2 8-16,-2-6 15,0 0 1,0 0-16,0 0 16,-42-38-1,28 27 1,1 1-16,-2 0 16,2 1-16,-4-2 15,-1 2 1,-23-6-1,6 4-15,1 2 16,7 2-16,33 8 16,-31-6-1,2 0-15,-1 1 16,-21-6-16,10 1 16,20 7-16,-7-2 15,0-1 1,-1 1-1,-26-4-15,7 4 16,3 0-16,6 1 16,23 3-16,-8-1 15,-1-1-15,-2 2 16,0 0-16,-3 2 16,-1-1-16,0 1 15,0 1-15,1 1 16,-1-2-16,-1 2 15,0 1-15,0 0 16,-21 7-16,32-8 16,-29 9-16,31-8 15,-29 10-15,32-12 16,-37 17-16,14-5 0,-3 2 16,2 1-16,-2 0 15,2 2-15,0 1 16,-10-1-1,23-9-15,21-11 16</inkml:trace>
  <inkml:trace contextRef="#ctx0" brushRef="#br0" timeOffset="3155.64">22830 12448 0,'0'0'16,"0"0"-16,0 0 16,0 0-16,0 0 15,0 0-15,0 0 16,0 0-16,0 0 0,0 0 15,0 0-15,0 0 16,0 0-16,0 0 16,45 49-16,-23-42 15,3-2-15,2 1 16,-1-2-16,28 1 16,-13-1-16,3-1 15,-4 1-15,-1-1 16,0 1-16,1 0 15,-1 0-15,-1 3 16,2 0-16,0 1 16,0 1-16,-2 3 15,1-1-15,-3 1 16,0 2-16,-1-2 16,0-1-16,1-2 15,-2 1-15,3-4 16,-2 0-16,7-5 15,4-4-15,3-4 16,-5-6-16,-4 1 16,-1-4-16,4-3 15,-1-4-15,0 2 16,-7-4-16,-17 13 16,-18 12-16</inkml:trace>
  <inkml:trace contextRef="#ctx0" brushRef="#br0" timeOffset="3936.76">22969 13398 0,'0'0'16,"0"0"-16,0 0 15,0 0-15,0 0 16,0 0-16,0 0 15,0 0-15,0 0 16,-59 41-16,42-34 16,0 2-16,-1 0 15,-1 0-15,-22 9 16,6-2-16,-4-1 16,5-3-16,0-2 15,6-2 1,-1-3-16,21-5 0,-35 1 15,36-1-15,-40-3 16,13 0-16,-4-1 16,5 0-16,2-1 15,1 2-15,0 0 16,23 3-16,-36 0 16,10 0-16,-3-4 15,17 2-15,19 2 16</inkml:trace>
  <inkml:trace contextRef="#ctx0" brushRef="#br0" timeOffset="4952.17">22316 12461 0,'0'0'0,"0"0"16,0 0-1,0 0-15,0 0 16,0 0-16,-52 40 15,34-34-15,11-3 16,-13 5-16,12-5 16,-16 5-16,4 1 15,1-1-15,1-1 16,-2 1-16,-1 1 16,1 0-16,-2-1 15,-1 2-15,-1-3 16,1 2-16,-1-3 15,-26 5 1,11-3-16,0 1 16,5-3-16,2 1 0,24-5 15,-11 3 1,-26 6-16,11-3 0,-1-1 16,3 2-16,3-1 15,21-6-15,-12 2 16,-2 1-16,-24 4 15,9-1-15,-1-1 16,5-2-16,1 1 16,2-1-16,22-4 15,-34 6-15,11-3 16,21-2-16,-11-1 16,-27-1-1,11-3-15,3-2 16,2-2-16,3-1 15,22 5-15,-11-3 16,-2-2-16,1-2 16,-1-1-16,-1-2 15,0-1-15,1-1 16,2-1-16,-2 0 16,0-1-16,2-1 0,-1-1 15,-17-20-15,18 21 16,18 18-16</inkml:trace>
  <inkml:trace contextRef="#ctx0" brushRef="#br0" timeOffset="6404.96">17033 12895 0,'0'0'16,"0"0"15,0 0-31,0 0 16,0 0-16,0 0 15,0 0-15,0 0 16,0 0-16,-42-49 15,26 38-15,-17-9 16,-3 1 0,16 10-1,-21-10 1,7 4-16,0-2 0,-52-24 31,59 27-31,21 12 16,-35-15 15,-1 7-31,-5 1 16,-2 1-16,10 5 15,5 3-15,2 2 16,24-2 0,-44 9-1,7-2 1,-10 7-16,8-3 15,1-2-15,9 0 16,4 0-16,3-1 16,-1 1-16,0 0 15,2 3-15,-1 1 16,-2 0-16,-1 3 16,0 1-1,1 1-15,0 0 16,3 0-16,1 2 0,4-3 15,-4 1-15,2 1 16,-1 2-16,1 1 16,-2 1-1,-4-5-15,17-9 16,15-9-16</inkml:trace>
  <inkml:trace contextRef="#ctx0" brushRef="#br0" timeOffset="7248.61">15620 11212 0,'0'0'15,"0"0"-15,0 0 16,0 0-16,0 0 16,0 0-16,0 0 15,0 0-15,-55-30 0,49 25 16,-10-6-1,11 7-15,-12-9 0,13 10 16,-11-11-16,3 2 16,1 0-16,-1-4 15,1 1-15,-2-1 16,0-3-16,0 0 16,-2-1-16,3 1 15,0 1-15,-1 1 16,-2 2-16,0 0 15,-3 2-15,-1 1 16,-1 2-16,-2 0 16,2 1-16,-2 2 15,-1 3-15,-1 0 16,0 2-16,-1 4 16,-1 0-1,-24 13-15,7 0 0,2 8 16,7-2-16,1 5 15,3 1-15,-1 1 16,3 2-16,-2 4 16,-4 0-16,-5 0 15,21-18-15,18-16 16</inkml:trace>
  <inkml:trace contextRef="#ctx0" brushRef="#br0" timeOffset="8123.36">14517 12811 0,'0'0'15,"0"0"-15,0 0 0,0 0 16,0 0 0,0 0-16,0 0 0,0 0 15,0 0-15,-52-47 16,44 45 0,-10-4-16,10 5 15,-15-4-15,15 3 16,-18-4-16,2-1 15,1 0-15,-1 0 16,3-1-16,-4 1 0,1-1 16,-2-1-1,3 1-15,-3 0 0,-20-5 16,31 8-16,-35-3 16,12 4-16,-33 3 15,37 2 1,-2 2-16,3-2 15,-3 4-15,4-2 16,-3 2-16,-1-1 16,-3 4-16,2-1 15,2 2-15,-1 1 16,-1 0-16,1 0 16,0 2-16,-1 0 15,1 2-15,1 1 16,2 3-16,-1 0 15,2 3-15,1 3 16,5 2-16,-2 0 16,-3-2-16,15-12 0,16-12 15</inkml:trace>
  <inkml:trace contextRef="#ctx0" brushRef="#br0" timeOffset="9732.35">9118 13068 0,'0'0'0,"0"0"16,0 0-1,0 0-15,0 0 16,0 0-16,0 0 16,-5 61-16,2-57 15,-3 8-15,2-8 16,-5 9-16,-8 4 15,3-6 1,0-1-16,-1-2 0,0 0 16,0-1-1,1 3-15,-2-3 0,0 1 16,-1-1-16,1 2 16,-2-1-16,0 2 15,-2-1-15,-2 2 16,2-2-16,-2 0 15,-2 1-15,1-2 16,2 1-16,-2-1 16,-1 2-16,1-2 15,2 0-15,-2-2 16,-1 1-16,1-3 16,1-1-16,-1 0 15,-1 1-15,0-2 16,2 0-16,-2 3 0,-1-3 15,2 2 1,0-1-16,1-1 0,-1-1 16,0 2-16,1-3 15,-2 0-15,2 0 16,-1 0-16,2-3 16,-3 2-16,2-3 15,2-1-15,-3 1 16,2-1-16,-2 1 15,2-1-15,-1 1 16,0-1-16,0 1 16,-2 0-16,0-1 15,1 0-15,1-1 16,-3-2-16,1 0 16,-1 1-16,2-3 15,0 3-15,-3-2 16,3-2-16,1 2 15,-12-16-15,6 4 16,5-7-16,10 14 0,13 14 16</inkml:trace>
  <inkml:trace contextRef="#ctx0" brushRef="#br0" timeOffset="10685.31">7655 11384 0,'0'0'15,"0"0"1,0 0-16,0 0 16,0 0-16,-32 51 15,28-48-15,-7 6 16,5-6-16,-9 7 15,8-8-15,-10 9 16,-2-3-16,3 1 16,10-6-16,-10 5 15,8-5-15,-9 3 16,11-4-16,-13 3 16,12-5-16,-14 4 0,14-4 15,-17 2-15,16-1 16,-17 0-16,17-1 15,-18 1-15,18-1 16,-19-1-16,19 1 16,-18-1-16,2 0 15,2 2-15,2 0 16,-1-1-16,0 2 16,0-2-16,0 0 15,-1 0-15,-2 1 16,2-1-16,-2 2 15,0-1-15,-1-1 16,1 0-16,-1 0 16,-25-3-16,14 1 15,21 0-15,-8-2 16,1-1-16,-1 0 16,-2-2-16,1-3 0,-20-15 15,11-2-15,15 13 16,18 14-16</inkml:trace>
  <inkml:trace contextRef="#ctx0" brushRef="#br0" timeOffset="11763.17">6656 13307 0,'0'0'0,"0"0"16,0 0-16,0 0 16,0 0-16,0 0 15,0 0-15,0 0 16,0 0-16,0 0 0,0 0 15,0 0-15,0 0 16,0 0-16,0 0 16,0 0-16,0 0 15,-20 42-15,5-31 16,10-9-16,-12 5 16,11-4-16,-14 4 15,12-6-15,-15 5 16,2-1-16,-1-1 15,0-2-15,2-1 16,-2 1-16,-2 1 16,1-1-16,0-1 15,-3 1-15,-2 0 16,2-1-16,-2-1 16,-22 1-16,33-1 15,-9-1-15,-23-1 0,11 1 16,3 1-16,0 0 15,1 0-15,4 0 16,-2 0-16,2 0 16,-2 1-16,-3-1 15,4-1-15,0-2 16,0-2-16,-4-2 16,1 1-16,-2 0 15,-1-1-15,3-2 16,0 0-16,2-1 15,-4-1-15,1-3 16,-2-1-16,2 0 16,-1-2-16,2-2 15,0-3-15,-1-5 16,17 13-16,18 14 0</inkml:trace>
  <inkml:trace contextRef="#ctx0" brushRef="#br0" timeOffset="28056.33">9997 16781 0,'0'0'0,"0"-1"16,0 9-16,0-16 15,-6 106 1,-10 4-1,3-51-15,-1-2 16,3-8-16,2-8 16,5-16-16,4-17 15,0 0-15,1-4 16,0 8-16,1-5 16,17-33-16,6-14 15,11-20-15,7-19 0,8-15 16,2-5-16,2-7 15,-4-3-15,-1 0 16,-5 0-16,2 1 16,-3 5-16,0 4 15,-3 2-15,3 2 16,0-3-16,2-8 16,0-5-16,-23 60 15,-23 59-15</inkml:trace>
  <inkml:trace contextRef="#ctx0" brushRef="#br0" timeOffset="37304.21">30162 14093 0,'0'0'0,"-48"34"31,-10-14-31,-2-7 16,-49 3 0,-7-7-16,-18-7 15,8-5-15,3-8 16,4-5-16,7-5 15,0 0-15,5-6 16,-3-2-16,2-6 16,-1-5-1,-14-16-15,-6-10 0,3-11 16,14 3-16,14-5 16,8-2-16,10-1 15,11-6-15,7-2 16,12-6-16,8-2 15,12-5-15,13-4 16,10-4-16,16-3 16,9-3-16,12-2 15,13 2-15,7 2 16,9 2-16,6 5 16,12 3-16,8 4 15,9 5-15,8 2 16,9 8-16,8 2 15,5 9-15,12 7 16,2 5-16,9 9 16,1 10-16,9 5 15,-2 10-15,-2 9 16,-1 5-16,-2 9 0,-7 4 16,-1 6-16,-10 7 15,-1 7-15,-9 6 16,-4 5-16,-7 6 15,-4 5-15,-5 7 16,-6 4-16,-2 7 16,-10 6-1,2 19-15,-3 12 16,-6 10-16,-16-4 16,-9 0-16,-11-2 15,-9 1-15,-8 2 16,-6 2-16,-6 0 15,-4 1-15,-5 2 16,-7 18 0,-9 6-16,-7 4 0,-5-14 15,-7-4-15,-4-6 16,-7-5-16,-3-2 31,-48 42-15,-24 12-16,-26 8 15,19-47 1,-19-16-16,-4-20 16,-8-14-16,15-17 15,2-3-15,5-3 16,7-9-16,21-8 16,51-14-16,55-15 15</inkml:trace>
  <inkml:trace contextRef="#ctx0" brushRef="#br0" timeOffset="37819.69">30796 16855 0,'-9'22'16,"-4"-5"-16,4-4 15,5-7-15,-19 15 16,9-10 0,-17 10-1,25-18-15,-9 4 16,17-8-16,2-3 16,-2 1-16,28-19 15,9 0-15,14-2 16,12-5-16,11-1 15,20-6 1,12-9-16,4-4 16,-10 1-16,-3-3 15,-8-5-15,-1-2 16,-2-4-16,2-7 16,4-8-16,-2-9 15,-45 42-15,-47 44 16</inkml:trace>
  <inkml:trace contextRef="#ctx0" brushRef="#br0" timeOffset="44161.95">22276 10117 0,'-1'0'0,"-2"-3"16,-6-3-1,5 4-15,-11-8 16,0-2 0,12 9-1,-7-6-15,10 5 16,-4-4-16,7 6 16,-3 2-16,0 0 0</inkml:trace>
  <inkml:trace contextRef="#ctx0" brushRef="#br0" timeOffset="50316.85">24269 12538 0,'-2'1'0,"3"-1"0,-2 2 16,1 0-1,0-1-15,3-7 16,-3 6-16,0 0 16,0 0-16,0 0 15,0 0 17,0 0-32,0 0 15,0 0 1,0 0-16,0 0 15,0 0-15,0 23 16,-1-23-16,0 0 16,0 0-16,0 2 15,1-2-15,-2 0 16,1 0-16,-1 0 16,2 0-16,-1 0 15,0 0-15,1 0 16,-1-2-16,0 2 15,0 0-15,1-1 16,-1 0-16,-5 3 16,4-3-16,-1-1 31,1 0-31,-9-1 16,6 2-1,-8-3-15,9 2 16,-8-6-16,8 6 15,-9-4-15,10 3 16,-2 2-16,-9-7 16,9 8-16,-9-6 15,8 4 1,-12-4-16,14 3 31,-13-3-31,12 4 16,-12-4-16,11 5 15,-10-5 1,11 4-16,-11-3 16,13 4-16,-2 1 15,-9-5-15,9 4 16,1-1-16,-12-3 0,12 5 16,0-1-1,-11-3-15,13 3 0,1 1 16,0-1-16,0 1 15,-2 0-15,-12-4 16,13 4-16,-1-1 31,1 1-15,-1-1-16,-12-1 0,12 2 16,0-1-16,0 2 15,-11-4-15,13 3 16,-2 0-16,1 0 15,1 0-15,1 0 16,-3 2 0,-11-2-1,10 1 1,0-1-16,-11 2 16,11 0-16,0-1 15,-11 2-15,13-1 0,0-1 16,-1 0-16,-9 5 15,11-4-15,-1 0 16,-10 2-16,8-2 16,0 1-16,-9 2 15,7-3-15,-8 3 16,9-2-16,-9 4 16,10-3-16,-10 4 15,9-5-15,-11 7 16,11-8-16,-10 6 15,10-5-15,-10 3 16,9-3-16,-10 5 16,11-5-16,-11 5 15,13-5-15,-11 5 16,9-5-16,-10 5 16,11-5-16,-10 6 15,8-7-15,-7 8 16,9-7-16,-9 5 0,9-5 15,-7 6-15,7-8 16,-7 6 0,11-7-16,0 0 15,0 0-15,0 0 16,0 0-16,0 0 16,-2 1-16,2-1 15,0-1-15,5 0 16,-2-3-16,2 1 15,0-2-15,4-2 16,5-3 0,2-3-1,24-12-15,-6 8 16,-2 0-16,-1-2 16,2 5-1,-2 1-15,1 5 16,-5 0-16,0 4 0,-20 2 15,9 0 1,2 1-16,2 0 0,0 1 16,3 0-16,0 1 15,-3 0-15,-10 1 16,12 0-16,-14-1 16,15 2-1,-13 0-15,17 2 16,-4 0-16,-14-2 15,13 2-15,-22-5 16,8 1-16,10 5 16,-15-6-16,0 3 15,13 4-15,-14-5 16,-1 0-16,10 7 16,-10-5-16,7 4 15,-8-29-15,2 55 16,-3-31-16,1 6 15,0-9-15,-1 3 16,1 5-16,0-8 0,0 0 16,0 0-16,0 3 15,0-1-15,-1 5 16,1-6 0,0-1-16,0 0 0,0 0 15,0 0-15,0-1 16,0 1-16,-1 0 15,0-3-15,-2 0 16,0 1-16,-3 1 16,2-2-16,-4-2 15,4 2-15,-7-4 16,7 5-16,-7-6 16,7 6-16,-6-5 15,10 7-15,-3-2 16,3 2-16,-1-1 0,0 1 15,-7-6-15,8 6 16,0 0-16,1 1 16,-1-1-16,0 2 15,1-2-15,1 3 16,-3-3-16,5 3 16,0-3-16,2 3 15,0-4-15,0-1 16,6 0-16,-8 1 15,-1 1-15,12 0 16,-12 0-16,-1 1 16,-2 1-16,14 0 15,-14-1-15,1-1 16,-1 0-16,0 0 16,1-1-16,-1-1 0,0 2 15,0 0-15</inkml:trace>
  <inkml:trace contextRef="#ctx0" brushRef="#br0" timeOffset="51738.37">23888 12517 0,'58'-7'0,"-3"-8"16,-29 4-1,-7 2-15,-1-2 0,1-1 16,1-3-1,14-16-15,-22 16 16,11-18 0,-12 19-1,1 0 1,-1 5 0,-4 8-1,8-3-15,-10 8 16,8 2-16,-3 5 15,-4 4-15,-6 1 16,-4 2-16,-2-1 16,0 0-16,-3 1 15,-2 0-15,-3 1 0,-1-2 16,-3 1-16,0 0 16,-2-1-16,0 2 15,0-2-15,0 0 16,-1 0-16,-19 11 15,6-9-15,3-3 16,1-5 0,-3-4-16,-2-3 15,-4-2-15,6-1 16,-1-2-16,2-2 16,-2-3-16,3-2 15,-1 0-15,-1-2 16,1 0-16,1-1 15,3 0-15,1-4 16,3-1-16,16 11 16,-6-5-16,7 5 15,-5-4-15,8 5 16,4 4-16,-10-10 0,1 2 16,10 7-16,-1-5 15,8 8 1,26 5-16,-2 2 0,4 2 15,4-1-15,3 0 16,-1-4-16,-1-3 16,4-3-16,-1-2 15,0-1-15,-2-6 16,-2-1-16,2-4 16,-1 1-16,-4-1 15,-6 1-15,-2-4 16,-2 0-16,-2 3 15,-21 11-15,10-6 16,0 1-16,-2 1 16,-7 3-16,7-2 15,-12 6-15,2 0 16,-2 0-16,-1 2 16,-1 1-16,6 0 15,-7 7-15,-7 6 16,-15 19-16,0-4 15,-2-3-15,-4 1 16,-5-5-16,-4-2 0,-3-4 16,-1-2-16,-3-6 15,1 0 1,1-6-16,3 1 0,1-2 16,6-1-16,5-1 15,2 1 1,21-2-16,-8 0 15,0-5 1,-3-14-16,9 10 0,9 9 16</inkml:trace>
  <inkml:trace contextRef="#ctx0" brushRef="#br0" timeOffset="52550.72">22699 12532 0,'0'0'0,"0"0"15,0 0 1,0 0-16,0 0 15,0 0 1,0 0 15,-5 4-31,5-8 16,1 2-16,1-4 16,-2 3-1,2 1-15,0-2 0,-1 1 16,0 2-1,-1 0 1,0 2-16,0-1 16,0 0-16,0 0 15,1 1 1,1-2-16,-2 1 16,0 0-16</inkml:trace>
  <inkml:trace contextRef="#ctx0" brushRef="#br0" timeOffset="54253.56">23517 12549 0,'0'0'16,"0"0"-1,0 0-15,0 0 16,0 0-1,0 0 1,0 0 0,0 0-16,0 0 15,0 0-15,0 0 16,0 0-16,0 0 16,-54 45-16,6-34 15,34-9-15,-34 7 16,12-6-16,2-2 15,26-2-15,-13 0 16,-2-2-16,-19-11 16,8 0-16,0-1 15,3-1-15,1 1 16,-4-4-16,-3-3 16,1 0-16,4 2 15,4 2 1,-2-1-16,2 3 15,24 14-15,-10-9 16,-2 2-16,2 0 16,4 1-16,6 5 15,-7-3-15,9 4 16,2 2-16,1 0 16,2 2-16,1 2 15,1 0-15,2 2 16,6 4-16,21 18 15,-2-5-15,1 1 16,8 2-16,2-4 16,1-2-16,2-1 15,3-1-15,0 0 16,4-4-16,-1-3 16,-1 0-16,0-4 0,2-2 15,11-3 1,1-4-1,2 1-15,-6-3 0,-2 1 16,-6-1-16,-7-3 16,-4-3-16,-3-3 15,0-1 1,-4-2-16,-4-1 16,-4-3-16,-22 17 15,9-7-15,-2 0 16,-3 2-16,-5 5 15,6-5-15,-10 8 16,-2 0-16,-2 2 16,-2-2-16,0 4 15,-3-4-15,-5 4 16,-3 3-16,-2 4 16,-22 11-16,8-7 15,0 2-15,3-2 0,0-1 16,-3-3-16,-3 0 15,-4-2-15,0 0 16,-3-2-16,-4-1 16,-3-4-16,-2-2 15,-2-4 1,-10-4-16,-1-6 16,-1-3-16,7-1 15,3-2-15,6 0 16,-2-3-1,0-2-15,2 1 32,5-1-17,5 2-15,4 3 16,16 5-16,19 14 16,-9-4-16,10 3 15,2 4-15,16 3 16,10 6-1,13 6-15,3 2 0,3 3 16,1-3 0,3 0-16,0 0 0,8-1 15,0-3-15,2-4 16,0-3-16,1-4 16,11-7-1,3-4-15,-2-2 16,-7-5-16,-8-1 15,-5 1-15,-5-1 16,-3 0-16,-5-1 16,-6 1-16,-6 1 15,-21 11-15,8-4 16,-9 4-16,6-4 16,-7 4-16,-1 1 15,-2 1-15,3-3 0,-13 7 16,-2-2-16,-35 15 15,1 5-15,-3 2 16,3-3-16,22-9 16,21-11-1</inkml:trace>
  <inkml:trace contextRef="#ctx0" brushRef="#br0" timeOffset="56159.72">21978 12518 0,'0'0'0,"0"0"16,0 0-1,0 0-15,0 0 16,0 0-16,0 0 31,12 30-31,-24-60 16,10 76-1,-30-25-15,3-4 16,-4 2-16,3-2 16,1-2-16,3-1 15,-2-2-15,0-1 16,-3-3-16,-5 1 15,-2-3-15,-1-1 16,-2-4-16,-6-1 16,-4-4-16,1-2 15,1-2-15,0-1 16,1 1-16,5-5 0,-4-1 16,5 0-16,1-2 15,9 1-15,-1-1 16,1 1-16,1-2 15,4 1-15,2-4 16,19 16-16,-10-6 16,1-3-1,-19-16-15,24 20 16,-7-7-16,0 3 16,4-1-16,2 3 15,11 11-15,0 0 16,-1-2-16,-5-5 15,10 7-15,4 1 16,18 10 0,-2 6-16,5 7 0,3-2 15,1 3 1,1 1-16,3-2 0,4 1 16,0-2-1,16 1-15,1-2 16,6-4-16,-6-4 15,-1-6-15,0-4 16,-1-5 0,6-4-16,3-5 15,2-3 1,-4-3-16,-3-4 16,-6-1-16,-11 3 15,-11 1-15,-7 0 16,-18 15-1,6-10-15,-1 2 16,-1-1-16,-1 1 16,-6 8-16,4-6 0,-9 8 15,-2 1-15,-2 1 16,-1 3-16,-1-3 16,-6 8-16,-4 3 15,-23 17-15,6-7 16,-2 1-16,-4 0 15,-1-3-15,-3-2 16,-5-2-16,-1-2 16,-1-3-16,-4-4 15,-2-3-15,-1-5 16,0-3-16,-1-3 16,1-2-16,-1-2 15,2-1 1,-12-6-16,-1-4 15,-3-2-15,10 2 16,6-2-16,7 3 16,5 0-16,6 3 15,2 0-15,9 1 0,9 3 16,15 10-16,-6-4 16,6-2-16,3 6 15,1-4-15,3 4 16,4 2-16,4-5 15,4 5-15,27 12 16,-5-1-16,1 2 16,5-1-16,-2 2 15,2 0-15,0 3 16,7 3 0,10 0-16,5 0 15,-4-5 1,6 1-16,7-3 15,1-2-15,-6-1 16,-7-4 0,7-2-16,-5-4 15,1-2 1,-6-6-16,-7-2 16,-6-3-16,-12 2 0,-7 1 15,-22 8-15,9-4 16,-3-1-16,-2 0 15,-4 5-15,1-3 16,-4 3-16,-3 1 16,-3 2-16,2-6 15,-7 10-15,-3-4 16,-7 7 0,-22 19-16,4-2 15,-4 5-15,5-1 16,-3 0-16,-2-3 15,-18 0 1,-13-2-16,-17-3 16,0-7-16,0-10 15,9-12-15,40 6 0,40 3 16</inkml:trace>
  <inkml:trace contextRef="#ctx0" brushRef="#br0" timeOffset="59877.62">21918 13245 0,'1'1'0,"1"-1"15,1 3 1,-12-7-16,23 9 16,-14-5-16,0 0 15,1 0-15,-1 0 16,0 0-16,0 0 0,2-1 16,-2 1-16,0-1 15,2-1 1,-21 1-16,44 0 0,-24-1 15,-2 0 1,1 2-16,0 0 16,0 0-16,0 0 15,0 0-15,1-3 16,5 0-16,-4 2 16,1 2-16,3-1 15,7 0-15,-7 3 16,8 0-16,-10 0 15,11 5-15,-13-2 16,10 6-16,-3 0 16,0 0-16,-3 1 15,1-2-15,1 2 16,2-1-16,-2 1 16,0 1-16,1-2 0,-1 1 15,0-1-15,1-1 16,3 1-16,1-1 15,0-1-15,1 2 16,-1-2-16,1-1 16,-7-6-16,10 5 15,-8-5 1,14 3-16,-1 1 16,-1-3-16,1 1 15,-1 0-15,-1 0 16,-1 0-16,-9-5 15,14 5-15,-1-1 16,1-2 0,0-5-16,0 0 15,0-2-15,0-2 16,-1-1-16,0-1 16,-2 0-16,-1 1 15,0-3-15,0 0 0,0 0 16,0-2-16,0 0 15,-2-2-15,0-1 16,-5 1-16,0-2 16,-3 0-16,-2 2 15,-2-2-15,0 2 16,-2 1-16,0 1 16,0 2-1,-4 11-15,0 0 16,1-5-16,2-6 15,-2 9-15,-1 2 16,-2 2 0,0 2-16,0-2 15,-2 3-15,-3 7 16,-1 2-16,0 3 16,0-1-16,-1 1 15,-2 1-15,-1 0 0,-2 0 16,0-1-16,-2 0 15,0 0-15,-2 0 16,-1-2 0,-18 10-16,7-5 15,-4-2 1,2-6-16,4-4 16,23-6-16,-4-1 15,0 1-15,3 0 16,-8 1-16,10-2 15,4-1-15,0 0 16,0 0-16,-3 0 16,3-1-16,1-4 15,-12 5-15,11 0 0</inkml:trace>
  <inkml:trace contextRef="#ctx0" brushRef="#br0" timeOffset="61471.2">22103 13515 0,'7'-3'0,"-7"3"16,0 0-1,0 0-15,0 0 0,-18 24 16,36-48 0,-18 24-16,0 0 15,0 0-15,0 0 16,0 0-1,0 0-15,0 0 16,2 48-16,-2-50 16,0-1-16,0 0 15,4 1-15,-3-2 16,4-3-16,-1-3 16,4-2-16,0 0 15,5-1-15,3-1 16,1 2-16,5 0 15,2 1-15,1 0 16,26-1-16,-11 7 16,3 2-16,3 3 15,2 5-15,-8 4 16,0 0-16,-2 2 16,-3 1-16,-1 1 15,-2-1-15,-2 3 16,-2 0-16,-3 2 15,-20-13-15,11 8 16,0 2 0,-1 3-1,0 1-15,0-1 16,-4 0-16,-3-1 16,-4-8-16,-3-5 15,-1-3-15,-1 2 16,1 0-16,0 4 15,-1-8-15,-2-2 16,-4-1-16,-2-6 16,-3-3-16,-18-20 15,8 7-15,12 16 16,-23-21-16,4 9 16,-4 3-1,-5 0-15,-2 2 16,4 5-16,-3 6 15,1 5-15,0 2 16,-1 5-16,2 3 16,2 4-16,1 1 15,1 3-15,1 2 16,4-4-16,3 3 16,20-14-1,-9 9-15,0-1 16,9-6-16,-3 4 15,-1 0-15,9-9 16,-2 3-16,-1 4 16,6-9-16,4-3 15,3 1-15,27-18 0,-3 5 16,5-3-16,3 3 16,-2-1-16,-2 2 15,-1 0-15,0 2 16,-3 4-16,-3 3 15,-1 4 1,3 6-16,0 1 16,4 10-16,-5 1 15,-1 4-15,-4 0 16,-2 2-16,-4 2 16,-1-1-16,-16-18 15,7 9-15,-2 0 16,-2-2-16,-3-5 15,0-1-15,-4-4 16,3 6-16,-7-7 16,-3-4-16,-5 1 0,-29-15 15,1 1 1,-5-5-16,-9 1 0,-2-2 16,-8 4-16,-7 3 15,-10 5-15,-6 8 16,0 9-16,41-3 15,46-3-15</inkml:trace>
  <inkml:trace contextRef="#ctx0" brushRef="#br0" timeOffset="69391.37">13766 4886 0,'0'16'16,"0"42"-1,5-18 1,-2 2-16,0 6 0,-10 49 15,-1-47 1,2 4-16,-2 1 16,3 3-16,0 2 15,0 3-15,3 4 16,-1 0-16,2 4 16,-2 0-16,2 6 15,-4-3-15,3 1 16,-2 2-16,-2 1 15,0 1-15,0 1 16,0 0-16,2 1 16,1 0-16,0 2 0,-2 0 15,-1 1-15,3 0 16,1-3-16,-6 2 16,1-2-16,4 2 15,5 1-15,2-1 16,0 0-16,-2 0 15,-1-3-15,-2-2 16,0-3-16,0-1 16,3-3-16,-1-1 15,4 1-15,0-3 16,1-1-16,-2-1 16,-3-2-16,0-3 15,1-4-15,1-4 16,0-2-16,4-5 15,2-1-15,-1-5 16,-3-5-16,-2-3 16,0-24-16,-2 9 0,0 1 15,1 1 1,-1-3-16,-1 0 0,-2-2 16,-2-2-16,-5-1 15,-2-1-15,-5-2 16,-25 2-16,4-4 15,-5-3-15,-1-3 16,-7-3-16,1-1 16,-5 2-16,-3 0 15,-6 0-15,-2-1 16,-3 0-16,-3-3 16,-5 1-16,-1 1 15,-6-3-15,-5 0 16,-2 0-16,0-1 15,-1 2-15,-2 0 16,-1-1-16,-3 1 16,1-2-16,-4 1 15,1-1-15,0 3 16,-3-1-16,2 2 16,-7-2-16,4 0 0,-5-2 15,2-2 1,-4 3-16,5 1 0,-3-2 15,5 2-15,-4 0 16,1-2-16,1 4 16,6-1-16,-5 0 15,8 1-15,-3-3 16,6 4-16,-2-1 16,4-1-16,-2 0 15,3 3-15,6-2 16,2 0-16,4 0 15,-5 2-15,5 0 16,1 2-16,4-1 16,4-2-16,3 2 15,2 1-15,4 1 16,0-1-16,5 1 0,0-1 16,2 3-16,5 0 15,0 1 1,-1-1-16,-2 1 0,4-4 15,0 3-15,-1-3 16,0 1 0,6-2-16,4 1 0,1-1 15,2-2-15,1-2 16,4-3-16,2 1 16,21 3-16,-8-3 15,-1-4-15,1-4 16,-17-19-16,6 1 15,-1-3-15,8-4 16,4-4-16,2-4 16,5-3-16,5-4 15,1-4-15,-3-2 16,0-3-16,-3-3 16,0-5-16,2-5 0,3-1 15,0-2-15,-1 0 16,-2-3-16,1-4 15,-2-3-15,3-2 16,0 0-16,4-1 16,0-1-16,1-2 15,4-2-15,-2-2 16,-1 0-16,2 5 16,-2-1-16,0 2 15,-3-1-15,3 2 16,0 1-16,-3-2 15,1 2-15,-2 3 16,3 2-16,-2 3 16,1 4-16,1 1 15,-2 4-15,-1 4 16,1 2-16,2 6 0,4 5 16,0 4-16,0 4 15,-2 5-15,0 5 16,-2 7-16,2 5 15,0 22-15,-1-8 16,2 0-16,-2 0 16,1-3-16,0 0 15,-2 7-15,-1 10 16</inkml:trace>
  <inkml:trace contextRef="#ctx0" brushRef="#br0" timeOffset="70813.03">7674 5484 0,'0'0'0,"-16"-7"16,9 3-16,4 3 15,1-2-15,-2-1 16,14 0-1,52-12-15,-20 14 16,1 2-16,60 0 16,-47 0-1,6 1 1,6 1-16,2 0 0,5 1 16,4-1-16,0 1 15,4 1-15,9-2 16,5 1-16,5-1 15,0 0-15,2 2 16,7-3-16,5 0 16,6-1-16,3 2 15,4-2-15,2 1 16,3-2-16,1-1 16,0 1-16,2 0 15,-1 0-15,1-1 16,2 2-16,2-3 0,-2 0 15,3-1-15,1 0 16,0 2-16,0 1 16,-3 1-16,3 0 15,-6 0-15,-2-1 16,-6 2-16,1 1 16,-2 1-16,0-2 15,0 0-15,-2-1 16,-4 2-16,-3 0 15,-3-4-15,-7 2 16,-5 0-16,-8 0 16,1 0-16,-11-1 15,-7-1-15,-9 2 16,-7-1-16,-7-1 16,-10-1-16,-1-2 15,-6-2-15,-20 2 16,-19 5-16</inkml:trace>
  <inkml:trace contextRef="#ctx0" brushRef="#br0" timeOffset="71516.06">8865 7964 0,'0'0'15,"0"0"-15,22 13 16,-7 29-1,-9 1-15,-4 8 16,-1 3-16,-4 55 16,-2-63-1,2-14-15,5-19 16,-2-13-16,0 0 0</inkml:trace>
  <inkml:trace contextRef="#ctx0" brushRef="#br0" timeOffset="71750.42">8837 7623 0,'-66'-32'15,"45"34"1,-15 11-1,4 5-15,-3 5 0,0 3 16,1 5-16,0 0 16,9-2-16,4-6 15,11-11-15,10-12 0</inkml:trace>
  <inkml:trace contextRef="#ctx0" brushRef="#br0" timeOffset="71922.27">8549 7998 0,'-17'13'15,"-6"-5"-15,-15 8 16,5-6-16,-16 5 16,-2-1-16,-6 0 15,-2-1-15,-2-3 16,-2-5-16,31-2 16,32-3-16</inkml:trace>
  <inkml:trace contextRef="#ctx0" brushRef="#br0" timeOffset="72094.05">8203 8271 0,'-1'4'0,"0"4"15,1-9-15,0 1 16</inkml:trace>
  <inkml:trace contextRef="#ctx0" brushRef="#br0" timeOffset="73531.45">10513 1663 0,'0'0'0,"-5"6"16,21-16 0,-10 18-1,3 1-15,-40-16 16,81 51-16,-40 6 15,-6-8-15,-3 1 16,-3 5-16,-1-2 16,-1 3-16,1 5 15,1 5-15,-1 2 16,0 5-16,-3 3 16,4 3-16,-2 3 15,3 4-15,-2 3 16,2 2-16,-3 1 15,0-1-15,1 7 16,0-1-16,-1 4 0,1 1 16,3 2-16,-2 1 15,1 3-15,-1 0 16,2 1-16,-2-3 16,3 1-16,-2 4 15,-1-1-15,-6 2 16,-1-4-16,-2 2 15,3-2-15,-1-2 16,2 1-16,2 1 16,2 2-16,-1-2 15,2 0-15,-3-2 16,-2-1-16,0-2 16,3 0-16,2-1 15,0 0-15,0-1 0,-4-3 16,-4 0-16,-2 0 15,3-2-15,-4 0 16,3 0-16,0 2 16,3-2-16,4 0 15,5 1-15,0-6 16,-2-3-16,-4-4 16,2-1-16,0-6 15,0-1-15,4-4 16,-1-4-16,0-2 15,-4-6 1,-2-2-16,0-5 0,3-4 16,3-4-16,3-7 15,0-3-15,-2-24 16,2 7-16,1-7 16,-5-4-16,0 0 0</inkml:trace>
  <inkml:trace contextRef="#ctx0" brushRef="#br0" timeOffset="74734.3">11611 1285 0,'0'0'0,"0"0"0,6 4 16,-3 1-16,7 17 15,-1 19 1,-4-4-16,-5 3 16,-19 97-1,7-84 1,0 6-16,-2 6 16,3 2-16,1 3 15,1 4-15,3 3 16,2 3-16,-1 3 15,1 0-15,-2 2 0,1 2 16,2 1-16,-1 4 16,0 0-16,0 5 15,2 1-15,-1 1 16,2 0-16,-1 3 16,4-1-16,-3 5 15,3 0-15,-7 2 16,3 4-16,-4 0 15,-1 0-15,1 2 16,0 1-16,1-1 16,2-2-16,-1-1 15,-1-2-15,-3 0 16,-2-3-16,-1 1 16,-2 2-16,-3 0 15,3-2-15,-1-3 16,5 0-16,-3-5 15,1-1-15,1-1 0,0 0 16,-1-2-16,1 0 16,2-1-16,0-3 15,2-4-15,-1-6 16,-3-2-16,0-3 16,0-5-16,-1-2 15,-1-3-15,3-3 16,-2-2-16,0-6 15,3 1-15,5-6 16,3-3-16,-1-5 16,-2-5-16,0-5 15,2-1-15,1-25 16,0 11-16,0 0 16,1-2-16,1 0 15,-2-2-15,2-10 16,-1 7-16,0-9 15,0-2-15,1-3 16,-2 4-16,0 0 0</inkml:trace>
  <inkml:trace contextRef="#ctx0" brushRef="#br1" timeOffset="79623.72">10252 6638 0,'0'0'0,"0"0"0,0 0 16,0 0-16,0 0 16,0 0-16,0 0 15,0 0-15,0 0 16,0 0-16,0 0 0,0 0 15,0 0 1,0 0-16,0 0 0,0 0 16,0 0-16,17 2 15,-16-3-15,-1 1 16,3-1-16,-3-1 16,0 2-16,2-2 15,5-2-15,-5 1 16,1 0-16,4-5 15,-4 4-15,6-7 16,-7 9-16,6-8 16,-5 5-16,6-4 15,-3 4-15,5-4 16,-8 5-16,9-7 16,-7 7-16,6-8 15,-8 6-15,9-6 16,-1-2-16,-2 3 15,-5 7-15,7-7 0,-8 7 16,5-8-16,-4 7 16,8-8-16,0 1 15,-6 7-15,8-7 16,1 0-16,-8 10 16,8-8-16,-10 7 15,12-7-15,-12 7 16,11-5-1,-10 5-15,11-8 0,-11 10 16,11-8-16,-10 6 16,11-5-16,-11 4 15,12-5-15,-12 8 16,14-7-16,-15 5 16,13-3-16,-14 5 15,14-4-15,-12 4 16,14-3-16,-12 4 15,16-1-15,-16 1 16,14 0-16,-17 0 0,16 1 16,-17 0-16,15 0 15,-12-1-15,14 0 16,-14 2-16,15-2 16,-15 1-16,12 1 15,-15-1-15,-1 1 16,14 2-16,-15-2 15,14 4-15,-10-4 16,13 5-16,-14-5 16,14 5-16,-14-5 15,11 7-15,-12-5 16,10 5-16,-12-5 16,8 5-16,-8-7 15,6 9-15,-7-7 16,5 7-16,-5-7 15,3 10-15,1-1 16,-2-1-16,-3-6 16,3 7-16,-2-10 0,2 11 15,-3-10-15,3 11 16,-1-1-16,0-2 16,2-1-16,-3-7 15,2 9-15,-1-10 16,0 10-16,-1-9 15,2 8-15,-3-8 16,2 8-16,-2-9 16,1 7-16,-1-7 15,-1-3-15,0 2 16,2 7-16,-2-9 16,0 2-16,2-2 15,-1 0-15,-1 0 16,0 0-16,1 0 15,-1 0-15,0 0 0,-1-2 16,1 2-16,0 0 16</inkml:trace>
  <inkml:trace contextRef="#ctx0" brushRef="#br1" timeOffset="106039.98">11285 5860 0,'0'0'0,"0"0"0,0 0 15,0 0-15,0 0 16,0 0-16,0 0 16,-44-9-1,49-1 1,-5 10-16,39 19 15,-71-42-15,64 46 16,-32-23-16,-18-33 16,26 23-16,-6 9 0,-1-3 15,10-6-15,-10 6 16,5-8-16,-2-2 16,-1 2-16,0-2 15,0 1-15,1-1 16,3 0-16,2-1 15,1 1-15,4-1 16,1 1-16,3 0 16,0 0-16,2-1 15,0 2-15,3-1 16,21-8-16,-9 5 16,0 2-16,-3 1 15,0 1-15,-3 2 16,5 1-16,-2-3 15,2 1-15,4 1 16,-3 1-16,4-1 16,-2 4-16,2 0 0,1-1 15,2 1 1,-2 2-16,2-2 0,-1 2 16,1-1-16,2 1 15,-1 0 1,1 1-16,-3 0 0,2 0 15,-2 1-15,1-2 16,0 2-16,-1 2 16,1 2-16,-2 1 15,2 1-15,1 0 16,0 2-16,-3-2 16,-2 1-16,0 1 15,2 1-15,-4 2 16,0 0-16,-1 1 15,0 0-15,-1 0 16,-3 2-16,1 3 16,1-2-16,-4 3 15,0 0-15,1 1 0,-3 0 16,-2-1-16,-20-12 16,11 7-1,-1 3-15,1-1 0,2 2 16,-1 4-16,-2-2 15,1 2-15,-3-1 16,-1 0-16,1 0 16,-3-2-16,2 1 15,-3 0-15,0 0 16,1-1-16,-3 1 16,0-1-16,-1 0 15,1-1-15,-1-1 16,1-1-16,-4-7 15,4 5-15,-5-7 16,4 5-16,-6-8 16,1 1-16,0 1 15,0 1-15,2 6 16,-3-9-16,0 0 0</inkml:trace>
  <inkml:trace contextRef="#ctx0" brushRef="#br1" timeOffset="107461.57">10180 5836 0,'0'0'0,"0"0"16,0 0-16,3 6 15,-2-7-15,2-1 16,2 2-16,3-1 15,-2 1-15,8-1 16,-8 1-16,-52-1 16,111 2-16,-62-2 15,12 0-15,-14-1 16,-85 5-16,179-14 16,-96 6-16,6-3 0,-7 4 15,2-9 1,-2 8-16,-1-9 0,0 9 15,-1-12-15,-2 2 16,0 1-16,0 0 16,0-1-16,-2 1 15,0-4-15,-2 2 16,-3-2-16,0-1 16,-3 1-16,-2 1 15,-2-1-15,-19-14 16,5 9-16,-1 1 15,-1 1-15,3 1 16,-4 2-16,-1 0 16,1 2-16,-4 0 15,-1 0-15,-1 2 16,2 0-16,-4 1 16,1-1-16,-1 2 15,0 1-15,-1 3 16,-2 2-16,0-3 0,0 1 15,-1 1-15,2 3 16,2-1-16,1 2 16,0-1-16,-1 1 15,-2 0-15,4 1 16,1 2-16,0 4 16,-1-1-16,0 3 15,1 3-15,0 0 16,0 2-16,-1 0 15,1 0-15,-1 3 16,-1 1-16,2 2 16,-1-2-16,-1 0 15,1 1-15,3 2 16,1 1-16,2-2 16,2 2-16,-1 0 15,4-1-15,3 3 16,2 0-16,-1 2 15,0-3-15,6 3 0,3-2 16,0 1 0,-1 1-16,3-1 15,-3 1-15,4 0 0,13-16 16,-7 9-16,1 1 16,-1 1-16,-2 2 15,1-1-15,-2-1 16,1-1-16,1-3 15,1-1-15,3-2 16,6-7-16,-3 6 16,4-7-16,0-3 15,0 0-15,0 1 16,-3 6-16,3-5 16,0-1-16,-1 1 15,1 1-15,-1 7 16,1-6-16,-1 3 0,1-7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04:16.1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16715 12149 0,'0'5'0,"-3"3"16,0 1-16,-1 0 15,1-7-15,-1 8 16,2-6-16,-7 9 15,-4-5 1,6-8-16,-9 3 16,-3-6-16,-1-3 15,1-5-15,1-6 16,-4-23-16,10 6 16,5 5-16,5 20 0,2-9 15,3-1-15,2 1 16,6-1-16,3-1 15,4 3-15,25 2 16,-8 13-16,1 8 16,-2 8-16,-1 6 15,-4 8-15,-5 6 16,-7 2-16,-9 2 16,-8-2-16,-8-3 15,-5-4-15,10-25 16,-25 24-16,1-17 15,-3-5-15,2-9 16,1-4-16,-2-6 16,23 10-16,-8-8 15,-2 0-15,3 1 16,4-1-16,0-2 0,8 1 0,7 0 16,5 1-16,4 3 0,27 1 15,-31 5-15,13 2 16,-2 3-16,-2 4 31,0 0-31,-6 1 0,-9-5 0,5 3 31,-10-3-31,-1 0 16,3 4-16,-5-7 0,-1 0 0,-3 3 31,3-4-31,0 1 16,-3 1-16,7-1 0,0 0 0,0 0 15,0 0-15,0 0 16,-2-1-16,0 1 16,2 0-16,-1-1 31,1 0-31,0 1 16,0 0-16,1-1 0,0 1 15,0-1 1,-1 1-16,0-1 0,0 1 15,1-1-15,-8 0 16,7 1-16,0 0 16,0 0-16,0 0 15,0-2-15,0 2 16,0 0-16,0 0 16,2 0-16,-2-1 15,0 1-15,0 0 16,0 0-16,0 0 15,0 0-15,0 0 16,0 0-16,0 0 16,1 0-16,-1 0 15,0 0-15,1 0 16,1 0-16,-2 0 16,0 0-16,0 0 15,0 0-15,1 0 16,-1 0-16,1-2 0,1 2 15,-1-4-15,-1 4 16,0 0-16,0 0 16,1 0-16,0 0 15,0 0-15,0 0 16,-1 0 0,1 0-16,-1 0 0,0 0 15,0 0-15,0 0 16,0 0-16,0 0 15,0 0-15,0 0 16,0 0-16,0 0 16,0 0-16,0 0 15,0 0-15,0 0 16,0 0-16,0 0 16,0 0-16,0 0 15,0 0-15,0 0 16,0 0-16,0 0 0,0 0 15,0 0-15,0 0 16,0 0-16,0 0 16,0 0-16,0 0 15,0 0-15,0 0 16,0 0-16,0 0 16,0 0-16,0 0 15,0 0-15,0 0 16,0 0-16,0 0 15,0 0-15,0 0 0,0 0 0,0 0 32,0 0-32,0 0 0,0 0 0,1 0 15,-1 0-15,0-2 16,1 2-16,-1 0 16,0 0-16,0 0 15,0 0-15,0 0 16,0 0-16,0 0 15,0 0-15,0 0 0,0 0 16,0 0-16,0 0 16,0 0-16,0 0 31,0 0-31,0 0 16,0 0-16,0 0 0,0 0 0,0-1 15,4-6-15,-1 1 16,1 2-16,-4 4 15</inkml:trace>
  <inkml:trace contextRef="#ctx0" brushRef="#br0" timeOffset="1078.05">17311 12013 0,'-1'0'15,"-2"-1"-15,1-2 0,-8-2 16,6 1 0,-3-1-16,6 2 15,1 3-15,1-1 16,-2-5 0,3 4-16,3 0 0,21 34 15,-26-32-15,1-45 16,8 45-16,12-5 15,3 2-15,27-3 16,-9 2-16,4-1 16,1 2-16,3-2 15,4 1-15,0-1 16,8 1-16,1 0 16,21 0-1,10-2-15,6-4 16,-6 1-16,-1 5 15,-1 0-15,-1 0 16,-1-1-16,2 1 16,4-4-16,-6 4 0,-1-2 15,-2-1-15,-2-1 16,-6 2-16,2 0 16,-6 0-16,2 0 15,-4-1 1,-1 1-16,-7-1 0,-2-1 15,-2 0-15,-4 0 16,-4 1-16,-5 0 16,-5 0-16,-8-1 15,-2 0-15,0-2 16,-5 3-16,-23 4 16,10-1-16,1-2 15,-5 2-15,-6 2 16,6-4-16,-8 4 15,0 2-15,7-5 16,-10 5-16,0 0 0,0 0 16,0 0-16,1 0 15,-1 2-15,-1 1 16,-1 0-16,3-1 16,-1-2-16,0 0 15</inkml:trace>
  <inkml:trace contextRef="#ctx0" brushRef="#br0" timeOffset="1734.29">17033 11974 0,'0'0'0,"0"0"16,-24-10-16,20 5 15,-4-4-15,0-3 16,1-3-16,4-3 16,1-26-16,2 3 15,-1-3-15,-4-2 16,-2-2-16,-5 0 0,-1-9 15,-1 1-15,-2-10 16,1-2-16,0-9 16,-1-1-16,1-8 15,0-5-15,1-4 16,6 2-16,0-2 16,-2-4-16,1 0 15,3 4-15,1-1 16,2 6-16,1 1 15,2 3-15,2 6 16,-1 6-16,0 5 16,-1 9-16,0 8 15,-2 9-15,-1 3 16,-1 7-16,0 10 16,4 19-16,-4-5 15,-1 4-15,-1 8 0,6-3 16,0 0-16</inkml:trace>
  <inkml:trace contextRef="#ctx0" brushRef="#br0" timeOffset="2249.8">16471 11922 0,'-95'-1'16,"39"2"-16,-8-2 16,-9-1-16,-5 0 15,-4 1-15,-6-1 16,-3-4-16,-7-2 16,-2 2-16,-1-1 15,-6 2-15,-3-2 16,1 2-16,3-2 15,1 2-15,2 1 16,5 1-16,4 0 16,7 3-16,5-1 15,11-1-15,7 2 16,10-2-16,11 0 16,16-2-16,28 0 15,-10 2-15,20-9 0,18 5 16,-14 3-16,-15 3 15</inkml:trace>
  <inkml:trace contextRef="#ctx0" brushRef="#br0" timeOffset="2858.98">16763 12092 0,'0'22'0,"0"-44"0,-14 221 31,6-136-31,0 9 16,-1 82 0,5-72-16,-2 5 15,-1 3-15,3 3 16,2 5-16,-1 0 15,1 3-15,0 109 16,4-102 0,2 7-16,2 1 0,0-2 15,-2-4-15,2-1 16,1-3-16,-2-3 16,1-6-16,-1-8 15,2-6-15,-1-9 16,0-5-16,-2-12 15,2-5-15,-1-12 16,0-10-16,-6-23 16,2 8-16,0-4 15,-1 0-15,0-11 16,0 3-16,0-8 16,2-22-16,-1-8 15,-1 16-15,0 19 0</inkml:trace>
  <inkml:trace contextRef="#ctx0" brushRef="#br0" timeOffset="3359.13">17005 14030 0,'-1'3'16,"0"2"-16,-1 1 16,6-20-16,-32 95 15,12-38-15,-7 2 16,-2 3-16,-3 1 15,0 0-15,3 2 16,-2-3-16,5-3 16,2 0-16,7-5 0,-1-6 15,6-4-15,5-20 16,-2 6-16,1 0 16,0-1-16,1-4 15,3-11-15,-4 2 16,-4-27-16,-5-9 15,-8-8-15,-8-5 16,-6-6-16,-6 1 16,-3-3-16,-6-2 15,-5-4-15,-6-1 16,-8 0-16,-4 3 16,5-1-16,33 31 0,35 29 15</inkml:trace>
  <inkml:trace contextRef="#ctx0" brushRef="#br0" timeOffset="3858.99">14568 11673 0,'-2'4'0,"-2"4"15,-15 14-15,-9 0 0,-13 0 16,-71 22 0,-211 19 15,274-59-16,10 2-15,12 1 16,24-5-16,0 21 16,15 1-16,16 5 15,10 2-15,19 5 16,12 4-16,21-4 0,18-6 16,14-7-16,-61-12 15,-61-11-15</inkml:trace>
  <inkml:trace contextRef="#ctx0" brushRef="#br0" timeOffset="4436.97">19546 11548 0,'3'2'0,"14"1"0,25 8 15,46 23-15,-38-13 16,57 25 0,-55-23-16,0 0 15,-10-6-15,-4-4 16,-4-4-16,-18-5 16,-16-4-16,21 7 15,-19-1-15,-14 2 16,-13 3-16,-12 5 15,-14 4-15,-16 1 16,-7 4-16,-9 5 16,-4 1-16,1-3 15,43-13-15,43-15 16</inkml:trace>
  <inkml:trace contextRef="#ctx0" brushRef="#br0" timeOffset="5046.26">16399 10189 0,'4'48'0,"-8"34"15,-15 33 1,-20-10 0,0-50-1,23-38-15,5-11 16,14-10-16,4-12 16,12-7-16,8-12 15,6-11-15,6-6 16,2-7-16,-1 0 15,-4 1-15,-8 3 16,-5 2-16,-7 6 16,-7 13-16,-4 10 15,-3 15-15,2-6 16,-2 10-16,-2 5 16,1-5-16,2 2 0,5-2 15,-2 10-15,23 32 16,-1 2-16,-1 25 15,2 6-15,1 15 16,2 6-16,0 6 16,3 3-1,-18-50-15,-17-50 0</inkml:trace>
  <inkml:trace contextRef="#ctx0" brushRef="#br0" timeOffset="7389.49">17274 14755 0,'-172'26'32,"82"-20"-32,-21-5 0,1-4 0,0-7 15,2-7-15,-232-77 32,223 51-32,-480-270 46,485 236-46,7-4 16,3-8-16,5-5 16,-86-106-1,100 92-15,3-7 16,5-8-16,2-9 16,7 0-16,5-4 15,10 3-15,9 3 16,10 1-16,9 0 0,10 1 15,6 65-15,7 63 16</inkml:trace>
  <inkml:trace contextRef="#ctx0" brushRef="#br0" timeOffset="8014.39">14751 11132 0,'57'-49'15,"27"-19"-15,-13 16 16,30-15-16,8 10 15,4 5-15,9 7 16,2 3-16,2 7 16,2 7-16,3 7 15,3 4-15,3 8 16,-1 9-16,-4 5 16,3 5-16,0 5 0,3 10 15,-2 7-15,-4 6 16,1 4-1,16 24 1,21 22-16,7 19 16,-21 0-16,-28-8 15,-22 3-15,-9-5 16,-18 0-16,-7 5 16,-9 3-16,-4 5 15,-6 2-15,-9-1 16,-9-2-1,-7 19-15,-10 11 16,-13 5 0,-12-18-16,-9-7 0,-7-5 15,-8-8-15,-3-2 16,-8 0 0,-11 11-16,-18 4 0,-7 4 15,1-14-15,0-6 16,-3-10-1,-6-5-15,-6-7 16,-4-5-16,-9-5 0,-8-8 16,-8-7-16,-5-9 15,-4-8-15,-10-12 16,-6-8-16,-10-7 16,-6-9-16,-10-11 15,-13-13-15,-16-18 16,-17-19-16,-14-22 15,116 40-15,116 40 16</inkml:trace>
  <inkml:trace contextRef="#ctx0" brushRef="#br0" timeOffset="11622.87">16863 9370 0,'-1'0'16,"1"-2"-16,-2 1 15,2-2-15,-2-3 0,0 4 16,-2-7-16,4 7 15,-2-6 1,4 4 0,0-5-16,3 7 15,6-7-15,-3 6 16,12-5-16,24 7 16,-3 4-16,10 4 15,1 0-15,8-6 16,14-6-1,12-4-15,4-2 16,-10 0-16,5 4 16,-2-1-16,-2-1 15,4-1-15,-5-1 16,8-2-16,-1-2 16,7 1-16,2 0 15,3 2-15,0-2 16,1 0-16,-2-1 0,-3 0 15,-2-2-15,-6 1 16,-2-3-16,-8-1 16,-3 1-16,-6 2 15,-7 0-15,-4 3 16,-3-1-16,-4 2 16,-7 1-16,-6 1 15,-3 3-15,-2-1 16,-5 4-16,-23 3 15,11 0-15,-6-4 16,-6 3-16,-1-6 16,-22-9-16,-12 2 15,-8 2-15,-4 2 16,-5 1-16,1 1 16,1 2-16,6 2 15,6 0-15,6 1 16,23 4-16,-5 0 0,5 0 15,4 1 1,-9 0-16,14 2 0,4-1 16,0 4-16,31 5 15,4-2-15,8-1 16,7 1-16,1 2 16,0 0-16,-2 0 15,-2-1-15,-9 0 16,-3-2-16,-12-2 15,-22-3-15,2 1 16,-5-3-16,-5 3 16,-5-1-16,-18 10 15,-9 0-15,-19 2 16,-10 3-16,-15 3 16,-7 5-16,-10 5 15,-7 7-15,-9 7 16,-10-4-16,60-18 0,59-22 15</inkml:trace>
  <inkml:trace contextRef="#ctx0" brushRef="#br0" timeOffset="12482.07">16616 9339 0,'0'0'15,"1"0"-15,-1 0 0,0 0 16,0 0-1,-5 1-15,-16 6 16,44-15-16,-128 36 16,45-24-16,-8-7 15,-12-3-15,-5-5 16,-6-6-16,-8 1 16,1-3-16,-4-1 15,-1-3-15,-1 1 16,3 0-16,-6 3 15,-2 2-15,-2 2 16,3-2-16,2 1 16,5 3-16,7-2 15,6-3-15,3 1 16,13 2-16,7-1 16,14 4-16,9 2 15,9 2-15,30 8 16,-9-3-16,8 3 15,15-2-15,13 0 16,22-1-16,8 2 0,15 1 16,4 1-16,5-1 15,3 1-15,-2 1 16,-7 0-16,-10 1 16,-9-1-16,-13 1 15,-19-3-15,-21 0 16,9 0-16,-12 0 15,1 0-15,-19 1 16,-18-3-16,-15 0 16,-10-1-16,-4 1 15,-2-1-15,-1 1 16,3 0-16,3 2 16,8 1-1,10 2-15,14-1 0,27-1 16,-8 2-16,9 2 15,4 0-15,-8 7 16,20 19-16,17-5 16,14 1-16,13-1 0,4 2 15,14 0-15,7 4 16,12 2-16,7 4 16,13 4-16,7 3 15,-1 4-15,-58-25 16,-60-24-16</inkml:trace>
  <inkml:trace contextRef="#ctx0" brushRef="#br0" timeOffset="18652.59">16568 9815 0,'2'28'0,"0"6"15,1-5-15,2 16 16,1 4-16,-2 6 16,2 203 15,-6-191-31,5 80 16,0-71-1,-2-5-15,0 5 16,-1-6-16,0 2 15,-5-7-15,0 0 0,5-7 16,0-4 0,3-5-16,-2-6 15,0-5-15,-2-7 16,-1-25-16,1 10 0,0-5 16,0-1-16,1-9 15,2 4-15,1-10 16,7 0-16,18-29 15,-5 2-15,-1-6 16,1-1-16,-1 2 16,-5 1-16,-1-2 15,-1 1-15,-1 4 16,-1 4-16,-4 2 16,-10 19-16,6-9 15,-1 1-15,1-1 16,-2 2-16,-2 6 15,-1 6-15,0 3 16,-1 5-16,4 0 0,-3 5 16,-4 32-16,0-7 15,-4 4-15,-2 1 16,-5-1-16,0-2 16,-2 2-16,3-3 15,1-1-15,-1-6 16,2-2-16,8-21 15,-5 8-15,0 0 16,1 0-16,0-5 16,4-7-16,-6 2 15,4-8-15,-8-4 16,-13-29-16,5 0 16,-6-6-16,0-3 15,-1-3-15,1 0 16,-3 0-16,-3-2 15,-1 2-15,-3 2 16,0-1-16,-1 3 16,18 22-16,19 23 0</inkml:trace>
  <inkml:trace contextRef="#ctx0" brushRef="#br0" timeOffset="22339.31">17626 7774 0,'-3'27'15,"0"19"-15,-4 49 16,1-41 0,-2 2-16,6 3 15,2-2-15,3 8 16,-1-9-16,1 0 16,3-1-16,2-4 15,1-3-15,0-7 16,-11 36-1,-8-51-15,-9-6 16,-13-3-16,-15-5 16,-10-6-16,-9-12 0,-7-6 15,-10-1-15,-6 3 16,-5-1-16,-4 2 16,-1 1-16,-4-1 15,-2 1-15,1 8 16,-4 5-16,4 4 15,1 3-15,7 0 16,8 4-16,5-4 16,10-3-16,7-2 15,9-6-15,6-10 16,3-8-16,5-8 16,10-7-16,8-9 15,-2-9-15,0-4 16,-4-9-16,6-5 15,5-7-15,0-1 16,-1-3-16,2 0 16,0 1-16,0 2 15,0 4-15,-3 2 16,-2 5-16,-3 2 0,-5 4 16,3 6-16,3 5 15,6 8-15,2 3 16,5 11-16,11 20 15,-5-8 1,5 0-16,5 5 0,23-3 16,5 6-16,13 4 15,12 4-15,15 4 16,12-2-16,15 1 16,9-1-16,14 4 15,14-1-15,10-3 16,6-2-16,4 2 15,0-1-15,-2-1 16,-2 0-16,-11 2 16,-13 4-16,-12-3 0,-18-3 15,-15-2-15,-17-1 16,-13 0-16,-11 0 16,-18 2-16,-30-1 15,24 5-15,-9 3 16,-6 5-16,-14 28 15,-3-5-15,-2 6 16,-1 7-16,-3 7 16,3 7-16,1 9 15,7 9-15,7 13 16,6 10-16,9 13 16,6 8-16,-9-62 0,-9-63 15</inkml:trace>
  <inkml:trace contextRef="#ctx0" brushRef="#br0" timeOffset="24510.72">16645 8750 0,'14'3'15,"-4"-2"1,4 0 0,-52-6-16,38 5 15,0 0-15,48 10 16,-39-2-16,-5 24 15,-6 6-15,-4 8 16,-2 3-16,0 2 0,-3 7 16,3-2-16,3 5 15,4-4-15,3 3 16,2-2-16,2-2 16,-1-2-16,2-2 15,-1-5-15,1-10 16,-3-11-16,-3-18 15,3 8-15,2-3 16,-2 2-16,1 1 16,0 1-16,0-5 15,-3-8-15,1 5 16,-2-8-16,-1-1 16,2 2-16,-2-2 15,1 0-15,-1 0 0,0 0 16,2 0-1,-2-2-15,0 2 0,0 0 16,0 0 0,1 0-16,-1 0 0,0 0 15,1 0-15,-1 0 16,1 2-16,1-1 16,5 5-16,-7-6 15,1-1-15,-4-4 16,-9-15-16,9 12 15,3 8-15</inkml:trace>
  <inkml:trace contextRef="#ctx0" brushRef="#br0" timeOffset="33336.8">16426 9199 0,'0'3'16,"1"11"-16,-1-3 0,0 1 16,1-9-16,-1 9 15,1-10-15,-1-2 16,2 9-1,-2-9-15,0 0 0,0 2 16,0-2-16,2-3 16,0 0-16,1-2 15,0-6-15,1-31 16,-2 6-16,-1-1 16,1-4-16,-2-2 15,-2-4-15,0-4 16,0-8-16,2-2 15,-1-9-15,2-2 16,-2-8-16,1-2 0,1-3 16,3-6-16,-3-1 15,1-1-15,-2 3 16,-2-2-16,2-2 16,3 2-16,1 1 15,2 1-15,-3 3 16,1 2-16,1 5 15,1 2-15,1 6 16,0 3-16,-1 6 16,0 6-16,-3 2 15,0 9-15,-3 2 16,-1 5-16,-1 8 16,2 26-16,-1-11 15,0 2-15,0 10 16,1-1-16,0 5 15,0-3-15,-2-3 16,1 10-16,-1-1 16,-11 24-16,4 3 15,-5 7-15,-3 2 0,-5 2 16,3 1-16,-3-4 16,1-3-16,1 1 15,0 1-15,-2-4 16,-2-2-16,-1-2 15,-1 2-15,4-2 16,2-3-16,16-23 16,-6 11-16,1-3 15,2-5-15,4-3 16,1-3-16,-2 2 16,7-4-16,-1-5 15,19-27-15,4-2 16,6-4-16,3-6 15,1-2-15,0-1 16,-2 0-16,-2-1 16,-3-1-16,-5 3 15,-2-1-15,-3 4 16,3 1-16,-3 2 0,-4 4 16,-2 6-16,-2 4 15,-7 22-15,2-9 16,-1 1-16,-1 0 15,-1 8-15,0 0 16,-1 1-16,4-3 16,-5 9-16,-1 3 15,2-1-15,-2 8 16,-2 6-16,-4 28 16,5-6-16,2 0 15,3-1-15,3-3 16,2 1-16,1-2 15,3-2-15,3-1 16,0-4-16,1-1 16,-13-21-16,7 10 15,2-1-15,1 0 0,1-2 16,-2 0-16,-1-1 16,-8-8-16,5 3 15,-8-6-15,0 0 16,2 1-16,0 0 15,-1-1-15,-1 0 16,0 0-16,0 0 16,0 0-16,0 0 15,0 0-15,0 0 16,-1 0-16,1-1 16,0 1-16,0 0 15,0 0-15,0 0 16,0 0-16,0 0 15,0 0-15,0 0 16,0 0-16,0 0 16,0 0-16,0 0 15,0 0-15,0 0 0,0 0 16,0 0 0,0 0-16,0 0 0,0 0 15,0 0-15,0 0 16,0 0-16,0 0 15,0 0-15,0 3 16,0-3-16,1 0 16,-1 1-16,0 1 15,5 5-15,-5-5 16,0-1-16,1 0 16,-1 0-16,0-1 15,1 1-15,3 5 16,-4-6-16,1 0 15,0 2-15,0-2 16,-1 0-16,0 0 16,0 2-16,0-2 0,0 0 15,0 1 1,1 0-16,1 7 0,-3-6 16,-1-2-16,2 0 15,0 0-15</inkml:trace>
  <inkml:trace contextRef="#ctx0" brushRef="#br0" timeOffset="34133.49">17640 8350 0,'-13'20'0,"-20"5"32,11-12-32,-13 2 15,-4-1-15,-7-1 0,-3-3 16,-6-3-1,-1-3-15,-6-4 0,-1-4 16,-3-5-16,0-3 16,2-4-16,3-8 15,2-2-15,3-2 16,3-4-16,10-6 16,10-3-16,5-5 15,7-2-15,5-6 16,7-1-16,4-1 15,8 0-15,6-5 16,6 0-16,3 2 0,2 1 16,1 1-1,3 4-15,2 1 16,5 4-16,-3 0 0,1 2 16,2 10-1,3 2-15,3 1 0,3 4 16,5 7-16,6 12 15,1 6-15,7 8 16,-1 4-16,4 5 16,-1 9-16,0 7 15,-1 6-15,-3 7 16,-7 4-16,-7 6 16,-6 5-16,-6 1 15,-5 5-15,-6-2 16,-11 3-16,-8-3 15,-7-4-15,-7 4 16,-2-5-16,-5-3 16,-4-5-16,-6 1 0,-3-1 15,-4-8-15,-6-5 16,-5-3-16,1 2 16,-4 1-16,1-2 15,1-7-15,3-8 16,3-5-16,-3-4 15,2-8-15,22 0 16,22-1-16</inkml:trace>
  <inkml:trace contextRef="#ctx0" brushRef="#br0" timeOffset="37726.37">16393 9463 0,'-1'0'0,"1"0"16,-5-4-16,5 4 15,22 10-15,-18-13 16,9 2-16,-5-2 16,10-1-16,1-1 15,-1-3-15,1 2 16,0 1-16,-2-1 16,-2-5-16,-2 0 15,-3-4-15,-2-2 16,-4-3-16,-2-26 15,-4 6-15,-1-3 16,-1-1-16,2-2 0,-2 1 16,1-2-16,0-1 15,0-3-15,-2-3 16,-1 1-16,0-10 16,1 2-16,1-9 15,-1 4-15,-3-9 16,2 4-16,1-7 15,4 4-15,0-6 16,-2 4-16,4-3 16,0 7-16,2 4 15,-4-2-15,0-1 16,0-8-16,3-1 16,3-1-16,-1-2 15,4 6-15,1 0 0,1 6 16,-2-1-16,1 3 15,2 0-15,1 4 16,-1 1-16,3 6 16,-2-1-16,-1 6 15,-1 5-15,-2 6 16,0 2-16,-3 2 16,-1 13-16,-2 6 15,-2 24-15,0-10 16,0 5-16,0 0 15,0 0-15,0-2 16,1-8-16,-3 12 16,-5 0-16,-11 22 15,0 4-15,-3 0 16,-2 4-16,-2-3 16,0 3-16,-2 0 0,-1 0 15,2-4-15,-2 0 16,0 0-16,0 3 15,2-5-15,-3-2 16,-2-6-16,0 0 16,1-3-16,1-1 15,23-11-15,-11 5 16,3-2-16,2-1 16,8-7-16,-2-3 15,17-22-15,8-3 16,10-8-16,6-2 15,8-4-15,1-1 16,1 2-16,-2 0 16,-2 1-16,0-1 15,-4 5-15,-4 4 16,-4 9-16,-5 3 16,-20 15-16,8-5 15,-3 1-15,-1-1 0,-1 5 16,-7 5-16,0 3 15,0 4-15,2-2 16,-4 8-16,-12 34 16,3 1-16,3 16 15,2 3-15,6 12 16,6 3-16,4 12 16,5 0-16,-8-46 15,-7-46-15</inkml:trace>
  <inkml:trace contextRef="#ctx0" brushRef="#br0" timeOffset="40257.05">15125 6401 0,'-2'11'0,"13"-45"16,36-6-1,-15 17-15,0 0 16,1 1-16,-3 6 16,-25 12-16,10-3 15,-1 2 1,-5-5 15,-14 4-31,-29 1 16,-2 3-16,-9 4 15,-4 2-15,-6 3 16,-2-1-16,-2-2 16,1-1-16,-1-2 15,1 2-15,5 1 0,5 1 16,10 0-16,6-1 16,27-3-16,-9 4 15,2-2-15,7 1 16,-5 4-16,1 5 15,3 3-15,3 6 16,5 28-16,0-6 16,1 2-16,0 3 15,0-3-15,-5 4 16,-1 0-16,-3-2 16,0 2-16,0-3 15,1 1-15,0-6 16,3 0-16,-1-7 15,-2-6-15,3-24 16,-1 10-16,-2-4 16,0-4-16,3-8 0,-2-3 15,-2-4-15,-6-30 16,5 3-16,2 15 16,5 20-16,-10-41 15,2-2-15,-8 2 16,3 12-16,-3 6 15,14 16-15,-3-5 16,3 3-16,5-3 16,8-2-16,29-10 15,5 6-15,8 2 16,4 0-16,2 5 16,3 4-16,-2 0 15,0-1-15,-4 0 16,-4-4-16,-4 5 15,-24 2-15,-24 5 0</inkml:trace>
  <inkml:trace contextRef="#ctx0" brushRef="#br0" timeOffset="40850.61">14332 7527 0,'39'-81'16,"26"-11"15,-39 64-31,-3 5 15,0 6-15,-20 14 16,11-6-16,-4 3 16,-6 6-16,6-1 15,-6 3-15,5 7 16,1 4-16,1 4 16,-3 3-16,-1 3 15,2-1-15,1 0 16,0-3-16,2-4 15,-5-12-15,10 7 16,-11-12-16,13 4 16,2-9-16,15-22 15,-7-2-15,-3-6 0,-2-7 16,-1-2-16,-2-2 16,-7-2-16,-5 0 15,-5 25-15,-4 25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53:17.606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8815 10710 0,'0'0'0,"14"21"31,-28-42-31,42 116 16,-16-16 0,-3-34-16,6 60 15,-12-44 1,-2 7-16,-2 7 15,-4 4-15,1 5 16,0 3-16,0 2 16,-4 5-16,0 0 15,3 3-15,-4 1 16,-1 4-16,-1 2 16,7 7-16,-2 0 15,1 4-15,2 1 16,1 5-16,3 0 15,0 3-15,-2-2 16,2 2-16,-2 1 16,0 0-16,4-1 15,4 0-15,-2-2 0,-1 0 16,-1-4 0,2 1-16,-1-2 0,0-3 15,-1 0-15,-1-3 16,-4 0-16,1-5 15,3-4-15,-1-2 16,2-6-16,-3-8 16,-1-11-16,-1-13 15,0-22-15,1-20 16,1-20-16</inkml:trace>
  <inkml:trace contextRef="#ctx0" brushRef="#br0" timeOffset="734.19">6924 10181 0,'0'0'16,"0"7"-16,0-14 15,8 77 1,-2-28-16,-1 13 15,2 10-15,2 7 16,2 8-16,-2 8 16,-5 7-16,-9 8 15,1 4-15,0 5 16,4 1-16,-2 5 0,-3 4 16,-1 3-1,2 6-15,0 4 0,-1 7 16,3 4-16,3 3 15,3 4-15,-1 1 16,1 3-16,-3 1 16,2 3-1,0-1-15,-1 0 0,3-2 16,0-2-16,0-3 16,-3-5-16,1-5 15,3-4-15,-1-5 16,0-5-16,-1-3 15,2-6-15,-2-8 16,1-14-16,-1-24 16,0-36-16,-4-38 0</inkml:trace>
  <inkml:trace contextRef="#ctx0" brushRef="#br0" timeOffset="1640.18">9020 11063 0,'0'0'16,"14"-36"-16,-6 24 0,30-26 31,-29 38-31,85 41 31,-57-10-15,0 9-16,30 53 15,-39-40-15,-5 5 16,-1 1-16,-5 2 16,-9 2-16,-6 0 15,-5-3-15,-2-3 16,-7-3-16,-1 0 0,-2 1 16,4-1-16,1 0 15,-1 0-15,2 1 16,4 0-16,7-1 15,4 1-15,7-3 16,2 0-16,4-1 16,-1 0-16,-3-2 15,-3 0-15,-8 2 16,-8 1-16,-4 3 16,-3 2-16,3 5 15,2 3-15,1 8 16,1 3-16,1 5 15,1 5-15,6 5 16,7 4-16,5 3 16,-2 5-16,-1 2 0,1-1 15,4-2-15,-2 0 16,0 0-16,-2-22 16,-3 46-16,2-23 15,-4-5-15,-1-3 16,-4-1-16,-4-7 15,-3-5-15,1-5 16,0-6-16,-2-10 16,4-7-16,1-11 15,5-13-15,1-18 16,5-20-16,-6 3 16,-6 5-16</inkml:trace>
  <inkml:trace contextRef="#ctx0" brushRef="#br0" timeOffset="2296.28">10551 12589 0,'-61'-6'0,"122"12"0,-229 32 16,98 8-1,40-19 1,-12 34-1,46 14 1,16-33-16,16 2 16,6-4-16,6 0 0,3-1 15,-2-5-15,-6-5 16,-13-6-16,-11-5 16,-16-17-16,-4 5 15,-25-7-15,-11-8 16,-13-10-16,-2-5 15,-2-5-15,0-1 16,1-4-16,-1 1 16,5 0-16,2 3 15,12 5-15,9 7 16,20 14-16,-3-3 16,6 5-16,-4 1 15,4 7-15,2 8 16,6 33-16,4 4 0,1 12 15,6 2-15,-1 1 16,4-1-16,-4 2 16,-1-4-16,-2-2 15,0-2-15,6-5 16,1-7-16,2-8 16,7-15-16,2-12 15,-14-6-15,-16-6 16</inkml:trace>
  <inkml:trace contextRef="#ctx0" brushRef="#br0" timeOffset="2499.39">10734 13351 0,'0'0'0,"0"0"0,0 0 15,-22 37-15,15-22 16,-42 82 0,47-90-1,1-2-15,1-5 16</inkml:trace>
  <inkml:trace contextRef="#ctx0" brushRef="#br0" timeOffset="3108.67">11386 13466 0,'0'0'0,"0"0"16,0 0 0,-16-51-16,-18 34 0,-2 12 15,-4 8 1,-4 9-16,3 9 0,6 7 15,6 4-15,10 4 16,12 0-16,10 0 16,14-1-16,10-3 15,13-1-15,8-5 16,6-6-16,4-8 16,-1-5-16,0-11 15,-4-4-15,-4-5 16,-9-1-16,-9 1 15,-27 10-15,1 2 16,-5 1-16,0 0 16,9-1-16,-1 1 15,-6 2-15,5 8 16,7 25-16,3-1 16,6 0-16,3 3 0,3-6 15,3-3-15,0-3 16,2-5-1,1-6-15,-1-10 0,0-9 16,-1-8 0,-5-6-16,-2-8 15,-5-4-15,-6 1 0,-6-1 16,-3 3-16,-4 22 16,-2-7-16,2 0 15,2 4-15,1 9 16,24 7-16,10 12 15,15 16-15,14 14 16,7 11-16,0 0 16,-5-7-16,-34-26 0,-36-27 15</inkml:trace>
  <inkml:trace contextRef="#ctx0" brushRef="#br0" timeOffset="3608.6">8576 10496 0,'0'0'0,"-9"-5"16,-25 21-16,-376 242 47,290-186-47,-3 1 15,-2 1-15,4 1 16,4-4-16,9-4 15,14-1-15,17-8 16,21-2-16,20-10 16,22-14-16,26-22 0,-7-2 15,-5-8-15</inkml:trace>
  <inkml:trace contextRef="#ctx0" brushRef="#br0" timeOffset="3889.77">8932 11057 0,'-46'56'0,"-4"-9"16,-2-1-16,-26 20 15,-261 193 1,73-68-1,134-100 1,9-3-16,3-4 0,2-1 16,3-2-1,9-1-15,10 0 16,16-9-16,23-13 16,28-21-16,14-19 0,15-18 15</inkml:trace>
  <inkml:trace contextRef="#ctx0" brushRef="#br0" timeOffset="4233.45">8578 12449 0,'-60'40'0,"-249"188"16,174-126 0,-10 6-16,0 0 15,1-2-15,13-8 16,12-6-16,15-8 16,15-4-16,16-9 15,22-8-15,19-14 16,29-16-16,31-17 15,32-16-15,28-15 16,24-10-16,21-7 16,-66 15-16,-67 17 15</inkml:trace>
  <inkml:trace contextRef="#ctx0" brushRef="#br0" timeOffset="4499.1">8750 13645 0,'6'16'0,"-5"3"0,-11 0 15,-15 9-15,-17 6 16,-21 4-16,-23 9 16,-17 7-16,-19 8 15,-6 7-15,-5 4 16,1 2-16,5 1 16,5 0-16,7-4 15,12-6-15,18-5 16,19-9-16,25-9 15,25-9-15,30-16 16,28-11-16,25-11 16,21-9-16,18-5 15,14-5-15,9 1 16,-62 10-16,-67 12 0</inkml:trace>
  <inkml:trace contextRef="#ctx0" brushRef="#br0" timeOffset="4702.18">8825 14661 0,'9'22'0,"-14"7"16,-14-6-16,-14 5 16,-15 1-16,-20 2 15,-20 5-15,-19 9 16,-15 6-16,-18 6 16,-7 2-16,-8 0 15,-2 1-15,5-1 16,7-4-16,15-6 15,64-24-15,66-25 16</inkml:trace>
  <inkml:trace contextRef="#ctx0" brushRef="#br0" timeOffset="8966.79">8757 10645 0,'0'0'0,"0"0"16,0 0-16,0 0 16,0 0-16,0 0 15,0 0-15,-25 17 16,-147 50 15,117-57-15,-4-4-16,-2-2 15,-6-3-15,-3-2 16,-86-5 0,70 2-16,5-2 15,-2-2-15,0-2 16,1 0-16,-4-4 16,7 0-16,-4-3 15,10-1-15,-6-4 0,11-2 16,3-1-16,5-2 15,4-4-15,7 0 16,6-2-16,7-1 16,3-1-16,5-1 15,6 2-15,8 1 16,10 0-16,5 0 16,11 2-16,12 0 15,9 0-15,6 3 16,6 2-16,10 2 15,4 2-15,13 2 16,-2 3-16,8 4 16,-1 2-16,4 1 15,1 3-15,2 1 16,4 4-16,-4 0 16,6 2-16,-7 4 15,3 2-15,-6 3 0,-2 0 16,-2 5-16,-4 1 15,-5 4-15,-2 1 16,-3 3-16,-2 3 16,-4 0-16,-1 5 15,-8 0-15,-6 1 16,0 0-16,-5 2 16,-2 1-16,-12-1 15,-6-1-15,-7 0 16,-6-1-16,-4 0 15,-3-2-15,3-23 16,-11 35-16,1-13 16,-4-1-16,-3 0 15,-5-3-15,-6-1 16,-7-1-16,-6-3 16,-2 0-16,-6-3 15,-6-2-15,-6-3 16,-5-1-16,-5 0 0,-11-5 15,1-8-15,41 2 16,41 0-16</inkml:trace>
  <inkml:trace contextRef="#ctx0" brushRef="#br0" timeOffset="9513.51">8727 10330 0,'1'0'15,"-1"0"-15,0 0 0,-3 1 16,3-1-16,0 0 16,0 0-16,5 14 15,-10-28 1,-208 195-1,139-142 1,-11-1-16,4-2 16,-1-5-16,12-10 15,11-13-15,19-13 16,22-10-16,9 6 16,9 9-16</inkml:trace>
  <inkml:trace contextRef="#ctx0" brushRef="#br0" timeOffset="9747.84">8509 10174 0,'0'0'16,"0"0"-16,0 0 0,-6 10 16,12-20-16,-74 62 15,14-18-15,-17 8 16,-12 5-16,-2 5 15,-11 1-15,4-5 16,7-6-16,8-13 16,20-16-16,19-15 15,28-14-15,20-10 16,-4 14-16,-6 12 0</inkml:trace>
  <inkml:trace contextRef="#ctx0" brushRef="#br0" timeOffset="10325.84">8230 10121 0,'1'0'0,"-5"-3"0,-11 19 15,-22 0-15,-12 9 16,-25 11-16,-9 12 16,-20 5-16,-3 4 15,-5-4-15,0-2 16,15-13-16,19-13 15,25-17-15,25-13 16,18-16-16,20-13 16,21-9-16,14-9 15,9-6-15,3-1 16,5-2-16,0 8 16,-6 8-16,-8 12 15,-24 16-15,2 5 0,-12 8 16,-18 11-1,-14 8-15,-19 11 0,-21 11 16,-18 12-16,-14 6 16,-11 4-16,-3-9 15,9-7-15,11-12 16,17-11-16,19-10 16,19-8-16,19-14 15,22-14-15,20-14 16,17-9-16,12-8 15,5-3-15,0 3 16,-1 8-16,-6 11 16,-13 15-16,-16 11 15,-31 13-15,-7-1 16,1 5-16,-25 10 16,-22 12-16,-15 14 15,-11 6-15,-8 10 16,2 1-16,3 1 15,12-11-15,13-15 16,27-14-16,30-19 0</inkml:trace>
  <inkml:trace contextRef="#ctx0" brushRef="#br0" timeOffset="10935.08">6962 9782 0,'0'0'15,"0"0"-15,-5-6 16,10 12-16,-2-76 16,94-99 15,-57 119-16,1-3-15,39-53 16,-40 57 0,-5 5-16,-6 6 15,-5 7-15,-4 8 16,-14 19-16,5-6 16,2 5-16,-4 5 15,7 3-15,9 22 0,-17 8 16,-11 10-1,-9 10-15,-3 0 0,-3 0 16,2-2-16,2-4 16,4-2-16,3-4 15,2-4-15,1-2 16,2-5-16,2-23 16,-2 10-16,1-1 15,0-4-15,1-13 16,0 1-16,0 0 15</inkml:trace>
  <inkml:trace contextRef="#ctx0" brushRef="#br0" timeOffset="11153.8">6999 9407 0,'0'0'0,"15"-8"0,-30 16 16,111-25-16,-45 17 16,7 1-16,2 6 15,1-2-15,-3-1 16,-5-3-16,-26-1 16,-27 0-16</inkml:trace>
  <inkml:trace contextRef="#ctx0" brushRef="#br0" timeOffset="11388.06">7833 9302 0,'15'-4'0,"-30"8"15,15-4 1,113-1-16,-69 9 16,-3 6-16,-7-1 15,-9-6-15,-25-7 16,0 0-16</inkml:trace>
  <inkml:trace contextRef="#ctx0" brushRef="#br0" timeOffset="11544.37">7816 9514 0,'6'2'16,"-14"-2"-16,8 0 0,158 6 16,-90-1-1,3-3-15,-35 0 16,-36-2-16</inkml:trace>
  <inkml:trace contextRef="#ctx0" brushRef="#br0" timeOffset="12060.02">9194 9093 0,'-5'0'0,"-27"-9"0,-260 67 47,254-39-32,8 2-15,10 1 16,15-2-16,13 0 15,12-2-15,11 2 16,6-3-16,10 0 16,0-5-16,-3-3 15,-12-1-15,-25-8 16,6 2-16,-11-2 16,-2-2-16,-6-3 15,-23-13-15,-12 0 16,-11-2-16,7-1 0,2 2 15,5 2-15,3 5 16,7 4-16,5 2 16,30 8-16,-12-2 15,2 2-15,-7 3 16,12 24-16,5 6 16,5 13-16,8 10 15,3 6-15,-1 4 16,-6 1-16,-3-10 15,-6-28-15,-7-31 16</inkml:trace>
  <inkml:trace contextRef="#ctx0" brushRef="#br0" timeOffset="12747.36">9433 9342 0,'0'2'0,"0"-6"16,5 67 0,-3-18-16,-5 4 15,1 4-15,-1-3 16,2-6-16,1-8 15,2-9-15,-2-21 16,0-2-16,1 2 16,2-1-16,-2-8 15,3-3-15,1-6 16,8-32-16,0 4 16,3 0-16,5 2 15,5 7-15,2 10 16,-3 5-16,-20 12 15,9-1-15,-1 2 16,-4 6-16,6 5 0,1 4 16,7 29-16,-11-7 15,-7 0-15,-5-2 16,1-24-16,-3 7 16,1-10-16,-1 6 15,0-4-15,0-5 16,2-5-16,0-3 15,0 0-15,1-10 16,13-24-16,6 8 16,4 1-16,4 5 15,-3 6-15,-5 7 16,-25 18-16,14-7 16,10-2-16,-12 8 15,11 3-15,-5 6 16,-3 31-16,-7-4 15,-5 5-15,-4-6 0,-2-1 16,-1-9 0,9-23-16,-4 8 0,7-7 15,1-10-15,21-15 16,-14 10-16,-11 8 16</inkml:trace>
  <inkml:trace contextRef="#ctx0" brushRef="#br0" timeOffset="13387.81">10132 9483 0,'0'0'0,"0"0"15,8 15-15,-16-30 16,23 87-16,-18-31 16,0 3-16,-2-2 15,3-4-15,1-6 16,2-25-16,1 9 0,0-2 15,1-3 1,-1-8-16,0 5 0,0-11 16,5 1-16,0-7 15,17-28-15,-6 6 16,0 2-16,-13 21 16,7-9-16,1 5 15,1 2-15,2 2 16,-7 11-16,15-2 15,13 22-15,-10 4 16,-7 3-16,-9 4 16,-5 0-16,-5-4 15,-1-25-15,-1 15 16,0-6-16,0-8 16,0 5-16,0-3 15,2-8-15,-1-5 16,2 0-16,0-7 0,3-7 15,7-25-15,3 11 16,6 5-16,2 3 16,-21 20-16,10-4 15,-7 6-15,6-3 16,-3 3-16,-4 4 16,8 4-16,-3 6 15,4 30-15,-3-4 16,2 3-16,-5 0 15,-2-6-15,-1-3 16,-2-24-16,-1 10 16,1-10-16,0 3 15,1-2-15,0-13 16,-3 5-16,0 0 0</inkml:trace>
  <inkml:trace contextRef="#ctx0" brushRef="#br0" timeOffset="13793.94">10824 8944 0,'-1'0'15,"1"0"-15,0 0 16,-1 29-16,-3-13 16,-15 25-16,-6-12 15,-3-3-15,-3-5 16,5-6-16,20-14 0,-11 4 16,-28-4-1,24-2-15,-2-5 16,2 0-16,0-2 15,5-1-15,16 9 16,-5-3-16,-7-5 16,11 9-16,1 4 15,-3 25-15,9 12 16,6 18-16,3 12 16,3 5-16,-2-2 15,-8-7-15,-10-20 16,2-24-16,0-24 15</inkml:trace>
  <inkml:trace contextRef="#ctx0" brushRef="#br0" timeOffset="34570.28">17429 11882 0,'0'0'0,"0"0"16,0 0-16,0 0 15,-105-26 1,57 23-1,-6 6-15,15 2 0,1-1 16,3 4 0,0-2-16,-23 6 15,49-10-15,-11 1 16,0-1-16,0 1 16,0-1-16,0 0 15,13-2-15,-12 3 16,13 0-16,-12 3 15,13-1-15,-9 7 16,1 4-16,4 2 16,2 4-16,2 0 15,-4 28-15,4-9 16,1 2-16,1-2 16,4 1-16,-1 0 15,-2 2-15,-3 3 16,-2 3-1,-3 6-15,4 1 16,-1 7-16,2-9 16,2-4-16,3-7 0,-4-4 15,1 2-15,0-6 16,1-6-16,-1-6 16,3-17-16,2 4 15,3-3-15,-1-6 16,7 1-16,-1-6 15,1-6-15,-5 4 16,-6 5-16</inkml:trace>
  <inkml:trace contextRef="#ctx0" brushRef="#br0" timeOffset="34804.6">16865 12558 0,'0'0'0,"0"0"0,0 0 16,0 0 0,0 0-16,52-33 15,-19 20-15,9 2 16,2 0 0,15-1-1,10-8-15,-34 9 16,-35 11-16</inkml:trace>
  <inkml:trace contextRef="#ctx0" brushRef="#br0" timeOffset="35288.97">16073 12382 0,'0'0'0,"0"0"0,0 0 0,0 0 16,0 0-16,113 34 15,-79-16 1,-3 3-16,-10 4 16,-10 6-16,-14 7 15,-11 7-15,-12 3 16,-8 3-16,-10 1 16,-12-3-1,-2-11-15,28-18 16,30-20-16</inkml:trace>
  <inkml:trace contextRef="#ctx0" brushRef="#br0" timeOffset="35788.97">15758 12266 0,'0'0'0,"31"56"15,-20-20-15,-3-13 16,0 11-16,-1 0 16,0 0-16,0-5 15,-3 3 1,-4-2-16,-10 0 15,-3-7-15,-4-6 16,13-13-16,-10 5 16,0-4-16,-4 2 15,-2 0 1,-25 9-16,8 1 0,4 1 16,0 3-1,-9 20 1,-10 14-16,-8 17 15,3-3-15,0 5 16,-3 4-16,-3 8 16,-4 5-16,-6 10 15,-3 6-15,1 6 16,0-5-16,0-10 16,38-49-16,37-49 15</inkml:trace>
  <inkml:trace contextRef="#ctx0" brushRef="#br0" timeOffset="36195.19">16727 10670 0,'-30'32'15,"-22"34"1,12-14-16,-5 17 0,-10 10 16,-8 16-16,-85 121 31,66-101-31,3 3 16,-15 19-1,-6 11 1,-4-14-16,17-40 15,42-42-15,45-52 16</inkml:trace>
  <inkml:trace contextRef="#ctx0" brushRef="#br0" timeOffset="36429.51">16169 11034 0,'-58'63'16,"5"7"-16,-86 130 31,55-72-31,-2 19 0,-5 3 16,46-74-16,45-76 15</inkml:trace>
  <inkml:trace contextRef="#ctx0" brushRef="#br0" timeOffset="37819.9">14669 12286 0,'5'-25'0,"7"-15"0,0 6 16,43-53-1,-15 49-15,45-20 16,-44 42-1,0 13-15,-8 12 16,-3 12-16,-4 10 16,-5 12-16,-9 11 15,-12 6-15,-10 8 16,-3-6-16,-4-4 16,0-6-16,-2-8 15,4-7-15,0-12 0,4-7 16,14-22-16,-9 7 15,0 0-15,-12 7 16,9-10-16,-13 4 16,-20-6-16,8 2 15,-2 4-15,5 7 16,-2 3-16,4 8 16,-2-1-16,1 8 15,-3 6-15,5 4 16,-1-1-16,5 3 15,-1-2-15,8 4 16,2-1-16,1 4 16,-1 0-16,-1 2 15,3-1-15,-2 2 16,-1-3-16,-6 1 16,0-4-16,-5-1 15,-3-7-15,-5-7 16,-3-6-16,-2-6 0,-3-9 15,-1-5-15,0-7 16,-1-9-16,2-8 16,4-12-16,1-8 15,7-12-15,3-7 16,12-5-16,9-4 16,8 0-16,12-2 15,9 4-15,6-1 16,2 5-16,-16 31 15,-14 33-15</inkml:trace>
  <inkml:trace contextRef="#ctx0" brushRef="#br0" timeOffset="38085.47">14975 12853 0,'0'0'16,"10"-57"0,3 23-1,7 11-15,1 7 16,-17 11-16,12 3 15,13 19-15,-16 9 16,-3-12-16,-10-14 16</inkml:trace>
  <inkml:trace contextRef="#ctx0" brushRef="#br0" timeOffset="38241.68">14772 13082 0,'0'0'16,"0"0"-16,0 0 15,67-22-15,-49 15 16,-18 7-16</inkml:trace>
  <inkml:trace contextRef="#ctx0" brushRef="#br0" timeOffset="38632.23">17964 12504 0,'0'0'16,"0"0"-16,96-17 15,-38 5 1,21-2 0,12 6-16,-9 8 15,-21 6-15,-24 3 16,-37-9-16,0 0 16</inkml:trace>
  <inkml:trace contextRef="#ctx0" brushRef="#br0" timeOffset="38819.62">18050 12835 0,'39'-13'15,"10"1"-15,31-10 16,-12 7-16,12-4 15,-3-4-15,-37 13 0,-40 10 16</inkml:trace>
  <inkml:trace contextRef="#ctx0" brushRef="#br0" timeOffset="39491.58">19382 12332 0,'8'34'0,"6"67"16,-8-33 0,-4 12-1,-1-2-15,-5-6 16,0-21-16,0-16 0,3-27 15,-1 2-15,1-9 16,1-5-16,1-26 16,7-18-1,7-16-15,7-10 16,3 5-16,3 3 16,3 10-16,1 11 15,-2 11-15,0 9 16,1 11-16,-1 8 15,-1 11-15,-1 7 16,-1 13-16,-1 7 16,-4 5-16,-3 3 15,-7-2-15,-2 1 16,-5-1 0,-2-2-16,-2-18 15,-1-18-15,-2 20 16,0-13-16,-2-16 0,4 3 15,-2-38-15,8-1 16,4-11-16,9 0 16,3-3-16,5 10 15,8 3-15,1 8 16,3 8-16,-3 9 16,1 7-16,-3 10 15,2 6-15,-4 13 16,-3 11-16,-5 10 15,-3 9-15,-3 9 16,-7 7-16,-5 5 16,-1 2-16,4-4 15,2-11-15,0-17 16,-4-17-16,-7-19 0</inkml:trace>
  <inkml:trace contextRef="#ctx0" brushRef="#br0" timeOffset="40319.62">21032 12027 0,'0'0'16,"0"0"-1,-28-53-15,21 52 16,-10-2-1,-31 33-15,3 20 16,-3 14-16,5 3 16,6 1-16,9-2 15,7-4-15,8-8 16,6-8-16,7-11 16,6-9-16,-2-23 15,25 4-15,-2-20 16,3-15-16,5-11 15,4-14 1,3-19-16,0-12 0,-5-4 16,-6 8-16,-7 11 15,-6 10-15,-10 14 16,-3 7-16,-4 33 16,0-11-16,-2 2 15,0 5 1,0 7-16,1 6 15,4 21-15,2 20 16,2 12-16,0 5 16,2 3-16,2 4 15,3 2-15,2 2 16,2 5-16,-1 8 16,-3 3-16,2 5 15,-7 5-15,-4 3 16,-8 3-16,-10 2 15,-11 0-15,-9 0 16,-19 10-16,-8-5 16,-11-11-16,5-32 15,5-23-15,6-21 16,8-19-16,6-16 16,6-13-16,6-15 15,9-20 1,10-14-1,15-16-15,16 2 16,15 3-16,7 14 16,23-2-1,12 4-15,16 2 16,-7 13-16,0 5 16,1 6-1,12 3 1,18 1-16,5-3 15,-11 5-15,-53 16 0,-60 19 16</inkml:trace>
  <inkml:trace contextRef="#ctx0" brushRef="#br0" timeOffset="46458.78">13572 14972 0,'0'0'15,"0"0"-15,-116 43 31,77-32-31,-3 1 16,3-2-16,-1 3 16,-1 1-16,1-1 0,-1 0 15,-1 1-15,-2-2 16,1-1-16,-3-5 16,4-3-16,0-3 15,4-3-15,3-1 16,0 0-16,1 0 15,3 0-15,-1 2 16,4 1-16,20 2 16,-10 1-16,-1 2 15,1 4-15,1 2 16,0 4-16,3 3 16,3 5-16,-6 27 15,6-3-15,1 2 16,2 4-16,3 4 15,0 4-15,1 3 16,2 5-16,-3 6 16,2 0-16,-5 3 0,1 0 15,-3 2-15,-1-1 16,-2-2-16,2-3 16,0-4-16,3-10 15,1-5-15,4-9 16,2-7-16,1-11 15,0-24-15,1 8 16,0-7-16,-1-4 16,0 0-16</inkml:trace>
  <inkml:trace contextRef="#ctx0" brushRef="#br0" timeOffset="46677.48">12583 16007 0,'0'0'15,"0"0"-15,81-23 0,-53 14 16,8-2-16,9-2 16,2-6-16,4-1 15,5-3-15,6 0 16,4 5-16,1-1 15,-34 11-15,-33 8 16</inkml:trace>
  <inkml:trace contextRef="#ctx0" brushRef="#br0" timeOffset="46989.86">13978 15689 0,'0'0'0,"0"0"15,0 0-15,0 0 16,0 0-16,102-7 15,-77 5-15,1 2 16,-1 2-16,-1 2 16,1 1-16,-3 3 15,-3 1-15,-10-4 0,-9-5 16</inkml:trace>
  <inkml:trace contextRef="#ctx0" brushRef="#br0" timeOffset="47239.8">14014 16118 0,'0'0'0,"0"0"16,0 0-16,0 0 15,0 0-15,119-17 16,-75 8-16,4 1 16,1 1-16,0 2 15,0 2-15,-26 0 0,-23 3 0</inkml:trace>
  <inkml:trace contextRef="#ctx0" brushRef="#br0" timeOffset="48661.47">21652 11260 0,'-30'12'0,"60"-24"0,-75 27 15,26-14 1,83-17-16,-152 28 15,87-18-15,-9-2 16,7-6 15,29-23-31,8 8 16,7 3-16,-10 11 16,-23 17-16,12-9 15,0 10-15,-5 5 16,-4 7-16,-1 2 15,-9 32-15,-16-9 16,-19 10-16,-16 2 16,-3-5-16,3-12 15,10-4-15,0-8 16,1-10-16,3-13 16,18 2-16,18-2 15</inkml:trace>
  <inkml:trace contextRef="#ctx0" brushRef="#br0" timeOffset="48880.18">21353 11241 0,'7'-21'0,"-50"81"0,21-39 15,-4 10-15,-1 4 16,2 5-16,0 0 16,4-2-16,1-6 15,-1-12-15,11-10 16,10-10-16</inkml:trace>
  <inkml:trace contextRef="#ctx0" brushRef="#br0" timeOffset="49067.59">21367 10962 0,'-44'9'0,"10"-2"16,24-5-1</inkml:trace>
  <inkml:trace contextRef="#ctx0" brushRef="#br0" timeOffset="49520.6">21021 11007 0,'0'0'15,"0"0"-15,0 0 16,0 0-16,0 0 16,1 74-16,-2-25 15,0-10-15,-4 1 16,-4 0-16,-4 0 16,-7-3-16,-4-2 15,-2 0-15,0-2 0,-5-5 16,-3-6-16,1-6 15,1-5-15,4-7 16,21-2-16,-8-2 16,-16-17-1,15-11 1,12-16-16,11-7 16,13-4-16,6 7 15,6 2 1,0 4-16,-2 10 15,-4 10-15,-6 10 16,-26 16-16,11-4 16,0 4-1,7-7-15,-10 6 16,-2-3-16,0 0 0</inkml:trace>
  <inkml:trace contextRef="#ctx0" brushRef="#br0" timeOffset="49770.55">20535 10992 0,'0'0'0,"-35"26"15,15 5-15,11-3 16,-4 17 0,5 18-16,3 11 15,3 3-15,2-16 16,-2-19-16,2-19 0,0-23 16</inkml:trace>
  <inkml:trace contextRef="#ctx0" brushRef="#br0" timeOffset="49958">20594 10863 0,'0'0'16,"0"0"-16,-73-38 15,55 42-15,12-2 16,-29 17-16,11 0 15,-7 3-15,14-10 0,17-12 16</inkml:trace>
  <inkml:trace contextRef="#ctx0" brushRef="#br0" timeOffset="50254.84">20192 11154 0,'0'0'0,"0"0"16,0 0-16,0 0 16,-21 78-16,-39-24 15,18-28 1,-12 3-16,-8-3 16,-6-1-1,-9 1-15,-2-4 16,3-6-16,18-8 15,11-8-15,5-5 16,7-7-16,13-5 16,7-3-16,12 15 15,-2-11-15,4 10 0,1 6 16</inkml:trace>
  <inkml:trace contextRef="#ctx0" brushRef="#br0" timeOffset="50442.27">19817 11540 0,'-45'46'15,"39"-10"-15,10-11 16,-4-8-1</inkml:trace>
  <inkml:trace contextRef="#ctx0" brushRef="#br0" timeOffset="52113.79">16111 10505 0,'-47'2'0,"-19"-2"16,13 1-16,-15-1 0,-9 2 15,-71 3 1,74-5-16,0-2 15,-132-14 1,144 4 0,7-6-16,1-10 15,0-7-15,2-6 16,6-6-16,7-8 16,5-2-16,5-6 15,6-2-15,1-2 16,4-1-16,3-2 15,8-4-15,7 0 16,6-2-16,7 0 16,4 1-16,6-4 15,7 2-15,5-2 16,4 2-16,5 0 0,8 4 16,9 2-1,2 1-15,4 3 16,6 3-16,6 7 0,-1 2 15,8 6-15,3 3 16,8 5 0,19 2-16,4 8 15,9 9-15,-21 11 16,-1 8-16,-8 6 16,-3 6-16,-4 4 15,-3 3-15,-3 6 16,-5 9-16,-7 7 15,13 18 1,-5 6-16,-2 15 16,-16-12-16,-6 10 15,-9-6-15,-7 3 16,-9 11 0,-7 9-16,-8 7 0,-6-5 15,-6-6 1,-12-1-16,-6-5 15,-11 6-15,-10 3 16,-9 1-16,-5 3 0,-12 6 16,-14 14-16,38-59 15,35-56-15</inkml:trace>
  <inkml:trace contextRef="#ctx0" brushRef="#br0" timeOffset="56269.22">15343 15489 0,'0'0'0,"0"0"15,0 0-15,0 0 16,70 21-16,-50-19 15,-11-4-15,17 1 16,-3-2-16,0-3 0,15-12 16,-25 11-16,28-21 15,-11 3-15,-1 2 16,-5 0-16,1 0 16,-4-3-16,1-3 15,-1 0-15,1-1 16,-2 2-16,-7-1 15,3-1-15,-1 1 16,-4 4-16,-2 0 16,-7 16-16,2-8 15,-1 0-15,-1-2 16,1-1-16,-3 1 16,0 3-1,-4 2-15,-2 3 16,-2-2-16,-3 2 15,-1 1-15,6 6 0,-8-3 16,8 7-16,-9-5 16,8 5-16,-10 0 15,11 2-15,-13-1 16,13 2-16,-13 4 16,14-2-16,-14 5 15,4 2-15,1-1 16,1 1-1,0 2-15,-1 1 16,3 4-16,-2 1 16,-9 21-1,4-10-15,13-19 16,-16 32-16,10-14 16,-3-1-16,10-23 15,-12 33-15,4-10 16,0 2-16,0-1 15,0-2-15,3 1 16,1 2-16,-1 2 0,0-3 16,-2-3-16,1 4 15,-1-2-15,-2 1 16,-3-2-16,2 0 16,0 3-16,1-1 15,-2 0-15,3-2 16,-4 4-16,2 0 15,-4 1-15,4-2 16,-2 2-16,1 0 16,-2-2-16,1-1 15,-2-1-15,3 2 16,-2-1-16,3-2 16,-3-3-16,13-17 15,-6 8-15,-2 1 16,0 0-16,-2 2 15,1 0-15,2-2 16,-2-3-16,4-3 16,7-9-16,-3 6 0,7-9 15,-1-5-15,-3 8 16,2-2-16</inkml:trace>
  <inkml:trace contextRef="#ctx0" brushRef="#br0" timeOffset="57175.25">16368 14996 0,'0'0'15,"0"0"1,0 0-16,0 0 16,-12 58-16,13-17 15,2-6-15,10 34 16,-6-30-16,2-1 15,-1 2-15,1 2 16,-2 2-16,0-1 16,1 2-16,-1 0 15,1 2-15,0-2 16,1 0-16,2-4 16,0 0-16,-3-3 15,2-5-15,-2-4 16,3-3-16,-6-18 15,3 7-15,2-1 16,3-1-16,0 0 16,1-6-16,-7-9 15,10 0-15,-1-7 16,0-6-16,10-24 16,-9 4-16,-3-4 15,-3 0-15,1 3 16,-4-2-16,1-1 0,-1 1 15,1-1-15,-5 1 16,-1 1-16,-3 2 16,1 1-16,3 0 15,2 2-15,-1 4 16,-5 23-16,3-13 16,0 1-16,1-1 15,-1-1-15,4-1 16,2 3-16,0 1 15,4 2-15,4 3 16,2 1-16,1 4 16,26-1-16,-10 5 15,-24 1-15,37 4 16,-13 2-16,-1 2 16,6 3-16,-1 0 15,-3-1-15,-17-4 0,-20-5 16</inkml:trace>
  <inkml:trace contextRef="#ctx0" brushRef="#br0" timeOffset="58518.72">26473 9663 0,'0'0'0,"0"0"16,0 0-16,9 56 15,52-13 1,-12-39 0,6-12-16,61-45 31,-57 11-16,114-136 1,-140 128 0,-14 5-16,-10 6 15,-14 3-15,-12 5 0,-11 3 16,-3 6-16,-1 6 16,-6 8-16,-6 8 15,-11 12 1,-3 11-1,-14 15-15,3 9 16,3 8-16,11-3 16,-2 13-1,2 3 1,-1 15-16,5 1 16,1 4-16,8-9 15,3-5-15,-1-2 16,-2-4-16,2-2 15,4-5-15,-4-5 16,-1-5-16,4-2 16,5 1-1,4-10-15,3-13 16,13-13-16,12-14 0</inkml:trace>
  <inkml:trace contextRef="#ctx0" brushRef="#br0" timeOffset="58799.91">26712 10101 0,'99'-4'16,"-72"3"0,13 0-16,0 1 15,-1 3-15,-4 0 0,-3 2 16,-24-3-16,4 5 16,-3 10-16,-9-14 15,0-3-15,0 0 16</inkml:trace>
  <inkml:trace contextRef="#ctx0" brushRef="#br0" timeOffset="59018.59">26711 10371 0,'-3'-5'0,"3"5"15,30 9-15,18-13 16,0 0-16,12-1 15,4-2-15,5-4 16,-1 4-16,5 0 16,-3-1-16,0-1 15,-3 2-15,-4-3 0,-32 6 16,-31 4-16</inkml:trace>
  <inkml:trace contextRef="#ctx0" brushRef="#br0" timeOffset="59799.7">28316 9197 0,'0'0'0,"26"64"15,-13-38 1,4 11-16,-1 6 16,-3 4-1,-1 12-15,-7 8 16,-6-1-1,-3-18-15,-1-16 16,5-32-16,0 7 16,-4 2-16,4-11 15,0-6-15,13-30 16,1 2-16,5-6 16,2-5-1,13-2 1,8 3-1,8 3-15,-4 16 16,-4 14-16,-8 10 16,-12 14-16,-4 8 0,-8 8 15,-2 5-15,-2 6 16,-3-2-16,-1-2 16,-1-3-16,-1-25 15,0 9-15,2-1 16,-2-3-16,1-8 15,2 3-15,-1-9 16,3 0-16,14-28 16,5-8-1,5-9-15,3-4 16,-6 10-16,2 6 16,2 7-16,-3 8 15,-2 5-15,-21 14 16,12-2-16,-4 3 15,-5 4-15,8 6 16,-2 4-16,9 30 16,-11-3-16,-1-1 0,-6 4 15,-2-2-15,-4 1 16,-5 1-16,-4-1 16,-3-7-16,-5-7 15,10-13-15,9-15 16</inkml:trace>
  <inkml:trace contextRef="#ctx0" brushRef="#br0" timeOffset="60159.03">28351 10010 0,'-8'-4'0,"8"4"16,22 8-1,50-4-15,-21-2 16,2-1-16,7-1 16,3 0-16,1 2 15,4-1-15,-1 1 16,5-1-16,-2 1 15,0 0-15,-2 2 16,-1-2 0,6 2-16,-3 1 15,-1-1-15,-16 4 16,-17-1-16,-20 0 16,-20-3-16,1-1 0,3-3 15</inkml:trace>
  <inkml:trace contextRef="#ctx0" brushRef="#br0" timeOffset="60612.04">28799 10371 0,'23'20'0,"2"3"15,-1 7-15,-8-7 16,6 12-16,-3 2 16,-1 0-16,-3 3 15,-1-3-15,-4-2 16,-3-4-16,-6-25 0,4 10 15,-2-1-15,0-3 16,1-2-16,-2-8 16,5 3-1,19-21-15,0-12 16,2-11-16,3-7 16,2-7-16,3-2 15,-1 3-15,3 0 16,0 2-1,5-2-15,1 0 16,1 3-16,-11 10 16,-16 18-16,-18 21 15</inkml:trace>
  <inkml:trace contextRef="#ctx0" brushRef="#br0" timeOffset="63642.58">29974 9955 0,'0'0'0,"0"0"16,0 0 0,0 0-1,91 9 1,-17-1-1,10-2-15,-5-3 16,-1-3-16,-12-1 16,-9-2-16,-7 0 15,-8-2-15,-10 0 16,-9-1-16,-30 6 16,11-4-1,5-9-15,-9 2 16,-7-2-16,-8 0 15,-3-1-15,-2 2 16,1 1-16,1 1 16,5 2-16,13 8 0,-3-3 15,-8-3-15,12 4 16,4 1 0,3-1-1,25-2 1,-1 10-16,-5 5 15,-8 7-15,-10 1 16,-10 11 0,-8 1-16,-2 4 15,0-7-15,0-9 16,9-18-16,0 0 16,2-1-16</inkml:trace>
  <inkml:trace contextRef="#ctx0" brushRef="#br0" timeOffset="64423.64">30574 8918 0,'8'31'0,"5"13"16,0-8-16,1 10 15,0 6-15,-5-3 0,-4-3 16,-2-4-16,-2-8 16,-2-28-16,1-1 15,0 6-15,0-7 16,0 5 0,0-6-16,0-6 15,8-28-15,-1-1 16,2-4-16,5-1 15,4 2-15,4 6 16,2 4-16,1 3 16,-19 18-16,9-3 15,2 3-15,-1 5 16,1 6-16,9 30 16,-12-1-16,-7-1 15,-5 0-15,-3-3 0,-1-27 16,-1 12-1,-1-5-15,2-5 0,-2-1 16,3-5-16,-1 1 16,4-4-16,13-32 15,0-1-15,6-5 16,4-5-16,5-2 16,3 6-16,-2 7 15,-2 7-15,1 9 16,0 7-16,-25 11 15,11-3-15,-1 7 16,0 6-16,-3 3 16,-1 5-16,0 28 15,-4-8-15,-2 0 16,1 0-16,-4-5 16,-2-30-16,0 11 15,0-6-15,0-8 0,0 0 16</inkml:trace>
  <inkml:trace contextRef="#ctx0" brushRef="#br0" timeOffset="64642.29">31471 9104 0,'0'0'0,"0"0"15,0 0 1,104 9 0,-46-4-16,-2-2 15,-21-1-15,-36-2 16,1 0-16,0 0 16</inkml:trace>
  <inkml:trace contextRef="#ctx0" brushRef="#br0" timeOffset="64814.27">31393 9428 0,'6'0'16,"1"5"-16,28-7 16,-85-4-16,190 2 15,-83-5-15,-4-7 16,-2-2-16,-25 8 15,-26 10-15</inkml:trace>
  <inkml:trace contextRef="#ctx0" brushRef="#br0" timeOffset="65236.05">32195 8999 0,'5'-23'0,"-1"-4"15,4-12-15,-1 7 16,-1-9-16,2 1 0,-5 4 16,-1 7-16,-3 23 15,0-11-15,-3 3 16,-2 2-16,-1 2 16,1 8-16,-5-5 15,4 10-15,-10 2 16,-10 24-16,9 0 15,3 6-15,5 3 16,1 2-16,4 1 16,0 1-16,1-1 15,-1 7-15,2 1 16,-6 6-16,-1 2 16,-8 2-16,-1 0 15,-3 3-15,2-4 16,-1 0-16,-3-9 15,0-7-15,4-9 0,6-15 16,10-18-16,2 0 16,2 0-16</inkml:trace>
  <inkml:trace contextRef="#ctx0" brushRef="#br0" timeOffset="65689.02">32441 9055 0,'0'0'16,"0"1"-16,-2-5 16,6 25-16,-5 14 15,-1 1-15,1 10 16,0 3-16,-1 3 15,1-4-15,2-3 0,3-7 16,2-6-16,-4-27 16,-1-1-16,3 9 15,0-3 1,4-2-16,-2-8 0,7 2 16,15-26-16,-9-6 15,0-10-15,1-6 16,-2-8-16,0-1 15,-3 6-15,-2 7 16,-5 8-16,-6 25 16,1-9-16,0 1 15,0 0-15,1 3 16,3 0-16,0 14 16,26 5-16,0 13 15,-1 5-15,-13-9 0,-19-14 16</inkml:trace>
  <inkml:trace contextRef="#ctx0" brushRef="#br0" timeOffset="71437.66">18152 14729 0,'0'0'0,"0"0"16,0 0-16,0 0 15,-107 3-15,84 4 16,-15 17-16,9-4 16,1 6-16,4 6 15,4 0-15,3 2 16,1 2-16,-1 1 0,3-1 16,2-4-16,6 1 15,5-1-15,6-1 16,5-7-16,7-3 15,-12-19-15,10 6 16,4-4-16,29-11 16,-10-12-16,2-8 15,-6-8-15,1-3 16,-5-6-16,0-4 16,-5-1-16,-2-1 15,-2-7 1,-4 0-16,-4 3 15,-6 12-15,-4 8 32,-3 24-17,-2-7-15,1 3 16,1 7-16,3 11 16,11 30-1,2 3 1,3 19-16,-2 11 15,-1 5-15,-4-1 16,0-2-16,-6 5 16,-2-1-16,-3 4 15,-5 3-15,-2 0 16,-8 2-16,0 1 16,-5-2-16,1-1 15,-4-6-15,-6-2 16,0-10-16,1-12 15,-1-10-15,3-9 16,-3-8-16,4-8 16,-3-10-16,5-11 15,-1-8-15,3-9 16,0-5-16,6-7 16,3-4-16,6-4 15,4 0-15,5 0 16,5 0-16,5 0 15,4 2-15,4 2 16,4 4-16,33-31 16,-27 42-16,5 6 15,0 5-15,4 3 16,1 5-16,0 0 16,-1 5-16,2 0 15,5-4-15,0-4 16,-24 3-16,-24 5 15</inkml:trace>
  <inkml:trace contextRef="#ctx0" brushRef="#br0" timeOffset="72687.39">19076 15451 0,'-4'-7'0,"4"7"31,0 0 0,0 0-31,0 0 0,121 4 16,-52-13-1,-58 9-15,8-3 16,1 3-16,3 1 16,-3 3-16,-1 3 15,-17-2-15,8 0 16,-10-5-16</inkml:trace>
  <inkml:trace contextRef="#ctx0" brushRef="#br0" timeOffset="72874.87">19102 15724 0,'0'0'0,"0"0"16,0 0-16,0 0 0,89-10 16,-37 5-16,6 1 15,-29 1-15,-29 3 16</inkml:trace>
  <inkml:trace contextRef="#ctx0" brushRef="#br0" timeOffset="74296.39">20174 15196 0,'0'0'0,"0"0"15,0 0-15,38 46 16,-24-35-16,1 0 16,4 1-16,23 3 15,-7-7 1,10-10-16,3-12 16,3-13-16,-4-8 15,-1-7-15,-2-6 16,0-4-16,-4-6 15,-2-2-15,-3 0 0,-4 3 16,-2 0-16,-9 6 16,-7-1-1,-11 5 1,-10-1-16,-7 13 16,-7 8-16,-5 13 15,0 6-15,1 9 16,-4 7-16,-2 6 15,1 9-15,-1 6 16,2 5-16,1 5 16,2 5-16,1 3 15,-1 4-15,-1 1 16,0 2-16,3 8 16,0 2-16,0 5 15,-6 12 1,2 10-16,-4 5 15,-1 2 1,-2 0-16,5-5 16,7-9-1,-4-1-15,3-4 16,4-16-16,6-15 16,1-6-16,4-7 15,-5-10-15,8-11 16,7-14-16</inkml:trace>
  <inkml:trace contextRef="#ctx0" brushRef="#br0" timeOffset="76998.89">6050 11363 0,'0'0'0,"-30"44"15,22 31 1,4-19-16,-1 10 16,2 9-16,2 14 15,0 9 1,-2 9-16,-3 123 16,5-108-16,-3 5 15,-17 131 1,8-133-16,3-3 0,0-5 15,0-6-15,3-8 16,-1-12 0,2-13-16,-2-13 0,3-12 15,3-14-15,0-19 16,2-3-16,0-21 16,-1 4-16,2-24 15,3-12-15,5-10 16,4-8-16,5-6 15,3-4-15,2-2 16,1-4-16,2 3 16,7 4-16,1 3 15,1 7-15,1 5 16,-1 11-16,3 11 16,-3 8-16,0 12 15,-5 7-15,-3 10 16,-4 10-16,-3 12 15,-5 10-15,-5 11 0,-4 7 16,-3 3 0,2 1-16,-3-3 0,-2-6 15,-1-7-15,2-6 16,4-6-16,4-9 16,-6-22-16,5 6 15,2-1-15,3-5 16,-6-6-16,9 1 15,2-3-15,1-8 16,18-20-16,-6-1 16,1-6-16,-2-9 15,-15 23-15,-15 23 16</inkml:trace>
  <inkml:trace contextRef="#ctx0" brushRef="#br0" timeOffset="78936.03">20689 16026 0,'0'0'0,"0"0"0,0 0 0,1-17 16,-2 34-16,7-116 15,13 14 1,-6 35 0,0-5-16,5-4 15,2-6-15,4-5 16,4-4-16,4-2 15,4 1-15,0 4 16,3 8-16,-2 9 16,1 9-16,-2 10 15,-4 12-15,-2 7 16,-4 9-16,-21 7 16,25 14-16,-11 6 15,-4 19 1,-4 14-16,-4 11 0,-5 3 15,-2 0 1,0 1-16,1 1 16,0-1-16,2-3 0,0-6 15,-2-10-15,-2-6 16,0-11-16,0-26 16,-3 7-16,-1-4 15,-1-9-15,-6 0 16,-5-6-16,9 4 15,8 2-15</inkml:trace>
  <inkml:trace contextRef="#ctx0" brushRef="#br0" timeOffset="79139.06">20959 15584 0,'0'0'0,"0"0"15,0 0-15,0 0 16,0 0-16,70-33 0,-27 15 16,18-11-1,9-9 1,18-18-16,-8-6 16,-39 30-16,-41 32 15</inkml:trace>
  <inkml:trace contextRef="#ctx0" brushRef="#br0" timeOffset="79779.58">21984 13878 0,'-2'32'0,"1"23"16,1-1-16,1 23 16,0 12-16,0 6 15,-5 7-15,2 4 16,-6 4-16,2 3 15,-6-1-15,1-1 16,0-2 0,-2 9-1,2 6-15,1-6 16,5-24 0,1-28-16,2-32 15,2-34-15,-2 25 16,4-25-1,5-31-15,4-23 16,3-8-16,3 0 16,2 2-16,3 5 15,-1-1 1,8 0 0,3 3-16,-3 15 15,-5 12-15,-17 27 16,3-10-16,-3 12 15,8 3-15,2 33 16,-7 14 0,-4 10-16,2 7 15,-4-8-15,2-7 16,15-6 0,10-8-16,14-14 0,-22-11 15,-23-16-15</inkml:trace>
  <inkml:trace contextRef="#ctx0" brushRef="#br0" timeOffset="81544.84">16545 16373 0,'0'0'0,"0"0"0,0 0 16,-62-47-16,33 20 15,3 0-15,2-3 16,3-4-16,1-1 16,1-2-16,-2-2 15,2-3-15,1-1 16,-1-2-16,-4-5 15,3-3-15,4-2 16,3-3-16,5-2 16,0-6-16,3 1 0,2-6 15,1-1-15,6-3 32,9-28-32,8-9 15,7-11-15,2 26 16,1 6-16,1 12 15,1 2-15,4 9 16,2 0-16,0 5 16,4 2-16,0 4 15,0 4-15,-1 5 16,0 6-16,0 4 16,4 3-16,-4 7 15,2 7-15,-4 3 16,1 4-16,-3 6 15,4 3-15,-4 4 16,-2 2-16,-3 5 16,1 1-16,4 6 15,-1 7-15,-2 6 16,0 9-16,1 6 16,0 5-16,-8 0 15,1 13 1,-3 1-16,0 10 15,-8-7 1,-4 12-16,-2 1 16,-2 3-16,-2-10 15,-3 0-15,-1-5 16,-4 2-16,-4-5 16,-2 3-16,-1-2 15,-5 1-15,2-2 16,-1 0-16,0-2 15,-3-2-15,0 0 16,-1-3-16,0-4 16,-2 1-16,-3-3 15,-2 2-15,-1-4 16,-4 2-16,-2-2 0,-1 0 16,-1-3-16,-1-4 15,-1 1-15,-2-2 16,-3-1-16,-4-2 15,0 1-15,-5-2 16,2-5-16,-4-1 16,2-1-16,-1-1 15,1-3-15,1-5 16,0-4-16,2-5 16,5-4-16,2-3 15,-2-7-15,-1-7 16,20 6-16,20 6 15</inkml:trace>
  <inkml:trace contextRef="#ctx0" brushRef="#br0" timeOffset="83466.36">20542 16445 0,'0'0'0,"16"-46"16,-11 29-16,4-32 16,-6 23-1,2-26-15,4-30 16,-5 44-1,-1-2 1,0-4-16,3-7 16,1-2-1,1 3-15,1 5 16,-1 4-16,1 4 16,3 0-16,-1-2 0,4-2 15,2 2-15,3-2 16,-2-1-16,3 0 15,1 2-15,1 0 16,0 0-16,0 0 16,2 0-16,-1 0 15,1-1-15,4 1 16,9-8 0,1-12-1,1-7 1,5-13 15,8-25-15,5-12-1,-3-5 1,-8 12-16,-3 4 0,-9 12 16,-4 18-16,0 8 15,0 8-15,0 1 16,0 1-16,1 0 15,2 1-15,1 2 16,2 1-16,3 6 16,-1 1-16,4 3 15,0 1-15,0 5 16,1 6-16,1 4 16,2 4-16,-1 3 15,8 5 1,4 7-16,1 3 15,-7 10-15,-6 6 16,-3 7-16,-2 5 16,-3 4-16,-1 6 15,-3 4 1,1 13 0,4 19-16,-2 14 0,-4 5 15,-7-3-15,-10-4 16,-5-1-16,-3-1 15,-6 17 1,-4 10-16,-7 7 16,-5-10-16,1-1 15,-3-3-15,2-1 16,-2-5-16,1 0 16,-5-3-16,1 2 15,-6-3-15,1-2 31,-10 21-31,-4 6 16,-10 3-16,3-21 16,0-10-16,1-10 15,1-9-15,-2-6 16,-3-3-16,-3-2 16,-2-5-16,-3-2 15,0-4-15,-3-4 0,-2-5 16,-2-3-16,-3-4 15,0-3-15,-2-5 16,-1-5-16,-2-4 16,3-4-16,0 1 15,1-3 1,-9 2-16,-1-1 16,1-1-16,12-4 15,11-2-15,7 1 16,10-3-16,7 1 15,25-1-15,-9-4 16,2-4 0,7 5-16</inkml:trace>
  <inkml:trace contextRef="#ctx0" brushRef="#br0" timeOffset="83966.32">20708 16651 0,'-30'20'0,"-13"7"16,7-5-16,-68 31 16,45-29-1,-9-1-15,-5-4 16,-9-3-16,-6-2 15,-1 3-15,-7-1 16,3-1-16,-2-2 16,-1-1-16,-3 4 15,-5 1-15,-7-1 16,-4-3-16,-5-2 0,1-3 16,-4-2-16,2-3 15,0-1-15,3-7 16,1-3-16,3-4 15,3-5-15,4-6 16,3-3-16,5-2 16,2-2-16,4-2 15,6-6-15,7 0 16,3-4-16,4 0 16,6-7-16,5-1 15,6-5-15,8-2 16,5-6-16,8-1 15,5-3-15,1 2 16,15 31-16,14 34 16</inkml:trace>
  <inkml:trace contextRef="#ctx0" brushRef="#br0" timeOffset="85153.51">23439 14863 0,'0'0'0,"-86"-29"16,60 29-16,-14 6 15,0 12-15,-2 11 16,3 15-16,2 8 16,3 9-16,6 7 15,11-1-15,8-4 16,8-12-16,11-12 16,9-17-16,7-19 15,6-15-15,3-15 16,2-12-16,-6-6 0,-1-7 15,0-4-15,-3-3 16,-5-1-16,-5 1 16,-1 2-16,-5 4 15,-2 8 1,-7 3-16,-4 9 16,0 16-16,-2 1 15,3 15 1,8 18-16,2 18 15,5 14-15,3 4 16,6 18 0,1 7-16,2 8 15,-5-5-15,0 4 16,-5 2-16,-1 6 16,-8 3-16,-5 6 15,-8 4-15,-9 2 16,-9 1-16,-8 1 0,-9-4 15,-6-4-15,-5-10 16,-2-11 0,-3-14-16,5-20 0,1-21 15,11-20-15,8-20 16,9-18-16,9-16 16,12-13-16,10-8 15,11-6-15,8-6 16,9-1-16,9 1 15,9 2 1,20 2-16,11 3 16,9 10-16,-5 15 15,-2 10 1,20-4-16,10-4 16,-58 26-16,-59 21 0</inkml:trace>
  <inkml:trace contextRef="#ctx0" brushRef="#br0" timeOffset="89996.14">10463 2346 0,'-14'-8'0,"28"16"0,-14-8 15,-130-18 1,78 21-16,-4 3 16,-136 8-1,125-8 1,1 2-16,5-2 16,5-1-16,6 1 15,12 3-15,6 2 16,7 2-16,19-8 15,-7 8-15,3 3 16,1 4-16,0 30 16,5-6-16,1 7 15,3 1-15,2 7 16,-2-2-16,0 6 0,-2 3 16,2 1-1,-3-3-15,-1 0 0,-1-1 16,0-4-16,-4 0 15,1-6-15,2 2 16,2-6-16,1-4 16,1-7-16,2-9 15,0-25-15,0-1 16,0-3-16</inkml:trace>
  <inkml:trace contextRef="#ctx0" brushRef="#br0" timeOffset="90261.7">9553 3034 0,'2'0'0,"-2"0"0,0 0 15,0 0 1,112-28-16,-50 19 15,11-1-15,9 0 16,8 2-16,5-1 16,-2 4-16,-5 2 15,-3 0-15,-11 2 16,-16-6-16,-29 5 16,-29 2-16</inkml:trace>
  <inkml:trace contextRef="#ctx0" brushRef="#br0" timeOffset="90511.61">11025 2826 0,'-12'1'0,"37"-2"0,-50 2 16,138 5-16,-61-4 16,79 3-1,-57-4-15,1 1 16,0-1-16,-6 0 16,-34-1-16,-35 0 15</inkml:trace>
  <inkml:trace contextRef="#ctx0" brushRef="#br0" timeOffset="90730.41">11230 3142 0,'33'8'0,"21"4"16,3-6-16,32-4 15,21-8-15,16-6 16,11-2-16,8 1 16,-71 5-16,-74 8 0</inkml:trace>
  <inkml:trace contextRef="#ctx0" brushRef="#br0" timeOffset="93932.78">12324 2049 0,'0'7'0,"0"-25"16,8 211-1,-4-131 1,2 7-16,4 5 15,5 9-15,-1 1 16,4 4-16,1 2 16,4 4-16,-5 0 15,0-1 1,15 80-16,-17-97 16,-1-8-16,2-13 15,2-12-15,5-20 16,-12-11-16,-12-12 15</inkml:trace>
  <inkml:trace contextRef="#ctx0" brushRef="#br0" timeOffset="94292.16">13243 2987 0,'29'61'0,"-20"-36"16,-3 7-16,-6-1 16,-49 23-1,18-45 1,-5-6-16,-3-7 15,5-3-15,5-3 16,24 8-16,-9-7 16,2 0-16,5-4 15,4 0-15,5-2 0,6 0 16,29-9-16,-4 11 16,3 6-16,-5 2 15,-4 1-15,-14 2 16,-13 2-16</inkml:trace>
  <inkml:trace contextRef="#ctx0" brushRef="#br0" timeOffset="94620.17">13651 2997 0,'44'8'0,"-57"-9"16,25 8-16,-2-2 15,2 6-15,-2 3 16,-5 2-16,-6-1 16,-26 14-16,-3-14 0,-2-7 15,2-7-15,23 0 16,-10-4-16,3-5 16,1-3-16,6-4 15,11-24-15,12 13 16,9 3-16,2 3 15,3 6 1,-2 7-16,-21 7 0,8 0 16,1 4-16,-5 2 15,-2 3-15,-9-9 16,0 0-16</inkml:trace>
  <inkml:trace contextRef="#ctx0" brushRef="#br0" timeOffset="94932.73">14263 2993 0,'0'2'0,"5"4"16,-3 4-16,-4 2 15,-17 13-15,-8-9 16,-7-5-16,-2-9 15,-1-6-15,8-4 16,7-4-16,18 9 16,-6-9-16,4 0 15,4-5-15,5 0 16,4 2-16,7 1 16,3 4-16,6 6 15,0 4-15,1 3 16,-3 6-16,0 2 15,-11-5-15,-10-6 0</inkml:trace>
  <inkml:trace contextRef="#ctx0" brushRef="#br0" timeOffset="95213.91">15131 2772 0,'0'6'0,"0"6"15,-1-31-15,-14 106 16,-1-44-16,-6 4 16,-6-2-16,-2-1 15,0 0-15,4-4 0,3-2 16,1-3-16,4-2 15,-3-8-15,1-8 16,-1-13-16,9-3 16,12-1-16</inkml:trace>
  <inkml:trace contextRef="#ctx0" brushRef="#br0" timeOffset="95416.99">14692 2867 0,'-6'-6'0,"6"6"16,79 40-16,-45-20 15,16 11-15,4 4 16,6 4-16,2 4 16,-1 6-16,2 2 15,-32-26-15,-31-25 0</inkml:trace>
  <inkml:trace contextRef="#ctx0" brushRef="#br0" timeOffset="98306.93">8822 9900 0,'0'-2'0,"0"7"0,48 35 31,2-22-31,22-1 0,21-6 15,17 0 1,13-1-16,556 64 31,-567-58-15,-11-2-16,-18-4 16,-14-2-16,-21-4 15,-12-2-15,-29-5 16,-1 0-16,1 0 15,-7 3-15</inkml:trace>
  <inkml:trace contextRef="#ctx0" brushRef="#br0" timeOffset="101868.64">16259 2145 0,'-5'-3'0,"4"3"15,7 3-15,-23-1 16,-30 37 0,15-9-16,-2 2 15,-26 43 1,42-38 0,12 1-16,11-1 0,11-5 15,9-4-15,12-3 16,4 0-16,3-5 15,-2-5-15,-8-4 16,-9-4-16,-23-5 16,4 4-16,-10-5 15,-29 9-15,-13-6 0,-10-1 16,-8-3-16,-4-1 16,-2-4-16,4-1 15,3 0-15,6-2 16,7-1-16,11 0 15,6-2-15,9 0 16,19 7-16,5 4 16,-11-6-16,2 1 15,7 5-15,2 3 16,-4 3-16,3 8 16,7 30-16,4-2 15,3 5-15,6 2 16,2 1-16,2-2 15,1 1-15,2 1 16,-5-2-16,1-1 16,-4-6-16,2-9 0,-9-14 15,-11-18-15</inkml:trace>
  <inkml:trace contextRef="#ctx0" brushRef="#br0" timeOffset="102181.11">17054 2569 0,'-20'51'15,"0"-7"-15,-3-5 16,-13 16-16,-47 57 16,41-58-1,4-3-15,2-6 0,6-5 16,3-10-16,8-10 16,14-17-16,-5 1 15,5-8-15,-10-25 16,10-9-16,1 19 15,4 19-15</inkml:trace>
  <inkml:trace contextRef="#ctx0" brushRef="#br0" timeOffset="102368.54">16689 2743 0,'0'1'16,"-5"-2"-16,18 6 15,8 16 1,0 8-16,3 11 0,1 5 15,-1 4-15,-2 6 16,-2-4-16,-3-2 16,-5-8-16,-1-8 0,2-15 15,-8-18-15,-1 1 16,-4-1-16</inkml:trace>
  <inkml:trace contextRef="#ctx0" brushRef="#br0" timeOffset="102696.61">17402 2302 0,'0'0'15,"41"54"-15,-18 36 16,-17-34 0,-3 2-1,-2 4-15,-1-1 0,3 0 16,-1-2-16,1-2 16,0-2-16,-1-3 15,2-3-15,-2-4 16,-2-8-16,-3-9 15,3-24-15,-4 7 16,3-8-16,1-3 0</inkml:trace>
  <inkml:trace contextRef="#ctx0" brushRef="#br0" timeOffset="103040.28">18072 2784 0,'11'68'16,"-14"-33"0,-6-4-16,-8-6 15,-8-10-15,-5-9 16,-4-6-16,1-9 15,6-8-15,5-4 16,9 0-16,13 17 16,0-10-16,7 2 15,28-8-15,2 9 16,7 6-16,-2 5 16,-7 8-16,-9 8 0,-14 8 15,-17 2-15,3-13 16,2-13-16</inkml:trace>
  <inkml:trace contextRef="#ctx0" brushRef="#br0" timeOffset="105711.48">17558 2088 0,'0'0'16,"92"-11"-16,-1 19 15,-42-5 1,-1 0-16,1-6 15,-4-7-15,-1-1 16,-22 5-16,-22 6 0</inkml:trace>
  <inkml:trace contextRef="#ctx0" brushRef="#br0" timeOffset="106164.54">18503 1776 0,'0'0'0,"0"0"16,0 0-16,0 0 15,5 0-15,-10 0 16,-30 39-16,-3-13 16,-4 2-16,0 1 15,6 0-15,10-5 16,10-3-16,14-17 15,1 8-15,7-2 16,34-1-16,5-8 16,12-5-16,4-4 15,2-7-15,-7-5 16,-4-4-16,-3-4 16,-8 0-16,-7 2 0,-8 3 15,-7 2-15,-16 17 16,3-5-16,-1 2 15,-5 8-15,-2 5 16,-1 2-16,-13 33 16,0 0-16,-2 10 15,-4 3-15,-2 8 16,0-2-16,2 7 16,-2 3-16,0 6 15,1-5-15,12-34 16,11-61-16</inkml:trace>
  <inkml:trace contextRef="#ctx0" brushRef="#br0" timeOffset="114006.39">19477 2605 0,'-1'0'0,"11"0"0,-29 5 16,-22 36-1,-18 44 1,-7 31 0,33-54-16,0 5 15,-2-2-15,1-5 16,-1-16-16,8-18 16,27-26-16,0 0 15</inkml:trace>
  <inkml:trace contextRef="#ctx0" brushRef="#br0" timeOffset="114225.14">19054 2697 0,'-2'-3'0,"2"3"16,-2-2-16,3 5 15,-1 3-15,4-6 16,22 67-1,-2-23-15,8 8 0,5 2 16,1 0-16,3-3 16,-1-6-16,2-12 15,-22-17-15,-20-16 16</inkml:trace>
  <inkml:trace contextRef="#ctx0" brushRef="#br0" timeOffset="114459.41">19981 2821 0,'9'30'15,"-1"-3"1,-6-19-16,-2-8 16</inkml:trace>
  <inkml:trace contextRef="#ctx0" brushRef="#br0" timeOffset="114709.4">20386 2662 0,'2'38'0,"-1"3"16,-6 17-16,-4 12 16,-10 7-16,-7 7 15,-7 5-15,-1-3 16,0-9-16,7-11 15,8-15-15,10-14 16,5-19-16,4-18 16</inkml:trace>
  <inkml:trace contextRef="#ctx0" brushRef="#br0" timeOffset="115287.44">21378 2124 0,'0'1'16,"-5"2"-16,10-6 0,-181 95 31,59-41-15,68-26-16,13-3 15,9 1-15,10-1 16,14-15-16,1 9 0,5 3 15,20 15-15,3-9 16,3-1-16,1 0 16,-4-2-16,-7-4 15,-10 7-15,-14 4 16,-10 2-16,-9 1 16,-4-1-16,1 1 15,4 0-15,4-3 16,4 0-16,8-2 15,10 0-15,12-4 16,11-4-16,15-8 16,17-6-16,16-12 15,16-10-15,6-12 16,9-11-16,5-12 16,3-8-16,-55 29 0,-58 31 15</inkml:trace>
  <inkml:trace contextRef="#ctx0" brushRef="#br0" timeOffset="117568.19">22879 2532 0,'0'0'15,"-22"47"-15,-3-5 16,-9 9-16,-8 6 16,-65 62-1,45-62-15,0-1 16,-1-10-16,12-19 15,24-11-15,27-16 0</inkml:trace>
  <inkml:trace contextRef="#ctx0" brushRef="#br0" timeOffset="117740.01">22472 2638 0,'3'-20'0,"-6"40"31,16 20-31,-6 12 0,4 14 16,-3 8-16,0 2 15,-3-6 1,-2-34-16</inkml:trace>
  <inkml:trace contextRef="#ctx0" brushRef="#br0" timeOffset="118068.08">23320 2263 0,'1'0'16,"-2"0"-16,22 94 15,-13-34 1,-2 11-16,0 6 0,-4 2 16,2-1-16,1-2 15,6-4-15,3-6 16,3-7-16,2-7 16,-1-7-16,-1-7 15,-4-7-15,0-16 16,1-16-16,-6-1 15,-8 2-15</inkml:trace>
  <inkml:trace contextRef="#ctx0" brushRef="#br0" timeOffset="118333.64">24050 2810 0,'1'4'15,"0"-4"-15,1 3 16,-2 0-16,-1 6 16,-2-6-16,-5 6 0,-31-5 15,2-8-15,-2-4 16,6-5-16,8-1 16,21 11-16,-3-8 15,5 0-15,8 4 16,25 2-16,2 17 15,5 16-15,0 15 16,-18-22-16,-20-21 16</inkml:trace>
  <inkml:trace contextRef="#ctx0" brushRef="#br0" timeOffset="119020.93">24805 11067 0,'12'-5'16,"-107"37"-1,38-15 1,-54 1-16,-37-1 16,-933-22 30,882-21-46,-10-6 16,-12-6-16,-256-66 16,211 44-1,-19-9-15,-17-8 16,152 39-16,150 38 0</inkml:trace>
  <inkml:trace contextRef="#ctx0" brushRef="#br0" timeOffset="125566.3">24808 2793 0,'0'0'0,"0"0"16,109 10-16,35-1 31,-66-4-31,-60-5 16</inkml:trace>
  <inkml:trace contextRef="#ctx0" brushRef="#br0" timeOffset="125722.47">24899 3093 0,'0'0'15,"0"0"-15,0 0 16,42 22-16,-3-17 15,10-8-15,9-10 0,-29 7 16,-29 6-16</inkml:trace>
  <inkml:trace contextRef="#ctx0" brushRef="#br0" timeOffset="125956.79">25903 2372 0,'-6'65'0,"3"-16"0,20 337 47,1-329-32,5-15-15,5-16 16,-15-14-16,-13-12 16</inkml:trace>
  <inkml:trace contextRef="#ctx0" brushRef="#br0" timeOffset="126144.25">26450 2743 0,'0'0'0,"4"3"15,-8-6-15,4 3 16,1 77-16,-8-27 16,-4 14-16,-2 4 15,1 7-15,1-5 0,2-10 16,4-29-16,5-31 16</inkml:trace>
  <inkml:trace contextRef="#ctx0" brushRef="#br0" timeOffset="126519.21">26802 2448 0,'0'0'15,"0"0"-15,0 0 16,0 0-16,89 3 0,-49 14 16,-2 6-1,-6 10-15,-7 8 16,-10 6-16,-9 7 0,-9 3 16,-5 2-16,-5 2 15,4-3-15,5-3 16,8-7-16,8-6 15,9-6-15,12-9 16,13-12-16,12-14 16,8-14-16,1-15 15,1-10-15,-33 19 16,-35 19-16</inkml:trace>
  <inkml:trace contextRef="#ctx0" brushRef="#br0" timeOffset="126706.62">28004 2699 0,'0'0'0,"-11"19"15,-8 18-15,1-3 0,-10 14 16,-9 8-16,-7 7 16,2 0-16,-1-1 15,6-9-15,5-14 16,7-19-16,8-22 15,9 1-15,8 1 16</inkml:trace>
  <inkml:trace contextRef="#ctx0" brushRef="#br0" timeOffset="126909.74">27763 2730 0,'-3'5'15,"6"-10"-15,-9 56 16,8-5-16,0 16 16,5 7-16,1 7 0,6-1 15,5-7-15,2-10 16,1-17-16,4-18 16,-13-12-16,-13-11 15</inkml:trace>
  <inkml:trace contextRef="#ctx0" brushRef="#br0" timeOffset="127190.93">28364 2388 0,'0'0'0,"19"89"0,-8-47 16,3 15-16,1 7 15,-1 3-15,0-3 16,-3-1-16,1-1 16,-4-5-16,-2-1 15,0-1-15,-1-6 16,2-12-16,-4-18 15,-3-19-15</inkml:trace>
  <inkml:trace contextRef="#ctx0" brushRef="#br0" timeOffset="127378.39">28972 2952 0,'0'0'0,"1"32"16,-2-18-16,0 7 0,-2 3 15,-6 9 1,9-33-16</inkml:trace>
  <inkml:trace contextRef="#ctx0" brushRef="#br0" timeOffset="127628.32">28180 2222 0,'-4'8'0,"4"-8"16,75-20-16,-9 24 16,14 10-16,-6 3 15,-34-9-15,-40-8 16</inkml:trace>
  <inkml:trace contextRef="#ctx0" brushRef="#br0" timeOffset="127909.6">29512 1873 0,'0'14'0,"0"-14"15,0 0-15,-81-26 0,27 38 16,-5 6-1,4 9-15,8 6 0,8 4 16,15 5-16,9 9 16,16 4-16,16 9 15,17 9-15,16 10 16,17 10-16,5 9 16,-34-52-16,-38-50 15</inkml:trace>
  <inkml:trace contextRef="#ctx0" brushRef="#br0" timeOffset="129815.35">24303 2651 0,'-30'15'0,"-14"14"0,9-2 16,-15 12-16,-1 5 15,-8 6-15,-5 6 16,-7 4-16,-4 4 0,-7 3 16,-3 1-1,1-2-15,3-2 0,2-8 16,6-5-16,6-7 16,6-4-16,5-8 15,7-15-15,6-18 16,20 3-16,23-2 15</inkml:trace>
  <inkml:trace contextRef="#ctx0" brushRef="#br0" timeOffset="130299.66">22381 1829 0,'-121'58'16,"59"-21"-16,-25 15 16,-9 11-16,-9 11 0,-1 10 15,-5 2 1,-2 7-16,-2 0 16,0 4-16,6 1 0,-1-2 15,5-5-15,3-6 16,9-8-16,8-8 15,8-10-15,9-12 16,11-10-16,11-8 16,9-9-16,13-6 15,24-14-15,0 0 16,-5 2-16,-3 2 16,7-7-16,10-15 15,12-11-15,-12 16 16,-9 13-16</inkml:trace>
  <inkml:trace contextRef="#ctx0" brushRef="#br0" timeOffset="131065.16">23502 1597 0,'0'0'0,"0"0"16,0 0-16,0 0 15,-231 86 16,201-60-15,9 0-16,4 5 16,17-14-1,5-2-15,27 7 16,2-12-16,5-6 16,3-3-16,1-2 15,-5-1-15,-6-1 16,-27 3-16,0-2 15,5 2-15,-4 0 16,1 0-16,-12 0 16,-5 2-16,-34 3 0,3-1 15,-4-2 1,-1-1-16,4-4 0,2-2 16,5-4-16,5-2 15,23 10-15,-9-7 16,1 1-16,-1-1 15,4 2-15,7 3 16,-8-4-16,11 9 16,0 2-16,-6 1 15,3 6-15,3 32 16,4 0-16,8 6 16,5 10-16,7 9 15,7 14-15,5 13 16,-16-47-16,-18-48 0</inkml:trace>
  <inkml:trace contextRef="#ctx0" brushRef="#br0" timeOffset="132518">14777 2092 0,'-38'23'0,"-19"21"16,8-3-16,-20 22 15,-98 88 1,52-48-1,-17 11-15,-7 10 16,15-11-16,-318 266 31,355-304-15,7-9-16,11-7 16,12-10-16,11-8 0,8-8 15,6-8-15,5-1 16,4-6-16,19-13 15,-9 7-15,2-2 16,1 0-16,2-2 16,6-6-16,-6 5 15,8-4-15,-2 6 16,6-7-16,-4-2 16,0 0-16</inkml:trace>
  <inkml:trace contextRef="#ctx0" brushRef="#br0" timeOffset="133252.28">19244 1984 0,'-39'24'0,"-19"12"15,7-4-15,-16 10 16,-7 5-16,1 5 16,-5 1-16,-3 4 0,-2-1 15,-4 8-15,-2 1 16,-2 5-16,-1 2 15,-4-1-15,5-1 16,2-2-16,4-4 16,5-4-16,9-6 15,6-4-15,7-8 16,7-2-16,7-9 16,11-8-16,6-7 15,21-13-15,-6 4 16,2-3-16,5-4 15,-4 3-15,6-4 16,0 1-16,3-2 16,-8 0-16,11-3 15,-7 1-15,4 4 0</inkml:trace>
  <inkml:trace contextRef="#ctx0" brushRef="#br0" timeOffset="133799.07">19443 1819 0,'0'0'0,"0"0"16,0 0-16,0 0 15,0 0-15,0 0 16,0 0-16,0 0 16,80-17-16,-39 20 15,5-1-15,-1 0 16,0 0-16,-1-1 16,-22 0-1,-22-1-15</inkml:trace>
  <inkml:trace contextRef="#ctx0" brushRef="#br0" timeOffset="134611.32">20476 1530 0,'0'0'15,"0"0"-15,2 2 16,-4-4-16,2 2 16,-6 42-16,-11-2 15,7-20 1,-3 1-16,0-2 15,-3-4-15,1-1 16,-1-6-16,8-9 16,-9 1-16,0-7 15,2-2-15,2-7 16,3 0-16,3-3 16,-1 1-16,4-1 15,0 1-15,2 3 16,1 4-16,0 8 15,0-3-15,2 8 16,-2 0-16,0 4 16,-1 1-16,-1 5 15,-1 3-15,-4 2 16,-1 2-16,-2-1 16,-5 0-16,-1-3 15,-3-2-15,-2-3 16,0-5-16,-1 0 0,1-5 15,2-3-15,2-4 16,1-3-16,5 1 16,1-5-16,1 1 15,3-1-15,3 3 16,3 7-16,-3-5 16,5 9-16,0 3 15,0 0-15,3 7 16,11 31-16,1 0 15,1 12-15,5 13 16,4 14-16,5 17 16,-16-49-16,-15-48 15</inkml:trace>
  <inkml:trace contextRef="#ctx0" brushRef="#br0" timeOffset="143952.97">25806 14182 0,'-4'18'0,"-7"7"16,12-27-16,-9 34 16,6-17-1,4-1-15,2-1 0,4-13 16,4 8-16,6-8 15,1-2 1,31-12 0,-7 4-16,4 3 0,-6 8 15,-1 6-15,-3 11 16,-1 6-16,0 5 16,-2 3-16,-1 2 15,-1-4-15,0-5 16,1-5-16,4-7 15,13-12 1,5-7-16,7-8 16,-5 0-16,-1-1 15,-2-2 1,4 2-16,4 2 0,3 7 16,-9 6-1,-3 5-15,-7 3 16,-1 1-1,7 7-15,8 2 16,14 1 0,-5-8-16,3-6 15,-8-5-15,-3-6 16,-2-6-16,0-2 16,-3 2-16,2-1 15,-4 4-15,-3 1 16,-2 4-16,-2 2 15,-1 7-15,-4 2 16,0 5-16,-6 2 16,1 2-16,-2 2 15,2 1-15,1-1 16,1-1-16,1-6 16,6-7-16,1-8 15,3-5-15,3-5 16,-1-1-16,2-1 0,-1-1 15,6 2 1,2 5-16,1 6 16,-10 7-16,-5 4 15,-5 6-15,-3 3 16,0 2-16,2 0 16,-1-1-16,3-3 15,2-2-15,2-4 16,3-2-16,7-1 15,2 0-15,2-3 16,0 0-16,1-2 16,-4-2-16,1 0 15,0 0-15,0 1 16,-2 0-16,-1 1 16,3 0-16,7-2 15,5-2-15,9-3 16,12-3-16,0-5 15,-45 9-15,-47 6 16</inkml:trace>
  <inkml:trace contextRef="#ctx0" brushRef="#br0" timeOffset="199721.15">5974 6707 0,'-2'0'16,"0"2"-1,2-2-15,-1 0 16,7-2 0,-6 2-1,0 0-15,-39 28 16,23-15-16,-19 15 15,-3-6-15,-9-4 16,-4-2-16,-6-4 16,0-4-16,-8-4 15,2-4-15,-5 0 16,-2-4-16,-4 1 0,2-3 16,-4-1-16,5-4 15,1 2-15,-2 0 16,7 1-16,2 0 15,5 1-15,5 3 16,3-3-16,3 1 16,5 0-16,7 0 15,7 3-15,37 3 16,-19-1-16,-12-3 16,17 4-16,-11-3 15,14 3-15,2 0 16,-1 0-16,1 0 15,0 1-15,-2 1 16,0-4-16,-10 1 0,12 1 16</inkml:trace>
  <inkml:trace contextRef="#ctx0" brushRef="#br0" timeOffset="200330.53">6053 4679 0,'-84'-17'0,"45"21"16,9 3-16,-10 2 15,5 3-15,5 5 16,11 4-16,4 2 16,15 2-16,18 0 15,14 0-15,14-1 16,1 0-16,-5 0 16,-10-1-16,-12-3 15,-16-14-15,1 8 0,-14 15 16,-12-6-16,-11 1 15,-5 2 1,-2-2-16,-3-2 0,7-1 16,9-2-16,12 0 15,13-14-15,-1 7 16,26 12-16,13-10 16,14-5-16,11-5 15,13-6-15,-3-2 16,0-4-16,-9-3 15,-8-3-15,-27 6 16,-28 8-16</inkml:trace>
  <inkml:trace contextRef="#ctx0" brushRef="#br0" timeOffset="200627.29">5382 5059 0,'-6'4'0,"2"-1"0,14-10 15,-78 60-15,-124 73 31,134-89-15,2 1-16,3 1 16,1-1-16,7-1 15,-5-8-15,27-13 16</inkml:trace>
  <inkml:trace contextRef="#ctx0" brushRef="#br0" timeOffset="200846.04">4762 4872 0,'0'0'0,"24"96"16</inkml:trace>
  <inkml:trace contextRef="#ctx0" brushRef="#br0" timeOffset="205329.3">15649 3264 0,'0'0'16,"0"0"-16,-35 27 16,-44 116 15,62-95-31,-2 7 16,1-1-16,-22 57 15,21-58 1,0 2-16,-16 60 15</inkml:trace>
  <inkml:trace contextRef="#ctx0" brushRef="#br0" timeOffset="205641.78">15499 3153 0,'5'1'0,"-5"-1"16,0 0-1,-56 23 1,41-11-16,1 0 0,2-5 15,10-7-15,5-5 16,10-19-16,8-3 16,9 1-16,2 5 15,6 11-15,-7 16 16,-7 21-16,-10-13 16,-14-14-16</inkml:trace>
  <inkml:trace contextRef="#ctx0" brushRef="#br0" timeOffset="210203.16">20306 2491 0,'-28'-16'0,"-45"-10"15,24 11 1,-1 4-1,-4 0-15,-119-18 16,118 20 0,0-3-16,5-5 15,2-3-15,2-1 16,1-3-16,1-3 16,3-3-16,3-3 15,2-2-15,0-2 16,4-3-16,6 0 15,3-2-15,4-3 0,5 0 16,4-7-16,7 0 16,7 0-16,4 3 15,6-2-15,9 2 16,5-3-16,8 4 16,4 4-1,9 4-15,6 3 0,5 5 16,2 4-16,4 8 15,2 4-15,-1 3 16,3 3-16,2 3 16,-2 4-16,-3 3 15,-2 4-15,-1 4 16,-2 3-16,-1 4 16,-4 4-16,0 4 15,-4 5-15,0 2 16,-5 4-16,-2 0 15,-3 6-15,-7 0 16,-3 4-16,-4 1 16,-4 2-16,-5 4 15,-6-3-15,-5 4 16,-6-3-16,-9 2 0,-11 0 16,-13 6-16,-13 6 15,-17 7-15,-19 9 16,-18 6-16,48-42 15,49-43-15</inkml:trace>
  <inkml:trace contextRef="#ctx0" brushRef="#br0" timeOffset="211312.4">29783 1879 0,'0'0'0,"0"0"15,0 0-15,46 37 16,-37-18-16,4 19 15,-12-18 1,-5-6-16,-4-5 16,-2-9-16,-34-6 15,8-8-15,0-9 0,3-6 16,7 1-16,6-1 16,8 2-16,10 21 15,-3-10-15,0 2 16,4 8-16,-1-3 15,0-1-15,0 12 16,-2 2-16,-14 18 16,-5 4-16,-8 6 15,-5-1-15,-5 0 16,-48 13 0,43-28-16,-1-2 15,3-3-15,5-2 16,5-2-16,8-3 15,33-5-15,-14 3 16,4 1-16,-14 10 16,10 2-16,12 31 15,6 0-15,5 12 16,1 12-16,3 11 16,0 11-16,-1 14 15,2 13-15,3 14 16,3 9-16,-14-72 0,-13-70 15</inkml:trace>
  <inkml:trace contextRef="#ctx0" brushRef="#br0" timeOffset="212952.6">32408 13432 0,'-6'40'0,"-4"81"16,5-42-1,2 1-15,1 1 16,2-4-16,0-8 16,-1-4-16,0 48 15,-1-68-15,-6-7 16,-6-4-16,-11-3 15,-10-5-15,-18-6 16,-13-6-16,-17-5 16,-12-5-16,-12-1 15,-13-2-15,-11-1 16,-13-2-16,-12-1 16,-8 0-16,-9 0 15,-44 5 1,-23 2-16,-16 3 15,22 0-15,9 3 16,11 0-16,10 2 16,4 2-16,-1 1 15,3 0-15,4 0 16,4 0-16,4 1 0,6-1 16,10-3-16,7-1 15,7-6-15,9-4 16,6-6-1,9-7-15,8-8 0,6-3 16,7-6 0,-7-13-16,5-10 15,4-10-15,20 1 16,13-3-16,12-1 16,10-3-16,3 0 15,8-3-15,6 2 16,5 0-16,5 2 15,7 1-15,7 3 16,10 2-16,9 2 16,8 4-16,8 3 15,19-5-15,16-3 16,17 1-16,4 8 16,7 6-16,8 3 15,26 0 1,19 0-16,19 6 15,-5 7 1,29 7-16,13 3 16,41 4-1,0 2-15,9 1 16,-22 3-16,-6 1 16,-7 2-16,-3-2 15,-2 1-15,4-1 16,2 6-16,-1 2 15,1 2-15,-2-1 16,-4 3-16,-7 2 16,-5 6-16,-9 2 15,-7 4-15,-12 5 0,-12 0 16,-15 0 0,-14 3-16,-12-4 15,-8-4-15,-17-8 0,-11-10 16,-39 0-16,-36 0 15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57:16.100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16224 10540 0,'0'0'16,"0"0"-16,0 0 0,0 0 15,-83 17-15,60-14 16,-22 2-16,8 0 16,-79 7-1,29-6 1,41-3 0,-4 0-16,-2-2 15,0 0-15,-3-2 16,-3 1-16,-5-1 15,0 0-15,-3-3 16,-1 1-16,-3 1 16,2-1-16,-3 2 15,-4 0-15,6 0 16,-4-1-16,2 2 0,-3-1 16,0-1-16,3 1 15,-2-1-15,2 0 16,0-2-16,-1-2 15,2 1-15,1-2 16,-1 0-16,3 0 16,0-1-16,4-1 15,-2-1-15,2 0 16,0 0-16,2-1 16,1-1-16,6 1 15,4 2-15,2-1 16,1 0-16,6 2 15,5 1-15,0 3 16,3-3-16,-4 4 16,1 3-16,-9 0 15,-5-2-15,24 2 0,26 0 16</inkml:trace>
  <inkml:trace contextRef="#ctx0" brushRef="#br0" timeOffset="1109.2">15776 9064 0,'0'0'16,"0"0"-16,18-6 15,-36 12-15,427 26 47,-330-19-31,-7-3-16,-35-5 0,-37-5 15</inkml:trace>
  <inkml:trace contextRef="#ctx0" brushRef="#br0" timeOffset="2140.21">17682 10490 0,'-9'-12'0,"9"12"16,73 37-1,-24-25 1,14 5-16,15 1 16,1 0-16,-3-2 15,1 0-15,4-1 16,-1 0-16,2 2 15,2 0-15,1 0 16,1-1-16,5-3 16,-5 0-1,14 0-15,8 1 16,1-2-16,-4-4 16,-9 0-16,1-3 15,12 3 1,7-2-16,5 2 0,-12-5 15,-8 2-15,-3-1 16,-3 0-16,2-3 16,-1 2-16,4-3 15,-3-1-15,1-1 16,-2-3-16,1 2 16,4 2-16,0 2 15,0 0-15,0-1 16,5-1-16,1 0 15,1-1-15,-4 1 16,-3-3-16,0 3 16,0-4-16,1 2 15,2-2-15,1-3 16,-3 3-16,4-1 16,-1 1-16,4 2 15,-3-3-15,0 1 16,-4 1-16,2-4 0,-4 0 15,-3-1-15,-6-2 16,-1-1-16,-9-3 16,3 0-16,-6 2 15,-2 1-15,-7-2 16,-32 7 0</inkml:trace>
  <inkml:trace contextRef="#ctx0" brushRef="#br0" timeOffset="6936">7941 9290 0,'99'15'0,"-47"-18"16,-5-1-16,25 0 0,6-2 15,5-3 1,-42 4-16</inkml:trace>
  <inkml:trace contextRef="#ctx0" brushRef="#br0" timeOffset="7482.74">8275 10487 0,'0'0'16,"0"0"-16,0 0 0,60 20 15,-15-20-15,3 1 0,6 3 16,5-1-16,5 0 15,4-1 1,2 3-16,4-2 0,12 2 16,1-2-16,10 0 15,1-2-15,6-1 16,9-4-16,6-2 16,8-5-16,6-1 15,6-5-15,2 0 16,1-3-16,0 3 15,-6 0-15,-3 2 16,-4-1-16,-5-1 16,-13-7-16,-55 12 0,-56 12 15</inkml:trace>
  <inkml:trace contextRef="#ctx0" brushRef="#br0" timeOffset="13825.08">13287 10656 0,'0'0'0,"122"-9"16,-92 6-16,19 1 16,6 3-16,8 5 15,87 16 1,-60-8-16,-5 0 16,17 2-16,-2 0 15,9 1-15,99 16 16,-5-5-1,-107-18 1,-4-2-16,-5-2 16,-7-4-16,-6-1 15,-8 0-15,-6-3 0,-3-1 16,-6-3-16,-8 0 16,-7 2-16,-3-1 15,-25 5-15,12 0 16,2 1-16,-1 3 15,3 2-15,18 18 16,-12-2-16,-6 1 16,-7-1-16,-7 8 15,-3 2-15,-2 4 16,2 3-16,-1 6 16,2 3-16,3 4 15,0 0-15,-2 5 16,-3 0-16,-1 5 15,3 2-15,3 0 16,4-2-16,-1 1 16,-1-3-16,6 4 15,1-4-15,0 0 0,-1-3 16,-4-3-16,1-4 16,-1-1-1,-1-4-15,-5-5 0,-4-5 16,-2-2-16,-1-25 31,-13 33-31,-8-15 16,-15-4-16,-4-9 15,-9-3-15,-8-7 16,-9-4-16,-7-6 16,-10 0-16,-6 0 15,-3 3-15,-6 2 16,-2 1-16,-8-2 15,-3 3-15,-4 0 16,3 1-16,-4-2 16,-3 2-16,-3-1 15,-2 2-15,-2 1 16,-3 3-16,-3-1 16,-2 0-16,-1-1 15,2 0-15,2-2 16,-3 2-16,-4-2 0,-3 0 15,-3 0-15,-2 0 16,0-1-16,-4-2 16,-9-2-16,-4 2 15,-5-1-15,2-3 16,-6 2-16,-5-3 16,-7 0-16,-13 3 15,-6-1-15,-13 2 16,-12-1-16,-13-11 15,119 9-15,120 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08:06.8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10999 10702 0,'0'0'0,"0"0"16,0 0-1,15 33-15,-10-23 0,0 17 16,-7-14-1,-3 2-15,-5-1 16,-4 1-16,-3-1 16,-3-2-16,-21 2 15,27-9-15,-32-4 16,13-7-16,24 6 16,-11-7-16,1-2 15,3-4-15,3-2 16,-1-2-16,3-4 15,-2-27-15,2 11 16,6 0-16,7 0 16,9 3-16,2 2 15,-2 2-15,3-1 16,0 4-16,4 3 16,4 5-16,1 1 15,-16 15-15,31-14 0,-7 10 16,0 3-16,0 4 15,-1 3-15,-24-2 16,33 11-16,-9 1 16,-1 3-16,-3 2 15,-3-1-15,-18-12 16,8 9-16,0 1 16,-1 1-16,-1 2 15,0 3-15,-3-1 16,-3 0-16,-4-1 15,-4 1-15,-3-2 16,-2-1-16,-3 1 16,-3-1-16,-2 0 15,-20 12-15,27-21 16,-9 3-16,3-3 16,15-8-16,0 0 0</inkml:trace>
  <inkml:trace contextRef="#ctx0" brushRef="#br0" timeOffset="515.52">11693 10748 0,'5'-26'15,"-32"72"1,-1-24 0,1-8-16,-31-1 15,31-16 1,21 1-16,-27-13 16,8 1-16,-5-4 15,4-2-15,-6-3 0,9-1 16,0-2-16,4-4 15,3 0-15,2-2 16,3-2-16,5 3 16,3-1-16,9 6 15,5 3-15,-6 17 16,10-6-16,23-8 16,-2 12-16,4 5 15,3 5-15,0 9 16,4 5-16,-4 5 15,-3 1-15,-8 6 16,-8 2-16,-6 1 16,-10-3-16,-11 0 15,-10-2-15,-6-3 16,-4 2-16,-3-4 16,-4-4-16,7-7 15,23-10-15,0 0 0</inkml:trace>
  <inkml:trace contextRef="#ctx0" brushRef="#br0" timeOffset="952.95">12125 11003 0,'0'0'15,"0"0"-15,0 0 16,-87 11-16,46-17 16,-1-4-16,4-4 15,3-5-15,3-4 16,-1-3-16,3-1 16,1-2-16,10 3 0,7 0 15,10 20-15,1-11 16,6-2-16,18-18 15,6 15-15,9 3 16,5 8-16,3 8 16,7 6-16,1 5 15,-2 4-15,-10 10 16,-5 4-16,-9 5 16,-12 2-16,-8 4 15,-9 5-15,-8-4 16,-14 1-16,-10-4 15,-5-3-15,4-8 16,4-6-16,15-9 0,15-9 16</inkml:trace>
  <inkml:trace contextRef="#ctx0" brushRef="#br0" timeOffset="1374.77">11849 11352 0,'-59'3'16,"8"-6"-16,10-3 16,-17-8-16,2-6 15,-1-11-15,5-3 16,-1-3-16,5-1 16,7-2-16,7 0 15,5-1-15,9 2 16,10 4-16,5 2 15,10 3-15,12 2 16,9 7-16,6 6 16,8 6-16,3 8 15,6 8-15,-3 6 16,-1 9-16,-2 9 0,-4 7 16,-7 3-16,-19 4 15,-13 2 1,-15-1-16,-13-4 0,-8-8 15,-6-7-15,-6-6 16,0-6-16,-7-4 16,0-7-16,-2-9 15,3-7-15,1-9 16,-3-1-16,29 10 16,27 12-16</inkml:trace>
  <inkml:trace contextRef="#ctx0" brushRef="#br0" timeOffset="1765.4">10727 10980 0,'12'0'15,"-24"0"-15,12 0 16,31 0-16,-62 0 16,107 17-16,-45 5 15,-5 8-15,-10 5 0,-8 4 16,-8 1-1,-15 1-15,-14-2 0,-16-4 16,-10-9-16,-2-9 16,1-10-16,5-11 15,5-7-15,7-5 16,1-5-16,-1-3 16,2-4-16,4-6 15,8-2-15,9-5 16,14 1-16,13 1 15,8 5-15,9 6 16,8 8-16,4 11 16,6 6-16,3 7 15,2 7-15,-12 11 16,1 5-16,-3 9 16,-4 0-16,-7 0 0,-12-19 15,-14-17-15</inkml:trace>
  <inkml:trace contextRef="#ctx0" brushRef="#br0" timeOffset="2109.07">10850 11690 0,'-30'23'16,"-5"-2"-16,-8 5 15,-13-1-15,2-5 16,-6-8-16,8-12 15,1-7-15,10-10 16,8-11-16,10-3 16,7-6-16,10 2 15,10-5-15,11 3 0,13-1 16,10 4 0,9 5-16,10 9 0,2 11 15,5 9-15,-3 9 16,-1 12-16,-2 7 15,-10 9-15,-11 6 16,-20 6-16,-16 5 16,-17-2-16,-14-5 15,-11-12-15,19-17 16,22-18-16</inkml:trace>
  <inkml:trace contextRef="#ctx0" brushRef="#br0" timeOffset="2515.21">11413 11917 0,'-4'10'0,"-5"-4"0,22-22 15,-13 16-15,-91-15 16,49-10-16,-1-7 15,4-8-15,1-8 16,6-2-16,7-2 16,9 2-16,11 4 15,8 6-15,7 5 16,6 9-16,12 9 16,8 10-16,5 11 15,5 11-15,6 10 16,-3 7-16,-6 8 15,-9 1-15,-7 7 16,-9 0-16,-16-1 16,-15-7-16,-12-11 0,-7-12 15,4-12-15,8-11 16,16 3-16,-7-31 16,8 20-16,3 14 15</inkml:trace>
  <inkml:trace contextRef="#ctx0" brushRef="#br0" timeOffset="2890.14">12096 11477 0,'61'33'16,"-55"-8"-16,-9 1 15,-6 12-15,-35 36 16,12-46 0,-6-10-16,1-12 0,3-9 15,5-9-15,-2-11 16,-1-8-16,-3-7 16,2-4-16,6-2 15,11 0-15,12 3 16,11 4-16,9 7 15,4 7-15,6 8 16,9 11-16,7 10 16,0 11-16,-3 7 15,-4 12-15,-5 8 16,-11 4-16,-11 0 16,-4-25-16,-4-23 15</inkml:trace>
  <inkml:trace contextRef="#ctx0" brushRef="#br0" timeOffset="3218.23">11729 12307 0,'-19'11'0,"4"1"0,-11 7 16,0-5-16,-9 3 15,-10-11-15,-6-11 16,-5-15-16,-2-15 15,6-14-15,7-8 16,10-6-16,15 2 16,13 1-16,8 5 15,10 8-15,12 10 16,7 8-16,3 9 16,4 10-16,7 9 15,2 11-15,4 9 16,1 12-16,-6 9 15,-12 5-15,-16 8 16,-21-2-16,-13 0 16,-20-13-16,18-17 0,19-21 15</inkml:trace>
  <inkml:trace contextRef="#ctx0" brushRef="#br0" timeOffset="3546.27">10400 12264 0,'-40'-23'0,"6"-8"16,-10-17-16,21 6 15,-5-11-15,-6-114 31,45 115-31,17 9 16,6 7-16,9 9 0,4 11 16,1 9-16,4 10 15,-1 9-15,3 7 16,-2 10 0,-14 11-16,-9 8 0,-18 5 15,-16 0-15,-20-6 16,-15-12-16,19-16 15,21-19-15</inkml:trace>
  <inkml:trace contextRef="#ctx0" brushRef="#br0" timeOffset="3921.19">10650 12689 0,'-18'0'0,"-3"-8"0,0-4 15,-13-4-15,-3-7 16,-4-6-16,5-9 16,-1-4-16,5-7 15,6 1-15,17-4 16,11 5-16,11 0 15,4 8-15,11 5 16,6 5-16,14 10 16,5 7-16,13 11 15,2 9-15,7 12 16,-2 6-16,3 12 16,-7 9-16,-10 5 15,-18 5-15,-17-5 16,-20-4-16,-2-25 0,-2-23 15</inkml:trace>
  <inkml:trace contextRef="#ctx0" brushRef="#br0" timeOffset="4296.1">11038 12972 0,'-17'-2'0,"34"4"16,-118-129 0,81 72-1,11-4-15,8 0 16,13 0-16,3 1 0,4 6 16,8 5-1,7 6-15,5 6 0,3 10 16,4 11-16,1 9 15,1 8-15,-1 5 16,0 10-16,-2 9 16,-2 7-16,-3 8 15,-12 8-15,-10 5 16,-14 6-16,-15 1 16,-10-2-16,-7-6 15,-9-8-15,-5-14 16,-2-13-16,1-12 15,23-4-15,20-3 16</inkml:trace>
  <inkml:trace contextRef="#ctx0" brushRef="#br0" timeOffset="4608.63">11389 12964 0,'35'39'0,"-28"-26"16,-6-7-16,5 86 31,-26-56-31,-14-5 16,-15-8-16,-16-7 15,-15-5-15,-6-3 16,-6-8-16,2-6 15,2-4-15,6-5 16,12-5-16,4-6 16,11-4-16,5-8 15,27 20-15,23 18 0</inkml:trace>
  <inkml:trace contextRef="#ctx0" brushRef="#br0" timeOffset="4889.93">10730 13007 0,'2'12'0,"-3"8"0,-3-18 15,-14 28-15,-11-11 16,-7-7-16,-10-7 16,1-12-16,-2-11 15,6-13-15,-1-7 16,4-10-16,4-4 15,11-2-15,6 2 16,12 3-16,8 4 16,21 7-16,14 10 0,15 13 15,2 16-15,3 13 16,-1 12-16,-29-13 16,-28-13-16</inkml:trace>
  <inkml:trace contextRef="#ctx0" brushRef="#br1" timeOffset="15996.67">12049 13145 0,'1'0'0,"-1"0"15,6 5 1,-6-5-16,4 3 15,-21-15-15,17 12 16,0 0-16,0 0 16,34 45-16,-31-33 15,-2 1-15,-2 4 16,-2 1-16,-5 3 16,-18 18-16,1-13 15,19-18-15,-12 6 16,-1-5-16,-1-4 15,-2-4-15,-1-2 16,-3-5-16,-19-16 16,12-1-16,3-5 15,5-3-15,5-2 0,6-1 16,5-5-16,6-1 16,4-1-16,4 0 15,3 4-15,2 3 16,6 4-16,4 3 15,4 8-15,0 3 16,-19 13-16,37-8 16,-7 10-16,6 3 15,-8 1-15,5 2 16,-4 6-16,1 1 16,-11 5-16,-4 3 15,-16-16-15,2 10 16,-2 3-16,-4 4 15,-2 0-15,-2 2 16,-15 20-16,2-11 16,-6-2-16,2-7 15,16-17-15,-7 1 16,1-4-16,8-6 0,3 3 16,0 0-16</inkml:trace>
  <inkml:trace contextRef="#ctx0" brushRef="#br1" timeOffset="16480.9">12490 12461 0,'1'1'16,"-8"-2"-16,7 1 15,0 0-15,24 35 16,-26 12-16,-12-7 16,-9 1-16,-5-3 0,-5-2 15,-5-9-15,-5-8 16,5-5-16,0-8 16,1-6-16,2-8 15,9-4-15,3-5 16,17 11-16,-17-31 15,9 6-15,8-4 16,7-4-16,8-2 16,12 3-16,7 6 15,7 2-15,-2 11 16,5 4-16,0 8 16,-4 5-16,-6 4 15,-7 6-15,-17-6 16,4 10-16,-4 3 15,-10 29-15,-15-4 16,-13 3-16,-9-9 16,0-14-16,10-16 15,15-11-15,7 2 0,11 5 16</inkml:trace>
  <inkml:trace contextRef="#ctx0" brushRef="#br1" timeOffset="17012.06">12714 11868 0,'0'0'15,"1"5"-15,1 13 16,-1 0-1,-7 26-15,-6-3 16,-7-2-16,-1-1 16,-3-9-16,4-4 0,-11-9 15,-2-8-15,-5-9 16,2-9-16,-2-7 16,2-6-16,4-6 15,5-6-15,2-5 16,7-5-16,10-4 15,10-4-15,10 3 16,6 3-16,-2 7 16,6 7-16,9 8 15,2 4-15,-4 8 16,-2 8-16,2 7 16,3 7-16,-2 8 15,-4 6-15,-5 8 16,-8 5-16,-15 7 15,-17 5-15,-14 1 16,-9-6-16,-1-8 16,4-18-16,13-13 0,7-14 15,16 7-15,-1-37 16,8 3-16,-3 18 16,-2 19-16</inkml:trace>
  <inkml:trace contextRef="#ctx0" brushRef="#br1" timeOffset="17527.56">12725 11167 0,'5'-32'0,"3"-3"16,-5 18 0,1 1-16,1 6 15,-2 12-15,6-1 16,0 8-16,3 30 15,-12-1-15,-8 4 16,-3 0-16,-5-5 0,-1-9 16,1-9-16,14-15 15,-10 2-15,0-2 16,6-6-16,-11-5 16,-18-25-16,4 0 15,0-13-15,1-5 16,5-7-16,11-1 15,12-1-15,6 8 16,4 2-16,4 8 16,4 7-16,6 8 15,2 6-15,-1 6 16,-18 13-16,11 1 16,22 13-16,-2 8 15,1 12-15,-5 5 16,-9 12-16,-12-1 0,-15 3 15,-11-6 1,-3-3-16,-2-9 0,-4-6 16,-3-10-16,-3-2 15,1-7-15,-7-4 16,-3-10-16,-6-15 16,10-14-16,17 17 15,18 17-15</inkml:trace>
  <inkml:trace contextRef="#ctx0" brushRef="#br1" timeOffset="18043.08">12605 10274 0,'3'2'15,"-1"3"-15,2 3 16,-5 27-16,-8 3 16,-4 4-16,-5 2 0,-8-5 15,-9-7-15,-3-9 16,0-8-16,-3-10 16,-7-11-16,1-11 15,2-6-15,7-11 16,4-5-16,4-7 15,9 1-15,5-6 16,11 4-16,9-3 16,14 8-16,6 2 15,4 11-15,5 8 16,3 10-16,5 8 16,-3 8-16,-4 9 15,-3 10-15,-7 11 16,-3 13-16,-22 5 15,-20 9-15,-24-2 0,-8-8 16,-9-11-16,8-16 16,3-12-16,5-9 15,7-8-15,8-10 16,-1-9-16,1-9 16,2-14-16,1-6 15,4-10-15,2-5 16,10 33-16,12 34 15</inkml:trace>
  <inkml:trace contextRef="#ctx0" brushRef="#br1" timeOffset="18418.06">11745 9754 0,'-1'-9'15,"2"18"1,-1-9-16,0 0 16,0 0-16,6-40 15,-2 42-15,5 1 16,19 26-16,-5 7 0,-7 8 15,-7 11-15,-14 1 16,-12 4-16,-10-4 16,-11-8-16,-4-10 15,0-15-15,1-9 16,-1-9-16,-5-11 16,1-8-16,3-8 15,1-8-15,-1-8 16,6-5-16,4-7 15,12-3-15,12 2 16,8 4-16,6 6 16,0 9-16,4 10 15,11 7-15,8 9 16,8 9-16,2 9 16,0 9-16,-5 13 15,-5 10-15,-14 7 0,-14-3 16,0-23-16,0-25 15</inkml:trace>
  <inkml:trace contextRef="#ctx0" brushRef="#br1" timeOffset="18855.46">10852 9954 0,'0'0'0,"-6"10"15,1 3-15,16-36 16,-54 93-16,12-45 16,-8-5-16,-4-8 15,-3-6-15,-1-10 0,-2-9 16,1-5-1,10-7-15,10-2 16,10-1-16,10-1 0,9-2 16,7 2-16,8 0 15,13 7-15,11 8 16,7 8-16,0 13 16,2 8-16,4 10 15,-5 8-15,-7 9 16,-16 10-16,-14 8 15,-20 11-15,-25 2 16,-22-1-16,-14-10 16,-5-13-16,3-14 15,2-12-15,36-12 0,34-11 16</inkml:trace>
  <inkml:trace contextRef="#ctx0" brushRef="#br1" timeOffset="19214.78">10171 10517 0,'-5'-18'16,"9"74"0,-19-30-1,-9-8-15,-6-3 16,-2-7-16,-6-5 15,-2-9-15,4-4 16,8-8-16,11-5 16,7-3-16,9 20 15,11-37-15,6 9 16,12 2-16,11 1 16,8 11-16,2 11 15,-1 12-15,2 6 16,-5 10-16,-8 8 0,-6 9 15,-11 8-15,-14 12 16,-26 8-16,-31 7 16,-23-8-16,35-31 15,39-32-15</inkml:trace>
  <inkml:trace contextRef="#ctx0" brushRef="#br1" timeOffset="19620.95">9851 11363 0,'-12'14'0,"-16"13"0,-63 8 31,59-31-31,-30-17 16,9-25 0,35 10-1,2-30 1,22 28-16,16 2 16,10 3-16,58-2 15,-36 31 1,-1 8-16,3 9 15,-6 10-15,-4 10 16,-12 9-16,-11 10 16,-19 7-16,-17 10 15,-30 6-15,-22-3 16,-18-14-16,-9-17 0,46-24 16,46-25-16</inkml:trace>
  <inkml:trace contextRef="#ctx0" brushRef="#br1" timeOffset="20136.41">9843 12299 0,'-7'2'15,"-19"15"-15,6-9 16,-2-2-16,-3-4 16,-20-11-16,11-11 15,6-5-15,8-7 16,13-5-16,10 0 15,11 1-15,2 6 16,4 4-16,8 9 16,4 9-16,4 9 15,-3 12-15,2 7 16,3 8-16,-3 7 16,-5 11-16,-7 9 15,-9 8-15,-16 7 16,-14 2-16,-10-2 15,-11-5-15,-5-9 16,-8-8-16,2-7 16,-2-13-16,-1-10 0,2-10 15,4-11-15,11-11 16,6-9-16,7-14 16,11 19-16,10 18 15</inkml:trace>
  <inkml:trace contextRef="#ctx0" brushRef="#br1" timeOffset="20542.66">9962 12956 0,'-2'47'16,"-2"-5"-16,-3 7 15,-1-17-15,-14 42 16,10-51 0,9-19-16,-6 6 15,-5-2-15,-24-4 0,0-14 16,-2-9-16,2-10 16,1-10-16,14-8 15,12 0-15,8 0 16,13 6-16,10 10 15,7 10-15,4 11 16,8 10-16,5 10 16,4 9-16,1 9 15,-2 12-15,-3 8 16,-5 6-16,-10 2 16,-17 6-16,-25 1 15,-18-3-15,-21-10 16,26-24-16,26-26 0</inkml:trace>
  <inkml:trace contextRef="#ctx0" brushRef="#br1" timeOffset="20948.96">10431 13560 0,'23'28'16,"-48"155"31,-22-153-47,-8-8 15,-7-11-15,-1-9 16,4-11-16,7-6 0,5-7 15,9-5-15,10-5 16,16-3-16,12-1 16,17 0-16,14 1 15,18 1-15,9 6 16,11 10-16,3 12 16,1 15-16,-7 11 15,-5 12-15,-7 9 16,-7 7-16,-13 3 15,-10 1-15,-11-4 16,-13-11-16,-10-11 16,5-14-16,5-12 0</inkml:trace>
  <inkml:trace contextRef="#ctx0" brushRef="#br1" timeOffset="21745.76">11184 13772 0,'0'0'15,"29"32"-15,-71 34 32,5-44-17,-15-8-15,-8-11 16,-2-13-16,6-10 15,12-8-15,7-7 16,14-3-16,8-5 16,14-3-16,13 0 15,13-1-15,14 4 16,15 2-16,13 6 16,7 10-16,-3 15 0,-4 13 15,-5 11-15,-3 12 16,-6 9-16,-6 7 15,-9 5-15,-10 5 16,-16 1-16,-13-1 16,-23-5-16,-16-7 15,-17-7-15,-2-13 16,6-16-16,9-10 16,12-10-16,11-12 15,13-9-15,11-9 16,11-6-16,8-5 15,11-2-15,10-3 16,10 0-16,3 5 16,5 10-16,-1 11 15,-1 15-15,-7 14 0,-9 9 16,-8 3-16,-5 4 16,-22-5-16,24 21 15,-12 2-15,-2 12 16,-6 7-16,-10 6 15,-15-1-15,-10-4 16,-5-3-16,0-8 16,3-9-16,1-9 15,-1-11-15,-2-13 16,-2-14-16,-2-17 16,0-10-16,5-8 15,8-10-15,12-1 16,12 1-16,13 8 15,9 11-15,6 14 16,5 15-16,-4 14 16,1 20-16,-4 10 15,-2 14-15,-12 10 16,-13 7-16,-20 2 16,9-30-16,6-30 0</inkml:trace>
  <inkml:trace contextRef="#ctx0" brushRef="#br1" timeOffset="22714.41">9839 13704 0,'0'0'16,"0"0"-16,0 0 15,-5 1-15,10-2 16,-17 7-16,-69 25 31,42-11-15,-8 4-16,-7 2 0,-9-1 15,-3-1-15,-7-5 16,-3-3-16,-91 2 16,82-15-1,-2-5-15,5-2 16,2-2-16,3-3 15,9-2-15,3-4 0,13-1 16,8-2 0,18-2-16,13-6 0,18-4 15,20-2-15,16 2 16,15 3-16,2 10 16,1 8-16,-8 8 15,-13 2-15,-18 0 16,-15-1-16,-13 0 15,11 2-15,-6 2 16,-17 13-16,-16-3 16,-10-3-16,-4 0 15,0-3-15,3-2 16,4-2-16,12 3 16,9 2-16,16-4 15,-5 27-15,11 6 16,9 9-16,13 8 15,12 6-15,15 1 0,8-10 16,4-15-16,0-19 16,-7-18-16,-26 0 15,-28 0-15</inkml:trace>
  <inkml:trace contextRef="#ctx0" brushRef="#br1" timeOffset="23323.64">8445 13020 0,'0'0'16,"0"0"-1,-3 76 1,11-48-16,6-3 0,9-4 15,7-6-15,1-9 16,0-6-16,-3-8 16,-21 5-16,8-6 15,-2-3-15,-5-4 16,-5 0-16,-5 0 16,-7-1-16,-24-3 15,-3 8-15,-5 8 16,-9 5-16,2 6 15,-9 3-15,4-3 16,-1 0-16,5-4 16,2-3-16,3-5 15,6-6-15,1-4 16,7 1-16,8-1 16,19 10-16,-8-7 15,6-1-15,2 1 16,6-1-16,6-1 15,27 0-15,-4 12 0,2 11 16,0 10-16,-6 10 16,-11 10-16,-12 8 15,-19 5-15,-11 2 16,-17-2-16,-10-4 16,-11-8-16,0-14 15,4-18-15,6-19 16,7-19-16,9-14 15,11-12-15,5-10 16,12 33-16,9 33 16</inkml:trace>
  <inkml:trace contextRef="#ctx0" brushRef="#br1" timeOffset="23901.63">7781 12445 0,'0'0'15,"3"6"-15,-6-12 0,3 6 16,15 93-16,-14-37 16,-6 7-16,-5 6 15,-5-4-15,-4-3 16,-3-11-16,-5-10 16,0-13-16,-1-11 15,2-9-15,-1-11 16,-1-10-16,2-10 15,3-10-15,9-3 16,3-7-16,8-1 16,3-1-16,3 8 15,2 9-15,-4 24 16,6-7-16,-1 6 16,-1 8-16,4 3 0,9 29 15,-11 3 1,-8 8-16,-8 2 0,-8 1 15,-3-5-15,-13-1 16,-3-6-16,-4-6 16,-3-8-16,-2-10 15,6-6-15,7-10 16,2-2-16,21 2 16,-8-5-16,-7-16 15,22 1-15,13-2 16,8 2-16,6 12 15,5 11-15,2 11 16,-1 14-16,-7 9 16,-13 10-16,-14 5 15,-19 4-15,-15 1 16,-21-4-16,-13-9 16,-15-16-16,7-18 15,7-19-15,16-17 16,26 14-16,30 15 0</inkml:trace>
  <inkml:trace contextRef="#ctx0" brushRef="#br1" timeOffset="24089.09">7730 12126 0,'22'-5'15,"-13"4"-15,-10 1 16,-3-1-16,2 3 15,1 2-15,-15 20 16,-25 14-16,-24 6 16,-22-4-16,43-19 0,44-21 15</inkml:trace>
  <inkml:trace contextRef="#ctx0" brushRef="#br1" timeOffset="24510.84">6984 12566 0,'-21'50'15,"-46"90"1,26-55-16,-6-2 16,5-4-16,1-6 15,6-12-15,8-13 16,8-16-16,9-16 15,7-12-15,1-2 16,1-2-16,15-27 16,7-12-16,9-14 15,-1-5-15,-5 3 16,-12 6-16,-9 6 16,-13 4-16,-13 4 15,-10-1-15,-7 7 16,-2 0-16,-1 0 0,7 0 15,10-5-15,7-5 16,7-7-16,12-10 16,13-11-16,14-10 15,11-6-15,6-1 16,3 7-16,-6 8 16,-19 34-16,-22 35 15</inkml:trace>
  <inkml:trace contextRef="#ctx0" brushRef="#br1" timeOffset="24792.04">6558 12111 0,'-18'36'0,"-5"18"0,6-1 16,-10 20-16,-2 10 15,-11 2-15,-6 3 16,-11-3-16,-11-5 15,-10-7-15,-9-11 16,-8-6-16,-6-8 16,-12-1-16,-1-4 15,-9-4-15,4-9 16,3-13-16,12-20 16,15-18-16,22-25 15,18-20-15,24 32 16,25 34-16</inkml:trace>
  <inkml:trace contextRef="#ctx0" brushRef="#br1" timeOffset="25635.7">6990 11090 0,'15'68'0,"-23"-14"15,-242 318 17,167-300-17,-8-6-15,-9-6 16,-8-8-16,-14-6 15,-5-7-15,-9-8 16,4-9-16,0-11 16,3-3-16,5-9 15,17-8-15,14-6 16,23-3-16,15-2 0,17 3 16,12 5-16,22 10 15,-4-2-15,8 4 16,3 1-16,3 5 15,2 3-15,15 27 16,-8-3-16,-9 1 16,-7-3-16,-8-3 15,-10-6-15,-7-4 16,-11-5-16,-8-6 16,-10-6-16,-8-5 15,-5-7-15,-4 0 16,2-3-16,-2 3 15,6 1-15,0 8 16,2 7-16,4 10 16,7 12-16,9 11 15,0 20-15,4 10 16,-4 9-16,6-1 16,10-4-16,13-5 15,17-10-15,13-15 16,17-15-16,14-19 0,11-21 15,7-18-15,5-19 16,5-19-16,2-13 16,2-15-16,5-12 15,0-12-15,2-7 16,-2-3-16,-4 1 16,-5 4-16,-2 14 15,-13 17-15,-16 21 16,-20 16-16,-11 12 15,-2 9-15,4 6 16,6 4-16,7 3 16,19 3-16,10 7 15,13 8-15,7 10 16,9 16-16,-9 14 16,-11 9-16,-31-20 0,-34-23 15</inkml:trace>
  <inkml:trace contextRef="#ctx0" brushRef="#br1" timeOffset="25870.03">4885 12877 0,'101'43'31,"15"-61"-31,-35-13 16,306-260 15,-301 193-31,-21-1 0,-31 50 16,-34 49 0</inkml:trace>
  <inkml:trace contextRef="#ctx0" brushRef="#br1" timeOffset="26151.16">4642 11025 0,'0'-46'15,"5"5"-15,10-11 16,4 17-16,14-7 15,6 10-15,11 6 16,10 11-16,8 7 0,3 12 16,8 10-1,-4 11-15,3 9 0,-11 9 16,-5 9-16,-15 11 16,-22 11-16,-34 7 15,7-41-15,2-40 16</inkml:trace>
  <inkml:trace contextRef="#ctx0" brushRef="#br1" timeOffset="59799.8">10724 13206 0,'0'0'0,"0"0"0,0 0 16,0 0-1,-89 12-15,68-14 16,-24-9 0,26 3-16,-21-15 15,2-3-15,9-10 16,9 6-16,2-4 16,3-3-16,-2-7 15,0 0-15,0-3 16,2-1-16,1-1 15,0-2-15,1-2 16,6-3-16,0-2 16,4-3-16,0-2 15,2-2-15,0 0 16,2-2-16,2-2 16,8-2-16,0 3 15,3-1-15,-1 0 16,3-3-16,3 1 15,3 2-15,-1 0 16,2 1-16,2 2 0,1 3 16,-1 2-1,-2-1-15,4 4 0,2 0 16,3 3-16,2-1 16,5 4-16,-5-2 15,5 7-15,-1-1 16,4 1-16,0 5 15,1 0-15,6 5 16,-3 3-16,3-1 16,-2 5-16,2 2 15,4 5-15,1 2 16,-2 3-16,0 4 16,-1 4-16,0 4 15,1 4-15,-1 4 16,-1 3-16,-2 6 15,-2 6-15,0 4 16,0 1-16,-4 5 16,0 4-16,-4 2 15,4 4-15,-2 1 0,0 4 16,-4 2 0,-1 3-16,-6 2 0,-7 3 15,0 2-15,-3 4 16,-3 2-16,-1 2 15,-5-1-15,-2 0 16,-3 2-16,-3 0 16,-4 0-16,-2 2 15,1 1-15,0 2 16,-2 1-16,-1 0 16,-7-3-16,-2 1 15,-6 0-15,-1-3 16,-6-1-16,-1-3 15,-3 0-15,1 0 16,-5-2-16,-1 1 16,-3-3-16,-3-2 15,-2 0-15,-1 0 0,-2-4 16,-1-2-16,-1-2 16,-2-3-16,-3-2 15,-2 0 1,-2-2-16,-1 0 0,-1-2 15,-3 0-15,0-2 16,-2-3-16,4-6 16,-1-2-16,4-7 15,-4-5-15,2-7 16,-6-6-16,4-11 16,-1-6-16,1-12 15,-1-13-15,3-14 16,31 29-16,30 28 15</inkml:trace>
  <inkml:trace contextRef="#ctx0" brushRef="#br1" timeOffset="63673.94">11598 11487 0,'0'0'0,"-79"31"0,44-31 15,14-4-15,-2 0 16,30 6-16,-25-10 16,4-1-1,3-2-15,3-4 0,3-2 16,2-5-16,17-30 15,9 9-15,15-6 16,6-3-16,15-2 16,0 3-16,12 0 15,0 1-15,9 2 16,1 6-16,8 1 16,3 7-16,1 0 15,4 8-15,1 0 0,-3 6 16,6 3-16,-2 2 15,7 4-15,0-1 16,-1 1-16,5 0 16,-5-3-16,1 1 15,-1-3-15,-6-1 16,3 0-16,-16-1 16,0 1-16,-11 2 15,-10-1-15,-13 3 16,-9 2-16,-10-1 15,-26 9-15,7-5 16,-3-4-16,-5 1 16,-6-3-16,-5 0 15,-7 0-15,-7 0 16,-2 3-16,-2 1 16,-3 1-16,3 0 15,3 0-15,5-1 16,3 1-16,6-4 0,8 1 15,6-1-15,28-12 16,-1 11-16,3 3 16,-4 5-16,-6 4 15,-34 2-15,29 5 16,12 18-16,-16 8 16,-10 7-16,-9 11 15,-9 2-15,-9 2 16,-1-9-16,9-21 15,10-23-15</inkml:trace>
  <inkml:trace contextRef="#ctx0" brushRef="#br1" timeOffset="64454.95">15323 9219 0,'0'0'15,"0"0"1,112-21-16,-54 19 15,8 2-15,3 3 16,4 3-16,5 1 16,-7 0-16,1 4 15,-8 0-15,-1-1 16,-15 1-16,-6 1 0,-7 4 16,-6 4-1,-20 9-15,-16 6 0,-20 5 16,-11 0-16,-14 3 15,-9-7-15,-7-9 16,4-10-16,1-9 16,5-10-16,5-7 15,16-6-15,14-9 16,8-6-16,8-1 16,2-1-16,6-1 15,4 0-15,6 7 16,6 5-16,7 10 15,-20 9-15,12 3 16,19 18-16,-8 6 16,-6 5-16,-4 6 15,-4 2-15,-7 2 16,-6-3-16,-2-2 16,0-4-16,0-25 0,-3 12 15,0-1-15,-5-1 16,-1-2-16,-3-2 15,-2-3-15,-4-1 16,1 0-16,-2-1 16,0 5-16,-9 19 15,10 3-15,4 3 16,5 4-16,7 6 16,2 6-16,3 4 15,1 2-15,-2 3 16,0 0-16,-1-2 15,-1-4-15,-3-9 16,-2-13-16,3-16 0,4-18 16</inkml:trace>
  <inkml:trace contextRef="#ctx0" brushRef="#br1" timeOffset="64923.72">15188 9857 0,'-16'-40'0,"8"9"0,4-12 16,7 13-16,5-12 15,7 7-15,8 3 16,2 2-16,0 9 16,-2 4-16,-18 15 15,8-4-15,-8 7 16,5 4-16,-4 7 15,-7 33-15,-4 1 16,-7 10-16,-7 7 16,-7 8-16,1 6 15,-3 5-15,0 2 16,1 5-16,4-1 16,-3-2-16,-4-1 15,-3-2-15,2-2 0,2-1 16,-2-2-16,-3-6 15,-7-2-15,-4-5 16,-5-1-16,-8-8 16,-5-1-16,-7-7 15,-7-4-15,-1-9 16,-3-9-16,2-9 16,3-12-16,7-12 15,10-11-15,13-16 16,21 19-16,25 15 15</inkml:trace>
  <inkml:trace contextRef="#ctx0" brushRef="#br1" timeOffset="65251.78">15443 10896 0,'0'0'16,"0"0"-16,0 0 16,0 0-16,-76-45 15,78 3-15,5-7 16,6 1-16,3 5 15,9 10-15,8 8 16,5 9-16,-3 7 16,3 10-16,-1 11 15,0 12-15,-11 14 0,-12 15 16,-5-26-16,-9-27 16</inkml:trace>
  <inkml:trace contextRef="#ctx0" brushRef="#br1" timeOffset="65423.63">15303 11294 0,'0'0'15,"0"0"-15,0 0 16,-20 11-16,20-11 0,0 0 15</inkml:trace>
  <inkml:trace contextRef="#ctx0" brushRef="#br1" timeOffset="67985.69">11308 11387 0,'-42'14'15,"-17"9"-15,7-7 16,-17 6-16,-6-2 16,-1 1-16,-5-5 15,-6 0-15,-4-6 16,-2-3-16,-2-8 16,-110-24-16,103 1 15,3-11-15,0-8 16,2-9-16,-84-76 15,102 52 1,1-4-16,12-8 16,7-6-16,9-3 15,10-4-15,13-5 16,7-3-16,6-1 16,8-6-16,18-1 15,16-6-15,10 4 16,5-3-16,11 4 15,8 3-15,7 4 16,5 6-16,4 7 16,10 6-16,3 9 15,9 6-15,8 11 16,2 9-16,5 10 16,-4 10-16,3 9 0,-3 10 15,-1 6-15,2 12 16,-4 10-16,-2 13 15,-5 8-15,0 7 16,-7 8-16,0 5 16,-6 6-16,-4 8 15,-9 6-15,-6 8 16,-12 6-16,-9 5 16,-5 7-16,-2 3 15,-10 4-15,-10 5 16,-10 5-16,-10 3 15,-13 1-15,-7 1 16,-11-2-16,-3 2 16,-11-2-16,-2-2 15,-9-3-15,-8-3 16,-1-3-16,-6-6 16,-1-7-16,-3-8 0,3-6 15,3-13 1,-2-8-16,2-8 0,-3-9 15,4-13-15,7-10 16,6-15-16,6-15 16,3-19-16,23 16 15,22 15-15</inkml:trace>
  <inkml:trace contextRef="#ctx0" brushRef="#br1" timeOffset="68860.69">11681 9040 0,'0'0'15,"0"0"-15,-16-57 16,14 9-16,6 6 16,8-4-16,9-3 15,11-6-15,8-5 16,11-6-16,10 0 15,8-5-15,11 2 16,4 0-16,7 4 16,7 5-16,-4 8 15,5 11-15,-6 8 16,4 8-16,-5 9 0,-2 4 16,-5 7-1,0 7-15,-5 2 0,5 0 16,-5 0-16,5-4 15,-7 0-15,1-3 16,-2-3 0,-5-2-16,-3-4 0,-1-3 15,-6-4-15,-12-3 16,-10 0-16,-8-2 16,-7 1-16,-8-3 15,-8 0-15,-7-2 16,-3 23-16,-5-13 15,-18-16-15,2 12 16,-6 3-16,-10 1 16,1 5-16,3 4 15,2 3-15,-5 0 16,0 3-16,5-1 16,8 3-16,33 1 0,-17 0 15,5 0 1,1 0-16,-12-1 0,18 2 15,16-1-15,12-2 16,11-4-16,9 0 16,4-3-16,5-2 15,1 2-15,1 3 16,-5 3-16,-4 1 16,-6 4-16,-3 2 15,-12 6-15,-8 3 16,-8 11-16,-9 11 15,-8 10-15,-8 13 16,-13 11-16,-12 9 16,-11 4-16,-3 1 15,6-9-15,18-35 0,23-39 16</inkml:trace>
  <inkml:trace contextRef="#ctx0" brushRef="#br1" timeOffset="69313.71">15946 6089 0,'0'0'0,"0"0"16,0 0-16,-57-41 15,51 40 1,-9-3-16,12 8 0,-3-1 15,6 7-15,107 63 32,-56-52-32,1-1 15,-6 0 1,-3 3-16,-10 9 0,-11 2 16,-15 9-16,-19 2 15,-16 8-15,-11 1 16,-14 2-16,-6-7 15,-8-11-15,34-18 0,33-20 16</inkml:trace>
  <inkml:trace contextRef="#ctx0" brushRef="#br1" timeOffset="69719.86">15579 5929 0,'0'0'16,"13"21"-16,5 13 16,10 32-1,-10-6 1,-17-28-16,-5-1 0,-6-1 15,-11 1 1,-6-2-16,-4 5 0,-2-4 16,-5 4-16,0 5 15,-1 1 1,0 9-16,-1 5 0,0 10 16,-4 7-16,1 7 15,-6 9-15,1 7 16,-5 3-16,-3 2 15,-2-1-15,-1-5 16,2-12-16,-1-20 16,27-28-16,31-33 15</inkml:trace>
  <inkml:trace contextRef="#ctx0" brushRef="#br1" timeOffset="70126.13">16230 4741 0,'0'0'0,"0"0"16,4 87-16,-22-34 15,-9 11-15,-12 5 16,-5 7-16,-7-2 16,-3-1-16,-2-10 15,0-11-15,6-16 16,13-17-16,16-17 16,16-15-16,17-11 15,8-2-15,5 4 16,-6 8-16,-10 13 0,-13 13 15,-13 14-15,-13 14 16,-12 14-16,-14 14 16,-13 10-16,-9 2 15,-9-2-15,43-38 16,44-40-16</inkml:trace>
  <inkml:trace contextRef="#ctx0" brushRef="#br1" timeOffset="70485.52">14610 5955 0,'0'0'0,"0"0"16,-19-55-16,42 27 15,8 8-15,7 6 0,6 4 16,2 7-16,-6 6 15,-3 7-15,-11 9 16,-13 8-16,-14 14 16,-16 11-16,-15 11 15,-13 12-15,-10 10 16,-11 7-16,-5 7 16,-5 0-16,-4 1 15,2-2-15,3-6 16,2-3-16,-2-10 15,4-3-15,1-10 16,0-6-16,0-11 16,0-8-16,1-12 15,2-13-15,1-21 16,34 3-16,32 2 0</inkml:trace>
  <inkml:trace contextRef="#ctx0" brushRef="#br1" timeOffset="70829.16">14854 6776 0,'20'10'0,"-1"0"16,-24-13-16,16 8 16,-10-5-16,0-4 15,2-2-15,-2-30 16,5 0-16,2-1 16,8 4-16,5 3 15,7 11-15,0 9 0,3 8 16,-1 14-16,1 9 15,-10 21 1,-14 11-16,-22 14 0,8-34 16,7-33-16</inkml:trace>
  <inkml:trace contextRef="#ctx0" brushRef="#br1" timeOffset="70969.8">14411 7128 0,'-11'11'16,"22"-22"-16,-33 46 16,16 10-16,5 1 15,0-21-15,1-25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09:46.44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10121 13045 0,'76'7'16,"26"2"-16,-24-5 15,34 5-15,7-4 16,3 0-16,135 2 15,-126-5 1,133-6 0,-131-2-16,278-4 31,-267 7-31,1-1 16,1 1-16,4-1 0,3-1 15,4 2-15,-2 0 16,5 2-16,1-2 15,6 1-15,4 0 16,2-1-16,1 0 16,2 4-16,-1 0 15,-1 0-15,1 2 16,-2 1-16,5-1 16,0-2-16,3-1 15,-1 5-15,3 0 16,-3-1-16,4-3 15,-2 1-15,0-1 16,-1 1-16,-1 0 16,-1-1-16,-5 4 15,0 1-15,-2-1 16,-3-2-16,7-2 16,0 1-16,3-1 0,-1-1 31,28-1-31,8-2 15,30-4-15,-19 4 16,-8 0-16,-38 3 16,-23 0-16,-24 2 15,-15 1-15,-15-3 16,-10 0-16,-12 1 16,-11 1-16,-10-2 15,-13 3-15,-9-2 16,-5 1-16,0 0 15,0-4-15,4-1 16,-19 0-16,-17 3 0</inkml:trace>
  <inkml:trace contextRef="#ctx0" brushRef="#br0" timeOffset="984.09">25148 12552 0,'-15'15'0,"-12"13"15,-3 4-15,-10 13 16,-3 0-16,0-1 16,-2-1-16,-46 41 31,31-38-31,-8-3 15,-8-3-15,3-10 16,-3-6-16,0-7 16,0-8-16,2-4 0,-3-3 15,4-6-15,6-2 16,1-4-16,6 1 16,0-5-16,8 1 15,4 2-15,5 4 16,7 2-16,4 5 15,26 1-15,-12 1 16,0 4-16,-1 1 16,-21 17-1,5-4-15,-2 3 16,1-5-16,0-2 16,0-5-16,-2-1 15,-3-2-15,-2-3 16,-6-4-16,-2-2 15,0-2-15,2-4 16,-4-6 0,-2-4-16,0-5 15,10-1-15,6 0 16,6 0-16,4-1 0,-3 3 16,-1-1-16,-2 3 15,-2 4-15,-3 5 16,-7 8-1,-7 4-15,0 8 0,-2 4 16,-3 10-16,-2 7 16,0 9-16,1 4 15,4 9-15,8-1 16,7 3-16,10-4 16,13-4-16,18-8 15,17-8-15,16-15 16,17-14-16,9-16 15,13-14-15,-37 13 0,-35 15 16</inkml:trace>
  <inkml:trace contextRef="#ctx0" brushRef="#br0" timeOffset="1202.79">23193 12232 0,'10'-42'0,"8"0"15,14-15-15,0 17 16,15-9-16,4 10 16,4 13-16,2 14 15,-6 15-15,-8 15 16,-14 13-16,-14 7 16,-18 9-16,-17 5 15,9-26-15,11-26 0</inkml:trace>
  <inkml:trace contextRef="#ctx0" brushRef="#br0" timeOffset="1374.67">22665 13246 0,'-6'43'0,"5"20"16,9-14-1,19 30-15,19-5 16,18-2-16,9-23 15,9-17-15,13-24 16,-1-19-16,-1-20 16,-47 16-16,-46 15 15</inkml:trace>
  <inkml:trace contextRef="#ctx0" brushRef="#br0" timeOffset="1687.15">22717 12368 0,'-12'-36'0,"3"-1"16,4-20 0,9 16-16,10-13 15,9 17-15,11 11 16,3 17-16,5 15 15,-4 10 1,-1 23 0,-15 30-16,-23 27 15,-34 6-15,-26-11 16,-27-10-16,43-39 16,45-42-16</inkml:trace>
  <inkml:trace contextRef="#ctx0" brushRef="#br0" timeOffset="2280.81">19490 12968 0,'-1'18'0,"-46"85"31,7-70-31,-14-9 15,-81-8 1,64-25-16,0-12 16,6-7-1,-1-15 1,9-18-16,17-9 16,27-5-16,24 11 15,20 6-15,17 12 16,19 12-16,7 16 0,7 12 15,1 10-15,-1 10 16,-9 14-16,-10 6 16,-19 11-1,-23-23 1,-20-22-16</inkml:trace>
  <inkml:trace contextRef="#ctx0" brushRef="#br0" timeOffset="2686.91">17919 13234 0,'-49'-23'0,"-18"-16"16,21-2-16,-55-80 15,63-11 1,43 71 0,16 5-16,13 8 15,9 12-15,11 9 16,5 10-16,5 10 16,2 10-16,-1 10 15,-10 9 1,-14 10-16,-16 12 0,-16 12 15,-24 10-15,-21 6 16,-23 0-16,-16-5 16,-7-13-16,2-11 15,7-16-15,5-8 16,2-12-16,-1-7 16,35 0-16,32 0 0</inkml:trace>
  <inkml:trace contextRef="#ctx0" brushRef="#br0" timeOffset="3077.49">16514 12747 0,'18'-23'15,"63"-20"1,-19 29-16,11 11 15,3 12-15,-4 13 16,-9 7-16,-12 8 16,-18 7-16,-17 3 15,-27 2-15,-23-2 16,-22-3-16,-14-11 0,-10-14 16,-8-9-16,3-6 15,-1-10-15,1-4 16,-1-7-16,7-8 15,9-4-15,14-10 16,18-6-16,21-7 16,24-2-16,23 1 15,18 9-15,16 12 16,10 13-16,4 13 16,-1 12-16,-4 11 15,-14 9-15,-29-12 16,-30-14-16</inkml:trace>
  <inkml:trace contextRef="#ctx0" brushRef="#br0" timeOffset="3421.11">15402 13168 0,'-67'-20'0,"-25"-9"0,26 3 16,-15-16-16,15-9 16,-8-53-1,65 50-15,21 5 16,18 4-16,13 13 16,10 9-16,6 11 15,8 12-15,2 12 16,1 8-16,-7 9 15,-11 11-15,-17 10 16,-15 6-16,-23 7 16,-25 5-16,-25-5 15,-20-11-15,-17-21 16,43-14-16,47-17 0</inkml:trace>
  <inkml:trace contextRef="#ctx0" brushRef="#br0" timeOffset="3780.4">14014 12962 0,'0'0'15,"9"-3"-15,-9 3 16,-16 3-16,32-6 16,-18-20-16,23-8 15,6-9-15,9-4 16,4-2-16,3 1 15,-2 7-15,-3 8 16,1 15-16,0 11 0,-5 13 16,-2 12-16,-5 8 15,-1 9-15,-7 8 16,-7 7-16,-11 9 16,-16 7-16,-18-1 15,-24-2-15,-19-11 16,-16-14-16,-7-18 15,-6-18-15,0-20 16,2-21-16,3-15 16,7-17-16,8-8 15,9-4-15,15 0 16,30 39-16,31 41 16</inkml:trace>
  <inkml:trace contextRef="#ctx0" brushRef="#br0" timeOffset="4186.64">12541 13075 0,'-28'-31'0,"-5"-17"15,15 6-15,1-14 16,13-3-16,18 3 16,113-52-1,51 119 16,-120 13-31,44 196 32,-154-164-17,-21-7-15,-15-14 16,-7-17-16,45-9 16,50-9-16</inkml:trace>
  <inkml:trace contextRef="#ctx0" brushRef="#br0" timeOffset="4686.56">11563 12972 0,'0'0'0,"24"23"16,5 1-16,-10-1 0,-5 10 15,-8 6 1,-20 4-16,-22 0 0,-21-6 15,-17-10-15,-13-12 16,-3-15-16,-2-11 16,6-12-16,4-6 15,11-9-15,10-9 16,8-8-16,10-8 16,10-6-16,18-6 15,22-4-15,14 5 16,23 13-16,9 14 15,14 17-15,5 15 16,7 18-16,-7 12 16,-5 13-16,-10 7 15,-18 13-15,-25 5 16,-27 7-16,-22 0 16,-17-6-16,-16-9 15,-4-15-15,-8-14 16,11-14-16,6-15 15,6-13-15,6-11 0,11-11 16,13-10-16,12-4 16,9 4-16,8 12 15,2 15-15,0 13 16,-3 15-16,-2 3 16,-28 22-16,18-13 15,11-9-15</inkml:trace>
  <inkml:trace contextRef="#ctx0" brushRef="#br1" timeOffset="9154.21">14756 12847 0,'-62'-5'0,"-5"1"16,-4-6-16,-6-5 16,-175-75-1,154 45 1,-5-4-16,-6-9 15,-3-1-15,-3-6 16,4-2-16,0-5 16,6-5-16,2-5 15,13-4-15,9-4 16,9-8-16,11-9 16,15 0-16,15-1 15,11 1-15,13-1 16,12 4-16,7-1 15,13 1-15,9 0 0,8 5 16,4 1-16,9 2 16,7 1-16,9 4 15,5 1-15,8 5 16,5 5-16,11 4 16,9 5-16,6 6 15,6 10-15,8 9 16,5 9-16,6 12 15,0 7-15,6 13 16,-1 6-16,4 14 16,-3 11-16,-3 12 15,-3 10-15,-12 10 16,-5 9-16,-11 9 16,-3 10-16,-8 6 15,-7 6-15,-13 7 0,-11 8 16,-16 6-1,-9 4-15,-9 2 0,-12-3 16,-9 1-16,-11 3 16,-11 3-16,-10 0 15,-12 4-15,-11-4 16,-8-5-16,-9-4 16,-9-5-16,-11-5 15,-10-6-15,-15-6 16,-8-9-16,-11-9 15,-4-9-15,-6-7 16,-4-11-16,-2-12 16,0-18-16,10-15 15,63-4-15,64-4 0</inkml:trace>
  <inkml:trace contextRef="#ctx0" brushRef="#br1" timeOffset="9701">14851 12713 0,'-30'13'0,"-16"3"0,-679-79 79,643 28-79,4-5 15,-41-55 1,77 38-16,13-5 0,12-3 15,12-3 1,15 1-16,14 2 0,11 4 16,11 5-16,8 10 15,9 9-15,6 9 16,9 11-16,-3 11 16,5 9-16,-3 13 15,-3 8-15,-2 15 16,-9 9-16,-7 9 15,-14 10-15,-14 3 16,-15 6-16,-17-2 16,-18-2-16,-15-5 15,-17-12-15,-14-10 16,-8-16-16,-8-13 16,-7-15-16,-2-13 15,-4-13-15,49 12 0,48 13 16</inkml:trace>
  <inkml:trace contextRef="#ctx0" brushRef="#br1" timeOffset="10107.27">13337 12166 0,'-22'-19'15,"-1"-14"-15,12 3 16,-6-18-16,3-9 16,3-4-16,6-5 15,7-1-15,8 0 16,11 1-16,9 4 15,3 2-15,6 7 16,5 10-16,4 11 16,5 14-16,2 7 15,-1 11-15,3 10 16,-1 6-16,1 12 0,-6 9 16,0 5-16,-5 11 15,-8 7-15,-15 9 16,-14 3-16,-15 1 15,-14-4-15,-15-3 16,-13-12-16,-9-11 16,-9-13-16,-6-14 15,-11-16-15,1-15 16,-6-16-16,6-15 16,-4-16-16,6-9 15,8-8-15,16-8 16,12-1-16,11-7 15,10-2-15,14 2 16,4 47-16,5 48 0</inkml:trace>
  <inkml:trace contextRef="#ctx0" brushRef="#br1" timeOffset="10591.59">13603 10750 0,'48'-2'0,"15"0"0,-20 9 16,19 6-16,-13 12 15,-10 13-15,-13 12 16,-9 4-16,-15 2 16,-20-2-16,-15-6 15,-18-10-15,-6-6 16,-9-8-16,-5-9 16,-1-10-16,-9-9 15,7-14-15,1-12 16,3-11-16,7-11 15,11-7-15,12-5 16,19-6-16,16-7 16,15-2-16,15-1 15,11 3-15,22 8 16,10 6-16,15 10 16,8 7-16,11 13 15,8 10-15,4 14 0,1 9 16,-2 17-16,-8 14 15,-13 13-15,-16 13 16,-20 10-16,-16 9 16,-16 4-16,-13-2 15,-17-7-15,-10-3 16,-11-8-16,-7-7 16,-11-6-16,-12-10 15,-5-10-15,-6-14 16,6-13-16,30 0 0,32 0 15</inkml:trace>
  <inkml:trace contextRef="#ctx0" brushRef="#br1" timeOffset="11044.75">14442 10338 0,'41'-25'15,"29"-4"-15,-13 14 16,27 1-16,-1 11 16,-4 11-16,-1 11 15,-6 11-15,-8 10 16,-9 11-16,-6 13 16,-7 8-16,-12 8 15,-6 5-15,-7 2 16,-11-1-16,-17-6 15,-15-6-15,-17-12 16,-15-9-16,-13-11 16,-10-11-16,-7-14 0,-3-15 15,-5-13-15,4-15 16,3-11 0,8-12-16,9-13 15,19-7-15,15-6 16,18 2-16,15-1 0,23 3 15,13 6-15,26 7 16,5 8-16,24 8 16,4 11-16,15 14 15,6 16-15,-2 12 16,-4 9-16,-53-10 16,-52-10-16</inkml:trace>
  <inkml:trace contextRef="#ctx0" brushRef="#br1" timeOffset="11435.28">15037 11819 0,'-33'20'0,"-20"12"0,-56 11 16,41-33-1,-6-13-15,3-14 16,0-11-16,9-10 16,12-4-16,15-6 15,14-4-15,15-2 16,16 1-16,13-1 16,16 4-16,14 6 15,15 8-15,11 12 16,11 12-16,3 13 15,1 16-15,0 11 16,-5 12-16,-13 12 16,-15 13-16,-18 8 0,-25 4 15,-23 3-15,-17-5 16,-12-3-16,17-36 16,17-36-16</inkml:trace>
  <inkml:trace contextRef="#ctx0" brushRef="#br1" timeOffset="12263.33">14944 12587 0,'-12'11'16,"-11"9"-16,-4-8 15,-17 0-15,-9-12 16,-7-16-16,3-19 16,4-18-16,9-17 15,9-15-15,11-9 16,12-4-16,13 2 15,0 47-15,-1 49 0,41-96 16,31-2-16,24-1 16,0 31-16,2 19 15,-1 20-15,-2 12 16,1 9-16,11 8 16,-1 11-16,0 14 15,-9 12-15,-11 9 16,-13 7-16,-20 7 15,-20 3-15,-29 3 16,-25-1-16,-21-7 16,-21-14-16,-10-11 15,-8-11-15,1-21 16,3-15-16,5-18 16,6-11-16,10-12 15,9-13-15,9-9 16,9-5-16,17-6 15,12-1-15,16-1 16,13 6-16,14 1 16,10 9-16,14 3 15,5 10-15,12 10 16,7 6-16,3 4 0,6 9 16,-4 9-16,-1 8 15,-13 12-15,-4 10 16,-16 7-16,-13 6 15,-18 9-15,-13 8 16,-16 8-16,-13 6 16,-11 2-16,-12-2 15,-10-12-15,-11-9 16,-8-6-16,-14-9 16,-2-13-16,-7-16 15,-1-18-15,2-18 16,3-15-16,5-13 15,3-7-15,13-4 16,8-2-16,16 2 16,11 2-16,10 7 15,18 3-15,18 8 16,11 6-16,12 8 0,10 7 16,12 9-1,6 12-15,4 12 0,-2 10 16,2 13-16,-6 13 15,-10 10-15,-15 14 16,-15 9-16,-13 11 16,-15 0-16,-1-31 15,0-34-15</inkml:trace>
  <inkml:trace contextRef="#ctx0" brushRef="#br1" timeOffset="12716.3">15449 12292 0,'-28'17'16,"-3"-4"-16,-16 2 0,8-12 15,-12-7-15,3-14 16,4-11-16,3-8 15,7-5-15,7-3 16,13 0-16,12 2 16,21 5-16,13 5 15,18 12-15,8 12 16,13 14-16,5 13 16,4 16-16,-1 7 15,-8 15-15,-9 2 16,-18 10-16,-15-1 15,-23 1-15,-22-7 16,-20-6-16,-22-12 16,-17-9-16,-14-12 0,-10-15 15,-5-13 1,1-20-16,2-14 0,7-18 16,10-16-16,11-17 15,9-15-15,11-10 16,28 57-16,25 59 15</inkml:trace>
  <inkml:trace contextRef="#ctx0" brushRef="#br1" timeOffset="13075.69">14868 10038 0,'2'20'0,"-4"-40"0,-4 111 16,-8-67-16,-62 12 16,-57-63-1,56-7 1,-6-8-16,7-3 15,2-5-15,12 2 16,14 3-16,17 6 16,17 4-16,21 4 15,21 6-15,22 8 16,16 15-16,14 13 16,10 19-16,0 15 15,-7 23-15,-27 9 16,-26-37-16,-30-40 0</inkml:trace>
  <inkml:trace contextRef="#ctx0" brushRef="#br0" timeOffset="23885.8">9769 13145 0,'-4'-4'16,"10"11"-16,-6-7 15,-6-7-15,6 7 16,0 0-16,0 0 15,0 0-15,0 0 16,0 0-16,0 0 16,0 0-16,0 0 15,0 0-15,-120-17 16,70 5-16,-10 3 16,2 0-16,-9-1 0,2 1 15,-9-3 1,-1 3-16,-6 0 0,-6 0 15,-5-2-15,-6-1 16,-4-1-16,0 1 16,-5 0-16,-8-1 15,-10 3-15,-7-2 16,-7 0-16,-3 0 16,-4-1-16,-7 1 15,-2 1-15,0 0 16,-2 0-16,-1 2 15,1 0-15,2 3 16,-3 3-16,-2 1 16,0-1-16,-4 1 15,-4-1-15,0 0 16,-2 3-16,-1 2 16,-1-1-16,1 2 15,-3-3-15,3 2 16,2-1-16,6 0 15,0 2-15,8 0 0,0-2 16,12 1-16,1-2 16,1 0-16,7 0 15,0 1-15,8 2 16,-1-3-16,3 0 16,6 0-16,2-1 15,8-1-15,5-1 16,10 0-16,9-3 15,9 0-15,14 0 16,11 1-16,11-1 16,10 1-16,23 4 15,-3-1-15,2 2 16,1-2-16,-6 1 16,12 1-16,3 0 15,2 1-15,-1 1 16,2 1-16,10 3 15,1 1-15,4-1 0,-12-3 16,-9-3-16</inkml:trace>
  <inkml:trace contextRef="#ctx0" brushRef="#br1" timeOffset="29087.91">3660 12009 0,'-4'0'0,"24"-8"16,-73 24-16,12-10 15,20-6 1,-2 3-16,0-1 16,-23 7-16,9 2 15,2 1-15,-3 2 16,0 0-16,4 3 15,-33 20 1,28-16-16,5-1 16,1 2-16,0-1 15,2 1-15,3 0 0,3 2 16,6 0-16,3-1 16,12-16-16,-4 9 15,4 2-15,1 1 16,0 0-16,3 2 15,7-2-15,-1 1 16,3 0-16,6-2 16,0-1-16,3 0 15,0-2-15,23 8 16,-6-8-16,-1-2 16,-1-2-16,-1-2 15,3-1-15,1-2 16,-1-1-16,3-1 15,0-1-15,-1 0 16,4 0-16,2-3 16,1 1-16,4-1 15,-8 2-15,5 0 16,-3 1-16,1 0 16,0 1-16,2 1 15,1-2-15,-4 0 16,5 2-16,-3-1 0,7 0 15,1-1-15,2-2 16,0 2-16,-1 0 16,0 2-16,0-2 15,-2 2-15,4 1 16,0-2-16,2 1 16,0 0-16,-1-1 15,-4 2-15,2 1 16,-1 0-16,2 0 15,2 1-15,-2 0 16,7 0-16,-3-1 16,2 1-16,0 0 15,3 1-15,4-1 0,-1 1 16,1 0-16,-1-1 16,1 0-16,1-1 15,0 0-15,0 0 16,0-3-16,1 0 15,0 0-15,-2 0 16,-1 0-16,3-2 16,1 1-16,0-1 15,1-2-15,0 0 16,-2 0-16,-3-1 16,2-1-16,-2 0 15,1 0-15,-2 2 16,3-2-16,0 0 15,0 0-15,1 1 16,0-1-16,1-1 16,-5 0-16,3 0 15,-4-1-15,2 3 0,-2 0 16,1 1-16,0-5 16,-2 0-16,-3 1 15,0-1-15,-8 2 16,4-3-16,-1 2 15,4-1-15,-4-1 16,4-2-16,-3 2 16,-1 0-16,0-1 15,-3 0-15,1-2 16,-4-1-16,-2 1 16,-3-1-16,-2 0 15,-2-2-15,-3-1 16,0 0-16,-3-2 15,-5 1-15,-6-1 16,0 0-16,-17 10 16,7-7-16,0-1 15,1-4-15,-3-2 16,-3-2-16,-5-2 16,-5-1-16,-15-21 0,-4 11 15,-2 1 1,-2 3-16,1 2 0,-1 2 15,-9 0-15,-1 3 16,-2-2-16,0-1 16,-4 3-16,-4 0 15,-4 2-15,-2-1 16,0 2-16,0 0 16,-1 2-16,-8 3 15,4-1-15,-5 2 16,5-1-16,-5 1 15,-2 2-15,-1 1 16,-2 1-16,-2-1 16,0 0-16,-2 1 15,0 1-15,-3 0 16,5 0-16,-2 1 16,2-1-16,-6 2 0,5-1 15,-4 1-15,-2-1 16,-2 2-16,0-1 15,-5 0-15,2 1 16,-3-2-16,-2 1 16,4 0-16,2 0 15,1 3-15,0 1 16,0 1-16,0-1 16,-2 0-16,5 1 15,-3-1-15,-3 0 16,-3 1-16,0 1 15,2-2-15,3 0 16,0 3-16,-2 0 16,-3 0-16,5 1 15,-3-1-15,2 0 0,-2 0 16,1 2-16,3-2 16,-1 0-16,-1 1 15,3 1-15,-2-2 16,3 3-16,0 0 15,4 2-15,-2 1 16,3-1-16,-2 1 16,6-2-16,0 1 15,0 0-15,8 2 16,-1 1-16,3 2 16,0-2-16,0 3 15,0-2-15,5-1 16,2 0-16,3 1 15,1 0-15,2 2 16,1 3-16,-1 0 16,-1 1-16,3 2 15,-3 4-15,-9 10 16,-7 10-16,-11 10 16,-11 10-16,-11 1 15,45-31-15,48-31 16</inkml:trace>
  <inkml:trace contextRef="#ctx0" brushRef="#br1" timeOffset="30540.72">8715 12599 0,'28'2'0,"-68"-6"16,151-15-1,-78 4-15,8-2 16,-6-2-16,-8-1 16,-7-1-16,-14 15 15,7-10-15,-3-1 16,1-3-16,-4-1 16,-27-50-16,-3 45 15,-3 8-15,-11 4 16,-6 6-16,-10 5 15,-3 7-15,-6 6 16,2 7-16,-3 4 16,7 9-16,3 2 15,8 3-15,5 2 16,9 3-16,8 0 16,6 1-16,7-1 15,9 0-15,8-2 16,7-5-16,11-3 15,12-5-15,11-8 16,6-9-16,7-9 16,2-8-16,2-6 15,-7-8-15,-3-6 0,-4-5 16,-6-2-16,-8-5 16,-13-3-16,-9 1 15,-11 3-15,-9 3 16,-8 2-16,-12 6 15,-7 3-15,-13 7 16,-8 6-16,-11 12 16,-1 8-16,-3 3 15,8-1-15,30-2 16,30-7-16</inkml:trace>
  <inkml:trace contextRef="#ctx0" brushRef="#br1" timeOffset="31103.1">8195 12466 0,'-7'-11'0,"14"22"0,-23-41 16,32 60-16,-53-89 15,0 33-15,-1 9 16,-8 4-16,-5 6 15,-8 9-15,-6 5 16,-3 5-16,-1 6 16,6 8-16,-2 5 15,5 5-15,4 5 16,12 1-16,16-3 16,14-2-16,21-2 15,16-3-15,17-6 16,14-1-16,14-9 15,7-6-15,5-9 16,2-8-16,-4-8 16,-6-10-16,-5-5 0,-10-4 15,-11-5-15,-16-1 16,-12 0-16,-12-1 16,-10 2-16,-14 3 15,-11 3-15,-15 3 16,-12 7-16,-10 7 15,-6 9-15,-3 7 16,2 9-16,2 12 16,2 8-16,5 8 15,12 9-15,12 4 16,15 0-16,15-4 16,15-4-16,12-4 15,12-4-15,6-3 16,7-5-16,-20-13 0,-22-13 15</inkml:trace>
  <inkml:trace contextRef="#ctx0" brushRef="#br1" timeOffset="33852.46">7843 12504 0,'-35'-24'0,"2"-4"0,-13-14 16,9 7-16,-17-10 15,-7 6-15,-5 5 16,-5 6-16,-8 11 16,-1 5-16,1 10 15,2 10-15,1 11 16,2 10-16,3 12 16,6 7-16,9 6 15,15 1-15,10 1 16,10-1-16,13-2 15,13 0-15,13-3 16,4-5-16,8-6 16,10-10-16,8-9 0,5-12 15,5-9-15,-1-13 16,2-10-16,-4-10 16,3-9-16,-6-8 15,-7-6-15,-9-3 16,-13-1-16,-10 2 15,-14 2-15,-11 4 16,-9 2-16,-14 8 16,-9 6-16,-13 8 15,-3 6-15,-7 11 16,-3 13-16,-6 9 16,1 14-16,-2 7 15,8 11-15,4 4 16,7 7-16,6 4 15,8 4-15,10 1 16,13 1-16,9-4 16,8-6-16,10-7 0,11-9 15,10-14-15,15-11 16,3-10-16,9-10 16,2-12-16,0-9 15,-7-9-15,-4-8 16,1-8-16,-8-3 15,-7-6-15,-11 3 16,-14 3-16,-14 6 16,-16 7-16,-11 4 15,-10 3-15,-6-1 16,-7 2-16,0 7 16,-5 5-16,-1 8 15,-3 10-15,-2 10 16,-4 8-16,2 9 15,-2 10-15,1 8 16,4 6-16,9 6 16,4 5-16,14 3 15,11 1-15,14-1 0,10-4 16,17-1-16,10-7 16,10-2-16,11-8 15,7-6-15,9-9 16,8-11-16,3-9 15,1-15-15,0-9 16,-2-13-16,-6-9 16,-6-12-16,-9-6 15,-10-5-15,-17-3 16,-11 1-16,-10 3 16,-14 8-16,-17 4 15,-13 8-15,-15 7 16,-9 5-16,-8 5 15,-2 7-15,-2 7 16,-7 9-16,1 12 16,3 13-16,-2 9 0,6 10 15,6 9-15,6 9 16,10 3-16,9 6 16,13-5-1,12 0-15,18-8 0,16-4 16,12-5-16,12-6 15,7-7-15,11-8 16,6-10-16,4-10 16,3-10-16,1-10 15,0-8-15,-7-8 16,-5-7-16,-11-6 16,-6-5-16,-16 0 15,-9 0-15,-16 2 16,-16 6-16,-14 1 15,-12 3-15,-5 1 16,-10 4-16,-4 4 16,-4 5-16,-1 5 0,-1 9 15,-5 12 1,0 10-16,-6 10 0,3 8 16,6 4-16,12 8 15,12 3-15,7 8 16,9 2-16,12 3 15,8-1-15,10 2 16,9-5-16,15-4 16,9-7-16,13-7 15,6-10-15,9-10 16,1-10-16,7-12 16,-7-11-16,1-9 15,-8-10-15,-1-10 16,-9-7-16,-8-6 15,-15-2-15,-14-1 16,-13 2-16,-15 5 16,-15 5-16,-13 4 15,-7 7-15,-13 4 16,-3 8-16,-10 7 0,3 13 16,-1 9-16,-2 11 15,-1 12-15,5 12 16,5 8-16,8 9 15,9 5-15,10 2 16,9 1-16,13 1 16,12 2-16,13-5 15,14-4-15,12-11 16,14-8-16,5-7 16,11-6-16,5-12 15,6-8-15,3-13 16,0-8-16,-1-13 15,-3-10-15,-11-10 16,-7-7-16,-12-2 16,-10-2-16,-13 0 15,-16 4-15,-13 7 0,-13 4 16,-13 9-16,-16 4 16,-10 10-16,-4 5 15,-5 12-15,-6 9 16,0 12-16,-1 8 15,1 8-15,9 6 16,9 4-16,9 9 16,7 4-16,9 5 15,11 2-15,12-1 16,12-5-16,10-7 16,10-6-16,10-8 15,11-8-15,9-10 16,6-12-16,3-9 15,2-10-15,3-10 16,-2-13-16,-1-7 16,-10-8-16,-9-5 15,-9-5-15,-12 1 16,-14 1-16,-10 1 16,-13 9-16,-13 4 15,-13 8-15,-12 7 0,-10 10 16,-7 9-16,-6 9 15,-5 12-15,-3 12 16,2 9-16,-6 9 16,13 9-16,7 6 15,10 4-15,11 5 16,13 3-16,14 0 16,12-2-16,10-2 15,14-5-15,11-8 16,14-12-16,9-11 15,5-10-15,7-10 16,-1-11-16,5-11 0,-2-10 16,2-10-16,-5-7 15,-9-8-15,-8-1 16,-13-2-16,-11 0 16,-13 2-16,-14 4 15,-14 5-15,-12 7 16,-13 9-16,-10 7 15,-7 10-15,-6 6 16,-4 8-16,-4 7 16,4 10-16,1 8 15,6 10-15,6 8 16,9 9-16,9 2 16,12 6-16,11 0 15,11-1-15,8-4 16,17-4-16,5-7 15,14-8-15,7-8 16,3-9-16,9-11 16,1-12-16,5-11 15,1-9-15,-3-10 16,-4-8-16,-5-11 16,-8-6-16,-6-7 15,-7-4-15,-10 5 0,-15 5 16,-13 9-16,-15 8 15,-13 13-15,-15 13 16,-7 16-16,-11 15 16,-3 15-16,-4 15 15,2 12-15,4 8 16,7 8-16,13 1 16,12-2-16,15-5 15,10-6-15,10-31 0,11-30 16</inkml:trace>
  <inkml:trace contextRef="#ctx0" brushRef="#br0" timeOffset="36492.51">3598 12917 0,'0'0'0,"0"0"0,0 0 31,0 0-31,0 0 15,0 0-15,6-3 0,-7-4 16,-4 5-16,5 14 16,0-12-16,-37-30 15,-8 27-15,5 4 16,-4 1-16,-3 1 16,1-8-16,3-4 15,1-5-15,4-4 16,0-5-16,7-4 15,5-2-15,4-3 16,9-5-16,5 1 16,8-2-16,8 1 15,9 4-15,5 2 0,15 6 16,7 5 0,10 10-16,7 5 15,3 10-15,2 9 0,-4 10 16,-3 10-16,-8 6 15,-10 8-15,-11 7 16,-14 4-16,-6-1 16,-13-3-16,-13-8 15,-11-6-15,-10-6 16,-11-11-16,-3-8 16,-8-11-16,4-10 15,-1-9-15,4-9 16,11-11-16,17-9 15,20-8-15,20-3 16,-10 26-16,-6 28 0</inkml:trace>
  <inkml:trace contextRef="#ctx0" brushRef="#br0" timeOffset="36929.97">4203 12664 0,'11'23'0,"-5"2"15,0 11-15,-8-3 16,-3 13-16,-11 0 16,-7-4-16,-3-7 15,-4-11-15,-5-9 16,1-10-16,0-8 16,2-10-16,-1-7 15,3-8-15,6-8 16,0-5-16,3-7 15,8-1-15,8 2 16,13-1-16,5 3 16,10 2-16,7 8 15,8 7-15,7 8 0,3 10 16,6 9-16,2 8 16,-1 10-16,-6 8 15,0 13-15,-10 9 16,-11 12-16,-12 5 15,-18 5-15,-13-1 16,-20-2-16,-8-12 16,-10-13-16,0-16 15,-3-19-15,10-20 16,10-16-16,18 15 16,18 15-16</inkml:trace>
  <inkml:trace contextRef="#ctx0" brushRef="#br0" timeOffset="37367.46">5105 12682 0,'20'22'0,"8"49"15,-21-27-15,-18 4 16,-9-1-16,-56 27 15,32-51 1,-4-13-16,-2-12 16,-2-15-16,-2-13 15,0-9-15,5-7 16,4-5-16,12-3 16,11-1-16,13 0 15,15 3-15,16 7 16,10 8-16,15 10 15,12 9-15,9 9 16,5 9-16,3 11 16,-5 12-16,-4 11 0,-13 11 15,-11 9-15,-19 11 16,-21 6-16,-19 3 16,-23-3-16,-17-10 15,-12-13-15,0-20 16,5-15-16,32-7 15,31-6-15</inkml:trace>
  <inkml:trace contextRef="#ctx0" brushRef="#br0" timeOffset="37789.19">5955 12768 0,'69'20'0,"-52"-7"16,3 11-16,-10 0 16,-2 8-1,-15 6-15,-18 0 0,-17 1 16,-15-5-16,-11-6 16,-4-13-16,3-12 0,11-11 15,6-9-15,7-12 16,6-8-16,14-6 15,10-5-15,12-4 16,13 0-16,17 3 16,18 3-16,12 8 15,9 10-15,7 12 16,3 9-16,0 12 16,-2 11-16,-3 10 15,-7 10-15,-12 8 16,-17 10-16,-17 5 15,-24 5-15,-15 3 16,-20-3-16,-18-8 16,-14-12-16,-1-18 0,7-20 15,34-2-15,33-4 16</inkml:trace>
  <inkml:trace contextRef="#ctx0" brushRef="#br0" timeOffset="38179.76">6999 12962 0,'0'30'15,"-7"12"-15,-12-7 16,-13 11-16,-137 51 15,103-86 1,-1-11 0,1-14-16,8-10 0,5-11 15,7-8-15,8-5 16,9 0-16,14 1 16,17-2-16,16 3 15,19 2-15,9 8 16,14 10-16,10 11 15,12 14-15,-1 9 16,-3 10-16,-10 5 16,-12 8-16,-17 3 15,-16 4-15,-22 2 16,-18-3-16,-21-11 16,19-12-16,19-14 0</inkml:trace>
  <inkml:trace contextRef="#ctx0" brushRef="#br0" timeOffset="38632.74">7975 12873 0,'8'14'0,"-4"8"16,-10 2-16,-13 6 16,-17 2-16,-16-3 15,-86 9 1,61-32-16,4-9 16,0-9-16,11-7 15,3-8-15,9-8 16,9-4-16,14-7 0,19-3 15,15-2-15,17 3 16,17 4-16,14 9 16,11 9-16,7 11 15,-1 12-15,2 10 16,-4 11-16,0 10 16,-13 12-16,-9 7 15,-20 7-15,-13 6 16,-17-1-16,-13-6 15,-10-10-15,12-21 0,13-22 16</inkml:trace>
  <inkml:trace contextRef="#ctx0" brushRef="#br0" timeOffset="39023.31">8704 12920 0,'21'13'0,"37"65"31,-63-42-31,-15-3 16,-18-3-16,-8-9 15,-13-10-15,2-12 16,2-11-16,4-6 15,7-10-15,5-6 16,10-3-16,7-6 16,10 1-16,12 2 15,11 3-15,16 2 16,13 8-16,17 6 16,6 10-16,6 11 15,-2 12-15,1 9 16,-9 12-16,-11 8 0,-18 10 15,-16 5-15,-22 5 16,-30-2-16,-32-15 16,37-21-16,33-23 15</inkml:trace>
  <inkml:trace contextRef="#ctx0" brushRef="#br0" timeOffset="42725.52">15350 10921 0,'-87'-199'32,"90"134"-32,60-165 31,-25 144-31,3-3 16,9 0-16,6-2 15,13 2-15,-1 1 16,13 2-16,-1 6 15,8 5 1,-2 6-16,6 8 0,-3 5 16,5 4-1,13-4-15,11 2 16,3 2-16,-9 8 16,-8 3-16,-1 5 15,-5 4-15,-1-4 16,-3-5-16,-5-4 15,-5-2-15,-9 2 16,-2-2-16,-12 2 16,-12 1-16,-20 14 15,-19 6 1,-9 18-16,-7-4 0,-8 4 16,-33 0-16,4 3 15,-5 4-15,0 4 16,2 1-16,8 0 15,3-1-15,4-3 16,25-2-16,-4 0 16,5-2-16,6 0 15,-6-5-15,31-14 16,1 4-16,9-1 16,6 2-16,5-2 15,-2 0-15,0 3 16,-2 3-16,0 2 15,-3 1-15,-3 4 16,-3 5-16,-6 6 16,-23-2-16,12 5 15,8 29-15,-13 1 0,-8 11 16,-7 8 0,-5 6-16,-5 3 0,0 2 15,-1-4-15,2-10 16,6-27-16,6-28 15</inkml:trace>
  <inkml:trace contextRef="#ctx0" brushRef="#br0" timeOffset="43631.59">19573 6380 0,'0'-1'0,"10"4"0,-11-7 16,39 9 0,5 1-16,9-2 15,10 4-15,2 1 16,4 0-16,2 2 15,-4-1-15,-1 3 0,-5-2 16,-5 0-16,-10 1 16,-7 0-16,-7 1 15,-10 4-15,-14 4 16,-14 6-16,-15 5 16,-12 6-16,-13-3 15,-12 1-15,-8-4 16,-2-7-16,3-7 15,3-11-15,8-9 16,9-10-16,9-7 16,10-4-16,10-8 15,9-1-15,9-1 16,6 0-16,8 1 16,9 1-16,8 8 15,4 6-15,1 6 16,3 11-16,0 9 15,-4 12-15,-4 9 16,-5 11-16,-5 7 0,-4-2 16,-5 2-16,1-7 15,-3-4-15,-1-7 16,-9-26-16,3 11 16,-3-4-16,-3-1 15,-1-7-15,-7 6 16,2-8-16,-12 7 15,-27-1-15,8 0 16,-2 2-16,3 5 16,4 3-16,5 5 15,-3 5-15,3 9 16,1 3-16,7 7 16,7 4-16,5 3 15,2 5-15,4-1 16,10 3-16,7 1 15,7-1-15,-3 0 16,-2-7-16,-7-26 0,-9-27 16</inkml:trace>
  <inkml:trace contextRef="#ctx0" brushRef="#br0" timeOffset="44193.96">19122 7115 0,'-20'-33'0,"7"-4"0,2-12 0,99-131 46,-61 166-46,3 8 0,4 8 16,-1 7-16,-4 8 16,-5 4-16,0 5 15,-2 2-15,-5 0 16,-4 2-16,-5-1 16,-8-1-16,-7 2 15,-11 1-15,-6 1 16,-5-2-16,-2-1 15,-1 0-15,0-1 16,0 3-16,2 3 16,5-1-16,4 5 15,3 3-15,4 5 16,4 6-16,6 5 16,2 3-16,0 6 15,-3 2-15,-4 2 16,-3 2-16,-1 2 15,-4 0-15,-7-3 0,-1-2 16,-11-3-16,-3-3 16,-4-6-16,-6-3 15,-3-7-15,-7-5 16,1-7-16,-4-10 16,1-10-16,-1-10 15,32-2-15,30-3 16</inkml:trace>
  <inkml:trace contextRef="#ctx0" brushRef="#br0" timeOffset="44584.62">19612 8282 0,'-24'-2'0,"-4"-5"0,8-8 15,-45-144 16,74 133-15,-7 20-16,26-22 16,1 13-16,6 5 15,-2 10-15,-1 11 16,-1 9-16,0 16 16,-6 11-16,-8 11 0,-10 4 15,-2-28-15,-5-34 16</inkml:trace>
  <inkml:trace contextRef="#ctx0" brushRef="#br0" timeOffset="44756.4">19469 8734 0,'-7'-11'0,"63"40"32</inkml:trace>
  <inkml:trace contextRef="#ctx0" brushRef="#br0" timeOffset="46365.61">15635 14225 0,'-64'0'16,"35"-3"-16,-53-13 16,40 1-1,-5-7-15,2-5 16,-3-8-16,-2-5 15,-1-5-15,-1-8 16,0-6-16,2-8 16,-9-21-16,-3-11 15,-1-13-15,6 9 16,7-1-16,6 3 16,5-19-1,5-11-15,7-10 16,12 18-16,9 3 31,19-26-31,9-6 16,13-2-16,-1 34 15,7 19-15,0 18 16,14 5 0,5 9-16,8 10 15,-6 16 1,9 13-16,1 14 15,2 11-15,-8 12 16,-6 5-16,-3 8 0,-3 11 16,-2 6-16,0 12 15,-4 1-15,0 13 16,1-2-16,-2 12 16,-2 2-1,0 29-15,0 12 16,-3 7-16,-11-9 15,-6-1-15,-10 2 16,-4 1-16,-9-3 16,-3 1-16,-2 0 15,-6-1-15,0-4 16,-5-1-16,-3-2 16,-4 10-1,0-7-15,-3-8 16,5-28-16,3-19 15,-8-23 1,14-17-16,10-14 0</inkml:trace>
  <inkml:trace contextRef="#ctx0" brushRef="#br0" timeOffset="46943.67">15740 13913 0,'25'48'0,"-21"-22"0,-1 19 16,2-7-16,6 19 15,0 4-15,-1 10 16,-1 9-16,1 12 16,0 28 15,2 78-16,-5 38-15,-3 7 16,-2-61-16,-1-36 16,2-34-16,0-32 15,1-20-15,0-19 0,-1-14 16,-3-23-16,1 5 16,-1-10-16,-1-4 15,-5-32-15,-2-5 16,-1-10-16,-3-1 15,-3-6 1,1 4-16,2 4 0,4 8 16,0 7-16,-1 6 15,8 25-15,-3-8 16,0 2-16,-1 3 16,3 8-16,-2 3 15,-4 23-15,6 14 16,3 10-16,5 11 15,0 0-15,3-1 16,4-7-16,0-9 16,7-11-16,5-12 0,12-18 15,8-20 1,11-20-16,10-18 0,5-14 16,-34 32-16,-37 37 15</inkml:trace>
  <inkml:trace contextRef="#ctx0" brushRef="#br0" timeOffset="47365.45">17313 15295 0,'0'0'0,"0"0"0,0 0 15,0 0-15,0 0 16,107-5-16,-63 9 16,4 1-16,-4 4 15,-3 3-15,-1 7 16,-9 7-16,-10 11 16,-11 10-16,-8 4 15,-13 8-15,-8 0 16,-10-2-16,-6-6 15,-7-11-15,22-20 0,20-20 16</inkml:trace>
  <inkml:trace contextRef="#ctx0" brushRef="#br0" timeOffset="47756">17095 15489 0,'0'0'0,"23"52"0,-19-50 16,15 29-16,4-1 15,4-1-15,2 1 16,3-4-16,-5-6 16,-1 1-16,-4 3 15,-2 4-15,-5 2 16,-5 7-16,-6 8 15,-5 7-15,-3 3 0,-4 7 16,-4 1-16,0 6 16,-3-2-16,-2 4 15,-4-4-15,2 3 16,-4 1-16,-1 2 16,-2 3-16,2 3 15,-2 3-15,-3 1 16,0 1-16,-1 2 15,2-3-15,-2-14 16,-5-15-16,18-26 16,17-28-16</inkml:trace>
  <inkml:trace contextRef="#ctx0" brushRef="#br0" timeOffset="48193.41">17540 13955 0,'-37'99'0,"-14"28"16,16-33-16,-58 159 15,51-138 1,6-17-16,3-22 16,-8-6-1,27-74-15,5-25 16,9-13-16,8-12 15,9 1-15,-1 6 16,-1 14-16,-7 11 0,-8 22 16,1-3-16,-1 1 15,-12 32-15,-4 22 16,1 25-16,-4 15 16,10-44-16,9-48 15</inkml:trace>
  <inkml:trace contextRef="#ctx0" brushRef="#br0" timeOffset="48896.37">16688 16095 0,'1'-72'16,"7"39"-16,6-11 15,3 5-15,5 10 16,2 8-16,1 12 16,29 23-1,52 165 16,-90-119-31,-8 0 16,-4-1-16,-10-4 16,-4-4-16,-2-5 15,-7-5-15,-5-7 16,-3-10-16,0-3 16,-1-5-16,1 0 15,0 2-15,3 1 0,0 2 16,5 4-16,2 10 15,4 9-15,0 11 16,5 9-16,5 3 16,4 6-16,4-3 15,4 3-15,2-3 16,1-4-16,1-1 16,0-5-16,3 0 15,-3-2-15,-3 0 16,-2 1-16,-5-2 15,-4-2-15,-6-1 16,-2-4-16,-5-1 16,-5-5-16,-3-6 15,-6-6-15,-6-7 16,-7-11-16,-2-8 16,-6-5-16,-3-13 0,0-8 15,1-15-15,-1-11 16,4-13-16,1-8 15,11-7-15,9-10 16,11-2-16,5-7 16,6 48-16,5 45 15</inkml:trace>
  <inkml:trace contextRef="#ctx0" brushRef="#br0" timeOffset="49286.89">17773 16886 0,'0'0'16,"0"0"-16,0 0 16,-60-38-16,48-1 15,5-7-15,4-2 16,15-45 0,5 52-16,7 5 15,5 10-15,3 9 16,3 8-16,2 8 15,0 13-15,-1 18 16,-3 21-16,-5 15 16,-10 11-16,-13 1 0,-2-37 15,-3-41-15</inkml:trace>
  <inkml:trace contextRef="#ctx0" brushRef="#br0" timeOffset="49443.23">17624 17479 0,'0'0'0,"0"0"16,0 0-16,0 0 16,0 0-16,0 0 15,0 0-15</inkml:trace>
  <inkml:trace contextRef="#ctx0" brushRef="#br0" timeOffset="59409.71">7558 14468 0,'0'0'31,"0"0"-31,0 0 16,0 0-16,0 0 15,-86 20-15,59-6 16,17-10-16,-22 25 15,9-4-15,-2 4 16,0-1-16,-3 1 16,1-3-16,2-3 15,6-2-15,15-17 16,-9 8-16,2 0 16,0-1-16,-1 1 15,2 1-15,2-1 16,3 0-16,5 1 15,4-1-15,2 2 16,2 1-16,1 2 16,2 0-16,-1 3 15,0 2-15,4 24 16,-10-10-16,-2 1 16,-7 3-16,-9 5 0,-5 1 15,-7 4-15,-4 3 16,-6-1-16,-7 2 15,0-4-15,-3-2 16,-1-4-16,-1-5 16,4-7-16,0-8 15,1-13-15,21-4 16,22-7-16</inkml:trace>
  <inkml:trace contextRef="#ctx0" brushRef="#br0" timeOffset="59659.66">6966 14537 0,'21'-20'15,"11"-9"-15,-2 6 16,61-46 0,-44 35-16,-2 6 15,-5 5-15,-20 10 16,-20 13-16</inkml:trace>
  <inkml:trace contextRef="#ctx0" brushRef="#br0" timeOffset="60268.99">6496 14631 0,'0'0'16,"0"0"-16,0 0 15,0 0-15,-29 78 16,13-38-16,-2 6 16,-6 8-16,-44 63 15,23-54 1,-3 1-16,-3-2 15,-1-5-15,1-3 16,-4-4-16,2-9 16,3-8-16,3-11 0,3-8 15,3-9-15,1-5 16,5-5-16,-2-4 16,6-3-16,1-5 15,0-1-15,2-1 16,4 0-16,20 15 15,-9-8-15,-3 1 16,4-1-16,-1 1 16,7 8-16,-6-6 15,9 9-15,-1 3 16,-8-2-16,1 9 16,-10 34-16,-1 1 15,-2 10-15,-5 7 16,-1 5-16,-4 5 15,-5 2-15,3-2 0,-4 1 16,4-9-16,-2-15 16,19-24-16,19-25 15</inkml:trace>
  <inkml:trace contextRef="#ctx0" brushRef="#br0" timeOffset="60597.08">5440 14805 0,'13'-42'0,"12"-16"0,-2 13 0,9-17 15,4 9 1,5 7-16,1 12 0,-3 13 16,-5 12-16,-5 11 15,-7 14-15,-8 16 16,-10 14-16,-12 16 16,-15 12-16,-14 6 15,-13 1-15,-9-8 16,-8-10-16,34-30 15,33-33-15</inkml:trace>
  <inkml:trace contextRef="#ctx0" brushRef="#br0" timeOffset="61159.57">4656 14922 0,'0'0'0,"0"0"15,0 0-15,0 0 16,0 0-16,27 80 16,1-49-16,3 1 15,0 5-15,-1 3 16,1-1-16,-3 1 15,0 0-15,-7 1 16,-4 4-16,-8 3 16,-4 5-16,-10 6 15,-11 3-15,-9 5 16,-5 0-16,-6-4 16,-7-1-16,-4-6 15,-4-7-15,4-10 0,-3-10 16,-3-6-16,-2-5 15,1-6-15,1-7 16,4-6-16,-2-6 16,0-7-16,4-5 15,6-6-15,5-1 16,1-7-16,7-3 16,3-4-16,7-3 15,2-3 1,9-3-16,7 1 0,6-6 15,4 0-15,7 1 16,6 0-16,8 4 16,6 2-16,4 4 15,4 6-15,-23 19 0,-22 18 16</inkml:trace>
  <inkml:trace contextRef="#ctx0" brushRef="#br0" timeOffset="61331.34">4587 15378 0,'0'0'16,"0"0"-16,0 0 15,0 0-15,0 0 16</inkml:trace>
  <inkml:trace contextRef="#ctx0" brushRef="#br0" timeOffset="85903.67">8024 17448 0,'-35'51'16,"-25"22"-16,-5-15 0,-33 20 16,-10-1-16,-145 57 15,122-80 1,0-8-16,-4-8 15,-10-10-15,-1-8 16,-164-4 0,143-17-16,1-11 15,-8-5-15,-2-10 16,-5-8-16,4-8 16,2-7-16,3-9 15,8-7-15,5-11 16,5-7-16,5-10 15,4-10-15,6-12 16,8-6-16,9-9 16,11-8-16,14-8 0,15-5 15,19-8-15,17-2 16,19-3-16,18-1 16,16-1-16,13 2 15,14 2-15,12 0 16,15 2-16,12 4 15,16 5-15,16 7 16,15 12-16,14 9 16,13 14-16,12 12 15,5 14-15,4 13 16,2 14-16,0 11 16,-1 13-16,-2 10 15,1 10-15,-3 4 16,1 12-16,0 7 15,-1 7-15,-3 5 0,8 5 16,-6 9 0,4 5-16,-4 12 0,-2 10 15,-5 12 1,-9 11-16,-10 12 16,-11 9-16,-13 9 0,-13 4 15,-14 6-15,-15 3 16,-12 4-16,-14 2 15,-12 2-15,-14 1 16,-12 2-16,-13-6 16,-16 1-16,-15-4 15,-13-3-15,-15-5 16,-14-5-16,-15-4 16,-9-2-16,-13-5 15,-8-4-15,-13-2 16,-10-7-16,-14-4 15,-9-10-15,-9-9 16,-13-12-16,-12-14 0,-20-16 16,-6-18-1,-11-16-15,120 2 0,120 3 16</inkml:trace>
  <inkml:trace contextRef="#ctx0" brushRef="#br0" timeOffset="120458.13">21867 12377 0,'0'1'15,"-5"2"-15,-16 20 0,-9-1 16,-4 8-16,-49 44 16,-154 204 46,233-253-62,3-19 16,3 5-16,5-2 15,1-2-15,-1-7 16,10 1-16,-10-3 16,11-1-16,-13 0 15,7 1-15,-9 0 16,-2 2-16,-2 2 16,-2 2-16,7 3 15,-5 5 1,-10 27-16,5-7 15,3-22-15,1-3 16,2-7-16,-1 13 16,0-3-16,-2-3 0,0-8 15,-1-4-15,-7 1 16,-5-5-16,-3-3 16,-2-1-16,-21-1 15,0 18 1,-5 10-16,-4 12 15,3 4-15,0 5 16,-1 5-16,-1 2 16,-2 1-16,-7-1 15,-2-1-15,-8-6 16,-5-6-16,-6-7 16,-3-8-16,0-9 15,4-13-15,7-12 16,36 11-16,36 9 0</inkml:trace>
  <inkml:trace contextRef="#ctx0" brushRef="#br0" timeOffset="120676.87">21219 12097 0,'40'-26'15,"20"-8"-15,209-75 32,-269 109-32</inkml:trace>
  <inkml:trace contextRef="#ctx0" brushRef="#br0" timeOffset="120973.67">20914 13689 0,'0'0'15,"110"-21"-15,146-82 31,-256 103-31</inkml:trace>
  <inkml:trace contextRef="#ctx0" brushRef="#br0" timeOffset="121239.23">20823 12381 0,'0'-9'0,"-21"43"31</inkml:trace>
  <inkml:trace contextRef="#ctx0" brushRef="#br0" timeOffset="122863.8">13614 9287 0,'2'3'0,"11"12"16,16 58-1,-19-35-15,-4 0 16,-4 1-16,-11 28 16,-6-39-1,-8-5-15,-10-11 16,-4-6-16,0-10 16,1-7-16,6-7 15,6-4-15,11-4 0,7 0 16,7 20-16,2-13 15,20-15-15,1 16 16,5 7-16,5 8 16,2 8-16,1 12 15,-6 6-15,-10 8 16,-6 7-16,-11 7 16,-14 6-16,-17 4 15,-21-2-15,-10-6 16,-11-9-16,-2-9 15,-4-1-15,0-7 16,0-6-16,5-2 16,7-6-16,11-6 15,13-3-15,10-9 16,25 8-16,-12-24 0,18-1 16,13-4-16,11 4 15,2 4-15,2 9 16,-1 6-1,-21 9-15,9 1 16,-1 7-16,11 22 0,-15 4 16,-9 11-16,-16 8 15,-16 7-15,-14 5 16,-9 4-16,-3-2 16,-8 2-16,7-4 15,-9-7-15,6-7 16,-13-12-16,7-15 15,2-21-15,31-1 16,32-2-16</inkml:trace>
  <inkml:trace contextRef="#ctx0" brushRef="#br0" timeOffset="123066.92">12763 9371 0,'11'90'0,"-9"-31"15,-2 0-15,-2 19 16,-4 0-16,-6-8 16,7-34-16,5-36 15</inkml:trace>
  <inkml:trace contextRef="#ctx0" brushRef="#br0" timeOffset="123269.97">13636 8804 0,'-51'9'0,"159"-2"0,-103 45 16,-5-37 0,0-15-16</inkml:trace>
  <inkml:trace contextRef="#ctx0" brushRef="#br0" timeOffset="123535.57">12357 9874 0,'18'27'0,"4"12"16,-9-14-16,2 5 16,-6-15-16,-10-10 15,0-2-15,-1 3 16,-6-9-16,-23-16 15,6-6-15,0-9 16,5-9-16,10-3 16,7 0-16,1 22 15,2 24-15</inkml:trace>
  <inkml:trace contextRef="#ctx0" brushRef="#br0" timeOffset="123707.36">11921 9796 0,'6'57'0,"3"-24"0,4 16 16,-1-15-16,32 27 15,-33-48 1,-11-13-16</inkml:trace>
  <inkml:trace contextRef="#ctx0" brushRef="#br0" timeOffset="123894.82">11972 9414 0,'-32'22'0,"9"7"15,-47 65 1,39-47-16,4-8 16,11-19-16,16-20 15</inkml:trace>
  <inkml:trace contextRef="#ctx0" brushRef="#br0" timeOffset="124051.07">11766 9991 0,'-20'7'15,"-3"4"-15,-18 7 16,5-4-16,-22 3 16,-10-2-16,-10-4 15,-4-5-15,0-9 16,41 2-16,41 1 0</inkml:trace>
  <inkml:trace contextRef="#ctx0" brushRef="#br0" timeOffset="124207.24">11563 10536 0,'0'0'16</inkml:trace>
  <inkml:trace contextRef="#ctx0" brushRef="#br0" timeOffset="126285.03">7038 10510 0,'-28'0'15,"-20"1"1,5 3-16,-20 0 16,-12 4-16,-1 2 0,3 1 15,2 5-15,10 2 16,4-1-16,16 3 15,10 2-15,11 0 0,17-17 16,1 31 0,17-9-16,13 1 0,9 0 15,5-1-15,7-5 16,-3-1-16,-6-3 16,-9-1-16,-8-3 15,-21-12-15,1 6 16,-7-1-16,-6-1 15,-42 6-15,1-1 16,-14 3-16,-5 2 16,-6 2-16,-9 5 15,2 3-15,-9 2 16,-2 6-16,-7-2 16,-3 0-16,2-4 15,2-7-15,3-4 16,-3-7-16,-2-6 15,-3-8-15,-2-6 16,1-5-16,5-4 16,3-6-16,17-9 15,39 18-15,42 16 0</inkml:trace>
  <inkml:trace contextRef="#ctx0" brushRef="#br0" timeOffset="126628.7">6414 11581 0,'4'-1'16,"-21"12"-16,90-51 15,-39 22-15,-4-3 16,0-1-16,0 3 16,-3 7-16,1 9 0,-1 9 15,9 31 1,-34-11-16,-11 1 16,-50 15-1,-56-32 1,41-24-16,-9-17 15,1-16-15,10-18 16,35 33-16,37 32 16</inkml:trace>
  <inkml:trace contextRef="#ctx0" brushRef="#br0" timeOffset="126816.12">6273 10054 0,'-3'10'0,"-22"12"16,18-16-16,7-6 16</inkml:trace>
  <inkml:trace contextRef="#ctx0" brushRef="#br0" timeOffset="127034.85">5366 10281 0,'9'-25'0,"4"-5"0,5 15 15,14-2-15,9 8 16,10 14-16,4 11 15,0 13-15,-4 11 16,-11 12-16,-6 11 16,-10 6-16,-13 0 15,-4-33-15,-7-36 16</inkml:trace>
  <inkml:trace contextRef="#ctx0" brushRef="#br0" timeOffset="133392.68">3775 7036 0,'0'0'15,"95"-10"-15,-23 4 16,-23 2-16,4 0 15,10 0-15,4 1 16,8 3 0,4 0-16,5 2 0,6-2 15,7 2-15,4-1 16,8-2-16,4-1 16,8 0-16,5 2 15,1-2-15,8 1 16,4-1-16,3 1 15,6-2-15,4-2 0,5 0 16,5 0-16,-4 0 16,8 4-16,0 0 15,6-2-15,1-1 16,4 0-16,2 1 16,3 0-16,3-1 15,0-1-15,2-1 16,8 0-16,3 0 15,4 2-15,-4 0 16,2 1-16,1 2 16,4 1-16,-6 0 15,6 1-15,-11-1 16,8 3-16,-8 1 16,3 2-16,-8-1 0,2 3 15,-5-3 1,1 1-16,-2 3 0,-3 0 15,-9-1-15,-4-1 16,-9 2-16,-4-2 16,-6-1-16,-8-3 15,-11 3-15,-9-2 16,-18 0-16,-12-1 16,-21-3-16,-14 2 15,-18-2-15,-33-2 16,8 2-16,-14 0 15,0 0-15,0 0 16,5 0-16,-3 0 16,-2 0-16,-2-1 15,2 1-15,0 0 0</inkml:trace>
  <inkml:trace contextRef="#ctx0" brushRef="#br0" timeOffset="134236.23">17360 5977 0,'-30'29'15,"6"-3"-15,-11 13 16,-48 58 0,32-47-16,-5 6 15,-76 38 1,61-55-16,3-8 15,-2-14-15,10-6 16,6-5-16,7-6 0,10-2 16,8-1-1,24 4-15,-3-4 0,1 2 16,3 0-16,3 2 16,0 0-16,-12 2 15,3 4-15,0 5 16,-15 25-16,4-5 15,-7-1-15,-4 2 16,-3-5-16,2-3 16,-3-3-16,3-10 15,1-2-15,2-6 16,0-8-16,-2-7 16,0-7-16,0-8 15,0 2-15,2-1 16,0 3-16,0 4 15,-2 5-15,0 3 16,-1 10-16,-4 3 16,-3 6-16,-2 12 0,0 5 15,-3 8 1,0 4-16,1 5 0,2 6 16,5-1-16,7 4 15,2-3-15,4-6 16,13-13-16,5-15 15,6-15-15</inkml:trace>
  <inkml:trace contextRef="#ctx0" brushRef="#br0" timeOffset="134439.32">16384 5650 0,'25'-15'0,"8"7"15,-9 10 1,11 13-16,-6 14 0,-11 20 16,-17 11-16,-13 10 15,7-34-15,5-36 16</inkml:trace>
  <inkml:trace contextRef="#ctx0" brushRef="#br0" timeOffset="134626.81">16063 7187 0,'41'5'0,"6"-2"16,27 0-1,-14-7-15,21-12 0,-2-14 16,-4-21-16,-37 27 16,-38 24-16</inkml:trace>
  <inkml:trace contextRef="#ctx0" brushRef="#br0" timeOffset="134829.89">15912 6031 0,'4'-33'16,"12"-28"-1,-3 44-15,8-1 16,5 14-16,2 15 16,-5 17-1,-11 14-15,-16 6 0,3-22 0,1-26 16</inkml:trace>
  <inkml:trace contextRef="#ctx0" brushRef="#br0" timeOffset="135235.99">14980 6514 0,'0'-10'0,"0"1"16,-1-8-16,4-1 16,19-24-16,9 12 15,8 5-15,7 11 16,1 8-16,-1 6 16,-7 5-16,-10 5 15,-9 4-15,-12 9 0,-12 3 16,-15 6-16,-15 2 15,-9 3-15,-9 3 16,-7 1-16,-1 2 16,-1 2-16,6 2 15,3 1-15,3 2 16,5-1-16,-5 3 16,6-6-16,-10 0 15,1-5-15,-8-6 16,0-15-16,28-9 15,32-11-15</inkml:trace>
  <inkml:trace contextRef="#ctx0" brushRef="#br0" timeOffset="135548.47">14729 7282 0,'3'-2'0,"11"-6"16,-2-1-16,24-22 15,-4 5-15,4-3 16,-1-2-16,3 8 16,-2 7-16,-3 8 15,-5 6-15,-23 2 16,12 8-16,2 22 15,-13 1-15,-14 5 16,-14-1-16,-27 0 16,-15-8-16,-13-10 15,1-17-15,-5-18 16,13-20-16,34 19 0,34 19 16</inkml:trace>
  <inkml:trace contextRef="#ctx0" brushRef="#br0" timeOffset="135845.26">14911 6105 0,'5'1'0,"-24"-1"15,79 39-15,-56 47 16,-25-36-1,-15-1-15,-15-8 16,-12-6-16,-10-9 16,-9-5-16,-7-9 0,-5-5 15,0-1-15,4-4 16,8-2-16,10 0 16,12-2-16,9-1 15,12-3-15,19-3 16,20 9-16,0 0 15</inkml:trace>
  <inkml:trace contextRef="#ctx0" brushRef="#br0" timeOffset="136032.68">14279 7234 0,'1'-2'0,"-2"2"16</inkml:trace>
  <inkml:trace contextRef="#ctx0" brushRef="#br1" timeOffset="142859.26">8517 7031 0,'-38'-4'0,"-13"-9"16,-182-94 15,165 67-31,-300-228 47,290 203-47,-74-80 15,81 63 1,3-4-16,8-6 16,6-6-16,12-5 15,9-5-15,8-1 16,8-2-16,11-1 16,12-4-16,7 0 0,14 0 15,7 3-15,14 3 16,5 2-16,7 5 15,5 3-15,11 7 16,7 7-16,10 4 16,9 8-16,6 7 15,7 6-15,10 7 16,4 8-16,8 10 16,0 12-16,4 11 15,-2 12-15,1 10 16,-5 10-16,-3 10 15,-4 9-15,-10 11 16,-2 11-16,-8 7 16,-3 9-16,-12 6 15,-8 4-15,-11 3 0,-7 4 16,-7 6-16,-6 2 16,-9 2-16,-12 4 15,-12 3-15,-6 1 16,-9 3-16,-6 1 15,-11 0-15,-8-3 16,-8 1-16,-8 0 16,-9-3-16,-13-3 15,-8-6-15,-15-3 16,-8-6-16,-14-7 16,-16-5-16,-12-7 15,-12-7-15,-13-4 16,-17-5-16,-24-2 15,-22-6-15,110-23 0,108-26 16</inkml:trace>
  <inkml:trace contextRef="#ctx0" brushRef="#br1" timeOffset="146499.07">13857 3048 0,'-80'-4'15,"-37"-7"1,30-6-1,48 3-15,6 1 16,9-3-16,4 0 16,17 11-1,-3-9-15,6-3 0,18-15 16,10 11-16,11 5 16,8 5-16,5 8 15,-4 10-15,-3 8 16,-5 5-16,-9 4 15,-10 10-15,-10 0 16,-12 7-16,-11 2 16,-12 0-16,-13 0 15,-10-2-15,-11 1 0,-8-5 16,-10 2-16,-6-6 16,-8-5-16,-2-6 15,1-6-15,6-2 16,5-9-16,6-5 15,10-8-15,12-7 16,8-8-16,13-2 16,12-5-16,11-3 15,11 0-15,11 2 16,6 0-16,7 5 16,7 6-16,2 9 15,1 8-15,-6 6 16,0 11-16,-7 4 15,-8 8-15,-12 10 16,-8 4-16,-13 8 0,-10 0 16,-12 3-1,-7-2-15,-7 2 16,-5-1-16,-6 2 0,-6 1 16,-9 1-16,-3 2 15,-6-7-15,-1 0 16,2-6-16,1-8 15,6-13-15,39-11 16,41-11-16</inkml:trace>
  <inkml:trace contextRef="#ctx0" brushRef="#br1" timeOffset="146733.39">12421 2517 0,'0'0'0,"80"60"16,-65-2-16,-30 179 31,-11-145-31,-7 5 15,-10-5-15,21-44 16,22-48-16</inkml:trace>
  <inkml:trace contextRef="#ctx0" brushRef="#br1" timeOffset="146936.42">13501 2331 0,'46'-6'0,"51"20"16,-54 4 0,-21-7-16,-22-11 15</inkml:trace>
  <inkml:trace contextRef="#ctx0" brushRef="#br1" timeOffset="147264.47">12034 3310 0,'53'47'0,"-35"-18"0,-12-8 15,-4 8-15,-12-3 16,-14-6-16,-14-9 16,-8-10-16,1-6 15,1-9-15,8-5 16,6-3-16,11-4 15,5-1-15,8-3 16,10 1-16,8 0 16,-7 15-16,-5 14 0</inkml:trace>
  <inkml:trace contextRef="#ctx0" brushRef="#br1" timeOffset="147483.21">11271 3280 0,'31'49'16,"-5"-4"-16,-7-7 15,2 15-15,24 81 31,-40-117-31,-5-17 0</inkml:trace>
  <inkml:trace contextRef="#ctx0" brushRef="#br1" timeOffset="147670.63">11396 2869 0,'-111'31'0,"30"39"15,35-19-15,1-1 16,-15 18 0,60-68-16</inkml:trace>
  <inkml:trace contextRef="#ctx0" brushRef="#br1" timeOffset="147842.54">11124 3315 0,'-3'-8'16,"-7"55"-16,-53 26 15,5-25-15,-12 4 16,-16 1-16,-12 0 16,-7-7-16,0-2 15,7-10-15,9-11 16,42-12-16,47-11 15</inkml:trace>
  <inkml:trace contextRef="#ctx0" brushRef="#br1" timeOffset="147998.81">10838 3895 0,'1'35'0,"-7"10"16,-16-3-16,12-18 16</inkml:trace>
  <inkml:trace contextRef="#ctx0" brushRef="#br1" timeOffset="158012.22">9496 4734 0,'0'0'0,"-120"-6"0,94 5 16,-12-4-16,-4 0 15,0-1 1,-2-3-16,3-2 0,-3-3 16,2-2-16,1-6 15,4-3-15,1-5 16,5-4-16,7-5 15,8-1-15,8-1 16,8-4-16,7 1 16,11-1-16,7 4 15,13 1-15,8 6 16,9 8-16,9 7 16,2 8-16,4 11 0,1 10 15,0 10-15,-6 8 16,-4 7-16,-3 9 15,-4 7-15,-10 7 16,-12 1-16,-13-4 16,-10-25-16,-9-30 15</inkml:trace>
  <inkml:trace contextRef="#ctx0" brushRef="#br1" timeOffset="158465.28">8460 4965 0,'-30'-13'0,"-7"-4"15,15 1-15,-6-10 0,9-4 16,12-5-16,10-4 15,11-5-15,7-4 16,7-1-16,9 1 16,5 5-16,6 2 15,2 4-15,4 7 16,4 9-16,2 11 16,-5 8-16,-2 10 15,-7 9-15,-5 11 16,-7 10-16,-7 6 15,-10 7-15,-8 4 16,-13 2-16,-13 2 16,-12-1-16,-11-3 0,-10-1 0,-11-5 15,-8-7-15,-7-10 0,-1-12 16,-2-9-16,40-7 31,39-4-31</inkml:trace>
  <inkml:trace contextRef="#ctx0" brushRef="#br1" timeOffset="158840.29">8021 5384 0,'-34'26'16,"-15"5"-16,9-13 15,-10 0-15,-2-11 16,5-10-16,6-11 0,9-9 16,-17-52-1,32 21-15,8-3 16,6-8-16,6-3 16,7 0-16,9 2 15,6 4-15,9 4 16,8 4-16,7 8 15,7 10-15,5 15 16,6 11-16,2 12 16,-1 16-16,-2 13 15,-3 17-15,-5 9 16,-4 6-16,-12 11 16,-9 4-16,-10 8 15,-11-1-15,-14-5 16,1-39-16,1-41 0</inkml:trace>
  <inkml:trace contextRef="#ctx0" brushRef="#br1" timeOffset="159215.2">7819 5880 0,'-19'-26'0,"6"-16"0,12 1 16,6-15-16,14-5 16,10 0-16,12 1 15,8 5-15,12 9 16,4 10-16,5 13 16,-1 14-16,-2 12 15,6 13-15,-8 13 16,-4 12-16,-9 13 15,-1 9-15,-7 9 0,-6 9 16,-11 3-16,-12-1 16,-13 0-16,-14-3 15,-13-2-15,-15-2 16,-9-5-16,-13-9 16,-5-14-16,33-24 15,34-24-15</inkml:trace>
  <inkml:trace contextRef="#ctx0" brushRef="#br1" timeOffset="159715.04">8603 5882 0,'123'2'15,"-79"8"-15,20 8 16,-19 5-16,21 13 15,-4 9-15,0 8 0,-7 7 16,-5 0 0,-9 0-16,-6 0 0,-5-5 15,-12-3-15,-10-2 16,-18-3-16,-11 0 16,-10-6-16,-9-1 15,-11-4-15,-10-6 16,-3-10-16,-7-12 15,3-13-15,1-15 16,13-16-16,12-12 16,19-11-16,14-9 15,14-7-15,17-3 16,14-2-16,15 6 16,4 5-16,11 8 15,2 10-15,8 11 16,2 12-16,2 10 15,3 14-15,-7 11 0,0 15 16,-11 12-16,-6 10 16,-12 7-16,-10 0 15,-9 1-15,-14-3 16,-12-2-16,-17 1 16,-9-7-16,-8-5 15,16-18-15,16-18 16</inkml:trace>
  <inkml:trace contextRef="#ctx0" brushRef="#br1" timeOffset="160168.19">9614 5332 0,'38'-39'0,"4"7"15,21-8-15,-13 21 16,18-3-16,-2 11 16,0 16-16,-4 11 15,-9 14-15,-15 8 0,-15 7 16,-18 4-16,-17 5 16,-17 2-16,-16 0 15,-16 2-15,-13-2 16,-10-3-16,-8-6 15,-1-11-15,-5-11 16,1-20-16,7-19 16,11-22-16,12-15 15,18-13-15,14-10 16,18-4-16,9-4 16,9 0-16,7 5 15,4 5-15,8 9 16,4 12-16,9 9 15,6 14-15,7 12 0,8 13 16,5 16-16,2 10 16,-4 10-16,-29-17 15,-28-16-15</inkml:trace>
  <inkml:trace contextRef="#ctx0" brushRef="#br1" timeOffset="160418.14">8982 5201 0,'46'-48'0,"23"-7"15,-9 28-15,19-2 0,2 22 16,-10 26 0,57 125-1,-128-144-15</inkml:trace>
  <inkml:trace contextRef="#ctx0" brushRef="#br2" timeOffset="208610.52">4971 6933 0,'0'0'0,"0"0"0,-10-7 15,6 0-15,18 21 16,-14-14-16,0 0 15,-24-59-15,23 47 16,-3-2-16,1 2 16,1 8-16,-1-7 15,2 8-15,-2-5 16,3 8-16,0 0 16,1 1-16,1 3 15,1-1-15,3 0 16,1-2-16,5 5 15,-5-5-15,13 4 16,-11-5-16,16 2 16,0 0-16,2-4 15,22 2-15,-9-4 16,0 1-16,0 4 16,1 1-16,-1 1 15,1-2-15,2 1 16,1 1-16,2-2 15,3-2-15,2-1 0,3-1 16,-2 0-16,4 0 16,-2 2-16,8-1 15,-6 2-15,3 0 16,-5 0-16,7-2 16,-4 2-16,5 0 15,-3-1-15,3 1 16,2-2-16,-3 1 15,4-4-15,-3 2 16,2-2-16,-2 4 16,3-3-16,0 2 15,0 1-15,-4 0 16,2-2-16,-2 1 16,3 1-16,-5 1 15,3 3-15,-1-1 16,2 0-16,-3 0 0,3 0 15,3-2-15,0 0 16,1 1-16,-2 1 16,6-2-16,-4 0 15,5-3-15,-1 2 16,3-1-16,-2 0 16,-1 1-16,5-1 15,-4 2-15,1 0 16,-1-3-16,0 6 15,1-1-15,-4 1 16,3 1-16,-4-1 16,5 2-16,-5-4 15,5 2-15,0 1 16,3-1-16,0-2 16,-3-1-16,5-1 15,-1-1-15,1 1 16,-2-1-16,1 1 0,0 0 15,-5-1-15,5 1 16,-7 1-16,7 0 16,-6-3-16,8 0 15,-7 0-15,4 1 16,0 0-16,-1 0 16,0 2-16,3 0 15,1-1-15,-6-3 16,4 3-16,-3 1 15,5-2-15,-6 2 16,-3 0-16,-2 3 16,-2 2-16,0-2 15,-3 2-15,-3-4 16,2 4-16,0-4 16,-2 2-16,-2 1 15,-5-3-15,1 1 16,-2 1-16,-3 0 15,-4 0-15,-1 2 0,0-1 16,-6-1-16,-12 2 16,-18-4-16,9 0 15,-8-1-15,-2 0 16,18 1-16,-19-1 16,15 2-16,-19-1 15,-2-1-15,2 1 16,11 3-16,-14-2 15,-1 0-15,-1-1 16,2 4-16,-6-3 16,-5 4-16,1-4 15,-9 4-15,-4-1 16,1-1-16,-1-1 16,-23 2-16,8-3 15,-2 0-15,0 2 0,-2-1 16,1 1-16,-9-1 15,3 0-15,-4-3 16,1 0-16,-6 0 16,1-1-16,-3-1 15,-2-2 1,0-2-16,-3-1 0,3 2 16,-4 0-16,1 2 15,-4-1-15,3 1 16,1 2-16,-2-2 15,2 2-15,0 2 16,5 0-16,-4 2 16,6-1-16,-8 2 15,7 1-15,-9-1 16,4 0-16,-7-4 16,7 0-16,-7-2 15,7 1-15,-8-1 16,3-1-16,-5 2 15,9-3-15,-6 0 0,4 2 16,-4-3-16,5 2 16,-5 0-16,4 2 15,0-1-15,4 1 16,-7 0-16,3-1 16,-2 0-16,2 1 15,-5 0-15,0-1 16,1 0-16,0 0 15,2 2-15,-3-1 16,5 1-16,-2-1 16,5 1-16,-4 0 15,4 0-15,-4-2 16,5 4-16,-5-1 16,4-1-16,-7 0 15,7 3-15,-3 0 16,3-1-16,-2 1 15,0 1-15,0-1 0,-1 1 16,1 0-16,-3-1 16,3 0-16,-2-1 15,3-1-15,-1-1 16,3 0-16,-2 0 16,0-1-16,-2 1 15,1 0-15,-1 0 16,1 0-16,2-2 15,-2-1-15,4 3 16,-3-3-16,4 1 16,-3 0-16,3 1 15,1-2-15,1 0 16,-3 2-16,2 1 16,-3 0-16,1 1 15,-1-1-15,-1 3 0,3-1 16,0-1-16,3-1 15,-4 1-15,6 0 16,-3 1-16,4-1 16,-2 2-16,5-3 15,-3 3-15,6-1 16,1-1-16,1-1 16,1 0-16,2 0 15,4-1-15,2-1 16,1-1-16,6-1 15,-1-1-15,26 5 16,-14-3-16,0 0 16,1 0-16,11 1 15,-16 0-15,17 2 16,-17-1-16,18 1 16,-14 0-16,17 2 15,1-1-15,1 1 0,-11 2 16,13-2-16,2 1 15,-2 5-15,5-7 16,8 9-16,4-3 16,6-1-16,1-1 15,27 2-15,-12-2 16,1-2-16,2-2 16,0 2-16,3-2 15,0-1-15,4 0 16,4-1-16,2-2 15,1 1-15,4 0 16,-3 1-16,6-1 16,2 0-16,-1 1 15,0-2-15,-1 0 16,3 0-16,0-2 16,0 4-16,3-1 15,-2 0-15,2 1 0,1-1 16,0 1-1,-1 0-15,0-1 0,0 2 16,2-2-16,0 1 16,2-1-16,2 2 15,-1-3-15,1 3 16,-1-3-16,1 2 16,0-3-16,2 0 15,-2 0-15,0-2 16,-3 4-16,4-3 15,-2 4-15,1-2 16,2 2-16,-3 0 16,0 1-16,1 0 15,-1 0-15,2 1 16,-5-2-16,2 1 16,1 0-16,-2 1 15,3-1-15,-4 0 0,3 1 16,-1 0-16,-3-1 15,3 3-15,-5-3 16,4 3-16,-5-1 16,4 1-16,-3 0 15,2-1-15,-3 0 16,1 0-16,3 3 16,-2 1-16,2 0 15,-2-1-15,3 0 16,-1 0-16,5 1 15,-8-2-15,6 0 16,-5 1-16,3-2 16,-5-2-16,2-2 15,-1 0-15,-1-1 16,3 0-16,-5-1 16,5 2-16,-5-2 15,5 0-15,-3 1 0,1-3 16,-3 2-16,1 0 15,2-1 1,-5 4-16,0-2 16,-6 4-16,3-2 0,-7 0 15,1-2-15,-5 0 16,0 1-16,-3-1 16,-4 1-16,-1 1 15,-4 0-15,-3 0 16,-2 1-16,-6-1 15,-23 0-15,12 0 16,-2 2-16,-9-2 16,8 0-16,-12 0 15,0 1-15,-4 0 16,-2-1-16,-3 1 16,-2 1-16,-24 2 15,-2-2-15,-10 2 16,-1-2-16,-2-2 15,-1 1-15,-2-1 16,-7-1-16,3-2 16,-10-1-16,6-1 0,-8-2 15,5 4-15,-7 2 16,-1-1-16,-5 2 16,1 0-16,-4 0 15,-3 2-15,0-1 16,-3-1-16,-2 0 15,0 2-15,-2-1 16,0 1-16,-1-1 16,-3 0-16,0 2 15,-3-1-15,2 0 16,3-1-16,-1 1 16,1 0-16,1 0 15,4 0-15,-3 0 16,2-1-16,2 2 0,1-1 15,4 1-15,-2-3 16,-1 1-16,4 1 16,-2 2-16,4-1 15,0 2-15,5-3 16,-2 2-16,4-1 16,1 2-16,-2-2 15,2 2-15,-3 0 16,4-2-16,-5 0 15,8-2 1,-2 0-16,7-1 0,-6 0 16,5 1-16,-4-3 15,5 1-15,-3-2 16,4 0-16,-4 1 16,1 0-16,-5 0 15,5 0-15,-3 2 0,-3 0 16,-1-2-16,-3 2 15,3-1-15,-4 1 16,-3 1-16,2 1 16,-1-2-16,-1 3 15,3 0-15,-2 0 16,3-1-16,1 1 16,-1-1-16,1 2 15,-2-2-15,1 2 16,0-1-16,-2 0 15,4-3-15,-3 0 16,3 0-16,2 0 16,-1 0-16,5 0 15,-4 0-15,3 1 16,1 1-16,-2-2 16,5 0-16,-3 1 15,4 1-15,0 0 16,6 2-16,-3-1 15,5 4-15,-6-2 16,29-3-16,28-2 0</inkml:trace>
  <inkml:trace contextRef="#ctx0" brushRef="#br2" timeOffset="210282.01">5832 6494 0,'2'-22'0,"-1"-59"32,-5 51-32,-26-24 15,7 30 1,-6 1-16,-3 4 16,-4 1-16,-2 0 15,-2 2-15,-7 6 0,0 4 16,1 4-1,0 5-15,0 4 16,3 5-16,3 2 0,2 4 16,3 2-16,5 5 15,-2 0-15,3 3 16,-2 1-16,0-3 16,-4-3-16,-2-4 15,-1-2-15,-3-3 16,-3-1-16,-2-4 15,-2 1-15,-4-4 16,4-3-16,-4-6 16,2-6-16,8-7 15,3-7-15,20 11 0,19 12 16</inkml:trace>
  <inkml:trace contextRef="#ctx0" brushRef="#br2" timeOffset="210625.68">4261 6067 0,'31'-49'0,"-18"28"15,5-6-15,4 8 16,6-3-16,-2 7 16,3 6-16,-2 6 15,-21 3-15,9 6 16,-1 3-16,0 5 15,-3 28-15,-15-9 16,-11 4-16,-14 2 16,-10-1-16,-6-1 15,-3 0-15,-2-2 16,-3 2-16,4-2 16,-2 1-16,2-2 0,-4 2 15,4 0-15,-6 2 16,6 0-16,-9 3 15,2-4-15,-6-13 16,33-10-16,29-14 16</inkml:trace>
  <inkml:trace contextRef="#ctx0" brushRef="#br2" timeOffset="210906.86">4121 6627 0,'0'0'16,"37"-40"-16,-26 33 16,5-2-16,0 2 0,4 3 15,-1 4-15,1 3 16,-1 4-16,-3 3 15,-1 4-15,-8 3 16,-14 20-16,-20-4 16,-16-8-16,-15-14 15,28-3-15,30-8 16</inkml:trace>
  <inkml:trace contextRef="#ctx0" brushRef="#br2" timeOffset="211453.56">3522 6075 0,'16'-25'16,"6"-7"-16,25-4 16,-16 25-16,-2 8 15,-1 5-15,3 8 16,0 9-16,3 40 15,-30-21 1,-10 0-16,-29 36 16,-218 165 31,202-197-32,-3-2-15,8 0 16,2-3-16,7 3 15,8-5-15,5-1 16,11-5-16,7-4 16,3-21-16,3 11 15,0-4-15,2 0 16,-1-7-16,-1 6 0,-1-9 16,-4 1-16,-20-1 15,-4-10-15,-6-9 16,-6-8-16,-1-8 15,3-8-15,3-7 16,7-9-16,9-6 16,9-3-16,8-2 15,10-4-15,11-2 16,10-1-16,13-1 16,3-3-16,3 2 15,-23 38-15,-24 40 16</inkml:trace>
  <inkml:trace contextRef="#ctx0" brushRef="#br2" timeOffset="211578.58">3498 5326 0,'0'0'0,"0"0"15,0 0-15,12 38 0,-12-19 16,0-19-16</inkml:trace>
  <inkml:trace contextRef="#ctx0" brushRef="#br2" timeOffset="214203.01">9830 7456 0,'0'0'0,"0"0"16,0 0-16,0 0 15,-19 46-15,16-41 16,-2 6-16,4-6 16,-5 7-16,5-6 15,-3 8-15,2-9 16,-11 24 0,4-17-16,-4-1 15,-3 0-15,-20 6 16,3-8-16,22-6 0,-36-1 15,11-3-15,-1-4 16,3 1 0,2-2-16,1-3 0,0-2 15,1-3-15,0-1 16,1-3-16,0 1 16,6-3-16,6-1 15,0-4-15,0 0 16,1-2-16,6 0 15,4 0-15,4 20 16,1-10-16,2-1 16,2-3-16,2 0 15,1 0-15,3 1 16,2 0-16,5 3 16,22-12-16,-6 12 15,-3 5-15,-20 7 16,34-7-16,-8 6 15,1 1-15,-5 4 0,4 1 16,1 1-16,1 1 16,-4 1-16,0 1 15,0-1-15,-27-1 16,33 7-16,-6-1 16,1 1-16,-2 4 15,-10 0-15,-1 1 16,-14-11-16,5 9 15,3 4-15,-1-1 16,2 3-16,-3 3 16,-3-1-16,-3 1 15,-4 1-15,-2-1 16,-1-1-16,-3 0 16,0 0-16,0-1 15,-1-1-15,-4 0 16,0-1-16,-1 1 0,-2-2 15,0-1 1,-2-1-16,0-1 16,1-3-16,5-5 15,-9 6-15,10-9 16,-11 8-16,10-9 0,-13 7 16,14-5-16,-13 3 15,13-6-15,-10 5 16,13-4-16,2-1 15,1 0-15,0 0 16,0 0-16,0 0 16,0 0-16,0 0 15,0 0-15,0 0 16,0-1-16,0 1 16,-1-3-16,-2-2 15,-26-18-15,15 14 0,14 9 16</inkml:trace>
  <inkml:trace contextRef="#ctx0" brushRef="#br2" timeOffset="-214481.36">9587 6538 0,'0'0'0,"4"6"16,-3-3-16,-2 5 0,-3-25 15,-4 59-15,-37 4 16,17-22 0,-3-2-16,-4-4 15,-43 4 1,34-17-16,-2-2 15,3-4-15,1-5 16,2-3-16,3-4 16,3-5-16,-2-2 15,3-7-15,7-1 16,-16-36 0,26 28-16,1-1 15,6-1-15,3-3 16,6 2-16,5 1 15,6 2-15,7 1 16,1-2-16,4 3 0,6 4 16,2 2-16,6 5 15,0 1-15,3 3 16,1 5-16,4 5 16,2 2-16,2 5 15,-1 4-15,-3 5 16,-2 1-16,-1 5 15,-1 2-15,-1 2 16,-5 3-16,-3 3 16,-2 3-16,-4 0 15,-4 6-15,-6 1 16,-4 0-16,-6 1 16,-5 1-16,-2-1 15,-5 2-15,-3-2 0,-8-1 16,-7-2-16,-5 2 15,-6-5 1,-8-1-16,-12-1 0,-9-5 16,32-10-16,32-11 15</inkml:trace>
  <inkml:trace contextRef="#ctx0" brushRef="#br2" timeOffset="-210685.14">10544 6149 0,'12'-12'0,"-12"10"16,8-4-16,9-4 16,-2 8-1,1 8-15,26 66 16,-35-24-1,-7 8-15,-8 6 16,-4 4-16,-1 4 0,3-3 16,0 2-16,7 3 15,6 2-15,6 2 16,-5-3-16,-2 2 16,3 2-16,1 0 15,3-6-15,-7-5 16,-3-8-16,-4-5 15,5-9-15,4-8 16,0-8-16,-2-15 16,-2-13-16,0 0 15,0-3-15,3 6 16,3-4-16,16-26 16,-2-4-16,3 0 15,-1-2-15,0 4 16,-3 2-16,2 4 15,0 2-15,-16 17 16,8-7-16,1 2 0,-2 1 16,-9 6-16,6-2 15,-9 8-15,6 1 16,-6 6-16,-17 23 16,-3-4-16,-2 4 15,-5 4-15,0 0 16,2-3-16,0 0 15,4-2-15,0-2 16,3-1-16,-1-5 16,-2 0-16,18-20 15,-10 7-15,-20 2 16,9-21-16,5-20 16,8 15-16,11 12 0</inkml:trace>
  <inkml:trace contextRef="#ctx0" brushRef="#br2" timeOffset="-210185.19">10538 6089 0,'0'0'0,"0"0"16,0 0-16,2-1 16,-2 2-16,-5 17 15,-9 10-15,-6 10 16,-8 12-16,-5 8 16,-10 1-16,0-4 15,6-10-15,5-10 16,9-10-16,18-21 15,-5 5-15,4-4 0,3-5 16,1-4-16,13-23 16,4-9-16,2-9 15,5-8-15,2-3 16,4 1-16,-1 1 16,-4 3-16,-5 2 15,-4 2-15,-3 10 16,-3 4-16,-8 27 15,5-10-15,-3 4 16,0 3-16,-1 8 16,2 5-16,11 19 15,7 11-15,4 18 16,5 16-16,3 15 16,9 9-16,11 6 15,-27-49-15,-26-49 0</inkml:trace>
  <inkml:trace contextRef="#ctx0" brushRef="#br2" timeOffset="-180629.67">13038 16301 0,'7'-14'0,"-7"14"16,-19 40-16,-8-3 31,13-28-31,-6 1 16,-28 3-16,4-6 15,-5-5-15,-4-3 16,-3-7-16,-1-6 16,2-2-16,6-3 15,0-5-15,5-3 16,0-4-16,3-1 16,-3-2-16,7-4 0,1-1 15,6-2-15,5-2 16,4-3-16,8 0 15,7-3 1,4 1-16,4-3 0,2 2 16,9 2-16,-1 0 15,5 3-15,5 2 16,1 2-16,6 4 16,0 4-16,7 1 15,3 6-15,4 2 16,2 6-16,4 3 15,2 5 1,10 4-16,0 7 16,2-1-16,-8 6 15,-3 2-15,-5 3 16,-1 1-16,-3 4 16,1 1-16,-3 2 15,-1 4-15,-2 0 0,-2 2 16,-4-1-16,-2 2 15,-3 1-15,-4 2 16,-1 1-16,-2 3 16,-2 0-16,-2 1 15,-1 3-15,-2-1 16,-3 1-16,-2 0 16,-1 0-16,-2 0 15,-3 1-15,-3-1 16,-5-4-16,-4-1 15,2-1-15,-3-2 16,-4-2-16,-2-1 16,-2 0-16,-2-1 15,3-6-15,-2-2 16,14-14-16,-8 6 16,-1 1-16,-1-1 15,0 1-15,-1 0 16,4-2-16,8-5 0,-8 4 15,15-8-15,-2 0 16,0 0-16</inkml:trace>
  <inkml:trace contextRef="#ctx0" brushRef="#br2" timeOffset="-179629.95">11723 15754 0,'0'0'0,"-2"8"15,2-8 1,4-22 0,-5 15-16,-3 7 0,5 29 15,-1-29 1,-53 0-16,20 24 0,-5 5 16,-3 4-16,-2-1 15,0-3-15,-1-1 16,-1-7-16,-1-5 15,0-7-15,-2-6 16,1-7-16,3-6 16,3-8-16,2-6 15,2-2-15,5-3 16,4 2-16,6-2 16,1 6-16,17 18 15,-7-7-15,1-1 16,-1 5-16,2 5 15,-8 0-15,8 5 0,-45 7 16,5 4-16,-4 5 16,1 3-16,3 6 15,1 0 1,-2 2-16,3 2 0,5 3 16,8-4-16,9 0 15,11-9-15,13-18 16,0 5-16,6-9 15,-5 1-15,0 0 16</inkml:trace>
  <inkml:trace contextRef="#ctx0" brushRef="#br2" timeOffset="-179411.27">10826 15312 0,'24'-63'15,"6"-17"-15,-12 25 16,6-12-16,-4 17 0,-1 13 15,0 13-15,-13 22 16,7-3-16,20 18 16,-5 9-16,-3 13 15,-4 6-15,-10 9 16,-10 5-16,-14 5 16,-16 2-16,-17-4 15,23-29-15,23-29 16</inkml:trace>
  <inkml:trace contextRef="#ctx0" brushRef="#br2" timeOffset="-179255.01">10573 16375 0,'16'21'0,"1"-3"16,19-5-16,5-18 15,23-13-15,12-23 0,3-24 16,-39 34-16,-40 31 16</inkml:trace>
  <inkml:trace contextRef="#ctx0" brushRef="#br2" timeOffset="-179067.55">10558 14858 0,'0'0'15,"7"-21"-15,23-3 16,13-4-16,19-5 0,-31 15 16,-31 18-16</inkml:trace>
  <inkml:trace contextRef="#ctx0" brushRef="#br2" timeOffset="-178317.63">12633 14332 0,'-31'13'0,"-7"-4"0,-19-4 16,10-10-16,-18-4 16,-4-4-16,-3-7 15,1-7-15,0-4 16,5-7-1,2-2-15,9-8 0,8-1 16,10-3-16,7-5 16,13-4-16,10-2 15,10 0-15,8-2 16,12 3-16,6 2 16,7 4-16,5 3 15,6 6-15,7 5 16,6 4-16,2 6 15,6 7-15,1 8 16,6 6-16,-5 8 16,1 10-16,-1 10 15,-3 7-15,-3 7 0,-9 7 16,-1 9-16,-8 4 16,-11 5-1,-7-2-15,-12 4 16,-5-2-16,-8 0 0,-7-7 15,-5-1-15,-2 0 16,-4-5-16,-2-2 16,-1-7-16,1-5 15,-1-4-15,14-19 16,-6 10-16,-2 0 16,0-2-16,0 1 15,1-1-15,11-14 16,0 0-16,0 0 15,0 0-15,0 0 16,0 0-16,0 0 16,0 0-16,-3 2 15,-5 5-15,5-5 16,2-2-16,0 0 0,1 0 16,0 0-16</inkml:trace>
  <inkml:trace contextRef="#ctx0" brushRef="#br2" timeOffset="-177708.41">13208 14210 0,'2'-1'0,"-1"-5"0,-3 19 15,15-31-15,3 16 16,-45 22-16,129-8 15,-72 19-15,-2 6 16,-10 8-16,-8 3 16,-12 2-16,-7-1 15,-4-4-15,-4-7 16,-1-3-16,0-4 16,-1-4-16,-1-2 15,1-1-15,-1 3 16,5 0-16,6 1 15,8 1-15,8 1 16,5-3-16,8 0 16,5-1-16,1-3 15,-3 1-15,-2-1 0,-15-18 16,7 12-16,-1 1 16,-2 3-16,-1 3 15,-2 24-15,-3-33 16,-7 34-16,5-35 15,-7 32-15,5-36 16,-5 36-16,5-35 16,-1 14-16,-1-3 15,2 0-15,1-12 16,1-10-16</inkml:trace>
  <inkml:trace contextRef="#ctx0" brushRef="#br2" timeOffset="-176911.66">11250 13575 0,'1'9'0,"-4"73"16,-4-31 0,-31 104-1,31-114-15,1-10 16,10-28 15</inkml:trace>
  <inkml:trace contextRef="#ctx0" brushRef="#br2" timeOffset="-176661.69">11108 13396 0,'0'0'16,"0"0"-16,0 0 15,-29 49-15,20-13 16,-1 7-16,-2 3 0,-5-4 15,-5-7-15,-5-9 16,-11-4-16,-6-7 16,-8-8-16,-7-7 15,-2-9-15,-5-7 16,0-6-16,-3-4 16,8-3-16,9-5 15,26 18-15,26 16 16</inkml:trace>
  <inkml:trace contextRef="#ctx0" brushRef="#br2" timeOffset="-176505.5">10470 13982 0,'1'0'0</inkml:trace>
  <inkml:trace contextRef="#ctx0" brushRef="#br2" timeOffset="-173396.87">12778 15126 0,'-3'2'0,"3"0"0,-2 7 16,0 0-16,1-6 15,12-39-15,-80 126 32,32-77-32,-7-7 15,-7-5-15,-63-21 16,54 2 0,-59-38-1,61 21-15,4-2 16,4-6-16,3-1 0,7-6 15,2 0 1,8-2-16,4-5 0,9-3 16,8 2-16,8-4 15,8 2-15,10 0 16,5 6-16,8 5 16,2 6-16,10 6 15,1 6-15,6 6 16,0 4-16,6 5 15,3 5-15,3 4 16,0 5-16,1 5 16,2 6-16,-2 7 15,0 3-15,-5 8 16,2 4-16,-8 4 16,-3 4-16,-5 6 15,-4 1-15,-7 5 16,-6 1-16,-9 1 15,-6 2-15,-9-3 16,-10 2-16,-9-3 16,-8-1-16,-10 1 15,-4-2-15,-6-3 16,-3-1-16,-5-3 16,-6 0-16,-2-3 0,-1-3 15,-3-7-15,-4-11 16,35-9-16,34-9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14:57.390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6680 14179 0,'0'0'0,"0"0"0,0 0 15,0 0-15,0 0 16,0 0-16,-3 17 16,3-14-16,3-23 15,-3 20-15,10 60 16,4-19-16,-6-1 16,-5 5-16,-3 2 15,-1 1-15,0 1 16,3 0-16,1-2 15,3-4-15,5-5 16,2 0-16,-2-2 16,1-4-16,-5-3 0,-6-24 15,0 10-15,-4-1 16,-4-1 0,-4-3-16,1-9 15,-9 4-15,-25-11 0,10-9 16,-3-6-16,2-6 15,-3-5-15,5-8 16,-3-6-16,2-5 16,0-1-16,4-7 15,1-2-15,4-2 16,4-3-16,0 1 16,4-1-16,3 2 15,6 1-15,6 1 16,3 1-16,5 2 15,4 2-15,7 6 16,2 4-16,4 6 16,7 5-16,6 4 15,11 3-15,3 8 16,2 4-16,-1 6 0,-5 8 16,2 4-16,-2 6 15,1 3-15,-1 7 16,2 7-16,0 4 15,-3 7-15,-1 4 16,-4 4-16,-5 4 16,-3 3-16,-6 2 15,-5 0-15,-6 2 16,-4 0-16,-4 2 16,-2 1-16,-2 1 15,-6-3-15,-3 0 16,-3-3-16,-2 2 15,-3-3-15,-4 0 16,-2-4-16,-2-2 16,-7-4-16,-2 2 15,-9-2-15,-6-2 16,-11-3-16,-10-4 16,-11-9-16,39-11 0,39-12 15</inkml:trace>
  <inkml:trace contextRef="#ctx0" brushRef="#br0" timeOffset="1359.48">3967 13630 0,'0'2'0,"0"1"16,0 2-16,0-24 16,0 19-16,-4 47 15,-1-33 1,-3 0-16,-16 17 15,8-15 1,-4-4-16,-22 3 16,8-11-16,1-4 15,22 1-15,-8-6 16,0-4-16,0-2 0,1-1 16,-1-4-1,6 1-15,2 1 0,2 1 16,4 6-16,5 7 15,0-4-15,0 2 16,-3-5-16,6 11 16,2 1-16,11 29 15,-3 1-15,1 8 16,0 5-16,2 2 16,0 2-16,0 4 15,0 2-15,1 2 16,-3 0-16,-1 1 15,-1-5-15,-3-3 16,-2-7-16,-4-7 16,-6-7-16,2-26 15,-6 11-15,-1-3 16,-4-3-16,-2-2 16,5-9-16,-12 0 15,-20-17-15,10-3 0,1-7 16,0-6-1,-1-3-15,3-4 0,1-5 16,2-4-16,1-3 16,0-5-16,2-3 15,2-3-15,2 0 16,2-2-16,7 2 16,0-3-16,1 2 15,6 2-15,2 1 16,9 0-16,0 4 15,6 4-15,4 4 16,3 3-16,4 3 16,3 3-16,4 8 15,3 6-15,3 6 16,2 5-16,4 5 16,1 7-16,7 8 15,-5 7-15,1 5 0,-5 4 16,1 5-16,-1 10 15,-1 7-15,-1 3 16,-5 6-16,-1 2 16,-4 3-16,-6 3 15,-2 5-15,-5 2 16,-4 2-16,-4-1 16,-9 1-16,-6-3 15,-8-3-15,0-1 16,-10-4-16,-3-5 15,-6-3-15,-7-3 16,-2-5-16,-8-4 16,-4-6-16,-5-10 15,-5-8-15,-11-10 16,-8-13-16,-8-14 16,43 13-16,46 10 0</inkml:trace>
  <inkml:trace contextRef="#ctx0" brushRef="#br1" timeOffset="22401.44">8815 7446 0,'0'0'0,"0"0"0,0 0 16,0 0 15,0 0-31,0 0 15,34 55 1,-19-34-16,-4 1 16,-3 1-16,-2 2 15,-3 1-15,-5-1 16,-2-1-16,-1-2 16,1-1-16,0-4 15,1-2-15,3-1 16,2-1-16,0-1 15,2 1-15,2-1 16,2 3-16,-1 2 16,1 3-16,4 29 15,-9-3-15,-10 5 16,-9 4-16,-7 4 16,0 0-16,-5 1 0,-8 2 15,0-2-15,7-10 16,1-14-16,14-17 15,14-19-15</inkml:trace>
  <inkml:trace contextRef="#ctx0" brushRef="#br1" timeOffset="22745.05">9376 6456 0,'-37'102'0,"11"-44"16,-11 22-16,1 3 15,-22 67 1,31-86-16,2-13 16,1-18-16,1-20 15,11-6-15,12-7 0</inkml:trace>
  <inkml:trace contextRef="#ctx0" brushRef="#br1" timeOffset="22901.4">9227 6643 0,'0'0'0,"-41"78"0,26-41 15,-7 13-15,-1 9 16,0 1-16,10-30 15,13-30-15</inkml:trace>
  <inkml:trace contextRef="#ctx0" brushRef="#br1" timeOffset="23448.14">8530 7958 0,'0'0'0,"0"0"16,25-45-16,-13 31 15,2 6-15,-5 9 16,29 11-16,-9 7 15,-5 7-15,-9 5 16,-5 1-16,-9 0 16,-4 0-16,-6-4 15,6-23-15,-4 12 16,-3-2-16,-3-2 16,0-3-16,2-9 15,-9 5-15,-2-5 16,-2-4-16,-21-9 0,32 11 15,-7-2-15,1 1 16,12 5-16,-11 6 16,-3 25-16,-3 0 15,0 8-15,1 2 16,9 4-16,4 2 16,3 4-16,-3 5 15,-5 6-15,-3 5 16,0 6-16,5 6 15,0 9-15,-1 3 16,-4 0-16,-5-3 16,-1-11-16,13-40 15,11-40-15</inkml:trace>
  <inkml:trace contextRef="#ctx0" brushRef="#br1" timeOffset="23698.09">7907 8220 0,'16'-44'0,"19"-26"16,13 10-16,18-17 15,16 4-15,6 9 16,2 13-16,-5 16 16,-10 18-16,-37 7 0,-38 10 15</inkml:trace>
  <inkml:trace contextRef="#ctx0" brushRef="#br1" timeOffset="24119.87">11140 6541 0,'0'0'0,"4"5"15,-382 568 32,276-432-31,-12 10-1,-7 16-15,-14 13 0,-5 15 16,-11 11-16,-2 12 16,-15 11-16,-12 16 15,-12 9-15,0 17 16,4 11-16,4 13 16,2 2-16,91-148 15,91-149-15</inkml:trace>
  <inkml:trace contextRef="#ctx0" brushRef="#br1" timeOffset="28712.48">7122 9754 0,'0'0'0,"-103"14"0,85-4 16,-9 8-16,-3 1 15,-2 3-15,-1 0 16,3-3-16,2-3 16,2-4-16,-7-2 15,-3-8-15,0-3 16,6-7-16,-4-6 16,-5-3-16,-38-24 15,44 16-15,0 3 16,-1-2-16,2 0 15,3-2 1,7-2-16,8 0 0,6-1 16,7 0-16,7-2 15,12 2-15,12-1 16,7 5-16,0 4 16,7 6-16,4 5 15,5 6-15,-2 6 16,3 7-16,1 6 15,-4 6-15,3 2 16,-1-1-16,-2-1 16,-2-6-16,1-4 15,1-2-15,-11-2 16,-20-3-16,-20-4 0</inkml:trace>
  <inkml:trace contextRef="#ctx0" brushRef="#br1" timeOffset="29602.96">7057 9805 0,'0'0'16,"0"0"-16,0 0 15,0 0-15,0 0 16,0 0-16,0 0 16,0 0-16,0 0 15,106 35-15,-70-5 0,3 3 16,-1 5-16,-7 4 16,3 1-16,6 3 15,3 0-15,-5 5 16,9-1-16,3 4 15,8 0-15,0 1 16,1 5-16,8-1 16,-4 5-16,10 4 15,-8 1-15,10 2 16,-7 1-16,12 0 16,-4 3-16,0-3 15,-3 1-15,-1-3 16,-2 1-16,-1-5 15,-2-4-15,-1-1 16,-8-7-16,1 0 16,-3-5-16,-5-4 15,-1-9-15,-1-5 16,-6-6-16,-6-7 16,-8-6-16,-23-10 15,10 0-15,0-2 0,-10-5 16,8-3-16,-2-6 15,-4-1-15,-6-4 16,-6 0-16,0-1 16,-3-1-16,-3 3 15,0 1-15,2 3 16,4 11-16,-5-8 16,8 11-16,2 4 15,3 0-15,-4 1 16,9 6-16,18 23 15,1-7-15,0 0 16,5 0-16,2-3 16,-6-3-16,-4-3 15,-20-15-15,6 5 16,-1-1-16,-10-7 16,3 3-16,5 1 15,-9-5-15,0 0 0,-4-4 16,0 1-16,-25-9 15,-3 6-15,-2 2 16,-4 8-16,-5 8 16,-5 11-16,-1 8 15,1 5-15,-1-4 16,25-13-16,25-18 16</inkml:trace>
  <inkml:trace contextRef="#ctx0" brushRef="#br1" timeOffset="30571.42">12386 12288 0,'-27'6'0,"-86"9"16,77-15-1,4-4-15,1-3 16,25 4-16,-26-18 15,18-1-15,17-35 16,11 23 0,7 1-16,10 2 15,5 5-15,3 5 16,-3 8-16,5 5 16,-6 7-16,2 7 15,-7 3-15,-3 8 16,-9 8-16,-9 11 0,-9 11 15,-9 7 1,-12 7-16,-9 5 0,-14 6 16,-5 0-16,-10 2 15,0-9-15,-3-5 16,5-10-16,-5-5 16,6-13-16,3-8 15,9-10-15,1-9 16,7-7-16,4-6 15,11-6-15,7-6 16,9 14-16,0-35 16,7 8-16,10-6 15,7 0-15,7 0 16,3 5-16,0 2 16,5 7-16,1 5 15,-4 7-15,-6 8 16,-4 7-16,-15 1 15,15 24-15,-15 7 16,-5 12-16,-6 12 16,-7 10-16,-15 5 0,-9 6 15,-6 4-15,-7 4 16,1-2-16,-6-2 16,0-4-16,-2-6 15,7-6-15,5-11 16,11-8-16,7-16 15,5-12-15,3-17 16,2-21-16,7 10 16,9 8-16</inkml:trace>
  <inkml:trace contextRef="#ctx0" brushRef="#br1" timeOffset="30837.03">11522 12034 0,'0'0'16,"0"0"-16,24 52 0,-14-8 15,4 9-15,3 14 16,2 10-16,5 8 15,-1 4-15,4 7 16,-3-5-16,5-7 16,0-15-16,-4-22 15,-13-24-15,-12-23 0</inkml:trace>
  <inkml:trace contextRef="#ctx0" brushRef="#br1" timeOffset="31055.68">12022 11712 0,'18'-61'0,"18"20"16,1 7-16,23-9 15,2 3-15,36-18 32</inkml:trace>
  <inkml:trace contextRef="#ctx0" brushRef="#br1" timeOffset="31461.84">11204 13033 0,'0'0'0,"0"0"0,0 0 16,0 0-16,122 20 15,-88-3-15,-7 1 16,-10 2-16,-7 5 16,-21 34-16,-10-28 15,-10-4-15,-7-8 16,1-9-16,1-12 15,8-15-15,7-18 16,16-17-16,15-15 16,10-6-16,5-3 15,-11 38-15,-14 38 16</inkml:trace>
  <inkml:trace contextRef="#ctx0" brushRef="#br1" timeOffset="32211.66">10704 13389 0,'0'0'0,"0"0"0,58 35 16,-7 18 0,-31-19-16,-4 1 15,-2 5-15,-6 6 16,-9 4-16,-7 3 16,-5-4-16,-5-3 15,-4-9-15,-16 5 16,20-29-1,20-15-15,-9 6 16,2-4-16,0-1 0,6-4 16,2-3-16,4 0 15,3-1-15,6 2 16,5 0-16,1 3 16,0 4-16,-1 4 15,14 22-15,-16 11 16,-7 18-16,-16 15 15,-9 16-15,-7 10 16,-7 7-16,-6-1 16,-9-4-16,-1-16 15,20-41-15,23-41 0</inkml:trace>
  <inkml:trace contextRef="#ctx0" brushRef="#br1" timeOffset="32430.41">10813 12627 0,'0'0'0,"0"0"15,0 0-15,-14 68 16,10-7-16,5 19 15,1 18-15,3 15 16,-2 4-16,-1-56 16,-2-61-16</inkml:trace>
  <inkml:trace contextRef="#ctx0" brushRef="#br1" timeOffset="32977.15">10372 14560 0,'-5'-68'16,"-4"31"-16,2-18 0,7 12 16,2-10-16,2 3 15,1 7-15,3 8 16,4 9-16,-8 22 15,6-6-15,2 7 16,17 20-16,-4 10 16,4 15-16,-2 8 15,-5 9-15,-3 0 16,-8-6-16,-1-5 16,-9-7-16,-7-2 15,-7-7-15,-7-8 16,-2-8-16,-4-8 15,-3-10-15,-1-8 0,-1-9 16,-1-6-16,1-4 16,1-1-16,6 2 15,5 9-15,14 16 16,-3-5-16,1 5 16,4 5-16,-6 6 15,0 29-15,4 5 16,3 14-16,1 12 15,0 10-15,3 9 16,-4 12-16,-1 12 16,-2 14-16,2 6 15,3 2-15,3-5 16,-1-6-16,-1-62 0,-1-60 16</inkml:trace>
  <inkml:trace contextRef="#ctx0" brushRef="#br1" timeOffset="33273.92">10536 15431 0,'2'-53'16,"4"-2"-16,7-13 15,3 24-15,11-6 16,1 12-16,3 13 16,1 12-16,-2 15 15,-5 19-15,-3 23 16,-7 23-16,2 19 16,-9 16-16,-5 5 15,-7-10-15,-14-17 16,-10-26-16,14-26 0,14-28 15</inkml:trace>
  <inkml:trace contextRef="#ctx0" brushRef="#br1" timeOffset="33477.03">10338 13670 0,'0'0'16,"0"0"-16,-74 114 16,57-39-1,0 16-15,10 11 16,0 11-16,2 8 16,2-61-16,3-60 0</inkml:trace>
  <inkml:trace contextRef="#ctx0" brushRef="#br1" timeOffset="33664.44">9944 15156 0,'16'-40'0,"14"-30"16,-2 0-16,6-28 15,-16 48-15,-18 50 0</inkml:trace>
  <inkml:trace contextRef="#ctx0" brushRef="#br1" timeOffset="34804.8">4058 10021 0,'-61'25'0,"31"-19"15,-47 5 1,31-6-16,-3-3 16,4-2-16,-13-5 15,-2-7 1,-59-23 0,15-11-16,58 21 15,2-4-15,0-3 16,4-1-1,2-2-15,4-3 0,5-4 16,3 3-16,4-6 16,8-3-16,7-5 15,4-1-15,12 2 16,1-3-16,12-1 16,4 2-16,10 3 15,5 5-15,9 8 16,0 6-16,7 7 15,1 6-15,5 4 16,3 4-16,0 7 16,0 4-16,-3 9 15,2 8-15,-3 3 16,-4 5-16,-4 2 16,-2 5-16,-2 2 15,-9 3-15,-4 2 16,-5 4-16,-1 1 0,-6 1 15,-6-4-15,-7 2 16,-6 1-16,-7-2 16,-7 0-16,-9 0 15,-6 1-15,-2 1 16,-1-1-16,-3 0 16,-7 0-16,-5-7 15,0-3-15,2-5 16,2-2-16,-3-6 15,5-3-15,-2-2 16,3-7-16,19-4 16,15-4-16</inkml:trace>
  <inkml:trace contextRef="#ctx0" brushRef="#br1" timeOffset="47989.28">15857 13474 0,'0'0'0,"0"0"0,0 0 15,-30 52-15,14-34 16,-20 8-16,7-7 16,-2-1-16,0-2 15,2-2-15,-2 1 16,-1-3-16,-2-1 15,2-2-15,-2-3 16,2-1-16,2-4 16,-1-2-16,1-2 15,-2-2-15,6-2 0,2-3 16,19 9 0,-9-8-16,-1-4 0,-7-22 15,5 4-15,4 0 16,4-2-16,4-1 15,5 2-15,1-1 16,3 1-16,6 0 16,2-3-16,4 1 15,-2 1-15,6 3 16,0 0 0,8-2-1,7-3-15,5 3 16,-1 4-16,-4 8 15,7 9 1,2 3-16,-1 3 16,1 6-1,0 3-15,1 4 0,-5 0 16,-6 4-16,-1 2 16,-2 1-16,-4-1 15,0 3-15,-3 2 16,-2 5-16,-2 0 15,-4 7 1,-1 6-16,-9 3 16,-7-1-16,-8-2 15,-5-1-15,0 4 16,-2-1-16,-4-4 16,-5-6-16,14-15 15,11-14-15</inkml:trace>
  <inkml:trace contextRef="#ctx0" brushRef="#br1" timeOffset="48661.04">18068 13146 0,'0'0'0,"0"0"0,0 0 15,-32 46-15,-9-13 16,1-5-16,-4-1 16,3-2-1,0-7-15,-99-7 31,110-26-31,6-8 16,5-4-16,6-5 16,1-4-16,7-6 15,5-5-15,6 0 16,4-1-16,2 0 16,8 1-1,16-11 1,7 1-16,8 4 15,-5 18-15,-1 12 0,-1 11 16,-6 7-16,2 7 16,1 4-16,-2 5 15,1 4-15,-9 5 16,-6 3-16,-3 1 16,-3 3-16,-3 4 15,-4 5-15,-4 7 16,-6 5-16,-3 6 15,-7-5-15,4-24 16,4-25-16</inkml:trace>
  <inkml:trace contextRef="#ctx0" brushRef="#br1" timeOffset="51598.04">17810 12508 0,'8'6'16,"-8"-6"-16,-55-31 31,41 21-31,1 1 16,-2-3-1,1-2-15,-32-31 32,30 30-32,0 4 15,0 1-15,0 2 16,9 6-16,-10-4 0,11 5 16,-9-4-16,11 5 15,0 1-15,-12-2 16,13 5-16,-1-2 15,-13 5-15,-1 5 16,3 2-16,-16 21 16,10-10-1,-4-3-15,-2-2 0,-4-1 16,5 0-16,-3-2 16,0-2-16,2-3 15,21-10-15,-9 2 16,-5-1-16,0-3 15,1-4-15,-2-3 16,2-1-16,1-5 16,2 2-16,4-4 15,2 3-15,5 7 16,-4-7-16,6 7 16,-7-6-16,7 9 15,-8-8-15,8 10 16,0 2-16,-1-1 15,-11-2-15,12 5 16,-11 2-16,0 5 16,1 3-16,-2 0 15,-2 1-15,-3 2 16,1 0-16,-25 10 16,10-10-16,-2-4 15,0-4-15,1-4 16,3-4-1,-6-4-15,-1-2 16,-3 0-16,5-4 16,0-1-16,6-2 15,2-1-15,2 2 0,-2 1 16,22 10-16,-31-8 16,29 6-1,-11 0-15,0 0 0,-1 1 16,0 3-1,-21 8 1,5 3-16,-2 4 16,9 3-16,6 0 15,17-14-15,-6 7 16,-1-1-16,8-6 16,6-6-16</inkml:trace>
  <inkml:trace contextRef="#ctx0" brushRef="#br1" timeOffset="53035.2">15120 13394 0,'0'0'0,"0"0"16,0 0-1,-105 3 1,67-8-16,7-3 0,-1 1 16,24 6-1,-42-11 1,2 2 0,-14 1-16,0-1 15,3 2-15,8-2 16,5 1-16,0 1 15,8 0-15,-1 5 16,2-1-16,0 3 16,0 1-16,2-1 15,3 1-15,27 1 0,-14-2 16,2-2-16,0 1 16,10 1-16,-12-4 15,16 2-15,-10-3 16,14 1-16,-4-7 15,6-1-15,6-3 16,16-20-16,-4 4 16,-1-2-16,5 2 15,-2 5-15,-1 5 16,-17 16-16,7-3 16,0-2-16,0 2 15,-8 8-15,4-5 16,-5 5-16,-1 1 15,-3 1-15,-1 0 16,-2 3-16,4-1 16,-6 7-16,-6 0 15,-4 4-15,-20 17 16,8-2-16,-1 0 16,0-2-16,3-6 15,2-3-15,0 1 16,18-16-16,-8 8 15,0 0-15,-2 1 0,3 1 16,-3 3-16,5-2 16,3 0-16,3-1 15,4-2-15,4-7 16,7 6 0,33 8-1,7 0-15,10 0 16,3-3-16,9 1 15,5-4-15,-39-5 16,-38-7-16</inkml:trace>
  <inkml:trace contextRef="#ctx0" brushRef="#br1" timeOffset="54066.2">18836 13105 0,'0'0'0,"0"0"16,0 0-16,97 11 15,-48-9-15,8-4 16,17-4-1,7-2-15,4 2 16,-5 1-16,-3 2 16,13-2-16,-1 1 15,9 4 1,-7 0-16,-6 1 16,-17-1-16,-10-3 15,-13 3-15,-8 0 16,-30-1-16,12 1 15,-2 0-15,-11-3 16,8-4-16,-7-1 16,-6-7-1,-25-23-15,-5 7 16,-5 3-16,-1 6 16,-5 0-1,0 2 1,-3 2-16,7 4 0,5 3 15,27 10-15,-9-2 16,9 1 0,2 1-16,9 1 15,29 3-15,-3-3 16,6 1-16,3-1 16,7 3-1,3 0-15,1 0 16,-10 1-16,-3-1 15,-6 1-15,-26-4 16,12 1-16,-1 1 16,-1-1-16,-10 0 15,9 0-15,-14 1 16,-3-1-16,0-1 16,-3 2-16,8 5 15,-31 23-15,-8 6 16,-15 10-16,-11 11 15,-7 8-15,-10 9 0,-11 12 16,-6 6-16,-5 1 16,47-46-16,52-47 15</inkml:trace>
  <inkml:trace contextRef="#ctx0" brushRef="#br1" timeOffset="55066.07">18118 11854 0,'0'0'0,"0"0"15,-58 39 1,39-31-16,-5 0 16,1-2-16,1 1 15,-28 4 1,32-9-1,16-6-15,1 0 16,4-22 0,13 1-16,7-4 15,1 6 1,14 12 0,2 9-1,-2 8 1,-13 11-16,-12 7 15,-13 6-15,-13 2 16,-12 4-16,-8-2 16,-4-4-16,-4-5 15,-11-2 1,-4-8-16,-1-9 16,14-13-1,11-15-15,8-18 16,12-15-16,12-9 15,12-4-15,10-9 16,5-5-16,2 1 16,-14 39-16,-15 42 15</inkml:trace>
  <inkml:trace contextRef="#ctx0" brushRef="#br1" timeOffset="55237.86">18139 11322 0,'0'0'15,"0"0"-15,-43 38 16,25 35 0,16-44-16,2-12 0,0-17 15</inkml:trace>
  <inkml:trace contextRef="#ctx0" brushRef="#br1" timeOffset="56065.81">17471 11970 0,'-7'-21'0,"8"-20"16,8 3-16,9-13 16,5 13-1,4 4-15,-3 9 0,-3 8 16,-18 17-16,7-4 16,-2 7-16,1 3 15,-1 6-15,1 25 16,-7-3-16,-11 3 15,-9-4 1,-12 3-16,-6-2 16,-4-3-16,3-12 15,8-11-15,5-12 16,19 0-16,-19-28 16,15-9-1,8-8-15,7-7 16,3 11-16,0 10 15,-8 26-15,4-6 16,-1 2-16,-2 5 16,-1 8-16,-1 3 15,-1 19-15,-7 7 16,-8 10-16,-2 0 16,-1-3-16,-4-5 15,-3-5-15,-1-7 16,1-7-16,0-7 15,21-5-15,-10-4 16,-3-4-16,1-2 16,2-4-16,-1-3 15,5-1-15,5 1 16,3 2-16,4 4 16,2 11-16,3 3 15,5-3-15,3 7 16,0 5-16,1 7 15,-1 0-15,-1 1 16,-6-2-16,-3 0 16,-3-2-16,-6-3 15,-7-3-15,-7-1 16,-28-6-16,6-5 0,0 1 16,-2 1-16,4 4 15,4 7-15,2 5 16,2 8-16,3 9 15,2 4-15,7-1 16,6-5-16,7-16 16,6-15-16</inkml:trace>
  <inkml:trace contextRef="#ctx0" brushRef="#br1" timeOffset="56893.91">16311 12585 0,'0'0'0,"0"0"15,0 0 1,0 0-16,-21-75 15,18 11-15,2-18 16,4-5-16,0-9 16,-1-5-16,2-5 15,1-11-15,3-10 16,2-7-16,5-6 16,2-9-16,2-6 31,11-51-31,3-13 15,3-1-15,-5 50 16,3-6 0,-2 13-16,-5 15 15,-10 50-15,-5 25 16,-5 27-16,-3 18 16,-4 21-16,0-3 15,-1 1-15,0 4 16,-3 2-16,-1 6 15,-17 23-15,-3 8 16,-6 11 0,-7 21-16,-2 9 15,-3 8-15,2-9 16,2-5-16,5-9 16,8-8-1,8-13 1,8-18-1,11-26-15,11-25 16,13-22 0,8-11-16,5-9 15,2-4-15,1-3 0,5 1 16,0 1-16,-4 3 16,-6 8-16,-2 4 15,0 9 1,-1 2-16,-4 13 15,-10 6-15,-8 16 16,-5 13-16,-6 5 16,-3 38-1,-4 15-15,-2 20 16,1 15-16,4 17 16,5 16-1,24 40-15,19 12 16,-23-85-16,-21-90 15</inkml:trace>
  <inkml:trace contextRef="#ctx0" brushRef="#br1" timeOffset="60674.42">16820 13417 0,'-7'27'0,"-1"16"16,4-6-16,1 22 15,3 3-15,0 11 16,4 2-16,-1 8 15,3 0-15,-2 7 16,1 20 0,-2 5-16,-1 6 15,1-14-15,-3-8 16,1-6 0,-4 5-16,0-3 15,-1 1-15,4-19 16,1-7-16,2-10 15,-1-8-15,2-11 16,-1-11-16,-5-25 0,2-1 16,0 6-16,2-5 15,-1-5 1,-1-4-16,0-4 0,-3-29 16,1-2-16,0-5 15,-1 0-15,-2-2 16,0 2-16,0 3 15,1 0-15,2 7 16,-4 5-16,6 24 16,-3-9-16,1 5 15,2 6-15,1-1 16,0 6-16,1 4 16,1 0-16,0 7 15,-3 30-15,0-3 16,1 3-16,3 3 15,-1 2-15,0-3 16,1-1-16,1-4 16,0-8-16,1-5 15,-5-20-15,0-3 0,4 4 16,2-3 0,0-7-16,24-22 15,-4-12-15,4-16 0,0-14 16,3-11-16,2-9 15,9-6-15,8-5 16,-27 49-16,-26 48 16</inkml:trace>
  <inkml:trace contextRef="#ctx0" brushRef="#br1" timeOffset="63330.09">6892 9674 0,'-3'1'15,"3"-1"-15,0 0 0</inkml:trace>
  <inkml:trace contextRef="#ctx0" brushRef="#br1" timeOffset="82810.02">12580 4966 0,'0'0'15,"0"0"-15,-86 25 16,47-16 0,-2-1-16,-1-4 0,2-4 15,1-1-15,-1-6 16,4-6-16,6-6 15,-13-38 1,35 19-16,15-6 16,13-1-1,10-3-15,49-36 16,-33 56-16,-2 8 16,1 11-16,-4 9 15,-4 8-15,-6 9 16,-6 12-16,-10 11 15,-10 9-15,-9 8 16,-9-2-16,-7-4 16,9-25-16,11-26 0</inkml:trace>
  <inkml:trace contextRef="#ctx0" brushRef="#br1" timeOffset="83184.92">12726 4564 0,'-35'-11'0,"-16"-3"16,10 2-16,-16-5 16,0 0-16,6-2 15,4-1-15,-16-24 16,45 17-1,14 0-15,13 1 16,12-3-16,11 3 16,10 6-16,6 9 15,8 9-15,2 7 0,1 8 16,-5 6-16,-7 4 16,-6 8-16,-10 4 15,-14 2-15,-15 5 16,-13 1-16,-11 3 15,-9-3-15,-1-9 16,17-17-16,15-17 16</inkml:trace>
  <inkml:trace contextRef="#ctx0" brushRef="#br1" timeOffset="83481.73">13133 4579 0,'0'0'16,"-52"44"-16,13-28 16,2-4-16,-9 2 15,-1-4-15,1-6 16,3-7-16,8-7 16,10-8-16,14-9 15,14-10-15,11-7 0,15-1 16,5 2-16,7 6 15,4 8-15,1 14 16,-2 11-16,-1 10 16,-5 15-16,-4 15 15,-8 14-15,-10 16 16,-10 8-16,-3-36 16,-3-38-16</inkml:trace>
  <inkml:trace contextRef="#ctx0" brushRef="#br1" timeOffset="83778.63">13067 5011 0,'-61'8'0,"31"1"16,-12 8-1,5-6-15,-9 3 0,2-7 16,6-10-16,8-15 15,11-11-15,10-10 16,12-9-16,11-6 16,12 1-16,8 8 15,3 9-15,3 13 16,2 16-16,2 14 16,-5 21-16,-8 19 15,-7 14-15,-12 8 16,-6-33-16,-6-36 0</inkml:trace>
  <inkml:trace contextRef="#ctx0" brushRef="#br1" timeOffset="84231.84">12602 5289 0,'-46'-5'15,"-15"-7"-15,18-6 16,-12-10-16,6-12 16,8-14-16,4-9 15,8-9-15,5-11 16,3-6-16,4-2 15,7 4-15,15 4 16,14 3-16,11 1 16,8 1-16,14 3 0,12 6 15,8 4-15,15 13 16,7 14-16,5 16 16,4 15-16,0 21 15,-1 19-15,-6 19 16,-10 16-16,-10 13 15,-16 12-15,-17 6 16,-17 1-16,-19-2 16,-14 1-16,-15 1 15,-10-3-15,-7-8 16,19-42-16,20-47 0</inkml:trace>
  <inkml:trace contextRef="#ctx0" brushRef="#br1" timeOffset="85934.63">13017 3645 0,'17'5'16,"-17"-5"-16,-91 18 15,51-4 1,-6 2-16,-1 0 0,-5 1 15,-1-6 1,1-4-16,3-4 0,10-9 16,9-9-16,12-10 15,16-7-15,14-6 16,18-4-16,9 2 16,11 5-16,3 7 15,7 12-15,5 9 16,-2 8-16,-4 10 15,-7 9-15,-10 11 16,-15 1-16,-13-16 0,-14-16 16</inkml:trace>
  <inkml:trace contextRef="#ctx0" brushRef="#br1" timeOffset="86200.22">12853 3150 0,'-65'-37'0,"45"25"0,-3-4 16,9 2-16,3-9 16,15-9-16,13-1 15,16-5-15,10 1 16,9 6-16,1 9 15,-2 10-15,-2 15 16,-5 17-16,-13 17 16,-9 9-16,-12-22 0,-10-24 15</inkml:trace>
  <inkml:trace contextRef="#ctx0" brushRef="#br1" timeOffset="86528.27">13260 5206 0,'-11'186'15,"0"15"-15,-5 97 0,-7 297 16,16-422-1,7-173-15</inkml:trace>
  <inkml:trace contextRef="#ctx0" brushRef="#br1" timeOffset="88215.37">6901 9897 0,'0'0'0,"0"0"15,-32-82-15,49 16 16,15-23-16,19-8 16,41-56-1</inkml:trace>
  <inkml:trace contextRef="#ctx0" brushRef="#br1" timeOffset="94182.71">16304 16389 0,'-2'1'16,"-9"7"-16,3-2 16,41-31-1,-90 59 1,46-33-16,-13 3 0,-27-8 15,4-12 1,6-7 0,1-8-16,2-6 15,6 4-15,8-1 16,5-1-16,7 1 16,5-1-16,3 0 0,3-2 15,8 5-15,4-2 16,6 3-16,4 1 15,4 5-15,4 7 16,1 4-16,4 3 16,0 6-16,4 4 15,0 2-15,1 4 16,0 3-16,-1 3 16,0 5-16,-2 5 15,-1 0-15,-4 2 16,0 0-16,-2 5 15,-3 3-15,-7-1 16,-4-2-16,-5 2 16,-3 1-16,-3 0 15,-7-2-15,-4 1 16,-4 0-16,-7 2 0,-2-4 16,-8-2-1,-6-4-15,-8-3 0,0-8 16,-1-8-16,3-9 15,11-9-15,15 8 16,14 7-16</inkml:trace>
  <inkml:trace contextRef="#ctx0" brushRef="#br1" timeOffset="94948.16">17428 16487 0,'-26'4'0,"-9"2"16,10-5-16,-9-3 15,-1-4-15,-2-3 16,3-3-16,0-5 16,3-4-16,-92-140 47,118 133-47,5-4 15,4 0-15,3 1 16,2 6-16,6 2 15,6 0-15,3 1 16,5 3-16,3 5 16,6 3-16,-1 6 15,6 1-15,-3 1 16,0 3-16,-2 2 16,-2 2-16,-3 1 15,-1 4-15,-25-7 16,32 15-16,-12-2 15,-19-9-15,9 5 16,1 1-16,-3 3 16,-3 3-16,0 3 15,-5 0-15,-3 3 0,-5 1 16,-2 2-16,-11 20 16,-1-10-16,0-3 15,-7 0-15,-2 0 16,-4-3-16,-3-2 15,-11-2-15,-8-8 16,-8-15-16,28-1 16,30-3-16</inkml:trace>
  <inkml:trace contextRef="#ctx0" brushRef="#br1" timeOffset="98650.46">15120 16049 0,'0'3'15,"0"1"-15,1 6 16,0-4-16,-1-2 15,0 1-15,2 4 16,-2-9 0,0 0-16,0 3 15,1-3-15,2 7 0,-2-11 16,1 0 0,1-7-16,4-34 0,-1 0 15,-3-6-15,-1-5 16,-2-5-16,0-1 15,0-6-15,0 0 16,-1-4-16,0-1 16,0 2-16,1-1 15,2-1-15,3-2 16,2 1-16,1-1 16,-1 2-16,0 3 15,0 6-15,1 0 16,-2 7-16,-1 0 15,1 6-15,-3 4 16,0 6-16,0 6 16,2 6-16,-5 22 15,1-8-15,1 2 16,-1 1-16,-3 4 16,-1 8-16,-2 2 0,-3 0 15,-4 8-15,-14 28 16,3-5-1,0 6-15,-2 2 16,0 2-16,-3-3 0,2 1 16,-2-1-16,2-3 15,-2-4-15,1 0 16,2-3-16,0-5 16,1-8-16,19-14 15,-8 7-15,1-6 16,12-4-16,-5 3 15,-4-3-15,10-4 16,7-24-16,7-5 16,10-5-16,3-5 15,1 0-15,0 2 16,-2 2-16,0-1 16,-1 0-16,-6 3 15,-5 0-15,-2-1 16,0 3-16,-3 1 15,-1 2-15,-2 4 0,-4 22 16,1-12-16,1 2 16,-1 0-16,-1 9 15,-3 7-15,1-6 16,0 3-16,3-5 16,-2 13-16,5 0 15,-2 7-15,4 32 16,-3-7-16,-2 3 15,1-1-15,1-1 16,1-1-16,2 0 16,6 1-16,3-1 15,7 1-15,5-6 16,7-5-16,3-3 16,2-5-16,0-5 15,3-8-15,-2-9 0,-8-11 16,-16 8-16,-19 6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17:30.762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10527 9867 0,'-56'-3'0,"186"5"15,-123-2-15,40 1 16,-3 1-16,60 6 15,-50-7 1,5 2-16,7-3 16,10-3-16,3-3 15,8-3-15,4-1 16,9 2-16,3 0 16,12 2-1,-1 4-15,9 0 0,1 2 16,6 0-16,0 0 15,2-1-15,3 2 16,1 0-16,-2 3 16,3 1-16,-2 3 15,1-7-15,1 5 16,5-5-16,3 1 16,2 2-16,4-1 15,6-2-15,4 3 16,3-2-16,3 0 15,1-2-15,3 0 16,0-2-16,-3 2 0,2 0 16,-3 3-16,-3 2 15,-3 2-15,-2 0 16,-6 2-16,-2-4 16,-77-2-16,-74-3 15</inkml:trace>
  <inkml:trace contextRef="#ctx0" brushRef="#br0" timeOffset="58236.37">13578 12267 0,'0'2'15,"-2"13"1,1-10-16,4-43 15,-17 102 1,10-59-16,-6 9 16,-2 0-16,-3-1 15,-5-2-15,-112 27 32,91-36-17,5-5-15,-3-5 16,3-2-16,5-6 15,4-4-15,7-5 16,1-3-16,8-3 0,2-4 16,5-3-16,5-3 15,3 1-15,7 2 16,7 2 0,7 5-16,4 2 0,5 8 15,6 4-15,2 7 16,-3 6-16,-1 4 15,0 7-15,0 6 16,-5 8-16,-5 8 16,-13 7-16,-8 4 15,-14 4-15,-6 4 16,-4-7-16,4-5 16,6-16-16,7-20 0</inkml:trace>
  <inkml:trace contextRef="#ctx0" brushRef="#br0" timeOffset="58954.92">16205 12515 0,'-19'16'0,"-13"1"16,-1-4-16,-14-10 15,9-4-15,0-4 16,6-3-16,7-4 16,0-4-16,2-6 15,2-6-15,8-3 16,7-1-16,5-5 15,7 0-15,8 1 16,5 3-16,7 1 16,39-18-1,-28 35-15,1 6 16,3 6-16,-3 5 16,0 7-16,-5 4 15,-2 6-15,-3 9 16,-8 5-16,-8 1 15,-10 0-15,-8 2 16,-7-2-16,-4-6 16,-3-10-16,20-18 0,0 0 15</inkml:trace>
  <inkml:trace contextRef="#ctx0" brushRef="#br0" timeOffset="63328.93">13451 12187 0,'1'0'16,"-16"-3"-16,54 10 0,78 2 31,-66-4-31,6 0 16,0-1-16,1 0 15,5 0-15,-2 0 16,6-1-16,-4 0 0,3 1 15,-6 1-15,1 2 16,-9-2-16,-9 0 16,-14-1-16,-25-6 15,5 2-15,-9-1 16,-13-9-16,-13-3 16,-16-5-16,-5-3 15,-3-1-15,2 1 16,4 2-16,6 5 15,12 5-15,22 7 16,-6-2-16,10 4 16,19 2-16,12 2 15,11 5-15,9 5 16,8 5-16,0 4 0,-5 3 16,-4 2-1,-11-2-15,-11-2 0,-15-2 16,-18-3-16,-13-1 15,-12-4-15,0-6 16,5-3-16,22-5 16,0 0-16,3 0 15</inkml:trace>
  <inkml:trace contextRef="#ctx0" brushRef="#br0" timeOffset="63860.25">15763 12311 0,'-53'-17'0,"-34"7"15,24 4-15,-13-2 16,-5-3-16,-89-8 16,85 8-1,9-1-15,4 3 16,13-1-16,13 3 16,15 0-16,24 7 15,-3-2-15,9 1 16,7 0-16,29-2 15,5-1-15,8-1 16,5-3-16,-3-1 16,-15 0-16,-14 0 15,-19 6-15,-12-10 16,-21 1-16,-10 1 16,-13-1-16,1-2 0,-3 1 15,6 3-15,9 4 16,15 4-1,25 6-15,-9 0 0,13 22 16,21 3-16,21 5 16,23 1-16,17-3 15,11 1-15,-47-18 16,-49-15-16</inkml:trace>
  <inkml:trace contextRef="#ctx0" brushRef="#br0" timeOffset="64344.46">13778 13268 0,'-66'-25'0,"-30"-17"16,19-3-16,-32-21 15,4-11-15,-3-12 16,-78-109 0,114 94-16,14 1 15,22 3-15,19 6 0,20 1 16,15 5-16,21-1 16,16 3-16,22-1 15,19-2-15,22-2 16,19 3-16,20 5 15,13 10-15,21 7 16,4 12-16,8 12 16,-7 14-16,-2 15 15,-96 8-15,-98 5 16</inkml:trace>
  <inkml:trace contextRef="#ctx0" brushRef="#br0" timeOffset="64594.44">16272 11931 0,'56'78'15,"5"30"-15,-32-17 0,4 33 16,-26 5 0,-22 2-16,-29-2 15,-24-8-15,-24-15 16,-23-14-16,-17-23 0,-11-16 16,-11-18-1,-11-14-15,-11-17 0,-9-13 16,-8-14-16,-5-11 15,-9-11-15,1-8 16,4-7-16,8-14 16,12-12-16,12-19 15,86 53-15,84 52 16</inkml:trace>
  <inkml:trace contextRef="#ctx0" brushRef="#br0" timeOffset="91088.19">14204 13962 0,'20'17'0,"-11"-10"15,-38-31 1,84 69-16,-41-31 0,13 21 16,8 101 15,-41-104-16,-13-5-15,-6-7 16,-5-9 0,2-6-16,-1-7 0,23 1 15,-12-6-15,3-4 16,-13-22-16,8 2 16,1-1-16,5-4 15,6-2-15,7-2 16,4-1-16,8-3 15,5 1-15,5 7 16,8 4-16,1 4 16,0 7-16,-1 3 15,2 6-15,-22 11 0,7-2 16,2 3 0,-1 3-16,0 6 0,-2 6 15,7 29-15,-9 0 16,-2 6-16,-4 1 15,-2 1-15,-1-9 16,0-3-16,2-10 16,-5-24-16,3 8 15,1-6-15,2-6 16,-2 3-16,-5-5 16</inkml:trace>
  <inkml:trace contextRef="#ctx0" brushRef="#br0" timeOffset="91806.73">15183 14179 0,'0'0'0,"1"2"0,0 1 15,2 3-15,-10-25 16,7 19-16,0 0 15,-33 68-15,-6-48 16,-10-2-16,-6-4 16,-4-6-16,5-4 15,2-6-15,8-3 16,7-6-16,10-3 16,9-6-16,14 14 15,-6-34-15,17 6 16,11-6-16,14-4 15,10 0-15,6 9 16,1 10-16,-3 9 16,-1 8-16,-1 10 15,-3 7-15,-1 8 16,-6 6-16,-3 0 16,-9 0-16,-8 1 15,-10 1-15,-5-19 0,-3 11 16,-2 1-16,-5 0 15,-1-2-15,7-6 16,5-10-16,-5 3 16,1 2-16,-4 3 15,5-6-15,0-1 16,1 0-16,-7 5 16,8-6-16,-1 0 15,2-2-15,-1 2 16,0 0-16,1 0 15,0 0-15,0 0 16,0 0-16,1 0 16,-1 0-16,1 0 15,-1 0-15,0 0 16,0 0-16,0 0 0,0 0 16,0 0-16,0 0 15,0 0-15,0 0 16,0 0-16,0 0 15,-1-3-15,-8 2 16,7-4-16,-3 2 16,5 3-16</inkml:trace>
  <inkml:trace contextRef="#ctx0" brushRef="#br0" timeOffset="92587.79">15127 14469 0,'-1'0'15,"1"0"-15,-5-3 16,5 3 0,-3-5-16,-15-15 15,39 45 1,-71-74-16,10 29 15,5 10-15,-1 3 16,-6 4-16,-1 3 16,-5 1-16,-3 2 15,-6-2-15,-3-2 16,-1-2-16,2-2 0,2-1 16,6-1-16,1 2 15,6 0-15,2-2 16,5 0-16,6-2 15,25 9-15,-10-5 16,2 0-16,4-1 16,10 5-16,3-9 15,24-8-15,4 4 16,4 4-16,-2 3 16,-2 3-16,-25 4 15,11 0-15,-10 0 16,-7 0-16,0 0 15,8-2-15,-5 2 16,4-1-16,-12 0 16,-5 0-16,-30-2 0,7 3 15,-6 0-15,1 0 16,2 2-16,5 2 16,7-1-16,31-4 15,-15 3-15,4 2 16,-14 2-16,19 0 15,-6 6-15,28 18 16,12-8-16,17-1 16,15-5-16,2-5 15,2-9-15,-7-5 16,-29 1-16,-35 2 16</inkml:trace>
  <inkml:trace contextRef="#ctx0" brushRef="#br0" timeOffset="92931.48">14760 14177 0,'0'0'0,"-1"2"16,1 1-16,1-8 15,-1 5-15,0 0 16,49 62-16,-13-39 15,7 1-15,1-2 16,0-2-16,-8-6 16,-9-3-16,-23-10 15,8 5-15,-4-4 16,-7 1-16,-4-3 16,-4 0-16,-31 3 15,-7 0-15,-8 2 16,-6 1-16,0 2 15,5 2-15,12-2 16,21-4-16,21-4 0</inkml:trace>
  <inkml:trace contextRef="#ctx0" brushRef="#br0" timeOffset="97836.67">14666 14221 0,'0'0'0,"1"1"15,0-1 1,-1 0-16,0 0 0,-3-3 16,4 12-16,-171 68 31,95-71-16,-75-18 1,82-3-16,3-7 16,6-4-16,2 0 15,14-2-15,11-1 16,10-5-16,9-6 16,9-9-16,9-6 15,14-5-15,9 3 16,15 5-16,8 7 0,7 8 15,6 11-15,5 8 16,5 7-16,-1 8 16,3 10-16,0 10 15,-5 7-15,-6 5 16,-8 3-16,-8 9 16,-10 4-1,-9 6-15,-8 2 0,-7 1 16,-9 3-16,-10 0 15,-12-2-15,-12-4 16,-12-6-16,-16-6 16,-20-11-16,-19-14 15,-25-19-15,-21-23 16,69 15-16,72 13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24:14.464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23387 13581 0,'30'14'0,"15"8"0,-13-2 16,31 21-16,-63-41 15</inkml:trace>
  <inkml:trace contextRef="#ctx0" brushRef="#br0" timeOffset="15121.38">27098 14485 0,'-2'-4'0,"1"0"15,-2-4-15,0 5 0,-3-9 16,1 0-16,-2-1 16,4 7-16,3 6 15</inkml:trace>
  <inkml:trace contextRef="#ctx0" brushRef="#br0" timeOffset="16371.25">25876 14007 0,'0'0'0,"0"0"15,21 14 1,-42-28 0,86 29-16,-43-15 15,32-4 1,39-1 0,-49 2-16,2 1 15,-4 4-15,2 1 16,6 5-1,5 1-15,2 6 16,-8 0-16,-1 3 16,-4 3-16,-1 3 15,-1 3-15,-1-4 16,1 2-16,-2 2 16,-2-1-1,3 3-15,6 2 16,-1 1-16,-7-4 15,-8-9 1,-6-3-16,-20-11 16,6 3-1,0-2-15,-7-3 16,4 4-16,-7-6 16,1-2-16,-2 0 15,-1-1-15,0-1 16,-1-3-1,4 0-15,-4-5 16,-4-4-16,-2-2 16,-2 0-16,0-1 15,0-1-15,-1 1 16,3 1 0,-1-2-16,0 0 15,0 0 1,0 2-16,5 8 15,4 9-15,0 0 16,-6-12-16,1 1 16,5 11 15,1 0-31,18 23 16,1 0-16,0 0 15,2 3 1,3 0-16,0-3 15,-3-3-15,-4-3 16,-14-12-16,7 4 16,-2-1-16,-7-5 15,3 2-15,-4-3 16,-1 0-16,-2-2 0,-2 0 16,-4 0-1,-4 6-15,-7-1 16,-27 1-16,5 3 0,-3-1 15,-1 1 1,-7-1-16,-3-5 16,-3-7-16,29 2 15,29 2-15</inkml:trace>
  <inkml:trace contextRef="#ctx0" brushRef="#br0" timeOffset="16871.09">26013 13834 0,'3'1'16,"-6"-2"0,3 1-16,8 1 15,-8-1-15,-8-1 16,8 1-16,0 0 15,0 0 1,-59 45-16,20-34 16,6-2-16,6-2 15,19-5-15,-7 0 0,1 1 16,8-1-16,-6 4 16,11-3-16,-6 7 15,6 3-15,22 17 16,8 0-16,8 1 15,15 10 1,2 0-16,-3-2 16,-25-19-16,-26-20 15</inkml:trace>
  <inkml:trace contextRef="#ctx0" brushRef="#br0" timeOffset="17370.96">25984 14581 0,'0'0'0,"0"0"32,-6-56-17,23 2 1,-8 38 0,4 6-16,-4 10 15,11-5-15,-2 5 16,1 5-16,-4 4 15,-3 4-15,-5 0 16,-4 1-16,-5-1 0,-3 0 31,-6-3-31,-6-3 0,-2-3 16,-3-3-16,-22-10 16,30 6-16,-7-6 15,-1-1-15,2-3 16,3-1-16,2-4 15,3-2-15,7-22 16,8 4-16,7-1 16,-5 17-16,-5 22 15</inkml:trace>
  <inkml:trace contextRef="#ctx0" brushRef="#br0" timeOffset="17574.09">26171 14126 0,'0'0'0,"0"0"0,-16 33 16,-5-2-16,-3-2 16,-15 8-1,-6-2-15,-10-4 16,7-16-16,22-6 15,26-9-15</inkml:trace>
  <inkml:trace contextRef="#ctx0" brushRef="#br0" timeOffset="17761.52">25703 14377 0,'0'0'15,"0"5"-15,1 2 16,-3-27-16,2 20 15,0 0-15,0 0 0,-15 68 16,0-53-16,-26 4 16,3-13-16,0-11 15,3-10-15,10-9 16,11 11-16,14 13 16</inkml:trace>
  <inkml:trace contextRef="#ctx0" brushRef="#br0" timeOffset="18120.83">25594 14219 0,'0'0'15,"0"0"-15,-2 15 16,4-30-16,-29 66 31,-21-32-31,-4-8 16,-11-4-16,5-8 15,5-8-15,5-6 16,8-10-16,6-5 16,11-5-16,6-1 0,8-1 15,5 2-15,7 3 16,7 5-16,9 9 16,-16 15-16,8-5 15,4 2-15,3 1 16,2 2-16,24 4 15,-2 6 1,26 10-16,22 3 16,16-5-16,-53-5 15,-53-10-15</inkml:trace>
  <inkml:trace contextRef="#ctx0" brushRef="#br0" timeOffset="18448.97">27590 14488 0,'0'0'15,"0"0"-15,-4 87 16,-11-45-16,-2 4 16,-4-1-16,-2 43 31,23-88-16</inkml:trace>
  <inkml:trace contextRef="#ctx0" brushRef="#br0" timeOffset="18808.27">27665 14231 0,'-30'-18'16,"-10"4"-16,11 10 16,-4 2-16,6 4 31,-1 12-31,4 11 16,5 7-16,10 2 15,5 2-15,4-1 16,0-2-16,-2-4 15,-7-2 1,-9-3-16,-5-8 0,-7-9 16,-9-11-1,-4-3-15,-2-6 16,4 1-16,0-1 16,4 5-16,4-2 15,11 1-15,10 6 16,12 3-16</inkml:trace>
  <inkml:trace contextRef="#ctx0" brushRef="#br0" timeOffset="18980.09">27072 14835 0,'0'0'0,"0"0"0,-22 19 15,2-10-15,-3-11 16,12 3-16,11-1 16</inkml:trace>
  <inkml:trace contextRef="#ctx0" brushRef="#br0" timeOffset="22041.99">26813 14561 0,'0'0'15,"0"0"1,0 0 0,-111 51-1,69-48 1,-74-21 15,50-10-31,-45-39 31,66 22-31,6-4 16,4-3-16,10 6 16,4-2-16,4 3 15,8 4-15,4 1 16,8 5-16,7 0 15,8 5-15,8 5 16,11 5-16,7 8 16,9 8-16,7 8 15,6 7-15,16 14 16,6 12-16,3 11 16,-15 2-16,-14 2 15,-9 2-15,-15-2 16,-15-1-16,-16-4 31,-31 1-31,-24-10 16,-30-13-1,-1-18-15,-3-11 16,10-9-16,7-9 16,7-5-16,4-2 15,1-4-15,8-3 16,1-7-1,7-4-15,8-3 16,10 6-16,14 2 16,12 6-16,12 0 15,9 6-15,10 3 16,10 10-16,8 6 16,6 10-1,15 12-15,6 10 0,3 10 31,-3 20-31,-10 10 16,-14 9-16,-33-12 16,-17-6-16,-22-9 15,-14-6-15,-15-8 16,-7-5-16,-3-8 16,-2-7-16,0-7 15,1-7-15,0-4 16,-3-13-1,3-5-15,3-7 16,12-1-16,10-2 16,10-1-16,9-2 15,9-1-15,9 0 16,17 1 0,14 5-16,14 5 15,12 17-15,9 12 16,11 15-16,-11 11 15,-6 9-15,-9 4 16,-5 7-16,-14 1 16,-13 0-1,-17 6 1,-29 5-16,-22-4 16,-15-12-16,-4-16 15,-2-11-15,5-12 16,3-4-16,1-11 15,5-4-15,3-5 16,6-6-16,3-2 16,4-12-1,6-8-15,7-8 16,13 4 0,16-5-16,16 1 15,14 6-15,5 12 0,0 13 16,6 11-1,3 10-15,1 11 0,3 8 16,-2 8-16,-3 7 16,-4 6-1,-9 5-15,-9 0 16,-11 3-16,-12-1 0,-15-3 16,-12-5-16,-13-2 15,-9-5-15,-9-9 16,0-5-16,-5-11 15,-1-5 1,-6-8-16,-1-8 16,3-4-16,11-1 15,3-9 1,8-4 0,12-10-16,16 1 15,16-1-15,14 9 0,15 7 16,8 12-16,6 9 15,5 8-15,2 11 16,5 9-16,-3 7 16,-3 10-16,-5 4 15,-10 2-15,-12 2 16,-11-4-16,-13-2 47,-31 1-47,-20-7 15,-12-5-15,12-11 16,3-10 0,8-2-16,28-2 15,-10-3 1,11 3-16,-4-2 16,4 1-1,-6-3-15,13 2 16,16-5-1,8 6-15,10 6 16,-8 5-16,-6 4 31,-16 4-15,-20-2-16,-20-4 16,-13-12-1,-10-14-15,-4-9 16,3-7-16,12-2 15,8-1-15,9-1 16,11 1-16,6 2 16,8 4-16,5 21 15,3-9-15,22-11 16,12 14-16,11 7 16,7 8-16,3 13 15,0 8-15,-1 5 0,-6 5 16,-5 9 15,-21 8-15,-32-2-16,-32-13 15,-25-25 1,-7-16-16,3-15 16,15-2-16,12-5 15,8 0-15,8 1 16,7 0-16,7 0 15,10 22-15,0-12 16,7 2-16,27-3 16,6 11-16,5 11 15,6 10-15,-4 5 16,-4 5-16,-6 2 16,-9 4-16,-10 1 15,-10 2-15,-10-5 16,-21-2-1,-18-9 1,-19-18-16,3-17 16,3-12-16,9-4 15,6-5-15,8 1 0,8 2 16,8 4-16,11 7 16,18 7-1,14 11-15,11 9 16,6 7-1,3 12-15,-5 2 16,-9-1-16,-15-7 16,-23-13-16,-8 7 15,-28-11-15,-19-21 16,29 13-16,31 9 16</inkml:trace>
  <inkml:trace contextRef="#ctx0" brushRef="#br0" timeOffset="29165.38">15940 14489 0,'0'0'0,"0"0"0,0 0 16,0 0-1,-41 40-15,35-39 0,-37 9 31,21-10-31,0-5 16,-1-4 0,-14-22-16,9 5 0,4-4 15,-44-115 17,60 100-32,1-2 15,5-1-15,2-1 16,1-1-16,1-1 15,5 2-15,5 3 16,3 2-16,2 2 16,3 4-16,5 5 15,2 2-15,4 3 16,3 7-16,4 4 0,3 2 16,-1 4-16,0 6 15,1 7-15,0 7 16,0 4-1,-5 7-15,-5 4 0,-2 5 16,-1 2-16,-2 2 16,-3 5-16,-9 1 15,-6 1-15,-7 0 16,-1 3-16,-5-1 16,1-3-16,-5 0 15,-4 3-15,-5-4 16,-1-2-16,1 1 15,-2-2-15,-1-3 16,-2-7-16,0-4 16,-1-1-16,0-2 15,1-2-15,15-15 16,-32 13-16,3-14 16,-11-5-16,-12-14 15,30 11-15,30 8 0</inkml:trace>
  <inkml:trace contextRef="#ctx0" brushRef="#br0" timeOffset="32836.54">15535 14208 0,'3'0'0,"0"1"16,0 0-16,3 2 16,-25-11-16,19 8 15,22 9-15,-20-9 16,0 0-16,6 0 0,-6 0 16,-2 0-1,0 0-15,0 0 0,3-1 16,-3 1-16,-1-2 15,-2 2-15,1 0 16,-2-1-16,1 1 16,1-2-16,-1 2 15,-2 0-15,-3-2 16,2 2-16,2-1 16,-11-1-16,8 2 15,-15-3-15,15 2 16,-18-2-16,2 1 15,-2 1-15,1 0 16,-23 5-16,11-1 16,0 3-16,-3 3 15,1 0-15,1 4 16,-1 2-16,-2 5 16,2 5-16,-3 3 15,3 2-15,0 6 16,3 3-16,6 6 15,3 1-15,4 6 0,2 2 16,5 5-16,4 2 16,5 3-16,5-1 15,2 3-15,5-3 16,3 2-16,2-2 16,0 0-16,4-5 15,1 0-15,1-5 16,-2-1-16,0-5 15,-2-7-15,-1-8 16,-4-5-16,-7-22 16,2 9-16,-1-2 15,-1-8-15,0 1 16,-1-2-16,1 3 16,-1-4-16,0-5 15,0-1-15,1-1 0,0-9 16,4-29-1,5 6-15,0 0 16,1 3-16,4 0 0,-1 5 16,2 2-16,-13 22 15,5-9-15,2 0 16,0 4-16,-7 6 16,4-6-16,-7 10 15,0 0-15,2-2 16,0 2-16,-1 2 15,-1 2-15,8-2 16,-5 9-16,-9 30 16,-1-4-16,1 3 15,-3 3-15,1-1 16,1-1-16,4 1 16,3-2-16,1-1 15,0-1-15,1-1 0,3-9 16,0-4-1,-5-20-15,3 6 0,-2-6 16,0 0-16,0-3 16,-1 2-16,-1-7 15,-14-17-15,-5-8 16,-11-13-16,-9-5 16,-7-7-16,-9 0 15,-9 0-15,-9 7 16,-5 5-16,-4 4 15,42 19-15,41 19 16</inkml:trace>
  <inkml:trace contextRef="#ctx0" brushRef="#br0" timeOffset="35054.73">18904 13997 0,'-1'-6'0,"2"12"31,9-31-31,2 14 16,3 0 0,38-12-16,-4 9 15,9 4-15,-1 5 16,1 6-16,4 5 15,3 4-15,3 5 16,6 0 0,24 15-1,11 7 1,20 15 0,-12 6-16,-6 6 15,-21-2 1,-18 0-16,-12-4 15,-12-1-15,-13-13 16,-7-4-16,-6-6 16,-6-3-16,-4-2 15,-8-24-15,3 12 0,-2 0 16,0-1-16,-1 0 16,0 0-16,-3-3 15,-2-8-15,2 7 16,-1-10-16,0 8 15,0-10-15,0 0 16,0 0-16,0 0 16,0 0-16,0 0 15,0 0-15,0 0 16,0 0-16,0 0 16,0 0-1,1 0-15,-1 0 16,0-2-16,1-2 15,4 2-15,-1-9 16,0-5-16,6-29 0,-6 8 16,-2 26-16,-3-10 15,-3-2-15,-2 4 16,0-1-16,0 1 16,-2 2 15,6 4-16,6 12 1,12 18-16,-3 11 16,4 12-16,-7 2 15,0-1-15,-4-3 16,0-3-16,-2-1 16,2-5-16,-4-23 15,3 10-15,-2-1 16,1-4-16,-3-8 15,-1 3 1,-5-7-16,-4-3 0,-3 1 16,-27-15-16,5 3 15,-8-2 1,0 3-16,-5 5 16,6 2-16,2 1 15,19 3-15,20 3 16</inkml:trace>
  <inkml:trace contextRef="#ctx0" brushRef="#br0" timeOffset="35788.97">18819 13735 0,'-4'-3'15,"4"3"1,-8 47-16,-44-2 16,22-28-1,3-5 1,23-9-16,-7 2 15,10-2-15,1 3 0,33 10 16,5 1-16,8 4 16,15 8-1,6 2-15,-1 1 16,-16-4-16,-10-3 16,-11-4-1,-24-17-15,-2-2 16,4 7-16,-2-1 15,-5-5 1,1 1 78,-5-2-79,2-1-15,0-1 16,0 7-16,2-7 16,0 0-16,1 2 15,0-2-15,-1 1 16,0-1-16,2 1 16,0-2-16,-2 1 15,0 0-15</inkml:trace>
  <inkml:trace contextRef="#ctx0" brushRef="#br0" timeOffset="44583.77">19762 13340 0,'11'-12'0,"-2"4"16,3-6-16,1-3 15,12-15 1,-15 15-1,0 0-15,-1-1 0,-1-4 16,8-28-16,35-129 31,-38 127-15,-1 0-16,3-7 16,-2 0-16,3-1 15,-2 0-15,-1 0 16,1 0-1,-2 2-15,2 2 0,-4 3 16,0 4-16,0 4 0,-3 3 16,0 7-1,-4 5-15,-2 23 16,1-8-16,-1 2 0,0 7 16,-1 6-16,0 0 15,0-6-15,0 4 16,1-5-16,-1 10 15,2 0-15,-2 7 16,2 34-16,-3-3 16,0 7-16,-5-1 15,1 6-15,-2-3 16,-2 3-16,-1-3 16,0 4-16,1-2 15,-2 2-15,2 2 16,-2 0-16,-3 0 15,2 0-15,-1-2 16,0 0-16,0-2 16,-3 0-16,-1-2 15,-3-4-15,-1-4 16,-1-4-16,2-3 0,-1-4 16,0-2-1,3-3 1,16-21-16,-7 5 0,6-6 15,-3 3 1,2 0-16,4-7 0,-1 1 16,1-1-16,1 0 15,1-3-15,1 1 16,2-3 0,14-25-16,-11-7 15,-8-2-15,-6 1 16,-6 3-16,-9 1 15,-1-1-15,0 0 16,-1 5-16,2 5 16,17 21-16,-8-7 15,8 5-15,4 6 0,0 0 16,0 0-16,-10-6 16,3 3-1,7 4-15,2 5 0,13 22 16,-1 4-16,7 6 15,-3 6-15,-1 0 16,-10 2-16,-4 1 16,-6-3-16,-3-4 15,-3-6-15,0-8 16,7-20-16,-3 8 16,3-11-16,2-3 15,0 0-15,0 0 16,-3 8-16,1-3 15,2-7-15,8-19 16,5-13-16,6-8 16,0-4-1,8 0-15,2 3 16,4 4 0,-6 12-16,3 8 0,4 9 15,6 7-15,5 7 16,4 2-16,-24-2 15,-25-4-15</inkml:trace>
  <inkml:trace contextRef="#ctx0" brushRef="#br0" timeOffset="51254.16">16066 14395 0,'1'1'0,"-1"3"15,-4-13 1,4 9-16,1 29 0,-8-18 16,-3 1-16,-5-2 15,-29-5-15,5-9 16,-5-9-16,-2-2 16,2-7-16,-2-8 15,-2-5-15,4-5 16,2-5-16,1-4 15,5-2-15,7-1 16,8-3-16,3-1 16,7-5-16,4 1 15,12-3-15,5 2 16,6 4-16,8 1 16,5 6-16,9 3 0,1 8 15,7 6 1,3 10-16,9 5 0,-4 6 15,9 5-15,-3 8 16,4 8 0,-4 5-16,-5 7 0,-5 4 15,-6 7-15,0 6 16,-7 6-16,-6 1 16,-7 4-16,-5 4 15,-5 1-15,-7 2 16,-7 3-16,-5-2 15,-5-2-15,-2 0 16,-6-2-16,-3-4 16,-39 43-1,22-51-15,0-10 16,-1-6-16,0-6 16,-3-4-16,3-5 15,3-4-15,2-2 16,2-3-16,1-2 15,2-3-15,23 3 16,-34-15-16,15-2 0,4-5 16,17 19-16,-1-1 15,5 5-15</inkml:trace>
  <inkml:trace contextRef="#ctx0" brushRef="#br0" timeOffset="83965.44">15921 13940 0,'-2'0'0,"2"0"16,0 0-16,-1 0 15,8-1 1,-7 1-1,-17 23 1,14-10-16,2 2 16,1 3-16,1 50 15,0-31 1,-1 83 0,-1-34-1,2-39 1,-3 0-16,1 5 15,0 3-15,0 0 0,-1 4 16,-4-1-16,2 4 16,-1 0-16,2 3 15,-1 3-15,0 1 16,-1 1-16,-2-2 16,-1 1-16,2 2 15,-1-2-15,1 4 16,-3-3-16,1 0 15,-3-3-15,4 2 16,0-5-16,0 0 16,-1-4-16,1 1 15,-1-1-15,1-4 16,-2 0-16,4-4 16,-1-1-16,1-4 15,2-2-15,1-5 16,0-2-16,-2-4 0,2-5 15,2-22-15,-1 8 16,1-1-16,0-8 16,1 0-16,-1-6 15,1 3-15,1 7 16,1-12-16,-1-3 16,5 2-16,10-29 15,1 1-15,-3-6 16,1-1-16,-3-4 15,-1 2-15,-2-1 16,0-1-16,-1 3 16,-1-2-16,1 5 15,1-1-15,-1 7 16,-1 3-16,-6 18 16,3-8-16,2 0 15,-3 0-15,1 0 16,-2 8-16,-3 9 15,1-4-15,0 2 0,1-3 16,-3 6-16,-1 9 16,-3 6-1,-8 29-15,3-3 0,0 1 16,0 5 0,2 1-16,0-2 0,0 5 15,-1-1-15,2 3 16,0-2-16,-2-3 15,-2-1 1,1-2-16,-1-4 0,-1-2 16,3-4-16,2-3 15,3-7-15,0-22 16,1 12-16,0-7 16,2-4-16,-3 4 15,2-9-15,1-3 16,-1-2-16,-3 0 15,-4-27-15,0-4 16,-1-8-16,-2-3 16,-2-4-16,-3 2 0,-3-3 15,-2 1-15,-2-3 16,3 0-16,-1 2 16,0 1-16,-2 2 15,1 3-15,-1 6 16,1 3-16,4 6 15,4 6-15,13 22 16,-5-8-16,5 7 16,-1-2-16,1 6 15,-2-3-15,4 6 16,-1 2-16,1 4 16,2 4-16,2 5 15,2 0-15,-1 1 16,0-1-16,1-2 15,2-3-15,-1-12 16,-1 6-16,-6-7 0</inkml:trace>
  <inkml:trace contextRef="#ctx0" brushRef="#br0" timeOffset="92338.71">20159 14840 0,'-3'0'0,"24"-10"0,-67 34 15,27-17 1,-28 4-1,-10-5-15,-11-3 16,-74-6 0,67-6-16,-3-4 15,-20-9 1,-10-9-16,-5-8 16,11 2-16,5-2 15,1-3 1,-7-8-16,1-8 15,7-3 1,13-7-16,8-8 16,12-8-16,16 3 15,16 9 1,9 4-16,11 7 0,9 2 16,8 2-16,6 1 15,6 0-15,7 3 16,9 3-16,5 3 15,5 4-15,5 4 16,7 5-16,10 6 16,5 7-16,3 6 15,5 4-15,2 5 16,4 7-16,4 4 16,0 9-16,1 5 15,2 4-15,1 9 16,-3 4-16,0 4 15,-4 5 1,12 14-16,-1 7 16,9 21-16,-14 2 15,-10 5-15,-20-8 16,-12 4 0,-17 1-16,-16-4 15,-15-14-15,-11-8 16,-12-7-16,-11-9 15,-10-5-15,-6-6 16,-7-4-16,-6-7 16,-5-5-16,-5-5 15,-4-7-15,-5-3 32,-33-10-32,-14-6 15,-11-10-15,22-3 16,9-4-16,8-6 15,10-5-15,3-7 16,7-4-16,4-3 16,-2-13-16,2-8 15,8-8 1,9-5-16,14-4 16,12-2-16,17 13 15,13 9 1,21-3-1,24-3-15,19 1 16,11 14-16,-2 15 16,5 12-16,5 11 15,2 10-15,3 7 16,5 5-16,0 5 16,4 4-1,12 10-15,8 11 16,4 8-16,-14 1 15,-9 4-15,-9 8 16,-8 4-16,-8 6 0,-7 4 16,-5 16-1,-9 9 1,-10 2-16,-15-9 0,-14-7 16,-14-2-1,-20 0-15,-12-2 16,-12-6-16,-1-12 15,-5-6 1,-19-9-16,-12-6 16,-13-7-16,4-12 15,-6-10-15,0-10 16,-1-9-16,5-8 16,-1-7-16,2-7 15,1-2-15,4-7 16,2-2-16,8-2 15,8-3-15,5-4 16,9-1-16,7 0 16,10-3-16,6 0 0,9-2 15,9 3-15,9-5 16,9 2-16,5 2 16,9 1-16,8 3 15,6 8-15,8 1 16,7 7-16,6 4 15,5 5-15,4 6 16,6 4-16,-1 7 16,3 5-16,-2 6 15,3 8-15,2 6 16,4 11-16,2 7 16,-1 8-16,2 5 15,-5 9-15,-3 4 16,-4 5-16,-7 2 15,-8 5-15,-7 2 16,-8 3 0,-8 10-16,-7 5 31,-29 19-31,-20-9 0,-24-7 16,-28-28-1,-25-23-15,-24-22 16,-8-25-16,-10-21 15,71 15-15,75 15 16</inkml:trace>
  <inkml:trace contextRef="#ctx0" brushRef="#br0" timeOffset="113380.74">25740 10986 0,'0'0'0,"0"0"16,0 0-1,133 17 1,-62-11-16,15 2 16,-4-3-16,4-4 15,-3 1-15,-1-5 16,7 1-16,2 0 15,8 2-15,5 0 0,3 0 16,23 2 0,7 0-16,8 1 15,-14 1-15,-5 1 16,-9 1 0,13-5-16,-3-2 15,0-4-15,-28 1 16,-12-2-16,-17-4 15,-7 2-15,-11-4 16,-7 0-16,-9-2 16,-13 0-16,-10 7 15,-13 7-15</inkml:trace>
  <inkml:trace contextRef="#ctx0" brushRef="#br0" timeOffset="119144.99">19815 14772 0,'1'15'15,"-10"8"1,-10-5-16,-61 9 16,25-29-1,-22-16-15,-13-12 16,-14-14-16,-85-57 16,97 37-1,6-7 1,0-17-16,4-8 15,9-6-15,16 6 16,15 7-16,13 1 16,14 11-16,12 0 15,10 8-15,9 2 16,11 8-16,12 2 16,27 5-1,16 7 1,35 14-16,7 16 15,13 16-15,-10 19 16,-6 14-16,-7 9 16,-6 8-16,-6 9 15,-4 4-15,-13 9 32,-2 25-17,-25 48 1,-23 18-16,-39-12 15,-19-44-15,-19-26 16,-15-26-16,-16-15 16,-41-17-1,-32-21-15,75 0 16,71-3-16</inkml:trace>
  <inkml:trace contextRef="#ctx0" brushRef="#br0" timeOffset="120925.79">19007 14251 0,'-1'2'0,"-4"1"16,-4 3 0,30-24-16,-21 18 31,0 0-31,0 0 31,0 0-15,0 0-16,-17 19 15,17-14 1,-1-2-16,-1 6 0,1-4 16,0 1-16,1-6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26:48.367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7845 15310 0,'-52'-9'0,"-11"-4"16,16 1-16,-18-1 16,-2-1-16,-2-1 15,-11 0-15,-5-2 16,-6-1-16,45 9 16,46 9-16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4:27:17.360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27141 12128 0,'-1'2'0,"-5"2"16,-1 2-16,4-4 15,30-23-15,-27 21 16,-53 38-16,48-37 15,-10 7-15,8-7 16,-20 7 0,4-3-16,14-4 15,-17 3-15,17-2 16,-18 2-16,1 0 16,2 0-16,3 0 15,-2 0 1,-2-1-16,1 0 0,1 2 15,-1 0-15,0-2 16,3-2 0,-1-1-1,-23-3-15,33 3 16,-11-5-16,1-1 16,2-1-1,3-3-15,1 0 16,2-4-1,3-3-15,1 0 16,1-3-16,3-1 16,2 0-16,2 0 15,3 1-15,2-1 16,2-1-16,2 2 16,4-1-16,1 1 15,2-1-15,2 3 16,1 0-16,1 0 0,2 5 15,-1-2-15,2 4 16,1 1-16,1 1 16,-1 2-16,1 0 15,0 3-15,-1 0 16,-2 2-16,2 0 16,-1 1-16,-12 2 15,16-1-15,-3 3 16,-14-1-16,18 4 15,-7-1-15,0 3 16,-3-1-16,1 1 16,-2 2-1,1 1-15,1 0 16,-1 2 0,-1 1-16,1 0 15,-3-1-15,-1-1 16,-3 2-16,-1-3 15,-5-6-15,5 7 16,-4 1 0,-2-1-16,-2 0 15,-3 0-15,-1-1 16,-2-1-16,-2 2 16,1-2-16,3-5 15,-7 7-15,8-6 16,-7 6-16,6-7 15,-8 9-15,8-10 16,-10 13 0,-3-4-16,-23 5 15,23-10-15,17-8 16</inkml:trace>
  <inkml:trace contextRef="#ctx0" brushRef="#br0" timeOffset="1406.02">26995 12040 0,'0'0'62,"0"0"-46,0 0-16,0 0 16,39 37-1,-30-36 1,71 24 15,-60-18-31,24 6 16,-10-2-1,1 0-15,-4 1 16,6 3 0,1-3-16,3 2 15,-8 0-15,-4-3 16,-19-8-16,8 6 16,21 11-16,-10-5 15,1-1-15,-20-10 16,10 6-16,-2-2 15,3-2 1,24 9-16,-9-2 16,-26-10-16,12 3 15,-3 0-15,-1-1 16,-13-3-16,12 2 16,-14-2-16,11 2 15,-12-4 16,-1 2-31,-1-2 16,0-2-16,-1 1 0,-1-1 16,-2-2-16,6 0 15,-6-5 1,-4-2-16,-3-1 16,0-2-16,0 1 15,-1 0-15,2 1 16,2 1-16,4 6 15,-7-7 1,9 9-16,-7-8 16,8 8-16,0 3 15,-4-7-15,4 7 16,2 0-16,-1 0 16,3 3-16,1-2 15,0 2-15,3-1 16,-1 1-16,8 5 15,1 1-15,1 1 16,2 0 0,17 11-16,-4-4 15,5 3 1,-5-1 0,-3-4-16,-24-12 15,10 3-15,-10-3 16,-4-3-16,0 0 15,0 0-15,0 0 16,0 0-16,8 2 31,-5 13-15,-18 9-16,-12 13 16,-7-3-16,-4-10 15,18-12-15,20-12 0</inkml:trace>
  <inkml:trace contextRef="#ctx0" brushRef="#br0" timeOffset="5030.22">29734 11988 0,'0'-1'0,"-1"-1"15,4 5 1,-3-3 0,0 0-16,0 0 0,0 0 0,0 0 15,0 0-15,0 0 16,0 0 0,0 0-16,0 0 0,0 0 15,0 0-15,-43-22 16,39 32-16,4 4 15,4 0-15,2-1 16,5-1-16,0-2 16,-2-9-16,11 4 15,21-13 1,-11-7-16,-4-5 16,-20 17-16,6-12 15,-4-3-15,-3 0 16,-3-3-16,-2-2 15,-4 1-15,-3 2 16,-5 3-16,-1 3 16,-5 5-16,0 6 15,-4 6-15,0 3 0,0 4 16,0 3-16,1 1 16,3 4-16,-1 0 15,2 3-15,3 0 16,0 0-16,1 0 15,1 0-15,3-1 16,-2 1-16,2 1 16,-1-2-1,-12 25-15,-2-8 16,-1-1-16,-2-7 16,-5-2-1,-3-6 1,-7-5-16,-1-5 15,2-7-15,6-4 16,8-6 0,1-6-16,1-7 0,6-4 15,17 19 1,-13-29 0,13 25-16,1-9 0,4 0 15,1 0-15,5 2 16,3 1-1,4 3-15,1 3 16,3 3 0,2 5-16,0 3 15,-2 5-15,-4 3 16,-1 6-16,-6 3 31,-14 38-31,-11 0 16,-14 5-16,-2-7 15,-8-3-15,-3-6 16,-16 5 0,-8 2-16,-14 4 15,-2-3-15,-6 2 16,-10-1-16,-8-3 0,54-27 16,53-26-1</inkml:trace>
  <inkml:trace contextRef="#ctx0" brushRef="#br0" timeOffset="6889.21">27460 4344 0,'97'17'15,"-58"-17"-15,-9-5 0,13 2 16,3 2-16,6-3 15,-1 3-15,5 1 16,4 0 0,1 0-1,2 0-15,4 1 0,80 4 16,-68 0-16,1-4 16,1 1-16,0-2 15,6-2-15,1-2 16,3-1-16,3 2 15,-1-2-15,4-2 16,1 0-16,-1 3 16,0 0-16,0 0 15,2 3-15,2-1 16,1-4-16,-52 3 0,-50 3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4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6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34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58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905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626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20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28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224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620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982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51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01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69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157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8625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87800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830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Bracket 7">
            <a:extLst>
              <a:ext uri="{FF2B5EF4-FFF2-40B4-BE49-F238E27FC236}">
                <a16:creationId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204708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1042879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FEE41-6DBA-4CC1-B375-3E9737CBCDC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93688" y="1933903"/>
            <a:ext cx="10437812" cy="4546272"/>
          </a:xfrm>
          <a:prstGeom prst="rect">
            <a:avLst/>
          </a:prstGeom>
        </p:spPr>
        <p:txBody>
          <a:bodyPr/>
          <a:lstStyle>
            <a:lvl1pPr algn="r" rtl="1">
              <a:defRPr sz="4000">
                <a:cs typeface="B Yekan" panose="00000400000000000000" pitchFamily="2" charset="-78"/>
              </a:defRPr>
            </a:lvl1pPr>
            <a:lvl2pPr algn="r" rtl="1">
              <a:defRPr>
                <a:cs typeface="B Yekan" panose="00000400000000000000" pitchFamily="2" charset="-78"/>
              </a:defRPr>
            </a:lvl2pPr>
            <a:lvl3pPr algn="r" rtl="1">
              <a:defRPr>
                <a:cs typeface="B Yekan" panose="00000400000000000000" pitchFamily="2" charset="-78"/>
              </a:defRPr>
            </a:lvl3pPr>
            <a:lvl4pPr algn="r" rtl="1">
              <a:defRPr>
                <a:cs typeface="B Yekan" panose="00000400000000000000" pitchFamily="2" charset="-78"/>
              </a:defRPr>
            </a:lvl4pPr>
            <a:lvl5pPr algn="r" rtl="1">
              <a:defRPr>
                <a:cs typeface="B Yekan" panose="00000400000000000000" pitchFamily="2" charset="-78"/>
              </a:defRPr>
            </a:lvl5pPr>
          </a:lstStyle>
          <a:p>
            <a:pPr lvl="0"/>
            <a:r>
              <a:rPr lang="fa-IR" dirty="0"/>
              <a:t>پاسخ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AD27FF-B683-4CCB-8EAD-61CA7F35D6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688" y="369610"/>
            <a:ext cx="10437812" cy="1164900"/>
          </a:xfrm>
          <a:prstGeom prst="rect">
            <a:avLst/>
          </a:prstGeom>
        </p:spPr>
        <p:txBody>
          <a:bodyPr/>
          <a:lstStyle>
            <a:lvl1pPr>
              <a:defRPr sz="4400">
                <a:cs typeface="B Titr" panose="00000700000000000000" pitchFamily="2" charset="-78"/>
              </a:defRPr>
            </a:lvl1pPr>
          </a:lstStyle>
          <a:p>
            <a:pPr lvl="0"/>
            <a:r>
              <a:rPr lang="fa-IR" dirty="0"/>
              <a:t>سوال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173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8648" y="317344"/>
            <a:ext cx="4988825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566507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159524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9D6891-6A4C-459B-A3E2-7D48D9ED8ED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83779" y="317344"/>
            <a:ext cx="5160580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5756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374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7003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0289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502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91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68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378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241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81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8292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637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34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741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723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140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281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25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306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490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472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143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642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82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75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510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380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57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53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226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330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335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7972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728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3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486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25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585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876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5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15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07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49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8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3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17" r:id="rId12"/>
    <p:sldLayoutId id="2147483718" r:id="rId13"/>
    <p:sldLayoutId id="2147483692" r:id="rId14"/>
    <p:sldLayoutId id="2147483651" r:id="rId15"/>
    <p:sldLayoutId id="2147483652" r:id="rId16"/>
    <p:sldLayoutId id="2147483653" r:id="rId17"/>
    <p:sldLayoutId id="214748365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0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049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microsoft.com/office/2007/relationships/hdphoto" Target="../media/hdphoto4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microsoft.com/office/2007/relationships/hdphoto" Target="../media/hdphoto5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microsoft.com/office/2007/relationships/hdphoto" Target="../media/hdphoto6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0.png"/><Relationship Id="rId5" Type="http://schemas.openxmlformats.org/officeDocument/2006/relationships/customXml" Target="../ink/ink1.xml"/><Relationship Id="rId4" Type="http://schemas.microsoft.com/office/2007/relationships/hdphoto" Target="../media/hdphoto7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2.png"/><Relationship Id="rId5" Type="http://schemas.openxmlformats.org/officeDocument/2006/relationships/customXml" Target="../ink/ink2.xml"/><Relationship Id="rId4" Type="http://schemas.microsoft.com/office/2007/relationships/hdphoto" Target="../media/hdphoto8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6.png"/><Relationship Id="rId5" Type="http://schemas.openxmlformats.org/officeDocument/2006/relationships/customXml" Target="../ink/ink3.xml"/><Relationship Id="rId4" Type="http://schemas.openxmlformats.org/officeDocument/2006/relationships/image" Target="../media/image55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8.png"/><Relationship Id="rId4" Type="http://schemas.openxmlformats.org/officeDocument/2006/relationships/customXml" Target="../ink/ink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0.png"/><Relationship Id="rId4" Type="http://schemas.openxmlformats.org/officeDocument/2006/relationships/customXml" Target="../ink/ink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microsoft.com/office/2007/relationships/hdphoto" Target="../media/hdphoto9.wdp"/><Relationship Id="rId4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4.png"/><Relationship Id="rId4" Type="http://schemas.openxmlformats.org/officeDocument/2006/relationships/customXml" Target="../ink/ink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1.png"/><Relationship Id="rId4" Type="http://schemas.openxmlformats.org/officeDocument/2006/relationships/customXml" Target="../ink/ink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3.png"/><Relationship Id="rId4" Type="http://schemas.openxmlformats.org/officeDocument/2006/relationships/customXml" Target="../ink/ink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5.png"/><Relationship Id="rId4" Type="http://schemas.openxmlformats.org/officeDocument/2006/relationships/customXml" Target="../ink/ink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8.png"/><Relationship Id="rId4" Type="http://schemas.openxmlformats.org/officeDocument/2006/relationships/customXml" Target="../ink/ink1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0.png"/><Relationship Id="rId4" Type="http://schemas.openxmlformats.org/officeDocument/2006/relationships/customXml" Target="../ink/ink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2.png"/><Relationship Id="rId4" Type="http://schemas.openxmlformats.org/officeDocument/2006/relationships/customXml" Target="../ink/ink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4.png"/><Relationship Id="rId4" Type="http://schemas.openxmlformats.org/officeDocument/2006/relationships/customXml" Target="../ink/ink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7.png"/><Relationship Id="rId4" Type="http://schemas.openxmlformats.org/officeDocument/2006/relationships/customXml" Target="../ink/ink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9.png"/><Relationship Id="rId4" Type="http://schemas.openxmlformats.org/officeDocument/2006/relationships/customXml" Target="../ink/ink1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0.emf"/><Relationship Id="rId4" Type="http://schemas.openxmlformats.org/officeDocument/2006/relationships/customXml" Target="../ink/ink1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4.png"/><Relationship Id="rId5" Type="http://schemas.openxmlformats.org/officeDocument/2006/relationships/customXml" Target="../ink/ink19.xml"/><Relationship Id="rId4" Type="http://schemas.microsoft.com/office/2007/relationships/hdphoto" Target="../media/hdphoto10.wdp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5.emf"/><Relationship Id="rId4" Type="http://schemas.openxmlformats.org/officeDocument/2006/relationships/customXml" Target="../ink/ink2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6.emf"/><Relationship Id="rId5" Type="http://schemas.openxmlformats.org/officeDocument/2006/relationships/customXml" Target="../ink/ink21.xml"/><Relationship Id="rId4" Type="http://schemas.openxmlformats.org/officeDocument/2006/relationships/image" Target="../media/image8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 txBox="1">
            <a:spLocks/>
          </p:cNvSpPr>
          <p:nvPr/>
        </p:nvSpPr>
        <p:spPr>
          <a:xfrm>
            <a:off x="4076700" y="698500"/>
            <a:ext cx="7848600" cy="598170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همایش شماره 4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00B0F0"/>
                </a:solidFill>
                <a:cs typeface="B Titr" panose="00000700000000000000" pitchFamily="2" charset="-78"/>
              </a:rPr>
              <a:t>جلسات 10 و11و12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92D050"/>
                </a:solidFill>
                <a:cs typeface="B Titr" panose="00000700000000000000" pitchFamily="2" charset="-78"/>
              </a:rPr>
              <a:t>فیزیک دهم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92D050"/>
                </a:solidFill>
                <a:cs typeface="B Titr" panose="00000700000000000000" pitchFamily="2" charset="-78"/>
              </a:rPr>
              <a:t>رشته ریاضی و تجربی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فصل 2:ویژکی های فیزیکی مواد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>
                <a:solidFill>
                  <a:srgbClr val="00B0F0"/>
                </a:solidFill>
                <a:cs typeface="B Titr" panose="00000700000000000000" pitchFamily="2" charset="-78"/>
              </a:rPr>
              <a:t>مباحث : حالات ماده-نیروی بین مولکولی-مویینگی- فشار</a:t>
            </a: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 txBox="1">
            <a:spLocks/>
          </p:cNvSpPr>
          <p:nvPr/>
        </p:nvSpPr>
        <p:spPr>
          <a:xfrm>
            <a:off x="2133600" y="1943100"/>
            <a:ext cx="2832100" cy="311150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مدرس :</a:t>
            </a:r>
          </a:p>
          <a:p>
            <a:pPr algn="ctr" rtl="1">
              <a:lnSpc>
                <a:spcPct val="150000"/>
              </a:lnSpc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م . عبادتی</a:t>
            </a:r>
          </a:p>
        </p:txBody>
      </p:sp>
    </p:spTree>
    <p:extLst>
      <p:ext uri="{BB962C8B-B14F-4D97-AF65-F5344CB8AC3E}">
        <p14:creationId xmlns:p14="http://schemas.microsoft.com/office/powerpoint/2010/main" val="3511594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r="19853" b="34836"/>
          <a:stretch/>
        </p:blipFill>
        <p:spPr>
          <a:xfrm>
            <a:off x="2314515" y="949630"/>
            <a:ext cx="9512470" cy="569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5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270000" y="1565275"/>
            <a:ext cx="10706100" cy="45307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algn="r" rtl="1">
              <a:lnSpc>
                <a:spcPct val="100000"/>
              </a:lnSpc>
            </a:pPr>
            <a:r>
              <a:rPr lang="fa-IR" sz="3200" dirty="0">
                <a:cs typeface="B Zar" panose="00000400000000000000" pitchFamily="2" charset="-78"/>
              </a:rPr>
              <a:t>کدام گزاره درست است؟</a:t>
            </a:r>
          </a:p>
          <a:p>
            <a:pPr algn="r" rtl="1">
              <a:lnSpc>
                <a:spcPct val="100000"/>
              </a:lnSpc>
            </a:pPr>
            <a:r>
              <a:rPr lang="fa-IR" sz="3200" dirty="0">
                <a:cs typeface="B Zar" panose="00000400000000000000" pitchFamily="2" charset="-78"/>
              </a:rPr>
              <a:t>الف) اندازه اتم ها حدود یک تا چند آنگستروم است.</a:t>
            </a:r>
          </a:p>
          <a:p>
            <a:pPr algn="r" rtl="1">
              <a:lnSpc>
                <a:spcPct val="100000"/>
              </a:lnSpc>
            </a:pPr>
            <a:r>
              <a:rPr lang="fa-IR" sz="3200" dirty="0">
                <a:cs typeface="B Zar" panose="00000400000000000000" pitchFamily="2" charset="-78"/>
              </a:rPr>
              <a:t>ب)حالت ماده به چگونگی ذره های سازندة آن و اندازه نیروی بین آن ها بستگی دارد.</a:t>
            </a:r>
          </a:p>
          <a:p>
            <a:pPr algn="r" rtl="1">
              <a:lnSpc>
                <a:spcPct val="100000"/>
              </a:lnSpc>
            </a:pPr>
            <a:r>
              <a:rPr lang="fa-IR" sz="3200" dirty="0">
                <a:cs typeface="B Zar" panose="00000400000000000000" pitchFamily="2" charset="-78"/>
              </a:rPr>
              <a:t>پ) اندازه برخی از درشت مولکول ها( بسپارها) تا حدود 10 نانو متر می رسد.</a:t>
            </a:r>
          </a:p>
          <a:p>
            <a:pPr algn="r" rtl="1">
              <a:lnSpc>
                <a:spcPct val="100000"/>
              </a:lnSpc>
            </a:pPr>
            <a:r>
              <a:rPr lang="fa-IR" sz="3200" dirty="0">
                <a:cs typeface="B Zar" panose="00000400000000000000" pitchFamily="2" charset="-78"/>
              </a:rPr>
              <a:t>ت) ذره های سازندة برخی مواد مانند جامد ، ساکن هستند.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sz="3200" dirty="0">
              <a:cs typeface="B Zar" panose="000004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sz="3200" dirty="0">
                <a:cs typeface="B Zar" panose="00000400000000000000" pitchFamily="2" charset="-78"/>
              </a:rPr>
              <a:t>1) الف،ب،ت     2) الف، ب، پ    3)  الف،ب    4) الف، ب، پ، ت</a:t>
            </a:r>
          </a:p>
          <a:p>
            <a:pPr algn="r" rtl="1">
              <a:lnSpc>
                <a:spcPct val="100000"/>
              </a:lnSpc>
            </a:pPr>
            <a:endParaRPr lang="fa-IR" sz="32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4956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869" y="1597101"/>
            <a:ext cx="10268397" cy="4873472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7974382" y="904875"/>
            <a:ext cx="3686884" cy="492125"/>
          </a:xfrm>
          <a:prstGeom prst="rect">
            <a:avLst/>
          </a:prstGeom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>
                <a:solidFill>
                  <a:srgbClr val="00B0F0"/>
                </a:solidFill>
                <a:cs typeface="B Titr" panose="00000700000000000000" pitchFamily="2" charset="-78"/>
              </a:rPr>
              <a:t>حالات مختلف ماده</a:t>
            </a:r>
          </a:p>
          <a:p>
            <a:endParaRPr lang="fa-IR" sz="40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605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505825" y="854075"/>
            <a:ext cx="3686175" cy="49212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fa-IR" sz="4000" dirty="0">
                <a:solidFill>
                  <a:srgbClr val="00B0F0"/>
                </a:solidFill>
                <a:cs typeface="B Titr" panose="00000700000000000000" pitchFamily="2" charset="-78"/>
              </a:rPr>
              <a:t>حالات مختلف ماده</a:t>
            </a:r>
          </a:p>
          <a:p>
            <a:endParaRPr lang="fa-IR" sz="40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1520901"/>
            <a:ext cx="7357184" cy="488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8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140700" y="1323975"/>
            <a:ext cx="2832100" cy="1114425"/>
          </a:xfrm>
          <a:prstGeom prst="rect">
            <a:avLst/>
          </a:prstGeom>
        </p:spPr>
        <p:txBody>
          <a:bodyPr/>
          <a:lstStyle/>
          <a:p>
            <a:pPr marL="0" indent="0" algn="ctr" rtl="1">
              <a:buNone/>
            </a:pPr>
            <a:r>
              <a:rPr lang="fa-IR" sz="6000" dirty="0">
                <a:solidFill>
                  <a:srgbClr val="FF0000"/>
                </a:solidFill>
                <a:cs typeface="B Titr" panose="00000700000000000000" pitchFamily="2" charset="-78"/>
              </a:rPr>
              <a:t>جامد ها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9300" y="2438400"/>
            <a:ext cx="7861546" cy="337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2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373" y="1364271"/>
            <a:ext cx="8053853" cy="4592029"/>
          </a:xfrm>
          <a:prstGeom prst="rect">
            <a:avLst/>
          </a:prstGeom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8153400" y="1146175"/>
            <a:ext cx="2832100" cy="1114425"/>
          </a:xfrm>
          <a:prstGeom prst="rect">
            <a:avLst/>
          </a:prstGeom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6000">
                <a:solidFill>
                  <a:srgbClr val="FF0000"/>
                </a:solidFill>
                <a:cs typeface="B Titr" panose="00000700000000000000" pitchFamily="2" charset="-78"/>
              </a:rPr>
              <a:t>جامد ها</a:t>
            </a:r>
            <a:endParaRPr lang="fa-IR" sz="6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581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809875" y="1423988"/>
            <a:ext cx="8264525" cy="4519612"/>
          </a:xfrm>
          <a:prstGeom prst="rect">
            <a:avLst/>
          </a:prstGeom>
        </p:spPr>
        <p:txBody>
          <a:bodyPr/>
          <a:lstStyle/>
          <a:p>
            <a:pPr marL="0" indent="0" algn="just" rtl="1">
              <a:buNone/>
            </a:pPr>
            <a:r>
              <a:rPr lang="fa-IR" sz="4800" dirty="0">
                <a:solidFill>
                  <a:srgbClr val="FF0000"/>
                </a:solidFill>
                <a:cs typeface="B Titr" panose="00000700000000000000" pitchFamily="2" charset="-78"/>
              </a:rPr>
              <a:t>انواع جامد</a:t>
            </a:r>
          </a:p>
          <a:p>
            <a:pPr marL="0" indent="0" algn="just" rtl="1">
              <a:buNone/>
            </a:pPr>
            <a:endParaRPr lang="fa-IR" sz="4800" dirty="0">
              <a:cs typeface="B Titr" panose="00000700000000000000" pitchFamily="2" charset="-78"/>
            </a:endParaRPr>
          </a:p>
          <a:p>
            <a:pPr marL="0" indent="0" algn="just" rtl="1">
              <a:buNone/>
            </a:pPr>
            <a:r>
              <a:rPr lang="fa-IR" sz="4800" dirty="0">
                <a:solidFill>
                  <a:srgbClr val="00B0F0"/>
                </a:solidFill>
                <a:cs typeface="B Titr" panose="00000700000000000000" pitchFamily="2" charset="-78"/>
              </a:rPr>
              <a:t>1- جامد بلورین</a:t>
            </a:r>
          </a:p>
          <a:p>
            <a:pPr marL="0" indent="0" algn="just" rtl="1">
              <a:buNone/>
            </a:pPr>
            <a:endParaRPr lang="fa-IR" sz="48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just" rtl="1">
              <a:buNone/>
            </a:pPr>
            <a:r>
              <a:rPr lang="fa-IR" sz="4800" dirty="0">
                <a:solidFill>
                  <a:srgbClr val="00B0F0"/>
                </a:solidFill>
                <a:cs typeface="B Titr" panose="00000700000000000000" pitchFamily="2" charset="-78"/>
              </a:rPr>
              <a:t>2- جامد بی شکل (آمورف)</a:t>
            </a:r>
          </a:p>
        </p:txBody>
      </p:sp>
    </p:spTree>
    <p:extLst>
      <p:ext uri="{BB962C8B-B14F-4D97-AF65-F5344CB8AC3E}">
        <p14:creationId xmlns:p14="http://schemas.microsoft.com/office/powerpoint/2010/main" val="253990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388475" y="865188"/>
            <a:ext cx="2803525" cy="1281112"/>
          </a:xfrm>
          <a:prstGeom prst="rect">
            <a:avLst/>
          </a:prstGeom>
        </p:spPr>
        <p:txBody>
          <a:bodyPr anchor="ctr"/>
          <a:lstStyle/>
          <a:p>
            <a:endParaRPr lang="fa-IR" dirty="0"/>
          </a:p>
          <a:p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جامد بلورین</a:t>
            </a:r>
          </a:p>
          <a:p>
            <a:endParaRPr lang="fa-IR" sz="2800" dirty="0">
              <a:solidFill>
                <a:srgbClr val="00B0F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146301"/>
            <a:ext cx="10957340" cy="3356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125730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اتم های برخی از جامدها در طرح منظمی در یک الگوی سه بُعدی تکرار شونده کنار یکدیگر قرار می گیرند . این جامدها را جامد بلورین می نامیم. مانند : </a:t>
            </a:r>
            <a:r>
              <a:rPr lang="fa-IR" sz="3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فلزها ، نمک ها ، الماس ، یخ و بیش تر مواد معدنی.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2  Zar" panose="00000400000000000000" pitchFamily="2" charset="-78"/>
            </a:endParaRPr>
          </a:p>
          <a:p>
            <a:pPr marL="342900" marR="125730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FF0000"/>
              </a:buClr>
              <a:buFont typeface="Times New Roman" panose="02020603050405020304" pitchFamily="18" charset="0"/>
              <a:buChar char="-"/>
            </a:pP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وقتی </a:t>
            </a:r>
            <a:r>
              <a:rPr lang="fa-IR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مایعی به </a:t>
            </a:r>
            <a:r>
              <a:rPr lang="fa-IR" sz="32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آهستگی سرد </a:t>
            </a:r>
            <a:r>
              <a:rPr lang="fa-IR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کنیم اغلب جامد بلورین تشکیل می شود . در این فرایندِ سرد سازی آرام، ذرات سازندة مایع فرصت کافی دارند تا در طرح های منظم ، خود را مرتب کنند.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 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2 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982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450388" y="769938"/>
            <a:ext cx="2741612" cy="1350962"/>
          </a:xfrm>
          <a:prstGeom prst="rect">
            <a:avLst/>
          </a:prstGeom>
        </p:spPr>
        <p:txBody>
          <a:bodyPr anchor="ctr"/>
          <a:lstStyle/>
          <a:p>
            <a:pPr algn="ctr"/>
            <a:endParaRPr lang="fa-IR" sz="4000" dirty="0">
              <a:solidFill>
                <a:srgbClr val="FF0000"/>
              </a:solidFill>
              <a:cs typeface="2  Titr" panose="00000700000000000000" pitchFamily="2" charset="-78"/>
            </a:endParaRPr>
          </a:p>
          <a:p>
            <a:pPr algn="ctr"/>
            <a:r>
              <a:rPr lang="fa-IR" sz="4000" dirty="0">
                <a:solidFill>
                  <a:srgbClr val="FF0000"/>
                </a:solidFill>
                <a:cs typeface="2  Titr" panose="00000700000000000000" pitchFamily="2" charset="-78"/>
              </a:rPr>
              <a:t>جامد بلورین</a:t>
            </a:r>
          </a:p>
          <a:p>
            <a:pPr algn="ctr"/>
            <a:endParaRPr lang="fa-IR" sz="40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DEBEA9"/>
              </a:clrFrom>
              <a:clrTo>
                <a:srgbClr val="DEBEA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848" y="1445419"/>
            <a:ext cx="5001040" cy="43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6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170738" y="936625"/>
            <a:ext cx="5021262" cy="1460500"/>
          </a:xfrm>
          <a:prstGeom prst="rect">
            <a:avLst/>
          </a:prstGeom>
        </p:spPr>
        <p:txBody>
          <a:bodyPr/>
          <a:lstStyle/>
          <a:p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انواع جامد</a:t>
            </a:r>
            <a:endParaRPr lang="fa-IR" sz="40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r>
              <a:rPr lang="fa-IR" sz="4000" dirty="0">
                <a:solidFill>
                  <a:srgbClr val="00B0F0"/>
                </a:solidFill>
                <a:cs typeface="B Titr" panose="00000700000000000000" pitchFamily="2" charset="-78"/>
              </a:rPr>
              <a:t>جامد بی شکل (آمورف)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2675267"/>
            <a:ext cx="11872844" cy="315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125730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"/>
            </a:pPr>
            <a:r>
              <a:rPr lang="fa-IR" sz="3600" dirty="0"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بر خلاف جامدهای بلورین ، در طرح های منظمی کنار یکدیگر قرار ندارند.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2  Zar" panose="00000400000000000000" pitchFamily="2" charset="-78"/>
            </a:endParaRPr>
          </a:p>
          <a:p>
            <a:pPr marL="342900" marR="125730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FF0000"/>
              </a:buClr>
              <a:buFont typeface="Times New Roman" panose="02020603050405020304" pitchFamily="18" charset="0"/>
              <a:buChar char="-"/>
            </a:pPr>
            <a:r>
              <a:rPr lang="fa-IR" sz="3600" dirty="0"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وقتی مایعی به </a:t>
            </a:r>
            <a:r>
              <a:rPr lang="fa-IR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سرعت سرد </a:t>
            </a:r>
            <a:r>
              <a:rPr lang="fa-IR" sz="3600" dirty="0"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شود معمولاً جامد بی شکل بوجود می آید . در این فرایندِ سرد سازی سریع ، ذرات فرصت کافی ندارند تا در طرح منظمی مرتب شوند. بنابراین در طرح نامنظمی که در حالت مایع داشته اند باقی    می مانند. مانند : </a:t>
            </a:r>
            <a:r>
              <a:rPr lang="fa-IR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2  Zar" panose="00000400000000000000" pitchFamily="2" charset="-78"/>
              </a:rPr>
              <a:t>شیشه ، آسفالت ، پلاستیک ها ، صمغ ها ، گرافیت ، قیر  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2 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058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4473575" y="917575"/>
            <a:ext cx="47339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462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346" y="2149977"/>
            <a:ext cx="5404925" cy="3910132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319838" y="1419727"/>
            <a:ext cx="5021262" cy="1460500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انواع جامد</a:t>
            </a:r>
            <a:endParaRPr lang="fa-IR" sz="40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4000" dirty="0">
                <a:solidFill>
                  <a:srgbClr val="00B0F0"/>
                </a:solidFill>
                <a:cs typeface="B Titr" panose="00000700000000000000" pitchFamily="2" charset="-78"/>
              </a:rPr>
              <a:t>جامد بی شکل (آمورف)</a:t>
            </a:r>
          </a:p>
        </p:txBody>
      </p:sp>
    </p:spTree>
    <p:extLst>
      <p:ext uri="{BB962C8B-B14F-4D97-AF65-F5344CB8AC3E}">
        <p14:creationId xmlns:p14="http://schemas.microsoft.com/office/powerpoint/2010/main" val="380026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805988" y="2092325"/>
            <a:ext cx="2386012" cy="54927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fa-IR" sz="3200" dirty="0">
                <a:solidFill>
                  <a:srgbClr val="00B0F0"/>
                </a:solidFill>
                <a:cs typeface="B Titr" panose="00000700000000000000" pitchFamily="2" charset="-78"/>
              </a:rPr>
              <a:t>جامد بی شکل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41"/>
          <a:stretch/>
        </p:blipFill>
        <p:spPr>
          <a:xfrm>
            <a:off x="3380962" y="2546386"/>
            <a:ext cx="6762473" cy="39100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3887856" y="2092359"/>
            <a:ext cx="1877944" cy="766662"/>
          </a:xfrm>
          <a:prstGeom prst="rect">
            <a:avLst/>
          </a:prstGeom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>
                <a:solidFill>
                  <a:srgbClr val="00B0F0"/>
                </a:solidFill>
                <a:cs typeface="B Titr" panose="00000700000000000000" pitchFamily="2" charset="-78"/>
              </a:rPr>
              <a:t>بلورین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8242300" y="931964"/>
            <a:ext cx="3802270" cy="769836"/>
          </a:xfrm>
          <a:prstGeom prst="rect">
            <a:avLst/>
          </a:prstGeom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مقایسه انواع جامد</a:t>
            </a:r>
            <a:endParaRPr lang="fa-IR" sz="40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477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041900" y="2783400"/>
            <a:ext cx="6782350" cy="28935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marL="0" indent="0" algn="r" rtl="1">
              <a:buNone/>
            </a:pPr>
            <a:endParaRPr lang="fa-IR" sz="3200" dirty="0"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>
                <a:cs typeface="B Zar" panose="00000400000000000000" pitchFamily="2" charset="-78"/>
              </a:rPr>
              <a:t>1) شکل ثابت ، حجم متغیر ، تراکم ناپذیری</a:t>
            </a:r>
          </a:p>
          <a:p>
            <a:pPr marL="0" indent="0" algn="r" rtl="1">
              <a:buNone/>
            </a:pPr>
            <a:r>
              <a:rPr lang="fa-IR" sz="3200" dirty="0">
                <a:cs typeface="B Zar" panose="00000400000000000000" pitchFamily="2" charset="-78"/>
              </a:rPr>
              <a:t>2) شکل متغیر، حجم متغیر، تراکم پذیری</a:t>
            </a:r>
          </a:p>
          <a:p>
            <a:pPr marL="0" indent="0" algn="r" rtl="1">
              <a:buNone/>
            </a:pPr>
            <a:r>
              <a:rPr lang="fa-IR" sz="3200" dirty="0">
                <a:cs typeface="B Zar" panose="00000400000000000000" pitchFamily="2" charset="-78"/>
              </a:rPr>
              <a:t>3) شکل ثابت، حجم ثابت ، تراکم ناپذیری</a:t>
            </a:r>
          </a:p>
          <a:p>
            <a:pPr marL="0" indent="0" algn="r" rtl="1">
              <a:buNone/>
            </a:pPr>
            <a:r>
              <a:rPr lang="fa-IR" sz="3200" dirty="0">
                <a:cs typeface="B Zar" panose="00000400000000000000" pitchFamily="2" charset="-78"/>
              </a:rPr>
              <a:t>4) شکل ثابت ، حجم ثابت، تراکم پذیری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81126" b="11661"/>
          <a:stretch/>
        </p:blipFill>
        <p:spPr>
          <a:xfrm>
            <a:off x="1459236" y="2783400"/>
            <a:ext cx="2829797" cy="289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1270" b="89800"/>
          <a:stretch/>
        </p:blipFill>
        <p:spPr>
          <a:xfrm>
            <a:off x="820487" y="1375545"/>
            <a:ext cx="10907727" cy="37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21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660" t="8076" r="502" b="6210"/>
          <a:stretch/>
        </p:blipFill>
        <p:spPr>
          <a:xfrm>
            <a:off x="2489199" y="1650999"/>
            <a:ext cx="9334501" cy="212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654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89958" y="987426"/>
            <a:ext cx="11480800" cy="7075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 algn="just" rtl="1">
              <a:buNone/>
            </a:pPr>
            <a:r>
              <a:rPr lang="fa-IR" dirty="0">
                <a:cs typeface="0 Titr Bold" panose="00000700000000000000" pitchFamily="2" charset="-78"/>
              </a:rPr>
              <a:t>شکل زیر مربوط به طرح ذرات سازندة یک جامد ...... است و ...... مثالی از این جامد است.</a:t>
            </a:r>
          </a:p>
          <a:p>
            <a:pPr marL="0" indent="0" algn="just" rtl="1">
              <a:buNone/>
            </a:pPr>
            <a:endParaRPr lang="fa-IR" dirty="0">
              <a:cs typeface="0 Titr Bold" panose="00000700000000000000" pitchFamily="2" charset="-78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7620000" y="2324273"/>
            <a:ext cx="4222158" cy="293687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1- بلورین – آهن</a:t>
            </a:r>
          </a:p>
          <a:p>
            <a:r>
              <a:rPr lang="fa-IR" dirty="0">
                <a:cs typeface="B Titr" panose="00000700000000000000" pitchFamily="2" charset="-78"/>
              </a:rPr>
              <a:t>2- آمورف – شیشه</a:t>
            </a:r>
          </a:p>
          <a:p>
            <a:r>
              <a:rPr lang="fa-IR" dirty="0">
                <a:cs typeface="B Titr" panose="00000700000000000000" pitchFamily="2" charset="-78"/>
              </a:rPr>
              <a:t>3- بلورین – شیشه</a:t>
            </a:r>
          </a:p>
          <a:p>
            <a:r>
              <a:rPr lang="fa-IR" dirty="0">
                <a:cs typeface="B Titr" panose="00000700000000000000" pitchFamily="2" charset="-78"/>
              </a:rPr>
              <a:t>4- آمورف -آهن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FFD"/>
              </a:clrFrom>
              <a:clrTo>
                <a:srgbClr val="F9FF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958" y="2324273"/>
            <a:ext cx="3602440" cy="365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780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1625600" y="1498600"/>
            <a:ext cx="10096500" cy="388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22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0109199" y="730564"/>
            <a:ext cx="1435100" cy="935037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400" dirty="0">
                <a:cs typeface="B Titr" panose="00000700000000000000" pitchFamily="2" charset="-78"/>
              </a:rPr>
              <a:t>مایع</a:t>
            </a:r>
          </a:p>
          <a:p>
            <a:pPr marL="0" indent="0" algn="r" rtl="1">
              <a:buNone/>
            </a:pPr>
            <a:endParaRPr lang="fa-IR" sz="4400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300" y="1581273"/>
            <a:ext cx="10655299" cy="11065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EAEDF6"/>
              </a:clrFrom>
              <a:clrTo>
                <a:srgbClr val="EAED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3300" y="3265868"/>
            <a:ext cx="1954235" cy="2781300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11654"/>
          <a:stretch/>
        </p:blipFill>
        <p:spPr>
          <a:xfrm>
            <a:off x="3330435" y="3265868"/>
            <a:ext cx="2615188" cy="746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394" y="3071030"/>
            <a:ext cx="5317905" cy="329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2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86" y="831950"/>
            <a:ext cx="1046818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357" y="879647"/>
            <a:ext cx="10530118" cy="577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0" y="346075"/>
            <a:ext cx="10380663" cy="6257925"/>
          </a:xfrm>
          <a:prstGeom prst="rect">
            <a:avLst/>
          </a:prstGeom>
        </p:spPr>
        <p:txBody>
          <a:bodyPr/>
          <a:lstStyle/>
          <a:p>
            <a:r>
              <a:rPr lang="fa-IR" dirty="0"/>
              <a:t>چرا سطح مایعات در حال تعادل همواره افقی است؟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0" t="23326" r="30784" b="13491"/>
          <a:stretch/>
        </p:blipFill>
        <p:spPr>
          <a:xfrm rot="5400000">
            <a:off x="34971" y="2099261"/>
            <a:ext cx="3618961" cy="31810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8" t="31416" r="31357"/>
          <a:stretch/>
        </p:blipFill>
        <p:spPr>
          <a:xfrm rot="5400000">
            <a:off x="5470790" y="2273202"/>
            <a:ext cx="3258358" cy="3193801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66671" y="3462158"/>
            <a:ext cx="8686800" cy="0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66671" y="5407842"/>
            <a:ext cx="8686800" cy="0"/>
          </a:xfrm>
          <a:prstGeom prst="line">
            <a:avLst/>
          </a:prstGeom>
          <a:ln w="762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c 13"/>
          <p:cNvSpPr/>
          <p:nvPr/>
        </p:nvSpPr>
        <p:spPr>
          <a:xfrm rot="16354759">
            <a:off x="5688486" y="5238206"/>
            <a:ext cx="471096" cy="327768"/>
          </a:xfrm>
          <a:prstGeom prst="arc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896895" y="5170909"/>
            <a:ext cx="402913" cy="473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 rtl="1"/>
            <a:r>
              <a:rPr lang="el-G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64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5" b="32553"/>
          <a:stretch/>
        </p:blipFill>
        <p:spPr>
          <a:xfrm>
            <a:off x="3308350" y="1193800"/>
            <a:ext cx="68516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1236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568" y="1104901"/>
            <a:ext cx="8705107" cy="40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766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702300" y="790298"/>
            <a:ext cx="5803900" cy="10985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4800" dirty="0">
                <a:solidFill>
                  <a:srgbClr val="FF0000"/>
                </a:solidFill>
                <a:cs typeface="B Titr" panose="00000700000000000000" pitchFamily="2" charset="-78"/>
              </a:rPr>
              <a:t>پدیده پخش در مایعات</a:t>
            </a:r>
          </a:p>
          <a:p>
            <a:pPr marL="0" indent="0" algn="r" rtl="1">
              <a:buNone/>
            </a:pPr>
            <a:endParaRPr lang="fa-IR" sz="48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sz="48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4800" dirty="0">
                <a:solidFill>
                  <a:srgbClr val="FF0000"/>
                </a:solidFill>
                <a:cs typeface="B Titr" panose="00000700000000000000" pitchFamily="2" charset="-78"/>
              </a:rPr>
              <a:t>                                  </a:t>
            </a:r>
          </a:p>
          <a:p>
            <a:pPr marL="0" indent="0" algn="r" rtl="1">
              <a:buNone/>
            </a:pPr>
            <a:endParaRPr lang="fa-IR" sz="4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Content Placeholder 2"/>
          <p:cNvPicPr>
            <a:picLocks noChangeAspect="1"/>
          </p:cNvPicPr>
          <p:nvPr/>
        </p:nvPicPr>
        <p:blipFill rotWithShape="1">
          <a:blip r:embed="rId3"/>
          <a:srcRect t="7860"/>
          <a:stretch/>
        </p:blipFill>
        <p:spPr>
          <a:xfrm>
            <a:off x="1060175" y="1555473"/>
            <a:ext cx="10821820" cy="510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1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9385300" y="759170"/>
            <a:ext cx="2070100" cy="74612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گازها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en-US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9165" y="1505295"/>
            <a:ext cx="10117008" cy="41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49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8"/>
          <a:stretch/>
        </p:blipFill>
        <p:spPr>
          <a:xfrm>
            <a:off x="2695575" y="889000"/>
            <a:ext cx="9496425" cy="5619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03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70" y="939800"/>
            <a:ext cx="10466553" cy="538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7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255000" y="1031875"/>
            <a:ext cx="3149600" cy="106362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تراکم پذیری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143" y="2095500"/>
            <a:ext cx="9760519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900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72" r="7630" b="6431"/>
          <a:stretch/>
        </p:blipFill>
        <p:spPr>
          <a:xfrm>
            <a:off x="4036786" y="1293287"/>
            <a:ext cx="7459507" cy="5102632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058025" y="1293287"/>
            <a:ext cx="4321175" cy="111918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پدیده پخش در گازها</a:t>
            </a:r>
          </a:p>
          <a:p>
            <a:pPr marL="0" indent="0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631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825875" y="1021692"/>
            <a:ext cx="7718425" cy="944562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مقایسة پدیده پخش در گازها و مایعات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486" y="1966254"/>
            <a:ext cx="9256486" cy="46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2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753601" y="1039232"/>
            <a:ext cx="1308100" cy="6064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600" dirty="0">
                <a:solidFill>
                  <a:srgbClr val="FF0000"/>
                </a:solidFill>
                <a:cs typeface="2  Titr" panose="00000700000000000000" pitchFamily="2" charset="-78"/>
              </a:rPr>
              <a:t>پلاسما</a:t>
            </a:r>
          </a:p>
          <a:p>
            <a:pPr marL="0" indent="0" algn="r" rtl="1">
              <a:buNone/>
            </a:pP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37"/>
          <a:stretch/>
        </p:blipFill>
        <p:spPr>
          <a:xfrm>
            <a:off x="795807" y="1039232"/>
            <a:ext cx="8551393" cy="557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4398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85" y="881580"/>
            <a:ext cx="10152487" cy="572242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65772" y="671513"/>
            <a:ext cx="2159000" cy="698500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پلاسما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136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rgbClr val="FF0000"/>
                </a:solidFill>
              </a:rPr>
              <a:t>ویژگی های فیزیکی مواد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340A130B-BE58-4CCA-BB07-1BE03B217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sz="4000" dirty="0">
                <a:solidFill>
                  <a:srgbClr val="00B0F0"/>
                </a:solidFill>
                <a:cs typeface="2  Titr" panose="00000700000000000000" pitchFamily="2" charset="-78"/>
              </a:rPr>
              <a:t>مجید عبادتی</a:t>
            </a:r>
          </a:p>
        </p:txBody>
      </p:sp>
    </p:spTree>
    <p:extLst>
      <p:ext uri="{BB962C8B-B14F-4D97-AF65-F5344CB8AC3E}">
        <p14:creationId xmlns:p14="http://schemas.microsoft.com/office/powerpoint/2010/main" val="39093952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543" y="1081606"/>
            <a:ext cx="9896800" cy="552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6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95" y="983493"/>
            <a:ext cx="10380662" cy="5620507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658225" y="983493"/>
            <a:ext cx="3101975" cy="117792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حرکت براونی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84323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1733550" y="1333500"/>
            <a:ext cx="104584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013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5000"/>
                    </a14:imgEffect>
                  </a14:imgLayer>
                </a14:imgProps>
              </a:ext>
            </a:extLst>
          </a:blip>
          <a:srcRect l="2593"/>
          <a:stretch/>
        </p:blipFill>
        <p:spPr>
          <a:xfrm>
            <a:off x="1441450" y="1130300"/>
            <a:ext cx="10750550" cy="520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39041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b="32190"/>
          <a:stretch/>
        </p:blipFill>
        <p:spPr>
          <a:xfrm>
            <a:off x="5328433" y="1314073"/>
            <a:ext cx="6135155" cy="30402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t="66448"/>
          <a:stretch/>
        </p:blipFill>
        <p:spPr>
          <a:xfrm>
            <a:off x="5328433" y="4505440"/>
            <a:ext cx="6133465" cy="161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15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65200" y="1236662"/>
            <a:ext cx="10795000" cy="513873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3600" dirty="0">
                <a:cs typeface="2  Titr" panose="00000700000000000000" pitchFamily="2" charset="-78"/>
              </a:rPr>
              <a:t>کدام عامل مایعات را تراکم ناپذیر می کند؟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dirty="0">
                <a:cs typeface="2  Titr" panose="00000700000000000000" pitchFamily="2" charset="-78"/>
              </a:rPr>
              <a:t>1) وجود پیوندهای یونی بین مولکولی.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dirty="0">
                <a:cs typeface="2  Titr" panose="00000700000000000000" pitchFamily="2" charset="-78"/>
              </a:rPr>
              <a:t>2) نیروی جاذبه بین مولکول ها در فواصل نزدیک.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dirty="0">
                <a:cs typeface="2  Titr" panose="00000700000000000000" pitchFamily="2" charset="-78"/>
              </a:rPr>
              <a:t>3) نیروی رانشی بین مولکول ها در فواصل خیلی نزدیک.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dirty="0">
                <a:cs typeface="2  Titr" panose="00000700000000000000" pitchFamily="2" charset="-78"/>
              </a:rPr>
              <a:t>4) آزاد بودن مولکول های مایع در جابه جایی بین مولکولی</a:t>
            </a:r>
          </a:p>
        </p:txBody>
      </p:sp>
    </p:spTree>
    <p:extLst>
      <p:ext uri="{BB962C8B-B14F-4D97-AF65-F5344CB8AC3E}">
        <p14:creationId xmlns:p14="http://schemas.microsoft.com/office/powerpoint/2010/main" val="29681816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589088" y="1585913"/>
                <a:ext cx="10069512" cy="477678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اگر برای یک مادة معین ، متوسط اندازة نیروی بین مولکولی را 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در حالت گازی با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، در حالت مایع با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و در حالت جامد با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نشان دهیم. کدام رابطة زیر صحیح است؟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1)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      2)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dirty="0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a-IR" sz="3200" b="0" i="1" dirty="0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     4)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a-IR" sz="3200" b="0" i="1" dirty="0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589088" y="1585913"/>
                <a:ext cx="10069512" cy="4776787"/>
              </a:xfrm>
              <a:prstGeom prst="rect">
                <a:avLst/>
              </a:prstGeom>
              <a:blipFill>
                <a:blip r:embed="rId3"/>
                <a:stretch>
                  <a:fillRect r="-15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90037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644650" y="1873250"/>
                <a:ext cx="9925050" cy="4530725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اگر برای یک مادة معین ،فاصلة متوسط بین مولکول ها در حالت 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گازی با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، در حالت مایع با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و در حالت جامد با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نشان دهیم. کدام رابطة زیر صحیح است؟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1)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      2)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dirty="0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a-IR" sz="3200" b="0" i="1" dirty="0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     4)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a-IR" sz="3200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a-IR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644650" y="1873250"/>
                <a:ext cx="9925050" cy="4530725"/>
              </a:xfrm>
              <a:prstGeom prst="rect">
                <a:avLst/>
              </a:prstGeom>
              <a:blipFill>
                <a:blip r:embed="rId3"/>
                <a:stretch>
                  <a:fillRect r="-15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10074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430338" y="795338"/>
            <a:ext cx="10380662" cy="587375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کدام عبارت زیر </a:t>
            </a:r>
            <a:r>
              <a:rPr lang="fa-IR" sz="3200" u="sng" dirty="0">
                <a:cs typeface="2  Titr" panose="00000700000000000000" pitchFamily="2" charset="-78"/>
              </a:rPr>
              <a:t>نادرست </a:t>
            </a:r>
            <a:r>
              <a:rPr lang="fa-IR" sz="3200" dirty="0">
                <a:cs typeface="2  Titr" panose="00000700000000000000" pitchFamily="2" charset="-78"/>
              </a:rPr>
              <a:t>است؟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الف) پدیده پخش در مایعات به دلیل حرکت نامنظم مولکول های مایع و برخورد آن ها با ذرات ماده است.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   ب) تراکم ناپذیری مایع به دلیل فاصلة بسیار کم بین مولکول های مایع است.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  پ) فاصلة میانگین مولکول های هوا در شرایط معمولی در حدود </a:t>
            </a:r>
            <a:r>
              <a:rPr lang="en-US" sz="3200" dirty="0">
                <a:cs typeface="2  Titr" panose="00000700000000000000" pitchFamily="2" charset="-78"/>
              </a:rPr>
              <a:t>A</a:t>
            </a:r>
            <a:r>
              <a:rPr lang="fa-IR" sz="3200" dirty="0">
                <a:cs typeface="2  Titr" panose="00000700000000000000" pitchFamily="2" charset="-78"/>
              </a:rPr>
              <a:t> ̊ 35  است.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  ت) اتم ها و مولکول های گاز در دمای معمولی سرعتی در حدود </a:t>
            </a:r>
            <a:r>
              <a:rPr lang="en-US" sz="3200" dirty="0">
                <a:cs typeface="2  Titr" panose="00000700000000000000" pitchFamily="2" charset="-78"/>
              </a:rPr>
              <a:t>m/s</a:t>
            </a:r>
            <a:r>
              <a:rPr lang="fa-IR" sz="3200" dirty="0">
                <a:cs typeface="2  Titr" panose="00000700000000000000" pitchFamily="2" charset="-78"/>
              </a:rPr>
              <a:t> 500 دارند.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  ث) پدیدة پخش در گازها سریعتر از مایعات رخ می دهد.</a:t>
            </a:r>
          </a:p>
          <a:p>
            <a:pPr marL="0" indent="0" algn="r" rtl="1">
              <a:buNone/>
            </a:pPr>
            <a:endParaRPr lang="fa-IR" sz="3200" dirty="0">
              <a:cs typeface="2 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>
                <a:cs typeface="2  Titr" panose="00000700000000000000" pitchFamily="2" charset="-78"/>
              </a:rPr>
              <a:t>1) الف – ب                         2) پ</a:t>
            </a:r>
          </a:p>
          <a:p>
            <a:pPr marL="0" indent="0" algn="r" rtl="1">
              <a:buNone/>
            </a:pPr>
            <a:r>
              <a:rPr lang="fa-IR" sz="3200" dirty="0">
                <a:cs typeface="2  Titr" panose="00000700000000000000" pitchFamily="2" charset="-78"/>
              </a:rPr>
              <a:t>3) ب – پ                           4) ب</a:t>
            </a:r>
          </a:p>
        </p:txBody>
      </p:sp>
    </p:spTree>
    <p:extLst>
      <p:ext uri="{BB962C8B-B14F-4D97-AF65-F5344CB8AC3E}">
        <p14:creationId xmlns:p14="http://schemas.microsoft.com/office/powerpoint/2010/main" val="34679591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409700" y="1019175"/>
            <a:ext cx="10380663" cy="548322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کدام عبارت ها دربارة پلاسما درست است؟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الف)حالت چهارم ماده و بخشی از خون انسان.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  ب) معمولاً در دماهای خیلی بالا بوجود می آید.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  پ) مواد درون ستارگان ، شفق های قطبی و آتش از آن تشکیل می شوند.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  ت) بیشتر ماده موجود در جهان از آن ساخته شده است.</a:t>
            </a:r>
          </a:p>
          <a:p>
            <a:pPr marL="0" indent="0" algn="r" rtl="1">
              <a:buNone/>
            </a:pPr>
            <a:endParaRPr lang="fa-IR" sz="2800" dirty="0">
              <a:cs typeface="2 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>
                <a:cs typeface="2  Titr" panose="00000700000000000000" pitchFamily="2" charset="-78"/>
              </a:rPr>
              <a:t>1) الف، ب، پ         2) الف ، پ        3) ب ، پ ، ت             4) ب ، پ</a:t>
            </a:r>
          </a:p>
          <a:p>
            <a:pPr marL="0" indent="0" algn="r" rtl="1">
              <a:buNone/>
            </a:pPr>
            <a:endParaRPr lang="fa-IR" sz="2800" dirty="0"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6317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917575"/>
            <a:ext cx="11277600" cy="5013325"/>
          </a:xfrm>
          <a:prstGeom prst="rect">
            <a:avLst/>
          </a:prstGeom>
        </p:spPr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انتظار می رود دانش آموزان پس از مطالعه این  بخش از درس با توجه به منابع موجود بتوانند به سوالات زیر پاسخ دهند: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1-  </a:t>
            </a:r>
            <a:r>
              <a:rPr lang="fa-IR" sz="2000" dirty="0">
                <a:cs typeface="B Titr" panose="00000700000000000000" pitchFamily="2" charset="-78"/>
              </a:rPr>
              <a:t>اندازه اتم ها و بَسپارها ی بزرگ(پلیمیرها) حدوداً چقدر می باشد؟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2- </a:t>
            </a:r>
            <a:r>
              <a:rPr lang="fa-IR" sz="2000" dirty="0">
                <a:cs typeface="B Titr" panose="00000700000000000000" pitchFamily="2" charset="-78"/>
              </a:rPr>
              <a:t>نیروی بین مولکولی عمدتاً از چه نوعی است؟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3- </a:t>
            </a:r>
            <a:r>
              <a:rPr lang="fa-IR" sz="2000" dirty="0">
                <a:cs typeface="B Titr" panose="00000700000000000000" pitchFamily="2" charset="-78"/>
              </a:rPr>
              <a:t>چرا نیروی بین مولکولی را به فنر تشبیه می کنند؟</a:t>
            </a:r>
            <a:endParaRPr lang="fa-IR" sz="20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 4-</a:t>
            </a:r>
            <a:r>
              <a:rPr lang="fa-IR" sz="2000" dirty="0">
                <a:cs typeface="B Titr" panose="00000700000000000000" pitchFamily="2" charset="-78"/>
              </a:rPr>
              <a:t> حالت های مختلف ماده را نام برده و ویژگی هر حالت را بتوانند بیان کنند.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5-</a:t>
            </a:r>
            <a:r>
              <a:rPr lang="fa-IR" sz="2000" dirty="0">
                <a:cs typeface="B Titr" panose="00000700000000000000" pitchFamily="2" charset="-78"/>
              </a:rPr>
              <a:t> انواع جامد را نام برده برای هریک حداقل دو مثال نام ببرند. تفاوت های جامد بلورین و آمورف را بیان کنند.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6- </a:t>
            </a:r>
            <a:r>
              <a:rPr lang="fa-IR" sz="2000" dirty="0">
                <a:cs typeface="B Titr" panose="00000700000000000000" pitchFamily="2" charset="-78"/>
              </a:rPr>
              <a:t>پدیده پخش در مایع و گاز را با ذکر مثال توضیح دهند.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7-</a:t>
            </a:r>
            <a:r>
              <a:rPr lang="fa-IR" sz="2000" dirty="0">
                <a:cs typeface="B Titr" panose="00000700000000000000" pitchFamily="2" charset="-78"/>
              </a:rPr>
              <a:t> حرکت براونی چیست؟ دلیل آن را بیان کنند. 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8-</a:t>
            </a:r>
            <a:r>
              <a:rPr lang="fa-IR" sz="2000" dirty="0">
                <a:cs typeface="B Titr" panose="00000700000000000000" pitchFamily="2" charset="-78"/>
              </a:rPr>
              <a:t> پلاسما در چه حالتی بوجود می آید؟ چرا پلاسما محیطی خنثی از نظر الکتریکی است؟چند محیط پلاسما نام ببرند.  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9- </a:t>
            </a:r>
            <a:r>
              <a:rPr lang="fa-IR" sz="2000" dirty="0">
                <a:cs typeface="B Titr" panose="00000700000000000000" pitchFamily="2" charset="-78"/>
              </a:rPr>
              <a:t>چرا هنگامی که گچ تخته را پاک می کنیم ، ذرات گچ در حرکت نامنظم به اطراف پخش می شوند؟</a:t>
            </a:r>
          </a:p>
          <a:p>
            <a:pPr algn="just" rtl="1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10-</a:t>
            </a:r>
            <a:r>
              <a:rPr lang="fa-IR" sz="2000" dirty="0">
                <a:cs typeface="B Titr" panose="00000700000000000000" pitchFamily="2" charset="-78"/>
              </a:rPr>
              <a:t> چرا با توجه به اینکه سرعت حرکت مولکول های گاز بسیار زیاد است ، هنگامی که درب شیشه عطر باز می شود بلافاصله در انتهای اتاق بوی آن استشمام نمی شود و مدتی طول می کشد تا به انتهای اتاق برسد؟</a:t>
            </a:r>
          </a:p>
        </p:txBody>
      </p:sp>
    </p:spTree>
    <p:extLst>
      <p:ext uri="{BB962C8B-B14F-4D97-AF65-F5344CB8AC3E}">
        <p14:creationId xmlns:p14="http://schemas.microsoft.com/office/powerpoint/2010/main" val="397385669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50900" y="1357313"/>
            <a:ext cx="10985500" cy="524668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انتظار می رود دانش آموزان پس از مطالعه این  بخش از درس با توجه به منابع موجود بتوانند به سوالات زیر پاسخ دهند: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1- </a:t>
            </a:r>
            <a:r>
              <a:rPr lang="fa-IR" sz="2000" dirty="0">
                <a:cs typeface="B Titr" panose="00000700000000000000" pitchFamily="2" charset="-78"/>
              </a:rPr>
              <a:t>نیروهای بین مولکولی به چند دسته تقسیم می شوند؟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2- </a:t>
            </a:r>
            <a:r>
              <a:rPr lang="fa-IR" sz="2000" dirty="0">
                <a:cs typeface="B Titr" panose="00000700000000000000" pitchFamily="2" charset="-78"/>
              </a:rPr>
              <a:t>علت کروی بودن قطره باران چیست؟</a:t>
            </a:r>
            <a:endParaRPr lang="fa-IR" sz="20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3- </a:t>
            </a:r>
            <a:r>
              <a:rPr lang="fa-IR" sz="2000" dirty="0">
                <a:cs typeface="B Titr" panose="00000700000000000000" pitchFamily="2" charset="-78"/>
              </a:rPr>
              <a:t>خاصیت مویینگی چیست و به چه علت روی می دهد؟</a:t>
            </a:r>
            <a:endParaRPr lang="fa-IR" sz="20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4-</a:t>
            </a:r>
            <a:r>
              <a:rPr lang="fa-IR" sz="2000" dirty="0">
                <a:cs typeface="B Titr" panose="00000700000000000000" pitchFamily="2" charset="-78"/>
              </a:rPr>
              <a:t>چرا دیوار حمام را قیر اندود می کنند؟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5-</a:t>
            </a:r>
            <a:r>
              <a:rPr lang="fa-IR" sz="2000" dirty="0">
                <a:cs typeface="B Titr" panose="00000700000000000000" pitchFamily="2" charset="-78"/>
              </a:rPr>
              <a:t> تشابه و تفاوت نیروهای هم چسبی و دگر چسبی را بیان کنند.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6- </a:t>
            </a:r>
            <a:r>
              <a:rPr lang="fa-IR" sz="2000" dirty="0">
                <a:cs typeface="B Titr" panose="00000700000000000000" pitchFamily="2" charset="-78"/>
              </a:rPr>
              <a:t>بالا رفتن آب در لوله مویین تا چه هنگامی ادامه دارد؟</a:t>
            </a:r>
            <a:endParaRPr lang="fa-IR" sz="20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7-</a:t>
            </a:r>
            <a:r>
              <a:rPr lang="fa-IR" sz="2000" dirty="0">
                <a:cs typeface="B Titr" panose="00000700000000000000" pitchFamily="2" charset="-78"/>
              </a:rPr>
              <a:t> کشش سطحی چیست؟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8-</a:t>
            </a:r>
            <a:r>
              <a:rPr lang="fa-IR" sz="2000" dirty="0">
                <a:cs typeface="B Titr" panose="00000700000000000000" pitchFamily="2" charset="-78"/>
              </a:rPr>
              <a:t> چرا سطح آب در لوله مویین به صورت فرورفته(کاو) و سطح جیوه برآمده(کوژ) است؟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9- </a:t>
            </a:r>
            <a:r>
              <a:rPr lang="fa-IR" sz="2000" dirty="0">
                <a:cs typeface="B Titr" panose="00000700000000000000" pitchFamily="2" charset="-78"/>
              </a:rPr>
              <a:t>شناور ماندن تیغ ریش تراشی و یا پشه در آب به چع دلیلی است؟</a:t>
            </a:r>
            <a:endParaRPr lang="fa-IR" sz="2000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10-</a:t>
            </a:r>
            <a:r>
              <a:rPr lang="fa-IR" sz="2000" dirty="0">
                <a:cs typeface="B Titr" panose="00000700000000000000" pitchFamily="2" charset="-78"/>
              </a:rPr>
              <a:t>اضافه کردن مایع ظرفشویی به آب و یا چرب کردن شیشه چه تاثیری در نیروهای هم چسبی و دگر چسبی دارد؟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11- </a:t>
            </a:r>
            <a:r>
              <a:rPr lang="fa-IR" sz="2000" dirty="0">
                <a:cs typeface="B Titr" panose="00000700000000000000" pitchFamily="2" charset="-78"/>
              </a:rPr>
              <a:t>مقدار فرو بردن لوله مویین در آب آیا تاثیری در ارتفاع آب درون لوله دارد؟ چرا؟ </a:t>
            </a:r>
          </a:p>
        </p:txBody>
      </p:sp>
    </p:spTree>
    <p:extLst>
      <p:ext uri="{BB962C8B-B14F-4D97-AF65-F5344CB8AC3E}">
        <p14:creationId xmlns:p14="http://schemas.microsoft.com/office/powerpoint/2010/main" val="37048964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50187"/>
          <a:stretch/>
        </p:blipFill>
        <p:spPr>
          <a:xfrm>
            <a:off x="2389506" y="2770416"/>
            <a:ext cx="8113393" cy="365722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150100" y="1157288"/>
            <a:ext cx="4013200" cy="18161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3600" b="1" dirty="0">
                <a:solidFill>
                  <a:srgbClr val="FF0000"/>
                </a:solidFill>
                <a:cs typeface="B Titr" panose="00000700000000000000" pitchFamily="2" charset="-78"/>
              </a:rPr>
              <a:t>نیروهای بین مولکولی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b="1" dirty="0">
                <a:solidFill>
                  <a:srgbClr val="FF0000"/>
                </a:solidFill>
                <a:cs typeface="B Titr" panose="00000700000000000000" pitchFamily="2" charset="-78"/>
              </a:rPr>
              <a:t>الف) هم چسبی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b="1" dirty="0">
                <a:solidFill>
                  <a:srgbClr val="FF0000"/>
                </a:solidFill>
                <a:cs typeface="B Titr" panose="00000700000000000000" pitchFamily="2" charset="-78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5960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983" y="1971277"/>
            <a:ext cx="7569132" cy="4709578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205413" y="830263"/>
            <a:ext cx="6237287" cy="18161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نیروهای بین مولکولی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الف) هم چسبی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94332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036" y="1934511"/>
            <a:ext cx="7569134" cy="4709578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861301" y="1026461"/>
            <a:ext cx="4025900" cy="18161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نیروهای بین مولکولی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الف) هم چسبی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3123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232650" y="650875"/>
            <a:ext cx="4959350" cy="33401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نیروهای بین مولکولی</a:t>
            </a:r>
          </a:p>
          <a:p>
            <a:pPr>
              <a:lnSpc>
                <a:spcPct val="150000"/>
              </a:lnSpc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الف) هم چسبی</a:t>
            </a:r>
          </a:p>
          <a:p>
            <a:pPr>
              <a:lnSpc>
                <a:spcPct val="150000"/>
              </a:lnSpc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  ب) دگر چسبی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800" y="926647"/>
            <a:ext cx="5257015" cy="578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2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103054" y="917575"/>
            <a:ext cx="3406775" cy="989013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کشش سطحی</a:t>
            </a:r>
          </a:p>
          <a:p>
            <a:pPr marL="0" indent="0" algn="r" rtl="1">
              <a:buNone/>
            </a:pPr>
            <a:endParaRPr lang="fa-IR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083" y="1506346"/>
            <a:ext cx="8569546" cy="502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809" y="1413383"/>
            <a:ext cx="8947378" cy="5263188"/>
          </a:xfrm>
          <a:prstGeom prst="rect">
            <a:avLst/>
          </a:prstGeom>
        </p:spPr>
      </p:pic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8128454" y="701675"/>
            <a:ext cx="3406775" cy="98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20204" pitchFamily="34" charset="0"/>
              <a:buNone/>
            </a:pPr>
            <a:r>
              <a:rPr lang="fa-IR" sz="3600">
                <a:solidFill>
                  <a:srgbClr val="FF0000"/>
                </a:solidFill>
                <a:cs typeface="B Titr" panose="00000700000000000000" pitchFamily="2" charset="-78"/>
              </a:rPr>
              <a:t>کشش سطحی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endParaRPr lang="fa-IR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760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29" y="1704939"/>
            <a:ext cx="8779150" cy="515306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C0CD6FE-FC2C-005D-C9AF-846D8FB9D3DD}"/>
                  </a:ext>
                </a:extLst>
              </p14:cNvPr>
              <p14:cNvContentPartPr/>
              <p14:nvPr/>
            </p14:nvContentPartPr>
            <p14:xfrm>
              <a:off x="3684240" y="2385000"/>
              <a:ext cx="6796440" cy="2511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C0CD6FE-FC2C-005D-C9AF-846D8FB9D3D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74880" y="2375640"/>
                <a:ext cx="6815160" cy="253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46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230" y="1695750"/>
            <a:ext cx="8683055" cy="503338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AFEE88A-0AED-EA8C-3B22-12002D15C53A}"/>
                  </a:ext>
                </a:extLst>
              </p14:cNvPr>
              <p14:cNvContentPartPr/>
              <p14:nvPr/>
            </p14:nvContentPartPr>
            <p14:xfrm>
              <a:off x="5010480" y="2237400"/>
              <a:ext cx="2252160" cy="3147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AFEE88A-0AED-EA8C-3B22-12002D15C53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01120" y="2228040"/>
                <a:ext cx="2270880" cy="3166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35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1384981" y="2222954"/>
            <a:ext cx="10444162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71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30600" y="2355504"/>
            <a:ext cx="6553200" cy="1721196"/>
          </a:xfrm>
        </p:spPr>
        <p:txBody>
          <a:bodyPr anchor="ctr"/>
          <a:lstStyle/>
          <a:p>
            <a:pPr rtl="1"/>
            <a:r>
              <a:rPr lang="fa-IR" dirty="0">
                <a:solidFill>
                  <a:srgbClr val="7030A0"/>
                </a:solidFill>
              </a:rPr>
              <a:t>2-1  </a:t>
            </a:r>
            <a:r>
              <a:rPr lang="fa-IR" dirty="0">
                <a:solidFill>
                  <a:srgbClr val="FF0000"/>
                </a:solidFill>
              </a:rPr>
              <a:t>حالت های ماده</a:t>
            </a:r>
            <a:endParaRPr lang="fa-IR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857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187008" y="933126"/>
            <a:ext cx="3262312" cy="1173163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ترشوندگی</a:t>
            </a:r>
          </a:p>
          <a:p>
            <a:pPr marL="0" indent="0" algn="r" rtl="1">
              <a:buNone/>
            </a:pPr>
            <a:endParaRPr lang="fa-IR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1" y="1519708"/>
            <a:ext cx="5036951" cy="50369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479" y="1519708"/>
            <a:ext cx="5815812" cy="503695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24819F1-6259-D2C2-23BD-8462C831509A}"/>
                  </a:ext>
                </a:extLst>
              </p14:cNvPr>
              <p14:cNvContentPartPr/>
              <p14:nvPr/>
            </p14:nvContentPartPr>
            <p14:xfrm>
              <a:off x="1448640" y="1706760"/>
              <a:ext cx="4395960" cy="33858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24819F1-6259-D2C2-23BD-8462C831509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39280" y="1697400"/>
                <a:ext cx="4414680" cy="340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418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585" y="1490779"/>
            <a:ext cx="7851855" cy="522933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4278F62-555D-CD6A-0B27-986671B33DA7}"/>
                  </a:ext>
                </a:extLst>
              </p14:cNvPr>
              <p14:cNvContentPartPr/>
              <p14:nvPr/>
            </p14:nvContentPartPr>
            <p14:xfrm>
              <a:off x="662040" y="837000"/>
              <a:ext cx="8391600" cy="56869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4278F62-555D-CD6A-0B27-986671B33DA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2680" y="827640"/>
                <a:ext cx="8410320" cy="570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021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836613" y="1133475"/>
            <a:ext cx="11355387" cy="383063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4F56A95-1EEE-2366-0892-D5F4783222A1}"/>
                  </a:ext>
                </a:extLst>
              </p14:cNvPr>
              <p14:cNvContentPartPr/>
              <p14:nvPr/>
            </p14:nvContentPartPr>
            <p14:xfrm>
              <a:off x="1102320" y="1023480"/>
              <a:ext cx="6226200" cy="49280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4F56A95-1EEE-2366-0892-D5F4783222A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92960" y="1014120"/>
                <a:ext cx="6244920" cy="494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04882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696686" y="1049338"/>
            <a:ext cx="10058400" cy="58086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44994" y="1049338"/>
            <a:ext cx="1259131" cy="77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548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906470" y="1101952"/>
            <a:ext cx="11285530" cy="303461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24FA9AA-C7C2-6CED-367B-8DC6D73C9C20}"/>
                  </a:ext>
                </a:extLst>
              </p14:cNvPr>
              <p14:cNvContentPartPr/>
              <p14:nvPr/>
            </p14:nvContentPartPr>
            <p14:xfrm>
              <a:off x="3769560" y="3537360"/>
              <a:ext cx="2155680" cy="1671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24FA9AA-C7C2-6CED-367B-8DC6D73C9C2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60200" y="3528000"/>
                <a:ext cx="2174400" cy="169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453609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420" y="3465234"/>
            <a:ext cx="10355392" cy="3036419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836738" y="884238"/>
            <a:ext cx="10355262" cy="278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5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2725738" y="942975"/>
            <a:ext cx="9466262" cy="539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40994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568" y="1262739"/>
            <a:ext cx="9620516" cy="5336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227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1884363" y="1076325"/>
            <a:ext cx="10307637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012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3"/>
          <a:srcRect b="24558"/>
          <a:stretch/>
        </p:blipFill>
        <p:spPr>
          <a:xfrm>
            <a:off x="1921782" y="1180192"/>
            <a:ext cx="94138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8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4357" b="64623"/>
          <a:stretch/>
        </p:blipFill>
        <p:spPr>
          <a:xfrm>
            <a:off x="6428346" y="963982"/>
            <a:ext cx="5331854" cy="614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4357" t="30473" b="35200"/>
          <a:stretch/>
        </p:blipFill>
        <p:spPr>
          <a:xfrm>
            <a:off x="6007100" y="2569425"/>
            <a:ext cx="5753100" cy="6627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98600" y="4223060"/>
            <a:ext cx="10363200" cy="175432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muzehNewNormalPS"/>
                <a:cs typeface="2  Zar" panose="00000400000000000000" pitchFamily="2" charset="-78"/>
              </a:rPr>
              <a:t>ذره های سازنده مواد همواره در حرکت اند و به یکدیگر نیرو وارد می کنند. حالت ماده به چگونگی حرکت این ذره ها و اندازه نیروی بین آنها بستگی دارد.</a:t>
            </a:r>
          </a:p>
        </p:txBody>
      </p:sp>
    </p:spTree>
    <p:extLst>
      <p:ext uri="{BB962C8B-B14F-4D97-AF65-F5344CB8AC3E}">
        <p14:creationId xmlns:p14="http://schemas.microsoft.com/office/powerpoint/2010/main" val="69686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885825" y="1106488"/>
            <a:ext cx="11306175" cy="561816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460D496-4269-168E-ADB9-9A546E366815}"/>
                  </a:ext>
                </a:extLst>
              </p14:cNvPr>
              <p14:cNvContentPartPr/>
              <p14:nvPr/>
            </p14:nvContentPartPr>
            <p14:xfrm>
              <a:off x="5209200" y="3941280"/>
              <a:ext cx="5055120" cy="2101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460D496-4269-168E-ADB9-9A546E36681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99840" y="3931920"/>
                <a:ext cx="5073840" cy="212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08132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2403475" y="877888"/>
            <a:ext cx="9788525" cy="576103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84975AE-1D68-D186-A38F-EC5BD2B36D15}"/>
                  </a:ext>
                </a:extLst>
              </p14:cNvPr>
              <p14:cNvContentPartPr/>
              <p14:nvPr/>
            </p14:nvContentPartPr>
            <p14:xfrm>
              <a:off x="2584800" y="5463000"/>
              <a:ext cx="239760" cy="48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84975AE-1D68-D186-A38F-EC5BD2B36D1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75440" y="5453640"/>
                <a:ext cx="258480" cy="6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4463111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719685" y="839788"/>
            <a:ext cx="3138487" cy="7858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2  Titr" panose="00000700000000000000" pitchFamily="2" charset="-78"/>
              </a:rPr>
              <a:t>اثرمویینگی</a:t>
            </a:r>
          </a:p>
          <a:p>
            <a:pPr marL="0" indent="0" algn="r" rtl="1">
              <a:buNone/>
            </a:pPr>
            <a:endParaRPr lang="fa-IR" sz="400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030" y="1741714"/>
            <a:ext cx="9504590" cy="490834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34A4BCE-85BC-69DC-C2E2-B0A2468BDCE2}"/>
                  </a:ext>
                </a:extLst>
              </p14:cNvPr>
              <p14:cNvContentPartPr/>
              <p14:nvPr/>
            </p14:nvContentPartPr>
            <p14:xfrm>
              <a:off x="9533520" y="1549440"/>
              <a:ext cx="1225080" cy="30988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34A4BCE-85BC-69DC-C2E2-B0A2468BDCE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24160" y="1540080"/>
                <a:ext cx="1243800" cy="3117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884702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130948" y="1120549"/>
            <a:ext cx="3500437" cy="1133475"/>
          </a:xfrm>
          <a:prstGeom prst="rect">
            <a:avLst/>
          </a:prstGeom>
        </p:spPr>
        <p:txBody>
          <a:bodyPr/>
          <a:lstStyle/>
          <a:p>
            <a:pPr marL="0" indent="0" algn="ctr" rtl="1">
              <a:buNone/>
            </a:pPr>
            <a:r>
              <a:rPr lang="fa-I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  <a:t>اثرمویینگی</a:t>
            </a:r>
          </a:p>
          <a:p>
            <a:pPr marL="0" indent="0" algn="r" rtl="1">
              <a:buNone/>
            </a:pPr>
            <a:endParaRPr lang="fa-IR" sz="400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342" y="1964229"/>
            <a:ext cx="9759043" cy="415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44366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228" y="1887538"/>
            <a:ext cx="9005887" cy="47307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C3FA5AC-9791-28C6-402C-C5266D8F80AF}"/>
                  </a:ext>
                </a:extLst>
              </p14:cNvPr>
              <p14:cNvContentPartPr/>
              <p14:nvPr/>
            </p14:nvContentPartPr>
            <p14:xfrm>
              <a:off x="2731320" y="3144240"/>
              <a:ext cx="7602840" cy="2589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C3FA5AC-9791-28C6-402C-C5266D8F80A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21960" y="3134880"/>
                <a:ext cx="7621560" cy="260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944031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20892" r="34283" b="37324"/>
          <a:stretch/>
        </p:blipFill>
        <p:spPr>
          <a:xfrm>
            <a:off x="1445088" y="1799771"/>
            <a:ext cx="10296969" cy="494937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1A6A17D-D9F7-6E0A-A9C4-716052D84024}"/>
                  </a:ext>
                </a:extLst>
              </p14:cNvPr>
              <p14:cNvContentPartPr/>
              <p14:nvPr/>
            </p14:nvContentPartPr>
            <p14:xfrm>
              <a:off x="1047240" y="1945800"/>
              <a:ext cx="9970920" cy="4521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1A6A17D-D9F7-6E0A-A9C4-716052D8402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7880" y="1936440"/>
                <a:ext cx="9989640" cy="4539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9909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4" y="1482328"/>
            <a:ext cx="8381730" cy="537567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3228973-BE81-5121-4AAE-689516945CDA}"/>
                  </a:ext>
                </a:extLst>
              </p14:cNvPr>
              <p14:cNvContentPartPr/>
              <p14:nvPr/>
            </p14:nvContentPartPr>
            <p14:xfrm>
              <a:off x="2647440" y="923760"/>
              <a:ext cx="7844760" cy="48420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3228973-BE81-5121-4AAE-689516945CD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38080" y="914400"/>
                <a:ext cx="7863480" cy="4860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195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188" y="923925"/>
            <a:ext cx="9802812" cy="569118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1E7ABC0-7041-4C23-EA87-C880B24FAF98}"/>
                  </a:ext>
                </a:extLst>
              </p14:cNvPr>
              <p14:cNvContentPartPr/>
              <p14:nvPr/>
            </p14:nvContentPartPr>
            <p14:xfrm>
              <a:off x="1431720" y="4569120"/>
              <a:ext cx="3528360" cy="863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1E7ABC0-7041-4C23-EA87-C880B24FAF9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22360" y="4559760"/>
                <a:ext cx="3547080" cy="882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9836583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58" y="676651"/>
            <a:ext cx="10200442" cy="57954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425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1817688" y="941388"/>
            <a:ext cx="10374312" cy="432593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9FD99B5-9799-FF68-F4EC-3094D6B8E6D9}"/>
                  </a:ext>
                </a:extLst>
              </p14:cNvPr>
              <p14:cNvContentPartPr/>
              <p14:nvPr/>
            </p14:nvContentPartPr>
            <p14:xfrm>
              <a:off x="6004440" y="2760480"/>
              <a:ext cx="5497200" cy="16858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9FD99B5-9799-FF68-F4EC-3094D6B8E6D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95080" y="2751120"/>
                <a:ext cx="5515920" cy="170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5787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861" y="1129047"/>
            <a:ext cx="9264386" cy="55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9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6" t="14435" r="18057" b="18243"/>
          <a:stretch/>
        </p:blipFill>
        <p:spPr>
          <a:xfrm>
            <a:off x="1880666" y="1582057"/>
            <a:ext cx="8320732" cy="4310744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693267" y="3444446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082857" y="3629584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61151" y="3790652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65617" y="3840797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277326" y="3909138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681792" y="3959283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116155" y="3959283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520621" y="4009428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932330" y="3950769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36796" y="4000914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60298" y="3950769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146338" y="3947305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558047" y="3904304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992532" y="3840797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400620" y="3726893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8814040" y="3581545"/>
            <a:ext cx="365760" cy="3657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F68C98B-1D6C-65C6-8AC4-01DACDF8BDF3}"/>
                  </a:ext>
                </a:extLst>
              </p14:cNvPr>
              <p14:cNvContentPartPr/>
              <p14:nvPr/>
            </p14:nvContentPartPr>
            <p14:xfrm>
              <a:off x="4852800" y="3114000"/>
              <a:ext cx="4595400" cy="1871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F68C98B-1D6C-65C6-8AC4-01DACDF8BDF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43440" y="3104640"/>
                <a:ext cx="4614120" cy="1890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497668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433966" y="730703"/>
                <a:ext cx="10380662" cy="5902325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قطره ای روغن به حجم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𝑚𝑚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1   را روی سطح آب می چکانیم.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پس از مدتی سطح لکة روغن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4/0 می شود. قطر هر مولکول روغن چند آنگستروم است؟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1) 0/25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2) 0/4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3)4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4)2/5</a:t>
                </a: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433966" y="730703"/>
                <a:ext cx="10380662" cy="5902325"/>
              </a:xfrm>
              <a:prstGeom prst="rect">
                <a:avLst/>
              </a:prstGeom>
              <a:blipFill>
                <a:blip r:embed="rId3"/>
                <a:stretch>
                  <a:fillRect r="-1585" b="-1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D35A9BB-9F84-BA72-BB5D-9EBC48530375}"/>
                  </a:ext>
                </a:extLst>
              </p14:cNvPr>
              <p14:cNvContentPartPr/>
              <p14:nvPr/>
            </p14:nvContentPartPr>
            <p14:xfrm>
              <a:off x="2520720" y="1392120"/>
              <a:ext cx="9213840" cy="51480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D35A9BB-9F84-BA72-BB5D-9EBC4853037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11360" y="1382760"/>
                <a:ext cx="9232560" cy="5166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2108155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25600" y="1182914"/>
                <a:ext cx="10566400" cy="567508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𝑚𝑚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d>
                        <m:d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𝑚𝑚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36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36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36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3600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sz="36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sz="36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𝑚𝑚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sup>
                      </m:sSup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3600" b="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  <a:p>
                <a:endParaRPr lang="en-US" sz="3600" b="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V</m:t>
                      </m:r>
                      <m: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Ah</m:t>
                      </m:r>
                      <m:r>
                        <a:rPr lang="en-US" sz="36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p>
                        <m:sSupPr>
                          <m:ctrlPr>
                            <a:rPr lang="en-US" sz="36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r>
                        <a:rPr lang="en-US" sz="36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sz="3600" b="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  <a:p>
                <a:endParaRPr lang="en-US" sz="3600" dirty="0">
                  <a:solidFill>
                    <a:srgbClr val="00B05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  <m:d>
                        <m:d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  <m:d>
                        <m:dPr>
                          <m:ctrlPr>
                            <a:rPr lang="en-US" sz="36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3600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600" b="0" i="0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3600" b="0" i="0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10</m:t>
                                  </m:r>
                                </m:sup>
                              </m:sSup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num>
                            <m:den>
                              <m:r>
                                <a:rPr lang="en-US" sz="3600" b="0" i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sty m:val="p"/>
                                </m:rPr>
                                <a:rPr lang="en-US" sz="3600" b="0" i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m</m:t>
                              </m:r>
                            </m:den>
                          </m:f>
                        </m:e>
                      </m:d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US" sz="3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600" y="1182914"/>
                <a:ext cx="10566400" cy="56750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812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448481" y="813254"/>
            <a:ext cx="10380662" cy="58928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کدام عبارت</a:t>
            </a:r>
            <a:r>
              <a:rPr lang="fa-IR" sz="3200" u="sng" dirty="0">
                <a:cs typeface="2  Titr" panose="00000700000000000000" pitchFamily="2" charset="-78"/>
              </a:rPr>
              <a:t> نادرست </a:t>
            </a:r>
            <a:r>
              <a:rPr lang="fa-IR" sz="3200" dirty="0">
                <a:cs typeface="2  Titr" panose="00000700000000000000" pitchFamily="2" charset="-78"/>
              </a:rPr>
              <a:t>است؟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1) علت کروی بودن قطره های آبی که آزادانه سقوط می کنند، وجود کشش سطحی در آب است.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2) افزایش دما باعث افزایش نیروی هم چسبی بین مولکول های یک مایع می شود.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3) هر چه قطر لولة مؤیین کمتر باشد، ارتفاع ستون جیوه در آن کمتر است.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cs typeface="2  Titr" panose="00000700000000000000" pitchFamily="2" charset="-78"/>
              </a:rPr>
              <a:t>4) هرچه قطره جیوه روی شیشه بزرگ تر باشد، نیروی گرانشی زمین آن را تخت تر می کند.</a:t>
            </a:r>
          </a:p>
          <a:p>
            <a:pPr marL="0" indent="0" algn="r" rtl="1">
              <a:buNone/>
            </a:pPr>
            <a:endParaRPr lang="fa-IR" sz="3200" dirty="0">
              <a:cs typeface="2 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2688017-1725-0314-E277-E8A98E39AED8}"/>
                  </a:ext>
                </a:extLst>
              </p14:cNvPr>
              <p14:cNvContentPartPr/>
              <p14:nvPr/>
            </p14:nvContentPartPr>
            <p14:xfrm>
              <a:off x="2252880" y="2193120"/>
              <a:ext cx="9666360" cy="4362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2688017-1725-0314-E277-E8A98E39AED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43520" y="2183760"/>
                <a:ext cx="9685080" cy="438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3820367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53143" y="1494745"/>
            <a:ext cx="11219543" cy="513828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>
                <a:cs typeface="2  Titr" panose="00000700000000000000" pitchFamily="2" charset="-78"/>
              </a:rPr>
              <a:t>یک لوله مؤیین به طول 80 سانتی متر را که دو سر آن باز است به طور قائم داخل ظرف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>
                <a:cs typeface="2  Titr" panose="00000700000000000000" pitchFamily="2" charset="-78"/>
              </a:rPr>
              <a:t>آبی قرار می دهیم، به طوری که 8 سانتی متر آن داخل آب قرار می گیرد. در داخل لوله 12 سانتی متر نسبت به سطح آزاد ظرف بالا می آید. اگر طول لوله را 82 سانتی متر گرفته و 10 سانتی متر آن را داخل آب کنیم، ارتفاع آب بالا آمده در لوله نسبت به سطح آزاد آب چند سانتی متر می شود؟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>
                <a:cs typeface="2  Titr" panose="00000700000000000000" pitchFamily="2" charset="-78"/>
              </a:rPr>
              <a:t>1) 12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>
                <a:cs typeface="2  Titr" panose="00000700000000000000" pitchFamily="2" charset="-78"/>
              </a:rPr>
              <a:t>2) 14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>
                <a:cs typeface="2  Titr" panose="00000700000000000000" pitchFamily="2" charset="-78"/>
              </a:rPr>
              <a:t>3)13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400" dirty="0">
                <a:cs typeface="2  Titr" panose="00000700000000000000" pitchFamily="2" charset="-78"/>
              </a:rPr>
              <a:t>4)10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A90F0B9-FD55-14BB-F47D-662B07252CD3}"/>
                  </a:ext>
                </a:extLst>
              </p14:cNvPr>
              <p14:cNvContentPartPr/>
              <p14:nvPr/>
            </p14:nvContentPartPr>
            <p14:xfrm>
              <a:off x="1885320" y="2616120"/>
              <a:ext cx="9829440" cy="3716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A90F0B9-FD55-14BB-F47D-662B07252CD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75960" y="2606760"/>
                <a:ext cx="9848160" cy="373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931031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192" b="22254"/>
          <a:stretch/>
        </p:blipFill>
        <p:spPr>
          <a:xfrm>
            <a:off x="1064507" y="2119086"/>
            <a:ext cx="10781604" cy="411715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D08F7C1-2932-E10B-9EAA-2804AD40EA59}"/>
                  </a:ext>
                </a:extLst>
              </p14:cNvPr>
              <p14:cNvContentPartPr/>
              <p14:nvPr/>
            </p14:nvContentPartPr>
            <p14:xfrm>
              <a:off x="1864440" y="462600"/>
              <a:ext cx="9674640" cy="57193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D08F7C1-2932-E10B-9EAA-2804AD40EA5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55080" y="453240"/>
                <a:ext cx="9693360" cy="573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586056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404938" y="1340985"/>
                <a:ext cx="10380662" cy="53213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>
                <a:normAutofit/>
              </a:bodyPr>
              <a:lstStyle/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لولة مؤیینی را در ظرف محتوی آب قرار می دهیم.آب تا ارتفاع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en-US" sz="3200" dirty="0">
                    <a:cs typeface="2  Titr" panose="00000700000000000000" pitchFamily="2" charset="-78"/>
                  </a:rPr>
                  <a:t>Cm</a:t>
                </a:r>
                <a:r>
                  <a:rPr lang="fa-IR" sz="3200" dirty="0">
                    <a:cs typeface="2  Titr" panose="00000700000000000000" pitchFamily="2" charset="-78"/>
                  </a:rPr>
                  <a:t>40 در لوله بالا می رود. اگر سطح مقطع داخلی این لوله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𝑚𝑚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4/0 باشد، برایند نیروهای بین مولکول های آب و شیشه چند نیوتن است ؟ 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fa-IR" sz="3200" b="0" i="1" smtClean="0">
                              <a:latin typeface="Cambria Math" panose="02040503050406030204" pitchFamily="18" charset="0"/>
                            </a:rPr>
                            <m:t>آب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1000</m:t>
                      </m:r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𝐾𝑔</m:t>
                          </m:r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10</m:t>
                      </m:r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𝐾𝑔</m:t>
                          </m:r>
                        </m:den>
                      </m:f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a-IR" sz="3200" dirty="0"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fa-I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3)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4)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a-I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a-IR" sz="32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fa-IR" sz="3200" dirty="0"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404938" y="1340985"/>
                <a:ext cx="10380662" cy="5321300"/>
              </a:xfrm>
              <a:prstGeom prst="rect">
                <a:avLst/>
              </a:prstGeom>
              <a:blipFill>
                <a:blip r:embed="rId3"/>
                <a:stretch>
                  <a:fillRect l="-1468" t="-1489" r="-1585" b="-5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EA2D974-98F3-DB98-F842-8C7968166CFB}"/>
                  </a:ext>
                </a:extLst>
              </p14:cNvPr>
              <p14:cNvContentPartPr/>
              <p14:nvPr/>
            </p14:nvContentPartPr>
            <p14:xfrm>
              <a:off x="1594800" y="450360"/>
              <a:ext cx="10209240" cy="5682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EA2D974-98F3-DB98-F842-8C7968166CF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85440" y="441000"/>
                <a:ext cx="10227960" cy="570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320771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770743" y="1918862"/>
                <a:ext cx="10130971" cy="4813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360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ل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وله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درون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مایع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وزن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سطحی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کشش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a-I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نیروی</m:t>
                      </m:r>
                    </m:oMath>
                  </m:oMathPara>
                </a14:m>
                <a:endParaRPr lang="fa-IR" sz="36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groupChr>
                        <m:groupChrPr>
                          <m:chr m:val="⇒"/>
                          <m:vertJc m:val="bot"/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groupCh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en-US" sz="3600" b="0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1000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40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36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𝐾𝑔</m:t>
                      </m:r>
                    </m:oMath>
                  </m:oMathPara>
                </a14:m>
                <a:endParaRPr lang="en-US" sz="36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𝐹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𝑚𝑔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en-US" sz="36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endParaRPr lang="en-US" sz="2800" b="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  <a:p>
                <a:endParaRPr lang="en-US" sz="28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743" y="1918862"/>
                <a:ext cx="10130971" cy="481392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200" y="1339337"/>
            <a:ext cx="2554514" cy="285958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5645334-E101-04ED-9158-7C8A4DE0FBD3}"/>
                  </a:ext>
                </a:extLst>
              </p14:cNvPr>
              <p14:cNvContentPartPr/>
              <p14:nvPr/>
            </p14:nvContentPartPr>
            <p14:xfrm>
              <a:off x="2858760" y="3260880"/>
              <a:ext cx="5772240" cy="1210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5645334-E101-04ED-9158-7C8A4DE0FBD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49400" y="3251520"/>
                <a:ext cx="5790960" cy="122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465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2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2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054" y="1031517"/>
            <a:ext cx="9079676" cy="540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6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10417</TotalTime>
  <Words>1675</Words>
  <Application>Microsoft Office PowerPoint</Application>
  <PresentationFormat>Widescreen</PresentationFormat>
  <Paragraphs>171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87</vt:i4>
      </vt:variant>
    </vt:vector>
  </HeadingPairs>
  <TitlesOfParts>
    <vt:vector size="105" baseType="lpstr">
      <vt:lpstr>B Titr</vt:lpstr>
      <vt:lpstr>Wingdings</vt:lpstr>
      <vt:lpstr>Adobe Arabic SHIN</vt:lpstr>
      <vt:lpstr>AmuzehNewNormalPS</vt:lpstr>
      <vt:lpstr>Times New Roman</vt:lpstr>
      <vt:lpstr>Cambria Math</vt:lpstr>
      <vt:lpstr>0 Titr Bold</vt:lpstr>
      <vt:lpstr>Calibri Light</vt:lpstr>
      <vt:lpstr>B Zar</vt:lpstr>
      <vt:lpstr>Arial</vt:lpstr>
      <vt:lpstr>Calibri</vt:lpstr>
      <vt:lpstr>2  Titr</vt:lpstr>
      <vt:lpstr>B Yekan</vt:lpstr>
      <vt:lpstr>4_Custom Design</vt:lpstr>
      <vt:lpstr>3_Custom Design</vt:lpstr>
      <vt:lpstr>2_Custom Design</vt:lpstr>
      <vt:lpstr>1_Custom Design</vt:lpstr>
      <vt:lpstr>Custom Design</vt:lpstr>
      <vt:lpstr>PowerPoint Presentation</vt:lpstr>
      <vt:lpstr>PowerPoint Presentation</vt:lpstr>
      <vt:lpstr>PowerPoint Presentation</vt:lpstr>
      <vt:lpstr>ویژگی های فیزیکی مواد</vt:lpstr>
      <vt:lpstr>PowerPoint Presentation</vt:lpstr>
      <vt:lpstr>2-1  حالت های ماده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alborz</cp:lastModifiedBy>
  <cp:revision>199</cp:revision>
  <dcterms:created xsi:type="dcterms:W3CDTF">2020-06-02T04:12:05Z</dcterms:created>
  <dcterms:modified xsi:type="dcterms:W3CDTF">2024-11-10T15:02:30Z</dcterms:modified>
</cp:coreProperties>
</file>