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5" r:id="rId1"/>
    <p:sldMasterId id="2147483693" r:id="rId2"/>
    <p:sldMasterId id="2147483679" r:id="rId3"/>
    <p:sldMasterId id="2147483667" r:id="rId4"/>
    <p:sldMasterId id="2147483655" r:id="rId5"/>
  </p:sldMasterIdLst>
  <p:sldIdLst>
    <p:sldId id="390" r:id="rId6"/>
    <p:sldId id="391" r:id="rId7"/>
    <p:sldId id="392" r:id="rId8"/>
    <p:sldId id="508" r:id="rId9"/>
    <p:sldId id="396" r:id="rId10"/>
    <p:sldId id="509" r:id="rId11"/>
    <p:sldId id="404" r:id="rId12"/>
    <p:sldId id="510" r:id="rId13"/>
    <p:sldId id="406" r:id="rId14"/>
    <p:sldId id="511" r:id="rId15"/>
    <p:sldId id="407" r:id="rId16"/>
    <p:sldId id="408" r:id="rId17"/>
    <p:sldId id="513" r:id="rId18"/>
    <p:sldId id="512" r:id="rId19"/>
    <p:sldId id="515" r:id="rId20"/>
    <p:sldId id="514" r:id="rId21"/>
    <p:sldId id="411" r:id="rId22"/>
    <p:sldId id="516" r:id="rId23"/>
    <p:sldId id="412" r:id="rId24"/>
    <p:sldId id="518" r:id="rId25"/>
    <p:sldId id="517" r:id="rId26"/>
    <p:sldId id="413" r:id="rId27"/>
    <p:sldId id="519" r:id="rId28"/>
    <p:sldId id="520" r:id="rId29"/>
    <p:sldId id="414" r:id="rId30"/>
    <p:sldId id="416" r:id="rId31"/>
    <p:sldId id="521" r:id="rId32"/>
    <p:sldId id="417" r:id="rId33"/>
    <p:sldId id="540" r:id="rId34"/>
    <p:sldId id="539" r:id="rId35"/>
    <p:sldId id="522" r:id="rId36"/>
    <p:sldId id="418" r:id="rId37"/>
    <p:sldId id="524" r:id="rId38"/>
    <p:sldId id="523" r:id="rId39"/>
    <p:sldId id="525" r:id="rId40"/>
    <p:sldId id="420" r:id="rId41"/>
    <p:sldId id="526" r:id="rId42"/>
    <p:sldId id="421" r:id="rId43"/>
    <p:sldId id="529" r:id="rId44"/>
    <p:sldId id="528" r:id="rId45"/>
    <p:sldId id="530" r:id="rId46"/>
    <p:sldId id="423" r:id="rId47"/>
    <p:sldId id="531" r:id="rId48"/>
    <p:sldId id="532" r:id="rId49"/>
    <p:sldId id="426" r:id="rId50"/>
    <p:sldId id="427" r:id="rId51"/>
    <p:sldId id="428" r:id="rId52"/>
    <p:sldId id="533" r:id="rId53"/>
    <p:sldId id="429" r:id="rId54"/>
    <p:sldId id="534" r:id="rId55"/>
    <p:sldId id="430" r:id="rId56"/>
    <p:sldId id="535" r:id="rId57"/>
    <p:sldId id="432" r:id="rId58"/>
    <p:sldId id="433" r:id="rId59"/>
    <p:sldId id="536" r:id="rId60"/>
    <p:sldId id="537" r:id="rId61"/>
    <p:sldId id="538" r:id="rId62"/>
    <p:sldId id="437" r:id="rId63"/>
    <p:sldId id="438" r:id="rId64"/>
    <p:sldId id="541" r:id="rId65"/>
    <p:sldId id="440" r:id="rId66"/>
    <p:sldId id="542" r:id="rId67"/>
    <p:sldId id="543" r:id="rId68"/>
    <p:sldId id="443" r:id="rId69"/>
  </p:sldIdLst>
  <p:sldSz cx="12192000" cy="6858000"/>
  <p:notesSz cx="6858000" cy="9144000"/>
  <p:embeddedFontLst>
    <p:embeddedFont>
      <p:font typeface="2  Titr" panose="00000700000000000000" pitchFamily="2" charset="-78"/>
      <p:bold r:id="rId70"/>
    </p:embeddedFont>
    <p:embeddedFont>
      <p:font typeface="2  Zar" panose="00000400000000000000" pitchFamily="2" charset="-78"/>
      <p:regular r:id="rId71"/>
      <p:bold r:id="rId72"/>
    </p:embeddedFont>
    <p:embeddedFont>
      <p:font typeface="Adobe Arabic SHIN" panose="020B0604020202020204" charset="-78"/>
      <p:bold r:id="rId73"/>
    </p:embeddedFont>
    <p:embeddedFont>
      <p:font typeface="B Titr" panose="00000700000000000000" pitchFamily="2" charset="-78"/>
      <p:bold r:id="rId74"/>
    </p:embeddedFont>
    <p:embeddedFont>
      <p:font typeface="B Yekan" panose="00000400000000000000" pitchFamily="2" charset="-78"/>
      <p:regular r:id="rId75"/>
    </p:embeddedFont>
    <p:embeddedFont>
      <p:font typeface="Cambria Math" panose="02040503050406030204" pitchFamily="18" charset="0"/>
      <p:regular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1" d="100"/>
          <a:sy n="81" d="100"/>
        </p:scale>
        <p:origin x="19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font" Target="fonts/font7.fntdata"/><Relationship Id="rId7" Type="http://schemas.openxmlformats.org/officeDocument/2006/relationships/slide" Target="slides/slide2.xml"/><Relationship Id="rId71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font" Target="fonts/font5.fntdata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font" Target="fonts/font4.fntdata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3.fntdata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16:38.6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8374 11169 0,'0'-6'15,"0"6"-15,0 0 16,0 0 0,0 0-16,0 0 15,0 0-15,0 0 16,0 0-16,1 46 16,-1-41-16,2 7 0,1 2 15,-1 0-15,1 0 16,0 4-1,0-1-15,1 2 0,-1 1 0,0 1 0,-1 0 16,0 0-16,-1 0 31,0 0-31,-1-1 16,-3 1-16,2 1 16,-1-2-16,1 2 0,0-1 0,3 2 31,1-1-31,-1-1 0,1 1 0,-1-1 15,0 1-15,-2-2 32,0 0-32,-1 0 15,-1 1-15,-3-1 16,-1 0-16,-2 0 16,3 0-16,-2 0 0,1 0 0,3 2 15,1-3-15,1 0 16,1 1-16,2 0 0,-1 0 15,1 0-15,-1 0 16,1 1 0,-2-1-16,1 0 0,-2 2 15,1-1-15,1-1 16,-1 0 0,0 2-16,1-4 0,1 2 15,-2 0-15,2-1 16,-1 0-16,-1 0 15,-1-1-15,1-1 16,-2-2-16,1-4 16,1-11-16,2-6 15,0 1-15,-1 4 0,-1 1 16</inkml:trace>
  <inkml:trace contextRef="#ctx0" brushRef="#br0" timeOffset="1249.74">8315 11207 0,'1'0'0,"0"5"15,-5-14-15,10 24 16,-5-13 0,-8-19-1,7 17 1,0 0-16,0 0 15,0 0-15,0 0 16,0 0-16,13-2 0,-11-4 16,-2 3-16,1-4 15,-1 4-15,0 0 16,1-7-16,1 7 16,-2-8-16,2 5 15,1-8-15,0 2 16,0 7-16,3-9 15,3 1-15,2 0 16,1 1-16,5 2 16,0-1-16,27-8 15,-11 8-15,-2-1 16,-4 2-16,-19 8 16,10-5-16,1 4 15,29-5-15,-8 4 16,-1 0-16,-3 1 15,0 3-15,1 1 16,-1 4-16,-1 2 16,-1 2-16,-1 3 0,0 1 15,0 3 1,1 1-16,-3 0 0,-2 1 16,-2 0-16,0 2 15,-2-3-15,-2 4 16,-4 1-16,-13-19 15,6 12-15,0 2 16,1 2-16,-1 1 16,-2 3-16,0-4 15,-3 2-15,-3-3 16,0 2-16,-1-4 16,-1 1-16,-1-1 15,-1-2-15,-2 0 16,-2 0-16,-4 0 15,-3-1-15,-2 0 16,-3-1-16,1-1 16,0 1-16,-3-1 0,1 0 15,-2-2 1,-17 9-16,10-6 0,13-8 16,-7 5-16,0-3 15,2 2 1,-5-2-16,-3 0 15,3 0-15,3 1 0,-2 0 16,1-1-16,-1 0 16,0-1-16,-1-1 15,-19 1-15,30-2 16,-10-1-16,-1 1 16,2-2-16,1 1 15,-3-1-15,2 1 16,0-2-16,1-2 15,-1 1-15,12 1 16,-15-2-16,15 0 0,-15-2 16,14 3-1,-18-4-15,-25-4 0,29 4 16,24 5-16</inkml:trace>
  <inkml:trace contextRef="#ctx0" brushRef="#br0" timeOffset="3264.9">10014 11715 0,'0'1'16,"0"2"-16,1-3 15,0 0-15,0 0 16,0-1-16,0-1 15,2 2-15,-13-4 16,42 5 0,-13-3-16,-70 3 15,168-1-15,-103 1 16,34 2-16,-10 0 16,3 1-16,3-1 15,-2-1-15,-1-1 0,-1 0 16,-5 0-16,-1 1 15,2-2-15,3 0 16,-8 0-16,-6 1 16,-33-1-16,17 0 15,12 0-15,-18 0 16,-3-2-16,0 2 16,0 0-16</inkml:trace>
  <inkml:trace contextRef="#ctx0" brushRef="#br0" timeOffset="3624.17">9939 12013 0,'0'0'0,"1"1"0,-5-9 16,17 19-16,-1-8 16,-2-3-16,10 0 15,29 2-15,-4-4 16,3 1-16,4-2 15,-3 3-15,3 1 16,-1 0-16,-4-2 16,-8-3-16,-8-3 15,3-2-15,-20 4 0,-14 5 16</inkml:trace>
  <inkml:trace contextRef="#ctx0" brushRef="#br0" timeOffset="4295.85">10939 11987 0,'4'1'16,"10"8"-16,-3-2 15,5 0-15,-9-6 16,11 3-16,39 0 31,-32-4-31,22 3 0,-8-1 16,2-1-16,-8 0 16,2 0-16,4 1 15,-1 1-15,-1 0 16,2-2-16,5 1 15,0 1-15,3 1 16,2-2-16,-1 1 16,6 0-16,-2 0 15,8 1-15,-6 0 16,3 0-16,-2-1 16,2 2-16,-1 0 15,2-1-15,0 1 16,4-1-16,-2 1 15,0 1-15,1-1 16,-1 3-16,4-1 16,-4 2-16,4-4 15,-4 2-15,0-2 16,-3 1-16,5 2 0,-3 0 16,8 0-16,-8-2 15,5 1-15,-5-2 16,3 0-16,-1-1 15,1-2 1,-1 2-16,-2-1 16,-5 1-16,-4 0 0,-2-1 15,-2 0-15,-2 1 16,-4 1-16,-1 0 16,2 0-16,-3-2 15,-7-6-15,-7-4 16,-12 3-16,-12 4 15</inkml:trace>
  <inkml:trace contextRef="#ctx0" brushRef="#br0" timeOffset="5420.64">13218 10532 0,'0'0'15,"21"-6"-15,-14 5 16,-7 1 0,3-3-16,-3 0 15,6-3-15,-8 3 16,1-6-16,-21-2 15,-27 6 1,9 2-16,-6-1 0,0 0 16,-3 1-1,-40-9-15,46 6 16,-3 0-16,5 0 16,4-2-16,-2 2 15,-3 1-15,0 2 16,5 2-16,2-1 15,0 5-15,1-3 16,1 2-16,2 1 16,28-2-16,-12 1 15,1 2-15,2 3 16,2 4-16,-1 1 16,-1 3-16,1 3 0,1 3 15,0 0 1,-2 25-16,6-8 15,4 1-15,1-1 16,2 0-16,-1-2 0,1-1 16,-3 0-16,-2 4 15,-3-3-15,1 0 16,0 3-16,3-1 16,0 2-16,3 0 15,-1 0-15,0 1 16,-2-4-16,-4 2 15,-5-1-15,1-1 16,0-1 0,3-1-16,2 0 0,3-1 15,0-3-15,3-1 16,1-22-16,0 12 16,1 0-16,0 4 15,1 0-15,0 0 16,0-1-16,-2-2 0,1-1 15,-2-2-15,0-3 16,0-1-16,-1-2 16,1-12-16,0 4 15,-1 6-15,2-14 16,0-1-16,1-3 16,3-29-16,-3 20 15,-2 17-15</inkml:trace>
  <inkml:trace contextRef="#ctx0" brushRef="#br0" timeOffset="5764.31">12182 11185 0,'-1'1'0,"2"-2"0,0 2 15,4-1 1,1 0-16,51-7 16,-16 5-1,7-1-15,-1-1 16,1 1-16,-1 3 15,-1-3-15,-2 5 16,-1-2-16,-3 1 16,-3 0-16,-7-2 15,-2 2-15,-20-1 16,10 0-16,-1-2 0,-8 0 16,-9 2-16</inkml:trace>
  <inkml:trace contextRef="#ctx0" brushRef="#br0" timeOffset="6795.3">12109 14228 0,'1'-5'16,"-6"16"-1,16-47-15,-1-12 16,1-3-16,5-7 16,0-6-16,5-3 15,2 0-15,2-4 0,1 2 16,3-2 0,-3-1-16,4-2 0,-1 2 15,-1 0-15,-3 1 16,3 4-16,-1 0 15,3 5-15,0 3 16,-2 4-16,3 2 16,-1 7-16,0 3 15,-5 7-15,3 4 16,-2 7-16,0 5 16,-4 5-16,-19 11 15,11-1-15,-3 2 16,-5 3-16,11 0 15,-3 6-15,2 4 16,-1 5-16,6 27 16,-5-6-16,-5 4 0,-2 5 15,-3 2 1,-3 3-16,-1 2 16,2 3-16,1 1 0,-2 1 15,-1 1-15,0-1 16,1 2-16,2 1 15,-1-1-15,-1 1 16,1-3-16,0 2 16,-1-3-16,0-1 15,1-3-15,0-2 16,1-1-16,-2-6 16,-3 0-16,-1-1 15,1-3-15,0-5 16,0-2-16,1 0 15,0-25-15,0 10 16,-1 0-16,1 0 16,0-3-16,0-6 15,-1-8-15,0 4 16,0-2-16,0 5 0,-2-11 16,-1 0-16,-3-8 15,-11-28-15,-2 3 16,10 17-16,9 20 15</inkml:trace>
  <inkml:trace contextRef="#ctx0" brushRef="#br0" timeOffset="7248.33">12207 13526 0,'1'-1'0,"-3"2"0,3-1 16,-1 0-1,0 0-15,0 0 0,-3 1 16,3 2-16,0 2 16,8-4-16,6 4 15,-22-24-15,109 49 16,-50-25-16,3-2 16,2-2-16,0 2 15,-1 1-15,2-1 16,0 1-16,4-1 15,-2-3-15,-3 2 0,-4-1 16,-3 2 0,-3 0-16,-4-2 0,-3-4 15,-7-7-15,-17 7 16,-15 3-16</inkml:trace>
  <inkml:trace contextRef="#ctx0" brushRef="#br0" timeOffset="45536.22">14532 12116 0,'8'0'16,"26"4"0,-1 1-16,8 0 15,1-1-15,2-1 16,0 0-16,-3-3 15,37 0 1,-43-3-16,-4 3 16,-10-3-1,1 1-15,0-1 16,-1 1-16,-3 0 16,-12 2-16,11-2 0,-18 2 15,1 0 1</inkml:trace>
  <inkml:trace contextRef="#ctx0" brushRef="#br0" timeOffset="45786.2">14539 12298 0,'0'0'0,"8"13"16,200 17 15,-158-31-15,0-3 0,0 0-16,2-2 0,-3 3 15,-23 1-15,-26 2 16</inkml:trace>
  <inkml:trace contextRef="#ctx0" brushRef="#br0" timeOffset="46192.34">15662 12385 0,'28'3'16,"12"0"-16,-8-2 15,14 0-15,7 2 16,6 1-16,4-1 16,7 0-16,3 3 15,4 0-15,5 2 16,3 0-16,-2 1 0,1-1 16,3-3-16,0 1 15,-1 0-15,0-2 16,2 2-16,6 0 15,0-1-15,0 3 16,-1-1-16,-2 4 16,0-2-16,-4 2 15,-4 0-15,-2-2 16,-3-1-16,-4-2 16,-1 0-16,-6 4 15,-2 2-15,-3 1 16,-1-3-16,-9-3 15,-8-2-15,-9-4 16,-16-1-16,-19 0 0</inkml:trace>
  <inkml:trace contextRef="#ctx0" brushRef="#br0" timeOffset="47239.05">16479 11243 0,'0'23'0,"-2"17"15,-2 1-15,-1 16 16,-1 3-16,-3 0 16,-1-3-16,-2-4 15,-1-9-15,3-10 16,3-10-16,4-20 15,-1 6-15,3-7 16,1-3-16,-1 1 0,1-1 16,0-1-16,0-5 15,1-2-15,1-9 16,6-27-16,4 4 16,7-4-16,0 2 15,3 3-15,0 5 16,1 5-16,0 5 15,1 5-15,-18 17 16,11-5-16,0 3 16,1 3-16,0 6 15,0 4-15,7 30 16,-11-1-16,-4 4 16,-5 2-16,-3 0 15,-3-6-15,-1-6 0,-1-6 16,2-18-16,-2 4 15,0-1-15,2-6 16,1-5-16,-1 5 16,0-3-16,-1 0 15,3-6-15,3-22 16,5-11-16,4-7 16,8-7-16,4 2 15,2 1-15,1 9 16,0 6-16,0 4 15,1 5-15,-1 5 16,-3 5-16,-1 5 16,-16 8-16,7 0 15,1 1-15,-1 5 16,0 5-16,-2 3 16,-3 31-16,-10-3 15,-5 1-15,-2 3 16,-2 1-16,-1-1 15,1-1-15,1-5 16,2-4-16,4-6 16,2-26-16,0 10 0,1-12 15,-1-1-15</inkml:trace>
  <inkml:trace contextRef="#ctx0" brushRef="#br0" timeOffset="48114.11">17869 11346 0,'1'-2'15,"-2"0"-15,0 10 16,1-8-16,-6-23 0,-3 14 15,-7-1-15,-1 0 16,-4 2-16,-24-2 16,7 8-16,0 3 15,2 7-15,4 8 16,0 2-16,3 4 16,2 2-16,6 2 15,7 0-15,12-21 16,-1 12-16,5 1 15,5-1-15,25 10 16,-2-10-16,6-7 16,1-7-16,-2-9 15,0-8-15,0-3 16,0 2-16,-7-4 16,-5-8-16,-5-4 15,-2 2-15,-6 6 16,-1 5-16,-8 10 0,2-6 15,-1-2-15,-2-1 16,-2-1 0,-3 3-16,0 3 0,1 15 15,-5-2-15,1 5 16,0 8 0,-3 28-16,6 1 15,3 5-15,0-3 16,1 3-16,-2-2 15,1 6-15,1-1 16,-1 3-16,1 3 16,0-2-16,-1 2 15,1-2-15,-4-2 16,-5-5-16,-3-5 16,0-3-16,-2-4 15,-1-10-15,-6-7 16,17-14-16,-34 7 15,3-8-15,-3-5 0,-3-4 16,-1-4-16,2-11 16,1-7-16,0-5 15,8 0-15,7-3 16,9-2-16,8 2 16,11 4-1,6 3-15,9 3 0,9 1 16,9 1-16,4 4 15,4 4-15,7 6 16,-2 8-16,1 5 16,-2 9-16,-7 5 15,-10 0-15,-15-8 16,-16-10-16</inkml:trace>
  <inkml:trace contextRef="#ctx0" brushRef="#br0" timeOffset="48801.42">16842 13873 0,'-2'-4'0,"1"-3"16,-4-21-1,-4-70 1,26-14-1,-2 51-15,54-156 32,-40 140-32,4 2 15,3-1-15,0 3 16,-1 5-16,3 4 16,-1 8-16,-3 9 15,-3 8-15,-1 7 16,-6 3-16,-5 8 15,-14 17-15,8-4 16,-2 1-16,-5 7 16,7 3-16,-1 5 15,-2 4-15,0 28 16,-6-2-16,-1 4 16,-1 4-16,-6 5 15,-1 1-15,-2 6 0,4-1 16,1 3-16,1-1 15,1 5-15,1-3 16,2 1-16,1-3 16,2 0-16,2-5 15,2 0-15,0-5 16,-2-3-16,-4-7 16,0-9-16,-2-5 15,-4-19-15,-1 2 16,-2-7-16,-7 1 15,12-2-15,0 0 16</inkml:trace>
  <inkml:trace contextRef="#ctx0" brushRef="#br0" timeOffset="49035.78">16946 13320 0,'0'0'0,"0"0"0,0 0 16,2 0-16,-4 0 15,2 0-15,0 0 16,163-5-16,-85 0 16,13 2-16,2 2 15,-45 0-15,-48 1 16</inkml:trace>
  <inkml:trace contextRef="#ctx0" brushRef="#br0" timeOffset="55221.8">8365 13022 0,'-1'3'0,"-4"8"16,16-37-16,-11 26 0,0 0 15,0 0-15,-17 53 16,15-41-16,2 13 16,0-9-1,1-1-15,0 2 16,-1 2-16,1 2 15,0 2-15,0 1 16,-1 26-16,0-12 16,0 2-16,0-2 15,0 2-15,0-3 16,2 2-16,-2-1 16,1 2-16,-3-1 15,0-1-15,-1 2 16,-1-2-16,0 1 15,0-4-15,0 1 16,1-3-16,0 1 16,2-3-16,2-3 0,1-23 15,0 14-15,-1-1 16,1-1-16,0-1 16,-1 1-16,-1-8 15,-1-6-15,0 0 16,0-6-16,-1 0 15,-3 0-15,1-10 16,-1-34-16,2 4 16,2 18-16,1 25 15</inkml:trace>
  <inkml:trace contextRef="#ctx0" brushRef="#br0" timeOffset="55955.97">8243 13051 0,'0'0'16,"0"0"-16,0 0 16,0 0-16,0 0 15,0 0 1,0 0-16,-10-32 16,11 29-16,-1-8 15,2 8-15,5-10 0,2 1 16,2-1-16,4 0 15,1 2-15,2 0 16,-1 1-16,1 1 16,1 4-16,1 0 15,0 3-15,2 0 16,0 2-16,0 2 16,2 2-1,-1 1-15,0 2 0,22 13 16,-11-3-16,-1 5 15,-4 1-15,-6 0 16,-5 3-16,1 5 16,-1 0-16,-1 1 15,-1 0-15,-6-1 16,-3-2-16,-3 1 16,-4-2-16,0-20 15,-3 10-15,-11 21 16,10-30-16,-24 28 0,5-11 15,-1-4-15,18-18 16,-31 18-16,4-10 16,-4-3-16,3-2 15,-2-1-15,2-3 16,0-3-16,4 0 16,-4-2-16,1-3 15,3-1-15,8-3 16,6-2-16,10 9 15,3-8-15,1 1 16,2 9-16,0 0 16</inkml:trace>
  <inkml:trace contextRef="#ctx0" brushRef="#br0" timeOffset="56955.83">9307 13970 0,'8'-8'0,"-8"7"0,8-10 16,-24 31-1,16-20 1,15-63-16,-18 45 15,-4-1-15,0-3 16,-3 1-16,-1 1 16,-2 2-16,-2-1 15,-3 2-15,-1 2 16,-2 1-16,-3 2 16,-23 0-16,34 7 15,-10 2-15,1 4 16,-1 3-16,4 3 15,1 2-15,0 2 16,3 3-16,1 1 16,3 4-16,0 2 15,3 2-15,2 2 16,1 1-16,4 2 0,2-1 16,3 0-1,16 18-15,0-12 0,1-5 16,2-4-16,3-2 15,3-7-15,0-6 16,2-3-16,1-5 16,-1-5-16,0-2 15,-2-2-15,-24 5 16,12-4-16,-3-2 16,1-4-16,-2-2 15,-1-2-15,-4-1 16,-2-2-16,-3-1 15,-2 1-15,-3 0 16,-2-1-16,-1 3 16,-2 1-16,-2 1 0,1 2 15,3 7 1,5 7-16,0 0 0,-2-3 16,1 3-16,0 0 15,2 3-15,1 1 16,0 1-16,4 6 15,0 3-15,5 4 16,-1 2-16,1 2 16,0 1-16,0 2 15,14 20-15,-2-12 16,-1-2-16,0-1 16,-1-2-16,-5-5 15,-13-18-15,6 8 16,-1 1-16,-2-1 15,-3-1-15,-3-12 16,0 0-16,0 0 0</inkml:trace>
  <inkml:trace contextRef="#ctx0" brushRef="#br0" timeOffset="58018.22">7507 13450 0,'-4'1'15,"2"0"1,14-7-16,-12 6 16,0 0-16,0 0 15,3 31-15,8-16 16,5 1-16,19 19 0,-7-9 15,-3 1 1,1 1-16,-2-4 0,1-2 16,-3-2-1,-7-1-15,-10-15 0,4 5 16,-2 1-16,-3-6 16,2 4-16,-6-6 15,0-1-15,-3-1 16,-2 1-16,1 3 15,-2-4-15,-9 0 16,-2-3-16,-3-2 16,-2-1-16,-23-8 15,31 9-15,-10-2 16,-1 0-16,-20-7 16,10 3-16,0 1 15,5 5-15,5 0 16,0 3-16,16 0 15,0 1-15,-12-2 0,1 0 16,-1-1-16,13 2 16,-12-1-1,14 1-15,-14-2 0,15 2 16,-12-6-16,12 2 16,-8-6-16,4-3 15,2-4-15,2-3 16,-2-23-16,0 4 15,-4 2-15,0-3 16,-2 2-16,0-1 16,3-4-16,-1-3 15,-1-1-15,-4 3 16,-5-2-16,1 1 16,4 1-16,0 1 15,1 1-15,-3 2 16,-1-1-16,-2 2 15,2 1-15,5 3 0,1 2 16,2 0-16,1 4 16,0 3-16,8 22 15,-4-9 1,0 2-16,3 7 16,-1-5-16,-1 5 0,5 6 15,0 0-15</inkml:trace>
  <inkml:trace contextRef="#ctx0" brushRef="#br0" timeOffset="58502.59">7264 14042 0,'5'8'16,"-5"-8"-16,0 0 15,-14-46-15,14 30 16,2-3 0,5 1-16,35-27 15,-4 38 1,-5 9-16,0 7 16,-7 8-16,-5 3 15,-16-14-15,6 10 0,2 25 16,-11-30-16,2 10 15,-5 3-15,-17 15 16,-5-11-16,-4-5 16,-6-8-16,-5-8 15,-5-13-15,3-10 16,19 8-16,21 8 16</inkml:trace>
  <inkml:trace contextRef="#ctx0" brushRef="#br0" timeOffset="59877.46">6365 12982 0,'0'0'0,"0"0"16,12 28-16,-6-16 16,0 2-16,5 2 15,14 21-15,-2-6 16,2 3-16,-2 0 15,1 1-15,-1-1 16,1 2-16,-2 0 16,-7-3-16,-4-2 0,-8-24 15,0 10-15,-2-2 16,-1-1-16,-4-4 16,-2-8-16,-8 4 15,-3-6-15,-25-16 16,14 0-16,5-6 15,-3-2-15,20 19 16,-7-8-16,2-3 16,-1 1-16,1 2 15,2 2-15,8 9 16,-4-4-16,5 7 16,0 4-16,-2 1 15,1 5-15,-1 6 16,2 4-16,-2 0 15,0 1-15,-1-2 16,-1 0-16,-1-3 0,0-3 16,-1-10-16,-4 7 15,5-11-15,-8 3 16,4-6-16,-6-2 16,-2-5-16,4-1 15,2-3-15,0 2 16,8 8-16,-7-8 15,5 10-15,-8-8 16,6 10-16,-10-4 16,10 5-16,-12-1 15,0 6-15,-3 2 16,3 2-16,-28 10 16,10-4-16,-2-1 15,-1-1-15,0-2 16,0-1-16,-2-5 15,-2-1-15,2-5 16,-4-5-16,4-2 16,0-4-16,1-4 0,3-6 15,1-5-15,2-3 16,4-2-16,7-5 16,5-1-16,7-1 15,2-1-15,6 4 16,2 1-16,7 5 15,3 1-15,-5 23 16,18-28-16,-14 27 16,8-6-16,3-1 15,24 2-15,-6 7 16,-1 7-16,0 4 16,0 6-16,-5 4 15,-3 6-15,-3 3 16,1 3-16,-3 2 15,-2-1-15,-6 0 16,-7-1-16,-5-23 16,-2 12-16,-4 1 0,-4 0 15,-4-1-15,-3 0 16,-22 5-16,2-9 16,-3-3-1,-3-7-15,1-4 16,0-3-16,-2-3 0,3-3 15,2-2-15,0-2 16,1-3-16,2-2 16,6-3-16,-2 2 15,4-5-15,-1 0 16,5-1-16,3 1 16,1-3-16,2 0 15,4 0-15,1 0 16,9 20-16,-7-35 15,8 8-15,0 1 16,1-3-16,0-1 16,2-1-16,2-4 0,5 0 15,2-3-15,1-1 16,2-5 0,-6 26-16,-8 25 0</inkml:trace>
  <inkml:trace contextRef="#ctx0" brushRef="#br0" timeOffset="60221.12">6020 11844 0,'0'0'0,"38"38"16,-37-24 0,-4 2-16,-18 26 15,-2-4 1,-8 7-16,-5 1 16,-9 1-16,-2-4 0,-5 1 15,2 1-15,-6-1 16,-4 2-16,-7 0 15,-1-1-15,-3-9 16,5-10-16,1-7 16,33-11-16,32-8 15</inkml:trace>
  <inkml:trace contextRef="#ctx0" brushRef="#br0" timeOffset="60970.95">4584 12086 0,'8'14'0,"-37"-77"47,30 63-32,1 8 1,3 2-16,11 34 16,-4-1-16,1 6 15,-4 4-15,3 0 16,-2 1-16,2 2 16,1 3-16,-2-1 15,0 2-15,-1 3 16,2 2-16,-3 0 0,0 3 15,-3 3-15,1-1 16,-3 2-16,-2-5 16,0 2-16,-2-5 15,-2-2-15,-2-1 16,-1-3-16,-4-2 16,-2-7-16,-3-2 15,-5-8-15,0-3 16,-7-5-16,-4-6 15,-5-3-15,-5-6 16,-1-9-16,-4-4 16,-4-6-16,-4-3 15,-4-6-15,-2-5 16,-5-5-16,-2-4 16,-4-3-16,3-2 15,2-4-15,0-3 16,4-2-16,6-2 15,6 2-15,7-1 0,5-1 16,9-2-16,6-1 16,8-1-1,5 3-15,8 0 16,8 0-16,11 2 0,2-1 16,8 0-16,4 4 15,4 0-15,5 1 16,7 3-16,2 0 15,5 5-15,-3 3 16,-6 5-16,-22 11 16,-24 10-16</inkml:trace>
  <inkml:trace contextRef="#ctx0" brushRef="#br0" timeOffset="63205.03">13411 11690 0,'3'-2'0,"-3"2"0,-4 5 16,17-17-1,-26 24-15,54-49 16,-28 25-16,1-3 16,-1-4-16,11-21 15,29-23 1,-22 33-16,1 0 16,-10 3-16,-1 5 0,-15 15 15,8-9-15,1 2 16,2-2-1,1 2-15,1-2 0,-1 2 16,-4 3-16,-9 8 16,4-5-16,-7 5 15,1 0-15,5-4 16,-6 8-16,0 1 16,-1 1-16,6 0 15,-1 5-15,1 3 16,-3 3-16,1 2 15,1 2-15,1 0 16,1 2-16,-1 1 16,0 1-16,1-1 15,-1 0-15,0-1 16,-1 1-16,0-4 16,0-1-16,2-2 15,0 0-15,0-5 16,-2-6-16,7 6 0,-7-9 15,7 2-15,-7-5 16,9-1-16,0-4 16,-1-5-16,17-18 15,-3 6-15,0 0 16,-4 2-16,-20 16 16,8-5-16,-2-2 15,0-1-15,-1 1 16,0-2-16,3-1 15,-3 0-15,1-2 16,3-1-16,-7 11 16,-6 9-16</inkml:trace>
  <inkml:trace contextRef="#ctx0" brushRef="#br0" timeOffset="63564.33">14587 11026 0,'0'0'16,"0"0"0,3 3-16,2 2 15,2 3-15,-29-29 16,60 69-16,-29-31 15,7 26-15,-3-6 16,-5 2-16,-4 2 16,-4-1-16,-3-4 15,-4 2-15,-3-2 16,-3 1-16,1-1 16,-4 2-16,-3-1 0,-6 1 15,-7 2 1,-7-3-16,-4-6 0,-1-6 15,1-12-15,22-5 16,21-8-16</inkml:trace>
  <inkml:trace contextRef="#ctx0" brushRef="#br0" timeOffset="64157.93">13636 10763 0,'0'3'0,"0"-3"0,-1 2 16,-1 3 0,6-22-16,-59 86 31,-9-13-15,-4 0-1,7 2 1,26-25-16,-2 0 15,4 4-15,2 4 16,2 5-16,4 0 16,3 4-16,6 3 15,5-2-15,4 5 16,3-1-16,6 0 16,5-4-16,8-3 15,5-3-15,-11-22 0,-9-23 16</inkml:trace>
  <inkml:trace contextRef="#ctx0" brushRef="#br0" timeOffset="65001.49">13807 13537 0,'8'-10'0,"-8"10"16,0 0-16,0 0 15,-39 41-15,27-30 16,-14 22-16,5-4 15,-1 2-15,2 1 16,6 5-16,0 1 16,-1 4-16,0 4 15,3 3-15,-2 2 16,0 0-16,1 0 0,4-1 16,5 0-1,4 0-15,6 0 0,7 1 16,2-1-16,9-4 15,6-2-15,7-4 16,8-3-16,1-6 16,9-7-16,-5-4 15,-3-6-15,-8-6 16,-4-6-16,-18-1 16,-17-1-16</inkml:trace>
  <inkml:trace contextRef="#ctx0" brushRef="#br0" timeOffset="66001.25">14127 13970 0,'0'0'15,"0"0"-15,0 0 16,0 0-16,0 0 16,0 0-16,21 12 15,-21-10-15,-21-16 16,21 14-16,34 51 15,-31-31-15,2 27 16,-5-10-16,-2 3 0,-2-2 16,-1-2-16,-1-5 15,4-24 1,-1 12-16,1-1 0,0 0 16,1-1-16,0-7 15,1-10-15,0 0 16,0 11-16,0-4 15,1-7-15,2-6 16,13-20-16,1-1 16,4 0-16,-1-2 15,0 1-15,2 2 16,3 3-16,-4 0 16,-4 4-16,-11 15 15,9-8-15,-2 2 16,3 0-16,0 2 15,-9 7-15,11-4 16,-13 7-16,11 1 16,-4 4-16,-5 7 15,-1 4-15,-4 4 16,-1 1-16,-1 3 16,-1 0-16,0-1 0,0-2 15,0 0-15,1-3 16,1-4-16,1-3 15,0-10-15,2 5 16,-1-8-16,1-2 16,8 2-16,3-6 15,19-23-15,-9 5 16,-1-5-16,-2 1 16,0 0-16,-6 5 15,-13 18-15,6-10 16,-1 1-16,-1 2 15,1-4-15,0 4 16,0 1-16,-8 11 16,0 0-16,0 0 15,4-2-15,7-5 16,-9 10-16,1 1 0,7 2 16,-4 6-16,0 6 15,-3 5-15,1 26 16,-3-12-16,4-1 15,-2-1-15,2-3 16,-3-27-16,1 15 16,2 0-16,-2-2 15,1-1-15,-1-5 16,-2-12-16,-1 0 16,0 0-16</inkml:trace>
  <inkml:trace contextRef="#ctx0" brushRef="#br0" timeOffset="66626.25">14790 13417 0,'-1'1'16,"11"-22"-16,-33 67 15,13-32-15,-12 9 16,-12 6 15,31-30-15,-2-1-16,-10 2 16,10-5-16,-13-1 15,-13-17 1,19 11-16,1-2 15,1 2 1,3 2-16,4 4 0,-4-3 16,7 6-16,0 2 15,-5-4-15,6 8 16,1 2-16,0 1 16,2 6-16,3 5 15,2 4-15,13 24 16,-6-8-16,1 0 0,-4 1 15,-2-1-15,-2-2 16,-2 1 0,3 2-16,-1-1 0,-2-3 15,1-7-15,-7-21 16,6 9-16,-4-9 16,-3-6-16</inkml:trace>
  <inkml:trace contextRef="#ctx0" brushRef="#br0" timeOffset="67126.22">15098 13522 0,'0'2'15,"1"1"-15,3 6 16,-11-30-16,25 67 15,26 48 1,-26-54 0,43 181 15,-55-174-15,-1 0-16,-1-1 15,-2 2-15,-3-2 0,0 0 16,-3-2-1,-4 1-15,-4-1 0,-2 0 16,1-4-16,-4 1 16,-2-3-16,-3 3 15,-6-5-15,-6-1 16,2-11-16,14-11 16,18-13-16</inkml:trace>
  <inkml:trace contextRef="#ctx0" brushRef="#br0" timeOffset="82169.63">21309 10403 0,'-4'0'0,"-14"1"16,4 0-16,-8-1 16,-3-2-16,-1 2 15,1-2-15,-25 2 16,-27-3-1,42 1-15,3 2 16,0 0-16,1 0 16,25 0-16,-13 0 15,-22 2-15,29-2 16,-11 0-16,-1 1 16,0 0-16,3-1 15,-1 0-15,0 0 16,2 0-16,10 1 15,-12 1-15,12-1 16,-14 3-16,19 1 16,-16 6-16,4 3 15,6 1-15,1 2 16,3 3-16,0 3 0,1 0 16,-1 3-16,-4 25 15,4-10-15,-1 2 16,-2-2-16,3-1 15,1 2-15,1 1 16,0 0-16,-3 3 16,2-1-16,1 4 15,-1 2-15,-2-4 16,1 1-16,0 0 16,2-1-16,0 0 15,1-1-15,-2-2 16,1 1-16,-2-2 15,1-2-15,3-1 16,2-4-16,0-1 16,1-2-16,0-2 15,0-25-15,1 13 0,-1-4 16,2-1 0,1-5-16,0-10 15,-3 1-15,0 0 0</inkml:trace>
  <inkml:trace contextRef="#ctx0" brushRef="#br0" timeOffset="82544.55">20577 11162 0,'0'-1'0,"0"2"15,2 4 1,3-2-1,9-2 1,-34-11-16,75 24 16,-9-15-16,-6-2 15,2-2-15,0-3 16,1 1-16,1 0 16,2 1-16,2 0 15,-5 1-15,-5 2 16,-19 1-16,-19 2 0</inkml:trace>
  <inkml:trace contextRef="#ctx0" brushRef="#br0" timeOffset="82981.92">21733 10920 0,'1'1'0,"3"2"16,2 3 0,12 2-16,-10-5 15,12 4-15,-1-1 16,81 9 0,-62-11-1,-5 0 1,0-2-16,-24-2 15,34 4-15,-18-1 16,-34-3-16,13 1 16,-4 3-16,13-1 15,-13-3-15</inkml:trace>
  <inkml:trace contextRef="#ctx0" brushRef="#br0" timeOffset="83278.7">21844 11228 0,'5'2'0,"-2"-2"0,7 2 15,-38-8-15,79 17 16,18-2-1,-26-7-15,0-1 16,2-1-16,3-1 16,-1-1-16,4-2 15,-2 2-15,3-2 16,-5 0-16,-3-2 16,-3-2-16,-20 5 0,-21 3 15</inkml:trace>
  <inkml:trace contextRef="#ctx0" brushRef="#br0" timeOffset="83794.23">23409 10092 0,'0'0'15,"3"40"-15,-2-23 0,1 153 32,1-117-17,-3 59 1,2 11 0,1-58-16,-4 1 15,-2 2-15,1 5 16,4 0-16,5-2 15,-2 3-15,-2-2 16,0 0-16,2-1 16,0-2-16,1 0 15,-1-5-15,-2-2 16,-3-4-16,-2-7 0,0-4 16,0-11-16,1-11 15,0-23-15,-1 1 16,2-3-16,0 0 15</inkml:trace>
  <inkml:trace contextRef="#ctx0" brushRef="#br0" timeOffset="84590.92">23411 10072 0,'-6'-12'0,"4"7"16,-1-4-16,1 5 15,-1-8-15,2 0 16,2-1-16,4 0 16,5-1-16,28-9 15,0 8-15,1 1 16,4 3-16,4 2 15,1 4-15,6 4 0,0 1 16,3 1 0,-3 4-16,0 4 0,2 2 15,-1 6 1,4 6-16,-3 6 16,-4 0-16,-10 1 15,-8-1-15,-7-2 16,-8-1-16,-4 2 15,-13-22-15,7 37 16,-8-10-16,-8 2 16,-6-1-16,-3 1 15,-6 0-15,-6-2 16,-8-1-16,-4 1 16,-5-1-16,0-3 15,-4-5-15,0-2 16,0-1-16,0-2 15,1-4-15,0 1 16,7-5-16,-1-1 16,-1-1-16,2 0 0,7-1 15,4-2 1,-2 2-16,3-2 0,23-5 16,-11 3-16,10-3 15,7-1-15,-12 3 16,-2 1-16,12-3 15,-3 2-15,11-5 16,3 0-16,-7 3 16,-2-1-16</inkml:trace>
  <inkml:trace contextRef="#ctx0" brushRef="#br0" timeOffset="85559.52">25212 11757 0,'3'-16'0,"-2"-12"16,1 3-16,1-16 15,3-4-15,1-10 16,2-5-16,3-8 15,1-5-15,3-6 16,3-6-16,1-2 16,9-3-16,1-2 15,2 1-15,1 4 16,-2 4-16,3 5 16,3 6-16,-1 5 15,2-1-15,2 2 16,2 8-16,-4 10 15,-7 8-15,-2 7 16,-4 11-16,-2 5 16,-16 13-16,10-3 15,1 3-15,1 2 16,2 4-16,-1 3 16,-1 6-16,13 24 15,-7 1-15,-4 1 16,-6 8-16,-5 3 15,-5 2-15,-6 2 16,-4 3-16,-2 4 16,3 1-16,2 4 15,0-1-15,-1 2 16,-1-6-16,0 3 16,-1-2-16,4 0 0,2-2 15,1-2-15,1-3 16,0-4-16,-2-1 15,-2-1-15,-1-2 16,0-4-16,1 0 16,1-3-16,3-2 15,-1-5-15,0-2 16,-2-24-16,1 8 16,-3-1-16,-1-5 15,-1-9-15,-5 0 16,5 2-16,4 0 15</inkml:trace>
  <inkml:trace contextRef="#ctx0" brushRef="#br0" timeOffset="85918.86">25496 11074 0,'3'0'16,"15"0"-16,19-2 15,53-6 1,-24 1 0,7-1-16,7-3 15,-7 4-15,-3 2 16,-7 2-16,-9 2 16,-13 2-16,-9 1 15,-18-2-15,-14 0 0</inkml:trace>
  <inkml:trace contextRef="#ctx0" brushRef="#br0" timeOffset="86512.52">24667 11161 0,'-2'0'0,"-1"-1"16,-11 1-1,35 1-15,-21-1 16,-69 39-16,44-5 16,-1 7-16,-4 3 15,1 3-15,1-2 16,6-4-16,-2-4 15,4-6-15,1-7 16,-2-5-16,17-15 16,-8 4-16,0-6 15,6-3-15,-6-2 16,2-8-16,3-3 16,4 7-16,3 7 0</inkml:trace>
  <inkml:trace contextRef="#ctx0" brushRef="#br0" timeOffset="86793.7">24363 11226 0,'0'0'0,"-2"10"16,2-10-16,0 0 15,0 0-15,0 0 16,0 0-16,0 0 15,0 0-15,0 0 16,0 0-16,14-12 16,-28 24-16,14-12 15,94 45-15,-62-17 16,3 1-16,1 3 16,2 2-16,4 3 15,3 3-15,-1 0 16,-22-19-16,-22-21 15</inkml:trace>
  <inkml:trace contextRef="#ctx0" brushRef="#br0" timeOffset="104742.82">22816 2709 0,'0'-1'0,"0"8"16,0-7 0,0 0-16,0 0 15,0 0-15,0 0 16,0 0-16,0 0 15,21-49-15,2 43 16,0 1 0,2 2-16,27 3 0,-11-1 15,3 0-15,1 0 16,0-2-16,-2 2 16,1-2-16,-1 0 15,2 0-15,-3 1 16,0-1-16,-1 1 15,-1-2-15,0 1 16,-3-1-16,0 1 16,-2-1-16,-1 1 15,-2 0-15,-1-1 16,-24 3-16,11-2 16,1 1-16,0-1 15,0 0-15,-12 3 16,13-2-16,-15 2 15,11 0-15,-12 0 16,-2 2-16,-1-2 16,12 3-16,-12 0 15,0 0-15,7 4 16,-7-4-16,5 6 0,-6-6 16,3 6-16,-2-4 15,0 7-15,0 1 16,1-1-16,-1 2 15,0 0-15,0 4 16,1-1-16,0 3 16,-1 3-16,1-1 15,1 3-15,0 2 16,3 23-16,-2-10 16,-1-1-16,1 0 15,-2-1-15,0-2 16,-2 4-16,1 0 15,1 0-15,3 0 16,-2 3-16,3-3 16,-2 5-16,0 0 15,-1 2-15,-1 2 16,-1 0-16,0 0 0,0 2 16,-1-1-16,0 1 15,3 0-15,-3-3 16,2 1-16,0-3 15,3 1-15,-2-2 16,1 1-16,-1 2 16,-2-2-16,1 0 15,-2 0-15,0 0 16,0 1-16,-1-3 16,2 0-16,-1-2 15,0 1-15,-1-3 16,-2 1-16,1-2 15,0-1-15,1-2 16,1-2-16,0 1 16,-1-1-16,-2-1 15,2-2-15,-4 0 16,3-24-16,0 13 0,0 1 16,-2 0-16,1 0 15,0 2-15,1-4 16,0-2-16,3 1 15,0-3-15,0-2 16,2 1-16,0-3 16,0 0-16,-1 1 15,1-1-15,-1 1 16,0-2-16,-2-5 16,2 6-16,-2-8 15,3 10-15,-3-9 16,2 6-16,-2-5 15,1 7-15,-1-12 16,0 0-16,0 0 16,0 3-16,2 6 15,-1-11-15,-1 2 0,0 0 16</inkml:trace>
  <inkml:trace contextRef="#ctx0" brushRef="#br0" timeOffset="106570.56">22911 2711 0,'-2'-2'16,"8"8"-16,-6-6 15,0 0-15,0 0 0,0 0 16,0 0 0,0 0-16,0 0 0,-11 56 15,7 31 17,3-62-32,1 0 15,0 2-15,-2 21 16,2-10-16,4-2 15,1 0-15,-1-2 16,-2 1-16,0 2 16,2 2-16,-2-1 15,0 3-15,1 1 16,-1-1-16,3 4 16,-3 0-16,2 1 15,-1 1-15,0 1 0,-2 0 16,3 0-16,-2 0 15,1 1-15,0-1 16,3 1-16,-3 0 16,0 0-16,-1 1 15,1-2-15,-3-1 16,2 2-16,0-2 16,-1-1-16,2-3 15,1-2-15,-2 1 16,-1 0-16,1 0 15,-2 0-15,0 2 16,1-3-16,-1-2 16,-1-1-16,-1 1 15,0-2-15,0 0 16,0-3-16,0-1 16,0 0-16,0-1 15,-1-1-15,1-1 16,2-22-16,0 11 15,-1 3-15,1 0 0,1 1 16,0 3-16,-2-4 16,1 1-16,-1-1 15,0 0-15,0-2 16,1-3-16,-1 0 16,1 0-16,0-2 15,0-2-15,0 0 16,0 0-16,0-3 15,0-5-15,0 7 16,0-9-16,-1 9 16,0-8-16,0 8 15,2-11-15,0 9 16,1-10-16,2-2 16,-1 1-16,5 2 15,-4-5-15,7 0 16,-6 3-16,7-2 15,-8 3-15,2 0 16,4-3-16,-6 2 0,0 1 16,-1-1-16,14-4 15,-14 4-15,2-1 16,14-1-16,-12 2 16,15-2-16,-13 3 15,17-1-15,-2-1 16,-1 1-16,2 0 15,-2 0-15,1 1 16,-1 0-16,2 0 16,1 0-16,23 1 15,-34-1-15,10 1 16,1-1-16,-2 1 16,-1 1-16,1-1 15,-1 1-15,1-1 16,-3 0-16,2-1 15,-2 2-15,-12-2 16,16-2-16,0 2 0,-3-1 16,-1-1-16,0 0 15,0-2-15,3 2 16,-2-1-16,0 2 16,0 1-16,1 0 15,-1-3-15,-3 0 16,-19 3-16,0 0 15</inkml:trace>
  <inkml:trace contextRef="#ctx0" brushRef="#br0" timeOffset="107507.84">24047 5395 0,'1'1'0,"-1"2"15,2 2-15,2-2 16,0 2 0,-3-5-16,1 0 0,-16-24 15,14 24 1,0 0-16,0 0 0,0 0 15,0 0-15,58-13 16,-50 2-16,-1-1 16,1-1-16,2-1 15,0-1-15,0 0 16,1-4-16,0 1 16,2-2-16,-1 0 15,0-1-15,1-1 16,0-2-16,2 2 15,10-21-15,-6 12 16,2 2-16,-15 18 16,5-6-16,2-1 15,0-2-15,2 0 16,0-3-16,-1 0 16,1 1-16,2 0 15,-4-2-15,1 2 16,-2-1-16,0 1 15,0-3-15,-2 2 0,0 3 16,2-2-16,-2 2 16,0 1-16,0 2 15,-1-2-15,0 1 16,1 0-16,-2-1 16,0 0-16,0 3 15,1-1-15,-2 1 16,0 1-16,0 0 15,1 2-15,-2 0 16,-1-1-16,1 0 16,0 2-16,3-2 15,-2 0-15,0-3 16,2 2-16,1 0 16,-1 0-16,-2 0 15,2 0-15,-3 1 16,0-1-16,-1 2 0,-1-1 15,1 2-15,-3 9 16,4-9-16,-4 7 16,1-4-16,-2 6 15,-1 3-15,1 0 16,-1-2-16,5-7 16,-5 9-16,0 0 15</inkml:trace>
  <inkml:trace contextRef="#ctx0" brushRef="#br0" timeOffset="108523.18">23919 2683 0,'0'0'0,"0"0"16,0 0-1,18 16-15,-36-32 32,18 16-32,0 0 15,0 0-15,0 0 16,65-37-16,-57 23 15,0 2-15,0-2 16,0 0-16,2-1 16,0-1-16,1 0 15,1-2-15,2 0 16,1-2-16,0 0 16,2-3-16,1 2 15,16-18-15,-10 9 16,-2 3-16,-3-1 15,0 2-15,-15 21 0,7-11 16,16-18-16,-21 24 16,8-10-16,1 0 15,13-16-15,-5 7 16,-16 17-16,7-5 16,0 0-16,-1 0 15,3-1-15,-1-1 16,0 3-16,-2 0 15,2-1-15,-2 2 16,0 2-16,-1 2 16,0 0-16,1 1 15,0-2-15,2 3 16,-2-4-16,2-1 16,-3 1-16,-6 5 0,-6 8 15</inkml:trace>
  <inkml:trace contextRef="#ctx0" brushRef="#br0" timeOffset="109226.28">24781 1770 0,'0'-6'0,"0"6"16,0 0-16,0 0 15,1 33-15,-2-29 16,1-41-16,0 37 15,-8 69-15,6-54 16,2 2-16,0-1 16,1 1-16,-1 2 15,2 4-15,-1-1 16,-1 5-16,0 23 16,-1-10-16,-1 0 15,0-2-15,0-2 16,-1-1-16,1 2 0,0 2 15,0-4-15,-1 3 16,3-3-16,1 4 16,0 1-16,2 1 15,-1-1-15,0 2 16,0-1-16,0 1 16,-1 1-16,-1-2 15,-2 4-15,-2-2 16,1 0-16,0-3 15,1 5-15,-2-5 16,1 2-16,1-1 16,3-2-16,-1 0 15,2-1-15,0 0 16,4-1-16,2 0 16,-2-1-16,-1-1 15,-3 0-15,0 2 16,-1 3-16,-1-3 0,-2 1 15,-1-2-15,-2 4 16,0-3-16,-1 1 16,1 2-16,-1-2 15,0 1-15,1-1 16,3-1-16,-1-1 16,0 0-16,2-2 15,2-5-15,1 2 16,-3-24-16,5 12 15,-1 4-15,3-2 16,1 5-16,1-2 16,0-3-16,-4-10 15,-4-11-15</inkml:trace>
  <inkml:trace contextRef="#ctx0" brushRef="#br0" timeOffset="110507.23">22999 2799 0,'0'0'16,"0"0"-16,0 0 15,3 4 1,-6-8-16,3 4 16,0 0-16,0 0 15,0 0-15,14-58 0,-8 43 16,3 0-16,1-2 16,0 0-16,1-2 15,1-1-15,3 0 16,-2 0-16,0-1 15,2 1-15,-2-2 16,0 0-16,0 0 16,0-1-16,-2 0 15,1 0-15,0 0 16,0 1-16,1 1 16,-2-2-16,-1 0 15,2 1-15,-2 0 16,-2 1-16,2 0 15,0-1-15,1-1 16,2 3-16,-1-3 16,0 2-16,2-1 15,-1 2-15,-1 0 0,0 0 16,2 0-16,-2 0 16,1 2-16,-1 1 15,-2-2-15,0 3 16,1-1-16,-1 2 15,-1-1-15,1-1 16,-1 2-16,1-1 16,1 0-16,-1-1 15,1 1-15,2-1 16,0 2-16,1 0 16,-1 1-16,-1 0 15,1 0-15,-1 3 16,0-1-16,-1 0 15,0 2-15,-5 4 16,5-5-16,-6 8 16,8-5-16,-9 4 0,8-6 15,-8 6-15,9-8 16,-3 0-16,-5 6 16,-5 6-16</inkml:trace>
  <inkml:trace contextRef="#ctx0" brushRef="#br0" timeOffset="111147.83">23718 1595 0,'0'0'16,"0"0"-16,0 0 15,0 0-15,0 0 16,0 0-16,-15 25 15,30-50-15,-15 25 16,0 0-16,0 0 16,0 0-16,4 43 15,-8-86-15,30 93 0,-6-43 16,1-1-16,2-3 16,1 1-16,0-2 15,0 0-15,2-1 16,-1 1-16,1-2 15,-1 0-15,-2 0 16,2 0-16,0 0 16,1 3-16,0-3 15,0 3-15,-1 0 16,1 2-16,0-2 16,0 0-16,1-1 15,0-1-15,0-1 16,-2 0-16,2-1 15,-1 1-15,0 0 16,0 1-16,-2 1 16,-1 1-16,-1-2 0,0 3 15,-2-1-15,0 1 16,-12-3-16,13 2 16,-13-2-16,14 1 15,-16-3-15,16 1 16,-17 0-16,16-1 15,-16 0-15,12 0 16,-12-1-16,-2 2 16,13-1-16,-12 1 15,-1 0-15,14-2 16,-13 2-16,1 0 16,13-1-16,-18 1 15,0 0-15</inkml:trace>
  <inkml:trace contextRef="#ctx0" brushRef="#br0" timeOffset="112319.42">23203 5376 0,'0'0'0,"0"0"0,0 0 15,0 0 1,0 0-16,0 0 0,-1-59 16,13 29-1,8-1 1,-8 13-16,-1 1 16,2-3-16,-1-1 15,-2 1-15,1 0 16,0 0-16,1 3 15,1 3-15,1 1 16,0 3-16,-2-1 16,-8 6-16,7-5 15,-8 5-15,4-7 16,0-2-16,-1 3 16,2-3-16,0 0 15,4-1-15,1-2 16,-2-2-16,1-1 0,8-25 15,-12 27-15,-8 18 16</inkml:trace>
  <inkml:trace contextRef="#ctx0" brushRef="#br0" timeOffset="112678.7">23603 4658 0,'0'0'0,"0"0"15,0 0-15,0 0 16,0 0-16,0 0 15,0 0-15,0 0 16,0 0-16,0 0 16,32-56-16,-22 41 15,0 0-15,-1 1 16,1-5-16,0 2 16,1-1-16,0 1 15,-2 0-15,1 3 16,-1 3-16,-5 10 0,4-7 15,-4 8 1,-1-1-16,-1-1 16,8-4-16,-10 4 15,0-1-15,4-4 0,-5 4 16,2-1-16,2-5 16,0 4-16,2-6 15,-1-1-15,-1 5 16,-3 7-16</inkml:trace>
  <inkml:trace contextRef="#ctx0" brushRef="#br0" timeOffset="112866.16">23837 4279 0,'0'0'15,"0"0"-15,0 0 16,0 0-16,0 0 15,0 0-15,0 0 16,0 0-16,0 0 16,-3-14-16,9 8 0,-6 6 15,0 0-15</inkml:trace>
  <inkml:trace contextRef="#ctx0" brushRef="#br0" timeOffset="113272.37">23995 4272 0,'0'0'16,"0"0"-16,0 0 15,0 0-15,0 0 16,0 0-16,0 0 16,0 0-16,0 0 15,0 0-15,0 0 16,101-5-16,-91 5 15,17 0-15,-18-3 0,19 0 16,-19 1-16,19-4 16,-5 1-16,-14 4 15,17-4-15,-3 4 16,-2 1-16,-11 0 16,12 0-16,-15 1 15,12 0-15,-15-1 16,-1 0-16,17 1 15,-16 0-15,2 0 16,15 0-16,-16 0 16,17 1-16,-15-2 15,15 1-15,-14-4 16,14-1-16,-22 4 16,0 0-16</inkml:trace>
  <inkml:trace contextRef="#ctx0" brushRef="#br0" timeOffset="113444.23">24721 4204 0,'-1'0'0,"-7"-3"0,8 3 15,17 5-15,-12-3 16,-2-2-16,-28-7 16,25 7-16,0 0 15,61 8-15,-39-10 16,-1-4-16,-11 3 15,-10 3-15</inkml:trace>
  <inkml:trace contextRef="#ctx0" brushRef="#br0" timeOffset="115053.25">23686 1858 0,'-1'30'0,"2"-60"16,-4 90-16,3-20 15,6 54 16,6-35 1,-9-38-32,-1 0 15,-1 1-15,-17 119 47,15-115-31,2-1-16,-1 2 15,6 24 1,-2-27-16,0 2 16,0-2-16,0 0 15,-1-1-15,-1 2 16,0 22-16,-2-33 16,-1 12-16,0-1 15,-1 1-15,0-3 16,-1 3-16,1 0 15,-1-1-15,0 1 16,2-1-16,-1-1 0,2 2 16,2-3-16,1 2 15,1-2-15,2 0 16,0 0-16,0-2 16,0 2-16,-1-1 15,-2 0-15,0 2 16,0 0-16,-1 1 15,-1 0-15,-1 1 16,1 2 0,0-4-16,-1 1 0,1 0 15,0-4-15,0 0 16,-1 1-16,0-2 16,0 1-16,0 1 15,1 0-15,0-1 16,1 1-16,0 1 15,-2 1-15,1-1 16,0 2-16,0-2 16,0 0-16,0 2 0,0-6 15,0 4-15,-1-4 16,1 2-16,-1-2 16,0 1-16,2 2 15,0-1-15,2 1 16,0-1-16,-2 0 15,0 1-15,-1 0 16,-1-3-16,-1 1 16,1 0-16,0 0 15,0 0-15,0 0 16,-1 1-16,0-2 16,1 3-16,0-4 15,1 3-15,3-2 16,0 1-16,1-1 15,1 1-15,-1 1 16,1-3-16,0 4 16,1-2-16,-2-1 0,0-3 15,-1 3-15,0-4 16,0 1-16,2-2 16,-1 2-16,-1 1 15,1-1-15,-2-9 16,-3-7-16</inkml:trace>
  <inkml:trace contextRef="#ctx0" brushRef="#br0" timeOffset="116412.26">23983 4292 0,'0'1'0,"-1"-1"15,0 2-15,-1-1 16,-2-1-16,-2 3 16,3-3-16,20-9 15,-40 19-15,14-8 16,5-2-16,0 0 16,2-1-1,-12 2-15,13-2 0,0 0 16,1 1-16,2 0 15,1 0-15,0-1 16,1 1-16,3-1 16,-1-1-16,1 2 15,5-1-15,-2 1 16,11-2-16,2 2 16,1 0-16,0-1 15,24-4-15,-10 2 16,3-2-16,-2 1 15,-1 0-15,-1-2 0,3 0 16,0-2-16,0 3 16,1 0-16,-2 0 15,2 2-15,0 2 16,-1 1-16,0 1 16,3 1-16,-4-4 15,-20 1-15,-19 1 16</inkml:trace>
  <inkml:trace contextRef="#ctx0" brushRef="#br0" timeOffset="125192">24177 4321 0,'0'0'16,"-26"28"-16,-86 55 31,81-60-15,-4-2-16,3-1 15,-33 14 1,37-20-16,1 0 15,21-10-15,-60 34 32,54-29-17,9-6-15,-4 1 0,12-6 16,1-2-16,3 1 16,8-5-16,28-17 15,-1 4-15,3-3 16,3 0-16,-2 2 15,0-1-15,1 2 16,-1-2-16,-4 4 16,-1-1-16,-7 4 15,-2-1-15,-2 3 16,-3 0-16,-24 12 16,12-4-16,-3-1 15,0 2-15,-9 4 16,7-2-16,-10 3 15,-1 1-15,-1 1 16,-2 1-16,6 3 16,-21 17-16,-6 2 15,-9 0-15,-3 3 16,-6 2-16,-3 2 0,-3 2 16,-6 1-16,-1 2 15,-2 0-15,-1 0 16,-4 0-16,3-1 15,3 0-15,3-2 16,3-4-16,4 0 16,9-5-16,4-1 15,8-6-15,20-15 16,-6 6-16,2-1 16,7-7-16,3 4 15,6-6-15,25-7 16,3-3-16,5-5 15,8-5-15,1 0 16,6-5-16,1-2 16,-1-1-16,3 1 0,0 2 15,-2 1 1,-4-1-16,-1 4 0,-5 1 16,-5 1-16,-5 4 15,-5 2-15,-6 3 16,-21 9-16,3-1 15,-1 0-15,-2 3 16,10-5-16,-13 6 16,-1 2-16,-2 0 15,8 3-15,-27 19 16,-5-1-16,-10 3 16,-5 4-16,-6 1 15,-3 1-15,-4 2 16,-4 3-16,-4 4 15,-1-5-15,0 3 16,0 0-16,3-2 16,3-3-16,6-1 15,2-2-15,8-4 16,7-1-16,4-5 16,7-2-16,18-16 0,-4 5 15,0 1-15,7-3 16,6-5-16,2 4 15,2-7-15,32-5 16,0-3-16,3-6 16,4-3-16,1-2 15,1 2-15,4-2 16,1-1-16,-2 0 16,-2 3-16,-6 3 15,-1-1-15,-5 3 16,-3 2-16,-3 3 15,-27 8-15,11-1 16,-3 2-16,-8 3 16,4 2-16,-5 4 15,-4 1-15,-7 4 16,-23 18-16,0-3 16,-4-2-16,2 0 15,0-2-15,1-1 0,0 0 16,2-3-16,2-2 15,21-15-15,-8 7 16,-2 0-16,5-2 16,1 0-16,7-7 15,-6 7-15,12-9 16,4-4-16,1 5 16,6-5-16,4-3 15,3-3-15,2-1 16,0 1-16,0 1 15,0 0-15,-1 2 16,-4 2-16,-11 2 16,9-1-16,-15 4 15,-2 1-15,-2 2 16,7 1-16,-10 6 16,-8 0-1,-32 10-15,10-8 0,4-3 16,23-6-16,-8-3 15,11-1-15,-4-4 16,6-3-16,4-7 16,5-1-16,22-20 15,-2 5-15,4 0 16,1 1-16,1 5 16,-3 5-1,-4 6-15,-20 10 16,7-3-16,-4 1 15,-8 5-15,-3 2 16,-23 10 0,-9-1-16,-6 4 15,3-1-15,2-2 16,10-2-16,19-9 16,-2 2-16,2-3 15,4-3-15,-11-1 16,10-7-16,19-21 15,6 2-15,7 0 0,6-3 16,5 2-16,0 1 16,7 3-1,-1 1-15,-4 2 16,-11 5-16,-8 7 16,-28 17-16,10-6 15,-3 2-15,-4 5 16,-9 12-16,-10 2 15,-16 7-15,-9 3 16,-11 3-16,3 2 16,-4-1-16,-1-2 15,0-1-15,5-1 16,3-4-16,6-3 16,10-7-16,7-4 15,23-10-15,-6 0 16,8-4-16,-1-4 0,8-7 15,25-22-15,7 1 16,7-1-16,4-3 16,4 2-16,3 1 15,2 0-15,-3 4 16,-1-1-16,-1 7 16,-6 4-16,-7 5 15,-8 5-15,-25 10 16,9-4-16,-10 7 15,1 2-15,-24 21 16,-11 3-16,-10 6 16,-10 4-16,-11 1 15,-3 2-15,-2-4 16,3-2-16,6-3 16,7-6-16,9-6 15,11-9-15,27-9 16,-10 0-16,9-6 0,1-3 15,21-26-15,5 1 16,8-7 0,11 0-16,3 0 0,5-2 15,4 4-15,2 2 16,-4 5-16,-4 4 16,-6 10-16,-6 6 15,-7 5-15,-38 7 16,20 1-16,9 1 15,-7 7-15,-14 26 16,-10-3-16,-4 4 16,-4-2-16,4-3 15,3-9-15,11-21 16,-2 6-16,3-4 16,5-12-16,22-25 15,2 0-15,2-9 16,2-4-16,2-6 15,-1 3-15,-3-4 16,1 4-16,1 2 0,0 2 16,-4 6-16,-3 2 15,-2 6-15,-3 2 16,-16 21-16,7-8 16,1 0-16,-2 3 15,1 1-15,-5 10 16,7-7-16,-8 11 15,6 2-15,-4 4 16,-10 28-16,-6-6 16,-6 5-16,-4 3 15,-7 3-15,-6 1 16,-3 1-16,-3-6 16,3-6-16,5-9 15,9-9-15,27-17 16,-13 3-16,2-2 15,-6-17-15,14-10 16,9-13-16,9-6 16,9-4-16,6 2 0,0-2 15,-2 1-15,-3 4 16,-2 9-16,-9 4 16,-2 8-16,-14 21 15,3-6-15,-2 4 16,-5 7-16,-3 4 15,-13 26-15,-7 5 16,-6 11-16,-8 9 16,-1 7-16,-4 2 15,2 6-15,2 0 16,-1-4-16,6-7 16,5-12-16,9-14 15,6-17-15,11-16 16,-1-1-16,8-32 15,6-6-15,6-9 16,7-9-16,4-6 0,3-3 16,2 2-1,1 1-15,0 3 0,-3 8 16,-4 8-16,-5 11 16,-6 10-16,-14 16 15,5-2-15,-4 4 16,-4 8-16,-9 18 15,-11 11-15,-10 14 16,-11 12-16,-4 10 16,-5 4-16,-1 5 15,-1-2-15,4-5 16,6-9-16,8-13 16,8-12-16,6-12 15,16-20-15,-3 2 16,5-11-16,5-25 15,12-15-15,10-11 16,9-11-16,9-7 0,8-2 16,1 2-1,-2 5-15,-4 9 0,-6 11 16,-6 11-16,-9 10 16,-13 15-16,-9 9 15,0 2-15,-3 12 16,-15 17-16,-12 16 15,-14 16-15,-7 14 16,-10 15-16,-5 7 16,-2 7-16,2-4 15,4-8-15,8-19 16,12-18-16,8-18 16,12-15-16,17-17 15,-3-3-15,8-26 16,10-14-16,15-19 15,10-13-15,11-11 16,2-3-16,4 2 0,-1 7 16,-7 8-1,-3 7-15,-10 12 0,-2 5 16,-6 11-16,-7 10 16,-16 19-16,6-3 15,-5 2-15,-6 10 16,-19 18-16,-3 11 15,-7 9-15,-7 12 16,-6 8-16,-2 4 16,-4 5-16,2-1 15,1-6-15,7-12 16,10-13-16,8-14 16,19-20-16,-6 3 15,10-13-15,5-23 16,11-15-16,11-14 15,10-12-15,8-9 16,5-1-16,1 6 0,-3 4 16,-7 13-1,-8 14-15,-10 12 16,-10 8-16,-10 19 0,-1-2 16,-12 15-16,-12 15 15,-10 16-15,-9 14 16,-14 13-16,-4 8 15,-3 6-15,1 1 16,1-3-16,10-12 16,8-16-16,10-18 15,8-13-15,20-18 16,-4 0-16,8-18 16,10-16-16,11-16 15,8-13-15,8-11 16,8-4-16,1-1 15,0 6-15,-5 9 16,-5 10-16,-8 12 16,-9 13-16,-10 9 15,-7 15-15,-2 1 16,-16 20-16,-7 11 0,-11 15 16,-9 13-16,-7 10 15,-5 7-15,1-1 16,3-7-16,10-8 15,9-16-15,16-21 16,11-18-16,2-8 16,-4 0-16,13-22 15,14-18-15,7-15 16,7-13-16,6-4 16,7-1-16,-2 4 15,-1 12-15,-11 10 16,-9 14-16,-9 14 15,-12 19-15,1-1 16,-12 17-16,-12 16 16,-11 15-16,-9 13 15,-6 8-15,-4 5 16,0 3-16,2-6 16,4-9-16,11-16 0,9-14 15,9-12 1,13-13-16,-2-3 0,9-23 15,7-10-15,9-11 16,6-7-16,7-8 16,2 0-16,-1 4 15,-3 9-15,-5 10 16,-5 11-16,-19 21 16,7-5-16,-4 4 15,-6 7-15,-2 4 16,-17 26-16,-5 10 15,-9 10-15,-7 8 16,-5 2-16,4-6 16,5-5-16,9-14 15,13-18-15,4-1 16,11-21-16,-2 3 16,10-26-16,11-10 15,9-12-15,7-8 0,3-4 16,1 1-16,-5 5 15,-3 3-15,-7 12 16,-5 7-16,-7 12 16,-12 16-16,2-2 15,-5 7-15,-18 19 16,-7 11-16,-7 14 16,-9 10-16,-2 3 15,1 0-15,9-8 16,8-10-16,9-12 15,12-12-15,9-21 16,-1 5-16,17-13 16,7-14-16,8-10 15,5-5-15,-2-2 16,-4 5-16,-6 8 16,-4 9-16,-19 20 15,5-5-15,-8 10 0,-5 21 16,-10 12-16,-11 11 15,-7 9-15,-9 8 16,-5 5-16,2 1 16,4-3-16,4-6 15,5-6-15,4-8 16,10-12-16,3-11 16,12-17-16,-3 2 15,4-3-15,4-8 16,2-3-16,22-26 15,0 3-15,2-1 16,-5 6-16,-5 8 16,-15 14-16,3 0 15,-4 4-15,0 6 16,-11 23-16,-7 0 16,-2 5-16,-5 0 15,-2-3-15,0-5 16,6-5-16,14-19 15,-6 7-15,6-8 0,1 2 16,1-2-16,-1 2 16,5-6-16,1-1 15,1-1-15,3 2 16,-1-2-16,4 0 16,-6 3-16,-1 0 15,10-3-15,-12 6 16,-2 1-16,7 2 15,-6 2-15,-6 4 16,-5 3-16,-1 0 16,-4 2-16,-1 0 15,-4 0-15,4-3 16,-1 0-16,2-5 16,9-5-16,-7 5 15,11-6-15,-11 5 16,11-7-16,2 1 15,-10 4-15,11-5 0,0 0 16,0 1-16,2-2 16,1 0-16,3-2 15,1 4-15,28-13 16,1-2-16,1 0 16,3-4-16,-1 1 15,3 1-15,0 1 16,-1 1-16,0 0 15,-2 1-15,-4 2 16,-2 4-16,-6 3 16,-21 2-16,11 1 15,-2 0-15,-7 2 16,8 0-16,-11 0 16,9 1-16,-12-1 15,-1-1-15,0 0 16,-2-1-16,10 4 15,-12-4-15,-2 0 0,-2 0 16,-3 4-16,-5-1 16,-27 5-16,4 0 15,-1 3-15,0 0 16,-1-1-16,0 0 16,2-2-16,2 0 15,-1-2-15,3-1 16,2-4-16,3-1 15,21 0-15,-9-4 16,1 2-16,8 1 16,-9-4-16,14 4 15,3 1-15,-1 0 16,-10-3 0,14 4-16,2 0 0,2-1 15,2-1-15,7 0 16,35-4-16,-8-1 15,3 0-15,1-2 16,0 1-16,-2 2 16,-1-1-16,-2 1 15,-4 1-15,-3 1 16,-5 3-16,-23-1 0,10 1 16,-1 1-16,-9-1 15,7 1-15,-12-1 16,-4 0-16,-3 0 15,-2 1-15,-2 1 16,-4 1-16,-29 5 16,2-2-16,-3 0 15,1 0-15,0 1 16,1-3-16,-1-1 16,0 0-16,2 0 15,3 1-15,1-4 16,1-1-16,28 2 15,-12-3-15,-2-1 16,2 1-16,13 0 16,-11-3-16,14 2 0,-9-7 15,9-1 1,8-1-16,6-2 0,25-20 16,-4 8-16,3 1 15,5 0-15,-2 0 16,-2 3-16,-2 4 15,-2 0-15,-5 5 16,-23 11-16,9-5 16,-1 2-16,-10 4 15,3 1-15,-9 3 16,-3 2-16,-27 19 16,-3 1-16,-4 2 15,-4 1-15,2-2 16,4-6-16,7-6 15,4-6-15,23-7 16,-5-1-16,5-2 16,-8-4-16,6-7 0,16-27 15,4 4 1,5 0-16,6 3 16,0 4-16,2 5 0,0 3 15,-22 17-15,10-4 16,-1 2-16,-2 3 15,-8 6-15,5 2 16,-12 24-16,-7 1 16,-6 6-16,-7 3 15,-3-3-15,2-7 16,2-7-16,5-7 16,24-19-16,-12 7 15,2-3-15,-8 3 16,7-6-16,5-9 15,5-5-15,12-25 16,-1 7-16,2 1 16,3 3-16,0 7 15,-17 20-15,7-8 16,-1 3-16,1 1 0,-8 8 16,3-1-16,-6 5 15,1 6-15,-19 28 16,-3-4-16,-7 0 15,-2-2-15,3-3 16,4-7-16,20-17 16,-8 5-16,0-1 15,4-2-15,7-7 16,-2 4-16,-3 2 16,5-5-16,2-1 15,1 0-15,0-2 16,2-1-16,4 2 15,-3-3-15,7-2 16,-8 3-16,11-4 16,-14 7-16,-2 2 15,-2 3-15,7-1 0,-7 5 16,-7 5-16,-3 2 16,-1 1-16,-1-2 15,4-3-15,7-8 16,-3 3-16,5-4 15,1-2-15,2-1 16,1-1-16,2-1 16,0 1-16,2 1 15,-1 0-15,7-3 16,-8 3-16,12 0 16,-11 0-16,15-1 15,-13 2-15,17-1 16,1-1-16,20-7 15,-9-2-15,4-3 16,0-1-16,-1 0 16,1 3-16,-5 1 15,-2 3-15,-4 3 0,-23 2 16,10 2 0,0 2-16,0 0 0,0 2 15,-9-2-15,9 4 16,-11-5-16,12 4 15,-14-4-15,-1-1 16,13 5-16,-15-5 16,-2 0-16,-1-1 15,-5 0-15,1 0 16,3-1-16,-6 1 16,-7-1-16,-4 0 15,-5 1-15,2 0 16,-3 2-16,1-1 15,1-1-15,1-2 16,3 0-16,4-7 16,3 0-16,5-4 15,3-1-15,6-5 16,4-1-16,2 2 16,4-1-16,1 1 15,1 4-15,2 4 0,-1 1 16,-7 9-16,9-3 15,-13 7-15,10-1 16,-8 8-16,-5 4 16,-22 24-16,0-4 15,-3-5-15,-4-2 16,0-5-16,5-6 16,21-13-16,-9 3 15,8-5-15,0-2 16,8-5-16,19-20 15,2 0-15,5-1 16,5 2-16,-3 4 16,1 6-16,-6 6 15,-22 6-15,11 0 16,-3 2-16,-7 3 16,6 1-16,-4 5 15,-4 1-15,-6 5 16,-3 1-16,-4 1 0,1 2 15,3-1-15,3-1 16,1-9-16,1-7 16</inkml:trace>
  <inkml:trace contextRef="#ctx0" brushRef="#br0" timeOffset="141000.78">13643 5561 0,'0'0'16,"22"1"-16,-3-5 15,-1 2 1,15-3 0,-24 5-16,18-3 15,-2 2-15,-2 1 16,-15 0-16,16 1 0,1-1 15,-1 0-15,-2 2 16,2-1 0,19 4-16,-5 1 0,2-1 15,-2 1-15,1-3 16,2 2-16,2 0 16,2-1-16,4 0 15,2 3-15,-1-3 16,4-2-16,-1 1 15,3-3-15,1 1 16,1-1-16,4 2 16,0-1-16,1-2 15,-2 0-15,6 1 16,-5 3-16,5 1 16,-1 2-16,5 1 15,-2-4-15,1 1 0,-1-2 16,1-1-1,3 4-15,-5-2 0,2 1 16,-5-2-16,3 3 16,-2-2-16,1 1 15,67 4 1,-66-2-16,4-3 16,-3 2-16,-2 1 15,3-1-15,-2 1 16,2-1-16,-5 2 15,4-3-15,-9 0 16,6 0-16,-2-2 16,5-1-16,-5 4 15,0-4-15,-3 1 16,2 1-16,-4-3 16,2 0-16,-3 0 15,-2 1-15,0 1 16,1 0-16,-1-2 15,3-2-15,-4 4 0,-1 1 16,-2 3-16,3-1 16,-4-1-1,6-1-15,-4 1 16,3-4-16,-3-4 0,-27 3 16,-26 1-16</inkml:trace>
  <inkml:trace contextRef="#ctx0" brushRef="#br0" timeOffset="142578.57">13714 5542 0,'2'2'0,"0"-2"0,-6-6 16,4 6-16,14 7 16,-12-8-16,-1-2 15,6 0 1,-5 0-16,-1-1 0,-28 11 15,27-7-15,0 0 16,57-42-16,-43 19 16,-5 10-1,1-2-15,0-1 16,1-2-16,2 1 0,16-22 16,1 8-16,0-2 15,0 3-15,-3-2 16,-4 2-16,2-3 15,-1 2-15,6-3 16,2-1-16,-3-2 16,0 1-16,-3 0 15,5-2-15,2 0 16,-2-3-16,0 3 16,-1-2-16,2-1 15,1 2-15,-2-1 16,3 0-16,2 2 15,0 1-15,-3 0 16,0 0-16,-1 0 16,-2 2-16,1-2 15,-1 6-15,0-3 16,-1 3-16,-2-1 0,2 5 16,-5-1-1,3 2-15,-2 0 0,-1 4 16,-1 4-16,-19 12 15,9-5-15,4 0 16,-3-1-16,3-2 16,-9 6-16,-8 8 15</inkml:trace>
  <inkml:trace contextRef="#ctx0" brushRef="#br0" timeOffset="143375.44">15211 3947 0,'-22'-3'0,"22"3"16,105 7-16,8-20 31,-73 5-31,1 0 16,5-1-16,2 1 15,2 2-15,1 2 16,4 3-16,2-2 16,2 0-16,-2-1 0,2 0 15,-1 0-15,2 2 16,0 1-16,1-3 16,2 1-16,0-2 15,0 2-15,4 0 16,-1 1-16,1 2 15,-3 0-15,2 1 16,-2 2-16,1 1 16,2-1-16,2-1 15,0 1-15,1 0 16,3-1-16,1 1 16,0 0-16,-1 0 15,2 1-15,-1 0 16,-1-1-16,-1 0 15,2-2-15,-2 2 16,0-2-16,2 0 16,-2-1-16,0 0 0,-5 3 15,2-1-15,-4 2 16,1-1-16,-2 2 16,-2-3-16,2-1 15,-2-1-15,-1-2 16,-5 2-16,-1 0 15,-2 1-15,-5 0 16,1 1-16,-8 2 16,-2-1-16,-4 2 15,-1 2-15,-5 0 16,-24-7-16,12 3 16,-9-3-16,-8 0 0</inkml:trace>
  <inkml:trace contextRef="#ctx0" brushRef="#br0" timeOffset="143969.04">19336 3944 0,'-2'5'0,"0"-2"16,0 3-16,0-1 16,-4 6-16,-1 4 15,-21 46 1,11-25-16,-22 41 16,18-36-1,1-2-15,-4 0 16,1 5-16,-4-2 0,0 2 15,-2 1 1,0 3-16,-1 0 0,1-2 16,0 3-16,0-3 15,1 0-15,0-3 16,-1 0-16,-1 0 16,0 2-16,3-3 15,-3 0-15,2 1 16,-1-1-16,1 2 15,0 0-15,0 1 16,-2-1-16,1-1 16,0-4-16,-2 3 15,1 0-15,1-3 16,-1 0-16,1 1 16,1 0-16,4-5 15,-1 2-15,-1 0 16,1 0-16,1-2 15,3 2-15,2 3 16,5-2-16,-2-7 16,9-14-16,7-17 0</inkml:trace>
  <inkml:trace contextRef="#ctx0" brushRef="#br0" timeOffset="144562.65">18109 5839 0,'1'2'0,"-1"4"16,0-6-16,0 0 16,-1 1-16,0-1 15,0-3-15,1 1 16,0-2-16,-1-1 16,0-2-16,1-4 15,0-3-15,0-4 16,1-2-16,2-3 15,0-2-15,10-23 16,-5 7-16,-1 0 16,-1 0-16,2 2 15,2-3-15,1 2 16,-3-1-16,2-3 16,-3 0-16,2 0 15,1-1-15,-1 0 0,0 1 16,-2 1-16,1-2 15,2 5-15,1-3 16,-2 0-16,-4 3 16,0 2-16,1 2 15,0-1-15,-4 3 16,0 1-16,2-1 16,-3 2-16,-2 0 15,0 2-15,-2-4 16,3-1-16,0 18 15,0 17-15</inkml:trace>
  <inkml:trace contextRef="#ctx0" brushRef="#br0" timeOffset="145234.46">19343 4097 0,'0'0'16,"1"-1"-16,0 0 0,-3 1 15,2 0-15,7-11 16,-6 7-1,2-10-15,1 2 16,-4 6-16,3-9 16,-2 1-16,1 1 15,-1-4-15,1 0 16,0-3-16,1 0 16,0-3-16,0-3 31,0 0-31,5-25 15,-1 13-15,-4-2 16,0 1-16,-2 1 16,0 3-16,1-2 0,1 1 15,2-2-15,1 1 16,-1-3-16,-1 5 16,-1 0-16,1-1 15,0 2-15,1 3 0,1-1 0,-1-3 16,0 4-16,0 3 15,0-2-15,2 0 16,-2-3-16,-2 2 16,-2 14-16,-1 17 15</inkml:trace>
  <inkml:trace contextRef="#ctx0" brushRef="#br0" timeOffset="145640.68">19413 2801 0,'-4'6'0,"1"-1"0,-8 9 16,2 1-16,-4 3 15,-2 3-15,-12 18 16,6-6-16,1-1 15,1 2-15,-1 1 16,-2-1-16,1 0 16,-2 1-16,-1 3 15,-3 0-15,0 3 16,-3 0-16,-1 3 16,-4 1-16,-1 3 15,-1 1-15,-1 1 16,-2 1-16,2 1 15,0 0-15,-3 0 0,-2 6 16,0 1-16,-1 1 16,0-2-16,2 1 15,2 1-15,3-4 16,5-2-16,5-10 16,14-20-16,13-24 15</inkml:trace>
  <inkml:trace contextRef="#ctx0" brushRef="#br0" timeOffset="146453.16">18211 4487 0,'-3'0'16,"0"0"-16,-2-2 16,-7 0-16,2 1 0,-10-2 15,-4 0-15,-3 1 31,-27-2-31,12 2 0,-4 1 32,3-2-32,1 3 0,0 0 15,-1 0-15,1 0 16,-1-3-16,1 1 16,-3-1-16,1 1 0,-1 0 0,2 2 15,-3 0-15,1-2 16,0 0-16,-2 0 15,2 1-15,-2 0 16,5-1-16,-2-1 16,2-2-16,-5 2 15,4 0-15,-3 3 16,3 0-16,-2-1 16,-2-1-16,4 2 15,-3-1-15,3-4 16,-4 2-16,3 3 15,1-1-15,1-3 16,-3 1-16,0 0 0,1 3 16,-3-1-16,3 1 15,-4 1-15,3 1 16,-4 1-16,-2 2 16,-1-1-16,-2 2 15,-2 1-15,1 3 16,-3 3-16,-3-6 15,29-1-15,32-6 0</inkml:trace>
  <inkml:trace contextRef="#ctx0" brushRef="#br0" timeOffset="148109">13654 5604 0,'0'-1'16,"0"1"-16,2 1 0,-4-9 16,2-1-16,1-2 15,-1-1-15,0 1 16,0 0-16,0-1 16,-1-2-1,-1 1-15,-1-2 0,0-3 16,1-2-16,0-3 15,-1-24-15,4 8 16,1-2-16,0-1 16,1-1-16,1 0 15,2 0-15,2-2 16,-3 2-16,0-4 16,0 2-16,0-4 15,2 3-15,1 1 16,2 1-16,2 0 0,-4 3 15,-2 4-15,0-1 16,1 3-16,0 5 16,-2 5-16,-4 17 15,-1 8-15,0 0 16</inkml:trace>
  <inkml:trace contextRef="#ctx0" brushRef="#br0" timeOffset="148530.79">13868 4474 0,'24'-7'0,"10"-3"15,-5 6-15,11-2 16,7 4-16,0-1 15,4 3-15,2 0 16,3 2-16,2 0 16,-1 1-16,70 0 15,-59-6 1,3 2-16,-1 0 16,9 2-16,0-1 15,4 1-15,0-1 16,0-2-16,-2 1 15,0 0-15,-3 0 16,1 1-16,2 2 16,-5 1-16,-2 1 15,-1-2-15,-3-3 16,-6-1-16,-5-5 0,-30 4 16,-29 3-16</inkml:trace>
  <inkml:trace contextRef="#ctx0" brushRef="#br0" timeOffset="149077.53">15114 4001 0,'0'0'0,"0"-3"16,0 0-16,0-1 15,-1 22-15,3-40 16,-4 44-16,6-53 16,-4 27-16,1 0 15,2-9-15,-2-4 16,0-1-16,0-2 15,-1-27-15,-2 9 16,1-4-16,1-1 0,3-1 16,0 1-16,0-1 15,0-3-15,-1 1 16,1-3-16,1 1 16,-1 2-16,2 3 15,0 0-15,3 3 16,-1 5-16,-1 4 15,-3 2-15,-3 21 16,0 3-16,0 5 16</inkml:trace>
  <inkml:trace contextRef="#ctx0" brushRef="#br0" timeOffset="149811.82">13660 4518 0,'-13'12'16,"53"-82"-1,-21 37-15,2-4 16,0-1-16,5-1 16,4 0-16,3 0 15,2-2 1,5-3-16,47-44 16,50-48-1,-87 88-15,-1 1 16,5-1-16,-4-2 15,2 1 1,-2-1-16,-2 3 0,0-1 16,-4 0-16,4 4 15,-1-4-15,-2 5 16,-1 2-16,-3 2 16,-3 5-16,-2 3 15,-5 8-15,0 3 16,-5 2-16,-4-1 15,-12 11-15,-10 8 0</inkml:trace>
  <inkml:trace contextRef="#ctx0" brushRef="#br0" timeOffset="150467.91">15115 3176 0,'7'0'0,"-3"-1"16,15-2-16,-1 0 16,35-2-16,-7 0 15,2 1-15,2 2 16,-1 1-16,4-2 15,1-1-15,4-1 16,0 0-16,2 0 0,3 2 16,2-1-1,1 1-15,2 1 0,3 0 16,1 1-16,4-1 16,-1 1-16,4-2 15,-1 0-15,3-1 16,1 1-16,0 0 15,-1 0-15,0 0 16,2-2-16,-1 4 16,4-4-16,-3 2 15,0-1-15,2 2 16,0 0-16,1-2 16,-2 2-16,2-2 15,-4 2-15,2-1 16,-5-2-16,3 1 15,-2 1-15,-2-1 16,0 0-16,0 0 0,-2-1 16,-2 2-1,1 0-15,0 1 0,-2 2 16,2-1-16,-6-1 16,2 2-16,-4 3 15,3-1-15,-6-2 16,1 2-16,1 1 15,3 1-15,-35-2 16,-34-2-16</inkml:trace>
  <inkml:trace contextRef="#ctx0" brushRef="#br0" timeOffset="160825.76">15562 3988 0,'0'0'0,"0"0"16,0 0-16,0 0 0,0 0 31,-142 53-15,93-36-1,-6 2-15,-6 1 0,-2 1 16,-2 4-16,2-4 16,3-1-16,11 3 15,5-1-15,9-4 16,7-4-16,24-11 16,-6 4-16,8-4 15,4 1-15,6-5 16,34-12-16,3-3 15,8-3-15,13-4 16,3-3-16,6-1 16,2-1-16,1-2 15,1-1-15,2 2 16,-4 3-16,-5 2 16,-9 2-16,-11 3 15,-11 5-15,-12 6 0,-29 8 16,5-1-16,4-2 15,-10 6-15,-21 11 16,-16 5-16,-18 2 16,-10 4-16,-14 4 15,-9 5-15,-4 0 16,-5 2-16,-5 3 16,-1 1-16,0-1 15,4 0-15,6 1 16,3-2-16,10-5 15,8-4-15,13-4 16,16-7-16,16-6 16,22-10-16,0-1 15,23-15-15,23-8 16,20-9-16,16-4 16,13-4-16,16-3 15,7 1-15,9-4 0,1 4 16,3-3-16,0 6 15,-2 2-15,-8 8 16,-6 3 0,-11 4-16,-12 3 0,-12 7 15,-16 4-15,-17 7 16,-15 4-16,-34-4 16,17 7-16,-31 16 15,-23-5-15,-20 1 16,-20 3-16,-11 4 15,-9-2-15,-2 4 16,2 0-16,4 0 16,10-4-16,14-3 15,14-3-15,17-3 0,21-6 16,21-9-16,11 1 16,21-6-16,20-5 15,16-3 1,15-2-16,12-3 15,11-1-15,7 6 0,7 2 16,6 3 0,0 3-16,2 2 0,-6 2 15,-3 3-15,-9 4 16,-4 1-16,-12 1 16,-11 3-16,-6-1 15,-13-1-15,-10-2 16,-13-5-16,-10-4 15,-24 0-15,1 1 16,-5-3-16,-1-1 16,-36-2-16,-10 6 15,-13-3-15,-11-3 0,-11-6 16,-9-3-16,-10-4 16,-8-1-16,-9 2 15,-7 2-15,-2 1 16,-2 1-16,3 3 15,6 2-15,16 3 16,10 0 0,22 5-16,18-1 15,17 3-15,33 2 16,-6-2-16,12 0 0,22 1 16,21 0-16,30 2 15,23 2-15,20 0 16,13 0-16,14 2 15,9-1-15,9 5 16,5-2-16,2 2 16,0 1-16,-1 2 15,0 2-15,-6 0 16,-6 3-16,-6-1 16,-16-2-16,-12-4 15,-17 0-15,-18-4 0,-17-4 16,-22-1-16,-16-3 15,-41 0-15,15 0 16,-14-3-16,-6-4 16,-35-5-16,-26-4 15,-25-5-15,-15 2 16,-15-1-16,-10 3 16,-8 1-16,-6 1 15,0 1-15,-2 3 16,6 0-16,7 5 15,11 0-15,14 2 16,18 0-16,23 4 16,24 0-16,22-2 15,40 2-15,-10 0 16,17-6-16,33 0 16,32-1-16,27 5 15,21-1-15,13 1 16,13 1-16,13 2 0,6 4 15,5 1-15,-3 2 16,-9 2-16,-8 1 16,-17 0-16,-14-2 15,-19-4 1,-18-2-16,-20-1 0,-18-3 16,-15-1-16,-21 1 15,-19 2-15,11-1 16,-6 1-16,-4 2 15,-31 3-15,-14-6 16,-23-2-16,-19-3 16,-11 0-16,-10-3 15,-4 2-15,-4 0 16,0 4-16,5-1 16,9 0-16,13 3 15,14 1-15,19 0 16,20 0-16,31-1 15,-6-3-15,12 2 0,22-7 16,27 5 0,33-1-16,19 3 15,14 3-15,11 4 16,9 3-16,2 1 0,3 2 16,-8-1-16,-4 2 15,-10-1-15,-12 1 16,-16-1-16,-16-1 15,-16-1-15,-15 0 16,-15 1-16,-24-9 16,5 5-16,-8 2 15,-21 8-15,-16-8 16,-18-7-16,-20-4 16,-15-5-16,-12-1 15,-3 2-15,-3 1 16,7 0-16,9 1 15,10 2-15,18 0 16,20 0-16,16 1 0,35 0 16,-12 0-16,9 1 15,23-2-15,29 2 16,29 0-16,19 7 16,14 0-16,10 5 15,5 1-15,1 2 16,-7-1-16,-10 0 15,-17 0-15,-15-3 16,-21 0-16,-19-3 16,-23-4-16,-22 0 15,-8 0-15,-1 2 16,-28-5-16,-27-6 16,-24-5-16,-15-1 15,-9 2-15,-5 3 16,0-1-16,-3 2 15,7-2-15,7 0 16,8 1-16,9 4 0,10-1 16,17 2-16,18-2 15,13 3-15,40 0 16,-14 0-16,7-2 16,21-1-16,28 5 15,27 4-15,18 2 16,8 1-16,5 2 15,3 1-15,-1 2 16,-12 4-16,-14-4 16,-19 1-16,-18-4 15,-20 0-15,-17 1 16,-21-2-16,-22-6 16,-30-2-16,-30-7 15,-20-6-15,-18 0 16,-8 4-16,-3 2 15,4 5-15,7 2 16,15 3-16,15-1 16,22 2-16,18 2 15,23-2-15,35-4 16,-10 2-16,30 4 0,29 1 16,31 4-16,20 1 15,13 1-15,5-2 16,3 3-16,0 0 15,-4-2-15,-10 0 16,-16 0-16,-15-3 16,-17 0-16,-18-1 15,-14 0-15,-24-8 16,-8 8-16,-27-9 16,-28-4-16,-29-6 15,-26-5-15,-20-4 16,-16-1-16,-11 1 15,-7-1-15,-7 3 16,-5-1-16,4 1 16,7 4-16,12 2 15,16 3-15,23 4 16,24 3-16,27 0 0,20 1 16,23-2-16,35 1 15,-9 0-15,22-6 16,37 4-16,39 2 15,34 2-15,21 4 16,16 4-16,13 4 16,3 5-16,2 1 15,-4 2-15,-8 4 16,-13-5-16,-17-1 16,-25-3-16,-21-4 15,-25-3-15,-22-5 16,-26-5-16,-23-6 15,-28-7-15,-30-7 16,-32-7-16,-29-7 16,-23-3-16,-23-2 15,-18-2-15,-20 0 16,-8 4-16,-12 2 16,-4 4-16,-6 4 0,4 9 15,3 4 1,12 7-16,14 2 0,24 5 15,22 3-15,27 2 16,25-1-16,29-2 16,28-1-16,40-2 15,11 2-15,-5-7 16,46-3-16,42-2 16,34-1-16,26 0 15,18 6-15,15 2 16,10 4-16,3 5 15,4 5-15,-6 6 16,-4 5-16,-11 1 16,-18 3-16,-21-1 15,-27 1-15,-29-5 16,-32-3-16,-29-5 16,-31-3-16,-32-3 15,-37-7-15,-28-4 0,-30-1 16,-20 2-16,-20-1 15,-13 3-15,-10 3 16,-12 3-16,-4 5 16,0 5-16,5 4 15,10 6-15,13 0 16,19 2-16,21 0 16,26-1-16,28-3 15,25-3-15,25-4 16,25-3-16,30-7 15,34-3-15,42-6 16,38-3-16,33 2 16,23-1-16,19 2 15,18 7-15,9 5 16,7 5-16,-5 6 16,-1 4-16,-9 5 15,-11 4-15,-14 2 0,-22-1 16,-24-3-16,-30-3 15,-32-8-15,-31-2 16,-29-5-16,-26-6 16,-29-6-16,-33-9 15,-35-9-15,-33-4 16,-31-4-16,-17-1 16,-23-1-16,-15 3 15,-14 2-15,-9 6 16,-4 3-16,-3 8 15,3 6-15,8 2 16,13 5-16,18 4 16,18 0-16,23 1 15,27 0-15,31-3 16,32-2-16,29-2 16,39-4-16,8-3 15,0 1-15,44-5 0,46-5 16,38 2-16,32 0 15,24 1-15,18 4 16,16 7-16,11 4 16,1 6-16,3 5 15,-3 5-15,-5 6 16,-8 5-16,-11 3 16,-16 1-16,-22-1 15,-18 2 1,-34-7-16,-33-7 15,-62-10 1,-51-11 0,-81-14-16,-49-11 15,-41-3-15,0 3 16,-10 0-16,-6 3 16,-8 4-16,-8 8 15,-3 3-15,-2 5 16,3 4-16,9 6 15,10 2-15,20 1 16,22 2-16,36 0 0,36-2 16,35-1-16,32-4 15,32-3-15,37-3 16,39-5-16,40-2 16,27 0-16,24 3 15,18 5-15,14 4 16,8 5-16,2 3 15,-2 6-15,-5 3 16,-10 4-16,-15 0 16,-19 2-16,-20 0 15,-23 0-15,-20-2 16,-26-3-16,-24-3 16,-20-4-16,-19-2 15,-21-4-15,-24-5 16,-30-7-16,-34-4 15,-24-7-15,-26-2 16,-15 0-16,-11 0 16,-5 1-16,-6 1 0,1 2 15,-1 4-15,5 3 16,15 3-16,16 2 16,22 4-16,21-3 15,30 2-15,22-2 16,25 1-16,39-9 15,-9 8-15,39-4 16,42-2-16,38 0 16,30 0-16,25 4 15,16 2-15,17 8 16,5 5-16,3 5 16,-2 2-16,-6 5 15,-15 0-15,-11 2 16,-22-2-16,-16-2 15,-23-4-15,-27-3 16,-29-7-16,-26-3 16,-39-11-16,13 4 15,-36-2-15,-28-9 16,-30-9-16,-24-2 0,-25-3 16,-17-1-1,-43-3-15,-22 2 16,-16 1-16,21 8 15,2 2-15,11 4 16,5 4-16,11 3 16,4 1-16,15 2 15,17 0-15,24 0 16,29-2-16,28 2 16,31-4-16,31-1 15,36-1-15,35-2 16,38 2-16,24 2 15,20 3-15,12 2 16,10 4-16,2 4 16,-4 5-16,-9 1 15,-11 4-15,-18-1 16,-15-2-16,-24 1 16,-23-3-16,-27-1 15,-22 1-15,-22-15 16,-26 9-16,-31-14 15,-34-10-15,-26-4 0,-24 1 16,-17-4-16,-12-1 16,-8 1-16,-5 2 15,-3 4-15,1 4 16,4 2-16,12 4 16,7 1-16,13 2 15,17-3-15,17 1 16,16-2-16,21 3 15,19-3-15,20 0 16,17-3-16,18 6 16,15-13-16,24 4 15,28 0-15,21 3 16,18 0-16,17 6 16,7 6-16,1 6 0,-6 3 15,-18 0-15,-26-1 16,-25-1-16,-22-1 15,-29-9-15,-19 2 16,-36-3-16,-34-3 16,-30 0-16,-22 1 15,-16-1-15,-11 2 16,-4 2-16,3 1 16,12 1-16,14 1 15,25-2-15,31-2 16,29-2-16,24-3 15,40 5-15,-13-19 16,34 2-16,34-6 16,28 1-16,19 1 15,12 4-15,7-4 16,3 7-16,0 0 16,-5 4-16,-10 0 0,-18 2 15,-19 4-15,-23 0 16,-18 2-16,-40 0 15,10 1-15,-24-3 16,-33-2-16,-29-1 16,-26 0-16,-14 3 15,-5-2-15,5 0 16,11-2-16,20-1 16,23-1-16,18-5 15,21-2-15,17-1 16,22-4-16,19-1 15,19-3-15,15-2 16,15 0-16,12 4 16,5 2-1,2 4-15,-7 1 0,-6 4 16,-13 6-16,-17 1 16,-22 4-16,-38 3 15,-7-1-15,6 4 16,-36 2-16,-38 4 15,-28-1-15,-21 2 0,-6 1 16,4-1-16,14-1 16,21 1-16,26-3 15,32-5-15,29-3 16,8-3-16,-3 0 16,34-5-16,30-3 15,21-1-15,16 2 16,11 2-16,4 3 15,-4 2-15,-6 4 16,-18 6-16,-17 1 16,-20 2-16,-23 2 15,-26 3-15,-29 0 16,-34 3-16,-32 0 16,-25 2-16,-14 2 15,-10 4-15,4-6 16,10 3-16,17-3 15,18-3-15,26-6 16,23-4-16,42-7 16,-13 2-16,14-4 0,30-12 15,32-6-15,37-5 16,29-5-16,26 4 16,23-1-16,16 3 15,13 6-15,4 4 16,-6 7-16,-5 6 15,-12 4-15,-11 2 16,-21 4-16,-24 0 16,-25 3-16,-29 1 15,-25-1-15,-27 2 16,-27-2-16,-25 1 16,-27-2-16,-28-1 15,-24 0-15,-18 0 16,-14 1-16,-2 2 15,-2 0-15,11 3 0,11-3 16,22 0 0,22-3-16,31-2 0,47-8 15,-1-2 1,40-6-16,44-5 16,30-4-16,25 2 0,19 1 15,17 2 1,13 3-16,8 2 0,-1 3 15,-5 1-15,-12 4 16,-14-1-16,-15 3 16,-14 0-16,-27 2 15,-22 0-15,-28-1 16,-24-2-16,-29-1 16,1 3-16,-31 3 15,-22-1-15,-20 0 16,-12 3-16,-10 2 15,0 3 17,-6 12-17,13 6-15,17 1 16,31-10-16,17-8 16,16-19-16,3 8 15,2-7 1,25-1-16,20-9 0,21-8 15,0-4-15,4-4 16,4-4-16,1-2 16,3 0-16,6-7 15,2 0 1,19-11-16,3-3 16,16-11-1,-21 3-15,-7 2 16,-23 8-16,-12 6 15,-12 6-15,-9 3 16,-9 6-16,-6 0 16,-6 9-16,-4 2 15,-17 19-15,5-8 16,-2 5-16,-5 6 16,-1 3-16,-3 2 15,-9 20-15,-7 4 16,-4 6-16,-11 7 0,-8 5 15,-9 6-15,-3 2 16,-23 12 0,-13 10-16,-8 0 15,8-8-15,0-6 16,7-5 0,-2 2-16,8-6 15,15-5-15,21-14 16,17-11-16,19-18 15,1 1-15,20-8 16,12-14-16,16-10 16,14-10-16,10-7 15,21-18 1,7-9-16,4-11 16,-13 7-1,2-14-15,-1-3 16,-6-1-16,-15 11 15,-9 8-15,-12 7 0,-5 9 16,-4 3-16,-1 3 16,-6 9-16,-8 5 15,-3 9-15,-15 21 16,5-6-16,-4 4 16,-5 7-16,-10 12 15,-12 9-15,-13 9 16,-12 13-16,-9 11 15,-5 7-15,-3 7 16,1 3-16,5 3 16,2 3-16,-2 1 15,5 3-15,-3-2 16,0 2-16,-1-5 16,-4 7-1,0-8-15,5-10 16,17-21-16,14-15 15,19-23-15,-2 1 16,9-11-16,16-21 0,12-10 16,15-12-1,9-11-15,11-7 0,7-5 16,5-1-16,8-6 16,8-1-16,1-2 15,3 2-15,1 5 16,-4 3-16,-6 5 15,-6 7-15,-10 7 16,-9 8-16,-11 9 16,-15 12-16,-11 8 15,-22 13-15,2 2 16,-20 19-16,-16 10 16,-19 14-16,-14 11 15,-14 7-15,-5 11 16,-5 2-16,6 6 15,2-2-15,3 4 16,2-5-16,6 4 16,4-7-16,1 5 0,6-9 15,0-3-15,5-8 16,4-9-16,8-12 16,11-14-1,8-12-15,20-11 0,-4-4 16,12-25-16,8-9 15,11-15-15,8-8 16,12-10-16,7-3 16,7-7-16,6-4 15,7-1-15,4-1 16,3 5-16,-4 5 16,-9 10-16,-7 12 15,-14 13-15,-15 10 16,-15 13-16,-12 14 15,-2 0-15,-21 15 16,-19 15-16,-18 15 16,-23 13-16,-14 12 15,-14 9-15,-12 7 16,-1 5-16,-1 3 16,8-3-16,5-7 15,15-11-15,14-18 16,20-15-16,18-20 0,18-16 15,16-17-15,21-21 16,24-17-16,19-17 16,19-5-16,11-9 15,7 4-15,3 2 16,-1 7-16,-5 6 16,-10 11-16,-15 8 15,-16 11-15,-16 12 16,-18 7-16,-14 16 15,-15-1-15,-23 14 16,-24 15-16,-26 14 16,-24 13-16,-13 8 15,-8 7-15,-3 5 16,2-4-16,10 0 16,15-13-16,25-10 0,24-21 15,24-12-15,15-17 16,17-14-16,17-17 15,24-15-15,23-15 16,19-8-16,17-1 16,11 1-16,0 7 15,-3 13-15,-20 13 16,-20 15-16,-25 10 16,-44 19-16,9-2 15,-31 13-15,-32 17 16,-29 15-16,-26 13 15,-18 9-15,-16 10 16,-8 7-16,-3 2 16,2 1-16,14-10 15,12-14-15,23-24 16,28-22-16,27-22 0,31-24 16,29-27-16,31-20 15,27-16-15,27-9 16,16-2-16,7 4 15,-2 14-15,-13 17 16,-20 14-16,-27 15 16,-23 17-16,-27 10 15,-24 13-15,-30 16 16,-29 12-16,-26 13 16,-25 7-16,-12 9 15,-7 2-15,1 2 16,6-5-16,10-9 15,18-11-15,23-15 16,19-14-16,22-16 16,20-12-16,18-14 15,24-16-15,23-15 16,22-12-16,19-4 16,16 2-16,4 9 0,-4 14 15,-17 16 1,-23 15-16,-27 10 0,-27 10 15,-27 10-15,-31 10 16,-30 12-16,-23 13 16,-20 8-16,-6 8 15,-5 2-15,6 4 16,7-10-16,23-9 16,20-13-16,27-10 15,21-9-15,18-1 16,27-14-16,-18 13 15,-9 13-15,14-13 16,8-11-16</inkml:trace>
  <inkml:trace contextRef="#ctx0" brushRef="#br0" timeOffset="169433.07">20941 13595 0,'0'2'0,"-3"-22"0,3 20 15,16 70-15,-3-25 16,-5-3-16,10 171 31,-39 45 0,16-189-15,-2 0-16,-11 134 31,16-140-31,1-5 16,-1-4-16,1-7 16,2-6-16,2-10 15,-3-28-15,2 5 0,1-21 16,-1 7-16,-2 6 15</inkml:trace>
  <inkml:trace contextRef="#ctx0" brushRef="#br0" timeOffset="169870.46">20856 13477 0,'0'-3'0,"0"-10"15,0 1 1,0 52-16,11-106 16,-1 51-16,5 3 15,28-4-15,-4 12 0,3 11 16,2 6-16,-2 9 15,1 9-15,2 4 16,2 6-16,-4 5 16,-2 3-16,-6 1 15,-4 4-15,-9 1 16,-8-1-16,-11-1 16,-11-3-16,-11-5 15,-13-7-15,-14-7 16,-6-7-16,-7-8 15,-3-4-15,0-5 16,4-5-16,11-8 16,13-9-16,16-4 15,8 8-15,10 11 0</inkml:trace>
  <inkml:trace contextRef="#ctx0" brushRef="#br0" timeOffset="170136.07">21859 14095 0,'4'0'0,"-14"0"15,79 1-15,-21 2 16,6 2-16,4 2 16,-1 2-16,-6 1 15,-7-3-15,-11-2 16</inkml:trace>
  <inkml:trace contextRef="#ctx0" brushRef="#br0" timeOffset="170323.48">21905 14300 0,'129'53'15,"-65"-41"1,6-4-16,4-4 15,-5-5-15,-5-4 0,-11-1 16,-24 1-16,-29 5 16</inkml:trace>
  <inkml:trace contextRef="#ctx0" brushRef="#br0" timeOffset="170682.84">22980 14406 0,'30'11'15,"10"-2"-15,-3-2 16,19 3-16,9 1 16,3 0-16,4 1 15,6-1-15,5-1 16,3-2-16,2 2 16,3-5-16,-3 0 15,2-3-15,-2 1 16,1 0-16,1-2 0,-1-2 15,-1 1-15,5 3 16,-4 3-16,0-1 16,-1-1-16,-6 2 15,-4 2-15,-7-2 16,-4 2-16,-4 0 16,-8 0-16,-7-4 15,-12-8-15,-10-10 16,-14 8-16,-12 6 15</inkml:trace>
  <inkml:trace contextRef="#ctx0" brushRef="#br0" timeOffset="182695.88">23468 13047 0,'2'4'0,"-1"-3"0,-4-6 16,3 5-16,0 0 16,28 90-16,-21-33 15,-6 18-15,-7 10 16,-4 6-16,-7 0 16,0-4-16,-5-10 15,2-13-15,4-18 16,6-22-16,2-5 0,9-22 15,-4 8-15,3-8 16,1-6-16,10-32 16,0-6-16,1-13 15,4-15-15,3-12 16,5-6-16,6 4 16,6 9-1,0 21-15,-1 18 16,-6 18-16,-2 14 15,1 11-15,2 12 16,-5 13-16,-2 16 16,-8 14-16,-11 12 15,-11 6-15,-11 2 16,-5-6-16,-3-11 16,1-12-16,5-15 15,9-16-15,11-17 16,0 0-16,-2 0 15,0-4-15,12-24 16,13-23-16,12-23 16,12-17-16,8-10 15,3 2-15,1 10 16,-3 19-16,-7 20 0,-8 20 16,-7 18-16,-7 10 15,-22 2-15,11 5 16,-2 6-16,15 24 15,-8 6-15,-5 9 16,-6 8-16,-10 5 16,-8-2-16,-4 1 15,0-4-15,-3-4 16,0-3-16,-4-5 16,4-5-16,-2-7 15,3-7-15,5-12 16,14-10-16,11-15 15,14-10-15,10-9 16,-19 13-16,-21 16 0</inkml:trace>
  <inkml:trace contextRef="#ctx0" brushRef="#br0" timeOffset="183430.13">24978 13137 0,'-12'-10'0,"11"7"16,-9-11-16,33 41 16,-73-78-16,8 27 15,-3 16-15,-8 8 16,-2 11-16,5 6 16,9 8-16,6 5 15,12 10 1,13 6-16,15 5 15,13-8-15,12-6 16,7-7-16,7-10 16,3-12-16,7-14 0,2-16 15,2-13-15,-5-9 16,-8-9-16,-13 1 16,-14 2-16,-16 8 15,-10 2-15,-9 6 16,-4 5-16,-1 9 15,0 2-15,20 16 16,-10-2-16,5 4 16,-5 4-16,5 8 15,4 31-15,8 2 16,5 9-16,6 6 16,-1 6-16,2 4 15,-1 3-15,-3 3 16,-5 0-16,-6 1 15,-2-2-15,-6-4 16,-6-4-16,-7-6 16,-6-7-16,-5-9 15,-7-10-15,-4-10 0,-2-10 16,-2-9-16,0-10 16,0-8-16,0-9 15,3-5-15,3-6 16,4-2-16,9-6 15,10 2-15,11 1 16,11 0-16,17 2 16,13-1-16,16 7 15,8 6-15,8 9 16,2 10-16,3 10 16,-3 9-16,-5 8 15,-9 6-15,-14 1 16,-18-8-16,-12-9 0,-12-13 15</inkml:trace>
  <inkml:trace contextRef="#ctx0" brushRef="#br0" timeOffset="184789.24">23718 16127 0,'18'-33'0,"-11"18"0,6-21 16,1 0-1,0-7-15,5-4 0,2-3 16,0 1 0,28-56-16,-20 49 15,3-1-15,2 0 16,5 3-16,4 1 15,-3 6-15,-1 6 16,-3 6-16,-2 7 16,-4 7-16,-5 6 15,-20 13-15,9-3 16,-1 2-16,-5 3 16,5 3-16,-8 2 15,10 4-15,-3 5 16,2 27-16,-3-2 15,-4 4-15,-4 3 16,-1 2-16,-3 1 16,-2-1-16,-1 3 0,-1-2 15,3 0-15,0-2 16,1 1-16,-1-2 16,-4-2-16,0-4 15,1-1-15,2-1 16,1-4-16,0-4 15,1-25-15,-1 13 16,0-2-16,0-2 16,-3-2-16,2-9 15,-3 8-15,0-14 16,0-2-16,-23-17 16,6-2-16,-3-6 15,-1-6-15,15 19 16,12 17-16</inkml:trace>
  <inkml:trace contextRef="#ctx0" brushRef="#br0" timeOffset="185007.94">23880 15665 0,'0'-2'16,"-3"-1"-16,-2-2 15,4 4-15,1 1 16,19 18-16,-19-18 15,0 0-15,0 0 16,0 0-16,119 8 16,-63-2-16,12-3 15,5-3-15,0 0 16,-9-3-16,-29 3 0,-35 0 16</inkml:trace>
  <inkml:trace contextRef="#ctx0" brushRef="#br0" timeOffset="191568.93">24585 16390 0,'0'1'0,"3"-6"0,-10 22 15,7-17 1,0 0-16,7-17 16,-7 17-1,-11 49-15,14-31 16,5 44 15,-7-47-15,-2 37 15,0-32-31,1-2 0,0-1 16,-1-3-16,0-6 15,1-8-15,0 0 16,0 0-16,0 0 16,0 4-16,0-2 15,1-5-15,1 2 16,0-7-16,3-6 0,0-5 15,0-1-15,0 2 16,-1 1-16,1 2 16,2 2-16,-2 10 15,7-8-15,-5 10 16,12-3-16,4 4 16,-2 4-16,2 7 15,-2 3-15,-1 2 16,-3 2-16,-2 0 15,-5 0-15,-4 0 16,-3-2-16,-4-2 16,-2 0-16,0-11 15,-3 8-15,4-8 16,-3 3-16,3-6 16,1 0-16,1-2 15,1-1-15,3-1 0,-3-2 16,3-6-16,5-4 15,2 0-15,3-1 16,-1-1-16,2 1 16,-1 2-16,1 1 15,-2 2-15,-1 3 16,-6 4-16,6-3 16,-8 6-16,8-5 15,-8 6-15,-1 3 16,10-3-16,0 6 15,-3 5-15,-1 4 16,-1 5-16,-1 2 16,-1 2-16,-2 0 15,0 1-15,-2-2 16,1 1-16,-1-3 16,1-1-16,-1-2 15,0-2-15,2-6 16,0-7-16,5 4 0,-9-6 15,0 0-15</inkml:trace>
  <inkml:trace contextRef="#ctx0" brushRef="#br0" timeOffset="192178.39">25439 16737 0,'0'0'15,"0"-8"-15,1 3 16,-2 18-16,4-45 16,-6 64-16,4-92 15,-20 26 1,-2 7-16,-7 1 16,2 4-16,-1 7 15,20 12-15,-11-5 16,0 3-16,-2 2 0,0 3 15,11 2 1,-12 1-16,3 5 0,2 2 16,6 4-1,4 4-15,8 23 16,8-8-16,8-2 16,6-4-16,2-5 15,2-8-15,-1-2 16,-22-11-16,13 2 15,0-3-15,-2-3 16,3-3-16,-3-1 16,-1-5-16,-3-2 15,-2-3-15,-3 0 16,-1 0-16,-3-1 16,-1 3-16,-2 1 15,0 7-15,0 7 16,0 0-16,0-5 0,0 4 15,0 5 1,1-4-16,0 9 16,1 6-16,6 28 15,3-6 1,-1 1-16,5-1 16,-2-7-16,6-8 15,-15-17-15,10 3 16,4-4-16,22-13 15,-22 6-15,-18 3 16</inkml:trace>
  <inkml:trace contextRef="#ctx0" brushRef="#br0" timeOffset="193115.75">25891 16733 0,'-2'4'0,"1"-2"16,-5 9-16,0-4 16,1-2-16,-7 4 0,3-7 15,-9 4-15,-5-3 16,0-6-16,1-5 16,-14-24-16,12 3 15,4-4-15,3 1 31,8-3-31,7 4 16,5 3-16,8 10 16,-8 16-16,10-5 15,25 13-15,-5 10 16,1 5-16,-1 6 16,-5 7-16,-6 1 15,-5 4-15,-7 0 16,-8-3-16,-8-1 15,-9-4-15,-2-2 0,-4-3 16,-2-4-16,1-2 16,-3 0-16,19-15 15,-10 7-15,-1 0 16,-1 2-16,0 0 16,4 0-16,1-3 15,6-4-15,5-4 16,5-1-16,1 6 15,29-7-15,-1-7 16,4-5-16,-1-7 16,0-4-16,-3-3 15,0-2-15,-3-6 16,1 3-16,-5-4 16,0 0-16,-7 1 15,-1 0-15,-3 1 16,-1 4-16,-10 22 15,5-9-15,-1 1 0,1 1 16,-4 8-16,-2 0 16,0 4-16,2-6 15,-5 10-15,1 1 16,-2 7-16,-13 28 16,0-6-16,-1 3 15,2 1-15,-3-2 16,1-4-16,1 1 15,4-4-15,4-1 16,7-20-16,0 11 16,15 22-16,7-10 15,11-1-15,7-5 16,7-7-16,2-8 16,0-8-16,-1-8 15,-5-2-15,-5-5 16,-5-1-16,-5-2 0,-22 13 15,8-8-15,-2-3 16,-3-3 0,-7-23-16,-9 6 0,-2-1 15,3 17-15,6 19 16</inkml:trace>
  <inkml:trace contextRef="#ctx0" brushRef="#br0" timeOffset="194302.99">20253 15288 0,'0'0'16,"0"0"-16,5 2 15,-10-4-15,13 11 16,-3 0-16,8 22 15,0 13 1,-8-3-16,-4 9 16,-6 3-16,-5 2 15,-7-3-15,-2-7 16,2-9-16,2-9 0,13-22 16,-4 5-16,3-2 15,2-9-15,2-4 16,1-1-16,19-29 15,0-1-15,4-11 16,3-1-16,2-3 16,-1 8-16,2 8 15,-4 12-15,-5 9 16,-31 17-16,19-5 16,-3 2-16,14-4 15,-5 8-15,-2 7 16,3 26-16,-6 0 15,-5 7-15,-5 1 16,-3 0-16,-3-4 16,-2-8-16,2-8 15,4-19-15,-2 6 16,1-2-16,1-7 16,-1 4-16,3-6 0,2-4 15,1 0-15,17-16 16,-2-5-16,7-13 15,-1-6-15,0 1 16,-2 0-16,0 6 16,-1 5-16,-1 7 15,-2 8-15,-14 12 16,1 0-16,-1 0 16,-1 4-16,10-6 15,-11 6-15,-1 4 16,9 0-16,-2 8 15,0 26-15,-7-2 16,-3 2-16,-4 0 16,-2-1-16,-1-6 15,0-5-15,6-18 0,-3 9 16,1-2-16,2-1 16,1-2-16,4-12 15,3-3-15,1 2 16,-2 1-16,-5 0 15</inkml:trace>
  <inkml:trace contextRef="#ctx0" brushRef="#br0" timeOffset="194552.96">21178 15476 0,'0'0'16,"0"0"-16,-4 23 15,1-10-15,10-49 16,-19 105-16,5-25 16,-1-8-16,-5 4 15,-2 0-15,-2-2 0,-1-7 16,3-5-16,11-25 16,-4 10-1,1-6-15,4-8 0,-3-3 16,3 3-16,3 3 15</inkml:trace>
  <inkml:trace contextRef="#ctx0" brushRef="#br0" timeOffset="194756.08">21260 15241 0,'0'0'0,"1"29"15,1-17-15,1 5 16,1 0 0,0-3-16,-2-7 0,-2-7 15</inkml:trace>
  <inkml:trace contextRef="#ctx0" brushRef="#br0" timeOffset="195287.18">21391 15702 0,'0'9'16,"4"-49"-16,-11 98 16,-5 16-1,11-62 1,-3 7-16,2-10 0,2-9 15,-2 12-15,0-4 16,2-11 0,2-2-16,1-1 0,1-8 15,13-27-15,-5 6 16,-1 2-16,3-1 16,3 2-16,1 1 15,2 7-15,-3 1 16,-14 18-16,9-6 15,-1 2-15,0 0 16,3 2-16,-7 9 16,12-2-16,-1 5 15,17 24-15,-11 0 16,-3 4-16,-7 2 16,-2 1-16,-8-1 15,-3 0-15,-4-3 16,0-4-16,1-20 15,-6 24 1,3-18-16,1 0 16,0 0-16,4-10 15,-3 8-15,7-9 16,4 8-16,27-3 0,7-11 16,7-8-16,-23 5 15,-26 6-15</inkml:trace>
  <inkml:trace contextRef="#ctx0" brushRef="#br0" timeOffset="200489.07">25759 5086 0,'6'-3'0,"-3"1"0,9-7 16,-46 31-1,97-71 1,-63 46 0,1 2-16,0 1 15,-1 0-15,0 2 16,0 1-16,7 0 15,-4 8-15,-2 30 16,1 2-16,0 8 16,0 3-16,-2 4 0,-1 5 15,-4 6-15,3 2 16,1 4-16,2-1 16,-1 1-16,-5-1 15,-1-5-15,-4-3 16,-3-1-16,-2-6 15,-1-6-15,3-13 16,3-12-16,6-19 16,12-20-16,8-21 15,-9 16-15,-7 16 0</inkml:trace>
  <inkml:trace contextRef="#ctx0" brushRef="#br0" timeOffset="200848.38">25666 5123 0,'1'-74'0,"5"42"15,10-25 1,1 27-16,6 2 15,8 5-15,6 6 16,5 7-16,2 5 16,8 9-16,-1 7 15,1 8-15,-4 7 16,-6 8-16,-7 7 16,-15 5-16,-15 4 15,-15 4-15,-17-3 0,-11-2 16,-9-6-1,-7-9-15,-3-7 16,-2-3-16,4-4 0,3-5 16,11-8-16,20-2 15,21-5-15</inkml:trace>
  <inkml:trace contextRef="#ctx0" brushRef="#br0" timeOffset="201192.03">26384 5410 0,'0'0'16,"0"0"-16,92-15 15,-47 15-15,8 3 16,-1 3-16,1 3 16,-2 5-16,-7 4 15,-11-1-15,-14 2 16,-19-18-16,0 9 15,-2-9-15,2-1 16</inkml:trace>
  <inkml:trace contextRef="#ctx0" brushRef="#br0" timeOffset="201348.28">26443 5667 0,'0'0'0,"3"4"15,2-1-15,24 11 0,6-3 16,11-2-16,9 2 15,4-3-15,2-1 16,-1-4-16,-3-6 16,-8-3-16,-24 3 15,-25 3-15</inkml:trace>
  <inkml:trace contextRef="#ctx0" brushRef="#br0" timeOffset="201598.18">27820 5799 0,'79'9'0,"40"11"16,-20 0-16,37 9 0,0 1 16,-3 2-16,-11-3 15,-7-3-15,-15-4 16,-9-3-16,-12-6 15,-10-6-15,-11-7 16,-13-5-16,-17-9 16,-13 6-16,-15 8 15</inkml:trace>
  <inkml:trace contextRef="#ctx0" brushRef="#br0" timeOffset="202566.74">28090 4846 0,'-4'-10'0,"22"77"16,-7 99 15,-20-70-15,2-64-16,6-28 15,-6 16 1,8-27 0,10-22-1,3-6 1,160-209 15,-168 240-15,8-4-16,3 7 15,-1 3 1,3 6-16,12 23 0,-10 1 16,-7 8-16,-6 3 15,-6-1-15,-8-3 16,-4-4-16,0-5 15,9-23-15,-7 7 16,4-2-16,3-8 16,-1-1-16,3-4 15,-1-4-15,11-23 16,5-7-16,4-5 16,3-3-16,4-1 0,-1 8 15,-2 7-15,-3 6 16,-17 20-16,0-1 15,5-2-15,0 3 16,-3 5-16,5 2 16,0 4-16,1 31 15,-10-1-15,-4 5 16,-5 4-16,0-2 16,-2 0-16,6-6 15,6-9-15,16-14 16,11-12-16,13-9 15,8-8-15,-26 6 16,-25 7-16</inkml:trace>
  <inkml:trace contextRef="#ctx0" brushRef="#br0" timeOffset="203066.65">29218 4902 0,'0'-2'0,"-4"-6"0,0 5 15,-2-4-15,23 42 16,-17-35-16,-97-2 16,60 25-16,3 7 15,8 2-15,7 0 16,8-1-16,6-2 16,5-24-16,5 11 15,3-2-15,6-3 16,30-9-16,-7-10 15,2-13-15,-1-6 16,-3-8-16,-8 0 16,-7 1-16,-10 8 15,-8 21-15,2-9 16,-4 4-16,-1 4 16,-2 3-16,3 6 15,-2 1-15,-3 1 16,1 4-16,-4 32 0,6-4 15,3 9-15,4 2 16,2 6-16,4-3 16,-2 4-16,-2 0 15,-4 2-15,-8 0 16,-8-2-16,-14-3 16,-14-1-16,-18-3 15,-19-7-15,-21-3 16,-21-13-16,61-12 15,59-13-15</inkml:trace>
  <inkml:trace contextRef="#ctx0" brushRef="#br0" timeOffset="204535.04">27724 7345 0,'0'-1'0,"0"1"0,0 0 15,0 0-15,-1 0 16,1 2-16,0-8 16,19-52-1,-2 7-15,8-12 16,7-15-16,6-9 15,94-185 1,-48 124 0,-47 89-1,-6 11-15,1 12 0,-3 5 16,-5 7-16,7 3 16,-14 15-1,-2 3-15,3 5 16,0 4-16,-2 6 15,8 25-15,-11 0 16,-4 4-16,-7 4 16,-3 3-16,-3-1 15,-1 1-15,-2 2 16,-2 1-16,-4 2 16,1-1-16,5 0 15,2 1-15,3-3 16,-3-3-16,1-5 15,-2-2-15,2-3 16,2-7-16,1-25 16,1 9-16,0-3 15,-1-11-15,0-5 16,-8-26-16,-4-1 0,-7-8 16,-3-6-1,10 23-15,13 23 0</inkml:trace>
  <inkml:trace contextRef="#ctx0" brushRef="#br0" timeOffset="204675.63">27830 6832 0,'9'-3'15,"-9"3"-15,0 0 16,0 0-16,33 18 16,18-9-16,14 2 15,10-1-15,4-2 16,0-5-16,-38 0 0,-41-3 15</inkml:trace>
  <inkml:trace contextRef="#ctx0" brushRef="#br0" timeOffset="205566.03">28215 7575 0,'1'-3'16,"-1"3"-16,4-3 0,0-2 16,0 5-16,-19 14 15,15-14-15,0 0 16,55 36-16,-47 4 15,-8 7-15,-5 1 16,-7-4-16,-3-7 16,3-9-16,5-13 15,9-18-15,-7 11 16,2-5-16,3-5 16,1-5-16,11-28 15,3-1-15,7-7 16,6-1-16,3 0 15,-2 12-15,-5 8 16,-8 10-16,-20 19 16,11-7-16,-1 4 15,10-2-15,-4 7 16,-2 7-16,-3 6 0,-1 26 16,-6-11-16,0-24 15,-3 9-15,-1 0 16,1-8-16,1-5 15,2-7-15,-3 2 16,3-3-16,1-2 16,12-32-16,5-1 15,5-4-15,2 2 16,-2 9-16,-6 8 16,-14 17-16,7-3 15,-3 3-15,-2 4 16,-2 2-16,8 1 15,-4 4-15,-1 6 16,-4 5-16,-2 4 16,-9 29-16,0-14 15,-4-2-15,10-25 0,-3 9 16,-2-1-16,0-1 16,2-4-16,5-9 15,-2 4-15,5-13 16,1 0-16,21-25 15,-15 16-15,-9 14 16</inkml:trace>
  <inkml:trace contextRef="#ctx0" brushRef="#br0" timeOffset="205769.13">28833 7660 0,'0'0'15,"0"7"-15,-2-2 16,1 6-16,-1 4 15,-3 28-15,1-3 16,-6 2-16,-3-1 0,-6-3 16,-3-5-1,3-9-15,4-11 16,14-13-16,-4-2 0,5 2 16,0 0-16</inkml:trace>
  <inkml:trace contextRef="#ctx0" brushRef="#br0" timeOffset="205972.2">28919 7471 0,'-1'2'15,"2"-4"-15,-5 20 16,0-7-1,0 1-15,2-9 16,-5 7-16,7-10 16,0 0-16</inkml:trace>
  <inkml:trace contextRef="#ctx0" brushRef="#br0" timeOffset="206378.4">29035 7696 0,'0'4'15,"0"-12"-15,0 8 16,2 42-16,-1-21 16,-1 25-16,-3-13 15,2-21-15,-2 7 16,-1-2-16,-2-6 16,1 0-16,2-10 15,2-2-15,1-5 16,-3 3-16,3-8 0,15-26 15,5 5-15,6-3 16,4 1-16,0 4 16,2 6-16,-7 7 15,-5 6-15,-25 15 16,12-6-16,0 2 16,11-3-16,-14 7 15,10 1-15,-3 7 16,-4 5-16,-1 3 15,-3 26-15,-2-7 16,0-3-16,3-5 16,7-5-16,10-8 15,9-9-15,3-12 16,2-14-16,-17 9 0,-18 8 16</inkml:trace>
  <inkml:trace contextRef="#ctx0" brushRef="#br0" timeOffset="208206.04">25343 6560 0,'1'0'0,"-9"9"0,25-26 15,-15 17-15,2 5 16,-27 7-16,70 3 15,-35 27 1,-5-4-16,2 42 16,-8-43-1,-2-8-15,1-21 16,0-8 0,0 0-16,0 0 0,-1 9 15,1-3-15,0-7 16,1-3-16,-1-6 15,6-32-15,4 5 16,4-3-16,2 5 16,0 7-16,-14 24 15,7-9-15,1 2 16,-1 2-16,-3 9 16,8-5-16,-7 8 15,11-1-15,-2 5 16,-2 8-16,-3 4 15,-3 3-15,0 3 16,-2 0-16,-2-2 16,-1-3-16,-1-2 15,-1-10-15,-1-8 0,0 5 16,0-2 0,2 4-16,1-9 0,1-1 15,14-24-15,-1-2 16,3-3-16,-2-1 15,-3 2-15,2 3 16,-14 23-16,0 0 16,4-5-16,-5 8 15,6-7-15,1 2 16,-4 10-16,4 0 16,-1 7-16,-1 7 15,-2 31-15,-7-6 16,-2 1-16,-2-5 15,2-5-15,4-29 16,-2 9-16,4-4 16,-2-9-16,0 0 0</inkml:trace>
  <inkml:trace contextRef="#ctx0" brushRef="#br0" timeOffset="208737.26">26098 6543 0,'5'1'0,"-5"-1"0,0 0 15,0 0-15,-32-9 16,24 9-16,-12 1 16,-3 2-16,-21 16 15,10 2-15,6 4 16,3-2-16,7 2 15,15-20-15,-3 10 16,2-2-16,5-2 16,2 0-16,4-9 15,5 2-15,7-2 16,25-15-16,-8-1 16,-3-6-16,-3-2 0,-6-3 15,-4 2-15,-18 19 16,7-11-16,-1 2 15,-3 2-15,-3 8 16,2-7 0,-4 10-16,0 1 0,0 2 15,-1 1-15,2 2 16,-2 7-16,-1 28 16,3-5-16,2 2 15,0-2-15,2-3 16,4-6-16,-5-22 15,3 8-15,3-3 16,1-3-16,-3-6 16,9 1-16,-17-2 0,0 0 15</inkml:trace>
  <inkml:trace contextRef="#ctx0" brushRef="#br0" timeOffset="209268.64">26357 6744 0,'-2'-2'0,"12"1"0,-26-2 16,8-5-16,0-3 16,1-2-16,0-3 15,1-2-15,1-2 16,2 0-16,2-1 16,4 1-16,3 1 15,4 5-15,2 6 16,-4 8-16,10 0 15,1 6-15,-3 8 16,4 25-16,-11-5 16,-5 4-16,-6 2 15,-5-2-15,-1-4 0,0-6 16,6-24-16,-3 10 16,3-9-16,2-5 15,0 0-15,-1 5 16,1-5-16,1-5 15,14-23-15,4-2 16,9-6-16,2-4 16,-2 2-16,-6 6 15,-3 5-15,-14 21 16,4-8-16,-6 10 16,-3 4-16,0 0 15,6-9-15,-2 1 16,-4 9-16,-3 5 15,1 0-15,-14 35 16,6-2-16,-1 11 16,7 4-16,12-1 15,16-5-15,16-13 0,16-8 16,9-17-16,-32-4 16,-33-6-16</inkml:trace>
  <inkml:trace contextRef="#ctx0" brushRef="#br0" timeOffset="-194499.79">15003 3057 0,'-1'-36'0,"0"8"15,0-13-15,-2 1 16,-1 1-16,-1-2 16,4-2-16,-1-2 15,-2 2-15,1 0 16,-1 2-16,3-3 15,2 1-15,-1-1 16,1 1-16,-1 5 16,2-3-16,1 5 15,2-3-15,-4 20 0,-1 19 16</inkml:trace>
  <inkml:trace contextRef="#ctx0" brushRef="#br0" timeOffset="-194031.07">15126 1996 0,'20'-5'16,"11"0"-16,1 0 15,125-3 1,-96 7 0,74-4-1,-60 0-15,5 2 16,5-4-16,4-3 16,4 0-16,7 1 15,5-1-15,3 4 0,6-2 16,5 0-16,1-1 15,4 2-15,1-3 16,5 3-16,2-1 16,2-1-16,0 3 15,-1 5-15,-1 2 16,-1 0-16,-4 4 16,1 1-16,-3 1 15,-2 1-15,-5-1 16,-4 3-16,-9 4 15,-6 2-15,-8-7 16,-8-8-16,-41 1 0,-42-2 16</inkml:trace>
  <inkml:trace contextRef="#ctx0" brushRef="#br0" timeOffset="-193749.89">19426 2059 0,'-5'-14'0,"18"65"15,-7-10-15,1 4 16,0 7-16,-2 5 15,-1 9-15,-3 5 16,-4 9-16,0 3 0,-3 4 16,-5-3-16,6-40 15,5-44-15</inkml:trace>
  <inkml:trace contextRef="#ctx0" brushRef="#br0" timeOffset="-192875.11">13574 4531 0,'-6'-32'15,"2"-51"1,14 23-16,57-178 31,-36 147-31,0-4 16,0 2-16,26-163 31,-50 185-31,-5 10 16,-7 8-16,-6 9 0,-8 9 15,-3 7-15,-2 10 16,1 6-16,18 10 15,-10-2 1,10 2-16,-2 1 0,1-1 16,-5-4-16,9-14 15,10-8-15,14-12 16,14-4-16,16-11 16,14-7-16,9-9 15,11-6-15,8-4 16,8-8-16,6-2 15,4-3-15,5 1 16,-2 3-16,-3 4 16,-5 3-16,-7 5 15,-51 38-15,-49 40 0</inkml:trace>
  <inkml:trace contextRef="#ctx0" brushRef="#br0" timeOffset="-192421.99">19410 2350 0,'-1'36'0,"-6"23"16,-7-4-16,-8 22 16,-9 8-16,-52 82 15,38-89 1,2-11-16,13-18 15,14-19-15,16-30 16</inkml:trace>
  <inkml:trace contextRef="#ctx0" brushRef="#br0" timeOffset="-191922.01">18912 2382 0,'-20'34'15,"-14"21"-15,-1 0 16,-15 25-16,-12 13 16,-7 8-16,-5 2 15,-5 3-15,-3 2 16,-2-1-16,1-7 16,0 0-16,-2-9 0,-3-2 15,-89 87 1,87-85-1,0-7-15,6-7 0,41-39 16,43-38-16</inkml:trace>
  <inkml:trace contextRef="#ctx0" brushRef="#br0" timeOffset="-191125.25">17719 4149 0,'10'18'16,"4"17"-16,-7 1 0,6 22 15,-5 5 1,-1 9-16,-5-1 0,-4 3 16,-2-14-16,-1-14 15,5-20-15,5-30 16,-5-1-16,16-10 15,0-14-15,4-19 16,2-6-16,1-14 16,-2-1-16,-2-7 15,-6 0-15,-6 36 16,-1-34-16,-2 42 16,-7-32-16,-3 2 15,-4 20-15,1 21 16,7 21-16,4 0 15,-3 0-15,1 1 16,1 5-16,-6-7 16,5 37-16,-6 2 15,-7 5-15,-15 1 16,-19-4-16,-20-9 0,-19-14 16,-9-12-16,-7-13 15,-5-11-15,-5-9 16,-7-6-16,-5-5 15,-13-1-15,-10-3 16,-7 3-16,-8 0 16,-5 1-16,-1 3 15,-2 7-15,0 5 16,0 10-16,0 12 16,0 7-16,3 5 15,0 5-15,5 5 16,7 5-16,11-3 15,19 2-15,20-8 16,23-8-16,22-7 16,22-4-16,42 1 0,-14-1 15,31-11 1,14 0-16,16-2 0,14 0 16,14 1-16,12-4 15,10 1-15,13 0 16,12 2-16,16-2 15,14 9-15,17 3 16,16 6-16,15 6 16,11 3-16,11 3 15,-112-6-15,-114-6 16</inkml:trace>
  <inkml:trace contextRef="#ctx0" brushRef="#br0" timeOffset="-161834.49">4440 8905 0,'0'0'0,"0"0"16,0 0-16,80 14 16,-13-15-1,-26 1-15,3-1 16,37 1 0,-38 1-16,4 0 15,0 2-15,3 0 16,1-1-16,4 3 15,3-2-15,1 0 16,5-2-16,-1 4 0,4-3 16,0 2-16,2-2 15,6 2 1,-2-1-16,6 0 0,-5 1 16,8-1-16,-4 0 15,9 2-15,-1-1 16,8 3-16,-3 0 15,6-1-15,-7 5 16,6-2-16,-1 0 16,2 1-16,3-3 15,-7 2-15,7 2 16,-6-1-16,4 0 16,-4 1-16,5-2 15,-5 0-15,7-1 16,-8 2-16,4 0 15,-6-1-15,3 0 16,-3 1-16,3-1 16,0 0-16,2 3 15,-4-1-15,3 1 0,-7-1 16,3-2-16,-2 0 16,-1-1-16,-1 1 15,-4-1-15,1 0 16,-4 0-16,1 1 15,-2 0-15,-5-2 16,-1 3-16,-3-4 16,-3 2-16,-5-2 15,-8-2-15,-1 3 16,-2-1-16,-7 0 16,-8-1-16,-5-1 15,-25-4-15,3 2 16,-9-2-16,0 0 15,0 0-15,0 0 16,7 0-16,-2 1 16,8-1-16,-12 2 15,-1-2-15,-3 0 0,-2 1 16,-1 1-16,-2 3 16,-6-2-16,-8 1 15,-27 1-15,9 1 16,0-3-16,2 2 15,6-1-15,0 2 16,-3 0-16,-7 0 16,4-1-16,-1 1 15,-3 2-15,-6-5 16,1 4-16,4 0 16,-3-1-16,-4 3 15,-1-1-15,-3 1 16,0-1-16,-4-1 15,4-1-15,-2 2 16,-4 0-16,2 0 16,-2-2-16,-1 2 15,-3-1-15,2 3 16,-1-2-16,-2 2 16,0-1-16,1 0 15,1 2-15,1-1 0,3-1 16,-2 0-16,0 0 15,-1-1-15,-1 1 16,-2-1-16,2 1 16,-5-1-16,-1-1 15,3 3-15,0-3 16,-3 1-16,1-1 16,-5 1-16,0 0 15,-1-3-15,1 4 16,4 0-16,-4 0 15,4-1-15,0-1 16,-2 0-16,-1 0 16,-4 1-16,1 0 15,-3 0-15,3 0 0,3 0 16,-2-1-16,3 1 16,-1 0-16,2 0 15,-2 1-15,2 0 16,2-1-16,-5 1 15,3-3-15,2 1 16,2 0-16,2-1 16,0 1-16,2 2 15,2-1-15,3 0 16,1 0-16,2 0 16,4-1-16,3 1 15,-2 0-15,3 1 16,0-3-16,2 2 15,2 0-15,1 1 16,3-1-16,-1 1 16,-3 0-16,0-2 15,4 0-15,-1-1 0,4-2 16,1 0-16,6 1 16,21-4-16,-11-1 15,0 1-15,-1 0 16,-2-1-16,-1-1 15,2-1-15,2-2 16,11 1-16,-11-4 16,15 3-16,-9-8 15,2 1-15,5-1 16,2 0-16,3-1 16,3-2-16,-3 0 15,3-2-15,0-2 16,0-4-16,1-22 15,-1 6-15,-1 1 16,-1 1-16,1 0 16,1 0-16,-1-2 15,0-1-15,-1-1 16,1-4-16,1 1 16,-1 1-16,-1-2 0,-1 1 15,2-2-15,0 3 16,1-2-16,0 4 15,-1-1-15,4 3 16,-1 1-16,1 6 16,0 2-16,-5 25 15,2-14-15,3 2 16,-1 0-16,2 0 16,3 1-16,-2-2 15,1 4-15,-4 7 16,-5 7-16</inkml:trace>
  <inkml:trace contextRef="#ctx0" brushRef="#br0" timeOffset="-160194.08">4564 9461 0,'-1'0'0,"-3"0"0,1-2 16,-3 1-16,6 1 16,2-2-16,21 5 15,-23-3 1,15-14-16,135 9 31,-96 6-31,2-1 16,2 0-16,3 0 15,1 1-15,1 0 16,-1 0-16,1-1 16,-4 3-16,-1-2 15,-7 4-15,-7-3 16,-2 2-16,-3-1 0,-6 0 15,-8 0-15,-34-5 16,16 4-16,-5-2 16,-2-3-16,-7 3 15,-3-2-15,-19-3 16,-1 0-16,-10-1 16,-8 1-16,-4 0 15,-3 3-15,0 1 16,-3 0-16,-1-1 15,0 1-15,0 1 16,2 1-16,2 2 16,5-1-16,3 1 15,6 0-15,3-2 16,12-1-16,36 0 16,-19-1-16,5 0 15,-13 0-15,20-2 16,0 3-16,6-1 15,0-4-15,34-1 16,-4 2-16,8-1 0,4 3 16,0 1-1,1 0-15,4 1 0,2 1 16,-1 2-16,-3 0 16,-4 0-16,-5 0 15,1-1-15,-9-1 16,-5-1-16,-26 0 15,11 0-15,-3 2 16,-8-1-16,10-1 16,-16 0-16,0 0 15,3 2-15,-3-2 16,0 1-16,-1 0 16,-2 1-16,7 3 15,-8-2-15,4 3 16,-2-3-16,1-1 15,-5 7-15,5-5 16,-4 6-16,3-6 0,-4 9 16,4-9-16,-2 10 15,3-10-15,-2 9 16,2-9-16,-1 9 16,2-10-16,-4 8 15,4-7-15,-3 6 16,3-7-16,-2-2 15,-1 8-15,1-8 16,0-1-16,-2 1 16,-6 5-16,2-6 15,-9 3-15,8-4 16,-16 2-16,-1-2 16,1-2-16,-24-2 15,9 2-15,4-2 16,2 3-16,1 0 15,-2 2-15,0-2 0,1 5 16,2-1-16,-2 1 16,0 1-16,-1-2 15,4-2-15,3 0 16,19 0-16,-9 0 16,-2-1-16,-3 0 15,-1 0-15,-1-2 16,3 0-16,-1 1 15,1-1-15,0 0 16,-1-1-16,2 0 16,1 0-16,11 2 15,-12-1-15,15 1 16,-15-2-16,14 3 16,-12-4-16,13 3 15,-12-2-15,15 1 16,-11-2-16,13 2 15,2 1-15,-6-7 16,10 6-16,0-8 16,1 6-16,5-7 0,1-2 15,0 1 1,-3 1-16,0-2 16,-2 0-16,-1 1 15,0-1-15,-3 0 0,-3 0 16,-1-3-16,-1 7 15,2 10-15</inkml:trace>
  <inkml:trace contextRef="#ctx0" brushRef="#br0" timeOffset="-157725.92">10162 9456 0,'0'0'16,"0"0"-16,0 0 15,0 0 1,0 0-16,-35 40 16,22-39-16,8-4 15,-9 0-15,8 0 16,-10-3-16,12 1 15,-9-7-15,1 0 0,5-2 16,1-1-16,3 1 16,-1 0-16,3-1 15,1 1-15,3 0 16,0 0-16,1 3 16,-1 6-16,4-7 15,-2 10-15,6-6 16,-4 8-16,8-5 15,4 6-15,1 4 16,-1 3-16,2 2 16,-2 6-16,-3 1 15,-5 3-15,-9 27 16,-17-5-16,-20 0 16,17-19-16,18-23 0</inkml:trace>
  <inkml:trace contextRef="#ctx0" brushRef="#br0" timeOffset="-154695.17">28397 8154 0,'1'1'16,"0"9"-16,0-3 0,1 6 15,-1-3-15,2 2 16,0 0-1,1-1-15,5 27 16,-8-24 0,0 5-16,-4 26 15,1-3 1,-2 13-16,0 13 16,-4 5-16,1-2 15,0-2-15,-3-2 16,3-4-16,3-3 15,1-4-15,2 0 16,-1 5 0,0-1-16,5-3 15,5-14-15,3-9 16,-12-25 0,7 7-16,-4-10 15,-2-6-15,5 10 0,-1-2 16,-2-8-16,2-3 15,8-2 1,9-29-16,-4 2 16,-3-3-16,-1 5 15,-2 2 1,-9 21-16,4-7 16,0-1-16,-1 2 15,-1 3-15,-4 7 16,3-3-16,-4 7 15,-1 3-15,-3 1 16,-3 5-16,-17 28 16,-1-2-16,-5 2 15,0 1-15,7 3 16,10 1-16,5-2 16,5 1-1,2 0-15,2-7 0,0-4 16,0-27-16,0 1 15,0-5-15,0 0 16,0 9-16,-1-3 16,-2-9-16,-3-1 15,-21-27 1,-6-6-16,-2-7 16,-5-5-16,-4 4 15,0 3-15,4-1 16,20 21-16,20 22 15</inkml:trace>
  <inkml:trace contextRef="#ctx0" brushRef="#br0" timeOffset="-153554.65">25144 5951 0,'5'-3'16,"1"-4"-16,-21 23 15,15-16-15,34-55 16,-24 38-16,5-26 15,11-76 1,-5-18 0,-13 83-1,1-3-15,5-2 16,-3-4-16,2 0 16,0-4-16,2-2 15,4-2-15,-2-3 16,0 0-16,-1 1 15,-2-2-15,-4-1 16,4 0-16,-5 0 16,-1 4-16,0-2 15,-1 3-15,0 4 16,1 2-16,-1 5 16,-1 5-16,-1 4 15,0 5-15,-2 6 16,0 4-16,-3 6 15,0 24-15,-2-11 16,0 2-16,-1 3 16,-1 2-16,2 6 0,-3-4 15,3 11 1,0 2-16,-7 1 0,0 8 16,-17 28-16,2-5 15,1 2-15,-1 2 16,-1-4-16,1-4 15,4-6-15,1-2 16,16-21-16,-6 7 16,6-8-16,3-3 15,-4 5-15,2-5 16,-1 1-16,5-7 16,18-30-16,5-2 15,5-5-15,1 2 16,0 1-16,-5 4 15,-3 6-15,-6 1 16,-13 24-16,5-10 16,1 2-16,-6 7 15,-4 6-15,0 0 0,0 0 16,3-5-16,0 4 16,2-5-16,-3 11 15,-5 33-15,5 13 16,11 21-16,7 14 15,18 9-15,-20-47 16,-18-48-16</inkml:trace>
  <inkml:trace contextRef="#ctx0" brushRef="#br0" timeOffset="-148446.49">8597 8732 0,'0'0'0,"0"0"0,0 0 16,0 0-16,0 0 15,0 0-15,-37 16 16,-51 39 0,66-32-16,-3 58 31,26-50-31,6 4 15,3-1-15,5 1 16,79 117 15,-79-110-31,-8 1 16,-9 0 0,-6 2-16,-12-2 0,0-2 15,-1-1-15,2-3 16,1-2-16,-2 0 15,2-2-15,2-1 16,8 0-16,9-1 16,5 0-16,4 0 15,2 0-15,0 0 16,0 3-16,0 2 16,1 2-16,5 0 15,-1 3-15,-9 0 0,-8-1 16,-7-10-16,2-14 15,5-16-15</inkml:trace>
  <inkml:trace contextRef="#ctx0" brushRef="#br0" timeOffset="-146540.52">8187 9660 0,'-1'0'0,"10"-3"15,-9 3 1,0 0-16,0 0 15,0 0-15,0 0 16,0 0-16,0 0 16,0 0-16,0 0 15,0 0-15,0 0 16,0 0-16,0 0 16,0 0-16,-48 8 15,42-11-15,-10 1 16,11-3-16,-13-2 15,5-4-15,-1-1 0,0-1 16,2-1-16,-2-1 16,0-2-16,0-1 15,3-1-15,-2 0 16,3-3-16,3 2 16,0-3-16,4 1 15,1-2-15,3 2 16,3-2-16,1 1 15,1 1-15,1-1 16,2 1-16,3 1 16,0 1-16,2 3 15,1 2-15,-2 0 16,4 1-16,-1 2 16,-3 1-16,3 3 15,2 1-15,2 2 16,-1 2-16,1 3 15,1 1-15,-4 4 16,-10-2-16,11 3 16,-2 5-16,-2-2 15,-1 5-15,2 1 0,-2 0 16,1 6-16,-3-1 16,-1 2-16,1 1 15,-5 2-15,-3-1 16,-1 0-16,-3 2 15,-3-2-15,-2 1 16,-6 1-16,1-3 16,-1-1-16,-2 1 15,0-2-15,0-2 16,1-2-16,-1 0 16,-1-2-16,0-3 15,0-1-15,-2-1 16,0-3-16,8-6 15,-12 1-15,13-4 16,-15-2-16,3-3 0,4-4 16,2-2-16,1-4 15,0-1-15,0-2 16,1-2-16,0-1 16,3-3-16,1 1 15,0 0-15,5-2 16,0 3-16,3-2 15,1 1-15,3 2 16,3 1-16,1-1 16,2 3-16,3 1 15,-1 2-15,0 1 16,2 4-16,-2 1 16,-6 10-16,11-7 15,3 4-15,0 4 16,3 4-16,0 4 15,1 0-15,-3 5 0,0 2 16,-1 4 0,-3 1-16,14 21 15,-12-10-15,-3 0 0,-12-19 16,7 30-16,-11-33 16,0 34-16,-1-33 15,-3 14-15,-4-1 16,-13 17-16,14-29 15,-8 10-15,-21 7 16,2-11-16,-4-6 16,-1-3-16,5-6 15,5-4-15,23 2 16,-13-6-16,0-1 16,0-3-16,-17-18 15,11 4-15,16 15 16,-9-30-16,13 7 15,6 3-15,6-4 16,3 1-16,4 3 16,1 2-16,4 2 15,-2 0-15,-14 18 0,8-7 16,1-2-16,-1 1 16,-2-2-16,1 4 15,1 0-15,-5 9 16,8-5-16,-8 9 15,10-3-15,3 6 16,-3 2-16,-1 6 16,-2 5-16,1 2 15,-2 4-15,1 22 16,-7-7-16,-4-2 16,-1-2-16,-4 1 15,-5 1-15,-8 4 16,-8 0-16,-7-5 15,16-14-15,15-20 16</inkml:trace>
  <inkml:trace contextRef="#ctx0" brushRef="#br0" timeOffset="-122389.9">9260 5844 0,'0'0'0,"0"0"16,0 0 0,0 0-16,0 0 15,109 3-15,-30-6 16,-47 3 0,4-1-1,2 1-15,-2-1 16,0 1-16,1-1 0,1-1 15,-4 2-15,4 0 16,2-2-16,2 0 16,0 0-16,3 0 15,1-2-15,0 0 16,-1 0-16,-2 1 16,0 1-16,-2 0 15,0-2-15,-5 1 0,2-3 16,-3 2-16,-3-1 15,-4 0-15,1-1 16,-21 6-16,11-4 16,-1 2-16,0 0 15,2-1-15,-20 3 16,6 2-16,14-4 16,-14 4-16,11-1 15,-12-1-15,-1 2 16,12 1-16,-12 0 15,11 4-15,-13-2 16,9 7-16,-3 1 16,-4 2-16,-2 3 15,-2-1-15,0 4 16,1 0-16,0 2 16,0 2-16,1 1 15,-1 24-15,0-10 0,0 2 16,2-1-1,-1-2-15,-3-1 16,-3 0-16,3 3 0,2 1 16,1 0-16,0 0 15,-3-1-15,0-3 16,-1 2-16,3-4 16,1 1-16,1-2 15,0-1-15,-1-4 16,-1 0-16,-1-2 15,-1-21-15,-2 10 16,0 2-16,0-1 16,0 0-16,1 1 15,2-3-15,1-3 16,0-8-16,2 5 16,-2-6-16,0-3 15,-1 8-15,-1-8 16,-2 1-16,0 0 0,-3 6 15,0-8 1,-7 6-16,6-4 0,-14 3 16,-3-2-16,1 0 15,-2-1-15,-20 1 16,6 0-16,0-1 16,4-1-16,2-1 15,-3 0-15,-1 0 16,4-1-16,-4 1 15,-1 0-15,1 0 16,5-2-16,-5 1 16,0-2-16,2 1 15,1-1-15,-2 1 16,0 1-16,3 0 16,5 2-16,-4 0 15,-2 2-15,1-1 16,5 1-16,-2 0 0,2 0 15,21 0 1,-11 0-16,-21 5 0,27-7 16,-11 4-16,1-1 15,-1 0-15,1-1 16,0 1-16,2 0 16,0-2-16,11-1 15,-15 2-15,2-2 16,14-2-16,-13 1 15,14-3-15,-13 0 16,16-1-16,-11-2 16,12 3-16,-12-6 15,12 5-15,-8-10 16,1 1-16,1-1 16,2-1-16,2-1 15,0-3-15,3 0 16,-1-3-16,2-1 15,1-3-15,0 0 16,-4-21-16,4 30 16,-5-32-16,3 14 15,-2-2-15,-1 3 16,0-2-16,2 4 0,4-4 16,-2 2-16,0-2 15,-3 2-15,1 2 16,-3-2-16,1 3 15,-1 0-15,2 3 16,3-2-16,0 22 16,1-10-16,0-3 15,0-1-15,1-1 16,-2 0-16,0 2 16,1 4-16,0-2 15,0 4-15,0 3 16,0 7-16,0-7 15,0 12-15,2-5 16,0-6-16,3 10 0,1-1 16,0-5-16,-6 7 15</inkml:trace>
  <inkml:trace contextRef="#ctx0" brushRef="#br0" timeOffset="-120484.05">12181 6804 0,'0'0'0,"-9"-3"0,18 6 16,-9-3-16,0 0 16,0 0-16,0 0 31,-91 9-31,65-7 0,18-1 16,-21 1-16,4-1 15,0-1-15,4-2 16,13 1-16,-16-1 15,17-2-15,-18-2 16,2-2-16,3-2 16,3 0-16,3-1 15,1 2-15,11 4 16,-6-8-16,2 1 16,4-2-16,3 1 15,4 2-15,2-1 16,5 0-16,3 1 0,4 1 15,2 2-15,2 3 16,2 1-16,1 2 16,1 1-16,22 2 15,-35 0-15,10 1 16,-3 4-16,-1-1 16,-3 4-16,-2 0 15,-1 2-15,-3 0 16,-2 0-16,-4 1 15,-3-7-15,3 6 16,-5-6-16,4 9 16,-3-10-16,2 11 15,-2-11-15,0 12 16,-2-11-16,2 5 0,-1-10 16</inkml:trace>
  <inkml:trace contextRef="#ctx0" brushRef="#br0" timeOffset="-119624.77">11967 6744 0,'0'0'16,"-3"0"-16,3 0 15,-1 0-15,0 0 16,0 1-16,1-1 15,-1 2-15,-7 3 16,6-4-16,0 1 16,-5 4-16,5-5 15,35-19-15,-33 18 16,0 0-16,-44 24 16,44-26-16,0 0 15,1-3-15,-5 5 16,5-4-16,-1 1 15,-1-4-15,1 6 16,0-1-16,1-5 16,-1 4-16,-1 1 15,1-7-15,0 6 16,-1-1-16,1-7 0,-1 7 16,-1-10-16,-1 2 15,0 0-15,-1-2 16,-1 0-16,-2-1 15,0-2-15,-1 0 16,1-1-16,-3-1 16,2 0-16,0-1 15,0-1-15,-1-1 16,-1-1-16,-16-18 16,2 9-16,3 4 15,3-1-15,4 0 16,9 24-16,-2-13 15,-12-24-15,0 13 16,-7-1-16,3-1 16,3 0-16,2 5 15,3-2-15,-2 3 16,-2 1-16,2-1 16,-3-1-16,2 3 15,0 1-15,14 15 0,-7-7 16,-1-3-16,1 0 15,-2-2-15,1 2 16,0 1-16,1 3 16,3 2-16,5 5 15,-5-7-15,8 13 16,0 0-16</inkml:trace>
  <inkml:trace contextRef="#ctx0" brushRef="#br0" timeOffset="-118921.78">11511 5702 0,'4'3'0,"-4"-3"16,0 0-16,0 0 15,0 0-15,-17-7 16,34 14 0,-17-7-16,0 0 15,0 0-15,0 0 0,0 0 16,108 15-1,-66-17-15,0-4 16,4-1-16,1-2 0,1 0 16,-1-2-16,2-1 15,1 2-15,4 0 16,-5 1-16,-4-1 16,0 1-16,-4 1 15,-5 3-15,-2 0 16,-3 1-16,-24 3 15,8-2-15,-10 2 16,-5 1-16</inkml:trace>
  <inkml:trace contextRef="#ctx0" brushRef="#br0" timeOffset="-118421.95">11565 5719 0,'0'0'16,"0"0"-1,0 0-15,-75-20 16,58 11-16,14 6 16,-8-8-16,13 6 15,-2-10-15,8 1 16,28-12-16,0 4 16,6 0-16,7 1 15,0 0-15,1 5 0,1 1 16,2 2-16,1 2 15,-2 3-15,-4 5 16,0 3-16,-6 5 16,-6 3-16,-5 2 15,-3 4-15,-3 1 16,-19-10-16,9 7 16,0 3-16,1 1 15,0 2-15,3 0 16,-1 0-16,2-3 15,1-4-15,-11-5 16,-10-6-16</inkml:trace>
  <inkml:trace contextRef="#ctx0" brushRef="#br0" timeOffset="-118062.61">12526 5570 0,'0'0'0,"0"0"0,0 0 16,0 0-16,0 0 15,0 0-15,0 0 16,-39 79-16,29-41 16,1 2-16,0 1 15,2 3-15,2-2 16,0 2-16,0 1 15,-1 1-15,0 2 16,2 1-16,0 0 16,-2 0-16,-1 2 15,1 3-15,-1 0 16,-2 1-16,3 2 16,-1 0-16,-2 1 0,-2 2 15,1-1-15,2-1 16,4-30-16,4-28 15</inkml:trace>
  <inkml:trace contextRef="#ctx0" brushRef="#br0" timeOffset="-116562.87">12428 6822 0,'0'0'16,"-28"-9"0,19 6-16,-34-16 31,34 18-31,-18-4 15,-24 2-15,14 3 16,3-1-16,-40 4 16,43-1-16,6-2 15,-4 1-15,18-2 16,-6 1-16,-1-2 16,0-1-16,10-1 15,-7-3-15,14 2 16,-9-7-16,8-2 15,24-16-15,4 5 16,7 3-16,1 2 16,1 4-1,2 3-15,3 2 0,-4 4 16,-1 2-16,2 2 16,4 5-16,-9 3 15,-7 2-15,1 3 16,-16-8-16,6 6 15,1 3-15,-1 1 16,0 0-16,-9 5 0,-5 0 16,-25 17-16,1-11 15,-9 0-15,2-3 16,-2-3-16,-2-2 16,-6-5-16,3-1 15,2-3-15,-2-2 16,-1-2-16,6-6 15,6-2 1,20 5-16,-8-5 0,1-3 16,2-2-16,2-2 15,3-4-15,5 0 16,4-1-16,6-2 16,4 2-16,24-13 15,-3 11-15,5 5 16,-6 6-16,-2 4 15,-3 4-15,4 2 16,-2 2-16,-3 5 16,-24-5-16,11 2 15,0 1-15,-3 1 0,1 3 16,-2 2-16,-3-1 16,-5 1-16,-4 5 15,-6-2-15,-6 2 16,-26 12-16,3-9 15,-1-3-15,-3-4 16,8-6-16,-1-3 16,0-2-16,1-5 15,6-3-15,23 6 16,-12-6-16,5-1 16,0-1-16,4-5 15,2-1-15,5-1 16,5-3-16,23-13 15,0 7-15,4 3 16,-3 8-16,-2 3 16,-22 10-16,12-1 15,0 2-15,0 1 0,-2 3 16,0 4-16,-4 3 16,-5 7-1,-2 0-15,-2 5 0,-2-12 16,-1-12-16</inkml:trace>
  <inkml:trace contextRef="#ctx0" brushRef="#br0" timeOffset="-116109.85">12582 7247 0,'3'-4'0,"-3"4"16,-8-7-1,6-4-15,12 29 16,-17-94-16,17 38 16,4-2-16,6-4 15,8-1-15,5-2 16,7 5-16,-6 0 15,0 6-15,-1 4 16,0 7-16,-4 5 16,-6 6-16,-17 14 15,4-4-15,-5 5 16,-2 4-16,11 1 16,-4 8-16,-5 4 15,-2 7-15,1 23 16,-3-12-16,-2-1 15,1-24-15,-4 9 16,-1-1-16,0 2 16,-3-2-16,0 1 0,0-7 15,-2-2 1,10-11-16,0 0 0</inkml:trace>
  <inkml:trace contextRef="#ctx0" brushRef="#br0" timeOffset="-115938.06">12693 6945 0,'0'0'16,"0"0"-16,0 0 15,0 0-15,0 0 16,0 0-16,0 0 16,105-25-16,-57 21 15,1 4-15,0-1 16,-6-1-16,-21 2 0,-22 0 15</inkml:trace>
  <inkml:trace contextRef="#ctx0" brushRef="#br0" timeOffset="-115281.92">12514 6789 0,'-3'-1'0,"-15"1"0,55-4 15,-146 0-15,97 3 16,-34-5-16,10 3 16,-1 2-16,-2 2 15,4-1-15,8 0 16,-4-1-16,3-2 15,0-2-15,10-1 16,26 7-16,-23-7 16,8-3-16,2-2 15,7-1-15,3-2 16,6 0-16,27-8 16,-3 8-16,-2 4 0,2 6 15,0 7-15,1 4 16,-4 4-16,-6-2 15,-20-6-15,10 5 16,-1 0-16,-2-1 16,-8-2-16,3 0 15,-4-1-15,-3-2 16,7 6-16,-13-6 16,1-1-16,1 4 15,-2-5-15,0 0 16,-3 3-16,4-3 15,4 2-15,-1 0 16,1-4-16,0 2 0,0 0 16</inkml:trace>
  <inkml:trace contextRef="#ctx0" brushRef="#br0" timeOffset="-113485.39">10886 6945 0,'0'0'16,"0"0"-16,0 0 0,0 0 15,0 0-15,0 0 16,0 0-16,0 0 16,0 0-16,0 0 15,0 0-15,-85-26 16,42 29-16,1 1 16,2 2-16,1-2 15,2 0-15,-2 1 16,-1-2-16,-1 4 15,-2-1-15,1 1 16,-6 1-16,2 0 0,-4-1 16,1 2-16,0 0 15,-2 1-15,1-2 16,-1-2-16,-3-3 16,4-1-16,2-2 15,-3-1-15,4-3 16,-2-2-16,5-1 15,-1 0-15,6-1 16,1 0-16,0-1 16,7-1-16,5 0 15,20 9-15,-8-5 16,0-1-16,2 1 16,7 5-16,-5-6 15,10 3-15,-6-6 16,13 6-16,0-7 15,28-9-15,0 7 16,5 4-16,4 1 16,5 3-16,2 2 0,4 1 15,4 3-15,5-1 16,0 3 0,6-5-16,3 1 0,4-3 15,7 1-15,0 1 16,1 0-16,-2 0 15,-4 2-15,-1 2 16,-10 0-16,-3 3 16,-9 3-16,-7 2 15,-11 4-15,-8 3 16,-4 0-16,-20-12 16,4 6-16,0 3 15,-7-1-15,-5 3 16,-5 0-16,-30 14 15,1-11-15,-9-3 16,-7 0-16,-3-3 16,-3-2-16,-8-3 15,-1-2-15,-2-3 16,2-3-16,-3-1 0,2-5 16,0-2-1,5-1-15,-2-2 0,5 0 16,2-3-16,6 2 15,5 0-15,-2 2 16,6 1-16,-1 0 16,7 3-16,0 1 15,4 1-15,4 2 16,25 2-16,-13-1 16,4-1-16,8 2 15,-4 0-15,11-1 16,4-1-16,2-3 15,30-9-15,2 4 16,8-3-16,5 5 16,6 0-16,2 3 15,6 2-15,0-2 16,3 4-16,0 1 0,4 1 16,-8 2-16,3 2 15,-8 1-15,-2 1 16,-7-1-16,-7-1 15,-5 2-15,-13-1 16,-23-5-16,0 1 16,3 0-16,-3 2 15,0 4-15,-7 1 16,-23 14-16,-7-2 16,-10-2-16,-8 0 15,-1-3-15,-3-2 16,0-2-16,2-2 15,8-5-15,3-3 16,4 0-16,3-2 16,11 0-16,35 0 15,-21-2-15,10 2 16,-4-1-16,-10 0 0,14 1 16,-2-1-16,2-1 15,0 1-15,2 1 16,0 0-16,1 0 15,2 0-15,-4-2 16,3 2-16,1 1 16,5-1-16,-7 1 15,-3-1-15,2 0 16,7 0-16,-9 0 16,1 0-16,1 0 15,-2 0-15,0 0 16,0 0-16,0 0 15,0 0-15,0 0 16,0 0-16,2 0 16,0 0-16,0 1 15,-1-1-15,15 2 16,-12-2-16,-4 0 0,0 0 16</inkml:trace>
  <inkml:trace contextRef="#ctx0" brushRef="#br0" timeOffset="-100800.9">12520 6803 0,'-29'29'31,"15"-20"-31,-20 3 16,0-4-1,1-2-15,4 0 0,0 2 16,-35 3 0,33-8-16,3 0 15,-2-4-15,22 1 16,-12-2-16,0-5 15,1 0-15,-1-3 16,3-5-16,2 0 16,5-4-16,3-2 15,3 0-15,6-3 16,13-19-16,2 11 16,-12 23-16,30-24 15,-2 15-15,3 7 16,-3 5-16,-1 3 0,0 4 15,3 3-15,-5 3 16,-4 4-16,-22-8 16,10 5-1,-1 4-15,-1 1 0,-1 1 16,-1 4-16,-1 0 16,-6 2-16,-19 17 15,-8-8-15,-5 0 16,-9 1-16,-10-6 15,-14-5-15,32-10 16,30-9-16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47:06.3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15370 14010 0,'0'0'0,"0"0"15,0 0-15,0 0 16,-45 42-16,39-42 15,-8 4-15,8-6 16,-9 2-16,-3-12 16,5 0-1,5-3-15,-2-23 16,6 17 0,1 2-16,3-2 15,3 3-15,0 2 0,5 2 16,3 4-16,5 4 15,-7 7-15,12 2 16,0 5-16,-1 4 16,0 5-16,-5 3 15,-1 1-15,-5-1 16,-4-1-16,-4-2 16,-3-3-16,-2-11 15,-1 8-15,1-10 16,-7 7-16,8-8 15,-1 0-15,-7 3 16,9-3-16,2-2 16,-1-1-16,-8 0 15,9 0-15,-4-3 16,6 3-16,0-5 16,1 6-16,2 0 15,1-6-15,-6 8 0,0 0 16</inkml:trace>
  <inkml:trace contextRef="#ctx0" brushRef="#br0" timeOffset="1609.03">15043 13988 0,'3'1'16,"-1"3"-16,3 2 15,0-4-15,4 2 16,-3-4-16,8 0 16,-9-1-16,11-2 15,-9 0-15,14-5 0,1 0 16,-1 1-16,22-7 15,-9 5-15,4-1 16,-4 2-16,2 2 16,3 4-16,4-1 15,-4-1-15,5 4 16,2 0-16,2 0 16,3-1-16,3-1 15,0 1-15,2 2 16,1 1-16,4 1 15,2 2-15,3-1 16,0-2-16,5 2 16,1-3-16,2-1 15,1-1-15,2 0 16,2 2-16,2 5 16,2-3-16,1 2 15,0-2-15,2 2 16,1-2-16,4-2 0,-1-1 15,0 0-15,1 1 16,-1 0-16,1 2 16,2 1-16,3 0 15,1-3-15,4 2 16,-2 0-16,3 2 16,0 1-16,3 0 15,0 0-15,3 1 16,2-1-16,2 0 15,2 1-15,-3 1 16,3 1-16,2 0 16,3 3-16,0-1 15,3 0-15,0-1 16,1-1-16,1 0 16,-3 1-16,3-2 15,-1 3-15,2-2 16,-1-2-16,0-1 0,-2 3 15,2-2-15,-3 2 16,2-5-16,1 3 16,0 1-16,1-3 15,3 1 1,-3 0-16,2 0 0,1 2 16,3-2-16,0 2 15,2-1-15,0 1 16,-2 0-16,1 1 15,1 0-15,4-1 16,2 1-16,-2 0 16,1 0-16,-2 1 15,0 2-15,0-2 16,2 3-16,-2-2 16,3 4-16,-2-1 15,2 0-15,0 3 16,1 1-16,-3 2 15,4 1-15,0 3 16,0 1-16,0 0 16,-1 0-16,-2 3 0,1 4 15,-2 0-15,2 2 16,-1 3-16,0-2 16,-4 6-16,-1 0 15,17 9 1,9 3-16,4 5 15,-21-5 1,10 5-16,-1-1 16,1 1-16,-21-6 15,-11-2-15,-6-1 16,-7 0-16,-2-1 16,-3 1-16,-4-2 15,-1 0-15,-7-1 16,1-2-16,-3 2 15,-4 0-15,-1 2 16,-2-1-16,-2 2 0,-3 2 16,0 1-16,-1 1 15,-5 0-15,-3 1 16,-4-3-16,-3-2 16,-3-1-16,-6-2 15,-4-4-15,-5-2 16,-1-4-16,-3-4 15,-4-1-15,-4-4 16,-4-2-16,-6-3 16,-16-18-16,8 7 15,-1 0-15,-2-1 16,-4-6-16,-1-1 16,-4-3-16,0 0 15,0 0-15,0 0 16,0 0-16,0 0 0,0 0 15,3 3 1,4 6-16,-8-7 16,0-1-16,2 7 0,-5-7 15,1-1-15,-2-2 16,0 6-16,5-4 16</inkml:trace>
  <inkml:trace contextRef="#ctx0" brushRef="#br0" timeOffset="3421.1">15350 11736 0,'17'0'16,"13"0"-16,-1 1 0,8-1 15,2-1-15,2-2 16,-1-3-16,-2-1 15,4 2-15,46-9 16,-37 6 0,3 2-16,6 0 15,2 4-15,4 0 16,1-1-16,4 0 16,5 2-16,3 1 15,7 1-15,6-1 16,4 3-16,5 1 0,3-2 15,5 0-15,2 1 16,5 4-16,2-3 16,0 1-16,3-1 15,2 4-15,4-6 16,2-3-16,3-1 16,25 5-1,11 1-15,7 2 16,-18-3-16,-4 3 15,-8-1-15,-3 0 16,22 1 0,13 1-16,8 4 15,-13 0-15,-6 2 16,-4 2-16,-9 2 16,2 2-16,3 3 15,5 3-15,2 2 16,1 2-16,-1 3 15,-3-1 1,23 11 0,62 18-16,28 11 15,-5 2-15,-52-10 16,-25-3-16,-19-4 16,-17-3-16,-4 3 15,-4 2-15,-1 3 16,1 4-16,-5 2 15,-2 1-15,0 2 16,-1 3-16,-1 2 16,-3 2-16,-4 0 15,-6 4-15,0-2 16,-7 3-16,-2-3 16,-5 4-16,-3-2 15,-3 4-15,-6-2 16,-2 5-16,-6 1 15,-3 0-15,-2 3 0,-5 0 16,-3 3-16,-5-1 16,-4 3-16,-3-1 15,-3-1-15,-5-1 16,-4 0-16,-4 0 16,-3-1-16,-4-6 15,-6 1-15,-6-4 16,-2-4-16,-4-2 15,-2-2-15,-4-3 16,2-2-16,-2-2 16,-1-3-16,-4-3 15,0-7-15,-2-1 16,-1-9-16,2-8 16,-4-4-16,-10-27 15,5 10-15,-3-2 16,-2-3-16,-4-10 15,-4 2-15,-13-25 16,9 13-16,11 8 0</inkml:trace>
  <inkml:trace contextRef="#ctx0" brushRef="#br0" timeOffset="5076.92">15093 9749 0,'0'0'0,"25"3"16,-14-3-16,-5-1 0,9-1 16,-8-2-16,-71 8 15,194-27 1,-107 16-16,3 0 15,60-14 1,2 5 0,-39 9-16,5 1 15,3-2-15,3 3 16,4-3-16,5 4 16,2-2-16,7 0 15,2 1-15,4 1 16,2 0-16,3 0 15,3 2-15,-1 2 16,6 0-16,-4-2 16,8-7-16,-4 5 0,5 7 15,4 4-15,-1-2 16,3 1-16,1 1 16,1 0-16,3 1 15,1 1-15,1 2 16,-2 0-1,18 4-15,11 1 16,25 5 0,-8 0-16,-3 1 15,-19-2-15,-8 3 16,-10 1-16,-6 3 16,0 2-16,1-1 15,3 2-15,-2 4 16,0 1-16,1 4 15,-2-1 1,18 10-16,4 4 16,3 7-16,-19-6 0,-6 3 15,9 7 1,1 7-16,1 5 16,-17-5-16,-5-1 15,-7 0-15,-11 0 16,2-1-16,-9 3 15,0 2-15,-1 4 16,-1 1-16,-2 4 16,-6 1-16,-2 5 15,-2-1-15,-4 2 16,-3 12 0,-3 4-16,-5 3 15,-6 5 1,-6 4-16,-3 0 15,-7-10-15,-2-2 16,-2-2-16,-1 0 16,-1-1-16,-4 1 15,0 2-15,-1-2 0,-1 4 16,-2 3-16,0 0 16,0 3-16,-2-1 15,0 4-15,-2 1 16,-2 1-16,0-2 15,-3-1-15,-2 2 16,-2 1-16,1 0 16,-2 1-16,1-1 15,-2 0-15,1-2 16,-1 1-16,-2-1 16,3-1-16,-2-1 15,1-4-15,-2-3 16,1-3-16,-3-2 15,-2-5-15,-5-5 16,-3-5-16,-8-9 16,-2-12-16,13-32 0,13-34 15</inkml:trace>
  <inkml:trace contextRef="#ctx0" brushRef="#br0" timeOffset="6154.88">15528 8867 0,'3'0'0,"5"0"16,3-1-16,-6 3 16,9 2-16,-10 0 15,7 9-15,-1 2 0,-1 41 16,-14-9-1,1-13-15,0 2 16,1-7 0,3-9-16,1-2 15,1 0-15,1-1 16,1-5-16,-3-9 16,4 8-16,-7-8 15,1 8-15,-4-6 16,-2 9-16,-1 0 15,-2 0-15,2 5 16,6 23-16,14-5 16,4-2-16,2-4 15,-3-3-15,-12-23 16,6 11-16,-2-1 16,-2 1-16,-2-10 15,2 5-15,-1-2 0,-2-5 16,3 2-16,-5-6 15,0 2-15,0-2 16,0 2-16,0-1 16,2 5-16,-2-6 15,0 2-15,0-1 16,0-1-16,0 0 16,0-3-16,1 1 15,0-3-15,2-2 16,-1 4-16,-2 3 15</inkml:trace>
  <inkml:trace contextRef="#ctx0" brushRef="#br0" timeOffset="6732.87">15902 8660 0,'7'2'32,"-14"-4"-32,7 2 15,7 62-15,-11-22 16,-3 5-16,-1 4 15,0 0-15,-3 1 16,2-4-16,1-2 16,3-4-16,-3-5 15,4-3-15,3-26 16,-1 12-16,2-3 0,0 1 16,1-4-1,-1-7-15,2 4 0,-1-10 16,0-4-16,6 2 15,15-25-15,1 1 16,0 2-16,-4 2 16,-15 18-16,9-6 15,-2 4-15,3 0 16,-6 6-16,14-2 16,-3 3-16,-1 6 15,-4 5-15,1 26 16,-9-5-16,-5 3 15,-4-4-15,0-6 16,3-18-16,-2 9 16,1-1-16,2-1 15,2 1-15,4 1 16,24-2-16,9-16 0,-19 3 16,-21-1-16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48:10.1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23669 7031 0,'1'0'0,"0"0"15,0 0-15,1 0 16,-2 0-16,0 0 16,2-1-16,-12 2 15,23-4-15,-8 1 16,-3 2-16,-22 5 15,20-5-15,0 0 16,0 0-16,0 0 16,39-1-16,-38 2 15,0 2-15,9 3 16,-3 3-16,1 3 16,-2 2-16,1 2 15,3 5-15,0 2 0,10 25 16,-5-9-1,-2 1-15,0 4 0,-3-2 16,1 1-16,3 2 16,1 4-16,1 0 15,-1 3-15,0-1 16,-2 1-16,2-3 16,2 3-16,5 2 15,4 0-15,-3-2 16,-2 1-16,2 0 15,5 1-15,2-1 16,-2-2-16,-4 1 16,-4-3-16,-1-2 15,-1-4-15,1-4 16,-4-4-16,-1-8 16,-11-26-16,-1 3 0,-2-4 15</inkml:trace>
  <inkml:trace contextRef="#ctx0" brushRef="#br0" timeOffset="624.99">23303 7000 0,'3'5'0,"-1"2"15,-1-5-15,2 7 16,-2-6-16,3 5 15,-3-5-15,2-1 16,2 10-16,2-1 16,-3 2-16,-1 3 15,-2 3-15,-4 31 0,-5-4 16,-7 15 0,-6 14-1,-4 6-15,-2-2 16,0-11-16,-1-4 15,3-3-15,0 0 16,-1 1-16,1 2 16,-2 1-16,0 1 15,3 2-15,4-5 16,6-8-16,7-26 16,7-29-16</inkml:trace>
  <inkml:trace contextRef="#ctx0" brushRef="#br0" timeOffset="1749.73">24277 8584 0,'-3'-1'16,"0"0"-16,-9-4 15,7 3-15,-8-4 16,7 6-16,-10-5 15,10 4-15,-14 0 16,10 2-16,-11-1 16,-1 5-16,-21 4 15,5 2-15,1-1 16,-6 2 0,-3-2-16,-1-1 15,2-4-15,3-1 16,-1-2-16,0 0 15,-4-4 1,-10-2-16,-6-1 16,-6-3-1,-3-1-15,4-2 16,-4-2-16,14 0 16,1-2-16,8 1 15,5-1-15,5 2 0,12-1 16,4 4-16,17 5 15,-7-6-15,3-2 16,2 0-16,2-2 16,7-1-16,8-1 15,29-7-15,-5 5 16,5 1 0,14 2-16,9 1 15,5 4-15,-2 2 16,-3 3-16,2 1 15,-5 4-15,5-1 16,-6 2-16,4 2 16,0 1-16,0 3 15,-2 4-15,-3 0 16,-2 1-16,-3 3 0,-3-1 16,-4 2-1,-5 0-15,-8 2 16,-4 1-16,-21-15 0,10 9 15,-3 2-15,-2 0 16,-3 4-16,-4 4 16,-19 19-16,-13-7 15,-17 2-15,-16 2 16,-20-4-16,-23-6 16,54-13-16,50-15 15</inkml:trace>
  <inkml:trace contextRef="#ctx0" brushRef="#br0" timeOffset="5030.27">24409 8543 0,'0'0'15,"0"0"1,0 0 0,0 0-16,0 0 31,0 0-31,0 0 31,0 0-31,0 0 16,-71 22-16,46-19 0,2 0 15,-1 3-15,1 0 16,-23 11 0,-1-2-1,-8 2 1,1 0-16,3-2 16,9-3-16,-1-5 15,6-1-15,-1 0 16,1-3-16,-1 1 15,-5-1 1,-4-3-16,0 0 16,5-2-16,-2 1 15,-2-2 1,0 1-16,-2 0 16,1-2-16,5 0 0,5-3 15,0 1 1,-5-2-1,1-1-15,-2-2 0,4 3 16,1-1-16,6 0 16,5 1-16,18 6 15,-10-3-15,0-2 16,1-2-16,-2 0 16,2-2-1,4-3-15,5-1 16,6-2-16,4-1 15,16-20-15,4 10 16,10 4-16,6 0 16,2 3-16,3-1 15,0 3-15,7 1 16,0 1-16,3 2 16,6 2-16,-2 2 15,4 1-15,-4 2 0,7 4 16,-3 2-16,2 4 15,0-1-15,-1 2 16,1 3-16,-3 0 16,0 3-16,-2-1 15,1 2-15,-4 1 16,-2-1-16,3 0 16,1 2-1,4 0-15,-3-2 16,-9 0-1,-5 3-15,-8 3 16,-7 3-16,-12 1 16,-9 0-1,-18 5-15,-12 2 16,-22 8 0,-11-1-16,-11-2 15,4-3-15,0-6 16,7-10-16,5-9 0,27-2 15,24-2-15</inkml:trace>
  <inkml:trace contextRef="#ctx0" brushRef="#br0" timeOffset="6186.38">24311 8414 0,'0'0'15,"-20"26"-15,-8-2 16,-63 50 0,36-30-16,-4-3 15,-1-2-15,6-4 0,5-5 16,5-11-16,12-11 15,26-19 1,23-20-16,18-9 16,6-4-16,12 0 15,2 0-15,3 2 16,-8 2 0,3 2-16,-4 6 15,-9 7-15,-18 11 16,-20 16-1,-34 20 1,-31 20-16,-19 10 16,-2-4-16,-2-3 15,3-5 1,10-11-16,14-10 16,21-16-16,22-8 0,15-12 15,13-7 1,11-6-16,5-3 0,3 0 15,6-1 1,2 3-16,-1 7 16,-15 12-16,-23 13 15,-4 2-15,1 10 16,-19 11-16,-23 11 16,-14 9-16,-9 3 15,-7-4-15,6-6 16,6-9-16,18-10 15,15-11-15,20-12 16,18-11-16,16-13 16,16-8-1,19-12-15,11-6 16,5 0-16,-8 10 16,-11 10 15,-20 16-31,-29 19 15,-27 20-15,-42 20 16,-26 11 0,-24 7-1,14-15-15,21-18 16,47-33 0,40-22-16,29-19 15,25-11 1,10-5-16,2 6 15,-10 12-15,-13 14 16,-26 17-16,-27 16 16,5 1-16,-3-1 15,-31 19-15,-22 15 16,-24 12-16,-8 6 16,-20 0-1,6-7 1,12-14-16,37-21 0,24-18 15,27-18-15,20-10 16,13-8-16,14 0 16,-1 1-1,7 3-15,-8 6 16,-6 12 0,-36 20-1,-56 44 1,-47 35-16,-27 21 15,12-7-15,13-12 16,49-38-16,50-41 0</inkml:trace>
  <inkml:trace contextRef="#ctx0" brushRef="#br0" timeOffset="19667.54">11235 13923 0,'0'0'15,"0"0"-15,0 0 16,0 0 0,0 0-16,0 0 15,0 0-15,0 0 16,0 0 0,0 0-1,0 0-15,0 0 16,0 0-16,31-37 15,-30 37-15,0 3 16,0-1-16,10 2 16,5 3-1,-11-3 1,7 3-16,-6-2 16,7 4-16,-7-6 15,12 7-15,-11-8 16,15 5-16,-13-6 15,17 5-15,-1-3 16,-1-1-16,0-1 16,26-1-16,-36-1 15,37-1-15,-15-2 16,2 0-16,-4 0 16,3-1-16,-1 2 15,0 0-15,1-2 16,-2 2-16,3 2 15,-2 1-15,-1 0 0,2 0 16,-4 1-16,2 1 16,-3 0-16,2 1 15,-2 0-15,2 1 16,-1-1-16,0 1 16,-2-1-16,-1-4 15,0 0-15,2-1 16,-26 1-16,35-4 15,-31 4-15,11-3 16,3 1-16,-1-1 16,0 1-16,2-1 15,-1 1-15,-1 1 16,-1 2-16,-2-2 16,-11 4-16,15-2 0,-15 1 15,13 0 1,-16 0-16,17 0 0,-23-1 15,4 0-15,13 1 16,-15-1-16,-2 0 16,1 0-16,1 0 15,-4 0-15,2 1 16,-2-1-16,-1 0 16,1 2-16,-1-2 15,-3 0-15,3 1 16,-3-1-16,-4 0 15,4 0-15,-12 0 16,12 0-16,-13-1 16,11-1-16,-15 1 15,14 1-15,-16-2 16,1 2-16,2 0 16,0 1-16,2 1 0,-2 0 15,-2 0 1,1 0-16,-1 0 0,-2 1 15,2-1-15,-23 1 16,14-2-16,-2-2 16,24 1-16,-33-2 15,35 2-15,-13-1 16,-1 1-16,-1 0 16,-1 0-16,-1 0 15,1 1-15,-1-1 16,0 1-16,1 0 15,0 1-15,-1-2 16,2 2-16,-1 1 16,2-2-16,-1 2 15,0-1-15,0 1 16,-1 0-16,2-1 0,0 0 16,0 0-16,1 0 15,1-2 1,0 1-16,-1-1 0,2 1 15,-2 0-15,1 1 16,-1-1-16,0-1 16,-2 2-16,5-2 15,-2 0-15,2 1 16,-1-1-16,2 0 16,10 0-16,-14 1 15,14-1-15,-15 0 16,17 0-16,-18 2 15,18-2-15,-17 1 16,17-1-16,-18 2 16,17-2-16,-15 3 15,14-2-15,-15 1 16,23-2-16,-8 2 16,-17-1-16,18 1 15,-17-1-15,16 1 16,-8-1-16,8 0 15,1 0-15,-15 1 0,17 0 16,-13 0 0,15-2-16,1 0 15,-1 2-15,-13-1 0,13-1 16,-1 0-16,0 0 16,-12 3-16,14-4 15,-1 2-15,2-1 16,-12 0-16,13 0 15,0 0-15,0 0 16,0 0-16,0 0 16,2 0-16,0 0 15,-2 0-15,2 0 16,1 0-16,1 0 16,-3 2-16,2-2 15,-1 0-15,-1 0 16,1 1-16,4 1 0,-6-1 15,0-1-15,0 0 16</inkml:trace>
  <inkml:trace contextRef="#ctx0" brushRef="#br0" timeOffset="25728.6">25705 13476 0,'-1'-5'0,"2"10"0,-1-5 31,0 0-31,0 0 16,0 0-16,0 0 15,-49-44 1,45 31 0,8 2-16,5 0 15,8 0-15,0 4 16,27 5-16,-30 1 16,33 13-16,-14 4 15,0 1-15,-2 3 16,3-1-16,-6 1 15,6 2-15,3 5 16,4 1-16,-4-2 16,6 0-1,5 1-15,-1-1 16,-3-5-16,2-4 16,0-3-16,0-1 15,0-2-15,-2-1 16,2-3-1,1-3-15,0 0 16,-4-3 0,-8 1-16,-5-4 15,-23 2-15,3-3 16,-2 1-16,11-5 16,-16 1-16,9-5 15,-5-3-15,-5-2 16,-5 0-16,-1 0 15,-2 2-15,-1 0 16,-1 2-16,0 3 16,8 9-16,-4-4 0,-5-4 15,7 8-15,0 2 16,2 0-16,2 2 16,-5-1-16,7 4 15,4 1-15,8 3 16,2-4-16,4 3 15,3-3 1,29 4-16,-10-3 16,-3-2-16,-11-1 15,-39-5-15,32 1 16,-15 0-16,-2-1 16,-6 0-16,4 2 15,-4 2 1,3 4-1,-20 19-15,-4-3 16,0-1-16,2 0 16,15-15-16,-5 6 0,3 3 15,2-3-15,4-1 16,-1-5-16,1-8 16</inkml:trace>
  <inkml:trace contextRef="#ctx0" brushRef="#br0" timeOffset="26072.32">28490 13375 0,'0'0'0,"39"96"16,-30-65-1,-2 8-15,0 1 16,-3-3-16,1-3 15,1-8-15,-6-22 16,0 3-16,0-9 16,-4-25-16,3 16 0,1 11 15</inkml:trace>
  <inkml:trace contextRef="#ctx0" brushRef="#br0" timeOffset="26275.34">28652 13124 0,'0'0'0,"0"0"0,0 0 16,0 0-16,0 0 47,-129 24-47,68 28 16,-2 9-16,20-22 15,11-15-15,32-24 16,0 0-16</inkml:trace>
  <inkml:trace contextRef="#ctx0" brushRef="#br0" timeOffset="26556.67">28315 13379 0,'0'0'16,"0"0"-16,13 32 15,-26-64 1,29 95-1,-18-45-15,-10 26 16,-3-11-16,-6-2 0,-7-2 16,-14 0-1,-10 1-15,-8 0 16,7-5-16,2-4 16,0-1-16,2-5 15,2-1-15,5-4 16,5-3-16,5-3 15,2-7 1,7-6-16,11 4 0,12 5 16</inkml:trace>
  <inkml:trace contextRef="#ctx0" brushRef="#br0" timeOffset="26775.37">28118 14033 0,'0'0'0,"0"0"16,4 28-16,-5-18 15,-1 0-15,2-10 16,0 0-16</inkml:trace>
  <inkml:trace contextRef="#ctx0" brushRef="#br0" timeOffset="49098.77">11038 9938 0,'-1'1'0,"0"0"16,2-1-16,-1 0 15,6-5-15,-14 13 32,8-10-32,0 2 15,1-2-15,0 2 16,0-1-16,1-1 15,0 1-15,-2 1 16,0-1-16,0 0 16,0 0-16,1-1 15,0-2-15,0 4 16,-1-1-16,0 1 16,0 0-16,1 0 15,-1 1-15,0-1 0,1 0 16,-1 0-1,0 1-15,0-2 0,0 1 16,0 0-16,0 0 16,0 0-16,1-1 15,-1 1-15,0 0 16,0 0-16,1 0 16,0 0-16,-1 0 15,0 1-15,0 2 16,1 0-16,3 0 15,-4 3-15,2 3 16,0 2-16,-1 3 16,0 0-16,0 2 15,-1 0-15,1 1 16,1 3-16,-1-2 16,1 5-16,1-3 15,0 3-15,0 1 16,0-1-16,1 1 15,-3-2-15,0 2 16,0-2-16,-1 3 0,-1-3 16,0 0-16,2 1 15,0 0-15,0-1 16,2-4-16,0 5 16,0-1-16,-2-2 15,1 1-15,-1 1 16,1-2-16,-1 1 15,0-1-15,-1-1 16,-2-1-16,-4-1 16,0-2-16,-1-2 15,-1-2-15,-3 0 16,7-6-16,-4 6 16,5-7-16,-7 8 15,7-8-15,-5 8 16,6-10-16,-1 1 0,-5 6 15,8-9-15,0 0 16,0 0-16,0 0 16,0 0-16,0 0 15,0 0-15,0 0 16,0 0-16,0 0 16,0 0-16,0 0 15,0 0-15,0 0 16,0 0-16,0 0 15,0 0-15,0 0 16,0 0-16,0 0 16,0 0-16,0 0 15,0 0-15,0 0 16,0 0-16,0 0 16,0 0-16,0 0 15,0 0-15,0 0 16,0 0-16,0 0 0,0 0 15,0 0 1,0 0-16,0 0 0,0 0 16,0 0-16,0 0 15,0 0-15,0 0 16,0 0-16,0 0 16,0 0-16,0 0 15,0 0-15,-2 0 16,0 1-16,1 0 15,1-1-15,0 0 16,0 0-16,0 0 16,0 0-16,0 0 15,0 0-15,0 0 16,0 0-16,0 0 16,0 0-16,0 0 15,0 0-15,0 0 0,0 0 16,0 0-1,0 0-15,0 0 0,0 0 16,0 0-16,0 0 16,0 0-16,0 0 15,0 0-15,-2 1 16,-5 5-16,5-8 16,2 2-16,0 0 15</inkml:trace>
  <inkml:trace contextRef="#ctx0" brushRef="#br0" timeOffset="50489.08">11003 10795 0,'8'-4'0,"-36"15"31,16-7-31,52-19 15,-40 15-15,-73 20 16,51-15-16,0-2 16,-26 3-16,7-4 15,1 0-15,0-2 16,-2-3-16,-2-1 16,5-2-16,-3-2 15,-5 0-15,4-1 16,5-3-16,-5-1 15,1 0-15,2-4 16,3 3-16,2 0 16,-2 0-16,-1 2 15,4-5-15,8 3 16,6-3-16,14 13 0,-3-10 16,3 0-1,0-3-15,3-3 0,4 0 16,17-21-16,2 13 15,4 2-15,11 5 16,10 3-16,6 6 16,4 3-16,7 2 15,0 5-15,4 1 16,2 3-16,1 3 16,2 1-16,0 2 15,-1 1-15,-6 3 16,-3 4-16,-6 1 15,-7-1-15,-4 3 16,-6-1-16,-6 2 16,-8 0-16,-9 5 15,-13-19-15,0 11 16,-12 18-16,-5-8 0,-6-1 16,-4 1-16,-9-5 15,-3-1-15,-5-6 16,-3-1-16,-2-3 15,-6-1-15,-2-3 16,-7 0-16,4-5 16,-2-3-16,1-6 15,1-1-15,8-5 16,1-1-16,5-1 16,-1-5-16,4-1 15,6 0-15,7 1 16,2-1-16,20 18 15,-8-10-15,2 0 16,-1 0-16,4-1 16,2 2-16,2 0 15,4-2-15,2 2 0,1-2 16,3 2 0,3 0-16,4-1 15,2 1-15,3 0 16,0 1-16,1-1 0,-2 1 15,-1 0-15,-3 0 16,-7 7-16,7-9 16,-10 11-16,5-10 15,-9 8-15,3-10 16,-6 0-16,-4-1 16,-4-1-16,2-2 15,0-4-15,3-1 16,5-26-16,3 7 15,3-1-15,2-1 16,5 1-16,4 2 16,3 4-16,-2-2 15,3 4-15,1 2 16,2 1-16,-4 2 16,-6 2-16,-5 14 0,-6 14 15</inkml:trace>
  <inkml:trace contextRef="#ctx0" brushRef="#br0" timeOffset="51535.82">10770 12294 0,'16'-2'0,"-202"-24"47,146 16-32,-1-1-15,0-2 0,3-2 16,5-4-16,5 1 15,-1-5-15,-1-2 16,-3-1-16,6-2 16,6 0-16,11-5 15,12-1-15,8-3 16,6-1-16,6 0 16,8 1-16,4 2 15,3 4-15,4 1 16,8 3-16,-4 1 15,10 4-15,-2 4 0,5 3 16,-2 4-16,3 4 16,0 7-16,3 7 15,3 4-15,1 4 16,-6 5-16,-9 6 16,-3 3-16,-7 6 15,-5 3-15,-7 4 16,-9 1-16,-8 2 15,-4-1-15,-11-1 16,-6 1-16,-7-4 16,-6 1-16,-7-4 15,0-1-15,-10-4 16,-2-4-16,-9-3 16,1-6-16,-6-5 15,-4-2-15,0-5 16,-4-4-16,5-6 15,0-1-15,6-7 16,4-1-16,8-4 0,7 1 16,8 1-16,20 11 15,-7-4-15,7 4 16,-1-2-16,6 5 16,0 0-16,-5-2 15,-2-4-15,7 6 16,3 0-16,2 0 15,3 3-15,2-6 16,-10 3-16,0 0 16</inkml:trace>
  <inkml:trace contextRef="#ctx0" brushRef="#br0" timeOffset="55503.71">27207 12531 0,'5'3'16,"8"5"-16,-2 0 0,4 5 15,-3 1-15,0-2 16,16 29 15,-24-38-15,5 7-16,-9-10 16,3 2-16,-3-2 15,3 1 1,11 3-16,-13-8 15,8-2-15,-3-7 16,-2-5-16,1-30 31,0-12-31,0-12 16,2-10-16,-1 9 16,0-10-1,2-8-15,-1-4 16,0 4-1,0-11-15,0-6 0,-4 0 16,1 11-16,-1 8 16,-1 6-16,0 5 15,2 3-15,2 1 16,-4 8-16,0 6 16,-1-1-1,4 5-15,0 3 16,1 14-16,0 8 15,-5 25-15,2-7 16,-1 9-16,-2 4 16,1-5-16,-1 5 15,1-2-15,-4 6 16,-4 2-16,-2 7 16,-5 3-16,-18 23 15,1-9-15,-2 1 16,1 3-1,-2 2-15,-3-3 16,4-4-16,7-1 16,7-4-16,14-20 0,-5 10 15,4-3-15,-1-1 16,6-7-16,-4 5 16,6-8-16,2-6 15,1 2-15,19-26 16,2-3-16,2-6 15,-3-6 1,-3-10-16,1-5 16,0-6-16,-9 9 15,-3 1-15,-3 8 16,0 3-16,1 8 16,1 4-16,-8 26 15,5-8-15,-1 1 16,-2 2-16,-1 9 15,1-4-15,-3 9 0,1 3 16,1 2-16,0 33 16,-1 5-16,2 7 15,1 5-15,4 5 16,7 0 0,13 18-16,16-2 15,-24-38-15,-20-40 16</inkml:trace>
  <inkml:trace contextRef="#ctx0" brushRef="#br0" timeOffset="59346.66">22155 11848 0,'0'0'0,"0"0"0,0 0 16,0 0-16,0 0 16,44-51-16,-31 39 15,0 1 1,1 1-16,1-3 0,0 1 15,2 1-15,0 1 16,2-2-16,0 3 16,4 2-16,0 1 15,25 1-15,-6 5 16,1 6-16,1 1 16,-2 3-16,0 1 15,1 3-15,4 2 16,1 0-16,0 3 15,1 2-15,-1 2 16,1 4-16,-2 1 16,0-1-16,-3 0 0,-4 1 15,1 3-15,-2 1 16,-3-1-16,-2-2 16,-5 2-16,-3-2 15,-3 1-15,-3-4 16,0 5-16,-5-4 15,0 1-15,-7-3 16,-1 1-16,-5-18 16,0 7-16,0 2 15,-1 3-15,0 1 16,-2 0-16,-1-2 16,-2 1-16,2-1 15,-3 0-15,0-3 16,-1-2-16,0 0 15,0-2-15,3-7 16,-3 7-16,3-7 16,-4 8-16,4-10 15,-3 8-15,5-10 16,1-2-16,0-2 0,1-1 16,-1-2-1,-2 1-15,3-6 0,1-2 16,1-3-16,1 1 15,1-3-15,1-1 16,0-1-16,0 3 16,0 0-16,0 0 15,-2 2-15,-1 2 16,-3 9-16,2-10 16,-2 11-16,1-8 15,-1 10-15,0 2 16,-1-1-16,0 5 15,1-2-15,-2 0 16,0 5-16,0 5 16,-1 3-16,0 1 15,0 4-15,1 2 16,1 1-16,-1 0 16,0 0-16,4 1 15,-1-3-15,-1-1 0,1-2 16,0-3-16,0-1 15,-2-2-15,0-8 16,-3 5-16,1-9 16,-1-3-16,-1-3 15,-8 4-15,-1-10 16,-1-4-16,-1-4 16,-16-22-16,7 10 15,-2 3-15,2 5 16,1 2-16,19 17 15,-9-6-15,1-1 16,-2 2-16,4 2 16,7 5-16,-7-3 15,10 5-15,2 3 16,1 1-16,-3-2 16,4 1-16,2 4 0,-1-3 15,4 4 1,-4-6-16,6 7 0,-5-7 15,5 5-15,-8-5 16,1-1 0,-1-1-16,8 4 0,-8-4 15,-2 0-15,-1-1 16,0 0-16,1 1 16,0 0-16</inkml:trace>
  <inkml:trace contextRef="#ctx0" brushRef="#br0" timeOffset="68688.37">2884 11455 0,'0'0'0,"0"0"16,0 0-16,0 0 15,0 0-15,0 0 16,0 0-16,0 0 16,-13 53-16,13-53 0</inkml:trace>
  <inkml:trace contextRef="#ctx0" brushRef="#br0" timeOffset="83482.07">12691 13907 0,'-1'1'0,"4"-3"0,-3 2 16,-11 0-1,22 0 1,-11 0 0,0 0-1,0 0-15,-33-39 16,30 33-16,-3-5 16,1 6-16,-21-20 15,11 14 1,0 1-16,-4 1 15,-22-12 1,-27-9 0,30 18-16,2-1 15,5 2-15,0-2 0,1 6 16,-3-3-16,3 3 16,-1 1-16,-2 0 15,1-1-15,-2 0 16,1-3-16,-1 3 15,0-1-15,0 2 16,2 0-16,-2 1 16,0 0-16,1 3 15,1 0-15,-1 4 16,1-1-16,1 2 16,1 0-16,23-2 15,-34 2-15,9 0 16,22-1-16,-34 3 15,12-2-15,21 0 16,-8 0-16,-1 3 16,-1 1-16,1 1 15,-1 1-15,0 1 0,3-1 16,-1 2 0,4 1-16,-1 0 15,1 1-15,-2 0 0,3-1 16,-2-3-16,1 2 15,0-2-15,10-4 16,-11 6-16,-1 0 16,3 1-16,-1-1 15,1-1-15,-1-1 16,10-6-16,-9 6 16,9-6-16,-8 6 15,9-6-15,-10 8 16,0-1-16,1 2 15,-3 0-15,-1 1 16,-1 0-16,-1 0 16,1 0-16,1-1 15,3 1-15,7-7 16,4-4-16,3-2 0,0 0 16</inkml:trace>
  <inkml:trace contextRef="#ctx0" brushRef="#br0" timeOffset="86200.23">11843 13143 0,'0'0'0</inkml:trace>
  <inkml:trace contextRef="#ctx0" brushRef="#br0" timeOffset="87403.08">11887 13134 0,'-1'-2'0,"-3"-3"16,-3-5-16,-1 0 16,1-3-16,0-1 15,3-1 1,0 1-16,-16-100 47,19 93-47,3-22 15,-4 29-15,1-35 0,2 12 16,-1 2-16,0-4 16,2 1-16,1 1 15,-1 1-15,0-2 16,-3-1-16,1 1 16,-4 1-16,-1 1 15,-2-1-15,-1 1 16,3 3-16,0 1 15,0-1-15,2 0 16,-2-2-16,-3 1 16,4 1-16,5 1 15,2 1-15,3 1 16,-2 1-16,0 0 16,-3 21-16,1-12 15,3-24-15,-2 10 0,-3-1 16,-3 0-1,-4 1-15,0 3 0,-3 0 16,6 2-16,2-2 16,1 24-16,2-36 15,0 35 1,0-15-16,0 0 0,5-25 16,-5 35-16,1-13 15,-1-21-15,0 34 16,-1-9-16,-2-2 15,0-1-15,0 2 16,1-2-16,0 1 16,1 0-16,-1 1 15,0-1-15,1 0 16,0-1-16,2-1 16,0 1-16,2-1 15,6-22-15,-3 11 16,-4 25-16,-1 2 0,-2 10 15</inkml:trace>
  <inkml:trace contextRef="#ctx0" brushRef="#br0" timeOffset="90933.6">11840 10602 0,'-2'-3'0,"-3"-14"16,1 3-16,0-6 15,0-1-15,1 1 16,1-2-16,0-1 16,-2 0-16,-1-26 15,2 9-15,2 0 16,0-1-16,1-1 16,0 3-16,3-1 0,3-1 15,2-1-15,-2-3 16,0-3-16,-1-1 15,-1-5-15,1 2 16,-3-6-16,-2 2 16,1-3-16,-2 0 15,1-4-15,3 0 16,2-1-16,0-1 16,-2 0-16,1-1 15,0 2-15,1-1 16,-4 2-16,0 0 15,-6 2-15,4 1 16,-2-2-16,3 1 16,0-1-16,3 2 15,2-2-15,-2 3 16,-4-3-16,0 3 16,3-1-16,6-2 0,1 1 15,2-2-15,2-2 16,5 1-16,2-2 15,1 1-15,3 2 16,-3 3-16,6 1 16,2 3-16,1 4 15,0-2-15,-1 3 16,1-1-16,1 1 16,2 2-16,13-1 15,-3 3-15,11 0 16,4 2-16,3-1 15,2-2-15,0 1 16,3 0-16,3 2 16,-7 1-16,7 0 15,-2 4-15,4 3 16,-3-1-16,2 1 0,4 3 16,1 2-1,3 4-15,-2 0 16,4 2-16,-5 2 0,2 1 15,-1 1-15,3 1 16,-5 1-16,3 3 16,-5 1-16,4 5 15,0 0-15,5 1 16,-3 2-16,3 2 16,-4 2-16,3 0 15,1 2-15,4 2 16,-1 3-16,0 3 15,-3 0-15,-2 2 16,-1 0-16,3 0 16,-2 2-16,-1 2 15,3 2-15,-3 3 16,2 0-16,-1 3 16,1-2-16,-5 4 15,1 1-15,-3 6 16,0 2-16,-5 3 0,-2-2 15,-3 2-15,-3 4 16,-1 0-16,-2 4 16,-3 2-16,-2 4 15,1 1-15,-4 2 16,-1-2-16,-3 5 16,0-2-16,-3 5 15,-1-3-15,-3 2 16,-1 0-16,-2 3 15,-3 0-15,-2 4 16,-1-1-16,-2 4 16,0 0-16,-3 2 15,-6 2-15,-5 1 16,-1 1-16,-1 1 16,-5-1-16,0-1 0,2 2 15,-1-3-15,-2 1 16,-5 0-16,-2 1 15,0 3-15,1 2 16,-1-2-16,-2 3 16,-2-5-16,0 4 15,1-5 1,4 11-16,2 6 16,1 17-1,1-6 1,0 6-16,7-14 15,5 3-15,4-19 16,5-5-16,2-7 16,2-2-16,3-3 15,5-1-15,1-2 16,0 0-16,1-3 16,2 3-16,3-1 15,1 2-15,-1-1 16,1 2-16,0-3 0,4 2 15,-2-2-15,6 0 16,-2-4-16,3-2 16,5 3-16,0-4 15,5-3-15,-3-5 16,3 1-16,2 1 16,1-1-16,1-1 15,2-2-15,2-1 16,0 0-16,0 0 15,2-2-15,-3-1 16,3-2-16,-2-4 16,5 0-16,-6-3 15,4-1-15,-2-3 16,6-2-16,-5 0 16,7 1-16,-3-2 15,5 0-15,1-3 16,5-1-16,-2 0 0,2-2 15,3-1-15,1-1 16,0-3-16,-1-2 16,-1-2-16,0-3 15,3 1-15,-2-1 16,4-2-16,0-2 16,0-3-16,-3-3 15,-2-3-15,-7 2 16,-6-2-16,-8 2 15,-9-2-15,-4-1 16,-4 2-16,-1-2 16,-1 0-16,-1-2 15,-2 3-15,0 0 16,-1 1-16,-2 1 16,-5 3-16,2-1 15,-2 3-15,-1 0 16,-7 3-16,2 2 15,0 1-15,2 1 0,-4-1 16,-5 3-16,2-1 16,-20-1-16,10 1 15,1 0-15,0 1 16,1-2-16,-15 0 16,13 2-16,-14-3 15,1 0-15,13 2 16,-12-2-16,13 2 15,-11-4-15,14 2 16,-13-3 0,42-6-1,-4 1-15,6 1 16,-8 0-16,-4 4 16,-7 2-16,-6 2 15,-22 1-15,10-1 16,0 4-16,1 0 15,0 0-15,1 4 16,1 1-16,-1 1 0,0 3 16,0 0-16,1 1 15,2 2-15,-2 1 16,0-2-16,0 2 16,-1-3-16,0 2 15,-2 0-15,0 0 16,10 18-1,-9-6-15,-1 5 16,-2-5-16,0 2 16,-1-1-16,0 2 15,-2 0-15,-3 2 16,2 1-16,3-4 16,-2 1-16,1-1 15,-2 0-15,1 0 16,0-1-16,-3 0 15,-1 1-15,-3-1 16,-3 2-16,-2-2 0,-3 1 16,3 1-16,0 1 15,2-1-15,-2 1 16,0-1-16,-2-1 16,3 1-16,2-3 15,1 2-15,1 1 16,-4-27-16,3 38 15,-2-11-15,1 0 16,0-1-16,4 2 16,-2-2-16,1 2 15,1-3-15,1 1 16,0 1-16,-1-2 16,-1-1-16,-4-22 15,8 34 16,3-5-15,0 3-16,-2-4 0,-1-10 16,-7-22-16,1 8 15,-3-11-15,1 2 16,0 1-16,-1-3 16,0 0-16,0 1 15,1-2-15,0-3 16,1-2-16,4 2 15,2-7-15,-1-8 16,0-1-16,1-1 16,0-2-16,2 1 15,-2 1-15,1 3 16,1 1-16,-2 4 16,-5 10-16,4-8 15,-5 9-15,-1 1 16,7-6-16,-8 7 15,0 2-15,0 1 16,-1 2-16,4 3 0,-3 4 16,-1 6-16,-3 27 15,4-33-15,3 36 16,-1-11-16,2-2 16,3 0-16,3-2 15,0-2-15,-8-27 16,5 13-16,-1-3 15,0-1-15,0-3 16,-5-10-16,-1 0 16,-1 0-16,-2-2 15,0-2-15,-3 1 16,-3-5-16,-5-3 16,-1-2-16,-2 0 15,1 1-15,1 3 16,10 5-16,-4-1 15,9 5-15,0 0 16,0 0-16,-4 0 16,4 0-16,-3-2 0,2 4 15,1-2 1,1 1-16,0 0 16,1-1-16,-2 0 15,0 0-15,1 2 16,-1-2-1,0 0-15,0 0 0,0 0 16,0 0-16,0 0 16,-1-2-1,1 1 1,-1-3-16,1 0 16,-8-8-16,5 1 15,0-3-15,1 1 16,-1 0-16,-3-1 15,-3-1-15,2 1 16,2 7-16,5 7 16</inkml:trace>
  <inkml:trace contextRef="#ctx0" brushRef="#br0" timeOffset="92574.09">25995 13159 0,'2'1'16,"3"-1"-16,-18-1 16,13 1-1,0 0-15,0 0 0,61 35 16,-56-32-1,11 5-15,-12-5 0,9 3 16,-10-3-16,0-1 16,10 4-16,-12-3 15,0-2-15,0 3 16,7 4 0,-9-6-16,-1 0 15,4 6-15,-2-8 16,-2 1-16,2-1 15,0 1-15,0-1 16,0 0-16,-1 0 16,1 0-16,0 0 15,0 0-15,0 0 16,1-1-16,0-1 16,1-1-16,0-1 15,3 0-15,0-4 16,1-5-16,1-3 15,1-3-15,-1-4 0,9-23 16,-6 10-16,-4-3 16,-1-2-16,-3 0 15,1 0 1,-2-11-16,0-7 16,0-4-16,-1 5 15,1 1-15,-1 0 16,2 2-16,1-2 15,-1 2-15,2-2 16,-2 1-16,1 0 16,3 0-16,2-3 15,1 0-15,-1 2 16,-1-13 0,-4-3-16,-1-1 15,1 6-15,1 7 16,-2 1-16,-2 3 0,1 2 15,-1 1-15,0 4 16,-2-6 0,-2-2-16,-2 1 15,1 9-15,1 9 16,4 6-16,-1 24 16,2-8-16,1 0 15,0 0-15,0 0 16,-1 2-16,0 7 15,0 4-15,-1 2 16,1-4-16,-1 8 16,-1 0-16,-1 5 15,0 0-15,-4 6 16,-5 26 0,1-5-16,-1 4 15,4-6-15,-4-1 16,-2-2-16,-1-1 0,-2 2 15,1 1 1,-1 1-16,3-3 16,2-3-16,8-22 15,-3 12-15,4-11 16,-2 5-16,1 0 16,3-10-16,-1 4 15,-2 4-15,3-8 16,2-4-16,-2-1 15,4-6 1,13-38-16,0 3 16,0-6-16,1 4 15,-3 2-15,-3 4 16,-6 4-16,-1 1 16,-2 2-16,1 2 15,1 4-15,-4 23 0,3-11 16,0 0-1,1 2-15,1 1 0,-2 0 16,-3 11-16,2-6 16,-3 9-16,0 0 15,-2 2-15,0 1 16,-1 0-16,-3 7 16,-3 30-16,4 0 15,5 5 1,5 15-16,6 9 15,5 6-15,2-7 16,0-5-16,0-3 16,-1-6-16,-7-27 15,-10-27-15</inkml:trace>
  <inkml:trace contextRef="#ctx0" brushRef="#br0" timeOffset="107867.39">9169 16990 0,'11'-1'0,"3"1"15,0 0-15,-53 1 16,148 5-16,-64-1 16,0 2-16,4 0 15,3 0-15,6-2 16,7 0-16,5-2 15,4-2-15,7-2 16,2 0-16,8-1 0,5 2 16,1 2-1,4-1-15,5 2 0,2 4 16,5-2-16,0 3 16,6-2-16,1-1 15,5 2 1,3-2-16,6 1 0,1-1 15,7 1-15,0 1 16,6-1-16,1 0 16,3 0-16,5 0 15,3 0-15,2 0 16,1-3-16,4 0 16,-1 1-16,4 0 15,0 2-15,1-1 16,4-5-16,-1 0 15,2-3-15,0-2 16,2 2-16,-2-1 16,3 0-16,2 1 15,2 0-15,2-2 0,4-2 16,6 1-16,6 0 16,3 1-16,-1-1 15,5 1-15,2-1 16,3 2-16,1-3 15,-2 4-15,5-2 16,1-4-16,1-1 16,-2-1-16,0 1 15,2 3-15,-3-1 16,1-2-16,-2-3 16,-3 3-16,2 0 15,-2-2-15,2-2 16,-3 3-16,1-1 15,-3 2-15,1-1 16,-1 3-16,-3-1 0,-4 0 16,5-1-16,-2-2 15,4 0-15,-4-2 16,-4-1-16,1 1 16,-3 1-16,-3 4 15,-1 2-15,0 2 16,2 2-1,34 0-15,17-2 16,14-1-16,-22-2 16,-9 3-16,-8 1 15,-11 4-15,-5 2 16,-3 2-16,-4 2 16,1 2-16,-1-1 15,33 2 1,12 0-16,10 1 15,-27 1-15,-5-2 16,-9-1-16,3-2 16,2-4-16,7-4 15,9-4-15,2-3 0,0-3 16,-9-6-16,-113 10 16,-115 8-1</inkml:trace>
  <inkml:trace contextRef="#ctx0" brushRef="#br0" timeOffset="114365.81">26603 12771 0,'0'0'15,"0"0"-15,1 1 16,-1 0-1,2-1-15,-1 3 16,-9-11-16,-14 50 16,-65 7-1,17-25 1,-9-3-16,-4-10 0,-4-10 16,4-8-16,11-9 15,6-7-15,6-6 16,3-5-16,8-3 15,4-7-15,2-9 16,2-4-16,8-6 16,6-6-16,8-3 15,14-3-15,8-1 16,14 2-16,8 6 16,8 6-16,6 9 15,7 5-15,3 7 16,8 6-16,4 8 15,7 7-15,5 6 16,4 9-16,7 10 16,2 7-16,2 11 15,0 11-15,-5 7 0,-8 13 16,-4 6 0,-13 8-16,-14 4 0,-13 1 15,-14 3 1,-13-1-16,-13 0 0,-10-5 62,-111 11-62,-66-11 16,-91-19 0,28-46-16,115 2 15,144-7-15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50:29.9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24578 7732 0,'-5'29'15,"-4"-1"-15,2-9 16,-2 107 15,13-35-31,-2-40 16,-4 66 0,1-54-16,3 3 15,5-2-15,3-1 16,-2-12-16,-2-11 15,-3-19 1</inkml:trace>
  <inkml:trace contextRef="#ctx0" brushRef="#br0" timeOffset="406.14">24616 7797 0,'-2'-13'0,"4"1"15,30-28 1,-7 17-16,7 3 15,3 1-15,6 3 16,0 3-16,0 5 16,3 4-16,-1 5 15,-3 4-15,-3 5 16,-7 5-16,-8 3 16,-19-13-16,12 31 15,-14-2-15,-10 6 0,-11 2 16,-11 4-16,-7-1 15,-10-1 1,0-4-16,-7-8 0,3-12 16,26-9-16,26-11 15</inkml:trace>
  <inkml:trace contextRef="#ctx0" brushRef="#br0" timeOffset="687.34">25359 7967 0,'0'0'0,"0"0"0,101-3 15,-73 2-15,9 0 16,3 3-16,0 2 16,-4 1-1,-10 4-15,-22-4 0,7 2 16,-9-4-16,-2-3 16</inkml:trace>
  <inkml:trace contextRef="#ctx0" brushRef="#br0" timeOffset="859.28">25388 8251 0,'0'0'0,"94"5"16,-43-8-1,7-5-15,0-3 0,-28 5 16,-30 6-16</inkml:trace>
  <inkml:trace contextRef="#ctx0" brushRef="#br0" timeOffset="1296.72">26297 8297 0,'22'1'0,"15"-2"0,-5-2 0,17-3 16,3-3-1,6-7-15,0-6 16,2-3-16,-3-7 0,-6-4 16,-5-2-16,-3-1 15,-7 1-15,-7 1 16,-10 0-16,-9 2 15,-9 7-15,-7 4 16,4 19-16,-7-8 16,-21-3-16,-4 14 15,-5 8-15,0 8 16,1 9-16,-1 8 16,0 7-16,-4 7 15,1 4-15,-2 4 16,5 6-16,2 3 15,1 4 1,-5 8-16,0 4 16,4 1-16,9-15 15,11-16-15,11-19 16,6-29-16,0 0 0</inkml:trace>
  <inkml:trace contextRef="#ctx0" brushRef="#br0" timeOffset="1796.6">27376 7964 0,'-1'-2'0,"1"-7"16,-4 8-16,6 25 0,-19-51 15,34 54 1,-90-2-16,46 13 16,-2 7-16,4 0 0,7-4 15,11-12-15,8-9 16,1-19-16,6 1 16,25-19-16,-5-4 15,5-7-15,3 0 16,0-5-16,-4 0 15,-1 1-15,-3 7 16,-4 3-16,-20 19 16,8-5-16,-1 5 15,-5 4-15,4 5 16,-1 6-16,4 32 16,-7 2-16,-7 12 15,-6 8-15,-8 7 16,-5 1-16,-4 2 15,-5-2-15,-6-4 16,-5-1-16,1-9 16,5-9-16,5-16 15,9-16-15,13-22 0,3 2 16,4 1-16</inkml:trace>
  <inkml:trace contextRef="#ctx0" brushRef="#br0" timeOffset="2359.02">28210 7456 0,'12'3'0,"-52"-12"15,40 9-15,60 39 16,-43-5-16,-1 14 15,2 11-15,-3 14 0,-3 7 0,-3 4 0,-2 2 32,-2-1-32,-4-1 0,-2-3 0,-3-2 31,-2-4-31,-6 1 0,-5-6 16,-2-5-16,5-21 15,6-21-15,5-18 31,3 0-31,9-22 0,14-21 16,9-7 0,17-16-16,12 0 15,3 8-15,-8 16 16,-5 14-16,-5 11 16,-5 12-16,-9 12 15,-7 9-15,-5 8 16,-4 6-16,-2 7 0,2 0 15,2 2-15,4-5 16,3 0-16,10-1 16,6-3-16,14-4 15,17-4 1,18-10-16,4-12 16,-15-15-16,-38 5 15,-41 5-15</inkml:trace>
  <inkml:trace contextRef="#ctx0" brushRef="#br0" timeOffset="6389.44">13749 9191 0,'-10'12'0,"9"-11"15,-2 8-15,-2 6 16,3 2-16,3 3 16,10 28-16,-1-10 15,3 6-15,1 3 16,-1 4-16,-6 54 16,-12-49-1,-3 4-15,-8 1 16,-2 3-16,-4-2 15,-3-5-15,-2-5 0,0-7 16,0-10-16,4-10 16,4-7-16,10-10 15,10-8-15,-6 5 16,1-3-16,1 3 16,4-1-16,1 6 15,3 4-15,8 28 16,-2-5-16,0 7 15,-1 2-15,0 5 16,0 4-16,-3 8 16,-4 6-16,-6 6 15,-7 5-15,-4 5 16,4 4-16,-4 1 16,-2-2-16,-4-1 15,4-5-15,5-8 16,5-13-16,0-13 0,4-26 15,2-22-15</inkml:trace>
  <inkml:trace contextRef="#ctx0" brushRef="#br0" timeOffset="6983.25">13089 9589 0,'0'0'0,"-36"42"16,25 44 0,6-21-16,3 13 15,-3 10-15,-2 9 16,-1 4-16,-4-3 16,-2-2-16,-3-9 15,2-7-15,2-13 16,-4-11-16,-2-18 15,1-12-15,15-23 16,-4 1-16,5-8 16,8-25-16,5-8 15,1-8-15,-3-1 16,1-4-16,6 2 0,4 4 16,4 7-1,-4 6-15,5 4 0,4 8 16,5 7-16,0 7 15,-5 6-15,-2 10 16,-2 9-16,0 9 16,-3 8-16,1 9 15,2 4-15,4 4 16,9-1-16,7-5 16,8-12-16,14-15 15,11-21-15,10-20 16,-44 11-16,-44 9 15</inkml:trace>
  <inkml:trace contextRef="#ctx0" brushRef="#br0" timeOffset="7545.87">15981 9414 0,'59'-36'0,"0"-6"15,11-15-15,-25 19 16,1-5 0,-18 10-16,-14 10 15,-10 22-15,-1-5 16,-4 7-16,-3 5 16,-5 28-16,2 3 15,3 15 1,4 7-16,6 8 15,24 53 1,-8-65-16,1-2 16,2-3-16,-4-2 15,-4 0-15,0-1 0,-3 1 16,1 0-16,-6 4 16,1-3-16,-4 3 15,-3 0-15,-4-1 16,-1-3-16,-4-2 15,-1-5-15,1-9 16,3-8-16,3-18 16,-1 8-16,4 19 15,-1 1-15,-2 3 16,-3 9-16,-2 3 16,-1 11-16,-2-1 15,0 18 1,1 13-1,1 2-15,3-16 16,0-15-16,-3-11 16,1-11-16,-1-16 0,6-23 15,0 0-15</inkml:trace>
  <inkml:trace contextRef="#ctx0" brushRef="#br0" timeOffset="8077.13">16029 9809 0,'0'0'15,"0"0"-15,-50 31 16,41 7-16,-2 82 16,9-40-1,-4 12-15,0 5 0,-2 3 16,0-6 0,-3-2-16,-4-17 0,-1-9 15,1-17-15,4-7 16,1-14-16,8-24 15,-3 5-15,2-9 16,3-26 0,10-21-16,5-13 15,11-12-15,3 11 16,4 8-16,1 15 16,0 13-16,-5 10 15,3 13 1,1 16-16,1 16 15,-2 11-15,2 12 16,6 16 0,12 4-16,20-3 15,11-21-15,-39-21 16,-44-28-16</inkml:trace>
  <inkml:trace contextRef="#ctx0" brushRef="#br0" timeOffset="8686.37">20457 9093 0,'-1'-2'0,"-2"-2"16,19 21-16,-16-17 15,-33-17 1,66 34-16,-67 23 0,50 61 15,-8-42 1,5 68 0,8 15-1,-10-70-15,-4 3 16,-5 1-16,-4-5 16,-6-2-16,-2-5 15,0-3-15,1-4 16,-3-6-16,0-7 15,0-10-15,1-10 16,10-19-16,-3 4 16,4-1-16,1-5 15,4 2-15,0 0 0,7 5 16,18 19-16,-7 1 16,-3 6-16,-5 12 15,-6 11-15,-4 7 16,-5 10-16,-5 6 15,-6 4-15,-4-1 16,0-4-16,0-8 16,5-10-16,2-15 15,-2-19-15,7-12 16,3-17-16</inkml:trace>
  <inkml:trace contextRef="#ctx0" brushRef="#br0" timeOffset="9264.33">19778 9536 0,'-11'26'0,"-4"20"16,4 3-16,1 22 15,6 12-15,-2 6 16,0 4-16,-11 94 15,3-100-15,1-2 16,-5-7 0,2-7-16,-2-11 15,3-9-15,3-12 16,3-10-16,7-26 0,0 8 16,-1-8-16,3-7 15,3-28-15,3-5 16,8-9-16,8-10 15,5 1-15,5 2 16,3 6-16,5 6 16,-3 8-16,-2 10 15,-5 13-15,0 9 16,-2 12-16,-4 15 16,-2 13-16,-3 11 15,-4 9-15,2 8 16,3 6-16,6 1 15,5-4-15,-15-35 0,-16-35 16</inkml:trace>
  <inkml:trace contextRef="#ctx0" brushRef="#br0" timeOffset="10139.12">21840 9812 0,'26'-4'16,"-65"14"-16,27-9 16,-15 18-1,24-4 1,9 2-16,47 37 16,-21-43-1,57-17 1,-40-12-16,-1-9 15,2-3-15,-1 0 16,-9-5 0,-4-5-16,-9-4 0,-8 2 15,-10 8-15,-10 4 16,-4 1-16,4 22 16,-8-8-16,-3 3 15,-22 0-15,0 12 16,-5 9-16,4 10 15,-1 8-15,2 8 16,-3 5-16,-1 8 16,-1 2-16,2 6 15,2 2-15,-1 3 16,0 3-16,-3-1 16,0 1-16,-3 2 15,0 0-15,-3-1 16,-1-1-16,-5-9 15,26-27-15,25-28 0</inkml:trace>
  <inkml:trace contextRef="#ctx0" brushRef="#br0" timeOffset="10842.21">17514 9915 0,'0'0'16,"0"0"-16,-11 62 15,32-42 1,8-8-16,48-18 16,-32-12-1,3-7-15,-1-6 16,-6-6-16,-4-3 15,-2-1-15,-5-2 16,-2 0-16,-10 0 0,-5 4 16,-10 1-16,-5 7 15,-11 5-15,10 21 16,-9-5 0,-29 5-16,4 14 15,-16 16 1,1 10-16,-7 13 15,7 6-15,-1 3 16,3 2 0,-11 14-16,-1 11 15,-16 20 1,5 4-16,-5-13 16,40-44-16,38-51 0</inkml:trace>
  <inkml:trace contextRef="#ctx0" brushRef="#br0" timeOffset="11513.91">14319 9946 0,'0'0'16,"0"0"15,91 25-15,3-80-1,-55 17 1,-8-2-16,-7-1 16,-5-2-16,-9 0 0,-7 3 15,-7 5-15,-4-1 16,-5 10-16,-3 4 15,12 18-15,-30-16 16,27 18-16,-11-2 16,-3 2-16,-14 11 15,25-4-15,-15 35 16,8 0-16,1 8 16,1 4-16,1 6 15,3 7-15,-5 10 16,-3 11-16,-4 14 15,-5 6-15,12-51 16,16-55-16</inkml:trace>
  <inkml:trace contextRef="#ctx0" brushRef="#br0" timeOffset="13154.27">14567 13959 0,'-20'-21'15,"-10"-5"-15,2 7 0,-9-4 16,-1 5-16,-1 6 16,1 5-1,-53 24 1,45 9-16,11 8 15,8 9-15,7 8 16,7 4-16,6-4 16,16 1-1,11-9-15,10-12 16,3-16-16,2-13 16,3-14-16,1-10 15,1-9-15,-5-3 16,1-2-16,-1-3 15,-1-2-15,-8-1 16,-4 1-16,-5-1 16,-2 2-16,-3 5 15,-1 6-15,-10 24 16,4-10-16,-1 5 0,0 1 16,-2 9-16,0 0 15,2 4-15,6 1 16,12 32-1,8 19 1,8 19-16,-2 5 16,-3 1-1,-4 17-15,-2 11 16,-9 10-16,-5-5 16,-11 1-16,-8-1 15,-8-4-15,-9 0 16,-7-1-16,-4-8 15,-1-6-15,-3-12 16,-8-3 0,-7-14-16,-4-12 15,4-21-15,1-16 16,4-15-16,4-12 0,8-12 16,2-12-1,6-19-15,6-16 16,10-12-16,10 3 15,12-4-15,13 5 16,13-2-16,11 6 16,7 2-16,6 9 15,6 9-15,5 14 16,5 11-16,5 14 16,5 11-1,11 14-15,5 13 16,5 7-16,-16 1 15,-6-2-15,-10-7 16,-5-5 0,-36-9-16,-34-9 0</inkml:trace>
  <inkml:trace contextRef="#ctx0" brushRef="#br0" timeOffset="15653.8">28635 9135 0,'-31'3'0,"-66"9"31,17 1-31,-17 1 16,-112 9-1,8-13 1,-10-5-1,98-5-15,0 1 16,-2-2-16,0-2 16,-1-2-16,-1-4 15,1-5-15,3-9 16,7-5-16,7-9 16,-3-17-1,3-12-15,3-9 16,21 3-16,14-2 15,18-1-15,12-5 16,13-20-16,17-6 16,15-9-16,10 13 15,14 1-15,8 6 16,9 0-16,9 6 16,7-1-16,10 4 15,5 4-15,7 2 16,9 4-16,3 5 15,8 5-15,6 6 16,3 5-16,4 7 16,5 7-16,6 7 15,4 7-15,-3 6 16,-1 8-16,-1 6 16,-2 7-16,-1 8 15,-3 8-15,0 6 16,-3 8-16,-2 5 15,-5 7-15,-5 6 16,-8 6-16,8 20 16,-1 6-1,-7 11-15,-18-6 0,-19 2 16,-10-4 0,-8 30-1,-6 9 1,-18 24-16,-23-17 15,-15-3-15,-17-21 16,-14-11-16,-12-12 16,-10-3-1,-49 14 1,-30 1-16,-26-2 16,16-22-16,3-11 15,3-13-15,2-7 16,-5-5-16,-9-1 15,-14 0-15,-7 1 16,-7-7-16,93-12 0,93-15 16</inkml:trace>
  <inkml:trace contextRef="#ctx0" brushRef="#br0" timeOffset="17996.97">24926 8786 0,'-50'1'15,"-81"-2"1,42-1 0,-4-2-16,-7-2 15,10-5-15,7-6 16,6-8-16,-54-55 15,76 23 1,13-10-16,10-9 0,8-6 16,13-7-16,6-5 15,12-1-15,4-2 16,11 2-16,8-1 16,13 1-16,4 2 15,6 5-15,6 5 16,11 6-16,1 6 15,5 8-15,8 7 16,3 9-16,4 9 16,0 9-16,0 9 15,2 6-15,-1 9 16,0 10-16,-4 9 16,-4 9-16,-4 9 15,-5 11-15,-7 6 0,-11 11 16,-7 6-16,-11 8 15,-7 5-15,-15 2 16,-11 3 0,-11 6-16,-4 4 0,-13 2 15,-6-1-15,-10 5 16,-6 1-16,-15 7 16,-5 3-1,-23 27-15,-6 11 16,-19 4-16,56-74 15,56-79-15</inkml:trace>
  <inkml:trace contextRef="#ctx0" brushRef="#br0" timeOffset="23324.04">23404 5559 0,'-64'-8'0,"-28"-3"16,-81-3-1,70 7-15,-6 2 16,-2 1-16,-6 0 16,-1-1-16,-3 2 15,-1-2-15,-1 2 16,-2 2-16,-5 0 15,-2 2-15,-5 2 16,1 1-16,-4 2 0,-1 0 16,-1 2-16,-3 2 15,2 1-15,-3 3 16,-1-1-16,-1 0 16,0-1-16,2 2 15,-2-4-15,2 1 16,-4 0-16,3-1 15,-3 1-15,2 0 16,3-4-16,2 0 16,-1-4-16,1 3 15,3-3-15,0 2 16,2 2-16,1 0 16,1 3-16,4-2 15,-1-1-15,8 2 0,1-2 16,5 1-1,-3 1-15,3 1 0,1 1 16,3 3 0,5 0-16,8-2 0,1-4 15,4-2-15,7-3 16,4-2-16,8 1 16,6-2-16,4 0 15,9 0-15,3-4 16,4-1-16,5-3 15,2-3-15,7-5 16,2-5-16,6-3 16,0-5-16,4-2 15,1-3-15,5-5 16,-1-2-16,5-3 16,-4-4-16,-2-1 15,-1-3-15,2-2 0,-2-3 16,-2-1-1,-2-2-15,0-3 16,-2-1-16,1 0 16,-3-4-16,-1 0 0,3-3 15,5 2-15,3-2 16,4 3-16,3-2 16,4 2-16,4-1 15,4 5-15,1-2 16,1 4-16,2 2 15,1 5-15,3 4 16,-1 5-16,0 3 16,-1 3-16,2 6 15,0 2-15,7 1 16,3 4-16,7 1 16,5 1-16,9-1 15,6 2-15,10 2 16,6 3-16,5 1 15,7 1-15,4 0 0,7 2 16,5 5-16,10 1 16,3 2-16,9 0 15,2 3-15,9-4 16,4-1-16,8-4 16,3-2-16,6 1 15,1 1-15,6 0 16,5 1-16,5-1 15,9-3-15,5 0 16,3-2-16,7-2 16,5-5-16,5-1 15,1-1-15,6 0 16,2 2-16,3-3 16,2 2-16,-3 1 15,6 2-15,3 0 0,0 2 16,3 0-16,1-1 15,2-2-15,-3 0 16,-1 0-16,0 2 16,-5-1-16,-3 1 15,-5 1-15,-6-2 16,-4 1-16,-8 4 16,-5-1-16,-10 3 15,-7 0-15,-8 1 16,-10 2-16,-5 1 15,-9 2-15,-8 3 16,-9 1-16,-6 4 16,-7 2-16,-8 2 15,-2 2-15,-9 2 16,-2 2-16,-5 3 16,-3 5-16,-6 2 15,-5 3-15,-6 1 0,-6 3 16,-3 3-16,1 4 15,-2 3-15,-3 3 16,-3 4 0,-1 4-16,2-1 0,0 5 15,2 4-15,-1 1 16,2 3-16,2 2 16,0 5-16,-1 1 15,2 3-15,-4 2 16,1 2-16,-5 3 15,-2 4-15,-5 3 16,-4 3-16,-5 0 16,-2-3-16,-7 1 15,1-5-15,-2-2 16,0-1-16,1-4 16,1-4-16,0-5 15,1-3-15,0-2 16,4-5-16,-1-4 15,-1-3-15,-3-6 16,-3-3-16,-2-7 0,-4-2 16,-2-22-1,-1 11-15,-3 0 16,0 0-16,-7-1 0,-2 1 16,-29 7-16,-2-9 15,-11 0-15,-6-2 16,-9-1-16,-8 0 15,-8 2-15,-6 0 16,-6 2-16,-7 1 16,-3-1-16,-8 3 15,1-3-15,-9 4 16,-6-3-16,-6 0 16,-7 2-16,-1-3 15,-7 2-15,-5-6 16,-11 2-16,-3-1 15,-8 3-15,-5 0 16,-7 0-16,-6-1 16,-7 6-16,-7 8 15,-7 3-15,-9-4 0,112-13 16,113-15-16</inkml:trace>
  <inkml:trace contextRef="#ctx0" brushRef="#br0" timeOffset="25526.65">23704 5277 0</inkml:trace>
  <inkml:trace contextRef="#ctx0" brushRef="#br0" timeOffset="29869.62">22310 5569 0,'-143'-13'16,"-5"18"15,23 13-31,-20 7 31,65-11-31,-3 2 16,-4-1-16,-6 1 0,1 0 16,-3-1-16,-3-2 15,-3 0-15,-5-1 16,-1-1-16,-4-2 15,0-2-15,1 0 16,-2-4-16,2 2 16,-2-5-16,0-2 15,-3 0-15,2-2 16,1-2-16,4-1 16,-2 0-16,3-2 15,-1-5-15,2 1 16,5 0-16,0-3 15,6-3-15,7-3 16,0-1-16,10-6 16,0 0-16,10-2 15,5-1-15,5-4 16,8-2-16,5-2 0,8 2 16,6-3-16,8-2 15,9-1-15,9-2 16,9-4-16,9-3 15,9 1-15,10-2 16,9-1-16,9-1 16,7 0-16,10 1 15,9 1-15,9 1 16,5 0-16,7 0 16,6 5-16,5 3 15,6 0-15,3-3 16,6 4-16,4 5 15,2-1-15,5 5 16,3 0-16,3 3 16,1 1-16,4 1 15,0 1-15,3 1 16,0 1-16,-1 5 0,0-2 16,0 4-1,4 0-15,1 3 0,1 2 16,-2 4-16,0 0 15,0 5-15,0 1 16,-2 5-16,-1 2 16,-2 3-16,-4 2 15,-3 6-15,-3 2 16,-3 5-16,-8 2 16,-5 0-16,-2 5 15,-9 3-15,-2 1 16,-10 0-16,-1 1 15,-7 4-15,-6 2 16,-4 3-16,-5 1 16,-5 2-16,-3 0 15,-6 2-15,-7 2 0,-4 2 16,-3-1-16,-3 0 16,-3 0-16,-4 2 15,-1 0-15,-4 0 16,-5 1-1,-6 1-15,-8 1 0,-7 0 16,-10 0-16,-7 1 16,-12-3-16,-9-1 15,-11-2-15,-9-3 16,-10-1-16,-6-7 16,-8 1-16,-4-4 15,-10-2-15,-5-3 16,-29 1-1,-12 0-15,-17-4 16,4-5-16,1-2 16,-1-6-16,2-1 15,-3-5-15,-5-3 16,-1-1-16,-6-1 0,-2 2 16,0 1-16,-7 2 15,-4 4-15,-5 8 16,-8 4-16,95-12 15,94-12-15</inkml:trace>
  <inkml:trace contextRef="#ctx0" brushRef="#br0" timeOffset="49614.94">6603 6542 0,'0'0'0,"0"0"0,8 0 0,29 104 31,-10 26-15,-21-50-16,-5 6 16,-6 6-16,-7 5 15,-22 89 1,-28 19 15,48-170-31,2-14 0,16-27 16,-8 8-16,2-5 15,-4-17-15,7-16 16,8-13-16,7-12 16,6-4-16,9 5 15,5 9-15,4 13 16,1 9-16,2 12 15,0 8-15,-2 14 16,-7 8-16,-2 13 16,-7 10-16,-11 10 0,-6 6 15,-4 2-15,-1-1 16,-1-4-16,-2-4 16,1-3-16,1-4 15,0-4-15,7-4 16,6-7-16,4-10 15,-8-7-15,-11-6 16</inkml:trace>
  <inkml:trace contextRef="#ctx0" brushRef="#br0" timeOffset="50005.47">7296 7979 0,'3'-6'0,"19"-34"0,-6 2 15,6-16-15,4-10 16,4-6-16,3 3 16,-1 5-16,40-25 15,-40 60 1,-9 12-16,-19 12 15,10 0-15,-3 4 16,1 5-16,12 28 16,-8 4-16,-10 9 15,-6 5-15,-5 2 16,-5-4-16,0-3 16,1-4-16,0-6 15,2-5-15,0-3 16,5-26-16,-5 6 15,-2-7-15,9-2 0,0 0 16</inkml:trace>
  <inkml:trace contextRef="#ctx0" brushRef="#br0" timeOffset="50146.05">7396 7687 0,'-8'2'0,"8"-2"15,107-10-15,-54 11 16,26 0-16,7-1 16,-42 0-16,-44 0 0</inkml:trace>
  <inkml:trace contextRef="#ctx0" brushRef="#br0" timeOffset="50614.71">8374 7271 0,'-44'9'16,"156"-15"-16,-76 15 15,137 39 16</inkml:trace>
  <inkml:trace contextRef="#ctx0" brushRef="#br0" timeOffset="50755.3">8415 7534 0,'-1'-5'0,"1"5"0,63 26 16,-20-21-16,24-8 15,10-10-15,-37 8 16,-40 5-16</inkml:trace>
  <inkml:trace contextRef="#ctx0" brushRef="#br0" timeOffset="51239.65">9513 7045 0,'-2'46'0,"-4"29"16,-4-4-16,-8 23 0,-1 3 15,2-5-15,4-7 16,4-14-16,5-12 15,2-16-15,0-15 16,1-22-16,1 3 16,1-4-16,-1-8 15,9-21-15,4-11 16,8-10-16,7-7 16,2-2-16,5 6 15,-5 8-15,-3 7 16,-5 8-16,-2 8 15,-14 13-15,2 2 0,0 2 16,9 1-16,-1 8 16,8 31-16,-12-4 15,-1 4-15,-4-1 16,1-1-16,1-6 16,1-2-16,1-3 15,8-8-15,1-13 16,-9-1-16,-11-5 15</inkml:trace>
  <inkml:trace contextRef="#ctx0" brushRef="#br0" timeOffset="51442.74">10193 7742 0,'-6'22'0,"4"4"15,3 14-15,0-6 16,-3 11-16,-3 0 16,-2-6-16,-1-8 0,3-16 15,3-16-15,1 1 16,1 0-16</inkml:trace>
  <inkml:trace contextRef="#ctx0" brushRef="#br0" timeOffset="51817.65">10237 7561 0,'5'-4'0,"-2"5"16,-18 5-16,52-12 16,3 22-16,-4 3 15,-2 8-15,-3 2 16,-7 3-16,-10-3 15,-8-3-15,-8-19 0,-1 8 16,-6-2-16,-5 0 16,-3-2-16,-4-2 15,2-2-15,10-7 16,-9 2-16,19-3 16,5 2-16,3-1 15,27 8-15,2 3 16,3 4-16,0 5 15,-8 5-15,-13 2 16,-13 1-16,-9 0 16,-11-1-16,-12-5 15,-13-10-15,-7-9 16,2-15-16,10-14 16,14 13-16,19 13 0</inkml:trace>
  <inkml:trace contextRef="#ctx0" brushRef="#br0" timeOffset="52005.11">10757 7382 0,'6'-1'0,"0"0"16,38-7-16,-11 5 15,11 2-15,4 4 16,2 5-16,0-1 15,-1-2-15,-24-1 0,-25-4 16</inkml:trace>
  <inkml:trace contextRef="#ctx0" brushRef="#br0" timeOffset="52145.65">10968 7651 0,'89'10'0,"-33"-16"0,-11-8 16,-15 7-16,-30 7 15</inkml:trace>
  <inkml:trace contextRef="#ctx0" brushRef="#br0" timeOffset="52645.63">11706 6767 0,'10'23'0,"1"21"16,0 73-1,-9-34-15,-4 3 16,-2 0-16,1-6 15,3-4-15,-3-9 16,-3-5-16,0-10 16,1-9-16,1-9 15,3-28-15,0-2 16,1-4-16,-1 11 16,0-8-16,1-21 15,1-12-15,3-11 16,7-6-16,3 1 15,3 4-15,6 5 16,4 12-16,3 7 16,-2 8-16,-2 5 0,-20 5 15,10 3-15,-4 3 16,1 3-16,0 7 16,-3 4-16,3 26 15,-9-8-15,-6 1 16,-1-1-16,0-3 15,2-3-15,-4-5 16,3-23-16,1-1 16,1-3-16</inkml:trace>
  <inkml:trace contextRef="#ctx0" brushRef="#br0" timeOffset="52942.49">12674 7426 0,'-11'-14'0,"-22"5"15,1 15-15,-6 6 16,1 10-16,-1 1 15,-34 45 1,74-42 0,14-5-16,13 2 15,17-3-15,16-3 16,14-10-16,-38-2 0,-38-5 16</inkml:trace>
  <inkml:trace contextRef="#ctx0" brushRef="#br0" timeOffset="53770.56">6658 9156 0,'3'17'0,"20"9"0,7-13 15,9-3-15,15-8 16,8-16-16,11-13 16,1-9-16,4-5 15,-7-6-15,-9-2 16,-17-1-16,-18-6 16,-16 3-1,-15 5-15,-14 13 16,-14 7-16,-9 10 15,-5 7-15,-5 8 16,-2 7-16,1 7 16,1 7-16,1 7 0,4 9 15,6 9-15,0 6 16,4 8-16,3 7 16,2 5-16,5 5 15,4 2-15,-3-3 16,-4 2-16,-1-1 15,2-4-15,4-14 16,7-16-16,6-20 16,11-20-16</inkml:trace>
  <inkml:trace contextRef="#ctx0" brushRef="#br0" timeOffset="54083.03">7032 9693 0,'11'-12'16,"-8"9"-16,24-32 15,-4 4-15,6-11 0,4-6 16,1 1-16,6 2 16,2 8-16,1 12 15,-1 11-15,-3 13 16,-1 10-1,-5 11-15,-8 10 0,-7 7 16,-9 11-16,-9 5 16,-8 5-16,-11 3 15,-2-7-15,-3-5 16,3-9-16,5-15 16,-2-16-16,4-17 15,6 5-15,8 3 0</inkml:trace>
  <inkml:trace contextRef="#ctx0" brushRef="#br0" timeOffset="54254.86">7201 9494 0,'2'0'0,"-4"0"0,2 0 15,79 0-15,-17-1 16,8-3-16,11-3 15,-1-5-15,-39 5 16,-41 7-16</inkml:trace>
  <inkml:trace contextRef="#ctx0" brushRef="#br0" timeOffset="54473.56">8102 9297 0,'-51'-7'0,"191"25"16,-86-11-16,84 5 16,-81-11-1,-28-1-15,-29 0 16</inkml:trace>
  <inkml:trace contextRef="#ctx0" brushRef="#br0" timeOffset="54629.83">8123 9518 0,'5'1'0,"31"11"16,5-6-16,25 0 15,10-7-15,14-7 0,-45 5 16,-45 3-16</inkml:trace>
  <inkml:trace contextRef="#ctx0" brushRef="#br0" timeOffset="55051.64">8930 9357 0,'27'0'15,"13"-4"-15,-1-3 16,23-5-16,174-52 31,-156 35-31,-6-4 0,-7 1 16,-12-3-16,-13 1 15,-9 6-15,-13 4 16,-13 1-16,-9 17 16,-16-22-16,-8 11 15,-5 2-15,-8 5 16,-7 9-16,1 7 16,5 6-16,0 10 15,1 6-15,2 10 16,3 6-16,7 4 15,2 4-15,6 3 16,-3 1-16,-3-2 16,-5 3-16,-2 0 15,3-5-15,4-9 16,11-21-16,14-22 0</inkml:trace>
  <inkml:trace contextRef="#ctx0" brushRef="#br0" timeOffset="55645.21">9629 9626 0,'0'0'16,"2"36"-16,-11 2 16,-1 3-16,-11 1 15,-4 0-15,-7-6 16,1-11-16,5-14 15,6-11-15,17-2 16,-5-8-16,0-30 16,7 0-16,5-1 15,1-6-15,4 4 16,3-2-16,5 8 16,3 7-16,0 7 15,4 3-15,4 6 16,3 8-16,1 7 0,4 9 15,8 5-15,-3 5 16,-5 3-16,-10 4 16,-10 0-16,-11 0 15,-4-21-15,-16 25 16,-9-14-16,-11-7 16,-2-6-16,2-4 15,7-3-15,23 3 16,-8-2-16,8 0 15,0 1-15,10 1 16,24 7-16,10 2 16,8 4-16,4 8 15,-8 3-15,-6 0 16,-11 3-16,-11 0 0,-19-1 16,-14-2-1,-15-5-15,-9-9 0,-8-9 16,-2-10-16,6-11 15,13-12-15,14 16 16,19 16-16</inkml:trace>
  <inkml:trace contextRef="#ctx0" brushRef="#br0" timeOffset="55817.09">10377 9319 0,'46'8'0,"22"5"0,-22-2 16,9-2-16,-27-4 16,-28-5-16</inkml:trace>
  <inkml:trace contextRef="#ctx0" brushRef="#br0" timeOffset="56004.54">10211 9465 0,'0'0'0,"20"5"16,64 4-1,-21-5-15,99-3 16,-78-5-1,-10-3-15,-7-4 16,-32 7-16,-35 4 0</inkml:trace>
  <inkml:trace contextRef="#ctx0" brushRef="#br0" timeOffset="56410.65">10989 9455 0,'41'-7'16,"29"-5"-16,-14-1 16,28-4-16,0-7 15,5-1-15,-3-5 16,-5-7-16,-8-4 16,-13-3-16,-10 3 15,-16 1-15,-10 5 16,-12 1-16,-11 4 15,-13 3-15,-12 2 0,-9 4 16,-7 8 0,-8 8-16,-2 7 15,-5 7-15,2 10 0,7 6 16,3 10-16,3 3 16,0 8-16,4 5 15,0 3-15,-1 4 16,-4 3-16,-2-1 15,2 2-15,-6 0 16,-8-4-16,-2-3 16,5-7-16,25-25 15,27-23-15</inkml:trace>
  <inkml:trace contextRef="#ctx0" brushRef="#br0" timeOffset="56723.12">11711 9709 0,'0'0'16,"0"0"-16,0 0 15,0 0-15,-88-38 16,33 39-16,-9 12 15,-5 8-15,-120 93 32,146-67-32,19-2 15,29 50 1,30-51-16,19-12 16,34-14-16,19-11 15,16-9-15,-60 0 0,-63 2 16</inkml:trace>
  <inkml:trace contextRef="#ctx0" brushRef="#br0" timeOffset="60847.29">6777 11808 0,'-5'0'0,"-75"-6"16,37-3 0,22 4-1,5-1-15,-9-3 16,3 0-1,6 2-15,16 7 16,-2-1 0,0 2-16,0 1 0,2 3 15,-12 1-15,7 27 16,4 5-16,1 11 16,-1 9-16,-1 7 15,-4 5-15,-2 1 16,0 3-16,4-1 15,-1 4-15,2 0 16,-4 0-16,0-1 16,-5-2-16,0-5 15,1-5-15,4-9 16,0-9-16,0-14 16,2-19-16,-1-21 15,2-18-15,3-18 0,0 22 16,1 22-16</inkml:trace>
  <inkml:trace contextRef="#ctx0" brushRef="#br0" timeOffset="61190.97">6499 11796 0,'0'0'16,"0"0"-16,-15-28 15,8 16-15,3-2 16,-1-1-16,8-1 16,21-18-16,10 9 15,17 5-15,16 10 16,14 13-16,9 14 0,3 12 16,-4 13-16,-6 9 15,-11 4-15,-12 1 16,-15-2-16,-19 1 15,-21-2-15,-22-1 16,-24-3-16,-26-5 16,-20-11-16,-18-13 15,-5-16-15,53-1 16,57-3-16</inkml:trace>
  <inkml:trace contextRef="#ctx0" brushRef="#br0" timeOffset="61925.22">5948 7734 0,'0'0'0,"-52"1"31,36 478 16,32-377-47,2-1 16,5-1-16,-2-6 15,-3-8-15,-12-9 16,-10-10 0,-9-11-16,-8-7 0,-12-10 15,-5-5-15,-6-8 16,6-6-16,0-4 15,2-4-15,5 0 16,12-2-16,27-12 16,-19 13-16,9 2 0,23 22 15,2 1-15,5 8 16,-1 9-16,0 7 16,-4 10-16,-3 5 15,-7 3-15,-5-3 16,-8-8-16,-2-8 15,-3-11-15,2-9 16,-1-7-16,4-27 16,1 12-16,0-1 15,3-4-15,-2-4 16,-2-8-16</inkml:trace>
  <inkml:trace contextRef="#ctx0" brushRef="#br0" timeOffset="63159.35">7562 12458 0,'-11'-15'15,"1"2"1,-5 0-16,0-1 16,-2 0-16,2 2 15,0 0-15,4 2 16,11 10-16,-2-3 16,-4-3-16,7 6 15,6 0-15,23 1 16,5 3-16,9 3 15,8 2-15,9-1 0,-1 1 16,0 0-16,-10 1 16,-24-6-16,-26-4 15</inkml:trace>
  <inkml:trace contextRef="#ctx0" brushRef="#br0" timeOffset="63331.2">7483 12598 0,'2'3'0,"-2"-10"16,0 7-16,75 21 0,-17-21 15,16-6 1,9-6-16,12-4 0,-5 1 16,-43 5-16,-47 10 15</inkml:trace>
  <inkml:trace contextRef="#ctx0" brushRef="#br0" timeOffset="63831.18">8407 12352 0,'4'10'16,"-8"-20"-16,40 56 15,-1-27-15,18-7 16,17-6-16,12-12 16,9-6-16,9-7 0,4-4 15,-3-1-15,-11-5 16,-14-2 0,-11-2-16,-19-1 15,-15 2-15,-19 1 0,-14-1 16,-18-1-16,-9 2 15,-11 3-15,-7 4 16,-4 5-16,-1 5 16,5 8-16,1 8 15,1 9-15,3 10 16,2 12-16,-1 12 16,2 6-16,-1 12 15,1 4-15,-3 10 16,-5-1-16,-5 4 15,-3-4-15,-4-5 16,4-11-16,8-12 16,13-10-16,15-13 0,19-13 15,18-9-15,15-9 16,17-6-16,15-6 16,14-4-16,-40 11 15,-39 11-15</inkml:trace>
  <inkml:trace contextRef="#ctx0" brushRef="#br0" timeOffset="64331.06">9429 12569 0,'57'-13'0,"-12"0"16,15-9-16,-20 2 15,13-6-15,-7-4 16,-6 0-16,-5 0 16,-15-2-16,-12 0 15,-12 2-15,-14 2 16,-12 4-16,-9 5 15,-5 2-15,-6 7 16,0 6-16,0 7 16,7 6-16,9 7 15,8 5-15,8 5 0,12 7 16,12-1-16,11 4 16,13-1-16,10-1 15,15-4-15,5-4 16,5-7-16,-3-7 15,-5-7-15,-12-5 16,-10-2-16,-11-3 16,-32 7-16,14-4 15,-3 2-15,-3 2 16,-3 1-16,10 3 16,-19 25-16,-8 7 15,-9 10-15,-6 10 16,-3 3-16,-2 4 15,-5-1-15,-6-3 16,3-6-16,-3-10 0,3-12 16,3-13-1,8-18-15,14-15 16,10-19-16,14-15 16,12-18-16,-6 33 0,-7 32 15</inkml:trace>
  <inkml:trace contextRef="#ctx0" brushRef="#br0" timeOffset="64799.7">10324 11579 0,'0'0'15,"0"0"-15,0 0 16,60 17-16,-36 14 15,-6 16-15,-11 16 16,-8 16-16,-4 9 0,-6 12 16,-2 4-16,-2 2 15,-1 0-15,-2-5 16,1-5-16,7-9 16,2-7-16,1-10 15,1-11-15,-1-12 16,-2-9-16,5-20 15,-1-14-15,4-2 16,-3-2-16,0-27 16,9-4-16,8-5 15,4 2-15,5 6 16,5 9-16,2 4 16,-25 13-16,14-1 15,1 2-15,20 13 16,-2 8-16,3 9 15,7 8-15,1 8 0,13 3 16,-1 2-16,14-5 16,-5-9-16,0-14 15,-11-15-15,-27-2 16,-31-5-16</inkml:trace>
  <inkml:trace contextRef="#ctx0" brushRef="#br0" timeOffset="65690.11">7428 14463 0,'-1'37'15,"4"78"1,-1-35-16,-6 11 16,-3 1-16,-4 5 15,-3-5-15,-16 62 16,19-98-1,-7 26 1,12-71 0,-27-88-1,28 16-15,4-15 16,2-9-16,4-6 16,-1-3-16,0 0 15,1 3-15,0 8 16,-4 11-16,0 12 15,-1 7-15,8-2 16,9 2-16,12 0 16,10 8-16,5 6 15,6 12-15,2 10 16,6 10-16,0 14 16,-2 12-16,-8 11 15,-8 10-15,-12 4 16,-14 4-16,-16 1 15,-15 0-15,-15-3 16,-9-1-16,-5-7 16,-6-4-16,-1-6 15,0-4-15,3-6 0,11-7 16,9-5-16,30-6 16,0 0-16</inkml:trace>
  <inkml:trace contextRef="#ctx0" brushRef="#br0" timeOffset="66330.64">7828 15993 0,'0'0'0,"-23"0"16,-59-181 15,76 123-31,6-3 16,8-5-16,6-4 15,8 0-15,4 0 16,40-49-1,-33 73-15,0 9 16,-3 15-16,-3 6 16,-22 15-16,9 0 15,-2 5-15,8 27 16,-7 6-16,1 9 16,-7 5-16,-2 4 15,-5 5-15,-2 0 16,-3 2-16,-3-2 15,3-3-15,-1-8 16,-1-7-16,-4-9 0,-2-13 16,9-19-16,-25-9 15,3-12-15,-3-9 16,0-8-16,0 1 16,1-8-16,3 1 15,3 2-15,5 6 16,6 10-16,10 21 15,-2-6-15,3 4 16,5 5-16,26 2 16,12 0-16,12 1 15,13 2-15,8-5 16,7-4-16,-2-7 16,-3-2-16,-38 7 0,-40 7 15</inkml:trace>
  <inkml:trace contextRef="#ctx0" brushRef="#br0" timeOffset="66549.35">8596 15041 0,'50'31'0,"-7"-17"15,4-2-15,22 5 16,3-2-16,2-3 16,-1-1-16,-2-3 15,-9-4-15,-10-1 16,-25-1-16,-27-2 0</inkml:trace>
  <inkml:trace contextRef="#ctx0" brushRef="#br0" timeOffset="66721.23">8875 15409 0,'71'22'0,"-20"-15"16,40-1-16,-5-9 15,31-8-15,-56 6 16,-61 5-16</inkml:trace>
  <inkml:trace contextRef="#ctx0" brushRef="#br0" timeOffset="67033.66">10809 14855 0,'14'40'0,"23"184"32,-40-2-17,-10-98-15,0 0 16,-4 2-16,0-1 15,-4-4-15,3-9 16,4-10-16,2-13 16,4-22-16,3-18 15,3-24-15,2-25 0</inkml:trace>
  <inkml:trace contextRef="#ctx0" brushRef="#br0" timeOffset="67408.61">10618 14737 0,'5'-37'0,"120"-192"47,-68 206-47,5 14 15,9 18-15,6 15 16,4 20-16,0 13 16,-8 15-16,-8 8 15,-13 2-15,-16 0 0,-17-7 16,-23-4-16,-17-10 16,-13-10-16,-16-8 15,-11-6-15,-10-9 16,-3-6-16,-7-4 15,2-3-15,5-5 16,13-2-16,28-4 16,33-4-16</inkml:trace>
  <inkml:trace contextRef="#ctx0" brushRef="#br0" timeOffset="67689.8">11272 16451 0,'-3'78'0,"1"-33"15,-3 26-15,-4-10 16,-1 18-16,-6 2 16,-6-3-16,-2-7 15,0-12-15,1-15 16,3-16-16,10-16 16,10-12-16</inkml:trace>
  <inkml:trace contextRef="#ctx0" brushRef="#br0" timeOffset="68143.02">11143 16428 0,'6'-23'0,"4"5"0,6-6 16,0 6-16,36-22 15,-21 30 1,7 8-16,6 13 15,6 12-15,4 11 16,-1 13-16,-4 8 16,-9 4-16,-12-1 15,-14-7-15,-14-9 16,-9-11-16,-11-12 16,-10-13-16,-6-7 15,-2-6-15,4-3 16,3-2-16,23 10 0,3 1 15,-6-2-15,3 1 16,8 7-16,17 21 16,7 9-16,5 10 15,4 13-15,1 7 16,-5 3-16,-9-2 16,-14-12-16,-12-9 15,-14-15-15,-15-17 16,-14-14-16,-7-18 15,2-15-15,2-13 16,11-10-16,18 28 16,23 29-16</inkml:trace>
  <inkml:trace contextRef="#ctx0" brushRef="#br0" timeOffset="68346.12">11972 15730 0,'35'4'0,"-70"-8"0,165 23 16,-73-5-16,22 5 15,4 4-15,-4-2 16,-39-10-16,-40-11 15</inkml:trace>
  <inkml:trace contextRef="#ctx0" brushRef="#br0" timeOffset="68564.78">12093 16067 0,'40'20'0,"30"8"0,-3-11 16,34-1-16,8-12 15,2-12-15,-7-11 16,-51 9-16,-53 10 16</inkml:trace>
  <inkml:trace contextRef="#ctx0" brushRef="#br0" timeOffset="68814.78">13218 15497 0,'11'36'0,"2"26"16,-3 0-16,4 126 15,-16 36 1,-2-104-16,-3 3 16,-3-3-16,-3-8 15,-5-9-15,-1-16 16,0-17-16,1-26 16,10-21-16,8-23 15</inkml:trace>
  <inkml:trace contextRef="#ctx0" brushRef="#br0" timeOffset="69127.16">13147 15507 0,'14'-42'16,"6"1"-16,18-9 15,0 21-15,18-5 0,8 13 16,8 16-16,9 17 15,3 21-15,-2 17 16,-11 14-16,-11 6 16,-19 6-16,-18-3 15,-21-5-15,-19-6 16,-19-10-16,-16-11 16,-15-12-16,-13-7 15,-5-5-15,-6-4 16,-2 0-16,2 0 15,11 3-15,39-7 0,41-9 16</inkml:trace>
  <inkml:trace contextRef="#ctx0" brushRef="#br0" timeOffset="69830.12">14447 17314 0,'-5'-42'15,"-6"-17"-15,-5 12 16,-49-71-1,16 64-15,-7 9 16,-22 11 0,-9 13-16,-9 18 15,-67 47-15,98 1 16,10 7-16,15 10 16,13 4-16,13 3 15,15 3-15,13-1 16,12-3-16,10-7 15,11-8-15,12-9 16,8-9-16,7-9 16,7-9-16,6-10 15,7-8-15,10-12 16,9-12-16,14-16 16,11-17-16,-1-20 15,-66 38-15,-71 40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52:28.0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22173 7228 0,'0'0'15,"5"3"-15,-10-11 16,10 16-16,-5-8 15,35-32-15,0 23 16,12-1-16,6 3 16,82 4-16,-54 4 15,8-1 1,7-1-16,7 1 0,7-2 16,4 0-16,7-2 15,6-2-15,7 1 16,1 3-16,2-2 15,0 2-15,3 2 16,-2 0-16,2 0 16,-4 0-16,0 2 15,-1 1-15,-3 0 16,-2-2-16,-2-1 16,2 0-16,-4-2 15,-1 1-15,-2 0 16,1-1-16,-2 2 15,-2 0-15,-6-3 0,-56 3 16,-58 0 0</inkml:trace>
  <inkml:trace contextRef="#ctx0" brushRef="#br0" timeOffset="11153.57">16725 10298 0,'0'-2'15,"0"2"-15,3 2 16,-8-2-1,5 0 1,9 38-16,-4 1 0,3 15 16,4 454 31,-16-433-47,-1-4 15,-2-6-15,1-6 16,2-8-16,1-8 15,2-9-15,1-28 16,1 6-16,2-5 16,7-26-16,-2-16 15,-5-11-15,-1 21 16,-2 25-16</inkml:trace>
  <inkml:trace contextRef="#ctx0" brushRef="#br0" timeOffset="11466.07">16567 10300 0,'-6'-30'0,"0"-5"0,8 10 15,2-13-15,6 0 16,13 5-16,13 10 16,10 13-16,9 12 15,6 14-15,5 6 16,3 9-16,-5 13 15,-6 5-15,-11 4 16,-8 3-16,-14-4 16,-10-7-16,-12-7 15,-6-4-15,-12-7 16,-3-11-16,-4-7 16,18-7-16,-30-4 15,3 0-15,-8 0 16,-3 1-16,4-2 0,18 2 15,20 1-15</inkml:trace>
  <inkml:trace contextRef="#ctx0" brushRef="#br0" timeOffset="11731.64">17698 10515 0,'9'0'16,"14"-5"-16,19 4 16,5 7-16,16 7 15,8 5-15,0 3 16,59 20-16,-85-21 15,-18-3-15,-13-9 16,-14-8-16</inkml:trace>
  <inkml:trace contextRef="#ctx0" brushRef="#br0" timeOffset="11872.28">17780 10831 0,'-6'-3'0,"179"38"31,-86-24-31,-44-5 16,-43-6-16</inkml:trace>
  <inkml:trace contextRef="#ctx0" brushRef="#br0" timeOffset="20401.7">27544 7143 0,'0'0'0,"0"0"16,16-7 15,-32 14-31,16-7 0,0 0 16,56-16-16,-32 8 15,3 4-15,22-3 16,-8 3-16,-2 1 15,1-1-15,4 4 16,-1-3-16,4 3 16,1 0-16,2 0 15,5 2-15,1-1 16,6-2-16,-2-1 0,3 2 16,3 0-16,1-1 15,0-1-15,3 0 16,2 1-16,3 1 15,1 2-15,4-1 16,-1-1-16,1 0 16,3 2-16,1-1 15,-1-1-15,4 2 16,-1-1-16,0-1 16,1 3-16,-3-3 15,2 0-15,1-3 16,0 0-16,2 3 15,1 0-15,-2-1 16,0 1 0,15 0-16,6-2 15,7 2-15,-12-1 16,-4 1-16,-9 0 16,-4 3-16,1-2 15,-4-1-15,-1 0 16,0 0-16,-1-1 0,-1 1 15,-3 1-15,-2 1 16,-3 1-16,0 0 16,-4 0-16,-3 0 15,-4 0-15,-2-3 16,-5 1-16,-1-1 16,-4-1-16,-5 1 15,1 0-15,-5-1 16,-2-1-16,-3 1 15,-9-1-15,-20 2 16,9-1-16,-10 1 16,3-2-16,-9 2 15,0 0-15,0 0 16,0 0-16,0 0 0,0 0 16,0 0-16,7 0 15,2-1 1,-9 1-16,0 0 15,0 0-15,0 0 0,0 0 16,4-1-16,-1 1 16,-2-1-16,-3-1 15,2 2-15,0 0 16</inkml:trace>
  <inkml:trace contextRef="#ctx0" brushRef="#br0" timeOffset="27150.11">18997 10195 0,'3'-8'0,"-3"8"0,44 322 62,-42-255-62,-1 8 16,1 5-16,-4 3 15,-1-1-15,1 2 0,4-5 16,0-1-16,2-9 16,0-7-16,1-18 15,-1-18-15,-4-26 16,0 0-16</inkml:trace>
  <inkml:trace contextRef="#ctx0" brushRef="#br0" timeOffset="27556.26">19022 10363 0,'-20'-22'0,"-2"-72"31,29 59-31,7-2 0,8 1 16,8 3 0,7 3-16,5 4 0,1 3 15,2 5-15,8 10 16,-3 5-16,2 3 16,-2 7-16,-3 6 15,-3 3-15,-11 4 16,-5 1-16,-9 4 15,-4 7-15,-12 5 16,-7 6-16,-13 4 16,-9 7-16,-12 5 15,-10 4-15,-11 2 16,-5-8-16,-4-11 16,34-22-16,34-24 0</inkml:trace>
  <inkml:trace contextRef="#ctx0" brushRef="#br0" timeOffset="28024.89">19865 11152 0,'-10'8'0,"20"-16"0,-10 8 15,-41 38 1,27-25-16,-21 15 16,15-18-1,-1-5-15,-1-5 16,1-6-16,6-7 16,-6-51-1,24 27-15,10 3 16,3 5-16,6 8 15,5 7-15,0 8 16,1 10-16,-7 12 16,0 9-16,-8 5 15,-6-15-15,-7-15 0</inkml:trace>
  <inkml:trace contextRef="#ctx0" brushRef="#br0" timeOffset="28337.32">20391 10919 0,'0'0'0,"0"0"15,140-19 1,-84 14-16,4-1 16,0 3-16,3 0 15,-3 2-15,1 1 0,-5 2 16,-1 2-16,-8 0 16,1 3-16,-5 2 15,-3 2-15,-10 0 16,-7-4-16,-23-7 15,0 0-15</inkml:trace>
  <inkml:trace contextRef="#ctx0" brushRef="#br0" timeOffset="28618.5">21057 10493 0,'8'-2'0,"-8"2"0,-26 40 16,18 0-16,-10 255 31,13-200-31,1 4 16,-2 1-16,1-2 15,2-1-15,3-11 16,0-15-16,1-36 16,-1-35-16</inkml:trace>
  <inkml:trace contextRef="#ctx0" brushRef="#br0" timeOffset="29243.36">21889 10955 0,'-9'-20'0,"62"80"16,-27-46-16,10 2 15,11-12-15,9-8 16,9-12-16,8-10 16,2-12-1,6-7-15,-5-5 0,-1-5 16,-9-4-16,-2-1 15,-7 0-15,-9 1 16,-11 1-16,-8 0 0,-9 1 16,-7-4-1,-9 6-15,-14 5 16,-13 19-16,-12 11 16,-10 14-16,-3 15 15,-10 9-15,3 13 16,-5 9-16,5 7 15,0 6-15,3 7 16,-5 17 0,0 9-16,0 12 15,-4 16 1,-10 32-16,-8 20 0,9-6 31,11-22-31,15-15 0,9-15 0,11-20 0,7-22 16,9-33-16,8-33 31</inkml:trace>
  <inkml:trace contextRef="#ctx0" brushRef="#br0" timeOffset="29868.21">23777 10162 0,'0'0'0,"-144"47"16,92 6-16,-63 90 15,67-63 1,9-1-16,8-7 16,10-14-16,13-15 15,19-17-15,13-15 16,11-20-16,6-16 16,10-18-16,6-13 15,-2-12 1,5-18-16,2-7 15,-2-5-15,-14 14 16,-9 11-16,-13 18 16,-10 14-16,-10 13 15,-4 22-15,-2-6 16,-2 6-16,-1 8 16,-14 17-16,2 10 0,-3 11 15,1 14-15,2 8 16,9 18-1,6 15-15,4 9 16,3-4-16,0 1 16,-3 1-16,-11 4 15,-6 5-15,-7 5 16,-7 2-16,-11-2 16,-11-5-16,-3-9 15,-5-12-15,8-17 16,3-25-16,6-30 15,8-32-15,18 8 16,16 6-16</inkml:trace>
  <inkml:trace contextRef="#ctx0" brushRef="#br0" timeOffset="30415.02">24378 9104 0,'28'71'16,"-18"-18"-16,-1 4 15,5 29-15,1 16 16,33 254-1,-33-228 1,0 5-16,-15 387 31,-10-406-15,-6-11-16,-3-10 0,-2-16 16,4-16-1,1-20-15,7-16 0,8-20 16,-1-2-16,10-23 15,11-19-15,10-14 16,19-18 0,8-4-16,10 9 15,-7 21-15,-7 19 16,-14 17-16,-7 19 16,-7 15-16,-9 17 15,-7 14-15,-5 9 16,-2 1-16,1-8 15,2-8-15,4-7 16,12-8-16,14-11 16,19-16-16,13-18 15,12-22-15,14-23 0,-45 28 16,-47 27-16</inkml:trace>
  <inkml:trace contextRef="#ctx0" brushRef="#br0" timeOffset="32680.21">16832 12546 0,'0'0'0,"-52"-74"0,12-169 47,47 175-47,3-5 15,5-1-15,4 2 16,7 2-16,5 6 15,3 3-15,70-68 32,-72 109-32,-2 8 15,-5 12-15,1 12 16,-6 12-16,-4 10 16,-3 15-16,-3 10 15,-1 8-15,-1 1 16,-2-1-16,0-4 0,0-6 15,5-8-15,0-12 16,3-8-16,-10-23 16,6 4-16,0-6 15,-6-5-15,2-28 16,-3 18-16,-3 11 16</inkml:trace>
  <inkml:trace contextRef="#ctx0" brushRef="#br0" timeOffset="32852.05">16909 12037 0,'2'-1'0,"0"4"16,2-8-16,-8 10 0,86-24 15,-29 11-15,10 1 16,9-3-16,-36 6 15,-36 4-15</inkml:trace>
  <inkml:trace contextRef="#ctx0" brushRef="#br0" timeOffset="35992.16">32302 7225 0,'0'0'0,"0"0"0,0 0 15,0 0-15,-43-21 16,26 12 0,-85-26-1,60 24-15,-1 0 16,0 0-16,-4-1 15,0-1-15,-3-1 16,2-2-16,-1-2 16,1-5-16,4-6 15,3-8-15,3-4 16,4-5-16,4-2 16,1-2-16,2-3 15,1-1-15,3-1 16,0-2-16,3-1 15,0 2-15,3 0 16,-1 2-16,5-5 16,4-8-16,10-4 15,9-4-15,10 6 16,11 5 0,9 5-16,9 5 15,19-3-15,14 4 16,16 5-16,-5 11 15,2 10-15,-1 11 16,0 8-16,0 11 16,-2 8-16,-2 7 15,-3 9-15,-7 5 16,-7 8-16,-8 6 16,-9 4-16,-11 3 15,-7 4-15,-9 6 16,-7 0-16,-9 6 15,-3 0-15,-10 6 16,-7-1-16,-7 4 16,-4-1-16,-7 0 0,-5-3 15,-7-5-15,-5 3 16,-6-3-16,-10-2 16,-9-3-1,-13-1-15,-17 0 0,-23-2 16,-25-1-16,75-31 15,70-29-15</inkml:trace>
  <inkml:trace contextRef="#ctx0" brushRef="#br0" timeOffset="44958.76">16392 13596 0,'6'64'0,"-14"-35"15,2 3-15,-1 11 16,2 9-16,1 7 15,2 88 1,3-59-16,-1 5 16,1 3-1,-3 1-15,0-4 0,0-4 16,6-11-16,4-12 16,-2-13-16,0-16 15,-3-19-15,-3-18 16,0 0-16</inkml:trace>
  <inkml:trace contextRef="#ctx0" brushRef="#br0" timeOffset="45318.1">16409 13706 0,'-5'-28'0,"-1"-13"16,5 5-1,11-21-15,4 1 16,47-46 0,-21 67-16,2 7 15,0 10-15,1 5 16,-3 9-16,0 7 15,-3 6-15,-5 4 16,-7 1-16,-5 10 16,-9 11-16,-9 15 15,-13 8-15,-12 8 16,-12 3-16,-11 1 0,-12-2 16,-3-13-16,30-26 15,31-29-15</inkml:trace>
  <inkml:trace contextRef="#ctx0" brushRef="#br0" timeOffset="45864.95">16821 15297 0,'-14'53'0,"15"-55"15,-4 5-15,1-4 16,-2-4-16,4-33 15,6-7-15,-1-17 16,3-11-16,4-10 16,31-95-1,-15 87 1,7-1-16,5 10 16,7 10-1,-4 22-15,-6 15 16,-9 19-16,-8 13 15,-15 6-15,4 6 16,5 36-16,-9 0 0,-2 10 16,-2 2-16,-3 4 15,-2-3-15,0-1 16,-2 0-16,-2-5 16,2-4-16,1-5 15,-2-5-15,-1-3 16,7-30-16,-6 10 15,-1-4-15,4-7 16,4-4-16</inkml:trace>
  <inkml:trace contextRef="#ctx0" brushRef="#br0" timeOffset="46068">16921 14913 0,'0'0'0,"0"0"16,0 0-16,0 0 16,0 0-16,0 0 15,0 0-15,135-7 16,-82 4-16,-2 0 16,-23 1-16,-28 2 15</inkml:trace>
  <inkml:trace contextRef="#ctx0" brushRef="#br0" timeOffset="46364.8">17954 14136 0,'0'0'0,"0"0"16,0 0-16,107-2 15,-69 1-15,-4 1 16,-2 4-16,-26-2 15,10 4-15,-3 3 16,-7-4-16</inkml:trace>
  <inkml:trace contextRef="#ctx0" brushRef="#br0" timeOffset="46567.87">18126 14405 0,'0'0'15,"94"-18"-15,-32 4 16,-21 4-16,17 1 16,1 0-16,-6-2 15,-26 6-15,-27 5 16</inkml:trace>
  <inkml:trace contextRef="#ctx0" brushRef="#br0" timeOffset="49395.43">18274 8601 0,'0'0'16,"0"0"-16,0 0 15,0 0-15,0 0 16,0 0-16,0 0 16,0 0-16,139 3 15,-86-4-15,4 1 16,4-3-16,2 1 0,6 0 15,0 0 1,18 0 0,5-2-16,8 0 0,-5 0 15,-3-2-15,-1 0 16,-4 1 0,29 3-1,7 3-15,7 2 16,-22 0-16,-4 0 15,-10 2-15,-4-2 16,0 2-16,3-3 16,-48-1-16,-45-1 15</inkml:trace>
  <inkml:trace contextRef="#ctx0" brushRef="#br0" timeOffset="50488.96">29190 9782 0,'0'0'15,"0"0"-15,0 0 16,0 0-16,57 7 15,-11-7 1,14-1-16,7-4 0,3 1 16,-2-3-16,6 1 15,-1 4-15,4-1 16,4 3-16,7 1 16,0 1-1,41 2 1,13 2-16,14 3 15,-26-3 1,14 2-16,-2-5 16,1-2-16,-20-1 15,-6 0-15,-5-1 16,-4-3-16,-6-1 16,-5 0-16,-4 2 15,-6 0-15,-6 1 16,-11 1-16,-7 0 15,-9 1-15,-11 0 16,-12 0-16,-4 1 0,-19 0 16,0-1-16,-2 0 15,-6 0-15,7 0 16,9 0-16,-16 0 16,0 0-16,0 0 15,1 0-15,-2 0 16,-4-1-16,5 1 15,0 0-15</inkml:trace>
  <inkml:trace contextRef="#ctx0" brushRef="#br0" timeOffset="53519.45">19571 13320 0,'-2'73'16,"13"-27"-1,1 13 1,22 135-1,-15-94-15,-2-5 0,5-3 16,3-10 0,8-10-16,0-19 15,-15-25-15,-18-28 0</inkml:trace>
  <inkml:trace contextRef="#ctx0" brushRef="#br0" timeOffset="53753.77">20267 14169 0,'-55'86'16,"27"-33"-16,-6 30 15,14-20 1,-9 35-16,7-1 15,5-5-15,8-24 16,2-22-16,4-21 16,3-25-16</inkml:trace>
  <inkml:trace contextRef="#ctx0" brushRef="#br0" timeOffset="54097.47">20871 14061 0,'-15'15'0,"8"-10"16,-9 5-16,4-2 15,-2-2-15,6-6 16,-5-5-16,9-26 16,7 0-16,8-2 15,6 3-15,2 3 16,-13 23-16,8-9 16,3 6-16,0 2 0,17 20 15,-8 6-15,-4 5 16,-7-4-16,-6-10 15,-9-12-15</inkml:trace>
  <inkml:trace contextRef="#ctx0" brushRef="#br0" timeOffset="54394.26">21479 13323 0,'0'0'0,"19"78"15,-13-33 1,6 38 0,3 33-16,2 17 15,-2-2-15,-3-18 16,-1-11-16,1-9 15,3-8-15,3-13 16,4-14-16,1-21 16,-12-17-16,-11-20 15</inkml:trace>
  <inkml:trace contextRef="#ctx0" brushRef="#br0" timeOffset="54628.59">22490 13583 0,'0'0'0,"-36"77"16,11-18-16,3-2 15,-12 24 1,-3 23-16,2 3 15,1-8-15,7-33 16,2-34-16,13-14 16,12-18-16</inkml:trace>
  <inkml:trace contextRef="#ctx0" brushRef="#br0" timeOffset="54878.6">22357 13637 0,'0'0'0,"0"0"15,0 0 1,19 110-16,-2-34 16,3 1-16,2 0 15,1-2-15,2-5 16,1-6-16,0-8 15,-1-18-15,-13-17 16,-12-21-16</inkml:trace>
  <inkml:trace contextRef="#ctx0" brushRef="#br0" timeOffset="55191.07">22978 13208 0,'0'0'0,"5"78"16,1-39-1,23 85-15,-9-46 16,-1 7-16,-2 7 15,0-1 1,2 13-16,3 1 16,3-4-16,-1-21 15,0-14-15,-2-21 16,-5-27-16,-17-18 0,0 0 16</inkml:trace>
  <inkml:trace contextRef="#ctx0" brushRef="#br0" timeOffset="55362.98">23735 13807 0,'0'0'16,"0"0"-16,0 0 15,0 0-15,0 0 16,-11 38-16,11-38 15,0 0-15</inkml:trace>
  <inkml:trace contextRef="#ctx0" brushRef="#br0" timeOffset="55925.41">23790 12352 0,'0'0'0,"0"0"16,0 0-16,33 10 15,100 54 1,-84-34-1,3 3-15,-1 2 16,-2 2 0,4 10-16,-4 3 15,-5 7 1,-10-7 0,-12 4-1,-15-11-15,-9-11 0,-2-16 16,3-13-1,-7 0-15,4-5 16,-9-1-16,6 3 16,-37 16-1,0 7-15,-6 1 16,7-3-16,4-9 16,3-9-16,0-8 15,1-14 1,3-8-16,7-10 15,10-4-15,13-7 16,8-8 0,25-15-16,17-5 15,13 2-15,-1 18 16,-5 12-16,-24 23 0,-31 21 16</inkml:trace>
  <inkml:trace contextRef="#ctx0" brushRef="#br0" timeOffset="56331.6">24549 13977 0,'0'0'0,"0"0"15,123-18-15,-66 4 16,7-1-16,2-2 15,1 2-15,2 3 16,-2 0-16,-1 6 16,-1 3-16,-1 5 15,5 2 1,0 7-16,-8 3 16,-18-3-16,-13-8 15,-23-4-15,-4-1 16,-3 2-16</inkml:trace>
  <inkml:trace contextRef="#ctx0" brushRef="#br0" timeOffset="56597.13">25311 13491 0,'0'0'0,"0"0"15,0 0 1,0 0 0,-74 47-16,68 7 15,7 20-15,4 4 16,5 11-16,-2 8 16,3 8-16,-1 10 15,4 5-15,-1-1 16,-6-60-16,-7-59 0</inkml:trace>
  <inkml:trace contextRef="#ctx0" brushRef="#br0" timeOffset="63298.82">23813 8374 0,'92'-3'0,"-16"-4"0,-26 3 16,68-3-1,-55 5-15,5-1 16,73-2-1,-65 3-15,-2 0 32,11 3-32,3 0 15,8 3-15,-13-1 0,-5 2 16,-10-2-16,-6 1 16,-3 0-16,-5 2 15,-4 0-15,-8 0 16,-3 0-16,-3 0 15,-5-5-15,-26-1 16,13 2-16,-5-2 16,-8 2-16,8-1 0,-12 1 15,-1-2-15,0-1 16,0 1-16,0 0 16</inkml:trace>
  <inkml:trace contextRef="#ctx0" brushRef="#br0" timeOffset="64064.25">26299 12607 0,'0'0'16,"0"0"0,-18 137-1,14-82 1,1 22-16,1 12 16,3 8-16,0-3 15,3-2-15,0-3 0,-2-2 16,-3-2-16,4-2 15,-1 0-15,3-2 16,-2-7-16,2-5 16,2-5-16,0-5 15,3-8-15,-1-11 16,-3-16-16,-6-24 16,0 0-16</inkml:trace>
  <inkml:trace contextRef="#ctx0" brushRef="#br0" timeOffset="64407.88">26847 13558 0,'0'0'15,"0"0"-15,0 0 16,4 82 0,-19-53-16,-4-3 15,0-9-15,15-12 32,-7-4-32,-6-16 15,12-11 1,13-4-1,8-5-15,10 3 16,4 10-16,1 14 16,-3 13-16,-1 11 0,-10 5 15,-9-9-15,-8-12 16</inkml:trace>
  <inkml:trace contextRef="#ctx0" brushRef="#br0" timeOffset="64735.98">27389 13655 0,'0'0'15,"0"0"-15,0 0 16,0 0-16,-33 48 15,20-39-15,-2 0 16,7-9-16,-9 3 16,12-8-16,-8 0 15,5-6-15,6-5 0,7-1 16,21-10 0,-1 10-16,5 8 15,-3 13 1,-3 10-16,-8 7 15,-8-9-15,-8-12 16</inkml:trace>
  <inkml:trace contextRef="#ctx0" brushRef="#br0" timeOffset="65048.36">27861 13641 0,'0'0'16,"0"0"-16,0 0 0,0 0 31,0 0-31,-19 57 16,-13-62-16,20-8 15,6-9-15,2 17 16,20-41-1,2 9-15,5 2 16,-1 8-16,0 10 16,-16 14-1,24 10-15,-11 18 16,-8 13-16,-17-7 16,3-13-16,3-18 15</inkml:trace>
  <inkml:trace contextRef="#ctx0" brushRef="#br0" timeOffset="67875.86">19595 3858 0,'0'0'0,"0"0"15,-38-6-15,76 12 16,-38-6-1,33-48 1,17 21 0,9-10-16,9-7 15,5-9-15,7-8 16,0-4-16,-5 1 16,-5 0-16,-7 1 15,-12 5-15,-13 8 16,-11 3-16,-11 8 15,-12 2-15,-10 7 16,-9 4-16,-9 4 16,-5 7-16,-3 4 15,-4 7-15,-6 8 16,-1 4-16,0 7 16,-1 6-16,-2 6 15,1 7-15,0 5 16,2 4-16,4 5 15,-2 5-15,4 2 0,1 4 16,-2 4-16,2 3 16,-2 3-1,0 6-15,-3 1 0,-1 2 16,-3 1-16,0 0 16,0-2-16,-1-3 15,5-5-15,1-4 16,8-10-16,4-3 15,9-15-15,12-9 16,13-22-16,-3 0 16,-3-6-16</inkml:trace>
  <inkml:trace contextRef="#ctx0" brushRef="#br0" timeOffset="68172.62">20532 3860 0,'-9'11'0,"9"-11"16,67-39-16,-26 27 15,4 1-15,3 5 16,-3 3-16,-3 6 16,-5 6-16,-9 4 15,-17-1-15,-5-4 0,-6-8 32</inkml:trace>
  <inkml:trace contextRef="#ctx0" brushRef="#br0" timeOffset="68328.83">20562 4150 0,'0'0'0,"0"0"16,126-20-16,-74 16 16,19-1-16,0-2 15,-35 3-15,-36 4 16</inkml:trace>
  <inkml:trace contextRef="#ctx0" brushRef="#br0" timeOffset="68610.06">21834 3365 0,'4'12'15,"26"302"32,-25-231-47,0 2 16,2 5-16,1 4 15,4-1-15,-7-46 16</inkml:trace>
  <inkml:trace contextRef="#ctx0" brushRef="#br0" timeOffset="69297.38">23684 2938 0,'17'-74'0,"-17"54"15,0-4-15,-1 28 16,-2-16-16,-3 5 15,-16 11-15,-7 10 16,-8 14-16,-3 7 16,-3 13-16,2 5 15,5 1-15,9-2 16,10-3-16,11-11 16,10-8-16,14-13 15,15-12-15,15-12 0,6-11 16,4-6-1,-1-5-15,-2-5 0,-7-2 16,-7-1-16,-8 2 16,-2-2-16,-6 7 15,-5 2-15,-17 23 16,5-10-16,-1 2 16,-4 2-16,-1 8 15,-1-4-15,-4 12 16,2-3-16,-1 9 15,0 8-15,4 29 16,5-9-16,5 6 16,2-2-16,3 2 15,0-1-15,1 2 16,0 5-16,-4 3 16,2 1-16,-5 1 15,-4-2-15,-8-1 16,-6-3-16,-8-4 0,-6-6 15,-10-4-15,-6-8 16,-6-7-16,0-9 16,-3-7-16,3-6 15,0-8-15,3-9 16,2-8-16,18 14 16,20 12-16</inkml:trace>
  <inkml:trace contextRef="#ctx0" brushRef="#br0" timeOffset="69609.78">23168 3981 0,'16'11'15,"25"2"-15,-3-8 16,19 2-16,15-3 16,538-8 15,-500 1-15,-4 2-16,-7 2 15,-10 4-15,-10 2 16,-18 1-16,-19 0 15,-20-3-15,-22-5 16</inkml:trace>
  <inkml:trace contextRef="#ctx0" brushRef="#br0" timeOffset="70609.64">23398 4400 0,'-63'-73'15,"48"68"1,-2 2-16,-20 12 16,3 12-16,-3 9 15,4 8-15,2 7 16,4 6-16,-30 163 31,64-172-31,6-3 16,5-7-16,7-6 15,6-6-15,7-9 16,4-8-16,5-11 16,-1-7-16,-4-8 15,-1-5-15,-5-4 16,1-5-16,-9-1 16,2-1-16,-3 2 15,3 6-15,-1 6 16,-3 10-16,-22 11 15,7 0-15,-4 2 16,4 0-16,-8 2 16,1 4-16,10 0 0,0 4 15,15 26 1,-12-2-16,-2 6 0,-4 2 16,-3 0-16,0-6 15,-2-5-15,-6-22 16,3 8-16,-1-6 15,1-6-15,3-2 16,2-6-16,15-28 16,-2 0-16,2-4 15,2 1-15,-2 5 16,1 7-16,-20 20 16,12-7-16,0 3 15,1 5-15,2 3 16,2 3-16,-1 6 15,13 23-15,-24-25 16,7 13-16,-5 0 16,-2-1-16,-1 0 15,-2-4-15,-3-2 0,-3-12 16,1 4-16,0-10 16,2-1-16,1-6 15,12-32-15,2 6 16,6-2-1,2 6-15,-1 8 0,-3 7 16,-16 15-16,9-2 16,2 3-16,-1 2 15,3 5-15,-1 5 16,14 20-16,-7 2 16,-6 3-16,-5 5 15,-1-7-15,-3-8 16,-8-22-16,0-1 15,-2-1-15</inkml:trace>
  <inkml:trace contextRef="#ctx0" brushRef="#br0" timeOffset="70922.17">24828 4361 0,'2'0'0,"-2"0"0,4 3 15,-13-6-15,28 21 16,-14-4-16,-2 3 16,0 4-1,0 2-15,-3-1 0,-5 0 16,-2-3-16,-6-4 16,-3-4-16,-4-4 15,0-4-15,-1-3 16,0 0-16,13 3 15,-12 2-15,3 4 16,3 5-16,4 27 16,13-4-16,11 0 15,13-5-15,17-15 16,18-20-16,12-25 16,-36 14-16,-38 14 0</inkml:trace>
  <inkml:trace contextRef="#ctx0" brushRef="#br0" timeOffset="74843.16">25182 3846 0,'0'0'0,"0"0"15,0 0-15,-42-36 0,38 32 16,-2-1-16,3 4 16,2-1-16,1 4 15,2 1-15,2-1 16,0 1-16,28 9 16,4 0-16,6 1 15,0-3-15,-3-3 16,-19-3-16,-20-4 15</inkml:trace>
  <inkml:trace contextRef="#ctx0" brushRef="#br0" timeOffset="74983.75">25194 4051 0,'0'0'0,"0"0"15,0 0-15,0 0 16,0 0-16,0 0 0,154-11 15,-64 3-15,-45 4 16,-45 4-16</inkml:trace>
  <inkml:trace contextRef="#ctx0" brushRef="#br0" timeOffset="81138.58">28524 2629 0,'0'0'0,"0"0"16,-35-66 0,32 64-16,2 1 15,1 2-15,2 4 16,-2 2-16,10 34 16,0 3-16,-1 10 15,1 8-15,0 8 16,-3 4-16,-1 3 15,-1 3-15,-1 1 16,-4-1-16,-2-11 16,-2-13-16,2-27 0,2-29 15</inkml:trace>
  <inkml:trace contextRef="#ctx0" brushRef="#br0" timeOffset="81560.45">29029 2659 0,'0'0'0,"-40"58"15,17-34-15,-11 6 16,-5-4-16,-4-3 0,-5-2 16,2-2-1,-2-3-15,-36 5 16,57-15 0,22-5-16,-7-1 0,9 1 15,-1-1-15,9 2 16,2 0-16,26 11 15,0 6-15,6 4 16,-2 10-16,-1 2 16,-1 4-16,-1 2 15,0-6-15,5-6 16,2-16-16,1-18 16,-20 4-16,-22 1 15</inkml:trace>
  <inkml:trace contextRef="#ctx0" brushRef="#br0" timeOffset="82029.09">29462 2597 0,'-14'-31'0,"28"62"0,-43-88 16,15 42-16,0 7 15,-19 16-15,6 14 16,-2 8-16,3 10 15,2 2-15,10-2 16,5-2-16,9-9 16,10-6-16,9-9 15,7-10-15,6-10 16,1-6-16,4-8 16,-5-2-16,-5-4 15,-4-3-15,-3-1 16,-6 2-16,-12 23 0,5-10 15,-3 1 1,-1 2-16,-4 10 0,2-2 16,-2 9-16,-1 2 15,-5 34-15,1-2 16,4 7-16,6 0 16,6 0-16,3-3 15,1 0-15,-4-3 16,-4 2-16,-6 2 15,-11 2-15,-12 1 16,-12 3-16,-14 4 16,-14-2-16,-9-11 15,35-19-15,37-22 16</inkml:trace>
  <inkml:trace contextRef="#ctx0" brushRef="#br0" timeOffset="82341.55">28250 3668 0,'7'-4'0,"-19"11"16,90-29-16,-35 16 15,24-4-15,15-6 16,11-2-16,15-5 15,12-2-15,10-6 16,3 0-16,2-2 16,-1 3-16,-8 3 15,-9 2-15,-10 8 16,-15 7-16,-18 7 16,-16 9-16,-25 7 15,-23 4-15,-30-1 0,11-9 16,9-7-1</inkml:trace>
  <inkml:trace contextRef="#ctx0" brushRef="#br0" timeOffset="82997.71">28506 4103 0,'0'0'0,"-10"27"16,1 17-16,-25 171 31,23-165-31,-9 30 16,15-57-1,4-19-15,-1 3 16,4-9-16,10-15 16,9-13-16,5-9 15,5-5-15,2-4 16,6 2-16,-1 3 16,2 7-16,-3 12 15,-3 8-15,-3 10 16,-4 10-16,-22-2 15,19 23-15,-14 4 16,-4 2-16,-4 4 16,-2-2-16,-4-7 15,3-23-15,-2 11 16,-2-6-16,2-5 16,-5 1-16,4-7 0,-3-1 15,-1-7 1,8-31-16,10 1 0,11-2 15,3 3-15,3 4 16,3 9-16,2 7 16,-2 7-16,4 8 15,-3 7-15,-5 7 16,-1 10-16,-5 6 16,-6 8-16,-9 4 15,-5 3-15,-3-4 16,-4-2-16,0-6 15,4-26-15,-3 4 16,-8-20-16,9 9 0,5 5 16</inkml:trace>
  <inkml:trace contextRef="#ctx0" brushRef="#br0" timeOffset="83310.17">29420 3803 0,'0'0'0,"6"6"16,-12-12-16,6 6 15,0 0-15,29 45 16,-25-29-16,-4 1 16,-4 2-16,-5-2 15,-6-2-15,-4-3 16,-3-1-16,2-5 15,14-3-15,-11 5 16,14-2-16,-9 5 16,8 5-16,14 20 15,16-11-15,17-7 16,13-13-16,17-19 16,-36 8-16,-37 6 0</inkml:trace>
  <inkml:trace contextRef="#ctx0" brushRef="#br0" timeOffset="87934.19">25804 2977 0,'0'0'16,"0"0"-16,0 0 16,-13-19-16,26 38 15,9 3 1,30 89 0,-36-62-1,-3 2-15,13 59 16,-15-54-1,0-1-15,0-4 16,1-1-16,0-4 16,1-2-16,1-1 15,1-2-15,2-1 16,0-4-16,0-8 16,-4-12-16,-13-16 15,0 0-15</inkml:trace>
  <inkml:trace contextRef="#ctx0" brushRef="#br0" timeOffset="88168.46">26413 3653 0,'0'0'15,"0"0"-15,0 0 16,0 0-16,0 0 0,11 18 16,-6-5-16,3 2 15,3 3-15,-1 0 16,3-2-16,-1-5 16,-12-11-16,0 0 0</inkml:trace>
  <inkml:trace contextRef="#ctx0" brushRef="#br0" timeOffset="88371.53">26710 3671 0,'0'0'16,"0"0"-16,0 0 16,0 0-16,0 0 0,0 0 15,0 0-15,26 23 16,-52-46-16,77 72 15,-39-35-15,1-2 16,-7-6-16,-6-6 16</inkml:trace>
  <inkml:trace contextRef="#ctx0" brushRef="#br0" timeOffset="88543.37">27147 3675 0,'0'0'0,"0"0"16,41 22-16,-13-3 15,7 10-15,-17-14 0,-18-15 16</inkml:trace>
  <inkml:trace contextRef="#ctx0" brushRef="#br0" timeOffset="94854.54">26061 8353 0,'-5'1'16,"-45"8"-16,24-4 15,-17-1 1,0-5-16,9-2 0,-5 1 16,6-2-1,2 1-15,0-2 16,-5 7-16,0 1 16,1 3-16,0 0 0,-2 2 15,-1 1-15,-2-2 16,-2-1-16,4-1 15,-2 2-15,-1 0 16,-2-4-16,5 0 16,0-3-16,-3 2 15,-3 0-15,3 1 16,-1 1-16,1-1 16,-2 0-16,-4 2 15,3-2-15,-2 1 16,2 2-1,-6-1-15,-6-2 32,-12 2-32,-4 0 15,4 0-15,13-5 16,8 2-16,3-2 0,3 2 16,2-1-16,-1-1 15,4 0-15,0 0 16,1-1-16,-3-3 15,-2-1 1,-8-2 0,0 3-16,4 0 15,12 4-15,24 0 16,-7-2-16,6 2 16,1-1-16,-17 0 15,19-1-15,-9 2 16,15 0-16,-6-1 15,4 1-15,2 0 16,1 1-16,6-2 16,1 1-16,0-2 15,0 0-15,30-3 16,0 0-16,3 3 16,3 1-16,1 0 15,1 1-15,3 1 16,1 0-16,8-2 0,-1-2 15,15-3 1,5 1-16,9-2 16,6-1-1,3 2 1,15 0-16,-9-2 16,1 2-16,-16 0 15,-4 1-15,-6-1 16,-2 1-16,-6 2 15,-1-1-15,-4 0 16,-3-2-16,0 1 16,-4-2-16,-4 0 15,-8 2-15,-1 0 0,0-1 16,-9 3 0,-5 0-16,-2 1 0,1-1 15,-20 3-15,9-1 16,3 1-16,1-2 15,-11 1-15,-10 1 16</inkml:trace>
  <inkml:trace contextRef="#ctx0" brushRef="#br0" timeOffset="99166.12">28744 13249 0,'10'-8'0,"-10"8"16,-65 47-16,38-20 15,0 3-15,0 4 16,3 4-16,0 3 31,-1 16-15,1-1-1,4-15-15,11-34 16,5-21-16,2 6 0,2 8 16</inkml:trace>
  <inkml:trace contextRef="#ctx0" brushRef="#br0" timeOffset="99353.57">28535 13325 0,'-4'0'0,"4"0"16,0 0-16,0 0 0,0 0 15,0 0-15,0 0 16,0 0-16,-15 67 16,23-24-16,9 5 15,4 2 1,18 5-16,6-3 15,5-12-15,-25-19 16,-25-21-16</inkml:trace>
  <inkml:trace contextRef="#ctx0" brushRef="#br0" timeOffset="100009.71">29433 13123 0,'-13'68'0,"-24"-37"31,-65 4 1,67-42-32,26 3 15,-19-25-15,13 0 16,3-2 0,9-9-16,9-2 15,5-2-15,2 8 16,3 6-16,-12 24 15,8-7-15,3 3 16,1 3-16,2 4 16,20 18-1,-11 13-15,-2 11 16,-3 7-16,-6 5 16,-2 1-16,-2 3 15,-2-2-15,1 2 16,0-1-16,5-1 15,3-4-15,5-8 0,-3-10 16,-5-13-16,-16-18 16,0 0-16</inkml:trace>
  <inkml:trace contextRef="#ctx0" brushRef="#br0" timeOffset="100181.58">29823 13275 0,'0'0'16,"0"0"-16,-7 24 16,-6 5-16,3 9 15,-2 13-15,-1 13 16,-4 12-16,3 7 16,-3-8-16,0-12 15,9-31-15,8-32 0</inkml:trace>
  <inkml:trace contextRef="#ctx0" brushRef="#br0" timeOffset="100540.91">30002 13526 0,'0'0'0,"0"0"0,37-59 16,-30 36-16,0-9 15,-1-1-15,0-3 16,-1-2-16,-2 0 16,1 2-16,-1 5 15,-2 25 1,2-11-16,1 2 16,2 5-1,2 10-15,22 10 16,2 13-16,-1 11 0,3 9 15,0 3-15,-1 0 16,3 1-16,2 0 16,6-7-16,-3-11 15,-19-14-15,-22-15 16</inkml:trace>
  <inkml:trace contextRef="#ctx0" brushRef="#br0" timeOffset="111382.27">11516 3057 0,'-23'15'0,"-40"49"15,23-10 1,-7 18 0,-2 13-16,-49 110 15,57-95-15,13 0 16,13-2-16,16-2 15,11-3 1,16-7-16,12-17 0,16-20 16,-28-23-16,-28-26 15</inkml:trace>
  <inkml:trace contextRef="#ctx0" brushRef="#br0" timeOffset="111975.94">12545 3131 0,'-58'-18'0,"-45"69"31,14 40-16,45-36-15,10-1 16,13-4-16,16-11 16,15-15-16,15-16 15,11-17-15,14-12 16,4-13-16,3-9 16,-1-8-16,1-7 15,-6-4-15,-4 0 0,-4 8 16,-11 11-16,-12 15 15,-8 14 1,-12 10-16,2 3 16,-1 1-16,-4 10 0,-11 32 15,5 6-15,-1 12 16,3 7-16,4 7 16,8 4-16,5 2 15,5 2-15,0-1 16,0 2-16,-4 0 15,-8 0-15,-8-4 16,-12-4-16,-12-6 16,-12-11-16,-9-10 15,-8-12-15,-10-13 16,-4-13-16,-2-13 16,3-16-16,4-13 15,13-20-15,17-13 0,19-8 16,21-2-16,-2 37 15,-1 38-15</inkml:trace>
  <inkml:trace contextRef="#ctx0" brushRef="#br0" timeOffset="112178.96">13102 3552 0,'0'0'0,"21"8"15,-3 0-15,19 10 16,3-3-16,5-2 16,9-4-16,2 2 15,2-6-15,-2-1 16,-27-1-16,-29-3 0</inkml:trace>
  <inkml:trace contextRef="#ctx0" brushRef="#br0" timeOffset="112335.17">13248 3968 0,'35'10'0,"20"1"15,-1-12-15,22-7 16,-37 6-16,-39 2 15</inkml:trace>
  <inkml:trace contextRef="#ctx0" brushRef="#br0" timeOffset="112631.99">14045 3207 0,'11'23'0,"4"6"15,7 22-15,-7 1 16,3 17-16,-4 11 16,-2 1-16,-7 5 15,-2-3-15,-2-2 16,0-7-16,-1-5 15,-3-7-15,1-13 16,3-19-16,-1-13 0,0-17 16</inkml:trace>
  <inkml:trace contextRef="#ctx0" brushRef="#br0" timeOffset="112881.96">14624 3846 0,'0'0'0,"0"0"0,0 0 0,0 0 15,-10 0-15,-62-7 16,34 0 0,6 0-16,12 2 15,26 6-15,-10-4 16,7 0-16,-3-3 15,34-5-15,7 10 16,7 2-16,4 4 16,-25-2-16,-27-3 0</inkml:trace>
  <inkml:trace contextRef="#ctx0" brushRef="#br0" timeOffset="113147.57">15050 3857 0,'39'-3'0,"-78"6"15,151-8-15,-59 8 16,26 1-16,15 0 16,11-1-16,13 2 15,3-4-15,3 4 16,-3-2-16,-4 4 15,-10-3-15,-9 0 0,-9 0 16,-9 0-16,-6 0 16,-7-2-16,-8-3 15,-29 0-15,-30 1 16</inkml:trace>
  <inkml:trace contextRef="#ctx0" brushRef="#br0" timeOffset="113959.88">15262 3797 0,'0'-5'0,"4"-8"0,9-28 16,8 1-16,4-8 16,6-8-16,1 1 15,3-5-15,38-48 16,-38 66-1,-6 7-15,-3 10 16,-4 8-16,-17 15 16,8-1-16,14 18 15,-8 11-15,-6 14 0,-6 6 16,-3 2-16,-2-4 16,0-7-16,1-9 15,-3-23-15,5 4 16,1-3-16,1-7 15,32-20-15,-3-5 16,5-9-16,4-13 16,0-7-16,3-4 15,1-4-15,-3 1 16,-5 5-16,-7 8 16,-5 12-16,-5 15 15,-17 19-15,8-9 16,-15 12-16</inkml:trace>
  <inkml:trace contextRef="#ctx0" brushRef="#br0" timeOffset="114225.49">15503 4476 0,'-9'52'0,"-1"19"0,0-16 15,0 16-15,-1-5 16,-2-9-16,1-9 16,2-7-16,-1-12 15,0-12-15,2-18 16,3-18-16,14-19 15,-6 18-15,-2 20 0</inkml:trace>
  <inkml:trace contextRef="#ctx0" brushRef="#br0" timeOffset="114928.58">15808 4456 0,'0'5'16,"-2"-17"-16,-10 65 15,-10-23-15,-18 8 16,-14 0-16,-10-2 16,4-11-16,7-4 15,19-7-15,15-2 16,15-8-16,1 7 16,8 1-16,21 18 15,6-9-15,8 1 16,6-1-16,7-7 15,3-8-15,1-9 16,-5-8-16,0-10 16,-1-9-16,-4-7 0,0-7 15,-5-2-15,0-6 16,-4-4-16,-4 1 16,-9 6-16,-8 8 15,-7 11-15,-9 24 16,-1-9-16,-2 4 15,-3 5-15,0 6 16,-25 14-16,-2 7 16,-4 8-16,-1 7 15,2 0-15,3-5 16,10-10-16,24-21 16,-5 7-16,3-7 15,29-23-15,0-2 16,5-2-16,2-4 15,2-4-15,-2 6 16,-9 8-16,-7 9 16,-25 17-16,12-4 0,8 1 15,2 33-15,-8 5 16,-1 9-16,-3 5 16,-2 6-16,-1 0 15,-2 2-15,-4 0 16,-1 0-16,-5-4 15,-5-7-15,-9-6 16,-10-2-16,-15-5 16,-13-7-16,-16-12 15,-12-14-15,44-1 0,46-4 16</inkml:trace>
  <inkml:trace contextRef="#ctx0" brushRef="#br0" timeOffset="115319.16">16773 2404 0,'31'23'16,"16"27"-16,-2 1 15,17 24-15,3 16 16,1 15-16,-3 16 0,-1 11 15,-3 10-15,-7 6 16,-11 3-16,-14-1 16,-18 0-16,-18-2 15,-22-2-15,-25-4 16,-26-4-16,-26 6 16,-32 8-16,71-76 15,69-77-15</inkml:trace>
  <inkml:trace contextRef="#ctx0" brushRef="#br0" timeOffset="127925.56">31105 13231 0,'0'0'0,"0"0"15,0 0-15,0 0 32,-4 10-32,-42 84 31,16-56-31,-135 109 31,89-95-15,48-35-1,11-14-15,16-4 16,0-6-16,1 7 0,0 0 16</inkml:trace>
  <inkml:trace contextRef="#ctx0" brushRef="#br0" timeOffset="128081.72">30718 13187 0,'0'0'0,"0"0"0,0 0 15,7 1-15,-7-1 16,0 0-16,49 84 16,-2-16-16,15 21 15,11 12-15,-36-50 16,-37-51-16</inkml:trace>
  <inkml:trace contextRef="#ctx0" brushRef="#br0" timeOffset="133658.53">31546 12549 0,'0'-6'0,"5"30"16,48 214 15,-38-145-31,17 114 15,-18-99 1,1-4-16,-2-15 16,2-17-16,-3-23 15,-6-24-15,-6-25 16</inkml:trace>
  <inkml:trace contextRef="#ctx0" brushRef="#br0" timeOffset="134127.22">32239 12538 0,'1'3'15,"0"6"-15,0 1 16,1 29 0,-3-1-16,-7 0 0,-26 29 15,9-42 1,-4-5-16,-2-8 16,0-4-16,1-5 15,23-3-15,-11-2 0,1-2 16,2-4-16,1-1 15,0-2-15,5 0 16,7 7-16,-6-9 16,10 12-16,-4-8 15,7 11-15,3-2 16,17 30-16,1 17 16,2 18-16,2 23 15,0 12-15,1 15 16,5 5-16,5 3 15,3-5-15,-22-57 16,-22-61-16</inkml:trace>
  <inkml:trace contextRef="#ctx0" brushRef="#br0" timeOffset="136157.99">16936 16670 0,'-5'58'0,"-2"28"16,5-14-16,1 29 0,4 2 15,-3-3 1,1-4-16,0-9 16,-3-10-16,-4-17 0,4-30 15,2-30-15</inkml:trace>
  <inkml:trace contextRef="#ctx0" brushRef="#br0" timeOffset="136486.13">16876 16931 0,'-7'-88'15,"1"48"-15,6-156 32,13 117-32,36-74 15,-18 84 1,5 5-16,6 9 15,4 11-15,2 10 0,1 8 16,-1 12-16,1 10 16,-4 9-16,-4 9 15,-5 8-15,-7 11 16,-6 12-16,-12 11 16,-12 11-16,-11 10 15,-9 5-15,-10 3 16,-12-1-16,-6-5 15,-15-13-15,33-32 16,31-34-16</inkml:trace>
  <inkml:trace contextRef="#ctx0" brushRef="#br0" timeOffset="136970.49">17624 17952 0,'0'0'15,"0"0"-15,-7-18 16,3-23-16,2-21 16,3-12-16,5-12 0,5-8 15,5-5 1,6 0-16,3 4 0,8 8 16,1 10-16,2 17 15,0 15-15,-1 16 16,-5 14-16,-3 12 15,-2 17-15,-1 15 16,-4 23-16,-3 17 16,-5 16-16,-7 5 15,-4-2-15,-5-5 16,-3-9-16,0-8 16,-2-14-16,-1-14 15,-5-14-15,-6-16 16,12-3-16,9-5 15</inkml:trace>
  <inkml:trace contextRef="#ctx0" brushRef="#br0" timeOffset="137158.03">17729 17484 0,'0'0'0,"0"0"16,0 0-16,0 0 0,86 23 15,-38-30-15,11-4 16,6-8-16,2-5 16,-3-6-16,-4-2 15,-29 17-15,-31 15 16</inkml:trace>
  <inkml:trace contextRef="#ctx0" brushRef="#br0" timeOffset="137392.43">18778 16955 0,'0'0'0,"0"0"0,43 43 15,-28-35 1,23 9-16,-2-5 0,2-1 15,2 2-15,-4 0 16,-11-1-16,-12-5 16,-13-7-16</inkml:trace>
  <inkml:trace contextRef="#ctx0" brushRef="#br0" timeOffset="137564.21">18877 17349 0,'34'15'16,"-12"-10"-16,20 1 0,7-4 15,17-3-15,13-8 16,8-9-16,4-9 16,-45 14-16,-46 13 15</inkml:trace>
  <inkml:trace contextRef="#ctx0" brushRef="#br0" timeOffset="138157.87">20727 16152 0,'-2'81'0,"-8"474"31,5-378-31,2 9 15,0 1-15,2-4 16,2-14-16,8 95 16,-7-205-1</inkml:trace>
  <inkml:trace contextRef="#ctx0" brushRef="#br0" timeOffset="138548.45">20612 16176 0,'-7'-41'0,"5"-22"16,14 9-16,9-20 15,92-96 1,-34 92 0,-1 19-16,0 19 15,0 15-15,0 16 16,0 15-16,-6 6 16,-7 9-16,-5 4 0,-6 5 15,-10 4 1,-15 17-16,-16 13 15,-16 16-15,-21 5 16,-17 11-16,-21 9 16,-13 5-16,-11-2 15,-6-7-15,-2-16 16,48-41-16,46-44 16</inkml:trace>
  <inkml:trace contextRef="#ctx0" brushRef="#br0" timeOffset="138876.53">21505 17587 0,'-14'66'0,"-9"20"16,9-25-16,-1 16 15,3-12-15,-1 12 16,10-80-16,-7 2 15,5 1-15,5 0 16</inkml:trace>
  <inkml:trace contextRef="#ctx0" brushRef="#br0" timeOffset="139360.82">21412 17166 0,'19'-40'0,"-6"14"15,13-8-15,0 8 16,14-8-16,7 5 16,0 6-16,1 7 15,-1 9-15,-4 9 16,-4 6-16,-7 10 16,-9 6-16,-11 14 15,-10 10-15,-10 12 16,-8 6-16,-10 4 0,-6-3 15,-2-9-15,-1-14 16,10-14-16,8-13 16,15-14-16,0-2 15,8-5-15,31-18 16,3 1-16,7-1 16,3 0-16,0 6 15,0 5-15,-3 7 16,-3 5-16,-4 7 15,-9 5-15,-5 6 16,-8 9-16,-6 13 16,-10 14-16,-13 11 15,-17 10-15,-17 2 16,-17 0-16,-19-6 16,-18-8-16,-14-14 15,-11-19-15,-9-26 16,-13-31-16,73 12 0,73 14 15</inkml:trace>
  <inkml:trace contextRef="#ctx0" brushRef="#br0" timeOffset="206408.55">31550 9911 0,'-50'1'0,"-22"2"16,-2-2 0,-28 3-16,-9 2 15,-97 8 1,108-8-16,3 2 16,-5-4-1,-20 1 1,-34 0-16,-19 1 15,-1 2-15,17-1 16,11 2-16,10-1 16,13-2-16,5-3 15,6-6-15,4-3 16,3-7-16,8-3 16,-9-12-1,5-5-15,0-5 16,16 0-16,14 1 15,8-1-15,11-2 16,5-5-16,4-7 16,9-3-16,9-7 15,10 7-15,11-2 16,9 1 0,8 0-16,5-4 0,8 1 15,2-1-15,10-1 16,7 2-16,9-2 15,8 0-15,7 2 16,7 1 0,21-8-16,11-2 15,9-1 1,11 2-16,8 0 16,9 6-16,-15 9 15,-6 7-15,-4 4 16,2 5-16,2 3 15,1 5-15,-2 3 16,0 4-16,2 1 16,22 3-16,12 6 15,5 5-15,-11 1 16,-7 5-16,-6 3 16,-5 4-16,-1 2 15,-3 6-15,-4 2 16,-6 2-16,-3 4 15,-7 3-15,-2 5 16,-6 0-16,-5 4 16,-7 4-16,-8 6 15,-6 1-15,-10 3 16,-4 2-16,-5 1 16,-2 2-16,-8 0 15,-1-2-15,-6 6 16,-6 3-16,-6-2 15,-4-5-15,-2-2 0,-5 1 16,-9 1-16,-9 2 16,-6-2-16,-9-2 15,-4-4-15,-5 0 16,-8-1-16,-9 2 16,-5-1-16,-8-3 15,-9 1-15,-6-2 16,-6-4-16,-3-2 15,-3 1-15,-8-1 16,-9-1-16,2 0 16,-2-3-16,1 0 15,-3-3-15,-4-1 16,-3-4-16,-4 0 16,-4-2-16,-6-1 15,-1-2-15,-1-2 16,-1 0-16,-3-4 15,-6-2 1,-28 1-16,-20 1 16,-40-1-16,111-6 15,112-8-15</inkml:trace>
  <inkml:trace contextRef="#ctx0" brushRef="#br0" timeOffset="-214230.88">7256 2290 0,'0'0'15,"0"0"-15,0 0 16,0 0-16,0 0 15,0 0-15,0 0 0,16 70 16,-7-22-16,1-6 16,-1 4-16,-1 1 15,4-1 1,1 2-16,1 1 0,0-2 16,-1 2-16,2-1 15,-1 0-15,2 0 16,-1-3-16,2 2 15,-2-1-15,3 0 16,-5-1-16,0-4 16,-6-7-16,-3-17 0,-4-17 15</inkml:trace>
  <inkml:trace contextRef="#ctx0" brushRef="#br0" timeOffset="-213871.59">7975 2959 0,'0'0'0,"0"0"16,0 0-16,0 0 15,0 0-15,0 0 16,9-1-16,-18 2 15,9-1 1,0 0 0,0 0-16,0 0 0,0 0 15,0 0 1,0 0-16,-2 4 16,4 0-16,2 3 15,2 4-15,-2 3 0,1 0 16,-4 2-16,0-5 15,-1-13-15,0 2 16,0 0-16</inkml:trace>
  <inkml:trace contextRef="#ctx0" brushRef="#br0" timeOffset="-213153.01">7870 1650 0,'0'0'15,"35"40"-15,-16-17 16,8 5-16,0 1 16,3 0-16,-1 4 15,1-3-15,-4 4 16,-2-2-16,-3 1 15,1 0-15,-2 1 0,-2-1 16,-1-1-16,-2 0 16,-1-4-16,-11-22 15,3 9-15,-1-1 16,2-4-16,-2-8 16,4 3-16,-2-8 15,8 0-15,2-6 16,-2 0-16,-1-4 15,-4 2-15,-9 8 16,6-6-16,-9 11 16,-4-1-16,-1 1 15,-4-1-15,-31 10 16,8-3-16,-2 4 16,-1-5-16,0-3 15,1-4-15,1-5 0,3-2 16,4-7-1,5-5-15,5-2 16,3-4-16,1-6 0,7-4 16,5-2-16,10-4 15,7 1-15,7 6 16,8 2-16,6 6 16,3 6-16,-2 8 15,-1 2-15,-17 7 16,-19 3-16</inkml:trace>
  <inkml:trace contextRef="#ctx0" brushRef="#br0" timeOffset="-212887.45">8897 2614 0,'4'26'0,"3"15"15,-3-4 1,3 13-16,-2 0 0,-1 0 16,-1 0-16,1-1 15,-2-5-15,1-3 16,1-8-16,3-12 15,-7-21-15,0 0 0</inkml:trace>
  <inkml:trace contextRef="#ctx0" brushRef="#br0" timeOffset="-212575.02">8925 2538 0,'-3'-24'0,"4"-7"16,8 6-16,7-2 15,8 4-15,6 6 16,4 9-16,2 8 16,-3 8-16,-1 7 15,-1 7-15,-2 4 16,-8 5-16,-4-2 15,-9 5-15,-4 0 16,-9 4-16,-7 1 16,-9 2-16,-2 0 15,-3-1-15,4-7 16,2-10-16,11-11 0,9-12 16</inkml:trace>
  <inkml:trace contextRef="#ctx0" brushRef="#br0" timeOffset="-212090.76">9760 2596 0,'0'0'0,"0"0"16,0 0-16,0 0 15,0 0-15,0 0 16,-10-61-16,1 64 15,-8-1-15,-27 18 16,8 4-16,1 9 16,4 2-16,5 4 15,8-1-15,5-1 0,9-3 16,6-8 0,8-6-16,-6-15 0,9-1 15,26-3-15,-5-8 16,5-4-16,-5-6 15,1-1-15,-7-4 16,-2-1-16,-4-1 16,-1-1-16,-4 2 15,-15 18-15,5-7 16,-1-2-16,-2 2 16,-2 5-16,-2 7 15,0-2-15,0 0 16,1 4-16,1 2 15,6 0-15,1 6 16,23 29-16,-2-5 0,11 3 16,6 4-16,8 0 15,-29-21-15,-26-20 16</inkml:trace>
  <inkml:trace contextRef="#ctx0" brushRef="#br0" timeOffset="-210887.81">10602 2625 0,'0'0'15,"0"0"-15,0 0 16,0 0-16,0 0 16,0 0-16,0 0 15,0 0 1,0 0-16,66-36 0,23 13 16,-37 14-1,-1-1 1,-2-2-16,-2-2 0,-8-4 15,-19 9-15,-20 9 16</inkml:trace>
  <inkml:trace contextRef="#ctx0" brushRef="#br0" timeOffset="-210481.68">11145 2132 0,'0'0'0,"0"0"16,0 0 0,0 0-16,32 41 15,-28-29-15,-4 2 16,-6 0-16,-4-1 15,-28 9-15,4-8 16,-5-4-16,-3-3 16,1-4-16,4 0 15,3-6-15,4 3 16,-1-3-16,25 3 16,-12-2-16,0 4 0,-1 1 15,-1 0-15,3 5 16,0 3-16,1 4 15,-8 26-15,10-6 16,8 1-16,5 2 16,6-7-16,6-5 15,-6-12-15,-5-14 16</inkml:trace>
  <inkml:trace contextRef="#ctx0" brushRef="#br0" timeOffset="-210075.5">11765 1847 0,'0'-3'0,"0"3"0,3 0 15,-9 6-15,6-6 16,0 0-16,0 0 15,10 66-15,-6-17 16,-1 11-16,-1 10 0,0 5 16,2 6-16,1 3 15,0 1 1,4-5-16,6-9 0,-9-35 16,-6-36-16</inkml:trace>
  <inkml:trace contextRef="#ctx0" brushRef="#br0" timeOffset="-209403.84">12750 2108 0,'17'-2'0,"-11"2"16,-29 2-1,23-2-15,0 0 16,0 0-16,0 0 15,0 0-15,-1-15 16,2 30-16,-67-16 16,33 16-16,1 7 15,3 3-15,3 5 16,3 5-16,4 5 16,3 2-16,9-1 15,6-4-15,6-8 16,7-6-16,9-12 15,7-10-15,2-9 16,4-6-16,-3-7 0,-3-3 16,-3-7-16,-5-1 15,-2-5-15,-2-1 16,0 2-16,-4 1 16,-1 6-16,-10 23 15,3-9-15,-2-1 16,0 5-16,-1 7 15,0-6-15,-1 11 16,3 3-16,1-2 16,2 6-16,7 28 15,0-1-15,3 5 16,-4 2-16,1-1 16,-3 2-16,0-1 15,1-4-15,-3-11 16,1-15-16,-9-12 0,0 0 15</inkml:trace>
  <inkml:trace contextRef="#ctx0" brushRef="#br0" timeOffset="-208622.63">13318 1632 0,'0'0'16,"-12"89"-16,8-52 16,0 17-16,2 2 15,-1 4-15,1 3 0,-1 1 16,3-4-1,-3-1-15,0-5 0,-1-5 16,0-4-16,-1-13 16,2-8-16,3-20 15,0 5-15,-2-6 16,3-9-16,5-23 16,7-6-16,5-6 15,4-1-15,2 6 16,0 6-16,-5 10 15,-15 16-15,5 0 16,-4 4-16,6 1 16,-2 7-16,0 7 15,5 30-15,-7-5 16,-2 3-16,-3-3 16,-2-3-16,-1-12 15,2-20-15,0 8 0,0-6 16,0-4-16,1 2 15,2-10-15,1-1 16,10-26-16,2-2 16,2-4-16,0 1 15,-1 7-15,-16 26 16,6-10-16,-2 6 16,-4 5-16,2-1 15,-4 9-15,0 1 16,-1 4-16,-3 6 15,-1 4-15,1 0 16,3-1-16,4-3 16,4-13-16,6 8 15,32-11-15,-1-2 16,3-4-16,-1 0 16,-8 0-16,-8 3 15,-25 1-15,3 1 0,-2 1 16,-4-2-16,0 0 15,10-3-15,-9-5 16,-6-3-16,0 8 16,3 5-16</inkml:trace>
  <inkml:trace contextRef="#ctx0" brushRef="#br0" timeOffset="-208372.69">12973 1961 0,'-2'-2'16,"-4"-1"-16,29 16 0,-23-13 16,29-27-16,25 23 15,19-1 1,22-2-16,18 0 0,16 4 15,15 0-15,11 3 16,-77-1-16,-78 1 16</inkml:trace>
  <inkml:trace contextRef="#ctx0" brushRef="#br0" timeOffset="-191064.13">9152 5432 0,'0'0'0,"0"0"0,0 0 15,0 0-15,0 0 16,11 6-16,-22-12 31,11 6-31,0 0 0,16 41 16,-16-24-16,1 23 15,-1-17 1,4 28-16,-2 24 16,-2-38-1,-1-2-15,-2-2 16,-3 0-16,-1 2 15,2-1-15,2 1 16,1-2-16,-1 3 16,1-1-16,1 2 15,0-1-15,-2 0 0,1-1 16,1-1-16,1-2 16,-1 0-16,0-2 15,0-1-15,1-21 16,-3 11-16,2 2 15,-2-3-15,1 2 16,-1 0-16,1-3 16,0-3-16,1-4 15,1-5-15,0 3 16,1-7-16,-1-1 16,0 0-16,-1 0 15,1-1-15,-1-2 16,0-1-16,-2 1 15,0-1-15,-1-5 16,0 4-16,-2-10 16,-1-1-16,0 1 15,0 1-15,-1-1 16,-2-1-16,1 2 16,-1-2-16,1 2 15,1 2-15,4 7 0,-3-4 16,6 4-16,0 3 15,-5-8-15,6 10 16,0 0-16,0 0 16,0 3-16,1 0 15,1 2-15,-4-1 16,6 4-16,2 2 16,2 3-16,2 0 15,2 1-15,-1 1 16,2 2-16,-1-1 15,-2 1-15,-2 3 16,2-2-16,-2 2 16,1 2-16,0-2 15,2 0-15,-1-3 16,0-1-16,-1-3 16,-7-10-16,5 9 0,-6-12 15,-1-2-15,0-1 16,4 2-1,-2-8-15,0-5 0,0-4 16,10-25-16,-3 9 16,5 0-16,0 2 15,4 4-15,2 2 16,5 5 0,1-1-16,-3 4 0,2 1 15,-12 9-15,-13 8 16</inkml:trace>
  <inkml:trace contextRef="#ctx0" brushRef="#br0" timeOffset="-189673.69">5598 6648 0,'0'0'0,"0"0"15,0 0-15,0 0 16,0 0-16,0 0 15,0 0-15,0 0 16,94 16-16,-51-16 16,2-2-1,1 2-15,2 0 0,-2 2 16,2-1-16,1 4 16,4-2-16,4 1 15,1-2-15,0 1 0,2 2 16,1 1-16,-2 0 15,0 0-15,2-1 16,3-2-16,0 0 16,4-2-16,1-1 15,4 0-15,0 0 16,0-1-16,3 1 16,-1 1-16,2 0 15,-1-1-15,2 0 16,-1 1-16,-1 2 15,1 0-15,-2 0 16,2-1-16,0 0 16,0-2-16,3 0 15,0 0-15,-4-1 16,1 0-16,2 1 16,0 1-16,-1 1 15,-4-3-15,4 1 16,-1-2-16,1 2 15,1 1-15,-5-2 0,2-1 16,1 1-16,-1 1 16,0 0-16,-3 0 15,-1 0-15,-2 0 16,2 0-16,-4 0 16,0-1-16,-2 1 15,-2-3-15,-2 1 16,-3-1-16,-3 2 15,0 0-15,4 0 16,-5 0-16,-3 1 16,-5 1-16,2-2 15,-4 0-15,-6 1 16,-1-1-16,-1 1 16,-5-2-16,-8 2 15,-33 0-15,18 0 0,-3 0 16,15-3-16,-18 3 15,-3 0-15,0 0 16,2 0-16,-2 0 16,2 0-16,12-1 15,-14 1-15,-1 0 16,1 0-16,0 0 16,0 1-16,0-1 15,-1-1-15,1 1 16,0 0-16</inkml:trace>
  <inkml:trace contextRef="#ctx0" brushRef="#br0" timeOffset="-189142.57">9750 4972 0,'0'0'0,"0"0"16,-24 85 0,14-1-16,6-35 15,2-1-15,0 1 16,-1-1-16,1 2 16,-2 1-1,2-3-15,-2-2 0,1 0 16,2-4-16,2-5 15,1-10-15,-2-13 0,0-14 16</inkml:trace>
  <inkml:trace contextRef="#ctx0" brushRef="#br0" timeOffset="-188689.55">9750 5134 0,'0'0'0,"0"0"0,0 0 15,-40-48-15,35 31 16,4 2-16,4-4 15,21-16-15,1 10 16,6 4-16,4 2 16,1 4-16,-1 6 0,0 4 15,2 4-15,-5 3 16,-1 3-16,-2 6 16,-3 3-16,-2 4 15,-5 1-15,-16-13 16,6 11-16,-4 1 15,-5 28-15,-5-10 16,-6 4-16,-7-2 16,-4-4-16,-3 0 15,-2-2-15,-1-3 16,-4-4-16,0-8 16,15-8-16,17-9 0</inkml:trace>
  <inkml:trace contextRef="#ctx0" brushRef="#br0" timeOffset="-188127.18">10267 5800 0,'-11'3'0,"22"-6"31,-11 3-31,0 0 16,-66 35-16,62-34 15,-12-2 1,2-15-16,12-1 16,2-1-16,2-2 15,2-2 1,2 3-16,5 1 0,0 6 15,3 4-15,-7 13 16,18 20-16,-12-15 16,-13-10-16</inkml:trace>
  <inkml:trace contextRef="#ctx0" brushRef="#br0" timeOffset="-187486.76">10511 5418 0,'0'0'0,"0"0"16,0 0-16,0 0 16,0 0-16,0 0 15,0 0-15,0 0 16,69-28-16,-47 28 0,3 4 15,23 4 1,-13 3-16,-4 5 0,-19-7 16,-12-9-1</inkml:trace>
  <inkml:trace contextRef="#ctx0" brushRef="#br0" timeOffset="-187283.58">10642 5657 0,'0'0'0,"25"-19"16,-50 38 0,111-46-16,-46 30 15,-4 6-15,0 1 0,-4 0 16,-16-4-16,-16-6 15</inkml:trace>
  <inkml:trace contextRef="#ctx0" brushRef="#br0" timeOffset="-186955.48">11249 5038 0,'0'0'0,"-1"89"16,0 14-1,-2-43 1,-3 3-16,1 3 16,1 2-16,-1 1 15,4 2-15,2-5 16,4-11-16,-3-27 16,-2-28-16</inkml:trace>
  <inkml:trace contextRef="#ctx0" brushRef="#br0" timeOffset="-186439.98">11804 5473 0,'0'0'0,"0"0"0,-47-62 15,41 60 1,-10-5-16,1 9 16,-66 93-1,59-57 1,-16 64 0,40-77-1,-1-20-15,4 7 16,7-5-16,2-3 15,24-12-15,-9-3 16,0-9-16,-4-1 16,-1-6-16,-4 1 15,0-5-15,-4-1 0,-6 5 16,-8 22-16,4-12 16,-1 3-16,-1 1 15,2 3-15,-5 9 16,-1 4-16,-1 1 15,3 0-15,-3 10 16,-4 32-16,1-2 16,2 3-16,1 1 15,3-3-15,3-10 16,1-10-16,-5-24 16,1 0-16,-2-1 0</inkml:trace>
  <inkml:trace contextRef="#ctx0" brushRef="#br0" timeOffset="-185690.15">12224 5090 0,'2'-2'0,"-2"3"16,1-3-16,-7 9 0,18-10 15,-24 6-15,34 53 16,-24-11-16,-2 6 16,-3 6-16,-2 1 15,-2-1-15,2 0 16,1-5-16,0-4 16,-1-5-16,1-8 15,2-4-15,5-25 16,-4 11-16,2-5 15,-1-1 1,4-15-16,0 1 16,11-28-16,3-2 0,9-4 15,0 2-15,0 6 16,-5 8-16,-14 17 16,7-3-16,2 2 15,-7 6-15,8 1 16,0 5-16,1 4 15,-4 6-15,-2 3 16,-1 2-16,-3 1 16,1 1-16,-2-3 15,-1-3-15,1-3 16,-2-7-16,-1-5 16,0 0-16,-1-6 15,3-3-15,3 3 16,10-32-16,5 2 15,3 0-15,3 0 16,-3 5-16,-1 9 16,-19 15-16,7-3 0,-2 3 15,-5 4-15,4 0 16,-7 5-16,5 5 16,1 3-16,-4 6 15,0 2-15,0 1 16,3 1-16,2-2 15,5-6-15,3-1 16,27-6-16,-7-6 16,1-7-16,-1-2 15,-7-5-15,-7 0 16,-16 9-16,4-6 16,-3-3-16,-14-13 15,5 14-15,2 11 0</inkml:trace>
  <inkml:trace contextRef="#ctx0" brushRef="#br0" timeOffset="-185424.5">12069 5444 0,'0'0'0,"0"0"0,0 0 15,0 0-15,0 0 16,0 0-16,3-23 16,-6 46-16,94-63 15,-25 30-15,12-3 16,7-2-16,9 4 16,11-3-16,3 4 15,9-4-15,-60 7 0,-57 7 16</inkml:trace>
  <inkml:trace contextRef="#ctx0" brushRef="#br0" timeOffset="-183112.3">8330 3732 0,'-83'3'0,"49"-1"15,6-4-15,-13 2 16,-43-10-1,38 2-15,0 0 16,-3 2-16,-3-3 16,-3 0-16,0-5 15,-55-21 1,53 10-16,0-4 16,4-5-16,-1-6 15,0-5-15,-1-1 16,4-4-16,0-3 15,4 1-15,-4 0 16,4-2-16,2 2 16,6 1-16,1-1 0,1 0 15,5 0-15,7-1 16,3-3-16,7 1 16,9-1-16,8-1 15,2-1-15,5-1 16,2-3-16,5 1 15,3 1-15,6 0 16,4 0-16,4 2 16,3 1-16,1 2 15,7 1-15,2 1 16,4 0-16,6 3 16,4 1-16,8 2 15,1 3-15,3 1 16,4 1-16,0 4 15,6 3-15,5 3 16,-1 1-16,-5 6 0,6-1 16,3 4-16,1 2 15,-1 3-15,-2 3 16,1 3-16,0 3 16,-2 3-16,2 5 15,2 4-15,-3 2 16,1 4-16,2 4 15,-1 1-15,1 5 16,-3 1-16,-2 4 16,-2 1-16,-6 3 15,-6 5-15,-4 0 16,-5 6-16,-6 1 16,-4 4-16,-4 1 15,-2 3-15,-3-1 16,-3 1-16,-4 0 15,-4 2-15,-4 3 16,-4-1-16,-3 5 16,-3-1-16,-5 2 15,-5 2-15,-4 0 16,-4 0-16,-1-1 0,-4 3 16,0-3-16,-2-4 15,-3 0-15,-3-1 16,-2-3-16,-2 1 15,-3 0-15,-4 1 16,-8 0-16,-7 1 16,-7-1-16,-9 1 15,-6-1-15,-4-3 16,-1 1-16,-3-1 16,-6-5-16,0-3 15,-3-3-15,1-2 16,-4-2-16,0-5 15,-4-1-15,1-7 16,-1-3-16,-6-4 16,-7 1-16,-10-2 15,53-9-15,54-6 0</inkml:trace>
  <inkml:trace contextRef="#ctx0" brushRef="#br0" timeOffset="-180081.78">9046 10156 0,'0'0'15,"0"0"-15,0 0 0,0 0 16,0 0-16,0 0 15,0 0 1,-5-15 0,6 15-16,0-5 0,2 25 15,-3-20-15,0 0 16,0 0-16,0 0 16,87-18-16,-65 19 15,1 1-15,20-4 16,1-2-16,3 2 15,-6-2-15,-3 1 16,3-1-16,6 0 16,-2 3-16,-7 0 15,0 3-15,-1 1 16,4 0-16,-4 2 16,-4 1-16,-9-2 15,-30-4-15,27 5 16,-3 0-16,-9-4 15,10 4-15,-10-2 0,11 2 16,-14-4-16,14 5 16,-17-6-1,-4-3-15,1 3 0,0 0 16</inkml:trace>
  <inkml:trace contextRef="#ctx0" brushRef="#br0" timeOffset="-178925.85">9397 7041 0,'0'0'0,"0"0"15,-12 8-15,24-16 16,-12 8-1,-42 36-15,33-24 16,0 52 15,9-44-31,0 1 0,2 1 16,5 24 0,5-8-16,1-1 0,3 0 15,-4 0-15,-1 0 16,2 2-16,-1 3 15,3 3-15,-4 2 16,3 7-16,-4 0 16,-2 2-16,-6-2 15,-2-1-15,-4-1 16,-5-2-16,-4-3 16,0-5-16,0-6 15,-2-5-15,12-27 16,-6 12-16,1-2 15,0-6-15,4-5 16,-2 4-16,4-7 16,1 0-16,1 0 15,-1 0-15,1 0 0,0 3 16,0 0 0,-4 9-16,3 2 0,4 0 15,3 0-15,2 4 16,1 2-16,10 25 15,-5-7-15,-1 2 16,0 1-16,-1 1 16,-3 1-16,-2 3 15,-1 4-15,-6 2 16,-2 5-16,-3 3 16,0 3-16,-4-1 15,-1 5-15,3-3 16,2-1-16,0-3 15,2 0-15,1-5 16,2-1-16,0-3 16,1-3-16,1-5 15,-1 3-15,0-2 0,0-1 16,0-2 0,0-4-16,-1-18 0,0-19 15</inkml:trace>
  <inkml:trace contextRef="#ctx0" brushRef="#br0" timeOffset="-178441.59">8648 8035 0,'0'0'0,"0"0"15,-5 29-15,10-58 16,-7 162 0,7-88-16,-2 3 15,2 5-15,-1 1 16,-7 4-16,-2-4 15,-5 3-15,0-4 16,1 0-16,3-2 0,2-5 16,4-5-16,5-7 15,-4-29-15,0 5 16,0-6-16,-1-4 16</inkml:trace>
  <inkml:trace contextRef="#ctx0" brushRef="#br0" timeOffset="-178129.12">8909 8619 0,'0'0'0,"0"0"0,-6 20 16,4-15-16,-1 6 15,0-5-15,-2 7 16,5-10-16,-4 6 16,2-9-16,5-5 15,-2 1-15,0 1 16,1-5-16,2-3 16,2 0-16,-2 9 15,4-5-15,-3 10 16,0 1-16,6 2 15,-1 6-15,-3-6 16,-7-6-16</inkml:trace>
  <inkml:trace contextRef="#ctx0" brushRef="#br0" timeOffset="-177473.02">8966 9090 0,'-11'24'15,"22"-48"-15,-35 76 16,17-35-16,2-1 15,1-2-15,2-2 16,2-8-16,-1 4 16,2-9-16,2-3 15,4 1-15,2-4 16,2-5-16,0-4 16,2-2-16,-2 2 15,-1 2-15,0 4 0,-7 6 16,6-3-16,-5 10 15,-1 1-15,7 1 16,-1 6-16,-4 5 16,-1 3-16,-3 1 15,-1 3-15,-1-1 16,-2-2-16,2-10 16,1-10-16,-2 11 15,1-3-15,0-10 16,1-1-16,-1-3 15,1-3-15,2-6 16,0-5-16,4 0 16,1 1-16,3 3 15,2 5-15,-4 8 16,11-4-16,-11 7 16,15 0-16,-15 2 0,15 2 15,-16-2-15,14 4 16,-18-1-16,12 9 15,-5 22-15,-13 9 16,-14 19-16,-12 22 16,16-44-16,13-42 15</inkml:trace>
  <inkml:trace contextRef="#ctx0" brushRef="#br0" timeOffset="-173692.66">10899 9431 0,'0'0'0,"-21"74"31,18-54-15,0-2-16,-1 1 15,-1-2 1,-3-5-16,-2 0 0,1-10 16,-10 5-16,-2-3 15,-2-4-15,0-2 16,2-6-16,5 1 15,0-3-15,5-2 16,2 1-16,-1 1 16,2 2-16,8 8 15,0 0-15,-3-3 0,-5-3 16,8 7-16,0 2 16,-3 4-16,2 3 15,4 6-15,2 3 16,0 5-16,5 26 15,3-8-15,4 1 16,4 1-16,5 3 16,0 0-16,3 1 15,-7 0-15,2-7 16,0-10-16,-13-15 0,-11-16 16</inkml:trace>
  <inkml:trace contextRef="#ctx0" brushRef="#br0" timeOffset="-173208.4">11444 9678 0,'2'-13'0,"-3"2"16,-2 11-16,0-8 15,-1-1-15,-3-2 16,1 8-16,-7-4 15,6 8-15,-11-1 16,-1 6-16,-14 28 16,11 0-16,7 4 15,1 4-15,5-1 16,2-3-16,4-5 16,5-8-16,-1-22 15,4 6-15,3-9 16,21-15-16,0-10 15,3-6-15,1-3 0,-5-5 16,-4-2 0,-6-1-16,-2 1 0,-4 3 15,0 6 1,-9 27-16,4-10 0,0 4 16,0 3-16,-4 8 15,-1 5-15,4 2 16,0 25-16,-1 4 15,0 10-15,1 5 16,-2 3-16,-2-5 16,-3-9-16,2-16 15,-1-24-15,0 0 0</inkml:trace>
  <inkml:trace contextRef="#ctx0" brushRef="#br0" timeOffset="-172474.2">11924 8938 0,'0'0'0,"0"0"15,0 0 1,-3 85-16,2-27 15,-4 93 1,2-67-16,-1 2 16,0-3-16,1-2 15,1-7-15,1-3 16,-3-9-16,-2-8 16,0-11-16,1-12 0,4-26 15,-2 8-15,0-5 16,3-9-16,6-14 15,3-12-15,3-11 16,3-8-16,6-5 16,6 4-16,6 8 15,-3 9-15,-1 11 16,-22 16-16,8-2 16,-2 7-16,-1 6 15,2 30-15,-7 4 16,-2 6-16,-2 5 15,0-5-15,-2-3 16,1-9-16,-1-7 16,-3-23-16,2-3 15,0-3-15,-1 10 16,1-5-16,2-7 16,7-23-16,3-7 15,5-8-15,8-8 16,5-1-16,-1 6 15,-2 10-15,-10 10 16,-12 17-16,6-3 16,-3 7-16,-4 4 15,5 4-15,-1 7 0,0 2 16,0 7-16,15 19 16,0-14-16,2-5 15,3-8-15,-1-6 16,3-10-16,2-4 15,5-8-15,-3-3 16,-3-9-16,-7-2 16,-9-7-16,-7 19 15,-8 16-15</inkml:trace>
  <inkml:trace contextRef="#ctx0" brushRef="#br0" timeOffset="-172193.06">11738 9285 0,'0'0'0,"0"0"0,0 0 16,0 0-16,0 0 16,0 0-16,109-1 15,-38-3-15,21-5 16,20-5-16,15-4 16,-63 7-16,-64 11 0</inkml:trace>
  <inkml:trace contextRef="#ctx0" brushRef="#br0" timeOffset="-167241.08">6716 9465 0,'0'0'0,"0"0"15,-132 25 1,87-18-16,7 0 15,2-1-15,-44 4 16,37-4 0,3-4-16,-5-1 15,0-2-15,0-2 16,1-6-16,-4-4 16,0 0-16,3-3 15,1-3-15,-4-2 16,4-3-16,-1-4 15,1-1-15,-3-2 16,7 3-16,4-3 16,2 1-16,-3 0 15,1-4-15,5-1 16,7-3-16,6-3 0,8-4 16,6 1-16,2-6 15,6-1-15,8-2 16,9-1-16,4 2 15,-1-1-15,8 0 16,4 0-16,8 2 16,3 1-16,2 5 15,5 3-15,1 5 16,0 6-16,5 6 16,-1 4-16,6 6 15,0 4-15,0 4 16,5 5-16,-3 5 15,0 6-15,-1 8 16,0 2-16,-5 3 16,-7 5-16,2 3 15,-2 3-15,-6 5 16,-1 0-16,3 5 16,-1 3-16,0 3 15,-9 4-15,-6 1 0,-2-1 16,-3 3-16,-3-1 15,-3 0-15,-3-1 16,-4 0-16,-10-1 16,-7 0-16,-6-1 15,-5-3-15,-2-1 16,-2-4-16,-3-2 16,-8 1-16,-9-3 15,-6 0-15,0-4 16,-7-1-16,-3 0 15,-2 2-15,-8 0 16,32-18-16,30-19 0</inkml:trace>
  <inkml:trace contextRef="#ctx0" brushRef="#br0" timeOffset="-165756.95">9638 10330 0,'0'0'0,"0"0"16,0 0 0,0 0-16,0 0 0,0 0 15,0 0 1,0 0-16,0 0 15,0 0-15,0 0 16,0 0-16,0 0 16,-89 14-16,84 1 15,0 1-15,1 0 16,0 1-16,2 2 16,1-3-16,0 2 15,3-1-15,0 1 16,3-1-16,2 3 15,4 0-15,2 0 16,10 23-16,-8-11 16,-4 2-16,-2-2 0,-7 2 15,-2-2-15,-4 1 16,0 1-16,-1-2 16,-5-4-16,0-2 15,8-22-15,-6 11 16,-1-4-16,1-2 15,3-8-15,-2 5 16,5-8-16,2-1 16,1-2-16,-6 2 15,8-1-15,-3-3 16,2 6-16,0 1 16,0 1-16,1 2 15,5-2-15,-2 6 16,0 4-16,-1 5 15,-1 3-15,0 4 16,-2 3-16,-1 25 16,-2-11-16,-3 1 15,2-3-15,-1-4 0,3-3 16,2-1-16,0-24 16,5 12-16,0 2 15,4-1-15,2-2 16,2-2-16,-1-6 15,-14-9-15,0 0 16</inkml:trace>
  <inkml:trace contextRef="#ctx0" brushRef="#br0" timeOffset="-165210.2">9071 10727 0,'0'0'16,"0"0"-16,0 0 16,0 0-16,0 0 15,0 0-15,-24 47 0,17-33 16,-2-2-1,3 1-15,-2-1 16,2-8-16,-6 8 16,6-9-16,-8 7 0,5-9 15,-11 5-15,12-7 16,-12 1-16,15-3 16,-12 0-16,17 3 15,-1-2-15,1 2 16,3 1-16,2 3 15,-3 1-15,22 24 16,-3 3-16,-2 6 16,3 4-16,5 4 15,3-1-15,0-1 16,-15-21-16,-15-23 0</inkml:trace>
  <inkml:trace contextRef="#ctx0" brushRef="#br0" timeOffset="-164538.4">9834 11544 0,'17'-9'16,"-84"36"-16,31-16 15,-12-2-15,-2 0 16,-2-2-16,-6-4 16,0-1-16,-6-4 15,0-3-15,-6-4 16,6-3-16,-4-5 16,3-9-16,-3-4 15,6-10-15,3-6 16,7-7-16,7-6 0,8-2 15,7-2-15,9-2 16,5-1-16,8 0 16,9-1-16,12-2 15,12 2-15,12 1 16,9 4-16,2 4 16,1 6-16,8 3 15,5 8-15,1 8 16,2 8-16,-1 11 15,4 9-15,-1 9 16,1 7-16,-2 10 16,-2 10-16,-6 10 15,-2 7-15,-8 7 16,-2 7-16,-4 7 16,-6 4-16,-5 4 15,-5-1-15,-5-1 16,-9-2-16,-5-4 15,-8-6-15,-6-6 16,-6-2-16,-7 0 0,-11-5 16,-9-5-16,-10-3 15,-4-4-15,-8-5 16,-10-6-16,-8-2 16,-10-2-16,-4-6 15,45-9-15,49-8 16</inkml:trace>
  <inkml:trace contextRef="#ctx0" brushRef="#br0" timeOffset="-151197.7">6737 13338 0,'9'79'0,"-8"-38"15,-1-1-15,5 17 0,1 8 16,2 5-1,-4 9-15,0 2 16,-3 2-16,0 3 0,-2-1 16,0-4-1,2-5-15,6-9 0,1-13 16,-2-16-16,-2-18 16,-4-20-16</inkml:trace>
  <inkml:trace contextRef="#ctx0" brushRef="#br0" timeOffset="-150885.31">7298 13923 0,'0'0'0,"6"4"0,-12-8 32,6 4-17,0 0-15,0 0 16,0 0-16,0 0 16,0 0-16,0 0 15,0 0-15,0 0 16,41-3-16,-9 33 15,-3 2-15,-12-15 0,-17-17 16</inkml:trace>
  <inkml:trace contextRef="#ctx0" brushRef="#br0" timeOffset="-150338.43">7912 13780 0,'0'0'16,"8"82"-16,-5-56 0,-1 9 16,4 0-16,0-4 15,-1-4-15,-5-21 16,3 8-16,2-2 15,0-4-15,-2-9 16,18-8 0,-9-6-16,32-58 15,-25 45 1,1 6-16,-14 16 0,9-1 16,0 2-16,3 5 15,-1 3 1,1 6-16,-3 5 0,6 26 15,-8-3-15,-4-5 16,-4-18 0,-5-14-16,2 13 15,1-8-15,-1-6 16,13-24-16,1-2 16,1-10-16,1 0 15,1 0-15,2 11 16,0 6-16,4 9 15,1 14-15,-3 14 16,0 18-16,-4 19 16,4 23-16,3 19 0,0 8 15,-12-50-15,-14-54 16</inkml:trace>
  <inkml:trace contextRef="#ctx0" brushRef="#br0" timeOffset="-149526.12">11088 13211 0,'0'0'15,"0"0"-15,-10 113 16,19-59-16,2 7 16,18 79-1,-13-67-15,-3 1 16,-1-2-16,12 58 16,-3-76-1,0-9-15,-1-18 16,-9-12-16,-11-15 0</inkml:trace>
  <inkml:trace contextRef="#ctx0" brushRef="#br0" timeOffset="-149307.33">11715 13663 0,'0'0'0,"0"0"16,0 0-1,2 38-15,24-1 16,-12-28 0,-14-9-16,0 0 0</inkml:trace>
  <inkml:trace contextRef="#ctx0" brushRef="#br0" timeOffset="-149166.78">12085 13711 0,'0'0'0,"0"0"0,4 7 16,-8-14-16,4 7 15,57 32-15,-26-34 16,-13 4-16,-18-2 15</inkml:trace>
  <inkml:trace contextRef="#ctx0" brushRef="#br0" timeOffset="-148885.58">12977 13609 0,'0'0'0,"0"0"0,0 0 16,0 0-16,0 0 15,3 64-15,4-44 16,3 0-16,3-1 15,4-4-15,-9-7 16,-8-8-16</inkml:trace>
  <inkml:trace contextRef="#ctx0" brushRef="#br0" timeOffset="-148698.1">13387 13683 0,'0'0'32,"0"0"-32,15 24 15,-30-48-15,57 69 16,-33-46-16,3 7 16,-12-6-16</inkml:trace>
  <inkml:trace contextRef="#ctx0" brushRef="#br0" timeOffset="-148526.14">13785 13691 0,'0'0'16,"0"0"-16,0 0 16,0 0-16,0 0 15,43 52-15,-29-42 16,-5-3-16,-9-7 0</inkml:trace>
  <inkml:trace contextRef="#ctx0" brushRef="#br0" timeOffset="-145183.23">7225 15318 0,'-9'23'0,"-26"29"16,13-26 0,3-2-16,-7-4 15,12-11 1,-2-4-16,-2-2 15,1-3-15,-2-1 16,-1-4-16,1-4 16,0-1-16,2-1 0,0 0 15,0 0 1,2 2-16,15 9 0,0 0 16,-3-3-16,-7-4 15,10 9-15,4 2 16,-3-1-16,7 7 15,18 22-15,0 2 16,1 7-16,-2 9 16,4 11-16,-2 8 15,3 10-15,0 4 16,5-2-16,1-12 16,-2-17-16,-16-24 15,-18-28-15</inkml:trace>
  <inkml:trace contextRef="#ctx0" brushRef="#br0" timeOffset="-144652.1">7763 15697 0,'0'0'0,"0"0"0,28 63 15,-16-32-15,10 5 16,-1-4-16,-2-7 16,-3-7-16,-9-14 15,2-2-15,0-3 16,9-1-16,13-25 16,-6-1-16,-2-1 15,0 0-15,-2 7 16,3 6-16,-20 14 15,11-2-15,1 4 16,1 6-16,12 24 16,-9 3-16,-3 7 0,-3 2 15,-3 0-15,-3-8 16,-2-6 0,-2-22-16,3 5 0,3-5 15,-3-9-15,22-20 16,-6-5-16,2-8 15,0-5-15,0 3 16,1 7-16,0 8 16,2 9-16,1 11 15,1 10-15,1 14 16,0 11-16,1 13 16,6 5-16,4 4 15,9-5-15,2-14 16,-24-17-16,-29-18 15</inkml:trace>
  <inkml:trace contextRef="#ctx0" brushRef="#br0" timeOffset="-143574.04">11893 15556 0,'0'0'0,"0"0"16,0 0-16,0 0 15,-15 52-15,14-34 16,2 4-16,-1 2 15,-1 1-15,0 1 16,-4 2-16,0-2 16,-2-2-16,-1 0 15,-2-4-15,-2-3 16,1-3-16,-2-7 16,8-7-16,-10 2 15,7-7-15,-6 0 16,1-4-16,1-3 15,3 0-15,1-1 16,3 6-16,2 3 16,0 1-16,-4-7 15,7 10-15,-1-1 0,1 1 16,2 0-16,1 1 16,1 1-16,0 1 15,3-3-15,3 5 16,2 5-16,19 19 15,-8 0-15,3 8 16,-2 7-16,4 9 16,0 5-16,7 5 15,-2-2-15,-16-28 16,-17-33-16</inkml:trace>
  <inkml:trace contextRef="#ctx0" brushRef="#br0" timeOffset="-141309">12019 15465 0,'0'0'0,"0"0"15,-19-12 1,12 13-16,33 10 16,-26-11-16,0 0 15,0 0-15,-90 73 16,88-32-1,1 9-15,3 4 16,3 3-16,4 0 16,2 1-16,3-4 0,-1 3 15,4-5-15,-5-2 16,0-6-16,3-6 16,-1-7-1,1-8-15,-14-18 0,6 4 16,-1-2-16,-4-8 15,-1-3-15,2-3 16,-2-7-16,-2-32 16,-2 5-16,-2-5 15,0-2-15,-3-1 16,-2 0-16,-1 0 16,2-2-16,-2 1 15,3 1-15,0 2 16,2 5-16,3 2 15,-1 7-15,2 2 16,1 26-16,1-9 16,0 9-16,-1-5 0,0 3 15,2 8 1,1 4-16,0 1 0,10 33 16,-2 1-16,5 10 15,2 2-15,-1 3 16,-1-1-16,2 2 15,-2-7-15,-1-6 16,-4-5-16,-2-4 16,-6-28-16,2 11 15,0 0-15,-2-11 16,0 5-16,1-4 16,-3-10-16,1-1 15,-3-30-15,-2-5 16,-3-7-16,2-6 15,0-3-15,-2-2 16,2-1-16,-4-2 16,1 3-16,3 2 15,0 4-15,1 5 0,-2 6 16,2 6-16,3 28 16,-2-11-16,1 3 15,-2 3-15,3 9 16,-1-4-16,1 10 15,-1 2-15,2 32 16,3 7-16,2 12 16,3 12-16,3 6 15,4 5-15,4 4 16,3 3-16,0 0 16,2-7-16,-13-40 15,-11-40-15</inkml:trace>
  <inkml:trace contextRef="#ctx0" brushRef="#br0" timeOffset="-136091.39">12373 15148 0,'0'0'0,"0"0"16,0 0-1,0 0-15,0 0 0,0 0 16,0 0-16,5 59 15,-13-39-15,-14 26 16,1-11-16,0-2 16,-1-5-16,0-7 15,17-17-15,-7 4 16,-2-4-16,7-5 0,-10-1 16,3-4-16,3-6 15,1-5-15,2-21 16,-1 6-16,6 21 15,-1-7-15,0 1 16,3 11-16,1 6 16,-3-11-16,1 3 15,3 8-15,2 3 16,0 1-16,3 6 16,7 28-16,-5-5 15,4 5-15,0 5 16,4 6-16,-2 6 15,4 7-15,-3 9 16,2 4-16,4 5 0,4 1 16,3-2-16,-5-9 15,-11-33-15,-12-37 16</inkml:trace>
  <inkml:trace contextRef="#ctx0" brushRef="#br0" timeOffset="-127484.04">11448 14409 0,'0'0'16,"0"0"-16,0 0 15,0 0 1,0 0-16,70-43 0,-25 31 15,9 1-15,84-7 16,-57 12-16,6 1 16,107 1-1,-89-1-15,0-3 16,0-4-16,-2-1 16,-3-2-16,-6-2 15,-7-1-15,-9 1 16,-9 2-16,-9 1 15,-6 3-15,-12 6 16,-8 4-16,-29 1 16,7 2-16,-11 2 15,3-2-15,-4-2 16</inkml:trace>
  <inkml:trace contextRef="#ctx0" brushRef="#br0" timeOffset="-127046.59">11963 14571 0,'0'0'15,"0"0"-15,83 33 16,-50-19-16,-1 5 16,-3 4-16,0 0 15,-3-1-15,1 5 16,-4-1-16,-6 2 0,-9-2 15,-7 0 1,-11 2-16,-4-2 0,-11 0 16,-5-8-16,-5-5 15,1-12-15,1-8 16,4-12-16,6-10 16,5-14-16,9-17 15,13-15-15,12-14 16,-8 44-16,-8 45 15</inkml:trace>
  <inkml:trace contextRef="#ctx0" brushRef="#br0" timeOffset="-125734.41">12849 15508 0,'0'0'15,"0"0"-15,0 0 16,0 0-16,0 0 16,0 0-16,0 0 15,0 0-15,0 0 16,0 0-1,0 0-15,93 17 16,-72-16 0,-21-1-16,0 0 0</inkml:trace>
  <inkml:trace contextRef="#ctx0" brushRef="#br0" timeOffset="-125546.95">13242 15451 0,'0'0'0,"0"0"16,0 0-16,0 0 16,0 0-16,85-12 15,-47-3-15,-18 7 16,-20 8-16</inkml:trace>
  <inkml:trace contextRef="#ctx0" brushRef="#br0" timeOffset="-125375.16">13830 15219 0,'0'0'16,"0"0"-16,0 0 15,0 0-15,96 3 16,-58-32-16,-17 15 0,-21 14 16</inkml:trace>
  <inkml:trace contextRef="#ctx0" brushRef="#br0" timeOffset="-119579.42">9586 11404 0,'0'0'15,"0"0"1,0 0-16,0 0 0,0 0 16,0 0-16,0 0 15,96 9-15,-53-13 16,3 0-1,5 0-15,-1 0 0,5 1 16,7 1-16,1 0 16,6 0-16,0 1 15,3 1-15,4-3 16,-1 0-16,5-1 16,-2-1-16,1-1 15,-1 1-15,0-1 16,0 1-16,0-1 15,2 0-15,-5 2 16,-1 0-16,-3 3 16,3 2-16,-6 1 15,-4 1-15,-4 0 0,-5 0 16,-5 0-16,-8-1 16,0 1-16,-2-2 15,-8-1-15,-7 0 16,-32 0-16,27 0 15,-2-1-15,-10-1 16,12 0-16,-13 1 16,11-1-16,-18 2 15,0 0-15,3 0 16,-3 0-16,3-1 16,11-2-16,-14 3 15,-1-2-15,1 1 16,-2 1-16,1-1 15,-1 1-15,6-6 16,-4 6-16,-1 0 16,1 0-16,1 0 15,-1 0-15,0 0 0,0 0 16,0 0-16,0 0 16,1 0-16,-2 0 15,2 0 1,-1 0-16,0 0 0,0 0 15,0-1-15,0 1 16,0 0-16,-1 0 16,1 0-16,0 0 15,-2 0-15,1 0 16,-1-1-16,1 1 16,-2-5-16,2 5 15,1 0-15,-2 0 16,-1 0-16,1 0 15,0-2-15,-7-1 16,7 2-16,-1 0 16,1 1-16,-12-2 15,14 2-15,0 0 16,-1 0-16,1 0 16,-2-2-16,1 2 15,-1 0-15,1-1 0,-9-1 16,9 2-1,1 0-15,0 0 0,-1 0 16,1 0-16,0 0 16,-1 0-16,0 0 15,1 0-15,0 0 16,-1 0-16,1 0 16,-1 0-16,1 0 15,0 0-15,0-1 16,0 1-16,0 0 15,0 0-15,0 0 16,0 0-16,0-1 16,0 1-16,0 0 15,0 0-15,0 0 16,0 0-16,0 0 16,0 0-16,0 0 0,0 0 15,0 0 1,0 0-16,0 0 15,0 0-15,0 0 16,0 0-16,0-1 0,0 1 16,0 0-16,0 0 15,0 0-15,-1-1 16,-11-5-16,12 6 16,0 0-16</inkml:trace>
  <inkml:trace contextRef="#ctx0" brushRef="#br0" timeOffset="-118657.66">11046 10310 0,'-21'8'0,"-6"2"16,3-3-16,-13 0 15,-2-1 1,1-2-16,-1-4 0,1-5 15,2-2-15,-5-5 16,-3-2-16,2-4 16,5-5-16,-2-4 15,1-4-15,3-3 16,7-6-16,7-3 16,4-3-16,3-3 15,4-1-15,0 0 16,-1-1-1,7 0-15,7 1 0,4-1 16,2 3-16,2 1 16,7 1-16,0 1 0,2 2 15,-2 3-15,2 4 16,6 2-16,8 3 16,2 3-16,-4 5 15,-1 1-15,4 6 16,2 3-16,2 7 15,-4 5-15,-1 5 16,-2 5-16,0 2 16,-1 4-16,0 4 15,2 4-15,-3 0 16,-2 3-16,-7 1 16,-3 3-16,-5 2 15,-2 0-15,2 1 16,0 1-16,2 0 15,-4 1-15,0 1 16,-4 0-16,-2 0 16,-5 0-16,-3 3 0,-5-3 15,1 0-15,-2-1 16,-6-1-16,-3-2 16,-3-1-16,4 0 15,1-2-15,-1-3 16,-3-6-16,11-9 15,9-11-15</inkml:trace>
  <inkml:trace contextRef="#ctx0" brushRef="#br0" timeOffset="-117845.35">11889 10839 0,'0'0'16,"0"0"-16,0 0 15,0 0-15,0 0 16,0 0-16,0 0 15,0 0-15,0 0 16,-29 52 0,21-38-16,-6 1 0,-1 0 15,-3 1-15,0-4 16,-2-1-16,0-2 16,4-4-16,9-6 15,-13 1-15,1-3 0,1-1 16,9 1-16,-12-3 15,21 6-15,-6-3 16,-14-5 0,15 8-16,-10-5 0,15 5 15,2 4-15,1 0 16,-7 2-16,10 6 16,20 19-16,-2-2 15,1 2-15,-4 3 16,-2 1-16,1 2 15,3 3-15,-1 2 16,-1-1-16,2 0 16,4-4-16,5-6 15,-2-9-15,-15-13 0,-15-9 16</inkml:trace>
  <inkml:trace contextRef="#ctx0" brushRef="#br0" timeOffset="-117470.49">12448 10860 0,'0'0'0,"0"0"16,0 0-16,0 0 15,0 0-15,0 0 16,0 0-16,0 0 16,-60-17-16,35 45 15,-1 7-15,-1 2 16,3-1-16,4-5 16,11-1-16,5-3 15,4-20-15,2 11 0,3 2 16,3-2-16,19 19 15,1-9-15,6-5 16,2-7-16,-5-6 16,-27-8-16,0-1 15,-4-1-15</inkml:trace>
  <inkml:trace contextRef="#ctx0" brushRef="#br0" timeOffset="-117079.83">12622 11088 0,'0'0'0,"0"0"16,0 0-16,0 0 15,0 0-15,0 0 16,0 0-16,0 0 0,0 0 16,0 0-16,77 15 15,-56-11-15,1 1 16,0-4-16,27 1 15,-12-4-15,-2-3 16,-3-5-16,-23 9 16,30-13-16,-31 14 15,12-6-15,1 3 16,0 1-16,-1 1 16,-12 2-16,14 2 15,-13-1-15,16 4 16,1 0-16,-1 2 15,-1-2-15,3-1 16,27-5-16,-4-4 16,2-6-16,3-4 15,1-3-15,-4-3 16,-4 0-16,-24 11 0,-24 9 16</inkml:trace>
  <inkml:trace contextRef="#ctx0" brushRef="#br0" timeOffset="-116189.39">13785 11241 0,'-41'20'16,"-23"6"-16,11-9 15,-190 54 1,156-45 0,-9-4-16,-2 2 15,-5-1-15,-1 2 16,-6-5-16,-2 0 0,-2-2 16,1-4-16,1-2 15,1-5-15,4-3 16,6-6-16,2-4 15,5-3-15,-1-6 16,7-7-16,6-4 16,5-3-16,8-5 15,5-5-15,12-3 16,7-3-16,10-1 16,8-5-16,11-7 15,16-3-15,12-7 16,13-1-16,9-4 15,12 0-15,9 2 16,6 3-16,8 1 16,5 4-16,7 3 15,2 8-15,7 1 16,2 6-16,4 4 16,6 6-16,-2 3 0,4 6 15,0 5-15,0 4 16,3 7-16,0 4 15,-3 5-15,1 5 16,-6 2-16,1 5 16,-7 6-16,1 1 15,-10 3-15,-5 1 16,-6 4-16,0 0 16,-6 0-16,-8 2 15,-9 1-15,-2 5 16,-2-1-16,-4 3 15,-5 1-15,-10 1 16,-4 3-16,-7 1 16,-7 3-16,-13 2 15,-10 2-15,-10 1 16,0 0-16,-8 0 0,-7-3 16,-8 1-1,-4-4-15,-4 1 0,-5-4 16,-4-3-1,0 0-15,-10-2 0,4-1 16,-10-3-16,0 1 16,-6-3-16,-10 1 15,-4 0-15,-6 4 16,-7-8-16,58-12 16,55-15-16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58:22.6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28238 10202 0,'-8'2'16,"-25"3"-16,-14 2 15,-12 3 1,-29 3-16,-19 0 15,-17 0 1,-518 17 15,482-32-31,4-4 16,4-3-16,2-7 16,2-3-16,2-6 15,1-5-15,0-3 16,2-9-16,4-5 15,-1-9-15,0-2 16,4-7-16,1-2 16,-10-18-16,1-7 15,10-8-15,31 10 16,19 2-16,22 2 16,22 4-1,30-11 1,48-18-16,36-6 15,26 7-15,13 20 16,12 11-16,10 12 16,38 4-1,22 5-15,23 6 16,22 12 0,19 11-16,8 12 15,-24 12-15,-10 13 16,-5 9-16,-8 12 15,-4 11-15,-3 11 16,-5 10-16,-8 8 0,-11 8 16,-15 8-16,-12 7 15,-15 3-15,-17 3 16,-18 3-16,-20 0 16,-23-1-16,-20-3 15,-25-2-15,-23-4 16,-26-6-16,-28-6 15,-26-8-15,-29-10 16,-28-6-16,-28-15 16,-28-11-16,-32-13 15,-28-9-15,-38-5 16,-28-2-16,160 0 16,158 0-16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19.29078" units="1/cm"/>
          <inkml:channelProperty channel="Y" name="resolution" value="19.29648" units="1/cm"/>
          <inkml:channelProperty channel="T" name="resolution" value="1" units="1/dev"/>
        </inkml:channelProperties>
      </inkml:inkSource>
      <inkml:timestamp xml:id="ts0" timeString="2024-11-10T16:10:49.5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20519 747 0</inkml:trace>
  <inkml:trace contextRef="#ctx0" brushRef="#br0" timeOffset="484.27">15091 1295 0,'0'0'15,"-3412"324"1,-622 921-1,1618 374 1,1495-748 15,249-74-15,-175 199 0,200-199-1,447-523 1</inkml:trace>
  <inkml:trace contextRef="#ctx0" brushRef="#br0" timeOffset="796.7">3287 7596 0,'25'24'16,"0"1"-16,-75-74 0</inkml:trace>
  <inkml:trace contextRef="#ctx0" brushRef="#br0" timeOffset="1296.58">21465 8716 0,'25'25'16,"-50"-50"-16,175 50 78,149-25-62,-25-50-1,-274 25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24:48.5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24632 8161 0,'0'1'0,"-5"-2"0,2 3 15,-4 2-15,33-9 16,-52 71-1,32-26-15,5 109 32,-9-92-32,-1 254 47,0-248-47,-1 0 15,-1-5-15,-4-5 0,2-6 16,1-9-16,1-14 15,0-22-15,0 3 16,1-5-16,0 0 16</inkml:trace>
  <inkml:trace contextRef="#ctx0" brushRef="#br0" timeOffset="546.7">25176 8268 0,'0'0'0,"2"2"16,-1 1-16,-10-10 15,9 7-15,16 45 16,-30 0-16,-1-2 15,-8-1-15,-5 3 16,-3-1-16,-5-3 16,3-2-16,2-5 15,0-5-15,-2-4 16,-2-5-16,5-4 16,-3-4-1,17-8 1,3-2-16,6-2 15,-8-1-15,15 1 16,0 0-16,-3-2 16,2 1-1,-6 3-15,11 3 16,-3 5-16,24 23 16,3-3-16,4 4 15,-5 1-15,1 0 0,0-3 16,2-1-16,2 0 15,1-1-15,5-1 16,-1-5-16,1-7 16,-5-10-16,-15-4 15,-18-3-15</inkml:trace>
  <inkml:trace contextRef="#ctx0" brushRef="#br0" timeOffset="1187.32">25640 8535 0,'-13'-16'15,"1"2"-15,9 12 0,-5-7 16,-4-3-16,0 1 16,-1 0-16,8 13 15,-8-2-15,-7 30 16,6 8-16,1 8 15,1 4-15,3-2 16,6-6-16,4-6 16,6-9-16,-5-21 15,8 4-15,5-2 16,27-10-16,-10-6 16,-4-6-16,0-7 15,2-5-15,1-4 16,1-3-16,-7-2 15,-3-3-15,-7 2 16,-3 6-16,-3 6 16,-4 12-16,-5 15 15,3-9-15,0 3 0,-2 3 16,-2 3-16,1 3 16,-1 3-16,0 6 15,-2 6-15,3 27 16,2-7-16,3-1 15,2-2-15,3 3 16,4 1-16,-4 2 16,-4 1-16,-6 3 15,-1 4-15,-5 0 16,-2 0-16,-9-2 16,-2-1-16,-8 1 15,-5-3-15,-3-3 16,0-4-16,-5-3 15,-2-4-15,-2-6 16,7-6-16,6-4 16,3-7-16,20-10 15,-6-3-15,-11-17 0,10-6 16,7 12-16,8 14 16</inkml:trace>
  <inkml:trace contextRef="#ctx0" brushRef="#br0" timeOffset="1484.14">26341 9136 0,'0'0'15,"0"0"-15,-16 3 16,32-6 0,-34 19-16,19-7 15,2 1-15,2-9 16,-2 3-16,-3-4 15</inkml:trace>
  <inkml:trace contextRef="#ctx0" brushRef="#br0" timeOffset="2202.71">26822 8829 0,'2'3'0,"2"6"16,0 1-16,-17-35 15,43 114-15,-19-3 16,-8-43 0,-3-6-16,0-4 15,-2-5-15,1-21 16,-1 7-16,1-1 15,-2-2-15,2-8 16,-1 1-16,4-8 16,-1 0-16,12-29 15,-3-1-15,5-6 16,8-2-16,6 3 16,-4 5-16,-3 6 15,0 6-15,-15 18 16,7-5-16,-1 3 15,-2 6-15,6 2 0,0 5 16,6 27-16,-10 0 16,-7 4-16,-4-3 15,-3-5-15,1-24 16,-3 11-16,1-2 16,0-1-16,-1-4 15,3-10-15,-1 4 16,0 2-16,2-11 15,0 1-15,8-32 16,1 1-16,8-5 16,6-2-16,5 5 15,1 5-15,1 5 16,2 5-16,-6 7 16,-6 6-16,-27 13 15,26-7-15,-4 6 16,0 5-16,-2 5 15,7 26-15,-14-2 0,-5 0 16,-2 4-16,-2-1 16,2 2-16,0-2 15,-1-3-15,-5-7 16,-2-10-16,8-20 16,0 0-16</inkml:trace>
  <inkml:trace contextRef="#ctx0" brushRef="#br0" timeOffset="2624.45">26649 9535 0,'0'2'0,"0"-3"15,2 4-15,4-5 0,2 1 16,9-1-16,28-4 16,-4 5-16,6 0 15,0 3-15,2 2 16,4 0-16,-2 1 15,6 0-15,0 0 16,1 1-16,3 0 16,-4 1-16,9-1 15,-5-1 1,13 5-16,-5 4 16,3 3-16,-14 1 15,-12 2-15,-14-1 16,-17-1-16,-13-12 0,-2-6 15,0 0 1</inkml:trace>
  <inkml:trace contextRef="#ctx0" brushRef="#br0" timeOffset="3202.47">27408 9912 0,'0'-3'0,"-6"2"16,-8-6 0,7 7-1,-9-1-15,56 13 0,-128 6 16,62 10-16,-6 2 15,-2 2-15,2-3 16,11-2-16,5-6 16,12-17-16,-2 8 15,3-3-15,3 1 16,3-7-16,4 6 16,0-5-16,9 6 15,5-1-15,24 5 16,-7-5-16,-1 0 15,-7 2-15,-2 2 16,-20-11-16,9 6 16,1 2-16,2 1 15,-1 2-15,-1-1 16,-5 2-16,-4 1 16,-6 0-16,-5 0 15,-22 18-15,-4-6 16,-11-1-16,-3-6 15,-2-3-15,0-4 16,-2-3 0,-11-9-1,4-8-15,2-9 16,21-3-16,12-6 16,10 12-16,8 13 15</inkml:trace>
  <inkml:trace contextRef="#ctx0" brushRef="#br0" timeOffset="3686.7">28029 9864 0,'0'0'16,"0"0"0,0 0-16,1 19 15,-6-16-15,9-25 16,-29 69-1,8-34-15,-3-2 16,-1 0-16,2-4 16,-1-2-16,13-5 15,-9 0-15,12-1 16,2-1-16,-9 1 16,11 1-16,0 0 0,0 0 15,-3-2-15,3 1 16,0 1-16,2 1 15,0 2-15,-4 2 16,6 7-16,16 25 16,-5 3-16,5 6 15,-3 8-15,3 10 16,-2 2-16,-9-32 16,-9-34-16</inkml:trace>
  <inkml:trace contextRef="#ctx0" brushRef="#br0" timeOffset="5389.57">26095 11360 0,'1'-2'0,"-3"2"16,2 0-16,0 0 15,0 0-15,82-22 16,-47 15-16,3-1 15,5 2-15,3 1 16,5 2-16,6 0 16,12 3-1,14 0 1,19 1-16,0 1 16,5-2-16,-9 2 15,-3-2-15,-6-1 16,-1 0-16,0-3 15,-3 1-15,-1-1 16,-7 1-16,-2 1 31,10 0-15,6 2-16,-1-2 16,-21 4-16,-19-2 0,-11 1 15,-28 0 1,7 2-16,0-1 0,-4 2 15,-12-1-15,1 3 16,-3-6-16,0 0 16</inkml:trace>
  <inkml:trace contextRef="#ctx0" brushRef="#br0" timeOffset="6342.46">26607 12343 0,'0'0'0,"0"0"15,16 11-15,-32-22 16,84 123-1,-55-64 1,-2 10 0,-4 1-16,-3-3 0,-2-14 15,-3-10 1,2-24-16,-2-4 0,0 5 16,1-3-1,2-7-15,1-4 16,9-24-16,-3-1 15,1-10-15,4-5 16,1-2-16,2 2 16,2 5-16,-1 5 15,4 7 1,3 3-16,2 9 16,-1 7-16,-21 10 15,27 8-15,-25-5 16,20 30-16,-10 0 15,-1 0 1,-4 6-16,-1-2 16,-4-4-16,-3-10 15,-2-11-15,-2-13 16,0 0-16,0-3 16,1 7-16,0-5 15,1-4-15,7-30 16,1-1-16,1-7 0,5-1 15,0 1 1,7 0-16,2 3 16,-1 7-1,-1 8-15,1 8 16,-19 12-16,10 3 16,-7 3-1,9 2-15,-1 6 16,6 24-16,-6 0 15,-4 0-15,-4-2 16,-2-4-16,-4-18 16,4 33-1,-2-11-15,-2-24 16,3 10 0,-1-5-16,0-13 15,-4 1-15,0 0 0</inkml:trace>
  <inkml:trace contextRef="#ctx0" brushRef="#br0" timeOffset="6795.54">27897 11779 0,'0'0'0,"0"0"16,-7 19-16,14-38 16,-7 19-16,-24 49 15,16-33-15,-2 0 16,-2 0 0,-1 1-16,-4-3 0,1-3 15,-4-1 1,2-4-16,11-6 0,-14 3 15,16-6 1,-13 0-16,13 0 0,-11-1 16,13 0-1,-7 0-15,10 4 0,0 0 16,0 0-16,-2-2 16,2 0-16,0 4 15,3 0-15,1 3 16,-2 1-16,21 24 15,1 3-15,3 5 16,4 9-16,2 8 16,8 3-16,-3 4 15,-16-31-15,-22-31 0</inkml:trace>
  <inkml:trace contextRef="#ctx0" brushRef="#br0" timeOffset="7639.12">28433 11506 0,'0'0'0,"0"0"16,-22 1-16,44-2 15,-110 51-15,50-13 16,0 6-16,-2 9 16,-2 4-16,-3 3 15,-4 11 1,0 0-16,2-1 16,9-16-16,8-7 15,2-10-15,8-9 16,16-21-16,-7 9 15,0-2-15,2 0 16,2 0-16,0-2 16,5-8-16,-2 7 0,2-9 15,1 1 1,-3 4-16,4-4 0,0-2 16,-1 1-16,1-1 15,-1 0-15,1 2 16,0-2-16,0 0 15,-2-3-15,-4 0 16,3 1-16,3 2 16</inkml:trace>
  <inkml:trace contextRef="#ctx0" brushRef="#br0" timeOffset="8201.51">28032 8520 0,'0'0'0,"0"0"16,-80-21 15,31 53-31,4 9 16,-4 12-16,5-1 15,-170 200 17,172-207-17,7-4-15,-57 60 31,60-70-15,6-5-16,1-3 16,19-21-16,-6 8 15,-1 0-15,3-3 16,7-4-16,-5 4 16,8-7-16,0 0 0</inkml:trace>
  <inkml:trace contextRef="#ctx0" brushRef="#br0" timeOffset="13044.07">6571 12599 0,'0'0'16,"0"0"-16,0 0 0,31 79 15,-20-34-15,-1 8 16,7 81 0,-13-56-16,-5 4 15,3 175 1,1-173 0,3-3-16,-1-5 15,-1-8-15,-1-7 16,0-12-16,-1-15 15,3-16-15,-1-18 16,16-14-16,0-14 16,-8 15-16,-12 13 0</inkml:trace>
  <inkml:trace contextRef="#ctx0" brushRef="#br0" timeOffset="13512.7">7277 12914 0,'0'0'0,"0"0"16,0 0-16,49 73 15,-48-38-15,-35 40 16,2-43-1,-5-4-15,-8-5 16,-8-4-16,1-7 16,-7-7-16,3-4 15,-1-4-15,6-5 16,5-1-16,10 1 0,8 1 16,23 5-16,-4 0 15,5 2-15,3 1 16,3 3-16,-5 4 15,28 24-15,2 2 16,8 8-16,7 6 16,0 6-16,2 4 15,-2 3-15,4-3 16,2 0-16,6-7 16,7-9-16,7-9 15,2-12-15,3-14 16,2-13-16,1-11 15,2-12-15,-40 13 0,-38 16 16</inkml:trace>
  <inkml:trace contextRef="#ctx0" brushRef="#br0" timeOffset="14106.35">8204 13280 0,'4'-17'0,"-3"-7"15,-4 24-15,2-19 16,-3 0-16,-13-19 15,-5 13-15,-6 4 16,-4 9-16,-5 7 16,-4 8-16,-2 8 15,4 7-15,-1 6 16,6 2-16,10 3 16,8 0-16,11 0 15,10-1-15,16-4 16,10-3-16,15-6 15,3-7-15,9-8 16,-1-9-16,1-5 16,-7-5-16,-6-2 15,-9-4-15,-11 1 16,-8 0-16,-15 20 16,3-10-16,-2 0 0,-5 0 15,2 8-15,0 6 16,0 0-16,-1-4 15,0 4-15,0 4 16,1-2-16,7 39 16,3 5-16,5 11 15,7 8-15,-4 6 16,3-1-16,-1 2 16,0 0-16,-9-1 15,-5-5-15,-5-6 16,-5-7-16,-8-11 15,-4-8-15,-8-8 16,-5-10-16,-8-7 16,-4-9-16,-6-6 15,1-8-15,2-6 16,4-4-16,9-6 16,13-2-16,11-5 0,13 0 15,10 3-15,-8 17 16,-8 17-16</inkml:trace>
  <inkml:trace contextRef="#ctx0" brushRef="#br0" timeOffset="14871.76">6372 14350 0,'0'0'0,"0"0"16,0 0-16,0 0 16,0 0-16,83-5 15,27 11 1,-37-1-16,6-1 15,98 6 1,-80-7-16,6 0 16,8 0-16,7 0 15,6 2 1,4 0-16,1 2 0,3 0 16,-1-1-16,2 4 15,-1-3-15,4 3 0,-3 1 16,-3-3-1,-6 3-15,-1 1 16,-5 1-16,-5-2 0,-8-1 16,-6-2-16,-9-3 15,-8 1-15,-11-5 16,-9-1 0,-13-2-16,-4-5 0,-7 0 15,-3-3-15,-6-2 16,-12-3-16,-7 8 15,-10 7-15</inkml:trace>
  <inkml:trace contextRef="#ctx0" brushRef="#br0" timeOffset="15934.01">6937 15301 0,'0'0'16,"0"0"0,25 15-16,-50-30 15,60 56-15,-30 7 16,-7 0 0,-4 7-16,-4 5 0,-5 1 15,-1 2-15,-6-3 16,2-6-16,-4-9 15,4-9-15,4-11 16,14-21-16,-7 7 16,4-7-16,4-7 15,1-2-15,9-27 0,9-6 16,4-8 0,6-6-16,4-3 15,3 2-15,3 3 0,-4 5 16,1 8-16,-5 8 15,-2 7-15,-6 7 16,-17 12-16,11-2 16,-3 2-16,-5 5 15,9 3-15,0 25 16,-8 4-16,-14 12 16,-6 2-16,-5-1 15,0-5-15,1-6 16,1-7-16,12-23 15,-4 7-15,4-8 16,2-5-16,-4 8 16,2 0-16,4-10 15,2-4-15,17-22 0,5-8 16,8-11 0,5-5-16,4 0 15,0 5-15,1 4 16,-4 8-16,-4 8 15,0 7-15,-5 5 0,-26 11 16,13-2-16,0 2 16,0 2-16,-2 1 15,-9 4-15,12 4 16,-5 6-16,-2 4 16,-5 32-16,-6-7 15,-3 4-15,-2 2 16,-5 2-16,-1-3 15,0-3-15,-1-2 16,1-2-16,3-5 16,3-7-16,3-25 15,0 5-15,1-8 0,0 0 16</inkml:trace>
  <inkml:trace contextRef="#ctx0" brushRef="#br0" timeOffset="16152.75">8099 15646 0,'0'14'0,"0"1"15,-1-4-15,2-51 16,-7 117-16,3-58 15,0 2-15,-1-3 16,1-3-16,2-8 0,1-7 16</inkml:trace>
  <inkml:trace contextRef="#ctx0" brushRef="#br0" timeOffset="16793.22">9216 15540 0,'0'0'16,"0"0"-16,0 0 15,21-33-15,-27 8 16,-5 13-1,-23-9-15,-3 9 0,-6 3 16,-9 6-16,-2 3 16,2 5-16,0 1 15,4 2 1,6 2-16,7 1 0,9 0 16,21-8-16,-8 6 15,5 3-15,4 2 16,4 4-16,19 21 15,7-8-15,12 1 16,8 1-16,3-3 16,3 1-16,2-2 15,-1 1-15,-3 0 16,-4 2-16,-7-1 16,0 1-16,-5-3 15,-3 0-15,-2 0 16,-6-1-16,-4 0 15,-7 1-15,-6 2 16,-6-2-16,-8 0 0,-3-1 16,-7 3-1,-3-7-15,-10 2 0,-6-5 16,-4-3-16,-5-3 16,-4-4-16,-4-3 15,-4-7-15,-1-2 16,2-7-16,4-5 15,5-7-15,11-4 16,10-6-16,13 14 16,14 16-16</inkml:trace>
  <inkml:trace contextRef="#ctx0" brushRef="#br0" timeOffset="17308.9">9864 15173 0,'0'0'0,"0"0"15,0 0-15,0 0 16,0 0-16,-27 43 16,12-34-16,-3 0 0,-5-4 15,-23-5-15,9-5 16,0-7-16,3 0 15,-22-18 1,50 27-16,-11-7 16,3 1-16,1-1 15,2 3-15,9 6 16,2 1-16,0 2 16,4 4-16,-6 1 15,18 26-15,-3 0 16,0 9-16,-4 3 15,3 7-15,-2 4 16,2 8-16,-3 6 16,-1 2-16,-4-1 15,2-3-15,-2-33 0,-4-35 16</inkml:trace>
  <inkml:trace contextRef="#ctx0" brushRef="#br0" timeOffset="19199.03">10466 13764 0,'0'3'0,"-2"11"0,2 20 16,-1 4-16,-2 12 16,-6 8-1,-2 8-15,-2 8 0,3 6 16,1 5-16,0 6 15,-1 6-15,4 3 16,3 1-16,4 2 16,5 3-16,5 3 15,1 0-15,0 3 0,2 3 16,-1 2-16,0 0 16,1-3-16,-3-1 15,0-3-15,-4-6 16,0-7-16,-1-3 15,-1-8-15,-1-7 16,-6-5-16,-7-8 16,-4-7-16,-1-9 15,-6-6-15,-6-8 16,-9-3-16,-5-8 16,-5-6-16,-11-5 15,-7-9-15,-8-4 16,-6-5-16,-9-5 15,-7-3-15,-10-5 0,-5 1 16,-3-2-16,-3-1 16,-1 0-16,-3 1 15,-1-2-15,-4 2 16,-1-1-16,-6 0 16,-1 1-16,-4 0 15,-1-2-15,-1 0 16,1 1-16,0 0 15,-1 0-15,4-1 16,-1 2-16,5 1 16,0-1-16,2-2 15,0 1-15,2-2 16,6 0-16,4 0 16,11 0-16,1-2 15,7 0-15,6-5 16,9-1-16,6-8 15,7-2-15,6-6 16,6-5-16,8-4 16,3-10-16,10-7 15,6-7-15,4-8 16,5-5-16,0-6 16,4-3-16,0-6 15,7-4-15,-1-7 16,1-4-16,1-7 15,-5-133-15,6 131 16,-1 0-16,2 1 16,0 2-16,0-1 15,1 2-15,4 2 16,-2 2-16,-1 5 16,-1 4-16,0 3 15,-1 3-15,3 5 16,0 3-16,-1 5 15,1 7-15,0 4 16,2 9-16,3 8 16,2 6-16,2 9 15,0 4-15,1 7 16,0 7-16,6 4 0,6 5 16,29-13-1,-20 27-15,6 6 16,5 4-16,4 3 15,8 3-15,8 3 16,5 4-16,0 1 16,10 1-16,6 0 15,11 1-15,6-1 16,7-1-16,7 1 16,9-1-16,3 1 15,5 1-15,1-1 16,4 2-16,3-2 15,7 1-15,1-2 16,1 0-16,0-3 16,-3 0-16,0-1 15,0-3-15,-4 0 16,-4 1-16,-3 2 16,-6-4-16,-4 0 0,-9-2 15,-10 0-15,-6 0 16,-10 0-16,-3 1 15,-8-1-15,-4 0 16,-4 4-16,-2-1 16,-6 4-16,-3 3 15,-7 0-15,-4 2 16,-10 1-16,-6 2 16,-5 0-16,1 2 15,-2 5-15,-3 3 16,-3 3-16,-3 1 15,1 4-15,-4 3 16,-3 2-16,-3 6 16,1 1-16,-4 3 15,2 4-15,-1 0 0,3 5 16,3 1 0,3 7-16,0 1 0,0 3 15,6 0-15,2 1 16,4 2-16,2 0 15,3 1-15,5-1 16,-3-3-16,2 2 16,-6-3-1,-3-1-15,-8-5 0,-5-9 16,-5-27-16,-6-30 16</inkml:trace>
  <inkml:trace contextRef="#ctx0" brushRef="#br0" timeOffset="21323.57">5819 6893 0,'-19'-12'0,"-10"-2"0,4 6 16,-15 5-16,-90 12 31,88 2-31,1 1 16,8 5 0,10 3-16,4 3 0,17-18 15,-2 31-15,17-9 16,12 1-16,12-2 15,8-2-15,11 1 16,4 1-16,4 3 16,0 1-16,-3 2 15,-7 1-15,-8 4 16,-11 2-16,-12 3 16,-13 0-16,-10-4 15,-11 0-15,-14-6 16,-11-5-16,-11-3 15,-5-8-15,-7-6 0,1-3 16,1-5-16,4-5 16,9-5-16,7-11 15,14-9-15,10 14 16,13 14-16</inkml:trace>
  <inkml:trace contextRef="#ctx0" brushRef="#br0" timeOffset="21995.34">6103 6847 0,'-1'-3'0,"2"6"15,0-3-15,2 4 16,-7-8-16,59 42 15,-10-21-15,4-3 16,14-2-16,1-4 16,2-2-16,-3-1 15,-5-4-15,-7-2 16,-13 1-16,-11-2 16,-36 2-16,17 0 15,-6-1-15,-2 1 16,-2 1-16,-5-1 15,-14 5-15,-11-2 16,-5 3-16,-5 0 16,8 0-16,3 1 15,28-4-15,-11 1 16,-1 2-16,3 2 16,2 5-16,0 3 15,3 4-15,4 26 0,1-5 16,1 2-16,2 1 15,0-1-15,1-2 16,4-2-16,-2-2 16,0-2-16,-3-3 15,-7-1-15,-6 1 16,-12-3-16,-7 0 16,-8-7-16,-4-5 15,2-11-15,1-3 16,3-6-16,6 0 15,27 3-15,-8-5 16,8 2-16,1-4 16,26-7-16,7 5 15,9 3-15,12 2 16,9 5-16,12 5 16,5 4-16,8 2 15,4 0-15,-2-3 0,-43-4 16,-44-5-16</inkml:trace>
  <inkml:trace contextRef="#ctx0" brushRef="#br0" timeOffset="22932.75">7742 9339 0,'-12'37'15,"-5"0"-15,-18 16 0,-64 43 16,27-47-1,-19-3-15,-13-6 16,-11-6-16,-9-6 16,-13-5-16,-12-9 15,-2-9-15,0-8 16,-1-6-16,4-9 16,1-7-16,0-11 15,-2-6-15,4-10 16,1-11-16,10-8 15,9-9-15,13-8 16,11-11-16,12-12 16,8-8-16,11-5 15,9-8-15,10-5 16,15-4-16,14-3 16,15-5-16,13-1 15,10 0-15,16-3 0,12 3 16,12 2-16,11 4 15,10 6-15,11 3 16,12 8-16,15 8 16,8 8-16,11 12 15,4 8-15,0 15 16,6 8-16,1 13 16,4 11-16,3 13 15,4 14-15,0 11 16,0 15-16,-3 15 15,-2 12-15,-9 15 16,-7 12-16,-9 9 16,-7 11-16,-10 9 15,-11 9-15,-12 8 16,-9 9-16,-10 1 0,-6 4 16,-9 2-16,-11 2 15,-5 1-15,-12 1 16,-3 3-16,-11 0 15,-3 1-15,-5-3 16,-9-2-16,-8-2 16,-10-2-16,-7-4 15,-7-2-15,-11-5 16,-5-5-16,-7-3 16,-5-4-16,-4-4 15,-11-6-15,0-5 16,-10-4-16,-5-8 15,-7-6-15,-12-9 16,-14-13-16,-18-15 16,-17-16-16,-24-18 15,-26-18-15,-30-20 16,123 21-16,122 20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28:57.3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19455 17349 0,'0'0'16,"-1"1"-16,-2 1 15,-1-4 1,-106-79 15,80 49-31,-1-4 16,-2-4-16,-3-3 16,1-9-16,-34-60 15,37 51 1,4-4-16,5-3 0,2-2 15,6-3-15,4 1 16,6-3-16,3-5 16,3 3-16,4-2 15,6 5-15,3-2 16,4 4-16,3 1 16,7 2-16,2 5 15,4 3-15,3 5 16,7 4-16,5 4 15,3 6-15,1 5 16,4 8-16,3 7 16,-2 3-16,-2 7 15,-4 3-15,-4 7 16,0 7-16,-4 4 16,-4 6-16,-2 6 15,-3 4-15,-1 5 16,-5 6-16,1 4 0,-5 5 15,-4 3 1,-4 5-16,-1 2 0,-5 3 16,-4 1-16,1 6 15,-3 3-15,1 2 16,-3-4-16,-2 4 16,-3-3-16,-2 2 15,0 0-15,-1-4 16,-4 1-16,-2-7 15,-1 1-15,-4-6 16,-2-1-16,-3-6 16,-2-4-16,-1-3 15,3-6-15,-2-2 16,1-4-16,2-5 16,16-18-16,-7 8 15,1 1-15,0-1 0,5-6 16,-3 2-16,5-4 15,0-2-15,3-3 16,0 0 0,0 0-16,-1 4 0,-4 1 15,5-5-15,0 0 16,0 0-16,0 0 16,0 0-16,0 0 15,0 0-15,0 0 16,0 0-16,-1 0 15,0 0-15,0-3 16,-3 0-16,-1 4 16,5-1-16</inkml:trace>
  <inkml:trace contextRef="#ctx0" brushRef="#br0" timeOffset="921.65">24318 11685 0,'-11'10'16,"-172"8"15,121-34-31,-2-10 16,-14-20-16,-7-9 15,-81-79 1,92 65-16,9-4 16,5-4-16,6-6 15,5-3-15,12-8 16,8 0-16,11-6 15,6 1-15,10-2 16,13 0-16,13 4 16,9-1-16,12 6 15,7 4-15,9 9 16,5 6 0,23 1-16,13 5 15,7 9-15,-6 20 16,-1 15-16,-1 11 15,-4 12-15,-2 12 16,-4 13-16,-3 9 16,-11 8-16,0 12 15,-10 11-15,-6 7 0,-13 8 16,-5 6-16,-2 7 16,-4 5-16,-2 6 15,-14-3-15,-6 4 16,-14-6-16,-9-5 15,-14-7-15,-11-14 16,-15-10-16,-12-15 16,-9-19-16,-13-16 15,-12-20-15,-6-21 16,3-23-16,45 26 16,52 25-16</inkml:trace>
  <inkml:trace contextRef="#ctx0" brushRef="#br0" timeOffset="1671.48">25010 6626 0,'-3'3'0,"-11"3"0,-24-3 16,-3-12-16,-5-7 16,-2-12-16,-3-7 15,-1-11-15,2-9 16,3-8-16,9-11 15,4-6-15,8-9 16,7-4-16,5-116 16,21 96-1,8-4-15,12-1 16,8 2-16,13 0 16,9 8-16,14 5 15,7 11-15,11 9 16,9 14-16,5 11 15,4 15-15,-2 13 0,1 11 16,-4 14-16,-4 13 16,-4 12-16,-7 11 15,-7 9-15,-8 10 16,-9 12-16,-9 10 16,-10 6-16,-8 8 15,-5 7-15,-13 5 16,-7 4-16,-14 5 15,-12 2-15,-12 3 16,-9 3-16,-8 4 16,-8 2-16,-7 6 15,-8 6-15,-4 3 16,36-68-16,35-68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31:33.7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23609 8817 0,'-110'3'16,"47"-14"-1,24 5 1,-4-1-1,-5-1 1,-4-2-16,-2 1 16,1 0-16,11 3 0,6-2 15,4 1-15,-3-2 16,0 1-16,1-2 16,3 3-16,0-3 15,-3-4-15,-1-1 16,5 0-16,-4 4 15,-1 0-15,-3-1 16,3-2-16,0 0 16,0 0-16,-3-2 15,2 2-15,1-1 16,3 1-16,-1-2 16,0-1-16,-1-2 15,3-2-15,1 1 16,4 2-16,2-2 15,18 14-15,-26-27 16,8 7-16,1-1 16,6-3-16,2 1 15,4 0-15,2 1 0,1-2 16,4-3-16,2-1 16,3 1-16,2-1 15,6 0-15,1-1 16,4-3-16,1 0 15,5 0-15,5 3 16,4-4-16,3 1 16,-3 1-16,4-1 15,4 0-15,2-1 16,3 3-16,2 1 16,4-1-16,2 0 15,6 2-15,-2 0 16,6 3-16,1 1 15,2 4 1,14-3 0,18-4-16,23 3 15,-4 3-15,-7 7 16,-19 5-16,-8 3 16,-6 4-16,-6 1 15,-1 2-15,-2 3 16,0 2-16,1 2 15,0 2-15,-1 0 16,-2 0-16,3 2 16,-5 2-16,2-1 15,-4 3-15,1-1 16,-3 3-16,-3 2 16,-1 0-16,-2 4 15,-5 2-15,1-1 16,-5 4-16,1-2 15,-6 4-15,0-2 16,-1 1-16,0 1 16,-7 1-16,-2 2 15,-1 0-15,-2 2 16,-1 1-16,-5 0 0,-1 1 16,-5 0-16,0-1 15,-1 1-15,-6-1 16,-2 3-16,-3 0 15,-1-1-15,-2 2 16,1-2-16,-1 4 16,-2-5-1,-8 10 1,-3 2-16,-4 4 16,0-9-16,1-4 15,1-3-15,4-2 16,-5-1-16,-2-2 15,0 2-15,0-1 16,-5 0-16,-2 2 16,-1 0-16,1 0 0,-4 1 15,-5 0 1,-9 4-16,-6 1 16,-2 2-16,3-6 15,2-3-15,4-3 16,-3-1-16,-3-3 15,0 1-15,3-3 16,-6-4-16,1-2 16,-5-3-1,-2-3-15,-19-2 16,-9-5-16,-8 0 16,-10 0-1,-9-1-15,-10 0 16,8-2-16,57 2 15,60 0-15</inkml:trace>
  <inkml:trace contextRef="#ctx0" brushRef="#br0" timeOffset="4186.54">32013 11062 0,'0'0'0,"-76"19"16,40-15-16,-11 2 16,1 0-16,1-3 15,-9 2 1,-20 1 0,-104 2-1,94-4-15,2 0 16,5 1-16,0 1 15,1-1-15,-4-1 16,-1 1-16,-3-4 0,2 0 16,-1-1-1,-15-3-15,-6-2 16,-3-1-16,10-2 16,7 1-16,1 0 15,3 0 1,-16-4-16,-2 0 15,-14-8 1,9-2-16,7-5 16,16 3-16,14-3 15,9 0 1,1-7-16,5-7 16,6-6-16,15 4 15,7 0-15,10-3 16,4 2-16,7-2 15,4 1-15,6-2 16,8-2-16,7 1 16,3-3-16,6 0 0,6 1 15,8 0-15,6 0 16,5 1-16,6 0 16,0 2-16,10 0 15,0 1-15,3 1 16,2 0-16,8 2 15,1 2-15,3 1 16,4 4-16,3 1 16,20 1-1,8-1 1,21-2-16,-7 9 16,-1 2-16,-16 5 15,-7 8-15,-6 5 16,-3 2-16,-4 4 15,-3-2-15,0 5 16,-2-1-16,-2 3 0,-3 3 16,-2 4-16,-2 3 15,-5 3-15,2 2 16,-6 0 0,0 3-16,-3 1 15,-6 3-15,-3 3 0,-4 2 16,-5-2-16,-6 3 15,-3 2-15,-4 3 16,-10 1-16,-6 1 16,-3-2-16,-3 0 15,-5 2-15,-4-1 16,-2-2-16,-8 1 16,-2 2-16,-5 2 15,-1-1-15,-2-2 16,-1 2-16,-5-3 15,-5 0-15,-6 2 16,-5 0-16,-3 2 16,-6-3-16,-5-1 15,-1 0-15,-4 1 16,-1-3-16,-4 0 16,-4-1-16,1 0 15,-3 0-15,-8-2 16,0-3-16,-5-1 0,-1 3 15,-6 0-15,-1 0 16,0-4-16,-4-4 16,5-6-16,-2-6 15,42-5-15,44-6 16</inkml:trace>
  <inkml:trace contextRef="#ctx0" brushRef="#br0" timeOffset="12137.8">24681 10969 0,'11'3'0,"20"2"0,51 1 16,-28-5 0,7-4-16,8-1 15,9-2 1,99-9-16,-83 8 15,6-1-15,0 1 16,4 1-16,4 1 16,-1 1-16,0-1 15,-3 2-15,-2 5 16,-3 2-16,-10 2 16,3 6-16,-7 1 15,-2-2-15,-41-5 16,-42-6-16</inkml:trace>
  <inkml:trace contextRef="#ctx0" brushRef="#br0" timeOffset="15949.41">22150 13345 0,'0'0'0,"0"0"16,-105 10-16,76-7 16,4-1-16,-53 3 47,34-1-32,1-1 1,22 0-16,0 1 0,2 0 15,-3 2-15,3 1 16,0 0-16,1 2 16,3 0-16,-1 4 15,4 1-15,-1 1 32,-3 31-17,2 9-15,1 10 16,2-5-1,-1 4-15,4 1 16,0 1-16,0-6 16,1-3-16,1-1 15,-1 9-15,-4-2 16,0 3-16,-1-13 16,1-6-16,4-9 15,2-2-15,2-7 16,1-23-16,2 8 15,2 1-15,0-4 16,2-5-16,0-6 16,3-3-16,-1-5 15,1-6-15,0-27 16,-4 21-16,-3 20 16</inkml:trace>
  <inkml:trace contextRef="#ctx0" brushRef="#br0" timeOffset="17324.07">13212 13655 0,'0'0'16,"-28"73"-16,22-38 0,-1 13 15,5 5-15,3 10 16,2 1-16,2 13 16,1 5-16,3 96 15,-7-81 1,2 1-16,-7 5 16,-1 0-16,0-5 15,1-4-15,0-8 16,-3-11-16,4-10 15,0-16-15,0-16 16,0-17-16,-1-16 16,1-3-16,-7-36 15,3-5-15,2 21 0,4 23 16</inkml:trace>
  <inkml:trace contextRef="#ctx0" brushRef="#br0" timeOffset="17792.66">13222 13850 0,'3'-23'16,"1"-9"-16,-2 4 15,6-5-15,5-3 16,5 0-16,6 0 15,3 2-15,5 5 16,1 6-16,4 1 16,2 5-16,5 2 15,1 4-15,3 2 16,1 4 0,8 8-16,-2 10 15,3 5-15,-14-1 16,-2 9-1,-6 10-15,-7 9 0,-9 5 16,-9-1-16,-6 0 16,-7-1-16,-7-1 15,-11 10 1,-23 8 0,-17 3-16,-8-11 15,4-15-15,4-11 16,3-14-16,0-9 15,-1-5-15,1-8 16,28 3-16,29 2 0</inkml:trace>
  <inkml:trace contextRef="#ctx0" brushRef="#br0" timeOffset="18152">14170 14491 0,'0'0'16,"0"0"-16,0 0 16,0 0-16,71 25 15,-48-17-15,1 1 16,0 1-16,-5 1 15,-2 1-15,-9-6 16,-8-6-16</inkml:trace>
  <inkml:trace contextRef="#ctx0" brushRef="#br0" timeOffset="18386.27">14232 14758 0,'0'0'0,"0"0"0,0 0 15,0 0-15,0 0 16,0 0-16,102 29 16,-60-24-16,2-1 15,6-4-15,3-4 16,-2-8-16,-25 7 15,-26 5-15</inkml:trace>
  <inkml:trace contextRef="#ctx0" brushRef="#br0" timeOffset="19198.63">16280 13112 0,'0'0'0,"-138"8"15,37 6 17,33-2-32,7 1 15,0-2 1,7 2-16,3 0 16,9 3-16,8-1 0,9-1 15,20-9 1,-8 6-16,3 1 0,1 5 15,-5 24-15,7-3 16,5 2-16,5 1 16,3 4-16,4 1 15,-3 6-15,1 0 16,-1 7-16,2-1 16,-3 2-16,-1 1 15,0 2-15,-1-4 16,-2-1-16,-2-5 15,4-5-15,-3-8 16,2-7-16,-3-29 16,0 8-16,2-4 15,-4-11-15,1-3 16,-1-6-16,-2-5 16,-5-32-16,1 9 15,-2-2-15,-1 4 16,3 3-16,-1 5 15,-1 4-15,8 20 0,-1-7 16,0 0 0,1 2-16,3 7 15,1-6-15,0 8 16,19-9 0,6 3-16,11 5 15,11-1 1,11 1-16,8 1 15,-2-2-15,1 0 16,2-2 0,8-3-16,-2 1 15,-2 0-15,-22 3 16,-23 2-16,-28 3 0</inkml:trace>
  <inkml:trace contextRef="#ctx0" brushRef="#br0" timeOffset="19589.16">15076 14727 0,'0'0'0,"0"0"16,0 0-16,110 19 16,-65-21-16,21-1 15,10-2-15,13-2 16,12-4-1,9-3-15,5-4 16,-13 3-16,-1-2 16,13-1-1,-2 1 1,-7 1-16,-51 9 0,-54 7 16</inkml:trace>
  <inkml:trace contextRef="#ctx0" brushRef="#br0" timeOffset="20135.87">15579 16762 0,'-1'-31'15,"2"-23"-15,1 5 16,1-23-16,2-10 16,2-13-16,3-7 15,2-12-15,3-3 16,4-2-16,7 4 15,3 3-15,4 3 16,6 9-16,8 8 16,-2 12-16,2 8 15,1 14 1,11 6 0,9 21-16,-3 18 0,-10 24 15,-12 16-15,-14 17 16,-9 10-16,-8 16 15,-6 9-15,-7 9 16,-2 5-16,-3 1 16,-3-1-16,0-3 15,-1-2-15,0-9 16,0-5-16,3-10 16,2-8-16,1-13 15,0-10-15,2-28 16,-1 6-16,-4-8 15,7-3-15,0 0 16</inkml:trace>
  <inkml:trace contextRef="#ctx0" brushRef="#br0" timeOffset="20401.62">15702 15888 0,'0'0'0,"0"0"0,0 0 15,0 0-15,0 0 16,123-14-16,-63 4 16,13 0-16,12-4 15,11-9-15,6-3 16,9-5-16,2-8 15,4-2-15,-59 21 16,-58 20-16</inkml:trace>
  <inkml:trace contextRef="#ctx0" brushRef="#br0" timeOffset="20917.12">17790 14399 0,'0'0'16,"0"0"-16,0 0 16,121 20-1,-70-8-15,12 2 0,3-1 16,2 1-16,5 0 16,5 0-16,1-1 15,1-1-15,4 0 16,3-1-16,2 0 15,4-1-15,-1 0 16,1-5-16,-3 0 16,1-2-16,-3 1 15,-1-3-15,-4-1 16,-2 0-16,-10 1 16,-6-1-16,-5 0 15,-8-1-15,-10-5 16,-9-2-16,-29 7 15,6-7-15,-4-1 16,-4 4-16,-2 5 0</inkml:trace>
  <inkml:trace contextRef="#ctx0" brushRef="#br0" timeOffset="21370.14">19536 14304 0,'0'0'0,"0"0"0,0 0 16,0 0-16,0 0 15,0 0-15,0 0 16,0 0-16,71 50 16,-32-33-1,15 4 1,7 3-16,1 2 15,-11-3-15,-4-2 16,-8-1-16,1-3 16,-5-2-16,-3-4 15,-7-1-15,0-4 0,-20-5 16,3 2-16,-2-1 16,-2-2-16,6 3 15,-12-3-15,-3-2 16,0 2-16,-4 1 15,-26 5-15,1 7 16,-4 5-16,-2 7 16,-4 6-16,3 5 15,0 6-15,1 1 16,6-1-16,5-5 16,12-12-1,8-12-15,9-13 16</inkml:trace>
  <inkml:trace contextRef="#ctx0" brushRef="#br0" timeOffset="21854.41">21576 13979 0,'0'0'0,"0"0"32,0 0-32,0 0 15,0 0-15,0 0 16,0 0-16,0 0 15,0 0-15,110 20 16,-53-18 0,9 0-16,10-4 15,-2-2-15,3-2 16,0-2-16,-2-2 16,-35 5-16,-40 5 0</inkml:trace>
  <inkml:trace contextRef="#ctx0" brushRef="#br0" timeOffset="22198.07">22995 13722 0,'0'0'0,"0"0"16,158 13-1,-116-13-15,-3 0 16,3 1 0,-5 6-16,-5 2 15,-14 5-15,-14 0 16,-1-7-16,-3-7 16</inkml:trace>
  <inkml:trace contextRef="#ctx0" brushRef="#br0" timeOffset="22416.76">22951 14142 0,'0'0'0,"0"0"0,0 0 15,0 0-15,94 29 16,-49-21-16,2-2 15,7-5-15,5-1 16,0-4-16,-3 0 16,-27 0-16,-29 4 15</inkml:trace>
  <inkml:trace contextRef="#ctx0" brushRef="#br0" timeOffset="22807.26">24405 12845 0,'-28'60'0,"14"31"16,8-21-1,0 10-15,1 11 16,1 10-16,3 7 16,-8 121-1,4-111-15,0-2 16,-1-3-16,-2-2 15,1-7-15,1-8 16,1-15-16,-3-16 0,0-23 16,4-20-16,4-22 15</inkml:trace>
  <inkml:trace contextRef="#ctx0" brushRef="#br0" timeOffset="23213.44">24392 12977 0,'3'-27'15,"8"-12"1,12 1-1,26-16-15,16 2 16,17 12 0,-1 18-16,2 12 0,-9 13 15,-5 9 1,3 13-16,-7 6 16,-7 6-1,-20 10-15,-17 8 16,-22 10-16,-23 2 15,-18 6 1,-32 11-16,-16 0 16,-22 6-1,3-18-15,4-15 16,22-25-16,40-17 16,43-15-16</inkml:trace>
  <inkml:trace contextRef="#ctx0" brushRef="#br0" timeOffset="23541.46">25969 13503 0,'-20'29'16,"-12"20"-1,-4 14-15,-13 28 16,-5 12-16,12-11 0,4-15 15,6-20 1,8-28-16,11-16 0,13-13 16</inkml:trace>
  <inkml:trace contextRef="#ctx0" brushRef="#br0" timeOffset="23791.45">25662 13469 0,'0'0'16,"0"0"-16,0 0 16,0 0-16,26 15 15,-11 16-15,2 2 16,8 10-16,1 4 16,5 10-16,10 20 15,7 15 1,4 9-16,-6-10 0,-4-11 15,-9-16-15,-16-31 16,-17-33-16</inkml:trace>
  <inkml:trace contextRef="#ctx0" brushRef="#br0" timeOffset="24244.42">26650 14127 0,'-2'-45'15,"3"-26"-15,4 12 16,3-29-16,3-7 16,9-10-16,2-4 15,7 2-15,7 4 0,1 13 16,3 12-16,-1 20 15,1 10-15,-3 14 32,9 14-32,3 14 15,1 14-15,-14 17 16,-6 13-16,-9 12 16,-8 30-1,-10 39 1,-9 19-1,-5 7-15,-2-15 16,-2-17-16,2-30 16,4-23-16,-1-19 15,-1-17-15,9-23 16,-5 2-16,-13-27 16,0-8-16,-1-8 0,-6-10 15,13 25-15,14 25 16</inkml:trace>
  <inkml:trace contextRef="#ctx0" brushRef="#br0" timeOffset="24431.87">26754 13602 0,'0'0'0,"0"0"16,0 0-1,4 12-15,-8-24 16,87 29-16,-14-15 15,18-2-15,18 3 16,13-3-16,9-1 16,3-7-16,-64 5 0,-66 3 15</inkml:trace>
  <inkml:trace contextRef="#ctx0" brushRef="#br0" timeOffset="29774.42">22276 4998 0,'-7'-33'0,"2"-63"16,8 36-16,7-6 15,5-2 1,4-7 0,53-121-16,29-14 15,-49 120 1,-2 9-16,0 9 15,-1 11-15,-3 8 16,-3 8-16,0 9 16,-5 8-16,-1 8 15,-5 8-15,-1 7 16,-2 5-16,-2 9 16,-2 8-16,-5 9 0,-4 8 15,-3 6 1,-3 7-16,-2 5 0,-3 4 15,-4 5 1,-2-1-16,-1 2 0,-2 1 16,-2 0-16,0 0 15,2-2-15,0-1 16,-1-5-16,3-3 16,1-4-16,1-5 15,1-3-15,2-7 16,1-9-16,-1-21 15,2 4-15,-5-7 0,0 0 16</inkml:trace>
  <inkml:trace contextRef="#ctx0" brushRef="#br0" timeOffset="30086.84">22546 4356 0,'0'0'16,"0"0"-16,0 0 15,0 0 1,189-6 0,-127 9-1,6 0-15,104 3 16,-128-5-16,-44-1 16</inkml:trace>
  <inkml:trace contextRef="#ctx0" brushRef="#br0" timeOffset="30352.4">23984 4201 0,'-2'1'0,"18"-2"16,25 4-1,-2 1-15,1 3 0,1 4 16,-3 1-16,-12 0 16,-13-6-16,-13-6 15</inkml:trace>
  <inkml:trace contextRef="#ctx0" brushRef="#br0" timeOffset="30571.09">23955 4490 0,'8'-3'16,"-22"9"-16,141-29 31,-76 21-31,6 1 0,5 1 16,1-2-16,-1-3 15,-31 2-15,-31 3 16</inkml:trace>
  <inkml:trace contextRef="#ctx0" brushRef="#br0" timeOffset="30883.6">24952 3935 0,'3'1'0,"-3"-1"0,0 0 16,0 0-16,60-6 15,-9 6-15,10 0 16,6-1-16,2 1 16,-4 1-16,-5 1 15,-8-2-15,-16-3 16,-17 3-16,-19 0 15</inkml:trace>
  <inkml:trace contextRef="#ctx0" brushRef="#br0" timeOffset="31164.78">25235 3969 0,'0'0'15,"1"8"-15,-2-16 16,1 8-16,15 82 16,-10-36-16,-3 7 15,-7 7-15,-4 2 16,-4 1-16,-2 0 16,1-5-16,4-6 15,6-9-15,5-10 16,4-18-16,6-19 15,6-15-15,5-11 16,3-9-16,-11 19 16,-14 20-16</inkml:trace>
  <inkml:trace contextRef="#ctx0" brushRef="#br0" timeOffset="31399.12">25541 3930 0,'0'9'15,"0"-9"-15,0 0 16,-3-23-16,6 46 16,-3-23-16,-3 15 15,6-30-15,4 113 16,2-43-16,-1 5 16,6-2-16,2 2 15,8-3-15,4-2 16,4-7-16,2-9 15,1-15-15,-17-12 0,-18-12 16</inkml:trace>
  <inkml:trace contextRef="#ctx0" brushRef="#br0" timeOffset="31711.54">26212 3935 0,'-4'17'15,"3"22"-15,1-4 16,1 11-16,2 6 0,3 4 15,-1 2-15,1 2 16,-2 0 0,-1 1-16,0-6 0,0-2 15,1-6-15,-1-2 16,-1-13-16,0-17 16,-2-15-16,0 0 15</inkml:trace>
  <inkml:trace contextRef="#ctx0" brushRef="#br0" timeOffset="32414.62">26236 3962 0,'3'27'15,"-13"-95"-15,8 46 0,4 26 16,-2-17-16,4 0 16,2 2-16,4-2 15,3 2-15,2 0 16,4 0-16,-1 3 16,3 2-16,3 0 15,0 3-15,0 0 16,3 1-16,0 2 15,0 2-15,21 9 16,-12 3-16,0 5 16,-3 1-16,-3 2 15,-5 4-15,-5 0 16,-4 4-16,-7 1 16,-6 4-16,-8-1 15,-7 2-15,-10-1 16,-6-2-16,-7-2 15,-1-2-15,-3-5 0,1-7 16,1-6-16,4-5 16,4-6-16,22 0 15,-9-2 1,2-1-16,9 1 16,-9-4-16,12 4 0,-7-3 15,8 3-15,2 2 16,1 2-16,1 1 15,-2 1-15,7 4 16,21 23-16,-4-5 16,1 6-16,-1-2 15,3 2-15,-2-2 16,5 3-16,3-1 16,3 1-16,0-1 15,0 1-15,1-1 16,-1 1-16,-2-3 15,-3-5-15,-6-17 0,-14-2 16,-12-6 0</inkml:trace>
  <inkml:trace contextRef="#ctx0" brushRef="#br0" timeOffset="32992.69">27336 2941 0,'0'0'0,"-4"5"15,8-10-15,-4 5 16,-26 61-16,12-28 0,2-1 16,-4-1-16,12-23 15,-21 27-15,4-12 16,13-17-16,-10 6 15,-2-1-15,-2-5 16,-1-1-16,-1-5 16,1-3-16,3-4 15,1-3-15,2-1 16,5-1-16,1-1 16,5 7-16,2 3 15,3-1-15,-4-4 16,6 9-16,3 3 0,-1 0 15,5 7-15,15 26 16,-2-2-16,2 8 16,-1 6-16,-2 9 15,1 7-15,3 12 16,5 9-16,4 15 16,7 12-16,-20-58 15,-20-55-15</inkml:trace>
  <inkml:trace contextRef="#ctx0" brushRef="#br0" timeOffset="35257.89">25057 2210 0,'0'0'16,"0"0"-16,-9-24 15,18 48-15,-9-24 16,-12 0-16,24 0 15,-35 76-15,13-40 16,-4-4-16,-1-3 16,-5-6-16,-2-9 15,16-12-15,-12 1 16,-19-13-16,8-5 16,3-7-16,2-2 0,4-5 15,6-2-15,2 2 16,9 24-16,-2-14 15,0 2-15,1 4 16,2 5-16,1 3 16,-1 4-16,0-6 15,2 12-15,-1-2 16,-3 7-16,1 5 16,-3 3-16,-1 1 15,-3 1-15,-1-1 16,-2-2-16,-5 0 15,2-4-15,-5-2 16,-2-4-16,0-5 16,0-2-16,-1-4 15,3-4-15,2-3 16,3-1-16,8 5 16,-3-3-16,7 5 0,1 0 15,1 2-15,-2-1 16,4 9-16,-1 3 15,7 30 1,2-1-16,3 7 0,-1 4 16,1 0-16,1 1 15,1 2-15,1 1 16,0-2-16,4 1 16,2-3-16,5-14 15,-12-14-15,-13-20 16</inkml:trace>
  <inkml:trace contextRef="#ctx0" brushRef="#br0" timeOffset="35461.01">25132 2771 0,'0'0'0,"1"29"15,2 11-15,-2 3 16,2 5-16,1 2 16,4 1-16,-1-4 15,1 1-15,0-11 16,4-13-16,0-21 16,-6 2-16,-6-5 15</inkml:trace>
  <inkml:trace contextRef="#ctx0" brushRef="#br0" timeOffset="35757.83">25612 2314 0,'-2'3'0,"2"-3"15,12 11-15,1 26 16,-5 6-16,-2 10 16,-2 7-16,-3 6 15,-2-3-15,0-1 16,1 0-16,1-7 16,4-9-16,2-9 15,6-13-15,-2-19 16,-5-1-16,-6-4 15</inkml:trace>
  <inkml:trace contextRef="#ctx0" brushRef="#br0" timeOffset="36163.98">26136 2289 0,'0'0'0,"-13"0"16,-57 53 0,39-22-1,2 1-15,8-2 16,9-4-16,10-20 16,-1 10-16,5-1 15,4-2-15,5-1 16,4 0-16,3-2 15,3-3-15,-1 0 16,-3 0-16,-2 3 16,-6 1-16,-4 5 15,-4 2-15,-10 25 0,-1-8 16,-1-2-16,9-24 16,-3 11-16,3 0 15,2-3-15,5 3 16,7-3-16,29 1 15,0-13-15,10-10 16,2-14-16,-26 11 16,-27 8-16</inkml:trace>
  <inkml:trace contextRef="#ctx0" brushRef="#br0" timeOffset="36460.78">26979 2322 0,'0'0'0,"0"0"16,0 0-16,-41 75 0,18-36 15,1 4-15,2-3 16,-1-1-16,3-2 15,3-4-15,2-3 16,3-5-16,8-20 16,-4 7-16,1-6 15,3-9-15,-5-27 16,4 17-16,3 13 16</inkml:trace>
  <inkml:trace contextRef="#ctx0" brushRef="#br0" timeOffset="36663.94">26804 2411 0,'0'0'0,"0"0"0,0 0 16,0 0-1,0 0-15,0 0 16,0 0-16,16 12 0,9 25 16,-2-2-1,7 3-15,6 0 0,2 0 16,4-2-16,4 0 15,1-2-15,3-3 16,-5-9-16,-22-10 16,-23-12-16</inkml:trace>
  <inkml:trace contextRef="#ctx0" brushRef="#br0" timeOffset="36898.32">27672 2379 0,'0'0'16,"0"0"-16,0-6 0,0 12 15,0-6-15,0 0 16,18 38-16,-9-20 15,-3-10-15,-6-8 16</inkml:trace>
  <inkml:trace contextRef="#ctx0" brushRef="#br0" timeOffset="37163.87">28079 2305 0,'0'0'0,"0"0"16,0 0-1,0 0-15,-6 81 0,-3-39 16,-3 5-16,-1 3 16,-1 1-16,-2 1 15,-1-2-15,0 1 16,6 0-16,5-4 15,4-6-15,3-16 16,-1-25-16,0 0 16</inkml:trace>
  <inkml:trace contextRef="#ctx0" brushRef="#br0" timeOffset="37648.1">28720 2085 0,'0'0'0,"0"0"16,0 0-1,-107 70 1,76-40-16,4 1 16,7-3-16,3-1 15,15-22-15,-3 24 16,9-17 0,4 0-16,5 0 0,2-3 15,4 0 1,-2 2-16,0 1 0,-5 3 15,-3 3-15,-2 6 16,-7 26-16,-4-12 16,-2 0-16,2-5 15,4-24-15,1 10 16,2 0-16,7 0 16,23 14-16,-1-13 15,6-11-15,2-14 16,1-13-16,-22 7 15,-19 11-15</inkml:trace>
  <inkml:trace contextRef="#ctx0" brushRef="#br0" timeOffset="38007.44">29248 1802 0,'0'0'0,"41"52"15,-22-18-15,1 13 16,-1 8-16,-8 6 15,-6 4-15,-1 1 16,-4 1-16,-22 121 31,6-130-31,-4-2 0,-2-1 16,-3-1 0,-3 1-16,-4-8 15,-1-17-15,16-12 0,17-18 16</inkml:trace>
  <inkml:trace contextRef="#ctx0" brushRef="#br0" timeOffset="38491.65">29982 1469 0,'-2'3'16,"2"-3"-1,0 0-15,0 0 0,0 0 16,-65 43-16,28-24 15,-2 2-15,-1-2 16,2-5-16,5-4 16,4-4-16,22-6 15,-8 0-15,0 0 16,9-3-16,-10-3 16,13 3-16,-6 0 15,7 0-15,2 2 16,1 2-16,2 4 15,-4 1-15,17 31 0,-2 1 16,-1 9 0,0 7-16,-5 6 0,0 3 15,-4 6-15,-8 7 16,-10 5-16,-12-1 16,14-40-16,12-40 15</inkml:trace>
  <inkml:trace contextRef="#ctx0" brushRef="#br0" timeOffset="38929.29">27915 1772 0,'0'0'15,"-61"80"-15,38-34 16,-15 25-16,-3 13 16,-3 11-16,2 5 15,8 1-15,13 1 16,14-2-16,17-5 15,20 0-15,22-1 0,26 5 16,24 2-16,86 57 16,-188-158-1</inkml:trace>
  <inkml:trace contextRef="#ctx0" brushRef="#br0" timeOffset="44740.42">20769 15820 0,'-23'8'15,"-16"2"-15,9-3 0,-47 6 31,38-11-31,-2 1 0,1-2 16,-1 1-16,-2-1 16,1 2-1,-9 5-15,2 3 16,-5 0-16,10-3 16,4-3-16,5 1 15,4 1-15,24-6 16,-12 4-16,1 0 15,0 4-15,-2 0 16,3 3-16,1 2 16,3 3-16,-5 26 15,7-3-15,0 6 16,4 2-16,1 7 16,5-4-16,-3 7 15,4 1-15,-1 4 16,2 2-16,-4 2 15,1 3 1,0 13-16,1 0 0,-3-1 16,-1-14-16,2-5 15,2-11-15,0-12 16,4-11-16,-2-24 16,0 6-16,0-5 15,-1-8-15,0 2 16,0 0-16</inkml:trace>
  <inkml:trace contextRef="#ctx0" brushRef="#br0" timeOffset="44974.74">19887 16853 0,'0'0'15,"0"0"-15,0 0 16,0 0-16,0 0 0,0 0 15,0 0-15,0 0 16,102-10-16,-51 4 16,-8 0-16,5-3 15,2-2 1,6-1-16,-1 1 0,-27 5 16,-28 6-16</inkml:trace>
  <inkml:trace contextRef="#ctx0" brushRef="#br0" timeOffset="45255.92">21106 16582 0,'0'0'0,"0"0"15,112 0-15,-94-3 16,-11 4-16,10-1 16,-1 1-16,-9 2 15,5 2-15,-12-5 16,0 0-16</inkml:trace>
  <inkml:trace contextRef="#ctx0" brushRef="#br0" timeOffset="45427.76">21178 16857 0,'0'0'16,"-11"71"-16,9-73 15,0 9-15,1 5 0,2-3 16,5-4-16,26 9 15,6-8-15,7-8 16,10-9-16,6-7 16,-3-6-16,-27 12 15,-31 12-15</inkml:trace>
  <inkml:trace contextRef="#ctx0" brushRef="#br0" timeOffset="47114.99">22526 16404 0,'-55'49'0,"29"-31"16,6-2-16,-36 27 16,26-23-1,1-5-15,0-6 16,2-6-16,0-8 16,2-10-16,4-8 15,6-6-15,3-9 0,7-4 16,5-4-16,5 0 15,5-3-15,3 1 16,7 1-16,5 4 16,3 4-16,5 5 15,2 7-15,1 8 16,4 12-16,-4 13 16,0 13-16,-1 13 15,-5 10-15,-4 11 16,-3 7-16,0 4 15,-1 4-15,-1 3 16,0 2-16,-1 1 16,0 2-16,2-1 15,1-3-15,2-3 16,5-6-16,5-10 16,2-14-16,1-16 15,1-21-15,-19 0 0,-20-2 16</inkml:trace>
  <inkml:trace contextRef="#ctx0" brushRef="#br0" timeOffset="47333.7">23559 16359 0,'-34'66'0,"-17"88"31,30-77-31,0 3 16,2 1-16,3-9 15,3-14-15,0-19 16,7-19-16,6-20 0</inkml:trace>
  <inkml:trace contextRef="#ctx0" brushRef="#br0" timeOffset="47568.08">23474 16470 0,'5'3'15,"-10"-6"-15,33 51 16,-7-5-16,5 13 15,5 17-15,3 13 16,3 7-16,0 6 16,0-4-16,-4-14 15,-6-19-15,-13-30 16,-14-32-16</inkml:trace>
  <inkml:trace contextRef="#ctx0" brushRef="#br0" timeOffset="47880.72">24142 16063 0,'21'28'0,"6"19"16,-5-2-16,8 19 15,1 12-15,-5 5 16,-1 6-16,3 13 16,1 3-16,3-6 15,1-26-15,-2-25 16,-1-24-1,-16-12-15</inkml:trace>
  <inkml:trace contextRef="#ctx0" brushRef="#br0" timeOffset="48068.29">24958 16599 0,'0'0'0,"0"0"16,0 0-16,0 0 15,-7 46-15,3-36 16,3-7-16,-3 4 16,1-11-16,-13-23 0,9 17 15,7 10 1</inkml:trace>
  <inkml:trace contextRef="#ctx0" brushRef="#br0" timeOffset="48536.98">24781 15517 0,'0'0'15,"0"0"-15,0 0 16,60 2-16,-17 12 15,9 9-15,-2 6 16,-2 5-16,0 7 16,-4 4-1,0 12-15,-5 9 16,-9 4-16,-16-5 16,-9-2-1,-16 2-15,-9-7 16,-8-8-16,-3-19 15,0-11-15,-2-14 16,2-12-16,2-14 16,3-13-16,3-16 15,8-15 1,21-39 0,18-14-16,21-5 15,3 32-15,7 18 16,0 23-16,-3 17 15,-3 16-15,-3 9 16,-22 3-16,-24 4 16</inkml:trace>
  <inkml:trace contextRef="#ctx0" brushRef="#br0" timeOffset="48849.4">26424 16241 0,'-2'43'0,"-8"-20"0,-3 18 15,1 4 1,-7 19-16,-4 11 0,-2 6 16,-2 2-1,0-3-15,3-5 16,-1-15 0,3-20-16,-2-30 0,12-5 15,12-5-15</inkml:trace>
  <inkml:trace contextRef="#ctx0" brushRef="#br0" timeOffset="49099.33">26122 16183 0,'0'0'0,"0"0"0,0 0 15,86 44-15,-49-11 16,10 9-16,5 12 16,7 9-16,6 8 15,4 6-15,2 0 16,3-4-16,-3-8 16,-36-32-16,-35-33 15</inkml:trace>
  <inkml:trace contextRef="#ctx0" brushRef="#br0" timeOffset="51239.52">27060 5230 0,'-42'-2'0,"-18"-2"16,9 3-1,-19-2-15,0 1 0,-1 2 16,-6 0-16,0 0 15,-2-3-15,-2-3 16,0-2-16,-3 0 16,3-5-16,-1 1 15,-1-3-15,3 0 16,0-3-16,2 1 16,-4 0-16,5 0 15,5-2-15,6-2 16,0-2-16,5-3 15,0-3-15,4-3 16,2-6-16,6-2 16,-1 1-16,0-3 0,3 0 15,0-1-15,3-4 16,3 1-16,2-2 16,3-2-16,3-3 15,2-2-15,2-3 16,0-1-16,-3 2 15,-1 1-15,-2-1 16,-2 0-16,0-3 16,-2 1-16,5-1 15,2-3-15,3-6 16,2-1-16,1-2 16,7-2-16,1-3 15,8 0-15,4-4 16,7-1-16,2-2 15,3-1-15,5-3 16,6-2-16,8-2 16,4 0-16,4-2 15,6 0-15,9-2 16,6 0-16,5 1 0,7 0 16,10-2-16,7 2 15,5-2-15,8 3 16,9 2-16,7 0 15,7 6-15,5 4 16,7 4-16,2 3 16,4 5-16,2 4 15,3 6-15,4 4 16,0 4-16,5 4 16,1 6-16,8 4 15,1 6-15,3 5 16,-2 4-16,2 8 15,-3 9-15,3 4 16,0 7-16,-3 5 16,5 3-16,-5 7 15,2 3-15,-4 6 16,1 3-16,-12 6 16,-2 1-16,-9 9 0,-3 3 15,-8 3-15,-6 5 16,-5 3-16,-9 4 15,-8 2-15,-8 5 16,-9 3-16,-6 2 16,-10 5-16,-7 1 15,-11 1-15,-7 4 16,-7 1-16,-8 5 16,-4 2-16,-9 2 15,-5 0-15,-9 0 16,-8 3-16,-9-1 15,-8 0-15,-8-1 16,-9 0-16,-8-3 16,-12 1-16,-9-1 15,-11-3-15,-9 1 16,-9-3-16,-7-1 0,-7 1 16,-4-6-16,-5 1 15,-3-3-15,-7-1 16,-6-4-16,-1 1 15,-6-4-15,0-1 16,-6-1-16,-2 0 16,-4 1-16,-4-1 15,-1 1-15,-1 0 16,-4 4-16,0 1 16,-5 5-16,-6-6 15,92-38-15,89-41 16</inkml:trace>
  <inkml:trace contextRef="#ctx0" brushRef="#br0" timeOffset="52442.36">27682 15589 0,'-8'62'16,"-1"-38"-16,10-24 0,-14 38 31,7-18-31,-1-1 0,-1 1 15,-3-5-15,1-4 16,1-13-16,-5 1 16,-3-8-1,-11-28-15,8 8 0,1 0 16,14 20-16,-6-8 16,2 0-16,5 10 15,-2-3-15,-1-1 16,4 7-16,-5-4 15,6 9-15,-1 4 16,-6 0-16,1 4 16,-2 5-1,0 4-15,0 2 16,-3-4-16,-1-1 16,-2-3-16,8-11 15,-11 4-15,1-6 0,0-4 16,3-2-16,2-3 15,1 0 1,3 2-16,9 8 0,-2-3 16,-5-3-16,7 8 15,1 3 1,6 26-16,1 11 16,4 10-16,1 0 15,0 2-15,4-3 16,0-2-16,5-5 15,2-2-15,0-10 16,-1-12-16,-19-17 16,10 2-16,-14-5 0,0 0 15</inkml:trace>
  <inkml:trace contextRef="#ctx0" brushRef="#br0" timeOffset="52614.2">27805 16000 0,'11'10'0,"-7"1"16,-2 11-16,-3 5 0,0 12 16,-3 13-16,-2 8 15,-3 9-15,-3 3 16,0-2-16,3-6 16,1-9-16,3-13 15,2-16-15,0-20 16,2-3-16,1-3 15</inkml:trace>
  <inkml:trace contextRef="#ctx0" brushRef="#br0" timeOffset="52864.18">28124 15667 0,'0'0'0,"0"0"0,0 0 16,35 50-16,-23-8 16,0 11-16,4 12 15,0 9 1,5 16-16,2 1 16,-1-10-16,-4-25 15,-6-25-15,-12-31 16,0 0-16</inkml:trace>
  <inkml:trace contextRef="#ctx0" brushRef="#br0" timeOffset="53348.44">28677 15573 0,'-14'21'16,"-7"11"0,-15 34-16,17-30 15,7-7-15,4-6 16,7-17-16,0 4 16,4-2-16,3-6 15,4 4-15,0-6 16,12 3-16,2-1 15,3-2-15,-2 0 16,-3 3-16,-2 4 16,1 23-16,-13 5 15,-7 5-15,-5 6 0,-4 0 16,-1-2 0,0-3-16,4-2 0,4-6 15,5-5 1,-4-21-16,7 10 15,21 12-15,3-12 16,8-4-16,1-9 16,2-9-16,-2-11 15,5-9-15,-1-7 16,3-3-16,-2-9 16,0 1-16,-24 20 15,-21 23-15</inkml:trace>
  <inkml:trace contextRef="#ctx0" brushRef="#br0" timeOffset="53582.72">29686 15740 0,'0'0'0,"1"14"16,-2 4-16,-8 20 15,-5 4 1,-5 8-16,-2 10 0,-6 5 15,0 3-15,-1-2 16,1-4-16,6-6 16,4-16-16,4-17 15,1-20-15,4-20 16,4 9-16,4 8 0</inkml:trace>
  <inkml:trace contextRef="#ctx0" brushRef="#br0" timeOffset="53801.5">29501 15834 0,'0'0'0,"0"0"0,0 0 16,0 0 0,21 36-16,-13-20 15,16 28-15,0-2 0,8 9 16,7 1-16,2 2 15,1 0-15,1-1 16,0-2-16,-5-8 16,-7-12-16,-13-15 15,-18-16-15</inkml:trace>
  <inkml:trace contextRef="#ctx0" brushRef="#br0" timeOffset="54191.98">30389 14998 0,'-18'61'16,"-7"36"-16,7-23 15,-59 361 17,68-325-32,8-2 15,7-2-15,6-2 16,7-5-16,8-4 15,5-9-15,3-10 16,4-14-16,1-16 0,-1-15 16,-4-20-16,-6-20 15,-13 5-15,-16 4 16</inkml:trace>
  <inkml:trace contextRef="#ctx0" brushRef="#br0" timeOffset="54395.06">30762 15744 0,'0'0'16,"4"19"-1,-5-9-15,-2-39 0,8 90 16,-1-44-1,3-1-15,3-5 0,-10-11 16,0 0-16</inkml:trace>
  <inkml:trace contextRef="#ctx0" brushRef="#br0" timeOffset="54645.05">31217 15805 0,'-8'29'16,"-2"18"-16,4-1 0,-3 20 15,-4 7-15,-3 5 16,-2 5-16,-2 3 16,4-1-16,3-7 15,5-9-15,4-12 16,3-20-16,4-19 0,-3-18 15,0 0 1</inkml:trace>
  <inkml:trace contextRef="#ctx0" brushRef="#br0" timeOffset="55223.05">31709 15297 0,'-15'28'0,"-2"20"0,4-7 16,-2 15-16,5-5 15,9-6-15,5-9 16,11-12-16,9-9 15,7-8-15,5-9 16,3-4-16,1-1 16,33-10-1,-48 10-15,-25 7 16,0 0-16,7 2 16,-24 6-1,-12-1-15,-10 0 16,-3-1-16,-3-5 15,2-5-15,4-3 16,4-2-16,6 0 16,23 6-16,-8-3 15,2-2-15,7 5 16,0-1-16,5 4 16,-2-2-16,-5-4 15,7 6-15,1 5 0,4 19 16,4 10-16,4 15 15,1 14-15,2 10 16,-1 2 0,-1 2-16,2-2 0,1-8 15,-1-12-15,-4-16 16,-1-19-16,-11-20 16,0 0-16</inkml:trace>
  <inkml:trace contextRef="#ctx0" brushRef="#br0" timeOffset="55582.28">32043 14606 0,'48'39'0,"-17"-6"15,24 61 1,-28-30-16,37 285 31,-60-241-15,-5 4-16,-3 11 15,-4 4-15,-2 10 16,1 0-16,-3 3 16,2-7-16,0-4 15,-1-12-15,-2-19 0,-5-24 16,10-36-16,8-38 16</inkml:trace>
  <inkml:trace contextRef="#ctx0" brushRef="#br0" timeOffset="56097.84">32596 13638 0,'-1'-4'0,"4"-18"15,-20 64-15,-16-16 16,0-6-16,-4-2 15,-4-2-15,6-4 16,4-6-16,3-3 16,23-3-16,-10-2 15,0 1-15,9-2 16,-8-2-16,14 5 16,0 0-16,-3-1 15,2 1-15,2 3 16,-6 4-16,13 32 15,3 8-15,6 12 16,5 9-16,4 8 0,3 6 16,1 8-16,3 6 15,0 3-15,2 8 16,-3-4-16,-3-6 16,-13-47-16,-16-50 15</inkml:trace>
  <inkml:trace contextRef="#ctx0" brushRef="#br0" timeOffset="56550.85">32627 16324 0,'0'0'15,"89"17"-15,-48-14 16,5 0-16,77 6 47,-124-6-47,2 0 15,-1-3-15</inkml:trace>
  <inkml:trace contextRef="#ctx0" brushRef="#br0" timeOffset="56738.4">32509 16582 0,'3'2'0,"-12"-16"16,9 14-16,75 47 15,-32-36-15,10-3 16,7-6-16,2-3 16,2-5-16,-1-2 0,-7 1 15,-27 4-15,-29 3 16</inkml:trace>
  <inkml:trace contextRef="#ctx0" brushRef="#br0" timeOffset="57706.91">31896 18521 0,'-69'7'0,"-23"0"16,16-7 0,-438-28 15,412 14-31,1-1 16,1-2-16,5-3 15,6-6-15,2-4 16,7-4-16,8-2 15,9-2-15,6-5 16,7-2-16,7-3 16,9-4-16,11-3 15,8-5 1,12-16-16,12-9 16,22-18-1,13 4-15,14 4 16,6 14-16,8 10 15,5 10-15,6 4 16,8 7-16,6 5 0,4 3 16,5 9-1,1 3-15,3 7 0,3 6 16,-1 5 0,2 8-16,-1 6 0,0 7 15,-4 5-15,0 6 16,-7 4-16,-3 4 15,-3 7-15,-4 7 16,-8 3-16,-8 5 16,-12 5-16,-7 4 15,-12 1-15,-14 3 16,-10-1-16,-15-1 16,-14 1-16,-15 1 15,-13 0 1,-32 12-16,-16 5 15,-18 0-15,-4-9 16,-2-7-16,-4-7 16,1-10-16,0-6 0,5-8 15,6-10-15,48-11 16,52-12-16</inkml:trace>
  <inkml:trace contextRef="#ctx0" brushRef="#br0" timeOffset="58472.36">28697 17696 0,'-2'68'0,"5"-15"0,2 2 15,17 87-15,-10-65 16,-2 0-16,1-3 16,-3-7-16,-1-11 15,-6-14-15,-7-17 16,-6-17-16,-5-19 16,1-15-16,-1-11 15,2-12-15,-2-6 16,1-6-16,-1-2 15,1 0-15,2-3 16,3 5-16,5 3 16,5 11-16,2 9 15,2 2-15,7-4 16,7-4 0,9 1-16,3 8 0,4 10 15,1 10-15,-2 7 16,-3 8-16,-22 2 15,25 16 1,-18 21 15,-19 47-31,-13 21 16,-9-4-16,2-40 16,0-29-16,12-16 15,13-18-15</inkml:trace>
  <inkml:trace contextRef="#ctx0" brushRef="#br0" timeOffset="58941">29200 17799 0,'0'0'0,"0"0"15,0 0-15,0 0 16,0 0-16,0 0 15,22-6-15,-44 12 16,22-6-16,-44 39 16,17 0-16,7 9 15,8 1-15,7-4 16,10-7-16,7-9 16,6-9-16,7-10 15,2-11-15,4-12 16,5-12-16,1-7 15,5-15 1,1-8-16,-1-1 16,-8 8-16,-4 9 15,-7 13-15,-18 23 0,6-6 16,-1 6-16,0 8 16,-1 4-16,13 28 31,3 1-31,8 2 0,12-3 15,6-17-15,8-20 16,13-33 0,-36 18-16,-36 15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32:49.7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8061 8363 0,'0'0'15,"0"0"-15,0 0 31,80-10-31,40-6 32,-86 15-32,49-2 15,-39 4 1,3 2-16,4 1 16,119 1-1,-109-6 1,1 1-16,1 0 15,-1 0-15,-1 3 16,-1-3-16,-1 0 16,-3-2-16,-4 1 15,-4-1-15,0 2 16,-6 0-16,-7 2 16,-9-2-16,-33-2 15,27 4-15,-3-2 0,-12 0 16,10-2-1,-10 2-15,-2 0 0,12-1 16,-11-2-16,-4 3 16,0 0-16</inkml:trace>
  <inkml:trace contextRef="#ctx0" brushRef="#br0" timeOffset="796.67">11028 8502 0,'0'0'15,"2"-2"-15,1 1 16,1 1-16,8-2 16,-3 1-16,34 1 15,46-7 1,-36 7-16,7 0 15,2-1-15,4-1 16,3 1-16,-1 1 0,-1 0 16,2-1-16,-1-1 15,5 2-15,-5 0 16,0 0-16,5 1 16,-6 2-16,-1 2 15,-5 0-15,2 1 16,-6-2-16,-3 1 15,-3-2-15,-7-2 16,-9-1-16,-5 0 16,-21 0-16,8 0 15,0 0-15,1-2 16,-9 1-16,9-5 16,-17 2-16,12-1 0,-13 5 15</inkml:trace>
  <inkml:trace contextRef="#ctx0" brushRef="#br0" timeOffset="1843.26">14328 8365 0,'4'0'16,"6"5"-16,4-3 16,-6 0-16,13 2 15,2 0-15,21 8 16,7-2-16,6 3 16,14-1-1,-6-1-15,9-6 0,-5 0 16,10-3-16,1 0 15,10-1-15,2 1 16,6-1-16,0 1 16,6 0-16,0 1 15,1-2-15,0-1 16,-4 1-16,-4 3 16,-4 2-16,-3 0 15,-5-3-15,-9-3 16,-6-2-16,-8 0 15,-9-1-15,-3 3 16,-8 1-16,-5 1 16,-6 1-16,-24-3 15,10 1-15,-1-1 0,-16 0 16,8 0-16,3 2 16,-6-2-16,0 0 15,-4 1-15,11 1 16,-13 0-16,-2 2 15,9-1-15,-6-3 16</inkml:trace>
  <inkml:trace contextRef="#ctx0" brushRef="#br0" timeOffset="6732.77">13672 11171 0,'-15'-5'16,"101"25"-1,-49-13-15,270 32 47,-220-37-47,9-2 16,209 0-1,-201 1 1,-3 2-16,-4 2 0,-7-1 16,-5 3-16,-3 0 15,-5 0-15,-1-3 16,-6 2-16,-5-3 16,-6 3-16,-8-1 15,-5 2-15,-5-3 16,-6-3-16,-6-1 15,-25 0-15,10 0 16,-8-1-16,1-1 16,-7 2-16,0 0 15,0 0-15,0 0 16,0 0-16,4 0 0,-3 0 16,0 0-16,-1 0 15,1 2-15,-1 0 16,2 3-16,7 3 15,-9-8-15,0 0 16</inkml:trace>
  <inkml:trace contextRef="#ctx0" brushRef="#br0" timeOffset="7560.76">8644 11419 0,'0'0'0,"0"0"16,0 0-16,0 0 16,0 0-16,94-28 15,-46 20-15,68-5 16,184-4 15,-212 14-15,6 1-16,5 1 15,8 1-15,4 0 16,6 1-16,8 3 16,7 1-16,8-1 15,1-1-15,3 3 16,1 0-16,-3 2 15,2-2-15,-4 3 16,-9-1-16,-6 1 16,-3 2-16,-1-2 15,-10 2-15,-10-2 16,-10 2-16,-15-3 0,-6-1 16,-13-1-16,-10-4 15,-19 1-15,-28-3 16,0 0-16,0 0 15,0 0-15,0 0 16,0 0-16,0 0 16,0 0-16,2-1 15,-6 2-15,7 1 16,-2-2-16,-3 4 16,11 1-16,-9-5 15,0 0-15</inkml:trace>
  <inkml:trace contextRef="#ctx0" brushRef="#br0" timeOffset="10200.79">5795 11279 0,'-1'8'15,"1"-8"-15,0 0 16,26-46-16,14 23 16,-1 10-16,53 1 15,87 28 17,-118-11-32,-7-4 0,-26 0 15,-28-1-15</inkml:trace>
  <inkml:trace contextRef="#ctx0" brushRef="#br0" timeOffset="10435.09">5764 11458 0,'-30'9'16,"141"-33"-16,-63 21 15,21 2-15,89-2 16,-71-1-16,-5-5 16,-37 5-16,-45 4 15</inkml:trace>
  <inkml:trace contextRef="#ctx0" brushRef="#br0" timeOffset="10731.93">6536 11188 0,'29'-10'0,"68"-8"16,-29 11-1,5 6-15,266 7 31,-311-7-15,-28 1-16</inkml:trace>
  <inkml:trace contextRef="#ctx0" brushRef="#br0" timeOffset="10950.63">6697 11264 0,'197'0'16,"-127"16"-16,33 3 15,-50-9-15,-53-10 16</inkml:trace>
  <inkml:trace contextRef="#ctx0" brushRef="#br0" timeOffset="12372.21">4328 11192 0,'52'-7'0,"11"8"15,38 8-15,388 93 32,-489-102-17</inkml:trace>
  <inkml:trace contextRef="#ctx0" brushRef="#br0" timeOffset="15840.45">20214 9749 0,'135'-12'16,"-73"4"-16,109-12 16,-4 0-1,-86 13 1,-6 0-16,-3 1 0,-4 2 15,-5-1-15,-2 2 16,-5 0-16,-5 1 16,-6 2-16,-1 1 15,-6 4-15,-5 2 16,-4 5-16,-23-10 16,8 8-16,-1 3 15,-2 2-15,-2 6 16,-2 1-16,-5 27 15,-3-10-15,-4 1 16,-1-2-16,-4 1 16,3 1-16,-1 1 15,5 5-15,1 1 16,4 5-16,-1 3 16,0 0-16,0 5 15,1-2-15,3 2 16,2 0-16,-3 0 15,2-3-15,-1 1 16,1-7-16,-1 3 0,-1-6 16,1 1-16,4-5 15,-1-1-15,-2-4 16,-3-1-16,-4-3 16,-5-2-16,-7 1 15,-5-4-15,-3-5 16,-6-4-16,-4-1 15,-5-1-15,1-4 16,-9-3-16,-4-1 16,-10-4-16,-5-1 15,-13 1-15,-6-2 16,-12 1-16,-12-1 16,-15 4-16,-15-1 15,-14 5-15,-19 2 16,-10-4-16,88-3 0,91-8 15</inkml:trace>
  <inkml:trace contextRef="#ctx0" brushRef="#br0" timeOffset="25213.23">15122 14471 0,'-48'-6'16,"34"9"0,-3-2-16,-11 12 15,14-4 1,8 3-16,5 4 15,4 2-15,6 1 16,21 21-16,-7-13 0,-1-1 16,-7 2-16,-12-20 15,2 8-15,-1 2 16,-8 2-16,-1 1 16,-21 19-16,3-9 15,-3-3-15,-1-6 16,6-2-16,17-16 15,-6 9-15,2 3 16,0 0-16,6 6 16,12 22-16,6-10 15,11-3-15,8-6 16,9-8-16,3-7 16,4-2-16,6-7 0,-5-5 15,-4-7 1,-9-4-16,-19 7 0,-20 8 15</inkml:trace>
  <inkml:trace contextRef="#ctx0" brushRef="#br0" timeOffset="25431.88">15727 15043 0,'3'-4'0,"-8"13"15,10-18-15,-20 39 16,-3 8-16,-3 0 16,-5 6-16,-91 97 31,72-104-31,5-6 16,19-15-16,21-16 0</inkml:trace>
  <inkml:trace contextRef="#ctx0" brushRef="#br0" timeOffset="25931.79">16126 14638 0,'0'0'0,"0"0"16,12 8-1,35 41 1,-21-12-16,3 9 16,36 67-1,12 80 1,-68-135 0,-10-10-16,-9-11 15,-10-11-15,-6-12 16,-8-14-16,-3-11 15,-5-10-15,0-3 0,6-8 16,1-3 0,5-3-16,6-1 0,14-2 15,12 4-15,16 5 16,15 6-16,12 2 16,-22 13-16,-23 11 15</inkml:trace>
  <inkml:trace contextRef="#ctx0" brushRef="#br0" timeOffset="26119.25">17023 15018 0,'-2'6'0,"0"-3"16,6-12-16,-112 149 31,58-98-31,-7 0 15,-2-10-15,3-12 16,28-9-16,28-11 0</inkml:trace>
  <inkml:trace contextRef="#ctx0" brushRef="#br0" timeOffset="26322.31">16792 14912 0,'28'249'32,"-21"-185"-17,2-6-15,2-13 0,0-16 16,-4-14-1</inkml:trace>
  <inkml:trace contextRef="#ctx0" brushRef="#br0" timeOffset="26603.5">17312 14744 0,'6'31'0,"3"17"16,-6-5-16,1 15 16,-2 3-16,0 1 0,-4-3 15,0-9 1,2-10-16,4-11 0,-2-15 15,-2-14-15</inkml:trace>
  <inkml:trace contextRef="#ctx0" brushRef="#br0" timeOffset="26744.18">17590 15305 0,'0'0'15,"-11"12"-15,11-10 16,-4 6-16,2-1 15,0-2-15,-2 3 16,2-10-16,2 2 0,0 0 16</inkml:trace>
  <inkml:trace contextRef="#ctx0" brushRef="#br0" timeOffset="27181.58">18087 14196 0,'-1'0'16,"-5"-2"-16,-25 2 15,-10 6 1,-2 7-16,12-3 15,10 3-15,16-8 16,1 7-16,7 1 16,20 24-16,-2-8 15,-3-4-15,-13-17 16,4 10-16,-4-1 0,-4 3 16,-3 1-16,-4 3 15,-2 0-15,-3 1 16,2-2-16,4 1 15,13 15-15,16-11 16,13-6-16,12-5 16,10-7-16,7-7 15,3-3-15,-2-11 16,-4-6-16,-6-3 16,-28 10-16,-29 10 15</inkml:trace>
  <inkml:trace contextRef="#ctx0" brushRef="#br0" timeOffset="28212.6">18585 14801 0,'4'22'0,"3"13"0,1-1 16,1 17-16,1 5 16,-6 5-16,-3 1 15,-2-3-15,-1-4 16,-3-6-16,-4-6 15,-2-12-15,2-12 16,9-18-16,-3-1 16,12-28-16,5-5 15,8-9-15,3-4 16,6-7-16,4 2 16,6-3-16,-2 6 15,-3 8-15,-6 11 16,-8 12-16,-22 17 15,5-3-15,3-1 16,-4 5-16,-2 3 16,4 7-16,-3 3 15,-1 5-15,-9 25 0,-7-8 16,-10-6-16,-6-7 16,-6-10-1,4-11-15,0-6 16,4-6-16,5-5 0,19 12 15,-6-11-15,3 1 16,5-3-16,7 1 16,24 2-16,3 14 15,5 11-15,3 11 16,-1 9-16,2 9 16,-1 4-16,1 0 15,1-2-15,1-5 16,3-9-16,1-7 15,-1-11-15,-2-11 16,-2-9-16,-2-8 16,-6-9-16,-4-7 15,-4-7-15,-4-4 0,-2 1 16,-8 0-16,-6 6 16,-7 3-1,-8 9-15,-5 7 16,11 15-16,-12-5 0,-3 4 15,-2 1 1,-2 4-16,-15 16 0,28-11 16,-2 29-16,20-9 15,16-4-15,11-3 16,7-7-16,-2-8 16,2-3-16,-7-7 15,0-5-15,-6-6 16,-6-2-16,-19 17 15,5-8-15,-6 6 16,-4 4-16,7-7 16,-3 4-16,-4 6 15,2 2 1,-10 44-16,3 9 16,5 18-16,7 1 0,4 5 15,2 1-15,1 2 16,-6-2-16,-3-3 15,-9-5-15,-8-6 16,-10-9-16,-10-6 16,-8-11-16,-9-13 15,-4-16-15,-3-15 16,-3-17-16,0-16 16,-3-16-16,-2-17 15,-1-14-15,2-5 16,32 42-16,31 44 15</inkml:trace>
  <inkml:trace contextRef="#ctx0" brushRef="#br0" timeOffset="29071.79">15601 16220 0,'0'0'16,"0"0"-1,0 0-15,0 0 16,0 0-16,3 18 0,-6-36 16,-13 48-16,-23-13 15,-46 7 1,42-12-16,6 3 16,-10 20-1,44-29-15,-3 10 16,13 19-16,10-4 15,11-1-15,0 1 16,2-5-16,-1 2 16,-5-3-16,-8-3 15,-13-18-15,3 8 16,-6 0-16,-6-1 16,-6 1-16,-24 13 15,6-7-15,1 1 16,22-15-16,-8 7 15,4 0-15,3 3 16,8 22-16,12 0 16,13-2-16,18 1 0,12-6 15,17-7-15,6-8 16,5-7-16,-1-8 16,-3-6-16,-6-11 15,-36 10-15,-37 8 16</inkml:trace>
  <inkml:trace contextRef="#ctx0" brushRef="#br0" timeOffset="29587.26">16479 16412 0,'1'4'16,"4"11"-16,1-1 0,14 28 16,-3-3-16,-2 6 15,2 3-15,-2 1 16,0 2-16,0-2 16,0-1-16,-3-4 15,-5-2-15,-2-9 16,-5-28-16,0 11 15,-2-3-15,-4-5 16,0-7-16,-6 3 16,3-6-16,-8 1 15,7-1-15,-14 0 16,0 0-16,1 3 16,-21 9-16,9 1 15,-3 0-15,2 0 0,1-3 16,2-6-16,1-8 15,0-4-15,5-9 16,5-7-16,7-6 16,7-6-1,10-1-15,9-2 0,11-2 16,12 3-16,12 4 16,10 7-16,4 9 15,4 9-15,-31 5 16,-33 6-16</inkml:trace>
  <inkml:trace contextRef="#ctx0" brushRef="#br0" timeOffset="30071.55">17429 16849 0,'0'0'0,"0"0"0,0 0 16,-4 4-16,1-2 16,10-8-16,-60 49 15,-216 115 17,220-134-17,10-6-15,9-9 16,25-7-16,-5-1 15,8-4-15,0-3 16,14-26-16,2 1 16,1-3-16,4-7 15,4-2-15,0-3 16,-1 3-16,-3 3 0,-8 12 16,-5 12-16,-2 2 15,-4 14-15,2-5 16,-1 2-16,1 0 15,-1 4-15,0 5 16,7 22-16,-1 9 16,1 12-16,2 7 15,-1 6-15,0 0 16,2-1-16,2-7 16,1-11-16,1-12 15,-9-16-15,-6-15 16</inkml:trace>
  <inkml:trace contextRef="#ctx0" brushRef="#br0" timeOffset="30415.33">17711 16467 0,'0'0'0,"-5"4"16,6 1-16,3-14 16,-7 38-16,12 14 15,2 52 1,-8-33-16,-4 2 15,-3 4-15,-3-2 16,-1-1-16,0-4 16,-1-4-16,0-5 15,0-7-15,2-13 16,4-10-16,5-19 0,-1 0 16,-1-3-1</inkml:trace>
  <inkml:trace contextRef="#ctx0" brushRef="#br0" timeOffset="30634.04">18099 16959 0,'-1'1'15,"0"1"-15,8-9 16,-23 28-16,12-11 15,-1 5 1,0 2-16,-1-1 16,-1-5-16,7-11 0,0 0 15</inkml:trace>
  <inkml:trace contextRef="#ctx0" brushRef="#br0" timeOffset="31055.76">18510 16041 0,'0'0'0,"2"11"0,-4-22 31,-92 148 0,67-143-31,-3-7 16,2-5-16,1-2 16,2 0-16,0 6 15,-5 4-15,2 6 16,1 10-16,3 5 15,4 9-15,6 8 16,9 11-16,13 3 16,14 6-16,16-3 15,14-2-15,12-9 16,6-10-16,-2-12 16,-4-10-16,-7-7 15,-4-14-15,-27 9 0,-26 10 16</inkml:trace>
  <inkml:trace contextRef="#ctx0" brushRef="#br0" timeOffset="31337.05">18890 16326 0,'-5'26'16,"2"-1"-16,2 20 15,0-4-15,2 20 16,-3 8-16,-3 6 15,-4 2-15,0-2 16,-2-2-16,-2-3 16,-2-7-16,1-6 15,2-11-15,3-9 16,1-8-16,7-26 16,-2 8-16,3-7 15,3-8-15,2-5 16,-3 4-16,-2 5 0</inkml:trace>
  <inkml:trace contextRef="#ctx0" brushRef="#br0" timeOffset="31961.99">19273 16571 0,'0'3'0,"1"-9"16,-5 28-16,-28 46 15,-103 15 17,74-73-32,0-11 0,4-10 15,13-3-15,10 0 16,8 1-16,14 6 15,14 9 1,-11-7-16,11 4 16,21 5-16,9 12 15,7 5-15,5 13 16,2 4-16,-4 5 16,-5 6-16,-3-3 15,-3-2-15,-1-9 16,-1-7-16,1-9 15,-13-9-15,-17-10 0</inkml:trace>
  <inkml:trace contextRef="#ctx0" brushRef="#br0" timeOffset="32446.25">19658 16871 0,'9'-18'0,"-4"-6"0,-1 4 16,-3 12-16,-1-9 15,-3-1-15,-18-17 16,-2 8-16,-6 2 16,-4 6-16,-3 10 15,3 9-15,2 8 16,10 4-16,18-8 16,-4 9-16,14 24 15,15-5-15,11 0 16,6-5-16,4-7 15,1-10-15,-4-5 16,-8-8-16,-4-5 16,-22 5-16,5-9 15,-4-2-15,-2-3 16,-2-1-16,-1 7 0,-4-3 16,-2 4-16,1 9 15,-3-3-15,-1 10 16,-6 28-16,5 9 15,4 7-15,2 15 16,0 2-16,-1 3 16,-4 0-16,-5-4 15,-7-6-15,-12-10 16,-11-12-16,-10-10 16,-10-13-16,-7-12 15,35-2-15,34-1 0</inkml:trace>
  <inkml:trace contextRef="#ctx0" brushRef="#br0" timeOffset="34992.67">11251 15445 0,'0'0'16,"0"0"-16,-21 30 15,6-14 1,-20 18-16,3-9 0,1-1 16,-27 20-1,32-23-15,-7 25 16,28-20 0,5-20-16,7 32 15,6-10-15,-1-1 16,-1 1-16,-7-20 15,1 9-15,-2 3 16,-4 0-16,-4 2 0,-5 0 16,-2 1-1,-4-1-15,2-2 0,-1-1 16,4 3-16,4 0 16,8 21-16,13-9 15,15-1-15,16-3 16,13-10-16,11-8 15,5-5-15,1-6 16,-6-9-16,-35 5 16,-34 3-16</inkml:trace>
  <inkml:trace contextRef="#ctx0" brushRef="#br0" timeOffset="35351.92">11892 15698 0,'2'4'0,"173"166"47,-143-122-47,-7 6 16,-7-1-16,-5 3 15,-10-5-15,-7-5 16,-6-8-16,-1-6 16,-4-9-16,11-19 15,-9 4-15,-1-2 16,-4-5-16,-20-14 16,5-5-16,4-10 15,7-9-15,12-9 16,11-8-16,11-4 15,10 3-15,-11 26 0,-11 29 16</inkml:trace>
  <inkml:trace contextRef="#ctx0" brushRef="#br0" timeOffset="35883.08">12637 15672 0,'60'8'0,"-10"0"16,198 15-1,-152-14-15,-2 2 16,-2-4-16,-7-3 16,-7-2-16,-14-2 15,-11-4-15,-17-1 16,-14-2-16,-32 9 16,17-12-16,-25-14 15,-6 5-15,-12 2 16,-6 5-16,-3 4 15,-3 8-15,3 1 16,3 5-16,9 1 16,9-1-16,31-6 15,-24 8-15,5 4 16,-7 23-16,7 2 16,2 8-16,2 7 15,-2 10-15,-4 6 16,1 11-16,-6 7 15,0 2-15,-3-2 16,-1-3-16,-1-8 0,2-15 16,6-17-16,9-20 15,7-23-15</inkml:trace>
  <inkml:trace contextRef="#ctx0" brushRef="#br0" timeOffset="36804.82">13900 15361 0,'3'-5'16,"-9"33"-16,0 15 15,-5 1-15,-6 13 16,-1 6-16,-4 9 16,-2 5-16,-1 6 15,0 6-15,5 1 16,2 5-16,6 1 15,0-2-15,1-4 16,1-2-16,-5-2 16,-5-6-16,-10-4 15,-10-5-15,-12-5 16,-11-8-16,-15-8 16,-10-10-16,-13-10 15,-9-10-15,-11-7 16,-9-5-16,-8-4 0,-4-7 15,-3-3-15,0-3 16,2-2-16,1-2 16,7-3-16,5-3 15,9-3-15,6-5 16,11-6-16,5-6 16,9-8-16,7-12 15,6-13-15,9-13 16,6-13-16,11-9 15,8-6-15,16-5 16,10-3-16,8-3 16,4-1-16,6 0 15,3 4-15,1 4 16,-1 6-16,-1 10 16,1 9-16,1 11 15,2 12-15,4 7 0,2 11 16,7 8-16,5 6 15,11 5-15,11 6 16,11 6-16,10 5 16,13 8-16,10 8 15,11 8-15,9 4 16,10 7-16,6-1 16,5 4-16,7-1 15,4 2-15,3-4 16,4-1-16,4-2 15,-1 5-15,-3 0 16,-2 5-16,-6 1 16,-3 4-16,-7 0 15,-4 3-15,-8 3 16,-7-1-16,-7 1 16,-12-8-16,-46-16 0,-48-14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38:37.9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21538 5709 0,'-1'-2'0,"2"4"16,-1-2 0,0 0-1,-20-19-15,12 17 16,-8-2-16,60 29 15,-120-53-15,52 26 16,0 2-16,1 0 16,1 2-16,0-1 15,0 1-15,0-1 16,0 1-16,2-2 16,11 0-16,-14 0 15,13 0-15,-14-2 16,19 2-16,-16 0 0,18 2 15,0 1 1,-10 2-16,12-2 0,-8 6 16,6 3-16,1 0 15,1 3-15,0 1 16,1 2-16,0 1 16,1 3-16,1 1 15,1-1-15,2 3 16,-2 1-16,1 0 15,-1 2-15,-2 20 16,0-32-16,-2 9 16,-1 1-16,-1-1 15,1-1-15,-1 1 16,1-1-16,-2 0 16,3-3-16,2-1 15,1-3-15,3-3 16,-1-2-16,-1-10 15,5 3-15,-5-9 16,2 6-16,-5-2 0</inkml:trace>
  <inkml:trace contextRef="#ctx0" brushRef="#br0" timeOffset="218.7">21207 6131 0,'0'0'0,"4"-6"15,0 4-15,-12 10 16,34-23-16,16 2 16,31-4-1,-34 11-15,-1 1 16,-5 4-16,-6 1 0,-38 0 15,11 0-15,0 0 16</inkml:trace>
  <inkml:trace contextRef="#ctx0" brushRef="#br0" timeOffset="468.63">21601 6232 0,'-4'-7'0,"19"42"16,-11-19 0,2 26-16,-4-3 15,0 2-15,-2-5 16,1-16-16,-1-20 15</inkml:trace>
  <inkml:trace contextRef="#ctx0" brushRef="#br0" timeOffset="827.97">22110 6028 0,'9'-1'0,"-2"2"15,9 0-15,-51-1 16,160 17 0,-114-15-1,-2 1-15,-9-3 16,0 0-16</inkml:trace>
  <inkml:trace contextRef="#ctx0" brushRef="#br0" timeOffset="1046.67">22114 6234 0,'3'0'16,"16"-5"-16,19 1 16,1 2-16,2 5 15,-2 0-15,-1 3 16,-5-1-16,-16-2 16</inkml:trace>
  <inkml:trace contextRef="#ctx0" brushRef="#br0" timeOffset="1874.55">23003 5813 0,'5'-6'16,"-17"37"-16,24-62 15,-26 128 1,14-55-16,1 3 0,-1 3 16,-2 7-1,-4 2-15,0-1 16,0-7-16,0-7 15,1-5 1,1-11-16,2-25 0,0 8 16,2-9-16,0 0 15</inkml:trace>
  <inkml:trace contextRef="#ctx0" brushRef="#br0" timeOffset="2249.51">22984 6017 0,'-2'9'0,"7"-35"16,-4 9-16,2 0 0,-2-4 15,1-1-15,1-2 16,1 5-16,3 0 16,1 2-16,4 1 15,2 4-15,3 1 16,2 4-16,26 0 15,-8 7-15,1 6 16,-5 2-16,-1 4 16,-25-10-16,8 7 15,-1 2-15,-2 1 16,-4 2-16,-5 1 16,-18 21-16,-7-9 15,-5 1-15,-6-2 16,-4-3-16,2 0 0,6-6 15,7-8 1,22-9-16,0 0 0</inkml:trace>
  <inkml:trace contextRef="#ctx0" brushRef="#br0" timeOffset="2452.63">23348 6193 0,'-2'15'16,"0"-8"-16,0 10 15,-5 22-15,5-3 16,0 4-16,3 3 16,-1-7-16,0-11 15,0-11-15,0-14 0</inkml:trace>
  <inkml:trace contextRef="#ctx0" brushRef="#br0" timeOffset="2905.7">23604 6469 0,'-1'-20'0,"2"2"15,-1 56-15,6-135 16,-2 62-16,-1-4 16,5 1-16,1 1 15,2 0-15,0 0 16,4 1-16,0 0 16,5 5-16,2 1 15,2 5-15,-3 5 0,-17 17 16,9-6-16,2 4 15,-7 6 1,10 1-16,-2 6 0,1 4 16,-5 3-16,-1 5 15,-5 4-15,-2 0 16,-1 2-16,-1 2 16,1-2-16,-1 2 15,0 1-15,1-1 16,1-2-16,-1 1 15,-1 0-15,1-2 16,-2-1-16,-1-6 16,-3-5-16,0-13 15,3 0-15,0 0 16</inkml:trace>
  <inkml:trace contextRef="#ctx0" brushRef="#br0" timeOffset="3061.96">23693 6278 0,'-10'-8'0,"20"16"16,-10-8-16,-18-16 16,19 11-16,4-3 15,36-7-15,10 3 16,17 4-16,11 0 16,-39 3-16,-40 5 15</inkml:trace>
  <inkml:trace contextRef="#ctx0" brushRef="#br0" timeOffset="4139.82">21456 7354 0,'13'7'0,"-13"-7"16,-33-23-16,22 15 15,4 3-15,-9-3 16,-14 1-1,21 8-15,-16-3 16,0 4 0,3 3-16,3-1 0,-1 3 15,4-1-15,9-2 16,-7 6-16,10-6 16,-8 7-16,4 2 15,4 1-15,2 0 16,1 4-16,1 0 15,2 3-15,0 2 16,4 26-16,-3-11 16,1 2-16,0-3 15,0 2-15,-3-3 16,0 0-16,-3 1 16,0 2-1,-4 3-15,2-2 16,3-7-16,4-6 15,-1-21-15,2 8 16,1-9-16,0-8 16,-5 3-16,0 0 15</inkml:trace>
  <inkml:trace contextRef="#ctx0" brushRef="#br0" timeOffset="4327.29">21226 7809 0,'0'0'0,"0"0"16,11-24-16,19-1 15,3 6-15,5 3 16,8 5-16,2 4 16,2 7-16,-2 2 15,-23-1-15,-25-1 0</inkml:trace>
  <inkml:trace contextRef="#ctx0" brushRef="#br0" timeOffset="4874.14">21874 7972 0,'-4'1'16,"8"-2"-16,-19 15 16,5-6-1,4-4-15,-10 5 16,6-6-16,-11 2 16,11-5-16,-12 2 15,15-3-15,-11-2 16,16 0-16,-12-2 15,11 2 1,-5-5-16,7 4 31,-5 0-31,8 7 16,-2 2-16,3 3 16,1 7-16,3 4 15,12 26-15,-3-9 16,-1 3-16,-3 3 15,1 1-15,-6-9 16,-3-16-16,-4-18 16</inkml:trace>
  <inkml:trace contextRef="#ctx0" brushRef="#br0" timeOffset="5217.78">22296 7692 0,'0'0'0,"15"-3"0,5-2 16,2 4 0,-79 10-16,160-17 15,-77 11-15,-1 2 16,-1 3-16,-4 1 16,-2 3-16,-6 0 15,-6 0-15,-3-7 0,-3-5 16</inkml:trace>
  <inkml:trace contextRef="#ctx0" brushRef="#br0" timeOffset="5405.23">22332 7934 0,'0'1'0,"2"-1"15,2 3-15,-13-10 16,34 14-16,51-4 15,-32 0 1,3 1-16,51-3 16,-32-15 15</inkml:trace>
  <inkml:trace contextRef="#ctx0" brushRef="#br0" timeOffset="5717.75">23184 7555 0,'0'-4'16,"0"18"-16,0-28 15,3 98 1,-2-36 0,-1 8-16,0 0 15,0-4-15,1-9 16,1-6-16,0-3 16,3-4-16,-4-22 15,1 9-15,1-4 0,-2-3 16,-1-10-16,0 0 15</inkml:trace>
  <inkml:trace contextRef="#ctx0" brushRef="#br0" timeOffset="6045.84">23190 7554 0,'9'-25'16,"7"-3"-16,0 13 16,10-4-16,5 7 15,1 3 1,7 7-16,3 4 16,0 5-16,-12 4 15,-7 3-15,-17-11 16,3 8-16,-2 4 15,-6 21-15,-10-4 16,-8 3-16,-6-4 16,-6-4-16,0-3 15,0-4-15,2-13 16,13-2-16,14-5 16</inkml:trace>
  <inkml:trace contextRef="#ctx0" brushRef="#br0" timeOffset="6405.2">23740 7835 0,'-3'-1'0,"-8"0"16,-4-2-16,-6 0 16,1 2-16,-1 1 15,1 1 1,3 5-16,0 2 0,4 1 16,1 3-16,3 2 15,3 0-15,3 2 16,4 1-16,4 2 15,17 21-15,-4-6 16,2 3-16,-3 4 16,-1 4-16,-4-4 15,-3-5-15,-5-18 16,-4-18-16</inkml:trace>
  <inkml:trace contextRef="#ctx0" brushRef="#br0" timeOffset="6827">23920 8067 0,'1'-21'16,"3"-7"-16,4 3 0,5-7 15,-1-5-15,0 3 16,4-4-1,6 4-15,0-1 0,-3 4 16,-3 3-16,-2 5 16,-9 20-16,4-8 15,2 4-15,-4 5 16,8 1-16,2 5 0,-1 4 16,12 27-16,-10-3 15,-6 4-15,-5 1 16,-4 3-16,-2-3 15,-4-1-15,-1-1 16,-1-1-16,3-3 16,2-23-16,-2 10 15,2-1-15,0-1 16,-1-4-16,0-12 16,-1-6-16,-4 5 15,4 1-15,2 0 16</inkml:trace>
  <inkml:trace contextRef="#ctx0" brushRef="#br0" timeOffset="6998.8">24013 7926 0,'6'-2'15,"-1"-1"-15,41-8 0,-4 7 16,17 0-16,10 0 15,-34 2-15,-35 2 16</inkml:trace>
  <inkml:trace contextRef="#ctx0" brushRef="#br0" timeOffset="10560.5">27210 6583 0,'-15'-10'0,"30"20"0,-53-33 15,21 16-15,-2 1 16,-1 1-16,-2-1 16,-25 1-1,23 3-15,1 0 16,-1 1-16,2-1 16,12 4-16,-13 0 15,15 2-15,-14 3 0,5 6 16,3 1-16,5 4 15,1 4-15,1 4 16,2-1-16,-2 28 16,4-10-16,2 2 15,-1-1-15,2-1 16,0-3-16,1 0 16,-2 0-16,0 0 15,0-2-15,1-1 16,2 0-16,1-3 15,1-5-15,-3-24 16,4 10-16,1-2 16,2-9-16,-5-6 15,7 0-15,-5 0 0,-5 2 16</inkml:trace>
  <inkml:trace contextRef="#ctx0" brushRef="#br0" timeOffset="10763.58">26958 6999 0,'1'-3'0,"0"2"15,8-9-15,-2 3 16,-28 32-16,92-83 16,-36 41-16,4 2 15,3 3-15,3 3 16,-3 2-16,-6 0 15,-6 2-15,-14 3 0,-16 2 16</inkml:trace>
  <inkml:trace contextRef="#ctx0" brushRef="#br0" timeOffset="11169.72">27609 7154 0,'0'2'0,"0"-4"0,0 5 16,-2-8-16,2 5 15,0 0-15,-20 26 16,-34 1-1,34-23 1,1-1-16,11-4 16,-11-1-16,15-1 15,-9 3-15,10-2 16,1 0-16,1 1 16,3 2-16,1 1 15,2 2-15,-5 2 0,7 5 16,16 22-16,-3 0 15,2 1-15,-4 1 16,0 0-16,-4 1 16,0-1-16,-3-7 15,-10-25-15,0 1 16,-1-4-16</inkml:trace>
  <inkml:trace contextRef="#ctx0" brushRef="#br0" timeOffset="11419.77">27965 7127 0,'2'0'0,"7"1"0,3-1 16,5 3-16,30-1 15,-1-1-15,4-1 16,1-3-16,-5-5 16,-3-4-16,-23 8 15,-20 4 1</inkml:trace>
  <inkml:trace contextRef="#ctx0" brushRef="#br0" timeOffset="11841.54">28975 6879 0,'0'-2'15,"0"-1"-15,1 2 0,-2-3 16,-6 1-16,-8-1 16,-27 7-16,0 2 15,0 2-15,0 1 16,5 2-16,9 0 15,0 3-15,22-11 16,-8 10-16,1-2 16,-2 4-16,4 0 15,0 4-15,3 1 16,3 4-16,3 1 16,2 27-16,1-11 15,1 1-15,1 0 16,1 0-16,0-4 15,-1 0-15,1-3 16,0 0-16,-3-4 0,-1-24 16,1 14-1,-1-2-15,0-1 0,-1-1 16,0-16-16,0 8 16,-1-11-16,-2-8 15,0-8-15,3 8 16,1 11-16</inkml:trace>
  <inkml:trace contextRef="#ctx0" brushRef="#br0" timeOffset="12013.34">28610 7291 0,'4'-3'16,"0"1"-16,-12 7 15,22-12-15,-5 3 16,-1 1-16,13-3 16,23-7-16,-4 4 15,1 1-15,-1 3 16,-5 0-16,-7 1 15,-24 3-15,9-2 16,-13 3-16,0 0 0</inkml:trace>
  <inkml:trace contextRef="#ctx0" brushRef="#br0" timeOffset="12200.81">29040 7374 0,'3'3'16,"-1"0"-16,5 6 16,-21-27-16,52 86 15,-28-30-15,-4 4 16,-5 4-16,-3 1 16,-3-10-16,1-8 15,2-14-15,2-15 0</inkml:trace>
  <inkml:trace contextRef="#ctx0" brushRef="#br0" timeOffset="12513.26">29508 7152 0,'8'2'0,"15"3"16,24-2 0,-7 0-16,1 3 15,30 3 1,-64-7-16,9 2 0,1 1 15,-9-2 1,-8-3-16</inkml:trace>
  <inkml:trace contextRef="#ctx0" brushRef="#br0" timeOffset="12685.05">29501 7368 0,'0'0'15,"0"0"-15,0 0 16,0 0-16,83 32 16,-40-24-16,6-1 15,2-4-15,-3-3 16,-2-4-16,-5-5 16,-21 4-16,-20 5 0</inkml:trace>
  <inkml:trace contextRef="#ctx0" brushRef="#br0" timeOffset="13419.29">30290 7097 0,'0'0'15,"3"0"-15,-1 3 16,5-1-16,3 5 15,4 3-15,-2 4 16,8 25-16,-11-2 16,-4 7-16,-6-1 15,-1 1-15,-4-5 16,0-8-16,2-6 16,4-22-16,-1 9 15,-1-9-15,2 1 16,0-4-16,0-3 0,3-2 15,-1-7-15,5-30 16,4 2-16,5-4 16,8 1-16,-1 4 15,0 8-15,-5 7 16,-14 20-16,5-7 16,-2 3-16,-3 6 15,4-1-15,-5 6 16,5 2-16,0 6 15,-2 6-15,0 33 16,-3-11-16,-1-2 16,-2-28-16,1 12 15,-1-4-15,0-1 16,0-4-16,0-12 16,0 3-16,1 6 15,0-13-15,3 1 0,1-8 16,15-31-16,1 2 15,2-1-15,7 2 16,-2 7-16,-2 9 16,-4 6-16,-17 15 15,9-5-15,1 2 16,-8 5 0,8-1-16,-2 7 0,0 3 15,-3 7-15,-1 30 16,-6-3-16,-4 3 15,-5 3-15,-1-5 16,-2-2-16,7-8 16,3-12-16,0-20 15,8 3-15,-9-5 16,0 0-16</inkml:trace>
  <inkml:trace contextRef="#ctx0" brushRef="#br0" timeOffset="14122.26">31279 7124 0,'-3'10'0,"8"-34"15,-6 15-15,0-4 16,-2 1-16,-5 2 16,1 9-16,-9-3 15,-26 15-15,8 11 16,-3 7-16,4 7 15,4 0-15,7-2 16,7-2-16,5-2 16,10-25-16,0 10 15,4 0-15,6-3 16,1-3-16,5-4 16,3-5-16,22-17 0,-6-4 15,-2-5 1,-4-4-16,-4 0 0,-8 0 15,-3 0-15,-4 3 16,-8 20 0,1-8-16,-1-1 0,0 3 15,-1 5-15,-1 5 16,-1 0-16,-2-3 16,1 11-16,-2 2 15,-1 8-15,-1 33 16,6-6-16,2 4 15,3 4-15,3 1 16,1 3-16,1 2 16,0 0-16,1-2 15,1-2-15,-3-2 16,-4 1-16,-4-6 16,-6-3-16,-2-3 15,-9-4-15,-4-5 0,-6-5 16,-4-7-1,-1-6-15,-2-9 16,4-7-16,0-7 0,6-6 16,7-5-16,15 16 15,-4-34 1,12 6-16,9-3 0,7 1 16,12-2-16,2 7 15,8 4-15,2 4 16,4 7-16,4 5 15,-8 3-15,-22 4 16,-25 4-16</inkml:trace>
  <inkml:trace contextRef="#ctx0" brushRef="#br0" timeOffset="15512.55">6805 7764 0,'-105'23'0,"56"-9"15,11 4-15,-20 11 16,1 10-16,-10 15 16,1 9-16,-9 11 15,8 11-15,-7 13 16,-5 12-16,0 12 15,-71 135-15,71-139 16,42-57-16,37-61 16</inkml:trace>
  <inkml:trace contextRef="#ctx0" brushRef="#br0" timeOffset="15871.84">7428 7719 0,'0'0'16,"64"29"-16,-89 20 0,-23 19 15,-20 25-15,-26 16 16,-18 19-16,-14 18 16,-5 13-16,-10 14 15,-6 9-15,-3 4 16,1 3-16,10-9 16,10-13-16,19-19 15,22-28-15,23-36 16,17-34-16,15-31 15,19-10-15,14-9 16</inkml:trace>
  <inkml:trace contextRef="#ctx0" brushRef="#br0" timeOffset="16215.46">7823 8157 0,'0'0'0,"-45"95"0,1-39 16,-22 28-16,-21 22 16,-18 22-16,-17 23 15,-16 20-15,-15 17 16,-7 18-16,-9 11 15,-2 6-15,4 0 16,3-7-16,18-13 16,20-18-16,29-29 15,26-30-15,25-35 16,21-38-16,18-36 16,3-8-16,4-9 15</inkml:trace>
  <inkml:trace contextRef="#ctx0" brushRef="#br0" timeOffset="16481.08">7780 9459 0,'-50'57'16,"-24"35"-16,-2 0 0,-26 40 16,-12 16-1,-11 16-15,-3 18 0,-14 12 16,3 11-16,-2 1 0,16-11 16,17-21-1,24-34-15,25-43 0,30-47 16,29-50-16</inkml:trace>
  <inkml:trace contextRef="#ctx0" brushRef="#br0" timeOffset="16731">7935 10251 0,'0'0'0,"4"63"16,-35-7-16,-2 6 15,-18 32-15,-21 22 0,-19 20 16,-12 20-16,3 8 16,-2 4-16,10-18 15,16-31-15,38-58 16,38-61-16</inkml:trace>
  <inkml:trace contextRef="#ctx0" brushRef="#br0" timeOffset="16965.31">8171 10561 0,'-62'70'0,"-31"40"16,-88 118-16,83-96 16,19-16-16,36-57 15</inkml:trace>
  <inkml:trace contextRef="#ctx0" brushRef="#br0" timeOffset="21120.59">21830 9876 0,'0'0'0,"-107"-2"15,84 0-15,-13 4 16,-39 10 0,-9 6-1,44-11-15,-1-1 16,-2 0-16,5-3 15,7-4-15,6 1 16,31 0-16,-14-1 16,-10-1-16,13 2 15,-6-2-15,8 2 16,2 2-16,1 2 16,-7 6-16,7 28 15,-1 0-15,0 4 16,0 5-16,-2 2 15,1 5-15,-1 2 16,0 0-16,1 5 0,4-2 16,1 2-1,-1-4-15,-1-2 0,-1-2 16,1-5-16,0-3 16,2-5-16,0-3 15,3-9-15,-4-23 16,5 7-16,4-4 15,1-5-15,14-20 16,-14 11-16,-12 6 16</inkml:trace>
  <inkml:trace contextRef="#ctx0" brushRef="#br0" timeOffset="21339.3">21363 10568 0,'0'0'0,"37"-29"15,-8 17-15,16-7 16,6-1 0,18-6-16,5 0 15,4 3-15,-39 11 16,-39 12-16</inkml:trace>
  <inkml:trace contextRef="#ctx0" brushRef="#br0" timeOffset="21901.67">22026 10694 0,'0'0'0,"-36"52"15,18-32-15,-1 5 16,0-2 0,-4 0-16,0-5 15,-1-4-15,20-12 0,-12 2 16,0-4-1,2-3 1,0-3-16,1-3 16,4-2-16,5 1 15,5 5-15,-2-4 16,3 9-16,2 3 16,4-2-16,4 9 15,11 29-15,-9 2 16,-4 4-16,-2 3 15,-3 3-15,1-2 16,4-3-16,2-4 16,-1-11-16,0-15 15,-11-16-15,0 0 16</inkml:trace>
  <inkml:trace contextRef="#ctx0" brushRef="#br0" timeOffset="22120.32">22471 10691 0,'0'0'31,"117"-18"-31,-39 3 15,-32 8-15,-46 7 0</inkml:trace>
  <inkml:trace contextRef="#ctx0" brushRef="#br0" timeOffset="22542.25">23877 10170 0,'0'0'0,"-27"-22"16,1 12-16,1 7 15,-11 3-15,-2 6 16,-1 3-16,0 3 16,4-2-16,1 1 15,6-3-15,21-5 16,-6 1-16,2 2 15,5-1-15,-2 4 16,2 5-16,1 2 16,5 5-16,5 29 15,0-6-15,-1 1 16,0 6-16,-1 0 0,-1 3 16,-1 1-16,1 0 15,-1-1-15,-2-4 16,-3-1-16,-2-4 15,0-4-15,2-10 16,3-24-16,-1 7 16,-1-4-16,3-10 15,0-6-15,0 6 16,0 0-16</inkml:trace>
  <inkml:trace contextRef="#ctx0" brushRef="#br0" timeOffset="22745.35">23526 10690 0,'0'0'0,"0"0"15,0 0-15,71-27 16,-30 13 0,9 1-16,9 1 15,-2 4-15,-12 4 16,-13 0-16,-32 4 15,0 0-15</inkml:trace>
  <inkml:trace contextRef="#ctx0" brushRef="#br0" timeOffset="22948.38">24098 10769 0,'7'26'0,"3"15"0,1-9 16,2 7-16,-2 3 15,-4 0-15,2-4 16,-5-6-16,-4-12 16,0-20-16,0 0 15</inkml:trace>
  <inkml:trace contextRef="#ctx0" brushRef="#br0" timeOffset="23292.08">24564 10528 0,'0'0'0,"0"0"0,29-6 16,13-3-1,1 3-15,5 0 16,-11 3-16,-6 2 15,-39 2-15,17 1 16,12 3-16,-19-3 16,9 7-16,-9 1 15,0-4-15,-2-6 16</inkml:trace>
  <inkml:trace contextRef="#ctx0" brushRef="#br0" timeOffset="23463.91">24599 10721 0,'0'0'15,"0"0"-15,131 5 16,-69-11-16,14-5 16,-34 7-16,-42 4 15</inkml:trace>
  <inkml:trace contextRef="#ctx0" brushRef="#br0" timeOffset="25604.22">25674 10491 0,'0'0'16,"0"0"-1,0 0-15,69 33 16,-37-38-16,6-7 15,51-38 1,-43 20-16,-1-7 16,-1 0-16,-9-2 15,-11 1-15,-1-1 0,-5 1 16,-3 0-16,-6 1 16,-2 3-16,-5 4 15,-6 2-15,2 23 16,-4-10-16,-3 1 15,-2 4-15,-6 2 16,-2 3-16,-24 16 16,12 5-16,2 6 15,1 4-15,5 2 16,-2 3-16,1 3 16,0 4-1,0 10-15,6 7 16,4 6-16,1-2 15,-3-1-15,-1 2 16,0-3-16,0 2 16,-4 3-16,-5 0 15,0 1-15,3 0 16,1-3-16,1-5 0,4-5 16,0-3-1,4-8-15,3-15 16,10-24-16,0 0 15</inkml:trace>
  <inkml:trace contextRef="#ctx0" brushRef="#br0" timeOffset="26182.16">26694 10396 0,'2'1'0,"-8"-5"16,30 30-1,13 32 1,-19-19 0,6 13-16,-1 7 15,-1 4-15,-3-8 16,-1 3-1,-4-1-15,-1-4 16,-3-14-16,-1-12 16,-7-20-1,4 3-15,1-8 0,-2-5 16,5-6-16,14-33 16,1 1-16,3-8 15,2-7-15,1-5 16,3 0-1,9-7-15,1 0 16,-2 6-16,-7 13 16,-3 13-16,-1 7 15,-4 10-15,-23 15 16,1 3-16,-5 1 16</inkml:trace>
  <inkml:trace contextRef="#ctx0" brushRef="#br0" timeOffset="27291.31">28123 10306 0,'0'0'16,"0"0"-16,0 0 15,-58-27 1,-6 43 0,33 3-16,-76 117 31,87-96-31,4 0 16,5 5-1,6-1-15,9-4 16,9-15-1,10-13-15,9-15 16,5-15-16,2-10 16,1-9-1,6-11-15,-5-7 16,-6-4-16,-8 5 16,-2 4-16,-7 5 15,-4 6-15,-10 6 16,-3 7-16,0 22 15,-2-9-15,1 9 16,0 4-16,-2-5 16,2 5-16,-1 5 15,-1 0-15,4 32 16,2-1-16,3 5 16,0 4-16,6 4 31,6 22-31,5 13 0,1 10 15,-4-11 1,-8 9-16,-8-1 16,-9 1-16,-9-11 15,-10-7-15,-6-6 16,-3-9 0,-10-2-1,-14-2 1,-10-14-16,3-21 15,10-20-15,13-14 16,13-11-16,11-10 16,9-8-16,7-6 15,7-3-15,9-3 16,8 2-16,5 2 16,8 5-16,14-2 15,10 5-15,11 2 16,-4 10-16,2 12 15,0 8 1,5 6-16,-3 11 0,2 1 16,-5 1-16,-34-3 15,-35-5-15</inkml:trace>
  <inkml:trace contextRef="#ctx0" brushRef="#br0" timeOffset="28353.53">30848 7789 0,'0'0'0,"0"0"31,-65 38-31,20-18 15,5 0-15,-125 30 32,34-61-1,96-2-31,7-3 16,-20-31-1,26 18-15,2-5 16,6-1-16,-2-2 15,4-2-15,-1 0 16,4-3-16,4 1 16,1-2-16,5-3 47,5-31-47,5-14 15,5-4-15,-1 24 16,4 13-16,1 10 15,2 8-15,4 2 16,3 3-16,2 0 16,3 3-16,4 5 0,-1 2 15,2 2-15,-1 3 16,3 3-16,-4 5 16,-1 6-16,-2 6 15,-2 3-15,-27-2 16,33 16-16,-10 2 15,-2 2 1,1 11 0,5 10-16,-2 7 15,-5 2-15,-2-2 16,-6 3-16,-4 5 16,-12 15-1,-11 9-15,-6 6 16,-8-12-16,-5-12 15,14-30-15,15-33 0</inkml:trace>
  <inkml:trace contextRef="#ctx0" brushRef="#br0" timeOffset="29369.06">30491 7834 0,'0'0'15,"0"0"-15,2 1 16,-7-3-16,5 2 0,0 0 15,0 0 1,0 0-16,5 59 16,-17-16-16,-2-9 0,-3 2 15,-3 0-15,-6-1 16,-14 7 0,-10 2-16,-10 1 15,0-3-15,-6-1 16,1-2-16,-3-6 15,1-1-15,-6-1 16,1-1-16,-5 0 16,-2-2-16,1 0 15,0-1-15,-5-3 16,3 1-16,-4-3 16,5 1-16,-4-1 15,6 2-15,-8 2 16,8-2-16,-20 9 15,-6 3 1,-19 9-16,6 0 16,-1 1-16,20-7 15,5 2 1,12-3-16,1 5 0,8-2 16,0 2-16,8 4 15,-1 0-15,11 1 16,-4-2-16,9 3 15,3-3 1,3 4-16,-3-1 16,1 0-1,8-3 1,8-2-16,6-4 16,4-8-1,2-8 1,-3-18-16,0-13 15,-2-14-15,5-4 16,5-4 0,9 22-16,-2-10 15,2-3-15,1 0 16,1-1-16,-1 2 16,1 3-16,0 9 15,0 1-15,-1 4 16,1-6-16,1 10 15,-1 4-15,2 2 16,3 39 15,-2 24-15,-1 8-16,3-7 16,-1-30-16,1-43 15,-5-4-15,33 13 16,9-23-16,18-16 15,13-10-15,11-10 0,-41 24 16,-43 27 0</inkml:trace>
  <inkml:trace contextRef="#ctx0" brushRef="#br0" timeOffset="31040.49">21616 12006 0,'0'0'0,"-118"-6"0,88 6 15,-55 2 1,43 0 0,1 0-16,-41 0 15,45-5-15,4 0 16,3-1-16,23 3 16,-8-1-16,-1-1 15,9 3-15,-7-1 31,-3 14-31,9 11 16,4 16-16,6 1 16,1 7-16,3 4 0,-5 3 15,-3 6 1,-3 9 0,0 19-16,-3 8 15,-2-6-15,1-15 16,3-13-16,2-12 15,4-11-15,4-12 16,-3-24-16,2 4 16,-1-8-16,-2-6 15,0 6-15,0 0 16</inkml:trace>
  <inkml:trace contextRef="#ctx0" brushRef="#br0" timeOffset="31212.39">21053 12622 0,'-5'5'0,"56"-40"0,-11 14 15,-8 8-15,15-6 16,5 4-16,2-2 16,1 2-16,-6 1 15,-24 8-15,-25 6 16</inkml:trace>
  <inkml:trace contextRef="#ctx0" brushRef="#br0" timeOffset="31571.66">21858 12613 0,'-13'14'15,"2"-3"-15,2-1 16,-4 4-16,-2-1 16,-1-2-16,0-1 15,-1-5-15,8-8 0,-10 3 16,3-8 0,3-1-16,5-3 15,2 1-15,6 8 16,-1-5-16,5 8 15,0 5-15,3-3 16,11 26-16,-7 6 16,1 9-16,-5 6 15,-1 2-15,-1 0 16,2-2-16,1-1 16,0-8-16,-2-11 15,-2-14-15,-4-15 0</inkml:trace>
  <inkml:trace contextRef="#ctx0" brushRef="#br0" timeOffset="31774.69">22253 12684 0,'-5'0'16,"5"0"-16,0 0 15,0 0 1,123-12 0,-44-9-16,12-11 15,-45 17-15,-46 15 0</inkml:trace>
  <inkml:trace contextRef="#ctx0" brushRef="#br0" timeOffset="32212.1">23615 12093 0,'0'0'0,"58"-25"0,-65 14 15,4 11 1,-27-15-16,-6 8 16,-13 6-1,-3 3-15,-3 2 16,11 1-16,8 0 15,6 2-15,22-6 16,-7 5-16,1 1 16,-4 19-1,10 3-15,3 5 16,7 11 0,4 5-16,1 10 15,-1-3-15,1 3 0,-3 1 16,-4 1-16,-4-4 15,-3 8 1,-1 2-16,-2-5 16,2-17-16,2-12 15,5-26 1,-4-1 0,3-24-16,1-12 15,0 14-15,1 15 16</inkml:trace>
  <inkml:trace contextRef="#ctx0" brushRef="#br0" timeOffset="32352.68">23290 12650 0,'0'0'0,"0"0"16,0 0-1,0 0 1,69-38-16,-28 13 16,-5 10-16,4 3 15,2 4-15,0 0 0,-5-1 16,-5 1-1,-15 5-15,-17 3 0</inkml:trace>
  <inkml:trace contextRef="#ctx0" brushRef="#br0" timeOffset="32524.69">23855 12612 0,'26'50'0,"-21"-37"16,-7-10-16,4 10 15,-1 6-15,0 26 16,-1-6-16,-1 5 15,2-1-15,2-2 16,2-8-16,1-9 16,-6-23-16,1 1 15,-1-2-15</inkml:trace>
  <inkml:trace contextRef="#ctx0" brushRef="#br0" timeOffset="32790.29">24507 12514 0,'0'0'0,"0"0"0,0 0 0,103 12 16,-66-9-16,-2-1 15,2-1-15,-8 1 16,-15-2-16,-17 1 16,10-1-16,-4 3 15,-1 0-15,-2-3 0</inkml:trace>
  <inkml:trace contextRef="#ctx0" brushRef="#br0" timeOffset="32930.87">24601 12752 0,'-2'13'0,"2"-11"0,2-17 16,-2 15-16,0 0 16,0 0-16,62 47 15,-14-50-15,13-6 16,7-11-16,-33 11 16,-35 9-16</inkml:trace>
  <inkml:trace contextRef="#ctx0" brushRef="#br0" timeOffset="33493.24">25610 12433 0,'0'0'0,"0"0"15,0 0-15,0 0 16,62 28-16,-20-30 16,4-10-16,5-6 15,0-10-15,-1-5 16,2-5-16,-3-1 15,-4-3-15,-4 1 16,-4-1-16,-9 4 16,-5 2-16,-7 4 15,-7-1-15,-10 3 16,-6 3-16,5 23 0,-9-8 16,-4 3-16,-5 3 15,-24 10-15,10 5 16,-7 13-1,2 9-15,2 7 16,7 3-16,-1 3 16,2 4-16,-2 5 15,2 6-15,-2 6 16,-3 6-16,-2 8 16,-4 5-16,-3 7 15,2 3-15,3 3 16,4-1-16,6-2 15,5-14-15,11-39 0,12-41 16</inkml:trace>
  <inkml:trace contextRef="#ctx0" brushRef="#br0" timeOffset="34102.5">27095 11132 0,'1'0'16,"4"0"-16,5 1 15,-10-1-15</inkml:trace>
  <inkml:trace contextRef="#ctx0" brushRef="#br0" timeOffset="34836.76">27160 11313 0,'6'-10'0,"-6"10"15,0 0-15,-35 52 16,22-38 0,-26 1-16,8-5 15,-2-5-15,3-5 16,1-1-16,22-1 16,-33-10-16,7-2 15,2-1-15,0-5 16,3-3-16,2-2 15,-1-3 1,-5-7-16,-2-6 16,2-5-16,5 1 15,4 1-15,8-4 0,4 0 16,8-1-16,4-3 16,1-3-1,3-10-15,0-5 16,7-2-1,3 7-15,1 4 0,1 5 16,0 4-16,2 0 16,0 2-16,1 1 15,1 3-15,8 2 16,4 2-16,0 5 16,-3 2-16,1 3 15,4 4 1,9 0-1,12 6-15,6 4 16,-6 9-16,-8 7 16,-9 4-16,-4 4 15,-5 8-15,-3 3 16,3 8-16,-1 1 16,-4 8-16,-10 1 15,1 0-15,-2 4 0,-1 3 16,0 2-16,-6 1 15,-3 1 1,-2 2-16,-3 2 0,-1 0 16,-2 2-1,-3 4-15,-9 3 0,-5-1 16,-13 18 0,-3 6-16,-3 1 15,3-16-15,17-31 16,20-36-16</inkml:trace>
  <inkml:trace contextRef="#ctx0" brushRef="#br0" timeOffset="35539.78">26500 12924 0,'0'0'0,"0"0"16,0 0-1,22-234 17,70 25 15,-56 151-47,6-1 15,3 2 1,-3 12-1,0 11-15,-9 16 16,2 16 0,-6 25-1,-11 35 1,-9 2-16,-2 6 16,-3-3 15,-5 7-31,-7-2 15,-1-9-15,-1-18 16,1-13-16,5-22 16,-3-1-16,2-5 15,-1-5-15,0 3 16,6 2-16</inkml:trace>
  <inkml:trace contextRef="#ctx0" brushRef="#br0" timeOffset="35742.85">26697 12567 0,'0'0'0,"0"0"16,0 0-16,0 0 16,63-29-16,-23 15 0,6-1 15,1 2-15,3-1 16,-6-4-16,-1-2 15,-8-5-15,-18 12 16,-17 13-16</inkml:trace>
  <inkml:trace contextRef="#ctx0" brushRef="#br0" timeOffset="36383.31">27477 11712 0,'4'-6'0,"-4"6"16,-6 34-16,6 14 15,-1 2-15,2 9 16,-1 6-16,-1 0 15,0 0-15,-1 0 16,-2 1-16,-1 3 16,-4-4-1,1 8-15,-2 1 16,1-2-16,-1-14 16,2-8-1,4-11-15,2-20 16,2-19-16,0 0 15,0 3-15,2-1 16,3-18-16,5-11 16,3-12-16,1-3 0,3 0 15,-1 0-15,2 3 16,-1 1-16,1 5 16,0 5-16,0 5 15,-14 17-15,9-5 16,-1 2-16,3 3 15,-9 7-15,10-1 16,0 8-16,-3 7 16,8 29-16,-8-4 15,-1 1 1,-2 7-16,3-2 16,11-2-1,13-10 1,13-16-1,22-30 1,-37 8-16,-35 4 0</inkml:trace>
  <inkml:trace contextRef="#ctx0" brushRef="#br0" timeOffset="37180.03">28590 12017 0,'0'0'15,"0"0"-15,0 0 16,0 0-16,0 0 16,-77-20-16,56 23 15,-15 20-15,10 4 16,5 8-1,2 6-15,4 4 16,11-4-16,4-4 16,8-9-16,5-13 15,6-9-15,-13-7 16,27-18 0,0-10-16,0-10 15,3-5-15,-7 4 16,-7 0-16,-6-1 15,-4 5-15,-5 4 16,-5 27-16,-1-13 16,-1 3-16,-1 1 15,-1 3-15,0 8 16,-2-4-16,3 9 16,-5 2-16,1 5 15,0 31-15,4-4 16,3 5-16,3 2 15,7 13 1,1 7-16,2 9 0,-2-3 16,-1 1-16,-1-1 15,-5 2-15,-4-1 16,-5 1-16,-6 0 16,-8 1-16,-7-1 15,-6-5-15,-4-2 16,-4-9-16,-2-7 15,-4-11-15,4-7 16,-3-11-16,2-8 16,2-9-16,4-8 15,4-7 17,8-30-32,12-19 15,13-14 1,24 7-16,17 0 15,16 2-15,3 15 16,7 5-16,3 6 0,2 3 16,7 5-16,3 2 15,1-2-15,-41 16 16,-44 17-16</inkml:trace>
  <inkml:trace contextRef="#ctx0" brushRef="#br0" timeOffset="41304.05">19699 14378 0,'4'77'16,"3"-12"-1,-3-19-15,2 17 16,5 3-16,-5 17 15,-2 8-15,-4 4 16,-2-13-16,-1-8 16,0-14-16,1-13 15,1-18 1,-6-23-16,4-3 16,3-3-16</inkml:trace>
  <inkml:trace contextRef="#ctx0" brushRef="#br0" timeOffset="41632.19">19705 14293 0,'-2'-112'15,"13"70"-15,4 12 16,98-93 15,-76 106-15,9 9-16,6 8 15,-2 6-15,-5 8 16,-7 6-16,-6 6 16,-8 3-16,-12 5 15,-10 10-15,-11 13 16,-10 9-16,-12 5 15,-6 1-15,-7-10 16,21-29-16,23-33 0</inkml:trace>
  <inkml:trace contextRef="#ctx0" brushRef="#br0" timeOffset="43069.4">20336 15096 0,'0'0'15,"0"0"1,-5 37-16,10-74 15,-43 117 1,23-66-16,-3 1 16,-21 5-1,17-15-15,2-3 16,1-6-16,2-3 16,3-4-1,0-1-15,5 0 16,1-1-16,8 2 15,3 12 1,15 24 0,-3 17-16,-3 15 15,0 10-15,-2 2 16,-2-5-16,1-1 16,1-8-16,2-11 15,-7-21-15,-5-23 16</inkml:trace>
  <inkml:trace contextRef="#ctx0" brushRef="#br0" timeOffset="43491.27">20736 15225 0,'21'-115'15,"-11"65"-15,7-21 16,2 1 0,6-8-16,3-3 15,2 1-15,26-42 16,-26 78 0,-2 13-16,-2 14 15,-1 9-15,-19 8 16,24 16-1,-12 29 1,-3 22-16,-7 16 16,-7-3-16,-7-3 15,-1-4-15,-2-8 16,1-5-16,2-7 16,-1-8-16,1-9 15,2-10-15,2-24 0,-2 2 16,1-4-16,-2-9 15,2 5-15,3 4 16</inkml:trace>
  <inkml:trace contextRef="#ctx0" brushRef="#br0" timeOffset="43663.06">20952 14944 0,'0'0'0,"0"0"16,0 0-16,0 0 15,0 0 1,0 0 0,150-19-16,-77 11 15,5-3-15,-38 6 0,-40 5 16</inkml:trace>
  <inkml:trace contextRef="#ctx0" brushRef="#br0" timeOffset="43944.39">21840 14863 0,'0'0'0,"0"0"16,0 0 0,145 2-16,-99 2 0,6-1 15,6 1-15,4 1 16,39 1 0</inkml:trace>
  <inkml:trace contextRef="#ctx0" brushRef="#br0" timeOffset="45178.48">23006 14147 0,'7'30'0,"-19"72"31,10-47-31,0 7 16,-2 10-1,-1 84-15,0 6 16,1-82 0,-1-5-16,0-6 15,-1-14-15,-5-17 16,6-18-16,5-20 0</inkml:trace>
  <inkml:trace contextRef="#ctx0" brushRef="#br0" timeOffset="45491">23045 14208 0,'16'-61'0,"-6"36"0,9-10 15,1 11 1,18-6-16,7 5 15,6 13-15,-8 9 16,-4 9-16,-2 8 16,-6 6-16,-8 7 15,-7 8-15,-9 10 16,-13 10-16,-11 6 16,-10 8-16,-7 1 15,-5-2-15,2-5 16,4-10-16,4-9 0,3-15 15,7-15-15,19-14 16,0 0-16</inkml:trace>
  <inkml:trace contextRef="#ctx0" brushRef="#br0" timeOffset="45709.7">23529 14909 0,'1'62'15,"-7"-35"1,-5 30-16,3 2 16,-1 18-16,5-4 15,4-9-15,2-11 16,-1-27-16,-1-26 0</inkml:trace>
  <inkml:trace contextRef="#ctx0" brushRef="#br0" timeOffset="46131.43">23912 15282 0,'10'-64'16,"-5"29"-16,6-18 16,2 7-16,3-20 15,1-4 1,10-26 0,2-9-16,3-3 15,-4 24-15,0 15 0,-2 15 16,6 12-1,2 14-15,1 12 16,-7 16 0,-2 10-16,-3 13 0,-6 9 15,-4 11-15,-5 6 16,-4 6-16,-5 6 16,-4 3-16,-4 4 15,-2-4-15,-3-1 16,3-6-16,0-5 15,4-7-15,0-12 16,0-14-16,7-19 16,0 0-16</inkml:trace>
  <inkml:trace contextRef="#ctx0" brushRef="#br0" timeOffset="46365.75">24174 14798 0,'50'-1'15,"16"0"1,-9-4-16,-21 3 15,-36 2-15</inkml:trace>
  <inkml:trace contextRef="#ctx0" brushRef="#br0" timeOffset="46615.69">25034 14598 0,'0'0'0,"0"0"15,0 0-15,0 0 47,97 21-47,-53-14 16,-5 1-16,-19-5 15,-20-3-15</inkml:trace>
  <inkml:trace contextRef="#ctx0" brushRef="#br0" timeOffset="46803.14">25041 14898 0,'0'0'15,"149"-9"-15,-44-3 16,-39 1-16,-18 4 0,-48 7 16</inkml:trace>
  <inkml:trace contextRef="#ctx0" brushRef="#br0" timeOffset="47381.18">26109 14486 0,'0'22'0,"10"4"0,5-11 16,8 1 0,19-12-16,12-17 15,11-15-15,-3-9 16,1-8-16,-7-4 15,-4 0-15,-6-2 16,-7-5-16,-7 1 16,-10 5-16,-13 10 15,-11 8-15,-14 7 16,-7 8-16,-7 5 16,-3 6-16,-5 9 15,0 9-15,1 8 16,-4 12-1,-2 14-15,3 7 16,6 2-16,4 2 16,3 2-1,-3 16-15,-1 9 16,-4 12-16,3-6 16,0 7-16,-3 4 15,-2 4-15,2 2 16,2 2-16,5-6 15,-4-6-15,18-48 16,14-49-16</inkml:trace>
  <inkml:trace contextRef="#ctx0" brushRef="#br0" timeOffset="47912.54">26990 15325 0,'39'-49'0,"-27"17"16,12-29-16,4-21 15,4-13-15,-1 0 16,3-2-16,2-2 16,1 3-16,3 3 15,0 6-15,2 8 16,-1 12-16,-4 14 15,-4 12-15,-4 13 16,-3 14-16,-5 10 16,-16 5-16,17 27 15,-9 11-15,-5 10 16,-5 8-16,-2 10 16,-4 2-16,-2 6 15,0 2-15,0-1 16,-1 10-16,2-2 15,1-1-15,3-16 16,-4-17-16,-4-18 16,-6-21-16,-1-16 15,6 2-15,9 3 16</inkml:trace>
  <inkml:trace contextRef="#ctx0" brushRef="#br0" timeOffset="48146.93">27265 14772 0,'0'0'16,"0"0"-16,0 0 15,89 10-15,-34-13 16,8-7-16,8-4 0,4-6 15,1-3-15,-5-6 16,-4-6 0,-34 18-16,-33 17 15</inkml:trace>
  <inkml:trace contextRef="#ctx0" brushRef="#br0" timeOffset="48740.55">28494 13691 0,'0'0'0,"-12"76"0,7-27 15,-1 16-15,-2 13 16,-3 12-16,-6 11 15,0 5-15,-4 5 16,3-1-16,1-7 16,0-6-1,0 5-15,1-5 16,3-6-16,3-15 16,2-13-16,3-16 15,2-13-15,3-28 16,1 6-16,1-7 15,10-26-15,0-14 16,8-26 0,2-14-1,10-25-15,1 5 16,3 4-16,-4 20 0,-2 13 16,-5 14-1,-1 11-15,0 12 16,0 10-16,-18 11 15,27 11-15,-10 12 16,-4 13-16,-2 6 16,-2 6-16,-3 1 15,-2 1-15,-2 0 16,5-4 0,5 3-16,9-5 15,7-8-15,-1-21 16,3-18-16,-20 2 15,-16 1-15</inkml:trace>
  <inkml:trace contextRef="#ctx0" brushRef="#br0" timeOffset="49474.92">29575 14277 0,'10'-15'0,"-5"-6"16,-7 22-1,4-15-15,-3 2 0,-4 1 16,-2 8-16,-5-3 16,-22 15-16,4 11 15,1 11-15,2 9 16,5 9-16,6 3 16,0 1-16,9-4 15,7-8-15,7-8 16,7-9-16,-11-21 15,25 4-15,-4-17 16,7-13-16,1-8 16,0-6-16,-2-7 15,-4-7-15,-4 2 16,-5-2-16,-6 3 16,-3 4-16,-6 4 0,-3 3 15,-4 5-15,4 27 16,0 0-16,1 5 15,-2-10-15,-2 0 16,0 6-16,2 7 16,5 31-16,2 3 15,5 8-15,4 5 16,2 8-16,3 1 16,2 7-16,-2 3 15,-2 4-15,-1 3 16,-4 5-16,-5 1 15,-7 0-15,-8 0 16,-10 1-16,-7-2 16,-9-4-16,-6-3 15,-8-9-15,0-8 16,-5-14-16,1-13 16,3-16-16,2-15 0,10-18 15,8-14-15,13-13 16,10-10-16,13-5 15,9-6-15,7-2 16,9 2-16,6 1 16,10 2-16,5 5 15,7 5-15,4 10 16,5 4-16,3 6 16,7 1-16,7-2 15,12-7-15,6-13 16,-52 29-16,-52 26 15</inkml:trace>
  <inkml:trace contextRef="#ctx0" brushRef="#br0" timeOffset="50396.65">24709 13844 0,'-23'37'0,"-14"24"16,12 1 0,-20 43-16,-62 157 31,41-107-31,-79 181 16,78-186-1,2-12-15,9-9 16,2-12-1,-44 81-15,12-51 16,64-113-16,22-34 16</inkml:trace>
  <inkml:trace contextRef="#ctx0" brushRef="#br0" timeOffset="50927.82">21486 14078 0,'-60'95'0,"-25"55"0,18-16 16,-24 58-16,3 19 16,3 22-16,-5 19 15,-2 17-15,47-134 16,45-135-16</inkml:trace>
  <inkml:trace contextRef="#ctx0" brushRef="#br0" timeOffset="52083.79">27929 13799 0,'-40'56'0,"-11"28"16,12-1-16,-20 42 0,-77 185 15,58-123 1,-9 16-16,-11 15 16,-9 4-16,55-110 15,52-112-15</inkml:trace>
  <inkml:trace contextRef="#ctx0" brushRef="#br0" timeOffset="54005.18">21191 16320 0,'0'0'0,"-8"90"31,4-67-15,-1 31-16,1-9 15,1 5-15,2 2 16,0 5 0,2 0-16,-1 4 0,2 1 15,-1 0-15,2-6 16,2 1-16,1-11 15,1-6-15,-1-14 16,-6-22-16,2 5 16,-2-6-16,0-3 15</inkml:trace>
  <inkml:trace contextRef="#ctx0" brushRef="#br0" timeOffset="54442.7">21241 16470 0,'0'0'0,"0"0"0,3-66 16,-2 44-16,1-2 15,11-22-15,-10 32 16,20-29-16,1 17 15,3 4 1,5 5-16,5 2 16,1 7-16,0 3 15,-5 4-15,-3 6 16,-23-4-16,9 7 16,2 1-16,-1 6 15,-1 1-15,4 25 0,-14-5 16,-8 2-16,-7 3 15,-9-2-15,-8 0 16,-6-5 0,-4 1-16,-3-9 15,-1 0-15,0-6 0,0-5 16,0-11-16,6-8 16,17 2-16,17 2 15</inkml:trace>
  <inkml:trace contextRef="#ctx0" brushRef="#br0" timeOffset="55036.37">21970 16906 0,'0'0'16,"0"0"-16,0 0 0,0 0 16,0 0-16,0 0 15,-49 49-15,35-41 16,6-3-16,-8 2 15,8-6-15,-12 4 16,14-7-16,-13 3 16,14-3-16,-12-1 15,17 3-15,-3-1 16,3 1-16,-1 0 16,1 1-16,1 2 15,1 0-15,-7 3 16,5 5-16,4 5 15,11 25-15,-4-4 16,-1 5-16,1 4 16,0 1-16,-2-4 15,2-4-15,-3-14 16,-3-11-16,-5-14 0</inkml:trace>
  <inkml:trace contextRef="#ctx0" brushRef="#br0" timeOffset="55302.07">22402 16908 0,'0'0'0,"0"0"16,0 0-16,106-2 15,-64-1-15,6 0 16,-2 0-16,3-2 0,-5 2 16,3 3-1,-2 2-15,-3-2 0,-7-2 16,-17 2-16,-18 0 16</inkml:trace>
  <inkml:trace contextRef="#ctx0" brushRef="#br0" timeOffset="55614.49">23344 16404 0,'0'0'0,"0"0"15,5 83-15,-3-41 0,3 7 16,2 8-16,0 7 16,-3 2-16,-3 4 15,0 0-15,-2-2 16,-1-2-16,0-5 16,2-6-16,0-9 15,0-7-15,0-15 16,0-23-16,1 2 15,-1-3-15,0 0 16</inkml:trace>
  <inkml:trace contextRef="#ctx0" brushRef="#br0" timeOffset="55958.17">23335 16515 0,'0'0'16,"0"0"-16,-2-88 16,11 50-16,12 2 15,3 2-15,8 10 0,5 2 16,2 9-16,1 3 16,2 5-16,-1 6 15,-3 3-15,0 6 16,-7 1-16,-2 5 15,-6 7-15,-7 4 16,-11 6-16,-6 5 16,-11 6-16,-6 2 15,-8 1-15,-4-1 16,-6-4-16,1-5 16,-3-9-16,5-10 15,3-14-15,16-1 0,14-3 16</inkml:trace>
  <inkml:trace contextRef="#ctx0" brushRef="#br0" timeOffset="56286.21">23968 17020 0,'0'0'0,"0"0"16,0 0-16,0 0 15,12 71-15,-11-32 16,0 9-16,2 4 16,0-1-1,-2-3-15,1-10 0,-1-18 16,-1-20-16</inkml:trace>
  <inkml:trace contextRef="#ctx0" brushRef="#br0" timeOffset="56598.59">24455 16757 0,'0'0'0,"0"0"16,0 0-16,120 0 16,-83-5-1,9 1-15,-27 4 16,-2 1-16,-3 5 16,-2 2-16,-4 3 15,-6 4-15,-7 1 16,2-9-16,3-7 0</inkml:trace>
  <inkml:trace contextRef="#ctx0" brushRef="#br0" timeOffset="56801.72">24503 16990 0,'0'0'0,"0"0"16,0 0-16,0 0 15,77 8-15,-36-12 0,5-2 16,4-2 0,0-1-16,2-2 0,-4 0 15,-6 0-15,-5-2 16,-18 7-16,-19 6 16</inkml:trace>
  <inkml:trace contextRef="#ctx0" brushRef="#br0" timeOffset="58426.42">14730 13881 0,'0'0'15,"-23"73"1,21-69 0,-7 14-16,1-1 0,0-3 15,0-7-15,6-11 16,-7-23-16,3-12 16,1-15-16,-3-18 15,1-13-15,-3-13 16,1-5-16,-3-6 15,5-7 1,-1-26-16,4-10 16,-2-33-1,4 8 1,1-22-16,0 13 31,9-27-31,-1 16 16,3 11-16,-5 49 15,1 28-15,2 23 16,-1 18-16,-3 15 16,1 11-16,-2 7 15,-3 29-15,0-9 16,-1 2-16,-1 5 0,-1 8 16,-2 5-16,-4-1 15,-2 8-15,-8 30 16,8 2-16,0 9 15,0 4-15,-2 6 16,1 0-16,1 3 16,0-4-1,2-2-15,1-11 32,4-17-32,8-27 31,11-43-16,9-40-15,3-25 16,0-3-16,-1 14 0,3 9 16,-6 11-16,1 10 15,-5 10-15,2 9 16,-3 11-16,2 9 16,-15 20-16,5-6 15,0 7-15,8 22 16,-6 7-16,3 16 15,-4 10-15,1 14 16,6 15 0,4 8-16,6 0 15,2-15-15,0-9 16,-14-34-16,-16-32 0</inkml:trace>
  <inkml:trace contextRef="#ctx0" brushRef="#br0" timeOffset="58691.94">15342 12566 0,'-2'49'0,"4"15"15,3-10-15,12 86 31,16 10-15,-11-82 0,-5-17-16,-2-16 15,-2-18-15,-2-21 16,-3-23-16,-9-12 16,-6-12-16,-5-8 15,6 30-15,6 29 0</inkml:trace>
  <inkml:trace contextRef="#ctx0" brushRef="#br0" timeOffset="58973.17">15436 12267 0,'4'-38'0,"-1"14"16,7-16-16,6 0 16,6-1-16,8 8 15,3 7-15,8 9 16,2 4-16,-5 9 15,-1 5-15,-6 12 16,-4 10-16,-12 13 16,-14 23-1,-17 18-15,-15 18 16,-11 1 0,-3-8-16,4-12 15,10-30-15,8-20 16,18-20-16,-6-6 15,11 0-15,0 0 0</inkml:trace>
  <inkml:trace contextRef="#ctx0" brushRef="#br0" timeOffset="59363.89">16194 12223 0,'0'0'16,"0"0"-16,-40 44 16,22-31-16,-33 22 31,30-24-16,-1 2-15,1-5 0,4 0 16,0-1-16,16-4 16,-6 6-16,8 0 15,23 20-15,-3 0 16,5 12-16,0 7 16,3 9-16,2 9 15,-2 11-15,1 6 16,-2-3-16,-4-14 15,-11-32-15,-13-34 16</inkml:trace>
  <inkml:trace contextRef="#ctx0" brushRef="#br0" timeOffset="60176.16">15286 5971 0,'-10'-1'16,"20"2"-1,-22 57-15,6 68 16,3-41 0,-3 15-16,-4 6 15,-2 8-15,-4 4 16,-1 3-16,1-1 15,0-3-15,0-5 16,1-6-16,-6 158 16,21-202-1,2 11 1,1-53-16,-2-11 16,-1-15-16,0-18 15,0-21-15,0-13 16,1-11-1,0-6-15,3 2 0,-2 3 16,4 13-16,-6 9 16,-1 19-16,-2 9 15,6 24-15,-6-6 16,1 7-16,-6 16 16,-1 17-16,0 15 15,3 11-15,4-1 16,3-2-16,3-10 15,3-11-15,5-16 16,8-11-16,8-19 16,6-19-16,9-21 15,7-19-15,6-13 16,-4-9-16,-24 42 0,-28 45 16</inkml:trace>
  <inkml:trace contextRef="#ctx0" brushRef="#br0" timeOffset="60707.34">15946 6455 0,'0'0'16,"-10"81"-16,4-33 16,2-6-16,-3 24 15,-1 1-15,-1 12 16,1-3-16,1 7 15,2-7-15,-2 2 16,0-14-16,0-10 16,0-17-16,5-11 15,2-23-15,-2 0 16,2-24-16,1-17 16,0-18-16,0-7 0,-1-10 15,-2-1-15,2-3 16,3 4-16,4 4 15,2 5-15,-2 6 16,-6 4-16,-6 2 16,-3 4-16,1 3 15,2 10-15,5 0 16,7 2-16,10 4 16,7 6-16,10 10 15,5 7-15,3 8 16,-1 10-16,-1 12 15,-5 10-15,-9 4 16,-12 12-16,-12 6 16,-14 12-16,-10-5 15,-4 1-15,-1-7 16,5-6-16,6-14 16,10-14-16,6-21 15,11-6-15,-5 1 16</inkml:trace>
  <inkml:trace contextRef="#ctx0" brushRef="#br0" timeOffset="60894.78">16527 6695 0,'0'0'0,"-13"64"16,4-20-16,4-2 15,0 19-15,4 9 16,4 10-16,7 13 16,9 7-16,-10-50 15,-9-50-15</inkml:trace>
  <inkml:trace contextRef="#ctx0" brushRef="#br0" timeOffset="62488.16">25773 16464 0,'-22'58'16,"25"48"15,24-81-15,19-13 0,15-15-16,3-18 15,80-89 1,-71 35-1,-13 0-15,-8 3 16,-7 1-16,-7 5 16,-10 6-1,-9-3-15,-13 3 16,-12 7 0,-16 21-16,-10 16 15,-6 17-15,-2 13 16,1 13-16,0 10 15,-1 8-15,5 7 16,2 8-16,3 5 16,-4 23-1,1 11-15,0 12 16,0-8-16,0 3 16,-9 23-1,-3 12-15,-5 11 16,5-11-16,0-3 15,4-11-15,5-13 16,17-58-16,19-56 0</inkml:trace>
  <inkml:trace contextRef="#ctx0" brushRef="#br0" timeOffset="63737.82">27501 16278 0,'0'0'16,"-61"-24"-16,25 13 15,-9 3 1,-84 34 0,36 85-1,71-61 1,7 9-1,12 3-15,10-3 16,11-17-16,4-10 16,7-15-1,11-22-15,6-20 16,7-17-16,-4-8 16,-1-6-16,-5-6 15,-2-3-15,-5-2 16,-5 0-16,-4-9 15,-8-3 1,-4 6-16,-9 18 16,-4 21-1,-2 34 1,0 2-16,2-14 16,0 12-16,9 38 15,-1 4 1,6 20-16,3 15 15,3 10-15,-1-2 16,2 4-16,-6 1 16,-5 2-16,-8 1 15,-6 5-15,-8 1 16,-7 2-16,-5-1 16,-7-2-16,-7-6 15,-7-7-15,-1-8 16,-1-13-16,2-15 15,3-14-15,-1-17 0,3-15 16,2-15-16,3-16 16,7-12-16,7-11 15,13-21 1,11-14-16,9-5 16,7 11-16,6 6 15,5 12-15,1 8 16,7 8-16,1 8 15,4 8-15,3 8 16,2 5 15,30 10-31,13 10 16,17 8 0,-19-2-16,-8 0 15,-13-7-15,-10-10 16,-12-15-16,-8-12 15,-7-13-15,-7-11 16,-13 29-16,-13 30 0</inkml:trace>
  <inkml:trace contextRef="#ctx0" brushRef="#br0" timeOffset="64362.77">28597 15420 0,'0'0'16,"0"0"-1,37 102 1,-27-40 0,0 11-16,-2 10 15,-3 8-15,-1 7 16,-1 8-16,-5 5 15,-4 3-15,-5 1 0,1 0 16,-3 0-16,-2-4 16,3-8-1,3-7-15,2-11 0,0-9 16,3-18-16,2-14 16,0-16-16,1-24 15,1 7-15,1-9 16,1-6-16,8-23 15,5-17 1,3-12-16,4-12 16,3 5-16,0 4 15,1 6-15,2 9 16,-1 7 0,4 10-16,0 6 15,0 12-15,-4 10 16,1 12-16,-2 13 0,0 14 15,-5 9-15,-1 9 16,-1 3-16,-5-2 16,0-5-16,1-9 15,3-11-15,3-11 16,6-9-16,7-14 16,5-16-16,3-19 15,3-22-15,6-22 16,2-19-16,-27 49 15,-26 49 1</inkml:trace>
  <inkml:trace contextRef="#ctx0" brushRef="#br0" timeOffset="66862.21">26102 17891 0,'11'-26'0,"-46"92"0,15-47 15,-7 2 1,-1-2-16,-6-3 16,-4-2-1,6-6-15,-33 3 16,32-13 0,2-2-16,2-6 15,2-4-15,4-4 16,-5-11-1,1-9-15,-3-9 16,7 0-16,1-3 31,-1-34-15,4-19-16,2-12 16,8 18-16,5 8 15,3 9-15,5 5 16,1 1-16,2 1 0,1 0 15,4 0-15,2-1 16,6 0 0,0-2-16,2 3 0,0-3 15,4 3-15,0 2 16,3 4-16,-2 2 16,2 2-16,2 1 15,-1 4-15,3 0 16,1 4-16,1 3 15,2 5-15,2 3 16,-1 6-16,2 3 16,-3 5-16,0 5 15,5 2 1,0 5-16,3 6 16,-6 6-16,-3 6 15,-4 3-15,0 5 16,0 4-16,-1 4 0,1 1 15,-3 4-15,0 4 16,-3 4-16,-2 4 16,-1 4-1,-2 3-15,-1 3 0,0 7 16,-2 3-16,-6 4 16,-4 0-16,-2 5 15,-3 4-15,-2 3 16,-3 0-16,-1 2 15,-5 0-15,0 1 16,-1 2-16,-4-5 16,1-1-16,-3-2 15,0-2-15,-1 0 16,-5 9 0,-10 15-1,-7 6-15,1-7 16,3-12-16,0-6 15,2-7-15,-1-5 16,1-6-16,-1-3 0,0-3 16,-4 4-1,-2-3-15,-2-4 16,5-9-16,-1-6 16,0-7-16,1-4 15,4-3-15,4-6 16,-1-9-16,15 1 15,14 0-15</inkml:trace>
  <inkml:trace contextRef="#ctx0" brushRef="#br0" timeOffset="68330.75">28696 17898 0,'0'0'16,"0"0"-16,0 0 15,-24-64 1,-26-17-16,29 36 15,-18-45 1,22 43-16,-2-1 16,3-5-1,-3-2-15,1-3 0,1-2 16,3-3-16,0-5 16,1-1-16,-2-5 15,1 0-15,2-3 16,3-1-16,4-2 15,3-1-15,1-1 16,1 1-16,-1 1 16,1 0-16,0 2 15,1-2 1,2-9-16,1-4 16,5-2-16,2 12 15,1 5-15,3 8 16,0 5-16,2 3 0,2 6 15,2 2 1,2 4-16,-1 3 0,3 4 16,5 0-1,10-1 1,6 5 0,2 5-16,1 12 15,5 8 1,-5 10-16,-1 9 15,-7 5 1,4 12 15,16 24-31,6 14 16,0 10-16,-18-10 16,-8-1-16,-7-4 15,-4 2-15,-3 2 16,-1 5-16,-5 5 0,0 2 15,-3 3 1,-3 1-16,-2 2 0,-6 1 16,-2 0-16,-1 0 15,-3 15 1,-2 5-16,-2 4 16,-3-10-16,-3-4 15,-3-4-15,-3-3 16,-2-1-16,-1-3 15,-5-1-15,-4-4 16,-4-2-16,-1-1 16,-3-5-16,2-2 15,-5-6-15,2-2 16,-3-5 0,-18-3-1,30-23-15,27-23 16</inkml:trace>
  <inkml:trace contextRef="#ctx0" brushRef="#br0" timeOffset="73735.78">16758 7999 0,'12'6'0,"-43"-17"16,62 22-16,-140-22 15,46 13 1,-14 3-16,-107 19 15,87-11 1,-4-2-16,-1-1 16,-9 1-16,-6-4 15,-5 0-15,2-3 16,-4 1-16,-2-3 16,-9 1-16,-1 0 15,-6 0-15,3-2 16,-5 2-16,-4 0 0,-4 2 15,3-3-15,6 2 16,0-2-16,2 2 16,8-2-16,4-1 15,5-1-15,2 2 16,5 1-16,4 5 16,8 1-16,12-1 15,4 0-15,12 0 16,3 0-16,13 0 15,11-2-15,11-2 16,15 0-16,34-4 16,-10 0-16,16 3 15,19-8-15,24-2 16,20-5-16,17-3 16,14-2-16,15-1 15,15 1-15,8-1 16,5 1-16,8 1 15,3 3-15,6 3 16,5 3-16,-1 2 16,1-1-16,0 6 15,-5 0-15,-2 0 0,-6 0 16,-7-2 0,-2 1-16,-1-1 0,-3-1 15,-3-1-15,-6-6 16,-7 1-16,-7 6 15,-7 1-15,-8 4 16,-9-1-16,-10 1 16,-9 3-16,-12-2 15,-13 3-15,-11-1 16,-14 4-16,-27-8 16,7 4-16,-5 3 15,-9-3-15,-5 5 16,-35 10-16,-2-8 15,-17-1-15,-12 0 16,-11-2 0,-32-3-16,-26-3 0,-20 2 15,2-2-15,-2-4 16,-5-2 0,0-1-16,-6 1 0,-2-2 15,-5-1-15,-5 1 16,-1 0-16,0-2 15,0 1-15,-2 6 16,3 2-16,-1 7 16,7 3-16,5 6 15,15 0-15,15 3 16,13-3-16,18 1 16,16-5-16,16-5 15,16-1-15,15-4 16,17-2-16,32-2 15,-1 0-15,6 1 16,-9-2-16,3 1 16,2-1-16,1 0 0,2 0 15,-1-1-15,3 0 16,-10 0-16,12 0 16,1-2-1,-1 2-15,8-3 0,-11 4 16,12-4-16,-14 2 15,9-10-15,-5 7 16,-7 6-16</inkml:trace>
  <inkml:trace contextRef="#ctx0" brushRef="#br0" timeOffset="74969.82">13417 6604 0,'0'-3'16,"0"-13"-16,1 49 16,-6-91-16,-4 33 15,7 24 1,-2 2-16,0 2 16,-10 1-16,1 7 15,-30 59 1,26 5-1,26 4 1,2-35-16,3-4 16,2 1-16,-2 0 15,-3-2-15,-6 1 16,-6-3-16,-9-3 16,-4-6-16,-5-3 15,-9-5-15,-1-4 16,-1-7-16,8-2 15,30-10-15,-18 5 16,4-1-16,-10 2 16,14-2-16,4 1 15,1-1-15,4 0 0,-4 9 16,29 13-16,-1 0 16,-2 3-16,-4 3 15,-8 8-15,-9 1 16,-6 4-16,-6 2 15,-3 3-15,-6-3 16,3-1-16,1 0 16,0-3-16,2-1 15,4-2-15,4-4 16,6-3-16,9-8 16,14-10-16,7-13 15,7-13-15,-1-10 16,-4-14-16,-20 19 0,-19 19 15</inkml:trace>
  <inkml:trace contextRef="#ctx0" brushRef="#br0" timeOffset="75547.89">12659 6730 0,'-6'74'0,"-1"-22"0,-1-1 15,0 93 1,5-68-16,-1 3 15,-3-3-15,3-7 0,-5-10 16,-2-11-16,-1-12 16,4-9-16,7-23 15,0-2-15,-3 5 16,2-6-16,1-7 16,0-28-1,8-3-15,6-7 0,0-4 16,1 7-16,5 8 15,5 12-15,1 7 16,-13 7-16,-13 8 16,11 1-16,5-1 15,-1 6-15,3 3 16,17 22-16,-14-4 16,-6 4-16,-7 1 15,-4-1-15,-3-3 16,-1 0-16,1-23 15,0 14-15,0 0 0,1 0 16,1-1-16,4-4 16,-1-13-16,6 2 15,14-26-15,-14 13 16,-11 9-16</inkml:trace>
  <inkml:trace contextRef="#ctx0" brushRef="#br0" timeOffset="75672.94">13002 7407 0,'3'3'16,"-3"-2"-16,3 2 15,-3-3 1,-6-7-16,17 31 16,-2 19-16,2 8 15,1 12-15,-5 9 16,-7-2-16,1-36 0,-1-34 16</inkml:trace>
  <inkml:trace contextRef="#ctx0" brushRef="#br0" timeOffset="77422.5">10696 11238 0,'1'3'0,"-1"-3"15,0 0-15,69-35 16,-20 26 0,9 3-16,14 1 15,98-3 1,45 0 0,-93 5-16,8 2 0,0-2 15,5 1 1,3-1-16,9 2 0,4 1 15,0 0-15,1 1 16,4 1-16,1-1 16,1 1-16,0 1 15,3-1-15,6 2 16,3 3-16,2-1 16,6 0-16,-3-1 15,4 2-15,0 2 16,1 3-16,0 2 15,2-4-15,5 1 16,3-2-16,-1 3 16,-7-5-16,-1-3 15,-4-2-15,3-2 16,-1 0-16,-3-1 16,-2 1-16,-4 0 15,-1 0-15,-5 4 16,-6 4-16,-7 0 15,-10-5-15,-9-2 16,-13 0-16,-14-1 0,-12-3 16,-17-2-16,-10 1 15,-19 2-15,-12-1 16,-30 3-16,9-2 16,-9 1-16,0-3 15,-11 0-15,-24-10 16,-10 0-16,-17 2 15,-10 4-15,-16 4 16,-11 2-16,-10 4 16,-8 5-16,-9 4 15,-5 0-15,-3-2 16,-8-1-16,-3 0 16,-11 2-16,-5 1 15,-11 1-15,-3 0 16,-4-4-16,-10-2 0,-7 2 15,-8 3 1,-7-2-16,-4-6 16,-5-3-16,2-1 15,-3-6-15,-3 1 0,-2-5 16,1 2-16,2-2 16,-5 2-16,-1-3 15,4 2-15,1 1 16,-2 2-16,1 4 15,2 1-15,2 4 16,1 2-16,-3 4 16,7 1-16,0 0 15,6 4-15,7 1 16,8 1-16,16-1 16,8-2-16,14-4 15,14-2-15,22-6 16,18-2-16,22-2 15,11-3-15,14 0 0,13 1 16,13 0-16,34 7 16,-16-4-16,5 0 15,-11-6-15,12-2 16,23-17-16,8-4 16,-13 16-16,-17 16 15</inkml:trace>
  <inkml:trace contextRef="#ctx0" brushRef="#br0" timeOffset="78922.23">17101 6301 0,'5'0'0,"38"-4"16,-12 8-16,8 7 15,1 3-15,-1 12 16,-3 5-16,-2 10 15,-3 1-15,-3 9 16,1 2-16,-3 7 16,-6-1-16,16 73 15,-19-58 1,-7-1-16,-7 7 16,-5 3-16,-5 6 15,-4 5-15,-6 3 16,-5 4-16,-4 1 15,-7 18-15,-2 4 16,6 1-16,10-16 16,13-15-16,15-4 15,15-15-15,17-3 16,18-13-16,13-7 16,5-11-16,6-7 15,-7-12-15,1-12 16,-15-11-16,-10-7 15,-17-3-15,-12 0 16,-19 9-16,-1-5 16,0-3-16,-7 2 15,-26-6-15,-4 11 16,-10 2-16,-1 7 16,-1 9-16,5 8 15,2 8-15,5 10 16,3 7-16,7 15 0,8 4 15,4 12 1,8 8-16,7 7 16,5 9-16,7 7 0,1 6 15,5 2-15,-2 2 16,0 6-16,-2-2 16,-6-4-16,-10-3 15,-7-2-15,-3-4 16,-4-3-16,-2-4 15,-1-7-15,1-6 16,-2-13-16,0-3 16,4-15-16,1-10 15,5-21-15,8-28 16,8-26-16,-5 13 16,-4 12-16</inkml:trace>
  <inkml:trace contextRef="#ctx0" brushRef="#br0" timeOffset="79562.8">18447 7795 0,'0'82'16,"-6"-21"-16,-1 17 16,-2 13-16,-3 10 15,-4 7-15,1 4 0,1 0 16,5 0-16,1 2 15,4-3-15,2-5 16,1-8-16,-5-9 16,-2-8-16,0-13 15,3-13-15,3-15 16,3-15-16,-2-20 16,2 2-16,6-17 15,7-17-15,8-17 16,4-11-16,-3-5 15,3-2-15,-2 6 16,2 8-16,-6 7 16,-4 11-16,0 6 15,-10 18-15,8-4 16,1 3-16,28 11 16,-15 13-16,-1 6 0,-6 7 15,-7 6 1,-6 4-16,-6 0 0,-3-1 15,-6 0-15,-2 0 16,-1-6-16,-3 0 16,1-3-16,1-2 15,9-22-15,-2 7 16,4-3-16,0-10 16,0 0-16</inkml:trace>
  <inkml:trace contextRef="#ctx0" brushRef="#br0" timeOffset="79781.5">19343 9420 0,'-5'2'0,"5"-2"16,0 0-16,0 0 16,0 0-16,0 0 15,-71-24-15,18 31 16,-1 10-16,8 12 15,9 11-15,20 17 16,18 15-16,18 15 16,15 12-16,16 0 15,-25-47-15,-25-52 16</inkml:trace>
  <inkml:trace contextRef="#ctx0" brushRef="#br0" timeOffset="81703.11">15882 8312 0,'16'-7'16,"-1"1"-16,30-2 15,-10 8-15,7 8 16,3 8-16,0 7 15,0 11-15,2 12 16,-1 10 0,-13 5-16,-15-1 15,-16 3-15,-12-6 16,-9 6-16,-4-4 16,-10 2-16,-3-3 15,-1-1-15,7-5 16,5-1-16,5-2 15,5-1-15,11-5 16,11 2-16,11 1 16,14-3-16,13-3 15,8-5-15,6-4 16,-3-7-16,-4-5 16,-7-7-16,-9-4 15,-6-4-15,-24-2 16,-6-2-16,6 0 0,-3 0 15,-7 1-15,-2 1 16,-1 1-16,-29 9 16,3 0-16,-3 4 15,2 2-15,5 7 16,10 6-16,5 4 16,6 7-16,2 5 15,5 6-15,2 7 16,5 2-16,3 7 15,8-1-15,0 5 16,-1-3-16,-5-3 16,-3 1-16,0-6 15,-4 1-15,-1-5 16,-2-6-16,-7 2 16,-8-3-16,-12-3 15,-15-12-15,-11-12 16,28-11-16,24-13 0</inkml:trace>
  <inkml:trace contextRef="#ctx0" brushRef="#br0" timeOffset="82296.75">16679 9114 0,'0'30'16,"-1"19"0,-3-9-16,-2 28 0,-67 297 47,58-305-47,5-7 15,1 45 1,9-95-1,1 3-15,0-9 16,8-19-16,2-10 16,4-5-16,3-6 15,5-6-15,5 1 16,1 4-16,-3 6 16,-4 8-16,-5 10 0,-13 17 15,5-4-15,-6 5 16,6 2-16,-5 3 15,4 6-15,10 25 16,-9 3-16,0 8 16,-5 3-16,2 2 15,2-2-15,0-12 16,-2-17-16,-6-19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40:26.9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28642 13013 0,'13'9'0,"-12"-10"0,17 11 16,-3-6 0,-7-9-1,4 0 1,0-6-16,0-4 15,5-27-15,-6 3 16,-1-6-16,2-7 16,-4-5-16,1-1 15,-4-5-15,2-2 16,-2-5-16,2 0 16,-3-4-16,1 1 15,0-4-15,3-2 16,-3-1-16,1-1 0,-3-2 15,4 0-15,0 2 16,-2 1-16,-1 5 16,-1 2-16,0 7 15,1 4-15,0 8 16,-2 3-16,0 8 16,2 5-16,-3 8 15,-1 26-15,1-10 16,0 9-16,-1 5 15,0 0-15,1-7 16,-1 0-16,1 4 16,-1 3-16,1-3 15,-3 6-15,1 1 16,-6 3 0,-11 29-16,-4 0 15,-5 4-15,2-6 16,1-5-16,-2-4 15,1-8-15,1 0 16,19-14-16,-9 4 0,-1-2 16,7-5-16,-10 0 15,4-6-15,2-6 16,10-27-16,9 1 16,5-1-16,7-2 15,1-5 1,4 3-16,-1-2 31,-3 7-15,-3 2-16,-5 7 15,-10 26-15,4-9 16,-4 4-16,-1 5 16,0 0-16,-1 6 15,-1 0-15,0 8 16,-9 27-16,0 4 15,0 7-15,4 6 16,3 10 0,9-1-16,5-2 0,8-13 15,3-8-15,-10-19 16,-12-22-16</inkml:trace>
  <inkml:trace contextRef="#ctx0" brushRef="#br0" timeOffset="546.7">29113 11795 0,'10'63'15,"-5"-44"-15,3 13 16,-3-5-16,3 15 16,-3 5-16,-5 0 15,-2 0-15,-3-3 16,0-2-16,-1-4 15,-3-1-15,-1-8 16,-4-6-16,11-22 16,-4 3-16,3-7 15,-6-28-15,7-5 16,5-8-16,1-7 16,1-4-16,1-5 15,-1 0-15,0 0 16,-1 0-16,0 3 15,1 4-15,1 6 16,-3 23-16,4-3 16,-3 5-16,-1 19 15,7-11 1,23-13-16,2 14 16,3 12-16,-3 10 15,-3 15-15,-4 7 16,-6 4-16,-5 2 15,-8-5-15,-4-3 16,-5-21 0,-2 10-1,-2-2-15,-5-3 16,-31-3 0,-7-9-16,-6-2 15,7-1-15,7 2 16,19 2-16,21-2 15,0 0-15</inkml:trace>
  <inkml:trace contextRef="#ctx0" brushRef="#br0" timeOffset="937.27">29715 12200 0,'-6'-2'0,"24"9"15,-18-7-15,-61-42 16,50 36 0,-28-21-16,8 14 15,21 9-15,-8 0 16,-1 5-16,1 6 15,1 2-15,1 7 16,-1 30 0,11-5-16,8 4 15,4-6-15,5-4 16,3-8-16,-10-22 16,6 7-16,2-5 15,-5-9-15,6-2 16,7-31-16,-10 21 0,-10 14 15</inkml:trace>
  <inkml:trace contextRef="#ctx0" brushRef="#br0" timeOffset="1843.27">29064 6726 0,'-1'2'16,"2"-5"0,-28 79-16,9-33 15,-1 9-15,-1 7 16,1 5-16,5 5 16,4 0-16,2 3 0,4-2 15,2-3-15,0-7 16,1-6-16,1-9 15,-1-8-15,-2-10 16,3-23-16,-1 8 16,0-5-16,1-9 15,3-3-15,13-20 16,1-4-16,3-5 16,-4-2-16,0 1 15,-1 4-15,1 4 16,-13 21-16,6-10 15,1 1-15,0 1 16,-1 2-16,-9 12 16,0 0-16,1-4 0,4-4 15,-7 11 1,0 1-16,-2 1 0,-3 8 16,-15 30-1,9-3-15,3 5 0,7 0 16,7 2-16,6-5 15,0-1-15,2-7 16,0-5-16,-10-24 16,0 0-1,1 5-15,0-2 0,-4-7 16,-2 0-16,-5-5 16,-25-26-16,4-1 15,-5-5-15,-1-5 16,1-3-16,9-7 15,3-4-15,11-5 16,6 30-16,5 30 16</inkml:trace>
  <inkml:trace contextRef="#ctx0" brushRef="#br0" timeOffset="2421.48">28972 6259 0,'1'4'0,"24"57"16,-16-22-1,-2 7-15,-4 3 16,-6 2-16,-5 0 15,-3-4-15,1-6 0,1-7 16,1-10 0,6-20-16,-4 5 15,-1-6-15,4-7 0,-5-4 16,-5-33-16,5-3 16,8-10-16,3-5 15,2-4-15,3 1 16,-1 1-16,-1 6 15,-3 7-15,1 13 16,-1 9-16,-1 18 16,3-6-16,2 0 15,4 2-15,4 1 16,24 7-16,-4 11 16,3 10-16,2 9 15,-6 5-15,-6 4 16,-10 4-16,-3-2 15,-6-1-15,-5-2 16,-4-4-16,-1-24 16,-1 11-16,-4-2 15,-5-1-15,-3 1 16,-24 6-16,4-6 0,-4-1 16,6-4-16,12-2 15,20-10-15,0 4 16,0-2-16,0 0 15</inkml:trace>
  <inkml:trace contextRef="#ctx0" brushRef="#br0" timeOffset="2608.9">29444 6667 0,'0'2'15,"2"-6"-15,-2 4 16,4 45-16,0-8 15,-3 9-15,-5 6 16,-6 8-16,-1-3 0,3-3 16,3-25-16,5-29 15</inkml:trace>
  <inkml:trace contextRef="#ctx0" brushRef="#br0" timeOffset="5702.14">7905 17169 0,'67'-1'0,"-179"-21"0,72 5 31,-98-18-31,61 25 16,-5 6-16,4 4 16,-3 4-16,-3 7 15,-1 2-15,-4 3 16,-6 1-16,-10-1 15,-4 1-15,-6-3 16,-8-3-16,-1-3 16,-6-3-16,-2-3 0,0-4 15,1-3 1,1-3-16,-2-1 0,3-4 16,-3-4-16,-1-5 15,0-5-15,0-6 16,4-6-16,1-8 15,9-5-15,3-9 16,13-7-16,8-9 16,12-8-16,7-7 15,15-6-15,12-5 16,13-6-16,10-6 16,17-2-16,9-3 15,9-1-15,10 1 16,12 0-16,9 2 15,11 1-15,7 4 16,13 4-16,12 7 0,14 7 16,12 7-16,11 8 15,6 5-15,8 9 16,4 7-16,4 7 16,8 8-16,5 9 15,10 7-15,-1 8 16,0 7-16,0 8 15,-5 10-15,4 8 16,-1 11-16,3 8 16,4 8-16,-4 5 15,-5 7-15,-8 8 16,-8 6-16,-10 6 16,-5 2-16,-9 6 15,-8 6-15,-13 0 16,-13 4-16,-10 0 15,-13 2-15,-6 0 16,-14 4-16,-7 0 16,-14 1-16,-7 1 0,-13-2 15,-8-1-15,-11-4 16,-6-1-16,-13-3 16,-6-5-16,-14-2 15,-7-1-15,-11-3 16,-2 0-16,-6-2 15,-4-4-15,-6-1 16,-1-4-16,-7-2 16,0-8-16,-12-7 15,-6-6-15,-14-10 16,-6-10-16,-12-8 16,-6-9-16,-11-10 15,-6-7-15,-6-8 16,-5-6-16,-7-7 15,-6-7-15,-6-11 16,-5-11-16,105 31 0,103 31 16</inkml:trace>
  <inkml:trace contextRef="#ctx0" brushRef="#br0" timeOffset="15340.62">7451 8420 0,'0'0'0,"0"0"16,-3 74-16,5-33 15,2 7-15,1 6 16,1 6-16,-1 5 16,-1 77-1,-6 81 1,-4-145-16,1-5 16,-2-1-16,1-6 15,2-3-15,1-11 16,-3-12-1,2-15-15,7-23 0,-2 0 16,12-28-16,-4-6 16,-3 16-16,-6 16 15</inkml:trace>
  <inkml:trace contextRef="#ctx0" brushRef="#br0" timeOffset="15731.15">7403 8434 0,'-2'-8'16,"4"23"-16,-2-15 15,-10-51-15,7 29 16,3 0-16,11-21 15,13 10-15,10 4 0,11 5 16,7 7-16,8 10 16,1 9-16,2 8 15,1 10-15,-5 10 16,-10 6-16,-8 7 16,-8 3-16,-12 2 15,-13 1-15,-9-3 16,-9-4-16,-15-2 15,-12-5-15,-11-4 16,-11-4-16,-7 0 16,-13-3-16,1-10 15,-3-9-15,39-4 0,42-1 16</inkml:trace>
  <inkml:trace contextRef="#ctx0" brushRef="#br0" timeOffset="17199.56">8314 8852 0,'27'-5'0,"42"-1"16,-16 5-1,9 2-15,124 20 31,-83 9-15,-109-33 0,6 3-16</inkml:trace>
  <inkml:trace contextRef="#ctx0" brushRef="#br0" timeOffset="17387">8271 9027 0,'0'0'0,"0"0"0,4 3 16,15 8-16,15-2 16,8-2-16,9 0 15,12-2-15,10-3 16,3-1-16,-6-2 16,-34 0-16,-36 1 0</inkml:trace>
  <inkml:trace contextRef="#ctx0" brushRef="#br0" timeOffset="17683.78">9310 9098 0,'110'8'0,"-57"-5"0,26 1 15,-6 2-15,29 2 16,14 2-16,6 2 16,3 1-16,4 0 15,2-4-15,0 0 16,-3 1-16,-9-1 16,-5 0-16,-6 1 15,-2 0-15,-2 3 16,4 1-16,-4 2 15,-51-9-15,-53-7 0</inkml:trace>
  <inkml:trace contextRef="#ctx0" brushRef="#br0" timeOffset="19886.43">9767 8065 0,'0'-4'16,"13"59"-16,-1 104 31,-35-11-15,6-74-16,2-8 15,6-12-15,3-19 16,2-13-16,4-18 16,-2 1-16,2-8 15,2-5-15,8-70 16,0 30 0,9-10-16,4-4 15,7-2-15,-4 5 0,0 9 16,-4 11-1,-6 11-15,-11 23 16,2-5-16,-2 3 0,-2 6 16,3 0-16,-3 3 15,5 4-15,0 5 16,13 25-16,-6-1 16,1 4-16,-6 6 15,1-2-15,-5 1 16,0-4-16,-5-6 15,-1-6-15,0-22 16,-2 6-16,0-1 16,1-4-16,-1-5 15,2-2-15,0-2 16,0-3-16,0-2 16,5-27-16,2-3 15,2-5-15,6-4 16,0 1-16,4 1 0,-1 5 15,3 7-15,2 4 16,-5 7-16,-15 18 16,9-7-16,-2 3 15,-4 4-15,6-1 16,-6 7-16,9 1 16,1 3-16,6 27 15,-10 1-15,1 3 16,-2 1-16,-2 1 15,-5-3-15,-2-2 16,-2-6-16,-2 0 16,1-24-16,-1 12 15,-1 0-15,0-3 16,2 0-16,1-13 16,-2 8-16,2-9 0</inkml:trace>
  <inkml:trace contextRef="#ctx0" brushRef="#br0" timeOffset="20417.5">10978 8304 0,'4'-11'0,"-8"22"0,2-47 16,-5 20-1,-4 0-15,-24-3 16,-4 14-16,-7 10 16,-3 9-16,4 9 15,7 6-15,5 4 16,10-1-16,6 1 16,11-3-16,6-23 15,11 26-15,11-15 16,12-8-16,3-7 0,9-7 15,1-11-15,4-9 16,-6-9-16,-6-2 16,-6-9-16,-6 4 15,-9 0-15,-6 5 16,-6 5-16,-4 24 16,-2 1-16,0 5 15,0-9-15,0 2 16,-2 9-16,-7 26 15,-4 3-15,3 15 16,-2 10-16,5 8 16,7 3-16,2 1 15,-2 1-15,-2-3 16,-6-1-16,-13-1 16,-12 1-16,-14 0 0,-18 2 15,-12-2-15,-13-4 16,46-31-16,44-30 15</inkml:trace>
  <inkml:trace contextRef="#ctx0" brushRef="#br0" timeOffset="20855.14">10091 10122 0,'3'12'0,"-17"-74"15,10 16-15,4-25 16,8-17-16,17-8 16,9 3-16,8 9 15,-2 17-15,-5 17 16,-4 18-16,-3 11 0,1 11 15,1 8 1,-3 7-16,-2 9 0,-7 9 16,-1 8-1,-4 9-15,-3 6 0,-3 8 16,-3 6-16,-5 4 16,1-1-16,1-1 15,-1-4-15,1-3 16,-3-7-16,0-8 15,-2-8-15,1-26 16,-3 5-16,-3-4 16,-1-12-16,-17-30 15,14 21-15,13 14 0</inkml:trace>
  <inkml:trace contextRef="#ctx0" brushRef="#br0" timeOffset="21011.31">10170 9652 0,'-2'1'0,"-5"-3"16,0 0-16,40 8 16,-33-6-16,0 0 15,55 22-15,4-10 16,23 1-16,11-6 16,7-5-16,-1-4 15,-49 0-15,-50 2 0</inkml:trace>
  <inkml:trace contextRef="#ctx0" brushRef="#br0" timeOffset="21308.12">11709 9190 0,'5'0'0,"-15"0"16,80 6-16,-20 3 15,11 2-15,8 1 16,-3 2-16,-2-6 15,-32-2-15,-32-6 0</inkml:trace>
  <inkml:trace contextRef="#ctx0" brushRef="#br0" timeOffset="21495.62">11826 9400 0,'25'13'0,"14"4"16,58 6-16,-25-14 15,89-9 1,-87-6-16,-36 4 16,-38 2-16</inkml:trace>
  <inkml:trace contextRef="#ctx0" brushRef="#br0" timeOffset="21823.66">12869 9406 0,'35'2'0,"-5"2"15,15-2-15,-4-2 16,22 2-16,9 1 16,12 1-16,12 3 15,8-1-15,12 2 16,8-1-16,7 1 15,5 4-15,9 1 16,3 0-16,1 0 16,-2 1-16,-1 2 15,0 3-15,-4-1 16,-4-3-16,-8-1 16,0-2-16,-6-2 15,-2-2-15,-10-4 16,-8-1-16,-10-1 15,-13-2-15,-13-1 0,-14-6 16,-29 6-16,-25 1 16</inkml:trace>
  <inkml:trace contextRef="#ctx0" brushRef="#br0" timeOffset="22448.51">13063 8491 0,'-2'-2'0,"11"6"0,6 0 15,-39-12-15,210 28 16,-119-23 0,6-9-16,4-7 15,2-6-15,-2-5 16,-5-7-16,-5-3 15,-7-1-15,-16 1 16,-13 4-16,-14-1 16,-13 4-16,-15 1 15,-11 6-15,-10 2 16,-6 6-16,-10 3 16,-1 4-16,1 5 15,1 6-15,1 3 0,-1 5 16,6 4-16,6 7 15,5 5 1,7 5-16,4 6 0,1 8 16,-2 3-16,3 5 15,1 6-15,3 3 16,-1 1-16,0 2 16,-2 0-16,-2-4 15,0-1-15,-1-4 16,-4-3-16,-5-7 15,-4-4-15,-1-8 16,3-10-16,6-11 16,24-11-16,0 0 0</inkml:trace>
  <inkml:trace contextRef="#ctx0" brushRef="#br0" timeOffset="23213.91">14208 8300 0,'0'1'15,"0"-2"-15,0 1 16,3-1-16,0 1 15,-12 9-15,26-5 16,-3 35-16,-4 0 16,1 5-16,0 6 0,5 1 15,1 1-15,2 2 16,-5-3-16,0-2 16,-1-3-16,-1-4 15,-3-4-15,0-8 16,-7-24-16,0-2 15,2 7-15,0-3 16,-3-5-16,2-1 16,0-6-16,4-33 15,6-1-15,5-14 16,5-2-16,6-6 16,0 0-16,1 3 15,-3 4-15,1 5 16,-5 3-16,1 11 15,-2 4-15,2 3 0,2 4 16,4 5-16,-5 1 16,-11 8-16,-14 9 15</inkml:trace>
  <inkml:trace contextRef="#ctx0" brushRef="#br0" timeOffset="23854.69">15873 8439 0,'2'-30'0,"-5"-3"16,4 33-16,-13-43 0,-6 15 15,-16 5 1,-8 9-16,-11 7 0,-2 11 16,-12 11-16,4 8 15,5 5 1,10 1-16,3 2 0,6 1 16,12-1-16,12 0 15,11-3-15,10-4 16,11-6-16,11-4 15,5-6-15,15-7 16,1-8-16,9-8 16,1-8-16,3-11 15,-5-5-15,-8-1 16,-13-1-16,-12 3 16,-13 4-16,-7 6 15,-2 23-15,-3-10 16,-1 4-16,-1 2 15,-1 7-15,-4 1 16,-16 23-16,4 7 16,8 13-16,2 5 0,7 11 15,4 2-15,6 10 16,1-2-16,3 9 16,-1-3-16,-4 2 15,-5-1-15,-6-3 16,-7-6-16,-13-3 15,-12-7-15,-16-8 16,-14-8-16,-13-9 16,-13-7-16,-2-10 15,46-6-15,49-8 16</inkml:trace>
  <inkml:trace contextRef="#ctx0" brushRef="#br0" timeOffset="24370.22">14456 10823 0,'0'0'16,"0"0"-16,0 0 15,-5-5-15,10 10 16,-11-78-16,20 10 16,10-19-16,11-11 15,8-6-15,1 1 16,4 9-16,-4 10 16,1 10-16,-3 11 15,-3 10-15,0 12 16,-3 9-16,-4 7 15,-2 6-15,-3 8 0,1 8 16,1 8-16,-1 9 16,-4 8-16,-6 10 15,-6 4-15,-5 7 16,-5 3-16,-3 6 16,-4-2-16,2-1 15,1-2-15,1-4 16,0-4-16,-3-4 15,-2-4-15,-4-8 16,6-24 0,-20 19-16,-2-22 0,-1-11 15,3-11-15,4-7 16,10 12-16,10 16 0</inkml:trace>
  <inkml:trace contextRef="#ctx0" brushRef="#br0" timeOffset="24542.02">14539 10110 0,'-2'-1'0,"2"1"0,-1 0 15,5 1-15,-2 0 16,68 19-16,-1-2 16,18 5-16,16 0 15,1-2-15,-48-10 16,-56-11-16</inkml:trace>
  <inkml:trace contextRef="#ctx0" brushRef="#br0" timeOffset="26947.69">13949 7930 0,'0'-30'0,"100"-279"62,-62 262-62,2 1 16,-3 1-16,-1 4 15,-1 4-15,-6 8 16,-3 6-16,-2 6 16,-17 13-16,7-4 15,0 5-15,9 6 16,-13 6-16,-2 5 15,-4 6-15,-6 26 16,-1-6-16,-2 0 16,0 0-16,2 0 15,2 0-15,3 0 16,2-1-16,2 0 16,2-2-16,3-3 15,-1-4-15,-1-2 16,-8-22-16,3 10 15,-3-4-15,-6-5 16,-14-16-16,11 7 16,8 2-16</inkml:trace>
  <inkml:trace contextRef="#ctx0" brushRef="#br0" timeOffset="27135.24">14065 7604 0,'0'0'0,"3"0"0,-8 0 16,62 0-16,-9 2 16,8-1-16,13 1 15,3-6-15,3-4 16,-6-8-16,-8-4 16,-31 9-16,-30 11 15</inkml:trace>
  <inkml:trace contextRef="#ctx0" brushRef="#br0" timeOffset="27682">15016 6859 0,'2'3'0,"7"8"16,5 21-16,-6 5 15,-9 12-15,-7 11 16,-28 76 0,17-65-16,2 4 15,0-3-15,2 0 16,2-5-16,3-4 16,2-6-16,4-6 15,2-6-15,1-7 16,0-10-16,1-24 15,-1 8-15,0-4 16,-1-8-16,0-2 16,-3-3-16,-3-29 15,4-1-15,5-7 16,6-6-16,7 2 16,5 4-16,5 6 15,-3 5-15,-1 5 0,-14 22 16,4-8-16,2 3 15,3 5-15,-6 4 16,10 3-16,-1 3 16,1 6-16,-3 5 15,8 23 1,-3-7-16,2 0 0,5-5 16,4-2-16,11-6 15,9-7-15,6-10 16,6-16-16,-2-19 15,-30 16-15,-32 16 16</inkml:trace>
  <inkml:trace contextRef="#ctx0" brushRef="#br0" timeOffset="28166.26">14535 7076 0,'7'-5'15,"0"0"-15,3 1 16,-7 8-16,-43 18 16,78 27-16,-63 5 15,-70 99 1,27-65-16,-16 6 16,-7 6-16,-4-2 15,-1 0-15,7-7 16,13-11-16,38-40 0,38-40 15</inkml:trace>
  <inkml:trace contextRef="#ctx0" brushRef="#br0" timeOffset="28588.08">15145 9918 0,'-3'2'16,"-21"13"-16,-4 5 15,-12 13-15,-13 9 16,-9 11-16,-12 10 15,-14 10-15,-16 10 16,-3 2-16,-1-7 16,14-13-16,47-33 0,47-32 15</inkml:trace>
  <inkml:trace contextRef="#ctx0" brushRef="#br0" timeOffset="29041.06">16372 9465 0,'1'-2'15,"5"0"-15,3-3 16,-30 22-16,94-29 16,-30 21-16,7 6 15,-2 7-15,-2-4 16,-8-9-16,-18-3 0,-20-6 15</inkml:trace>
  <inkml:trace contextRef="#ctx0" brushRef="#br0" timeOffset="29212.88">16303 9697 0,'22'14'0,"13"1"15,-3-4-15,18 1 16,7 0-16,8-3 16,3-4-16,0-4 15,-33 0-15,-35-1 16</inkml:trace>
  <inkml:trace contextRef="#ctx0" brushRef="#br0" timeOffset="29728.44">17008 9548 0,'18'0'0,"5"0"16,13 0-16,-2 5 15,13 2-15,13-1 16,2-4-16,5-5 16,-8-7-16,1-4 15,-6-5-15,-4-6 16,-14-1-16,-9-5 16,-11-2-16,-6-4 15,-12 3-15,-9 2 16,-16 1-1,-10 0-15,-6 4 0,-2 8 16,1 8-16,-2 9 16,5 8-1,4 7-15,4 12 0,0 10 16,0 7-16,2 5 16,6 5-16,2 6 15,-2 2-15,-4 0 16,-8 0-16,-1 1 15,-7-4-15,4-4 16,3-3-16,5-6 16,7-4-16,14-11 15,22-9-15,17-15 16,-14-2-16,-13-3 0</inkml:trace>
  <inkml:trace contextRef="#ctx0" brushRef="#br0" timeOffset="30290.9">18022 9684 0,'11'-29'0,"-1"4"16,0-8-16,-7 13 16,-2-7-16,-1 20 15,-5-8-15,-25-13 16,-9 12-16,-8 5 15,-4 6-15,-4 8 16,2 10-16,7 3 16,12 4-16,14 1 15,12 0-15,8-17 16,21 26-16,15-12 16,12-1-16,10-5 15,2-5-15,-2-10 16,-5-7-16,-5-7 0,-3-4 15,-8-4-15,-10-4 16,-9 1-16,-4 1 16,-12 23-16,2-10 15,-2 10 1,-1-5-16,-1 6 16,-2 6-16,-9 34 15,-5 1-15,-2 10 16,1 9-16,-1 4 15,0 4-15,-4 2 16,1 1-16,-4 1 16,-5-1-16,-12-4 15,-1-4-15,-7-8 16,-3-10-16,-4-7 16,0-15-16,11-18 15,16-19-15,16-16 16,7 15-16,7 18 0</inkml:trace>
  <inkml:trace contextRef="#ctx0" brushRef="#br0" timeOffset="30837.65">18389 8932 0,'2'6'0,"-8"-15"16,18 88-16,-14-29 15,-5 15-15,-28 88 16,8-70 0,-1 1-16,2-1 15,7-7-15,4-4 0,3-9 16,1-7-16,4-9 15,0-9-15,2-10 16,3-23-16,0 7 16,0-6-16,2-9 15,0 0-15,2-8 16,16-32-16,10 5 16,11-4-16,4 5 15,3 5-15,2 12 16,-3 6-16,-2 12 15,-11 7-15,-7 9 16,-20-11-16,10 29 16,-13 1-16,-9 4 15,-8 4-15,-10-2 16,-5-1-16,-5 0 16,6-2-16,6-2 15,10-3-15,11-3 16,11-4-16,18-5 0,15-7 15,19-13-15,13-14 16,11-20-16,-40 17 16,-45 18-16</inkml:trace>
  <inkml:trace contextRef="#ctx0" brushRef="#br0" timeOffset="51645.18">25003 9730 0,'0'0'0,"0"0"31,0 0-31,0 0 0,0 0 0,0 0 16,0 0-16,0 0 16,0 0-16,0 0 31,0 0-31,0 0 16,0 0-1,0 0-15,0 0 0,0 0 0,23-39 0,-22 40 16,6-4-16,-7 3 31,0 0-31,1 0 0,0 0 0,-1 0 16,2-1-16,-1 1 15,0 0-15,-1 1 16,0 1-16,-1 0 16,8 4-16,-7-6 15,0 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41:55.1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12096 4010 0,'0'0'0,"0"0"16,0 0-16,0 0 15,0 0 1,-35 46-16,27-32 0,-12 30 31,15-24-31,0 23 16,2-8-16,0 3 16,0 1-16,2-1 15,0-1-15,3 2 16,0-1-16,-1 0 15,-1 1-15,2 0 16,2 0-16,3 0 16,-1 1-16,-3-1 15,-2-1-15,0 1 16,0-4-16,1 1 0,1-2 16,-2 0-16,-2-4 15,0-1-15,-2-1 16,3-19-16,0 10 15,-1-1-15,0 6 16,1 0-16,1-1 16,-1 1-16,-1-3 15,-1-2-15,-1-2 16,-2-3-16,2-11 16,-3 8-16,4-11 15,2 0-15,-1 0 16,0-2-16,-2-1 15,-4 1-15,-2-5 16,1-4-16,1-5 16,1-3-16,0-1 15,-2-2-15,1 1 16,1-1-16,-1 1 16,0 1-16,-2 1 0,2-1 15,-1 2-15,0 0 16,0 1-16,2 3 15,0 0-15,4 11 16,-1-8-16,3 11 16,1-3-16,-1-3 15,2 6-15,1 2 16,-1 1-16,4-2 16,2 7-16,2 4 15,-3 4-15,0 5 16,-2 0-16,2 6 15,-1 22-15,-1-11 16,1-1-16,-2-1 16,1-5-16,-2-23 15,1 10-15,-1 2 16,2 1-16,-2-4 16,2 0-16,0-5 15,-4-9-15,5 1 0,-3-7 16,7-2-16,0-6 15,4-5-15,12-24 16,-5 6-16,4 0 16,0-1-1,-1 1-15,-3-1 0,2 1 16,1-1-16,5 1 16,1 0-16,3-3 15,-3-4-15,-14 21 16,-16 20-16</inkml:trace>
  <inkml:trace contextRef="#ctx0" brushRef="#br0" timeOffset="13449.91">9758 5603 0,'0'0'15,"0"0"-15,0 0 16,0 0 0,0 0-16,0 0 15,0 0-15,0 0 16,0 0-16,0 0 15,0 0-15,0 0 16,107-4-16,-81 6 16,-2 0-16,18-2 15,-4 0-15,-2 1 16,3 0-16,-6 2 16,2 0-16,2-1 0,1-1 15,-2 0 1,2 0-16,3-2 0,-3 1 15,0 1-15,0 1 16,1-1-16,2 1 16,-1-2-16,2-2 15,0 1-15,-1-4 16,0 0-16,1 1 16,-1-2-16,1 2 15,0 3-15,-5-2 16,1 0-16,-2 3 15,1-1-15,-6 1 16,0 0-16,-23 0 16,34 0-16,-12-1 15,0-5-15,-14 2 0,-16 4 16</inkml:trace>
  <inkml:trace contextRef="#ctx0" brushRef="#br0" timeOffset="14449.71">9929 9233 0,'0'0'0,"0"0"15,0 0-15,0 0 16,0 0-16,0 0 0,0 0 15,115 6-15,-72 0 16,-4-2 0,34 2-16,-44-4 15,3 2-15,7-1 16,44 4 0,-47-2-16,3 0 15,5-2-15,5 0 16,39 0-1,-41-2-15,2 1 16,-3-2-16,-4 0 16,-3-2-16,-2 1 15,-2 1-15,2-2 16,-3 2-16,-5 2 16,-24-2-16,11 0 0,-3 0 15,-6 0-15,7 0 16,-8 0-16,11 0 15,-12 0-15,14-2 16,-13 2-16,14-3 16,-14-1-16,12-4 15,-9 3-15,-9 5 16</inkml:trace>
  <inkml:trace contextRef="#ctx0" brushRef="#br0" timeOffset="15465.11">9000 6410 0,'0'0'0,"0"0"16,0 0-16,0 0 16,17 136-1,-8-92-15,1 5 16,2 4-16,-3 5 15,0 5-15,-2 5 0,-4 5 16,-1 3 0,-1-2-16,-1 2 15,-3 1-15,-1 3 0,-3-2 16,2-7-16,1-3 16,1-7-16,2-6 15,0-6-15,-2-9 16,0-9-16,3-24 15,-3 7-15,1-5 16,-1-3-16,2-8 16,1-3-16,0-2 15,0-8-15,8-32 16,-2 9-16,3-1 16,1 3-16,4-1 15,-1 7-15,3 1 16,2 5-16,3 4 15,-18 15-15,11-6 16,1 2-16,3 3 16,-2 3-16,-8 6 0,12 0 15,-1 6-15,-2 5 16,-1 3-16,9 26 16,-14-6-16,-1 1 15,-4-1-15,-2-3 16,-3-28-16,2 11 15,1 0-15,2-5 16,2 1-16,1-13 16,7 3-16,25-24 15,-5-3-15,3-10 16,2-2-16,-21 16 16,-20 20-16</inkml:trace>
  <inkml:trace contextRef="#ctx0" brushRef="#br0" timeOffset="18698.79">11869 7852 0,'0'0'0,"0"0"15,0 0-15,0 0 16,0 0-16,0 0 16,0 0-16,0 0 15,-3 63-15,-7-19 16,3-7-16,-1 2 16,1 2-16,1 2 15,2 1-15,0 0 16,-1 2-16,-1 1 15,2 2-15,2 2 16,-2 1-16,1-1 16,0 2-16,3 0 15,-5 2-15,0 1 16,-2 1-16,2-2 16,-2-1-16,1-4 15,-1-3-15,0-3 16,0-4-16,0-5 15,3-2-15,4-27 16,-3 11-16,2-2 0,-1-1 16,-1-1-16,2-6 15,1-7-15,-1 4 16,0-3-16,0-1 16,0-2-16,-1-3 15,-1-2-15,-2-5 16,1-7-16,-4-27 15,1 10-15,2-1 16,-1 4-16,0 1 16,4 26-16,-2-11 15,-2-4-15,-1 1 16,0 1-16,-1-1 16,-1 2-16,2 4 15,1 3-15,5 8 16,-4-5-16,4 8 15,1 0-15,1 0 16,-1 2-16,1 2 0,0 0 16,-1 2-16,2 6 15,3 3-15,0 2 16,0 4-16,2 2 16,0 2-16,8 24 15,-3-11-15,-1 1 16,-2-2-16,0-3 15,-1-3-15,0-4 16,-6-21-16,3 11 16,1 0-16,-1-4 15,0-2-15,-2-9 16,5 4-16,-5-9 16,8-3-16,11-25 15,-2-4-15,-2-3 16,-2-5-16,2-4 15,0-2-15,2-3 16,3-2-16,3-4 0,8-1 16,7-1-16,10-3 15,-26 31-15,-25 32 16</inkml:trace>
  <inkml:trace contextRef="#ctx0" brushRef="#br0" timeOffset="26462.95">21779 15290 0,'11'7'0,"-75"-44"0,32 16 16,11 3-16,-9-9 16,2 0-16,1-4 0,-92-205 62,98 141-46,17 44-16,3-3 0,0-3 15,2-3-15,4 0 16,4-1-16,1 1 16,1-1-16,4 2 15,2-1-15,2 2 16,4-1-1,9-5-15,4-2 16,3 0-16,3 8 16,0 6-1,8-3-15,7 0 16,8 1-16,-3 7 16,-5 5-16,3 2 0,-3 3 31,25-5-31,9-2 15,8 3-15,-12 10 16,-6 6-16,-4 6 16,-3 2-16,-1 6 15,13-1 1,7 4-16,4 1 16,-9 3-1,11-2-15,5 0 16,5 0-16,-8-1 15,-4 2-15,0-2 16,-2-1-16,1 0 16,1-1-16,1 0 15,3 0-15,0 0 16,3 1-16,-2 1 16,1 2-16,5 3 15,-2 4-15,3 4 16,-3-1-16,4 2 15,-3 3-15,1 1 16,15 5-16,6 4 16,2 4-16,-14 0 15,-10 0-15,-9 4 16,-5 0-16,-3 2 16,-1 2-16,-7 2 15,-4 3-15,-6 3 16,-3 1-1,8 18 1,0 6-16,-3 4 16,-21-9-16,-15-2 15,-11-1-15,-12-3 16,-8 1-16,-7-1 16,-3 1-16,-9-3 15,-8-1-15,-5 0 16,-2-3-16,-5-2 15,-3-4-15,-7-1 0,-1 0 16,-4-2 0,-12 7-16,-9 4 15,-7 0-15,1-7 16,1-4-16,-2-2 16,3-5-16,1-2 15,-5-2-15,1-4 16,-2 0-16,-2-2 15,-2 0-15,-1-2 16,-2 1 0,-20 1-16,-7 3 15,-7 1-15,10-5 16,3-2-16,2-3 16,3-2-16,0-2 15,2-1-15,-4-1 16,-1 1-16,0-1 15,2-1-15,-1 2 0,-2-2 16,1-2 0,-4-3-16,4 2 0,-3-2 15,2-2-15,0-1 16,-1 1-16,4 0 16,-3-1-1,-2-2-15,1-2 0,-3 0 16,3 1-16,-2 1 15,2 0-15,1-1 16,0 3-16,3-3 16,-2 1-16,1-5 15,1-2-15,4-4 16,-2-7-16,-5-2 16,54 10-16,50 11 0</inkml:trace>
  <inkml:trace contextRef="#ctx0" brushRef="#br0" timeOffset="38772.55">10811 5642 0,'-89'48'15,"66"-30"-15,-10 8 16,-1 4-16,-2 5 15,-44 48 1,38-36-16,2 1 16,-2 3-16,2-4 15,1 3-15,1-6 16,5-2-16,9-7 16,8-7-16,12-24 15,-2 4-15,6-8 16</inkml:trace>
  <inkml:trace contextRef="#ctx0" brushRef="#br0" timeOffset="39084.98">11198 5573 0,'0'0'0,"0"0"0,0 0 16,0 0-16,31 46 16,-51-4-16,-13 12 15,-13 9-15,-4 10 16,-11 4-16,0 7 16,-7 7-16,-1 7 15,-7 5-15,4 2 16,-4 3-16,5-5 15,7-9-15,6-8 0,8-12 16,11-15-16,7-19 16,8-22-16,24-18 15,0 0-15</inkml:trace>
  <inkml:trace contextRef="#ctx0" brushRef="#br0" timeOffset="39397.36">11549 5880 0,'18'-5'0,"-4"5"16,-17 5-16,10 19 0,-17 11 15,-17 20-15,-15 16 16,-18 12-16,-8 12 15,-10 9 1,-4 5-16,-6 5 0,4 3 16,-6 3-16,6 5 15,1 1-15,3 6 16,-2 1-16,0 1 16,7-8-16,8-8 15,9-17-15,10-16 16,11-22-16,11-23 15,14-20-15,12-20 16</inkml:trace>
  <inkml:trace contextRef="#ctx0" brushRef="#br0" timeOffset="39741.03">11741 6623 0,'0'0'0,"-39"98"16,4-46-16,-18 26 16,-13 13-16,-9 12 15,-5 9-15,-3 6 16,-4 10-16,3 4 15,-5 6-15,2-3 16,6-1-16,7-7 16,8-8-16,8-10 15,9-18-15,12-16 16,12-22-16,14-24 16,11-26-16,12-25 15,-5 10-15,-7 12 0</inkml:trace>
  <inkml:trace contextRef="#ctx0" brushRef="#br0" timeOffset="39990.97">11611 7495 0,'0'0'0,"59"51"16,-77-17-16,-10 21 15,-12 17-15,-5 16 16,-13 16-16,-9 13 16,-11 8-16,-3 2 15,5-1-15,9-11 0,9-16 16,16-23-16,16-21 16,16-25-1,14-28-15,-1-1 0,-3-1 16</inkml:trace>
  <inkml:trace contextRef="#ctx0" brushRef="#br0" timeOffset="47286.37">20578 3177 0,'-20'-23'0,"40"46"16,-60-70-16,32 32 16,1-1-16,6 1 15,7 2-15,5 2 16,5-3-16,28-3 16,-6 8-16,0 5 15,4 4-15,-3 2 16,-4 4-16,-5 0 15,-24-4-15,10 3 16,-3 1-16,-8-1 0,4 5 16,-9 1-16,-24 16 15,-9-8-15,-12-3 16,-6-2-16,-6-1 16,-5 1-16,-2-4 15,-8 1-15,1-2 16,-4-3-16,1-3 15,2-4-15,5-4 16,3-1-16,3-3 16,1-5-16,6-6 15,4-4-15,8-4 16,6-4-16,4-5 16,7 0-16,6-2 0,10-2 15,7-2-15,9-2 16,12-4-16,-11 25 15,-8 24-15</inkml:trace>
  <inkml:trace contextRef="#ctx0" brushRef="#br0" timeOffset="47473.78">20471 2379 0,'0'0'0,"0"0"15,-1 27-15,-3 13 16,-4-6-16,5-15 16</inkml:trace>
  <inkml:trace contextRef="#ctx0" brushRef="#br0" timeOffset="47661.28">20240 2492 0,'-2'-18'16,"3"19"-16,2-9 16,2-6-16,6 3 15,3 4-15,4 3 16,21 14-16,-14 13 15,-11 7-15,-14 2 16,1-13-16,-1-19 0</inkml:trace>
  <inkml:trace contextRef="#ctx0" brushRef="#br0" timeOffset="47895.56">19497 2993 0,'0'-1'0,"2"7"16,-2-6-16,0 0 15,-64 64-15,1 2 16,-26 22-16,45-44 15,44-44-15</inkml:trace>
  <inkml:trace contextRef="#ctx0" brushRef="#br0" timeOffset="48879.75">17885 2981 0,'14'9'16,"-14"-9"-16,0 0 16,-47-86 15,56 71-31,5-1 0,6 3 16,29-3-1,-9 6-15,1 5 16,-5 3-16,-5 8 0,-24-4 15,8 4-15,-2 1 16,-4 5-16,-5 3 16,-5 3-16,-28 20 15,-4-12-15,-11 0 16,-6 0-16,-4-2 16,-4-2-16,-3-4 15,-1-4-15,0-3 16,-1-2-16,0-7 15,2-4-15,3-6 16,4-6-16,6-4 16,4-5-16,4 2 15,3-8-15,7-4 0,7-4 16,9-4-16,6-4 16,9-5-16,9-5 15,10-6-15,-11 31 16,-9 30-16</inkml:trace>
  <inkml:trace contextRef="#ctx0" brushRef="#br0" timeOffset="49051.57">17844 2274 0,'-2'-2'16,"2"2"-16,0 0 15,0 32-15,-4-16 16,-11 29-16,9-25 0,6-20 16</inkml:trace>
  <inkml:trace contextRef="#ctx0" brushRef="#br0" timeOffset="49238.99">17602 2400 0,'17'-54'0,"-9"35"16,4-6-16,-11 28 16,10-14-16,18 4 15,-4 17-15,-2 13 16,-8 14-16,-14 7 16,0-22-16,-1-22 0</inkml:trace>
  <inkml:trace contextRef="#ctx0" brushRef="#br0" timeOffset="49426.49">16884 3161 0,'-47'38'0,"28"-16"0,-6 9 16,9-5-16,-8 9 15,3 0-15,3-12 16,0-10-16,18-13 16,0 0-16</inkml:trace>
  <inkml:trace contextRef="#ctx0" brushRef="#br0" timeOffset="49957.57">16656 3036 0,'-3'-18'15,"4"16"-15,1-13 0,-2 50 16,10-92-16,-4 53 16,10-4-16,2 5 15,1 6-15,-1 5 16,-2 2-16,-4 3 16,-6 2-16,-6-1 15,-22 11-15,-9-13 16,-9-4-16,-6-10 15,-2-7-15,-1-7 16,2-6-16,9-3 16,6-6-16,11 0 15,5-1-15,7 5 16,7 4-16,1 18 16,2-7-16,3 1 15,0 6-15,2 5 0,5 5 16,12 22-16,-2 4 15,-4 9-15,-1 2 16,-5 1-16,0-2 16,-5 0-16,-3-1 15,-6 1-15,-8-2 16,-6 1-16,-10-1 16,-7-2-16,-8-7 15,-7-8-15,-2-5 16,-2-8-16,-1-8 15,3-7-15,5-9 16,9-9-16,12-15 16,19-16-16,18-16 15,15-12-15,15-9 16,-20 44-16,-22 48 0</inkml:trace>
  <inkml:trace contextRef="#ctx0" brushRef="#br0" timeOffset="50160.79">17038 2104 0,'32'-20'0,"4"-1"16,-27 17-16,-2 2 15,12 4-15,-16 1 16,-2 33-16,-14 7 16,-12 16-16,-11 20 15,-12 18-15,-15 15 16,-10 17-16,-8 22 15,40-78-15,41-73 16</inkml:trace>
  <inkml:trace contextRef="#ctx0" brushRef="#br0" timeOffset="53378.97">9049 9259 0,'107'-2'15,"-47"4"1,14 0-16,8 2 0,2 4 16,3-2-16,8 3 15,0-2-15,9 0 16,3 0-16,2-4 16,5 0-16,2-3 0,6-2 15,1-4 1,2-2-16,3-1 0,-2 0 15,4-1-15,1 3 16,-1 0-16,-1 3 16,-5-3-16,-3 5 15,-8 3-15,-4 2 16,-8 4-16,2-2 16,-14 3-16,-1-3 15,-9 4-15,-3-4 16,-9-2-16,-4-3 15,-7 0-15,-5-2 16,-2 1-16,-7-3 16,-6-1-16,-8-2 15,-22 5-15,7-3 16,-3 0-16,-6 1 16,2-5-16,-7 4 15,-3-6-15,-3-1 16,-8 1-16,-29-2 15,3 8-15,-5 3 0,-6 4 16,-2 2-16,-3 2 16,-5 3-16,-2 4 15,-4-2-15,-1-2 16,-3-2-16,-2-1 16,-1 1-16,-8 0 15,2-4-15,-1 0 16,-1-4-16,0-2 15,-6 0-15,1 1 16,-1 2-16,-4 0 16,1 1-16,-5 1 15,3 0-15,-4 1 16,5-2-16,-5-2 16,5-1-16,-3-4 15,4-2-15,2-2 16,-1-1-16,7-3 15,0-1-15,5-2 0,1-1 16,2 2 0,3 2-16,5 2 0,1 1 15,2 5-15,2 2 16,7 1-16,3 1 16,1 0-16,5 1 15,6 1-15,7 1 16,2 1-16,23-2 15,-9 1-15,-2-2 16,3 1-16,8 0 16,-8-3-1,15 1-15,2 1 0,-10-2 16,16 1-16,2 2 16,3 0-16,34 0 15,-6 2-15,6 1 16,10 1-16,1-1 0,7-1 15,3-1-15,13-2 16,0 0-16,9-1 16,8 0-16,11-2 15,-2 1-15,10 0 16,-1 0-16,9 1 16,1 2-16,2-1 15,2 1-15,1 1 16,2 3-16,4-2 15,1-2-15,1 2 16,2 1-16,-1-3 16,3 1-16,-2-2 15,-4 3-15,-3 2 16,-4 2-16,-5 3 16,-10 0-16,-8 5 0,-7 5 15,-11-1 1,-44-7-16,-43-11 0</inkml:trace>
  <inkml:trace contextRef="#ctx0" brushRef="#br0" timeOffset="55972.15">19318 3654 0,'0'0'0,"0"0"0,0 0 16,0 0-16,0 0 15,84-39 1,-43 35-16,5 4 0,2 3 16,213 43 15,-205-38-15,-4-2-16,-3-1 15,-5-4-15,-7-1 16,-6-1-16,-25 1 15,11-2-15,-2-1 16,-10 1-16,9-3 16,-11 3-16,6-5 15,-13 4-15,8-1 0,-4 4 16</inkml:trace>
  <inkml:trace contextRef="#ctx0" brushRef="#br0" timeOffset="56362.73">17032 3801 0,'114'-26'0,"-79"19"16,13-7-16,6 1 16,5-3-16,3 2 15,1 1-15,4 3 16,-1 5-16,2 6 16,1 12-16,-34-8 0,-35-5 15</inkml:trace>
  <inkml:trace contextRef="#ctx0" brushRef="#br0" timeOffset="59752.55">11858 5263 0,'0'0'0,"-86"-13"15,66 10-15,11 2 16,-11 0-16,-1 0 15,-26 0 1,21 0-16,-26 2 16,16 0-16,-38 2 15,37-3 1,2-1-16,1-1 16,-1-1-16,-5-3 15,2-2-15,-3-1 0,1-3 16,-4-6-16,5-2 15,0-1-15,0 1 16,-2-2-16,2-3 16,-2-2-16,4 0 15,-1-1-15,2-1 16,2 0-16,4-2 16,0-1-16,4-2 15,-1 0-15,5-1 16,2-2-16,2-2 15,4-3-15,0 0 16,4-4-16,3 1 16,7-2-16,4 2 15,0-3-15,1 1 0,4-2 16,3 0-16,4 1 16,5 2-16,4-1 15,0 0-15,5 4 16,3 1-16,1 1 15,0 4-15,3 1 16,3 2-16,-1 4 16,4 4-16,0 2 15,4 2-15,-1 3 16,1 3-16,-2 1 16,2 3-16,-2 1 15,3 4-15,-3 3 16,2 3-16,-5 2 15,3 3-15,-6 1 16,2 3-16,-3 1 16,-1 1-16,-2 6 15,0-1-15,0 1 0,-1 1 16,1 4 0,-1 2-16,-2 0 0,-1-1 15,3 3-15,-4-1 16,0 2-16,-2 4 15,-1 2-15,-3-3 16,-2 3-16,-2 2 16,-2 1-16,-2-1 15,-4 0-15,2 1 16,-6 1-16,0-1 16,0 0-16,0 2 15,-2-3-15,-3-2 16,-2 2-16,-2-2 15,-4 4-15,-4-1 16,-1 1-16,0-1 16,-3-3-16,1 2 15,-2-2-15,1-1 16,0-4-16,-2 0 16,12-21-16,-21 30 0,19-29 15,-8 9-15,-1 3 16,-1-1-16,-1-2 15,1 2-15,0-2 16,3-1-16,0-2 16,4 0-16,1-2 15,4-7-15,-4 6 16,5-7-16,-6 6 16,7-7-16,1 1 15,-4 3-15,4-3 16,-1-3-16,1 1 15,0-1-15,0 0 16,0 2-16,-4 6 16,4-8-16,0 0 15,0 0-15,0 0 16,1-2-16,-1 2 16,0 0-16,0 0 0,0 0 15,0-1-15,0 1 16,0 0-1,0 0-15,0 0 0,0 0 16,0 0-16,1 0 16,-1 0-16,-1 0 15,1 0-15,0 0 16,0 0-16,0 0 16,0 0-16,0 0 15,0 0-15,0 0 16,0 0-16,0 0 15,0 0-15,0 0 16,0 0-16,1 0 16,-1 0-16,0 0 15,0 0-15,0 0 16,0 0-16,0 0 0,0 0 16,0 0-16,0-1 15,0 1-15,-1-1 16,1 0-16,-1 0 15,1 0-15,-3 1 16,3 0-16,0-2 16,-1 1-16,0 1 15,1 0-15,0 0 16,0 0-16,-1 0 16,0 3-16,2 1 15,-1 1-15,-3-2 16,3-3-16</inkml:trace>
  <inkml:trace contextRef="#ctx0" brushRef="#br0" timeOffset="61330.39">11975 9139 0,'0'0'0,"0"0"15,-136 9 1,98-10-16,-2-2 16,5 3-16,1-2 15,-50-1 1,39 0-16,2 0 16,-2-4-16,-5-3 15,-4-1-15,2-1 16,-4 0-16,-6-2 15,-1 2-15,-5-3 16,-1-4-16,-2-1 16,1-1-16,-4-3 15,3-3-15,-1-1 16,-1-5-16,-2-3 16,0-4-16,3-3 15,-1-4-15,2-4 16,9-4-16,1-4 15,-3-4-15,1-2 16,6-2-16,6-1 16,2-6-16,5-2 0,3-2 15,5-3-15,3-3 16,6-7-16,8-2 16,4-5-16,8 2 15,4-2-15,6-1 16,5 1-16,6 0 15,2-1-15,6 1 16,5 1-16,4 5 16,4-2-16,7 5 15,6 1-15,1 3 16,3 2-16,2 5 16,4 5-16,2 5 15,6 4-15,1 1 16,2 6-16,6 3 15,-3 5-15,2 3 0,1 6 16,0 6-16,1 7 16,-1 5-16,2 6 15,-4 6-15,2 5 16,-3 5-16,2 2 16,-1 3-16,2 2 15,-6 4-15,3 3 16,-3 4-16,-1 5 15,0 3-15,-3 4 16,-1 5-16,-4 2 16,-1 7-16,-3 2 15,-2 5-15,-6 4 16,-1 2-16,-3 2 16,-2 4-16,-9 1 15,1 4-15,0-1 16,-3 1-16,-8 3 15,-4-1-15,1 3 0,-1-2 16,-4 5-16,0-1 16,-4 2-16,6 0 15,-2 0-15,-3-1 16,-7-1-16,-5 1 16,-1 1-16,1-3 15,-4-2-15,-2 1 16,-3-2-16,-4 2 15,-1-3-15,-2 1 16,-3 1-16,-2 1 16,-4-3-16,0 2 15,-5-1-15,2-2 16,-1 2-16,-5-2 16,-5 0-16,-2-3 15,-9-3-15,-1-3 16,-4-1-16,4-4 15,-2-2-15,-4-5 16,-5-5-16,-5-4 0,-4-3 16,1-5-1,-5-5-15,0-8 16,38-8-16,37-10 0</inkml:trace>
  <inkml:trace contextRef="#ctx0" brushRef="#br0" timeOffset="67063.42">12066 5146 0,'2'35'0,"1"5"15,-4-19-15,0 5 16,-2-13 0,0-13-16,3 0 15,0 0-15</inkml:trace>
  <inkml:trace contextRef="#ctx0" brushRef="#br0" timeOffset="72702.83">9651 9216 0,'0'0'0,"0"0"16,0 0-1,90-11-15,-79 11 16,12-2-16,-15 2 16,17-3-16,-15 2 15,42-4-15,-4 1 16,-4 4-16,-7 0 15,-4 0-15,7 0 16,3 0-16,2 0 16,-4 1-16,2-1 15,5-1-15,5 2 16,-3-1-16,1-1 16,5 1-16,2 0 0,-2-1 15,3-3-15,3 1 16,2-2-16,1 1 15,-1-2-15,-2-2 16,1-1-16,1 1 16,-1 7-16,-3 0 15,5 3-15,0 0 16,-1-2-16,0 3 16,3-1-16,-4 2 15,0 2-15,-1-2 16,2-3-16,-4 0 15,3-2-15,1 0 16,-1-1-16,-2-3 16,0-1-16,-3-2 15,-3 0-15,-4 1 16,4 1-16,-3 4 16,-8-1-16,-2 2 0,0 1 15,0 3-15,-4-1 16,-3 2-16,-9-1 15,-18-3-15,8 3 16,-1-2-16,-5 1 16,9-2-16,-11-3 15,5 3-15,-13 0 16</inkml:trace>
  <inkml:trace contextRef="#ctx0" brushRef="#br0" timeOffset="94182.17">30047 5759 0,'5'-3'0,"34"-14"16,-7 10-16,13 0 0,5 4 15,8 4-15,5 3 16,9 3-16,8 5 16,5 4-16,5 6 15,1 2-15,1 3 16,-2 0-16,-9 1 15,-9-6-15,-14-9 16,-17-10-16,-18-11 16,-12 4-16,-11 4 15</inkml:trace>
  <inkml:trace contextRef="#ctx0" brushRef="#br0" timeOffset="94994.52">26250 5639 0,'27'2'0,"15"-1"15,-1 1-15,23 1 16,12-1-16,16-2 16,15-4-16,13 0 0,12-5 15,9-4-15,5-2 16,6-3-16,5-3 15,8 0 1,5 1-16,9 3 0,13 0 16,12 6-16,7 5 15,2 6-15,-2 5 16,-8 4-16,-17 3 16,-15 2-16,-18 0 15,-77-6-15,-76-8 16</inkml:trace>
  <inkml:trace contextRef="#ctx0" brushRef="#br0" timeOffset="99290.43">23535 10089 0,'0'0'0,"-102"-28"0,84 11 15,-24-28 1,23 18-16,3-4 15,1-5 1,6-3-16,6-143 31,8 129-31,3-1 16,4-3-16,-1-1 16,4-5-16,0 0 15,2 0-15,1-2 16,6 1-16,4-2 15,2-3-15,1-1 16,-2 1-16,2-1 16,1 2-16,2 0 15,4 0-15,13-8 16,-1-7-16,9-1 16,-6 8-16,5 7 15,-3 5-15,0 2 16,2 4-16,1 0 15,4 5-15,3 2 16,14-2 0,8 0-16,2 2 15,-5 10 1,9 3-16,3 4 16,4 4-16,-13 9 15,-2 5-15,-3 6 16,-4 2-16,-1 8 15,2 1-15,0 6 16,-3 1-16,-3 6 16,4 3-16,-7 4 15,1 2-15,-3 6 0,-1 2 16,-3 5-16,-5 5 16,-1 4-16,-3 2 15,-3 7-15,-5 3 16,-2-1-16,-4 2 15,-2 1-15,-4 3 16,-3 2-16,-7 4 16,-4 3-16,1 1 15,0 13 1,-6 6-16,0 3 16,-6-9-16,-3-2 15,-10-6 1,-12 8-16,-6 4 15,-6 4-15,-7-14 16,-6-6-16,-10 4 31,-25 19-31,-15 4 16,-4-6-16,12-18 16,4-11-16,6-12 15,0-5-15,0-4 16,-1-4-16,0-1 15,-6-4-15,2-4 16,-5-4-16,2-4 16,-8-6-16,8 0 15,-10-7-15,6 0 16,-6-6-16,4 0 16,1-3-16,-2-2 15,-2-4-15,3 0 16,0-2-16,5-1 15,-4-3-15,6 2 16,-3-3 0,-5-2-1,-15-8-15,3 0 0,15-2 16,15 5-16,17 1 16,13 3-16,13 5 15,19 6-15,7 4 16,-12-4-16,3-2 15,6 2-15,-5-1 16,8 1-16,-5-4 16,6 5-16,-3-7 15,2 7-15,1-5 16,2 5 0,-1 1-16,3-7 15,-5 9-15,0 0 16,0 0-16,2-1 15,-4-1 1,-2-1-16,5-3 0,-1 6 16</inkml:trace>
  <inkml:trace contextRef="#ctx0" brushRef="#br0" timeOffset="100212.09">22170 10282 0,'-32'19'16,"-39"13"-16,24-17 15,-3-1-15,-4-4 16,-3-3-16,-1-1 16,-3-6-16,0-8 0,-2-7 15,-3-5-15,-4-4 16,-4-8-16,0-7 16,-2-4-16,-1-6 15,-1-5-15,2-3 16,1-2-16,4-8 15,3-2-15,0-6 16,12-5-16,6-3 16,8-4-16,1-1 15,8-1-15,10-4 16,5-2-16,7 1 16,3 0-16,6-2 15,6 1-15,7-2 16,6 2-16,3-1 15,2 3-15,0 1 16,5 2-16,1 1 16,4 2-16,3 2 0,6 6 15,2 3-15,3 6 16,5 7-16,4 7 16,7 5-16,3 10 15,2 7-15,6 8 16,7 5-16,3 7 15,0 6 1,-5 8-16,5 8 0,-9 10 16,5 5-16,-10 6 15,1 8-15,-7 6 16,-1 8-16,-8 7 16,-5 6-16,-8 6 15,-4 5-15,-5 5 16,-4 4-16,-7-1 15,-7 4-15,-3 3 16,-2 4-16,-2 1 16,0 0-16,-2 5 0,-2 1 15,-3 1-15,1 0 16,2-1-16,0-1 16,-1 1-16,-1-1 15,0 0-15,-3 0 16,-3 0-16,-3 0 15,-6-3-15,-6-6 16,-11-3-16,-15-8 16,-17-6-16,-17-13 15,-22-12-15,-25-14 16,64-17-16,63-18 16</inkml:trace>
  <inkml:trace contextRef="#ctx0" brushRef="#br0" timeOffset="104242.53">27913 13309 0,'85'14'0,"53"-2"31,-54-2-31,36 3 15,107 12 1,-123-13-16,-7-3 16,-2-3-16,-2 1 15,1-1-15,1-1 16,5 1-16,0-1 16,3-1-16,3-2 15,-1-1-15,-3 1 16,-1-2-16,-3 0 15,-6 0-15,-5 0 16,-5 1-16,-6 2 16,-6 0-16,-9 1 15,-7-2-15,-7 0 16,-5-1-16,-5 1 16,-7-1-16,-24 1 15,10-2-15,-4 3 16,-7-3-16,2 1 15,-3 0-15,0-1 0,-4 0 16,2 2 0,-2-2-16,0 0 0,1 1 15,8 2 1,-9-3-16,-2 0 0,-2 0 16,4 0-16,0 0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4.56561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10T15:44:30.6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5053 15468 0,'0'0'16,"0"0"-16,45 41 0,-32-29 16,26 9-16,-5-3 15,5-1-15,1 0 16,5-2-16,4-2 16,2-1-16,1-4 0,8 1 15,2-3-15,8 0 16,4-2-1,3-2-15,5 1 0,3 3 16,3-2-16,3-1 16,5-2-16,2 2 15,5-3-15,2-1 16,4-2-16,1 1 16,1-1-16,4 0 15,3 0-15,3 3 16,3-2-16,1 2 15,1-1-15,0-1 16,1 2-16,0 3 16,5-3-16,-1 2 15,-1 2-15,-2 3 0,-1-1 16,3 2-16,0 1 16,1 2-16,1 0 15,2-1-15,3 2 16,4-1-16,2 0 15,2-1-15,3 0 16,4 1-16,3 1 16,0-3-16,0 3 15,-1-1-15,-2 2 16,5-1-16,-2-3 16,3 2-16,2-3 15,3-2-15,3-2 16,2 1-16,-2 1 15,7-3-15,-1 1 16,2 1-16,-2-1 16,4 0-16,0 0 15,2 1-15,-2-2 0,1 3 16,3 0-16,1-1 16,1-2-16,-1 0 15,-4 1-15,3 1 16,-2 1-16,2 0 15,-2-1-15,1 0 16,0-2-16,2 0 16,-1-1-16,5-1 15,-4 2-15,0-3 16,1 2-16,1-2 16,2 0-16,-2-2 15,2 1-15,-5 1 16,1-2-16,0 1 15,0-4-15,2 0 16,-2-2-16,4 0 16,-2 3-16,1-2 15,-3 1-15,0-2 16,-1 0-16,0 0 16,1-1-16,1 0 0,2 0 15,1 4-15,1 0 16,0-1-16,-1 0 15,-2 2-15,1-1 16,-4-2-16,1 1 16,-3 0-16,1 1 15,-2-3-15,-1 3 16,2 0-16,2-2 16,2 2-16,-2 0 15,2-3-15,-2 4 16,0 0-16,-6 0 15,4 2-15,-4-1 16,1 0-16,0 0 16,1 0-16,-4 0 15,5 1-15,-2 1 16,3 1-16,-4 1 16,2 2-16,-3 0 15,-1-1-15,1 0 31,79-8-31,28-4 16,24-1-16,-68 1 16,-28 2-16,-24 2 15,-14-1-15,-10 5 16,4-1-16,-2 3 16,-1 0-16,-3 3 15,-1-1-15,-2 3 16,-2 0-16,-4-1 15,3 0-15,-4-2 16,-1 0-16,-1-2 16,-2 1-16,-3-4 15,-1 2-15,-4-3 16,-3-1-16,-6 0 16,-2 1-16,-5 0 15,-2 0-15,-8 2 16,-3 2-16,-5 1 15,-5-2-15,-4 1 0,-5-2 16,-4 1-16,-9-2 16,-5 0-16,-5 0 15,-9 0-15,-2 0 16,-8-1-16,-6 2 16,-8-1-1,-26 2-15,10-2 0,-3 0 16,-13 2-16,6-1 15,2 0-15,-5 0 16,-3 1-16,1-1 16,2-1-16,-1 0 15,12-6-15,0-1 16,-8 3-16,-6 6 16</inkml:trace>
  <inkml:trace contextRef="#ctx0" brushRef="#br0" timeOffset="1577.74">7127 8143 0,'-21'-48'0,"21"55"16,-5-13-16,-6 1 15,-16 16-15,4 11 16,-2 11-16,-4 10 16,-32 68-16,37-49 15,8 4-15,6 3 16,-2 163 0,14-146-1,3 5 1,0 4-16,5 5 0,-7 1 15,-2 1-15,-3-1 16,-9-1-16,-6-5 16,-7-6-16,-5-7 15,-1-7-15,-4-6 16,3-4-16,3-5 16,5-5-16,8-4 15,8-4-15,12-3 16,13 0-16,11 2 15,9 2-15,4 2 16,1 5-16,-1 8 0,-2 11 16,-4 8-1,-2 10-15,-6 9 0,-7 11 16,-8 5-16,-7 11 16,-3 4-16,-3 9 15,-5 7-15,0 4 16,-2 3-16,1 5 15,-3 7-15,3 2 16,8 5-16,3 3 16,3-1-16,1-2 15,2-2-15,-2 0 16,1-3-16,-4-7 16,3-10-16,-3-2 15,2-2-15,-6-1 16,3-7-16,-4-11 15,-1-15-15,2-25 16,1-28-16,1-35 16,-4-26-16,0 0 0</inkml:trace>
  <inkml:trace contextRef="#ctx0" brushRef="#br0" timeOffset="2265.09">5692 9854 0,'0'26'0,"8"6"0,13 93 15,-13-31-15,-3 16 16,102 1180 62,-110-1187-78,-4-15 16,-1-15-16,4-19 15,1-26-15,3-28 0,-2 5 16,-1 3-16,3-25 15,3-26-15,6-19 16,7-13-16,6-4 16,4 2-16,4 5 15,6 13-15,-1 10 16,3 7-16,-4 11 16,2 7-16,-6 8 15,2 9-15,1 6 16,4 11-16,-4 14 15,-1 12-15,-3 14 16,-2 9-16,-5 7 16,-6 6-16,3 2 15,0 1-15,2 0 16,3-3-16,5-9 16,4-19-16,-16-22 0,-17-22 15</inkml:trace>
  <inkml:trace contextRef="#ctx0" brushRef="#br0" timeOffset="3217.98">8263 11693 0,'0'0'0,"0"0"0,-44 11 16,88-22 0,55 173 31,-39-151-47,0-4 15,5-8-15,-5-6 16,52-25-16,-65 7 15,-12-4-15,-8-5 16,-12-1-16,-6-4 16,-13-2-16,-11-2 15,-9 1-15,-6 3 16,-1 0 0,-1 5-16,-7 5 0,0 8 15,1 2-15,4 10 16,-2 6-16,5 9 15,5 9-15,6 9 16,0 8-16,1 4 16,3 7-16,6 3 15,2 7-15,-3 4 16,-2 2-16,0 3 16,-3-2-16,-6 4 15,-3-3-15,-5-1 16,-1-2-16,-1-2 15,0-2-15,-3-3 0,2-1 16,6-6 0,11-16-16,8-13 0,8-15 15</inkml:trace>
  <inkml:trace contextRef="#ctx0" brushRef="#br0" timeOffset="3983.43">11953 9331 0,'52'22'0,"-14"-6"15,-10-5-15,68 14 16,-36-16-16,8-7 15,4-4-15,0-7 16,1-6-16,-1-6 16,-5-6-16,-7-4 15,-11-4-15,-8-6 16,-12-1-16,-10-3 16,-15 2-16,-8-1 15,-12 1-15,-3 3 16,-8 5-16,-12 5 15,-7 8-15,-2 8 16,0 7-16,-2 9 16,0 8-16,5 12 15,0 5-15,4 11 16,-1 5-16,3 9 16,-1 6-16,2 4 0,3 4 15,0 1 1,2 0-16,-2 3 15,-8 0-15,-3 0 16,-7-1-16,-5 3 0,-8-3 16,-10-4-16,3-12 15,35-28-15,38-25 16</inkml:trace>
  <inkml:trace contextRef="#ctx0" brushRef="#br0" timeOffset="4764.6">17312 9957 0,'4'1'15,"11"7"1,28 1-16,4-2 16,8-1-16,5-6 0,4-7 15,164-56 16,-188 37-31,-7-3 0,-4-2 16,-6-1-16,-8 1 16,-6 2-16,-8 23 15,0-12-15,-5 1 16,-6 3-16,-3 3 16,-25 9-16,6 12 15,-1 7-15,-8 7 16,0 5-16,-4 3 15,5 5-15,-7 3 16,-1-1-16,-4 7 16,-1-1-16,-5 9 15,0-4-15,0 10 16,1-3-16,8 7 16,8-4-16,22-29 0,19-31 15</inkml:trace>
  <inkml:trace contextRef="#ctx0" brushRef="#br0" timeOffset="5483.18">21998 10359 0,'1'0'0,"1"3"16,5-2-16,26 12 16,53 22-1,-22-16-15,10 1 16,9-2-16,9-5 15,1-9-15,-2-5 16,-5-7-16,-7-7 16,-12-3-16,-11-1 15,-15-5-15,-12-9 16,-8-7-16,-9-5 16,-5-1-16,-9 0 15,-11-1-15,-10 3 16,-11 5-16,-4 5 0,-6 6 15,-12 8 1,-7 8-16,-2 13 16,8 10-16,4 9 15,3 9-15,6 7 16,1 10-16,5 7 16,-2 8-16,2 5 15,-5 4-15,6 2 16,-8 4-16,-3 1 15,-8 0-15,-4-3 16,-9-4-16,-8-4 16,-2-12-16,5-11 15,34-22-15,40-21 0</inkml:trace>
  <inkml:trace contextRef="#ctx0" brushRef="#br0" timeOffset="6233.01">26956 11249 0,'0'0'0,"0"0"0,0 0 15,0 0 1,0 0 0,83-22-16,-32 27 15,8-1-15,5-3 16,1-8-16,-1-3 16,1-10-16,-9-3 15,-9-8-15,-8-3 0,-10-11 16,-5 0-16,-11-2 15,-9 1 1,-11-6-16,-7 1 16,-4 8-16,-2 13 15,0 10-15,13 16 16,-30 3-16,4 12 16,-2 7-16,-5 10 15,3 9-15,3 8 16,0 5-16,2 10 15,-1 4 1,0 25-16,-8 19 16,-4 12-16,-7-5 15,-11-2-15,-14-11 16,39-51-16,38-51 0</inkml:trace>
  <inkml:trace contextRef="#ctx0" brushRef="#br0" timeOffset="9154.19">4243 6856 0,'2'1'0,"-7"-2"15,17 18-15,13 78 16,-14-33 0,-4 9-16,2 8 0,-8 8 15,-3 0 1,-2 5-16,7-1 0,0-1 15,5 225 17,-4-250-32,-3-10 15,2-6-15,-1-10 16,1-12-16,-3-19 16,0-22-16,-1 8 15,1 6-15</inkml:trace>
  <inkml:trace contextRef="#ctx0" brushRef="#br0" timeOffset="9513.48">4177 6913 0,'2'-26'0,"7"-8"15,10 10-15,11-6 16,182-18 15,-143 55-31,0 8 16,-1 10-16,-9 9 16,-5 5-16,-13 8 15,-7 0-15,-13 4 16,-12-1-16,-18 3 15,-16-3-15,-17 1 16,-11-6-16,-12-1 16,-8-6-16,-2-3 15,0-6-15,5-4 16,12-6-16,13-11 0,20-12 16,13 3-16,12 1 15</inkml:trace>
  <inkml:trace contextRef="#ctx0" brushRef="#br0" timeOffset="9763.43">5515 7162 0,'6'1'0,"43"1"16,-3 4-16,207 36 31,-193-28-15,-11-2-16,-24-6 15,-25-6-15</inkml:trace>
  <inkml:trace contextRef="#ctx0" brushRef="#br0" timeOffset="9966.5">5411 7551 0,'0'0'16,"109"9"-16,-59-8 15,30-4-15,10 0 0,9-3 16,0-2-16,-4-3 16,-45 7-16,-50 4 15</inkml:trace>
  <inkml:trace contextRef="#ctx0" brushRef="#br0" timeOffset="10497.62">6566 7344 0,'32'-4'0,"14"-3"15,0-2-15,21-7 16,85-34 0,-73 19-16,2-5 15,-7-5-15,68-48 32,-35-5-32,-70 47 15,-14 5-15,-17 3 16,-14 3-16,-17 6 15,-11 7-15,-12 5 16,-2 6-16,-6 9 16,0 7-16,2 8 15,3 7-15,2 8 16,9 7-16,7 9 16,0 12-16,-4 11 0,0 6 15,-1 10-15,2 2 16,-9 4-16,-6 0 15,-8-2-15,-4-5 16,0-9-16,2-4 16,8-8-16,8-10 15,13-15-15,17-20 16,15-15-16,0 0 16</inkml:trace>
  <inkml:trace contextRef="#ctx0" brushRef="#br0" timeOffset="11185.06">8526 6289 0,'-30'2'0,"-20"8"15,5 7-15,-19 8 16,-5 9-16,3 8 16,3 4-16,3 6 15,9 1-15,8 0 16,15-4-16,12-3 15,13-5-15,13-4 16,14-11-16,12-7 16,12-13-16,12-14 15,5-15-15,5-13 0,1-12 16,2-7-16,-10-7 16,-9-1-16,-12 2 15,-12 7-15,-11 6 16,-10 5-16,-9 3 15,-2 8-15,1 24 16,-3-9-16,-2 2 16,1 2-16,-2 3 15,4 13-15,-7-2 16,-9 33-16,4 8 16,5 13-16,6 11 15,5 9-15,1 8 16,3 7-16,-1 6 15,-1 5-15,-2 6 16,-3-1-16,-7-2 16,-8-1-16,-14-7 15,-7-7-15,-8-10 0,0-13 16,-6-11-16,-3-13 16,-6-12-16,0-14 15,-4-14-15,9-20 16,4-20-16,17-18 15,16 28-15,19 28 16</inkml:trace>
  <inkml:trace contextRef="#ctx0" brushRef="#br0" timeOffset="11841.23">9617 5736 0,'8'42'0,"17"523"47,-50-30-16,17-411-31,-1-10 16,-1-11-16,-5-12 16,-21 100-1,30-153 1,3-22-16,4-19 15,-2 9-15,1-6 16,4-26-16,6-14 16,10-17-16,13-12 0,5-6 15,1-2-15,1 8 16,-6 7-16,-2 10 16,2 11-16,6 8 15,1 12-15,5 9 16,0 10-16,-2 10 15,-3 10-15,-5 12 16,-3 11-16,-17 6 16,-8 8-16,-4 4 15,2 1-15,-5-1 16,0-1-16,-3 0 16,2-2-16,3-4 15,3-4-15,2-5 16,5-3-16,6-8 15,12-6-15,17-11 0,11-8 16,14-19-16,6-12 16,13-16-16,-1-13 15,-45 26-15,-46 27 16</inkml:trace>
  <inkml:trace contextRef="#ctx0" brushRef="#br0" timeOffset="17855.41">8530 8289 0,'-90'-33'0,"14"-20"16,26 18-1,-167-161 17,56-15-17,118 132 1,0-6-16,6-1 0,-1-4 15,8 2-15,-2-5 16,9 2-16,0-4 16,11 2-1,4-1-15,7 0 0,4-1 16,6 2-16,4 6 16,2 3-16,4 3 15,6 4-15,8 7 16,8 7-16,8 5 15,3 5-15,5 6 16,3 6-16,8 8 16,1 7-16,-2 6 15,4 8-15,-4 7 16,-1 8-16,-4 7 0,0 6 16,-1 12-16,-1 7 15,-6 5 1,-5 6-16,-9 6 0,-3 4 15,-5 7-15,-4 3 16,-3 2 0,-2-2-16,-12-33 0,-11-33 15</inkml:trace>
  <inkml:trace contextRef="#ctx0" brushRef="#br0" timeOffset="18402.31">10018 8101 0,'-4'-2'15,"-7"7"-15,-3-3 16,-32-13-16,-2-10 15,-6-10-15,-7-13 16,-4-8 0,-1-11-16,-3-9 0,-3-8 15,-3-5-15,7-5 16,3-5-16,5-9 16,7 0-16,10-4 15,11-1-15,9-4 16,14-3-16,10-3 15,10-1-15,14-3 16,7 6-16,7 5 16,9 5-16,5 8 15,8 5-15,7 8 16,9 9-16,5 11 0,3 10 16,7 9-16,5 11 15,1 15-15,-1 11 16,0 13-16,-5 11 15,-5 14 1,-7 14-16,-5 13 0,-2 16 16,-8 12-16,-8 13 15,-9 11-15,-13 9 16,-11 8-16,-26 1 16,-17-6-16,9-59 15,10-60-15</inkml:trace>
  <inkml:trace contextRef="#ctx0" brushRef="#br0" timeOffset="19027.2">6879 8276 0,'-66'-28'16,"-20"-15"-16,19 1 0,-10-16 15,4-11-15,14-13 16,15-10-16,15-9 15,9-5-15,11-3 16,9-5-16,8-1 16,6-2-16,29-107 15,-12 119 1,8 4-16,4 4 0,13 7 16,2 2-16,10 11 15,6 6-15,10 12 16,2 6-16,5 15 15,5 11-15,-1 17 16,-6 14-16,-10 15 16,-7 13-16,-10 16 15,-4 9-15,-9 12 16,-8 8-16,-7 9 16,-6 8-16,-6 4 15,-6 8-15,1 1 16,-1 4-16,-9 0 15,-3 2-15,-3 0 16,-7 0-16,-15-1 16,-16-4-16,-22-2 0,-24-2 15,-35 2 1,-26-1-16,-40-11 0,93-47 16,91-47-1</inkml:trace>
  <inkml:trace contextRef="#ctx0" brushRef="#br0" timeOffset="31992.94">8541 15597 0,'0'0'0,"1"1"0,-1 5 32,-1-13-32,1 7 15,-11 57 1,2-43-16,-19 12 16,9-20-16,-2-4 15,-20-18-15,10-3 16,2-8-16,5-7 15,4 1-15,7 1 16,6 2-16,7 24 16,0-11-16,3 4 15,5 0-15,26 0 16,-2 11-16,8 11 16,-1 8-16,1 10 15,-6 7-15,-9 3 16,-11 1-16,-11-1 15,-13-4-15,-7-9 0,-10-7 16,-3-9-16,-3-11 16,0-8-16,8-9 15,15-5-15,4 11 16,6 14-16</inkml:trace>
  <inkml:trace contextRef="#ctx0" brushRef="#br0" timeOffset="32570.92">12643 15939 0,'0'0'16,"0"0"-16,28 28 31,-24-17-31,-84 28 16,38-46 0,-2-11-16,7-6 0,6-5 15,3-93 16,39 94-31,5 1 16,6 5-16,7 6 16,6 8-16,4 11 15,0 10-15,0 9 16,-12 8-16,-7 6 16,-16 3-16,-14-6 15,-20-7-15,-7-14 16,-5-13-16,11-11 15,17-10-15,4 11 0,10 11 16</inkml:trace>
  <inkml:trace contextRef="#ctx0" brushRef="#br0" timeOffset="33133.43">16605 15978 0,'0'0'0,"0"0"15,-96-6-15,61-13 16,1-11-16,5-4 16,-2-45-1,28 40-15,8 5 16,10-3-16,19 9 16,12 5-16,14 11 15,1 12-15,1 10 16,-5 8-16,-7 3 15,-12 2-15,-16 2 0,-11 2 16,-19-2-16,-9-8 16,-8-15-16,11-15 15,18-16-15,-3 15 16,-1 14-16</inkml:trace>
  <inkml:trace contextRef="#ctx0" brushRef="#br0" timeOffset="33633.31">22899 15726 0,'0'0'0,"-5"2"0,10-4 15,-15 11-15,20-18 16,-60 65-16,15-30 16,-6-6-16,-2-10 15,2-13-15,4-13 16,7-10-16,4-8 16,7-5-16,8-1 15,5 0-15,8 5 0,7 4 16,7 7-16,7 5 15,9 11-15,3 10 16,6 12-16,-2 9 16,-1 9-16,-4 6 15,-4-1-15,0-3 16,3-12-16,-17-10 16,-16-12-16</inkml:trace>
  <inkml:trace contextRef="#ctx0" brushRef="#br0" timeOffset="34180.01">29912 15783 0,'-86'-18'0,"55"5"16,-72-26 15,106 39-31,-9-4 15,6 1-15,28-3 16,18 12-16,15 9 16,11 16-16,152 155 31,-207-146-15,-23-11-16,-20-12 15,-17-17-15,0-18 16,20 9-16,23 9 15</inkml:trace>
  <inkml:trace contextRef="#ctx0" brushRef="#br0" timeOffset="43787.12">13071 15784 0,'0'0'16,"0"0"-1,0 0-15,-85 14 16,61-16-16,0-3 15,-27-11 1,26 9-16,0-2 16,-21-4-16,33 10 15,-34-2-15,36 4 16,-34 9-16,14-1 16,1 4-16,23-9 0,-10 4 15,1 2-15,2-1 16,9-4-16,-6 2 15,6-2-15,3 0 16,-9 3-16,15-5 16,1 0-16,2-1 15,3 7-15,7-2 16,26 4-16,-3-3 16,-1-3-16,0-6 15,2-1-15,-1-4 16,0 0-16,-1-1 15,-2-2-15,-2 0 16,-2 0-16,-6 4 16,-21 6-16,8-2 15,-1 1-15,-9 2 16,5 2-16,-8 0 16,-2 0-16,2 3 0,-1-5 15,0 0 1</inkml:trace>
  <inkml:trace contextRef="#ctx0" brushRef="#br0" timeOffset="47567.84">4546 8300 0,'-38'-24'0,"-11"-13"15,14 1-15,-13-13 16,-26-56 0,43 46-16,5 0 15,4-3-15,2 2 16,5-1-16,4-3 16,0 1-16,-1-67 15,21-9 1,2 65-1,3-2-15,4-3 0,3-4 16,4 0-16,5-3 16,4-1-16,5-4 15,5 0-15,4-2 16,4-1-16,8-2 16,7-4-16,7 1 15,8-1-15,8 1 16,9-2-16,8 4 15,9 1-15,1-1 16,10 2-16,3 1 16,9 7-16,3 2 15,2 8-15,8 4 16,6 3-16,9 7 16,6 3-16,2 8 15,6 6-15,3 6 16,4 6-16,1 5 15,5 6-15,1 7 16,0 7-16,3 6 0,-5 8 16,2 3-16,-5 8 15,-2 5-15,-7 6 16,-4 6-16,-3 5 16,-3 3-16,-6 7 15,-7 3-15,-5 3 16,-6 4-16,-6 6 15,-7 3-15,-6 5 16,-5 3-16,-5 5 16,-9 1-16,-10 5 15,-9 1-15,-10 1 16,-8 5-16,-6-1 16,-10 3-16,-10-1 15,-6 3-15,-6 0 16,-5 1-16,-11 0 15,-10-1-15,-9 1 16,-8 0-16,-8-1 0,-4-3 16,-6-2-16,-10-4 15,-6-4-15,-10-1 16,-5-1-16,-11-4 16,-4-2-16,-10-3 15,-6 0-15,-7-5 16,-5-3-16,-7-3 15,3-6-15,-11 0 16,0-4-16,-7-3 16,3-2-16,-2-2 15,-4 1-15,-3-2 16,-2-3-16,-3 2 16,-5-3-16,-7 3 15,-3-1-15,0-1 16,0-1-16,3 0 15,-2-3-15,-4-3 0,-1-3 16,1-2-16,4-2 16,-2-1-16,-3-4 15,-1-4-15,-5-3 16,-4-2-16,0-3 16,0-2-16,-1 0 15,2-2-15,-3 0 16,-1-4-16,4-4 15,-1-5-15,4-6 16,-5-4-16,1-3 16,0-6-16,0-5 15,3-5-15,6-2 16,1-7-16,7-2 16,4-4-16,7-2 15,4-4-15,9 3 16,13-5-16,11-3 15,5-6-15,46 33 0,47 35 16</inkml:trace>
  <inkml:trace contextRef="#ctx0" brushRef="#br0" timeOffset="49629.82">19655 2508 0,'-1'1'16,"1"-1"-16,21 60 15,-12-15-15,-1 11 16,0 8-16,-3 8 15,-2 6-15,0 7 16,1 1-16,-1 4 16,2 1-16,1 0 15,-1-4-15,-3-8 16,-2-12-16,0-33 16,0-34-16</inkml:trace>
  <inkml:trace contextRef="#ctx0" brushRef="#br0" timeOffset="50004.77">19791 2622 0,'-16'-34'16,"5"7"-16,0-7 0,12 13 15,6-5-15,9 1 16,10 4-16,10 3 16,9 7-16,6 8 15,8 7-15,0 9 16,0 2-16,-3 5 16,-7 6-16,-5 0 15,-11-1-15,-11 4 16,-13 3-16,-14 5 0,-14 3 15,-17 6-15,-20 8 16,-9 0-16,-10-1 16,-3-2-16,4-4 15,12-5-15,17-16 16,23-11-16,22-15 16</inkml:trace>
  <inkml:trace contextRef="#ctx0" brushRef="#br0" timeOffset="50254.71">20922 2689 0,'0'0'16,"119"-19"-16,-66 15 15,8 4 1,3 0-16,1 6 0,-2 2 16,-5 4-16,-8 5 15,-11 0-15,-19-7 16,-20-10-16</inkml:trace>
  <inkml:trace contextRef="#ctx0" brushRef="#br0" timeOffset="50410.93">21154 3084 0,'64'-23'0,"-20"12"16,28 1-16,-5 4 16,28-1-16,3 9 0,2 3 15,-3 1-15,-49-2 16,-48-4-16</inkml:trace>
  <inkml:trace contextRef="#ctx0" brushRef="#br0" timeOffset="50832.7">23104 2901 0,'52'-21'0,"23"-12"16,70-30-1,-65 25-15,-9 0 16,-10-1-16,-11 1 0,-14 1 16,-13 3-16,-11 5 15,-13 4-15,-2 21 16,-27-21-16,-3 17 15,-7 8-15,-6 8 16,-5 12-16,-3 9 16,-1 7-16,0 7 15,3 4-15,5 8 16,2 2-16,1 6 16,1 3-16,3 5 15,1 1-15,1 5 16,-2 3-16,4 0 15,6-5-15,5-13 16,14-30-16,11-32 16</inkml:trace>
  <inkml:trace contextRef="#ctx0" brushRef="#br0" timeOffset="51348.41">24513 2597 0,'0'0'0,"0"0"16,0 0-16,-15-39 16,-21 60-16,-12 12 15,-7 15-15,-1 7 16,5 5-16,10-1 15,11-9-15,14-10 16,17-14-16,12-13 16,18-15-16,8-14 15,12-11-15,6-9 16,1-5-16,0-8 0,-4-2 16,0 1-16,-5-1 15,-7 7-15,-6 7 16,-11 8-16,-8 7 15,-10 12-15,-8 12 16,5-3-16,-3 5 16,1 6-16,-6 37 15,-2 2-15,-4 8 16,-2 9-16,0 2 16,-4 0-16,0 3 15,-4 1-15,-1-1 16,-5 5-16,-5-1 15,-10 2-15,-3-2 16,-5-2-16,-2-7 16,4-7-16,0-16 15,24-20-15,23-23 0</inkml:trace>
  <inkml:trace contextRef="#ctx0" brushRef="#br0" timeOffset="51879.54">25449 2098 0,'35'35'0,"-16"8"15,-11 3-15,1 21 16,-8 14-16,-7 10 16,-6 7-16,-8 7 15,-4 5-15,-5-1 0,-2 0 16,2-8-16,2-6 16,1-13-16,6-16 15,5-14-15,5-18 16,6-12-16,2-21 15,3-2-15,13-29 16,10-11-16,10-16 16,10-8-16,8-4 15,3 3-15,0 7 16,-1 10-16,-4 11 16,-9 12-16,-9 14 15,-9 11-15,-18 5 16,12 25-16,-9 8 15,-4 8-15,0 7 16,2 3-16,5-4 16,7-5-16,8-8 15,10-4-15,13-8 0,15-10 16,7-13-16,-33-1 16,-38-2-16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4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6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3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58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905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26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20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28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22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2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98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51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1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69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157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/>
              <a:t>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625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7800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830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س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204708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1042879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7" y="1860744"/>
            <a:ext cx="396551" cy="4806588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1"/>
            <a:ext cx="396551" cy="1447317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FEE41-6DBA-4CC1-B375-3E9737CBCDC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93688" y="1933903"/>
            <a:ext cx="10437812" cy="4546272"/>
          </a:xfrm>
          <a:prstGeom prst="rect">
            <a:avLst/>
          </a:prstGeom>
        </p:spPr>
        <p:txBody>
          <a:bodyPr/>
          <a:lstStyle>
            <a:lvl1pPr algn="r" rtl="1">
              <a:defRPr sz="4000">
                <a:cs typeface="B Yekan" panose="00000400000000000000" pitchFamily="2" charset="-78"/>
              </a:defRPr>
            </a:lvl1pPr>
            <a:lvl2pPr algn="r" rtl="1">
              <a:defRPr>
                <a:cs typeface="B Yekan" panose="00000400000000000000" pitchFamily="2" charset="-78"/>
              </a:defRPr>
            </a:lvl2pPr>
            <a:lvl3pPr algn="r" rtl="1">
              <a:defRPr>
                <a:cs typeface="B Yekan" panose="00000400000000000000" pitchFamily="2" charset="-78"/>
              </a:defRPr>
            </a:lvl3pPr>
            <a:lvl4pPr algn="r" rtl="1">
              <a:defRPr>
                <a:cs typeface="B Yekan" panose="00000400000000000000" pitchFamily="2" charset="-78"/>
              </a:defRPr>
            </a:lvl4pPr>
            <a:lvl5pPr algn="r" rtl="1">
              <a:defRPr>
                <a:cs typeface="B Yekan" panose="00000400000000000000" pitchFamily="2" charset="-78"/>
              </a:defRPr>
            </a:lvl5pPr>
          </a:lstStyle>
          <a:p>
            <a:pPr lvl="0"/>
            <a:r>
              <a:rPr lang="fa-IR" dirty="0"/>
              <a:t>پاسخ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AD27FF-B683-4CCB-8EAD-61CA7F35D6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3688" y="369610"/>
            <a:ext cx="10437812" cy="1164900"/>
          </a:xfrm>
          <a:prstGeom prst="rect">
            <a:avLst/>
          </a:prstGeom>
        </p:spPr>
        <p:txBody>
          <a:bodyPr/>
          <a:lstStyle>
            <a:lvl1pPr>
              <a:defRPr sz="4400"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سوال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17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جزوه دو قسمت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D0FBA2F-371F-4349-8B70-59B41D4FC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8648" y="317344"/>
            <a:ext cx="4988825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E8C510D5-D87E-4688-A1B0-81FB6F4D4688}"/>
              </a:ext>
            </a:extLst>
          </p:cNvPr>
          <p:cNvSpPr/>
          <p:nvPr userDrawn="1"/>
        </p:nvSpPr>
        <p:spPr>
          <a:xfrm rot="10800000">
            <a:off x="566507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633BD657-1DE6-4FA1-97B2-606C00E8E4C7}"/>
              </a:ext>
            </a:extLst>
          </p:cNvPr>
          <p:cNvSpPr/>
          <p:nvPr userDrawn="1"/>
        </p:nvSpPr>
        <p:spPr>
          <a:xfrm>
            <a:off x="5159524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C0132662-FF8B-4F4B-B9A0-6032EDF30256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FDE14B-F4EE-4375-A853-270BAA44C27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6229F521-A241-471F-97B1-2714D4ECE1A5}"/>
              </a:ext>
            </a:extLst>
          </p:cNvPr>
          <p:cNvSpPr/>
          <p:nvPr userDrawn="1"/>
        </p:nvSpPr>
        <p:spPr>
          <a:xfrm>
            <a:off x="10428797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9D6891-6A4C-459B-A3E2-7D48D9ED8ED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283779" y="317344"/>
            <a:ext cx="5160580" cy="6286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r" rtl="1">
              <a:defRPr sz="2800">
                <a:cs typeface="B Yekan" panose="00000400000000000000" pitchFamily="2" charset="-78"/>
              </a:defRPr>
            </a:lvl1pPr>
          </a:lstStyle>
          <a:p>
            <a:pPr lvl="0"/>
            <a:r>
              <a:rPr lang="fa-IR" dirty="0"/>
              <a:t>متن سوال یا جزوه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5756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فیل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C35-4913-4913-BC30-3BA88105DC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532" y="333840"/>
            <a:ext cx="4370967" cy="1600199"/>
          </a:xfrm>
          <a:prstGeom prst="rect">
            <a:avLst/>
          </a:prstGeom>
        </p:spPr>
        <p:txBody>
          <a:bodyPr anchor="b"/>
          <a:lstStyle>
            <a:lvl1pPr algn="r" rtl="1">
              <a:defRPr sz="3200">
                <a:cs typeface="B Yekan" panose="00000400000000000000" pitchFamily="2" charset="-78"/>
              </a:defRPr>
            </a:lvl1pPr>
          </a:lstStyle>
          <a:p>
            <a:r>
              <a:rPr lang="fa-IR" dirty="0"/>
              <a:t>عنوان تصویر یا فیلم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6BF46-1566-4E3A-8A6E-748EFA0F806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7012" y="445351"/>
            <a:ext cx="5477378" cy="6133870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 dirty="0"/>
              <a:t>محل درج فیلم یا عکس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F4E53-2A16-4E5D-B122-1952CA50510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33533" y="2056702"/>
            <a:ext cx="4370968" cy="43559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 dirty="0"/>
              <a:t>توضیحات تصویر یا فیلم</a:t>
            </a:r>
            <a:endParaRPr lang="en-US" dirty="0"/>
          </a:p>
        </p:txBody>
      </p:sp>
      <p:sp>
        <p:nvSpPr>
          <p:cNvPr id="8" name="Right Bracket 7">
            <a:extLst>
              <a:ext uri="{FF2B5EF4-FFF2-40B4-BE49-F238E27FC236}">
                <a16:creationId xmlns:a16="http://schemas.microsoft.com/office/drawing/2014/main" id="{2316BA72-3760-4528-B637-C8A7CDA806CF}"/>
              </a:ext>
            </a:extLst>
          </p:cNvPr>
          <p:cNvSpPr/>
          <p:nvPr userDrawn="1"/>
        </p:nvSpPr>
        <p:spPr>
          <a:xfrm rot="10800000">
            <a:off x="6096000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Bracket 8">
            <a:extLst>
              <a:ext uri="{FF2B5EF4-FFF2-40B4-BE49-F238E27FC236}">
                <a16:creationId xmlns:a16="http://schemas.microsoft.com/office/drawing/2014/main" id="{0D990958-5C3D-423C-8ED6-5C6FB8801AE6}"/>
              </a:ext>
            </a:extLst>
          </p:cNvPr>
          <p:cNvSpPr/>
          <p:nvPr userDrawn="1"/>
        </p:nvSpPr>
        <p:spPr>
          <a:xfrm>
            <a:off x="558460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585A78FB-CFA4-4990-8008-818A9DB26FFD}"/>
              </a:ext>
            </a:extLst>
          </p:cNvPr>
          <p:cNvSpPr/>
          <p:nvPr userDrawn="1"/>
        </p:nvSpPr>
        <p:spPr>
          <a:xfrm rot="10800000">
            <a:off x="204709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EFEE1195-27A8-40C1-96E5-80511594BC7C}"/>
              </a:ext>
            </a:extLst>
          </p:cNvPr>
          <p:cNvSpPr/>
          <p:nvPr userDrawn="1"/>
        </p:nvSpPr>
        <p:spPr>
          <a:xfrm>
            <a:off x="10406223" y="253832"/>
            <a:ext cx="396551" cy="6413500"/>
          </a:xfrm>
          <a:prstGeom prst="rightBracket">
            <a:avLst>
              <a:gd name="adj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23D0B-947D-4EFC-AA2C-896A34F8B1E3}"/>
              </a:ext>
            </a:extLst>
          </p:cNvPr>
          <p:cNvSpPr txBox="1"/>
          <p:nvPr userDrawn="1"/>
        </p:nvSpPr>
        <p:spPr>
          <a:xfrm rot="16200000">
            <a:off x="10210074" y="4473069"/>
            <a:ext cx="24192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rgbClr val="002060"/>
                </a:solidFill>
                <a:latin typeface="Adobe Arabic SHIN" panose="01000500000000020002" pitchFamily="2" charset="-78"/>
                <a:cs typeface="A Chamran" panose="00000400000000000000" pitchFamily="2" charset="-78"/>
              </a:rPr>
              <a:t>|موضوع| نام استاد|</a:t>
            </a:r>
            <a:endParaRPr lang="en-US" sz="1600" dirty="0">
              <a:solidFill>
                <a:srgbClr val="002060"/>
              </a:solidFill>
              <a:latin typeface="Adobe Arabic SHIN" panose="01000500000000020002" pitchFamily="2" charset="-78"/>
              <a:cs typeface="A Ch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374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003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0289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502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91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68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378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9241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8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292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637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34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741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72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14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1281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25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306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490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472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143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642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8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75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510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380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57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53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226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330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335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972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728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3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486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25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585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876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5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5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07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9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2FA12-78D4-4AE6-B2A7-08B50BCB9F8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0EAF9-51EE-4AA7-A7B9-938E90606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68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38752-D122-4A3C-87A2-4D06AC89A086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8C2B6-02F4-4461-9D07-5DBD087F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34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17" r:id="rId12"/>
    <p:sldLayoutId id="2147483718" r:id="rId13"/>
    <p:sldLayoutId id="2147483692" r:id="rId14"/>
    <p:sldLayoutId id="2147483651" r:id="rId15"/>
    <p:sldLayoutId id="2147483652" r:id="rId16"/>
    <p:sldLayoutId id="2147483653" r:id="rId17"/>
    <p:sldLayoutId id="214748365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E2CCD-948A-43D8-AD20-DE57EB34E8E1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ABA92-5C46-430D-9FED-69C34D13F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0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428A0-4005-4925-AAAD-810B73B851D9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BA423-D10E-4408-861A-7F83E441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75951-4BC5-4F16-82D6-24B2F38C105E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8CB3D-9AB8-4EE5-8C82-68C6633FC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049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.png"/><Relationship Id="rId5" Type="http://schemas.openxmlformats.org/officeDocument/2006/relationships/customXml" Target="../ink/ink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emf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3.xml"/><Relationship Id="rId6" Type="http://schemas.openxmlformats.org/officeDocument/2006/relationships/customXml" Target="../ink/ink8.xml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3.jpeg"/><Relationship Id="rId5" Type="http://schemas.openxmlformats.org/officeDocument/2006/relationships/image" Target="../media/image141.png"/><Relationship Id="rId4" Type="http://schemas.openxmlformats.org/officeDocument/2006/relationships/image" Target="../media/image6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3.xml"/><Relationship Id="rId11" Type="http://schemas.openxmlformats.org/officeDocument/2006/relationships/image" Target="../media/image63.jpeg"/><Relationship Id="rId10" Type="http://schemas.openxmlformats.org/officeDocument/2006/relationships/image" Target="../media/image661.png"/><Relationship Id="rId4" Type="http://schemas.openxmlformats.org/officeDocument/2006/relationships/image" Target="../media/image6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7" Type="http://schemas.openxmlformats.org/officeDocument/2006/relationships/image" Target="../media/image880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7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7" Type="http://schemas.openxmlformats.org/officeDocument/2006/relationships/image" Target="../media/image88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7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840.png"/><Relationship Id="rId7" Type="http://schemas.openxmlformats.org/officeDocument/2006/relationships/image" Target="../media/image88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70.png"/><Relationship Id="rId9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71.jpg"/><Relationship Id="rId7" Type="http://schemas.openxmlformats.org/officeDocument/2006/relationships/image" Target="../media/image16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AC2384-D12A-4A14-ADC9-FF933DBE4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>
                <a:solidFill>
                  <a:srgbClr val="7030A0"/>
                </a:solidFill>
                <a:cs typeface="2  Titr" panose="00000700000000000000" pitchFamily="2" charset="-78"/>
              </a:rPr>
              <a:t>2-3 </a:t>
            </a:r>
            <a:r>
              <a:rPr lang="fa-IR">
                <a:solidFill>
                  <a:srgbClr val="FF0000"/>
                </a:solidFill>
                <a:cs typeface="2  Titr" panose="00000700000000000000" pitchFamily="2" charset="-78"/>
              </a:rPr>
              <a:t>فشار در شاره ها</a:t>
            </a:r>
            <a:endParaRPr lang="fa-IR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C4386A0-E66B-E37B-6E34-A2E820A610E0}"/>
                  </a:ext>
                </a:extLst>
              </p14:cNvPr>
              <p14:cNvContentPartPr/>
              <p14:nvPr/>
            </p14:nvContentPartPr>
            <p14:xfrm>
              <a:off x="1266480" y="564480"/>
              <a:ext cx="9329760" cy="5599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C4386A0-E66B-E37B-6E34-A2E820A610E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57120" y="555120"/>
                <a:ext cx="9348480" cy="561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38525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934200" y="1303791"/>
            <a:ext cx="4691744" cy="7717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محاسبة فشار در شاره ها</a:t>
            </a:r>
          </a:p>
          <a:p>
            <a:pPr marL="0" indent="0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863" y="1007610"/>
            <a:ext cx="5280337" cy="565337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FE180C2-F298-C83C-A363-CB3EA5F7545D}"/>
                  </a:ext>
                </a:extLst>
              </p14:cNvPr>
              <p14:cNvContentPartPr/>
              <p14:nvPr/>
            </p14:nvContentPartPr>
            <p14:xfrm>
              <a:off x="2043000" y="2044440"/>
              <a:ext cx="9288360" cy="44499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FE180C2-F298-C83C-A363-CB3EA5F754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3640" y="2035080"/>
                <a:ext cx="9307080" cy="446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6486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378" y="950626"/>
            <a:ext cx="5280337" cy="56533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461" y="1357804"/>
            <a:ext cx="3667493" cy="13153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286" y="4209143"/>
            <a:ext cx="5776668" cy="239485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092317" y="837529"/>
            <a:ext cx="4296229" cy="11779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200" dirty="0">
                <a:solidFill>
                  <a:srgbClr val="FF0000"/>
                </a:solidFill>
                <a:cs typeface="2  Titr" panose="00000700000000000000" pitchFamily="2" charset="-78"/>
              </a:rPr>
              <a:t>محاسبة فشار در شاره ها</a:t>
            </a:r>
          </a:p>
          <a:p>
            <a:pPr marL="0" indent="0">
              <a:buNone/>
            </a:pPr>
            <a:endParaRPr lang="fa-IR" sz="32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1DA2B42-C1F7-686F-76E3-963B88209ADB}"/>
                  </a:ext>
                </a:extLst>
              </p14:cNvPr>
              <p14:cNvContentPartPr/>
              <p14:nvPr/>
            </p14:nvContentPartPr>
            <p14:xfrm>
              <a:off x="1424880" y="2195640"/>
              <a:ext cx="9277200" cy="40017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1DA2B42-C1F7-686F-76E3-963B88209AD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5520" y="2186280"/>
                <a:ext cx="9295920" cy="402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652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5090886" y="1425574"/>
                <a:ext cx="6360886" cy="4409168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marL="0" indent="0" algn="just" rtl="1">
                  <a:buNone/>
                </a:pPr>
                <a:r>
                  <a:rPr lang="fa-IR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فشار کل(فشار) در عمق </a:t>
                </a:r>
                <a:r>
                  <a:rPr lang="en-US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h</a:t>
                </a:r>
                <a:r>
                  <a:rPr lang="fa-IR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 از سطح شاره</a:t>
                </a:r>
                <a:endParaRPr lang="en-US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buNone/>
                </a:pP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buNone/>
                </a:pP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buNone/>
                </a:pP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buNone/>
                </a:pP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buNone/>
                </a:pPr>
                <a:r>
                  <a:rPr lang="fa-IR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فشارشاره در عمق</a:t>
                </a:r>
                <a:r>
                  <a:rPr lang="en-US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h</a:t>
                </a:r>
                <a:r>
                  <a:rPr lang="fa-IR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از یک شاره</a:t>
                </a:r>
              </a:p>
              <a:p>
                <a:pPr marL="0" indent="0" algn="just" rtl="1">
                  <a:buNone/>
                </a:pPr>
                <a:r>
                  <a:rPr lang="en-US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32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                     </a:t>
                </a:r>
                <a:endParaRPr lang="fa-IR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5090886" y="1425574"/>
                <a:ext cx="6360886" cy="4409168"/>
              </a:xfrm>
              <a:prstGeom prst="rect">
                <a:avLst/>
              </a:prstGeom>
              <a:blipFill>
                <a:blip r:embed="rId2"/>
                <a:stretch>
                  <a:fillRect t="-3181" r="-2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1407" y="685265"/>
            <a:ext cx="3806400" cy="5318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5065" t="10130" r="63024" b="14983"/>
          <a:stretch/>
        </p:blipFill>
        <p:spPr>
          <a:xfrm>
            <a:off x="6004727" y="2438400"/>
            <a:ext cx="4327527" cy="160609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FA4A487-6FE4-C315-0415-24EDF884D404}"/>
                  </a:ext>
                </a:extLst>
              </p14:cNvPr>
              <p14:cNvContentPartPr/>
              <p14:nvPr/>
            </p14:nvContentPartPr>
            <p14:xfrm>
              <a:off x="3240000" y="740520"/>
              <a:ext cx="8001360" cy="4766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FA4A487-6FE4-C315-0415-24EDF884D4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30640" y="731160"/>
                <a:ext cx="8020080" cy="478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888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395061" y="1912938"/>
            <a:ext cx="11477625" cy="360203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1- فشار شاره به شکل ظرف و مساحت قاعده آن بستگی ندارد.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2- فشار مایع با افزایش عمق ، افزایش می یابد. 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3- فشار در یک عمق معین در تمام جهات ثابت است.</a:t>
            </a:r>
            <a:endParaRPr lang="en-US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768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787400" y="1412875"/>
            <a:ext cx="11404600" cy="1490663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1- فشار شاره به شکل ظرف و مساحت قاعده آن بستگی ندارد.</a:t>
            </a:r>
          </a:p>
          <a:p>
            <a:pPr marL="0" indent="0" algn="r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Content Placeholder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" t="32806" r="5095" b="8591"/>
          <a:stretch/>
        </p:blipFill>
        <p:spPr>
          <a:xfrm>
            <a:off x="2559860" y="2450682"/>
            <a:ext cx="8775797" cy="413880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5058B0F-B844-F885-BC35-2511342915AD}"/>
                  </a:ext>
                </a:extLst>
              </p14:cNvPr>
              <p14:cNvContentPartPr/>
              <p14:nvPr/>
            </p14:nvContentPartPr>
            <p14:xfrm>
              <a:off x="1331280" y="755280"/>
              <a:ext cx="10409760" cy="5013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5058B0F-B844-F885-BC35-2511342915A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21920" y="745920"/>
                <a:ext cx="10428480" cy="5032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501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2020915" y="1042024"/>
            <a:ext cx="9894887" cy="127952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2- فشار مایع با افزایش عمق ، افزایش می یابد. </a:t>
            </a:r>
          </a:p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" r="5336" b="8350"/>
          <a:stretch/>
        </p:blipFill>
        <p:spPr>
          <a:xfrm>
            <a:off x="2714171" y="2321549"/>
            <a:ext cx="9201631" cy="412966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3B12513-8D27-CE28-C5D5-6BBC531B4DBB}"/>
                  </a:ext>
                </a:extLst>
              </p14:cNvPr>
              <p14:cNvContentPartPr/>
              <p14:nvPr/>
            </p14:nvContentPartPr>
            <p14:xfrm>
              <a:off x="5415480" y="3117600"/>
              <a:ext cx="5538960" cy="2921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3B12513-8D27-CE28-C5D5-6BBC531B4DB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06120" y="3108240"/>
                <a:ext cx="5557680" cy="294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7683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2078038" y="577850"/>
            <a:ext cx="10113962" cy="1468438"/>
          </a:xfrm>
          <a:prstGeom prst="rect">
            <a:avLst/>
          </a:prstGeom>
        </p:spPr>
        <p:txBody>
          <a:bodyPr/>
          <a:lstStyle/>
          <a:p>
            <a:endParaRPr lang="fa-IR" sz="4000" dirty="0">
              <a:solidFill>
                <a:srgbClr val="FF0000"/>
              </a:solidFill>
              <a:cs typeface="2  Titr" panose="00000700000000000000" pitchFamily="2" charset="-78"/>
            </a:endParaRPr>
          </a:p>
          <a:p>
            <a:r>
              <a:rPr lang="fa-IR" sz="4000" dirty="0">
                <a:solidFill>
                  <a:srgbClr val="FF0000"/>
                </a:solidFill>
                <a:cs typeface="2  Titr" panose="00000700000000000000" pitchFamily="2" charset="-78"/>
              </a:rPr>
              <a:t>3- فشار در یک عمق معین در تمام جهات ثابت است.</a:t>
            </a:r>
            <a:endParaRPr lang="en-US" sz="4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487" y="2046515"/>
            <a:ext cx="8104513" cy="462366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1C8B2C6-5546-B2BB-CFB2-7FAF06F9CFBD}"/>
                  </a:ext>
                </a:extLst>
              </p14:cNvPr>
              <p14:cNvContentPartPr/>
              <p14:nvPr/>
            </p14:nvContentPartPr>
            <p14:xfrm>
              <a:off x="1033560" y="2258640"/>
              <a:ext cx="9689400" cy="3921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1C8B2C6-5546-B2BB-CFB2-7FAF06F9CFB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4200" y="2249280"/>
                <a:ext cx="9708120" cy="39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115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239838" y="1027113"/>
            <a:ext cx="10952162" cy="387826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A883E28-0431-BDCB-7086-F99577CBC9B0}"/>
                  </a:ext>
                </a:extLst>
              </p14:cNvPr>
              <p14:cNvContentPartPr/>
              <p14:nvPr/>
            </p14:nvContentPartPr>
            <p14:xfrm>
              <a:off x="2038320" y="956880"/>
              <a:ext cx="8742600" cy="5409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A883E28-0431-BDCB-7086-F99577CBC9B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28960" y="947520"/>
                <a:ext cx="8761320" cy="542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6228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t="3376" b="33820"/>
          <a:stretch/>
        </p:blipFill>
        <p:spPr>
          <a:xfrm>
            <a:off x="841375" y="1023938"/>
            <a:ext cx="11350625" cy="337343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71C7210-58A7-2AB0-F351-FB567C3880D5}"/>
                  </a:ext>
                </a:extLst>
              </p14:cNvPr>
              <p14:cNvContentPartPr/>
              <p14:nvPr/>
            </p14:nvContentPartPr>
            <p14:xfrm>
              <a:off x="1957680" y="471960"/>
              <a:ext cx="9974160" cy="6025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71C7210-58A7-2AB0-F351-FB567C3880D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48320" y="462600"/>
                <a:ext cx="9992880" cy="604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511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995" t="65561" r="4491"/>
          <a:stretch/>
        </p:blipFill>
        <p:spPr>
          <a:xfrm>
            <a:off x="1190934" y="2365826"/>
            <a:ext cx="10725296" cy="261257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B751EDD-6F38-63F1-E9CE-4D55721539DB}"/>
                  </a:ext>
                </a:extLst>
              </p14:cNvPr>
              <p14:cNvContentPartPr/>
              <p14:nvPr/>
            </p14:nvContentPartPr>
            <p14:xfrm>
              <a:off x="8774280" y="2975760"/>
              <a:ext cx="1745280" cy="730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B751EDD-6F38-63F1-E9CE-4D55721539D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64920" y="2966400"/>
                <a:ext cx="1764000" cy="74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432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1016000" y="1310068"/>
            <a:ext cx="10987876" cy="5293932"/>
          </a:xfrm>
          <a:prstGeom prst="rect">
            <a:avLst/>
          </a:prstGeom>
        </p:spPr>
        <p:txBody>
          <a:bodyPr/>
          <a:lstStyle>
            <a:lvl1pPr marL="0" indent="0" algn="just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+mn-lt"/>
                <a:ea typeface="+mn-ea"/>
                <a:cs typeface="2  Titr" panose="000007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انتظار می رود دانش آموزان پس از مطالعه این  بخش از درس با توجه به منابع موجود بتوانند به سوالات زیر پاسخ دهند: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1-  </a:t>
            </a:r>
            <a:r>
              <a:rPr lang="fa-IR" sz="2000" dirty="0">
                <a:cs typeface="B Titr" panose="00000700000000000000" pitchFamily="2" charset="-78"/>
              </a:rPr>
              <a:t>فشار را تعریف کرده، عامل فشار در سیالات را نام ببرید.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2- </a:t>
            </a:r>
            <a:r>
              <a:rPr lang="fa-IR" sz="2000" dirty="0">
                <a:cs typeface="B Titr" panose="00000700000000000000" pitchFamily="2" charset="-78"/>
              </a:rPr>
              <a:t>یکاهای متداول فشار را بیان کرده و یکای آن را در </a:t>
            </a:r>
            <a:r>
              <a:rPr lang="en-US" sz="2000" b="1" dirty="0">
                <a:cs typeface="B Titr" panose="00000700000000000000" pitchFamily="2" charset="-78"/>
              </a:rPr>
              <a:t>SI </a:t>
            </a:r>
            <a:r>
              <a:rPr lang="fa-IR" sz="2000" b="1" dirty="0">
                <a:cs typeface="B Titr" panose="00000700000000000000" pitchFamily="2" charset="-78"/>
              </a:rPr>
              <a:t> </a:t>
            </a:r>
            <a:r>
              <a:rPr lang="fa-IR" sz="2000" dirty="0">
                <a:cs typeface="B Titr" panose="00000700000000000000" pitchFamily="2" charset="-78"/>
              </a:rPr>
              <a:t>نام ببرید. 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3- </a:t>
            </a:r>
            <a:r>
              <a:rPr lang="fa-IR" sz="2000" dirty="0">
                <a:cs typeface="B Titr" panose="00000700000000000000" pitchFamily="2" charset="-78"/>
              </a:rPr>
              <a:t>محاسبه فشار درون شاره ها را  انجام دهید.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 4-</a:t>
            </a:r>
            <a:r>
              <a:rPr lang="fa-IR" sz="2000" dirty="0">
                <a:cs typeface="B Titr" panose="00000700000000000000" pitchFamily="2" charset="-78"/>
              </a:rPr>
              <a:t> عوامل موثر در فشار درون مایعات را نام ببرید.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5-</a:t>
            </a:r>
            <a:r>
              <a:rPr lang="fa-IR" sz="2000" dirty="0">
                <a:cs typeface="B Titr" panose="00000700000000000000" pitchFamily="2" charset="-78"/>
              </a:rPr>
              <a:t>  فشار کمیتی عددی است یا برداری ؟  کمیتی اصلی است یا فرعی؟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6- </a:t>
            </a:r>
            <a:r>
              <a:rPr lang="fa-IR" sz="2000" dirty="0">
                <a:cs typeface="B Titr" panose="00000700000000000000" pitchFamily="2" charset="-78"/>
              </a:rPr>
              <a:t>آیا فشار درون مایع به شکل ظرف خود بستگی دارد؟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7-</a:t>
            </a:r>
            <a:r>
              <a:rPr lang="fa-IR" sz="2000" dirty="0">
                <a:cs typeface="B Titr" panose="00000700000000000000" pitchFamily="2" charset="-78"/>
              </a:rPr>
              <a:t> چگالی و فشار هوا با افزایش ارتفاع چگونه تغییر می کند؟ دلیل آن چیست؟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8- </a:t>
            </a:r>
            <a:r>
              <a:rPr lang="fa-IR" sz="2000" dirty="0">
                <a:cs typeface="B Titr" panose="00000700000000000000" pitchFamily="2" charset="-78"/>
              </a:rPr>
              <a:t>فشار هوا (آزمایش توریچلی) چگونه اندازه گیری شده است؟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9- </a:t>
            </a:r>
            <a:r>
              <a:rPr lang="fa-IR" sz="2000" dirty="0">
                <a:cs typeface="B Titr" panose="00000700000000000000" pitchFamily="2" charset="-78"/>
              </a:rPr>
              <a:t>چگونگی تبدیل یکاهای فشار(اتمسفر، بار، میلیمتر جیوه، نیوتن بر متر مربع ، پاسکال و....) را شرح دهید.</a:t>
            </a:r>
          </a:p>
          <a:p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10- </a:t>
            </a:r>
            <a:r>
              <a:rPr lang="fa-IR" sz="2000" dirty="0">
                <a:cs typeface="B Titr" panose="00000700000000000000" pitchFamily="2" charset="-78"/>
              </a:rPr>
              <a:t>فشار پیمانه ای چیست؟ مانومتر ها چه نوع فشاری را اندازه گیری می کنند؟</a:t>
            </a:r>
          </a:p>
          <a:p>
            <a:endParaRPr lang="fa-IR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8581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6" t="11865" r="10105" b="10851"/>
          <a:stretch/>
        </p:blipFill>
        <p:spPr>
          <a:xfrm>
            <a:off x="1799771" y="1192600"/>
            <a:ext cx="8636001" cy="541140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218942" y="769531"/>
            <a:ext cx="2478087" cy="846137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فشار هوا</a:t>
            </a:r>
          </a:p>
          <a:p>
            <a:pPr marL="0" indent="0" algn="r" rtl="1">
              <a:buNone/>
            </a:pP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0FFB384-46BE-7995-F978-F2501E1DCCDB}"/>
                  </a:ext>
                </a:extLst>
              </p14:cNvPr>
              <p14:cNvContentPartPr/>
              <p14:nvPr/>
            </p14:nvContentPartPr>
            <p14:xfrm>
              <a:off x="699120" y="268920"/>
              <a:ext cx="7288920" cy="28782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0FFB384-46BE-7995-F978-F2501E1DCCD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9760" y="259560"/>
                <a:ext cx="7307640" cy="289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515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672" y="1143809"/>
            <a:ext cx="8402123" cy="5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6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334" y="1178276"/>
            <a:ext cx="8402123" cy="5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4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840" y="1336542"/>
            <a:ext cx="9221273" cy="5267458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805713" y="1042761"/>
            <a:ext cx="1901371" cy="9904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4400" dirty="0">
                <a:solidFill>
                  <a:srgbClr val="FF0000"/>
                </a:solidFill>
                <a:cs typeface="2  Titr" panose="00000700000000000000" pitchFamily="2" charset="-78"/>
              </a:rPr>
              <a:t>فشار هوا</a:t>
            </a:r>
          </a:p>
          <a:p>
            <a:pPr marL="0" indent="0" algn="r" rtl="1">
              <a:buNone/>
            </a:pPr>
            <a:endParaRPr lang="en-US" sz="44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1517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687" y="1062663"/>
            <a:ext cx="9851344" cy="549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044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87" y="1450957"/>
            <a:ext cx="9106580" cy="508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29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7957231" y="782921"/>
            <a:ext cx="3668712" cy="1163637"/>
          </a:xfrm>
          <a:prstGeom prst="rect">
            <a:avLst/>
          </a:prstGeom>
        </p:spPr>
        <p:txBody>
          <a:bodyPr/>
          <a:lstStyle/>
          <a:p>
            <a:pPr marL="0" indent="0" algn="just" rtl="1">
              <a:buNone/>
            </a:pP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یکاهای فشار</a:t>
            </a:r>
          </a:p>
          <a:p>
            <a:pPr marL="0" indent="0" algn="just" rtl="1">
              <a:buNone/>
            </a:pPr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97"/>
          <a:stretch/>
        </p:blipFill>
        <p:spPr>
          <a:xfrm>
            <a:off x="1770744" y="1364740"/>
            <a:ext cx="8592457" cy="549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4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t="1260" r="37985" b="80629"/>
          <a:stretch/>
        </p:blipFill>
        <p:spPr>
          <a:xfrm>
            <a:off x="884238" y="1008063"/>
            <a:ext cx="11307762" cy="415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96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/>
          <a:srcRect l="19319" t="42417" r="2538" b="4490"/>
          <a:stretch/>
        </p:blipFill>
        <p:spPr>
          <a:xfrm>
            <a:off x="1117601" y="2846692"/>
            <a:ext cx="10726056" cy="308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0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864054" y="1406930"/>
                <a:ext cx="10848975" cy="475841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>
                <a:normAutofit/>
              </a:bodyPr>
              <a:lstStyle/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600" dirty="0">
                    <a:cs typeface="2  Titr" panose="00000700000000000000" pitchFamily="2" charset="-78"/>
                  </a:rPr>
                  <a:t>در لولة شکل مقابل، دو مایع به چگالی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3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a-IR" sz="3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a-IR" sz="3600" b="0" i="1" smtClean="0">
                        <a:latin typeface="Cambria Math" panose="02040503050406030204" pitchFamily="18" charset="0"/>
                      </a:rPr>
                      <m:t>2</m:t>
                    </m:r>
                    <m:f>
                      <m:fPr>
                        <m:ctrlPr>
                          <a:rPr lang="fa-IR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fa-IR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a-IR" sz="3600" dirty="0">
                    <a:cs typeface="2  Titr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3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600" dirty="0">
                    <a:cs typeface="2  Titr" panose="00000700000000000000" pitchFamily="2" charset="-78"/>
                  </a:rPr>
                  <a:t> ریخته شده است.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600" dirty="0">
                    <a:cs typeface="2  Titr" panose="00000700000000000000" pitchFamily="2" charset="-78"/>
                  </a:rPr>
                  <a:t> چند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fa-IR" sz="3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i="1"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36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a-IR" sz="3600" dirty="0">
                    <a:cs typeface="2  Titr" panose="00000700000000000000" pitchFamily="2" charset="-78"/>
                  </a:rPr>
                  <a:t> است</a:t>
                </a:r>
                <a:r>
                  <a:rPr lang="fa-IR" sz="3600" b="1" dirty="0">
                    <a:cs typeface="2  Titr" panose="00000700000000000000" pitchFamily="2" charset="-78"/>
                  </a:rPr>
                  <a:t>؟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3600" dirty="0"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36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864054" y="1406930"/>
                <a:ext cx="10848975" cy="4758418"/>
              </a:xfrm>
              <a:prstGeom prst="rect">
                <a:avLst/>
              </a:prstGeom>
              <a:blipFill>
                <a:blip r:embed="rId2"/>
                <a:stretch>
                  <a:fillRect r="-16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" t="5446" r="35436" b="23380"/>
          <a:stretch/>
        </p:blipFill>
        <p:spPr>
          <a:xfrm>
            <a:off x="1153814" y="2295541"/>
            <a:ext cx="2895671" cy="38698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542953" y="2867812"/>
                <a:ext cx="3069789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a-IR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24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, </m:t>
                      </m:r>
                      <m:sSub>
                        <m:sSubPr>
                          <m:ctrlPr>
                            <a:rPr lang="fa-I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953" y="2867812"/>
                <a:ext cx="3069789" cy="55999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1823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71" y="1754530"/>
            <a:ext cx="9823677" cy="451042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395A27B-E13D-EC7F-A715-D8FA0ABCCCC2}"/>
                  </a:ext>
                </a:extLst>
              </p14:cNvPr>
              <p14:cNvContentPartPr/>
              <p14:nvPr/>
            </p14:nvContentPartPr>
            <p14:xfrm>
              <a:off x="1643040" y="2212560"/>
              <a:ext cx="8593200" cy="38235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395A27B-E13D-EC7F-A715-D8FA0ABCCCC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33680" y="2203200"/>
                <a:ext cx="8611920" cy="384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70983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" t="5446" r="35436" b="23380"/>
          <a:stretch/>
        </p:blipFill>
        <p:spPr>
          <a:xfrm>
            <a:off x="2190745" y="2587901"/>
            <a:ext cx="1648495" cy="27046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014993" y="1567280"/>
                <a:ext cx="3069789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a-IR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24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, </m:t>
                      </m:r>
                      <m:sSub>
                        <m:sSubPr>
                          <m:ctrlPr>
                            <a:rPr lang="fa-IR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4993" y="1567280"/>
                <a:ext cx="3069789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649702" y="4288495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702" y="4288495"/>
                <a:ext cx="734096" cy="55999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716534" y="4167496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𝐴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534" y="4167496"/>
                <a:ext cx="734096" cy="5599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710940" y="1847278"/>
                <a:ext cx="6757765" cy="489593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just" rtl="1"/>
                <a:r>
                  <a:rPr lang="fa-IR" sz="3200" dirty="0">
                    <a:solidFill>
                      <a:srgbClr val="00B050"/>
                    </a:solidFill>
                    <a:cs typeface="2  Titr" panose="00000700000000000000" pitchFamily="2" charset="-78"/>
                  </a:rPr>
                  <a:t>با توجه به اینکه:</a:t>
                </a:r>
              </a:p>
              <a:p>
                <a:pPr algn="just" rtl="1"/>
                <a:r>
                  <a:rPr lang="fa-IR" sz="3200" dirty="0">
                    <a:solidFill>
                      <a:srgbClr val="00B050"/>
                    </a:solidFill>
                    <a:cs typeface="2  Titr" panose="00000700000000000000" pitchFamily="2" charset="-78"/>
                  </a:rPr>
                  <a:t>در عمق یکسان از یک مایع فشار برابر است.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𝐴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3200" b="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𝑔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𝑔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→       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bP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3200" b="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2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×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24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×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30</m:t>
                      </m:r>
                    </m:oMath>
                  </m:oMathPara>
                </a14:m>
                <a:endParaRPr lang="en-US" sz="3200" b="0" dirty="0">
                  <a:solidFill>
                    <a:srgbClr val="FF0000"/>
                  </a:solidFill>
                  <a:ea typeface="Cambria Math" panose="02040503050406030204" pitchFamily="18" charset="0"/>
                  <a:cs typeface="2  Titr" panose="00000700000000000000" pitchFamily="2" charset="-78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1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6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𝑔</m:t>
                          </m:r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b="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endParaRPr lang="en-US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0940" y="1847278"/>
                <a:ext cx="6757765" cy="4895935"/>
              </a:xfrm>
              <a:prstGeom prst="rect">
                <a:avLst/>
              </a:prstGeom>
              <a:blipFill>
                <a:blip r:embed="rId6"/>
                <a:stretch>
                  <a:fillRect t="-1619" r="-225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loud 9"/>
          <p:cNvSpPr/>
          <p:nvPr/>
        </p:nvSpPr>
        <p:spPr>
          <a:xfrm>
            <a:off x="8375187" y="3195039"/>
            <a:ext cx="1931831" cy="1532586"/>
          </a:xfrm>
          <a:prstGeom prst="cloud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34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t="21803" r="59357" b="12408"/>
          <a:stretch/>
        </p:blipFill>
        <p:spPr>
          <a:xfrm>
            <a:off x="0" y="1566863"/>
            <a:ext cx="3359150" cy="2976562"/>
          </a:xfrm>
          <a:prstGeom prst="rect">
            <a:avLst/>
          </a:prstGeom>
        </p:spPr>
      </p:pic>
      <p:pic>
        <p:nvPicPr>
          <p:cNvPr id="5" name="Content Placeholder 2"/>
          <p:cNvPicPr>
            <a:picLocks noChangeAspect="1"/>
          </p:cNvPicPr>
          <p:nvPr/>
        </p:nvPicPr>
        <p:blipFill rotWithShape="1">
          <a:blip r:embed="rId3"/>
          <a:srcRect l="43237" t="6794" b="58016"/>
          <a:stretch/>
        </p:blipFill>
        <p:spPr>
          <a:xfrm>
            <a:off x="4691093" y="1567542"/>
            <a:ext cx="7500907" cy="201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820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/>
          <a:srcRect l="45286" t="41238" r="3898" b="19622"/>
          <a:stretch/>
        </p:blipFill>
        <p:spPr>
          <a:xfrm>
            <a:off x="1596570" y="1997862"/>
            <a:ext cx="9840687" cy="193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37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l="2889" t="1643" r="3082" b="65018"/>
          <a:stretch/>
        </p:blipFill>
        <p:spPr>
          <a:xfrm>
            <a:off x="1176564" y="1755775"/>
            <a:ext cx="10826750" cy="220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932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6314" b="42034"/>
          <a:stretch/>
        </p:blipFill>
        <p:spPr>
          <a:xfrm>
            <a:off x="3018970" y="1286839"/>
            <a:ext cx="8733119" cy="527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ChangeAspect="1"/>
          </p:cNvPicPr>
          <p:nvPr/>
        </p:nvPicPr>
        <p:blipFill rotWithShape="1">
          <a:blip r:embed="rId2"/>
          <a:srcRect l="10760" t="42585" r="3336" b="1"/>
          <a:stretch/>
        </p:blipFill>
        <p:spPr>
          <a:xfrm>
            <a:off x="1197979" y="1335312"/>
            <a:ext cx="10805336" cy="415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95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5000"/>
                    </a14:imgEffect>
                  </a14:imgLayer>
                </a14:imgProps>
              </a:ext>
            </a:extLst>
          </a:blip>
          <a:srcRect t="68074"/>
          <a:stretch/>
        </p:blipFill>
        <p:spPr>
          <a:xfrm>
            <a:off x="3497943" y="1944913"/>
            <a:ext cx="7823201" cy="403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l="83082" r="4678" b="89773"/>
          <a:stretch/>
        </p:blipFill>
        <p:spPr>
          <a:xfrm>
            <a:off x="10012363" y="793750"/>
            <a:ext cx="2179637" cy="6715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" t="9956" r="3962" b="31558"/>
          <a:stretch/>
        </p:blipFill>
        <p:spPr>
          <a:xfrm>
            <a:off x="777194" y="1465533"/>
            <a:ext cx="11286428" cy="377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93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0" b="51249"/>
          <a:stretch/>
        </p:blipFill>
        <p:spPr>
          <a:xfrm>
            <a:off x="1030515" y="520470"/>
            <a:ext cx="8027116" cy="63375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599" t="12991" r="3931" b="8594"/>
          <a:stretch/>
        </p:blipFill>
        <p:spPr>
          <a:xfrm>
            <a:off x="5573486" y="535972"/>
            <a:ext cx="6430545" cy="400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7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8181748" y="1328964"/>
            <a:ext cx="3681448" cy="974725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نمودارهای فشار</a:t>
            </a:r>
          </a:p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4" y="1172066"/>
            <a:ext cx="7223125" cy="553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15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827314" y="995363"/>
                <a:ext cx="11132457" cy="563721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>
                <a:normAutofit fontScale="92500" lnSpcReduction="20000"/>
              </a:bodyPr>
              <a:lstStyle/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در کدام حالت فشار وارد بر کف بیشتر است؟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1) شخصی به جرم </a:t>
                </a:r>
                <a:r>
                  <a:rPr lang="en-US" sz="3200" dirty="0">
                    <a:cs typeface="2  Titr" panose="00000700000000000000" pitchFamily="2" charset="-78"/>
                  </a:rPr>
                  <a:t>kg</a:t>
                </a:r>
                <a:r>
                  <a:rPr lang="fa-IR" sz="3200" dirty="0">
                    <a:cs typeface="2  Titr" panose="00000700000000000000" pitchFamily="2" charset="-78"/>
                  </a:rPr>
                  <a:t>60 با کفشی که مساحت کف آن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20  است، روی سطح افقی ایستاده است.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2) تانک جنگی به جرم 60 تن روی چرخ زنجیری خود(شنی) که مساحت هر یک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2 است، قرار دارد.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3) خودکاری که نیروی</a:t>
                </a:r>
                <a:r>
                  <a:rPr lang="en-US" sz="3200" dirty="0">
                    <a:cs typeface="2  Titr" panose="00000700000000000000" pitchFamily="2" charset="-78"/>
                  </a:rPr>
                  <a:t>N</a:t>
                </a:r>
                <a:r>
                  <a:rPr lang="fa-IR" sz="3200" dirty="0">
                    <a:cs typeface="2  Titr" panose="00000700000000000000" pitchFamily="2" charset="-78"/>
                  </a:rPr>
                  <a:t> 0/1 را از نوک با مساحت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𝑚𝑚</m:t>
                        </m:r>
                      </m:e>
                      <m:sup>
                        <m:r>
                          <a:rPr lang="fa-IR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0/5 بر کاغذ وارد می کند.</a:t>
                </a:r>
              </a:p>
              <a:p>
                <a:pPr marL="0" indent="0" algn="r" rtl="1">
                  <a:lnSpc>
                    <a:spcPct val="15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4)هر سه حالت یکسان است.</a:t>
                </a: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827314" y="995363"/>
                <a:ext cx="11132457" cy="5637212"/>
              </a:xfrm>
              <a:prstGeom prst="rect">
                <a:avLst/>
              </a:prstGeom>
              <a:blipFill>
                <a:blip r:embed="rId2"/>
                <a:stretch>
                  <a:fillRect r="-1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43058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857" y="1368185"/>
            <a:ext cx="8503783" cy="4538676"/>
          </a:xfrm>
          <a:prstGeom prst="rect">
            <a:avLst/>
          </a:prstGeom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7920491" y="1256393"/>
            <a:ext cx="3681448" cy="974725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نمودارهای فشار</a:t>
            </a:r>
          </a:p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36968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674" t="-1" r="9444" b="88633"/>
          <a:stretch/>
        </p:blipFill>
        <p:spPr>
          <a:xfrm>
            <a:off x="726037" y="1124961"/>
            <a:ext cx="11030536" cy="81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907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4043"/>
          <a:stretch/>
        </p:blipFill>
        <p:spPr>
          <a:xfrm>
            <a:off x="1509486" y="1299827"/>
            <a:ext cx="10301288" cy="42767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08235" y="2113128"/>
            <a:ext cx="2318196" cy="631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y=y˳+a   x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001198" y="3690513"/>
            <a:ext cx="0" cy="17128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6155745" y="3896575"/>
            <a:ext cx="0" cy="17128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621271" y="3275171"/>
            <a:ext cx="379927" cy="631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74430" y="4456807"/>
            <a:ext cx="660042" cy="631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x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138313" y="3906235"/>
            <a:ext cx="862885" cy="5505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324341" y="4231426"/>
            <a:ext cx="743755" cy="4700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y˳=P˳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5" t="10514" r="41900" b="28605"/>
          <a:stretch/>
        </p:blipFill>
        <p:spPr>
          <a:xfrm>
            <a:off x="2870606" y="4781998"/>
            <a:ext cx="2968868" cy="184812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5959341" y="4447148"/>
            <a:ext cx="862885" cy="550572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eft Brace 16"/>
          <p:cNvSpPr/>
          <p:nvPr/>
        </p:nvSpPr>
        <p:spPr>
          <a:xfrm rot="5400000">
            <a:off x="8919786" y="1659583"/>
            <a:ext cx="182880" cy="640080"/>
          </a:xfrm>
          <a:prstGeom prst="leftBrac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534472" y="1367739"/>
            <a:ext cx="3023518" cy="7844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2  Titr" panose="00000700000000000000" pitchFamily="2" charset="-78"/>
              </a:rPr>
              <a:t>شیب نمودار</a:t>
            </a:r>
            <a:endParaRPr lang="en-US" sz="20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540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3" grpId="0"/>
      <p:bldP spid="17" grpId="0" animBg="1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580" y="1117600"/>
            <a:ext cx="10187720" cy="492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448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815975" y="1275443"/>
                <a:ext cx="11172825" cy="284638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Zar" panose="00000400000000000000" pitchFamily="2" charset="-78"/>
                  </a:rPr>
                  <a:t>درون استوانه قائم بلندی به قطر داخلی </a:t>
                </a:r>
                <a:r>
                  <a:rPr lang="en-US" sz="3200" dirty="0">
                    <a:cs typeface="2  Zar" panose="00000400000000000000" pitchFamily="2" charset="-78"/>
                  </a:rPr>
                  <a:t>cm</a:t>
                </a:r>
                <a:r>
                  <a:rPr lang="fa-IR" sz="3200" dirty="0">
                    <a:cs typeface="2  Zar" panose="00000400000000000000" pitchFamily="2" charset="-78"/>
                  </a:rPr>
                  <a:t> 2 مقدار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3200" dirty="0">
                    <a:cs typeface="2  Zar" panose="00000400000000000000" pitchFamily="2" charset="-78"/>
                  </a:rPr>
                  <a:t> 157 آب می ریزیم، فشار حاصل از آب در ته استوانه چند پاسکال می شود ؟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400" dirty="0">
                    <a:cs typeface="2  Zar" panose="00000400000000000000" pitchFamily="2" charset="-78"/>
                  </a:rPr>
                  <a:t>( چگالی آب 1 گرم بر سانتی متر معکب است)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815975" y="1275443"/>
                <a:ext cx="11172825" cy="2846388"/>
              </a:xfrm>
              <a:prstGeom prst="rect">
                <a:avLst/>
              </a:prstGeom>
              <a:blipFill>
                <a:blip r:embed="rId2"/>
                <a:stretch>
                  <a:fillRect l="-273" t="-4711" r="-1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208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913722" y="1880696"/>
                <a:ext cx="9741249" cy="4672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𝑐𝑚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𝑐𝑚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,  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f>
                      <m:fPr>
                        <m:type m:val="lin"/>
                        <m:ctrl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z="28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  <m:f>
                      <m:fPr>
                        <m:type m:val="lin"/>
                        <m:ctrl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𝐾𝑔</m:t>
                        </m:r>
                      </m:num>
                      <m:den>
                        <m:sSup>
                          <m:sSupPr>
                            <m:ctrlP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800" b="0" i="1" dirty="0">
                    <a:solidFill>
                      <a:srgbClr val="7030A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14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 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14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157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157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57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57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14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5000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𝑃𝑎</m:t>
                      </m:r>
                    </m:oMath>
                  </m:oMathPara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722" y="1880696"/>
                <a:ext cx="9741249" cy="46721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894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2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2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377475" y="1463902"/>
            <a:ext cx="10380662" cy="45593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3200" dirty="0">
                <a:cs typeface="2  Titr" panose="00000700000000000000" pitchFamily="2" charset="-78"/>
              </a:rPr>
              <a:t>در شکل ، فشار نقاط </a:t>
            </a:r>
            <a:r>
              <a:rPr lang="en-US" sz="3200" dirty="0">
                <a:cs typeface="2  Titr" panose="00000700000000000000" pitchFamily="2" charset="-78"/>
              </a:rPr>
              <a:t>A  ,  B  ,  C</a:t>
            </a:r>
            <a:r>
              <a:rPr lang="fa-IR" sz="3200" dirty="0">
                <a:cs typeface="2  Titr" panose="00000700000000000000" pitchFamily="2" charset="-78"/>
              </a:rPr>
              <a:t>  را با یکدیگر مقایسه کنید.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3200" dirty="0">
              <a:cs typeface="2  Titr" panose="000007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sz="3200" dirty="0">
              <a:cs typeface="2  Titr" panose="000007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sz="3200" dirty="0"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6"/>
          <a:stretch/>
        </p:blipFill>
        <p:spPr>
          <a:xfrm>
            <a:off x="1633538" y="2273395"/>
            <a:ext cx="5114201" cy="2194029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6384926" y="4023753"/>
            <a:ext cx="182880" cy="18288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040399" y="3997818"/>
            <a:ext cx="182880" cy="18288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405933" y="4023753"/>
            <a:ext cx="182880" cy="18288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8798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471886" y="1303791"/>
            <a:ext cx="6367688" cy="15113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</a:pPr>
            <a:r>
              <a:rPr lang="fa-IR" sz="3200" dirty="0">
                <a:cs typeface="2  Zar" panose="00000400000000000000" pitchFamily="2" charset="-78"/>
              </a:rPr>
              <a:t>جسمی مطابق شکل ، در داخل مایعی به حال تعادل قرار دارد.فشار مایع در کدام نقطه بر سطح جسم عمود است؟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800" dirty="0">
              <a:cs typeface="2  Zar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2" y="2975429"/>
            <a:ext cx="4847771" cy="353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912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476563" y="1010215"/>
                <a:ext cx="10380662" cy="204628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Zar" panose="00000400000000000000" pitchFamily="2" charset="-78"/>
                  </a:rPr>
                  <a:t>استوانة فلزی تُوپر مطابق شکل درون مایعی به چگالی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fa-IR" sz="3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a-IR" sz="3200" dirty="0">
                    <a:cs typeface="2  Zar" panose="00000400000000000000" pitchFamily="2" charset="-78"/>
                  </a:rPr>
                  <a:t> 1/6</a:t>
                </a: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Zar" panose="00000400000000000000" pitchFamily="2" charset="-78"/>
                  </a:rPr>
                  <a:t>است، در حال تعادل قرار دارد . اگر فشار مایع در بالا و ته استوانه به ترتیب 4600 و 7800 پاسکال باشد ، ارتفاع استوانه چند سانتی متر است؟</a:t>
                </a: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476563" y="1010215"/>
                <a:ext cx="10380662" cy="2046287"/>
              </a:xfrm>
              <a:prstGeom prst="rect">
                <a:avLst/>
              </a:prstGeom>
              <a:blipFill>
                <a:blip r:embed="rId2"/>
                <a:stretch>
                  <a:fillRect l="-2173" t="-896" r="-1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4" b="80470"/>
          <a:stretch/>
        </p:blipFill>
        <p:spPr>
          <a:xfrm>
            <a:off x="1476563" y="2403765"/>
            <a:ext cx="3226066" cy="4414222"/>
          </a:xfrm>
          <a:prstGeom prst="rect">
            <a:avLst/>
          </a:prstGeom>
        </p:spPr>
      </p:pic>
      <p:sp>
        <p:nvSpPr>
          <p:cNvPr id="6" name="Can 5"/>
          <p:cNvSpPr/>
          <p:nvPr/>
        </p:nvSpPr>
        <p:spPr>
          <a:xfrm>
            <a:off x="2661949" y="3718623"/>
            <a:ext cx="373487" cy="1463040"/>
          </a:xfrm>
          <a:prstGeom prst="can">
            <a:avLst>
              <a:gd name="adj" fmla="val 3761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Left Brace 1"/>
          <p:cNvSpPr/>
          <p:nvPr/>
        </p:nvSpPr>
        <p:spPr>
          <a:xfrm>
            <a:off x="2318456" y="3767562"/>
            <a:ext cx="182880" cy="1365161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760092" y="4001608"/>
                <a:ext cx="746974" cy="8970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h</m:t>
                      </m:r>
                    </m:oMath>
                  </m:oMathPara>
                </a14:m>
                <a:endParaRPr lang="en-US" sz="4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092" y="4001608"/>
                <a:ext cx="746974" cy="89706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27989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677345" y="2074366"/>
                <a:ext cx="6408190" cy="46721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32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32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32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US" sz="320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>
                    <a:solidFill>
                      <a:srgbClr val="7030A0"/>
                    </a:solidFill>
                    <a:ea typeface="Cambria Math" panose="02040503050406030204" pitchFamily="18" charset="0"/>
                  </a:rPr>
                  <a:t>7800-4600=1.6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sz="32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320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32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</m:t>
                    </m:r>
                    <m:r>
                      <a:rPr lang="en-US" sz="32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32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endParaRPr lang="en-US" sz="32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>
                    <a:solidFill>
                      <a:srgbClr val="7030A0"/>
                    </a:solidFill>
                    <a:ea typeface="Cambria Math" panose="02040503050406030204" pitchFamily="18" charset="0"/>
                  </a:rPr>
                  <a:t>h=0.2m=20cm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7345" y="2074366"/>
                <a:ext cx="6408190" cy="4672169"/>
              </a:xfrm>
              <a:prstGeom prst="rect">
                <a:avLst/>
              </a:prstGeom>
              <a:blipFill>
                <a:blip r:embed="rId2"/>
                <a:stretch>
                  <a:fillRect l="-237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5535" y="828221"/>
            <a:ext cx="2928257" cy="472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6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2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75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409373" y="1448083"/>
                <a:ext cx="9361714" cy="52575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𝐹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𝐴</m:t>
                          </m:r>
                        </m:den>
                      </m:f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𝑚𝑔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𝐴</m:t>
                          </m:r>
                        </m:den>
                      </m:f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60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10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2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20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3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</m:ctrlPr>
                            </m:sSupPr>
                            <m:e>
                              <m:r>
                                <a:rPr lang="en-US" sz="3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3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−</m:t>
                              </m:r>
                              <m:r>
                                <a:rPr lang="en-US" sz="3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1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.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5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×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10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5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𝑃𝑎</m:t>
                      </m:r>
                    </m:oMath>
                  </m:oMathPara>
                </a14:m>
                <a:endParaRPr lang="en-US" sz="3600" dirty="0">
                  <a:solidFill>
                    <a:srgbClr val="7030A0"/>
                  </a:solidFill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𝐹</m:t>
                          </m:r>
                        </m:num>
                        <m:den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𝐴</m:t>
                          </m:r>
                        </m:den>
                      </m:f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𝑚𝑔</m:t>
                          </m:r>
                        </m:num>
                        <m:den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𝐴</m:t>
                          </m:r>
                        </m:den>
                      </m:f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60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000</m:t>
                          </m:r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10</m:t>
                          </m:r>
                        </m:num>
                        <m:den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2</m:t>
                          </m:r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2</m:t>
                          </m:r>
                        </m:den>
                      </m:f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1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.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5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×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10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5</m:t>
                          </m:r>
                        </m:sup>
                      </m:sSup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𝑃𝑎</m:t>
                      </m:r>
                    </m:oMath>
                  </m:oMathPara>
                </a14:m>
                <a:endParaRPr lang="en-US" sz="3600" dirty="0">
                  <a:solidFill>
                    <a:srgbClr val="7030A0"/>
                  </a:solidFill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𝐹</m:t>
                          </m:r>
                        </m:num>
                        <m:den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𝐴</m:t>
                          </m:r>
                        </m:den>
                      </m:f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f>
                        <m:f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0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.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1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0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.</m:t>
                          </m:r>
                          <m:r>
                            <a:rPr lang="en-US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5</m:t>
                          </m:r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36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</m:ctrlPr>
                            </m:sSupPr>
                            <m:e>
                              <m:r>
                                <a:rPr lang="en-US" sz="36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36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−</m:t>
                              </m:r>
                              <m:r>
                                <a:rPr lang="en-US" sz="3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sym typeface="Wingdings" panose="05000000000000000000" pitchFamily="2" charset="2"/>
                                </a:rPr>
                                <m:t>6</m:t>
                              </m:r>
                            </m:sup>
                          </m:sSup>
                        </m:den>
                      </m:f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2</m:t>
                      </m:r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×</m:t>
                      </m:r>
                      <m:sSup>
                        <m:sSupPr>
                          <m:ctrlP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10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5</m:t>
                          </m:r>
                        </m:sup>
                      </m:sSup>
                      <m:r>
                        <a:rPr lang="en-US" sz="36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𝑃</m:t>
                      </m:r>
                      <m:r>
                        <a:rPr lang="en-US" sz="36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𝑎</m:t>
                      </m:r>
                    </m:oMath>
                  </m:oMathPara>
                </a14:m>
                <a:endParaRPr lang="en-US" sz="3600" dirty="0">
                  <a:solidFill>
                    <a:srgbClr val="7030A0"/>
                  </a:solidFill>
                </a:endParaRPr>
              </a:p>
              <a:p>
                <a:pPr>
                  <a:lnSpc>
                    <a:spcPct val="300000"/>
                  </a:lnSpc>
                </a:pPr>
                <a:endParaRPr lang="en-US" sz="3600" dirty="0">
                  <a:solidFill>
                    <a:srgbClr val="7030A0"/>
                  </a:solidFill>
                  <a:cs typeface="2  Zar" panose="000004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373" y="1448083"/>
                <a:ext cx="9361714" cy="52575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5FF012A-E9BE-189B-6221-767C4FA41767}"/>
                  </a:ext>
                </a:extLst>
              </p14:cNvPr>
              <p14:cNvContentPartPr/>
              <p14:nvPr/>
            </p14:nvContentPartPr>
            <p14:xfrm>
              <a:off x="6827760" y="1674360"/>
              <a:ext cx="2613600" cy="4572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5FF012A-E9BE-189B-6221-767C4FA4176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18400" y="1665000"/>
                <a:ext cx="2632320" cy="459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64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577662" y="1605002"/>
                <a:ext cx="10380663" cy="470673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>
                <a:normAutofit lnSpcReduction="10000"/>
              </a:bodyPr>
              <a:lstStyle/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Zar" panose="00000400000000000000" pitchFamily="2" charset="-78"/>
                  </a:rPr>
                  <a:t>مطابق شکل ، قطعه چوبی روی سطح آب شناور است. فشار در 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Zar" panose="00000400000000000000" pitchFamily="2" charset="-78"/>
                  </a:rPr>
                  <a:t>نقاط </a:t>
                </a:r>
                <a:r>
                  <a:rPr lang="en-US" sz="3200" dirty="0">
                    <a:cs typeface="2  Zar" panose="00000400000000000000" pitchFamily="2" charset="-78"/>
                  </a:rPr>
                  <a:t>A</a:t>
                </a:r>
                <a:r>
                  <a:rPr lang="fa-IR" sz="3200" dirty="0">
                    <a:cs typeface="2  Zar" panose="00000400000000000000" pitchFamily="2" charset="-78"/>
                  </a:rPr>
                  <a:t> و </a:t>
                </a:r>
                <a:r>
                  <a:rPr lang="en-US" sz="3200" dirty="0">
                    <a:cs typeface="2  Zar" panose="00000400000000000000" pitchFamily="2" charset="-78"/>
                  </a:rPr>
                  <a:t>B</a:t>
                </a:r>
                <a:r>
                  <a:rPr lang="fa-IR" sz="3200" dirty="0">
                    <a:cs typeface="2  Zar" panose="00000400000000000000" pitchFamily="2" charset="-78"/>
                  </a:rPr>
                  <a:t> به ترتیب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a-IR" sz="3200" dirty="0">
                    <a:cs typeface="2  Zar" panose="00000400000000000000" pitchFamily="2" charset="-78"/>
                  </a:rPr>
                  <a:t> 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fa-IR" sz="3200" dirty="0">
                    <a:cs typeface="2  Zar" panose="00000400000000000000" pitchFamily="2" charset="-78"/>
                  </a:rPr>
                  <a:t>می نامیم. کدم گزینه درست است؟</a:t>
                </a:r>
                <a:endParaRPr lang="fa-IR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Zar" panose="00000400000000000000" pitchFamily="2" charset="-78"/>
                  </a:rPr>
                  <a:t>1)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2800" dirty="0">
                    <a:cs typeface="2  Zar" panose="00000400000000000000" pitchFamily="2" charset="-78"/>
                  </a:rPr>
                  <a:t>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endParaRPr lang="en-US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Zar" panose="00000400000000000000" pitchFamily="2" charset="-78"/>
                  </a:rPr>
                  <a:t>2)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endParaRPr lang="en-US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Zar" panose="00000400000000000000" pitchFamily="2" charset="-78"/>
                  </a:rPr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a-IR" sz="2800" dirty="0">
                    <a:cs typeface="2  Zar" panose="00000400000000000000" pitchFamily="2" charset="-78"/>
                  </a:rPr>
                  <a:t> </a:t>
                </a:r>
                <a:endParaRPr lang="en-US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Zar" panose="00000400000000000000" pitchFamily="2" charset="-78"/>
                  </a:rPr>
                  <a:t>4) بسته به چگالی چوب ، ممکن است هر کدام درست باشد.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Zar" panose="00000400000000000000" pitchFamily="2" charset="-78"/>
                  </a:rPr>
                  <a:t> </a:t>
                </a:r>
                <a:r>
                  <a:rPr lang="fa-IR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نکته : فشار وارد بر یک نقطه از شاره عیناً به تمام نقاط شاره منتقل می شود.</a:t>
                </a:r>
                <a:endParaRPr lang="en-US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>
                  <a:cs typeface="2  Zar" panose="000004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577662" y="1605002"/>
                <a:ext cx="10380663" cy="4706737"/>
              </a:xfrm>
              <a:prstGeom prst="rect">
                <a:avLst/>
              </a:prstGeom>
              <a:blipFill>
                <a:blip r:embed="rId2"/>
                <a:stretch>
                  <a:fillRect t="-2591" r="-1468" b="-36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4" b="80470"/>
          <a:stretch/>
        </p:blipFill>
        <p:spPr>
          <a:xfrm>
            <a:off x="1717999" y="2998516"/>
            <a:ext cx="2700919" cy="27667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28282" y="3469797"/>
            <a:ext cx="2099256" cy="209713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2721092" y="4691862"/>
            <a:ext cx="91440" cy="914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743339" y="4696285"/>
            <a:ext cx="91440" cy="914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549956" y="4955424"/>
                <a:ext cx="144425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9956" y="4955424"/>
                <a:ext cx="1444257" cy="5599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2379282" y="3490155"/>
            <a:ext cx="2048256" cy="20910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3141473" y="3196982"/>
            <a:ext cx="914400" cy="476518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471836" y="392350"/>
                <a:ext cx="10380663" cy="625792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مطابق شکل ، قطعه چوبی روی سطح آب شناور است. فشار در </a:t>
                </a: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3200" dirty="0">
                    <a:cs typeface="2  Titr" panose="00000700000000000000" pitchFamily="2" charset="-78"/>
                  </a:rPr>
                  <a:t>نقاط </a:t>
                </a:r>
                <a:r>
                  <a:rPr lang="en-US" sz="3200" dirty="0">
                    <a:cs typeface="2  Titr" panose="00000700000000000000" pitchFamily="2" charset="-78"/>
                  </a:rPr>
                  <a:t>A</a:t>
                </a:r>
                <a:r>
                  <a:rPr lang="fa-IR" sz="3200" dirty="0">
                    <a:cs typeface="2  Titr" panose="00000700000000000000" pitchFamily="2" charset="-78"/>
                  </a:rPr>
                  <a:t> و </a:t>
                </a:r>
                <a:r>
                  <a:rPr lang="en-US" sz="3200" dirty="0">
                    <a:cs typeface="2  Titr" panose="00000700000000000000" pitchFamily="2" charset="-78"/>
                  </a:rPr>
                  <a:t>B</a:t>
                </a:r>
                <a:r>
                  <a:rPr lang="fa-IR" sz="3200" dirty="0">
                    <a:cs typeface="2  Titr" panose="00000700000000000000" pitchFamily="2" charset="-78"/>
                  </a:rPr>
                  <a:t> به ترتیب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 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fa-IR" sz="3200" dirty="0">
                    <a:cs typeface="2  Titr" panose="00000700000000000000" pitchFamily="2" charset="-78"/>
                  </a:rPr>
                  <a:t>می نامیم. کدم گزینه درست است؟</a:t>
                </a:r>
                <a:endParaRPr lang="fa-IR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endParaRPr lang="fa-IR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Titr" panose="00000700000000000000" pitchFamily="2" charset="-78"/>
                  </a:rPr>
                  <a:t>1)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2800" dirty="0">
                    <a:cs typeface="2  Titr" panose="00000700000000000000" pitchFamily="2" charset="-78"/>
                  </a:rPr>
                  <a:t>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endParaRPr lang="en-US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Titr" panose="00000700000000000000" pitchFamily="2" charset="-78"/>
                  </a:rPr>
                  <a:t>2)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endParaRPr lang="en-US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Titr" panose="00000700000000000000" pitchFamily="2" charset="-78"/>
                  </a:rPr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fa-IR" sz="2800" dirty="0">
                    <a:cs typeface="2  Titr" panose="00000700000000000000" pitchFamily="2" charset="-78"/>
                  </a:rPr>
                  <a:t> </a:t>
                </a:r>
                <a:endParaRPr lang="en-US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Titr" panose="00000700000000000000" pitchFamily="2" charset="-78"/>
                  </a:rPr>
                  <a:t>4) بسته به چگالی چوب ، ممکن است هر کدام درست باشد.</a:t>
                </a: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endParaRPr lang="fa-IR" sz="2800" dirty="0"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>
                    <a:cs typeface="2  Titr" panose="00000700000000000000" pitchFamily="2" charset="-78"/>
                  </a:rPr>
                  <a:t> </a:t>
                </a:r>
                <a:r>
                  <a:rPr lang="fa-IR" sz="2800" dirty="0">
                    <a:solidFill>
                      <a:srgbClr val="FF0000"/>
                    </a:solidFill>
                    <a:cs typeface="2  Titr" panose="00000700000000000000" pitchFamily="2" charset="-78"/>
                  </a:rPr>
                  <a:t>نکته : فشار وارد بر یک نقطه از شاره عیناً به تمام نقاط شاره منتقل می شود.</a:t>
                </a:r>
                <a:endParaRPr lang="en-US" sz="28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endParaRPr lang="fa-IR" sz="2800" dirty="0"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471836" y="392350"/>
                <a:ext cx="10380663" cy="6257925"/>
              </a:xfrm>
              <a:prstGeom prst="rect">
                <a:avLst/>
              </a:prstGeom>
              <a:blipFill>
                <a:blip r:embed="rId2"/>
                <a:stretch>
                  <a:fillRect t="-1266" r="-1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4" b="80470"/>
          <a:stretch/>
        </p:blipFill>
        <p:spPr>
          <a:xfrm>
            <a:off x="621831" y="2091638"/>
            <a:ext cx="2700919" cy="27667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8034" y="2472744"/>
            <a:ext cx="2099256" cy="209713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892287" y="4430605"/>
            <a:ext cx="91440" cy="914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798425" y="4426927"/>
            <a:ext cx="91440" cy="914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49708" y="3958371"/>
                <a:ext cx="144425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708" y="3958371"/>
                <a:ext cx="1444257" cy="55999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566671" y="2465505"/>
            <a:ext cx="2048256" cy="20910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 1"/>
          <p:cNvSpPr/>
          <p:nvPr/>
        </p:nvSpPr>
        <p:spPr>
          <a:xfrm>
            <a:off x="1341225" y="2199929"/>
            <a:ext cx="914400" cy="47651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1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030515" y="826696"/>
            <a:ext cx="10918825" cy="296386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3200" dirty="0">
                <a:cs typeface="2  Zar" panose="00000400000000000000" pitchFamily="2" charset="-78"/>
              </a:rPr>
              <a:t>مکعبی به اضلاع </a:t>
            </a:r>
            <a:r>
              <a:rPr lang="en-US" sz="3200" dirty="0">
                <a:cs typeface="2  Zar" panose="00000400000000000000" pitchFamily="2" charset="-78"/>
              </a:rPr>
              <a:t>cm</a:t>
            </a:r>
            <a:r>
              <a:rPr lang="fa-IR" sz="3200" dirty="0">
                <a:cs typeface="2  Zar" panose="00000400000000000000" pitchFamily="2" charset="-78"/>
              </a:rPr>
              <a:t>20 مطابق شکل، در ظرف پر از آبی قرار دارد.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3200" dirty="0">
                <a:cs typeface="2  Zar" panose="00000400000000000000" pitchFamily="2" charset="-78"/>
              </a:rPr>
              <a:t>اگرفاصلة وجه بالایی مکعب تا سطح آزاد آب </a:t>
            </a:r>
            <a:r>
              <a:rPr lang="en-US" sz="3200" dirty="0">
                <a:cs typeface="2  Zar" panose="00000400000000000000" pitchFamily="2" charset="-78"/>
              </a:rPr>
              <a:t>cm</a:t>
            </a:r>
            <a:r>
              <a:rPr lang="fa-IR" sz="3200" dirty="0">
                <a:cs typeface="2  Zar" panose="00000400000000000000" pitchFamily="2" charset="-78"/>
              </a:rPr>
              <a:t> 30 باشد، نیروی که از طرف مایع بر یکی از وجه های عمودی مکعب وارد می شود چند برابر وزن مکعب است؟</a:t>
            </a:r>
            <a:r>
              <a:rPr lang="fa-IR" sz="2000" dirty="0">
                <a:solidFill>
                  <a:srgbClr val="00B050"/>
                </a:solidFill>
                <a:cs typeface="2  Zar" panose="00000400000000000000" pitchFamily="2" charset="-78"/>
              </a:rPr>
              <a:t>(نکته : چون جسم شناور است ، چگالی جسم و مایع برابر می باشد)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800" dirty="0">
              <a:cs typeface="2  Zar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4" b="80470"/>
          <a:stretch/>
        </p:blipFill>
        <p:spPr>
          <a:xfrm>
            <a:off x="1030515" y="3650910"/>
            <a:ext cx="3017378" cy="3090975"/>
          </a:xfrm>
          <a:prstGeom prst="rect">
            <a:avLst/>
          </a:prstGeom>
        </p:spPr>
      </p:pic>
      <p:sp>
        <p:nvSpPr>
          <p:cNvPr id="2" name="Cube 1"/>
          <p:cNvSpPr/>
          <p:nvPr/>
        </p:nvSpPr>
        <p:spPr>
          <a:xfrm>
            <a:off x="2035169" y="4858287"/>
            <a:ext cx="807724" cy="728400"/>
          </a:xfrm>
          <a:prstGeom prst="cub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8017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4" b="80470"/>
          <a:stretch/>
        </p:blipFill>
        <p:spPr>
          <a:xfrm>
            <a:off x="8681765" y="2147844"/>
            <a:ext cx="2841558" cy="2910866"/>
          </a:xfrm>
          <a:prstGeom prst="rect">
            <a:avLst/>
          </a:prstGeom>
        </p:spPr>
      </p:pic>
      <p:sp>
        <p:nvSpPr>
          <p:cNvPr id="2" name="Cube 1"/>
          <p:cNvSpPr/>
          <p:nvPr/>
        </p:nvSpPr>
        <p:spPr>
          <a:xfrm>
            <a:off x="9582257" y="3294499"/>
            <a:ext cx="807724" cy="728400"/>
          </a:xfrm>
          <a:prstGeom prst="cub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0242773" y="3455323"/>
            <a:ext cx="365760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0299829" y="3918381"/>
            <a:ext cx="548640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e 8"/>
          <p:cNvSpPr/>
          <p:nvPr/>
        </p:nvSpPr>
        <p:spPr>
          <a:xfrm>
            <a:off x="9801127" y="2434462"/>
            <a:ext cx="274320" cy="82296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/>
          <p:cNvSpPr/>
          <p:nvPr/>
        </p:nvSpPr>
        <p:spPr>
          <a:xfrm>
            <a:off x="9232242" y="2465960"/>
            <a:ext cx="274320" cy="1554480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0541620" y="3060116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1620" y="3060116"/>
                <a:ext cx="734096" cy="55999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9305361" y="2478747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5361" y="2478747"/>
                <a:ext cx="734096" cy="55999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8681764" y="2805294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1764" y="2805294"/>
                <a:ext cx="734096" cy="5599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0681320" y="3523174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1320" y="3523174"/>
                <a:ext cx="734096" cy="55999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756559" y="1567543"/>
                <a:ext cx="8008578" cy="45593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acc>
                        <m:accPr>
                          <m:chr m:val="̅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sz="2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2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28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𝑚𝑔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solidFill>
                                        <a:srgbClr val="7030A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30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800" b="0" i="1" dirty="0">
                  <a:solidFill>
                    <a:srgbClr val="7030A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sz="280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6559" y="1567543"/>
                <a:ext cx="8008578" cy="455930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99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" t="5197" r="1754" b="7028"/>
          <a:stretch/>
        </p:blipFill>
        <p:spPr>
          <a:xfrm>
            <a:off x="1721529" y="811111"/>
            <a:ext cx="10308839" cy="60468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766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060450" y="1536473"/>
                <a:ext cx="10826750" cy="43561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3200" dirty="0"/>
                  <a:t>اگر فشار در عمق </a:t>
                </a:r>
                <a:r>
                  <a:rPr lang="en-US" sz="3200" dirty="0"/>
                  <a:t>h</a:t>
                </a:r>
                <a:r>
                  <a:rPr lang="fa-IR" sz="3200" dirty="0"/>
                  <a:t> از سطح دریا برابر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a-IR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a-IR" sz="2800" dirty="0"/>
                  <a:t>  و در عمق </a:t>
                </a:r>
                <a:r>
                  <a:rPr lang="en-US" sz="2800" dirty="0"/>
                  <a:t>2h</a:t>
                </a:r>
                <a:r>
                  <a:rPr lang="fa-IR" sz="2800" dirty="0"/>
                  <a:t> برابر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/>
                  <a:t>باشد، کدام رابطة زیر صحیح است؟</a:t>
                </a:r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endParaRPr lang="fa-IR" sz="2800" dirty="0"/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/>
                  <a:t>1)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fa-IR" sz="2800" dirty="0"/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/>
                  <a:t>2)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fa-IR" sz="2800" dirty="0"/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/>
                  <a:t>3)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fa-IR" sz="2800" dirty="0"/>
              </a:p>
              <a:p>
                <a:pPr marL="0" indent="0" algn="r" rtl="1">
                  <a:lnSpc>
                    <a:spcPct val="100000"/>
                  </a:lnSpc>
                  <a:buNone/>
                </a:pPr>
                <a:r>
                  <a:rPr lang="fa-IR" sz="2800" dirty="0"/>
                  <a:t>4)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a-IR" sz="2800" b="0" i="1" smtClean="0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a-I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fa-IR" sz="2800" dirty="0"/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060450" y="1536473"/>
                <a:ext cx="10826750" cy="4356100"/>
              </a:xfrm>
              <a:prstGeom prst="rect">
                <a:avLst/>
              </a:prstGeom>
              <a:blipFill>
                <a:blip r:embed="rId2"/>
                <a:stretch>
                  <a:fillRect t="-2098" r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96381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/>
              </p:cNvSpPr>
              <p:nvPr>
                <p:ph sz="quarter" idx="4294967295"/>
              </p:nvPr>
            </p:nvSpPr>
            <p:spPr>
              <a:xfrm>
                <a:off x="1771650" y="920750"/>
                <a:ext cx="10420350" cy="574198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p:spPr>
            <p:txBody>
              <a:bodyPr/>
              <a:lstStyle/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3200" dirty="0"/>
                  <a:t>در ظرفی مطابق شکل، دو مایع مخلوط نشدنی وجود دارد. اگرنمودار تغییرات فشار بر حسب عمق دو مایع مطابق نمودار باشد و در آن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𝑡𝑎𝑛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17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𝑡𝑎𝑛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fa-IR" sz="2800" dirty="0"/>
                  <a:t>  باشد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/>
                  <a:t> و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/>
                  <a:t> در </a:t>
                </a:r>
                <a:r>
                  <a:rPr lang="en-US" sz="2800" dirty="0"/>
                  <a:t>SI</a:t>
                </a:r>
                <a:r>
                  <a:rPr lang="fa-IR" sz="2800" dirty="0"/>
                  <a:t> کدامند؟</a:t>
                </a:r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endParaRPr lang="fa-IR" sz="2800" dirty="0"/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/>
                  <a:t>1)</a:t>
                </a:r>
                <a:r>
                  <a:rPr lang="en-US" sz="2800" dirty="0"/>
                  <a:t>600,10200</a:t>
                </a:r>
                <a:endParaRPr lang="fa-IR" sz="2800" dirty="0"/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/>
                  <a:t>2) </a:t>
                </a:r>
                <a:r>
                  <a:rPr lang="en-US" sz="2800" dirty="0"/>
                  <a:t>750,12750</a:t>
                </a:r>
                <a:endParaRPr lang="fa-IR" sz="2800" dirty="0"/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/>
                  <a:t>3) </a:t>
                </a:r>
                <a:r>
                  <a:rPr lang="en-US" sz="2800" dirty="0"/>
                  <a:t>800,13500</a:t>
                </a:r>
                <a:endParaRPr lang="fa-IR" sz="2800" dirty="0"/>
              </a:p>
              <a:p>
                <a:pPr marL="0" indent="0" algn="just" rtl="1">
                  <a:lnSpc>
                    <a:spcPct val="100000"/>
                  </a:lnSpc>
                  <a:buNone/>
                </a:pPr>
                <a:r>
                  <a:rPr lang="fa-IR" sz="2800" dirty="0"/>
                  <a:t>4)</a:t>
                </a:r>
                <a:r>
                  <a:rPr lang="en-US" sz="2800" dirty="0"/>
                  <a:t>800,13600</a:t>
                </a:r>
                <a:endParaRPr lang="fa-IR" sz="2800" dirty="0"/>
              </a:p>
            </p:txBody>
          </p:sp>
        </mc:Choice>
        <mc:Fallback xmlns="">
          <p:sp>
            <p:nvSpPr>
              <p:cNvPr id="3" name="Content Placeholder 1">
                <a:extLst>
                  <a:ext uri="{FF2B5EF4-FFF2-40B4-BE49-F238E27FC236}">
                    <a16:creationId xmlns:a16="http://schemas.microsoft.com/office/drawing/2014/main" id="{CCF6C69F-9887-44BE-BC4F-0FD8D452B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>
              <a:xfrm>
                <a:off x="1771650" y="920750"/>
                <a:ext cx="10420350" cy="5741988"/>
              </a:xfrm>
              <a:prstGeom prst="rect">
                <a:avLst/>
              </a:prstGeom>
              <a:blipFill>
                <a:blip r:embed="rId2"/>
                <a:stretch>
                  <a:fillRect l="-2575" t="-1380" r="-1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/>
          <p:cNvCxnSpPr/>
          <p:nvPr/>
        </p:nvCxnSpPr>
        <p:spPr>
          <a:xfrm flipV="1">
            <a:off x="2794715" y="2858131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V="1">
            <a:off x="3760631" y="3824047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794715" y="3940935"/>
            <a:ext cx="901522" cy="2503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666833" y="3312638"/>
            <a:ext cx="465463" cy="63989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794715" y="4220993"/>
            <a:ext cx="656823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77832" y="3952529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6200000">
            <a:off x="3407217" y="4047287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>
            <a:off x="3214252" y="4369530"/>
            <a:ext cx="9144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777832" y="3312638"/>
            <a:ext cx="13716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771689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71234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06718" y="4471327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h(cm)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519219" y="243679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P(</a:t>
            </a:r>
            <a:r>
              <a:rPr lang="en-US" sz="2800" dirty="0" err="1">
                <a:solidFill>
                  <a:srgbClr val="FF0000"/>
                </a:solidFill>
              </a:rPr>
              <a:t>Kpa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588931" y="394772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P˳=100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89404" y="3640934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102.4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/>
          <p:cNvSpPr/>
          <p:nvPr/>
        </p:nvSpPr>
        <p:spPr>
          <a:xfrm>
            <a:off x="2331426" y="4714746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/>
          <a:srcRect r="75529"/>
          <a:stretch/>
        </p:blipFill>
        <p:spPr>
          <a:xfrm>
            <a:off x="5970904" y="2972096"/>
            <a:ext cx="1344296" cy="358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180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Arrow Connector 11"/>
          <p:cNvCxnSpPr/>
          <p:nvPr/>
        </p:nvCxnSpPr>
        <p:spPr>
          <a:xfrm flipV="1">
            <a:off x="2794715" y="2858131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V="1">
            <a:off x="3760631" y="3824047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794715" y="3940935"/>
            <a:ext cx="901522" cy="2503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666833" y="3312638"/>
            <a:ext cx="465463" cy="63989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794715" y="4220993"/>
            <a:ext cx="656823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77832" y="3952529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6200000">
            <a:off x="3407217" y="4047287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>
            <a:off x="3214252" y="4369530"/>
            <a:ext cx="9144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777832" y="3312638"/>
            <a:ext cx="13716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771689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71234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06718" y="4471327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h(cm)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519219" y="243679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P(</a:t>
            </a:r>
            <a:r>
              <a:rPr lang="en-US" sz="2800" dirty="0" err="1">
                <a:solidFill>
                  <a:srgbClr val="FF0000"/>
                </a:solidFill>
              </a:rPr>
              <a:t>Kpa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588931" y="394772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P˳=100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89404" y="3640934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102.4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/>
          <p:cNvSpPr/>
          <p:nvPr/>
        </p:nvSpPr>
        <p:spPr>
          <a:xfrm>
            <a:off x="2331426" y="4714746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/>
          <a:srcRect r="75529"/>
          <a:stretch/>
        </p:blipFill>
        <p:spPr>
          <a:xfrm>
            <a:off x="9797143" y="1409373"/>
            <a:ext cx="1886857" cy="50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449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100812" y="4191329"/>
                <a:ext cx="734096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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812" y="4191329"/>
                <a:ext cx="734096" cy="55999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/>
          <p:cNvCxnSpPr/>
          <p:nvPr/>
        </p:nvCxnSpPr>
        <p:spPr>
          <a:xfrm flipV="1">
            <a:off x="2794715" y="2858131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V="1">
            <a:off x="3760631" y="3824047"/>
            <a:ext cx="0" cy="19318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794715" y="3940935"/>
            <a:ext cx="901522" cy="2503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666833" y="3312638"/>
            <a:ext cx="465463" cy="63989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794715" y="4220993"/>
            <a:ext cx="656823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777832" y="3952529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6200000">
            <a:off x="3407217" y="4047287"/>
            <a:ext cx="146304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>
            <a:off x="3214252" y="4369530"/>
            <a:ext cx="9144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777832" y="3312638"/>
            <a:ext cx="1371600" cy="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771689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71234" y="4718269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606718" y="4471327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h(cm)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519219" y="243679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P(</a:t>
            </a:r>
            <a:r>
              <a:rPr lang="en-US" sz="2800" dirty="0" err="1">
                <a:solidFill>
                  <a:srgbClr val="FF0000"/>
                </a:solidFill>
              </a:rPr>
              <a:t>Kpa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588931" y="3947728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P˳=100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89404" y="3640934"/>
            <a:ext cx="1278228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102.4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632" y="3864525"/>
                <a:ext cx="896487" cy="55999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562" y="3518382"/>
                <a:ext cx="896487" cy="55999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/>
          <p:cNvSpPr/>
          <p:nvPr/>
        </p:nvSpPr>
        <p:spPr>
          <a:xfrm>
            <a:off x="2331426" y="4714746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6427338" y="639108"/>
                <a:ext cx="5544515" cy="613899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102400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100000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800</m:t>
                      </m:r>
                      <m:f>
                        <m:fPr>
                          <m:type m:val="lin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𝐾𝑔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</m:t>
                      </m:r>
                      <m:d>
                        <m:d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a-IR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الف</m:t>
                          </m:r>
                        </m:e>
                      </m:d>
                    </m:oMath>
                  </m:oMathPara>
                </a14:m>
                <a:endParaRPr lang="fa-IR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a-IR" sz="28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ن</m:t>
                      </m:r>
                      <m:r>
                        <a:rPr lang="fa-IR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مودار</m:t>
                      </m:r>
                      <m:r>
                        <a:rPr lang="fa-IR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a-IR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شیب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𝑡𝑎𝑛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fa-IR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a-IR" sz="280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800" b="0" dirty="0">
                    <a:solidFill>
                      <a:srgbClr val="7030A0"/>
                    </a:solidFill>
                    <a:ea typeface="Cambria Math" panose="020405030504060302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𝑡𝑎𝑛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𝑡𝑎𝑛</m:t>
                        </m:r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groupChr>
                      <m:groupChrPr>
                        <m:chr m:val="⇒"/>
                        <m:vertJc m:val="bot"/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a:rPr lang="en-US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𝑡𝑎𝑛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17</m:t>
                        </m:r>
                        <m:r>
                          <a:rPr lang="en-US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𝑡𝑎𝑛</m:t>
                        </m:r>
                        <m:sSub>
                          <m:sSubPr>
                            <m:ctrlP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8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groupChr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800</m:t>
                        </m:r>
                      </m:den>
                    </m:f>
                  </m:oMath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13600</m:t>
                      </m:r>
                      <m:f>
                        <m:fPr>
                          <m:type m:val="lin"/>
                          <m:ctrlP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𝐾𝑔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800" b="0" dirty="0">
                  <a:solidFill>
                    <a:srgbClr val="7030A0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:endParaRPr lang="en-US" sz="28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7338" y="639108"/>
                <a:ext cx="5544515" cy="61389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9565" y="611771"/>
            <a:ext cx="1486578" cy="318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584" y="2201603"/>
            <a:ext cx="1825155" cy="19309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7035" y="2545992"/>
            <a:ext cx="1825155" cy="19309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4884" y="2432294"/>
            <a:ext cx="1825155" cy="19309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130" y="4440505"/>
            <a:ext cx="1825155" cy="19309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0972" y="4336737"/>
            <a:ext cx="1825155" cy="1930937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836539" y="4623516"/>
            <a:ext cx="274320" cy="61592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823659" y="2859109"/>
            <a:ext cx="274320" cy="61592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797276" y="5034796"/>
            <a:ext cx="274320" cy="61592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68449" r="27733" b="21996"/>
          <a:stretch/>
        </p:blipFill>
        <p:spPr>
          <a:xfrm>
            <a:off x="8797276" y="4735227"/>
            <a:ext cx="274320" cy="348461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8771518" y="2351512"/>
            <a:ext cx="274320" cy="61592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8747943" y="2351512"/>
            <a:ext cx="0" cy="5868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9071596" y="2354285"/>
            <a:ext cx="0" cy="5868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9818571" y="2432294"/>
            <a:ext cx="0" cy="5868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10114785" y="2432294"/>
            <a:ext cx="0" cy="58689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128809" y="793850"/>
            <a:ext cx="108536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0000"/>
              </a:lnSpc>
            </a:pPr>
            <a:r>
              <a:rPr lang="fa-IR" sz="3200" dirty="0">
                <a:cs typeface="2  Zar" panose="00000400000000000000" pitchFamily="2" charset="-78"/>
              </a:rPr>
              <a:t>در لولة </a:t>
            </a:r>
            <a:r>
              <a:rPr lang="en-US" sz="3200" b="1" dirty="0">
                <a:cs typeface="2  Zar" panose="00000400000000000000" pitchFamily="2" charset="-78"/>
              </a:rPr>
              <a:t>U</a:t>
            </a:r>
            <a:r>
              <a:rPr lang="fa-IR" sz="3200" dirty="0">
                <a:cs typeface="2  Zar" panose="00000400000000000000" pitchFamily="2" charset="-78"/>
              </a:rPr>
              <a:t> شکل مقابل، آب وجود دارد. اگر در شاخة سمت چپ مقدار روغن بریزیم، پس از تعادل ، مایع هادر کدامیک از حالت های زیر دیده می شود؟</a:t>
            </a:r>
          </a:p>
          <a:p>
            <a:pPr algn="just" rtl="1">
              <a:lnSpc>
                <a:spcPct val="100000"/>
              </a:lnSpc>
            </a:pPr>
            <a:r>
              <a:rPr lang="fa-IR" sz="3200" dirty="0">
                <a:cs typeface="2  Zar" panose="00000400000000000000" pitchFamily="2" charset="-78"/>
              </a:rPr>
              <a:t>(چگالی روغن&lt; چگالی آب)</a:t>
            </a:r>
          </a:p>
        </p:txBody>
      </p:sp>
    </p:spTree>
    <p:extLst>
      <p:ext uri="{BB962C8B-B14F-4D97-AF65-F5344CB8AC3E}">
        <p14:creationId xmlns:p14="http://schemas.microsoft.com/office/powerpoint/2010/main" val="4289876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062038" y="2473325"/>
            <a:ext cx="11129962" cy="35941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CF6C69F-9887-44BE-BC4F-0FD8D452BE07}"/>
              </a:ext>
            </a:extLst>
          </p:cNvPr>
          <p:cNvSpPr txBox="1">
            <a:spLocks/>
          </p:cNvSpPr>
          <p:nvPr/>
        </p:nvSpPr>
        <p:spPr>
          <a:xfrm>
            <a:off x="6981370" y="1216933"/>
            <a:ext cx="4423229" cy="1003754"/>
          </a:xfrm>
          <a:prstGeom prst="rect">
            <a:avLst/>
          </a:prstGeom>
        </p:spPr>
        <p:txBody>
          <a:bodyPr/>
          <a:lstStyle>
            <a:lvl1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Yekan" panose="00000400000000000000" pitchFamily="2" charset="-78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فشار در شاره ها</a:t>
            </a:r>
          </a:p>
          <a:p>
            <a:endParaRPr lang="fa-IR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87085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472237" y="2987743"/>
            <a:ext cx="734096" cy="559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m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161603" y="3181083"/>
            <a:ext cx="0" cy="1228166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211823" y="4061505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32" b="79906"/>
          <a:stretch/>
        </p:blipFill>
        <p:spPr>
          <a:xfrm>
            <a:off x="3168784" y="2977490"/>
            <a:ext cx="3384033" cy="29677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483" y="3446061"/>
            <a:ext cx="707603" cy="69821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867333" y="4522291"/>
            <a:ext cx="3685484" cy="1287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417864" y="3844543"/>
                <a:ext cx="930790" cy="7598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0</m:t>
                      </m:r>
                    </m:oMath>
                  </m:oMathPara>
                </a14:m>
                <a:endParaRPr lang="en-US" sz="2400" b="0" i="1" dirty="0">
                  <a:solidFill>
                    <a:srgbClr val="FF0000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𝑐𝑚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7864" y="3844543"/>
                <a:ext cx="930790" cy="7598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285843" y="3530251"/>
                <a:ext cx="930790" cy="7598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40</m:t>
                      </m:r>
                    </m:oMath>
                  </m:oMathPara>
                </a14:m>
                <a:endParaRPr lang="en-US" sz="2400" b="0" i="1" dirty="0">
                  <a:solidFill>
                    <a:srgbClr val="FF0000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sym typeface="Wingdings" panose="05000000000000000000" pitchFamily="2" charset="2"/>
                        </a:rPr>
                        <m:t>𝑐𝑚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843" y="3530251"/>
                <a:ext cx="930790" cy="7598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746428" y="4869369"/>
                <a:ext cx="930790" cy="7598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𝜌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b="0" i="1" dirty="0">
                  <a:solidFill>
                    <a:srgbClr val="FF0000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28" y="4869369"/>
                <a:ext cx="930790" cy="7598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051502" y="3395390"/>
                <a:ext cx="930790" cy="7598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sym typeface="Wingdings" panose="05000000000000000000" pitchFamily="2" charset="2"/>
                            </a:rPr>
                            <m:t>𝜌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sym typeface="Wingdings" panose="05000000000000000000" pitchFamily="2" charset="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b="0" i="1" dirty="0">
                  <a:solidFill>
                    <a:srgbClr val="FF0000"/>
                  </a:solidFill>
                  <a:latin typeface="Cambria Math" panose="02040503050406030204" pitchFamily="18" charset="0"/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502" y="3395390"/>
                <a:ext cx="930790" cy="7598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114946" y="873442"/>
                <a:ext cx="10875742" cy="12437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>
                  <a:lnSpc>
                    <a:spcPct val="100000"/>
                  </a:lnSpc>
                </a:pPr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در شکل مقابل، سطح مقطع شاخه </a:t>
                </a:r>
                <a:r>
                  <a:rPr lang="en-US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B</a:t>
                </a:r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برابر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8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 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a-IR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sSup>
                          <m:sSupPr>
                            <m:ctrlP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32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است. مجموع جرم وزنه</a:t>
                </a:r>
                <a:r>
                  <a:rPr lang="en-US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m</a:t>
                </a:r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و جرم پیستون چند </a:t>
                </a:r>
                <a:r>
                  <a:rPr lang="en-US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Kg</a:t>
                </a:r>
                <a:r>
                  <a:rPr lang="fa-IR" sz="3200" dirty="0">
                    <a:solidFill>
                      <a:schemeClr val="tx1"/>
                    </a:solidFill>
                    <a:cs typeface="2  Zar" panose="00000400000000000000" pitchFamily="2" charset="-78"/>
                  </a:rPr>
                  <a:t> است؟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4946" y="873442"/>
                <a:ext cx="10875742" cy="1243738"/>
              </a:xfrm>
              <a:prstGeom prst="rect">
                <a:avLst/>
              </a:prstGeom>
              <a:blipFill>
                <a:blip r:embed="rId8"/>
                <a:stretch>
                  <a:fillRect l="-2186" t="-980" r="-1401" b="-1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0467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642462" y="2160889"/>
                <a:ext cx="5742297" cy="42584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𝑃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𝑔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1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𝜌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𝑔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h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2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+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𝑀𝑔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cs typeface="2  Titr" panose="00000700000000000000" pitchFamily="2" charset="-78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8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00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×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4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1000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×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1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2  Titr" panose="00000700000000000000" pitchFamily="2" charset="-78"/>
                        </a:rPr>
                        <m:t>+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2  Titr" panose="00000700000000000000" pitchFamily="2" charset="-78"/>
                            </a:rPr>
                            <m:t>𝑀</m:t>
                          </m:r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2  Titr" panose="00000700000000000000" pitchFamily="2" charset="-78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ea typeface="Cambria Math" panose="02040503050406030204" pitchFamily="18" charset="0"/>
                  <a:cs typeface="2  Titr" panose="00000700000000000000" pitchFamily="2" charset="-78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𝑀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0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.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22</m:t>
                      </m:r>
                      <m:r>
                        <a:rPr lang="en-US" sz="32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  <a:cs typeface="2  Titr" panose="00000700000000000000" pitchFamily="2" charset="-78"/>
                        </a:rPr>
                        <m:t>𝐾𝑔</m:t>
                      </m:r>
                    </m:oMath>
                  </m:oMathPara>
                </a14:m>
                <a:endParaRPr lang="en-US" sz="3200" b="0" dirty="0">
                  <a:solidFill>
                    <a:srgbClr val="7030A0"/>
                  </a:solidFill>
                  <a:cs typeface="2  Titr" panose="00000700000000000000" pitchFamily="2" charset="-78"/>
                </a:endParaRPr>
              </a:p>
              <a:p>
                <a:pPr>
                  <a:lnSpc>
                    <a:spcPct val="150000"/>
                  </a:lnSpc>
                </a:pPr>
                <a:endParaRPr lang="en-US" sz="3200" dirty="0">
                  <a:solidFill>
                    <a:srgbClr val="FF000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2462" y="2160889"/>
                <a:ext cx="5742297" cy="42584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1" y="2730595"/>
            <a:ext cx="4371294" cy="338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8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4" t="6199" r="14730" b="58764"/>
          <a:stretch/>
        </p:blipFill>
        <p:spPr>
          <a:xfrm>
            <a:off x="928291" y="1093877"/>
            <a:ext cx="11008823" cy="27669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3272" r="81240" b="58764"/>
          <a:stretch/>
        </p:blipFill>
        <p:spPr>
          <a:xfrm>
            <a:off x="928291" y="3657601"/>
            <a:ext cx="2507183" cy="268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202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3272" r="81240" b="58764"/>
          <a:stretch/>
        </p:blipFill>
        <p:spPr>
          <a:xfrm>
            <a:off x="1204063" y="711201"/>
            <a:ext cx="2412317" cy="25835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3272" r="81240" b="58764"/>
          <a:stretch/>
        </p:blipFill>
        <p:spPr>
          <a:xfrm>
            <a:off x="3744063" y="711201"/>
            <a:ext cx="2412317" cy="258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37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88"/>
          <a:stretch/>
        </p:blipFill>
        <p:spPr>
          <a:xfrm>
            <a:off x="988585" y="1146629"/>
            <a:ext cx="11101815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21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6" t="2783" r="17340" b="13023"/>
          <a:stretch/>
        </p:blipFill>
        <p:spPr>
          <a:xfrm>
            <a:off x="4853496" y="1240135"/>
            <a:ext cx="4404575" cy="537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56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/>
          <a:srcRect b="43114"/>
          <a:stretch/>
        </p:blipFill>
        <p:spPr>
          <a:xfrm>
            <a:off x="992188" y="1346200"/>
            <a:ext cx="11199812" cy="30511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74A8583-BE48-FD29-771F-96862D24A9F2}"/>
                  </a:ext>
                </a:extLst>
              </p14:cNvPr>
              <p14:cNvContentPartPr/>
              <p14:nvPr/>
            </p14:nvContentPartPr>
            <p14:xfrm>
              <a:off x="4731840" y="238320"/>
              <a:ext cx="7151400" cy="6434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74A8583-BE48-FD29-771F-96862D24A9F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22480" y="228960"/>
                <a:ext cx="7170120" cy="645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6760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/>
          <a:srcRect l="23826" t="56887"/>
          <a:stretch/>
        </p:blipFill>
        <p:spPr>
          <a:xfrm>
            <a:off x="768646" y="1958321"/>
            <a:ext cx="11423354" cy="323779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BBC976-8A26-A510-737F-3BE229FDB2B6}"/>
                  </a:ext>
                </a:extLst>
              </p14:cNvPr>
              <p14:cNvContentPartPr/>
              <p14:nvPr/>
            </p14:nvContentPartPr>
            <p14:xfrm>
              <a:off x="1558080" y="2999880"/>
              <a:ext cx="6205680" cy="3265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BBC976-8A26-A510-737F-3BE229FDB2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8720" y="2990520"/>
                <a:ext cx="6224400" cy="328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165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10397</TotalTime>
  <Words>1300</Words>
  <Application>Microsoft Office PowerPoint</Application>
  <PresentationFormat>Widescreen</PresentationFormat>
  <Paragraphs>169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64</vt:i4>
      </vt:variant>
    </vt:vector>
  </HeadingPairs>
  <TitlesOfParts>
    <vt:vector size="78" baseType="lpstr">
      <vt:lpstr>2  Titr</vt:lpstr>
      <vt:lpstr>B Titr</vt:lpstr>
      <vt:lpstr>Adobe Arabic SHIN</vt:lpstr>
      <vt:lpstr>Cambria Math</vt:lpstr>
      <vt:lpstr>Calibri Light</vt:lpstr>
      <vt:lpstr>2  Zar</vt:lpstr>
      <vt:lpstr>B Yekan</vt:lpstr>
      <vt:lpstr>Arial</vt:lpstr>
      <vt:lpstr>Calibri</vt:lpstr>
      <vt:lpstr>4_Custom Design</vt:lpstr>
      <vt:lpstr>3_Custom Design</vt:lpstr>
      <vt:lpstr>2_Custom Design</vt:lpstr>
      <vt:lpstr>1_Custom Design</vt:lpstr>
      <vt:lpstr>Custom Design</vt:lpstr>
      <vt:lpstr>2-3 فشار در شاره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alborz</cp:lastModifiedBy>
  <cp:revision>202</cp:revision>
  <dcterms:created xsi:type="dcterms:W3CDTF">2020-06-02T04:12:05Z</dcterms:created>
  <dcterms:modified xsi:type="dcterms:W3CDTF">2024-11-10T16:11:27Z</dcterms:modified>
</cp:coreProperties>
</file>