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B Titr" panose="00000700000000000000" pitchFamily="2" charset="-78"/>
      <p:bold r:id="rId17"/>
    </p:embeddedFont>
    <p:embeddedFont>
      <p:font typeface="B Yekan" panose="00000400000000000000" pitchFamily="2" charset="-78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21:15.6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13310 6073 0,'0'0'15,"0"0"-15,0 0 0,0 0 16,0 0-16,0 0 16,0 0-16,0 0 15,0 0-15,44-37 16,-21 0-16,-9 3 16,-7 0-1,-3 0-15,-11-29 16,5 58-1,-3-11-15,-4 0 0,-1 3 16,-3 4-16,-21 12 16,2 10-16,-3 11 15,5 6-15,4 7 16,4 1-16,6-2 16,7 0-16,4-5 15,6 0-15,0-25 16,3 13-16,1-2 0,5 1 15,2-1-15,3-2 16,4-3-16,22-7 16,-9-12-16,3-7 15,-3-10-15,-1-2 16,-8-3-16,-1 0 16,-4-1-16,-4 6 0,-12 19 15,6-9-15,-1 0 16,-3 2-16,0-1 15,-2 6-15,-2 7 16,0-5 0,-1 4-16,-1 3 15,-1 3-15,0 1 16,-1 7-16,-1 30 16,5-8-16,5-1 15,4 0-15,3-2 16,4-6-16,0-2 15,-12-19-15,9 11 0,1-3 16,2-2-16,-9-6 16,-7-5-16</inkml:trace>
  <inkml:trace contextRef="#ctx0" brushRef="#br0" timeOffset="247.0487">13840 5946 0,'0'0'15,"28"67"-15,-19-33 16,-6-6 0,0 10-16,-2-3 15,-2-4-15,1-25 16,-1 12-16,2-3 15,0-2-15,0-11 16,2 6-16,-3-8 0,0 0 16</inkml:trace>
  <inkml:trace contextRef="#ctx0" brushRef="#br0" timeOffset="385.0813">13753 5692 0,'0'0'16,"0"0"0,0 0-16,-3-2 0,3 2 15</inkml:trace>
  <inkml:trace contextRef="#ctx0" brushRef="#br0" timeOffset="916.8772">13977 5867 0,'0'0'0,"0"0"0,42 64 16,-20-32-16,2 5 15,2 3-15,10 31 32,-24-40-32,-2-5 15,-6-21-15,-1-1 16,-3-4-16,4 8 15,0-2-15,-3-8 16,0-2-16,-7-32 16,0 2-16,-1-8 15,5 3-15,0 0 0,0 5 16,0 5-16,0 15 16,2 17-16,0-12 15,-1 1-15,2 4 16,3 4-16,3 3 15,8-2-15,23 12 0,-6-2 32,-22-7-32,12 5 15,0-1-15,-1-2 16,0 0-16,1-4 16,-12 0-16,-10-2 15</inkml:trace>
  <inkml:trace contextRef="#ctx0" brushRef="#br0" timeOffset="1533.5903">14500 5692 0,'0'0'0,"0"0"0,0 0 31,0 0-31,0 0 15,20 72-15,-16-18 16,-4 10-16,-4 4 0,-1 2 16,0-1-16,4 0 15,5-3-15,5-2 16,2-2-16,1-4 16,1-5-16,-2-6 0,-1-7 15,-1-5-15,-9-29 16,3 8-16,-2-3 15,-2-7-15,-1-8 16,-7-29-16,-2-5 16,0-8-16,0-11 15,1-6-15,1-5 0,-1 0 16,5 0-16,4 2 16,2 0-16,3 2 31,2 3-31,0 6 15,1 7-15,3 1 16,5 8-16,7 5 16,4 11-16,5 8 0,3 10 15,1 12-15,-3 7 16,-5 10-16,-7 6 16,-3 6-16,-8 0 15,-8 3-15,-6 0 16,-9 3-16,-6-3 15,-5 1-15,-2-2 0,0-5 16,1-3-16,5-5 16,17-20-16,-7 4 15,7-6-15,4-3 16</inkml:trace>
  <inkml:trace contextRef="#ctx0" brushRef="#br0" timeOffset="1950.5673">14772 6104 0,'-6'89'16,"15"-58"-1,3-10-15,12 4 16,50-7-16,-25-21 16,2-10-16,2-9 15,-4-4-15,-3-1 0,-6 1 16,-9 2-16,-12 2 16,-17 15-16,-5-21 15,-17 9-15,-19 4 16,-7 4-16,-6 7 15,3 8-15,5 3 16,8 1 0,9 0-16,21-6 15,-1 1-15,3 2 16,-8 5-16,15-6 16,-3 8-16,9-1 15,-5-6-15,-4-5 0</inkml:trace>
  <inkml:trace contextRef="#ctx0" brushRef="#br0" timeOffset="2387.9886">15267 5904 0,'0'0'0,"0"0"0,39 58 15,-26-27 1,5 11-16,-6 6 15,-3-3-15,-3-6 16,-4-8-16,-1-24 16,0 11-16,-1-3 15,0-10-15,0-5 0,0 5 16,1-5-16,0-3 16,2-21-16,3-11 15,6-9-15,0-4 16,4 3-16,-6 7 15,-1 10-15,-6 22 16,0-6-16,0 8 16,-1-2-16,2 5 15,4-3-15,-1 8 0,10-1 16,2 3-16,4 3 16,0 0-16,-1 0 15,-3-3-15,-8-7 16,11 1-16,-1-6 15,-1-5-15,7-26 16,-11 1 0,-7 16-16,-9 20 15</inkml:trace>
  <inkml:trace contextRef="#ctx0" brushRef="#br0" timeOffset="2657.4749">15935 5342 0,'0'0'0,"20"50"16,-2 3-16,-11-3 15,-1 17-15,-2 9 16,-2 0-16,-1 2 0,2-3 16,-2 0-1,2-5 1,-1-9-16,4-3 0,1-7 15,1-8-15,0-9 16,-4-10-16,-2-11 16,-2-17-16,1 8 15,-1-8-15,-7-30 16,4 21-16,3 13 16</inkml:trace>
  <inkml:trace contextRef="#ctx0" brushRef="#br0" timeOffset="2805.8951">15713 5663 0,'0'0'15,"0"0"1,0 0-16,168 13 16,-75-3-16,-47-5 15,-46-5-15</inkml:trace>
  <inkml:trace contextRef="#ctx0" brushRef="#br0" timeOffset="19589.5485">6841 12293 0,'0'0'16,"0"0"-16,0 0 0,0 0 15,0 0-15,0 0 16,0 0-1,0 0-15,0 0 0,0 0 0,0 0 16,0 0-16,0 0 16,0 0-16,0 0 31,0 0-31,0 0 0,6-2 16,-2 2-16,6-1 15,-4 2-15,5-1 16,-2 2-16,9-1 15,-10-1-15,15 2 16,-13-2-16,18 2 16,24 0-16,-11-1 0,0 0 15,-3 0-15,0 0 16,-2 0-16,4 2 16,-4-3-16,3 2 15,-2-1-15,1 0 16,-3 3-16,0 0 15,0-1 1,-2 1-16,0-1 16,3 2-16,-1-1 15,2-1-15,0 1 16,1-2-16,-2 2 16,-1-1-16,1 0 0,1 0 15,-3 0 1,4 0-16,-1 2 0,2-1 15,-3-1-15,0 0 16,0-1-16,1 0 16,-3-1-16,3 0 15,-3-2-15,0 3 0,0-1 16,1-1-16,-3-1 31,-2 1-31,3 0 16,-1 1-16,0 0 0,-3 2 15,-1-1-15,-20-2 16,11 1-16,1 0 16,0-1-16,3 2 15,2-2-15,-5 0 16,-10 0-16,15-2 0,-3 1 16,-14 1-16,14-1 15,-14-1-15,15 1 16,-15-1-16,15 1 15,-17 1-15,16-2 16,-17 1-16,11 1 16,-16 0-16,2-1 0,0 1 15,-2 0-15,0 0 16,0 0-16,0 0 16,1 1-16,-1-1 15,0-1-15,-3 0 16,3 1-16,0 0 15</inkml:trace>
  <inkml:trace contextRef="#ctx0" brushRef="#br0" timeOffset="35682.3891">10033 11852 0,'0'0'0,"0"0"0,0 0 15,0 0 1,0 0-16,136 8 15,-88-6-15,4 1 16,1 0-16,2 0 0,4-1 16,48 4-1,-64-3 1,-7 0-16,-28-2 16,8 2-16,-7 1 15,-9-4-15,0 0 16</inkml:trace>
  <inkml:trace contextRef="#ctx0" brushRef="#br0" timeOffset="35998.9555">9965 12007 0,'0'0'0,"0"0"16,0 0-16,44 37 15,-9-31-15,2-3 16,9-3-16,7 0 16,8 0-16,1 1 15,1 2-15,-8 2 0,-3 0 16,-4 1-16,-7-1 15,-7-1-15,-13-1 0,-30-5 16,9 2-16,0 0 16</inkml:trace>
  <inkml:trace contextRef="#ctx0" brushRef="#br0" timeOffset="36303.5942">10328 11784 0,'-5'41'0,"-5"18"16,-4-15-16,-3 16 15,5-4-15,7-1 16,1-6-16,0-3 0,1-7 16,1-6-16,2-26 15,0 9-15,1-5 16,-1-6-16,0-5 16</inkml:trace>
  <inkml:trace contextRef="#ctx0" brushRef="#br0" timeOffset="37439.5563">11357 11926 0,'0'0'0,"0"0"16,0 0-16,0 0 15,0 0 1,0 0 0,0 0-16,-72-40 15,28 46 1,-1 5-16,4 2 16,6 3-16,6-1 15,7 7-15,9 1 16,10-18-16,-2 12 0,7 21 15,8-8-15,8-2 16,9-2-16,6-4 16,5-6-16,-2-1 15,5-7-15,-2-1 16,-3-5-16,-3 0 16,-2-5-1,-24 2-15,10-6 16,1-1-16,-1-7 15,6-24-15,-8 1 16,1-4-16,-2-4 16,0-3-16,-4-1 0,-1-1 15,2-2-15,2 0 16,0-1-16,-1 2 16,-6-1-16,-3 3 0,1 5 15,0 3-15,-1 3 16,1 6-16,-4 4 15,2 24-15,-5-8 16,0 3-16,-1 8 16,-4 1-16,-1 7 0,-8 30 15,6 4-15,4 9 16,0 7-16,1 3 16,2-1-16,4 2 15,5-1-15,0-1 16,0-5-16,-2-3 15,0-4 1,1-4-16,1-9 16,-1-3-16,-3-25 15,2 8-15,-1-2 16,1-6-16,-2-7 16,1-3-16,1 5 15,-3 0-15</inkml:trace>
  <inkml:trace contextRef="#ctx0" brushRef="#br0" timeOffset="37886.7369">11728 11830 0,'-4'77'0,"8"-41"0,0-8 16,3 6-16,2-1 15,6-6-15,9-6 16,8-4-16,5-5 0,4-6 16,4-6-16,0-5 15,-2-6-15,-4-6 16,-7-3-16,-6-1 15,-12-4-15,-5 1 16,-9 17-16,-12-26 16,-10 8-16,-3 4 0,-7 3 15,0 6-15,-1 3 16,3 3-16,1 4 16,22 1-16,-2 2 15,1-1-15,3 2 16,-12 2-16,20 0 15,-6 3 1,7 2-16,9 3 16,-7-8-16,-6-4 15</inkml:trace>
  <inkml:trace contextRef="#ctx0" brushRef="#br0" timeOffset="39421.8994">12297 11754 0,'0'0'0,"0"0"0,0 0 16,0 0-16,0 0 16,15 87-16,-8-50 15,1 1-15,2 3 16,-3-5-16,0-3 15,2-1-15,-1-4 16,-6-22-16,3 9 0,1-1 16,-3-7-16,0-2 15,0-3-15,6 3 16,0-9-16,12-33 16,-6 3-16,-3-5 15,2-4-15,0-1 16,4 2-16,4 3 0,-3 0 15,0 6-15,-5 7 16,-10 20-16,3-7 16,-1 4-16,0 6 15,4 0-15,4 6 16,14 23-16,-10 1 16,-4 3-1,-4 4-15,-5-1 16,-4 0-16,3-4 15,0 2-15,-2-25 16,4 10-16,0 1 0,1-2 16,-1 0-16,3-3 15,-7-11-15,7 4 16,1-7-16,13-27 0,2 0 16,5-6-16,1-3 15,-3 2-15,-5 3 16,-2 5-16,1 4 15,-18 18-15,9-6 16,-3 1-16,0 4 16,-5 6-1,5-2-15,-7 8 16,6 1-16,-1 11 16,4 26-16,-5-5 15,0 0-15,-1 0 16,4 0-16,0-3 15,0 1-15,0-2 16,-3-2-16,-5-27 0,1 14 16,1-3-16,-3-1 15,1-5-15,0-9 16,-2-1-16,0 0 16</inkml:trace>
  <inkml:trace contextRef="#ctx0" brushRef="#br0" timeOffset="40378.2438">13158 11860 0,'94'24'16,"-8"-33"0,12-25-1,-49 10-15,-7 0 16,-5 2-16,-10 3 0,-14 3 16,-14 13-16,-2-5 15,-9 1-15,-33-6 16,1 9-16,-3 4 15,0 7-15,2 2 16,4 6-16,7 4 16,13 6-1,10 6-15,10 2 0,11 5 16,7-2-16,11 4 16,7-1-16,5 1 15,2-1-15,5 0 16,3-3-16,-1-3 15,-1-7-15,0-4 16,-9-10-16,-3-6 0,-18-4 16,-18-2-16</inkml:trace>
  <inkml:trace contextRef="#ctx0" brushRef="#br0" timeOffset="40854.5802">14102 11709 0,'0'0'16,"-110"10"-16,74-4 0,-9 4 15,-1-1-15,4 2 16,9-1-16,12-2 16,28-8-1,-18 11-15,23 15 16,17-4 0,17 0-16,1 3 0,11-1 15,-1 1-15,4 0 16,-10 2-16,-9 1 15,-14-1-15,-13 0 16,-11-20-16,-4 11 16,-17 20-16,-6-11 15,-5-2-15,-2-2 0,0-3 16,1-4-16,5-4 16,19-10-16,-10 2 15,4-5-15,-1-4 16,5-7-16,5-30 15,0 23-15,2 19 16</inkml:trace>
  <inkml:trace contextRef="#ctx0" brushRef="#br0" timeOffset="41148.0306">14247 11240 0,'0'0'15,"34"70"-15,-22-33 16,-2 10-16,-2 9 16,-2 5-16,-3 6 0,0 2 15,2 1-15,4 0 16,2 0-16,0-4 15,-2-2 1,2-2-16,11 46 16,-17-76-16,-2-15 15,-3-17-15</inkml:trace>
  <inkml:trace contextRef="#ctx0" brushRef="#br0" timeOffset="41417.5398">14070 11587 0,'0'0'16,"0"0"-16,0 0 15,0 0-15,96 37 16,-51-25-16,11-1 15,3-3-15,3 1 16,-4-4-16,-4-2 0,-7-2 16,-2 1-1,-6-3-15,-19 1 16,-20 0-16</inkml:trace>
  <inkml:trace contextRef="#ctx0" brushRef="#br0" timeOffset="41627.0968">14810 11922 0,'13'72'0,"-1"-19"15,0 10-15,-4-22 16,6 12-16,-2-17 15,-1-12-15,-10-20 16,3 0-16,-3-19 16,-1 8-16,0 7 15</inkml:trace>
  <inkml:trace contextRef="#ctx0" brushRef="#br0" timeOffset="41796.4713">14645 11353 0,'0'0'0,"0"0"16,0 0-16,0 0 16,0 0-16</inkml:trace>
  <inkml:trace contextRef="#ctx0" brushRef="#br0" timeOffset="42166.2224">15315 11873 0,'0'0'0,"0"0"15,0 0-15,0 0 16,0 0-16,-113 34 16,60-6-1,6 6-15,14 7 0,18-3 16,16 3-16,15 2 15,17-6-15,13-2 16,11-4-16,8-2 0,9-6 31,-36-11-31,-38-12 32</inkml:trace>
  <inkml:trace contextRef="#ctx0" brushRef="#br0" timeOffset="56965.191">3704 17287 0,'26'30'0,"7"-5"16,16 2-16,-37-21 0,-12-6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47:35.6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11680 4339 0,'0'0'16,"0"0"0,0 0-16,0 0 15,0 0-15,0 0 31,104 4-31,-58 2 0,7 1 16,-1-3-16,60 5 16,-48-7-1,6 1 1,6-3-16,3 0 16,2 1-16,6 1 15,4 0-15,7-1 0,1 1 16,6-2-16,0 2 15,2 0-15,0 1 0,2-3 16,3 0 0,2 0-16,0 0 15,-3 0-15,0-3 16,-2-2-16,0-1 16,-3-1-16,1 0 15,-4-2-15,2-1 0,-3 0 16,-3 3-16,-1 0 15,-4 3 1,-4 1-16,-5 1 16,-5-2-16,-8 1 15,-5-1-15,-7 2 16,-8 1-16,-10 1 16,-5 1-16,-8 2 15,-24-3-15,3 1 16,-2-1-16,-4 2 0,-3 1 15,11 1-15,-10-4 16</inkml:trace>
  <inkml:trace contextRef="#ctx0" brushRef="#br0" timeOffset="14898.846">11199 4253 0,'0'0'0,"0"0"0,0 0 0,0 0 31,0 0-31,0 0 0,0 0 15,0 61-15,-9-47 16,1 2 0,-4 1-16,-5 1 0,-20 13 15,8-7 1,-3 0-16,0-2 0,-1 0 16,-2-3-16,-5 1 15,-3 1-15,1 1 16,-3-1-16,-3 3 15,-6-1-15,-2-1 16,-1 1-16,-2-3 16,0-1-16,-2 0 0,0-3 15,-2 0-15,1-3 16,-1-3-16,1-4 16,0-4-16,-1-2 15,1 0-15,0-2 0,3-5 16,0-2-16,4-3 15,2 1-15,4-6 16,1-4-16,4-4 16,2-4-16,6 0 15,1-2-15,3-2 16,1-3-16,4-2 16,4 1-16,4-4 0,2 1 31,1-4-31,5 2 0,2 0 15,-1-1 1,6-1-16,4 0 0,4-1 16,4 2-16,0-3 15,5-1-15,8 0 16,4 3-16,8 2 16,2-1-16,8 2 0,3 1 15,0-1-15,6 2 16,3 2-16,1 1 15,5 3-15,2 1 16,5 2-16,2 3 16,2-1-16,4 5 15,-1 0 1,1 5-16,-2 5 16,2 2-16,-2 6 15,2 7-15,-5 5 16,1 4-16,-1 5 0,-5 2 15,-4 5-15,-2 9 16,-5 5-16,2 6 16,-9 2-16,-1 6 15,-7 6-15,-5 3 16,-4 3-16,-6 6 16,-6 4-16,-11 4 15,-8 5-15,-17 4 16,-14 4-16,-19 1 15,-18-3-15,35-45 0,33-43 0</inkml:trace>
  <inkml:trace contextRef="#ctx0" brushRef="#br0" timeOffset="22463.1708">8839 2719 0,'0'0'0,"0"0"0,0 0 0,-51 44 31,36-27-31,6-5 15,9-12-15,2 2 0,-5 4 16,9-8-16,2-3 16,28-24-16,-7 3 15,2-8-15,-2 1 16,1-3-16,-4 3 16,-4 2-16,-6 5 0,-7 4 31,-7 18-31,0-6 15,-6 6-15,-3 5 16,-26 15-16,0 1 0,-3 10 0,0 1 16,-2 2-16,6 0 15,5 0-15,4 2 16,4-4 0,6-2-16,11-19 0,-2 10 15,3-1-15,6 2 16,6-1-16,26 7 15,-3-11-15,7-9 16,3-4-16,7-4 16,0-4-16,0-3 15,-3-4 1,-5-1-16,-5-2 16,-18 9-16,-20 9 15</inkml:trace>
  <inkml:trace contextRef="#ctx0" brushRef="#br0" timeOffset="22763.4644">9446 2320 0,'0'0'0,"0"0"16,0 0-16,14 78 15,-13-31-15,-7 9 0,-3-2 16,-3 1 0,0-5-16,2-3 15,0-3-15,4-2 16,1-5-16,2-4 16,-2-1-16,-1-6 15,5-21-15,-2 9 16,-2-4-16,1-4 0,1-8 15,3 2-15,0 0 16</inkml:trace>
  <inkml:trace contextRef="#ctx0" brushRef="#br0" timeOffset="23017.0129">9251 2521 0,'0'0'0,"0"0"16,0 0-16,0 0 15,0 0-15,0 0 16,46 61-16,-22-31 16,4-1-16,-1-1 15,0-4 1,0-1-16,-1-6 16,1-1-16,-21-14 15,33 14-15,-8-8 16,4-5-16,-4-3 15,1 0-15,-18-3 16,-14 3-16</inkml:trace>
  <inkml:trace contextRef="#ctx0" brushRef="#br0" timeOffset="23333.3489">10066 2335 0,'0'0'0,"0"0"0,0 0 16,-44 49-16,20-12 16,-3 6-16,1 3 15,2 3-15,5-2 16,3-4-16,5-2 16,5-6-16,8-3 15,-1-26 1,5 9-16,4 0 15,7-5-15,2-3 16,30-9-16,-10-11 16,3-9-16,3-6 15,-1-1-15,-4-3 16,-4 4-16,-18 15 0,-18 13 16</inkml:trace>
  <inkml:trace contextRef="#ctx0" brushRef="#br0" timeOffset="23765.0993">10171 2610 0,'0'0'15,"0"0"1,0 0-16,0 0 16,0 0-16,0 0 15,0 0-15,66 30 0,-28-47 16,2-10-1,-2-2-15,-3-1 16,-2 0-16,-2 0 0,-4 4 0,-9 5 16,-11 8-1,-8 10-15,-6 1 0,-28 7 16,-3 8-16,-1 6 16,-2 7-16,2 1 15,2 2-15,5 0 16,4-1-16,5 0 15,8-4-15,9 0 0,7-18 32,3 9-32,4-1 15,5 3-15,5-5 16,3 2-16,28 1 16,-9-6-16,-2-7 15,2-3-15,-4-3 16,-1-5-16,0-3 0,-2-3 15,-2-7-15,-15 12 16,-16 10-16</inkml:trace>
  <inkml:trace contextRef="#ctx0" brushRef="#br0" timeOffset="24119.082">10807 2070 0,'0'0'0,"13"75"16,-11-29-16,-3-7 0,-4 16 15,-2 1-15,-3-1 16,-2 1-16,1-2 15,1-4-15,0-3 16,4-2-16,3-5 16,3-5-16,2-4 0,-1-25 15,1 11-15,1-3 16,1-2-16,-3-12 16,4 3-1,0-8-15,6-33 16,0 0-16,-4 17 0,-7 21 15</inkml:trace>
  <inkml:trace contextRef="#ctx0" brushRef="#br0" timeOffset="24446.4763">11097 2034 0,'0'0'0,"0"0"15,0 0 1,9 58-16,-9-15 16,-2 7-16,-5 3 15,-1 4-15,-1-1 0,-2-2 16,3-1 0,3-2-16,2-1 0,3-4 0,1 0 15,4-4-15,0-4 16,1-5-16,2-4 15,-6-24-15,3 10 16,2-1-16,-2-2 0,3-3 16,-3-11-16,-1-2 31,9-2-31,-6 4 0,-7 2 16</inkml:trace>
  <inkml:trace contextRef="#ctx0" brushRef="#br0" timeOffset="24920.7084">11181 2610 0,'0'0'0,"89"13"16,-58-22-1,13-4-15,-1-7 16,0-5-16,0-6 16,-1 0-16,-6 1 15,-6 8-15,-9 6 16,-27 18-16,10-4 16,-6 1-16,-11-4 15,-15 13-15,-7 12 0,-5 7 16,3 1-16,5 2 15,6-1-15,2-1 16,7-2-16,7 1 0,8-21 16,-2 9-16,4 2 15,4 0-15,6-1 16,3 1-16,30 5 16,-8-7-16,4-5 0,-3-1 15,0-5-15,-2-6 16,0-5-16,-1-6 15,-1-6-15,-6-4 32,-4-8-32,-12 17 0,-10 14 15</inkml:trace>
  <inkml:trace contextRef="#ctx0" brushRef="#br0" timeOffset="25437.5387">11817 2435 0,'0'0'16,"0"0"-16,6 92 16,-4-62-16,2 8 0,0-2 15,-1-3-15,-1-6 16,-2-20-16,-1 8 16,1-1-16,-3-3 15,3-11-15,-1 2 16,1 4-16,2-7 15,13-28 1,5-9-16,8-5 16,5-9-16,0 1 15,1 4-15,-3 6 16,-2 6-16,-4 6 16,0 8-16,-20 18 0,8-4 15,-3 3-15,-5 9 16,7 4-16,-2 31 0,-7-2 15,-6 3-15,-1 3 16,0 0-16,2-5 16,0 2-16,4-5 15,4-2-15,2-2 16,2-5-16,-5-24 16,4 11-1,2-3-15,0-2 16,-4-11-16,9 2 15,16-23-15,-7-10 16,-1-8-16,-3-15 16,-3-5-16,-1-7 15,-8 35-15,-9 33 16</inkml:trace>
  <inkml:trace contextRef="#ctx0" brushRef="#br0" timeOffset="25753.881">12530 1810 0,'0'0'15,"8"99"-15,-6-58 16,-2 16-16,-1 6 0,-3 1 16,0 1-16,-3-4 15,0-2-15,1-4 16,3-6-16,-1-2 15,3-7 1,3-2-16,3-8 16,2-2-16,-8-24 15,2 2-15,3 3 16,0-1-16,-2-2 16,-1-7-16,1-4 15,-1-4-15,-4-39 16,2 27-16,1 21 0</inkml:trace>
  <inkml:trace contextRef="#ctx0" brushRef="#br0" timeOffset="25922.9934">12281 2160 0,'0'0'0,"0"0"15,157-28 1,-91 16-16,2-1 16,1 0-16,70-13 15,-105 20-15,-34 6 16</inkml:trace>
  <inkml:trace contextRef="#ctx0" brushRef="#br0" timeOffset="56261.7989">6633 8409 0,'0'0'15,"0"0"-15,0 0 16,0 0-16,0 0 15,0 0 1,0 0-16,0 0 16,84 16-16,-37-19 15,-4-2-15,-3 1 16,-5-1-16,2 1 16,5 0-16,1 0 15,3 0-15,4 2 16,3 0-16,4 1 0,2-1 15,2 2-15,7-2 16,-2 2-16,5 0 16,3 0-16,-3 2 15,4-1 1,0 1-16,0 0 16,2 0-16,-3-2 15,4 1-15,-3 2 16,2-2-16,0 1 0,-2-2 0,7 1 15,-5 0-15,4-1 16,-4 0-16,2-1 16,1 1-16,-2-1 15,3 1 1,-5 1-16,4 0 16,-3-1-16,-1 1 15,1 1-15,-2 0 16,2 1-16,0-1 15,-3 1-15,-1-1 16,0 1-16,-5 0 0,0 1 16,-6 1-1,0 1-15,-3-1 16,-7-1-16,-5 0 0,0-1 16,-4-2-1,-5 1-15,-8 1 0,-8 1 16,-28-4-16,11 1 15,-5-1-15,0 0 16</inkml:trace>
  <inkml:trace contextRef="#ctx0" brushRef="#br0" timeOffset="82172.4784">8266 10747 0,'-12'4'0,"12"-4"15,0 0-15,0 0 0,0 0 16,0 0-1,0 0-15,0 0 0,0 0 16,0 0 0,0 0-16,0 0 0,0 0 15,0 0-15,0 0 16,0 0 0,67-22-16,-56 19 15,-11 1-15,1 1 16,1 0-16,-1 0 15,-1 1-15,2 0 16,7-6-16,-7 6 16,1-1-16,0-1 15,7-2-15,-10 4 0</inkml:trace>
  <inkml:trace contextRef="#ctx0" brushRef="#br0" timeOffset="87817.0645">12688 10461 0,'0'0'0,"0"0"16,0 0-16,0 0 0,0 0 16,0 0-16,99 28 15,-61-23-15,5-1 16,-8-1-16,-4 0 16,2-2-16,6-1 15,3 0-15,-3 3 16,-2 1-16,7 1 15,2-1-15,2 0 0,1 1 16,3 0-16,4 0 16,-5 1-1,6-1-15,2 2 16,2-3-16,1 1 16,0-1-16,-1 1 15,2 2-15,1-3 16,1 1-16,3-1 0,-4-1 15,9 0-15,-6 0 16,5-1-16,-4-1 16,3-1-16,-1 2 15,5-1-15,0-1 16,5 0-16,-3 2 16,4 0-16,-4 0 0,-1-1 31,1-1-31,9 1 15,7 2-15,-3 0 16,-7 0-16,-7 0 16,1 3-16,-4 3 15,2-2-15,-5 0 16,3-3 0,6 1-16,8-1 15,-4-3-15,-4-2 16,-9 1-16,3 3 0,-6 4 15,-2 1-15,-2-6 16,1-2-16,-1-2 16,-3 0-16,-2 1 15,1 1-15,-1 1 16,-2 2-16,2-1 16,-4-2-16,0-3 15,-3-5-15,1 0 16,-4 4-16,0 1 0,-2 3 15,-3 0-15,-1 0 16,-3-6-16,-2-3 16,-2-1-16,-2 0 31,-2-2-31,-1 1 16,-26 9-16,13-3 0,0-1 15,0 0-15,1-4 16,-2 3-16,1-4 0,-3-2 15,0-4-15,-5-1 16,-2-1-16,-4-4 16,-2 0-16,-2-2 15,-1 0-15,-1-26 16,5 9 0,0-2-16,1 0 0,-4 1 15,0 7-15,-5-1 16,-3 2-16,-4-2 15,1 1-15,-2-1 16,2 1-16,-1-2 16,0 3-16,1-1 15,-4 4 1,-9-5 0,-3-2-16,-5-1 15,9 7-15,0 3 16,2 0-16,-8 2 15,-5 1-15,0 0 16,2 2-16,-1 0 16,-8 3-16,0-3 0,-2 1 15,-4 0-15,-1 7 16,-2-4-16,2 0 16,-5 2-16,1 10 15,-5-1-15,-2 0 16,-2-4-16,-1 0 15,-1-1 1,-2 1-16,-5 1 16,-15 2-1,-10 1-15,-5 3 16,13 0-16,-3 3 0,8 0 16,-5 3-1,-10 1-15,-6 0 16,-2-2-16,12-1 0,1-1 15,5 2-15,1-1 16,0 3-16,5 0 0,-4 1 16,5 1-16,-1 0 15,1-1-15,0 0 16,-6 1-16,7 0 16,-2 1-16,4 0 15,-1 2-15,1 0 16,5 1-16,-2-1 15,4 1-15,0-2 16,3 2-16,-1 1 31,1-1-31,2 2 0,2 0 16,0-1-16,1 3 16,2-3-16,0 0 15,6 1-15,4-2 16,-1 3-16,0 1 15,4-2-15,3 2 16,3 0-16,3 0 16,-2 0-16,3-1 0,2 3 15,1-1-15,3 1 0,-1 1 16,0 1-16,2 0 16,-1 0-16,2-1 15,4 1-15,21-10 16,-10 4-16,2 2 31,-1 2-31,-2 2 16,-1 1-16,1 1 15,-1 0-15,1 1 0,0 0 16,1-2-16,1 2 16,2 1-16,0-2 15,2 2-15,1 0 16,0-1-16,1 1 0,1-1 15,1 2-15,-1 0 16,3 0-16,0 0 16,2 1-16,1 1 15,2-2-15,1 2 0,1 1 16,0 0 0,1 0-16,-1 1 0,-1 1 15,1-1-15,0 1 16,1 0-16,1 0 15,0-1-15,2 0 32,1-1-32,0 0 15,1-1-15,2 1 16,0-1-16,2-1 0,-1-1 16,0 1-16,0-2 15,-1-2-15,1 2 0,1-1 0,-1 0 16,1-3-1,-1 0 1,0-2-16,4-1 0,22 6 16,-3-9-16,-2-5 15,3-3-15,-20 0 0,-16 0 16</inkml:trace>
  <inkml:trace contextRef="#ctx0" brushRef="#br0" timeOffset="112029.3702">16654 12480 0,'14'-2'0,"-14"2"32,0 0-17,0 0 1,0 0-16,0 0 15,0 0-15,35 50 16,-13-41-16,3 1 16,21-1-16,-6-3 15,-1-2-15,0 0 16,-1-3-16,2 1 0,2 0 16,6 1-16,-2 1 15,4 1-15,2-1 16,6-1-16,0-1 15,2 2-15,3 0 16,1 1-16,3 2 16,-3-1-1,1 1-15,1-1 16,1 2-16,1-1 16,2-2-16,3 2 15,1 0-15,0 3 16,1 0-16,2 1 15,0-1-15,-1-5 16,27-4 0,15 0-16,10 1 15,-19 2-15,-8 1 16,-8-3-16,-5 0 0,-5-4 16,2 2-16,-1 2 15,-1-1-15,0 0 16,-2 2-16,2-1 15,14 2 1,15-3-16,8-2 16,-9 1-16,-18 0 15,-7-2-15,-8 1 16,-6-1-16,-2 1 16,-6 1-1,0 1-15,-3 1 16,-1 1-16,1 1 15,0 3-15,4 0 16,-33-4-16,-32-3 16</inkml:trace>
  <inkml:trace contextRef="#ctx0" brushRef="#br0" timeOffset="123844.5618">9361 14491 0,'0'0'0,"0"0"0,0 0 16,0 0-16,0 0 16,0 0-16,0 0 15,0 0-15,0 0 16,29 50-16,-14-39 15,-9-7-15,11 6 16,-9-6-16,11 6 16,-11-8-1,14 6-15,1-4 16,-2 0-16,2-2 0,0-1 16,22 2-16,-30-3 15,9 2-15,23 3 16,-33-3-16,35 6 0,-10 0 15,3-3 1,-7 0-16,4-1 16,-2-2-16,2 1 0,-2 1 31,2-1-31,4 0 16,-2-2-16,0 1 15,3 0-15,1 0 16,1-1-16,-1 2 15,3-2-15,2 0 0,0 0 16,2 2-16,-3-3 16,0 1-16,-1 0 15,-1 3-15,3-2 16,1 1-16,0-2 16,-2 2-16,0 1 15,5 0-15,-4 0 0,3-1 16,-3 1-1,-3-1-15,3-1 16,-4 0-16,3 1 16,-5-1-16,3-2 0,-2 0 15,0-1-15,-2-3 16,0 2 0,-1-2-16,-2 0 15,1 2-15,-4 0 16,2 2-16,-2 0 15,3 0-15,-2 0 16,1 0-16,-1-1 16,-1-2-16,-1-1 0,2-2 15,0 0-15,3-6 16,3-3-16,1-3 16,1-5-16,-23 13 0,-23 10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51:34.4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12662 7771 0,'0'0'16,"0"0"-16,-79 17 15,41 1-15,-3 6 0,-2 5 16,-10 2 0,-2 1-16,-3 2 0,-5-2 15,-3 1-15,-9-3 16,0-1-16,-6-3 15,3-6-15,-4-2 16,0-5-16,-7-1 0,1-2 16,-5 0-16,2-2 15,-4-1-15,-4-1 0,-1-3 16,-1-2 0,0-3-16,-3-2 15,4-5 1,1-4-16,2-6 15,0-4-15,6-4 16,4-5-16,3-3 0,8-4 16,5-3-16,9-2 15,9-2-15,8-3 16,11-1-16,9-4 16,13-3-16,4-4 15,9-2-15,8-2 0,14-4 16,13-1-16,10 0 15,4 0-15,7 1 16,5 0-16,13 2 16,1 2-16,8 2 15,0 3-15,8 4 16,7 4 0,5 2-16,4 6 15,1 3-15,2 8 16,7 4-16,5 5 15,1 4-15,-4 5 0,0 6 16,-3 6-16,4 7 16,2 7-16,1 9 15,0 7-15,-8 10 16,-10 7 0,-7 12-16,-9 9 15,-12 11-15,-16 13 16,-17 15-16,-22 19 0,-21 17 15,-20 21 1,-16 19-16,17-91 0,17-89 16</inkml:trace>
  <inkml:trace contextRef="#ctx0" brushRef="#br0" timeOffset="20768.695">14124 10826 0,'0'0'0,"0"0"0,0 0 16,0 0-16,0 0 0,0 0 16,0 0-1,0 0-15,0 0 0,0 0 16,0 0 0,-113-11-16,69 10 15,-8 1-15,-4 1 0,-9 2 16,-3-2-1,-10 3-15,-5-4 16,-11 1-16,-2-1 16,-12-1-16,-3-1 15,-6 2-15,0-2 16,-5 2-16,-3 1 16,1 2-16,3-3 0,-3 1 15,4 0-15,3-1 16,4 1-16,2-1 15,4 3-15,7-3 16,6 1-16,5 0 16,7-1-16,8-3 15,3 0-15,10 1 16,6 2-16,5 0 0,5 0 16,3-4-16,12 1 15,7-2-15,29 6 16,-13-2-16,7 1 15,0 0-15,0 0 16,-5-3-16,-12 0 16,17 3-16,0 0 15</inkml:trace>
  <inkml:trace contextRef="#ctx0" brushRef="#br0" timeOffset="32873.1786">3099 10817 0,'0'0'0,"0"0"15,0 0-15,0 0 0,0 0 16,0 0-16,0 0 16,0 0-16,0 0 15,0 0-15,0 0 0,0 0 16,-11 63 0,-4-50-16,-2-2 0,-2-1 31,-4-1-31,-25 5 15,9-4-15,-6 0 0,0-3 16,2-1-16,-3-4 16,-2-1-16,-1-3 15,-2-2-15,2-3 16,-3-2-16,4-1 16,-3-6-16,4-1 0,-1-2 15,3-4-15,3-4 16,6-7-16,0-3 15,7-5-15,-2-3 16,7-3-16,1-2 16,8-2-16,4 0 15,4-4 1,4 0-16,3 1 16,4 1-16,5 3 15,1 2-15,1 1 16,7-1-16,4 1 15,5 7-15,2 3 16,3 3-16,8 0 16,1 3-16,9 4 0,1 4 15,5 6-15,2 5 16,1 4-16,2 2 16,0 5-16,0 4 15,-2 7-15,-1 6 16,-3 8-16,-2 5 0,-4 4 15,-4 6-15,0 5 16,-9 5-16,-7 7 16,-1 9-16,-6 4 15,-1 2-15,-9 4 16,-4 2-16,-8-2 16,-8 1-16,-8 1 15,-13 1 1,-7-1-16,-13-4 15,-8-1-15,-14-8 0,36-31 16,35-32 0</inkml:trace>
  <inkml:trace contextRef="#ctx0" brushRef="#br0" timeOffset="73465.091">15677 14029 0,'0'0'0,"0"0"0,-13 60 16,-8-19-16,-4-7 15,-5 0-15,-6 1 16,-3-3 0,-6-4-16,-2 3 0,-5 0 0,-3 1 15,-68 27 1,58-30-16,-2-3 15,-7-1-15,-3-3 32,-5-1-32,-3-2 0,-5-3 15,-7-1-15,-4-4 16,-2-2-16,-4-3 16,0-3-16,-3 0 15,2-3-15,-3-4 16,0-2-16,-1-3 15,1-3-15,3-4 16,4-5-16,1-4 0,3-4 16,3-2-16,2-4 15,8-2-15,5-3 16,9-2-16,3-5 0,3-3 16,4-4-16,5 0 15,4-3-15,3 0 16,6-2-16,0-2 31,7-3-31,2 0 16,10 1-16,5-1 15,7-1-15,6 1 16,5 0-16,11 0 16,7 1-16,9 1 15,10 0-15,10 2 0,6 1 16,15 2-16,5 1 15,9 3-15,7 2 16,2 2-16,5 4 16,2 4-16,8 2 0,-2 3 31,7 2-31,0 5 16,6 4-16,-2 6 0,3 2 0,3 5 0,3 4 31,-1 7-31,2 3 15,0 6-15,1 5 16,0 7-16,-1 2 16,1 8-16,-3 2 15,17 16 1,18 17-16,9 15 16,-20 2-16,-24-6 15,-19-4-15,-16-1 16,-14 1-16,-11 0 15,-13 3-15,-8 0 16,-13 2-16,-8-1 16,-13 1-16,-9 2 0,-15 1 15,-15-2-15,-11 0 16,-14-3-16,-15-6 16,-19-8-16,-19-7 15,-20-15-15,66-19 16,66-20-16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53:17.0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18459 4818 0,'0'0'0,"0"0"16,-6 58-16,4-18 15,1 5-15,-2 4 0,-2 5 16,1-4-16,-3 3 15,0-3 1,-2-2-16,0-3 0,-1-5 16,2 1-16,0-5 15,1-5-15,-1-4 16,0 3 0,0-3-1,6-20 1,-3 10-16,-2-1 15,2-2-15,2-5 16,3-9-16,-2-1 16,8-29-16,-4 18 0,-2 12 15</inkml:trace>
  <inkml:trace contextRef="#ctx0" brushRef="#br0" timeOffset="405.0754">18011 4888 0,'0'0'0,"0"0"15,0 0 1,58-50-16,-18 36 0,58-14 31,-42 13-31,2 2 0,3-2 16,-1 1-16,1 0 16,0 3-16,-2 3 15,-2 4-15,-4-1 16,-1 0-16,-2 2 0,-6-1 31,-6 3-31,-6-1 16,-6 4-16,-20-4 15,4 4-15,-4-1 0,-1 0 16,11 5-16,-16-6 16,0 0-16</inkml:trace>
  <inkml:trace contextRef="#ctx0" brushRef="#br0" timeOffset="34560.0046">27389 6205 0,'0'0'0,"-108"-52"31,61 46-31,-1 4 16,-55 4-1,53 5 1,-2 0-16,7 3 16,2 3-16,8 1 15,3 1-15,6 3 16,6 1-16,5 6 16,5 0-16,4 6 15,5 0-15,4 3 0,1 4 16,2 1-16,1 6 15,0 0-15,-1 3 16,-1 0-16,-1 2 16,1-2-16,-2 4 15,-1-2-15,-2 3 16,-3-2-16,-1 2 0,-1-1 16,2 0-16,-2-4 15,1-1-15,-1-3 16,1-1-16,-1-2 15,1-5-15,3 0 16,0-7-16,2-22 16,0 10-1,0-1-15,1-1 16,-2-2-16,1-11 16,2 4-16,0-9 0,3-3 15,-4 3-15,-2 3 16</inkml:trace>
  <inkml:trace contextRef="#ctx0" brushRef="#br0" timeOffset="34760.1475">26830 6891 0,'0'0'0,"0"0"16,66-21-16,-23 13 16,16 2-16,9 1 15,2 5-15,-34-2 16,-36 2-16</inkml:trace>
  <inkml:trace contextRef="#ctx0" brushRef="#br0" timeOffset="59884.9289">27698 8013 0,'0'0'0,"0"0"15,-69-23-15,33 13 0,-5 2 16,1 5-16,4-1 15,-2 5-15,2-2 16,1 5-16,6-1 16,2 3-16,20-3 15,-9 6-15,2 3 16,-1 3 0,3 3-16,0 3 15,2 26-15,5-4 16,2 1-16,3 1 15,1-1-15,1 4 16,3 2-16,2 2 16,0-2-16,0 2 15,-4 1-15,0 2 0,-3 1 16,1-6-16,0 4 16,-1-2-16,-1-1 15,0-4-15,1-3 16,1-2-16,0-6 15,0-5-15,3-3 16,-2-21-16,1 9 0,1-4 16,3 0-16,-1-1 15,-4-14-15,-2 3 0,0 0 32</inkml:trace>
  <inkml:trace contextRef="#ctx0" brushRef="#br0" timeOffset="60087.0907">27268 8664 0,'0'0'0,"0"0"15,63-33-15,-9 19 0,11 1 31,14 6-31,-39 3 0,-40 4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54:49.2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18157 4452 0,'0'0'0,"0"0"16,0 0-16,-59-34 16,42 25-16,-2 3 15,1 1 1,-3 2-16,0 3 0,-2 3 16,-1 3-16,0 1 0,-18 13 15,9-3-15,-1 1 16,3 2-16,5 4 15,-20 25-15,29-26 16,12-18-16,-17 26 16,6-4-16,3 2 15,2-3-15,1-1 32,8-19-32,-5 31 15,4-8-15,2 3 16,3-6-16,1-1 15,-2-17-15,3 9 0,2 1 16,2 2-16,1 0 16,3 2-16,2-4 15,1 0-15,4 0 16,-2-2-16,4-1 0,0 0 16,-1-1-16,3-2 15,0 1-15,2-5 16,0 2-16,1-4 15,2-2-15,24-3 16,-12-2-16,0-3 0,-2-2 16,0-2-16,3-2 15,7-1-15,2-3 16,-25 8-16,-25 6 16</inkml:trace>
  <inkml:trace contextRef="#ctx0" brushRef="#br0" timeOffset="62562.9438">19457 5511 0,'0'0'0,"0"0"0,0 0 16,0 0-1,0 0 1,0 0-16,-45 73 16,38-30-16,-1 3 15,1 4-15,3 1 16,4 13-1,3 5-15,-2 3 16,2-5-16,0-2 16,2-2-16,0-1 0,1-5 15,-1 0-15,-2-1 16,-2-3-16,-3-3 16,-5-7 15,-1-3-31,2-10 15,3-14-15,1-16 16,1 0 0,2-24-16,8-19 15,5-15-15,10-1 16,7 1 0,7 3-16,0 7 15,7 8-15,3 7 16,3 7-1,-1 12 17,11 20-17,-1 12-15,-11 12 16,-28 4-16,-18 5 16,-27 4-1,-17-4-15,-17-3 16,-1-5-16,-6-3 15,33-15 1,32-13-16</inkml:trace>
  <inkml:trace contextRef="#ctx0" brushRef="#br0" timeOffset="87794.0009">13643 7730 0,'0'0'16,"0"0"0,-86 19-16,41 2 15,-9 10 1,-4 6-16,2 5 0,-1 5 16,-1 2-16,1 2 15,9-2-15,10 0 16,9-4-16,7-2 0,9-5 15,7-4-15,4-5 16,8-5-16,10-4 0,11-4 16,6-9-16,2-9 15,4-7-15,4-7 16,6-7-16,0-7 31,1-6-31,5-5 16,2-6-16,-2-3 15,-6-3-15,-1-2 16,-2-5-16,-2 2 16,-2 0-16,-7-1 15,-8 1-15,-5 1 0,-3 1 16,-2 2-16,-5 3 16,-4 1-16,-2 3 15,0 3-15,-1 5 16,0 2-16,0 6 0,-4 25 15,2-12-15,0 4 16,0 0-16,0 3 16,-2 10-16,-2 3 0,1-1 15,-10 31-15,1 5 32,0 12-32,-2 11 15,-3 7-15,-3 6 16,0 5-16,-2 5 15,-3 0-15,-1 5 16,-1-4-16,-2-2 0,1-7 16,2-8-16,9-3 15,7-6-15,4-6 16,2-6-16,2-6 16,3-6-16,4-4 15,13-7-15,8-8 0,8-8 16,-19-3-16,-18-4 15</inkml:trace>
  <inkml:trace contextRef="#ctx0" brushRef="#br0" timeOffset="100939.3061">12714 16050 0,'0'0'0,"0"0"16,0 0-16,0 0 16,0 0-16,0 0 0,0 0 15,0 0 1,16 56-16,3-46 0,24 3 16,-2-6-16,3-2 15,8 1-15,58 8 16,-53-5-1,5 1-15,4 1 0,4-2 0,-1 3 16,2-1-16,3 0 16,3-1-16,4-2 15,1-2-15,4-1 16,2 1 0,1 1-16,1 1 0,1 1 15,1-3-15,0 0 16,3-1-16,-2-1 15,1-1-15,0 2 16,1-1-16,0 1 16,5 2-16,0-2 15,1-1 1,-1-2-16,1 0 16,3 1-16,-1-3 15,0-2-15,-1-1 16,1-1-16,1 1 15,-1 2-15,1-3 16,-1 0-16,-3-1 16,0-1-16,1 0 0,2-3 15,-2 2-15,-1-5 16,1 0-16,0-1 16,-3 1-16,-1-1 15,-1 4-15,-1-2 16,0 3-16,1 0 15,-1 0 1,-1-2-16,0 1 16,1-1-16,1 2 15,-2 2-15,-1 2 0,-2 1 16,-3 3-16,-1-1 16,-3 1-16,-4-2 15,-1 1-15,-2-2 16,2 2-16,-2-1 15,22 0 1,8-1 0,15 1-16,-18 1 15,-9 1-15,-21 1 0,-13-1 16,-10 0-16,-7-1 16,-8 1-16,-8-2 15,-38 2-15,18-4 16,6-4-16,-19-21 15,3 15-15,2 14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23:40.7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4583 6697 0,'32'13'0,"53"11"16,-31-11 0,55 11-1,-59-14-15,-1-3 16,87-11-1</inkml:trace>
  <inkml:trace contextRef="#ctx0" brushRef="#br0" timeOffset="11915.9166">6242 11388 0,'0'0'16,"0"0"-16,0 0 15,0 0 1,0 0 0,0 0-16,-125 3 15,81-8-15,2-1 0,-1 1 16,-1 1-1,-6 0-15,1 1 0,-2-2 16,-4 2-16,-4 1 16,2 0-16,-8 0 0,0 0 15,-3 1-15,-3 1 16,0-1-16,-4 1 16,1-2-16,-4 0 31,6-1-31,-2 0 0,6 0 0,0 1 15,-3 1 1,0 0-16,-1 1 16,1-1-16,-4-2 15,5-1-15,-2 0 16,3 1-16,1-1 16,7 1-16,-1 0 15,2 0-15,3 1 16,0-1-16,5 3 0,3-2 15,5 2-15,2 2 16,1-1-16,3 1 16,9-1-16,22 0 15,-10 0-15,0 0 16,-1 0-16,10 0 16,-10 1-16,12-1 0,-14 0 15,20-1-15,-3 1 31,0-1-31,-12 2 16,14-2-16,-2 2 0,3-2 16,0 0-16,-3 0 15,-14 1-15,15-1 16,1 0-16,-1 0 16,2 0-16,0 0 15,0 0-15,0 0 16,2 0-16,-2 0 0,0 0 15,0 0 1,0 0-16,-2 0 0,1-1 16,-2 1-16,-11-2 0,11 0 15,3 2-15,0 0 16</inkml:trace>
  <inkml:trace contextRef="#ctx0" brushRef="#br0" timeOffset="12812.1556">4249 10450 0,'0'0'0,"0"0"16,0 0-16,0 0 15,0 0 1,32-78-16,-12 39 0,5-2 16,4-2-1,8 1-15,1 2 16,-2 2-16,1 5 15,0 5-15,-2 6 16,-4 2-16,-9 4 16,-16 13-16,7-4 15,-9 4-15,0-1 16,1 3-16,-1-2 16,-4 3-16,0 0 0</inkml:trace>
  <inkml:trace contextRef="#ctx0" brushRef="#br0" timeOffset="13150.9513">4372 10371 0,'0'0'0,"0"0"16,0 0-16,82-52 0,-46 23 15,5-3-15,0-3 16,0 0-16,0 4 16,-1 3-16,1 4 15,-7 2-15,-3 3 16,-5 4-16,-20 10 0,10-6 15,2 1-15,0 0 16,-11 5-16,-7 5 16</inkml:trace>
  <inkml:trace contextRef="#ctx0" brushRef="#br0" timeOffset="14137.8979">5088 9514 0,'0'0'0,"0"0"0,0 0 16,0 0-16,0 0 15,43 39-15,-28 5 16,-5-4-1,0 1-15,-4 0 0,0-2 16,-2-4-16,2-3 16,4-6-1,-6-21-15,5 9 16,3-4-16,2-3 16,-1-2-16,-3-8 15,6-2-15,13-28 16,-9-3-16,1-6 15,1-5-15,1 3 16,0 2-16,-6 5 0,1 1 16,-6 3-16,-1 3 15,-9 23-15,1-10 16,0 0-16,0 1 0,0 1 16,-1 2-16,0 10 15,1-7-15,-2 11 16,1 2-16,-2 0 15,4 1-15,0 5 0,-2-3 16,-2-6-16</inkml:trace>
  <inkml:trace contextRef="#ctx0" brushRef="#br0" timeOffset="14685.9492">5597 9606 0,'0'0'16,"0"0"-16,0 0 0,0 0 16,0 0-16,0 0 15,-43 42-15,40-29 16,6-9-16,3 9 15,3-11-15,7 7 16,27-8-16,-5-5 16,4-8-1,1-4-15,-8-3 16,-7 2-16,-2-1 16,-21 13-16,7-5 15,-4-1-15,-2 0 0,-7 0 16,-7 2-16,-37 2 15,1 4-15,-3 8 16,-3 3-16,1 4 0,5 4 16,9-1-16,9 5 31,7 0-31,16-14 16,-3 11-16,5 1 0,11 25 15,6-13-15,11 1 16,7-6-16,3-4 15,5-5-15,-1-1 16,1-5-16,-5-4 16,-5-3-16,1-5 15,0-5-15,-1-4 16,-9-7-16,-11 10 16,-12 8-16</inkml:trace>
  <inkml:trace contextRef="#ctx0" brushRef="#br0" timeOffset="15141.141">6019 9531 0,'0'0'16,"0"0"-16,0 0 0,0 0 16,23 49-16,-8-7 15,-2-7-15,0 3 16,0-3-16,-3 1 15,3-6-15,-6-3 16,-4-21-16,2 9 0,0-2 16,1-1-1,-2-2-15,-2-9 16,-2-3-16,0-3 16,0 1-16,0-9 15,-10-32-15,2 8 16,0-6-16,0 1 15,3 2-15,0 3 16,3 3-16,-1 2 0,4 25 16,1-11-16,0 1 15,2 2-15,1 0 16,1 4-16,-3 11 16,1 0-16,6-2 15,2 7-15,0 4 16,5 5-1,-1 3-15,4-1 16,-3 1-16,-5-7 16,-12-10-16</inkml:trace>
  <inkml:trace contextRef="#ctx0" brushRef="#br0" timeOffset="15774.0703">6327 9428 0,'0'0'0,"0"0"0,0 0 0,0 0 16,9 66-16,-2-54 15,4-1-15,29-4 16,-4-6-16,-1-5 15,-7-3-15,3-3 16,1-2-16,0 1 16,-4-1-1,-8 4-15,-20 8 16,-6 4-16,10-6 16,-3 2-16,-1 3 15,-2 2-15,8 3 16,-6 7-16,-6 28 15,8-5-15,2 6 16,4 4-16,1 1 0,4 3 16,-2 4-16,1 4 15,2 0-15,-3 1 16,-3-2-16,-6-2 16,-5-5-16,-9-6 15,-9-7-15,-5-7 16,-5-8-1,-8-10-15,-3-10 16,-4-8-16,-4-12 16,0-7-16,-1-8 15,8-7-15,-1-2 16,4 0-16,7 7 16,7 0-16,10 6 15,7 3-15,9 18 0,-4-9 16,8 2-16,-1 2 0,4 1 15,-1 7-15,11-4 16,2 5-16,-7 1 16,-12 1-16</inkml:trace>
  <inkml:trace contextRef="#ctx0" brushRef="#br0" timeOffset="16396.3877">7249 9632 0,'0'0'0,"0"0"16,-41 74-16,27-42 15,10-21 1,-2 11-16,4-1 0,4-2 16,7 1-1,31 7-15,9-13 16,17-8-16,2-9 16,-4-4-16,-11-5 15,-14-2-15,-8 0 0,-25 10 16,4-8-16,-5-1 15,-23-18-15,-17 7 16,-13 2-16,-8 5 16,-7 1-16,2 5 15,1-1-15,10 3 16,2 3 0,10 2-16,10 1 15,25 3-15,-6 3 16,9 0-16,14 14 15,10-3-15,3-1 16,3-4-16,-14-5 0,-16-4 16</inkml:trace>
  <inkml:trace contextRef="#ctx0" brushRef="#br0" timeOffset="16697.3638">7720 9261 0,'0'0'0,"20"83"16,-14-39-1,0 5-15,0 3 16,1-3-1,17 49-15,-5-53 16,33 36 0,-27-47-16,-4-5 15,-3-5-15,-8-12 16,-9-13-16,6 5 16,2 0-16,-9-4 15,0 0-15</inkml:trace>
  <inkml:trace contextRef="#ctx0" brushRef="#br0" timeOffset="17461.982">8380 9618 0,'0'0'15,"0"0"-15,0 0 16,0 0-16,0 0 15,0 0-15,0 0 16,0 0-16,-88 29 16,42-18-16,0 0 15,6 2-15,9 0 0,2 0 16,3 0-16,21-8 16,-8 6-16,3 3 15,3 0-15,7 4 16,7 0-16,24 17 0,-26-24 15,32 20-15,-5-14 16,8-4 0,0-4-1,-6-7-15,-4-4 0,-21 0 16,34-12-16,-10-1 16,2-6-16,-6-5 15,-5-6-15,-9-4 16,-3-4-16,-3-5 15,-1-5-15,0-2 0,-2-2 16,-2-2-16,3-2 16,1 0-16,-2 2 15,-1 0-15,1 3 16,-3 0-16,-4 6 16,-2 5-16,0 8 15,-1 7-15,1 23 0,-3-10 16,1 6-16,1 6 15,-5 0-15,5 6 16,-7 6-16,-1 34 16,5 0-16,6 7 15,2 4-15,3 4 16,2 3 0,2 1-16,-1 0 15,4-3-15,0 0 16,4-2-16,-4-3 15,4-4-15,1-5 16,0-4-16,-3-5 16,-3-4-16,-2-6 15,-6-22-15,0 9 0,-1-9 16,1 4-16,-2-3 16,1-9-16,-1 3 0,0 0 15</inkml:trace>
  <inkml:trace contextRef="#ctx0" brushRef="#br0" timeOffset="47632.785">13343 3406 0,'57'-53'0,"-36"27"15,2-7-15,-3-8 16,-3 1-16,-8-1 16,-2 3-16,-5 3 15,-4 6-15,0 25 16,-6-11-16,-21 5 0,-4 17 15,-2 8-15,-7 10 16,5 8-16,3 10 16,5 0-16,6 0 15,11-2-15,6-4 16,8-6-16,-1-24 16,5 8-1,7-2-15,24-1 16,-3-11-16,7-10 15,3-11-15,1-5 0,-3-4 16,2 0 0,-8 1-16,-5 7 0,-7 2 15,-20 14-15,5-5 16,-3 0-16,-1 1 0,-7 5 16,-1-4-16,1 5 15,0 5-15,-1 2 16,-1-4-16,-1 5 15,3 6-15,0 6 16,3 3-16,1 4 16,6 24-1,-1-12-15,2 1 16,1-2-16,1-7 16,-9-23-16,8 11 15,0-4-15,4-2 16,2-5-16,21-17 15,-7-11-15,-13 11 16,-17 12-16</inkml:trace>
  <inkml:trace contextRef="#ctx0" brushRef="#br0" timeOffset="47931.6527">14011 2621 0,'0'0'0,"0"0"16,6 55-16,-5-17 16,0 11-16,-2 9 31,-2 1-31,-3 1 0,1-2 16,-1 0-16,1-3 15,2-3-15,3-5 0,1-5 16,1-4-16,0-4 15,-2-27-15,1 11 16,-1-3-16,0-2 16,0-3-16,0-13 15,-3 3-15,2 0 16,1 0-16</inkml:trace>
  <inkml:trace contextRef="#ctx0" brushRef="#br0" timeOffset="48163.2731">13684 2948 0,'0'0'0,"0"0"0,0 0 16,0 0-16,58 48 16,-16-31-16,4-3 15,3-4-15,-1-2 16,0 0-16,-2-3 15,-1-2-15,-5-3 16,-3-8-16,-4-4 0,-3-4 16,-3-3-16,-3-6 15,-12 14-15,-12 11 0</inkml:trace>
  <inkml:trace contextRef="#ctx0" brushRef="#br0" timeOffset="48465.1604">14396 2610 0,'0'0'0,"0"0"0,4 94 16,-4-55-16,-3 12 16,-1 8-16,-3-2 15,1 2-15,2-3 0,2 1 16,-1-4-16,2-4 15,1-2-15,4-5 16,1-4-16,-2-6 16,-1-7-16,-1-19 0,-1 4 15,-1-3-15,0-7 16,0-4-16,-2-5 16,2 6-16,1 3 15</inkml:trace>
  <inkml:trace contextRef="#ctx0" brushRef="#br0" timeOffset="48695.987">14147 2885 0,'0'0'0,"0"0"16,0 0-16,0 0 15,94-19-15,-43 10 0,4-2 16,2-1-16,-3 1 0,1 0 16,-2 5-16,-4 1 15,-8 5-15,-6 6 16,-17-4-16,-18-2 16</inkml:trace>
  <inkml:trace contextRef="#ctx0" brushRef="#br0" timeOffset="49372.7585">14733 3228 0,'0'0'16,"38"-51"-16,-18 24 15,5-6 1,2-3-16,22-19 15,-36 38 1,-4 4-16,-5 6 0,-7 8 31,-23 10-31,-6 12 16,-10 7-16,-2 9 16,2 2-16,5 1 0,8-2 15,9-5-15,11-4 16,8-3-16,13-6 15,9-8-15,11-7 16,8-12-16,8-8 0,3-6 16,3-8-16,-3-2 15,-3 1-15,-7 7 16,-9 5-16,-8 5 16,-33 13-16,14-6 15,-6 2-15,7-6 16,-12 8-1,0 1-15,-4-1 16,5 4-16,-7 5 16,2 3-16,6 4 15,6 2-15,7 0 16,4 2-16,5-4 16,2-2-16,4-3 15,24-3-15,-9-8 0,-1-9 0,2-8 16,1-10-16,-23 14 31,-18 13-31</inkml:trace>
  <inkml:trace contextRef="#ctx0" brushRef="#br0" timeOffset="49603.6456">15612 3001 0,'0'0'16,"0"0"-16,0 0 16,0 0-16,0 0 15,0 0-15,-92 29 16,52 9-16,4 3 15,5 6-15,11-3 16,7 1-16,13-8 16,12-5-16,8-7 15,10-8-15,10-6 0,6-11 16,9-11-16,4-13 16,4-8-16,1-11 15,-32 22-15,-32 21 16</inkml:trace>
  <inkml:trace contextRef="#ctx0" brushRef="#br0" timeOffset="49958.1652">16160 2462 0,'0'0'0,"0"0"16,0 0-1,0 0-15,0 0 16,-5 98-16,-1-44 16,-5 7-16,3 7 15,1-1-15,2 4 16,2 0-16,2-2 16,5-1-16,1-4 0,1-3 15,0-8-15,1-3 16,0-10-16,2-6 15,-8-26-15,4 10 0,-1-1 16,0-5 0,0-3-16,-4-9 0,0-6 15,1 3-15,-6-30 16,1-2 0,-5-8-1,5 21-15,4 22 0</inkml:trace>
  <inkml:trace contextRef="#ctx0" brushRef="#br0" timeOffset="50120.2807">15936 2866 0,'0'0'0,"0"0"16,0 0-16,90-23 16,-25 21-16,14 3 15,9 3-15,1 5 0,-3 0 16,-43-3-16,-43-6 15</inkml:trace>
  <inkml:trace contextRef="#ctx0" brushRef="#br0" timeOffset="55608.7899">16478 3209 0,'0'0'0,"0"0"16,0 0-16,20 55 0,-19-9 15,-10 12-15,-9 5 16,-7 4-16,-1-7 16,-1-1-16,5-5 15,2-6-15,5-6 16,6-7-16,8-4 16,2-24-16,6 5 0,22-2 15,2-20-15,5-11 31,-1-9-31,-17 15 0,-18 15 16</inkml:trace>
  <inkml:trace contextRef="#ctx0" brushRef="#br0" timeOffset="56005.4522">16718 3127 0,'0'0'16,"0"0"-16,0 0 15,0 0-15,7 61 16,-2-17-16,-2 1 16,1-1-16,0-5 0,1-8 15,2-1-15,4-2 16,3-2-16,-11-23 16,8 10-16,2-5 15,1-4-15,21-19 16,-1-9-16,3-12 0,-5-8 31,-2-6-31,-4-4 16,-2 0-16,-1-1 15,-2 5-15,-3 6 16,-2 7-16,-2 3 16,-3 4-16,-9 25 0,0 0 15,3-6-15,-4 8 16,1-1-16,0 5 15,-1 2-15,1-4 0,-2 1 16</inkml:trace>
  <inkml:trace contextRef="#ctx0" brushRef="#br0" timeOffset="103216.0886">17866 8113 0,'0'0'16,"0"0"-16,0 0 0,0 0 15,0 0-15,0 0 16,0 0-16,0 0 15,0 0-15,0 0 0,0 0 16,0 0 0,110 5-16,-71-9 15,3 1-15,0 0 0,1 1 16,4 2-16,-1 1 16,5 2-16,6 2 15,4-1 1,0-2-16,-14-1 0,-12 1 15,-25-2-15,6 0 16,-9 0-16,-2 0 16,0-2-1,15 2 1,-19-1-16,-1 1 16,-3 0-16,-1 0 0,-1 0 15,5 0-15,0 0 16</inkml:trace>
  <inkml:trace contextRef="#ctx0" brushRef="#br0" timeOffset="105045.4698">19180 7929 0,'0'0'0,"0"0"16,0 0-16,0 0 16,0 0-16,1 3 31,-2-6-31,1 3 16,0 0-16,0 0 15,2 3-15,-2-3 0,-2-3 16,2 3-1,0 0-15,0 0 0,27 3 16,-11-4-16,-7-2 16,38-1-16,-9-1 15,6 1 1,-6 2-16,0 0 0,-3 0 16,11 1-1,2-3-15,6 1 16,-2-1-16,-2 0 15,-3 1-15,4-1 16,2 1-16,4-2 16,-6 2-16,-2-2 15,-2 0-15,1 0 32,26-2-17,13 0 1,7-3-16,-20 3 15,-8-1-15,-7 3 16,-1-1-16,-4 0 16,1-1-16,-4 2 15,3-2-15,-1 2 16,-2-1-16,0-2 16,0 0-16,-1 1 0,2-2 15,2 0-15,1 2 16,3-2-16,1 1 15,-1 1-15,1-2 16,-2-2-16,6 4 16,-3-2-16,2 1 15,-1-1 1,0 0-16,4 1 16,-1-2-16,0 0 0,0 1 0,0-1 15,3-1-15,0-1 16,2 0-16,0 0 15,-3 1-15,1 0 16,-2 0-16,3 0 16,0-1-16,-1 1 15,0-2-15,0 1 16,3-4-16,0 2 16,0 1-16,1 3 15,-1 0-15,0 0 16,1 1-16,-1-2 15,2 0-15,-1-3 0,0 3 16,-2-1-16,3 2 16,2-4-16,-1 0 15,0 0-15,-3 2 16,2 1-16,1 2 16,0-2-16,-1 0 15,1-2 1,2 2-16,2-1 15,-1 2-15,0 1 16,1 0-16,3-1 16,-4-1-16,-1 2 15,2-1-15,-1 1 16,3 1-16,-3-2 16,3 0-16,-1 0 0,1-1 15,-1 1-15,-3 0 16,0 0-16,-3 1 15,2-4-15,-1 1 16,0 1-16,-2-2 16,1 1-16,-4-1 15,-1 3 1,0-2-16,-1 1 16,-2-3-16,1 1 15,-3-2-15,0 2 16,-2 0-16,-1 0 0,-1 2 15,-1-2 1,-1-1-16,-2-1 0,-2 2 16,-2-3-16,-1 2 15,-3 2-15,0 1 0,-1 3 16,-3 1-16,4-1 16,-4-1-16,1 2 15,-5 0-15,-1 1 16,-1 1-16,-3 1 15,-3 1 1,-23 3-16,9-2 16,-10 2-16,2-1 15,-8 1-15,0 0 16</inkml:trace>
  <inkml:trace contextRef="#ctx0" brushRef="#br0" timeOffset="124341.7077">20275 10100 0,'0'0'0,"0"0"0,-110 15 16,56-14-16,-9-1 15,-2-4-15,-6 0 16,-3 2-16,-10-1 0,1 1 16,-10 1-16,4 1 15,-10 1-15,-2 1 16,-6 2-16,-3 0 16,-4 1-16,-6-1 15,-1 1-15,-1 0 16,-1-1-16,2-1 15,0 0-15,2 4 16,5 1 0,4 0-16,4 2 15,0-2-15,9-1 16,0-2-16,8 0 16,4 5-16,10 3 15,3-1-15,8-3 16,3-3-1,3 3-15,9-1 16,10 1-16,15-2 16,32-10-16,-16 4 15,6-1-15,2 0 16,0 0-16,2-1 16,2-1-16,1 0 15,1 0 1,-12 3-16,6-1 0</inkml:trace>
  <inkml:trace contextRef="#ctx0" brushRef="#br0" timeOffset="125691.737">16468 9793 0,'0'0'16,"0"0"-16,0 0 16,20-64-16,1 21 15,3-6-15,1-3 16,-1 4-16,-1 4 16,2 9-1,1 2-15,2 7 16,-1 6-16,-4 9 15,-18 10-15,9 1 16,-2 8-16,10 22 16,-7 5-16,-1 1 15,-4 6-15,1 0 0,-3 2 16,1-6-16,3-5 16,-2-3-16,0 1 0,-8-25 15,6 10-15,1 0 16,-1-5-16,10-22 15,-2-14-15,3-19 16,1-3-16,3-10 16,5-1-1,2 4-15,-3-1 16,-5 8-16,-4 0 16,-4 7-16,-3 4 15,1 11-15,-1 8 16,-15 22-16,7-8 15,-3 3-15,3-2 16,0 2-16,5-3 16,-2 6-16,-2 9 0,0 3 15,0 4-15,2-1 16,-3-9-16,-3-9 16</inkml:trace>
  <inkml:trace contextRef="#ctx0" brushRef="#br0" timeOffset="126176.9714">17178 9463 0,'0'0'0,"104"-25"15,-71-3-15,2-10 16,-2 1-16,-3 4 15,-10 9 1,-4 4-16,-13 15 16,-2 0-16,-4 1 0,-21 4 15,-8 10 1,-4 7-16,-4 5 16,0 6-16,-2 4 15,4 2-15,12 3 16,9-1-16,9 3 15,11-3-15,12-4 16,15-4-16,9 3 16,7 1-16,16-5 15,8-10-15,6-6 16,-38-6-16,-38-5 16</inkml:trace>
  <inkml:trace contextRef="#ctx0" brushRef="#br0" timeOffset="126693.478">17926 9303 0,'-21'33'15,"-1"10"-15,7-6 16,-3 14-16,2 0 15,6-1 1,5-3-16,4-4 16,4-7-16,2-8 15,-4-22-15,5 5 16,2-4-16,1-9 16,23-16-16,-3-13 0,-3-11 0,-4-8 31,-2-5-31,-6-3 0,-1 7 0,-8 5 31,-5 14-31,-1 9 16,1 17-16,-2-2 15,1 6-15,-2-2 16,2 8-16,0 6 16,1 26-16,0 1 15,-3 8-15,2 2 16,2-2-16,3-3 15,-1-2-15,2-1 0,3-3 16,0-4-16,6-6 16,-10-21-16,8 8 15,23-6-15,-9-14 16,-10 6-16,-16 1 0</inkml:trace>
  <inkml:trace contextRef="#ctx0" brushRef="#br0" timeOffset="127109.7599">18259 9375 0,'18'53'0,"2"4"0,4 18 31,-12-29-31,6 13 15,-3-3-15,-2-7 16,-5-8-16,-2-13 16,-3-11-16,-3-20 0,0 3 15,1 1-15,2-30 16,-1-10-16,-1-12 16,0-6-16,0-2 15,2 3-15,1 4 16,1 4-1,1 2 1,0 7-16,3 4 16,-1 14-1,7 14 1,6 10-16,2 10 16,-5 3-16,1 2 15,-14-15-15,8 7 16,1-2-16,-8-5 0,-6-3 15</inkml:trace>
  <inkml:trace contextRef="#ctx0" brushRef="#br0" timeOffset="127394.7243">18734 8982 0,'0'0'0,"9"89"0,-7-52 15,4 75 1,-3-53-16,2-2 16,1-3-16,4 0 15,-3-4-15,3-5 16,3-6-16,4-6 0,2-8 15,-17-21-15,11 5 16,1-5-16,-14-4 16,0 0-16</inkml:trace>
  <inkml:trace contextRef="#ctx0" brushRef="#br0" timeOffset="127864.3696">19033 9233 0,'7'17'0,"-2"-7"15,5 2 1,2-3-16,-5-11 0,13 2 16,21-21-16,-7-2 0,-2-4 15,-4 1-15,-7 4 16,-16 18-16,7-6 16,0 4-16,1 4 15,15 13-15,-5 11 16,-3 10-16,-3 8 15,-2 6 1,0 4-16,-1 3 16,-4 1-16,-4 1 0,-1-3 15,-5 3 1,-7-2-16,-10-4 0,-10-5 16,-13-5-1,-27-3-15,-28-10 16,49-12-16,46-14 15</inkml:trace>
  <inkml:trace contextRef="#ctx0" brushRef="#br0" timeOffset="147663.7655">22727 13164 0,'0'0'0,"0"0"16,0 0-16,0 0 15,0 0-15,-174 8 16,125-5-1,-4 0-15,-4-1 16,-2-2-16,-1 0 0,-4 0 16,-3 2-16,-4-1 15,-4 1-15,-1 0 0,-5 1 16,1 2 0,-4 0-16,-1 0 0,-2 2 15,-2 3-15,-2-2 16,-2-1-1,0 2 1,-1 2-16,1 3 0,0 0 16,2 2-16,1 1 15,2-1-15,1 1 16,1 0-16,2-5 16,-4 3-16,2-2 15,1 2-15,1-1 16,5-3-1,0 0-15,7 2 16,-2-2-16,6-1 16,1-2-16,4 0 0,4 1 15,2-1-15,4 1 16,4 2-16,3-4 16,7-1-16,4-3 15,6 1-15,22-4 16,-3 2-16,3 0 15,-13 0-15,20-2 16,-3 1-16,-9 0 16,12-2-16,3-1 15,-1 0-15,-6 1 0,4 1 0</inkml:trace>
  <inkml:trace contextRef="#ctx0" brushRef="#br0" timeOffset="148328.0085">19207 12515 0,'15'64'0,"-2"-11"15,4 23-15,-9-29 16,6 18-16,-2-1 15,2-4-15,1-3 16,1-1 0,1-5-16,0-5 15,-2-9-15,-4-5 16,-9-26-16,4 9 16,-5-11-1,-1-4-15</inkml:trace>
  <inkml:trace contextRef="#ctx0" brushRef="#br0" timeOffset="148697.7251">19209 12597 0,'46'-93'16,"-18"74"-1,6 3-15,9 9 16,4 7-16,5 7 16,-2 6-16,-4 6 15,-10 8-15,-10 2 16,-11-1 0,-10 2-16,-8 1 15,-7-3-15,-5-2 16,-5-4-16,-3 3 15,0-3-15,0-3 16,-1-6-16,-2-2 16,19-8-16,-11-2 15,-1 0-15,-2-2 0,-1-3 16,11 2 0,11 2-16</inkml:trace>
  <inkml:trace contextRef="#ctx0" brushRef="#br0" timeOffset="149399.5238">19761 12683 0,'0'0'0,"0"0"0,0 0 15,0 0-15,0 0 16,72 49-16,-23-39 15,67 2 1,-53-11-16,1-1 16,-7-2-16,-9-1 15,-13 0-15,-29 2 0,8-3 16,-7-1-16,-10 0 31,-26-22-31,-11 6 16,-14 2-16,1 7 15,-10 5 1,1 8-16,-1 2 16,13 6-16,7 3 0,12 2 15,7 5-15,20-14 16,-5 11-16,3 2 16,6 28-16,9-8 15,12 0-15,12 1 16,10-5-16,9-3 15,1-2-15,3-1 16,3-3-16,-30-12 16,-29-13-16</inkml:trace>
  <inkml:trace contextRef="#ctx0" brushRef="#br0" timeOffset="149953.5602">20591 12688 0,'-73'28'0,"30"-2"15,14-2-15,-1 4 0,11 0 32,14 1-32,13 3 15,14-1-15,11-2 16,9-3-16,7-5 15,5-6-15,7-5 16,-3-7-16,0-4 16,-8-6-16,-6-5 0,-14-7 15,-15-6-15,-16-2 16,-13-6-16,-14-5 16,-12-2-16,-8 2 15,-6 0-15,-4 3 16,2 4-16,2 5 15,6 5-15,8 3 0,9 7 16,8 3-16,19 9 16,-4 1-16,8-1 15,4 5-15,21 11 16,-15-8-16,-10-9 16</inkml:trace>
  <inkml:trace contextRef="#ctx0" brushRef="#br0" timeOffset="150285.3399">20995 12532 0,'0'0'0,"23"92"16,5-8 0,13 17-1,2 2 1,-22-49 0,-1 0-16,-2 0 15,0-1-15,-2-4 16,14 34-16,-17-51 15,-10-26-15,5 8 16,7-7 0,-7-4-16,-8-3 15</inkml:trace>
  <inkml:trace contextRef="#ctx0" brushRef="#br0" timeOffset="150635.9983">20966 12515 0,'0'0'0,"0"0"15,0 0-15,0 0 16,46-64 0,-4 56-16,6 11 15,7 11-15,-4 9 16,-7 8-16,-8 1 15,-10 0-15,-11 2 0,-13-2 16,-8 1-16,-4-3 16,-4 0-16,-5-5 15,-3-2-15,3-1 16,16-18-16,-10 7 16,1-1-16,-3-7 15,8-5-15,-10-2 0,-1-5 16,-7-32-16,12 3 15,7-7-15,2 21 16,4 24-16</inkml:trace>
  <inkml:trace contextRef="#ctx0" brushRef="#br0" timeOffset="150932.915">21574 12093 0,'0'0'0,"0"0"16,18 82-16,-14-49 0,-1 15 15,-2 6-15,-1 3 16,0 4-16,6 1 16,0-1-16,4-1 15,1-2-15,3 0 16,-2-6-16,1-6 15,-2-5-15,2-9 0,-1-7 16,-7-13-16,-5-13 16,4 6-16,0-4 15,0-3-15,-1-6 16,-2 6-16,-1 2 0</inkml:trace>
  <inkml:trace contextRef="#ctx0" brushRef="#br0" timeOffset="151402.5603">21838 12675 0,'0'0'0,"0"0"15,56 31-15,-23-23 16,10-1-16,7-3 15,4-5-15,1-5 16,-6-4-16,-8-1 16,-11-1-16,-12 1 15,-16 7 1,-2-6-16,-25-14 16,-9 6-16,-8 1 15,-8 3-15,-3 6 16,2 6-16,6 3 15,4 4-15,9 6 16,7 4-16,21-10 16,-5 8-16,3 25 0,16-5 15,10 4-15,8 4 16,10-2-16,8-1 16,7-1-16,6 1 15,6-1-15,4-2 16,5-2-16,0-2 15,-2-4-15,-9-4 0,-7-4 16,-27-9-16,-29-10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27:23.1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10404 14079 0,'0'0'0,"0"0"16,0 0-1,0 0-15,0 0 0,0 0 16,0 0-16,-120-2 16,66 0-1,-7 0 1,-6 0-16,-7-3 0,-5 1 15,-6-3-15,-3 3 16,2 0-16,2-2 16,1-1-16,1 1 15,0 1-15,7 1 16,6 1-16,11 0 16,5 2-16,10 0 0,8 3 15,29-2-15,-11 2 16,3-1-16,8 1 15,-8 1-15,11-1 16,-5 2-16,9-2 16,1-2-16,-2 0 0,0 0 0</inkml:trace>
  <inkml:trace contextRef="#ctx0" brushRef="#br0" timeOffset="5214.733">9391 12812 0,'0'0'0,"0"0"16,0 0-1,0 0-15,0 0 16,0 0-16,0 0 16,0 0-1,0 0-15,0 0 16,89-41-16,-54 14 0,6-3 15,2-5-15,2-1 16,-2-2-16,4 0 0,0 1 16,1 4-16,1 2 15,-5 1 1,-2 1-16,-4 4 16,-2 0-16,-2 2 15,-3 1-15,-5 3 16,-2-1-16,-3 1 15,-15 15-15,7-6 16,0-1-16,-1 1 16,-2 1-16,-9 6 15,3-6-15,-9 9 16,-4 0-16,-6-2 16,-3 3-16,-30 14 15,9-2-15,1-1 0,3-1 16,6-1-16,21-8 0,8-2 15,-15 4-15,1-1 16,9-3-16,-4-2 16,10-2-16,14-20 15,2 4-15,9-1 16,6 3-16,0 4 0,-7 3 16,-10 5-16,-20 8 15,11-4-15,-5 2 16,-1 0-16,0 2 15,0 2-15,-2 1 16,9 3-16,-4 6 16,-6 2-1,0 2-15,1 3 16,2 0-16,2 0 16,4 2-16,0-1 15,1-1-15,4-2 16,0-2-16,-1-2 15,-4-8-15,-6-7 0</inkml:trace>
  <inkml:trace contextRef="#ctx0" brushRef="#br0" timeOffset="5847.9785">10817 11508 0,'0'0'0,"0"0"0,5 91 15,-8-55-15,-2 13 16,-2 4-16,-8 2 15,1 0 1,3 1-16,6 6 16,5 2-16,5-3 15,-1-14-15,2-5 0,-2-10 16,-2-26-16,3 9 16,2-3-16,0-6 15,-3-8-15,7-2 16,11-26-1,-12 15-15,-10 15 16</inkml:trace>
  <inkml:trace contextRef="#ctx0" brushRef="#br0" timeOffset="6279.7905">11021 11860 0,'0'0'0,"-22"56"16,18-23-16,5-9 16,5 7-16,4-3 15,7-5-15,6-1 16,10-5 0,5-2-16,5-7 15,1-4-15,3-6 16,-6-5-16,-5-4 15,-4-4-15,-6-3 0,-11-4 16,-8 0-16,-14-1 16,-11-2-16,-14 3 15,-10 3-15,-4 0 0,-2 6 16,2 0-16,3 5 16,1 2-16,5 3 15,7 5-15,27-1 16,-11 2-16,9 0 15,-3 2-15,7 0 16,1 4-16,6 2 0,24 3 16,-2-7-1,7-5-15,1-2 0,-16-1 16,-20 1-16</inkml:trace>
  <inkml:trace contextRef="#ctx0" brushRef="#br0" timeOffset="6780.686">11809 11688 0,'0'0'0,"0"0"16,0 0-16,-112 20 0,77-9 16,-35 14-1,43-14 1,23-7 0,-8 5-16,3 2 15,8 3-15,4 4 0,28 18 16,4-7-16,12 2 15,2-1-15,-1-1 16,-5-1-16,-7-1 16,-9-2-16,-12-5 15,-13-14-15,0 9 0,-19 17 16,-7-9-16,-3-5 16,1 0-16,-2-3 15,-2-3-15,24-10 16,-10 6-16,-1-2 15,2 1-15,9-6 16,-7 2-16,12-5 0,1-1 16,2-1-16,-6-3 15,8-4-15,-2 5 16,-2 6-16</inkml:trace>
  <inkml:trace contextRef="#ctx0" brushRef="#br0" timeOffset="7250.9224">11936 11934 0,'0'0'0,"114"0"16,-79-6-16,18-6 0,0-1 16,0-4-16,-4 3 15,-5 2-15,-9 1 16,-14 1 0,-14-3-16,-9 9 15,-26-19-15,-9 9 16,-13 1-16,-5 3 15,-2 2-15,-1 5 16,4 3-16,3 3 16,13 5-16,6 5 15,11 4-15,6 7 0,15 6 16,17 7-16,14 3 16,10 4-16,9 3 15,7 1-15,9 0 16,4-3-16,3-3 0,-1-2 15,-2-8-15,2-3 16,-11-9-16,-29-9 16,-32-11-16</inkml:trace>
  <inkml:trace contextRef="#ctx0" brushRef="#br0" timeOffset="8537.8523">12654 11990 0,'0'0'0,"136"35"15,-84-23 1,8-2 0,4 4-16,7-2 15,4 3-15,0-1 0,3-2 16,-3-1-1,-1-3-15,-5-1 0,-9-4 16,-12-2-16,-12-1 16,-8-1-16,-35 2 15,16-3-15,11-2 0,-19-1 16,7-5-16,-26-15 16,-9 4-16,-6-1 15,-8 0-15,-4-1 16,-5 2-16,5-1 15,-4-1-15,2 1 16,3 4 0,8 2-16,7 1 15,5 2-15,18 12 16,-5-4-16,6 2 16,0-1-16,10 5 15,27 6-15,8 2 16,14 6-16,11 7 15,2 5-15,-2 4 16,-2-1-16,-9 3 0,-6 0 0,-15 1 16,-11-1-16,-11-1 15,-11-1-15,-11-2 16,-10 1-16,-6-5 16,0 0-16,2-3 15,4 1-15,15-18 16,-6 8-16,1 1 15,0-2 1,4 2-16,1 0 16,6-3-16,5-7 15,5 3-15,28-10 16,-5-4-16,-16 4 0,-17 3 16</inkml:trace>
  <inkml:trace contextRef="#ctx0" brushRef="#br0" timeOffset="8954.7104">14191 11415 0,'1'75'0,"-3"-36"16,-16 70-1,4-50-15,-4-2 16,5 1-16,0 0 15,5-2-15,1-2 0,4-5 16,3-2-16,1-6 16,2-4-16,0-9 15,-3-23-15,2 9 16,1-3-16,2-3 0,0-9 16,9-2-16,18-23 31,-18 16-31,-14 10 15</inkml:trace>
  <inkml:trace contextRef="#ctx0" brushRef="#br0" timeOffset="9417.7071">14301 11829 0,'0'0'16,"0"0"-16,0 0 15,-17 51-15,31-10 16,8-11-16,6-2 16,11 2-16,16-1 15,5-2-15,-1-5 32,-3-5-32,-7-4 15,-2-5-15,-9-4 16,-3-5-16,-10-6 0,-8-5 15,-15 7 1,-10-33-16,-15 0 16,-23-8-1,-16 1 1,-11 5-16,1 9 16,15 13-16,11 6 15,10 5-15,7 2 16,23 5-16,-3 0 15,3 1-15,1 0 0,-7 5 16,14-1-16,-3 6 16,8 3-16,28 18 15,1-9-15,5-1 16,2-6-16,-20-7 0,-23-9 16</inkml:trace>
  <inkml:trace contextRef="#ctx0" brushRef="#br0" timeOffset="9856.0927">15134 11875 0,'0'0'15,"0"0"-15,0 0 16,0 0-16,-80-41 0,46 33 16,23 5-1,-30 9 1,20 14-16,14 11 16,23 15-1,14 2-15,14 0 16,-3-6-16,-3-5 15,-6-3-15,-8-5 16,-4-8 0,-17-17-16,3 6 15,-4 0-15,-5-4 16,-3-4-16,-6 5 16,2-5-16,-10 4 0,-3-5 31,-16-15-31,12-12 15,7-11-15,10 17 0,10 20 16</inkml:trace>
  <inkml:trace contextRef="#ctx0" brushRef="#br0" timeOffset="10157.9289">15390 11405 0,'0'0'16,"0"0"-16,0 0 15,0 0-15,9 85 16,-7-45-16,-1 5 16,0 5-16,-3 0 0,1 1 15,0 3-15,2 2 16,4 6-1,0 5-15,2 1 16,-2-11-16,1-11 0,1-10 16,0-9-16,-5-22 15,5 3-15,-4-6 16,-3-2 0</inkml:trace>
  <inkml:trace contextRef="#ctx0" brushRef="#br0" timeOffset="10362.3799">15157 11624 0,'0'0'0,"0"0"16,0 0-16,0 0 0,61 27 15,-12-11-15,15 0 16,6 0-16,7 6 15,-6 1-15,-4 2 0,-33-12 16,-34-13-16</inkml:trace>
  <inkml:trace contextRef="#ctx0" brushRef="#br0" timeOffset="11105.6298">15643 12046 0,'0'0'0,"0"0"16,0 0-16,120 15 16,-63-17-16,8 1 15,3 1-15,3 4 16,0 1-16,0 4 15,-6 2-15,-8 3 16,-8-3 0,-8-2-16,-9-2 15,-28-6 1,9-1 0,-9-4-16,-1-4 15,-20-22-15,-6 7 16,-7 2-16,-10-4 15,-5-2-15,-2 0 0,1-1 16,2 4-16,5 6 16,7 6-16,26 9 15,-9-3-15,5 3 16,8 3-16,7 0 16,21 5-16,10 5 15,11 5 1,7 11-16,0 2 15,-5-2-15,-8-5 16,-12-3-16,-13-2 16,-13-11-16,1 7 15,-18 21-15,-6-9 16,-7-4-16,0-5 16,0-4-1,20-7-15,-9 2 16,4 1-16,1 3 15,13-7-15,-1 6 16,9-7-16,-7 4 0,-3-6 16</inkml:trace>
  <inkml:trace contextRef="#ctx0" brushRef="#br0" timeOffset="11475.5678">16778 11462 0,'7'63'16,"1"-1"-1,4 33-15,-5-31 16,2 19-16,-1-3 16,2-7-1,-2-8-15,2-7 32,2-7-17,0-13-15,2-15 16,-7-25-1,15-5-15,-11 4 16,-11 3-16</inkml:trace>
  <inkml:trace contextRef="#ctx0" brushRef="#br0" timeOffset="11945.7937">17037 11807 0,'8'18'16,"10"6"0,9-2-16,16 10 15,4-2 1,10-1-16,-4-5 15,5-4-15,-15-9 16,-8-3-16,-25-7 16,7-1-16,-2-3 0,-4-4 15,-9-26-15,-17 1 16,-18-8 0,-27-6-1,-10 0-15,2 7 16,12 11-16,6 6 15,10 9 1,8 5-16,26 6 16,2 1-16,-9-1 15,2 3 1,9 5-16,3 16 0,12 2 16,7-1-16,9-2 15,0 0-15,-14-11 16,-15-10-16</inkml:trace>
  <inkml:trace contextRef="#ctx0" brushRef="#br0" timeOffset="12377.7475">17754 11776 0,'0'0'0,"0"0"15,0 0 1,0 0-16,0 0 16,0 0-16,-43-40 15,10 37 1,2 6-16,4 5 16,9 14-16,4 8 15,11 8 1,20 13-16,13 7 15,10 13-15,-4-10 16,-1-2-16,-10-13 16,-7-9-16,-10-7 15,-7-24-15,-1 7 16,-4 0-16,-6-3 16,3-7-16,-10 3 15,7-6-15,-12 2 16,-1-6-16,2-6 15,3-5 1,-8-24-16,8 5 0,9-6 16,3 19-16,6 21 15</inkml:trace>
  <inkml:trace contextRef="#ctx0" brushRef="#br0" timeOffset="12693.7518">18040 11326 0,'0'0'16,"19"89"-16,-10-45 0,-1 11 15,-2 7-15,2 4 16,2-1-16,-2 0 15,1-1-15,3 4 16,-2-4-16,0 2 16,-3-3-16,0-3 15,1-7 1,0-6-16,-3-4 16,1-10-16,-3-10 15,-2-19-15,-1 3 16,0-7-16,0 0 0</inkml:trace>
  <inkml:trace contextRef="#ctx0" brushRef="#br0" timeOffset="12899.6648">17919 11747 0,'0'0'0,"0"0"16,0 0-16,38-11 15,16 7 1,14 7-16,16 8 16,4 12-16,0 0 15,-43-9-15,-45-14 0</inkml:trace>
  <inkml:trace contextRef="#ctx0" brushRef="#br0" timeOffset="31256.3628">10008 14369 0,'0'0'16,"0"0"-1,0 0-15,0 0 16,0 0-1,0 0-15,0 0 16,0 0-16,0 0 0,0 0 16,0 0-16,0 0 15,0 0-15,53 7 16,-19 30-16,6 7 16,11 5-16,4 4 15,2 4-15,0 3 16,2-2-1,-2-1-15,-4-5 16,-4-5-16,-6-8 16,-10-10-16,-17-14 0,-16-15 15</inkml:trace>
  <inkml:trace contextRef="#ctx0" brushRef="#br0" timeOffset="31582.0332">9676 14514 0,'0'0'16,"0"0"-16,14 51 0,19-19 15,16 7-15,18 2 16,13 4-16,9 1 16,4 1-16,3 1 15,-4-1-15,-7-5 0,-13-6 16,-13-8-16,-15-7 16,-15-10-1,-24-11-15,1-1 0,-15-21 16,-11-2-16,10 12 15,10 12-15</inkml:trace>
  <inkml:trace contextRef="#ctx0" brushRef="#br0" timeOffset="31895.9951">10423 14462 0,'-26'30'15,"-18"11"-15,4-9 16,-14 11-16,1 1 0,-2 2 16,4-3-16,-2 2 15,3-1-15,1-1 16,3-3-16,5-5 15,6-5-15,11-6 16,6-3-16,15-18 16,-3 3-16,7-4 15,-1-2-15,0 0 0</inkml:trace>
  <inkml:trace contextRef="#ctx0" brushRef="#br0" timeOffset="32798.1329">11579 14595 0,'0'0'0,"49"-40"0,-45 35 16,7-14-16,1-23 16,-14 9-16,-8 2 15,-13 3-15,-9 6 16,-7 8-16,-3 7 15,-4 4-15,3 5 16,-1 5 0,9 8-16,5 7 15,7 9-15,9 7 16,10 11-16,9 6 16,10 7-16,3 4 15,8 6-15,4 3 16,2 2-16,-3-1 0,-3-3 15,-6-1-15,-1-7 16,-8-4-16,-1-9 0,-5-7 16,-2-9-16,-5-8 15,1-24-15,-1 5 16,-1-5-16,0-7 16,3 3-16,0 0 15</inkml:trace>
  <inkml:trace contextRef="#ctx0" brushRef="#br0" timeOffset="33052.4141">11104 14662 0,'0'0'0,"0"0"0,0 0 16,0 0-16,-28 58 15,49-23-15,14 4 16,16 1-16,10-1 16,5 1-16,2-3 15,4-1-15,-3-3 0,-4-4 16,-12-3-16,-10-6 16,-20-10-16,-23-10 0</inkml:trace>
  <inkml:trace contextRef="#ctx0" brushRef="#br0" timeOffset="33499.6878">11871 14763 0,'-40'38'0,"18"-10"16,-11 34 0,26-22-16,10 2 15,15 4-15,11-2 16,12 1-16,9-4 16,6-4-16,3-7 15,1-7 1,-2-8-16,-4-11 15,-6-7-15,-12-9 16,-11-9-16,-12-9 16,-14-10-16,-16-4 15,-15-7-15,-11 0 16,-9-1-16,-5 4 0,0 3 16,-4 6-16,6 6 15,6 10-15,11 7 16,7 10-16,25 6 15,-5 4-15,4 6 16,17 26-16,6-3 16,-8-15-16,-8-18 0</inkml:trace>
  <inkml:trace contextRef="#ctx0" brushRef="#br0" timeOffset="34078.574">12392 14743 0,'-50'32'16,"28"-9"-16,16 4 15,4 11-15,8 4 0,9 4 16,13 0-16,12 0 0,10-2 16,8-2-16,4-5 15,1-6-15,-1-6 16,-3-10-16,-4-10 16,-9-9-16,-7-9 31,-11-7-31,-16-9 15,-9-8-15,-14-6 16,-5-5-16,-9-2 16,-4 0-16,-3 2 15,4 4-15,1 4 16,3 8-16,5 7 16,17 23-16,-5-7 0,1 8 15,3 8-15,9 31 16,5 1-16,8 7 0,5 8 15,2 2-15,3 1 16,1 0-16,2 0 16,0-3-16,3-4 15,-2-7-15,-3-9 0,-5-10 16,-2-13-16,-18-12 16,7-4-16,7-29 15,-9 19-15,-10 15 16</inkml:trace>
  <inkml:trace contextRef="#ctx0" brushRef="#br0" timeOffset="35080.004">13157 14809 0,'0'0'0,"0"0"0,0 0 15,0 0-15,26 57 16,-11-12-16,2 4 15,0 4-15,2 0 0,-3 1 16,2-5-16,2-3 16,-2-7-16,-2-9 15,-5-7-15,-4-12 16,-7-11-16,-1-3 16,5 2-16,0-4 15,8-36 1,-1-2-16,3-10 15,3-3-15,-1 1 16,-4 2-16,-6 5 16,-2 4-16,-1 11 15,-1 9-15,-2 20 0,2-6 16,0 4 0,0 8-16,2 2 0,14 26 15,-1 0-15,-1 5 0,0 3 16,-3-1-16,3-2 15,0-2-15,5 0 16,1-2-16,2-6 16,0-4-16,1-5 15,-18-14 1,10 3-16,1-3 16,4-5-16,18-15 15,-4 0-15,2-6 16,1-3-16,-2-3 15,-3 0-15,-2 3 16,-2 2-16,-5 7 16,-21 13 15,7-9-31,-21 12 16,-15 13-1,-10 14-15,-4 9 16,-1 7-16,10-1 15,10 2-15,11-1 0,11 0 16,6-2-16,9-3 16,7-6-16,7-6 15,6-8 1,12-13-16,7-14 16,2-13-16,-10-10 15,-9-8 1,-8-9-16,-11-6 15,-4-10-15,-6-5 16,-5-7-16,-2-2 0,-3-5 16,-3 1-16,-6 0 15,-3 6-15,-4 3 16,0 10-16,-2 6 16,0 13-1,1 10-15,-2 15 16,16 19-16,-20 7 15,9 19-15,0 16 16,9 48 0,7 29 15,16 43-31,7-3 0,8 4 16,5-20-16,2-11 15,4 0 1,-21-66-16,-23-63 15</inkml:trace>
  <inkml:trace contextRef="#ctx0" brushRef="#br0" timeOffset="39618.249">5123 14829 0,'-2'0'16,"4"0"-16,-2 0 0,0 0 16,0 0-16,0 0 31,0 0-31,0 0 15,0 0 1,0 0-16,0 0 0,0 0 16,0 0-16,0 0 15,0 0-15,0 0 16,0 0-16,-22 18 16,24-17-16,0-1 15,1 2-15,1-1 16,4 6-16,-3-6 0,11 8 15,19 3-15,-19-9 16,30 12-16,-8-5 16,5 2-16,1-2 15,3 2-15,1 0 16,5 2 0,4-2-16,2 0 0,3-2 0,3-1 15,1 0-15,-1 3 16,3-4-16,1 0 15,3-1-15,2-1 16,3-1-16,-3 2 16,-2-1-16,-1 1 0,3-2 31,1 1-31,1-2 16,4 1-16,0 0 0,0 0 15,3 2-15,-4-1 16,0-1-16,-3 0 15,1 1-15,0 1 16,4-1-16,0-1 16,-1-2-16,-9 1 0,2-1 15,-4 0-15,1 0 16,-5 0 0,2-2-1,0 0-15,-3 2 0,0-1 16,-3 0-16,2 1 15,0-1-15,-2 3 16,-1 1-16,-5-2 16,-6 1-16,-2 1 15,-7-1-15,0 0 16,-3-1-16,-6-1 16,-1 0-16,-25-2 15,11 0-15,-1 1 16,-9-1-16,8 1 0,-13-1 15,-1-3-15,-4 1 16,4 1-16,0 0 16</inkml:trace>
  <inkml:trace contextRef="#ctx0" brushRef="#br0" timeOffset="42108.966">5328 15554 0,'1'-14'0,"-1"14"16,-10 59-16,6-29 15,4-18 1,0-8-16,1 6 16,0-9-16,0-1 15,1-2-15,1-3 16,5-1-16,-2-7 16,8-31-1,-8 3-15,-2-2 16,-2 3-16,-2 2 15,-3 9-15,-2 4 16,1 20-16,-6-6 16,-3 1-16,-23 4 15,4 8-15,-3 8 0,2 5 16,-2 7 0,8 6-16,2 1 0,5 0 15,7 0-15,1-1 16,8 0-16,5-21 15,4 10-15,2 0 16,5-1-16,6 0 16,3-4-16,29-5 15,-12-8-15,0-7 16,-1-1-16,-9-1 16,-21 8-16,7-5 15,0 1-15,-8 3 16,2-2-16,-8 5 15,4-4-15,-2 4 16,-1-1-16,9-2 0,-10 7 16,6 1-16,-5 6 15,1 5-15,-2 4 16,0 2-16,3 2 16,-1-1-16,1 2 15,0-3-15,3-1 0,0-3 16,0-4-16,-2-12 15,5 5-15,-3-12 16,3 8-16,-9-3 16</inkml:trace>
  <inkml:trace contextRef="#ctx0" brushRef="#br0" timeOffset="42594.5086">5580 15495 0,'0'0'0,"0"0"0,0 0 0,0 0 16,106 6-1,-71-18-15,3-5 0,-5-6 16,-3-2-16,-8-2 15,-3-1-15,-3 1 16,-16 19-16,4-8 16,-4-2-16,-4 1 15,-4 0-15,-4 3 16,-4 4-16,-4 4 16,-1 4-16,2 4 15,-2 5-15,5 5 16,-9 27-16,11-4 0,4 4 15,2 6-15,4 4 16,7 2 0,1 1-16,2 1 15,1-1-15,2 0 16,-3-4-16,2-6 16,0-3-16,-2-8 15,-6-26-15,4 10 16,-2-4-16,-2-9 0,0 0 0,-2-8 15,-1 3-15,3 3 0</inkml:trace>
  <inkml:trace contextRef="#ctx0" brushRef="#br0" timeOffset="42826.3653">5555 15511 0,'0'0'0,"0"0"0,0 0 16,0 0-16,22 46 16,12-19-16,-3-7 15,2-5-15,2-5 16,3-5-16,-1-1 0,-2-4 16,-4-2-16,-3-3 15,-16 1-15,-12 4 16</inkml:trace>
  <inkml:trace contextRef="#ctx0" brushRef="#br0" timeOffset="43580.8523">5908 15550 0,'0'0'16,"0"0"-16,0 0 15,0 0-15,58 43 0,-15-32 16,-7-7-16,4-5 16,-3-5-16,-2 0 15,-8-5-15,-8-1 0,-14 6 16,3-3-16,-5-2 16,-6-2-16,-4 0 15,-6 4-15,-31 0 16,4 9-1,-1 7-15,4 4 16,5 6-16,9 3 16,7 5-16,13-19 15,-7 34-15,14-9 16,8 3-16,7 2 16,1 0-16,10-4 15,2-3-15,4-5 0,2-7 16,2-5-16,-2-10 15,-6-7-15,-4-10 16,-5-10-16,-3-6 16,-3-5-16,-6-2 15,2-2-15,-2 6 16,-3 4-16,-8 25 0,5-10 31,-1 4-31,-3 2 0,1 9 16,-2 3-16,3 2 15,0 4-15,-1 9 16,0 26-16,-3-4 16,0 1-16,2-2 15,1-2-15,1-5 16,0-4-16,-1-23 16,-1 8-16,1-1 0,-1-7 15,1-1 1,-1-4-16,-1-5 0,3 0 15,-2-35-15,1-3 16,0-5-16,1-2 16,2 3-16,-2 1 15,4 3-15,3 4 0,3 5 16,6 6-16,9 6 16,6 7-16,10 7 15,9 6-15,-27 0 16,-26 2-1</inkml:trace>
  <inkml:trace contextRef="#ctx0" brushRef="#br0" timeOffset="101042.5633">16400 2928 0,'12'77'0,"-8"-36"16,0-2-16,11 72 31,-7-54-31,0 1 16,0 2-16,0-1 16,-1 0-16,-2 0 15,1-2-15,2-2 0,-1-3 16,-3-5-16,-2-3 15,-3-4-15,-3-3 16,-3-10-16,6-23 16,-2-1-16,-2 9 15,0-4-15,1-8 16,-3 1-16,0-6 0,0-36 16,4 24-16,3 17 15</inkml:trace>
  <inkml:trace contextRef="#ctx0" brushRef="#br0" timeOffset="101395.5969">16368 3133 0,'8'-69'0,"3"40"15,12-11-15,47-23 16,-21 37-1,4 3-15,5 12 16,2 6-16,-1 11 0,-2 6 16,-6 9-16,-8 8 15,-9 5-15,-8 1 16,-13 2-16,-8 0 0,-13 1 16,-8 1-16,-11-1 15,-8 1-15,-8 1 16,-5-2-16,-2-4 0,1-7 15,0-6-15,2-5 16,3-5-16,8-6 31,13-4-31,23-1 0,0 0 16</inkml:trace>
  <inkml:trace contextRef="#ctx0" brushRef="#br0" timeOffset="101750.8802">17158 3217 0,'0'0'15,"22"65"1,-18-31-16,-1 13 0,-3 3 16,-2 0-16,-2-2 15,0-3-15,1-5 16,4-2-16,1-9 0,-1-23 15,1 13-15,0-4 16,1-1-16,0-3 0,-3-12 16,3-2-16,-3 3 0,0 0 15</inkml:trace>
  <inkml:trace contextRef="#ctx0" brushRef="#br0" timeOffset="101944.0527">17079 2932 0,'0'0'0,"0"0"16,0 0-1,0 0 1,0 0-16,0 0 15</inkml:trace>
  <inkml:trace contextRef="#ctx0" brushRef="#br0" timeOffset="102460.8594">17467 2810 0,'19'65'16,"-7"-27"-1,2 15-15,-4 4 16,0 4-16,-1 4 16,-2 2-16,-4-3 15,-1-4-15,-1-1 16,2-4-1,1-2-15,0-3 16,2-2-16,-1-7 16,0-2-16,0-4 15,-5-28-15,2 11 16,0-1-16,2-5 16,1-1-16,-5-11 0,5 3 15,4 3-15,-2-7 16,1 4-16,-8-3 0</inkml:trace>
  <inkml:trace contextRef="#ctx0" brushRef="#br0" timeOffset="103864.2023">17994 3411 0,'20'-19'0,"7"-9"15,-4 3-15,9-8 16,-3 4-16,-7 3 16,-4 6-1,-16 15-15,4-7 16,-5 4-16,-43 9 16,4 16-1,-5 12-15,-3 11 16,0 5-16,5 1 15,7-2-15,9 0 0,11-4 16,11-6-16,11 1 16,9-9-16,7-7 15,5-7-15,6-7 0,7-7 16,3-9-16,4-6 16,-1-5-16,1-1 15,-7 1-15,-6 1 16,-7 3-1,-24 12-15,10-4 16,-4-3-16,-3-1 16,0-2-16,-5 0 15,-3 2-15,-1-1 16,0 8-16,-1 2 16,0 4-16,-1-7 15,2 8-15,0 6 0,-2 0 16,-3 34-1,2-2-15,1 11 0,0 7 16,2 4-16,1 3 16,3 3-16,-2 3 15,4 1-15,2 1 16,2-3-16,2 4 0,-1-4 16,-4 0-16,-5-6 15,-5-1-15,-7-7 16,-6-6-16,-5-8 15,-3-11-15,-2-6 16,-3-7-16,0-10 16,-5-8-1,-1-8-15,-2-13 0,0-9 16,2-7 0,-1-7-16,4-2 0,4-4 15,5 4-15,4 2 16,5 7-16,5 0 15,3 3-15,5 3 16,7 6-16,5 4 0,7 0 31,8 0-31,6 2 0,3 1 0,5 4 32,2 2-32,1 0 15,1 3-15,-1 1 16,-2-1-16,0 0 15,-7-2-15,-1-4 0,-5-4 16,-14 11-16,-13 10 16</inkml:trace>
  <inkml:trace contextRef="#ctx0" brushRef="#br0" timeOffset="104653.1556">18563 3370 0,'0'0'16,"0"0"-16,0 0 15,0 0-15,0 0 16,62 79 0,-47-39-16,-2 5 15,-1 1-15,-1 0 0,-1-2 16,-2 0-1,1-3-15,2-2 0,-2-2 16,0-6-16,-4-2 16,-4-25-16,0 0 15,2 6 1,-3-1-16,1-1 0,-3-10 16,0 1-16,-3-8 15,-10-33-15,4 2 16,3-8-16,4-6 15,1 2-15,2 2 16,1 2-16,0-1 0,0 2 0,5 5 16,1 0-16,5 6 15,2 3-15,4 2 16,1 2-16,5 4 16,5 7-16,0 7 15,-1 3-15,-21 7 16,10 1-1,1 4-15,-2 4 16,1 3-16,-3 3 16,-1 2-16,-4 1 15,-1 0-15,-3-2 16,-2 0-16,-1-2 16,-1-8-16,2 7 15,-1-8-15,1 4 0,0-8 16,1 0-1,0-1-15,1-1 16,6 7-16,-6-4 0,11 7 16,-1 3-16,13 28 15,-10 2-15,-4 7 16,0-1 0,-4 2-16,-1-6 0,-1-3 15,2-7-15,0-3 16,-7-22-16,3 6 15,0 0-15,-2-9 16,0 1-16,-1-5 16,2 3-16,0-26 15,-3 14-15,-1 8 0</inkml:trace>
  <inkml:trace contextRef="#ctx0" brushRef="#br0" timeOffset="104797.2456">18970 2946 0,'0'0'15,"0"0"-15,0 0 16,0 0-16,-4-14 16,4 14-16,0 0 15</inkml:trace>
  <inkml:trace contextRef="#ctx0" brushRef="#br0" timeOffset="105821.2155">19368 3385 0,'0'0'0,"0"0"0,0 0 15,51 61 1,-36-25-16,-4 1 16,-1 1-16,-5 0 15,-1-3-15,2-1 16,0-5-16,0-2 15,-6-22-15,2 10 16,0-2 0,-2-2-16,1-6 15,1 4-15,-1-10 16,1-4-16,12-16 16,3-7-16,6-11 15,0-6-15,4-1 16,-1 3-16,2 4 15,-2 3-15,-2 5 0,-3 6 16,-1 6-16,-17 17 16,8-6-16,1 6 0,-6 5 15,7 4-15,10 29 16,-7-2-16,-6 6 16,-3 2-16,-1 1 15,1-1-15,0-4 0,0-4 16,0-3-16,-6-25 15,5 12 1,-2-5-16,-3-6 0,4 5 16,-1-3-16,-2-11 15,2-3-15,15-22 16,2-10 0,0-8-16,4-6 15,0 1-15,4 2 16,-2 5-16,-3 5 15,-3 6-15,-1 6 16,-17 22-16,7-9 0,-7 9 16,1 0-16,2 1 15,2-1-15,-6 10 16,7 1-16,6 29 16,-5-3-16,0 5 15,0 1-15,-2-2 16,-2-4-16,-1 3 15,1-2-15,0-2 16,3-6 0,0 0-16,-8-20 15,6 8-15,-1 0 16,1-3-16,-1-3 16,-2-7-16,1-4 15,8 3-15,0-8 16,-5 4-16,-8 4 0</inkml:trace>
  <inkml:trace contextRef="#ctx0" brushRef="#br0" timeOffset="106284.6432">20549 3446 0,'10'-7'16,"-28"19"-16,82-63 15,-36 28-15,4-1 16,-2 3 0,-4 5-16,-23 11 15,9-3-15,-3 1 16,-6 5-16,2-4 15,-8 9-15,-18 6 16,-6 5-16,-8 4 16,-3 6-16,4 2 15,5-1-15,7 2 0,8-4 16,13-17-16,1 27 16,2-24-16,20 25 15,0-10-15,2 3 0,-1-1 16,-2-3-16,-6 0 15,-8 2-15,-11 4 32,-10-1-32,-15 1 15,-13-1-15,-14 1 16,-9-3-16,31-13 0,34-13 16</inkml:trace>
  <inkml:trace contextRef="#ctx0" brushRef="#br0" timeOffset="127254.1038">21238 9892 0,'0'0'0,"0"0"16,0 0-16,0 0 0,0 0 15,0 0 1,0 0-16,83 20 16,-49-19-16,-1 3 15,0-3-15,0-1 0,2 0 16,1-1-16,0 1 31,5 2-31,2 4 0,4 1 16,4-1-16,3-1 15,4 1-15,3-2 16,4 0-16,-1-1 16,3 4-16,2-1 0,2-1 15,-2-1-15,2 0 16,-2-1-16,0 1 15,-1-2-15,0 2 16,0-4-16,-2 0 16,3 0-16,-4-1 15,1 1-15,-4 1 16,-1-1-16,-3 0 0,3 0 16,-4 0-16,0 2 15,-4 0-15,-2 0 16,-4-1-16,-1 0 15,-2 0-15,-5 3 16,0-3-16,-6-1 16,0 0-16,-3 1 15,-25-1 1,34-1-16,-10 1 16,-19 2-16,7-2 0,4 1 15,-2 0-15,-1 0 16,-12-1-16,14 0 15,-14 0-15,12 0 16,-14 0-16,0 0 16,13-1-16,-11 1 15,-6 0-15,0 0 16,0 0 0,0 0-16,0 0 15,0 0-15,0 0 16,0 0-16,0 0 0,3 0 15,13 0 1,-13 0-16,-2 0 0,-4-2 16,3 2-16,0 0 15</inkml:trace>
  <inkml:trace contextRef="#ctx0" brushRef="#br0" timeOffset="128393.2412">21075 8207 0,'0'0'0,"0"0"16,0 0-16,0 0 16,20 51-16,-14-12 0,-1 3 15,1 4-15,1 2 16,0-1-16,2-1 16,-1 0-16,-2-1 15,2-2-15,1-4 16,0-5-16,-2-3 15,-1-3 1,-5-23-16,2 9 16,-1-1-16,-1-4 0,-3-9 15,2 0-15,0 0 16</inkml:trace>
  <inkml:trace contextRef="#ctx0" brushRef="#br0" timeOffset="128612.4569">20932 8396 0,'0'0'15,"0"0"-15,0 0 16,0 0-16,0 0 16,47 35-1,-6-20-15,6-3 16,2-3-16,0-5 15,1 0-15,-2 2 16,-2 1-16,-10 1 16,-17-4-16,-19-4 0</inkml:trace>
  <inkml:trace contextRef="#ctx0" brushRef="#br0" timeOffset="129148.4816">21691 8461 0,'0'0'0,"0"0"0,0 0 0,0 0 16,0 0-16,0 0 16,0 0-16,-51 59 15,18-30-15,2 5 16,2-2-1,6 0-15,7-7 16,13-19-16,-3 9 16,3-2-16,3-2 15,4-8-15,3 3 16,6-6-16,22-25 16,0-6-16,-1-8 15,0 1-15,-5 3 16,-5 5-16,-6 6 0,-15 20 15,4-9-15,-3 1 16,-2 2-16,-4 6 16,2-3-16,-2 7 15,-1 0-15,1 5 16,-2 1-16,1 6 16,2 8-1,11 26 1,2-6-16,2-1 15,2-1-15,-2-8 16,-2-5-16,-10-20 0,5 6 16,0-3-16,-4-5 15,6-3-15,-9 0 0,0 0 16</inkml:trace>
  <inkml:trace contextRef="#ctx0" brushRef="#br0" timeOffset="129433.3406">21992 8170 0,'0'0'0,"0"0"0,7 72 16,-4-32-16,4 11 15,-2 4-15,3-1 16,1-2-16,2-2 15,-1-2 1,0 0-16,0-1 16,-1-5-16,2-3 15,1-7-15,-3-6 16,-8-21-16,4 6 16,-1-4-16,-4-8 15,-1-2-15,1 3 0,0 0 16</inkml:trace>
  <inkml:trace contextRef="#ctx0" brushRef="#br0" timeOffset="129880.8309">22305 8309 0,'0'0'0,"0"0"15,0 0-15,0 0 16,7 95-16,-22-60 0,-10-3 16,-5-3-1,-4-7-15,-2-6 0,1-5 16,1-3-16,29-5 16,-12-3-16,3 1 0,7-2 15,-5-2-15,10-1 16,-5-3-16,8 3 15,-2-5-15,6 5 16,4-3-16,-2 9 16,14-2-16,19 19 0,-8 0 15,-4 6-15,1 1 16,-1 0-16,2-1 16,0-3-16,-2-1 15,-5-4-15,-18-15 16,8 7-16,1-1 15,0-1 1,-8-7-16,10 3 16,-13-4-16,-1-1 15,9 2-15,-11 0 16</inkml:trace>
  <inkml:trace contextRef="#ctx0" brushRef="#br0" timeOffset="130652.1339">22357 8485 0,'10'4'0,"-20"-8"15,10 4 1,148 0 0,-96-11-16,-1 0 0,1-3 15,-3 2 1,-2 0-16,-9 6 0,-8 1 16,-26 4-1,8-3-15,-9 3 0,-4-3 16,-25-3-16,-9 5 0,-10 4 15,-4 5-15,-5 4 16,2 1-16,3 3 16,4 2-16,7 1 15,10 4-15,9 1 16,10 4-16,11 1 16,12 2-1,15 1-15,10-2 16,10 1-16,5-3 15,6-2-15,3-2 16,0-2-16,4-3 16,-6-4-16,-4-1 15,-8-6-15,-8-4 16,-20-2-16,-21-1 0</inkml:trace>
  <inkml:trace contextRef="#ctx0" brushRef="#br0" timeOffset="131316.5198">23296 8454 0,'-64'36'15,"41"-13"-15,6-5 16,-7 4-16,3 1 16,5 1-1,15-17-15,1 28 16,16-12-16,6 0 15,5-4-15,7-6 16,7-7-16,4-6 16,-2-5-16,5-5 15,-1-6-15,-5-5 16,-9 1-16,-6 2 0,-10-4 16,-11-2-1,-18 1-15,-13 0 16,-6 3-16,-9 0 15,-3 5-15,-3-2 16,7 6-16,1 0 0,4 4 16,5 1-1,25 4-15,-9 0 0,8 3 16,1 2-16,9-1 16,3 4-16,7 2 15,26 10-15,-21-10 16,-20-8-16</inkml:trace>
  <inkml:trace contextRef="#ctx0" brushRef="#br0" timeOffset="131717.7568">23840 8413 0,'21'-23'16,"6"-11"-16,-9 7 15,5-7-15,-9-4 16,-5 3-1,-9 1-15,-9 3 16,-5 4-16,-3 4 16,14 18-16,-8-5 15,-2 0-15,-1 5 16,5 7-16,-10 1 16,-10 23-16,16 5 15,4 7-15,6 9 0,4 3 16,4 4-16,-1 1 15,1 5-15,3 0 16,4-2-16,-1 2 16,0-5-16,1-2 15,-5-6-15,-1-3 0,0-8 16,-2-5-16,-3-25 0,2 9 16,-1-4-16,-1-3 15,-2-8-15,0-5 16,-1 0-16,0 2 15,2 3-15</inkml:trace>
  <inkml:trace contextRef="#ctx0" brushRef="#br0" timeOffset="131923.1677">23663 8577 0,'0'0'0,"0"0"15,0 0-15,54 33 16,-10-22-16,5-1 0,5-5 31,2-1-31,-1-1 16,-2-1-16,-3-2 16,-4-7-16,-23 5 0,-23 2 15</inkml:trace>
  <inkml:trace contextRef="#ctx0" brushRef="#br0" timeOffset="132303.4435">24442 8175 0,'0'0'0,"0"0"0,-17-69 15,15 65-15,-8-10 16,-3 2-16,-2 5 0,-2 4 15,1 7 1,-11 20-16,6 3 0,0 5 16,2 4-16,7 8 15,9 2-15,8 5 16,1 1-16,3 4 0,-3-1 31,-1 1-31,0 1 16,-1-3-16,1-3 15,1-5-15,2-3 16,-1-1-16,-3-7 16,-4-2-16,-3-8 0,2-18 15,-3 8-15,-1-5 16,2-8-16,-3 3 16,5-10-16,-3 8 15,4-3-15</inkml:trace>
  <inkml:trace contextRef="#ctx0" brushRef="#br0" timeOffset="132487.9524">24165 8568 0,'0'0'0,"0"0"16,0 0-16,0 0 15,115 10-15,-63-3 16,5 1-1,-3 1-15,-26-4 0,-28-5 16</inkml:trace>
  <inkml:trace contextRef="#ctx0" brushRef="#br0" timeOffset="132958.3784">22708 8427 0,'0'0'16,"-67"27"-16,31-18 0,-14-1 31,-3 1-15,0-1-16,0-2 0,27-4 15,26-2-15</inkml:trace>
  <inkml:trace contextRef="#ctx0" brushRef="#br0" timeOffset="133709.1669">24663 8442 0,'0'0'16,"0"0"-1,94-6-15,-52 1 16,18-1-16,9-2 16,5 4-16,7-2 0,2 3 15,-3 2-15,-8 2 16,-6 2-16,-33-2 15,-33-1-15</inkml:trace>
  <inkml:trace contextRef="#ctx0" brushRef="#br0" timeOffset="134007.6239">24677 8678 0,'0'0'16,"0"0"-16,0 0 16,106 20-16,-53-18 0,15-2 15,2-7 1,4-1-1,0-2-15,-5 4 16,-8 0-16,-9 5 16,-10 0-16,-13-3 15,-29 4-15,0 0 0</inkml:trace>
  <inkml:trace contextRef="#ctx0" brushRef="#br0" timeOffset="134309.6016">25087 8208 0,'0'0'16,"22"89"-16,-26-51 15,-3 13-15,-5 7 16,-3 2-16,1-1 16,0 0-16,1-7 15,1-1-15,3-5 0,5-3 16,3-4-16,4-7 16,3-13-16,-4-13 15,-2-6-15</inkml:trace>
  <inkml:trace contextRef="#ctx0" brushRef="#br0" timeOffset="134826.0306">25736 8217 0,'0'0'0,"0"0"0,17 50 16,-3-9-16,-2 12 15,-5 6-15,-3 6 16,1 0-16,-1-1 0,5-4 16,20 45-1,-5-23 1,-16-51 0,-4-15-1,-5-20-15,3 11 16,2-4-16,-4-3 0,0 0 15</inkml:trace>
  <inkml:trace contextRef="#ctx0" brushRef="#br0" timeOffset="135148.5506">25748 8186 0,'72'-32'0,"-31"23"16,-9 6-16,20 3 16,2 8-16,1 10 15,-1 7-15,-9 3 16,-9 2-16,-16 1 16,-11-4-16,-12 0 0,-8-2 31,-7 0-31,0 0 15,-10-2-15,-5-3 16,-3 2-16,7-3 16,1 0-16,2-6 15,19-11-15,-7 4 0,0-4 16,14-2-16,0 0 0</inkml:trace>
  <inkml:trace contextRef="#ctx0" brushRef="#br0" timeOffset="135781.1633">26345 8362 0,'0'0'0,"-12"77"0,15-51 16,11 3-16,10-1 0,8-4 16,5-6-16,5-5 15,2-2 1,0-9-16,-1-4 0,2-3 16,-3-3-16,-6-2 31,-5 1-31,-25 7 0,10-6 15,-5-1-15,-1-2 16,-2 0-16,-3 0 0,-4 7 16,2-3-1,-3 3-15,-1 3 0,1 1 16,0 1-16,0 4 16,4-3-16,1 6 15,13 28-15,-2-7 16,-2 1-16,-4-4 15,2 3-15,-8-25 16,18 28-16,-16-27 16,8 4-16,3-2 15,-1-5-15,-2-7 0,-7 3 16,-7 2-16</inkml:trace>
  <inkml:trace contextRef="#ctx0" brushRef="#br0" timeOffset="136050.4607">27118 8064 0,'0'0'0,"0"0"16,0 0-16,0 0 0,34 87 15,-14-41-15,-1 6 16,1 1-16,0-2 15,1-3-15,0 0 0,-4-2 16,5-1-16,0-2 16,-2-2-16,-4-8 15,-6-5-15,-9-25 16,2 6-16,-3-6 16,0-3-16</inkml:trace>
  <inkml:trace contextRef="#ctx0" brushRef="#br0" timeOffset="136282.0402">26954 8270 0,'0'0'15,"0"0"-15,0 0 16,0 0-16,141-1 15,-81 6-15,4 4 0,2 6 16,0 3 0,-1 4-16,-3 1 15,-7 2-15,-12-2 0,-20-11 16,-23-12-16</inkml:trace>
  <inkml:trace contextRef="#ctx0" brushRef="#br0" timeOffset="136952.2993">27895 8372 0,'0'0'0,"0"0"16,0 0-16,1 70 16,19-33-16,9-12 0,6-2 15,4-4-15,46 4 16,-40-18-16,2-1 15,-2-5 1,-2-2-16,-5-2 0,-10-1 31,-24 4-31,6-6 16,-6-1-16,-20-17 16,-16 2-16,-11 0 0,-12-1 0,-1 2 15,-1 5-15,4 4 16,4 3-16,10 4 15,9 2-15,39 7 16,-9-2-16,-8 0 16,3 0-16,-14 1 15,21 4-15,-6 1 16,10 3-16,8 1 16,6-1-16,27-1 15,-11-6-15,-14 0 16,-22-2-16</inkml:trace>
  <inkml:trace contextRef="#ctx0" brushRef="#br0" timeOffset="137368.456">28425 8250 0,'0'0'0,"0"0"16,38 53-16,-20-14 15,0 4-15,-1 0 16,-5-2-16,-1-4 16,-2-3-16,0-4 15,-8-24-15,4 11 16,1-3-16,-2-1 16,0-4-16,-4-7 0,1-4 15,2-3-15,16-16 16,1-7-16,6-8 15,4-3-15,4 0 16,3 4-16,3 6 16,-2 7-16,-2 6 0,-3 7 31,-3 6-31,-1 7 16,-1 6-16,-3 8 0,-2 10 15,1 8-15,3 5 16,1 8-16,-2 1 15,3 6-15,1 1 16,0 1-16,-15-29 0,-15-29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31:11.4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15989 9419 0,'0'0'0,"0"0"0,0 0 16,0 0-16,0 0 0,-76 51 16,22-22-16,-9 3 15,-18 2 1,2 2 0,-60 31-1,83-42 1,12-5-1,11-5-15,15-6 16,27-13-16,-9 3 16,0 1-16,0 0 0</inkml:trace>
  <inkml:trace contextRef="#ctx0" brushRef="#br0" timeOffset="301.5111">15894 9395 0,'-75'27'0,"-3"-2"0,-17 6 16,37-9-16,-27 9 16,15-5-16,7-5 15,13-4-15,10-4 16,9-3-16,27-9 15,-5 1-15,16-7 16,16-8 0,17-9-16,10-11 15,18-7-15,6-5 16,-36 22-16,-38 23 0</inkml:trace>
  <inkml:trace contextRef="#ctx0" brushRef="#br0" timeOffset="1017.5148">15987 9215 0,'0'0'0,"-129"49"16,45-19-16,-8 4 0,5-1 15,3-4-15,10-4 16,5-5-16,8-5 16,10-2-16,10-4 15,15-6 1,36-6-16,-17 1 15,2-21-15,24-8 16,15-7-16,15-7 16,-23 22-16,-26 23 15,72-50-15,13-4 16,9 3-16,-29 20 16,-27 13-16,-33 18 0,7-3 15,-24 13-15,-24 9 16,-13 10-16,-17 6 15,-3 3-15,-4-1 16,5-2-16,3-6 16,7-4-16,8-4 15,8-5-15,11-3 0,15-8 16,14-8-16,-4-3 16,20-10-16,14-5 15,11-6-15,10 0 31,4 0-31,1 6 0,-9 10 16,-8 6-16,-13 11 16,-22-3-16,-5 22 15,-16 1-15,-11 5 16,-8 1-16,-6-1 16,1-5-16,8-4 15,5-6-15,24-13 16,-7 6-16,8-3 15,9-5-15,31-4 0,9-3 0,14-5 16,10 1 0,12 2-16,2 5 15,6 11-15,-11 9 32,-11 8-32,-25 0 15,-18 6 1,-18 2-16,-17 2 0,-17-6 15,-21-1 1,-15-4-16,-9-6 16,36-9-16,38-9 15</inkml:trace>
  <inkml:trace contextRef="#ctx0" brushRef="#br0" timeOffset="1924.8151">14984 8022 0,'36'82'15,"-33"-42"1,-3 17-16,-14 73 15,6-62 1,-1-2-16,2-5 0,-1-4 16,0-7-16,1-3 31,1-3-15,-7 24-16,12-57 15,-1-4-15,4-9 16,1-2-16,10-28 15,2-5-15,11-10 16,9-1-16,3 5 16,-6 7-16,-10 10 0,-3 5 15,-13 20-15,3-6 16,-4 8-16,6 2 16,-1 8-1,3 33-15,-6-6 16,-1 4-16,-4-4 0,-1-1 15,-1-5-15,2-4 16,-1-23-16,1 10 16,0-1-16,2-2 15,2-1-15,-2-11 16,-1-2-16,6 4 16,-9-2-16,0 0 15</inkml:trace>
  <inkml:trace contextRef="#ctx0" brushRef="#br0" timeOffset="2679.0332">15372 8598 0,'0'0'15,"0"0"1,0 0-16,0 0 15,0 0-15,0 0 16,0 0 0,108-8-16,-79-15 15,-7-4-15,-4 5 16,-16 17-16,1-5 0,-7 2 16,-24 7-16,-5 6 0,2 6 15,3 3-15,2 8 16,3 2-16,4 4 15,3-1-15,7 0 16,8-21-16,1 12 16,5 1-16,3-3 15,7 2-15,0 0 0,3-2 16,2-4 0,-3-2-16,-9-10 15,13 2-15,0-7 16,19-26-16,-13 0 15,0-8-15,-1-2 16,-1 1 0,5 4-16,-2 4 15,-2 10-15,-8 7 16,-24 19-16,11-6 16,-2 6-1,10 17-15,-4 15 16,-6 12-16,-3-1 15,-1 0-15,0-4 0,1-3 16,0-5-16,2-9 16,-2-23-16,1 0 15,-1-3-15,1 10 16,0-6 0,-1-7-16,1-19 0,0-10 0,1-10 31,1-6-31,4 1 15,6-1-15,5 4 16,6 3-16,3 1 16,8 8-1,10 5 1,21 7-16,-34 10 16,-32 10-16</inkml:trace>
  <inkml:trace contextRef="#ctx0" brushRef="#br0" timeOffset="66894.6874">15086 14844 0,'0'0'15,"0"0"1,0 0-16,0 0 16,0 0-16,0 0 15,0 0-15,0 0 16,49 34-1,-30-25-15,3-2 16,29-1 0,-1-4-1,5 1 1,14 1-16,1 0 16,3-2-16,-13 1 15,3-1-15,1 0 16,1 0-16,-8 0 31,2 1-15,6-2-16,3 1 15,0 2 1,5 1-16,2 4 0,4-1 16,-11-1-1,8-3-15,3 0 16,2-2-1,0-3-15,1 1 16,-3-1 0,14 0-16,4 1 15,2 3 1,-21-1 0,3 3-16,-3-1 15,1-1-15,-11 1 16,-3-2-16,-3 1 0,-1-1 15,-5-2 1,2 2-16,-2 1 16,0-2-16,-1-1 15,-1-2-15,1-1 16,5-3-16,4 2 16,2-1-16,-7 2 15,3-2 1,1 1-1,7 0-15,-6 0 16,1 3-16,-12 1 16,-4 0-16,-4 0 15,3-2 1,0 2-16,2-1 0,-4 3 16,-1 2-16,-1 0 15,-1 2-15,-5 0 16,-4-1-16,-3 1 15,2 1-15,0-4 16,-16 0 0,-17-3-16</inkml:trace>
  <inkml:trace contextRef="#ctx0" brushRef="#br0" timeOffset="98861.1231">23941 12742 0,'0'0'0,"0"0"0,0 0 15,0 0-15,54-34 16,-41 17-16,-4-1 31,-3-2-31,-6-3 0,-16-18 16,-8 17-16,-9 7 15,-9 10-15,-2 8 16,-3 11-16,0 5 16,0 6-16,7 6 15,3 6-15,8 3 0,7 3 16,10 2-16,7 2 16,9-1-16,9-3 15,9-3-15,6-6 16,7-1-16,2-7 0,4-6 15,3-10-15,-1-7 16,1-9-16,-1-9 16,0-15-16,1-7 15,-3-8-15,0-10 0,-1-7 16,-3-6-16,-2-6 16,-2-4-16,-3-2 15,-3-4-15,-3 1 16,0 2-16,-4 3 15,1 2 1,-5 7-16,-5 7 16,-5 9-16,-1 9 15,-2 12-15,-4 28 16,2-9-16,-1 6 16,-2 11-16,-3 3 15,-11 31-15,-2 7 16,-6 14-16,2 11 0,-2 8 15,3 5-15,-1 5 16,0 1-16,2-1 16,2-2-16,6-4 15,-1-7-15,3-6 16,3-7-16,4-7 16,3-8-1,5-9-15,1-10 16,-4-22-16,6 3 15,-2-8-15,21-21 16,-16 13-16,-11 9 16</inkml:trace>
  <inkml:trace contextRef="#ctx0" brushRef="#br0" timeOffset="99361.1544">24374 12639 0,'0'0'15,"1"99"-15,1-87 16,-1 9-16,0 0 15,2-2 1,1 2-16,3-2 16,3-2-16,6-3 15,23-4-15,-5-7 16,5-8-16,-1-5 16,1-5-16,-3-5 15,-4-3-15,-5-1 16,-11 2-16,-7-1 0,-9 17 15,-15-26-15,-11 10 16,-11 2-16,-7 5 16,-6 1-16,1 5 15,2 2-15,3 0 16,7 3-16,6 3 16,16 0-1,17 1-15,-7 0 16,5 1-16,5-1 15,29 5-15,-19-3 0,-15-2 16</inkml:trace>
  <inkml:trace contextRef="#ctx0" brushRef="#br0" timeOffset="101034.4102">24912 12512 0,'0'0'16,"0"0"-16,0 0 15,0 0-15,16 70 16,-20-31-16,0 4 16,1-1-16,3-2 0,1-4 15,1-6-15,-1-21 16,1 9-16,2-4 15,2-1-15,0-2 32,-3-11-32,7 3 15,11-24-15,-3-9 0,4-8 16,1-7 0,-1-3-16,1 0 0,1 3 15,-1 4 1,-2 5-16,-4 8 0,1 6 15,-14 19-15,5-5 16,-3 8-16,9 3 0,8 24 16,-7 4-16,-3 10 15,-5 5-15,-1 1 16,-2 3-16,-1 2 16,1-2-16,2-4 15,-3-5-15,0-6 16,1-6-1,-3-24-15,1 8 16,0-3-16,-1-10 16,5 0-16,6-27 15,7-5-15,5-13 16,2-8-16,1-4 16,-1 2-16,-1 2 0,-4 7 15,-2 3-15,-2 12 0,-4 7 16,-11 20-16,-2 0 15,3 0-15,-2 4 16,-1 6-16,-2 21 16,-2 4-16,1 9 15,2 2-15,3 2 16,2 1-16,4-1 0,2-1 16,0-4-16,1-3 15,2-3-15,-2-7 16,-10-23-16,8 8 15,1-3-15,-3-11 16,26-18-16,-9-8 16,0-8-1,-12 16-15,-13 21 16</inkml:trace>
  <inkml:trace contextRef="#ctx0" brushRef="#br0" timeOffset="101456.4161">25738 12609 0,'0'0'16,"0"0"-16,0 0 0,0 0 16,18 50-16,10-32 15,8-5-15,9-5 16,5-5-16,3-7 16,1-4-16,-1-5 15,-1-2-15,-5 0 16,-12 2-1,-12 1-15,-20 7 16,1-3-16,-9 0 16,-33-7-16,-1 9 15,-9 4-15,0 4 16,0 6-16,5 3 16,7 1-16,7 2 15,10 5-15,5 4 0,8 8 16,8 0-16,9 3 15,10 2-15,4 3 16,9-1-16,6 1 0,9-2 16,5-1-16,2-4 15,5-3-15,-5-8 16,1-7-16,-5-12 16,-6-8-1,-4-11-15,-21 9 0,-21 8 16</inkml:trace>
  <inkml:trace contextRef="#ctx0" brushRef="#br0" timeOffset="101840.164">26770 12572 0,'0'0'0,"0"0"0,0 0 15,0 0-15,0 0 16,-94 19-16,54-8 15,2-1-15,5 2 16,8-1-16,21-6 0,-7 5 16,3 1-16,6 5 15,16 18-15,11-7 16,11-1-16,6 1 16,2-2-16,-4-1 15,-6 1-15,-10-1 16,-8-1-1,-8 5-15,-11-1 16,-8 0-16,-9-3 16,-6-1-16,-4-3 15,0-5-15,5-2 16,1-5-16,16-7 16,-1-2-16,-6-1 15,-3-26-15,15-2 0,9-11 16,6-9-16,-6 25 0,-6 25 15</inkml:trace>
  <inkml:trace contextRef="#ctx0" brushRef="#br0" timeOffset="102104.551">27035 12101 0,'0'0'16,"0"88"-16,-3-33 15,0-5-15,-1 22 16,-1 6-16,4 2 16,4 0-1,5-2-15,-2 1 16,1-5-16,-1-3 16,5-6-16,-1-10 15,-1-10-15,-3-14 0,-1-15 16,-4-16-16,-1 0 15,0 0-15</inkml:trace>
  <inkml:trace contextRef="#ctx0" brushRef="#br0" timeOffset="102336.3988">26736 12351 0,'0'0'16,"0"0"-16,84 20 0,-28-9 15,7 3 1,5 2-16,4 0 16,0 0-16,-4 2 0,-9 2 15,-14-4-15,-21-7 0,-24-9 16</inkml:trace>
  <inkml:trace contextRef="#ctx0" brushRef="#br0" timeOffset="102568.3642">27478 12647 0,'5'32'15,"1"16"-15,-3-9 16,1 13-16,-1-2 16,0-4-16,2 0 15,1-4-15,3-4 0,-1-7 16,-5-27-16,3 8 16,1-4-16,-7-8 15,0 0-15</inkml:trace>
  <inkml:trace contextRef="#ctx0" brushRef="#br0" timeOffset="102752.4909">27435 12166 0,'0'0'16,"0"0"-16,0 0 0,0 0 15,0 0-15,0 0 31,0 0-31,15 46 16,-7-30-16,-8-16 16</inkml:trace>
  <inkml:trace contextRef="#ctx0" brushRef="#br0" timeOffset="103099.7252">27987 12701 0,'0'0'0,"0"0"15,-78 18-15,39-5 16,-2 2-16,8 5 0,8 2 15,11 5-15,12 2 16,14 5-16,10 1 16,11 2-16,10 1 15,7-4-15,9-2 16,6-7-16,5-2 16,1-4-16,-2-4 15,-7-2-15,-12-5 16,-24-4-16,-26-4 15</inkml:trace>
  <inkml:trace contextRef="#ctx0" brushRef="#br0" timeOffset="104624.9251">28932 12684 0,'9'-20'16,"-3"-5"-16,-7 7 0,-2 13 16,-20-22-16,-10 17 15,-58 16 1,39 9-16,4 6 0,6 2 15,9 6 1,12 2-16,11 5 16,16 1-16,12 0 0,13-5 15,8-3-15,8-4 32,6-8-32,3-5 15,4-8-15,1-9 0,-2-4 16,-7-3-16,-11-1 15,-9-1-15,-10 0 16,-19 10-16,3-5 16,-3-1-16,-5 0 15,-2 6-15,-3-4 0,2 8 16,-5-2-16,-2 6 16,3 7-16,2 32 15,7-6-15,4 3 16,4 0-16,8-4 15,1-4-15,3-2 16,-3-4 0,2-8-16,-13-17 15,8 3-15,21-18 16,-12-9-16,1-10 16,-3-9-16,-4-10 15,-3-4-15,-1-4 16,0 3-16,-3 6 15,-2 10-15,1 9 0,-6 17 16,-3 15-16,0 4 16,3-8-16,1 6 15,10 32-15,0 5 16,-4 11-16,-4 3 16,-2 1-16,-2-4 15,2-3-15,2-7 0,-1-3 16,0-11-16,-4-21 15,1 8 1,1-5-16,-2-8 16,5-2-16,8-30 15,1-5-15,4-8 16,2-3-16,-1-1 16,-4 5-16,-2 5 15,-2 10-15,-10 24 16,3-6-16,1 2 15,1 12-15,15 15 0,-1 10 16,1 7-16,-2 6 16,-1 2-16,-1 3 15,-2-1-15,3 0 0,-2-4 16,1-6-16,-3-1 16,1-1-1,-3-6-15,-10-23 16,6 7-16,0-5 15,-2-10-15,15-26 0,-6-4 16,-5 16 0,-11 18-16</inkml:trace>
  <inkml:trace contextRef="#ctx0" brushRef="#br0" timeOffset="104825.4541">30089 12803 0,'0'0'0,"2"62"15,-2-23-15,3 15 0,3 7 16,2 0-16,5 0 16,5-5-16,3-2 15,2-10-15,0-9 16,0-14-16,-19-18 16,7 0-16,-11-3 15,0 0-15</inkml:trace>
  <inkml:trace contextRef="#ctx0" brushRef="#br0" timeOffset="104963.4091">29894 12392 0,'-11'-10'16,"5"3"-16,12 12 0,-10-8 15,3 3-15,5 2 0,-4-2 16,0 0-16</inkml:trace>
  <inkml:trace contextRef="#ctx0" brushRef="#br0" timeOffset="105858.6805">30220 12729 0,'0'0'0,"0"0"16,29 46-16,-14-9 16,-3 9-16,-1 6 15,-1 3-15,-2-4 16,-1-2-16,0-6 0,0-4 16,-1-6-16,0-6 15,-3-14-15,-3-15 16,3 9-16,1-4 15,2-8-15,14-27 16,1-3-16,5-7 31,0-4-31,-2-3 16,-1 3-16,-4 1 16,-1 3-16,-3 8 0,-1 9 15,-13 20-15,6-5 16,-3 3-16,-2 8 15,0 4-15,2 5 16,3 31-16,-2-6 16,1 2-16,-4-1 15,-2-3-15,1-27 0,1 14 16,2-1-16,1-1 16,3-1-16,5-2 15,1-6-15,20-14 16,-2-15-1,1-11-15,-1-8 16,-2-6-16,-4-3 16,-4-1-16,-6 0 15,-2 4-15,-4 6 16,-2 6-16,-6 27 16,2-8-16,-1 3 0,-1 0 15,0 11 1,-1 3-16,1 3 0,12 23 15,-3 3-15,-1 7 16,-2 5-16,0 2 16,0 0-16,-1-3 0,2 2 15,1 0-15,1-1 16,-1-5-16,1-3 16,-2-9-16,-7-22 15,5 9 1,2-7-16,-3-5 15,7-1-15,-13-1 16,0 0-16</inkml:trace>
  <inkml:trace contextRef="#ctx0" brushRef="#br0" timeOffset="106346.7811">31472 12792 0,'0'0'15,"0"0"-15,-63 49 0,34-24 16,-8 14-16,1 6 16,2 5-16,11 3 15,6-2-15,12-4 0,7-2 16,6-5-16,6-4 16,3-8-16,4-9 15,4-11-15,4-16 16,5-14-16,0-13 0,-4-6 15,-3-3 1,-7-1 0,-3-1-16,-8 0 15,-5 1-15,-6 1 16,-3 8-16,-2 5 16,6 26-16,-4-9 0,0 4 15,-1 5-15,2 8 16,-3 3-16,-9 32 15,5 0-15,2 11 0,5 1 16,2 3-16,3-3 16,4 5-16,4 1 15,3-3-15,5-6 16,4-7-16,5-9 16,1-10-16,3-13 15,-1-16 1,-13 5-16,-16 3 15</inkml:trace>
  <inkml:trace contextRef="#ctx0" brushRef="#br0" timeOffset="106591.0051">31826 12257 0,'0'0'16,"-15"98"-1,11-48-15,1 27 0,3 16 0,6 14 16,3 15-16,6 9 16,-1 11-16,1 4 15,-4-1-15,-5-73 0,-6-72 16</inkml:trace>
  <inkml:trace contextRef="#ctx0" brushRef="#br0" timeOffset="111943.1289">28603 13373 0,'0'0'0,"0"0"15,0 0-15,0 0 0,0 0 16,0 0-16,0 0 16,0 0-16,0 0 15,0 0 1,0 0-16,0 0 15,-63 25-15,2-25 16,-5 0-16,-7-1 0,-1-1 16,-4-2-16,-1 4 15,-2 2 1,-5 2-16,1 2 16,-6 0-16,-1 3 0,-7 2 15,0 0 1,-5 1-16,-6 0 0,-1 0 15,-5-1-15,0-1 16,-6 1-16,-1 0 16,-5-4-16,-1-3 0,-6 0 15,3 2-15,-2 0 16,0 0-16,0-2 16,0 1-16,1-1 15,1 2-15,6-2 16,1 3-16,7-1 15,2 1 1,8-1-16,1 2 16,5 1-16,2 2 15,6-1-15,7 1 16,3-6-16,7 1 16,4-2-16,8 1 15,4 0-15,4 2 16,5-6-16,3 0 0,4-1 15,3 0-15,3-1 16,5 2-16,3-1 16,3 2-16,20-1 15,-9-1-15,0 2 16,0-2-16,10 1 16,-10 0-16,13 0 0,0 0 15,-10 2-15,12-1 16,2-2-16,-3 3 15,-8 2-15,11-5 16,0 2-16,-1-1 0,0 0 31,-6 4-31,9-7 16,2-3-16,1 2 16,4-5-16,-3 2 0,-6 6 15</inkml:trace>
  <inkml:trace contextRef="#ctx0" brushRef="#br0" timeOffset="113944.3126">24886 13733 0,'0'0'0,"0"0"16,0 0-16,0 0 16,-57 69-16,47-30 15,4 4-15,5 3 16,4-1-16,6-1 16,3-1-16,5-2 15,4-1-15,-1-6 0,7-5 16,-1-8-16,1-5 15,2-7-15,0-8 16,2-8-16,1-9 16,0-6-16,-6-6 0,-5-1 31,-4 0-31,-5 0 0,-10 23 0,3-10 16,-1 0-16,-1 2 15,-2 6-15,-1 5 16,1 3-16,2 3 15,6-2 1,15 28-16,-1-1 16,3 10-16,7 2 15,2 0-15,1-2 16,4 1-16,1 1 16,0-2-16,0-4 15,-3-7-15,-7-7 0,-8-6 16,-19-11-16,9 0 15,-8-5-15,4-7 16,1-30-16,-8-1 0,-5-6 16,-5-6-16,-2 0 15,-2-2 1,-2 1-16,1 0 0,-4 4 31,2 4-31,-3 3 0,6 8 16,-3 7-16,11 20 15,-4-7-15,5 10 16,-4-5-16,0 2 16,3 7-16,5 5 15,-5 0-15,6 6 16,2 7-16,15 23 0,-13-32 16,0 0-16,-6-9 15</inkml:trace>
  <inkml:trace contextRef="#ctx0" brushRef="#br0" timeOffset="114160.0836">25940 14079 0,'42'72'0,"-29"-43"0,5 14 15,-1 39 1,-11-39 0,-1 0-16,-1-3 15,0-6-15,1-5 16,-2-15-16,-3-14 0</inkml:trace>
  <inkml:trace contextRef="#ctx0" brushRef="#br0" timeOffset="114389.2666">25863 13772 0,'0'0'0,"0"0"0,0 0 15,0 0-15,0 0 16,52 40-16,-21-23 16,-12-7-16,-19-10 15</inkml:trace>
  <inkml:trace contextRef="#ctx0" brushRef="#br0" timeOffset="114645.5186">26152 13647 0,'0'0'0,"13"101"16,-10-60-16,3 13 16,1 5-16,6 2 15,2 5-15,3 1 16,0 3-16,3-4 15,3-4-15,0-5 16,0-6-16,0-8 16,0-9-16,-4-11 0,-8-11 15,-12-12 1</inkml:trace>
  <inkml:trace contextRef="#ctx0" brushRef="#br0" timeOffset="115400.3703">26927 14348 0,'-48'-42'0,"21"20"16,4 11-16,-9-5 15,-1 6-15,-1 4 16,3 5-16,1 6 15,25-3-15,-25 19 0,17 1 16,10 11-16,8 2 16,8 4-1,8 0-15,2 2 16,6 1 0,5-2-16,2-4 0,0-5 15,0-9-15,-2-6 16,0-11-16,-3-6 0,-3-9 15,-4-10-15,-4-8 16,-3-10-16,-3-9 16,-4-8-16,-2-8 15,-3-5-15,-4-3 16,-3-4-16,-2 0 16,-1 2-16,0 3 15,0 6-15,-3 5 16,3 8-16,-2 6 0,3 8 15,-1 10-15,4 22 16,0 2-16,-2-5 16,1 4-16,2 6 15,1 6-15,8 28 16,-2 8-16,3 10 16,1 9-1,3 8-15,2 4 16,3 9-16,6 5 15,3 4-15,0 5 16,1 0-16,2 1 16,2-7-16,-1-6 15,-16-43-15,-16-43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33:40.9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19725 4945 0,'0'0'15,"0"0"-15,0 0 0,0 0 16,0 0-16,0 0 0,0 0 16,0 0-16,0 0 15,0 0-15,0 0 16,0 0-16,0 0 16,0 0-16,0 0 15,0 0-15,0 0 0,87-2 16,-48 6-16,0-4 15,-2-1-15,1-2 16,2-1-16,1 0 16,3-2-16,5-1 15,2-1-15,3 1 16,0 0 0,3 2-16,2-1 15,-1 4-15,3 2 16,-1 2-16,-1 2 15,-3 1-15,1-1 16,2-1-16,-2 3 16,3-1-16,-2 1 15,-3 1-15,-2 0 16,7-2-16,2 2 16,0-2-16,-7 2 15,-2-1-15,-6 0 16,0-2-16,-5-1 15,0-3-15,-3 1 0,-1 1 32,-3 1-32,-2-1 15,-2 1-15,-23-3 16,12 1-16,2-1 16,3 0-16,1 0 15,0 0-15,-1 1 16,0 0-16,-2 4 15,-1 2-15,-4 0 0,-8-3 0,-10-4 16</inkml:trace>
  <inkml:trace contextRef="#ctx0" brushRef="#br0" timeOffset="1234.1224">24020 4921 0,'0'0'15,"0"0"-15,0 0 16,0 0-16,0 0 16,-82-26-16,78 23 15,-11-7 1,12 9-16,-10-7 15,13 8-15,-2-1 16,1 1-16,1 0 16,3 4-1,1 0-15,0-2 16,1 2-16,2-1 16,9 4-16,6-3 0,3 1 15,25-3 1,-1-1-16,5 0 0,2-3 15,-6 0-15,-2 2 16,0 2 0,3 1-16,1-2 15,1-2-15,14-2 16,26 1 0,13 0-16,1 2 15,-19 2-15,-7-2 16,-7 0-16,-2 0 31,8-3-31,5 3 16,4 0-16,-9 0 15,-7 0-15,-2 1 16,-4 1-16,-1 0 16,-2-2-16,-1 0 15,-2-2 1,8 0-1,6 4-15,4 2 16,-8 0 0,-9 1 15,8 1-31,-6 0 16,0-2-16,-18-2 15,-9 0 1,-27-1-16,9 0 15,-2 0-15,-2 0 32,21 3-17,-5-3-15,-22 0 16,1 1-16,-1 0 16,16-1-16,-19 1 15,16 0-15,-17 0 16,15 0-16,-20-2 0,0 0 15</inkml:trace>
  <inkml:trace contextRef="#ctx0" brushRef="#br0" timeOffset="32229.8457">7764 7884 0,'0'0'16,"0"0"0,0 0-16,0 0 0,0 0 15,0 0 1,68 24-1,-22-12-15,-4-3 0,-3 0 16,-2 2-16,4-1 16,4 1-16,5-2 0,0 1 15,5-2-15,4-1 16,3 1-16,4 0 16,4-3-16,2-1 15,2-1-15,0 1 16,1-2-16,1 2 15,0-4-15,2 0 0,-4-2 16,2 0-16,-6 0 16,1 1-16,-1-2 15,1 0-15,-1 1 16,-1 1-16,-1-1 31,-2-1-31,-3 1 0,-1-2 16,-6 2-16,-3 0 15,-2 2-15,-2-2 16,-9 4-16,-6-2 16,-6 0-16,-22 0 15,3 0-15,-2 0 16,-2-2-16,11 2 16,-16 0-16,0 0 0,0 0 15,0 0-15,0 0 16,0 0-16,0 0 15,0 0-15</inkml:trace>
  <inkml:trace contextRef="#ctx0" brushRef="#br0" timeOffset="43473.1807">12104 7902 0,'0'0'16,"0"0"-16,0 0 0,0 0 15,0 0 1,0 0-16,0 0 15,0 0-15,0 0 0,131 2 16,-96 0 0,7 1-16,5 3 15,6 1-15,5-2 0,7 0 16,6 1-16,3-1 16,3 0-16,7 1 15,2-1 1,5-1-16,-1 0 15,3-1-15,-2-1 16,3 0-16,-7-2 16,8 0-16,-9 0 15,4-2-15,-6 2 16,-4-2-16,-2-1 16,-6 0-16,3 2 0,-5-1 15,-1 0-15,-1 1 16,-6 1-1,-1 0-15,-5 0 16,-3 1-16,1 2 16,-9 0-16,1-1 15,-6 0-15,-1-1 0,-4 1 0,-9 0 16,-21-2-16,5 2 16,-5-2-16,-2 1 15,-9-3-15,6 2 16,0 0-16</inkml:trace>
  <inkml:trace contextRef="#ctx0" brushRef="#br0" timeOffset="44215.46">12339 8204 0,'0'0'0,"0"0"0,49 64 16,-26-39-16,0 11 15,-8 6-15,1 1 16,21 41-1,-16-47-15,-3-4 16,0 1 0,-10-21-1,1-1-15,4-3 16,0-7-16,22-12 0,-7-12 16,1-10-16,-4-8 15,-3 0-15,-5-1 16,20-62-1,-29 75 1,-8 22-16,0-10 16,-1 1-16,0 4 15,-1 0-15,0 10 16,2 4-16,2 3 16,-2-3-16,2 8 15,2 4 1,-3-7-16,-1-8 0</inkml:trace>
  <inkml:trace contextRef="#ctx0" brushRef="#br0" timeOffset="44440.1634">13084 8445 0,'24'59'15,"-16"-26"1,3 9-16,2-8 0,4 10 0,0-1 15,-5-3-15,-2-8 16,-3-5-16,-5-22 16,0 10-16,-1-3 15,1-5 1,-2-7-16,1-5 16,-1 5-16,0 0 15</inkml:trace>
  <inkml:trace contextRef="#ctx0" brushRef="#br0" timeOffset="44597.8928">13049 8168 0,'0'0'0,"0"0"15,0 0-15,0 0 16,0 0-16,0 0 15,0 0-15</inkml:trace>
  <inkml:trace contextRef="#ctx0" brushRef="#br0" timeOffset="45077.2331">13547 8392 0,'0'0'0,"0"0"16,0 0-16,0 0 16,0 0-16,-72 40 0,30-21 31,4 1-31,4-3 0,12-4 15,5-1-15,22-14 16,-13 13 0,8 1-16,31 7 0,5-8 15,6-1-15,7-1 16,2 0-16,-2 0 16,-11 5-16,-5 0 15,-3 4-15,-8 0 16,-10 5-16,-11-18 15,-6 29-15,-10-10 16,-6-1-16,-1-2 16,-1-5-16,19-14 0,-9 4 15,2-4-15,2-3 16,-2-4-16,1-4 16,2-5-16,4 7 0,4 7 15</inkml:trace>
  <inkml:trace contextRef="#ctx0" brushRef="#br0" timeOffset="45277.8511">13892 8506 0,'49'66'0,"-29"-34"0,0 12 16,-12-7-16,5 11 15,-5-2 1,-3-7-16,-4-7 15,-3-5-15,1-21 16,-4 4-16,-2-4 16,1-10-16,6 4 15,0 0-15</inkml:trace>
  <inkml:trace contextRef="#ctx0" brushRef="#br0" timeOffset="45447.2097">13763 8209 0,'0'0'15,"0"0"1,0 0-16,0 0 16,37 49-16,-26-37 15,-11-12-15</inkml:trace>
  <inkml:trace contextRef="#ctx0" brushRef="#br0" timeOffset="45747.3874">14216 8148 0,'0'0'16,"38"79"-16,-32-48 15,1 17 1,-2 0-16,3 5 16,7-1-16,8 3 15,0 1-15,-6 0 16,4 44 0,-11-56-16,3-3 15,0-3-15,-4-6 16,-1-5-16,-7-23 15,2 6-15,-1-4 0,-2-6 16,0 0-16</inkml:trace>
  <inkml:trace contextRef="#ctx0" brushRef="#br0" timeOffset="45963.6062">14140 8529 0,'0'0'0,"0"0"16,0 0-16,0 0 16,0 0-16,71 22 0,-20-13 31,5-1-31,8-4 16,-2 1-16,-2-1 15,-5-4-15,-5-2 16,-25 1-16,-25 1 15</inkml:trace>
  <inkml:trace contextRef="#ctx0" brushRef="#br0" timeOffset="46201.8051">14687 8494 0,'26'66'15,"-17"-26"-15,-8-4 16,3 11-1,3 8 1,9 0-16,4-1 16,0-8-16,-1-8 15,-6-9-15,-10-23 16,5 7-16,-3-3 16,-2-9-16,2-1 15,2-25-15,-3 17 0,-4 8 16</inkml:trace>
  <inkml:trace contextRef="#ctx0" brushRef="#br0" timeOffset="46356.4341">14581 8250 0,'0'0'0,"0"0"15,0 0-15,0 0 0,9 7 31,-6-5-31,-3-2 16</inkml:trace>
  <inkml:trace contextRef="#ctx0" brushRef="#br0" timeOffset="46950.179">14926 8479 0,'0'0'0,"0"0"16,13 63 0,-10-19 15,5 22-31,7-4 15,1-2 1,-2-24-16,-3-12 16,-14-28-16,6 7 15,-1-2-15,1-4 16,7 6-16,7-37 16,3-5-16,4-9 15,-3-4 1,-1-6-16,3 4 0,0 6 15,-2 12-15,-4 13 16,-14 18 0,6-5-16,-3 8 15,-1 3-15,2 5 0,12 27 16,-3 1-16,-1 6 16,-1 4-1,-6-1-15,0 0 16,3-4-16,5-2 0,6-5 15,1-5-15,-4-1 16,-16-22-16,9 7 16,-4-2-16,-1-2 15,7-17 1,-2-14-16,2-8 0,1-9 16,4-2-16,-11 20 15,-8 23-15</inkml:trace>
  <inkml:trace contextRef="#ctx0" brushRef="#br0" timeOffset="47451.3206">15680 8385 0,'0'0'0,"0"0"16,1-4-16,-2 8 0,-1 18 15,-8 13-15,-8 8 16,0 7-16,4 2 16,8 0-16,7-4 15,5-7-15,4-2 16,0-6-1,2-8 1,-8-21-16,6 4 16,12-19-16,-3-14 15,0-6-15,-3-7 16,-5-4 0,-4-6-16,-6-2 15,-7-2 1,-3 10-1,4 19-15,5 23 16,-4-3-16,-1-4 16,4 19-16,4 18 15,2 13-15,6 8 16,5 8-16,7 7 0,1 4 16,1 3-16,-5 2 15,-3 0-15,-6-1 16,-10-4-16,-14-5 15,-7-5-15,-8-8 16,-11-10-16,-7-11 0,-13-8 16,-5-10-16,-11-13 15,-4-9-15,-9-13 16,-2-8-16,-6-10 16,-1-7-16,48 24 15,49 23-15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36:12.0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17672 5528 0,'0'0'16,"0"0"-16,0 0 16,0 0 46,0 0-46,0 0-16,0 0 15,0 0 1,0 0-16,0 0 16,0 0-16,0 0 15,0 0-15,99 19 16,-51-14-16,-10-2 16,2-1-16,-2-2 31,24 0-31,12-2 15,11 1-15,-16-1 32,8 0-32,-4 4 15,-1-1 1,0 1-16,6 2 16,1-1-16,-7 0 15,-3-3 1,11 1-16,3-1 0,4 0 15,-12 5-15,-4-1 16,-4 5 0,6-2-16,6-2 15,3-2 1,-1-2 0,4 1-16,2-2 0,-8 0 15,-13 1-15,-7 0 16,-7 2-16,-2 2 15,-7 0 1,8 4 0,-4-1-16,-23-4 0,-24-4 15</inkml:trace>
  <inkml:trace contextRef="#ctx0" brushRef="#br0" timeOffset="48010.4447">24306 9731 0,'0'0'15,"0"0"1,0 0-16,0 0 16,0 0-1,0 0-15,0 0 16,0 0-16,0 0 16,0 0-1,-30 38-15,-15-29 16,-5-4-16,-3 2 15,0-3-15,-3 1 16,-2-2-16,-3 0 16,-1-1-16,-3 1 15,-3 2-15,1 3 16,-9 0-16,5 1 0,-8-2 16,3 0-1,-6-1-15,-2-1 0,1 1 16,-5 1-16,-1 0 0,-2 1 15,5-2 1,-2 0-16,-1-1 0,-1 0 31,2 3-31,-4 0 0,2 0 16,-4 0-16,3-4 16,-2 2-16,3-2 15,-1 2-15,0-1 0,0 1 0,-1 0 16,3 0-16,-3 1 15,5-3 1,-3 0-16,6-1 16,-6 1-16,4-2 15,-2 2-15,2-1 16,2 0-16,0-1 16,1 0-16,-4 0 15,-8 3 1,-8-3-16,-2 0 0,12 1 15,6 1-15,1-3 16,3-1-16,-1-1 16,3-1-16,-2 1 15,2 0-15,2-1 16,1 1-16,1-2 16,-1-4-1,5 0-15,2 0 16,2-2-16,3 0 15,1-1-15,1 1 16,3-2 0,-3-5-16,-1 0 15,0-6 1,4 1-16,3-4 0,5-2 16,8 4-1,-1-4-15,4-2 0,4-3 16,1 2-16,2 0 15,-1-2 1,1-4-16,4-3 16,6-1-1,2 2-15,2 0 16,-1-1-16,0-2 16,7 0-16,2 1 15,6-3 1,2-9-16,6-3 15,2-1-15,4 3 16,3 5-16,5 2 0,4 3 16,-1-1-16,3 3 15,2 0 1,11-6 0,14-7-16,11-1 15,5 5-15,-3 7 16,1 5-16,2 5 31,3 4-31,16-4 0,11 0 16,14 2-16,-8 4 15,-1 4 1,13-1-16,6 2 16,3 0-1,8 0-15,5 1 16,7 3-1,7-1-15,2 4 16,4 0-16,-22 3 16,-4 3-16,-7 4 15,1 1-15,-3 3 16,3 0-16,-2 0 0,2 2 16,3 2-1,2 2-15,-4 1 0,-4 0 16,2 3-16,0 1 15,-3 0 1,-3 1-16,-2 3 0,2-1 16,0 1-16,-2 2 15,-4-1-15,0 4 16,-4-1-16,0 2 16,-4-1-16,0 2 15,-5 2-15,-2 1 16,0 1-16,-5 3 15,-6 1-15,1-2 0,-5 2 16,0 1-16,-5 3 16,0 2-16,-7-1 15,-2 5-15,-5 1 16,-5 4-16,-7-1 16,0 7-16,-7 0 15,-4 9-15,-10 3 16,-6 4-16,-7 3 0,-3 6 15,-8 7-15,-5 8 16,-12 5-16,-6 1 16,-17 1-16,-13-5 15,25-45-15,25-47 16</inkml:trace>
  <inkml:trace contextRef="#ctx0" brushRef="#br0" timeOffset="72587.3489">23339 12024 0,'0'0'0,"0"0"0,0 0 15,0 0-15,0 0 16,0 0-16,0 0 16,0 0-16,0 0 15,0 0-15,0 0 0,0 0 16,0 0-16,0 0 16,0 0-1,99-32-15,-59 26 16,5 0-16,1-1 15,2 0-15,1-1 16,6-1 0,9 0-16,7-1 15,4-1-15,6-1 16,5-1-16,11 3 16,1-2-16,6 1 15,0-2-15,0 1 0,-2 2 16,0 1-16,-3 1 15,-3 1-15,-3 2 16,-5 2-16,-7 1 16,-8-2-16,-7 0 15,-6 0-15,-4 3 16,-11-2-16,-9 3 16,-6-4-16,-22 4 0,8-3 15,-2 0-15,-7 2 16,5-3-16,-12 3 15,-5-4-15,11 1 0,-6 4 16</inkml:trace>
  <inkml:trace contextRef="#ctx0" brushRef="#br0" timeOffset="73326.9544">23337 11008 0,'0'0'0,"0"0"0,0 0 31,0 0-31,-104 20 16,58-8-16,1 1 16,3 0-16,6-3 15,6 0-15,26-8 0,-11 3 16,6 0-16,9-1 16,2 2-16,34 9 15,6-6-15,10 5 16,2-2-16,5 6 15,-7 2-15,-6 3 16,-9 2-16,-13 1 16,-11 0-16,-9 1 0,-4-21 15,-16 30-15,-7-13 16,-4-5-16,-3-3 16,0-6-16,22-6 15,-31-1-15,31-4 0,-12-2 31,3-3-31,1-4 16,9 5-16,7 6 16</inkml:trace>
  <inkml:trace contextRef="#ctx0" brushRef="#br0" timeOffset="73590.0982">23814 10965 0,'4'36'0,"-6"20"15,-9-12-15,-1 17 16,-2-2-16,3 1 16,2-5-16,3 0 15,2-7 1,2-2-16,1-8 15,3-6-15,-2-26 16,3 6-16,1-5 16,-4-7-16,0 0 0</inkml:trace>
  <inkml:trace contextRef="#ctx0" brushRef="#br0" timeOffset="73828.0816">23577 11093 0,'0'0'0,"0"0"15,38 37-15,-10-21 0,5-1 16,2-4 0,1-4-1,3-5-15,2-2 16,-4-2-16,-3-6 15,-17 5-15,-17 3 16</inkml:trace>
  <inkml:trace contextRef="#ctx0" brushRef="#br0" timeOffset="74291.3019">24139 11118 0,'-3'33'0,"0"12"0,3-13 16,2 9-16,3-6 16,4-3-16,-8-26 31,5 11-31,5-4 0,1-2 15,3-3-15,24-12 16,-7-10-16,1-10 0,-1-10 16,0-2-1,1 1-15,-3 5 0,-4 7 16,-8 5-16,-15 16 16,4-5-16,-4 5 15,0 2-15,-4 4 0,0 4 16,-3 5-16,0 4 15,-5 4-15,3 2 16,1 1-16,1 2 16,4-1-16,3-1 15,5-3-15,4-2 0,2-3 16,3-5-16,2-3 16,-9-4-16,-10-4 15</inkml:trace>
  <inkml:trace contextRef="#ctx0" brushRef="#br0" timeOffset="74862.5815">24844 11134 0,'0'0'16,"0"0"-16,-67 64 15,44-37-15,-5 10 16,4 2-16,3 1 15,5-3-15,3-1 0,8-4 16,6-5-16,1-22 16,6 9-16,3-3 15,6-5-15,23-10 16,-4-12-16,1-11 0,4-12 16,-5-6-16,-1-4 31,-4-1-31,-1 1 15,-3-1-15,-6-1 16,0 0-16,-3 2 16,-3 2-16,-3 0 15,1 2-15,-2 1 0,2 6 16,-4 5-16,-1 6 16,-7 22-16,0 1 15,-1 4-15,3-9 16,-1 5-16,-2 7 0,-5 23 15,-3 10-15,-4 14 16,-2 6-16,-2 5 16,0 3-16,-2 0 15,0-1 1,0-1-16,4-4 16,3-5-16,0-6 15,4-4-15,4-9 16,3-7-16,-1-22 15,2 8-15,3-6 16,2-8-16,23-16 16,-15 10-16,-14 7 0</inkml:trace>
  <inkml:trace contextRef="#ctx0" brushRef="#br0" timeOffset="75277.4792">25159 11260 0,'0'0'0,"0"0"15,0 0-15,61 36 16,-21-33-16,6-8 16,3-6-16,2-8 15,-2-1 1,-5 1-16,-10 4 15,-11 2-15,-21 12 0,0-6 16,-30-1 0,-9 7-16,-10 2 0,-1 7 15,-4 4-15,2 6 16,6 1-16,6 4 16,8 1-16,10 5 0,12-1 15,11 3-15,10 2 16,9 1-16,6-2 15,7-3-15,5-4 16,6-7-16,2-6 16,5-8-16,-1-10 15,1-13 1,-3-10-16,2-10 16,-27 19-16,-25 20 15</inkml:trace>
  <inkml:trace contextRef="#ctx0" brushRef="#br0" timeOffset="75731.2048">25769 11268 0,'-14'30'0,"-2"6"16,7-9-16,1 5 15,5-2-15,2-24 16,2 9-16,2 1 0,2-3 15,4-2-15,-1-11 16,27-4-16,-2-14 16,3-7-16,4-10 15,-3-1-15,-2-2 16,-4 6-16,-3 3 16,-4 6-16,-4 8 15,-15 12 1,10-2-16,0 4 15,-6 3-15,7 6 16,-1 4-16,-4 4 16,-7 26-16,-6-5 15,-1 1-15,1-2 0,2 2 16,2-4-16,3-2 16,2-4-16,-4-22 0,4 10 15,2-2-15,2-5 16,-2-10-16,24-17 15,-7-9 1,-12 13-16,-14 14 0</inkml:trace>
  <inkml:trace contextRef="#ctx0" brushRef="#br0" timeOffset="75994.0621">26619 10786 0,'3'72'0,"-3"-33"0,-2 19 15,-2-9-15,-3 18 16,-1 4-16,2 1 0,0 1 16,3-3-16,2-1 31,2-4-31,2-7 0,2-6 0,-1-6 15,0-7-15,1-10 16,-4-23-16,3 5 16,-1-7-16,-3-4 0,0 0 15</inkml:trace>
  <inkml:trace contextRef="#ctx0" brushRef="#br0" timeOffset="76225.9006">26236 11075 0,'0'0'0,"0"0"16,0 0-16,0 0 0,0 0 16,75 21-16,-22-12 0,8 1 15,3 0-15,0 0 16,-1 1-16,-6 1 15,-7 1-15,-11-3 16,-19-4-16,-20-6 16</inkml:trace>
  <inkml:trace contextRef="#ctx0" brushRef="#br0" timeOffset="76599.5141">27164 11181 0,'0'0'16,"0"0"-16,0 0 15,0 0-15,0 0 16,-64 40-16,21-22 0,-2 1 31,2 1-31,10-2 16,4 3-1,20-8-15,5 4 16,15 18-16,7-3 0,8 0 16,5-2-16,0 1 15,-4-6-15,-4 3 16,-10-2-16,-11 3 0,-16 0 15,-18-5-15,-17-4 16,-17-8-16,-11-3 16,39-4-16,38-5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38:05.7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26836 8872 0,'0'0'0,"-79"47"31,43-23-31,-47 21 16,39-29 0,5 2-16,-3-2 15,-2 3-15,0-2 16,-4 2-16,-1-2 16,-3-1-16,2 0 0,-3 2 15,-2 2-15,-3-1 16,-2-3-16,-2 1 15,-1 1-15,-2 1 16,0-1-16,-4-2 16,0-1-16,-5 1 15,1 1-15,-4 0 0,2 1 16,-2-3-16,-5 5 16,-1 1-16,-3-2 15,-1 0-15,2-3 16,-3 1-16,1-1 15,-5-1-15,2 2 0,1-2 32,-1-1-32,-3 2 15,1-3-15,0 1 0,-1-3 16,-2 0-16,1 0 16,-4-1-16,2 1 15,-5-2-15,5 1 16,-4-1-16,6 1 15,-5-2-15,3 1 0,-5 0 16,6-2-16,-2-2 16,1-1-16,-1-2 15,2 0-15,0 0 32,0-4-32,0 2 0,-1-2 0,0 1 15,5-1 1,1-1-16,2 1 15,-3-1-15,1-2 16,0-3-16,-1 2 16,4-4-1,-15-3-15,-2-2 16,-2-4-16,13 0 16,1 0-16,4-1 0,6-1 15,5 1-15,5-3 16,-7-2-16,7-2 15,-20-2 1,6-3-16,-2-2 16,11 0-16,4 2 15,6-1 1,3 2-16,2-4 16,0 0-16,6-1 15,1-1-15,-1 0 16,3-2-1,0-9-15,-3-3 0,2-3 16,4 4 0,4 2-16,7 1 0,5 1 15,7-2-15,1 2 0,1 1 16,-4-9 0,3-2-16,2-3 0,2 6 15,1 3 1,2 5-16,5 0 15,4-6-15,3-3 16,3-7-16,2 8 16,2 2-1,5-6-15,3-1 16,10-10 0,5 3-16,5 3 15,-1 8 1,2 5-16,2 2 31,18-9-31,7-2 16,11-2-16,-7 12 15,1 6-15,-2 6 16,0 3-16,-2 1 16,4 3-16,3-2 0,3 3 15,4 3-15,0 0 16,0 4-16,1-1 15,1 2-15,3-2 16,2 3-16,4-1 16,1 2-16,7-1 15,-1 2 1,3 0-16,1 0 16,3 0-16,2 1 15,0 0-15,4-2 16,3 1-16,4 0 15,0 1-15,3 1 0,0-1 16,4 1-16,-1 0 16,5 1-16,-1 0 0,5 3 15,0-3 1,3 3-16,-3-1 0,2 3 16,4-3-1,4 2-15,1 0 16,2 1-16,21-1 15,7-1 1,54 2-16,5 0 16,6 3-16,-45 4 15,-19 2-15,-17 3 16,-10 1-16,-10 1 31,-1 4-15,18 3-16,5 4 0,1 3 15,-20 2 1,8 3-16,-3 5 16,-6-2-16,-17 3 15,-12-2-15,-7 5 16,-10-3-16,-5 2 16,-9 1-16,7 6 15,0 3 1,1 5-16,-12-5 15,-8-2-15,-6-1 16,-4 0-16,-3 1 0,0-1 16,-5 1-16,-2 2 15,-4-1 1,-1 0-16,-2 0 16,-4 1-16,-3 5 15,-2 2-15,-5-1 0,-7 7 16,-5 0-16,-7 3 15,-8 8-15,-8 7 16,-13 8-16,-11 4 16,-6 7-16,-10 5 15,-9 7-15,-9 7 0,-3 7 16,-5 5-16,-5 6 16,45-65-16,43-64 15</inkml:trace>
  <inkml:trace contextRef="#ctx0" brushRef="#br0" timeOffset="19026.7171">22198 4897 0,'0'0'15,"-10"114"-15,-2-46 16,-8 21 0,-4 10-1,-3 5-15,0-1 16,5-14-16,5-9 16,1-7-16,5-9 15,1-5-15,5-6 16,3-6-1,5-1-15,3-6 0,3-8 16,-1-10-16,-6-18 16,6 3-16,0-7 0,10-22 15,1-6-15,1-12 16,5-7-16,-3-8 16,4-9-1,-2 0-15,-3 3 16,-6 14-16,-6 13 0,-8 27 15,0-5-15,-4 7 16,-3 8-16,-24 19 16,0 2-16,-3 4 15,-1 7 1,2 3 0,5-1-16,10-6 15,9-7-15,6-18 16,2-3-16,0-3 15</inkml:trace>
  <inkml:trace contextRef="#ctx0" brushRef="#br0" timeOffset="19612.7342">22493 5742 0,'0'0'0,"0"0"16,-13 71 0,16-56-16,3-2 15,13-8 1,-5-8-16,22-27 0,-5-4 16,1-11 15,-4-1-31,-4 0 15,-9 15-15,-9 11 16,-5 18-16,-5 1 16,-25 30-1,-5 6-15,-6 5 16,2 4 0,4-1-16,5-2 0,12-8 15,8-4-15,7-20 16,3 9-16,14 20 15,3-10-15,5-3 16,4 0 0,16-7-1,11-6-15,6-11 0,-10-10 16,-4-8-16,-23 8 0,-23 9 16</inkml:trace>
  <inkml:trace contextRef="#ctx0" brushRef="#br0" timeOffset="20129.1714">23224 5485 0,'0'0'0,"0"0"16,0 0-16,0 0 0,0 0 16,-11 10-16,-16 31 15,-2 9 1,-4 14-16,1 7 15,4 0-15,9-15 0,10-9 16,6-11-16,2-28 16,4 7-1,6-5-15,22-12 32,-4-17-32,3-13 15,3-12-15,-2-10 16,-1-4-16,-4 3 0,-2 3 15,-6 4-15,-1 7 16,-5 6-16,0 7 0,-6 14 16,-6 14-16,0 3 15,2-8-15,-1 7 16,-6 21-16,-1 8 16,-3 6-16,0 4 15,-2 4-15,0-1 16,2 2-16,3-2 15,6-3-15,5-5 16,3-3-16,4-5 16,6-4-16,8-6 15,8-10-15,0-11 16,0-14-16,1-9 16,-18 12-16,-17 14 15</inkml:trace>
  <inkml:trace contextRef="#ctx0" brushRef="#br0" timeOffset="20582.8783">23713 5750 0,'-17'71'16,"15"-39"-16,3 8 0,5-12 15,2 7-15,2-3 0,4-8 16,-10-20-16,8 5 16,20-12-16,-4-13 15,2-12-15,3-9 16,-5-6-16,0-5 16,-3 7-16,-4 4 31,-3 12-31,-6 6 0,-16 23 15,8-6 1,-1 3-16,5-1 16,-2 9-16,-2 6 15,2 29 1,-2-7-16,2 5 16,1-5-16,3-7 0,-8-26 15,8 11 1,1-6-1,19-5-15,-3-19 16,0-15-16,-6-11 16,-1-15-16,-11 27 15,-9 29-15</inkml:trace>
  <inkml:trace contextRef="#ctx0" brushRef="#br0" timeOffset="20883.6272">24535 4910 0,'0'0'16,"-17"89"-16,12-45 16,0 22-16,-3 7 0,-1 7 15,2 3-15,1 0 16,2-2-1,2 14-15,0 0 16,-1-8-16,2-27 16,4-15-16,-3-34 31,0 5-31,-3-29 16,-4-19-16,4 17 15,3 15 1</inkml:trace>
  <inkml:trace contextRef="#ctx0" brushRef="#br0" timeOffset="21231.5002">24401 5498 0,'0'0'16,"0"0"-16,0 0 16,0 0-16,0 0 0,0 0 15,0 0-15,0 0 16,97 6-1,-49-2-15,4-4 16,-5-5 0,4 0-16,-5 2 15,-2 4 1,-9 5-16,-5 7 16,0 14-16,-5 13 15,-5 21-15,-7 5 16,-8 0-1,-9-3-15,-3-9 32,-3-7-32,3-19 15,7-31-15,-2 10 0,2-28 16,0 13-16,0 8 16</inkml:trace>
  <inkml:trace contextRef="#ctx0" brushRef="#br0" timeOffset="21399.8457">24940 5082 0,'0'0'15,"0"0"1,0 0-16,0 0 15,0 0-15,0 0 16</inkml:trace>
  <inkml:trace contextRef="#ctx0" brushRef="#br0" timeOffset="22105.1477">25313 5477 0,'0'0'0,"0"0"15,0 0-15,0 0 16,0 0-16,0 0 15,0 0-15,0 0 16,0 0 0,25-84-16,5 28 0,7-9 15,-5 0-15,-2 1 16,-2 0-16,0 5 16,-2 2-16,-4 6 15,0 5-15,-3 7 16,-4 4-16,-6 7 15,-8 23-15,2-10 0,-3 1 16,-5 4-16,0-1 16,-1 9-16,-6-3 15,3 8-15,-8 1 16,-3 4-16,-13 24 16,6 0-16,1 7 15,4 3 1,-1 16-1,3 7-15,2 8 16,1 10 0,3 3-16,1 4 15,8-9-15,3-4 0,3-2 16,1 2-16,0-5 16,0-1-1,-2 7-15,-2 1 0,-1-6 16,-1-14-1,-1-13-15,0-11 0,3-28 32,-1 7-32,0-4 15,1-11-15,0-1 16,0-32-16,1 21 0,1 13 16</inkml:trace>
  <inkml:trace contextRef="#ctx0" brushRef="#br0" timeOffset="22366.7892">25244 5720 0,'0'0'0,"0"0"16,0 0-16,0 0 16,0 0-1,0 0 1,0 0-1,132 6-15,-80-23 0,-7-7 16,-5-7-16,-2 2 31,-4-4-31,-3 4 16,0 0-16,0 4 0,-1 2 16,-16 12-16,-14 11 15</inkml:trace>
  <inkml:trace contextRef="#ctx0" brushRef="#br0" timeOffset="22820.8536">25797 5478 0,'-13'74'0,"10"-38"16,4 8-16,3-11 16,1 13-16,2-3 0,0-3 15,-1-3-15,2-7 16,4-6-16,-9-18 15,6 3 1,19-4-16,2-22 16,3-18-16,0-8 15,-7 1 1,-5-3-16,-7 6 16,-2 1-16,0 9 15,0 4-15,-12 21 16,5-7-16,2 1 15,-2 4-15,-3 4 16,0 5-16,1 1 0,7 2 16,1 7-16,9 29 0,-3-7 15,2 0-15,-1-2 16,0-3-16,-1-4 16,-14-21-1,27 22 1,-5-18-16,7-12 31,-6-13-31,-1-17 16,-4-10-16,-12 20 0,-9 23 15</inkml:trace>
  <inkml:trace contextRef="#ctx0" brushRef="#br0" timeOffset="23087.0023">26642 4630 0,'0'0'16,"0"0"-16,-20 79 16,13-7-16,-1 20 15,-1 1-15,0 20 16,-1 17-1,-1 10-15,2-15 16,4-20-16,2-14 16,2-12-16,1-10 15,0-37 1,0-32-16</inkml:trace>
  <inkml:trace contextRef="#ctx0" brushRef="#br0" timeOffset="25748.1736">27731 4264 0,'0'0'0,"0"0"15,0 0-15,0 0 0,0 0 16,60 47-16,-61 3 16,-9 14-16,-17 32 15,-10 19 1,-11 17-16,-4-5 16,-9 2-16,-7 0 15,-3-1-15,-4 2 16,-3 1-1,1-3-15,-2 2 16,1-4-16,2-2 16,4-6-16,4-11 15,6-9-15,4-1 16,5-10 0,13-19-16,18-32 15,22-36-15</inkml:trace>
  <inkml:trace contextRef="#ctx0" brushRef="#br0" timeOffset="26666.0606">27922 5427 0,'0'0'15,"0"0"1,0 0-1,0 0 1,-112 66-16,58 0 16,-45 80-16,41-31 31,43-74-15,9-10-16,6-25 15,2 6-15,5-5 16,22-13-16,10-23 15,9-11-15,5-17 16,-1-3-16,-5-2 16,-2 4-16,-7 7 15,-5 9-15,-5 7 0,-6 10 16,-8 9 0,-13 16-16,3 1 15,-15 32 1,-5 4-16,-6 10 15,0 1-15,-3 4 16,3-4 0,0 9-16,4 1 15,7-1-15,11-15 16,8-13-16,-5-24 16,30 2-16,-1-18 15,6-15-15,1-10 16,-18 18-1,-21 18 1</inkml:trace>
  <inkml:trace contextRef="#ctx0" brushRef="#br0" timeOffset="26950.5879">28674 4754 0,'-11'74'16,"-1"-15"-16,0-4 16,-9 24-1,-1 9 1,-15 30 0,-3 21-16,-8 8 15,10-24 1,8-29-1,11-24-15,6-32 16,8-26-16,1-24 16,3 6-16,1 6 0</inkml:trace>
  <inkml:trace contextRef="#ctx0" brushRef="#br0" timeOffset="27135.6344">28338 5288 0,'0'0'0,"0"0"16,0 0-16,115 7 31,-52-12-31,8-8 16,6-7-16,-15-5 15,-29 13-15,-33 12 16</inkml:trace>
  <inkml:trace contextRef="#ctx0" brushRef="#br0" timeOffset="27414.495">29177 4637 0,'0'0'0,"0"0"16,-32 73-16,19-28 15,-8 18-15,-1 11 0,-5 6 16,0 5-16,1 2 16,0 0-16,1-2 15,3-3-15,0-5 16,4-3 0,4-6-16,2-8 15,0-8 1,2-11-16,-2-16 15,2-18-15,5-3 16,5-4-16</inkml:trace>
  <inkml:trace contextRef="#ctx0" brushRef="#br0" timeOffset="27652.4537">28851 5039 0,'0'0'0,"0"0"15,82-14-15,-39 13 16,2 3-16,5 2 16,-7 1-16,1 0 31,7-6-31,3-4 0,-2-4 15,-25 4-15,-27 5 0</inkml:trace>
  <inkml:trace contextRef="#ctx0" brushRef="#br0" timeOffset="28068.97">29290 5400 0,'0'35'16,"0"14"-1,2-11-15,0 12 16,3-2-16,-3-2 16,-2-5-16,-4-4 15,0-8-15,1-13 16,3-16-16,2-4 15,-5 8-15,1-4 16,1-8-16,0-38 16,4 0-16,1-11 15,6-14 1,8-13-16,4-3 16,3 12-16,-3 17 15,1 13-15,-2 14 16,-1 10-16,-15 20 15,8-4-15,2 5 0,1 9 32,14 22-32,-17-17 0,-13-14 15</inkml:trace>
  <inkml:trace contextRef="#ctx0" brushRef="#br0" timeOffset="28604.2709">29851 5404 0,'0'0'0,"0"0"16,0 0 0,0 0-16,-3-65 0,-5 66 15,-24 12-15,2 11 0,-1 10 16,1 7-1,2 7-15,3 0 16,6 0-16,7-10 16,7-7-1,4-25-15,2 9 16,4-3-16,5-4 16,-2-9-16,28-9 15,-5-8-15,4-9 16,0-10-16,-5-2 15,-1-1-15,-5 5 16,-1 9-16,-12 12 16,-11 14-16,4-4 15,-2 2-15,3 1 0,-3 5 16,1 7-16,-4 6 16,-3 4-16,-3 26 15,4-33-15,0 11 16,0-1-1,4-1-15,2-4 0,2 2 0,7-1 32,2-5-32,26-1 15,-1-16-15,3-12 0,0-11 16,-20 12-16,-22 13 16</inkml:trace>
  <inkml:trace contextRef="#ctx0" brushRef="#br0" timeOffset="28822.5877">30378 5416 0,'-32'52'16,"16"-18"-16,-6 17 15,8-9-15,-3 9 32,10 2-32,11-5 15,8-9-15,7-9 16,6-16-16,5-12 15,6-14-15,3-11 16,4-15-16,0-8 16,0-17-16,0-6 0,-21 33 15,-22 36-15</inkml:trace>
  <inkml:trace contextRef="#ctx0" brushRef="#br0" timeOffset="29134.5106">30926 4624 0,'0'0'0,"0"0"0,-10 93 16,3-33 0,-4 25 15,-3 30-31,1 2 15,0-1-15,4-15 16,0-9-16,3-11 16,-1-11-16,3-3 0,-1-9 15,-3-5 17,-3-19-32,0-23 15,-3-27-15,7 9 16,7 7-16</inkml:trace>
  <inkml:trace contextRef="#ctx0" brushRef="#br0" timeOffset="29486.9535">30713 5349 0,'0'0'31,"0"0"-15,0 0-16,0 0 15,134 6-15,-91-6 16,-1-1-16,1-4 16,-4-2-16,1-1 15,-2 2-15,0 4 16,-4 3-16,-6 7 16,-8 9-1,-5 23-15,-7 13 16,-5 7-16,-5-5 15,-3-4-15,0-8 16,0-7 0,0-6-16,5-27 15,-1 6-15,1-11 0,5-25 16,-3 15-16,-2 12 16</inkml:trace>
  <inkml:trace contextRef="#ctx0" brushRef="#br0" timeOffset="29640.344">31303 4947 0,'0'0'0,"5"23"16,-4-18-16,-1-6 15</inkml:trace>
  <inkml:trace contextRef="#ctx0" brushRef="#br0" timeOffset="30419.8925">31472 5331 0,'0'0'0,"20"76"16,-6-31-16,-5-11 16,1 14-16,-4-4 0,-3-6 31,-3-5-31,1-27 0,0 10 15,0-2-15,0-2 16,1-4-16,0-7 16,0-2-16,0-4 15,7 3-15,13-42 0,0-3 16,6-18 0,1-2-16,2-2 15,-3 9-15,-1 7 16,1 9-16,-4 5 15,-1 6-15,-6 5 16,-14 25 0,5-8-16,-3 6 15,-2 7-15,5 7 16,-2 4 0,7 37-16,-6-4 15,2 6-15,2-4 0,1-7 16,3-9-1,0-8-15,6-7 32,14-15-32,9-16 15,1-17-15,-12-5 16,-6-2-16,-6 2 16,-7 6-16,-13 23 15,1-7 1,-3 3-16,-5 8 15,-25 5-15,1 8 16,2 8-16,1 8 0,4 6 16,5 2-16,8 1 15,7-3-15,8 1 16,5-1 0,12 6-16,10 3 0,6 3 15,1-2-15,2-7 16,1-3-16,-1-8 15,-2-9-15,-20-6 16,-19-9 0</inkml:trace>
  <inkml:trace contextRef="#ctx0" brushRef="#br0" timeOffset="31081.5805">28606 6491 0,'0'0'0,"0"0"16,0 0 0,37 83-16,-27-22 15,-5 4 1,-9 8-16,-2 2 16,-4-1-16,0-3 15,0-4-15,2-7 16,2-6-16,1-10 15,4-5-15,1-10 16,0-25-16,1 7 0,0-6 16,1-9-16,-2 4 0,0 0 0</inkml:trace>
  <inkml:trace contextRef="#ctx0" brushRef="#br0" timeOffset="31390.9871">28632 6528 0,'8'-62'16,"3"40"-16,15-7 0,4 9 16,60-19-1,-41 29-15,-2 7 16,-1 9-16,-5 7 16,-8 8-16,-6 5 15,-8 5 1,-11 6-16,-11 3 15,-12 6-15,-7 0 16,-10-1-16,-2-3 16,-2-3-16,-1-2 15,4-5-15,7-8 0,6-8 16,17-15-16,-4 0 16,12-23-16,12-11 15,7-9-15,-13 21 0,-11 21 16</inkml:trace>
  <inkml:trace contextRef="#ctx0" brushRef="#br0" timeOffset="31644.3063">29516 6066 0,'0'0'0,"22"92"31,-20-7-31,-14 13 16,-12 36-16,-5-3 16,-1-19-16,3-16 0,6-12 15,6-11-15,6-14 16,8-12-16,7-13 16,7-11-16,-7-19 15,28-2-15,-20-3 16,-14 1-16</inkml:trace>
  <inkml:trace contextRef="#ctx0" brushRef="#br0" timeOffset="32161.1071">30140 6546 0,'0'0'16,"0"0"-16,0 0 15,-55 49-15,17-5 16,-5 10-16,-4 7 16,0 2-16,3-2 0,8-3 15,6-8-15,7-8 16,6-7-16,9-9 15,8-22-15,2 4 0,3-5 16,26-14-16,3-12 16,11-13-16,3-12 15,4-10 1,-1-2-16,-2 5 16,-4 8-16,-11 14 15,-8 9-15,-21 19 16,3-2-16,-5 6 15,-1 4-15,-5 5 0,-18 26 16,3-3-16,-4 3 16,2 1-16,3 1 15,7-4 1,6-3-16,8-3 0,-1-19 16,24 23-16,2-14 15,7-4-15,3-6 16,6-6-16,-24-1 0,-21 1 15</inkml:trace>
  <inkml:trace contextRef="#ctx0" brushRef="#br0" timeOffset="32446.0574">30831 6529 0,'0'0'0,"-52"50"16,23-7-16,7-2 16,-7 18-16,3 3 0,5-1 15,5-2-15,7-4 16,8-4-16,10-9 16,7-9-16,7-9 15,10-9-15,4-11 16,9-10-16,1-12 15,5-15-15,2-8 0,-1-6 32,-26 21-32,-27 26 0</inkml:trace>
  <inkml:trace contextRef="#ctx0" brushRef="#br0" timeOffset="32846.4355">31032 6895 0,'0'0'16,"0"0"-16,0 0 16,0 0-16,0 0 0,0 0 15,71-4-15,-27-26 16,6-11-16,2-7 16,-2-3-16,2 0 15,-8 4-15,-7 9 16,-13 12-16,-8 6 15,-15 16 1,-3 0-16,-28 11 0,-10 14 16,-9 9-16,-5 5 15,1 4-15,4 1 16,5 3-16,8 0 16,12-3-16,9-4 15,14-4-15,12-4 16,12-5-16,11 0 15,13-3-15,10 0 16,7-5-16,9-2 16,6-6-16,4-4 15,1-9-15,-42 4 0,-42 2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39:33.4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10002 5003 0,'0'0'0,"0"0"0,0 0 16,0 0-16,0 0 15,0 0-15,0 0 16,0 0-16,0 0 16,0 0-16,0 0 15,0 0-15,0 0 0,0 0 16,0 0-16,0 0 16,0 0-16,90 22 15,-68-19-15,1-2 16,-1 0-16,0-1 0,1-1 15,2-1-15,1 0 16,27-2-16,-14 1 16,1-1-1,-4 1-15,0-1 16,-1 0-16,0-1 16,1 0-16,1 2 15,4-1 1,-1 2-16,-2-3 0,1 5 15,0 0-15,0 0 16,-1 0-16,2 3 0,-1 0 16,0-2-16,-2-1 15,2 0-15,0 0 16,2 1-16,1 0 16,0-1-16,-3-1 15,0-1-15,2-1 16,0 0-1,-2 0-15,2 1 16,0-2-16,-1-2 16,4 1-16,-4-2 15,4 2-15,-1 0 16,-1 1-16,-2 1 16,-1 2-16,1-1 15,-3 1-15,0 1 0,-1-1 16,-1-2-16,-1 2 15,2-1-15,-1 1 16,-1 0-16,-2-1 16,-1-1-16,-3 0 0,2 2 15,-2 1-15,2 0 16,0 0-16,2 1 16,-15-1-16,-17 0 0</inkml:trace>
  <inkml:trace contextRef="#ctx0" brushRef="#br0" timeOffset="3077.2929">9416 3089 0,'0'0'0,"0"0"16,0 0-16,0 0 15,68-66-15,-33 39 0,2 0 16,-1 1-16,1 2 16,-3 3-16,-2 4 15,-4 2-15,-22 13 16,10-3-16,-1 3 16,-8 2-16,7 2 15,-4 6 1,-3 6-16,-7 26 15,-7-4-15,-7 5 16,-5 1-16,-2 2 16,-3 0-16,2 3 0,-2 3 15,1 0-15,1 0 16,1 0-16,0 2 16,1-5-16,0-3 15,0-2-15,2-9 0,3-2 16,12-27-16,-4 13 15,4-12-15,-2 5 16,1-2-16,4-8 16,1-4-16,-1 4 15,0 0-15</inkml:trace>
  <inkml:trace contextRef="#ctx0" brushRef="#br0" timeOffset="3577.7373">9926 3261 0,'0'0'0,"-20"55"16,17-51-16,-1 8 0,-4 30 15,7-32-15,0 10 16,2 0-16,4-3 16,4-3-16,0-5 0,-3-9 15,11 2 1,17-23 0,-4-4-16,-2-4 0,0 0 0,-6 1 31,-3 3-31,-16 20 0,5-8 15,-3 2-15,-5 0 16,-20-2-16,-5 8 16,-12 6-16,-3 6 15,-3 0-15,5 0 16,0-2-16,5-1 16,8 0-16,21-4 0,-4 1 15,4 0-15,3-1 16,4 1-16,2 1 15,3-2-15,22 8 16,-1 0-16,3 2 16,-14-4-16,-18-6 15</inkml:trace>
  <inkml:trace contextRef="#ctx0" brushRef="#br0" timeOffset="4079.0098">10330 3217 0,'-16'31'15,"-8"11"-15,10-13 0,-3 9 16,5 23-16,11-55 16,3 9-16,3-4 15,5-2-15,4-4 16,27-12-16,-6-12 16,2-5-16,1-12 15,-3 4 1,-5 0-16,-4 5 15,-7 3-15,-18 20 16,3-7-16,-7 1 16,-6 3-16,-30 4 15,7 7-15,-2 2 16,0 2-16,27-8 16,-9 7-16,0 0 0,3-1 15,10-1-15,-7 6 16,11-6-16,-3 9 15,6-2-15,8-1 16,3-4-16,-6-6 16,2 4-16,-11-5 0</inkml:trace>
  <inkml:trace contextRef="#ctx0" brushRef="#br0" timeOffset="4544.0249">10756 3194 0,'0'0'0,"-20"63"15,9-26-15,2-10 16,-3 7-16,3-2 15,8-26-15,-1 12 0,3-1 16,3-1-16,4-3 16,-1-9-16,8 5 15,25-11-15,-5-10 16,1-10-16,-2-7 16,0-2-16,-6 1 15,-3 5 1,-9 5-16,-14 15 15,3-5-15,-10 2 16,-23 2-16,-7 6 16,-2 5-16,-3 2 15,3 6-15,3-2 16,4 3-16,3-2 16,21-10-16,-8 5 0,4 0 15,6-5-15,-2 4 16,11-3-16,-5-3 15,0 0-15</inkml:trace>
  <inkml:trace contextRef="#ctx0" brushRef="#br0" timeOffset="5197.0017">11155 3398 0,'0'0'0,"0"0"15,0 0 1,0 0-16,0 0 0,-15 71 16,-4-40-16,9-14 0,10-17 15</inkml:trace>
  <inkml:trace contextRef="#ctx0" brushRef="#br0" timeOffset="6014.9199">11461 3239 0,'0'0'0,"0"0"16,0 0-16,-33 60 0,26-38 16,0 3-16,1 0 15,4-1-15,2-3 16,3-2 15,3-5-31,-1-10 0,8 5 0,-3-10 16,11 1-16,22-18 15,-9-4-15,-3-3 16,-3-1-16,-6 1 16,-7 3-16,-14 18 15,4-9-15,-5 1 16,-7 0-16,-5 4 0,-25 1 15,6 6-15,21-1 16,-12 4-16,2 1 16,1 1-16,2 0 15,11-1-15,-11 4 0,14-4 16,-8 7-16,11-7 16,-4 6-16,7-5 15,-5 1-15,2-5 16</inkml:trace>
  <inkml:trace contextRef="#ctx0" brushRef="#br0" timeOffset="6503.119">11907 3219 0,'0'0'0,"-43"68"0,29-44 15,-3 6 1,5-2-16,11-20 0,-2 9 16,4 1-16,4-2 15,5 1-15,5-1 16,4-8-16,30-5 15,-7-11 1,2-5-16,-4-4 16,-4-3-16,-9-1 15,-4 2-15,-18 15 16,5-7-16,-5-2 0,-5 2 16,-6 0-16,-29-8 15,2 7-15,-2 1 16,2 4-16,4 2 15,22 4-15,-11 1 16,-1-2-16,1 2 16,0 2-16,9-1 15,-11 4-15,15-2 0,-10 6 16,5 2-16,5-2 16,5-9-16,0 0 0</inkml:trace>
  <inkml:trace contextRef="#ctx0" brushRef="#br0" timeOffset="6978.8813">12267 3260 0,'-10'20'16,"-3"9"-16,6-10 16,0 10-16,8-22 15,0 9 1,4 0-16,5-1 0,4-4 0,4-2 31,2-6-31,27-18 16,-12-1-16,-3-5 15,-4-2-15,-7 2 16,-17 17-16,3-9 16,-3 1-16,-4 1 15,-5 1-15,-4 8 0,-9-6 16,-3 5-16,-2 3 15,-1 5-15,1 1 16,1 1-16,3 1 16,2 1-16,13-6 15,-8 5-15,12-3 0,-6 1 16,6-6-16</inkml:trace>
  <inkml:trace contextRef="#ctx0" brushRef="#br0" timeOffset="7232.8862">12644 3430 0,'0'0'0,"0"0"16,0 0-16,-23 87 0,4-56 15,-5-5-15,1-4 16,10-11-16,13-11 0</inkml:trace>
  <inkml:trace contextRef="#ctx0" brushRef="#br0" timeOffset="7987.9933">12994 3246 0,'-39'48'0,"13"-17"15,7-7-15,-4 8 16,6-1-16,4-5 16,11-20-16,0 11 15,4-3-15,7-2 16,24 0-16,2-11 15,4-6 1,0-8 0,0-8-16,-4-3 0,-6 0 15,-4 4 1,-21 16-16,7-7 0,-5 2 16,-5 2-16,-6 4 0,-29-3 15,-2 3-15,-2 3 16,0 1-16,4 3 15,3 0-15,24-3 16,-9 3-16,1-1 16,8-1-16,-8 2 15,14-3-15,1-1 16,4 0-16,2-1 0,-6 1 16,0 0-1</inkml:trace>
  <inkml:trace contextRef="#ctx0" brushRef="#br0" timeOffset="8419.6665">13357 3223 0,'0'0'0,"0"0"0,-30 55 16,16-27-16,-3 7 15,4 1-15,7-4 16,5-3-16,2-23 16,4 8-16,6-1 0,24 0 15,-3-11-15,4-4 16,0-8-16,3-6 16,-3-5-16,-6-3 15,-6 4-15,-8 2 16,-13 16-16,1-7 15,-7 2 1,-25 0-16,-9 7 16,-7 3-16,-3 3 15,0 6-15,4-1 16,5 0-16,8-5 16,25-4-16,5-2 15,-10 2-15,5-1 0,4-2 16,6-2-16,3 1 15,-15 0-15,7 2 16</inkml:trace>
  <inkml:trace contextRef="#ctx0" brushRef="#br0" timeOffset="8735.9679">13771 3241 0,'0'0'0,"0"0"0,-16 53 15,3-26-15,0 6 16,3-2-16,5-3 16,5-23-16,2 7 15,6-1-15,3-7 16,7-4-16,25-17 0,-8 0 16,1-10-16,-3-1 15,-6 0-15,-8 9 16,-17 14-16,4-5 0,-5 2 15,-23 2-15,-14 7 16,-17 6-16,-14 9 31,-7 5-31,-4 4 16,40-12-16,38-13 16</inkml:trace>
  <inkml:trace contextRef="#ctx0" brushRef="#br0" timeOffset="11595.5672">6085 5138 0,'0'0'16,"0"0"-16,127 14 16,-70-17-1,10-2 1,28-7-16,16-3 0,17 0 15,-8 0-15,3 3 16,-1 1-16,1 2 0,-3 2 16,0 2-16,-5 5 15,-3 2-15,-14 2 16,-11 1-16,-14 1 16,-7-2-16,-12 0 15,-10-2 1,-12-1-16,-26-1 15,8 0-15,-9 0 16,3 0-16,-6-1 16,-6-5-16,1-2 15,3 5-15,0 3 16</inkml:trace>
  <inkml:trace contextRef="#ctx0" brushRef="#br0" timeOffset="12536.059">6003 3794 0,'0'0'0,"2"1"0,-1 0 32,2 2-32,-13-10 0,10 7 15,0 0 1,0 0-16,0 0 16,0 0-16,0 0 15,0 0-15,39 16 16,-29-15-16,-10-1 15,0 0-15</inkml:trace>
  <inkml:trace contextRef="#ctx0" brushRef="#br0" timeOffset="13606.6331">6037 3578 0,'0'0'0,"0"0"16,0 0-16,0 0 31,0 0-31,0 0 16,28 85-16,-27-48 15,-3 4-15,-3-4 16,-3-2-16,1-6 15,4-25-15,-3 14 16,-1-2-16,4-10 16,3-6-16,-8 10 0,2-1 15,4-7-15,-1 2 16,5-9-16,1-5 16,14-27-16,2-3 15,5-6-15,4-2 16,1 4-16,1 5 0,3 8 15,1 6-15,-2 7 16,-1 9-16,0 7 16,-4 9-16,0 7 0,-6 4 15,-4 7-15,-3 0 32,-6 4-32,-7 3 0,-1 0 15,-3 0-15,-1-2 16,0-1-16,5-22 15,-2 11-15,-2 0 16,3-2-16,2 2 16,0-3-16,0-5 15,1-11-15,1-3 0,-4 4 16,0 0-16</inkml:trace>
  <inkml:trace contextRef="#ctx0" brushRef="#br0" timeOffset="14555.4148">6524 3708 0,'0'0'0,"0"0"16,0 0-16,0 0 0,0 0 16,0 0-16,78-31 15,-40 4 1,1-6-16,-2-2 16,0 1-16,-5-1 15,-2 8-15,-6 5 16,-6 8-16,-25 19 0,10-7 15,-5 3-15,-13 8 16,-10 8-16,-12 6 16,-2 4-16,-1 0 15,5 3-15,6-1 16,6 1-16,3-2 0,4-1 16,9-3-16,7-17 15,2 9-15,20 15 16,4-14-16,3-1 15,3-4-15,3-6 16,1-9-16,1-5 16,6-5-16,-5-4 15,3-5-15,-3-7 16,3-5-16,-3-6 16,-2-5-16,-2-2 0,0 3 15,-2 5-15,-4 9 16,-8 8-16,-18 19 15,5-6-15,-3 6 16,-7 5 0,-2 4-16,-22 25 15,3 2-15,-8 10 16,-1 7-16,1 1 16,4-5-16,9-2 15,6-8-15,6-6 0,6-25 16,1 10-1,4-4-15,4-4 0,0-9 16,25-16-16,-1-5 16,0-13-16,3-10 0,-5-5 15,-4 2-15,-3 5 32,-5 8-32,-6 8 15,-11 23-15,0 2 0,2-6 16,-3 2-16,-1 9 15,-1 3-15,0 4 16,-3 30-16,3-3 16,4 3-16,2 2 15,3-3-15,2-3 16,-1-3-16,2 1 16,1-5-16,-10-22 0,6 10 15,2-2-15,1-3 16,-5-9-16,9 1 15,12-23-15,-13 13 16,-13 7-16</inkml:trace>
  <inkml:trace contextRef="#ctx0" brushRef="#br0" timeOffset="14987.3618">7643 3493 0,'0'0'0,"0"0"15,21 83-15,-16-52 16,-1 12-16,-4 1 16,-2-1-16,-4-5 0,-1-2 31,1-9-31,5-22 0,-2 10 16,1-4-16,1-5 15,1-1-15,0-4 16,-1-2-16,1-5 15,-2-1-15,2-33 16,5 0-16,6-7 16,0-4-16,1 3 0,2 5 31,-2 6-31,-1 6 0,-9 25 0,3-8 16,0 3-16,-3 6 15,-1 3-15,1 1 16,0 3-16,0 1 15,1 2 1,6 1-16,-5-3 16,8 3-16,-5-8 15,11 4-15,0-6 16,15-20-16,-19 14 16,-14 10-16</inkml:trace>
  <inkml:trace contextRef="#ctx0" brushRef="#br0" timeOffset="15309.6072">7984 3061 0,'0'0'0,"0"0"0,-2 64 15,3-30-15,3 12 16,0 1-16,1 2 15,-2-5-15,1 1 0,0-4 32,0-2-32,-2-3 15,2-4-15,-1-3 16,-2-23-16,3 12 0,-2-2 16,1 0-1,0-3-15,-3-9 0,3 7 16,0-12-16,-1-3 15,3-1-15,-1 7 16,-4-2-16</inkml:trace>
  <inkml:trace contextRef="#ctx0" brushRef="#br0" timeOffset="15740.8887">8223 3344 0,'0'0'0,"0"0"15,-5 59-15,5-43 16,0 4-16,0-10 16,1 5-16,1-5 0,2-9 15,2-2-15,6-1 16,20-24-16,-4 7 15,1-3-15,-4 4 16,1 5-16,-21 12 16,11-1-16,12 16 15,-12 14-15,-2 8 0,-6 8 16,-4 9-16,-9 1 16,-3 1-16,-2-1 15,-4-1-15,-4-1 0,-6-5 31,0-3-31,-3-7 16,-4-4-16,-3-6 16,-8-5-16,-3-5 0,-10-5 15,-7-6-15,-8-7 16,-9-7-16,40 4 16,39 4-16</inkml:trace>
  <inkml:trace contextRef="#ctx0" brushRef="#br0" timeOffset="16357.9294">6733 3586 0,'0'0'16,"0"0"-1,0 0-15,0 0 16,0 0-16,0 0 15,0 0-15,0 0 16,0 0-16,-54 32 0,55-31 16,2 1-16,4 4 15,3-8-15,9 3 16,32-9-16,-11 1 16,-5-1-16,-6-2 15,-6-3-15,-16 9 16,8-8-16,10-18 15,-8 1-15,-14 20 16,3-7-16,-5 0 16,-5 5-16,-27 4 0,-3 12 15,17-3-15,17-2 0</inkml:trace>
  <inkml:trace contextRef="#ctx0" brushRef="#br0" timeOffset="50813.5953">20336 7052 0,'0'0'15,"0"0"-15,0 0 31,0 0-31,0 0 16,0 0-16,135-6 16,-86 6-16,73 3 15,24-2 1,-62 0 0,6 4-16,8-4 15,6 1-15,9 3 16,-3-3-16,5 0 0,1 1 15,3 1-15,-1-2 16,-5 0-16,-4-1 16,-6 0-16,-6-1 15,-5 0-15,-9-1 0,-9 0 16,-7-1-16,-13 1 16,-8 0-1,-11 0 1,-8-2-16,-22 3 0,2-1 15,-3 2-15,-5 3 0,3 2 16,-2-6-16,0 0 16</inkml:trace>
  <inkml:trace contextRef="#ctx0" brushRef="#br0" timeOffset="64095.4252">1912 9181 0,'0'0'0,"0"0"16,0 0 0,0 0-16,0 0 0,0 0 15,0 0-15,0 0 16,0 0-16,0 0 16,0 0-16,0 0 15,0 0 1,0 0-16,0 0 15,0 0-15,56-12 16,-30 12 0,23-1-16,-4-1 15,-3-1-15,1 0 16,2 0-16,3 3 16,0-1-16,4 2 0,2 0 15,-1 1 1,5-1-16,1 2 15,-3-3-15,4 1 16,-3-2-16,8 1 16,1-1-16,5 2 15,-3-1-15,2 3 16,0 0-16,1 3 16,4 3-16,0 0 15,-1-2-15,2 0 16,-4-5-16,2-2 15,-1-2-15,-1-1 16,-1-2-16,1 1 16,2 1-16,-6-2 0,2-1 15,-2 1-15,4 0 16,-4 0-16,0 1 16,-5-1-16,0 1 15,-1 1-15,-6 1 16,-2-1-16,-8 3 0,-1 1 31,-3 3-31,-5 0 0,-3 4 16,-5 1-1,0 4-15,2-3 0,-16-4 16,-15-6 0</inkml:trace>
  <inkml:trace contextRef="#ctx0" brushRef="#br0" timeOffset="65180.7613">7010 9265 0,'0'0'0,"0"0"0,-108-4 15,112 4-15,-13 0 16,2-1-16,4 1 16,-11 0-16,12 0 15,2 0-15,0 1 16,2 2-16,3 0 16,-2-1-16,32 1 15,-1-1-15,4-2 16,3-2-16,8 0 0,2-1 15,6-1-15,3-1 16,6-1-16,7 3 16,0 1-16,11 2 15,-6 1 1,11-1-16,-5-1 16,10-1-16,-3 1 15,9-1-15,-3 3 16,6-1-16,0 0 15,3 0-15,1 0 0,-3 0 16,9 2-16,-9 2 16,9-3-16,-5-1 15,1 0-15,-1-1 16,-1-2-16,0 0 16,-2-1-16,5 0 15,-5-1-15,5-1 16,-11 2-16,5 2 15,-10 2 1,4-1-16,-10 1 16,-2 0-16,-9 1 0,-4-1 15,-5 1-15,-4-1 16,-4 2-16,-5 2 16,-6 0-16,-10 1 15,-2 1-15,0-1 16,6-2-16,-24-2 15,-19-1-15</inkml:trace>
  <inkml:trace contextRef="#ctx0" brushRef="#br0" timeOffset="79046.1077">31676 9097 0,'0'0'16,"0"0"-1,0 0-15,0 0 16,0 0-16,0 0 16,0 0-16,0 0 15,0 0-15,107-5 0,-69 5 16,4-2-16,-3-2 16,2-1-16,2 0 15,0 1 1,10 0-16,4 2 15,1-1-15,-3 6 16,-3-2 0,-3 4-16,-6 0 15,-1 3-15,0 0 0,-2-1 16,-3-1-16,-1-2 16,0-1-16,-1 0 0,-1 0 15,-1 0-15,4 0 31,-1 1-31,0-1 0,-7 2 16,-4-2-16,-30-4 16,14 2-16,14 2 15,-16-1-15,14 1 16,-15-1-16,13 2 16,-14-3-16,11 4 15,-11-4-15,-2 3 0,11 3 16,-12-3-16,6 2 15,-8-6-15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8:43:03.5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9925 4667 0,'0'0'0,"0"0"15,0 0-15,0 0 16,0 0-16,0 0 16,0 0-16,0 0 15,0 0-15,0 0 16,0 0-1,0 0-15,0 0 16,0 0-16,106-1 16,-84 1-1,2-2-15,-2 2 0,-1-1 16,-1-1-16,2 2 16,2-1-16,0 1 0,0 0 15,25 0-15,-35 0 16,13 0-16,24 0 31,-14 0-31,-1-1 0,3 2 16,-5 2-16,1 1 15,-2 0 1,3-1-16,0 0 0,0 1 16,2-1-16,1-1 15,-4 1-15,3-1 0,-2-1 16,6 1-16,-4 2 15,3-3 1,0-1-16,3 0 16,-1 0-16,2-1 0,-1 1 0,1-1 15,0-1-15,-1-1 16,2 0-16,-1 0 16,-3 2-16,-2-2 15,1 1-15,2-1 16,-3 2-16,3 1 15,-3 0 1,2-1-16,-1 0 16,0 0-16,-1-1 15,-2 2-15,-1 0 16,-1-1-16,-1 0 16,-1 1-16,-1 0 15,-2 0-15,-3 1 0,0 0 16,-21-1-16,10 3 15,1-2-15,1 1 16,1 2-16,0 0 0,0 0 16,0-1-16,-10-1 15,-10-2-15</inkml:trace>
  <inkml:trace contextRef="#ctx0" brushRef="#br0" timeOffset="11714.6791">23288 4784 0,'0'0'0,"0"0"0,0 0 16,0 0-16,0 0 16,0 0-1,0 0 1,0 0-16,52 36 0,-36-25 16,4-3-16,1-1 15,1 0-15,28 4 16,-13-2-16,4-3 0,-1-1 15,3-3-15,-1-2 16,4 0-16,4 1 16,1 1-16,2 0 15,1-2-15,1 0 16,-1 0-16,2 0 16,3-3-1,0 0 1,11 0-16,4 2 15,2 1-15,-8-1 16,-2 0-16,-2-1 16,-1 2-16,-1 0 15,-1-1-15,-1-1 16,-6 0-16,1 1 0,-2 0 16,0 2-16,-4-1 15,1 2-15,-2-2 16,-2 0-16,-3 0 15,-4-1-15,-3 0 16,-2 1-16,-2 0 16,-26 0-1,13 0-15,1 0 16,0-1-16,-2 1 16,-10 0-16,14-2 0,-17 2 0,13 0 15,-13 2-15,13-1 16,-15 0-16,-3-1 15,0 0 1</inkml:trace>
  <inkml:trace contextRef="#ctx0" brushRef="#br0" timeOffset="40317.9947">20344 6882 0,'0'0'16,"0"0"-16,0 0 0,0 0 31,0 0-31,0 0 0,0 0 16,0 0-16,0 0 15,0 0-15,0 0 16,0 0-16,0 0 15,-82 13-15,85-10 16,0 6-16,4-6 16,7 5-16,-4-6 15,11 4-15,3-3 16,-1-3-16,26-4 16,-11 2-16,0-1 15,2-1-15,-1 0 0,-1 1 16,0 0-1,4 1-15,1-1 0,4-1 16,-2 0-16,4 0 16,-1 3-1,11 1-15,6 0 16,2 1-16,-7 0 16,-2 2-16,1 0 15,-2-1-15,0-1 16,1 1-16,0-2 15,0 0-15,-1 0 16,4-2-16,-1 1 16,2 2-16,-2-1 15,1 2-15,0-1 0,-2-1 16,1 0-16,-2 0 16,2 1-1,1 0-15,-2 1 16,-2-1-16,2-2 15,2 1-15,-2-2 0,-1 2 16,-2-1-16,0 0 0,0-2 16,-3 2-16,0 0 15,0 0-15,-1 1 16,-3 0-16,-1 0 16,-2 0-16,1 2 15,-7 1-15,1-2 16,-4 0-1,2-1-15,-3 0 16,-1 3-16,-1-2 16,-4-1-16,1-3 15,3 0-15,0-5 16,0 3-16,-2 0 16,-4 0-16,-20 4 0,11-1 15,-2 1-15,2-1 0,-11 2 16,13-2-16,-15 0 15,13 2-15,-13 0 16,10-1-16,-13 1 16,-2 0-16,-1 0 15,1 0-15,-1-2 32,-1 1-32,-1 0 0,-1-1 15,7-5 1,-8-1-16,2 3 15,2 5-15</inkml:trace>
  <inkml:trace contextRef="#ctx0" brushRef="#br0" timeOffset="48108.4699">16487 6668 0,'0'0'16,"0"0"0,0 0-16,0 0 15,0 0-15,0 0 0,0 0 31,0 0-31,114 23 16,-75-18-16,6-2 16,1-2-16,4-2 15,1-2-15,6 2 16,5 5-16,7 1 16,14 1-16,11 1 15,11-2-15,-8 1 16,-1-1-16,0-2 0,-4 1 15,1-2-15,-2 0 16,-1-1 0,14 0-16,5 2 15,3 0-15,-14-1 16,-5-2-16,-6-5 0,-3 1 31,-2 0-31,-3 3 16,-3 2-16,-3-1 15,7 1 1,0 0-16,0 1 0,-14 2 16,-8-1-16,-7-1 15,1 0 1,-1 0-16,-3-1 16,-11-1-16,-8 1 15,-36-1-15,28 0 16,-3 0-16,-12 0 31,4-4-15,-10 4-16,0 0 0</inkml:trace>
  <inkml:trace contextRef="#ctx0" brushRef="#br0" timeOffset="49126.902">16403 5460 0,'0'0'0,"0"0"0,0 0 16,-5-61-1,8 11-15,-4 6 16,-3 0-16,-2 3 16,-4 6-16,0 8 15,5 22-15,-58-17 32,28 32-32,-5 9 15,1 10-15,2 8 0,5 3 16,7 4-16,5-4 15,9-3-15,8-4 16,11-5-16,-4-22 16,25 18-16,1-17 0,5-10 15,4-5-15,4-6 32,1-6-32,0-6 15,0-4-15,-3 1 0,0 9 0,-7 5 16,-9 5-16,-33 11 15,8-1-15,8-1 16,-3 1-16,12-5 16,-17 7-16,-3 3 15,9 0-15,-5 7 16,-4 4-16,-1 4 16,2 0-16,2 2 15,0 1-15,2-1 16,0-2-16,0 0 15,2-3-15,3-2 16,1-5-16,-1-12 0,8 2 16,13-28-16,-13 16 15,-15 12-15</inkml:trace>
  <inkml:trace contextRef="#ctx0" brushRef="#br0" timeOffset="49837.8894">16853 5181 0,'0'0'0,"-1"60"15,-4-19-15,0-5 16,-1 13-16,-3 0 16,1-2-16,1-3 15,0-5-15,1-11 0,-1-7 16,5-17-16,-1 3 15,2-4-15,-2 0 16,4-8-16,8-21 16,5-8-16,8-13 0,5-4 15,5-3-15,1 1 32,2 4-32,0 6 15,0 10-15,0 9 16,-4 9-16,-6 10 15,-32 9-15,27-4 0,-1 9 16,5 27-16,-11-2 16,-7 2-16,-5 4 15,-4-1-15,-6-1 0,0-8 16,-2-3-16,10-21 16,-4 6-16,1-1 15,2-3-15,2-8 16,0-3-16,2 0 15,13-33-15,7-2 16,3-10 0,4 1-16,2-2 15,1 7-15,-2 7 16,-3 4-16,-2 7 16,-21 19-16,10-6 15,-1 3-15,-8 9 16,8 2-16,-3 4 15,-2 7-15,-4 32 0,-4-6 16,-3 2-16,-2-1 16,-2 2-16,-1-3 15,-1-1-15,-2-1 0,4-3 16,1-3-16,4-5 16,3-24-1,16 14-15,7-20 31,-11 3-31,-13 0 16</inkml:trace>
  <inkml:trace contextRef="#ctx0" brushRef="#br0" timeOffset="50398.1363">17925 5149 0,'0'0'16,"0"0"-16,0 0 16,0 0-16,0 0 15,0 0-15,0 0 0,0 0 16,-48 44-16,22-17 16,-2 2-16,0 3 15,-1 2-15,3 3 16,5-2-1,4 3-15,2-5 16,5-3 0,9-26-16,-2 8 15,3-3-15,5-5 16,1-10-16,31-17 16,-1-2-16,3-6 15,1-1-15,0-1 16,-3 2-16,-4 4 15,-6 4-15,-5 5 0,-19 16 16,7-7-16,-4 4 16,-5 2-16,3-1 15,-5 2-15,1 2 0,-1 3 16,1-1-16,-2 3 16,2 2-16,-1 6 15,-2 27 1,-1-4-16,2 1 0,0 2 15,1 1-15,3-7 16,1-6-16,-3-21 16,3 9-16,3-6 15,4-2-15,-2-7 16,8 1-16,5-5 16,-11 3-16,-10 1 15</inkml:trace>
  <inkml:trace contextRef="#ctx0" brushRef="#br0" timeOffset="50957.324">18323 5144 0,'0'0'16,"0"0"0,-19 55-16,15-37 15,1-3-15,0-2 16,4-11-16,1 6 16,3-8-16,1-3 15,28-8-15,-2-2 0,5-2 16,2 2-1,-1 6-15,-6 6 16,-10 17-16,-11 12 16,-11 9-16,-13-3 15,-8-1-15,-3 2 16,-1-2 0,-1-2-16,1-5 0,1-2 15,21-18-15,-10 7 0,1 0 16,2-2-16,2 3 15,4-1-15,4-2 16,5-8-16,4 6 16,7-2-1,26-8-15,-3-3 32,3-10-32,-3-4 15,-3-2-15,-8 1 16,-5 0-16,-19 11 15,6-7 1,-6 9-16,-4 6 16</inkml:trace>
  <inkml:trace contextRef="#ctx0" brushRef="#br0" timeOffset="51162.718">18717 5315 0,'0'0'0,"0"0"15,10 90-15,-5-63 16,1 11-1,0 0-15,-1-1 16,-1-5 0,-1-11-16,-2-17 15,-1 5-15,1-8 16,-4-20-16,-1-9 16,3 13-16,1 15 15</inkml:trace>
  <inkml:trace contextRef="#ctx0" brushRef="#br0" timeOffset="51300.3248">18682 4996 0,'0'0'0,"0"0"16,0 0-16,0 0 16,0 0-16,-7-17 15,7 17 1,0 0-16</inkml:trace>
  <inkml:trace contextRef="#ctx0" brushRef="#br0" timeOffset="51801.1369">18788 5315 0,'0'0'0,"0"0"16,0 0-16,0 0 16,88 52-16,-78-45 15,7 6-15,-3 5 16,-4-3-16,-3-1 16,-2-1-16,-5-11 15,3 8 1,-1-14-16,12-10 15,3-14 1,7-6-16,7-3 16,3 2-16,-1 9 15,0 6-15,-3 8 16,-23 10-16,34-3 16,-33 6-16,11 3 15,15 19-15,-12 3 16,-14-22-16,2 13 15,-2 1-15,-2-3 0,-2 2 16,-3-2-16,0-7 16,-1-4-16,0 0 15,1 4-15,1-9 16,1-4-16,5 0 16,2-5-16,5-5 15,-9 8 1,-6 7-16</inkml:trace>
  <inkml:trace contextRef="#ctx0" brushRef="#br0" timeOffset="52217.8098">19644 5074 0,'0'0'0,"0"0"15,-19 48-15,4-21 16,-8 6 0,1 2-16,2-3 0,3-5 15,13-24-15,-4 10 0,1-3 0,6-7 16,-1 3-16,8-10 16,3 1-16,26-19 15,-4 2-15,4 0 16,-5 5-16,1 9 15,-4 9-15,-2 8 16,-2 8 0,-5 9-1,-9 17-15,-8 9 16,-12 4-16,-6-5 16,-10-7-16,-10-5 15,-23 2 1,-21-4-16,-18-5 15,-7-7-15,-14-5 0,61-12 16,59-10-16</inkml:trace>
  <inkml:trace contextRef="#ctx0" brushRef="#br0" timeOffset="79467.1542">24660 6675 0,'0'0'0,"0"0"16,0 0-16,0 0 31,0 0-31,96 27 0,-53-17 0,5-1 16,3 0-16,6 1 15,5-3-15,4 0 16,7-3-16,2-2 16,5 1-16,3-2 0,3 0 31,5-1-31,10 0 0,4-1 16,7 0-16,0-1 15,6 0-15,2-1 16,4-1-16,0 1 15,6 1-15,4-2 16,2 2-16,2 2 16,0-2-16,3-1 15,2 1-15,1 2 16,1 0-16,-3 1 16,3 0-16,-2-1 15,0 3-15,3-2 16,1 0-16,2 3 0,-1 0 15,0 4-15,-2 0 16,-1-2 0,-2 0-1,23 0-15,5 0 16,5 1-16,-20 0 0,-8 1 16,-12-1-16,-6-1 0,-3-1 15,-4-3 1,-3-2-1,16-2-15,3-4 16,5 1-16,-19-3 16,-7 2-16,-10 1 15,13 0 1,1-3-16,3-3 0,-16-3 16,-7 2-1,8-2 1,24-3-1,9-5-15,-10-3 16,-25 1 0,-21 1-16,-14 1 0,-13 3 0,-9 1 15,0 0 1,-10-1-16,-3-2 16,-6-3-16,-3-2 15,-6-1-15,-5-1 16,-7 1-16,-8 20 15,2-11-15,-2-26 16,-4 9-16,-5-2 16,-6 1-16,-7 2 15,-8 1-15,-4-1 16,-8 1-16,-1 2 16,-5 1-16,-4-1 0,-2 1 15,-8-4-15,-4-2 16,-4-1-16,0 1 15,-1-2-15,0 2 16,-3 0-16,-3 2 16,-2 1-16,-4 0 15,-5 2 1,-18-3-16,-9-1 16,-7 0-1,9 4-15,2 0 0,3 4 16,2 1-16,-1 1 15,-4 2-15,-2 3 16,-6 2-16,-3 1 16,2 2-16,0 1 15,-2-1-15,-2 2 16,-2 2-16,-1 3 0,-2 2 16,-1 0-16,0 1 15,-1-1-15,1 4 16,-2-1-16,0 2 15,0 1-15,2 1 16,-1 1-16,0 2 16,2 1-16,-3 1 0,2-2 15,-1 1-15,3 1 16,0 4 0,2 0-16,0-2 15,3-1-15,0-2 16,1 0-16,1 1 15,2 0-15,1 0 16,3-1-16,-2 4 16,5-3-1,-36 1 1,-7-1-16,-6 2 16,30-3-16,10 1 15,16-1-15,7 1 16,6 1-16,-2 0 15,-12 2-15,-2 4 16,-11 0 0,9 1-16,3 0 15,16 1-15,10-2 0,7 1 32,3 0-32,6 0 15,-11 6 1,1 2-16,-3 2 15,4 2 1,-8 6-16,1 3 16,6 1-1,6 5 1,6 2-16,13-3 0,8-6 16,6 0-16,6-3 15,7 2-15,1-3 0,4 2 16,2-1-16,0 1 15,3 0-15,5 3 16,4-2-16,3-1 16,2 1-16,3-2 15,3 1-15,3-1 16,0-3-16,2 5 16,5-2 15,8 1-31,10 5 15,2-4-15,3-2 16,0-5 0,6-1-16,6-1 15,6-3-15,-3-6 16,4-1 0,25 0-1,8 2-15,7 0 16,-17 2-16,-6 3 0,-7 0 15,-6 0-15,-6 0 16,-30-11-16,-30-10 16</inkml:trace>
  <inkml:trace contextRef="#ctx0" brushRef="#br0" timeOffset="81456.4626">17474 7745 0,'0'0'0,"0"0"16,0 0-16,83-43 15,-42 33 1,4 1-16,3 2 16,5-2-16,0 0 0,136 4 15,-120 4 1,4-1-16,3-6 15,5-1-15,6 0 16,3-2-16,7 1 16,2-2-16,6 2 15,5-4-15,8 4 16,-1-1-16,3 1 0,-6 3 31,5-1-31,2 4 16,7-2-16,1 2 0,0 1 15,-1 0 1,-2-2-16,2 0 0,0-2 16,4 0-16,1-2 15,0 2-15,1 2 16,1 0-16,-3 0 0,-3 3 16,-4-1-16,1 2 15,-2 1-15,3 0 16,-1-1-16,2 0 15,-9 1-15,0 0 16,-5 1-16,3-2 16,0 2-1,-2-1-15,1 1 16,-4-2-16,-4 1 16,-4-1-16,-3-2 15,-3-3-15,1-2 16,-1-2-16,-4-1 0,-1-4 15,-5 0-15,0-1 16,-5 0-16,-1-1 16,-2-2-16,-4 0 15,-4 2-15,-5 0 16,-3 0-16,-1 0 16,-4 1-16,-1 1 15,-5-4-15,-2 2 0,-3 0 16,-1-1-16,-4-1 15,-4 2-15,-4 0 16,0 0-16,-4 2 16,-3-1-16,-2 1 15,-3 0-15,-17 10 0,7-5 16,-1 0-16,0-1 31,-1 1-31,-7 7 16,5-6-16,-9 8 0,0 0 15,-3 0-15,1-7 16,-6 8-16,-7-2 16,-27 5-16,4 1 15,1 0-15,-1-1 16,3 1-16,2 0 0,26-3 16,-12 1-16,0 0 15,1-2-15,12 0 16,-11 0-16,14-2 15,1 1-15,-8-1 16,12 0-16,2-2 16,-1-2-1,5 5-15,8-6 16,6 2-16,2 1 16,2 2-16,-1 1 15,0-1-15,0 1 16,-1 0-16,0 2 15,-2 2-15,0-1 16,-3 2-16,0 3 0,-3 3 16,-2 2-1,-2 3-15,-1 4 16,-3 0-16,-1 3 16,-1 0-16,2-1 0,0 2 15,12 21-15,-3-9 16,0-3-1,-8-16-15,-9-16 16</inkml:trace>
  <inkml:trace contextRef="#ctx0" brushRef="#br0" timeOffset="116724.939">4275 12728 0,'0'0'0,"0"0"16,0 0 0,0 0-16,0 0 15,0 0-15,0 0 16,0 0-16,0 0 16,-36-7-16,-16 3 15,-6 1-15,-7 1 0,-6 2 16,-6-2-16,-3 1 15,-9 2-15,-2 1 16,-3-2-16,-2 2 16,-6-2-16,-1-2 15,0-1-15,-1 0 16,3 1 0,-2 2-16,1-1 15,2 0-15,3 0 16,1 0-16,7 1 15,3-3-15,6-1 16,3 4-16,4-1 0,1 1 16,7 1-16,3-1 15,6-1-15,9-1 16,5 1-16,12 0 16,23 1-1,-11 0-15,4-2 16,9 2-16,-6-2 15,12 1-15,5-3 16,-6-3-16,0 7 0,0 0 31</inkml:trace>
  <inkml:trace contextRef="#ctx0" brushRef="#br0" timeOffset="117378.3026">2021 11151 0,'-23'35'0,"-7"13"16,10-13-16,-6 14 15,7-2-15,6-1 16,7-8-16,12-2 16,8-7-16,11-6 15,5-5-15,9-6 16,3-10-16,6-7 0,-2-10 16,0-4-16,-5-11 15,-5-4-15,-7-4 16,-9 1-16,-12-4 15,-11-1-15,-16-4 16,-11 3 0,-11 4-16,-8 3 15,-5 7-15,-2 5 16,3 8-16,5 5 16,4 5-16,7 9 15,8 6-15,7 7 16,12 6-16,9 9 15,5 2-15,12-1 0,6-2 0,8-3 16,-1-3-16,6-5 31,0-6-31,-1-7 16,-18-3-16,-16-3 16</inkml:trace>
  <inkml:trace contextRef="#ctx0" brushRef="#br0" timeOffset="117677.9592">2441 10888 0,'3'34'0,"0"19"0,1-6 16,-3 14-16,4 3 15,-2 1-15,7 1 16,0-4-16,3-3 16,0 1-16,0-7 15,0-5-15,1-9 0,1-8 16,-12-24-16,4 7 31,3-4-31,-4-6 0,-6-4 16</inkml:trace>
  <inkml:trace contextRef="#ctx0" brushRef="#br0" timeOffset="118394.7648">3150 11398 0,'0'0'0,"0"0"0,0 0 15,0 0-15,0 0 16,0 0-16,0 0 16,-113-12-16,55 24 31,0 5-31,2 3 15,8-1-15,9 3 0,7 0 32,13 6-32,11 1 0,14 0 15,11-5-15,12-6 16,11-2-16,11-7 16,1-5-16,7-4 0,-2-4 15,2-3-15,-6-3 16,-2-3-16,-9-4 15,-7-3-15,-9-8 16,-3-7-16,-9-6 16,-1-6-16,-7-3 15,0-4-15,-6-5 0,-2 0 16,-1 0-16,-2 0 16,-1 2-16,-1 2 31,2 8-31,4 7 15,-5 8-15,5 26 0,-2-8 16,-2 3-16,0 11 16,-2 0-16,-1 8 15,-7 33-15,6 5 16,-2 8-16,6 6 16,2 1-16,3 3 15,1 3-15,8 0 0,0-1 16,5-2-16,-2-1 15,-1-6-15,4-3 16,-2-4-16,1-7 0,-2-6 16,2-5-16,-1-7 15,-8-22-15,7 5 16,-7-5-16,-5-3 31</inkml:trace>
  <inkml:trace contextRef="#ctx0" brushRef="#br0" timeOffset="139184.821">6426 6720 0,'0'0'15,"0"0"-15,0 0 16,0 0-16,0 0 15,0 0-15,87 13 16,-43-8-16,-10-2 16,3 0-16,0-1 15,3 3-15,2-2 16,1 0 0,6 1-16,2-1 15,6-2-15,4 0 16,4-2-16,3-3 0,4 0 15,4-1 1,4 0-16,3 2 0,3 0 16,0 5-16,4 1 15,4 5-15,0-2 0,2 1 16,3-1-16,3 1 16,9-2-16,5-1 15,3 0-15,-59-3 16,-60-1-16</inkml:trace>
  <inkml:trace contextRef="#ctx0" brushRef="#br0" timeOffset="157518.5749">9825 6702 0,'0'0'0,"0"0"15,0 0 1,0 0-16,0 0 16,0 0-16,0 0 0,0 0 0,0 0 15,-65 34-15,23-19 16,6-6-16,-1-2 16,5-1-16,-2-2 15,-1-3-15,3-2 16,-3-3-16,-1 1 15,-2-4 1,0-4-16,-4-1 16,1-3-16,-2 0 15,3-5-15,1-4 16,1-2-16,0-5 0,0-2 16,2-4-16,-2-4 15,5-3 1,4-4-16,5-2 0,1-4 0,0-2 31,3-2-31,3 1 16,4-1-16,5 1 15,5-3-15,4 3 0,7 2 0,7 2 16,8 2-16,4 1 16,6 3-1,6 3-15,5 5 16,4 4-16,9 6 15,1 4-15,4 7 16,-3 6-16,2 7 16,1 10-16,-1 9 15,-1 9-15,0 7 16,0 7-16,-5 6 0,-1 7 16,-1 7-16,-4 6 15,-2 10-15,-6 5 16,-5 6-16,-4 3 15,-6 6-15,-6 2 16,-12 4-16,-16 2 16,-22 3-16,-21 0 0,-19-2 15,-14-12-15,42-43 0,42-47 16</inkml:trace>
  <inkml:trace contextRef="#ctx0" brushRef="#br0" timeOffset="181354.4322">25272 10855 0,'0'0'0,"0"0"16,0 0-1,0 0-15,0 0 16,0 0-16,-96 56 16,71-25-1,-3 1 1,-30 40-1,31-39-15,-3-1 16,-4-1-16,-4-1 16,-1-1-16,-1-1 15,-1-1-15,-5 1 16,-1-1-16,-6 0 0,-1 0 16,-3-1-16,0-3 0,-3-2 15,-2-5 1,3-3-16,-5-5 0,4-4 15,0-1 1,1-6-16,0-2 0,-4-5 16,3-2-16,2-4 15,-1-3 1,0-4-16,2-3 16,3 0-16,-2-4 15,1-1-15,2-1 16,2-6-16,3 1 0,2-2 15,4 0-15,-1-1 0,5-3 16,2-3 0,9 0-16,4-2 15,1-2-15,3-2 16,6-4-16,8-4 16,6-1-16,4-5 15,4-2-15,4 0 16,6 1-16,3-2 0,5 1 15,2 2-15,6 0 16,14-8 0,2-1-16,6 1 15,-1 10-15,1 5 16,-2 8 0,0 3-16,1 7 15,1 2-15,-1 3 16,2 1-16,5 2 15,0 1-15,5 3 16,0 6-16,5 0 16,-5 3-16,2 1 15,-5 5-15,2 4 16,-2 5-16,0 4 16,1 5-16,0 8 0,-6 6 15,3 6-15,-5 5 16,-2 5-16,-8 7 15,1 2-15,-2 5 0,-3 2 32,-3 2-32,-2 2 0,-2 3 0,-2 3 31,-2 0-31,-3 2 0,-4 5 16,-7 6-16,-3 4 15,-4 9-15,-6 8 16,-12 9-16,-8 9 15,-6 11-15,-2 8 16,-9 1-16,16-65 16,15-67-16</inkml:trace>
  <inkml:trace contextRef="#ctx0" brushRef="#br0" timeOffset="185151.6102">5969 10884 0,'0'0'16,"0"0"-16,0 0 0,0 0 15,0 0-15,0 0 16,93 7-16,-56-4 0,-2 0 16,10 0-1,1-2-15,1 1 0,4-2 16,5-2 0,1 0-16,2-1 0,2-4 31,2 3-31,2-2 0,7 2 15,8 0-15,0 0 16,1-1-16,3 1 16,7 0-16,0-2 15,4-1-15,0 1 0,5 1 16,6 0-16,0 3 16,4 0-16,-6-1 15,7-1-15,-1-3 16,6 2-16,0 3 15,-1 2-15,-2 0 16,2-1-16,0 1 16,4 0-16,-2 1 15,2 0-15,3 0 0,-2 0 16,4 0 0,-4 2-16,2-2 15,-2 2-15,2-3 16,-2 1-16,5 1 15,2 1-15,-4 1 0,-6 0 16,-2 1 0,4 1-16,-2 0 15,-2 2-15,-2-2 16,5 0-16,-3 0 0,-2 0 16,-3 1-16,0-1 15,-3 1-15,-1-2 16,0 1-16,-7-1 15,0-1-15,-1-3 0,-2-2 16,2-1-16,-9 0 16,1 0-16,-4-1 15,5 2-15,-8-2 16,4 3-16,-8 2 16,-1-2-16,-4 1 15,-5 3 1,-4 0-16,-1 2 15,-2-3-15,-5 1 16,-2-1-16,1 3 16,-3 1-16,-5 0 15,1-1-15,1 1 16,1-1-16,-25-4 16,-26-2-16</inkml:trace>
  <inkml:trace contextRef="#ctx0" brushRef="#br0" timeOffset="187387.7159">23737 9582 0,'0'0'0,"0"0"15,-55-33-15,19 19 32,-7 0-32,-5 3 0,-7 1 15,-2-1-15,-6 2 16,-3-2-1,-4-1-15,-3-1 0,-3 2 16,-8 0-16,2 0 16,-12 0-16,-1-4 15,-7 1-15,-3 0 16,-5 0-16,-6-1 16,-3-3-16,0 0 0,-4 0 15,-7 1-15,-2-2 16,-3 2-16,-3 1 15,3 0-15,-4-1 16,-2-1-16,-4 2 16,1-2-16,1 2 31,-28-3-31,-11-1 16,-6-3-16,19 2 15,3 2-15,6-1 16,9 2-16,8-1 15,-2 2-15,-2-1 16,-1 1 0,-23-2-16,-11-1 0,-9 4 15,20 0-15,5 2 16,7-1-16,2 3 16,5 2-16,6 9 15,3 1-15,1-3 0,0-2 16,2 0-16,4-1 15,3 1-15,1 1 16,1-3 0,-17 3-16,-7 2 0,0 1 15,11 2-15,7 1 16,9 0-16,8 1 16,6 1-16,-5-1 15,10 1 1,-1 0-16,2 2 15,-2 1-15,4-2 16,3 0 0,3 0-16,-2-2 15,2 3-15,3-1 16,3 2-16,2 0 0,3 0 16,-2 0-16,4 3 0,-1 2 15,4 1-15,0 0 16,6 2-16,0-2 15,2 2-15,3-1 16,1 0-16,4-1 16,2 1-16,4 1 15,5 3 1,-1 0-16,0 2 16,8-2-16,4 2 15,-1-2-15,0 2 16,1 3-16,7 1 15,5 2-15,6-2 16,-1-2-16,1 1 16,0 0-16,-2 1 0,3 1 15,6-3-15,3-1 16,14-14-16,-5 10 16,0 1-16,-1 1 15,-2 4-15,1 0 16,-3-1-16,1-2 0,0-3 15,1 0-15,6-10 0,1-1 16,-1-4-16,-8 5 16,7-9-16,-12 2 15,3-5-15,0-3 16,2-2-16,1-4 16,4-1-16,0 0 15,0 0 1,2 1-16,0-1 15,-2 1-15,-1 2 16,-1-1-16,-1 2 16,-1-1-16,1 0 15,0 2-15,9 7 16,-6-5-16,8 7 16,1 1-16,2 0 0,2 2 15,3 1-15,4 1 16,24 17-16,-8 0 15,0 3-15,4 4 16,1 2-16,0-1 16,-4-2-16,-1-4 15,-3-2 1,-3-2-16,-16-16 16,8 7-16,4-3 15,3-4-15,27-12 16,-8-7-16,2-13 15,0-10-15,5-11 16,2-3-16,4-3 16,6-1-16,7-2 0,3-2 15,-34 32-15,-34 29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646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838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74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634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68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73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30192" y="5764485"/>
            <a:ext cx="388113" cy="1211187"/>
            <a:chOff x="11826875" y="2290258"/>
            <a:chExt cx="269534" cy="81151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670126" y="30705"/>
            <a:ext cx="507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Reading: New words</a:t>
            </a:r>
            <a:r>
              <a:rPr lang="en-US" sz="2400" b="1" baseline="0" dirty="0" smtClean="0">
                <a:solidFill>
                  <a:srgbClr val="FFC000"/>
                </a:solidFill>
              </a:rPr>
              <a:t> &amp; Expressions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908088" y="30705"/>
            <a:ext cx="866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چهار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269" y="5209131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578" y="2735233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Vision1: Lesson 4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Reading: </a:t>
            </a:r>
            <a:b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Expressions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0700" y="995740"/>
            <a:ext cx="11442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          Some </a:t>
            </a:r>
            <a:r>
              <a:rPr lang="en-US" sz="2400" b="1" dirty="0">
                <a:latin typeface="Times New Roman" panose="02020603050405020304" pitchFamily="18" charset="0"/>
              </a:rPr>
              <a:t>countries attract a lot of tourists every year. Egypt is one </a:t>
            </a:r>
            <a:r>
              <a:rPr lang="en-US" sz="2400" b="1" dirty="0" smtClean="0">
                <a:latin typeface="Times New Roman" panose="02020603050405020304" pitchFamily="18" charset="0"/>
              </a:rPr>
              <a:t>of the </a:t>
            </a:r>
            <a:r>
              <a:rPr lang="en-US" sz="2400" b="1" dirty="0">
                <a:latin typeface="Times New Roman" panose="02020603050405020304" pitchFamily="18" charset="0"/>
              </a:rPr>
              <a:t>oldest countries of Africa. It is famous for its wonderful </a:t>
            </a:r>
            <a:r>
              <a:rPr lang="en-US" sz="2400" b="1" dirty="0" smtClean="0">
                <a:latin typeface="Times New Roman" panose="02020603050405020304" pitchFamily="18" charset="0"/>
              </a:rPr>
              <a:t>pyramids. France</a:t>
            </a:r>
            <a:r>
              <a:rPr lang="en-US" sz="2400" b="1" dirty="0">
                <a:latin typeface="Times New Roman" panose="02020603050405020304" pitchFamily="18" charset="0"/>
              </a:rPr>
              <a:t>, Italy and Spain are three beautiful European countries. </a:t>
            </a:r>
            <a:r>
              <a:rPr lang="en-US" sz="2400" b="1" u="sng" dirty="0" smtClean="0">
                <a:latin typeface="Times New Roman" panose="02020603050405020304" pitchFamily="18" charset="0"/>
              </a:rPr>
              <a:t>They</a:t>
            </a:r>
            <a:r>
              <a:rPr lang="en-US" sz="2400" b="1" dirty="0" smtClean="0">
                <a:latin typeface="Times New Roman" panose="02020603050405020304" pitchFamily="18" charset="0"/>
              </a:rPr>
              <a:t> attract </a:t>
            </a:r>
            <a:r>
              <a:rPr lang="en-US" sz="2400" b="1" dirty="0">
                <a:latin typeface="Times New Roman" panose="02020603050405020304" pitchFamily="18" charset="0"/>
              </a:rPr>
              <a:t>many tourists from other parts of the world. Brazil, Peru </a:t>
            </a:r>
            <a:r>
              <a:rPr lang="en-US" sz="2400" b="1" dirty="0" smtClean="0">
                <a:latin typeface="Times New Roman" panose="02020603050405020304" pitchFamily="18" charset="0"/>
              </a:rPr>
              <a:t>and Chile </a:t>
            </a:r>
            <a:r>
              <a:rPr lang="en-US" sz="2400" b="1" dirty="0">
                <a:latin typeface="Times New Roman" panose="02020603050405020304" pitchFamily="18" charset="0"/>
              </a:rPr>
              <a:t>are in South America. </a:t>
            </a:r>
            <a:r>
              <a:rPr lang="en-US" sz="2400" b="1" u="sng" dirty="0">
                <a:latin typeface="Times New Roman" panose="02020603050405020304" pitchFamily="18" charset="0"/>
              </a:rPr>
              <a:t>They</a:t>
            </a:r>
            <a:r>
              <a:rPr lang="en-US" sz="2400" b="1" dirty="0">
                <a:latin typeface="Times New Roman" panose="02020603050405020304" pitchFamily="18" charset="0"/>
              </a:rPr>
              <a:t> are famous for their ancient </a:t>
            </a:r>
            <a:r>
              <a:rPr lang="en-US" sz="2400" b="1" dirty="0" smtClean="0">
                <a:latin typeface="Times New Roman" panose="02020603050405020304" pitchFamily="18" charset="0"/>
              </a:rPr>
              <a:t>history and </a:t>
            </a:r>
            <a:r>
              <a:rPr lang="en-US" sz="2400" b="1" dirty="0">
                <a:latin typeface="Times New Roman" panose="02020603050405020304" pitchFamily="18" charset="0"/>
              </a:rPr>
              <a:t>amazing nature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Where is Egypt?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What’s Egypt famous for?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 does “they” in line 3 and line 5 refer to?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 are Brazil, Peru and Chile famous for?</a:t>
            </a:r>
            <a:r>
              <a:rPr lang="en-US" sz="2400" b="1" dirty="0">
                <a:latin typeface="Times New Roman" panose="02020603050405020304" pitchFamily="18" charset="0"/>
              </a:rPr>
              <a:t>	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83560" y="1677240"/>
              <a:ext cx="11453760" cy="2905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4200" y="1667880"/>
                <a:ext cx="11472480" cy="292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327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" y="908040"/>
            <a:ext cx="1115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Asia, Iran is a great destination for tourists. This beautiful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country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true paradise for people of the world. Each year, many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from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parts of the world visit Iran’s attractions. Iran is a four-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season country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tourists can find a range of activities from skiing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desert touring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different parts of the country. Many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Muslims also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travel to Iran and go to holy shrines 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Mashhad, Qom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Shiraz. Iranian people are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hospitable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 to travelers and tourists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is Iran a great destination for tourists?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Iranian people famous for?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387880" y="651600"/>
              <a:ext cx="5228280" cy="4648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78520" y="642240"/>
                <a:ext cx="5247000" cy="466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4472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282" y="213085"/>
            <a:ext cx="4242835" cy="77751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87400" y="1183839"/>
            <a:ext cx="10248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</a:rPr>
              <a:t>A. Choose the best answer.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1) Which one is a four-season country?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a) Brazil </a:t>
            </a:r>
            <a:r>
              <a:rPr lang="en-US" sz="2400" b="1" dirty="0" smtClean="0"/>
              <a:t>		b</a:t>
            </a:r>
            <a:r>
              <a:rPr lang="en-US" sz="2400" b="1" dirty="0"/>
              <a:t>) Iran </a:t>
            </a:r>
            <a:r>
              <a:rPr lang="en-US" sz="2400" b="1" dirty="0" smtClean="0"/>
              <a:t>			c</a:t>
            </a:r>
            <a:r>
              <a:rPr lang="en-US" sz="2400" b="1" dirty="0"/>
              <a:t>) Egypt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2) South American countries are famous for </a:t>
            </a:r>
            <a:r>
              <a:rPr lang="en-US" sz="2400" b="1" dirty="0" smtClean="0"/>
              <a:t>----------.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/>
              <a:t>a) amazing </a:t>
            </a:r>
            <a:r>
              <a:rPr lang="en-US" sz="2400" b="1" dirty="0" smtClean="0"/>
              <a:t>nature	b</a:t>
            </a:r>
            <a:r>
              <a:rPr lang="en-US" sz="2400" b="1" dirty="0"/>
              <a:t>) delicious </a:t>
            </a:r>
            <a:r>
              <a:rPr lang="en-US" sz="2400" b="1" dirty="0" smtClean="0"/>
              <a:t>food	c</a:t>
            </a:r>
            <a:r>
              <a:rPr lang="en-US" sz="2400" b="1" dirty="0"/>
              <a:t>) traditional ceremonies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3) In which continent can we visit the ancient pyramids?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a) Asia </a:t>
            </a:r>
            <a:r>
              <a:rPr lang="en-US" sz="2400" b="1" dirty="0" smtClean="0"/>
              <a:t>			b</a:t>
            </a:r>
            <a:r>
              <a:rPr lang="en-US" sz="2400" b="1" dirty="0"/>
              <a:t>) Africa </a:t>
            </a:r>
            <a:r>
              <a:rPr lang="en-US" sz="2400" b="1" dirty="0" smtClean="0"/>
              <a:t>		c</a:t>
            </a:r>
            <a:r>
              <a:rPr lang="en-US" sz="2400" b="1" dirty="0"/>
              <a:t>) Europe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1080" y="2315520"/>
              <a:ext cx="5011560" cy="2959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1720" y="2306160"/>
                <a:ext cx="5030280" cy="297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940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8500" y="1050548"/>
            <a:ext cx="10223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B.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True / False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1) Peru and Chile are historical countries.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2) Holy shrines in Iran are destinations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only for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domestic tourists.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3) All countries have tourist attractions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for international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travelers.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483960" y="1685520"/>
              <a:ext cx="3487680" cy="1622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74600" y="1676160"/>
                <a:ext cx="3506400" cy="164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00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3600" y="889050"/>
            <a:ext cx="10198100" cy="501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Match two halves.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When a country is a four-season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one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---------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Many tourists travel to Egypt every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year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---------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Both history and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nature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---------</a:t>
            </a: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nobody likes to travel there.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to visit the wonderful pyramids.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people can do both summer and winter activities at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same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time.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</a:rPr>
              <a:t>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make South America an attractive destination for tourists.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577040" y="1582200"/>
              <a:ext cx="2620800" cy="4305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67680" y="1572840"/>
                <a:ext cx="2639520" cy="432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89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750" y="1065556"/>
            <a:ext cx="3481300" cy="2491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581" y="1129213"/>
            <a:ext cx="3445037" cy="24280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79500" y="3690035"/>
            <a:ext cx="36075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Mehrabad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one of the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en-US" sz="2400" b="1" dirty="0" smtClean="0">
                <a:solidFill>
                  <a:srgbClr val="8000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airports of Iran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English language is an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language.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24580" y="3613835"/>
            <a:ext cx="43514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more than 100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pyramids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Egypt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pyramids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wonders of human creations.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333440" y="1923120"/>
              <a:ext cx="4440600" cy="4332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24080" y="1913760"/>
                <a:ext cx="4459320" cy="435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9191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77" y="1051915"/>
            <a:ext cx="3336246" cy="25189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273" y="1133759"/>
            <a:ext cx="4025254" cy="24371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17600" y="3690035"/>
            <a:ext cx="408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sz="2400" b="1" dirty="0">
                <a:solidFill>
                  <a:srgbClr val="8000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 towers of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Iran are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attractive to tourists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have lived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times.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04272" y="3639235"/>
            <a:ext cx="4463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one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live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India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is over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209960" y="886320"/>
              <a:ext cx="8841600" cy="4000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0600" y="876960"/>
                <a:ext cx="8860320" cy="401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5794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02" y="1121837"/>
            <a:ext cx="3058398" cy="19134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3156635"/>
            <a:ext cx="42037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Camels can travel across hot and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deserts</a:t>
            </a:r>
            <a:r>
              <a:rPr lang="en-US" sz="2400" b="1" dirty="0" smtClean="0">
                <a:solidFill>
                  <a:srgbClr val="8000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little food and water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tourists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 lost in 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week.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912" y="1187450"/>
            <a:ext cx="3316288" cy="1847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073900" y="3202801"/>
            <a:ext cx="3759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took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 his shoes and went into the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shrine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shrine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Reza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Mashhad.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820160" y="1011600"/>
              <a:ext cx="8705880" cy="4720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10800" y="1002240"/>
                <a:ext cx="8724600" cy="473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067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7100" y="958791"/>
            <a:ext cx="10287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entertainment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 that people enjoy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plays the piano only for his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entertainment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you do for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entertainment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while you were staying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there?</a:t>
            </a:r>
          </a:p>
          <a:p>
            <a:pPr fontAlgn="auto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/ˌ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entərˈteɪn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children with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funny stories.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magician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entertain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children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6300" y="4564579"/>
            <a:ext cx="1038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domestic</a:t>
            </a:r>
            <a:r>
              <a:rPr lang="en-US" sz="2400" dirty="0"/>
              <a:t>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dəˈ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mes.tɪk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relating to one country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Domestic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flights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cheaper than international f lights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Iran foreign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domestic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policy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378400" y="2887920"/>
              <a:ext cx="6098760" cy="2515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69040" y="2878560"/>
                <a:ext cx="6117480" cy="253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358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7400" y="3638491"/>
            <a:ext cx="1038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ange</a:t>
            </a:r>
            <a:r>
              <a:rPr lang="en-US" sz="2400" b="1" dirty="0" smtClean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reɪndʒ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solidFill>
                  <a:srgbClr val="D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set of similar things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shop sells a wide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range</a:t>
            </a:r>
            <a:r>
              <a:rPr lang="en-US" sz="2400" b="1" dirty="0">
                <a:solidFill>
                  <a:srgbClr val="8000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garden fruits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 is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helpful against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bacteria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8500" y="1346776"/>
            <a:ext cx="1038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ulture </a:t>
            </a:r>
            <a:r>
              <a:rPr lang="en-US" sz="2400" dirty="0"/>
              <a:t> /ˈ</a:t>
            </a:r>
            <a:r>
              <a:rPr lang="en-US" sz="2400" dirty="0" err="1" smtClean="0"/>
              <a:t>kʌltʃər</a:t>
            </a:r>
            <a:r>
              <a:rPr lang="en-US" sz="2400" dirty="0"/>
              <a:t>/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of life, especially the beliefs and behavior 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group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people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Alice is studying Persian language and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love working abroad and meeting people from different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795040" y="1753920"/>
              <a:ext cx="6873120" cy="1648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85680" y="1744560"/>
                <a:ext cx="6891840" cy="166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16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251585"/>
            <a:ext cx="1038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əˈtrækt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someone interested 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 most to the job was the chance to travel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countries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lot of tourists every year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8500" y="2723634"/>
            <a:ext cx="10299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attraction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əˈ</a:t>
            </a:r>
            <a:r>
              <a:rPr lang="en-US" sz="24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trækʃən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Siyo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epol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Isfahan’s most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popular tourist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attractions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Attractive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əˈtræk.tɪv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to make the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 a wider range of people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attractive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young girl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6361920" y="1990080"/>
              <a:ext cx="3417480" cy="23389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52560" y="1980720"/>
                <a:ext cx="3436200" cy="235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426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Vision1: Lesson 4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Reading: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Iran: A True Paradise</a:t>
            </a:r>
            <a:endParaRPr lang="fa-IR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a-IR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735960" y="1535040"/>
              <a:ext cx="4907880" cy="1983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26600" y="1525680"/>
                <a:ext cx="4926600" cy="200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2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144538"/>
            <a:ext cx="11531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Every </a:t>
            </a:r>
            <a:r>
              <a:rPr lang="en-US" sz="2400" b="1" dirty="0">
                <a:latin typeface="Times New Roman" panose="02020603050405020304" pitchFamily="18" charset="0"/>
              </a:rPr>
              <a:t>year, about one billion tourists travel around the world. </a:t>
            </a:r>
            <a:r>
              <a:rPr lang="en-US" sz="2400" b="1" dirty="0" smtClean="0">
                <a:latin typeface="Times New Roman" panose="02020603050405020304" pitchFamily="18" charset="0"/>
              </a:rPr>
              <a:t>Tourism is </a:t>
            </a:r>
            <a:r>
              <a:rPr lang="en-US" sz="2400" b="1" dirty="0">
                <a:latin typeface="Times New Roman" panose="02020603050405020304" pitchFamily="18" charset="0"/>
              </a:rPr>
              <a:t>traveling for entertainment, health, sport or learning about </a:t>
            </a:r>
            <a:r>
              <a:rPr lang="en-US" sz="2400" b="1" dirty="0" smtClean="0">
                <a:latin typeface="Times New Roman" panose="02020603050405020304" pitchFamily="18" charset="0"/>
              </a:rPr>
              <a:t>the culture </a:t>
            </a:r>
            <a:r>
              <a:rPr lang="en-US" sz="2400" b="1" dirty="0">
                <a:latin typeface="Times New Roman" panose="02020603050405020304" pitchFamily="18" charset="0"/>
              </a:rPr>
              <a:t>of a nation. Tourism can be domestic or international. </a:t>
            </a:r>
            <a:r>
              <a:rPr lang="en-US" sz="2400" b="1" dirty="0" smtClean="0">
                <a:latin typeface="Times New Roman" panose="02020603050405020304" pitchFamily="18" charset="0"/>
              </a:rPr>
              <a:t>Domestic tourists </a:t>
            </a:r>
            <a:r>
              <a:rPr lang="en-US" sz="2400" b="1" dirty="0">
                <a:latin typeface="Times New Roman" panose="02020603050405020304" pitchFamily="18" charset="0"/>
              </a:rPr>
              <a:t>travel to different parts of their own country. </a:t>
            </a:r>
            <a:r>
              <a:rPr lang="en-US" sz="2400" b="1" dirty="0" smtClean="0">
                <a:latin typeface="Times New Roman" panose="02020603050405020304" pitchFamily="18" charset="0"/>
              </a:rPr>
              <a:t>International tourists </a:t>
            </a:r>
            <a:r>
              <a:rPr lang="en-US" sz="2400" b="1" dirty="0">
                <a:latin typeface="Times New Roman" panose="02020603050405020304" pitchFamily="18" charset="0"/>
              </a:rPr>
              <a:t>travel abroad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How many people travel around the world?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Why do people travel?</a:t>
            </a:r>
          </a:p>
          <a:p>
            <a:pPr marL="457200" indent="-457200" algn="just"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What’s the difference between domestic and international tourists?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88320" y="1028520"/>
              <a:ext cx="11201760" cy="2310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8960" y="1019160"/>
                <a:ext cx="11220480" cy="232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53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567</Words>
  <Application>Microsoft Office PowerPoint</Application>
  <PresentationFormat>Widescreen</PresentationFormat>
  <Paragraphs>83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B Titr</vt:lpstr>
      <vt:lpstr>Times New Roman</vt:lpstr>
      <vt:lpstr>B Yekan</vt:lpstr>
      <vt:lpstr>Calibri Light</vt:lpstr>
      <vt:lpstr>Calibri</vt:lpstr>
      <vt:lpstr>Office Theme</vt:lpstr>
      <vt:lpstr>  Vision1: Lesson 4 Reading:  New words and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Vision1: Lesson 4 Reading: Iran: A True Paradise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avni-st4</cp:lastModifiedBy>
  <cp:revision>34</cp:revision>
  <dcterms:created xsi:type="dcterms:W3CDTF">2020-06-02T04:12:05Z</dcterms:created>
  <dcterms:modified xsi:type="dcterms:W3CDTF">2025-02-24T08:58:13Z</dcterms:modified>
</cp:coreProperties>
</file>