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91440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B Titr" panose="00000700000000000000" pitchFamily="2" charset="-78"/>
      <p:bold r:id="rId35"/>
    </p:embeddedFont>
    <p:embeddedFont>
      <p:font typeface="Calibri Light" panose="020F0302020204030204" pitchFamily="34" charset="0"/>
      <p:regular r:id="rId36"/>
      <p:italic r:id="rId37"/>
    </p:embeddedFont>
    <p:embeddedFont>
      <p:font typeface="B Yekan" panose="00000400000000000000" pitchFamily="2" charset="-78"/>
      <p:regular r:id="rId38"/>
    </p:embeddedFont>
    <p:embeddedFont>
      <p:font typeface="Webdings" panose="05030102010509060703" pitchFamily="18" charset="2"/>
      <p:regular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326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8F9DED34-AAC9-468D-9193-AD6EBCF9B5AB}"/>
    <pc:docChg chg="undo custSel addSld delSld modSld modMainMaster">
      <pc:chgData name="Hamid Jamali" userId="13a7673e0ae1d60a" providerId="LiveId" clId="{8F9DED34-AAC9-468D-9193-AD6EBCF9B5AB}" dt="2020-06-22T05:06:26.453" v="131" actId="700"/>
      <pc:docMkLst>
        <pc:docMk/>
      </pc:docMkLst>
      <pc:sldChg chg="del">
        <pc:chgData name="Hamid Jamali" userId="13a7673e0ae1d60a" providerId="LiveId" clId="{8F9DED34-AAC9-468D-9193-AD6EBCF9B5AB}" dt="2020-06-22T05:05:15.730" v="118" actId="47"/>
        <pc:sldMkLst>
          <pc:docMk/>
          <pc:sldMk cId="731987000" sldId="257"/>
        </pc:sldMkLst>
      </pc:sldChg>
      <pc:sldChg chg="new">
        <pc:chgData name="Hamid Jamali" userId="13a7673e0ae1d60a" providerId="LiveId" clId="{8F9DED34-AAC9-468D-9193-AD6EBCF9B5AB}" dt="2020-06-22T05:06:11.846" v="123" actId="680"/>
        <pc:sldMkLst>
          <pc:docMk/>
          <pc:sldMk cId="1665360282" sldId="257"/>
        </pc:sldMkLst>
      </pc:sldChg>
      <pc:sldChg chg="addSp delSp modSp new mod modClrScheme chgLayout">
        <pc:chgData name="Hamid Jamali" userId="13a7673e0ae1d60a" providerId="LiveId" clId="{8F9DED34-AAC9-468D-9193-AD6EBCF9B5AB}" dt="2020-06-22T05:06:20.265" v="128" actId="700"/>
        <pc:sldMkLst>
          <pc:docMk/>
          <pc:sldMk cId="839803125" sldId="258"/>
        </pc:sldMkLst>
        <pc:spChg chg="del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2" creationId="{C4290EB0-2A2B-4578-87EC-A14FE433FDCB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3" creationId="{C78A75BF-2961-4146-A529-29C31AF99A4A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4" creationId="{798F8125-D839-4F84-9B7C-94C4B3F9A4C2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619237290" sldId="258"/>
        </pc:sldMkLst>
      </pc:sldChg>
      <pc:sldChg chg="addSp delSp modSp new mod modClrScheme chgLayout">
        <pc:chgData name="Hamid Jamali" userId="13a7673e0ae1d60a" providerId="LiveId" clId="{8F9DED34-AAC9-468D-9193-AD6EBCF9B5AB}" dt="2020-06-22T05:06:22.201" v="129" actId="700"/>
        <pc:sldMkLst>
          <pc:docMk/>
          <pc:sldMk cId="683341998" sldId="259"/>
        </pc:sldMkLst>
        <pc:spChg chg="del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2" creationId="{64B85E55-2FCC-4FB4-BF9A-C1F1FC19F5D2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3" creationId="{816E6445-1E9B-463C-8CC8-157506F8EB73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4" creationId="{C06039C0-3EC9-478C-B342-78C817EEAA7C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096795564" sldId="259"/>
        </pc:sldMkLst>
      </pc:sldChg>
      <pc:sldChg chg="addSp delSp modSp new mod modClrScheme chgLayout">
        <pc:chgData name="Hamid Jamali" userId="13a7673e0ae1d60a" providerId="LiveId" clId="{8F9DED34-AAC9-468D-9193-AD6EBCF9B5AB}" dt="2020-06-22T05:06:24.160" v="130" actId="700"/>
        <pc:sldMkLst>
          <pc:docMk/>
          <pc:sldMk cId="926520773" sldId="260"/>
        </pc:sldMkLst>
        <pc:spChg chg="del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2" creationId="{5D4302AC-388D-41D3-8360-3DB011A748F2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3" creationId="{06729832-2462-41C6-90A2-657D17D82D41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4" creationId="{2BA2FD09-2B60-4475-9F06-9FEEDA317E06}"/>
          </ac:spMkLst>
        </pc:spChg>
      </pc:sldChg>
      <pc:sldChg chg="new del">
        <pc:chgData name="Hamid Jamali" userId="13a7673e0ae1d60a" providerId="LiveId" clId="{8F9DED34-AAC9-468D-9193-AD6EBCF9B5AB}" dt="2020-06-22T05:05:14.276" v="117" actId="47"/>
        <pc:sldMkLst>
          <pc:docMk/>
          <pc:sldMk cId="3475972576" sldId="260"/>
        </pc:sldMkLst>
      </pc:sldChg>
      <pc:sldChg chg="addSp delSp modSp new mod modClrScheme chgLayout">
        <pc:chgData name="Hamid Jamali" userId="13a7673e0ae1d60a" providerId="LiveId" clId="{8F9DED34-AAC9-468D-9193-AD6EBCF9B5AB}" dt="2020-06-22T05:06:26.453" v="131" actId="700"/>
        <pc:sldMkLst>
          <pc:docMk/>
          <pc:sldMk cId="2185785667" sldId="261"/>
        </pc:sldMkLst>
        <pc:spChg chg="del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2" creationId="{9B305D74-2F88-461F-B41C-275E72308E8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3" creationId="{2FE0C6B8-2541-4959-ADE0-D390FD16023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4" creationId="{04085C70-6D55-4B61-BA9D-874E4A98F583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5" creationId="{E7DB8658-5204-4353-A219-F88954A7AF65}"/>
          </ac:spMkLst>
        </pc:spChg>
      </pc:sldChg>
      <pc:sldMasterChg chg="modSp mod addSldLayout delSldLayout modSldLayout sldLayoutOrd">
        <pc:chgData name="Hamid Jamali" userId="13a7673e0ae1d60a" providerId="LiveId" clId="{8F9DED34-AAC9-468D-9193-AD6EBCF9B5AB}" dt="2020-06-22T05:05:57.627" v="122" actId="6014"/>
        <pc:sldMasterMkLst>
          <pc:docMk/>
          <pc:sldMasterMk cId="157016852" sldId="2147483648"/>
        </pc:sldMasterMkLst>
        <pc:spChg chg="mod">
          <ac:chgData name="Hamid Jamali" userId="13a7673e0ae1d60a" providerId="LiveId" clId="{8F9DED34-AAC9-468D-9193-AD6EBCF9B5AB}" dt="2020-06-22T05:03:49.767" v="111" actId="122"/>
          <ac:spMkLst>
            <pc:docMk/>
            <pc:sldMasterMk cId="157016852" sldId="2147483648"/>
            <ac:spMk id="13" creationId="{4FA83DB1-12A6-4FD8-A460-CE7492F729C2}"/>
          </ac:spMkLst>
        </pc:spChg>
        <pc:sldLayoutChg chg="modSp mod">
          <pc:chgData name="Hamid Jamali" userId="13a7673e0ae1d60a" providerId="LiveId" clId="{8F9DED34-AAC9-468D-9193-AD6EBCF9B5AB}" dt="2020-06-22T05:03:28.876" v="108" actId="6549"/>
          <pc:sldLayoutMkLst>
            <pc:docMk/>
            <pc:sldMasterMk cId="157016852" sldId="2147483648"/>
            <pc:sldLayoutMk cId="1281721793" sldId="2147483649"/>
          </pc:sldLayoutMkLst>
          <pc:spChg chg="mod">
            <ac:chgData name="Hamid Jamali" userId="13a7673e0ae1d60a" providerId="LiveId" clId="{8F9DED34-AAC9-468D-9193-AD6EBCF9B5AB}" dt="2020-06-22T05:03:28.876" v="108" actId="6549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</pc:sldLayoutChg>
        <pc:sldLayoutChg chg="del">
          <pc:chgData name="Hamid Jamali" userId="13a7673e0ae1d60a" providerId="LiveId" clId="{8F9DED34-AAC9-468D-9193-AD6EBCF9B5AB}" dt="2020-06-22T05:05:19.933" v="119" actId="2696"/>
          <pc:sldLayoutMkLst>
            <pc:docMk/>
            <pc:sldMasterMk cId="157016852" sldId="2147483648"/>
            <pc:sldLayoutMk cId="355558941" sldId="2147483650"/>
          </pc:sldLayoutMkLst>
        </pc:sldLayoutChg>
        <pc:sldLayoutChg chg="mod">
          <pc:chgData name="Hamid Jamali" userId="13a7673e0ae1d60a" providerId="LiveId" clId="{8F9DED34-AAC9-468D-9193-AD6EBCF9B5AB}" dt="2020-06-22T05:05:57.627" v="122" actId="6014"/>
          <pc:sldLayoutMkLst>
            <pc:docMk/>
            <pc:sldMasterMk cId="157016852" sldId="2147483648"/>
            <pc:sldLayoutMk cId="2614886786" sldId="2147483656"/>
          </pc:sldLayoutMkLst>
        </pc:sldLayoutChg>
        <pc:sldLayoutChg chg="addSp delSp modSp mod ord">
          <pc:chgData name="Hamid Jamali" userId="13a7673e0ae1d60a" providerId="LiveId" clId="{8F9DED34-AAC9-468D-9193-AD6EBCF9B5AB}" dt="2020-06-22T05:04:52.987" v="114" actId="6014"/>
          <pc:sldLayoutMkLst>
            <pc:docMk/>
            <pc:sldMasterMk cId="157016852" sldId="2147483648"/>
            <pc:sldLayoutMk cId="2876016891" sldId="2147483663"/>
          </pc:sldLayoutMkLst>
          <pc:spChg chg="add del">
            <ac:chgData name="Hamid Jamali" userId="13a7673e0ae1d60a" providerId="LiveId" clId="{8F9DED34-AAC9-468D-9193-AD6EBCF9B5AB}" dt="2020-06-22T05:00:38.474" v="30" actId="11529"/>
            <ac:spMkLst>
              <pc:docMk/>
              <pc:sldMasterMk cId="157016852" sldId="2147483648"/>
              <pc:sldLayoutMk cId="2876016891" sldId="2147483663"/>
              <ac:spMk id="2" creationId="{34F88398-6EB0-40B4-84EE-C8CDA62ADA32}"/>
            </ac:spMkLst>
          </pc:spChg>
          <pc:spChg chg="add mod">
            <ac:chgData name="Hamid Jamali" userId="13a7673e0ae1d60a" providerId="LiveId" clId="{8F9DED34-AAC9-468D-9193-AD6EBCF9B5AB}" dt="2020-06-22T05:01:40.484" v="61" actId="2711"/>
            <ac:spMkLst>
              <pc:docMk/>
              <pc:sldMasterMk cId="157016852" sldId="2147483648"/>
              <pc:sldLayoutMk cId="2876016891" sldId="2147483663"/>
              <ac:spMk id="3" creationId="{1B9FEE41-6DBA-4CC1-B375-3E9737CBCDC2}"/>
            </ac:spMkLst>
          </pc:spChg>
          <pc:spChg chg="add del">
            <ac:chgData name="Hamid Jamali" userId="13a7673e0ae1d60a" providerId="LiveId" clId="{8F9DED34-AAC9-468D-9193-AD6EBCF9B5AB}" dt="2020-06-22T05:01:14.930" v="32" actId="11529"/>
            <ac:spMkLst>
              <pc:docMk/>
              <pc:sldMasterMk cId="157016852" sldId="2147483648"/>
              <pc:sldLayoutMk cId="2876016891" sldId="2147483663"/>
              <ac:spMk id="4" creationId="{40F0F761-F9C9-44DD-9195-2059ACD1B336}"/>
            </ac:spMkLst>
          </pc:spChg>
          <pc:spChg chg="add mod">
            <ac:chgData name="Hamid Jamali" userId="13a7673e0ae1d60a" providerId="LiveId" clId="{8F9DED34-AAC9-468D-9193-AD6EBCF9B5AB}" dt="2020-06-22T05:01:30.030" v="58" actId="2711"/>
            <ac:spMkLst>
              <pc:docMk/>
              <pc:sldMasterMk cId="157016852" sldId="2147483648"/>
              <pc:sldLayoutMk cId="2876016891" sldId="2147483663"/>
              <ac:spMk id="5" creationId="{F3AD27FF-B683-4CCB-8EAD-61CA7F35D6B6}"/>
            </ac:spMkLst>
          </pc:spChg>
          <pc:spChg chg="add del mod">
            <ac:chgData name="Hamid Jamali" userId="13a7673e0ae1d60a" providerId="LiveId" clId="{8F9DED34-AAC9-468D-9193-AD6EBCF9B5AB}" dt="2020-06-22T05:01:07.630" v="31" actId="478"/>
            <ac:spMkLst>
              <pc:docMk/>
              <pc:sldMasterMk cId="157016852" sldId="2147483648"/>
              <pc:sldLayoutMk cId="2876016891" sldId="2147483663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4:59:45.360" v="5" actId="1076"/>
            <ac:spMkLst>
              <pc:docMk/>
              <pc:sldMasterMk cId="157016852" sldId="2147483648"/>
              <pc:sldLayoutMk cId="2876016891" sldId="2147483663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4:59:40.651" v="4" actId="1076"/>
            <ac:spMkLst>
              <pc:docMk/>
              <pc:sldMasterMk cId="157016852" sldId="2147483648"/>
              <pc:sldLayoutMk cId="2876016891" sldId="2147483663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4:59:36.292" v="3" actId="14100"/>
            <ac:spMkLst>
              <pc:docMk/>
              <pc:sldMasterMk cId="157016852" sldId="2147483648"/>
              <pc:sldLayoutMk cId="2876016891" sldId="2147483663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4:59:29.537" v="2" actId="14100"/>
            <ac:spMkLst>
              <pc:docMk/>
              <pc:sldMasterMk cId="157016852" sldId="2147483648"/>
              <pc:sldLayoutMk cId="2876016891" sldId="2147483663"/>
              <ac:spMk id="12" creationId="{6229F521-A241-471F-97B1-2714D4ECE1A5}"/>
            </ac:spMkLst>
          </pc:spChg>
        </pc:sldLayoutChg>
        <pc:sldLayoutChg chg="addSp modSp mod">
          <pc:chgData name="Hamid Jamali" userId="13a7673e0ae1d60a" providerId="LiveId" clId="{8F9DED34-AAC9-468D-9193-AD6EBCF9B5AB}" dt="2020-06-22T05:05:38.495" v="121" actId="6014"/>
          <pc:sldLayoutMkLst>
            <pc:docMk/>
            <pc:sldMasterMk cId="157016852" sldId="2147483648"/>
            <pc:sldLayoutMk cId="1027304118" sldId="2147483664"/>
          </pc:sldLayoutMkLst>
          <pc:spChg chg="mod">
            <ac:chgData name="Hamid Jamali" userId="13a7673e0ae1d60a" providerId="LiveId" clId="{8F9DED34-AAC9-468D-9193-AD6EBCF9B5AB}" dt="2020-06-22T05:03:14.220" v="107" actId="14100"/>
            <ac:spMkLst>
              <pc:docMk/>
              <pc:sldMasterMk cId="157016852" sldId="2147483648"/>
              <pc:sldLayoutMk cId="1027304118" sldId="2147483664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5:03:11.658" v="106" actId="1037"/>
            <ac:spMkLst>
              <pc:docMk/>
              <pc:sldMasterMk cId="157016852" sldId="2147483648"/>
              <pc:sldLayoutMk cId="1027304118" sldId="2147483664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3:05.298" v="90" actId="1076"/>
            <ac:spMkLst>
              <pc:docMk/>
              <pc:sldMasterMk cId="157016852" sldId="2147483648"/>
              <pc:sldLayoutMk cId="1027304118" sldId="2147483664"/>
              <ac:spMk id="9" creationId="{633BD657-1DE6-4FA1-97B2-606C00E8E4C7}"/>
            </ac:spMkLst>
          </pc:spChg>
          <pc:spChg chg="add mod">
            <ac:chgData name="Hamid Jamali" userId="13a7673e0ae1d60a" providerId="LiveId" clId="{8F9DED34-AAC9-468D-9193-AD6EBCF9B5AB}" dt="2020-06-22T05:03:08.252" v="91" actId="14100"/>
            <ac:spMkLst>
              <pc:docMk/>
              <pc:sldMasterMk cId="157016852" sldId="2147483648"/>
              <pc:sldLayoutMk cId="1027304118" sldId="2147483664"/>
              <ac:spMk id="13" creationId="{789D6891-6A4C-459B-A3E2-7D48D9ED8ED2}"/>
            </ac:spMkLst>
          </pc:spChg>
        </pc:sldLayoutChg>
        <pc:sldLayoutChg chg="modSp add del mod">
          <pc:chgData name="Hamid Jamali" userId="13a7673e0ae1d60a" providerId="LiveId" clId="{8F9DED34-AAC9-468D-9193-AD6EBCF9B5AB}" dt="2020-06-22T05:05:25.839" v="120" actId="6014"/>
          <pc:sldLayoutMkLst>
            <pc:docMk/>
            <pc:sldMasterMk cId="157016852" sldId="2147483648"/>
            <pc:sldLayoutMk cId="3207616854" sldId="2147483665"/>
          </pc:sldLayoutMkLst>
          <pc:spChg chg="mod">
            <ac:chgData name="Hamid Jamali" userId="13a7673e0ae1d60a" providerId="LiveId" clId="{8F9DED34-AAC9-468D-9193-AD6EBCF9B5AB}" dt="2020-06-22T05:02:28.468" v="85" actId="403"/>
            <ac:spMkLst>
              <pc:docMk/>
              <pc:sldMasterMk cId="157016852" sldId="2147483648"/>
              <pc:sldLayoutMk cId="3207616854" sldId="2147483665"/>
              <ac:spMk id="3" creationId="{1B9FEE41-6DBA-4CC1-B375-3E9737CBCDC2}"/>
            </ac:spMkLst>
          </pc:spChg>
          <pc:spChg chg="mod">
            <ac:chgData name="Hamid Jamali" userId="13a7673e0ae1d60a" providerId="LiveId" clId="{8F9DED34-AAC9-468D-9193-AD6EBCF9B5AB}" dt="2020-06-22T05:02:20.499" v="74" actId="20577"/>
            <ac:spMkLst>
              <pc:docMk/>
              <pc:sldMasterMk cId="157016852" sldId="2147483648"/>
              <pc:sldLayoutMk cId="3207616854" sldId="2147483665"/>
              <ac:spMk id="5" creationId="{F3AD27FF-B683-4CCB-8EAD-61CA7F35D6B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12" creationId="{6229F521-A241-471F-97B1-2714D4ECE1A5}"/>
            </ac:spMkLst>
          </pc:spChg>
        </pc:sldLayoutChg>
      </pc:sldMasterChg>
    </pc:docChg>
  </pc:docChgLst>
  <pc:docChgLst>
    <pc:chgData name="Hamid Jamali" userId="13a7673e0ae1d60a" providerId="LiveId" clId="{340187BB-6EB3-44FA-8E6A-3D684436A39D}"/>
    <pc:docChg chg="undo custSel modSld delMainMaster modMainMaster">
      <pc:chgData name="Hamid Jamali" userId="13a7673e0ae1d60a" providerId="LiveId" clId="{340187BB-6EB3-44FA-8E6A-3D684436A39D}" dt="2020-06-03T20:07:07.526" v="532"/>
      <pc:docMkLst>
        <pc:docMk/>
      </pc:docMkLst>
      <pc:sldChg chg="addSp delSp modSp mod">
        <pc:chgData name="Hamid Jamali" userId="13a7673e0ae1d60a" providerId="LiveId" clId="{340187BB-6EB3-44FA-8E6A-3D684436A39D}" dt="2020-06-03T19:24:46.352" v="453"/>
        <pc:sldMkLst>
          <pc:docMk/>
          <pc:sldMk cId="3909395261" sldId="256"/>
        </pc:sldMkLst>
        <pc:spChg chg="add del mod">
          <ac:chgData name="Hamid Jamali" userId="13a7673e0ae1d60a" providerId="LiveId" clId="{340187BB-6EB3-44FA-8E6A-3D684436A39D}" dt="2020-06-03T19:23:43.716" v="421"/>
          <ac:spMkLst>
            <pc:docMk/>
            <pc:sldMk cId="3909395261" sldId="256"/>
            <ac:spMk id="2" creationId="{F7E62357-C4F1-4E79-B015-1CFFCA2FB586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3" creationId="{E16EAF11-98C5-4544-9507-6608B437296E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4" creationId="{8EFEBBD1-357A-4E6F-B3A1-BED15849AA09}"/>
          </ac:spMkLst>
        </pc:spChg>
        <pc:spChg chg="add del mod">
          <ac:chgData name="Hamid Jamali" userId="13a7673e0ae1d60a" providerId="LiveId" clId="{340187BB-6EB3-44FA-8E6A-3D684436A39D}" dt="2020-06-03T19:24:45.409" v="452"/>
          <ac:spMkLst>
            <pc:docMk/>
            <pc:sldMk cId="3909395261" sldId="256"/>
            <ac:spMk id="5" creationId="{FC4AE26D-3820-47DE-89B3-4CD30069A6FC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6" creationId="{D8D97309-4AD1-461A-963B-BA3EDA69790B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8" creationId="{33FA05C9-41E3-4319-A948-B26E7674175F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9" creationId="{D0CB32BB-D2CA-43BE-B8F1-E066D0A11751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10" creationId="{340A130B-BE58-4CCA-BB07-1BE03B217A25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1" creationId="{56C0E9CB-52C6-4014-92A0-7609916F6817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4" creationId="{CE74E1AC-E52A-49D6-A573-A871FFC27E9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6" creationId="{0D70F4CD-57A5-4CD5-A23A-CB5822AA2F3B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6" creationId="{2D1CC12E-A729-4BFA-9D3F-5DB7B02CA7D2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7" creationId="{70C32A79-807F-42D5-81DF-0E3FAD4D7686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3" creationId="{A7AB0F5E-F73D-43DA-8D4B-6180193002D3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4" creationId="{4463E85B-1BA1-4334-A9C8-E739AD789E79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5" creationId="{DE2DCB10-B89C-48BD-9E50-7C14CD537C3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6" creationId="{C980CA26-9610-4B7D-8C5C-006FA9D8073D}"/>
          </ac:spMkLst>
        </pc:s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1" creationId="{EC2345F7-5C38-4D00-B56C-3E8BA47CEC91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2" creationId="{4010DB3B-7ECF-411C-9080-13D2285209CF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42" creationId="{DEA56EDC-D0CC-496E-BB7B-3A0F7D3E8233}"/>
          </ac:grpSpMkLst>
        </pc:grpChg>
        <pc:picChg chg="del">
          <ac:chgData name="Hamid Jamali" userId="13a7673e0ae1d60a" providerId="LiveId" clId="{340187BB-6EB3-44FA-8E6A-3D684436A39D}" dt="2020-06-03T19:09:25.477" v="0" actId="21"/>
          <ac:picMkLst>
            <pc:docMk/>
            <pc:sldMk cId="3909395261" sldId="256"/>
            <ac:picMk id="37" creationId="{18CD6BA9-334D-417B-B77C-38FA0C2876BC}"/>
          </ac:picMkLst>
        </pc:picChg>
      </pc:sldChg>
      <pc:sldMasterChg chg="addSp delSp modSp mod setBg addSldLayout delSldLayout modSldLayout">
        <pc:chgData name="Hamid Jamali" userId="13a7673e0ae1d60a" providerId="LiveId" clId="{340187BB-6EB3-44FA-8E6A-3D684436A39D}" dt="2020-06-03T20:07:07.526" v="532"/>
        <pc:sldMasterMkLst>
          <pc:docMk/>
          <pc:sldMasterMk cId="157016852" sldId="2147483648"/>
        </pc:sldMasterMkLst>
        <pc:spChg chg="del">
          <ac:chgData name="Hamid Jamali" userId="13a7673e0ae1d60a" providerId="LiveId" clId="{340187BB-6EB3-44FA-8E6A-3D684436A39D}" dt="2020-06-03T19:09:40.924" v="2" actId="478"/>
          <ac:spMkLst>
            <pc:docMk/>
            <pc:sldMasterMk cId="157016852" sldId="2147483648"/>
            <ac:spMk id="2" creationId="{7DF16C66-1DE1-4BC3-B411-239F0FCD7D57}"/>
          </ac:spMkLst>
        </pc:spChg>
        <pc:spChg chg="del mod">
          <ac:chgData name="Hamid Jamali" userId="13a7673e0ae1d60a" providerId="LiveId" clId="{340187BB-6EB3-44FA-8E6A-3D684436A39D}" dt="2020-06-03T19:13:18.611" v="170" actId="478"/>
          <ac:spMkLst>
            <pc:docMk/>
            <pc:sldMasterMk cId="157016852" sldId="2147483648"/>
            <ac:spMk id="3" creationId="{5761B8C4-834F-4BD8-AEA5-63AC2E3C2E34}"/>
          </ac:spMkLst>
        </pc:spChg>
        <pc:spChg chg="del">
          <ac:chgData name="Hamid Jamali" userId="13a7673e0ae1d60a" providerId="LiveId" clId="{340187BB-6EB3-44FA-8E6A-3D684436A39D}" dt="2020-06-03T19:09:45.023" v="3" actId="478"/>
          <ac:spMkLst>
            <pc:docMk/>
            <pc:sldMasterMk cId="157016852" sldId="2147483648"/>
            <ac:spMk id="4" creationId="{7F36D766-8910-455B-9DC5-85B0081764BC}"/>
          </ac:spMkLst>
        </pc:spChg>
        <pc:spChg chg="del">
          <ac:chgData name="Hamid Jamali" userId="13a7673e0ae1d60a" providerId="LiveId" clId="{340187BB-6EB3-44FA-8E6A-3D684436A39D}" dt="2020-06-03T19:09:46.015" v="4" actId="478"/>
          <ac:spMkLst>
            <pc:docMk/>
            <pc:sldMasterMk cId="157016852" sldId="2147483648"/>
            <ac:spMk id="5" creationId="{07D77B27-A828-470E-A111-1D848C40731B}"/>
          </ac:spMkLst>
        </pc:spChg>
        <pc:spChg chg="del">
          <ac:chgData name="Hamid Jamali" userId="13a7673e0ae1d60a" providerId="LiveId" clId="{340187BB-6EB3-44FA-8E6A-3D684436A39D}" dt="2020-06-03T19:09:47.105" v="5" actId="478"/>
          <ac:spMkLst>
            <pc:docMk/>
            <pc:sldMasterMk cId="157016852" sldId="2147483648"/>
            <ac:spMk id="6" creationId="{63B1FC7D-B6DA-4C84-9331-0A4CED88C550}"/>
          </ac:spMkLst>
        </pc:spChg>
        <pc:spChg chg="add del">
          <ac:chgData name="Hamid Jamali" userId="13a7673e0ae1d60a" providerId="LiveId" clId="{340187BB-6EB3-44FA-8E6A-3D684436A39D}" dt="2020-06-03T19:13:15.525" v="168" actId="478"/>
          <ac:spMkLst>
            <pc:docMk/>
            <pc:sldMasterMk cId="157016852" sldId="2147483648"/>
            <ac:spMk id="7" creationId="{7F4433A1-5158-4D96-91BC-5880FA8BDCC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8" creationId="{DFE1CCE2-2934-4471-99AF-81D09E78B57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9" creationId="{976F11A3-6755-42F5-800D-A13013E6EE4A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0" creationId="{17DF2C6E-5A45-480A-B1EB-8DA45A261F89}"/>
          </ac:spMkLst>
        </pc:spChg>
        <pc:spChg chg="add del mod">
          <ac:chgData name="Hamid Jamali" userId="13a7673e0ae1d60a" providerId="LiveId" clId="{340187BB-6EB3-44FA-8E6A-3D684436A39D}" dt="2020-06-03T19:13:44.763" v="175" actId="21"/>
          <ac:spMkLst>
            <pc:docMk/>
            <pc:sldMasterMk cId="157016852" sldId="2147483648"/>
            <ac:spMk id="11" creationId="{5DF42632-50D5-423F-848A-41935C692CF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2" creationId="{D391FEE0-17A7-43E8-9E9B-3D8FDCE35B6D}"/>
          </ac:spMkLst>
        </pc:spChg>
        <pc:spChg chg="add del mod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3" creationId="{4FA83DB1-12A6-4FD8-A460-CE7492F729C2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4" creationId="{5BC44CE7-AB56-465B-89D1-B3A37E4D61D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21" creationId="{EEACB462-F83F-4D95-85C4-FDF5F1E1281D}"/>
          </ac:spMkLst>
        </pc:spChg>
        <pc:spChg chg="add del">
          <ac:chgData name="Hamid Jamali" userId="13a7673e0ae1d60a" providerId="LiveId" clId="{340187BB-6EB3-44FA-8E6A-3D684436A39D}" dt="2020-06-03T19:13:12.555" v="167" actId="478"/>
          <ac:spMkLst>
            <pc:docMk/>
            <pc:sldMasterMk cId="157016852" sldId="2147483648"/>
            <ac:spMk id="26" creationId="{6464F8C9-24C6-40BD-AC7D-51FB2194663F}"/>
          </ac:spMkLst>
        </pc:spChg>
        <pc:spChg chg="add del">
          <ac:chgData name="Hamid Jamali" userId="13a7673e0ae1d60a" providerId="LiveId" clId="{340187BB-6EB3-44FA-8E6A-3D684436A39D}" dt="2020-06-03T19:13:11.771" v="166" actId="478"/>
          <ac:spMkLst>
            <pc:docMk/>
            <pc:sldMasterMk cId="157016852" sldId="2147483648"/>
            <ac:spMk id="27" creationId="{3D7C2B29-2955-46E5-BA6A-B93BF642978C}"/>
          </ac:spMkLst>
        </pc:spChg>
        <pc:spChg chg="add del">
          <ac:chgData name="Hamid Jamali" userId="13a7673e0ae1d60a" providerId="LiveId" clId="{340187BB-6EB3-44FA-8E6A-3D684436A39D}" dt="2020-06-03T19:13:16.526" v="169" actId="478"/>
          <ac:spMkLst>
            <pc:docMk/>
            <pc:sldMasterMk cId="157016852" sldId="2147483648"/>
            <ac:spMk id="28" creationId="{B46607FB-9598-4BCF-90BB-4526F2C6543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29" creationId="{60CD7EF4-3FE8-448E-9367-3F96B4AC3EFE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0" creationId="{C5C6485D-EC18-429E-9F8F-A77FA16849C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1" creationId="{473A4B35-7E00-4993-BF89-80A7DD6907E8}"/>
          </ac:spMkLst>
        </pc:spChg>
        <pc:spChg chg="add del">
          <ac:chgData name="Hamid Jamali" userId="13a7673e0ae1d60a" providerId="LiveId" clId="{340187BB-6EB3-44FA-8E6A-3D684436A39D}" dt="2020-06-03T19:23:51.056" v="422" actId="478"/>
          <ac:spMkLst>
            <pc:docMk/>
            <pc:sldMasterMk cId="157016852" sldId="2147483648"/>
            <ac:spMk id="32" creationId="{E7EDAC71-FF8B-40E1-B33A-1C96D73C173E}"/>
          </ac:spMkLst>
        </pc:spChg>
        <pc:spChg chg="add del">
          <ac:chgData name="Hamid Jamali" userId="13a7673e0ae1d60a" providerId="LiveId" clId="{340187BB-6EB3-44FA-8E6A-3D684436A39D}" dt="2020-06-03T19:23:54.249" v="423" actId="478"/>
          <ac:spMkLst>
            <pc:docMk/>
            <pc:sldMasterMk cId="157016852" sldId="2147483648"/>
            <ac:spMk id="33" creationId="{D1667E86-83E4-4ADF-9D83-AFF40B700B84}"/>
          </ac:spMkLst>
        </pc:s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5" creationId="{950F85E6-48B2-4216-B01A-05CEAD3544DC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8" creationId="{45063890-C707-4CCF-892B-0AAFB6A29730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23" creationId="{3CD98ACF-94C0-44C7-8035-BCE25608B3D3}"/>
          </ac:grpSpMkLst>
        </pc:grpChg>
        <pc:picChg chg="add del">
          <ac:chgData name="Hamid Jamali" userId="13a7673e0ae1d60a" providerId="LiveId" clId="{340187BB-6EB3-44FA-8E6A-3D684436A39D}" dt="2020-06-03T19:23:13.005" v="415" actId="478"/>
          <ac:picMkLst>
            <pc:docMk/>
            <pc:sldMasterMk cId="157016852" sldId="2147483648"/>
            <ac:picMk id="22" creationId="{A3B9D99E-9FF1-4601-8625-969DAB48CE99}"/>
          </ac:picMkLst>
        </pc:picChg>
        <pc:sldLayoutChg chg="addSp delSp modSp mod">
          <pc:chgData name="Hamid Jamali" userId="13a7673e0ae1d60a" providerId="LiveId" clId="{340187BB-6EB3-44FA-8E6A-3D684436A39D}" dt="2020-06-03T19:30:50.663" v="473" actId="1582"/>
          <pc:sldLayoutMkLst>
            <pc:docMk/>
            <pc:sldMasterMk cId="157016852" sldId="2147483648"/>
            <pc:sldLayoutMk cId="1281721793" sldId="2147483649"/>
          </pc:sldLayoutMkLst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2" creationId="{23EC718B-25CF-4AB7-AB1F-93E786C800F0}"/>
            </ac:spMkLst>
          </pc:spChg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3" creationId="{2ED16506-1E1D-49F5-B363-4BE036E7917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4" creationId="{76F4BF2F-FC00-4AB3-906D-0442833A1DE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5" creationId="{5EDA71F6-E4F0-43A1-BA5E-7C4F7FB62728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6" creationId="{E90EAAF5-6A89-44C9-A511-280236F8BD09}"/>
            </ac:spMkLst>
          </pc:spChg>
          <pc:spChg chg="add mod">
            <ac:chgData name="Hamid Jamali" userId="13a7673e0ae1d60a" providerId="LiveId" clId="{340187BB-6EB3-44FA-8E6A-3D684436A39D}" dt="2020-06-03T19:24:29.246" v="450" actId="1035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  <pc:spChg chg="add mod">
            <ac:chgData name="Hamid Jamali" userId="13a7673e0ae1d60a" providerId="LiveId" clId="{340187BB-6EB3-44FA-8E6A-3D684436A39D}" dt="2020-06-03T19:24:01.668" v="438" actId="1036"/>
            <ac:spMkLst>
              <pc:docMk/>
              <pc:sldMasterMk cId="157016852" sldId="2147483648"/>
              <pc:sldLayoutMk cId="1281721793" sldId="2147483649"/>
              <ac:spMk id="8" creationId="{176143A4-CD93-466D-ADBA-CB531DDE7A14}"/>
            </ac:spMkLst>
          </pc:spChg>
          <pc:cxnChg chg="add mod">
            <ac:chgData name="Hamid Jamali" userId="13a7673e0ae1d60a" providerId="LiveId" clId="{340187BB-6EB3-44FA-8E6A-3D684436A39D}" dt="2020-06-03T19:30:50.663" v="473" actId="1582"/>
            <ac:cxnSpMkLst>
              <pc:docMk/>
              <pc:sldMasterMk cId="157016852" sldId="2147483648"/>
              <pc:sldLayoutMk cId="1281721793" sldId="2147483649"/>
              <ac:cxnSpMk id="10" creationId="{62370903-0F42-456E-9DB9-BFD17A216DB6}"/>
            </ac:cxnSpMkLst>
          </pc:cxnChg>
        </pc:sldLayoutChg>
        <pc:sldLayoutChg chg="addSp delSp modSp mod">
          <pc:chgData name="Hamid Jamali" userId="13a7673e0ae1d60a" providerId="LiveId" clId="{340187BB-6EB3-44FA-8E6A-3D684436A39D}" dt="2020-06-03T19:30:35.060" v="471" actId="1076"/>
          <pc:sldLayoutMkLst>
            <pc:docMk/>
            <pc:sldMasterMk cId="157016852" sldId="2147483648"/>
            <pc:sldLayoutMk cId="355558941" sldId="2147483650"/>
          </pc:sldLayoutMkLst>
          <pc:spChg chg="del">
            <ac:chgData name="Hamid Jamali" userId="13a7673e0ae1d60a" providerId="LiveId" clId="{340187BB-6EB3-44FA-8E6A-3D684436A39D}" dt="2020-06-03T19:13:31.527" v="171" actId="478"/>
            <ac:spMkLst>
              <pc:docMk/>
              <pc:sldMasterMk cId="157016852" sldId="2147483648"/>
              <pc:sldLayoutMk cId="355558941" sldId="2147483650"/>
              <ac:spMk id="2" creationId="{2573F963-AC39-4FE3-82A9-32B871C9A375}"/>
            </ac:spMkLst>
          </pc:spChg>
          <pc:spChg chg="del">
            <ac:chgData name="Hamid Jamali" userId="13a7673e0ae1d60a" providerId="LiveId" clId="{340187BB-6EB3-44FA-8E6A-3D684436A39D}" dt="2020-06-03T19:13:32.380" v="172" actId="478"/>
            <ac:spMkLst>
              <pc:docMk/>
              <pc:sldMasterMk cId="157016852" sldId="2147483648"/>
              <pc:sldLayoutMk cId="355558941" sldId="2147483650"/>
              <ac:spMk id="3" creationId="{73308742-F53C-4334-A07F-50C22F0E54FE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4" creationId="{3BF7E2F4-9149-42B3-B5B7-DB0644067FF6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5" creationId="{5DF4C36A-289F-4838-9690-DC4FF15D9168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6" creationId="{76AF64E6-B660-4FB6-B2C3-5E362F884F9E}"/>
            </ac:spMkLst>
          </pc:spChg>
          <pc:spChg chg="add mod">
            <ac:chgData name="Hamid Jamali" userId="13a7673e0ae1d60a" providerId="LiveId" clId="{340187BB-6EB3-44FA-8E6A-3D684436A39D}" dt="2020-06-03T19:30:32.628" v="470" actId="14100"/>
            <ac:spMkLst>
              <pc:docMk/>
              <pc:sldMasterMk cId="157016852" sldId="2147483648"/>
              <pc:sldLayoutMk cId="355558941" sldId="2147483650"/>
              <ac:spMk id="7" creationId="{1D0FBA2F-371F-4349-8B70-59B41D4FC17B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8" creationId="{E8C510D5-D87E-4688-A1B0-81FB6F4D4688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9" creationId="{633BD657-1DE6-4FA1-97B2-606C00E8E4C7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10" creationId="{C0132662-FF8B-4F4B-B9A0-6032EDF30256}"/>
            </ac:spMkLst>
          </pc:spChg>
          <pc:spChg chg="add">
            <ac:chgData name="Hamid Jamali" userId="13a7673e0ae1d60a" providerId="LiveId" clId="{340187BB-6EB3-44FA-8E6A-3D684436A39D}" dt="2020-06-03T19:13:45.927" v="176"/>
            <ac:spMkLst>
              <pc:docMk/>
              <pc:sldMasterMk cId="157016852" sldId="2147483648"/>
              <pc:sldLayoutMk cId="355558941" sldId="2147483650"/>
              <ac:spMk id="11" creationId="{36FDE14B-F4EE-4375-A853-270BAA44C273}"/>
            </ac:spMkLst>
          </pc:spChg>
          <pc:spChg chg="add mod">
            <ac:chgData name="Hamid Jamali" userId="13a7673e0ae1d60a" providerId="LiveId" clId="{340187BB-6EB3-44FA-8E6A-3D684436A39D}" dt="2020-06-03T19:30:35.060" v="471" actId="1076"/>
            <ac:spMkLst>
              <pc:docMk/>
              <pc:sldMasterMk cId="157016852" sldId="2147483648"/>
              <pc:sldLayoutMk cId="355558941" sldId="2147483650"/>
              <ac:spMk id="12" creationId="{6229F521-A241-471F-97B1-2714D4ECE1A5}"/>
            </ac:spMkLst>
          </pc:spChg>
        </pc:sldLayoutChg>
        <pc:sldLayoutChg chg="del">
          <pc:chgData name="Hamid Jamali" userId="13a7673e0ae1d60a" providerId="LiveId" clId="{340187BB-6EB3-44FA-8E6A-3D684436A39D}" dt="2020-06-03T19:14:52.454" v="244" actId="2696"/>
          <pc:sldLayoutMkLst>
            <pc:docMk/>
            <pc:sldMasterMk cId="157016852" sldId="2147483648"/>
            <pc:sldLayoutMk cId="2452907536" sldId="2147483651"/>
          </pc:sldLayoutMkLst>
        </pc:sldLayoutChg>
        <pc:sldLayoutChg chg="del">
          <pc:chgData name="Hamid Jamali" userId="13a7673e0ae1d60a" providerId="LiveId" clId="{340187BB-6EB3-44FA-8E6A-3D684436A39D}" dt="2020-06-03T19:12:43.373" v="165" actId="2696"/>
          <pc:sldLayoutMkLst>
            <pc:docMk/>
            <pc:sldMasterMk cId="157016852" sldId="2147483648"/>
            <pc:sldLayoutMk cId="968166049" sldId="2147483652"/>
          </pc:sldLayoutMkLst>
        </pc:sldLayoutChg>
        <pc:sldLayoutChg chg="del">
          <pc:chgData name="Hamid Jamali" userId="13a7673e0ae1d60a" providerId="LiveId" clId="{340187BB-6EB3-44FA-8E6A-3D684436A39D}" dt="2020-06-03T19:12:41.518" v="164" actId="2696"/>
          <pc:sldLayoutMkLst>
            <pc:docMk/>
            <pc:sldMasterMk cId="157016852" sldId="2147483648"/>
            <pc:sldLayoutMk cId="1219882470" sldId="2147483653"/>
          </pc:sldLayoutMkLst>
        </pc:sldLayoutChg>
        <pc:sldLayoutChg chg="del">
          <pc:chgData name="Hamid Jamali" userId="13a7673e0ae1d60a" providerId="LiveId" clId="{340187BB-6EB3-44FA-8E6A-3D684436A39D}" dt="2020-06-03T19:12:33.267" v="163" actId="2696"/>
          <pc:sldLayoutMkLst>
            <pc:docMk/>
            <pc:sldMasterMk cId="157016852" sldId="2147483648"/>
            <pc:sldLayoutMk cId="2962404823" sldId="2147483654"/>
          </pc:sldLayoutMkLst>
        </pc:sldLayoutChg>
        <pc:sldLayoutChg chg="del">
          <pc:chgData name="Hamid Jamali" userId="13a7673e0ae1d60a" providerId="LiveId" clId="{340187BB-6EB3-44FA-8E6A-3D684436A39D}" dt="2020-06-03T19:12:29.177" v="162" actId="2696"/>
          <pc:sldLayoutMkLst>
            <pc:docMk/>
            <pc:sldMasterMk cId="157016852" sldId="2147483648"/>
            <pc:sldLayoutMk cId="1024975065" sldId="2147483655"/>
          </pc:sldLayoutMkLst>
        </pc:sldLayoutChg>
        <pc:sldLayoutChg chg="addSp delSp modSp mod">
          <pc:chgData name="Hamid Jamali" userId="13a7673e0ae1d60a" providerId="LiveId" clId="{340187BB-6EB3-44FA-8E6A-3D684436A39D}" dt="2020-06-03T19:30:27.956" v="469" actId="1076"/>
          <pc:sldLayoutMkLst>
            <pc:docMk/>
            <pc:sldMasterMk cId="157016852" sldId="2147483648"/>
            <pc:sldLayoutMk cId="2614886786" sldId="2147483656"/>
          </pc:sldLayoutMkLst>
          <pc:spChg chg="mod">
            <ac:chgData name="Hamid Jamali" userId="13a7673e0ae1d60a" providerId="LiveId" clId="{340187BB-6EB3-44FA-8E6A-3D684436A39D}" dt="2020-06-03T19:30:25.716" v="468" actId="14100"/>
            <ac:spMkLst>
              <pc:docMk/>
              <pc:sldMasterMk cId="157016852" sldId="2147483648"/>
              <pc:sldLayoutMk cId="2614886786" sldId="2147483656"/>
              <ac:spMk id="2" creationId="{A9FE1C35-4913-4913-BC30-3BA88105DC12}"/>
            </ac:spMkLst>
          </pc:spChg>
          <pc:spChg chg="add del mod">
            <ac:chgData name="Hamid Jamali" userId="13a7673e0ae1d60a" providerId="LiveId" clId="{340187BB-6EB3-44FA-8E6A-3D684436A39D}" dt="2020-06-03T19:16:19.856" v="261" actId="478"/>
            <ac:spMkLst>
              <pc:docMk/>
              <pc:sldMasterMk cId="157016852" sldId="2147483648"/>
              <pc:sldLayoutMk cId="2614886786" sldId="2147483656"/>
              <ac:spMk id="3" creationId="{A356BF46-1566-4E3A-8A6E-748EFA0F8065}"/>
            </ac:spMkLst>
          </pc:spChg>
          <pc:spChg chg="mod">
            <ac:chgData name="Hamid Jamali" userId="13a7673e0ae1d60a" providerId="LiveId" clId="{340187BB-6EB3-44FA-8E6A-3D684436A39D}" dt="2020-06-03T19:30:23.269" v="467" actId="14100"/>
            <ac:spMkLst>
              <pc:docMk/>
              <pc:sldMasterMk cId="157016852" sldId="2147483648"/>
              <pc:sldLayoutMk cId="2614886786" sldId="2147483656"/>
              <ac:spMk id="4" creationId="{751F4E53-2A16-4E5D-B122-1952CA505106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5" creationId="{11836A09-A0AC-43EF-BCE7-2C30C53981E4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6" creationId="{6BBAB385-4951-4D82-9292-9557865957EF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7" creationId="{D55743AD-8279-4F78-9BAF-10EC816F1882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8" creationId="{2316BA72-3760-4528-B637-C8A7CDA806CF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9" creationId="{0D990958-5C3D-423C-8ED6-5C6FB8801AE6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10" creationId="{585A78FB-CFA4-4990-8008-818A9DB26FFD}"/>
            </ac:spMkLst>
          </pc:spChg>
          <pc:spChg chg="add mod">
            <ac:chgData name="Hamid Jamali" userId="13a7673e0ae1d60a" providerId="LiveId" clId="{340187BB-6EB3-44FA-8E6A-3D684436A39D}" dt="2020-06-03T19:30:27.956" v="469" actId="1076"/>
            <ac:spMkLst>
              <pc:docMk/>
              <pc:sldMasterMk cId="157016852" sldId="2147483648"/>
              <pc:sldLayoutMk cId="2614886786" sldId="2147483656"/>
              <ac:spMk id="11" creationId="{EFEE1195-27A8-40C1-96E5-80511594BC7C}"/>
            </ac:spMkLst>
          </pc:spChg>
          <pc:spChg chg="add">
            <ac:chgData name="Hamid Jamali" userId="13a7673e0ae1d60a" providerId="LiveId" clId="{340187BB-6EB3-44FA-8E6A-3D684436A39D}" dt="2020-06-03T19:15:54.185" v="254"/>
            <ac:spMkLst>
              <pc:docMk/>
              <pc:sldMasterMk cId="157016852" sldId="2147483648"/>
              <pc:sldLayoutMk cId="2614886786" sldId="2147483656"/>
              <ac:spMk id="12" creationId="{6BD23D0B-947D-4EFC-AA2C-896A34F8B1E3}"/>
            </ac:spMkLst>
          </pc:spChg>
          <pc:spChg chg="add del">
            <ac:chgData name="Hamid Jamali" userId="13a7673e0ae1d60a" providerId="LiveId" clId="{340187BB-6EB3-44FA-8E6A-3D684436A39D}" dt="2020-06-03T19:16:06.316" v="255" actId="11529"/>
            <ac:spMkLst>
              <pc:docMk/>
              <pc:sldMasterMk cId="157016852" sldId="2147483648"/>
              <pc:sldLayoutMk cId="2614886786" sldId="2147483656"/>
              <ac:spMk id="13" creationId="{CED82278-5B6B-4497-AA0A-D05E8EE38A70}"/>
            </ac:spMkLst>
          </pc:spChg>
          <pc:spChg chg="add del mod">
            <ac:chgData name="Hamid Jamali" userId="13a7673e0ae1d60a" providerId="LiveId" clId="{340187BB-6EB3-44FA-8E6A-3D684436A39D}" dt="2020-06-03T19:16:08.785" v="256" actId="478"/>
            <ac:spMkLst>
              <pc:docMk/>
              <pc:sldMasterMk cId="157016852" sldId="2147483648"/>
              <pc:sldLayoutMk cId="2614886786" sldId="2147483656"/>
              <ac:spMk id="14" creationId="{AE17D295-DA18-4551-8D94-D9B78BB75FD5}"/>
            </ac:spMkLst>
          </pc:spChg>
          <pc:spChg chg="add del">
            <ac:chgData name="Hamid Jamali" userId="13a7673e0ae1d60a" providerId="LiveId" clId="{340187BB-6EB3-44FA-8E6A-3D684436A39D}" dt="2020-06-03T19:16:13.932" v="257" actId="11529"/>
            <ac:spMkLst>
              <pc:docMk/>
              <pc:sldMasterMk cId="157016852" sldId="2147483648"/>
              <pc:sldLayoutMk cId="2614886786" sldId="2147483656"/>
              <ac:spMk id="15" creationId="{CE51893F-0E1F-43BF-82F6-F87C5F1A792E}"/>
            </ac:spMkLst>
          </pc:spChg>
          <pc:spChg chg="add del mod">
            <ac:chgData name="Hamid Jamali" userId="13a7673e0ae1d60a" providerId="LiveId" clId="{340187BB-6EB3-44FA-8E6A-3D684436A39D}" dt="2020-06-03T19:16:22.556" v="262" actId="478"/>
            <ac:spMkLst>
              <pc:docMk/>
              <pc:sldMasterMk cId="157016852" sldId="2147483648"/>
              <pc:sldLayoutMk cId="2614886786" sldId="2147483656"/>
              <ac:spMk id="16" creationId="{1C382001-558D-4146-815F-3586350A17AF}"/>
            </ac:spMkLst>
          </pc:spChg>
        </pc:sldLayoutChg>
        <pc:sldLayoutChg chg="del">
          <pc:chgData name="Hamid Jamali" userId="13a7673e0ae1d60a" providerId="LiveId" clId="{340187BB-6EB3-44FA-8E6A-3D684436A39D}" dt="2020-06-03T19:11:10.250" v="67" actId="2696"/>
          <pc:sldLayoutMkLst>
            <pc:docMk/>
            <pc:sldMasterMk cId="157016852" sldId="2147483648"/>
            <pc:sldLayoutMk cId="1480778225" sldId="2147483657"/>
          </pc:sldLayoutMkLst>
        </pc:sldLayoutChg>
        <pc:sldLayoutChg chg="del">
          <pc:chgData name="Hamid Jamali" userId="13a7673e0ae1d60a" providerId="LiveId" clId="{340187BB-6EB3-44FA-8E6A-3D684436A39D}" dt="2020-06-03T19:11:07.026" v="66" actId="2696"/>
          <pc:sldLayoutMkLst>
            <pc:docMk/>
            <pc:sldMasterMk cId="157016852" sldId="2147483648"/>
            <pc:sldLayoutMk cId="3307828149" sldId="2147483658"/>
          </pc:sldLayoutMkLst>
        </pc:sldLayoutChg>
        <pc:sldLayoutChg chg="del">
          <pc:chgData name="Hamid Jamali" userId="13a7673e0ae1d60a" providerId="LiveId" clId="{340187BB-6EB3-44FA-8E6A-3D684436A39D}" dt="2020-06-03T19:11:06.153" v="65" actId="2696"/>
          <pc:sldLayoutMkLst>
            <pc:docMk/>
            <pc:sldMasterMk cId="157016852" sldId="2147483648"/>
            <pc:sldLayoutMk cId="2722631194" sldId="2147483659"/>
          </pc:sldLayoutMkLst>
        </pc:sldLayoutChg>
        <pc:sldLayoutChg chg="addSp delSp modSp new mod replId">
          <pc:chgData name="Hamid Jamali" userId="13a7673e0ae1d60a" providerId="LiveId" clId="{340187BB-6EB3-44FA-8E6A-3D684436A39D}" dt="2020-06-03T19:25:08.118" v="455" actId="6014"/>
          <pc:sldLayoutMkLst>
            <pc:docMk/>
            <pc:sldMasterMk cId="157016852" sldId="2147483648"/>
            <pc:sldLayoutMk cId="3371257385" sldId="2147483662"/>
          </pc:sldLayoutMkLst>
          <pc:spChg chg="del mod">
            <ac:chgData name="Hamid Jamali" userId="13a7673e0ae1d60a" providerId="LiveId" clId="{340187BB-6EB3-44FA-8E6A-3D684436A39D}" dt="2020-06-03T19:16:48.897" v="379" actId="478"/>
            <ac:spMkLst>
              <pc:docMk/>
              <pc:sldMasterMk cId="157016852" sldId="2147483648"/>
              <pc:sldLayoutMk cId="3371257385" sldId="2147483662"/>
              <ac:spMk id="2" creationId="{C7888BC8-69FD-4B3B-B63A-572CE985409C}"/>
            </ac:spMkLst>
          </pc:spChg>
          <pc:spChg chg="add mod">
            <ac:chgData name="Hamid Jamali" userId="13a7673e0ae1d60a" providerId="LiveId" clId="{340187BB-6EB3-44FA-8E6A-3D684436A39D}" dt="2020-06-03T19:16:47.741" v="378" actId="1037"/>
            <ac:spMkLst>
              <pc:docMk/>
              <pc:sldMasterMk cId="157016852" sldId="2147483648"/>
              <pc:sldLayoutMk cId="3371257385" sldId="2147483662"/>
              <ac:spMk id="3" creationId="{4FF693D3-CA0A-46E2-AD01-FDFC07216DD9}"/>
            </ac:spMkLst>
          </pc:spChg>
          <pc:spChg chg="add del">
            <ac:chgData name="Hamid Jamali" userId="13a7673e0ae1d60a" providerId="LiveId" clId="{340187BB-6EB3-44FA-8E6A-3D684436A39D}" dt="2020-06-03T19:15:33.280" v="252" actId="478"/>
            <ac:spMkLst>
              <pc:docMk/>
              <pc:sldMasterMk cId="157016852" sldId="2147483648"/>
              <pc:sldLayoutMk cId="3371257385" sldId="2147483662"/>
              <ac:spMk id="4" creationId="{75CF834A-82E6-45CF-B374-8B3AA2E37BC1}"/>
            </ac:spMkLst>
          </pc:spChg>
          <pc:spChg chg="add del">
            <ac:chgData name="Hamid Jamali" userId="13a7673e0ae1d60a" providerId="LiveId" clId="{340187BB-6EB3-44FA-8E6A-3D684436A39D}" dt="2020-06-03T19:15:32.367" v="251" actId="478"/>
            <ac:spMkLst>
              <pc:docMk/>
              <pc:sldMasterMk cId="157016852" sldId="2147483648"/>
              <pc:sldLayoutMk cId="3371257385" sldId="2147483662"/>
              <ac:spMk id="5" creationId="{AB75F3D3-A633-449F-8B1D-10B918144854}"/>
            </ac:spMkLst>
          </pc:spChg>
          <pc:spChg chg="add mod">
            <ac:chgData name="Hamid Jamali" userId="13a7673e0ae1d60a" providerId="LiveId" clId="{340187BB-6EB3-44FA-8E6A-3D684436A39D}" dt="2020-06-03T19:16:41.570" v="299" actId="1037"/>
            <ac:spMkLst>
              <pc:docMk/>
              <pc:sldMasterMk cId="157016852" sldId="2147483648"/>
              <pc:sldLayoutMk cId="3371257385" sldId="2147483662"/>
              <ac:spMk id="6" creationId="{03587593-D19A-4B5A-8F5C-2BBA0EF2B0DD}"/>
            </ac:spMkLst>
          </pc:spChg>
          <pc:spChg chg="add">
            <ac:chgData name="Hamid Jamali" userId="13a7673e0ae1d60a" providerId="LiveId" clId="{340187BB-6EB3-44FA-8E6A-3D684436A39D}" dt="2020-06-03T19:15:49.349" v="253"/>
            <ac:spMkLst>
              <pc:docMk/>
              <pc:sldMasterMk cId="157016852" sldId="2147483648"/>
              <pc:sldLayoutMk cId="3371257385" sldId="2147483662"/>
              <ac:spMk id="7" creationId="{F726FBD4-AFC6-424D-B9C0-F79406AA9F7D}"/>
            </ac:spMkLst>
          </pc:spChg>
          <pc:spChg chg="add del">
            <ac:chgData name="Hamid Jamali" userId="13a7673e0ae1d60a" providerId="LiveId" clId="{340187BB-6EB3-44FA-8E6A-3D684436A39D}" dt="2020-06-03T19:16:58.042" v="380" actId="11529"/>
            <ac:spMkLst>
              <pc:docMk/>
              <pc:sldMasterMk cId="157016852" sldId="2147483648"/>
              <pc:sldLayoutMk cId="3371257385" sldId="2147483662"/>
              <ac:spMk id="8" creationId="{E623275E-4EFB-48C0-8F50-3F00A1F373EC}"/>
            </ac:spMkLst>
          </pc:spChg>
          <pc:spChg chg="add mod">
            <ac:chgData name="Hamid Jamali" userId="13a7673e0ae1d60a" providerId="LiveId" clId="{340187BB-6EB3-44FA-8E6A-3D684436A39D}" dt="2020-06-03T19:17:06.361" v="407" actId="20577"/>
            <ac:spMkLst>
              <pc:docMk/>
              <pc:sldMasterMk cId="157016852" sldId="2147483648"/>
              <pc:sldLayoutMk cId="3371257385" sldId="2147483662"/>
              <ac:spMk id="9" creationId="{6A932805-1460-480C-BD56-AEF3A7CD697F}"/>
            </ac:spMkLst>
          </pc:spChg>
        </pc:sldLayoutChg>
      </pc:sldMasterChg>
      <pc:sldMasterChg chg="del delSldLayout">
        <pc:chgData name="Hamid Jamali" userId="13a7673e0ae1d60a" providerId="LiveId" clId="{340187BB-6EB3-44FA-8E6A-3D684436A39D}" dt="2020-06-03T19:22:46.715" v="413" actId="2696"/>
        <pc:sldMasterMkLst>
          <pc:docMk/>
          <pc:sldMasterMk cId="2853955875" sldId="2147483657"/>
        </pc:sldMasterMkLst>
        <pc:sldLayoutChg chg="del">
          <pc:chgData name="Hamid Jamali" userId="13a7673e0ae1d60a" providerId="LiveId" clId="{340187BB-6EB3-44FA-8E6A-3D684436A39D}" dt="2020-06-03T19:22:46.707" v="409" actId="2696"/>
          <pc:sldLayoutMkLst>
            <pc:docMk/>
            <pc:sldMasterMk cId="2853955875" sldId="2147483657"/>
            <pc:sldLayoutMk cId="3995737551" sldId="2147483658"/>
          </pc:sldLayoutMkLst>
        </pc:sldLayoutChg>
        <pc:sldLayoutChg chg="del">
          <pc:chgData name="Hamid Jamali" userId="13a7673e0ae1d60a" providerId="LiveId" clId="{340187BB-6EB3-44FA-8E6A-3D684436A39D}" dt="2020-06-03T19:22:46.709" v="410" actId="2696"/>
          <pc:sldLayoutMkLst>
            <pc:docMk/>
            <pc:sldMasterMk cId="2853955875" sldId="2147483657"/>
            <pc:sldLayoutMk cId="3532880543" sldId="2147483659"/>
          </pc:sldLayoutMkLst>
        </pc:sldLayoutChg>
        <pc:sldLayoutChg chg="del">
          <pc:chgData name="Hamid Jamali" userId="13a7673e0ae1d60a" providerId="LiveId" clId="{340187BB-6EB3-44FA-8E6A-3D684436A39D}" dt="2020-06-03T19:22:46.711" v="411" actId="2696"/>
          <pc:sldLayoutMkLst>
            <pc:docMk/>
            <pc:sldMasterMk cId="2853955875" sldId="2147483657"/>
            <pc:sldLayoutMk cId="767644495" sldId="2147483660"/>
          </pc:sldLayoutMkLst>
        </pc:sldLayoutChg>
        <pc:sldLayoutChg chg="del">
          <pc:chgData name="Hamid Jamali" userId="13a7673e0ae1d60a" providerId="LiveId" clId="{340187BB-6EB3-44FA-8E6A-3D684436A39D}" dt="2020-06-03T19:22:46.712" v="412" actId="2696"/>
          <pc:sldLayoutMkLst>
            <pc:docMk/>
            <pc:sldMasterMk cId="2853955875" sldId="2147483657"/>
            <pc:sldLayoutMk cId="3057478253" sldId="2147483661"/>
          </pc:sldLayoutMkLst>
        </pc:sldLayout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3-04T05:17:04.06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29530 13482 0,'9'0'0,"17"-3"31,14 3-31,5 0 16,11 3-16,-4-2 15,-4-1 1,-1 0-16,2 0 16,-6-1-1,-1-2-15,-7 0 16,-1 0 0,-6 3-1,-5-1-15,-12 2 16,3-1-16,-1 3 15,-4-2 1,0 4-16,-3-4 16,-4-1-1,0 3-15,2-2 16,-6 3 0,-15 4-16,-13-2 15,-12 3 1,-6-4-16,-13 1 15,-1 0 1,-6 2-16,-5 3 16,-4 0-1,-7 3-15,-3-5 16,-7 3 0,-2 0-16,-15-4 15,-4-2 1,2-2-16,-5 0 15,1-2 1,-9-1-16,0 3 16,4 0-1,-8 2-15,2 1 16,2 3-16,2-1 16,-3-1-1,2-2 1,5-2-16,5-2 15,-2-4 1,10-4-16,0-4 16,5-11-16,3-6 15,5-2-15,-8-6 16,10-13 0,4-1-1,5-10-15,7 0 16,7-5-1,13-5 1,7-6-16,9-2 16,10-8-16,14 7 15,12-4 1,12-3-16,12-4 16,12-3-1,5 4-15,14 8 16,11 1-16,12-3 15,12 10 1,13-1 0,7 7-16,9 13 15,9 6 1,20 4-16,-3 10 16,8 11-1,4 5-15,-1 15 16,19 8-16,-9 5 15,-1 13 1,13 12 0,-3 4-16,0 5 15,-17 10-15,8 11 16,1 5 0,-31-4-1,11 14-15,-7-1 16,-10 0-1,-21-4-15,2 6 16,-17-7-16,-11 0 16,-17-10-1,-16 2-15,-5 0 16,-17-2 0,-14 7-16,-14 7 15,-14-2 1,-24 14-16,-31 3 15,-31 1 1,-33-8 0,-36-6-16,-43-20 15,-20-19-15,158-31 16</inkml:trace>
  <inkml:trace contextRef="#ctx0" brushRef="#br0" timeOffset="21973.4684">6301 6913 0,'0'0'16,"-7"-7"-16,-8-5 16,-3-10-1,-6 0-15,-4 1 16,-15 2-16,-5 9 15,-14 6 1,-13 7-16,2 7 16,6 3-1,-1 7 1,4 0-16,15-1 16,6 2-16,13-6 15,7 1-15,12-5 16,8 2-1,7 1 1,25 1-16,18-4 16,18 2-16,16-1 15,-3 0 1,7 2 0,-1 5-16,-11 3 15,-5 2 1,-9 5-16,-7 7 15,-9-4 1,-18 3-16,-8-1 16,-10-5-1,-8 3-15,-15-3 16,-22-7-16,-15-9 16,-18-7-1,-5-13-15,0-12 16,7-5-1,10-2 1,20-2-16,11 1 16,9 3-1</inkml:trace>
  <inkml:trace contextRef="#ctx0" brushRef="#br0" timeOffset="22622.2419">6597 7102 0,'0'2'15,"-3"15"-15,0 21 16,3 14-16,6 1 15,10-5 1,13-10 0,5-9-16,16-11 15,10-16 1,9-14-16,2-15 16,-11-6-16,-6-4 15,-12 4 1,-6 5-16,-17 3 15,-7 5 1,-4 2 0,-8 16-16,3-3 15,-3 2 1,0 3-16,-9 22 16,5 10-16,4 11 15,6 0 1,3-3-1,1-3-15,9-7 16,-1-5-16,0-10 16,6-13-1,9-20 1,-7-5-16</inkml:trace>
  <inkml:trace contextRef="#ctx0" brushRef="#br0" timeOffset="23156.866">7364 6478 0,'2'0'0,"-4"3"16,4 3-1,-2 14-15,4 27 16,3 31-1,-5 22-15,3 14 16,1-13-16,3-10 16,1-7-1,0 1 1,-2-17-16,-2-12 16,0-12-1,-4-12-15,-2-11 16,4-11-16,-4-5 15,0-1 1,2-10 0,0-22-16,5-16 15,7-4 1,1 2-16,7 7 16,2 10-1,6 11-15,1 14 16,1 15-1,-6 18-15,-11 16 16,-15 12 0,-15-3-16,-9-2 15,-10-11-15,-4-9 16,-2-14 0,3-17-16,9-5 15</inkml:trace>
  <inkml:trace contextRef="#ctx0" brushRef="#br0" timeOffset="23699.3625">7777 7122 0,'3'0'0,"-1"-3"15,3-5 1,3 1-16,5 6 16,3 9-1,3 19-15,-7 17 16,3 17-1,-9 14-15,-1 0 16,-1 8 0,-2 0-16,3-2 15,0-3-15,0-14 16,-1-9 0,0-17-1,-3-8-15,-1-17 16,0-9-1,2-2-15,2-8 16</inkml:trace>
  <inkml:trace contextRef="#ctx0" brushRef="#br0" timeOffset="23921.6577">7821 6639 0,'0'0'0,"3"2"16,-3-2-1,2 6-15,-2 6 16</inkml:trace>
  <inkml:trace contextRef="#ctx0" brushRef="#br0" timeOffset="24696.776">8079 7321 0,'3'1'16,"-3"-1"-1,0 2-15,1 2 16</inkml:trace>
  <inkml:trace contextRef="#ctx0" brushRef="#br0" timeOffset="25791.7646">8004 7285 0,'0'1'0,"0"-1"16,0 0-1,0 3 1,6 1-16,6-2 16,15-8-1,13-10-15,6-10 16,-1-4-1,-9 4-15,-2 1 16,-12 9 0,-12 8-16,-6 4 15,-4-2-15,-16 9 16,-14 4 0,-6 10-16,1 9 15,5-1 1,11 1-1,8-2-15,11 2 16,11 4-16,10-4 16,13 1-1,7-7 1,3-5-16,4-4 16,-5-13-16,-2-7 15,-12 0 16</inkml:trace>
  <inkml:trace contextRef="#ctx0" brushRef="#br0" timeOffset="26049.4226">8699 7044 0,'0'1'0,"0"-1"16,-11 6-1,-6 10 1,-6 14-16,-5 9 15,6 7-15,12-3 16,10-8 0,10 0-1,18-3-15,15-12 16,19-7-16,8-17 16,7-18-1,-2-22-15,-26 13 31</inkml:trace>
  <inkml:trace contextRef="#ctx0" brushRef="#br0" timeOffset="26362.1247">9232 6532 0,'0'4'0,"0"18"16,-6 17-16,-2 31 16,-4 12-1,4 14-15,0-14 16,2-1 0,6-4-1,2-10-15,2-9 16,0-11-16,2-9 15,0-11 1,-1-15-16,-2-8 16,1-8-1,-2-9 1</inkml:trace>
  <inkml:trace contextRef="#ctx0" brushRef="#br0" timeOffset="26527.8869">8910 6874 0,'0'0'16,"0"0"-16,3 0 16,2-3-1,21-6 1,36 3-16,36 2 16,18 6-1,-48 0-15</inkml:trace>
  <inkml:trace contextRef="#ctx0" brushRef="#br0" timeOffset="26990.5261">9685 7182 0,'2'0'16,"9"2"-16,25-2 15,26 4 1,24-3-16,11-2 15,-8 1 1,-14-4-16,-14-2 16,-12-2-1,-19 2 1</inkml:trace>
  <inkml:trace contextRef="#ctx0" brushRef="#br0" timeOffset="27227.8467">9933 7004 0,'2'2'16,"0"12"-16,4 14 15,10 13 1,2 8-1,2 2-15,-1-7 16,-4-2-16,4-9 16,-8-7-1</inkml:trace>
  <inkml:trace contextRef="#ctx0" brushRef="#br0" timeOffset="28056.7745">11032 6860 0,'2'2'0,"-2"7"16,7 14-16,-2 24 15,7 18 1,1 8-16,4-7 15,9-4-15,1-12 16,3-9 0,8-9-1,3-16-15,4-12 16,8-18-16,5-18 16,-2-15-1,-13-4-15,-12 3 16,-9 5-1,-14 1 1,-6 11-16,-4 7 16,0 10-1,2 9-15,0 3 16,-2-1 0,8 15-16,7 17 15,13 7-15,15 8 16,5 0-1,8-4 1,-3-6-16,3-8 16,-5-8-16,-5-6 15,-8-11 1,-3-6 0,-10-11-16,-6-15 15,-9-14-15,-10-12 16,-8 0-1,-9-4 1,0 7-16,-5 9 16,-1 7-16,5 11 15,1 8 1,8 6-16,1 8 16,6 2-1,-1 6-15,5 11 16,7 3-16</inkml:trace>
  <inkml:trace contextRef="#ctx0" brushRef="#br0" timeOffset="28332.8347">12312 6879 0,'4'5'0,"4"11"0,11 15 16,5 15-1,-2 11 1,-4-2-16,-4 2 16,2 4-1,-3-5 1,-6-11-16,1-6 15,-1-11-15,-5-19 16,0-2 0</inkml:trace>
  <inkml:trace contextRef="#ctx0" brushRef="#br0" timeOffset="28514.7362">12132 6577 0,'0'0'16,"0"0"-16,0 0 15,0 0 1,2 0 0,7 2-16</inkml:trace>
  <inkml:trace contextRef="#ctx0" brushRef="#br0" timeOffset="28847.1178">12662 6561 0,'2'3'0,"0"4"16,5 21 0,1 27-1,2 19-15,-5 5 16,0-2-16,5 3 16,2 0-1,-2-13-15,2-10 16,3-12-1,-6-13-15,3-13 16,3-6 0,-2-11-1</inkml:trace>
  <inkml:trace contextRef="#ctx0" brushRef="#br0" timeOffset="29100.8972">12939 6536 0,'0'0'16,"2"0"-16,-2 2 15,2 6 1,1 21 0,7 25-16,7 25 15,5 9-15,2 6 16,3 1-1,5 5-15,-2-3 16,-4-10 0,-8-35-1</inkml:trace>
  <inkml:trace contextRef="#ctx0" brushRef="#br0" timeOffset="30605.8357">13295 7060 0,'1'0'0,"-1"0"16,2 0 0,9 0-1,11 0-15,18 1 16,15-1 0,15 0-16,7 0 15,-4 3-15,-11 0 16,-13 0-1,-8-2-15,-15 3 16,-14-4 0,-8 0-1,1 0-15</inkml:trace>
  <inkml:trace contextRef="#ctx0" brushRef="#br0" timeOffset="30845.9357">13548 6943 0,'0'1'0,"2"-1"16,-2 10-16,4 10 15,1 10 1,1 8-1,0 3-15,-1-3 16,-1-3-16,0-9 16</inkml:trace>
  <inkml:trace contextRef="#ctx0" brushRef="#br0" timeOffset="37326.8671">17088 6954 0,'2'3'0,"-2"-3"15,0 0-15,-2 0 16,-4 2-1,-7-1-15,-7 2 16,2-6 0,-2 0-16,-1-5 15,6-8 1,4 5-16,5 0 16,4 2-1,8-3-15,11-1 16,9 7-16,-2 3 31,-1 6-31,-8 3 16,-2 1-16,-7 6 15,-6 0-15,-15-1 16,-7 3 0,-10-8-1,-4 2-15,2-5 16,4-2-1,-1-4-15,11-5 16,3 4 0,8-3-16,3 2 15,4 4-15,0-4 16,0 2 0,-2 8-16,1 7 15,-1 10 1,-1 1-1,-5-1-15,-3-1 16,-4-8 0,-4-5-16,-1-3 15,1-7 1,-4-12-16,1-2 16,-2-17-1,1 1-15,1 1 16,0 0-16,-4 5 15,-1 2 1,8 4 0,2 6-16,10 6 15,7 6-15,-5-1 16,9 9 0,13 19-16,7 9 15,2 7-15,0 7 16,4 7-1,-8 2-15,-1 6 16,-2 8 0,-4-6-1,-7 3-15,-6-4 16,-6 1 0,-7-5-16,-4-2 15,-4-5 1,-5-11-16,0-7 15,-8-9 1,-8-3-16,-9-14 16,-9-8-1,-7-12-15,-3-12 16,-7-14 0,5-7-16,3-6 15,15-5-15,10 1 16,5-2-1,7 6 1,10-1-16,8 8 16,10 3-1,6 2-15,8 1 16,10 2-16,10 2 16,6 5-1,1 6 1,7 1-16,-8 5 15,5-2 1,-3-5-16</inkml:trace>
  <inkml:trace contextRef="#ctx0" brushRef="#br0" timeOffset="37515.7769">16817 6594 0,'2'1'0,"3"1"16,3 0-16,-2 5 16</inkml:trace>
  <inkml:trace contextRef="#ctx0" brushRef="#br0" timeOffset="38058.8927">15930 6754 0,'-2'3'15,"-16"12"1,-21 16-16,-19 2 16,-16 2-1,-9-11-15,7-9 16,8-8-16,7-11 15,1-6 1,13-12 0,6-5-16,13-8 15,11-3 1,7 5-16,5-1 16,7 6-1,3 11-15,-1 2 16,-2 7-16,0 3 15</inkml:trace>
  <inkml:trace contextRef="#ctx0" brushRef="#br0" timeOffset="38393.7675">14855 6643 0,'2'3'15,"2"0"1,11 13 0,8 11-16,5 9 15,0 5-15,-9-3 16,-10 0 0,-7-6-1,-7-2-15,-7-4 16,-5 0-16,-3-11 15,-1 1 1,-4-9 0,1-2-16,-2-8 15,1 0-15,8-5 16,0-3 0,4-2-16</inkml:trace>
  <inkml:trace contextRef="#ctx0" brushRef="#br0" timeOffset="38722.2947">14479 6819 0,'2'1'16,"-2"-1"-16,2 11 16,4 4-1,12 1-15,3-1 16,10-8-1,4-7 1,1-6-16,-4-6 16,-4-4-16,-12 1 15,-8 5 1,-4 2 0,-12-2-16,-14 6 15,-14 4-15,-9 4 16,1 2-1,9 1-15,1 4 16,10 3 0,9-7-1</inkml:trace>
  <inkml:trace contextRef="#ctx0" brushRef="#br0" timeOffset="39638.8003">10529 6376 0,'2'2'0,"4"8"15,6 23-15,14 35 16,6 38 0,5 28-16,-1 14 15,-12-17-15,4 6 16,3 3-1,-14-30 1,5-1-16,-5-23 16,-5-15-16,0-17 15,-3-19 1,-8-31-16,-1 2 16</inkml:trace>
  <inkml:trace contextRef="#ctx0" brushRef="#br0" timeOffset="41229.8">10223 6364 0,'2'0'0,"-2"0"15,9 0 1,18-3-16,17 2 16,24 1-16,23 1 15,14-3 1,19-3-1,15 0-15,2-6 16,10 0 0,20-5-16,11 3 15,12-6-15,11 2 16,12-1 0,0 3-16,-2 3 15,11-2 1,-4-24-16,24 32 15,-17 9 1,1-6 0,-3-3-16,18 8 15,-45 2 1,31-3-16,-13 1 16,-3 3-16,-16-4 15,9-1 1,-19 7-16,10-5 15,-22 2 1,-4-1 0,-6 2-16,-9-3 15,-9 3 1,-14 2-16,-15-6 16,9 1-1,-22 2-15,-23 0 16,-5-1-16,-17 0 15,-9-1 1,-9 3-16,-9 0 16,-14 1-1,-5 0-15,-4 8 16,-6 9 0,-8 7-16,-8 18 15,-3 11-15,-6 6 31,-1 12-31,6 4 16,0 7-16,8 8 16,8 4-1,5 3-15,14 11 16,-1-13 0,9 8-16,3 3 15,2 1 1,-4-12-16,2-5 15,-6-3 1,-4-4-16,-3-8 16,-5-8-1,-11-9-15,-4-6 16,-13-4-16,-5-7 16,-13-1-1,-16-10-15,-15-9 16,-13-8-1,-28-11-15,-15-5 16,-10-14 0,-5-1-16,20-4 15,-13-5 1,-21-4-16,-18 1 16,-1-4-1,2 11 1,0-3-16,-16 1 15,0-6-15,6 7 16,-4 0 0,-3 7-1,-3 0-15,3 0 16,9 1-16,-2-2 16,-2 5-1,12-2-15,1 4 16,6-1-1,5 0 1,5 4-16,5-2 16,10 0-1,-5-5-15,12 8 16,1-1-16,6 0 16,4-2-1,4 2-15,3 2 16,7 0-1,3-1-15,3-2 16,6-1 0,1 0-16,5 1 15,9-3 1,3 2-16,5 2 16,2-6-1,3 4-15,7 3 16,-4-2-1,5 0-15,3 2 16,-3 1 0,3-2-16,12-3 15</inkml:trace>
  <inkml:trace contextRef="#ctx0" brushRef="#br0" timeOffset="50778.0714">6785 8707 0,'1'6'0,"2"17"15,0 16-15,5 23 16,1 5-1,-3-4-15,3 2 16,-3-8 0,3-1-16,-5-9 15,0-7-15,1-5 16,-5-13 0,0-7-16,-2-9 15</inkml:trace>
  <inkml:trace contextRef="#ctx0" brushRef="#br0" timeOffset="51103.3834">6622 9410 0,'1'0'0,"-1"1"16,2-1-1,15 0-15,13 0 16,20-7-16,22-5 15,19-4 1,4 0-16,-4-2 16,-35 7-1</inkml:trace>
  <inkml:trace contextRef="#ctx0" brushRef="#br0" timeOffset="51414.6878">6479 8604 0,'2'0'0,"1"0"16,20 2 0,36-7-16,42-1 15,23-13-15</inkml:trace>
  <inkml:trace contextRef="#ctx0" brushRef="#br0" timeOffset="52593.7391">8123 8854 0,'0'4'16,"-1"15"-16,-1 20 15,5 20 1,9 2-16,6-2 16,8-7-16,7-5 15,5-12 1,6-9-16,2-14 31,3-18-31,3-17 16,-5-15-16,-2-9 15,-16-1 1,-9 5-16,-8 9 16,-8 3-1,1 7-15,-5 11 16,0 9-1,4-3-15,4 9 16,9 14-16,16 16 16,7 5-1,9 8 1,7 5-16,0-5 16,-4-7-16,2-7 15,-11-8 1,-13-8-1,-5-9-15,-8-6 16,0-10 0,-8-16-16,-5-16 15,-6-16 1,-4 0-16,-1 1 16,-6 0-16,-1 14 15,0 7 1,2 10-1,2 6-15,4 10 16,4 8-16,0 1 16</inkml:trace>
  <inkml:trace contextRef="#ctx0" brushRef="#br0" timeOffset="52880.7678">9355 8949 0,'4'5'0,"4"2"16,9 19-1,4 13 1,-1 9 0,-3 3-16,-5-5 15,0 0-15,0-14 16,-4-7 0</inkml:trace>
  <inkml:trace contextRef="#ctx0" brushRef="#br0" timeOffset="53098.313">9134 8566 0,'0'2'0,"0"-2"15,2 0 1,7 10-16,6 8 16,1-2-1</inkml:trace>
  <inkml:trace contextRef="#ctx0" brushRef="#br0" timeOffset="53396.8238">9615 8515 0,'2'2'16,"0"10"-16,8 19 15,6 24-15,-2 25 16,2 8-1,5 1 1,-2-1-16,3-2 16,-7-7-1,7-10-15,0-14 16,-1-11 0,-2-16-16,-5-10 15</inkml:trace>
  <inkml:trace contextRef="#ctx0" brushRef="#br0" timeOffset="53686.819">9899 8498 0,'2'1'0,"-2"1"31,6 10-31,4 19 16,8 23-16,10 20 15,0 10 1,1 0-16,3 0 16,0 5-1,1-8-15,-6-14 16,1-9-16,-7-18 31</inkml:trace>
  <inkml:trace contextRef="#ctx0" brushRef="#br0" timeOffset="54224.8315">10972 8414 0,'1'1'16,"-1"4"-16,8 17 16,1 24-1,3 24 1,8 15-16,-1 8 16,-2-8-16,2-4 15,-4-8 1,7-6-16,-1-9 15,-1-13 1,-4-15 0,-8-19-16,-3-5 15</inkml:trace>
  <inkml:trace contextRef="#ctx0" brushRef="#br0" timeOffset="54434.7744">10793 8645 0,'0'1'0,"4"-1"15,10 11-15,24 7 16,20 11 0,19 3-16,3-3 15,-7-1-15,-13-8 16,-22-4-1</inkml:trace>
  <inkml:trace contextRef="#ctx0" brushRef="#br0" timeOffset="54839.577">11402 8615 0,'2'0'0,"-2"0"31,4-1-31,11 5 16,5 5-16,12 16 16,-2 18-1,2 10-15,-5 8 16,-5 0-16,-4 0 16,-2-11-1,-2-5 1,-2-13-16,-6-7 15,0-11 1,-6-10-16,2 2 16,-2-19-1,0-27-15,-4-23 16,2-10 0,2 1-16,0 9 15,2 9 1,2 14-16,2 8 15,1 10 1,6 8-16,0 7 16</inkml:trace>
  <inkml:trace contextRef="#ctx0" brushRef="#br0" timeOffset="55353.9075">12238 8833 0,'1'0'0,"-2"-2"16,-1-12-16,-10-4 16,-12 2-16,-14 7 15,-7 10 1,-9 15-16,10 6 15,5 5 1,16 3 0,8 4-16,11 1 15,16 3 1,12-8-16,19-5 16,8-11-16,15-14 15,-4-8 1,-8-4-1,-10-6-15,-12 4 16,-10 1 0,-5 5-16,-13 2 15,-2 4 1,2 0-16,-2 4 16,-2 10-16,0 10 15,2 7 1,8-1-1,6 1-15,8-4 16,6-8 0,4-7-16,-6-8 15</inkml:trace>
  <inkml:trace contextRef="#ctx0" brushRef="#br0" timeOffset="56069.4265">12666 8791 0,'2'6'0,"3"16"0,9 23 16,8 23 0,6 3-16,1 1 15,3-4 1,0-11-1,-8-12-15,0-9 16,-1-11-16,-10-12 16,4-9-1,2-14-15,4-24 16,-3-13 0,-4-14-16,-10-13 15,-6 3 1,-4 1-16,-6 16 15,0 8-15,-3 13 32,6 13-32,3 12 15,2 4-15,4 2 16,15 20 0,20 12-16,26 13 15,13-5-15,19-5 16,-1-7-1,3-15 1,-12-8-16,-17-7 16,-14-4-1,-20 0-15,-15-3 16,-17-3 0,-28-8-16,-21 4 15,-17 8 1,1 10-16,7 6 15,9 8 1,15 8-16,12 7 16,16 8-1,22 17-15,28 7 16,53 6-16,-14-20 16,7-7-1,1-9-15,-5-18 16,-9-13-1,-27-7 1</inkml:trace>
  <inkml:trace contextRef="#ctx0" brushRef="#br0" timeOffset="56314.7867">14037 8550 0,'2'0'15,"-2"3"1,0 0-16,7 21 16,9 25-1,6 29-15,10 12 16,6 5-16,3 7 16,-5-11-1,9 3 1,-9-12-16,-2-17 0,-6-19 31</inkml:trace>
  <inkml:trace contextRef="#ctx0" brushRef="#br0" timeOffset="56973.2758">15256 8550 0,'2'6'16,"5"20"-16,8 35 15,-5 32-15,1 17 16,2 0 0,-1-8-16,-2-15 15,2-15-15,-2-15 16,-1-8-1,-4-14 1,-3-14-16,-2-16 16,2-1-1</inkml:trace>
  <inkml:trace contextRef="#ctx0" brushRef="#br0" timeOffset="57212.8327">14962 8724 0,'0'2'0,"0"-2"15,0 3-15,4 14 16,17 11-16,22 5 16,27 4-1,19-4 1,6-8-16,-3-11 15,5-6 1,-15-4-16,-27 0 16</inkml:trace>
  <inkml:trace contextRef="#ctx0" brushRef="#br0" timeOffset="57550.3877">15630 9101 0,'4'2'0,"11"10"16,15 2-16,12 2 15,18 0 1,15-9-16,-5-4 16,5-3-1,-13-3 1,-22-2-16,-10-5 15,-16 2-15,-17-12 16,-38-8 0,-27-1-16,-21 4 15,8 10-15,15 5 16,14 5 0,20 5-1,17 0-15,11 0 16,0 0-16</inkml:trace>
  <inkml:trace contextRef="#ctx0" brushRef="#br0" timeOffset="59886.9049">17421 8807 0,'0'0'15,"0"0"-15,0-2 16,-6-4 0,-9-8-16,-19-2 15,-26 3 1,-11 3-16,-8 6 15,-10 10-15,14 3 16,24 3 0,6 2-16,9 2 15,12 0 1,12 0-16,12-3 16,24 9-1,26 4-15,61-2 16,6-4-1,-14 0-15,-5 3 16,-19 2 0,-9 7-16,-14 0 15,-7-3 1,-21 1-16,-12-4 16,-10 3-16,-20-3 15,-16-5 1,-14-1-1,-18-8-15,-8-8 16,8-4 0,6-10-16,7-6 15,15-4 1,14-5-16,8 6 16</inkml:trace>
  <inkml:trace contextRef="#ctx0" brushRef="#br0" timeOffset="60550.4934">17855 8492 0,'0'0'15,"2"0"-15,0 6 16,2 9-1,3 21-15,3 22 16,1 16-16,2 7 16,-4-4-1,-1 0-15,0-2 16,3-14 0,-2-10-16,-3-7 15,2-10 1,-1-9-16,-2-9 15,5-10 1,7-8-16,7-18 16,14-23-1,2-5-15,-8 4 16,-2 9 0,-8 7-16,-1 11 15,-3 7 1,-4 6-16,4 14 15,-2 11-15,-1 19 16,-2 6 0,0 1-1,0-3-15,4-3 16,-3-6 0,0-9-16,-2-7 15,-4-12 1,-4-3-16</inkml:trace>
  <inkml:trace contextRef="#ctx0" brushRef="#br0" timeOffset="60724.542">18565 8979 0,'2'2'0,"1"2"15,2 11 1,9 19-16,5 13 15,1 9 1,-5-1-16,-2-2 16,-5-13-1</inkml:trace>
  <inkml:trace contextRef="#ctx0" brushRef="#br0" timeOffset="60930.7609">18263 8556 0,'0'0'16,"2"2"-16,-2-2 15,4 5 1,2 0-1</inkml:trace>
  <inkml:trace contextRef="#ctx0" brushRef="#br0" timeOffset="61473.7423">18781 8846 0,'2'4'0,"9"12"16,10 26-1,3 10 1,-2 8-16,3-5 16,-8-3-1,0-8-15,-6-7 16,-3-9-1,1-7-15,-5-11 16,-4-6 0,6-4-16,1-29 15,-5-25 1,-2-17-16,-6 0 16,-1 0-16,-1 8 15,-1 7 1,3 11-1,4 12-15,6 11 16,5 8 0,7 8-16,4 6 15</inkml:trace>
  <inkml:trace contextRef="#ctx0" brushRef="#br0" timeOffset="62026.7369">19475 8846 0,'0'0'0,"-6"-3"15,-14-1-15,-22 5 16,-15 13 0,-5 9-1,10 10-15,14 3 16,11 3 0,17 4-16,19 3 15,21-1-15,13-10 16,16-7-1,16-16 1,-5-12-16,-6-13 16,-14-5-1,-9-8-15,-13 3 16,-12-2-16,-5 1 16,-9 1-1,-4 1-15,-1 2 16,3 14-16,0 3 31,3-3-31,10 14 16,14 17-16,3 13 15,0 9 1,6 3 0,-8-5-16,-6-14 15</inkml:trace>
  <inkml:trace contextRef="#ctx0" brushRef="#br0" timeOffset="63225.6543">19945 8849 0,'1'0'0,"-1"0"16,2 0-1,12-9 1,8-6-16,14-5 15,19-2 1,5-4-16,-4 11 16,1 3-16,-14 11 15,-11 8 1,-15 7 0,-10 11-16,-20 15 15,-17 9-15,-10 5 16,0-1-1,-2-10-15,4-1 16,3-7 0,12-7-16,6-6 15,9-9 1,8 1-16,10 3 16,22-6-16,26 4 15,7-4 1,7-1-1,7 1 1,-11-1-16,-15-2 16,-9-1-16,-11-2 15</inkml:trace>
  <inkml:trace contextRef="#ctx0" brushRef="#br0" timeOffset="63859.937">21250 8641 0,'2'2'0,"-2"0"15,9 16-15,1 20 16,1 15 0,4 12-16,-3 2 15,0-10 1,0-1-16,1-7 15,0-6 1,4-5-16,-2-9 16,-2-8-16,-3-8 15</inkml:trace>
  <inkml:trace contextRef="#ctx0" brushRef="#br0" timeOffset="64888.7153">21073 8788 0,'4'1'16,"11"1"-16,21 2 16,16 0-1,22-2 1,5 0-16,-6-2 16,-27-2-16</inkml:trace>
  <inkml:trace contextRef="#ctx0" brushRef="#br0" timeOffset="65458.795">21579 8406 0,'2'0'15,"-2"2"-15,0-2 16,6 10 0,4 21-16,6 21 15,3 13 1,-4 10 0,6 1-16,-8-2 15,2-1-15,-2-9 16,0-11-1,-3-8 1,4-9-16,-6-7 16,0-10-16,-6-8 15,2-5 1,3-6-16,6-20 16,6-13-1,4-17 1,3 1-16,-2 7 15,1 9-15,-1 9 16,2 6 0,-1 14-16,-1 10 15,-5 10 1,0 8-16,-7 8 16,-4-1-1,2 6-15,-2-3 16,3-6-16,2-2 31,-1-9-31,0-3 16</inkml:trace>
  <inkml:trace contextRef="#ctx0" brushRef="#br0" timeOffset="65626.8193">22384 8987 0,'2'1'0,"-2"-1"16,4 9-16,4 12 15,2 7 1,2 11 0,3 1-16,-2 0 15,2-13 1,-3-2-16</inkml:trace>
  <inkml:trace contextRef="#ctx0" brushRef="#br0" timeOffset="65816.0481">22170 8580 0,'0'0'16,"0"0"-16,0 2 15,0-2 1,7 7-16,1 2 15</inkml:trace>
  <inkml:trace contextRef="#ctx0" brushRef="#br0" timeOffset="66171.7763">22666 8888 0,'0'2'16,"0"-2"-16,-4 0 15,-10 4-15,-5 2 16,4 2 0,4 2-16,11 5 15,13 8 1,13 6-16,12 4 15,-2-3-15,-1 0 32,-14-7-32,-6 1 15,-7-2-15,-7-1 16,-2-3-16,-7-2 16,-2 0-1,1-8-15,5-5 31</inkml:trace>
  <inkml:trace contextRef="#ctx0" brushRef="#br0" timeOffset="67290.2659">23099 8600 0,'0'0'16,"0"1"-16,-2 4 31,-5 10-31,-1 15 16,1 10-16,5 7 15,11 4 1,6 0-16,9-1 16,12-7-1,8-9 1,-5-7-16,1-11 15,3-8-15,-4-13 16,-8-9 0,-9-6-16,-10-5 15,-11-3 1,-6-1-16,-7 8 16,3 5-16,3 8 15,4 6 1,1-2-16,10 10 15,19 11 1,23 11 0,9 6-16,-7-14 15,5-4-15,0-6 16,-13-10 0,-11-4-16,-8-4 15,-14-1 1,-10-14-1,-14-8-15,-18-2 16,-6-1 0,1 6-16,5 10 15,9 7 1,8 7-16,9 4 16,2 9-16,29 11 15,37 12 1,20-5-16,7-5 15,-5-10 1,-7-8-16,-26-7 16,-16 0-1,-16-3-15,-11 0 16,-12-7 0,-14 0-16,-17 7 15,-1 6 1,0 12-1,8 6-15,12 8 16,14 7-16,18 11 16,19-1-16,10-7 15,12-4 1,6-9 0,-7-13-16,-14-8 15,-18-2 1</inkml:trace>
  <inkml:trace contextRef="#ctx0" brushRef="#br0" timeOffset="67620.6745">24276 8983 0,'0'0'0,"0"0"16,2 0-16,4 0 16,18-4-1,25-8 1,2 1-16,7-6 15,-12 2 1,-16-1-16,-14 4 16,-8 4-1,-16-4-15,-22 2 16,-20 14 0,-3 12-16,9 6 15,14 9 1,16 7-16,18-1 15,22 9 1,22-5-16,13-11 16,5-12-16,-8-9 15,-17-6 1</inkml:trace>
  <inkml:trace contextRef="#ctx0" brushRef="#br0" timeOffset="67929.8057">24683 8615 0,'0'0'0,"0"0"15,0 0 1,0 5 0,0 16-16,12 27 15,8 26 1,2 15-16,1 1 15,-4-10-15,0 1 16,-5-5 0,-4-12-16,-4-10 15,-4-11-15,0-9 16,-2-12 0,0-17-16,0 1 15,-4-6 1,0-6-1</inkml:trace>
  <inkml:trace contextRef="#ctx0" brushRef="#br0" timeOffset="68265.9514">24975 8960 0,'0'0'16,"-2"1"-1,-8-1-15,-14 2 16,-5 2-16,-3 2 16,0-2-1,10 2 1,8-1-16,5 6 16,13 16-16,21 12 15,25 13 1,7 6-16,11 0 15,-12-4 1,-11-5 0,-3-7-16,-9-9 15,-12-7 1,-4-5-16,-6-11 16,-5-6-1</inkml:trace>
  <inkml:trace contextRef="#ctx0" brushRef="#br0" timeOffset="68400.7378">25442 9419 0,'2'2'0,"-2"0"16,2 4-16,0 2 15</inkml:trace>
  <inkml:trace contextRef="#ctx0" brushRef="#br0" timeOffset="75735.5027">14700 9619 0,'2'2'0,"-2"-2"15,0 2-15,2 0 16,-2-2 0,0 4-1,-8 3-15,-19-1 16,-14 2-16,-28-2 16,-13-1-1,-10-4-15,-8 4 16,-1 0-16,-14 3 15,-1-5 1,-9 3-16,-1 0 16,-15 1-1,-7-6 1,-1 3-16,-5 0 16,-8-4-1,21-2-15,-9 4 16,-5-1-16,12 2 15,6-3 1,-10 0 0,10 3-16,-2 2 15,6 3 1,-5-1-16,3-3 16,9 1-16,2 5 15,9-4 1,-11 3-16,11 4 15,-2-5 1,0-1 0,7 5-16,5 4 15,3-4-15,0-1 16,-3 2 0,3 3-16,-1-4 15,9-1 1,-1 3-16,2-3 15,5-2-15,-9 5 16,13-7 0,-1 3-16,3-2 15,5-2 1,1-1-16,5-4 16,1-1-1,2-4 1,-2 1-16,5-6 15,1-2 1,4-3-16,6-5 16,2-2-16,-2-3 15,3-8 1,3-5 0,4-2-16,-3-13 15,11-1 1,-5-8-16,5-1 15,0-3 1,2 4-16,5-2 16,-2-5-1,-4 2-15,4 3 16,-2-7-16,5 5 16,3-1-1,1 3-15,3 6 16,0 5-1,5-6 1,2 9-16,1 1 16,2 10-16,4-1 15,2 6 1,5 2-16,2 2 16,2 2-1,11 1-15,0 1 16,9 3-1,10-2 1,2 6-16,9 4 16,12 1-16,13 4 15,8 3 1,-6 3-16,11 3 16,10-2-1,4 1-15,-1 2 16,15 1-1,1 2-15,-3 1 16,14 0 0,-3-7-1,0 2-15,-2-2 16,4 1-16,-6-2 16,7 3-1,8-3-15,-13 0 16,5 1-16,-10 2 15,14 0 1,-6 0 0,1-4-16,4 4 15,-6 0 1,-3 3-16,3 3 16,-3 0-1,-6 1-15,0-3 16,-4 1-16,-7 4 15,5-1 1,-5-1 0,1-1-16,-5-1 15,6 4 1,-8-5-16,2 6 16,-11-2-16,-1 0 15,-1-2 1,7 0-1,-1 0-15,-5-3 16,6 3 0,-8 0-16,0 0 15,-7-2-15,-1-2 16,-1-2 0,-5 4-16,1-2 15,3-2 1,-7 1-1,-3 2-15,-1-1 16,-1-1 0,-7-1-16,-6 0 15,-6 0-15,3 0 16,-5 0 0,-5-1-16,-6 1 15,-6-2 1,1 2-16,-4-3 15,-4 3-15,-2 0 16,-2 0 0,-1 3-16,-3-1 15,-1-1 1,1 4 0,-1 0-16,2 5 15,-1 2 1,0 2-16,-3 0 15,2 4-15,-2-3 16,-2 8 0,0-2-16,-2 4 15,2-5 1,5 8 0,-2-6-16,1 4 15,2-4 1,3 5-16,-2-2 15,3 3-15,-3-2 16,-3 4 0,-4 1-16,0-7 31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3-04T05:45:04.74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8411 7494 0,'2'0'0,"-2"0"15,10 1 1,12 2 0,10-1-16,10 2 15,11-2-15,12 0 16,7 0 0,14 2-16,3-3 15,18 2-15,-7 0 16,-9-4-1,0 2 1,-12 3-16,-15 0 16,-14-2-1,-9 2-15,-15-1 16,-8-3 0,-6 1-16,-7-1 15,-3 0-15,0 0 16,0 0-1</inkml:trace>
  <inkml:trace contextRef="#ctx0" brushRef="#br0" timeOffset="489.6756">9792 6714 0,'2'2'15,"0"-1"-15,2 14 16,5 16 0,-4 20-16,1 16 15,-2 23 1,-4-5-16,4-1 15,-2 0 1,1-8-16,3-7 16,-4-7-1,0-11-15,-2-12 16,0-13 0,-2-8-16,2-14 15,-2-2-15,-1-10 16</inkml:trace>
  <inkml:trace contextRef="#ctx0" brushRef="#br0" timeOffset="1473.1513">9615 6607 0,'2'0'16,"0"0"-1,8 0-15,12 0 16,27 4 0,9 0-16,27-2 15,21 1 1,13-6-16,1-3 15,16-8-15,-4 1 16,9 0 0,-10 2-16,-6-5 15,-6 2 1,-14 2 0,-5 1-16,-3 3 15,-11-1-15,-12 3 16,-8 3-1,-10 0-15,-8 2 16,-4 2 0,-10-1-16,-2 3 15,-5 0 1,-1 2-16,-4 0 16,-6 4-16,-2 2 15,-2 1 1,-1 6-1,-3 2 1,-1 5-16,-1 7 16,1 10-1,-1 4-15,-2 6 16,-2 1-16,0 7 16,-4 5-1,2 6-15,2 0 16,-2-5-1,-2-2-15,2 2 16,0-5 0,2-4-16,0-3 15,3-3 1,-1-8-16,3-3 16,1-7-16,0-9 15,-4-3 1,-3-4-16,-1-6 15,-5 2 1,-20-3-16,-20-4 16,-38-6-1,-24-3-15,-21 0 16,-7-10 0,-12 3-1,-2-1-15,8 1 16,2-2-1,16 2-15,2-2 16,13 6 0,11-2-16,8 2 15,8 4 1,8 4-16,-12 2 16,29 2-16</inkml:trace>
  <inkml:trace contextRef="#ctx0" brushRef="#br0" timeOffset="44461.5565">5568 13658 0,'2'1'0,"-2"-1"16,0 0-16,0 0 15,0 0 1,0 0 0,0 0-16,3 2 15,2 2-15,-2 0 16,1 0-1,1 2-15,-1-4 16,8 7 0,-3-6-16,2 5 15,4-4 1,5 2-16,0-2 16,2 2-16,1-4 15,5 4 1,-2-2-1,-2 0-15,6-2 16,5 2 0,4 1-16,0-1 15,0 0 1,3-4-16,1 6 16,4-2-1,4 0-15,4 1 16,7 0-16,-2 1 15,0-4 1,4 0-16,-5 4 16,9-4-1,-3 2-15,3-2 16,-6 2 0,5-3-1,-2 2-15,-1 0 16,-4 0-1,7 0-15,-5 1 16,-1 0-16,-3-2 16,-2 2-1,3-2-15,-5 4 16,-2-4 0,7 4-16,-4-2 15,2-1 1,-1 2-16,-7-4 15,10 4 1,-5-4-16,-4 4 16,6-1-16,-3-4 15,2 0 1,-4 0-16,-4 0 16,-1-3-1,0 3 1,1 0-1,-1-1-15,6 1 16,0-2-16,3 2 16,-4-3-1,-4 3-15,4-1 16,-3-2 0,3 3-1,-9-3-15,3 1 16,-3-1-16,0 2 15,-4 1-15,-2-2 16,-6 2 0,0-3-16,2 2 15,-5-1 1,-4 0-16,-6 0 16,3-2-1,-2 0 1,-2-2-16,-7 0 15,0-4 1,0-5-16,-3-7 16,0-6-16,-1-7 15,0-9 1,1-1-16,0-1 16,-2-1-1,1-3-15,-4 3 16,-1 0-1,0 2-15,-1-1 16,-2 6-16,1 3 31,-2 3-31,0 1 16,-1 4 0,-2 5-16,1-2 15,0 6 1,-1-2-16,-3 8 15,1 1-15,2 1 16,-5 1 0,1 0-16,-6 3 15,-2 2 1,-4 1-16,-7 0 16,-7 2-1,-3-4-15,-6 6 16,-8-2-16,-5 1 15,-7 1 1,-2-4-16,-7 2 16,-4-1-1,-1 2-15,-2 0 16,4-2 0,-4 2-1,-4-2-15,-3 3 16,3-2-1,-3 2-15,-1-3 16,-3-2 0,4 2-16,-2-1 15,5 4 1,-3-4-16,-1-1 16,-4 3-16,9-2 15,3 4 1,1-4-16,-3 1 15,2 1 1,2-2-16,1 0 16,-1 3-1,3 0-15,2 0 16,2 0 0,3-1-16,-1 2 15,5 1 1,1 0-16,3 0 15,5 0 1,2 1 0,8-1-16,2 3 15,7-1-15,-1 0 16,1 0 0,7 0-16,-4-2 15,3 2 1,1-1-16,-2 1 15,3-2-15,2 5 16,2-2 0,5 1-16,4-1 15,8 0 1,2 2-16,-3-2 31,3 4-31,-2-2 16,6 4-16,-3 2 15,0 1 1,-1 4-16,1 0 16,2 0-1,-1 1-15,0 7 16,2-3 0,3 3-16,-3-2 15,3 6 1,3-4-16,-3 1 15,0-1 1,2 5-16,-2-1 16,0-4-16,1 3 15,1 1 1,3-2-16,-2-1 16,-1 5-1,2-6-15,-4 1 16,2-3-1,0 3-15,1-3 16,-1 2 0,0-3-1,-1-2-15,1-5 16,1 1 0,-1-1-16,0-2 15,0-3-15,1-1 16,1-2-1,4 5-15,-4-8 16,3 1 0,1 2-16,1-2 15,0 0 1,5 0-16,3 0 16,-4-1-1,2-2-15,-2 1 16,0 1-1,3-1-15,0 1 16,-2-2-16,10 2 16,2-3-1,2 0-15,7-3 16,-12-1 0</inkml:trace>
  <inkml:trace contextRef="#ctx0" brushRef="#br0" timeOffset="66558.0403">11712 14610 0,'2'1'0,"-4"-1"0,2 6 16,0 0-1,2 4-15,-4 1 16,1 0 0,-7 0-16,-9-1 15,-5-2 1,-12-4-16,-2 3 15,-17-6 1,-5-2-16,-8-2 16,-4-3-1,-10 4-15,0 0 16,-2 0 0,-7 0-16,3 2 15,-10 0-15,2 4 16,0-2-1,1 2-15,4 4 16,-2-3 0,-5-2-1,-3 1-15,1-2 16,9 2-16,-1 0 16,1 0-1,5 0-15,-1 2 16,7-2-1,-7 3 1,4-1-16,11 0 16,1 0-1,-3-2-15,11-2 16,7-2 0,-4 0-16,10 0 15,-1 0-15,9-3 16,-2-2-1,1 1-15,5-2 16,5 0 0,0-4-16,3 1 15,2-3 1,3 1-16,-1-8 16,7 2-1,4-7-15,1 0 16,3-7-1,4 1-15,3-6 16,2 1 0,0-5-16,0 3 15,2-2 1,-2-5-16,-4 2 16,-2 3-1,-5 1-15,0 7 16,1 0-1,4 5-15,-1 8 16,5 1-16,2 6 16,2-1-1,2 2-15,5 3 16,0-2 0,3 2-16,7 3 15,5 2 1,4 0-16,8-2 15,3 2 1,14 2-16,-4 0 16,10-2-1,3 2 1,5-2-16,7 2 16,8 2-1,-3-4-15,6-2 16,1 2-1,1-3-15,7 0 16,-5 1 0,6-2-16,-4-4 15,-5 5-15,0-3 16,-2-2 0,5 2-16,-10-2 15,1 4 1,1 1-16,-4 0 15,-1-1-15,0 6 16,-5-4 0,-1 2-16,-6 0 31,15 0-31,-17 0 16,4 0-16,-10-2 15,-3 2 1,0 2-16,-8 0 15,-4-1 1,0 1-16,-7 0 16,0 0-1,-9 0-15,-3 3 16,0-1 0,-6 0-16,2 2 15,0 4 1,0 2-16,7 4 15,-8 6 1,4 0-16,-1 6 16,2 3-16,-4 2 15,4 6 1,-1 5-16,-6 0 16,0 5-1,-5 4-15,-3 6 16,-2 7-1,-3 3-15,-7 4 16,-4 10 0,5-3-1,2-14-15</inkml:trace>
  <inkml:trace contextRef="#ctx0" brushRef="#br0" timeOffset="73562.0872">12852 15504 0,'0'2'0,"0"-2"16,0 0 0,0 0-1,0 0-15,0-2 16,0 2-1,0 0-15,-2 2 16,-2-2 0,-8 0-16,-13 0 15,-9 2 1,-6 0-16,-12 1 16,-3 0-16,-7-1 15,-7-1 1,-3 2-16,-7-3 15,-3 4 1,-1 3 0,-7 3-16,5-2 15,-1 2-15,-1-2 16,-1-1 0,-1 4-16,1 1 15,-3-3 1,-1 0-16,-4 1 15,6-3 1,2 5-16,5-2 16,-2-1-1,3-2-15,-1 1 16,7-1 0,-1 1-16,2-1 15,7-2 1,-2-1-16,-1-2 15,7-2 1,2 0-16,4 2 16,-9 1-1,8-2-15,5 1 16,-1-1 0,8 4-16,0-3 15,7 2-15,-1-2 16,12 0-1,-2-2-15,5 0 16,2 1 0,6-1-16,3 3 15,6-3 1,-3 0 0,1 0-16,4-4 15,-3-6 1,-3 1-16,1-5 15,0-4 1,1-3-16,-1-4 16,-1-2-16,3-4 15,1 3 1,0-7-16,-1-2 16,-1 0-1,0 1-15,-2-3 16,1 1-1,1 0-15,-2-1 16,1 4 0,0-5-16,1 2 15,-2 1 1,0 5 0,2-1-16,0 1 15,4 7 1,1-1-16,0 6 15,4 4-15,1 4 16,1 1 0,-3 0-16,3 2 15,0 3 1,0 0-16,3 2 16,-2-2-1,3 0-15,4 0 16,1 0-16,2 4 15,8-5 1,4 3-16,5-1 16,4 4-1,7 0-15,1-2 16,5 1 0,-2 2-16,6-2 15,0 4 1,4-2-1,6 2-15,-5-2 16,-1 0-16,3 3 16,0-3-1,3 0-15,-5 0 16,4 1 0,6 0-1,-7 2-15,6 0 16,1 1-1,-3 1-15,-1 1 16,6-4 0,-3-1-16,-3-1 15,3 0-15,-1-1 16,0 1 0,2 0-16,1-2 15,-4-3 1,1 4-16,3-4 15,-2 1 1,1 3 0,4-5-16,-4 2 15,-4 0 1,-4 2-16,12 0 16,-6-2-16,0 4 15,4-2 1,-8 0-16,1 2 15,2 0-15,-5 2 32,-8-2-32,3 2 15,-11-2-15,8-2 16,3 0 0,-9-2-16,-4 0 15,-5 0 1,3 0-16,-8 3 15,0-2 1,-6 1-16,-4 0 16,4 0-1,-3 2-15,-2-1 16,0-2 0,-6 3-16,0 0 15,-1 0 1,-3 3-16,2 2 15,-1 7 1,0 6-16,1 4 16,-2 7-16,1 7 15,-2-1 1,1 7 0,-1 3-16,1 7 15,3 0 1,1-2-16,2 2 15,-5-1-15,5-1 16,-3-8 0,-5 1-16,2-11 15,-3-7 1</inkml:trace>
  <inkml:trace contextRef="#ctx0" brushRef="#br0" timeOffset="92628.7663">12557 16502 0,'0'3'0,"-3"-3"15,-7 3 1,-2-2-16,-6 1 16,-5 1-1,-3 5-15,-8-3 16,-4 1-16,-9 4 15,-3-4 1,-7 0-16,-7 2 16,0-1-1,-2-1-15,-5 2 16,-3-4 0,1 1-16,-6 0 15,-1 2 1,-2 1-16,-1 3 15,-1 0 1,-5-2-16,-1 1 16,-2-5-1,4 3-15,-6 1 16,3 1 0,1-5-16,-2 3 15,0-4 1,2 2-1,-7 0-15,7-2 16,-7-1 0,0 5-16,7-2 15,-9 2-15,5 0 16,-8-1 0,10 2-1,-8 1-15,9-4 16,0 1-16,-1 6 15,10-2 1,-2 1-16,-6 1 16,6 0-1,-1-3-15,-2 3 16,-1 0 0,1-4-16,2 4 15,3 0 1,1-3-16,0 0 15,4-2 1,4 3-16,1-2 16,15-2-16,-1 3 15,1-4 1,7 0-16,3-2 16,10 0-1,2-4 1,0-4-16,4 0 15,-2-4 1,8-2-16,1-6 16,-3-6-1,3-1-15,-2-10 16,2-7-16,1-4 16,6-3-1,0-2-15,4 2 16,-2-3-1,1-2 1,2 0-16,4-2 16,0 2-1,4-3-15,-1-3 16,2 2 0,-1-5-16,2 11 15,-4-2-15,-2 2 16,2 0-1,-2 4-15,-2 6 16,0-2 0,3 4-16,1 2 15,-1 6-15,2 2 16,-1 4 0,4 3-16,2 2 15,0 6 1,0 2-1,2 0 1,4 2-16,1 0 16,4 0-16,10 1 15,1 5 1,8 3-16,8-3 16,9 3-1,7 0-15,0 3 16,-2-1-1,8-1-15,4 4 16,-3-2 0,0 3-16,5 1 15,2-2-15,2-1 16,-4 5 0,5-2-16,1 1 15,4 4 1,1-2-16,-3 0 15,4 0 1,-2-1 0,8 0-16,-5-6 15,-1 6-15,-8-1 16,3 0 0,0-5-16,-3-2 15,0 2 1,-1-1-16,1 0 15,3 2 1,-5-4-16,-1 4 16,7 0-1,-1-1-15,-3 0 16,1-2 0,-1 3-16,5 2 15,-5-2 1,-6 1-16,4-1 15,-1 0 1,4-3-16,-7 5 16,-8-4-1,7 2-15,3 0 16,-1-1 0,1 2-16,-2-1 15,2-4-15,-2-3 16,-4 6-1,2-3 1,0 0 0,-3-4-16,-3 4 15,-1-2-15,3-1 16,0 2 0,1 1-16,-1-2 15,-2 0 1,1 0-16,1-2 15,-9 2 1,5-4-16,-8 3 16,2-2-1,-6-1-15,1-2 16,-1 1-16,-5-2 16,-1 0-1,4-1-15,-7 2 16,-1-1-1,-2-2 1,2 0-16,-8 1 16,1 2-1,2 1-15,-3 0 16,-3 1 0,-1 3-16,-4-3 15,-4 3-15,4 3 16,-2 3-1,0 3-15,1-1 16,-4 3 0,0 2-16,3 5 15,-5 7 1,4 1-16,-1 3 16,2 6-1,0-2-15,0 4 16,-4-3-16,-4 0 15,3 3 1,-4-1-16,5 1 31,-2 1-31,3 0 16,-2-6 0,-3 5-16,-4-5 15,-2 7-15,-2-7 16,0 6-16,-2-4 15,2 0 1,-3 3 0,1 1-16,2-3 15,0 2 1,-3 1-16,-1-7 16,-4-1-1,-12-4-15,-18-16 16,3-9-1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3-04T05:46:56.70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12038 9032 0,'2'0'0,"-2"0"16,0 0 0,3 0-16,-3 0 15,0 0-15,2 2 16,-11 0 0,-17 2-1,-22-2-15,-19 2 16,-14 0-1,-11 0-15,-12 2 16,-1 2-16,-13-1 16,-3 3-1,-3 0 1,-18 5-16,2 0 16,-6-3-16,-1-2 15,-10-4 1,2 4-16,9-10 15,4-2 1,-3-1-16,22-1 16,9 3-1,13 2-15,18-1 16,3 4-16,13-1 16,16-1-1,10-2 1,9 2-1,9-2-15,12 2 16,3-2-16,6 0 16,-3 0-1,3 0-15,0 0 16,2 0 0,-2 0-16</inkml:trace>
  <inkml:trace contextRef="#ctx0" brushRef="#br0" timeOffset="6546.4871">12130 10310 0,'2'0'15,"-2"0"1,0 0-16,0 0 16,0 0-1,-2 0-15,-7-2 16,-5-1 0,-12 2-16,-8-1 15,-11 4 1,-13-4-16,-4 0 15,-11 2-15,-5 0 16,-7-1 0,-18-2-16,9 3 15,-15 0 1,1 0 0,-11 0-16,0 3 15,0-3-15,-4 3 16,2 3-1,1-2-15,7 2 16,-8 4 0,7-5-16,-2 4 15,4-4 1,1 1-16,13-2 16,-6 7-1,15-5-15,2-1 16,5 1-1,12-1 1,0 0-16,15-3 16,1 0-16,12-4 15,5 2 1,7 0-16,11 0 16,0-2-1,4 2-15,2-2 16,2-1-1,2 3-15</inkml:trace>
  <inkml:trace contextRef="#ctx0" brushRef="#br0" timeOffset="27884.0101">12352 15338 0,'2'2'0,"-2"-2"16,0 0-1,5 0-15,-1 0 16,4 2-16,1 0 16,0-2-1,-3 1 1,-2-1-16,-2 0 16,0 0-1,0-1-15,-10-3 16,-18-2-1,-12-4-15,-3 0 16,-7-3 0,-6 5-16,-2 0 15,-7 0-15,2 2 16,-9 3 0,2-4-16,-9 1 15,-2 3-15,4-2 16,4 3-1,-1 2-15,-9 0 16,-2 2 0,6-2-16,5 2 15,-4 1 1,-3-2-16,3 7 16,1-1-1,-2-2 1,-3 1-16,2 0 15,2-3 1,0 3-16,0-2 16,3 0-1,-5 4-15,6-1 16,-3 0 0,4-1-16,-1 0 15,2-2 1,6 1-16,-3 4 15,-3-2 1,3 0-16,0 0 16,7-2-16,-4 5 15,6-3 1,-5 5 0,-4-2-16,6-4 15,2 0 1,-2 0-16,1-1 15,8 5-15,-11 3 16,9-4 0,4 1-16,-4-1 15,-4 0-15,4 1 16,6 0 0,0-3-1,-3 7-15,13-6 16,-8 2-16,4-2 15,-3-1 1,8-1 0,-4 2-16,4 1 15,3-3 1,0-3-16,4 2 16,0-3-16,2 0 15,0-2 1,3-2-16,0 2 15,2-4 1,1-1-16,0 0 16,-4-1-1,6-7 1,2 6-16,-1-5 16,-3-2-16,3-3 15,4 1 1,-4-2-1,4-3-15,-6-4 16,5-2 0,-2-1-16,3 2 15,0-5 1,1-1-16,1-1 16,1-3-1,1 1-15,1-1 16,-2-3-16,3-3 15,-2-1 1,0-3-16,-2 0 16,3-5-16,1 4 15,2 0 1,-6-2-16,3-1 31,0 4-31,-1 0 16,-4 2-1,1-4-15,2 3 16,-2 2-16,1 5 16,1 3-1,4 2-15,0 4 16,0 5 0,6 5-16,-1 7 15,0 4 1,1 2-16,2 2 15,-2-1-15,6 2 16,4-1 0,6 4-1,3 7-15,7 0 16,1 3 0,8 0-16,-1 2 15,8 3 1,5-3-16,6 0 15,-2 1 1,4 0-16,7-4 16,6 2-1,1 3-15,9-6 16,-5 2-16,6 0 16,2-2-1,6 3-15,-4-5 16,7-4-1,-1 1-15,12-3 16,-14 5 0,5-4-16,6-1 15,-3 2 1,1-2-16,2-2 16,-4 1-16,7-4 31,-3 2-31,-3-1 15,0-4 1,3 2-16,-7 0 16,1 3-1,2 0-15,4-3 16,-2 2-16,0-3 16,5 7-1,-3 0-15,-7-3 16,2 3-1,-6-1-15,1 2 16,9-1 0,-17 0-16,1-1 15,-1-1 1,-3 0-16,-9-4 16,2 0-1,-7 0-15,16 2 16,-19-2-1,0 0-15,-3-1 16,-7 4 0,2-7-16,2 4 15,-1 0-15,-11 2 16,1 2 0,-9-1-16,-2 0 15,-6 2 1,1-1-16,-10-1 15,0 1 1,-4 2-16,4 5 16,-7 1-1,-1 3-15,2 10 16,-3 3 0,0 7-16,-2 3 15,0 4 1,1 4-16,4 1 15,-3 1-15,0 0 32,0-3-32,4 2 15,-4 3 1,-2 3-16,0-5 16,4 1-16,-1-2 15,-2 3 1,1-3-16,0-1 15,3 3 1,1 3-16,-5-3 16,-1-3-1,-4 5-15,-4-1 16,-1 0 0,1-10-16</inkml:trace>
  <inkml:trace contextRef="#ctx0" brushRef="#br0" timeOffset="52709.1631">15105 16505 0,'0'3'0,"2"-3"16,-2 0-16,4 0 15,2 1 1,5 1-16,0 0 15,-3-2 1,-2 0 0,-2 1-16,-2-1 15,-1 0-15,-1-1 16,-17-1 0,-24-1-1,-19-4-15,-12 3 16,-22 1-16,2-2 15,0 0 1,-21 0-16,0 0 16,-5 3-1,-3 4-15,-6 2 16,-6 2 0,4 2-16,5-3 15,-23 6-15,28 0 16,-8 3-1,-7 2 1,16-2-16,-5 2 16,9-1-1,-9 1-15,3 1 16,7 4-16,10-7 16,5 0-1,-6-1 1,8-3-16,8 0 15,5-2 1,4 1-16,2-2 16,6-2-16,0-1 15,-1 1 1,1-4-16,6-1 16,1-1-1,2-2-15,6 1 16,-1-4-1,12 3-15,6-4 16,8 0 0,3-2-16,6-2 15,3-1 1,2-8 0,2 1-16,6-10 15,-2-2-15,3-7 16,0-3-1,3-6-15,-2 0 16,-1-2 0,0-1-16,-3-2 15,0 0 1,-1 0-16,-1-2 16,8 3-1,-1 0-15,2-1 16,-2 1-1,2-1-15,-1 3 16,0 1-16,-1 6 31,-7 2-31,5 4 16,-1 8-16,0 3 16,3 3-1,2 2-15,2 8 16,2 3-1,2-1-15,4 0 16,10 2 0,9 4-16,3 0 15,8 1 1,9 1-16,6-1 16,6 1-1,1-2-15,9 2 16,3 1-16,7-2 15,0 2 1,4-2-16,4 2 16,3-1-1,-1 2-15,10 0 16,-1 0 0,2-4-1,-2 1-15,11 0 16,-11 3-16,-11-4 15,1 0 1,5 0 0,8 2-16,-1 2 15,3-1 1,-6-4-16,-11-1 16,7 4-16,-3 0 15,4 0 1,0 0-16,2-1 15,-3-1 1,-3-4-16,-1 8 16,-1-2-16,1-2 15,-10 1 1,-4 2 0,-5-5-1,-2 3-15,0-1 16,-3 2-16,-12 2 15,4-1 1,5-1-16,-7 2 16,1 2-1,-9-1-15,-1 1 16,-7 0 0,3 2-16,-5 0 15,4 0 1,-7 1-16,3 0 15,-5 3 1,2-2-16,-8 4 16,-2 0-1,0 1-15,-2 5 16,-1 5 0,-4 0-16,0 2 15,0 5-15,-4 2 16,-5 8-1,0 1-15,-2 5 16,-6 2 0,0 1-16,-2 7 15,-2-4 1,0 5-16,-1 4 16,-2-11-1,5 20-15,0-3 16,0 10-16,-1-3 31,3 5-31,7-11 16,-3-21-1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3-04T05:48:00.85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7811 4640 0,'0'2'0,"-5"2"15,-16 10 1,-13 9-16,-11 3 16,9-2-1,5-2-15,6-5 16,12-4-1,8-7-15,6 3 16,28 1 0,23-2-16,25-2 15,4 0-15,-13 3 16,-14 8 0,-14-3-16,-16-2 15,-8 2 1,-11 7-16,-13-2 15,-15 4 1,-15 0-16,-2-2 16,1-5-1,-3-4-15,8-1 16,6-8-16,14-3 16,4-6-1</inkml:trace>
  <inkml:trace contextRef="#ctx0" brushRef="#br0" timeOffset="583.0865">8270 4857 0,'0'2'0,"-2"9"16,-2 4-16,0 8 15,0 0 1,2-4-16,8-3 16,12-4-1,14-6-15,19-11 16,7-8 0,0-3-16,-7-2 15,-15 5 1,-8 2-16,-9 8 15,-12 1-15,-1-2 16,-1 4 0,-2 7-1,0 6-15,-3 4 16,0 6-16,6 0 16,5 3-1,11-5-15,1-1 16,5-9-1,3-5-15,2-13 16,-2-17 0,3-22-1,5-18-15,-18 13 16</inkml:trace>
  <inkml:trace contextRef="#ctx0" brushRef="#br0" timeOffset="1082.7781">8927 4352 0,'0'0'16,"0"0"-16,2 0 15,-2 4-15,5 13 16,5 21 0,4 20-16,-4 11 15,-4-7 1,1 8-16,-3-1 15,2-8 1,-4-4-16,0-8 16,-4-3-16,0-14 15,0-5 1,0-11-16,2-12 16,0 0-1,0 0-15,8-16 16,10-16-1,12-9-15,9 6 16,6 10 0,7 10-16,6 17 15,-18 3 1,-12 11-16,-16 8 16,-14 4-1,-14 1 1,-14-1-16,-11-9 15,-3-1-15,-2-10 16,2-7 0,9-6-16,5-7 15,10-2 1</inkml:trace>
  <inkml:trace contextRef="#ctx0" brushRef="#br0" timeOffset="1538.6619">9444 4757 0,'2'0'16,"0"0"-16,8 0 15,4 0-15,6 7 16,2 3 0,-3 8-16,-6 10 31,-2 8-31,-5 11 15,-6 9-15,-4 6 16,-4 3 0,1-1-16,-1-5 15,1-6 1,-2 0-16,5-11 16,2-13-16,0-7 15,4-6 1,-2-13-16,10-2 15,-1-13 1</inkml:trace>
  <inkml:trace contextRef="#ctx0" brushRef="#br0" timeOffset="1718.5805">9604 4437 0,'0'0'0,"0"1"16,2-1-1,-2 5-15,5 5 16,-1 4 0</inkml:trace>
  <inkml:trace contextRef="#ctx0" brushRef="#br0" timeOffset="2191.38">9802 5054 0,'2'0'0,"8"0"16,15-8 0,20-13-16,19-12 15,-5-5 1,-3 3-16,-11 3 16,-10 8-1,-15 6-15,-13 8 16,-7 0-16,-27 5 15,-32 9 1,-9 9-16,0 15 16,7-1-1,8 6-15,17-2 16,12 1 0,13 4-16,18 5 15,17-1 1,21 3-1,21-14-15,18-4 16,13-14-16,2-11 16,-3-11-1,-36-2-15</inkml:trace>
  <inkml:trace contextRef="#ctx0" brushRef="#br0" timeOffset="2452.5366">10688 4892 0,'0'0'16,"-4"0"-16,-17 3 16,-11 8-1,-8 8-15,-4 8 16,12 0 0,9 7-16,13-2 15,14-3-15,15 1 16,18-9-1,20-2-15,20-16 16,6-18 0,-1-15-16,-34 4 15</inkml:trace>
  <inkml:trace contextRef="#ctx0" brushRef="#br0" timeOffset="2767.2217">11155 4371 0,'2'0'15,"-2"0"-15,0 0 16,4 4 0,4 16-16,4 17 15,-4 17 1,-4 9-16,-4 14 15,0 2-15,4 1 16,-2 0 0,0-9-16,0-5 15,2-14-15,3-4 16,-3-9 0,-1-13-1,-1-11 1,0-14-16,-2 5 15</inkml:trace>
  <inkml:trace contextRef="#ctx0" brushRef="#br0" timeOffset="2926.8482">10902 4685 0,'1'0'0,"1"0"16,19-2-1,49 2-15,47 9 16,35 10 0,13 13-16</inkml:trace>
  <inkml:trace contextRef="#ctx0" brushRef="#br0" timeOffset="6402.7408">13716 6702 0,'0'1'0,"0"5"15,-4 19-15,-2 24 16,-5 32-1,9 26-15,-2 9 16,0 7 0,1-2-1,-3-9-15,-1-12 16,3-3-16,-2-12 16,2-10-1,2-15-15,4-15 16,0-16-1,0-11-15</inkml:trace>
  <inkml:trace contextRef="#ctx0" brushRef="#br0" timeOffset="7480.4433">13234 6625 0,'2'0'16,"2"0"-16,22-2 15,25 0 1,35-2-16,25 10 15,14 2-15,10 7 16,0-8 0,4 7-16,22-4 15,0-1 1,4 1-16,-6 0 16,0-7-1,0 0-15,-11-6 16,-10 2-1,-13-1 1,-12-2-16,-9-4 16,-12 2-1,-17 0-15,-13 2 16,-9 1-16,-8 0 16,-13 1-1,-6 4-15,-11-2 16,0 5-1,-5 0-15,-2 7 16,0 13 0,-4 11-16,0 8 15,0 9 1,2 5-16,0 5 16,4 8-1,2 2-15,-1 3 16,-4 0-1,1-5-15,-4 4 16,0-14 0,-4 4-16,-4-4 15,-2-9 1,-1-3-16,-4-2 16,1-5-1,2-8-15,-2 0 16,4-3-1,0-7-15,0-1 16,0-5 0,-4-3-16,-4 3 15,-10-2 1,-14-6-16,-13 0 16,-20-7-16,-17-12 15,-14 1 1,-15-2-16,-16-8 15,-2-1 1,-6 1-16,-8-1 16,-2 0-1,8 2-15,-4-1 16,1 5 0,6 0-1,1 5-15,4 1 16,11 1-16,-2 1 15,16 4 1,5-1-16,13-1 16,11 2-1,10 1-15,7 0 16,10-3 0,14 3-16</inkml:trace>
  <inkml:trace contextRef="#ctx0" brushRef="#br0" timeOffset="8084.3634">13647 8208 0,'2'3'16,"2"7"-16,4 13 16,5 33-16,-9 32 15,0 28-15,-1-5 16,3-2 0,7 4-16,-5-7 15,3-6 1,2-2-1,-3-21-15,1-10 16,0-19 0,-1-13-16,-4-21 15,0-8-15,-2-4 16</inkml:trace>
  <inkml:trace contextRef="#ctx0" brushRef="#br0" timeOffset="9043.7387">13296 8231 0,'0'0'16,"0"-3"-1,-1-3-15,7-8 16,14-4-16,26 2 15,37-1 1,28 11-16,8 8 16,27 7-1,5 6 1,2 3-16,16 1 16,-13 3-1,11-2-15,-15-2 16,-3-2-1,-4-12-15,-12-10 16,-2 3 0,-12-6-16,-15-3 15,-5-2 1,-6-2-16,-11 3 16,-12-1-16,-13 2 15,-14 2 1,-11 4-16,-10 1 15,-8 2 1,-7 3-16,2 4 16,-7 11-1,0 19-15,-2 16 16,2 9 0,2 12-16,6 4 15,14 4-15,2-2 16,6 5-1,5-4 1,1 3 0,-4-9-16,-4-6 15,-1-1-15,-7-7 16,-6-9-16,-10-7 31,-8-3-31,-16 0 16,-14-6-16,-15-2 15,-19-3 1,-9-9-16,-17-5 16,-13-6-1,-16-4-15,6-10 16,-17-6 0,-11 0-16,2 0 15,-8-4-15,-18-1 16,10-2-1,-5-7-15,15 3 16,1-3 0,-1 7-16,2 2 15,12 1 1,14 2-16,6-2 16,13 6-1,8 4 1,17 5-16,4 1 15,5 0-15,22 0 32</inkml:trace>
  <inkml:trace contextRef="#ctx0" brushRef="#br0" timeOffset="9676.0919">13394 9568 0,'2'1'16,"0"8"-1,9 20-15,6 28 16,5 30 0,-8 10-16,-5 9 15,6 0 1,-3-6-16,-4-4 16,0-8-1,2-17-15,3 0 16,-6-13-1,-1-11-15,-4-20 16,-2-15 0,0-8-1</inkml:trace>
  <inkml:trace contextRef="#ctx0" brushRef="#br0" timeOffset="10608.5293">13080 9693 0,'0'0'0,"0"0"16,2 0-16,3-4 16,22-2-1,27-3-15,27 2 16,17-2-16,13 3 15,15 3 1,-2 0 0,10 3-16,-14 4 15,0 1 1,-9-4-16,-3-1 16,-17-1-1,4 2-15,-7 4 16,-5-8-1,-17 0-15,-4-2 16,-7 4-16,-7-2 16,-14 6-1,-6 0-15,-5 3 16,-7 0 0,-4 6-16,0 5 15,-2 5-15,0 9 16,7 12-1,-2 8-15,2 2 32,2 12-32,2 2 15,7 14-15,-8-5 16,3 3 0,-6 7-16,3-8 15,-8 1 1,-3-2-16,1-8 15,-5-7 1,1-2-16,-6-8 16,0-9-1,-6-7-15,-1-7 16,-10-4-16,-6-7 16,-18-6-1,-25-10-15,-21-9 16,-14-9-1,-14-8-15,-13-6 16,-5-3 0,12 3-1,-14-1-15,-2-2 16,1-2 0,16 10-16,0-1 15,1-3 1,12 6-16,-1 3 15,17 8 1,0-4-16,7 4 16,12 4-16,8-4 15,9 7 1,10 5-16,13 0 16,10 0-1</inkml:trace>
  <inkml:trace contextRef="#ctx0" brushRef="#br0" timeOffset="11281.3682">13541 10947 0,'1'3'0,"-1"-2"16,6 22-1,9 24-15,2 32 16,2 19-1,3 21-15,-6-13 16,-4 13-16,10-6 16,-10-9-1,-2-8-15,1-8 16,1-8-16,-3-14 16,-2-25-1,1-11-15,-4-15 16,0-8-1,0-3 1</inkml:trace>
  <inkml:trace contextRef="#ctx0" brushRef="#br0" timeOffset="12151.6285">13285 11010 0,'0'0'15,"2"0"-15,-2 0 16,2-5 0,12-1-16,16 2 15,27 1 1,23-2-16,15 5 15,3 8 1,3 2-16,3 4 16,5-4-1,-15 12-15,8-5 16,3-3-16,-17-2 16,1-2-1,-11-2-15,-10-3 16,-9 0-1,-9-4-15,-12 2 16,-6-3 0,-11-3-16,-8 3 15,-4 0 1,-5-1 0,0 2-16,4 4 15,-4 6-15,-3 12 16,4 16-1,1 12 1,15 12-16,-2 4 16,3 5-1,3 8-15,1-3 16,0 6-16,-4-8 16,2 5-1,-8-6-15,-8-6 16,0-5-1,-3-10-15,-1-8 16,-6-6 0,-7-11-16,1-1 15,-5-8-15,-10-1 16,-3-4 0,-10-6-16,-14-2 15,-21-6 1,-14-4-16,-17-6 15,-7-4 1,-14-6 0,-8-7-16,-6-5 15,5-6 1,-9-1-16,-8-5 16,10 7-1,-2-9-15,-2 9 16,4-7-1,71 21-15</inkml:trace>
  <inkml:trace contextRef="#ctx0" brushRef="#br0" timeOffset="69344.0666">17248 14185 0,'0'2'15,"2"-2"-15,-2 6 16,-4 15 0,-4 27-16,-5 23 15,-8 20-15,-3 7 16,0 7 0,6 1-1,-4 4-15,1-8 16,-1-4-1,5-3-15,6-11 0,3-15 16,2-18 0,6-16-1,4-18 1,0-7-16,0-6 0</inkml:trace>
  <inkml:trace contextRef="#ctx0" brushRef="#br0" timeOffset="70154.24">16902 14637 0,'-4'-8'0,"-13"-17"15,-6-11-15,1 1 16,-6 7 0,5 5-16,12 12 15,7 9-15,0 4 16,16 18-1,12 25-15,16 9 16,1-7 0,4 0-1,2-5-15,3-10 16,-2-11 0,12-3-16,15-10 15,-2-10 1,18-12-16,-17-3 15,-2 0 1,-21 5-16,-15 1 16,-10 5-16,-16 2 15,-6 4 1,0-4-16,-12 4 16,-16 2-1,-6 5-15,1 5 16,5 1-1,10 7-15,12 5 16,14 3 0,22 9-16,11-1 15,17-2 1,4-9 0,7-3-16,4-15 15,6-13 1,-17-13-16,-6-7 15,-17-5-15,-16 1 16,-10-1 0,-12-3-16,-12 2 15,-8 6 1,-4 2-16,0 13 16,7 7-1,4 8-15,4 16 16,13 19-16,8 16 15,3 5 1,-1-1 0,-9-4-16,-12-9 15,-13-2 1,0-9-16,-10-10 16,-3-2-1,4-12-15,10-7 16,5-4-16,6-14 15,6-3 1</inkml:trace>
  <inkml:trace contextRef="#ctx0" brushRef="#br0" timeOffset="70443.3166">18619 15170 0,'2'2'0,"-2"-2"16,2 5-16,3 2 16,1 5-16,0 2 15,-4 2 1,-4-3-16,0 1 15,0 2 1,0-4-16,0-5 16,2 3-1,2-1-15</inkml:trace>
  <inkml:trace contextRef="#ctx0" brushRef="#br0" timeOffset="70783.7957">19284 14376 0,'2'3'0,"-2"-3"16,4 6-1,2 13-15,2 17 16,-1 23 0,4 22-16,3 9 15,0 13 1,-4-7 0,5 2-16,-6-7 15,-3-19-15,-2-16 16,1-16-1,-1-14 1</inkml:trace>
  <inkml:trace contextRef="#ctx0" brushRef="#br0" timeOffset="70983.7612">19157 14702 0,'0'0'0,"0"2"15,0-2-15,2 0 16,9 10 0,12 12-16,18 9 15,13 3 1,3-5-16,-8-5 16,4-12-1</inkml:trace>
  <inkml:trace contextRef="#ctx0" brushRef="#br0" timeOffset="71679.1265">19689 14297 0,'2'0'15,"-2"0"-15,2 2 16,2 6-16,7 15 15,0 23 1,-5 23-16,-4 18 16,2 10-1,3 1 1,0-5-16,3-4 16,-2-15-1,0-17-15,0-16 16,-2-13-1,-2-11-15,2-9 16,3-12 0,10-26-16,3-16 15,3-7 1,-9 1-16,-4 10 16,-4 16-1,-5 11-15,-1 11 16,3-2-16,5 16 15,9 22 1,13 13-16,13 6 16,12-2-1,10-13-15,5-12 16,-3-16 0,-16-14-16,-10-6 15,-15-4 1,-12-3-16,-11 1 15,-18-4 1,-11 6 0,-3 5-16,4 6 15,3 10 1,1 5-16,11 16 16,14 10-16,22 14 15,15 9 1,12-8-16,-2-6 15,4-19 1,-11-8-16,-14-10 16</inkml:trace>
  <inkml:trace contextRef="#ctx0" brushRef="#br0" timeOffset="72266.037">20628 14733 0,'0'0'0,"0"0"15,0 0-15,0 6 16,7 6 0,6 14-1,16 15-15,10 1 16,4-1 0,-3-9-16,-7-14 15,-6-8 1,-8-9-16,-4-5 15,-6-5 1,-5-5-16,-2 0 16,-4 10-16,2 2 15,-2 2 1,6 30-16,11 26 16,7 26-1,-1 13-15,-2 10 16,-5-5-1,-10 3-15,-12-2 16,-8-14 0,-6-14-1,-12-19-15,-5-11 16,-7-20 0,-6-10-16,-1-18 15,-3-21 1,12-9-16,3-8 15,11-1 1,14 8-16,10 1 16,14 0-1,10 9-15,10 1 16,0 12-16,6 4 16,1 6-1,-7 6-15,-8-2 16</inkml:trace>
  <inkml:trace contextRef="#ctx0" brushRef="#br0" timeOffset="72752.7772">21756 14932 0,'0'0'0,"-8"-6"15,-18-3 1,-9-3-16,-5 1 15,4-2 1,8 4-16,9 3 16,14 4-1,-1 2-15,16 14 16,12 12 0,12 9-1,4 6-15,-12-1 16,-9-2-1,-10-2-15,-7 0 16,-5-5 0,-7-4-16,-3-9 15,0-2 1,0-9-16,9-3 16,1-4-1,0-10-15,5-5 16</inkml:trace>
  <inkml:trace contextRef="#ctx0" brushRef="#br0" timeOffset="73601.3023">21879 14252 0,'1'2'15,"3"8"-15,11 25 16,2 35-16,8 30 16,-5 15-1,3 15-15,-8-6 16,4-7 0,-8-9-16,0-14 15,-3-18 1,-4-18-1,0-19-15,-1-12 16,0-23-16,-1 5 16,6-20-1,2-25-15,2-12 16,4 2 0,0 5-16,0 10 15,-3 10 1,-6 11-16,-1 4 15,0 5-15,3 7 16,4 11 0,0 13-16,3 2 15,2 3 1,8-3 0,7-6-16,1-11 15,3-15 1,6-18-16,1-15 15,-3-18-15,-13-1 16,-8 5 0,-12 11-16,-2 9 15,-4 9 1,-2 15-16,0-6 16,0 21-1,13 21-15,8 27 16,22 1-1,1-2-15,8-8 16,-3-9 0,-13-19-16,-12-14 15,-10-7 1,-8-17-16,-22-16 16,-30-20-1,-13 0-15,-9 3 16,2 4-1,11 11-15,9 11 16,15 5 0,18 11-16,9 4 15,-1 0-15,20 9 16,23 10 0</inkml:trace>
  <inkml:trace contextRef="#ctx0" brushRef="#br0" timeOffset="74056.4537">23012 14957 0,'2'1'0,"-4"3"16,2 13-16,2 12 15,4 17 1,13 9-1,7 10-15,16 0 16,8-6 0,3-13-16,-10-15 15,0-12 1,-11-16-16,-3-10 16,-14-18-1,-6-10-15,-14-10 16,-5 1-16,-3 5 15,-2 11 1,9 8-16,4 16 16,0-1-1,6 10-15,10 25 16,16 17 0,5 7-16,-1-1 15,-8-8 1,-8-9-1,-2-14-15,-6-14 16,7-11 0,-10-6-16</inkml:trace>
  <inkml:trace contextRef="#ctx0" brushRef="#br0" timeOffset="74800.078">23539 14749 0,'0'0'16,"0"0"-16,0 0 15,2 0 1,2 15-16,7 26 16,6 26-1,10 23-15,7 10 16,7-4 0,2-2-16,10-6 15,5-13-15,0-16 16,-1-17-1,5-19 1,-19-11-16,4-14 16,-13-14-1,-4-5-15,-8-9 16,-12-1 0,-12-9-16,-13 4 15,-4 5 1,-11 7-16,1 14 15,3 10-15,2 14 16,5 17 0,14 11-16,10 9 15,14 1 1,13-4 0,2-20-16,0-9 15,7-21 1,-5-22-16,0-26 15,-10-18 1,-7-28-16,-14-7 16,-10-3-16,1 5 15,-2 11 1,-5 16-16,1 12 16,-2 10-1,-2 15-15,3 15 16,2 12-1,3 7-15,0 10 16,0 23 0,10 25-16,8 20 15,12 12-15,6 7 16,8-3 0,-1-11-16,-3-15 15,-2-12 1,-7-15-1,1-12-15,0-13 16,-5-11 0</inkml:trace>
  <inkml:trace contextRef="#ctx0" brushRef="#br0" timeOffset="74917.1626">24677 15253 0,'0'2'0,"2"2"15,0 5-15,2-2 16,2 1 0</inkml:trace>
  <inkml:trace contextRef="#ctx0" brushRef="#br0" timeOffset="86526.5264">10791 15761 0,'0'3'0,"-2"17"15,-7 16 1,-1 25-16,-5 21 16,-8 28-16,3-11 15,-6 12 1,1-4-16,1-8 16,5-9-1,2-13-15,5-16 16,7-19-1</inkml:trace>
  <inkml:trace contextRef="#ctx0" brushRef="#br0" timeOffset="86798.398">10394 15950 0,'0'2'0,"-4"6"16,4 16-16,10 15 16,12 15-1,6 5-15,6 0 16,2-7-1,3-10 1,-1-8-16,-8-16 16</inkml:trace>
  <inkml:trace contextRef="#ctx0" brushRef="#br0" timeOffset="87267.6229">10855 16172 0,'0'3'15,"-2"7"-15,-2 10 16,8 2-16,8 7 16,8 1-1,6-4-15,14-7 16,-1-7-1,5-8-15,-5-10 16,-7-4 0,-8-2-16,-14 1 15,-6-2 1,-10 2-16,-11-1 16,-13 9-16,-4 4 15,0 9 1,4 10-16,6 3 15,10 11 1,9 8 0,12 11-16,14 3 15,11 1 1,9-12-16,-3-6 16,3-7-16,-9-10 15,0-10 1,-7-5-1</inkml:trace>
  <inkml:trace contextRef="#ctx0" brushRef="#br0" timeOffset="87699.1972">11604 16212 0,'0'0'16,"-2"0"-16,-10-3 15,-14-5 1,-15 2-16,-3 2 16,3 3-16,7 2 15,2 5 1,17 8-16,8 6 15,17 16 1,19 9-16,11 8 16,6-3-1,-12-4-15,-7-10 16,-16-6-16,-7-2 16,-10-4-1,-9-4-15,-10-6 16,-1-3-1,2-8-15,14-3 32,1 0-32,7-6 15,4 0 1</inkml:trace>
  <inkml:trace contextRef="#ctx0" brushRef="#br0" timeOffset="87953.4046">11906 16525 0,'0'2'15,"0"0"-15,0 10 16,2 6 0,4 7-16,-2-4 15,-2 5-15,-2-1 16,-2 2-1,-6 0-15,-2 1 16,-6-2 0,4 0-16,-1-4 15,7-5 1</inkml:trace>
  <inkml:trace contextRef="#ctx0" brushRef="#br0" timeOffset="88769.4666">12608 15956 0,'0'2'0,"0"-2"16,0 2-16,-2 10 16,2 3-1,9 11-15,10 4 16,13 2-1,15-2-15,7-4 16,7-8-16,-13-10 16,-8-8-1,-13-10-15,-9 0 16,-8 2 0,-8-6-1,-6-1-15,0 9 16,-2 3-1,-5 6-15,7 23 16,12 25 0,15 19-16,11 14 15,3 11-15,4 10 16,-7-9 0,-9-12-16,-11-13 15,-8-14 1,-14-14-16,-8-13 15,-16-6 1,-17-18-16,-7-18 16,-10-20-1,7-10-15,13-11 16,10-2 0,9-4-16,9 7 15,8 5 1,8 7-16,10 10 15,14 8 1,12 8-16,2 13 16,5 8-1,6 11-15,-5 5 16,4 5 0,-8-7-16,4-5 15,-5-8 1,-11-7-1</inkml:trace>
  <inkml:trace contextRef="#ctx0" brushRef="#br0" timeOffset="89170.1658">13407 16288 0,'0'1'0,"-2"4"0,-3 13 16,-1 8-1,2 13 1,4 6-16,11 7 16,12 3-1,13-4-15,2-7 16,6-11 0,-2-11-16,-5-14 15,-12-9 1,-10-12-16,-13-11 15,-22-17-15,-26-11 16,-14 1 0,-3 4-16,11 11 15,9 10 1,13 4-16,6 10 16,20 11-1,0-3-15,10 2 16,26 8-1,20 4-15,-5-2 16</inkml:trace>
  <inkml:trace contextRef="#ctx0" brushRef="#br0" timeOffset="89708.2269">13845 16231 0,'2'2'15,"-4"3"1,-1 16-16,3 12 16,7 10-16,6 1 15,14 3 1,12 4-16,12-9 16,4-8-1,-7-15-15,-2-7 16,-3-12-1,-13-10-15,-4-5 16,-6-11 0,-10-2-16,-10-5 15,-2 6 1,-2 0-16,0 11 16,0 4-1,4 9-15,-2 1 16,2 0-1,8 19-15,8 13 16,14 17 0,9-1-16,3-1 15,-8-9-15,-8-13 16</inkml:trace>
  <inkml:trace contextRef="#ctx0" brushRef="#br0" timeOffset="90966.8241">14885 16079 0,'0'0'15,"0"1"-15,0-1 16,4 9 0,4 17-16,7 11 15,0 22 1,11 7-16,1 6 15,-7-15 1,0-7-16,-4-11 16,-3-17-1,-11-17-15,5 2 16,-1-19 0,0-27-16,-2-23 15,3-11-15,1 2 16,-1 14-1,6 11-15,6 13 16,6 12 0,7 11-16,5 15 15,-3 14 1,0 15-16,-4 4 16,-6 8-1,-5-1-15,-2-2 16,-2-5-1,-7-7-15,-3-11 16,-1-10 0,-4-5-16,6 1 15,9-21 1,5-16-16,8-13 16,4-6-1,-1 4-15,1 4 16,-8 10-1,0 9-15,-2 6 16,2 9 0,-7 7-16,0 9 15,0 11 1,-1 9-16,5 14 16,-2 5-1,1 1-15,2-7 16,6-1-16,3-10 31,5-11-31,6-14 16,5-7-16,5-14 15,-4-11 1,2-3-16,-9 3 16,-9 4-1,-7 7-15,-10 6 16,-9 6-1,-2 1-15,1 2 16,-12 13-16,-11 13 16,-8 11-1,2 5-15,1 4 16,10-6 0,9 0-16,2-14 15,6-5 1,4-7-16,7-8 15,11-15 1,5-16 0,0-11-16,-8-2 15,-6-1 1,-6-2-16,-4 11 16,-3 7-1,-2 10-15,0 7 16,-2 4-1,4 2-15,3 12 16,6 21-16,3 11 16,2 7-1,1-11-15,0-5 16,-2-10 0</inkml:trace>
  <inkml:trace contextRef="#ctx0" brushRef="#br0" timeOffset="91652.0368">16516 16055 0,'0'3'0,"0"-3"15,2 1-15,0 13 16,10 6-1,10 11-15,10 2 16,7 1 0,10-4-16,-6-10 15,1-7 1,-11-7 0,-12-4-16,-2-2 15,-7-2 1,-6 1-16,-4-2 15,4 3-15,0 13 16,-2 22 0,4 26-16,2 35 15,6 6 1,21 18-16,-24-15 16,-13-28-1,-7 0 1,-8-4-16,0-16 15,-10-17 1,-1-18-16,-4-17 16,-8-21-1,-1-25-15,1-29 16,6-18-16,12-3 16,12 6-1,10 18-15,6 10 16,10 13-1,8 14 1,14 13-16,20 17 16,9 22-16,5 11 15,-7 4 1,-6 11-16,-12-2 16,-4-3-1,-11-10-15,-6-10 16,-11-11-1,-7-5-15</inkml:trace>
  <inkml:trace contextRef="#ctx0" brushRef="#br0" timeOffset="91791.4545">17496 16325 0,'2'3'15,"-2"-3"-15,0 0 16,0 0 0</inkml:trace>
  <inkml:trace contextRef="#ctx0" brushRef="#br0" timeOffset="95837.8004">6559 15298 0,'2'3'16,"-2"-3"0,0 0-16,0 0 15,0 0 1,0 1-16,-2 4 15,-10 0 1,-21 7-16,-27 6 16,-16 1-1,-12 0-15,-2-3 16,-11-1-16,-5-3 16,2-2-1,-3-2-15,-1-1 16,-5 0-1,7-1-15,4-1 16,1 1 0,2-1-16,4-3 15,-3 1 1,12-1 0,1 2-16,17-2 15,5-2-15,-1 0 16,5-2-1,7 2-15,8-2 16,5 0 0,7-2-16,2-2 15,-2-2 1,3-3-16,1-3 16,-4 0-16,5 0 15,-1-5 1,2 0-16,6-1 15,-1-7 1,6 0-16,2-5 16,1-14-1,2 0-15,6-12 16,2-7 0,1-5-1,-4-1-15,-1-1 16,-4 0-16,-1 5 15,-2 0 1,-2 4-16,2 3 16,-5 9-1,3 4-15,1 9 16,3 7 0,4 6-1,4 6-15,-1 5 16,6 4-16,5 2 15,15-2 1,14 9-16,14 2 16,16 4-1,13 5-15,4-1 16,13-1 0,-1 0-16,9 0 15,2-1 1,11-1-16,-11-3 15,0 1 1,6-4-16,-2 3 16,3 3-16,11 1 15,-20-1 1,4 6-16,5-4 16,-11 2-1,-9 0 1,-19-5-16,4 1 15,-11 2 1,-5-4-16,-4-2 16,-13-2-16,-7-4 15,-3 2 1,-11-2-16,-4 2 16,2 2-1,-10 0-15,-1 2 16,1 6-1,0 5-15,0 7 16,-1 17 0,-4 1-16,3 14 15,-4 5 1,2 9-16,-3 8 16,-5-5-1,-7 4-15,-1 0 16,-6-7-16,4-5 15,-1-10 1,-1 1 0,3-11-1,5-2-15,4-9 16,4-14-16</inkml:trace>
  <inkml:trace contextRef="#ctx0" brushRef="#br0" timeOffset="97017.2193">7012 15359 0,'0'0'0,"-4"0"16,0 0-16,0 0 16,1 0-1,3 0-15,-3 0 16,15 0 0,18 2-16,18 2 15,21 6 1,5 1-16,11 0 15,-1 1 1,10 2-16,-4 4 16,0-1-1,-1 2-15,5-3 16,-5 1-16,-7-4 31,3-1-31,-2 1 16,-3-6-16,15-3 15,-13-2 1,-7 0-16,-1-4 16,-1 0-1,-5 0-15,-8-1 16,-7-3 0,1-3-16,-2 3 15,2 0-15,-3-2 16,1 2-1,7 3-15,-9-1 16,3 0 0,-5-2-16,-4 0 15,3 4 1,-4 2-16,0-2 16,1 0-1,-9 0 1,7 0-16,-4 2 15,-1 2 1,-3-4-16,-2 1 16,4-1-16,-6 2 15,0-3 1,-2 1 0,1 0-16,2-2 15,-10 3 1,3-2-16,-5 2 15,0-2-15,0 2 16,-6 1 0,-2-2-16,-3-1 15,-2 3-15,-2-1 16,-3 1 0,2 0-1,-1 0 1,0 0-16,-2-3 15</inkml:trace>
  <inkml:trace contextRef="#ctx0" brushRef="#br0" timeOffset="97791.5374">10176 14416 0,'2'0'0,"-2"2"16,5 4-16,5 15 15,3 25 1,8 31 0,-5 14-16,-4 2 15,-2 11-15,0-5 16,4 1-16,-5-10 16,2-6-1,-3-16-15,-4-20 16,1-13-1,-5-18-15,2-5 16</inkml:trace>
  <inkml:trace contextRef="#ctx0" brushRef="#br0" timeOffset="99033.2585">10100 14351 0,'2'0'0,"-2"0"16,4 0-16,10-2 15,21 0 1,12 4-16,28 4 15,16 5 1,12-1-16,1 5 16,3-2-16,-9 1 15,3-2 1,10-1-16,-4 3 16,-5-4-1,11-2-15,-10-5 16,-5-2-1,5 1-15,-1 1 16,5-3 0,-11-3-16,2 3 15,6 3 1,-13-3-16,-4 1 16,7 1-1,-9-2 1,-5 0-16,-2 0 15,-9 0-15,1 4 16,-1-2 0,1 0-16,-8-2 15,-7-2 1,-6 0-16,-6 2 16,-2 0-1,-11 2-15,-3-2 16,-10 2-16,0 2 15,-8 4 1,2 5-16,-3 8 16,-6 12-1,-2 11-15,2 9 16,0 5 0,3 18-1,2 7-15,-1-7 16,8 6-1,-2-1-15,0-6 16,-1-7 0,-4-11-16,-3-5 15,-4-6 1,-4-8-16,1-6 16,-4-7-16,-3-8 15,-7 2 1,-8-10-16,-5-5 15,-13-6 1,-5-6-16,-15-1 16,-10-6-16,2 1 31,-1 1-31,-11-3 16,-7 5-1,1 0-15,-2 4 16,-2-2-16,-3 5 15,-5 4 1,-1 3-16,-1-2 16,8 2-1,0 0-15,-11 4 16,11-4 0,-7 3-16,9-1 15,-2-2 1,3-1-16,5 2 15,3-2 1,-7-2-16,-1-2 16,3 2-16,0 2 15,7-2 1,3-2-16,6 0 16,8 0-1,-4 2 1,6 4-16,-3-2 15,4 6 1,13-8-16</inkml:trace>
  <inkml:trace contextRef="#ctx0" brushRef="#br0" timeOffset="100336.2192">3921 15599 0,'2'2'0,"-2"-2"16,1 4-16,9 13 16,7 23-1,7 31-15,-3 20 16,2 15-16,-3 11 16,3-1-1,-9-7-15,3 7 16,-2-12-1,-5-22 1,-5-8-16,-3-23 16,0-20-1,0-25-15,-2-1 16</inkml:trace>
  <inkml:trace contextRef="#ctx0" brushRef="#br0" timeOffset="101443.5348">3726 15595 0,'0'0'0,"0"0"15,0 0 1,0 0-16,4-2 15,9-1 1,7 0-16,13 9 31,7 2-31,12 8 16,12 6-16,11-1 16,8 5-1,12-2-15,-6 1 16,2-3-1,-1-3-15,9-3 16,-8-8-16,-4-4 16,-5-7-1,1-3-15,-6-1 16,-11-5 0,-15 0-16,-4 2 15,-8 3 1,-5-5-16,-11-1 15,1 2 1,-1 4 0,-2-2-16,-4 4 15,3 1 1,0-2-16,3 7 16,-4 5-1,0 4-15,-1 6 16,0 14-1,-2 9-15,-1 12 16,-5 6-16,-1 11 16,-1 11-1,0-1-15,3-2 16,4 17 0,4-4-16,0-1 15,-3-5 1,1-9-16,4-5 15,-2-12 1,-3-4 0,-4-13-16,-6-7 15,-2-6 1,-10-6-16,-5-3 16,-12-2-1,-21-5-15,-10-5 16,-18-6-16,-19 0 15,-15-3 1,3-2-16,-3-1 16,3 0-1,5 1-15,4-3 16,9 0-16,5 0 16,3-1-1,14 2-15,6 0 16,-2-3-1,6 4-15,-1-1 16,-1 2 0,11-1-16,-6 4 15,6 0 1,6 4 0,8 0-16,6 4 15,11-5-15,10-1 16,-1 3-1,13-6-15,33-8 16,40-8 0,-26 8-16</inkml:trace>
  <inkml:trace contextRef="#ctx0" brushRef="#br0" timeOffset="101831.7129">6263 16705 0,'-2'1'0,"-8"-2"16,-15-1-16,-20-4 16,-8-2-1,-7 5-15,0-4 16,10 0-1,9 5-15,15 2 16,9 0 0,12 2-16,5 5 15,13 3 1,6 0-16</inkml:trace>
  <inkml:trace contextRef="#ctx0" brushRef="#br0" timeOffset="102063.7028">6303 16924 0,'0'3'0,"-6"-3"15,-14 1 1,-12 1-16,-16-4 16,-6 1-1,1-4-15,10-1 16,0-1-1,14 2-15,7 2 16,16 3 0,1 0-16,4 0 15</inkml:trace>
  <inkml:trace contextRef="#ctx0" brushRef="#br0" timeOffset="102780.0147">6296 15605 0,'1'1'0,"-1"-1"15,2 5 1,4 9-16,9 16 15,1 14 1,8 28-16,-1 11 16,-5 17-1,6 10-15,-5-9 16,7 4 0,-7-4-16,-3-4 15,3-15 1,-6-14-16,2-16 15,-8-17 1</inkml:trace>
  <inkml:trace contextRef="#ctx0" brushRef="#br0" timeOffset="103631.72">6273 15523 0,'0'0'16,"0"0"-1,0 0 1,0 0-16,0 0 15,2 0 1,13 6-16,15 4 16,12 10-16,18 0 15,19 7 1,3 0-16,3-5 16,10-3-1,-6-3-15,-11-7 16,-6-4-1,-1-4-15,-10 1 16,-7-5 0,-15-2-16,-4-1 15,-10 0 1,-4-4 0,-7 3-16,-4 2 15,-2-2-15,-3 5 16,-1 1-1,5 6-15,-1 16 16,7 23 0,5 21-16,6 12 15,10 16-15,-6-2 16,-1 15 0,-1-18-16,-9 1 15,-1-8 1,-9-12-16,-9-10 15,-2-9 1,-5-9-16,-7-8 16,-3-3-1,-4-8 1,-9 0-16,-3-11 16,-9-1-1,-7-4-15,-12 0 16,-4-4-16,-2-4 15,-15-8 1,-5 2-16,-6-4 16,-5-5-1,0-4-15,-3-2 16,-1-4 0,8-4-16,13 5 15,32 7 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3-04T05:49:59.29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4357 4506 0,'0'0'16,"0"0"-16,0 0 15,0 0 1,0-1-16,0 1 16,1-3-1,9 1-15,7 4 16,7 4 0,4 0-16,7 2 15,6 1 1,7-1-1,5 0-15,11 2 16,7-4 0,8 0-16,4 2 15,11 0-15,7-1 16,0-4 0,4 2-16,6 2 15,4-3 1,2 5-16,4-5 15,4 0 1,2-1-16,9 0 16,-3 1-1,-2-2-15,7-2 16,-4 3 0,5 0-16,-9-6 15,0 0-15,1-1 16,1 2-1,4 0-15,-14-2 16,4-4 0,2-1-16,-8 9 15,-3-2 1,-12 0 0,-7 4-16,-1-2 15,-16-2 1,-13 2-16,1 0 15,-17-2 1,-10-1-16,-9 1 16,-14-2-1,-4 1-15</inkml:trace>
  <inkml:trace contextRef="#ctx0" brushRef="#br0" timeOffset="949.4182">5080 3191 0,'2'0'15,"-2"0"1,0-3-16,1 2 16,-1-4-1,-1 0-15,-12-4 16,-9 3 0,-15 5-16,-11 8 15,-6 9-15,1 8 16,8 0-16,11 0 15,10-5 1,9-5-16,11 0 16,6-4-1,19-2 1,24-2-16,25-9 16,8-2-1,-4-1-15,-11 6 16,-13 6-16,-17 2 15,-7 4 1,-14 5-16,-14 5 16,-15 7-1,-13 5 1,-12-4-16,1-4 16,4-9-1,2-5-15,14-6 16,6-6-1</inkml:trace>
  <inkml:trace contextRef="#ctx0" brushRef="#br0" timeOffset="1555.5483">5508 3219 0,'0'1'0,"0"3"15,-6 10 1,0 10-16,-1 6 16,2 3-1,5 0-15,7-5 16,0-4 0,12-8-16,4-4 15,13-11 1,3-13-16,9-9 15,-2-11 1,-3 4 0,-4-1-16,-10 1 15,-5 9-15,-6 3 16,-9 3 0,-6 10-16,-1 0 15,4 3-15,3 4 31,-1 17-31,-1 5 16,6 5-16,1 1 16,0-6-1,0 1-15,2-3 16,-2-3 0,1-6-16,2-10 15,5-7 1</inkml:trace>
  <inkml:trace contextRef="#ctx0" brushRef="#br0" timeOffset="1756.3217">6240 3315 0,'2'2'0,"-2"0"15,3 14-15,5 7 16,0 3-1,0 2 1,-2-7-16,-2 1 16,1-15-16,-3-6 15</inkml:trace>
  <inkml:trace contextRef="#ctx0" brushRef="#br0" timeOffset="1940.3763">6118 3056 0,'0'5'0,"0"-5"16,0 0-16,0 0 16,0 1-1,0 1 1,7 1-16</inkml:trace>
  <inkml:trace contextRef="#ctx0" brushRef="#br0" timeOffset="2219.4964">6507 2867 0,'1'4'0,"1"2"16,7 13-1,1 22 1,1 21-16,-4 9 16,1 0-16,-6-4 15,0-11 1,-2-3 0,0-10-16,2-5 15,-2-13-15,0-5 16,0-16-1,0 0-15,-4-2 16</inkml:trace>
  <inkml:trace contextRef="#ctx0" brushRef="#br0" timeOffset="2406.9725">6404 3145 0,'2'0'0,"-2"0"15,6-4-15,10-2 16,12 2 0,17 6-16,7 8 15,-1 9 1,-4 1-16,-5-1 16</inkml:trace>
  <inkml:trace contextRef="#ctx0" brushRef="#br0" timeOffset="2984.4703">7104 3107 0,'2'0'0,"-2"0"15,0 0 1,0 0-16,0-1 16,-9 2-16,-15 12 15,-13 12 1,-6 8-16,-1 8 16,6 0-1,10-6-15,10-3 16,9-9-1,9-5-15,7-6 16,11-6 0,12-14-16,8-10 15,-1-12 1,7-8-16,-6 0 16,-7 4-1,-12 10-15,-8 9 16,-3 5-1,-7 7-15,1 0 16,2 6 0,-5 13-16,-4 13 15,4-3 1,0 2-16,2-3 16,2-4-16,4-3 15,-1-7 1,4-3-1,10-9-15,5-21 16,-6 0 0</inkml:trace>
  <inkml:trace contextRef="#ctx0" brushRef="#br0" timeOffset="3480.8134">7636 2687 0,'3'8'15,"-6"22"1,-7 30-16,-8 26 16,-5 5-16,-1-3 15,3 1 1,-2-4-1,5-14-15,4-10 16,4-14 0,5-9-16,2-14 15,6-12-15,2 0 16,11-16 0,15-22-16,8-16 15,-6-3 1,-7 8-1,-6 9-15,-10 7 16,-8 8-16,-2 6 16,-12 5-1,-12 5 1,0 8-16,3 0 16,9 1-16,7-10 15,3 0-15,0 0 31,11-11-31,17-22 16,-3 2 0</inkml:trace>
  <inkml:trace contextRef="#ctx0" brushRef="#br0" timeOffset="3802.916">8030 2677 0,'0'4'0,"0"2"16,-2 16-1,-6 21-15,-8 24 16,0 12 0,2 8-16,5-8 15,-2-10-15,3-6 16,3-5-1,0-9 1,5-10-16,0-11 16,5-6-16,-2-11 15,2-4 1,2-4 0,9-14-16,6-19 15,-4 0-15</inkml:trace>
  <inkml:trace contextRef="#ctx0" brushRef="#br0" timeOffset="4189.4292">8075 3210 0,'2'3'0,"-2"-2"16,5 5-16,6 8 15,7 4 1,8-8-1,4-5-15,7-5 16,1-11-16,0-10 16,-2-1-1,-3-4-15,-9 6 16,-10 6-16,-9 6 31,-10 0-31,-17 8 16,-20 10-16,-7 14 15,1 1 1,12 5-16,9 0 16,11 0-16,16 5 15,18 2 1,21 7-16,27 3 16,13-7-1,-3-6 1,7-2-16</inkml:trace>
  <inkml:trace contextRef="#ctx0" brushRef="#br0" timeOffset="18979.512">18316 5953 0,'2'0'16,"-2"0"-16,11-2 16,14 0-1,7-1 1,13 3-16,13 0 15,14 3-15,5 1 16,13 0 0,11 1-16,-3-2 15,9 2 1,6 3-16,-4-5 16,-7 3-1,-8 3-15,-4-1 16,-8-1-1,-11-3 1,-13-1-16,-7 1 16,-14 1-16,-3-1 15,-9-1 1,-3 3-16,-6-4 16,-6 0-1,0 0-15,-6 1 16,0-3-1,-2 1-15,1-1 16,-1 0 0,2 0-16,-1-4 15,1-11-15,-2-7 16,0-12 0,-2-5-1,2-5-15,2-6 16,-2 1-1,0-6-15,1 2 16,1 0-16,0-1 16,0 0-1,-1-3-15,5 3 16,1 0 0,1 6-1,-4-1-15,4 1 16,-2 6-16,-2 1 15,-2 5 1,-2 1 0,-2 4-16,-2 5 15,-2 2-15,0 9 16,-2 1 0,-7 3-1,-4 3-15,-9 4 16,-8 2-1,-13 5-15,-7 1 16,-14 5-16,2 0 16,-8-1-1,7 2-15,-10-1 16,8-7 0,-9 1-16,5-6 15,-2 2-15,5-5 16,-5 0-1,5-2 1,6 2-16,-5-4 16,9 2-1,-1 2-15,9 0 16,-5-4 0,3 3-16,8-3 15,1 4-15,6 2 16,3-2-1,6 1-15,7 4 16,3-1 0,1 1-1,8 1-15,3 1 16,-3 2 0,3 5-16,1 9 15,3 6-15,2 2 16,0 7-1,4 5 1,2 4-16,-1 1 16,3 6-1,4-2-15,-1 0 16,2 7 0,-1-2-16,3-2 15,-5 5-15,2-2 16,-4 1-1,-2-2 1,-2 1-16,0 3 16,0-8-1,-2-1-15,2-6 16,2 0-16,-4-6 16,0-3-1,-2-4-15,2-5 16,-2-3-1,0-3 1,-2-3-16,2-7 16</inkml:trace>
  <inkml:trace contextRef="#ctx0" brushRef="#br0" timeOffset="29396.2882">8517 6133 0,'2'0'0,"-2"0"15,-2 0 1,2 0-16,0-4 15,0 4 1,0-2-16,-3 0 16,8-2-16,2 2 15,7 2 1,6 3-16,4 2 16,5 1-1,1-3-15,4 2 16,2-1-16,5-1 15,0 4 1,2-3 0,3 2-16,2-3 15,4 1 1,-3 1-16,9-1 16,0-3-1,2 6-15,4-3 16,-4 2-16,-1-3 15,5-2 1,0-2-16,-1 1 16,3 1-1,0-1-15,3 0 16,-3 0 0,4 0-1,1-4-15,1 1 16,-3 0-16,-4 1 15,6-2 1,-3 1-16,-2 1 16,-1 2-1,3-5-15,-4-1 16,2-3 0,-1 4-16,0-4 15,-1 3 1,-4 0-1,5-1-15,-6 0 16,1 4-16,-4-1 16,1 2-1,-6 2-15,2-2 16,-3 2 0,-1-1-16,-6-2 15,-5 0-15,-4 3 16,-2 0-1,-2 0 1,-2 0 0,0 0-16,-2 1 15,3 1-15,3 1 16,-8 0-16</inkml:trace>
  <inkml:trace contextRef="#ctx0" brushRef="#br0" timeOffset="41155.4004">14205 6044 0,'0'0'16,"0"0"-16,0 0 16</inkml:trace>
  <inkml:trace contextRef="#ctx0" brushRef="#br0" timeOffset="41982.2473">14193 6102 0,'0'2'15,"0"-2"1,0 0-16,0 0 15,0 0 1,0-2-16,2 2 16,10-6-1,4-1-15,10 0 16,3 1-16,3 0 16,0 4-1,4 0 1,2-3-16,1 4 15,-2 0-15,6-2 16,3 1 0,3 2-16,-6 0 15,4 0 1,0 0-16,2 0 16,2-1-1,-3 1 1,1 1-16,1-1 15,2-1 1,-3 1-16,1-3 16,0 3-16,0 0 15,1 0 1,-2 0-16,0-1 16,-2-2-1,0 1 1,-4-2-16,8-2 15,-7 3-15,4-1 16,-1-1 0,-5 0-16,-6 3 15,3 0 1,-3 0-16,-6 0 16,0 0-16,0 2 15,-6-3 1,1 1-1,-1 2-15,-2-1 16,-4-1 0</inkml:trace>
  <inkml:trace contextRef="#ctx0" brushRef="#br0" timeOffset="68724.3718">17812 7563 0,'2'0'15,"-2"0"-15,0 0 16,0 0 0,2 0-16,0 0 15,-2 0 1,2-2-1,-2 2-15,2 0 16,1 0 0,-8-2-16,-15 2 15,-10 0-15,-7 0 16,-4-3 0,-10 2-1,-13-1-15,-2-4 16,-1 2-1,-3 0-15,-1 3 16,-1-2-16,-3 1 16,5-2-1,-5 0-15,13 3 16,5 1 0,-1 0-1,-4 0-15,3 0 16,5 0-16,1 1 15,9-1-15,4 0 16,6-1 0,2 1-1,5-3 1,5 3-16,6 0 16,6 0-16,0 0 15,6 0 1,2 0-16,-1 0 15,1 0 1,0 0-16</inkml:trace>
  <inkml:trace contextRef="#ctx0" brushRef="#br0" timeOffset="77169.4352">11577 7525 0,'0'0'0,"0"0"15,0 0 1,0 2-16,-2-2 16,-13 2-1,-20 2-15,-19 2 16,-22 2-1,-17 4-15,-8-2 16,-14 2-16,-1-4 16,-7 4-1,-2-3 1,4 3-16,-13 0 16,-7 4-16,12-5 15,-10 4 1,-4-2-16,4 0 15,-2 0 1,-6-3-16,14 0 16,2 0-16,-2-3 15,7-1 1,-1-1-16,10 2 16,5 3-1,-1-6 1,4 2-16,4-4 15,5 0 1,0-4-16,8 0 16,6-4-16,3 2 15,4-2 1,4-1 0,0-6-16,8 2 15,5-5-15,6 1 16,1-8-1,7 2 1,-1-9-16,8 0 16,4-5-16,4-3 15,4-10 1,7-6-16,2-6 16,11 3-1,3 0 1,6 0-16,0-3 15,7 1-15,-4 0 16,3 3 0,2 3-1,5 2-15,-4 7 16,5 1-16,-1 4 16,3 4-1,2 4 1,8 0-16,4 5 15,7 2 1,9 4-16,10 7 0,9-3 16,8 9-1,7-2 1,10 3-16,9 4 16,8-2-1,15 3-15,-5-5 16,3 3-1,17-1-15,7 3 16,-10-1-16,0-3 16,9 7-1,-5-2 1,-3 6-16,8-3 16,-26 1-1,2 3-15,4-3 16,-6-2-16,1 4 15,-9-2 1,-10 1 0,5 0-16,-6 4 15,-4 0 1,-6-6-16,-8 1 16,-7-1-16,-1-2 15,-5 1 1,1-2-1,-6 3-15,-5-3 16,-1 0 0,-9-3-16,-6 3 15,-4 0 1,-1 0-16,-4 0 16,-5 3-1,-1 0-15,0 1 16,-1 4-1,-4 0-15,-6 6 16,-2 2 0,0 4-16,-2 5 15,2 5-15,4 6 16,-2 0 0,1 7-16,0 2 15,-4 4-15,1 4 16,-2 5-1,6 7 1,-4 6-16,-2-1 16,-7 2-1,-4 7-15,-6 3 16,-12-2 0,-11-3-1,9-29-15</inkml:trace>
  <inkml:trace contextRef="#ctx0" brushRef="#br0" timeOffset="104490.2633">15267 9036 0,'0'0'16,"0"0"-1,0 0-15,0 0 16,0 0 0,-3 0-16,-16-2 15,-19-4 1,-18 2-16,-27-2 15,-13-4 1,-15 2-16,-2 5 16,-9 0-1,-8 3-15,12 0 16,-19 0 0,-6-1-16,-10-1 15,6 2-15,2 8 16,6-7-1,2 2-15,20-2 16,3 3 0,7 1-16,11-4 15,17-2 1,11-2-16,13 1 16,9 2-1,8 0-15,9 2 16,9 1-1,8-3-15,5 0 16,2 0 0,3 0-1</inkml:trace>
  <inkml:trace contextRef="#ctx0" brushRef="#br0" timeOffset="126905.9354">25204 10524 0,'2'1'0,"-2"-1"15,5 0-15,7 2 16,16 1-1,15 0-15,21-6 16,18-2-16,17 2 31,4-4-31,-1 3 16,5 2 0,-7 0-16,7 4 0,-15 4 31,5 3-31,-10 0 0,-4 2 31,1 0-31,-12-2 16,-12 2-16,-7 5 15,-12-7 1,-5 1 0,-12-3-16</inkml:trace>
  <inkml:trace contextRef="#ctx0" brushRef="#br0" timeOffset="129338.274">25546 9313 0,'2'0'16,"-2"0"-16,19-9 15,27-14 1,28-16 0,7-11-16,-2-3 15,0 2-15,-4 3 16,-4 8-1,-6 5-15,-26 13 16</inkml:trace>
  <inkml:trace contextRef="#ctx0" brushRef="#br0" timeOffset="129607.4443">25486 9621 0,'0'0'16,"0"0"-1,11-9-15,17-18 16,30-28-1,33-18-15,13-2 16,-9 14-16,-45 27 16</inkml:trace>
  <inkml:trace contextRef="#ctx0" brushRef="#br0" timeOffset="129953.4009">25792 8894 0,'2'2'16,"-2"-2"-16,-2 18 15,6 25 1,2 22-16,3 14 16,-1 5-1,1-4-15,-1-9 16,3 0 0,-2-4-16,1-9 15,7-11 1,-3-10-16,-2-13 15</inkml:trace>
  <inkml:trace contextRef="#ctx0" brushRef="#br0" timeOffset="130514.3954">27043 8760 0,'0'0'0,"-5"0"15,-18 2-15,-28 4 16,-5 4 0,9 1-16,9-1 15,12 0 1,11-4-16,11 8 15,27 6 1,31 7-16,14 3 16,-1 3-16,-10 1 15,-23-8 1,-16 5-16,-14-1 16,-19 4-1,-11-3-15,-16-5 16,0-9-1,2-6-15,8-9 16,9-7 0,12-13-16,6-18 15,10 2 1</inkml:trace>
  <inkml:trace contextRef="#ctx0" brushRef="#br0" timeOffset="130744.0431">27397 8499 0,'2'2'0,"0"4"31,5 13-31,6 27 16,-3 21-16,-6 8 16,-2 4-1,-4 0-15,0 3 16,-2-6-1,0-5-15,-2-5 16,-1-14-16,3-16 16</inkml:trace>
  <inkml:trace contextRef="#ctx0" brushRef="#br0" timeOffset="130959.6969">27214 8846 0,'2'3'15,"0"-3"1,8 5-16,20 13 16,16 6-1,9 6-15,1-5 16,-6-3-1,-15-10-15</inkml:trace>
  <inkml:trace contextRef="#ctx0" brushRef="#br0" timeOffset="131356.3287">27720 8835 0,'4'5'16,"9"15"0,1 17-16,0 17 15,-2 5 1,-3 5-16,-4-7 16,-1-7-1,-4-12-15,2-8 16,-2-11-16,0-8 15,-2-5 1,-3-12-16,-2-26 16,5-29-1,4-20 1,1 2-16,-1 7 16,1 6-16,-1 15 15,2 11 1,6 6-16,5 11 15,-2 7 1,6 10 0,-6 6-16</inkml:trace>
  <inkml:trace contextRef="#ctx0" brushRef="#br0" timeOffset="131737.534">28164 8938 0,'0'0'0,"-4"1"16,-16 3-1,-12 10-15,-15 10 16,11 3 0,8 3-16,7 1 15,17-3-15,16 4 16,23-7-1,11 0-15,23-16 16,1-11 0,-16-8-1,-5-1-15,-19-5 16,-13 4 0,-12-4-16,-25-5 15,-23-4 1,-11 2-16,0 5 15,2 4 1,13 4-16,7 3 16,9-2-16</inkml:trace>
  <inkml:trace contextRef="#ctx0" brushRef="#br0" timeOffset="132631.1015">28561 8979 0,'2'4'16,"5"12"-1,3 15-15,3 8 16,-6 6-16,-1-10 16,-6-8-1,0-11-15,0-12 16,0 0-1,0-2-15,6-18 16,7-23 0,4-8-1,4-1-15,1 10 16,-1 11-16,-2 11 16,-1 8-1,7 12-15,7 22 16,-4 9-1,-2 6-15,-5-3 16,0 2 0,-2-6-16,3-3 15,2-10 1,8-7-16,2-16 16,12-15-1,-9-3-15,16-30 16,-6-3-1,-15 13-15,-7 7 16,-11 5 0,-6 11-16,-6 5 15,-2 4 1,-8 6-16,-8 16 16,-4 11-1,2 11-15,8-1 16,5 4-16,7-8 15,7-3 1,2-11 0,8-7-16,7-10 15,2-14-15,2-9 16,-10-5 0,-4-4-16,-8 7 15,-1 1-15,-5 6 16,-2 10-1,-2 4 1,2 2 0,-5 16-16,5 31 15,7 23 1,1 11-16,-2-1 16,-8 1-16,-6 0 15,-11 1 1,-13-5-16,-18-5 15,-22-6 1,-29-8-16,-38-11 16,4-30-1,64-10 1</inkml:trace>
  <inkml:trace contextRef="#ctx0" brushRef="#br0" timeOffset="140666.5073">8355 10549 0,'0'1'0,"0"-1"16,2 0-1,-2 3-15,-2-1 16,0 4 0,-9 4-1,-12 0-15,-14 0 16,-12-5 0,-11 3-16,-16-5 15,-9 0 1,-14 4-16,-5-6 15,-10 1 1,-3-2-16,-12 6 16,0-6-16,8-4 15,-11 2 1,-2-1-16,-1-4 16,-1 5-1,1-2-15,0 0 16,2 0-1,6 2-15,-5 1 16,20 1-16,-2 1 16,16 1-1,12-4 1,8 4-16,12-4 16,5 4-1,17-2-15,11 3 16,7-3-16,12 0 15,2-3 1,7 3 0,3 0-16,-3 0 15,3 0 1,0 0-16,4-2 16,5-3-16</inkml:trace>
  <inkml:trace contextRef="#ctx0" brushRef="#br0" timeOffset="160219.4117">20546 12175 0,'2'0'0,"-2"0"16,12 0 0,16 0-1,10 0-15,13 1 16,3-2-16,8-3 15,5-1 1,2 4 0,-1-4-16,1 2 15,1 1-15,8-1 16,-3 0-16,-3 0 16,-1 0-1,-1-1-15,-4-3 16,0 4-1,-4 1 1,-8-2-16,-10-2 16,1 3-1,-7 0-15,-4-1 16,0 1-16,-6 0 16,-4 1-1,-5 0 1,1 1-16,-4 1 15,-4 0 1,-2 0-16,-2 0 16,-4 0-16,-2 0 15,2 0 1,-2 0 0,2 0-16,-2 1 15,0-1 1,0 2-16,2 0 15,-2 1 1,0-2-16,0 1 16,0 2-1,1-4-15,-1 2 16,-2-1 0,2 2-16,0-3 15,-2 2-15,0 0 16,1-2-1,-1 2-15,-1 0 16</inkml:trace>
  <inkml:trace contextRef="#ctx0" brushRef="#br0" timeOffset="167642.8712">9066 12114 0,'2'3'0,"-2"-3"16,0 0 0,0 0-1,-2 0-15,-9 0 16,-15 0-16,-10 0 16,-17-4-1,-17 2-15,-14-2 16,-14 2-1,-11 2-15,-26 5 16,-1-1 0,-3 1-16,-13-1 15,5 2 1,-9 0-16,-2 3 16,3-1-1,1-1 1,15 2-16,0 1 15,15 3 1,-1-3-16,11 1 16,9-1-16,10-4 15,11 3 1,5-3-16,13-1 16,11-2-1,4-1-15,6-1 16,8 2-1,9-6-15,8 2 16,-2-1 0,7 2-16,0-1 15,4 1 1,4 0-16,1 0 16,4 0-1,1 0-15,-1 0 16,-2 0-1,2 0-15,0 0 16,0 0 0,2 0-16,-2 0 15,2 0 1,0 1-16</inkml:trace>
  <inkml:trace contextRef="#ctx0" brushRef="#br0" timeOffset="182004.0165">5942 12696 0,'3'2'0,"-3"-2"16,0 3 0,4 9-16,6 11 15,2 6 1,3 9-16,-1 9 15,-4 3-15,-1-5 16,0-7 0,-3 0-16,5-4 15,-5-13-15,3-2 32,-3-11-32,2-4 15,3-10-15,6-20 16,1-17-1,3-9 1,0-2-16,-2 9 16,3 5-16,-2 14 15,-1 7-15,-2 12 16,3 8 0,2 18-1,-1 10-15,-2 13 16,2 4-1,0 2-15,-5-3 16,-3-7 0,0-6-16,-1-14 15,-3-8 1,8-8-16,2-18 16,2-15-16,3-13 15,2-1 1,-5 5-16,1 1 15,-7 11 1,-1 10 0,3 1-16,-6 12 15,3 7-15,0 11 16,7 16 0,1 8-1,3 4-15,3 5 16,-2-5-16,-1-6 15,-1 0 1,-5-10 0,0-9-16,-3-8 15,-1-6-15</inkml:trace>
  <inkml:trace contextRef="#ctx0" brushRef="#br0" timeOffset="182676.6312">6986 12843 0,'2'5'0,"-2"-5"0,0 0 15,2 3 1,2 6 0,6 9-16,0 9 15,-3 5 1,0 8-16,1-5 15,3 2 1,3-7-16,-2-4 16,7-6-16,-7-5 15,9-9 1,3-6 0,4-12-16,3-13 15,-1-13 1,0-8-16,-6 4 15,-4 4-15,-3 2 16,-6 8 0,-2 8-1,-1 7-15,-7 5 16,1 6 0,0-2-16,0 6 15,-2 13-15,4 10 16,9 12-1,2 3 1,7 1-16,-1-3 16,0-1-1,0-1-15,-3-12 16,-1-5 0,2-10-16,-2-4 15,-6-7-15</inkml:trace>
  <inkml:trace contextRef="#ctx0" brushRef="#br0" timeOffset="183122.5576">7826 12841 0,'0'2'15,"0"-2"1,0 0-16,-9 8 15,-15 5-15,-6 1 16,-14 4-16,1-3 16,7-3-1,6-3 1,16 4-16,5-4 16,10 3-1,19 5-15,35 6 16,3-8-1,10 9-15,-12-6 16,-14-2-16,-12 0 16,-8 0-1,-15-4-15,-4 3 16,-13-2 0,-12 2-1,-3-5-15,-3 0 16,4-9-16,5-2 15,6-3 1,0-14 0,13-14-16,4 1 15</inkml:trace>
  <inkml:trace contextRef="#ctx0" brushRef="#br0" timeOffset="183412.4162">8197 12564 0,'2'7'0,"6"18"16,-1 27-16,2 23 15,-6-24 1,0 41-16,8-1 15,-5-11 1,6-8-16,-2-13 16,-1-13-1,-6-9-15,1-18 16,-2-11 0,-2-4-16</inkml:trace>
  <inkml:trace contextRef="#ctx0" brushRef="#br0" timeOffset="183609.4583">8052 12832 0,'2'2'16,"2"0"-16,13 5 15,9 5 1,12 8-16,16 5 15,5 1-15,-1 5 16,-3-8 0</inkml:trace>
  <inkml:trace contextRef="#ctx0" brushRef="#br0" timeOffset="184267.9881">8626 12867 0,'0'2'0,"3"1"16,0 11-16,4 11 16,2 12-1,1 14-15,1 3 16,-3 4-16,-4-9 31,1-7-31,-3-10 16,3-9-16,1-6 15,-3-7 1,2-6-16,7-14 16,6-17-1,6-19-15,8-8 16,1 0-1,-9 8-15,0 7 16,-5 7 0,-2 13-16,-2 9 15,-1 4 1,0 8-16,1 12 16,-2 8-16,3 16 15,-1 12 1,1 2-1,3 1-15,2-8 16,-6-7 0,2-7-16,-4-13 15,1-10 1,-3-10-16</inkml:trace>
  <inkml:trace contextRef="#ctx0" brushRef="#br0" timeOffset="184559.4736">9331 12554 0,'2'2'16,"0"6"-1,4 17-15,5 22 16,-2 26-16,-5 7 15,2 6 1,0 11-16,5-4 16,2-7-1,2-3 1,-2-14-16,0-18 16,-7-14-16,-1-17 15,-4-15 1</inkml:trace>
  <inkml:trace contextRef="#ctx0" brushRef="#br0" timeOffset="184749.5655">9234 12951 0,'3'2'15,"9"2"1,20 11-16,25 9 15,6 1-15,6 7 16,-19-6 0,-11-5-1,-13-9-15</inkml:trace>
  <inkml:trace contextRef="#ctx0" brushRef="#br0" timeOffset="184989.7121">9119 12607 0,'3'2'0,"-1"-2"15,4 7-15,2 2 16,1 2-1,-3 11 1,-12 4-16,-14 8 16,-1-7-1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3-04T05:53:35.75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16031 4989 0,'0'3'16,"0"-3"-16,0 2 16,-4 14-1,-9 19-15,2 18 16,-6 21-16,3 4 15,2 2 1,0-3-16,-3 2 16,0-14-1,0 0-15,6-10 16,-3-4 0,1-9-16,2-4 15,1-9 1,-3-8-16,1-7 15</inkml:trace>
  <inkml:trace contextRef="#ctx0" brushRef="#br0" timeOffset="382.4732">15592 5984 0,'2'1'0,"-2"-1"15,2-1 1,8-2-16,6 0 16,8-1-1,7-2 1,-1 0-16,4 0 15,0 1 1,-2 3-16,0-4 16,2-3-1,3-2-15,-5 4 16,-2-3-16,-3 1 16,-3 4-1,-5 3-15,-2 2 16,-7 2-1,-5-2-15</inkml:trace>
  <inkml:trace contextRef="#ctx0" brushRef="#br0" timeOffset="1134.4158">15793 5230 0,'2'5'0,"-2"-5"31,4 8-31,4 8 16,7 3-1,8 7-15,1-6 16</inkml:trace>
  <inkml:trace contextRef="#ctx0" brushRef="#br0" timeOffset="1811.3077">16222 5695 0,'0'1'0,"2"-1"16,-2 5-1,6-4-15,8-5 16,12-9-16,15-23 16,1-11-1,0-3-15,-8 1 16,-9 7 0,-6 13-16,-8 5 15,-7 17 1,-4 1-16,-11 8 15,-16 17 1,-4 12-16,-3 9 16,0 0-16,11-6 15,4 2 1,2-1 0,6-2-16,6-6 15,8 1 1,3-6-16,11 0 15,3-7-15,7-4 16,7-6 0,5-7-1,8-10-15,-11-1 16</inkml:trace>
  <inkml:trace contextRef="#ctx0" brushRef="#br0" timeOffset="2120.3819">16876 5321 0,'-2'2'0,"-6"4"15,-12 8 1,-7 9 0,4 3-16,3 0 15,7 0-15,9-4 16,11-2-1,8-7 1,8-3-16,3-1 16,-2 4-1,-4 2-15,-6 16 16,-14 8 0,-16 16-16,-16 8 15,-6-4-15,4-11 16,9-15 15</inkml:trace>
  <inkml:trace contextRef="#ctx0" brushRef="#br0" timeOffset="3463.2169">18134 5296 0,'0'2'0,"-8"11"15,-12 29 1,-4 18-16,-7 16 16,1-4-16,2-3 15,5-7 1,4-11-16,8-8 16,0-12-1</inkml:trace>
  <inkml:trace contextRef="#ctx0" brushRef="#br0" timeOffset="3700.3659">17746 5965 0,'2'0'0,"4"-2"15,16-8-15,33-13 16,17-3 0,10-4-16,5 1 15,-7 3 1,-15 4 0,-21 9-16</inkml:trace>
  <inkml:trace contextRef="#ctx0" brushRef="#br0" timeOffset="3959.4887">18021 5267 0,'0'0'16,"0"0"-16,7-3 15,10-2 1,26-5-16,18 7 16,10 1-1</inkml:trace>
  <inkml:trace contextRef="#ctx0" brushRef="#br0" timeOffset="4797.3492">19328 5321 0,'0'0'16,"0"-1"-16,-8-4 15,-6 1 1,-18 8-16,-17 18 16,-6 13-16,2 6 15,8 2 1,7 0-16,12-6 16,8-1-1,10-8-15,10-1 16,8-2-1,14 0 1,10-6-16,7 3 16,2-6-16,-4-7 15</inkml:trace>
  <inkml:trace contextRef="#ctx0" brushRef="#br0" timeOffset="5386.4692">19834 5361 0,'0'2'0,"-4"1"15,-15 12 1,-15 12-16,-18 26 15,-1 10 1,10 5-16,4-7 16,12-2-16,12-17 15,9-12 1,3-8 0,14-9-16,13-8 15,18-18-15,12-19 16,9-18-16,-1-8 15,-16 3 1,-4 2 0,-9 5-16,-4 10 15,-8 8 1,-5 11-16,-10 9 16,-4 6-1,2 1-15,-10 8 16,-7 23-1,-8 15-15,3 4 16,4 5 0,3-6-16,6-3 15,5-6-15,5-6 16,6-3 0,5-6-1,4-4-15,6-10 16,6-12-1,4-18-15,-9 0 16</inkml:trace>
  <inkml:trace contextRef="#ctx0" brushRef="#br0" timeOffset="5807.4612">20336 5389 0,'0'2'0,"0"4"15,-5 18-15,-3 21 16,-7 13-16,4-1 16,3-6-16,-1-12 31,7-14-31,0-4 16,4-16-1,11-3-15,21-30 16,18-29-16,7-12 15,5-3 1,-12 14-16,-6 19 16,-9 11-1,-7 12 1,-6 15-16,-4 8 16,-4 21-16,-4 13 15,-8 13 1,-6 3-1,-2 2-15,2-8 16,0-6-16,6-5 16,7-8-16,4-10 15,0-8 1</inkml:trace>
  <inkml:trace contextRef="#ctx0" brushRef="#br0" timeOffset="6193.316">21098 5646 0,'0'1'0,"0"-1"16,0 5 0,0 4-16,2-3 15,2-1-15,3-2 16,10-9-1,-2-16 1,0-1-16,-7-1 16,-2 8-16,-6 9 15,-4 0 1,-10 12-16</inkml:trace>
  <inkml:trace contextRef="#ctx0" brushRef="#br0" timeOffset="20056.3326">13317 7168 0,'2'0'0,"-2"2"15,-2 2 1,2 6-16,-6 17 15,-12 26-15,-9 21 16,-11 9 0,-1 4-16,-4-5 15,3 11 1,3-6-16,7-5 16,4-10-1,4-4-15,2-11 16,5-10-16,3-9 15,5-12 1,1-11 0,6-11-16,-5 2 15,3-6 1</inkml:trace>
  <inkml:trace contextRef="#ctx0" brushRef="#br0" timeOffset="20280.5187">12858 7369 0,'2'2'16,"-2"4"-16,6 12 15,8 14 1,7 8-1,2 5-15,3-4 16,4-2-16,-3-9 16</inkml:trace>
  <inkml:trace contextRef="#ctx0" brushRef="#br0" timeOffset="20722.3913">13219 7804 0,'0'2'0,"2"-2"16,2 0-1,13-2-15,26-6 16,21-13 0,13-4-16,-3-7 15,-1 0 1,-15 6-16,-15 4 15,-13 6 1,-18 6 0,-7 2-16,-16-2 15,-23 8-15,-17 12 16,-5 8 0,-3 8-16,15-2 15,6 3 1,13-1-1,12 1-15,15 1 16,11 2-16,21-3 16,21-6-1,18-10-15,11-11 16,7-10-16,-5-15 31,-31 7-31</inkml:trace>
  <inkml:trace contextRef="#ctx0" brushRef="#br0" timeOffset="21005.3227">14169 7524 0,'0'0'16,"-2"0"-16,-13-4 15,-13 2 1,2 4-16,-1 2 16,6 7-1,10 9 1,13 8-16,19 7 15,5 1 1,0-4-16,-5 0 16,-8-1-16,-9-5 15,-16 5 1,-6 0-16,-8-7 16,-1 0-1,1-6-15,9-8 16,6-5-1,3-2 1</inkml:trace>
  <inkml:trace contextRef="#ctx0" brushRef="#br0" timeOffset="21275.3568">14414 7850 0,'2'2'0,"-2"-2"16,0 2-1,0 5-15,-2 7 16,-8 3-16,-4 4 16,-2 3-1,1-5-15,2 4 16,5-5-16,2-2 15,3-8 1,3 2 0</inkml:trace>
  <inkml:trace contextRef="#ctx0" brushRef="#br0" timeOffset="21987.3558">14901 7328 0,'2'2'0,"-2"-2"15,0 6-15,3 0 16,1 4-1,5 2-15,8-5 16,13-5 0,4-8-16,10-11 15,-1-5 1,0 0-16,-13 6 16,-7 5-16,-7 5 15,-8 2 1,7 10-16,-4 14 15,4 19-15,-1 16 32,2 7-32,4 14 15,-2-2 1,-4 1-16,-8-1 16,-10-6-16,-8-3 15,-12-10 1,-7-5-16,-8-13 15,-8-16 1,-8-7-16,3-21 16,6-11-1,5-18-15,13-5 16,9-4 0,12-1-1,12 5-15,16 5 16,14 9-16,9 9 15,16 8 1,9 15-16,-10 9 16,-10 4-1,-2 4-15,-15-6 16,-4 0-16,-5-5 16,-10-5-1,0-6-15,-3-2 16</inkml:trace>
  <inkml:trace contextRef="#ctx0" brushRef="#br0" timeOffset="22351.3072">15547 7652 0,'0'2'0,"2"2"16,-2 8-1,6 6 1,5 7-16,10-3 16,18 1-1,9-9-15,4-8 16,1-10-16,-4-7 16,-12-2-1,-12-2 1,-16-1-16,-12-1 15,-24-9 1,-25 4-16,-5 0 16,-1 6-1,7 6-15,12 6 16,12 4-16,14 4 16,5 0-1,8 2-15</inkml:trace>
  <inkml:trace contextRef="#ctx0" brushRef="#br0" timeOffset="23097.8582">16025 7510 0,'2'0'16,"-2"0"-16,0 0 16,0-2-16,0 2 15,0 0 1,-2 4 0,-5 11-16,1 11 15,4 2-15,4-1 16,15-1-1,7-4-15,18-8 16,10-10-16,5-14 31,-5-7-31,-1-6 16,-17 3-16,-10-1 16,-6 7-1,-10 1 1,-4 10-16,-2-5 15,-4 4 1,-4 6-16,0 7 16,0 4-16,10 7 15,8 5 1,8-3-16,8 2 16,6-6-16,-6-6 15</inkml:trace>
  <inkml:trace contextRef="#ctx0" brushRef="#br0" timeOffset="24213.9877">17075 7515 0,'2'0'0,"-2"3"16,0-1 0,7 7-16,-1 14 15,3 4 1,-1 10-1,-3 1-15,1-6 16,2-6-16,-3-7 16,6-4-1,-1-4-15,6-8 16,11-6 0,7-17-16,-2-8 15,6-7-15,-6-4 16,-6 12-1,-6 4 1,-6 9-16,-3 6 16,-5 6-1,1 2-15,-1 10 16,1 4 0,-5 5-16,2 1 15,4 2 1,6-2-16,4-6 15,8-5-15,10-5 16,13-11 0,3-3-1,-1-5-15,-10 4 16,-7 1-16,-7 5 16,-5 4-1,-7 2 1,-4 4-16,1 9 15,-1 0 1,-3 1-16,1 5 16,2-2-1,3 1-15,0-1 16,6-2-16,0 0 16,0-8-16</inkml:trace>
  <inkml:trace contextRef="#ctx0" brushRef="#br0" timeOffset="24692.843">18436 7612 0,'0'0'0,"0"0"15,-9 2-15,-10 4 16,-7 6-16,-10 8 15,-1 4 1,7 2 0,5-3-16,10 1 15,7-5-15,6-5 16,10 0 0,12-8-1,13-10-15,8-12 16,2-6-1,-9 2-15,-6 1 16,-14 10 0,-5 0-16,-7 8 15,0-2-15,-2 1 16,2 1 0,-2 2-1,3 11-15,5 6 16,11 5-1,7-1-15,6-2 16,0-6-16,2-5 16,-8-4-1,-1-7 1,-9-1-16</inkml:trace>
  <inkml:trace contextRef="#ctx0" brushRef="#br0" timeOffset="25327.1142">18666 7508 0,'2'2'15,"-2"-2"-15,0 2 16,6 7 0,8 9-16,6 4 15,6 2 1,9-3-1,5-5-15,-6-6 16,7-7-16,-7-3 16,-4 0-1,-11-1 1,-2 1-16,-11 0 16,4 6-16,0 14 15,-2 8 1,3 15-1,4 16-15,7 5 16,-3-1-16,-2 2 16,-6-8-1,-7-4-15,-8-3 16,-10-7-16,-11-6 16,-15-6-1,-8-11 1,-9-14-16,-7-17 15,8-10-15,9-5 16,9-14 0,6 1-1,14 3-15,10 3 16,8 0-16,12 4 16,14 6-1,13 3 1,12 6-16,4 9 15,1 2 1,-2 3-16,-3 3 16,-13-2-1,-6 1-15,-10 0 16,-5 0 0,-7 0-16</inkml:trace>
  <inkml:trace contextRef="#ctx0" brushRef="#br0" timeOffset="25770.878">19377 7798 0,'0'0'16,"2"2"-1,-2-2-15,0 0 16,0 0 0</inkml:trace>
  <inkml:trace contextRef="#ctx0" brushRef="#br0" timeOffset="28129.1649">20609 7289 0,'0'0'0,"0"0"16,-4-4-1,-13-2-15,-17-4 16,-16 4-16,-22 12 16,-3 4-1,9 1 1,5 3-16,15 0 15,14-2-15,9 0 16,14-4 0,14 7-16,29-1 15,33 0 1,24 0 0,3 6-16,-11 2 15,-13 7-15,-18 1 16,-20-5-1,-11 3-15,-19 1 16,-19 1-16,-11 0 31,-10-8-31,-12-8 16,-3-4-16,7-7 16,2-5-1,10-6-15,9 5 16,14-3-1,5 0 1</inkml:trace>
  <inkml:trace contextRef="#ctx0" brushRef="#br0" timeOffset="28621.1263">20938 7490 0,'-2'2'0,"-9"10"16,-8 5-16,0 7 15,2 4 1,7 0 0,14-1-16,14 3 15,17-5-15,21-1 16,10-10 0,-1-8-16,-7-10 15,-11-7 1,-17-4-1,-13 0-15,-10 1 16,-22-7-16,-22-2 16,-24 3-1,-4 1-15,3 7 16,12 2 0,6 3-16,13 4 15,17 2 1,10-4-1,0 5-15</inkml:trace>
  <inkml:trace contextRef="#ctx0" brushRef="#br0" timeOffset="29174.4332">21357 7451 0,'2'2'0,"0"2"16,8 7-16,10 15 15,1 13-15,-6 5 16,0-1-1,-3-3 1,-6-3-16,0-11 16,-2-4-16,-4-10 15,4-9 1,-4 0-16,2-3 16,-2-18-1,0-20-15,0-11 16,-2-3-1,-4 2-15,2 9 16,0 8 0,1 9-16,3 4 15</inkml:trace>
  <inkml:trace contextRef="#ctx0" brushRef="#br0" timeOffset="29605.445">21758 7567 0,'0'2'16,"-2"6"-16,-6 14 15,-2 3 1,2 7-1,2-2-15,0-4 16,1-7 0,3-5-16,0-10 15,2-1-15,0-1 16,4-6 0,5-17-1,1-9-15,4-11 16,-6 1-1,-2 3-15,-2 8 16,2 2 0,-1 10-16,0 1 15,5 4 1,3 4-16,2 0 16,8 5-16,-6 0 15,0 3 1</inkml:trace>
  <inkml:trace contextRef="#ctx0" brushRef="#br0" timeOffset="30174.3052">22052 7421 0,'2'1'0,"0"-1"0,4 5 15,8 1 1,8 2 0,3-2-16,3 0 15,4-6-15,2-4 31,-2 2-31,0-4 16,-4 3-16,-3 3 16,-3 7-1,4 6 1,-3 7-16,-4 10 16,0 5-16,-4 12 15,-2 10-15,-9 9 16,-8 11-1,-9 2-15,-4 2 16,-8 0 0,-5-10-1,-11 1-15,-1-18 16,-4-9 0,-2-18-16,-4-9 15,-7-21 1,-8-22-16,-3-17 15,-11-17-15,15 4 16,4 0 0,4 4-16,15 2 15</inkml:trace>
  <inkml:trace contextRef="#ctx0" brushRef="#br0" timeOffset="31037.212">22796 7768 0,'2'0'0,"-2"0"16,0 2 0,0-2-16,2 5 15,0 4 1,-4 7-1,-5 2-15,-3 1 16,-3 0-16,0-4 16,0-3-1</inkml:trace>
  <inkml:trace contextRef="#ctx0" brushRef="#br0" timeOffset="31610.1272">23287 7310 0,'2'2'0,"1"4"15,5 14-15,6 21 16,4 18 0,-4 9-16,2 1 15,-6-4 1,1-2-16,-3-12 16,-3-7-1,1-10-15,-1-10 16</inkml:trace>
  <inkml:trace contextRef="#ctx0" brushRef="#br0" timeOffset="31771.3464">23259 7946 0,'2'3'15,"1"-3"-15,15 0 16,24 0-16,25-5 15,9-7 1,-26 2 0</inkml:trace>
  <inkml:trace contextRef="#ctx0" brushRef="#br0" timeOffset="32012.3235">23129 7253 0,'2'0'16,"-2"0"-1,6 0-15,16 0 16,36 2-1,27 0-15,-27 0 16</inkml:trace>
  <inkml:trace contextRef="#ctx0" brushRef="#br0" timeOffset="32717.3307">24329 7500 0,'4'4'0,"-4"10"16,0 15-1,2 13-15,-2 4 16,-2 1-16,2-4 16,-4-5-1,8-9 1,-4-7-16,4-4 15,0-9 1,-2-3-16,6-6 16,8-19-1,8-21-15,2-19 16,1 2 0,-10 1-16,2 5 15,-5 10 1,0 7-16,2 8 15,-2 7 1,1 9-16,4 6 16,3 11-16,3 16 15,-3 3 1,-4 7 0,-2 8-16,-6 4 15,0 1 1,-4 1-16,0-1 15,0-9 1,-2 1-16,0-6 16,-1-11-1,1-5-15,-1-6 16,5-6-16,7-12 16,-4-2-1</inkml:trace>
  <inkml:trace contextRef="#ctx0" brushRef="#br0" timeOffset="33124.5261">24737 7612 0,'2'2'0,"6"0"16,14 4-1,19 4 1,20-4-16,7-4 15,5-7-15,4-4 16,-13-3 0,-17-1-16,-17 1 15,-19 6 1,-5-2-16,-25-2 16,-28 6-1,-10 8-15,1 6 16,5 4-1,15 3-15,8 3 16,12 6 0,10 0-16,14 5 15,20 3 1,12-5-16,18 3 16,-2-8-1,6 0-15,-9-9 16,-4-5-1,-13-2-15</inkml:trace>
  <inkml:trace contextRef="#ctx0" brushRef="#br0" timeOffset="33980.9557">25476 7707 0,'2'0'0,"2"-4"15,13-11 1,6-5-16,7-8 15,3 4 1,-9 0 0,-12 9-16,-6 9 15,-8-4 1,-16 5-16,-20 16 16,-9 11-1,5 5-15,8 7 16,14-2-16,12-1 15,12 1 1,20-2-16,24 5 16,13-10-1,13-8 1,3-8-16,2-9 16,-2-4-16,-8-3 15,-4-8 1,-11-2-1,-14 5-15,-10 2 16,-13 4-16,-12-2 16,-7 0-16,-24 1 15,-21 3 1,0 8 0,2 4-16,7 9 15,14-3-15,8 4 16,13 1-1,14 3 1,17-4-16,16-10 16,19-16-1,1-14-15,1-15 16,-3-12-16,-19-1 16,-9-3-1,-12-7 1,-10-9-16,-10 2 15,-6 4-15,-4 2 16,-3 5 0,3 11-1,1 7-15,3 14 16,2 14 0,2 6-16,-2-1 15,-3 19-15,3 27 16,2 20-1,-4 17-15,4-1 16,0 0 0,6-5-16,3-1 15,1-11 1,1-7-16,0-7 16,3-10-1,0-7 1,-2-13-16</inkml:trace>
  <inkml:trace contextRef="#ctx0" brushRef="#br0" timeOffset="34257.6366">27002 7527 0,'2'2'0,"-2"-2"16,2 9-16,5 12 15,-5 21 1,0 11-16,-1 2 16,5 4-1,0 1-15,2-11 16,5-4-16,-4-13 15,-1-9 1</inkml:trace>
  <inkml:trace contextRef="#ctx0" brushRef="#br0" timeOffset="34448.2195">26817 7331 0,'0'0'16,"0"3"-16,2-3 15,2 0-15,16 4 16,2 0 0</inkml:trace>
  <inkml:trace contextRef="#ctx0" brushRef="#br0" timeOffset="34730.9148">27491 7277 0,'2'5'0,"2"25"15,1 29 1,-1 33-16,-2 4 15,3-1 1,-1-6-16,4-8 16,1-10-1,1-8-15,1-8 16,0-7 0,1-10-16,-4-13 15,0-9 1</inkml:trace>
  <inkml:trace contextRef="#ctx0" brushRef="#br0" timeOffset="34938.3251">27265 7583 0,'2'0'16,"-2"2"-16,9 2 15,17 9 1,26 3-16,37 4 16,10 2-1,4-8-15,-45-8 16</inkml:trace>
  <inkml:trace contextRef="#ctx0" brushRef="#br0" timeOffset="35125.0898">28174 8067 0,'2'2'0,"-2"2"16,0-2-16,0 2 15</inkml:trace>
  <inkml:trace contextRef="#ctx0" brushRef="#br0" timeOffset="51376.4621">21664 9358 0,'0'2'16,"0"-2"0,-2 14-16,-5 19 15,-3 17 1,-3 21-16,-8 17 15,-3 8-15,5-2 16,2-4 0,2 1-1,6-13-15,1-3 16,-1-9 0,1-13-16,2-10 15,1-13-15,0-15 16,3-9-1,0-2-15</inkml:trace>
  <inkml:trace contextRef="#ctx0" brushRef="#br0" timeOffset="51617.8021">21241 9496 0,'2'2'0,"-2"-2"0,5 8 16,12 12-1,4 16 1,8 5-16,2 5 16,9-2-1,-6-4-15,0-10 16,-6-8-1</inkml:trace>
  <inkml:trace contextRef="#ctx0" brushRef="#br0" timeOffset="52030.9178">21677 9936 0,'2'1'15,"0"2"-15,17 6 16,17 0-16,24 1 16,9-11-1,7-19-15,-5-5 16,-9-4 0,-15-3-16,-19 9 15,-13 1 1,-9 9-1,-15-1-15,-18 6 16,-15 8 0,-2 8-16,6 6 15,4 1-15,9 9 16,11-2 0,10 6-1,10 0-15,16 6 16,10 0-1,21 0-15,9-9 16,-2-3-16,-13-10 16</inkml:trace>
  <inkml:trace contextRef="#ctx0" brushRef="#br0" timeOffset="52956.3494">22503 9672 0,'0'0'0,"0"0"16,0 0-1,-10 0-15,-10 0 16,-10 8-1,-1 1-15,3 2 16,4 0-16,12-1 16,7 7-1,18 2 1,23 7-16,7-3 16,2 3-16,-6-1 15,-9-2 1,-10-2-1,-9 0-15,-9 0 16,-8 3-16,-11-3 16,-5-1-1,1-4-15,6-6 16,11-8 0,2-1-1</inkml:trace>
  <inkml:trace contextRef="#ctx0" brushRef="#br0" timeOffset="53259.3548">22950 10045 0,'2'2'0,"-2"-2"15,0 3 1,2 7-16,-2 4 16,-2 1-1,-3 7-15,-3-5 16,-1 2 0,-1 4-1,1-10-15,5 0 16,2-10-16,2 4 15,2-6 1</inkml:trace>
  <inkml:trace contextRef="#ctx0" brushRef="#br0" timeOffset="54054.3957">23351 9229 0,'0'3'0,"2"-3"16,0 6-16,3 19 16,3 16-1,3 29 1,4 13-16,-2 10 15,-3-7 1,-2-1-16,6-3 16,-4-8-16,-2-11 15,0-9 1,-2-12-16,0-11 16,-2-12-1,-2-11 1,4-3-16,4-15 15,19-34-15,11-20 16,-3 3 0,0 10-16,-4 11 15,-5 11 1,-2 16-16,-4 9 16,0 11-1,-2 13-15,1 16 16,-10 4-1,4 1 1,-5 0-16,3-9 16,2-3-16,11-8 15,12-6 1,12-20-16,23-19 16,7-20-16,-9-3 15,-20 7 1,-15 10-1,-16 5-15,-8 3 16,-14 3-16,-23 0 31,-12 10-31,-18 7 0,10 6 16,9 6 0,10 7-16,13 11 15,14 9 1,26 10-1,26 9-15,24 0 16,13-7 0,8-8-16,-16-11 15,-30-16-15</inkml:trace>
  <inkml:trace contextRef="#ctx0" brushRef="#br0" timeOffset="54860.3626">25271 9763 0,'2'0'15,"-2"-2"-15,0-8 16,-9-8-16,-14-4 16,-26 4-1,-7 11 1,-2 4-16,9 7 15,13 4-15,16 3 16,10 1 0,18 16-1,31 5-15,38 4 16,14 7 0,2-3-16,-19-5 15,-23-1-15,-15-7 16,-18 0-1,-12-3 1,-14 5-16,-14-5 16,-14-1-1,-9-9-15,-3-2 16,8-11-16,2-6 16,9-10-16,7-11 31,8-4-31</inkml:trace>
  <inkml:trace contextRef="#ctx0" brushRef="#br0" timeOffset="55409.3342">25611 9304 0,'0'2'15,"2"7"-15,2 15 16,2 25 0,-2 24-16,-2 13 15,-8 2 1,8-2 0,2 2-16,7-10 15,0-11-15,3-6 16,2-13-16,-6-15 15,1-5 1,1-14 0,-3-8-16,8-13 15,-1-16 1,2-15-16,-6-4 16,-4 2-1,2 4-15,1 9 16,-2 6-1,-1 10-15,7 5 16,2 10 0,4 11-16,-3 8 15,0 7 1,-4-1-16,5 2 16,-2 1-1,0-6-15,0-4 16,4-5-1,3-7-15,8-10 16,6-11 0,-10-5-16</inkml:trace>
  <inkml:trace contextRef="#ctx0" brushRef="#br0" timeOffset="55745.3426">26221 9858 0,'0'0'15,"0"2"-15,-4 2 16,-8 12-1,4 5-15,4 14 16,10 7 0,16 4-16,12-1 15,15-3-15,3-15 16,9-8-16,-16-14 31,-4-7-31,-15-11 16,-12 3-16,-12-8 15,-23-12 1,-20 1-16,-22 3 16,3 6-1,8 6-15,11 6 16,16 4 0,14 4-16,7 0 15,2 4 1,20 2-16,4 2 15</inkml:trace>
  <inkml:trace contextRef="#ctx0" brushRef="#br0" timeOffset="56148.3343">26646 9927 0,'0'1'16,"2"6"-16,2 15 15,4 13 1,8 4-16,12 1 16,6-5-1,10-6-15,11-12 16,-1-11 0,1-10-16,-15-12 15,-6-3-15,-11-7 16,-12 4-1,-9 1 1,-2 7-16,-4 3 16,4 10-1,-3-3-15,1 9 16,6 15-16,9 14 16,19 6-1,13-5-15,2-9 16,-7-7-1,-5-12-15,-2-12 16,-11-6 0</inkml:trace>
  <inkml:trace contextRef="#ctx0" brushRef="#br0" timeOffset="56908.9626">27246 9743 0,'0'3'15,"2"-2"-15,4 13 16,5 21 0,12 15-16,1 9 15,2 8 1,8-2-16,2-6 16,5-1-1,5-9-15,3-5 16,9-15-1,0-6 1,2-14-16,3-12 0,-7-6 16,-11-8-1,-13 5 1,-12-2-16,-8 0 16,-10 0-1,-10 2-15,-18 2 16,-12 8-1,1 10-15,-1 8 16,10 8-16,14 3 16,9 5-1,20 4 1,13-5-16,17-1 16,10-13-16,5-13 15,6-15 1,-14-14-1,-6-12-15,-9-14 16,-12-14 0,-10-10-16,-9-2 15,-8-4-15,-8 5 16,-3 13 0,0 8-1,2 14-15,3 12 16,1 7-16,1 11 15,0 7 1,-7 8 0,4 22-16,-2 20 15,9 13-15,6 8 16,6 9 0,4-4-16,5-1 15,1-9 1,-1-9-1,4-7-15,-1-6 16,2-3-16,3-16 16,-10-5-16</inkml:trace>
  <inkml:trace contextRef="#ctx0" brushRef="#br0" timeOffset="57050.9776">28578 10275 0,'2'1'16,"-2"-1"-16,-2 2 16,-2 5-1,0 4-15</inkml:trace>
  <inkml:trace contextRef="#ctx0" brushRef="#br0" timeOffset="66540.6801">10386 11369 0,'2'1'0,"-2"15"16,6 21 0,-12 32-1,-5 25-15,-2 7 16,5 10-16,-1-1 15,0-12 1,3 3 0,4-26-16,2-3 15,4-12-15,1-20 16,-1-12 0,-4-23-1,2 4-15,2-23 16,1-39-1,-12-43-15,-6-16 16,-4 9 0,-4 8-16,0 17 15,-1 18-15,1 15 16,0 8 0,5 13-1,6 6-15,3 12 16,3 2-1,0 10-15,10 16 16,15 8-16,11 8 16,-6-13-1</inkml:trace>
  <inkml:trace contextRef="#ctx0" brushRef="#br0" timeOffset="66892.5668">10522 11976 0,'3'3'0,"-1"-3"32,14 2-32,18-4 0,18-5 15,17-22 1,1-2 0,-11 4-16,-11 0 15,-16 5-15,-16 11 16,-7 5-1,-11-2 1,-23 6-16,-11 12 16,-8 7-1,8 8-15,10-1 16,5 1 0,11 0-16,16 3 15,22-2 1,13-3-16,15-9 15,7-6 1,-17-6-16</inkml:trace>
  <inkml:trace contextRef="#ctx0" brushRef="#br0" timeOffset="67844.3756">11332 11740 0,'0'0'0,"0"0"16,-2 0-1,-14 0-15,-16 2 16,-2 3 0,2 2-16,5 1 15,15 2 1,8 3-16,22 9 16,23 4-1,15 5-15,-4-7 16,-10 0-16,-11-6 15,-14 1 1,-9 1 0,-10 0-16,-9-1 15,-10-1-15,2 0 16,-2-8 0,12-4-16,1-2 31</inkml:trace>
  <inkml:trace contextRef="#ctx0" brushRef="#br0" timeOffset="68135.0083">11837 12074 0,'0'1'16,"0"2"-16,0 2 15,-2 9 1,-2 6-16,-2 3 16,-5 2-1,0 1-15,-1-3 16,2 6-16,4-7 16,4-4-1,6-6 1,1-2-16,10-10 15,-3-6 1</inkml:trace>
  <inkml:trace contextRef="#ctx0" brushRef="#br0" timeOffset="68416.0714">12103 11407 0,'2'5'15,"0"13"-15,2 10 16,4 18-16,3 14 16,2 8-1,6-2 1,0 5-16,-2-14 15,-1-4-15,-2-9 16,2-6 0,2-10-16,0-9 15</inkml:trace>
  <inkml:trace contextRef="#ctx0" brushRef="#br0" timeOffset="68815.3395">13136 11544 0,'2'0'15,"0"0"-15,4-5 16,0 0-1,-4 3-15,-1-1 16,-16 3 0,-19 10-16,-17 11 15,5 10 1,6 8-16,12-6 16,9 7-16,13 1 15,14-2 1,16-3-1,25-8-15,17-11 16,13-17-16,2-7 16,-8-15-1,-5-2-15,-27 3 16</inkml:trace>
  <inkml:trace contextRef="#ctx0" brushRef="#br0" timeOffset="69321.627">13665 11530 0,'0'0'16,"2"2"0,-4-2-16,-4 7 15,-12 10-15,-9 14 16,-12 14 0,-3 0-16,9 0 15,15-2 1,10-5-16,10 0 15,4-7 1,8-9-16,4-8 16,10-10-1,-1-19-15,1-6 16,-2-16-16,-8-7 16,-8-1-1,-10-2-15,-4 5 16,-2 11-1,2 5 1,0 11-16,4 12 16,0-2-16,0 11 15,10 22 1,6 27 0,7 7-16,7 4 15,-2-2 1,-4-14-16,4-9 15,-8-11-15,4-10 16,-2-15 0,7-15-1,1-22-15,0-24 16,-10 10-16</inkml:trace>
  <inkml:trace contextRef="#ctx0" brushRef="#br0" timeOffset="69689.0241">14022 11568 0,'0'4'0,"0"-4"15,2 1 1,2 12-16,2 15 16,8 21-16,4 10 15,2 4 1,-1-5-16,-2-9 16,1-9-1,3-13-15,-4-10 16,0-10-1,-2-14-15,6-14 16,3-24 0,-6-4-16,-2-5 15,-4 9 1,-3 11 0,-4 10-16,1 13 15,9 5 1,2 17-16,12 20 15,13 19 1,0 7-16,3 3 16,-5-13-16,6-3 15,-6-15-15,-10-9 16</inkml:trace>
  <inkml:trace contextRef="#ctx0" brushRef="#br0" timeOffset="69938.9078">14929 11918 0,'2'1'16,"-2"1"-16,7 9 15,-1 0-15,1 3 16</inkml:trace>
  <inkml:trace contextRef="#ctx0" brushRef="#br0" timeOffset="71055.0469">15873 11370 0,'-4'20'16,"-18"45"-1,-20 45-15,-20 34 16,4-3-16,-7 0 16,0-7-16,3 3 15,10-15 1,2-13-1,9-19-15,9-13 16,10-19 0,8-15-16,10-21 15,4-9 1</inkml:trace>
  <inkml:trace contextRef="#ctx0" brushRef="#br0" timeOffset="72066.3769">16635 11847 0,'0'2'15,"-4"13"-15,2 10 16,-2 14 0,-3-1-1,7 2-15,7-2 16,5-12-16,8-5 16,6-13-1,14-13 1,20-27-16,6-14 15,9-21 1,-12 7-16,-1-4 16,-12-2-1,-11-3-15,-5 9 16,-7 8-16,-10 11 16,-4 7-1,-6 15-15,-5 12 16,2-1-1,2 16 1,-4 24-16,3 23 16,-1 18-16,4 7 15,3-8 1,4-3 0,3-9-16,4-15 15,13-8 1,1-15-16,6-12 15,4-13 1,11-22-16,-5-24 16,-8-21-1,-16-14-15,-11-3 16,-12-2-16,-10 14 16,-3 14-1,-3 8 1,-1 9-16,0 13 15,4 13-15,6 14 16,0 0 0,2 6-16,12 17 15,10 19 1,-1-6 0</inkml:trace>
  <inkml:trace contextRef="#ctx0" brushRef="#br0" timeOffset="72449.3319">17883 11667 0,'0'2'16,"-3"4"-16,-1 12 15,4 11 1,11 8-1,21 7-15,14-2 16,12-5 0,9-9-16,-3-10 15,-5-12 1,-18-5-16,-18-4 16,-10-6-16,-26-12 15,-35-17 1,-27-7-1,5 7-15,1 7 16,13 9-16,16 8 16,14 3-1,20 9-15,-1-1 16,7 3-16</inkml:trace>
  <inkml:trace contextRef="#ctx0" brushRef="#br0" timeOffset="72786.9885">18583 11957 0,'0'2'0,"2"-2"16,-2 0 0,0 2-1,-2 6-15,0 2 16,-2 8-16,-3 1 15,-2 3 1,1 4-16,4-1 16,0-7-1</inkml:trace>
  <inkml:trace contextRef="#ctx0" brushRef="#br0" timeOffset="73141.4006">18881 11257 0,'0'0'15,"3"2"-15,-3 1 16,6 17 0,3 20-16,4 27 15,4 6 1,-2 18-16,-1-5 16,0-4-1,-2-6-15,2-7 16,-2-12-1,2-8 1,-2-17-16</inkml:trace>
  <inkml:trace contextRef="#ctx0" brushRef="#br0" timeOffset="74448.8962">19804 11547 0,'0'3'0,"-4"-6"15,-13 6 1,-17 5-16,-9 6 16,-6 5-1,8 10-15,5 2 16,14 5-16,12 9 15,16-2 1,18 8 0,20-1-16,8-11 15,17-5-15,3-17 16,15-17 0,7-11-1,-15-14-15,-4-11 16,-19 0-1,-12-1-15,-16 1 16,-11 7-16,-10 7 16,-7 5-1,-4 1-15,-10 8 16,-8 8 0,-8 11-16,0 13 15,10 7 1,5 0-1,7 4-15,10-2 16,9-5-16,5-4 16,4-13-1,4-4-15,0-14 16,0-9 0,-7-10-16,-6-8 15,-2 0-15,-7 2 16,-2 9-1,-2 7 1,0 8-16,2 5 16,-3 0-1,3 17-15,9 15 16,2 11 0,12 0-16,-3-4 15,-2-9-15,2-4 16,-6-7-1,0-8 1,3-10-16,0-12 16,6-11-1,-3-14-15,-2-5 16,0-1-16,-4 17 16,0 4-1,-6 14 1,0 4-16,8 13 15,7 26-15,-1 17 16,-2 7 0,-6-5-1,0 0-15,2-11 16,-4-11-16,-1-10 16,-2-10-1,5-6 1,5-12-16,1-11 15,2-18-15,2-4 16,-6 2-16,-6 7 31,-1 9-31,-6 8 0,-1 12 16,2-1 0,7 13-1,2 14 1,4 14-16,1 3 15,-4-3 1,2-6-16,5-7 0,-4-12 16,3-10-1,1-14 1,9-25 0,-10 3-16</inkml:trace>
  <inkml:trace contextRef="#ctx0" brushRef="#br0" timeOffset="74689.3795">21212 11335 0,'0'0'0,"2"2"15,-2 0 1,0 15-16,6 24 16,5 24-1,3 19-15,8 6 16,0 0-16,4-5 15,-4-8 1,0-8 0,-1-16-16,-6-10 15,-6-21 1,-3-3-16</inkml:trace>
  <inkml:trace contextRef="#ctx0" brushRef="#br0" timeOffset="74885.3007">21045 11677 0,'2'0'0,"-2"0"15,13 0-15,19 3 16,17 4 0,10 2-16,8 12 15,-5 0 1,-17-3-16,-13-2 15,-13-5 1</inkml:trace>
  <inkml:trace contextRef="#ctx0" brushRef="#br0" timeOffset="75133.255">20898 11282 0,'0'0'0,"0"1"16,0-1 0,0 7-16,0 1 15,2 3 1,0 8-16,4 0 15,0-5 1</inkml:trace>
  <inkml:trace contextRef="#ctx0" brushRef="#br0" timeOffset="75371.3572">21807 11850 0,'0'5'0,"2"-5"15,-2 2-15,0-2 16,-2 1-1</inkml:trace>
  <inkml:trace contextRef="#ctx0" brushRef="#br0" timeOffset="89298.3638">5885 14418 0,'0'1'0,"0"-2"16,-3 1-1,-7 0-15,-14-2 16,-18 0-1,-23 2 1,-15-2-16,-29 0 16,-18-8-16,-14 4 15,-2 3 1,0 1-16,5 4 16,11-2-1,8 1-15,18 1 16,13 2-1,12-2-15,15 0 16,13 0 0,6 2-16,6 2 15,10-2 1,8 0-16,6-1 16,5-1-1,1-2-15,3 3 16,1-2-1,-1-1-15,0 2 16,1 1-16,2-3 16,-2 1-1,0-2 1</inkml:trace>
  <inkml:trace contextRef="#ctx0" brushRef="#br0" timeOffset="93284.624">22935 13196 0,'0'1'0,"-1"4"15,-5 20-15,-7 24 16,-6 30-16,-2 16 16,-1 8-1,4 8-15,8 0 16,-2 3 0,-3-7-1,6-12-15,1-7 16,-1-15-16,3-11 15,0-15 1,5-19-16,-1-19 16,2-3-1</inkml:trace>
  <inkml:trace contextRef="#ctx0" brushRef="#br0" timeOffset="93516.4373">22712 13627 0,'0'-7'0,"-4"-20"16,-12-13 0,-4 1-16,0 4 15,4 10 1,1 11 0,12 8-16,1 2 15,2 4 1,13 20-16,26 16 15,3 5-15,-10-11 16</inkml:trace>
  <inkml:trace contextRef="#ctx0" brushRef="#br0" timeOffset="93878.4057">23116 13690 0,'11'1'0,"23"-2"16,24-2-16,5 1 16,-11-2-1,-12 0 1,-20-2 0,-10 0-16,-7-5 15,-25-7 1,-23 2-16,-8 6 15,2 4-15,6 8 16,7 6-16,10 8 16,12 8-1,8 5 1,18 15-16,18 5 16,22 2-1,9-5-15,14-9 16,4-15-1,-22-11-15</inkml:trace>
  <inkml:trace contextRef="#ctx0" brushRef="#br0" timeOffset="94161.3706">23771 13612 0,'0'0'0,"-2"-2"0,-10-4 15,-2-4 1,0 5-1,3 2-15,3 6 16,5 16 0,8 6-16,6 13 15,5 3-15,-7 1 16,-2-6 0,-7 1-16,-9-3 15,-6-5 1,-6-1-1,-3-4-15,11-8 16,2-8-16,7-2 16</inkml:trace>
  <inkml:trace contextRef="#ctx0" brushRef="#br0" timeOffset="94421.4671">24103 14017 0,'2'2'16,"-2"-2"-16,0 0 16,2 6-16,2 3 15,0 1 1,-2 4-16,-2 2 15,-4 4 1,0 1-16,0 1 16,0 1-1,4-8-15</inkml:trace>
  <inkml:trace contextRef="#ctx0" brushRef="#br0" timeOffset="95387.2602">24604 13544 0,'0'1'0,"-4"15"15,-6 16 1,3 16 0,2 12-16,16-3 15,9-1 1,5-9-16,12-10 15,1-10-15,0-11 16,-1-15 0,-5-13-1,-4-3-15,-8-10 16,-6-1-16,-8 5 16,-4 3-1,-2 8 1,0 9-16,2-5 15,11 7-15,21 17 16,26 18 0,13-1-1,1-1-15,-1-8 16,-9-12 0,-14-11-16,-14-6 15,-11-11-15,-16-14 16,-16-12-1,-22-19-15,-15 0 16,-4 5 0,0 13-16,12 8 15,9 13 1,13 8-16,12 10 16,0 0-16,22 14 15,26 23 1,25 21-1,10 1-15,-15-7 16,-4-5 0,0-12-16,-7-13 15,-3-10 1,-1-10-16,-11-14 16,-8-6-16,-12-6 15,-9-3 1,-14 1-1,-13 3-15,-4 7 16,-10 10 0,3 8-16,5 10 15,7 16-15,13 11 16,19 16 0,26 11-1,19-5-15,19-6 16,3-9-16,1-8 15,-17-15 1</inkml:trace>
  <inkml:trace contextRef="#ctx0" brushRef="#br0" timeOffset="96637.4071">26366 13604 0,'2'2'15,"0"8"-15,4 18 16,8 19-16,0 16 16,4 4-1,5 1 1,-4-7-16,6-13 15,-7-6-15,-4-12 16,0-11-16,0-10 16,0-12-1,4-15-15,0-15 16,-6-10 0,-3-6-1,-3 3-15,-1 6 16,1 9-1,3 10 1,1 11-16,4 4 16,4 12-16,2 9 15,1 13 1,2 4-16,-3 7 16,1-1-1,1-1-15,0-9 16,-4-5-1,1-9-15,2-8 16,7-12 0,0-13-16,-3-13 15,-3-3 1,-2-7-16,-8 10 16,-4 4-16,3 7 15,-4 7 1,-3 8-16,4 2 15,5 12 1,0 16-16,8 11 16,-1 11-1,3 3-15,5 1 16,2-13 0,-2-6-1,-5-9-15,6-12 16,-1-13-1,-4-17-15,-5-3 16</inkml:trace>
  <inkml:trace contextRef="#ctx0" brushRef="#br0" timeOffset="97054.4062">27417 13775 0,'0'0'0,"0"0"16,0 0 0,-2 0-1,-5 9-15,7 19 16,7 21-16,13 12 15,17 4-15,-1-8 32,1-10-32,6-4 15,-7-20-15,0-7 16,-4-12 0,-5-12-16,-3-10 15,-8-14 1,-8-4-16,-8-4 15,-6-6 1,-4 7-16,0 6 16,4 8-1,0 14-15,6 4 16,-5 4 0,10 3-16,5 19 15,7 13-15,8 13 16,3 3-1,0-7 1,-4-5-16,1-11 16,-1-9-1,-2-12-15,5-12 16</inkml:trace>
  <inkml:trace contextRef="#ctx0" brushRef="#br0" timeOffset="97382.8397">28188 13808 0,'2'0'0,"-4"0"16,2 0 0,-3 0-16,-3-3 15,-9 3 1,-4 4 0,-1 6-16,4 6 15,6 12-15,10 13 16,10 7-1,6 5-15,1-3 16,-8-10 0,-3-3-16,-8-8 15,-2-5 1,-7-4-16,-2-3 16,1-7-1,5-6-15,1-2 16,1-2-1,5-10-15</inkml:trace>
  <inkml:trace contextRef="#ctx0" brushRef="#br0" timeOffset="97706.6737">28458 13251 0,'1'2'0,"-1"3"16,2 21 0,6 26-1,1 19-15,3 26 16,2 19-1,4-2-15,2-5 16,-3-2-16,-6-18 16,-3-20-1,-4-14-15,-2-13 16,-2-21 0,-2-9-1</inkml:trace>
  <inkml:trace contextRef="#ctx0" brushRef="#br0" timeOffset="97894.5277">28234 13651 0,'0'0'0,"0"-10"16,0-4-16,6-3 16,12-3-16,22 9 15,29 8 1,14 16-1,11 10-15,-7 6 16,-21-1 0</inkml:trace>
  <inkml:trace contextRef="#ctx0" brushRef="#br0" timeOffset="98267">28894 13896 0,'0'2'0,"0"0"16,-4 8-16,0 8 15,8 8 1,11 6-16,4-3 16,11-4-16,3-8 15,-5-8 1,-10-9 0,-8-8-16,-14-13 15,-20-13 1,-20-5-16,-9 1 15,3 12-15,18 6 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3-04T05:55:41.02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8649 4259 0,'2'0'0,"1"0"15,17-2-15,15-5 16,17 2 0,23-5-1,9 0-15,11 0 16,5 0-16,11 1 16,18-5-1,-4 2-15,1 6 16,8 2-1,-7 2-15,-3 4 16,-5 2 0,-8 2-1,-17-3-15,-11 0 16,-14 1-16,-9-4 16,-12 0-1,-10 0 1,-14 0-16,-4-2 15,-9 2-15,-7 0 16,-2 0-16</inkml:trace>
  <inkml:trace contextRef="#ctx0" brushRef="#br0" timeOffset="13240.7286">24446 5529 0,'2'2'0,"-2"-2"16,0 0-16,0 0 15,0 5-15,-6 10 16,-9 6 0,-15 5-1,-4 3-15,-21 1 16,-7 1-16,-7-5 16,-5-6-1,-6-5-15,-3-2 16,2-11-1,3-2-15,6-8 16,5-6 0,0-4-16,9-10 15,5-5 1,2-8 0,8-11-16,9-11 15,12-4-15,10-7 16,14-8-1,10 1-15,16-5 16,13 8 0,9 3-16,7 2 15,13 3 1,7 13-16,2 9 16,6 9-1,1 5-15,-5 14 16,4 7-1,-10 13-15,0 16 16,4 10 0,-8 16-16,-9 17 15,1 15-15,-9 22 16,-14 6 0,-12 9-16,-9 3 15,-21 5 1,-25 4-16,-33 7 15,24-67 1</inkml:trace>
  <inkml:trace contextRef="#ctx0" brushRef="#br0" timeOffset="28683.4316">6071 7206 0,'0'0'16,"2"0"-16,-2 0 16,3 1-1,9-1 1,16 3-16,9 0 0,21 1 31,15 3-31,19-2 16,13-2-16,15 3 15,19-1 1,8-5-16,22-4 16,-4 8-1,29 2 1,-24-8-16,4 6 16,-7 0-16,-1 1 15,-34 4 1,-12-3-1,-24 0-15,-26-2 16,-12-3-16,-15-1 16,-17-1-16,-11 1 15,-10-3 1,-2 0-16,-6-3 31</inkml:trace>
  <inkml:trace contextRef="#ctx0" brushRef="#br0" timeOffset="29497.5471">6362 5999 0,'-4'2'0,"-21"10"15,-31 9 1,-18 15-1,-2-1-15,5-4 16,21-8 0,13-5-16,19-4 15,14-12-15,2 7 16,41-9 0,39-13-1,22-1-15,4 4 16,-10 5-1,-16 13-15,-20 6 16,-23 0-16,-11 4 16,-16 2-1,-18 5-15,-19 5 16,-16-3 0,-9-1-1,3-4-15,6-6 16,10-6-1,9-7-15,14-3 16,1-1 0</inkml:trace>
  <inkml:trace contextRef="#ctx0" brushRef="#br0" timeOffset="30050.8633">6768 6105 0,'0'5'0,"-2"6"16,-3 14 0,0 1-1,1 5-15,6-10 16,7 0 0,10-7-16,12-8 15,15-7-15,6-16 16,2-6-1,0-2 1,-9 1-16,-12 6 16,-11 7-1,-10 7-15,-9 3 16,1 1 0,-2 1-16,-4 8 15,-5 5-15,-1 2 16,3-2-1,2 1 1,7 2-16,6-2 16,4 2-16,5-5 15,2 1 1,4-12-16,-8-5 16</inkml:trace>
  <inkml:trace contextRef="#ctx0" brushRef="#br0" timeOffset="30410.4191">7401 6122 0,'1'7'16,"2"10"-16,-3 5 15,0 6 1,-3-5 0,0-4-16,3-10 15,-3-4-15,3-4 16,-4 2-16,4-21 31,7-16-31,3-3 16,1 3-16,4 0 15,3 5 1,-1 8-16,-2 3 16,3 5-1,1 8-15,-4 3 16</inkml:trace>
  <inkml:trace contextRef="#ctx0" brushRef="#br0" timeOffset="30722.4197">7672 6066 0,'4'0'16,"11"-7"-16,13-6 16,10-5-1,3 5 1,-1 0-16,-6 4 16,-6 0-16,-15 4 15,-9 5 1,3-1-16,-18 2 15,-15 13 1,-9 4 0,2 4-16,1 6 15,12 2-15,10 0 16,14 2 0,18 6-16,26-7 15,29-1 1,30-15-16,-43-7 15</inkml:trace>
  <inkml:trace contextRef="#ctx0" brushRef="#br0" timeOffset="31894.7592">7754 6097 0,'1'2'0,"-1"-2"16,0 5-1,2-2-15,4 1 16,5-2 0,10-5-16,10-10 15,0-8 1,-1 1-16,0-2 15,-8 8 1,-11 7-16,-9 5 16,-2-2-1,-10 4 1</inkml:trace>
  <inkml:trace contextRef="#ctx0" brushRef="#br0" timeOffset="48884.3924">12578 10233 0,'0'0'15,"0"2"-15,0-2 16,2 0-1,-2 0-15,-2 0 16,2 0-16,-14 6 16,-10 2-1,-21-1 1,-15 1-16,-10-4 16,-19 0-1,1-1-15,-15 1 16,7 1-16,-7 1 15,-10 4 1,4-8-16,-16 4 16,-10 0-1,7 1-15,-1 5 16,-6 4 0,12-3-16,4 0 15,-1-3 1,3 2-16,16-7 15,3 0-15,9-4 32,6-4-32,5-5 15,10-6-15,7-3 16,5-7-16,5-10 16,7-10-1,0-3 1,8-8-16,1-11 15,3-1 1,6-1-16,4-6 16,0-1-1,7 1-15,0-3 16,-2 5 0,4 5-16,-2 8 15,-1 0-15,4 8 16,2 2-1,2 8 1,1 6-16,2 5 16,4 8-16,4 0 15,4 7 1,16-2-16,15 9 16,16-1-16,23 9 15,22 9 1,11-4-16,15 1 15,6 2 1,8-4 0,4 0-1,10 4-15,10-4 16,0-3-16,-14 8 16,8-1-1,-10-3-15,-10-5 16,-14 0-1,-18 3 1,-7 0-16,-4 0 16,-7-3-16,-12-3 15,-11 2 1,-8-1-16,-5-1 16,-11 3-1,-3 5-15,-14-1 16,1 3-1,1 7-15,-9 4 16,0 5 0,-4 13-16,-2 7 15,0 13 1,-6 11-16,1 8 16,0 10-16,1 9 15,4 13 1,10 11-1,5 5-15,-5-4 16,-6-7 0,-8-47-16</inkml:trace>
  <inkml:trace contextRef="#ctx0" brushRef="#br0" timeOffset="66593.4863">10522 11793 0,'0'2'0,"3"-2"15,-3 0 1,4 0 0,9 2-16,10-2 15,11-4 1,11 1-16,7 2 15,4-5-15,5 4 16,11 0 0,-1 1-16,7-2 15,5 3 1,14-3-16,-3 3 16,8 0-16,7-3 31,0 1-31,2-1 15,-4-7-15,-9 6 16,-2-4-16,9 2 16,-4 2-1,3-2 1,11 6-16,0-2 16,-8 4-1,-2-2-15,-13-2 16,8 6-1,-12 0-15,-10 2 16,2 0 0,-14-3-16,-7 1 15,-9-1-15,1-1 16,-13-4 0,-8-1-1,-8-1-15,-9-3 16,-5-1-1</inkml:trace>
  <inkml:trace contextRef="#ctx0" brushRef="#br0" timeOffset="87603.3652">28580 14743 0,'0'2'0,"2"-2"16,-2 0-1,2 0-15,0 0 16,1 2 0,-1 0-16,-2 0 15,-11 6-15,-13-2 16,-14 2-1,-11 1 1,-7-4-16,-4 1 0,-12-2 31,-1 0-31,-5 0 16,-10 4 0,2-1-16,-7 2 15,-7 5-15,-5-5 16,-4 3-1,-3-1 1,4 4-16,-5-4 16,-4 5-16,-4 4 15,4-2-15,4 4 16,-4-1 0,1 5-1,-3-2-15,10 0 16,-6-2-1,-3 9-15,11-10 16,-4 5 0,15-8-16,5-4 15,11-1-15,10-4 16,8-6 0,17 0-1,-2-9-15,3-6 16,1-14-1,6-8-15,1-9 16,-3-14-16,1-11 16,0-9-1,1-7 1,3-5-16,4 0 16,0-2-1,1 2-15,3 2 16,-2 0-16,14 5 15,2 3 1,10 2-16,-2 5 16,0 4-1,0 0 1,-2 3-16,-3 4 16,-2 1-16,0 7 15,-1-2 1,5 4-16,1 7 15,4 8 1,2 5-16,8 1 16,7 5-1,15 3-15,15 2 16,19 8 0,15 4-1,4 8-15,15 2 16,1 4-16,5 0 15,9 0 1,-14 3-16,20 2 16,29 7-1,-12-6 1,-4 1-16,9 11 0,-10-4 31,6 1-31,-10 1 16,8 2-16,-5-1 15,1 4 1,-1-8-16,-6 7 16,-5-5-1,-4-1-15,-1-4 16,-16-3 0,-4-1-16,-2 2 15,-11-6-15,-9-6 16,-12 0-1,3-2-15,-17 0 16,-5-2 0,-7 0-16,-2 0 15,-4 2 1,-7 0 0,-4 6-16,5 6 15,-3 10-15,-3 10 16,0 11-1,-2 12 1,4 14-16,-4 6 16,-2 12-1,-4 10-15,0 8 16,1 2-16,-3 1 16,-5 0-1,3 13 1,-4-3-16,0 9 15,0-56 1</inkml:trace>
  <inkml:trace contextRef="#ctx0" brushRef="#br0" timeOffset="109768.464">23252 16402 0,'1'2'0,"-1"-2"31,13 2-31,3 1 16,8 0-16,4 1 16,8 0-1,1 0-15,1-1 16,0 4 0,-2 1-16,9-2 15,3 0-15,9 1 16,-12-2-1,6 1-15,9-1 16,-7-3 0,7 4-16,0 1 15,1-4 1,4 1 0,5-1-16,1 3 15,-1-3-15,3 0 16,-1 5-1,8-3-15,-3-1 16,-1-2 0,1 4-1,5-2-15,1 0 16,0-1 0,5 2-16,-6-1 15,-28 0-15,35-1 16,10-1-1,-9 2 1,10 3-16,-17-2 16,15 1-16,-6-2 15,-9-4 1,-5 2-16,11 1 16,1-4-1,5 1-15,-11 0 16,1-2-1,-1-4 1,-7 4-16,10-2 0,-3-4 16,1 4-1,-4 0 1,-4 1-16,0-2 16,-4 5-1,1-1-15,1 2 16,-1-1-16,3-1 15,-3-3 1,-5-2 0,-1-6-16,-24-2 15</inkml:trace>
  <inkml:trace contextRef="#ctx0" brushRef="#br0" timeOffset="126859.5595">6901 17462 0,'0'0'0,"0"0"16,-2 0 0,-5 0-16,-7 0 15,-8-3 1,-4 3-16,-4-2 16,0 0-16,-5-1 15,-4 2 1,-2 1-1,-3 1-15,-1 2 16,-14 1 0,-6 0-16,4 1 15,-15 2-15,4-5 16,-14 4 0,1-4-1,0-2-15,-1 2 16,-4-1-16,-6 2 15,0 3 1,2-1-16,0 0 16,-2-1-1,6 0-15,-9-1 16,4 0 0,1-2-16,2 3 15,-6 0-15,8-4 16,5 3-1,6-2 1,-4-1-16,1 3 16,-3 0-1,4 1-15,1 1 16,-4 2-16,4-4 16,0 3-1,1-1-15,4-2 16,1 6-1,-2 0 1,4 2-16,3-2 16,2 0-16,1 1 15,-1-4 1,6 2-16,2-1 16,-1-6-1,-3 3 1,-2-2-16,-1-2 15,2 0 1,11-2-16,-3 1 16,2-5-16,4-1 15,7 1-15,4-3 32,4-3-32,7 0 15,4-2-15,-2-5 16,5-3-1,1-2-15,3-3 16,1-7 0,-3-7-1,2-3-15,1-3 16,-1-2-16,4-5 16,0 0-1,0 0-15,-4 0 16,3 3-1,0-1-15,4-2 16,2-2 0,-2 0-16,0 3 15,3 2 1,-5 3-16,8 5 16,-1 6-1,1 9-15,4 2 16,0 9-1,6 0-15,1 2 16,12 4 0,1 2-16,12 1 15,10 4-15,10 1 16,2 2 0,7 2-16,10-1 15,10 5 1,-3-3-16,2 1 15,-10-1 1,14 1 0,1-3-16,-3-3 15,2 3 1,10 0-16,-7 0 16,5 3-16,2 2 15,2-1 1,12-1-16,-4 1 15,5-1 1,6 2-16,-9-5 16,9 4-1,12-2-15,-21 0 16,16 2 0,-6-1-1,-2 0-15,-9-3 16,4 1-1,-8-1-15,-1-1 16,6-2-16,-17 1 16,4 0-1,9-1-15,-11 3 16,7 3 0,-11-2-16,15 0 15,-18 5-15,-4 3 16,0-4-1,4 1-15,-11 0 16,-5 0 0,-9-1-1,-3-2-15,-2 1 16,-6-2 0,-5 0-16,-2-4 15,-4 0-15,-8-2 16,0 1-1,-7 0-15,-3 1 16,-8 4 0,-3 1-1,3-2-15,-4 5 16,3 6 0,2 6-16,-6 9 15,2 8 1,3 11-16,-3 6 15,-4 9-15,0 2 16,-6 6 0,0 2-1,-2-5-15,0 0 16,-5 2-16,0 3 16,1-5-1,-1 4 1,7-8-16,15 2 15,-2-18 1</inkml:trace>
  <inkml:trace contextRef="#ctx0" brushRef="#br0" timeOffset="134644.6432">14746 17449 0,'2'2'16,"-2"-2"-1,-2 1-15,2 2 16,0 1 0,0 0-16,-2-2 15,2 1 1,-2 2-16,2-3 16,-2 0-16,0 4 15,-1-2 1,-2-3-1,-5-1-15,-4 0 16,0-1 0,-9-1-16,4-6 15,-5 2 1,-3-3-16,-3-1 16,-2 3-16,0-1 15,-5 1 1,1 1-16,-4 1 15,1 0 1,-2 2-16,5 0 16,1-1-1,-3 4-15,0 0 16,-3 0 0,5 1-16,-2 2 15,3 0-15,3 0 16,-2-1-1,6-1 1,-2-1-16,-4 0 16,3 0-1,5 0-15,-2 0 16,2-1-16,1-1 16,-5-1-1,4 1 1,0 2-16,-1-1 15,-3 1 1,4-3-16,-2 2 16,0-1-16,4-2 15,0 1 1,0 0 0,5 1-16,2 0 15,-4-2 1,7 1-16,2 3 15,-3-1 1,4 1-16,-1 0 16,1-2-16,4 1 15,1 1 1,2-3-16,-5 3 16,1 0-1,3 0-15,-3-2 16,6 2-16,-3 0 15,3 0 1,0 0 0,0 0-16,0 0 15,0 0 1,2 0 0,-2 0-16,0 0 15,2 0-15,-2 0 16,-1-1-1,-3-8 1,-1-6-16,-3-5 16,4-2-16,2 5 15</inkml:trace>
  <inkml:trace contextRef="#ctx0" brushRef="#br0" timeOffset="135719.3433">13875 16366 0,'0'3'0,"0"-3"16,0 0-16,0 0 16,-3 2-1,-5 10-15,-7 11 16,-10 16 0,-15 17-16,-8 8 15,-6 6-15,-7 4 16,-4 1-1,-1-6 1,-8 9-16,9-4 16,-5 11-16,3-3 15,7 0 1,12-4-16,1-2 16,11-18-1,10-9-15,4-16 16,8-11-1</inkml:trace>
  <inkml:trace contextRef="#ctx0" brushRef="#br0" timeOffset="136113.5143">12967 16410 0,'0'0'0,"-2"-8"16,-2-6 0,-1 3-1,1 3-15,4 5 16,-2-1-1,8 15-15,11 34 16,15 29-16,16 28 16,7 19-1,3 7 1,-5-2-16,-2-5 16,-2 6-1,-4-4-15,-8-1 16,-3-12-16,-1-14 15,-13-38 1</inkml:trace>
  <inkml:trace contextRef="#ctx0" brushRef="#br0" timeOffset="140253.2609">22437 17437 0,'2'3'15,"-2"-3"-15,2 0 16,0 1 0,-2-1-16,1 0 15,-4 4 1,-18-7-1,-15-2-15,-20-5 16,-6 0 0,-6 1-16,-5 5 15,-4 4-15,0 5 16,-3 8-16,1 6 31,-3-1-31,5 0 16,-1-1-16,-3-9 15,5-1 1,4-5-16,8-4 16,8 0-1,10-4-15,4 2 16,6 1-16,7 0 16,9 0-1,8 2 1,3 1-16,4 0 15,-1 0 1,4-2-16,0 2 16,0 0-1,0 0-15,0 0 16,2 0-16,-2-2 16,2-2-1,2 2-15,0-2 16,4-1-1,2 2-15,2-5 16,0 0 0</inkml:trace>
  <inkml:trace contextRef="#ctx0" brushRef="#br0" timeOffset="140935.4624">21222 16380 0,'0'0'0,"0"0"15,0 3-15,-6-1 16,-14 9-1,-16 15-15,-20 15 16,-12 13 0,-21 19-16,-6 7 15,-3 4-15,-8 2 16,0 8 0,3 2-16,-2 10 15,3 6 1,11-4-16,7-1 15,11-5 1,9-2 0,6-9-16,9-13 15,11-17-15,1-16 16,14-18 0,7-10-16</inkml:trace>
  <inkml:trace contextRef="#ctx0" brushRef="#br0" timeOffset="141366.5129">19352 16513 0,'0'0'0,"0"0"16,0 0-1,2-4-15,15 8 16,30 12 0,36 34-16,40 33 15,12 23-15,8 13 16,-12-3-1,-1 12-15,-6 7 16,-16-9 0,-3-2-1,-2 7-15,1 4 16,-14-7-16,2-12 16,-13-9-1,-10-18 1,-16-14-16,-5-20 15,-9-13-15,-11-16 16</inkml:trace>
  <inkml:trace contextRef="#ctx0" brushRef="#br0" timeOffset="144004.505">30043 17430 0,'0'1'0,"0"-1"16,-9 3 0,-18 5-16,-7 2 15,-8 3 1,0-1-16,-3 2 16,9-3-16,2 2 15,8-4-15,4 4 16,8-8-1,6 0 1,5-4-16,-1-1 16</inkml:trace>
  <inkml:trace contextRef="#ctx0" brushRef="#br0" timeOffset="144195.3093">30072 17617 0,'0'0'0,"-6"0"32,-24-6-32,-23-3 15,-21-2 1,-6 4-16,9 7 16,12 3-16,17 1 15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3-04T05:58:18.86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6899 4313 0,'2'0'0,"-2"0"16,0 0 0,0 0-1,0 0-15,5-3 16,0-2 0,7 0-16,-3 0 15,8 0-15,-1 5 16,7-2-1,5 2-15,3 0 16,2 0 0,8-4-16,3 4 15,8 0 1,8-2-16,1 0 16,10 2-16,8 0 15,1-5 1,7 5-1,-4-2-15,-2-3 16,4 5 0,-3-1-16,9 1 15,-3 1 1,1 1-16,-1 1 16,5-1-16,2-2 15,1 3 1,-3-1-1,-2 2-15,1 0 16,3-2 0,2 1-16,-5 1 15,-1-4-15,7 0 16,1 0 0,-8 0-16,-1 2 15,2-1 1,4-1-1,-6 3-15,-5-3 16,9-3-16,2 2 16,3 1-1,-2 1-15,-3 2 16,5-3 0,-6 0-16,2 6 15,3-5 1,0 3-16,-4 0 15,-2-2 1,2 0-16,4 3 16,-4 0-1,-8-1-15,-1 2 16,-2 2 0,-11-2-16,-3 5 15,-11-5 1,-2 4-16</inkml:trace>
  <inkml:trace contextRef="#ctx0" brushRef="#br0" timeOffset="19110.9003">27829 5260 0,'2'0'0,"-2"0"15,0 0-15,-2 0 16,-1-4-16,-14 0 31,-15 2-31,-16 2 16,-25 0-1,-19 2-15,-13-2 0,-12 2 16,-5 4 0,-10-2-1,-5-1-15,-11 3 16,9-3-16,-6 3 15,-2 0 1,-10-1 0,0 6-16,4-2 15,4 1 1,2-3-16,-2-2 16,15 0-16,-2 0 15,11-5 1,8 5-16,7-5 15,7-5 1,15-3 0,13-8-16,7-4 15,10-7 1,5-4-16,11-10 16,5-5-16,11-6 15,9 1 1,8-3-1,7-3-15,0-3 16,6 5 0,3 2-16,-2 4 15,3 4-15,5-1 16,4 7 0,6-1-16,7 3 15,6 5 1,12 4-16,11 4 15,18 5 1,15 5 0,21 5-16,24 8 15,-7 1-15,28-2 16,0-2 0,11 2-16,1 4 15,15 2 1,4-2-1,-14 8-15,13-6 16,-23 2-16,3 0 16,-16-2-1,-11-2-15,-11-2 16,-13 1 0,-22 2-16,-12-3 15,-13 3-15,-8 1 16,-9 0-1,-5 3 1,-12 1-16,-8-1 16,-3 7-16,-10 4 15,-2 5 1,-3 7 0,-5 10-16,2 3 15,-1 7 1,2 2-16,3-2 15,4 5-15,-3-5 16,0-3 0,-4 0-16,-4-1 15,-4-3 1,-8 9-16,-12 0 16,-14 4-1,-15 12 1</inkml:trace>
  <inkml:trace contextRef="#ctx0" brushRef="#br0" timeOffset="28691.4383">4397 6319 0,'3'0'15,"-3"0"-15,0 0 16,0-5 0,0 2-1,2-3-15,5-1 16,7-6 0,7-1-16,5 5 15,11-1-15,13 2 16,7 0-1,12-1-15,7 1 16,8 3 0,1 3-16,13-1 15,15 0 1,0 1-16,2 1 16,10-3-1,0 1-15,3 2 16,-4-1-1,2 4-15,-1-1 16,-5 2 0,-2 0-16,-4-2 15,-3 2 1,0 3-16,-13-1 16,0-2-1,-11-1-15,-8 0 16,-1 3-16,-17 0 15,-13-1 1,-4 0 0,-16 1-16,-11 0 15,-11-1 1</inkml:trace>
  <inkml:trace contextRef="#ctx0" brushRef="#br0" timeOffset="42405.1943">13046 6356 0,'0'0'0,"0"0"15,0 0-15,0-2 16,-2-2 0,2-2-16,0 2 15,0-1-15,0-1 16,4-1 0,-1-1-1,3 4-15,2-1 16,5-1-1,-2 5-15,10-4 16,3 5 0,2 0-16,12 2 15,0-2-15,9 3 16,7-3 0,5 1-1,5-2-15,4-2 16,3-1-1,8 1-15,3 0 16,0 2 0,4-2-16,8 0 15,2 0-15,7-3 16,-9 2 0,12 1-1,-2 0-15,3 0 16,-1-3-16,7 1 15,-2 5 1,-3-3-16,7 3 16,-8-2-1,6-4-15,-5 6 16,1 2-16,1-2 31,-11 2-31,-2-2 16,8 0-1,-15 2-15,1-2 16,-7 0-16,3 2 16,-18 0-1,-1-1-15,-8 1 16,-5-2 0,1 3-16,-9-1 15,-8-1 1,-8 2-16,-7-1 15,-10-1-15,-10-1 16</inkml:trace>
  <inkml:trace contextRef="#ctx0" brushRef="#br0" timeOffset="63353.1848">19802 8355 0,'2'0'0,"-2"0"15,0 0 1,0 0-16,-2 2 16,-11 0-16,-19 4 15,-23 0 1,-17-1-1,-10-2-15,1-1 16,0 4 0,3-3-16,-9 2 15,-1 2-15,-7-3 16,3 0 0,-7 0-1,1 2-15,-2 1 16,0 2-16,3-2 15,-1 1 1,-2-3 0,-2-4-16,10 3 15,-7-2-15,10 0 16,7-4 0,6 4-16,7 0 15,9 0-15,-5-4 16,15 2-1,4-2 1,1-4-16,6 3 16,0-7-1,-1 4-15,2-7 16,-5 0 0,3-6-16,3 0 15,-1-2-15,8-5 31,6-2-31,0-3 0,6-7 16,2-17 0,12-8-16,2 3 15,6 9 1,-1-8-16,-4 12 16,-3 4-1,-4-3 1,-1 2-16,-3 3 15,-2 6 1,4 5-16,0 0 16,2 6-16,2 3 15,6 3 1,0 0-16,4 4 16,3 1-1,6 1-15,10-1 16,14 8-1,20-1-15,12 4 16,5 4 0,10 1-16,14 0 15,6-5 1,12 1-16,-11 2 16,16-1-1,3 2-15,0-2 16,-4 0-1,-7-2-15,-4 1 16,-5 1 0,-10-3-16,-2-1 15,-4 2 1,-7 0-16,-11-2 16,-6-1-1,-2 1-15,-2-2 16,-8 0-1,-4 2-15,-7 0 16,-3-1 0,-6 2-16,-2-1 15,-4 0 1,-1 2-16,-5 2 16,-3 0-16,0 3 15,-5 4 1,2 3-1,-2 6-15,3 1 16,-2 9 0,6-1-16,-6 5 15,2-4-15,-2 5 16,0 0 0,3 2-16,0 0 15,-2 0 1,0 3-1,2 3-15,0 1 16,0 4-16,4 1 16,-3 0-1,-7-1-15,-5 2 16,-1 5 0,-6-2-16,0-12 15</inkml:trace>
  <inkml:trace contextRef="#ctx0" brushRef="#br0" timeOffset="103684.9673">27848 12396 0,'2'0'0,"-2"0"16,0 0-1,0 0-15,0 0 16,-2 0 0,-11 0-16,-9-3 15,-10 3 1,-14 3-1,-21-3-15,-9 1 16,-10-1-16,-10 3 16,-2-2-16,-9-1 15,-6 0 1,-7 2-16,-3 6 31,-2 4-31,0 0 16,-10 3-16,3-1 15,-1 3-15,-4-4 16,10 0 0,11-2-1,-1-1-15,8-5 16,4 1 0,1-5-16,12 1 15,6 2 1,8-3-16,3-1 15,5 0 1,-1-1-16,11-1 16,8-2-1,4-3-15,7 2 16,3-5-16,10-4 16,4-2-1,3-8-15,6-9 16,2-12-1,7-12 1,4-7-16,2-1 16,2-12-1,0 5-15,-2-7 16,2-1-16,-4 5 16,0-4-1,-2-2-15,0 3 16,0 2-1,-4 6 1,-2-1-16,0 4 16,2 8-1,-2 8-15,2 0 16,-3 7-16,5 11 16,3 1-1,3 4-15,2 8 16,1 3-1,10 1-15,7 4 16,10 6 0,14 2-16,24 11 15,26 1 1,12 11-16,5-1 16,5 3-1,12 2-15,19 0 16,1 3-1,-1-4 1,-8-5-16,8 6 16,4-1-16,-14-8 15,8-1 1,-12 1-16,-14-5 16,1-2-16,-9-2 15,-8-4 1,-9-2-1,-11-5-15,-13 2 16,-7-1 0,-2-7-16,-14 3 15,-4-1-15,-5 3 16,-8-2 0,-2 5-16,-7 2 15,1 4 1,-4 2-16,-2 7 15,3 9 1,-2 9-16,5 8 16,-3 8-1,-4 9 1,2 9-16,2 9 16,2 4-1,-3 9-15,-2 1 16,0 4-16,-2 9 15,3-3 1,-2 11 0,0 5-16,-4 9 15,10 1-15</inkml:trace>
  <inkml:trace contextRef="#ctx0" brushRef="#br0" timeOffset="131132.3736">7310 13515 0,'0'3'0,"0"-3"16,-2 1-16,-8 3 15,-18 0 1,-19 0-1,-13-2-15,-6-4 0,-19-2 16,-9 0 0,-21-1-1,-10 1-15,-13-1 16,2 1 0,-23 4-16,-4-3 15,-5-2-15,10 4 16,4-4-1,-6 1-15,12-1 16,7 0 0,7-1-1,15-1-15,8-1 16,11 2 0,7 0-16,4-2 15,15 2-15,7 3 16,7-2-1,15 3-15,5 0 16,12 0 0,12 2-1,2 0-15,6 0 16,6 0-16,-2 0 16,2 0-1,2 0-15,13 0 16,6-4-1</inkml:trace>
  <inkml:trace contextRef="#ctx0" brushRef="#br0" timeOffset="135998.5633">4672 14576 0,'0'2'0,"0"-2"16,-3 0-1,-8 4-15,-19 0 16,-24 0-1,-13-3-15,-19-4 16,-29-3 0,-5-4-16,-4 3 15,-17 0-15,0 3 16,7 0 0,-5 4-1,-2 4-15,8 0 16,2 3-1,7 0-15,4-1 16,5 0-16,20-4 16,11 0-1,3-2 1,12-2-16,8 0 16,9-4-1,8-2-15,8-4 16,3-4-16,3-4 15,0-9 1,4-14 0,-3-7-16,1-10 15,-2-5 1,-1 1-16,-4-2 16,5 7-1,1 3-15,-1-1 16,4 6-16,2-2 15,3 3 1,7 3-16,0 2 16,7-1-1,0 4 1,3 3-16,4 2 16,2 1-16,3 6 15,2 6 1,5 3-16,1 8 15,9 1-15,8 5 16,17 7 0,12 5-1,11 4-15,6 3 16,10 0 0,12 2-16,4 0 15,3-4-15,10-1 16,3 1-1,4-6 1,0-4-16,0-1 16,5-3-16,-8-1 15,1 5 1,-12-5-16,-2 3 16,-1-1-1,-4 8 1,-3 5-16,-6-1 15,-21-1 1,4 6-16,-11 2 16,-3-1-16,-7 7 15,-8 2 1,-6-1-16,-9 7 16,-1 0-1,-6 2-15,-4 3 16,-1 7-1,-7 14 1,2 12-16,3 7 16,-3 16-16,5 13 15,4 7 1,-9 0-16,-5 11 16,-1-2-1,-6 15-15,7-19 16</inkml:trace>
  <inkml:trace contextRef="#ctx0" brushRef="#br0" timeOffset="141821.5229">12205 13334 0,'2'2'16,"-2"-2"-1,0 0-15,0 0 16,0 0-16,0 0 16,4 4-1,7 2-15,1-1 16,4 1 0,5 2-1,-4 0-15,5-2 16,7 0-1,3 0-15,2 0 16,2-1-16,7 0 16,-2 0-1,10 1-15,1 1 16,1-2 0,3-1-16,1 2 15,-3-2 1,8 0-16,-3 2 15,7 0-15,-2 0 16,7 0 0,6-2-1,6 2-15,-8-5 16,6 3 0,-8-2-16,11 0 15,2 3 1,2-2-16,6 2 15,-6 0-15,3 0 16,1-1 0,4-3-16,4 3 15,-6 0 1,7 0-16,-7-2 16,4 2-1,2 0 1,-3-1-16,1-2 15,1 1-15,6 4 16,-11 0 0,-3-2-16,6 2 15,-1 0 1,11 2-16,-4-5 16,-11 0-1,1 1-15,3-1 16,-10-1-1,8 0-15,-2-2 16,-7 4 0,-3-8-16,-3 0 15,1 1 1,1-4-16,-1 1 16,13 1-1,-3-3-15,-11 2 16,3-2-1,-5 0-15,1 0 16,-1 0 0,-9 1-16,3-3 15,-1-3 1,-1 3-16,5 3 16,-5-2-1,-3 4-15,5 1 16,-15-2-1,12 2-15,-11-2 16,3 0 0,0 3-16,-7 0 15,-1 0-15,1-2 16,-5 2 0,0-4-16,3 0 15,-5-3 1,-6 2-1,-4-3-15,2 2 16,-6-3 0,1-1-16,-2-1 15,-5-4 1,-3 0-16,-2-2 16,-1-4-1,-6-1-15,-2-7 16,-4-1-16,-4 1 15,0-3 1,-4-1 0,0 0-16,-2 5 15,-2-2-15,-2-2 16,0 6 0,-2 4-16,0-4 15,-4 6 1,-10-3-16,-3 5 15,-5-5 1,-8 4 0,-6-2-16,-7 3 15,1-1-15,-11-4 16,1 3 0,0 1-16,-10 2 15,1-3-15,-3 3 16,1-4-1,-9 5 1,1-3-16,-2 5 16,-1 1-1,-1-3-15,-5 2 16,-1-2 0,-5 3-16,3 3 15,0 0 1,-7-8-16,5 8 15,-2 0 1,-5-4-16,19 3 16,-5 0-1,-11 2-15,-2 3 16,9 5 0,-2-4-16,-3-4 15,-2 0-15,5 3 16,3 3-1,3 0 1,-5-4-16,-2 0 16,6 1-16,-1 2 15,1 1 1,3 0 0,-3-1-16,9-1 15,-6-2-15,-1 2 16,0 2-1,5 0 1,3-2-16,1 3 16,-3-2-1,3-3-15,4 6 16,1-2-16,3 2 16,-3-2-1,-1 2 1,7 0-16,0 0 15,-1 0-15,10 1 16,-10-4-16,0 6 16,0-1-1,8 2 1,-8 2-16,6-1 16,3 6-1,-1-4-15,-2 1 16,7 0-1,-1 2-15,1 0 16,-1 2-16,-1 0 31,10 0-31,-6 1 16,2-2-16,4 1 16,0-1-1,-4 4-15,7-1 16,2-2-1,2-1-15,2 1 16,2 0-16,-1 4 16,3-5-1,1 4 1,1 0-16,-4 1 16,4 0-1,-6 2-15,6-4 16,-3 7-1,3-4-15,2 1 16,2-1 0,2 3-16,0 0 15,-1 0-15,5-2 16,6-1 0,-4 1-16,0 4 15,2-5 1,4 3-1,0 1-15,4-1 16,0 3-16,-3 1 16,5-3-1,1 5 1,-3-3-16,1 1 16,-1 1-1,-1 0-15,-2 0 16,3-2-16,-2 5 15,2-5-15,-4 4 16,6-2 0,2-4-1,2 3-15,-1-1 16,6 2 0,-1 1-16,2 5 15,0-1 1,-2-1-16,2-1 15,2 4 1,-2-2-16,0 3 16,2 0-1,-2-1-15,2 0 16,2 1-16,1 1 16,0 1-1,4-1-15,-1 1 16,8 3-1,-1-3 1,6 0-16,1-2 16,4-1-16,2-2 15,-6-11 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3-04T06:01:29.49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10379 5350 0,'0'0'0,"0"0"15,0 0-15,-4 0 16,-1-3-16,-1-1 16,-2-2-1,1 2 1,3 0-16,0-2 15,4 6 1,-2-2-16,1 1 16,2-4-1,7 3-15,11 2 16,9 2 0,6-2-16,9 2 15,2-2-15,14 3 16,3-2-16,3-1 31,3 0-31,3 0 16,14-1-1,-3 4-15,4-5 16,4 2-16,6 2 16,-6-2-1,11-3-15,-1 0 16,4 1-16,-2-2 15,3 4 1,-9-4 0,7 3-16,2-1 15,-3-1 1,5 1-16,6-4 16,-9 5-16,3-3 15,2 1 1,-6 2-16,-1 1 15,3 1 1,2-2 0,-3-1-16,-3-4 15,1 3 1,1 0-16,4 1 16,-5-4-1,-9 4-15,10 1 16,-7-2-1,-3 3-15,-6 0 16,1-2-16,1 2 16,-8 0-1,-2 2-15,-2-2 16,-4-2 0,-1 2-16,-5 0 15,-1 0 1,-2 0-16,-5-2 15,-9 2 1,-1 0-16,-11 0 16,-4 2-1,-8 0-15,-3-2 16,-10 0 0,-2 0-16,-1 0 15,-5 0 1,-1 3-16,-2-3 15,0 0 1,1 0-16,-1 0 16,0 0-16,0 0 15,-2 0 1,2 0-16,0 0 16,-2 0-1,0 0-15,2 0 31,-2 0-31,2 0 16,-2 0-16,0 0 16,0 0-1,2 0-15,-2 0 16,0 0 0,0 0-16,0 0 15,2 0 1,-2 0-16,0 0 15,0 0 1,0 0-16,0 0 16,0 0-16,0 0 15,0 0 1,0 0-16,0 0 16,0 0-1,0-3-15,0 3 16,0 0-1,0 0-15,0 0 16,0 0 0,0 0-16,0 0 15,0 0 1,0 0-16,0 0 16,0 0-1,0 0 1,0 0-16,0 0 15,0 0 1,0 0-16,0 0 16,-2 0-16,2 0 15,0-2 1,0 2-16,0 0 16,0-2-1,0 2-15,-2 0 16,2 0-1</inkml:trace>
  <inkml:trace contextRef="#ctx0" brushRef="#br0" timeOffset="1639.0567">19115 5152 0,'2'1'0,"-2"-2"15,4 1 1,2-2-1,0 0-15,2 1 16,-4-2-16,-2 3 16,4 0-1,-4 4 1,-12 8-16,-10 4 16,-8 5-1,-4-4-15,-11 5 16,-1 1-16,-3-6 15,-3 5-15,-7-5 16,-3 5 0,0 0-16,-2 0 15,-5-6 1,-2 1-16,-1-2 16,2-4-1,-10 1 1,-3-8-16,2 1 15,-7-3 1,3-4-16,0-1 16,-3-3-1,6-2-15,5-2 16,-2-6 0,3 0-16,3-1 15,7-2-15,2-7 16,4-3-1,-1 0-15,7-7 16,7-3 0,7-2-16,6-5 15,2-6 1,6-13-16,5-6 16,9 4-1,8 1-15,8-2 16,7 5-1,4 4-15,8-3 16,5-3-16,6 0 31,3 2-31,1 2 16,4 1 0,15 0-16,3 4 15,10 4-15,1 5 16,8 8-1,13-1-15,9 13 16,12 6-16,-7 2 31,11 7-31,-4 9 16,7 13-16,5 7 16,-6 7-1,-4 9-15,-6 10 16,1 11-1,-3 12-15,-17 3 16,7 18 0,-20 3-16,-17 5 15,-7 11-15,-21 0 16,-19 7 0,-32-3-16,-32 15 15,-55 4 1,-84 10-1,122-97-15</inkml:trace>
  <inkml:trace contextRef="#ctx0" brushRef="#br0" timeOffset="11662.1333">4911 10930 0,'3'0'0,"-3"0"0,0 0 16,0 0-1,0 0 1,3-4-16,1-6 16,3-11-16,6-5 15,2-11 1,6-6-16,0-8 16,7-8-1,6-10 1,5-6-16,1-2 15,3 1-15,1-4 16,5-6 0,-4-4-16,-3-5 15,5-1 1,-3-1-16,5 2 16,1-6-1,-6 6-15,8-9 16,-5 5-1,3-2-15,1 5 16,5-5 0,-2 3-16,3-4 15,1 12 1,1-1 0,-1 2-16,4-4 15,-6 9-15,1 3 16,-1-3-1,2 7-15,4 1 16,-4 0 0,8 8-16,-5 0 15,0 9 1,0-5-16,-1 6 16,10-1-1,-14 9-15,2 2 16,1 4-16,2-2 15,-6 5 1,-6 8 0,0-3-16,0 9 15,-4 0 1,-1 3-16,-5 3 16,-4 0-1,1 6-15,-3 1 16,4 0-16,-10 4 15,3 2 1,1 0-16,-10 1 16,4 0-1,-5 0 1,-2 1-16,-6 2 16,-3-1-1,-2 2-15,2-1 16,-2 1-16,-2 0 15,-2 1 1,-1 2-16,0-2 16</inkml:trace>
  <inkml:trace contextRef="#ctx0" brushRef="#br0" timeOffset="24591.4189">4860 11356 0,'2'0'0,"-2"3"15,0-3 1,0 0-16,0 0 15,0 0 1,0 0-16,2 0 16,6-5-1,6-2-15,4-5 16,4-8 0,8-2-16,1-4 15,5-5 1,1 2-16,2-9 15,3-2-15,-1 3 16,3-8 0,1-7-1,4 1-15,-5-6 16,3-4 0,-3-3-16,6 1 15,-3 1-15,-1-4 16,4-1-1,2 0-15,2-2 16,-2 0 0,-2 1-16,2 1 15,3-1 1,-1 3-16,0-1 16,3-2-1,-2 5-15,-7 7 16,11-7-1,-8 10-15,2-2 16,1-1 0,3-2-16,-3 8 15,-2-1-15,2 3 16,-5 1 0,5 5-16,0-2 31,-1-2-31,-4 8 15,-6 2-15,2 1 16,-1 3 0,-3 2-16,-2 1 15,2 3 1,-7 1-16,0 1 16,5 0-1,-6 4-15,2-1 16,-1 3-1,-5 2-15,1 0 16,-2 3 0,0 1-16,2 0 15,-1 0-15,-2 3 16,-1-1 0,0 0-16,-5 2 15,3 0 1,-4 2-1,4 2-15,-8 0 16,-1 2 0,-2 0-16,-5 0 15,-3 0 1,1 2-16,-4 0 16,0-2-16</inkml:trace>
  <inkml:trace contextRef="#ctx0" brushRef="#br0" timeOffset="30864.2045">20073 8438 0,'0'2'0,"0"-2"16,0 0 0,0 0-16,0 0 15,0 0 1,0 0 0,2 0-16,-2 0 15,0 0-15,0 0 16,-2 2-1,-2-1 1,-4 2-16,-3-3 16,0 0-16,1-3 15,3 0 1,3-5-16,6-6 16,7 0-1,11 0 1,0 5-16,4 4 15,1 4-15,-2 2 16,-7 5 0,-4 0-16,-3 1 15,-7 2 1,-8 5-16,-14 1 16,-11 3-1,-3 0-15,-8-2 16,-7 3-1,-1-6-15,8-4 16,-2-3 0,10-6-16,1-6 15,3-5-15,5-12 16,6-10 0,2-6-16,8-9 15,1 0 1,1-2-1,1 4-15,2 3 16,-2 1-16,3 3 16,-4 4-1,3 9-15,0 2 16,0 8 0,2 8-16,-2 2 15,0 5 1</inkml:trace>
  <inkml:trace contextRef="#ctx0" brushRef="#br0" timeOffset="31380.4177">19167 8273 0,'3'1'15,"0"1"1,9 4-16,9 8 15,7 9 1,8 3-16,-2 5 16,-4-1-16,-8-9 15,-7-5 1,-5-2-16,-7-4 16,-3 1-1,-11-1 1,-14-5-16,-12-5 15,-4-5-15,-4-5 16,9-5 0,8-2-16,8 1 15,8-2 1,10-1-16,10 1 16,14 4-1,8-2 1,2 7-16,-2 2 15</inkml:trace>
  <inkml:trace contextRef="#ctx0" brushRef="#br0" timeOffset="32430.6062">18656 8262 0,'0'0'16,"0"0"-16,0 0 15,0 0 1,0 0-1,0 0-15,0 3 16,0 5 0,6 5-16,6 2 15,6 8 1,8-4-16,5 3 16,-1-2-1,-2-1-15,-4 1 16,-8-2-1,-4 1-15,-8 2 16,-4-2-16,-10 1 16,-6-6-1,-4 0-15,-3-9 16,0-5 0,4-4-1,5-2-15,4-1 16,4 1-1,4 0-15,2 2 16,2 0 0,0 2-16,2 2 15,-2 4-15,-4 3 16,-10 7 0,-14 2-16,-4-4 15,-4-4 1,-11-6-16,2-4 15,2-10 1,-1-6-16,1-7 16,9-3-16,8 2 31,-1-5-31,14-1 16,3 0-16,6-5 15,4 2 1,4-1-16,5 3 15,4-2 1,-3 7-16,-5 2 16,2 8-16,-5 2 15</inkml:trace>
  <inkml:trace contextRef="#ctx0" brushRef="#br0" timeOffset="33023.075">17975 8376 0,'0'0'0,"0"0"15,0 0 1,-3 0-16,-16 9 16,-7 5-1,-2 7-15,1 1 16,8 5-16,4 3 15,11 0 1,8 1-16,4 5 16,5-3-1,2 5 1,0-2-16,-5-1 16,-8 1-1,-10-3-15,-9-1 16,-13-11-1,-14-9-15,-4-8 16,-11-16-16,3-8 16,2-13-1,14-3 1,8-1-16,11 2 16,11-3-16,10 4 15,6 4 1,8 1-1,2 6-15,0 5 16</inkml:trace>
  <inkml:trace contextRef="#ctx0" brushRef="#br0" timeOffset="33521.2201">17325 8313 0,'0'2'16,"-6"4"-1,-16 8-15,-29 14 16,-27 4 0,-2-3-16,1-7 15,9-5 1,1-8-1,1-12-15,8-9 16,7-7-16,12-7 16,9-7-1,13-7-15,10 1 16,11-3-16,10 5 16,4 3-1,1 7 1,-8 10-16,2 6 15,-5 3 1</inkml:trace>
  <inkml:trace contextRef="#ctx0" brushRef="#br0" timeOffset="34022.7209">16274 8037 0,'0'0'0,"0"0"15,0 0-15,0 3 16,7 11 0,-2 17-16,7 12 15,-1 12 1,-1 6-16,-5 2 15,-3 0-15,2 0 16,0 2 0,3 0-16,-3-1 15,-4-4 1,-6-7 0,-7-10-16,-4-9 15,-7-8 1,-7-11-16,-11-15 15,-13-14 1,-3-17-16,3-7 16,4-1-1,6-6-15,13 0 16,15 3 0,16-2-16,19 1 15,18 5-15,15 8 16,5 8-1,-18 13-15</inkml:trace>
  <inkml:trace contextRef="#ctx0" brushRef="#br0" timeOffset="45918.1698">5186 11604 0,'0'1'15,"0"-1"-15,0 0 16,0 0-16,0 0 16,0 0-1,0 0 1,0 0-16,2 0 16,7-4-1,6-1-15,2-4 16,3 0-16,2-5 15,3 3 1,4-3 0,3-1-16,4 0 15,6-2-15,-5-2 16,8 1 0,-1-4-16,8-5 15,2 0 1,1-4-16,1 0 15,2 2 1,3-7 0,1 1-16,-4-1 15,1 2-15,1-1 16,1-1 0,1 1-16,5-2 15,-3 2 1,-3-2-16,-2 6 15,7-1 1,-6-2-16,0 1 16,-2 4-16,-1 0 15,-3 2 1,-1 1-16,-6-1 16,4 3-1,-2 2 1,4 3-16,-4-1 15,1-1 1,-8 4-16,3 0 16,0-3-16,-6 5 15,1 0 1,4 2-16,-7 0 16,2 2-1,-2-4-15,-4 5 16,-1 3-1,-6-1 1,-2 1-16,-3 0 16,-2 1-16,-2 3 15,-2-2 1,-5 2-16,-3 1 16,-3 2-1,-2-2-15,2 2 16,0 0-1,-1 0 1,-1 0-16,-2-2 16,1 2-1</inkml:trace>
  <inkml:trace contextRef="#ctx0" brushRef="#br0" timeOffset="55724.3097">22819 10314 0,'2'1'0,"-2"-1"0,0 0 16,0 0-1,2 0-15,-2 0 16,0 0-1,2 0-15,-2 0 16,-2-3-16,-4-5 16,-2-8-1,1 0 1,3-3-16,8-3 16,3 4-1,5-2-15,2 4 16,0 7-1,1 1-15,-6 2 16,-1 4-16,0 2 16,-1 2-1,-3 4-15,-6 10 16,-11 4 0,-6 3-1,-15 5-15,0-3 16,-4 5-16,3 0 15,-4-2 1,5-3 0,-4-2-16,4-3 15,-5-4 1,7-4-16,0-6 16,-2-6-16,5-4 15,5-6 1,4-6-16,2-1 15,7-8-15,7 1 32,4-5-32,4 6 15,9 3-15,5 1 16,0 6 0,0 7-16,-4 4 15,1 4 1,-8 3-16,-3 4 15,-6 6 1,-9 8-16,-10-3 16,-3-1-1,-6-4-15,2-6 16,1-1 0,5-4-16,1-4 15,4 0 1,5-1-16,4-2 15,2 1 1,0 2-16,-5 5 16,-6 3-16,-2 3 15,-5 0 1,-4-2-16,-4-4 16,0-5-1,-2-8-15,-9-5 16,7-9-1,2 1-15,8-9 16,3 0 0,8 0-1,0 5-15,7 1 16,2 7 0,3 3-16,1 4 15,2 8 1,0-2-16,0 2 15,4 4 1,-1 14-16,3 11 16,2 10-1,3 12-15,-2 10 16,3 2-16,7 14 16,1-4-1,4 2-15,-6-3 16,0 9-1,-6-3-15,-1-3 16,-5-4 0,-5-4-16,-2-4 15,-7-4 1,-9-5-16,-3-6 16,-10-10-1,-6-8-15,-6-5 16,-9-12-1,-5-9-15,1-9 16,-5-14 0,6-6-16,-1-12 15,3-9 1,14-1-16,2-7 16,13 3-16,5 4 15,8-2 1,6 1-16,10 3 15,10-1 1,6 5 0,10 1-16,3 8 15,-1 1 1,4 2-16,0 3 16,-8 4-1</inkml:trace>
  <inkml:trace contextRef="#ctx0" brushRef="#br0" timeOffset="55952.0204">22631 9787 0,'5'2'0,"-5"-2"15,0 0-15,0 0 16,0 0 0</inkml:trace>
  <inkml:trace contextRef="#ctx0" brushRef="#br0" timeOffset="57182.3432">20945 10114 0,'2'0'0,"-2"0"0,0 3 15,2-3 1,2 5-16,6 5 16,8 10-1,8 4-15,10 3 16,2-1-1,5 1-15,-5 1 16,-6 0 0,-2-3-16,-15 0 15,-9-2 1,-10 3-16,-15-5 16,-15 3-1,-6-8 1,-8-3-16,5-12 15,3-8-15,10-2 16,8-5 0,6-1-16,7-8 15,7 2 1,6-1-16,3 9 16,1 2-1,-2 7-15,1 4 16,2 8-16,-7 8 15,-8 10 1,-10-2 0,-13 6-1,-8-3-15,-8-2 16,-1-3-16,-12-3 16,5-8-1,1-4-15,-1-7 16,7-1-1,4-7-15,6-4 16,1-10 0,3-4-16,10-6 15,4-8 1,5-10-16,9-6 16,2-12-16,4 1 15,0 8 1,0-5-16,-2-1 15,0 5 1,0 5 0,0 4-16,0 6 15,-2 4-15,0 4 16,0 8 0,0 5-16,0 9 15,1 3 1,1 10-16,-2-4 15,-6 7 1,-1 15-16,1 8 16,6 3-1</inkml:trace>
  <inkml:trace contextRef="#ctx0" brushRef="#br0" timeOffset="58064.9617">23976 9844 0,'0'0'0,"0"0"15,-2 0 1,-14-2-16,-12 2 16,-11 2-1,-6 2-15,-4 5 16,0-2-16,15 4 16,17-3-1,6 5 1,18 3-16,23 12 15,24 13 1,13 2-16,-3 0 16,-12-4-16,-14-5 15,-13-2 1,-14-1-16,-8-5 16,-14-1-1,-9-3-15,-7-4 16,-8-4-16,-3-4 15,4-4 1,6-6-16,7 0 16,12-3-1,3 1-15</inkml:trace>
  <inkml:trace contextRef="#ctx0" brushRef="#br0" timeOffset="58617.4449">24128 9990 0,'2'0'0,"1"2"16,18 3-16,9 1 15,18 3 1,15-6-16,1-3 16,0-3-1,-7-1-15,-13 2 16,-14-1-1,-14-2-15,-8-1 16,-16-12 0,-24-9-16,-23 0 15,-5 3-15,-6 9 16,10 11 0,7 10-16,9 4 15,12 7 1,10 8-16,10 8 15,14 11-15,20 4 32,16 6-32,18-3 15,7-4 1,1-8-16,-1-11 16,-5-5-16,6-13 15,-21-8 1</inkml:trace>
  <inkml:trace contextRef="#ctx0" brushRef="#br0" timeOffset="59133.0715">25112 10099 0,'2'0'16,"-2"0"-16,-2 0 15,-8-3 1,-10 1-16,-15 4 15,-7 10-15,2 2 16,4 4 0,8 10-16,11 3 15,9 3 1,14 9-16,13 0 16,11-2-1,4-11 1,4-8-16,1-8 15,-5-12-15,-6-8 16,-6-5 0,-4-10-1,-9-9-15,-9-6 16,-7-6 0,-1 3-16,0 9 15,-1 4 1,5 11-16,3 7 15,1 4 1,-2 1-16,7 4 16,8 17-16,8 12 15,2 13 1,5 7-16,2-3 16,0 2-1,3-3-15,-1-11 16,-12-8-1</inkml:trace>
  <inkml:trace contextRef="#ctx0" brushRef="#br0" timeOffset="60142.2299">25621 9978 0,'0'0'0,"0"0"16,0 3-16,-8-2 15,-12 4 1,-12 2-1,-4 3-15,-3 4 16,9-3-16,6 3 16,8 3-16,10 4 15,14 9 1,20 6 0,16 13-16,5-4 15,-5-1-15,-12-4 16,-12-8-1,-8-7-15,-10-5 16,-7-1 0,-12-3-1,-5-6-15,-7-3 16,3-3 0,1-4-16,3 0 15,1-4 1,11 1-16,4-4 15,2 0-15</inkml:trace>
  <inkml:trace contextRef="#ctx0" brushRef="#br0" timeOffset="60553.6638">25843 10206 0,'0'1'15,"0"-1"-15,-5 9 16,1 4 0,2 11-16,6 1 15,13 7 1,9 2 0,16-4-16,8-7 15,-3-12 1,2-4-16,-10-10 15,-10-1-15,-14-3 16,-10-11 0,-22-3-16,-22-11 15,-20 2 1,-6 6-16,16 10 16,4 6-1,9 7-15,13 2 16,12 4-16,4 0 15,9 7 1,16 0-16,20 2 16,-3-6-1</inkml:trace>
  <inkml:trace contextRef="#ctx0" brushRef="#br0" timeOffset="61040.4156">26225 10100 0,'0'5'16,"2"-5"-16,-2 7 15,4 18 1,-2 12-16,0 12 16,2-2-1,2-2-15,0-9 16,0-8-16,-4-5 15,2-10 1,-2-6-16,3-1 16,4-6-1,14-11-15,5-16 16,2-8 0,4-2-16,-6 3 15,-3 9 1,-1 1-1,-1 8-15,-2 9 16,-1 8 0,3 14-16,-2 13 15,1 15-15,-1 4 16,-6-3 0,0-2-16,0 0 15,2-12 1,0 1-16,0-9 15,1-8 1,-8-10-16,-4 0 16</inkml:trace>
  <inkml:trace contextRef="#ctx0" brushRef="#br0" timeOffset="61454.112">27175 10275 0,'0'0'0,"-2"0"15,-12-5-15,-14-1 16,-16 1 0,2-1-16,3 2 15,9 6 1,12 1-16,7 13 16,22 18-1,17 17-15,12 11 16,5-5-1,-9-9 1,-12-13-16,-14-3 16,-10-11-16,-12-1 15,-21-4 1,-11-7-16</inkml:trace>
  <inkml:trace contextRef="#ctx0" brushRef="#br0" timeOffset="67292.4542">5007 11556 0,'0'2'0,"3"-2"16,-3 0 0,0 4-1,3 6-15,3-1 16,8 8-16,2 0 15,4 5 1,5 2-16,9 2 16,-2 5-1,6-1-15,8 0 16,6-1-16,5-1 16,4-1-1,6-4-15,2-3 16,11 1-1,-5-7 1,6 1-16,-2-4 16,3-4-16,-3-5 15,-4-1 1,12-2-16,-6-1 16,0 1-1,-3-5-15,2 6 16,-9-3-1,5-1-15,4 2 16,-9 0 0,1 0-1,-13-2-15,-3-2 16,1 6-16,-3 0 16,2 3-1,-7 2 1,-3-5-16,3 4 15,-8-4 1,0 4-16,0-2 16,-3 3-16,-4-2 15,-6 0 1,1 1-16,-7 3 16,-6-3-1,-4 0-15,-4 3 16,-6-5-1,0 1-15,0-2 16,2-1 0,-2 2-16,-4 0 15,-8-4 1,-3-4-16,0-7 16,-4-1-16,5-4 15,-2 0 1,4 4-16,0 1 15,5-1 1,-1 4 0,3 4-16,1 2 15,0 0-15,2 3 16,-2-1 0,2-1-16,-2 3 15,2-2 1,0 0-1,0 2-15,0-1 16,0 1 0,0 0-16,0-3 15,0 3 1,0-1-16,0 1 16,2-2-1,-2 2-15,0 0 16,0-5-1,0 4-15,0-3 16,-4 0 0,1-4-16,-4-2 15,-3-2-15,2-1 16,0 5 0,1 1-16,2 2 15,1 2 1,2 0-16,0 3 15,-2 0-15,10 3 32,3 7-32,8 3 15,5 6 1,3-1-16,3 4 16,-5-5-1,2 1-15,-5 0 16,-5-5-16,-2 1 15,-7 2 1,-4 0-16,-6-2 16,-8 3-16,0-3 15,-11 0 1,2 4-16,-3-6 16,-5 2-1,9-3-15,4 2 16,4-4-1,5 3-15,2-4 16,5 6 0,3-4-1</inkml:trace>
  <inkml:trace contextRef="#ctx0" brushRef="#br0" timeOffset="71134.696">4848 11814 0,'2'3'16,"-2"-3"-16,0 0 15,3 4 1,4 1-16,2 5 15,2 3 1,1 2-16,2 3 16,1 8-16,3-4 15,3 5-15,1 0 32,3 5-32,7 3 15,0-4-15,0 4 16,4-1-1,4-3-15,7 2 16,2 2 0,-1-7-16,1 2 15,0-2 1,6-2-16,2-1 16,2 1-1,4 1-15,6 0 16,-1 0-1,7-3-15,3 0 16,3 7-16,3-2 16,1 3-1,10 5-15,-11-7 16,-5 5 0,5 2-16,1-1 15,-7-4 1,2 7-1,-5-2-15,0-3 16,-5-2 0,-6 3-16,3 0 15,-5 1 1,-6-6-16,1 7 16,-11-1-16,1-1 15,-5 0 1,-4-3-16,-3 2 15,-1-5 1,-4 3-16,-2-5 16,-3-1-1,-1-2-15,-5-4 16,-2-1-16,-6-5 31,-1-4-31,-3-2 16,-3-1-1,1-4-15,-4 1 16,-1-2-16,2 2 16,0-4-1,-2 2-15,4 0 16,-1-4 0,1-6-16,-2-2 15,1-8 1,-3-3-16,0-4 15,-3-2 1,-3 4-16,-3-3 16,-1 1-1,-5 3-15,6 2 16,-2 2 0,5 5-16,0 3 15,2 5 1,2 1-16,2 2 15,0 0 1,6 10-16,8 10 16,7 12-1,-1 3-15,-5-3 16,-2 1 0,-5-3-16,-6 1 15,-4-4 1,-4-6-16,-4 0 15,-8-2-15,1-5 16,-6-1 0,0-3-16,1 0 15,0 0 1,4 0-16,4-3 16,2 7-1,0 3-15,7-5 16,3-3-1</inkml:trace>
  <inkml:trace contextRef="#ctx0" brushRef="#br0" timeOffset="76952.0423">15433 13553 0,'2'4'0,"-2"-4"15,0 2 1,4 8-16,-2 7 16,-2 7-16,-10-1 15,-5 5-15,-8-6 16,-5-3-1,-1-4-15,1-9 16,-2-2 0,2-7-16,4-4 15,-1-8 1,3-8 0,6-11-16,6-7 15,4-6 1,2-5-16,2 5 15,-2 1-15,2 7 16,-3 0 0,-1 1-1,5 1-15,1 9 16,0 5 0</inkml:trace>
  <inkml:trace contextRef="#ctx0" brushRef="#br0" timeOffset="77139.0407">15378 13215 0,'2'2'16,"0"-2"0,11 4-16,2 2 15,10-2 1,-1-2-16,0-2 15,-4-4-15</inkml:trace>
  <inkml:trace contextRef="#ctx0" brushRef="#br0" timeOffset="77531.0842">14927 13604 0,'2'2'16,"-2"2"-16,2 8 15,-4 11 1,-2 9-16,-2 3 16,-5 5-1,-6-6-15,-1-1 16,-2-5-1,4-6-15,4-11 16,3-2 0</inkml:trace>
  <inkml:trace contextRef="#ctx0" brushRef="#br0" timeOffset="78217.149">14596 13428 0,'0'2'0,"0"-2"16,-9 9-16,-7 8 16,-8 9-16,-8 1 31,-2-5-31,4 0 16,5-2-16,3-7 15,10-3 1,5-2-16,6 0 15,13 6 1,14 1-16,8 8 16,4-4-1,-6 3-15,-9 0 16,-10 1 0,-16-1-16,-13 4 15,-12 0-15,-12-5 16,-3 3-1,1-3-15,7 1 16,7 4 0,7 5-1,12 13-15,13 9 16,12 13 0,18 2-1,7 1-15,5-8 16,3-5-16,-1-12 15,7-7 1,0-11-16,4-8 16,0-13-1,3-9-15,-2-9 16,-7-3 0,-15 4-16</inkml:trace>
  <inkml:trace contextRef="#ctx0" brushRef="#br0" timeOffset="78516.6573">14750 14246 0,'2'2'16,"-2"-2"-16,2 0 16,13 6-1,21-2-15,10-4 16,18-4-1,6-4-15,-23 2 16</inkml:trace>
  <inkml:trace contextRef="#ctx0" brushRef="#br0" timeOffset="78824.3626">14227 13176 0,'2'4'16,"0"-2"-16,6 5 15,4 1 1,-6-3-16</inkml:trace>
  <inkml:trace contextRef="#ctx0" brushRef="#br0" timeOffset="79620.1511">13855 13702 0,'0'3'0,"0"-1"16,-8 8 0,-7 4-1,-5 5-15,-10-5 16,-4-2 0,-10-8-16,-7-6 15,3-8-15,4-4 16,3-9-1,3-1 1,8-4-16,6 0 16,5-5-1,8-1-15,5 3 16,2 5 0,4 1-16,-3 2 15,3 10-15,-2 1 16</inkml:trace>
  <inkml:trace contextRef="#ctx0" brushRef="#br0" timeOffset="80356.3465">13017 13257 0,'0'0'0,"0"0"15,0 0-15,2 0 16,-4 5 0,4 15-16,2 20 15,8 25 1,2 12-16,4 10 16,-1 3-1,1 10-15,1-4 16,4-3-16,-9-8 15,-8-11 1,-10-10 0,-4-9-16,-14-9 15,-9-14-15,-13-16 16,-10-17 0,-10-20-16,-11-29 15,7-14 1,11-14-16,11 3 15,12 8 1,7 10-16,9 11 16,12 5-1,8 5-15,7 13 16,12 9 0,3 6-1,-3 5-15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3-04T06:03:03.51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5231 9687 0,'2'2'0,"-2"-2"0,0 0 15,0-2 1,4 1 0,1-5-16,7-7 15,0-5 1,0-5-16,6-2 16,-4-2-1,3-5-15,-3-4 16,2-2-16,1 1 15,2-6 1,-1-1-16,-2-3 16,10-8-1,2-2-15,-4 1 16,4-4 0,3-1-16,7 1 15,-1-4 1,3-1-16,0 2 15,-1 0-15,4-3 16,0 2 0,4-1-16,1-3 15,-1 8 1,3-6-16,-1 2 16,9 3-1,-4 2-15,5 0 16,-2 1-1,-1 4 1,6 0-16,0 0 16,0 5-16,5-3 15,4-2 1,-3 6-16,6 2 16,-3 6-1,1 0-15,-3 4 16,-4 1-1,4 4-15,-7 4 16,3 0 0,4 1-1,-5 0-15,6 7 16,-1 3-16,-5 0 16,-4 2-1,3 3-15,-3-2 16,0 4-1,2 0 1,-7 5-16,-1-1 16,-3 1-16,0-2 15,-3 3 1,-4 3-16,-2-1 16,-5 1-1,1-4-15,-6 4 16,2-2-1,-12 2-15,2-2 16,-5 2 0,-2-2-16,-4 0 15,-5-1 1,-2 2-16,-3-1 16,0 0-16,-1 0 15,0 0 1,-2-3-1,-4-4-15,-4 0 16,-4-1 0,-8-3-16,-2 5 15,-4-3 1,-5-1-16,-3 0 16,-2 1-1,0-1-15,-3-2 16,-3 4-1,-3 4-15,0 2 16</inkml:trace>
  <inkml:trace contextRef="#ctx0" brushRef="#br0" timeOffset="1015.8615">8475 7150 0,'2'0'0,"-2"0"15,-2 2 1,-1 5-16,-14 16 15,-13 19-15,-8 9 16,-9 8 0,2-10-16</inkml:trace>
  <inkml:trace contextRef="#ctx0" brushRef="#br0" timeOffset="7167.9091">17667 6271 0,'2'0'0,"-2"0"15,0 4-15,0-4 16,2 3-1,0 0-15,0 7 16,-12 6-16,-10 6 16,-14-5-1,-8-3-15,-9-3 16,3-8-16,6-7 16,5-10-1,9 0 1,5-6-16,6-4 15,7-9 1,10 2-16,4-1 16,6-8-1,1 3-15,-2 9 16</inkml:trace>
  <inkml:trace contextRef="#ctx0" brushRef="#br0" timeOffset="7341.2204">17560 5939 0,'4'0'0,"15"0"16,7 4-16,8 2 15,5 1 1,-9-4-16</inkml:trace>
  <inkml:trace contextRef="#ctx0" brushRef="#br0" timeOffset="8027.4401">16975 6050 0,'-4'4'0,"-13"10"15,-5 12 1,-6 2-16,-2 9 15,8-7-15,4-7 16,5-6 0,11-4-16,7-3 15,13-6 1,8-7 0,6-3-16,-2-1 15,-6 1-15,-14 1 16,-5 5-1,-1-2-15,-13 4 16,-12 9 0,-11 7-16,-1 9 15,3-1 1,1 7-16,10 3 16,0 5-1,4-1-15,2 3 16,-2 7-1,2-7 1,3-1-16,4-4 16,6-7-1,4-7-15</inkml:trace>
  <inkml:trace contextRef="#ctx0" brushRef="#br0" timeOffset="8194.3762">17133 6757 0,'11'0'0,"19"-2"16,21 1-16,9 1 16,-16-2-1</inkml:trace>
  <inkml:trace contextRef="#ctx0" brushRef="#br0" timeOffset="20765.8403">15918 6089 0,'2'0'0,"-2"2"16,8-2-1,8 5-15,5 4 0,0 5 31,-1 3-31,1 4 16,-9-1-16,-7 2 16,-5-4-1,-4 3-15,-5-3 16,-10 4 0,0-2-16,-4-5 15,-1 1-15,-6-3 16,4 1-1,1-6-15,7-2 16,2-5 0</inkml:trace>
  <inkml:trace contextRef="#ctx0" brushRef="#br0" timeOffset="22067.792">15651 6252 0,'0'1'0,"0"-1"16,0 0-16,2 3 15,-2-1 1,0 2-16,0-2 16,-2 1-1,-7-1-15,-3-4 16,-4-6-16,0-1 15,0-5 1,2-3-16,3 1 16,5 2-1,4 0-15,2 4 16,4 2 0,7 2-16,7 6 15,0 4 1,-2 3-1,-4 3-15,-8 7 16,-6-2 0,-8 5-16,-10 0 15,-8 0 1,-2-3-16,-2-5 16,-5-4-1,5-4-15,1-4 16,3-6-1,6 0-15,6-3 16,4-4-16,6 4 16,2 0-1,2 6-15,2 0 16,0 1 0,0 1-16,0 1 15,-2 3 1,-4 12-16,-6 2 15,-4 3 1,-3-3-16,2 2 16,-1-5-16,-7-3 15,5-1 1,0-4 0,-2-4-1,-2-6-15,5-4 16,2-2-16,2-2 15,5 0 1,5-1-16,3 4 16,2 3-1,3-3-15,7 5 16,9 8 0,3 6-16,-3 9 15,0 6-15,-7 4 16,-7 5-1,-6 6 1,-5 0-16,-6 4 16,-8-1-1,-1 5-15,-2-3 16,-3-1 0,-3-6-16,-3-5 15,1-6 1,-1-6-16,-2-8 15,-4-11-15,-3-7 16,-4-14 0,0-4-16,3-11 15,-3-3 1,9-3 0,2 2-16,6-1 15,10 1 1,6 3-16,10 0 15,6 5 1,10-5-16,8 0 16,6 6-16,8-3 15,3 5 1,-3 6-16,0-2 16,-2 1-1</inkml:trace>
  <inkml:trace contextRef="#ctx0" brushRef="#br0" timeOffset="22251.3466">14871 6068 0,'5'0'16,"8"-2"-16,17-4 15,27-8 1,-14 2 0</inkml:trace>
  <inkml:trace contextRef="#ctx0" brushRef="#br0" timeOffset="22406.9075">15469 5913 0,'2'0'16,"14"0"-16,18 0 16,13-3-1,5-5-15</inkml:trace>
  <inkml:trace contextRef="#ctx0" brushRef="#br0" timeOffset="22676.8397">15194 6787 0,'3'0'15,"22"-2"-15,26-4 16,36-12 0</inkml:trace>
  <inkml:trace contextRef="#ctx0" brushRef="#br0" timeOffset="28320.1412">8951 5641 0,'2'0'15,"-2"0"1,-2 0-16,2 2 15,-12-2 1,-9 3-16,-15-2 16,-6 1-16,-3 1 15,-6-8 1,0-3-16,9-7 16,6-9-1,3-6-15,13-13 16,14-13-16,12-4 15,20-1 1,15 4-16,7 10 16,4 12-1,5 11 1,-3 11-16,-7 16 16,-14 13-1,-9 13-15,-13 23 16,-18 17-1,-12 4-15,-12 12 16,-11 0-16,0-10 16,-9 2-1,6-6-15,2-11 16,9-13 0,6-10-16,2-11 15,7-6 1,11-15-16,4-2 15,0 1 1,6-8-16,12-11 16,12-9-1,17 3-15,3 1 16,8 4 0,0 7-1,-7 3-15,-3 0 16,-3 1-1,-9-2-15,-3 0 16,-9-3 0,-3-6-16,-5-2 15,-6-1-15,-6-8 16,-8 5 0,-11 0-16,-14 3 15,-14 3 1,-5 5-16,-2 1 15,10 0 1,9 0-16,11-2 16,8-4-1,11-1-15,8-5 16,15-2-16,0 5 16</inkml:trace>
  <inkml:trace contextRef="#ctx0" brushRef="#br0" timeOffset="28569.9259">9393 5367 0,'2'2'0,"0"7"15,2 5 1,0 5-16,0 2 16,-1-7-1</inkml:trace>
  <inkml:trace contextRef="#ctx0" brushRef="#br0" timeOffset="28754.0615">9446 5784 0,'2'2'15,"0"0"-15,4 2 16,1-1 0</inkml:trace>
  <inkml:trace contextRef="#ctx0" brushRef="#br0" timeOffset="29293.8414">9756 5372 0,'2'1'0,"-2"-2"15,5 1-15,14-6 16,11-10 0,20-5-16,6-10 15,5 3 1,-5 4-16,-11 6 16,-11 12-1,-8 6-15,-9 14 16,-15 12-16,-13 19 15,-19 17 1,-2-2 0,-4 4-16,0-1 15,10-9-15,5-3 16,3-5 0,2-7-16,5-1 15,4-3 1,1-5-16,0-5 15,2-3 1,-3-7 0,7-9-16,-2-2 15,4-2-15,5-4 16</inkml:trace>
  <inkml:trace contextRef="#ctx0" brushRef="#br0" timeOffset="29693.9645">10281 5532 0,'0'7'0,"-10"13"16,0 10-16,0 5 15,4-5 1,10-1-16,10-5 16,12-13-16,17-11 31,11-22-31,8-11 16,1-6-16,-15 4 15,-8 9 1,-17 8-16,-12 4 15,-9 1 1,-24 4 0,-30 4-16,-8 11 15,-2 8 1,0 2-16,13 7 16,10-5-1</inkml:trace>
  <inkml:trace contextRef="#ctx0" brushRef="#br0" timeOffset="35750.8557">5214 9753 0,'0'3'0,"0"-3"16,0 0-16,2 0 15,0-3 1,9 1 0,9-6-1,8-2-15,10-5 0,6 0 32,8-1-32,1-4 15,11-3-15,-2 2 16,8 1-1,1-5-15,8 3 16,6 0 0,7-3-16,4 0 15,11-2-15,-11 1 16,4 2 0,-4-4-16,-4 5 15,-9-2 1,0 0-1,1 0-15,-2 1 16,-2 3-16,2 3 16,1-4-1,-7 5 1,-3-4-16,0 0 16,-7 5-16,-4-2 15,-2 4 1,-1-1-16,-1 1 15,-7 0-15,-8 2 32,4 2-32,-4-4 15,-5 7 1,-2-2-16,-4 3 16,0 1-16,-4 1 15,-2-2 1,2 0-16,-9 2 15,-3 2-15,-2-2 16,-4 3 0,2-1-16,-3-3 15,-6 4 1,1-1-16,0-1 16,-2 3-1,2-1 1,-3 1-16,1-3 15,0 2 1,-2 1-16,2-2 16,-2-2-1,-4-4-15,-7-2 16,-10 0-16,-6 0 16,-3 4-1,-7-5-15,5 3 16,2-3-1,6 3 1,6 2-16,7 1 16,4 1-16,3 4 15,2-2 1,4 0-16,17 4 16,14 4-1,9 1-15,9 7 16,-3 2-1,-4-4-15,-3 2 16,-13 0-16,-6-2 31,-8 2-31,-8 4 16,-12 7 0,-12 3-16,-12 7 15,-8 2-15,-9 0 16,-3 4-1,2-10-15,14-7 16</inkml:trace>
  <inkml:trace contextRef="#ctx0" brushRef="#br0" timeOffset="43419.3015">5118 9865 0,'4'0'0,"-4"0"15,10-1-15,9-2 32,7 2-32,11-1 15,8 2-15,4 0 16,0 0-16,10 2 15,-1 2 1,6-4-16,7 5 16,5 1-1,4 0 1,-2-1-16,-7 1 16,10 1-16,-2-1 15,-2 1 1,-2 1-16,4 4 15,2 1 1,-4 3 0,-3-1-16,11 3 15,-11 2 1,7-3-16,-5 2 16,-2 2-16,5-2 15,-11 8 1,-2-7-16,2 5 15,1-1 1,-10 6-16,4-3 16,-9 2-16,-2 3 31,4-4-31,-4 4 16,-5-3-1,-3-1-15,6 2 16,-11-3-1,-1-1-15,0 3 16,-3-4-16,-3 2 16,0-4-1,-2 1-15,-2-6 16,-2 2 0,5 1-16,-5-2 15,0 2 1,2-5-16,-3-1 15,-3 1 1,1-4-16,0 0 16,-5-2-16,2-1 15,-6-2 1,3 0 0,-2 0-16,0-4 15,-1 3-15,-2-3 16,-1-2-1,-6 1-15,-1-2 16,-1 2 0,0-2-16,-1 0 15,0 0 1,2-4-16,-6-6 16,-4-6-1,-6-4-15,-4 0 16,1-7-1,-5 3 1,1 0-16,2 7 16,6-1-1,-4 1-15,5 5 16,4 2 0,3 4-16,0 4 15,1 0-15,2-1 16,8 6-1,10 7-15,8 5 16,-2 8 0,6 0-16,-9 4 15,-3-3 1,-8-1-16,-5 6 16,-14 0-1,-7 2-15,-8-4 16,-5 2-1,-8-3-15,-2 2 16,1-8 0,4 5-16,-4-5 15,9-1 1</inkml:trace>
  <inkml:trace contextRef="#ctx0" brushRef="#br0" timeOffset="50562.232">5012 9838 0,'1'2'0,"-1"-2"16,0 0-1,4 4-15,5 3 16,8 7 0,4 10-16,-2-2 15,7 7 1,4 2-16,-2 2 16,8 2-1,5 1-15,4 1 16,4 3-1,5-6-15,0 3 16,2 1-16,3 1 16,0-2-1,2 8 1,14 3-16,3 7 16,-4-7-1,9 3-15,0-1 16,12 7-1,-17-6-15,1 1 16,4 8-16,1-2 16,-1 2-1,-4 3-15,-4-1 16,-9-2 0,3 7-16,-7-1 15,-5-2 1,4 0-16,-11 0 15,2-2-15,-4-2 32,-3 3-32,1-2 15,-2 4-15,-4-9 16,1-1 0,8 4-16,-4 0 15,-7-7 1,4-3-16,-3-7 15,2-1 1,-2-4-16,6-2 16,-9-6-1,3-1-15,-1-9 16,0 3 0,-2-7-16,-2-5 15,3-4-15,-5-2 16,6 1-1,-6-2-15,-6 3 16,2-2 0,-5 0-16,-2-2 15,-2 2 1,-1-1-16,-4-1 16,-4 1-1,-1-2-15,-6-1 16,-1 0-1,2 0 1,0 0-16,0 0 16,-3 0-16,1 0 15,-2-4 1,-11-9-16,-3-1 16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3-04T06:04:18.89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6786 9217 0,'3'1'0,"-3"-1"15,0 0 1,0 0-16,0 0 16,0 0-1,0 0-15,2 0 16,-2 0 0,0 1-16,1-1 15,1 3-15,10-1 16,-3-2-1,13-2 1,3-1-16,3-2 16,3-1-1,-3-2-15,0 2 16,5-2-16,-3 1 16,4-1-1,4-5-15,-3 0 16,-1 1-1,-1-4-15,-4-4 16,3 1 0,-7-5-16,-1 2 15,0-7 1,-2-3-16,0-6 16,4-3-16,-3-7 31,6-1-31,-4 0 15,4-6-15,6-5 16,-2 7 0,4-4-16,1-5 15,-3 2-15,3-6 16,4 6 0,0-6-16,-2 5 15,4 0 1,0 1-1,4 0-15,-1 2 16,-2 1 0,0 3-16,4-2 15,1 4 1,-2-1-16,-1 3 16,-2 0-1,4 2-15,1 2 16,3 0-1,-3 1-15,-2 3 16,3 3 0,0 2-16,-4-2 15,4 4-15,-1-1 16,-3 7 0,0-3-16,0 5 15,2-1 1,-6 1-1,6 5-15,-9 2 16,4 2 0,-5 5-16,0 1 15,-2-1-15,1 4 16,2 1 0,-1 1-16,1 4 15,-3-1 1,-3 2-16,-2 0 15,-4 4 1,-2 0-16,1-2 16,-6 2-16,-3 0 15,-8 0 1,-3-1-16,-1-1 31,-3 0-31,2 0 16,-3 3-16,0-3 15,0 0 1,-2-3-16,0 0 16,-10-3-1,-2-6-15,-3 2 16,-4-3 0,-1 0-16,-4-4 15,-1 3 1,1 0-16,-1-2 15,2 5-15,1 0 16,3 3 0,7 5-16,2-1 15,6 2 1,2 2-16,1 0 16,6 2-1,17 4 1,12 3-16,4 3 15,1 7 1,-9-4-16,1 3 16,-13 8-16,-8-2 15,-7 5 1,-12 5-16,-4-3 16,-6 3-1,-7 3-15,-3 1 16,1-5-1,0 3-15,8-8 16</inkml:trace>
  <inkml:trace contextRef="#ctx0" brushRef="#br0" timeOffset="7284.3332">22452 6601 0,'4'0'0,"-2"5"15,7-5 1,-1 0-16,1 1 16,2 5-1,-3 4-15,-4 13 16,-10 6 0,-9 10-16,-4 2 15,-9 7-15,3-5 16,-1 1-1,6-7-15,-3 2 16,8-6 0,2-6-16,5-3 15,2-10 1</inkml:trace>
  <inkml:trace contextRef="#ctx0" brushRef="#br0" timeOffset="7730.7188">22100 6832 0,'2'0'0,"-2"0"16,0-1-16,4-10 15,0 1-15,2-1 16,-1-1 0,2 4-16,-1 1 15,0 6 1,1 1-16,-1 6 15,-4 7 1,-6 11-16,-7 1 16,-8 2-1,-10 1-15,-4-3 16,-5 0 0,-5-3-16,2-2 15,3-7 1,8-2-1,7-7-15</inkml:trace>
  <inkml:trace contextRef="#ctx0" brushRef="#br0" timeOffset="7923.8882">21814 6957 0,'0'2'0,"-5"7"16,-10 15-16,-4 1 16,-4 2-1,-1-4-15,3-5 16,8-7 0</inkml:trace>
  <inkml:trace contextRef="#ctx0" brushRef="#br0" timeOffset="8107.5536">21846 6568 0,'0'0'0,"2"1"16,-2-1-16,0 0 15,0 0 1</inkml:trace>
  <inkml:trace contextRef="#ctx0" brushRef="#br0" timeOffset="8708.6158">21484 6647 0,'2'0'16,"-2"2"-1,7-2-15,2 4 16,8 2-1,0 5-15,0 5 16,-7 6 0,-9-5-16,-2 1 15,-11 0 1,-1-7-16,-2 0 16,0-5-16,1-5 15,2-2 1,8 1-16,0 0 31,0-2-31,2 2 16,2 2-16,8 5 15,-4 0 1,-2 0-16,-2 3 16,-8 1-1,-12 0-15,-11-7 16,-8-5-16,-2-9 15,3-5 1,4 0 0,8-5-16,7-2 15,11-3 1,12-4-16,9-2 16,0 0-1,2 4-15,-5 4 16</inkml:trace>
  <inkml:trace contextRef="#ctx0" brushRef="#br0" timeOffset="9048.0919">20963 6591 0,'2'3'16,"-2"-3"-1,0 3-15,1 15 16,6 16-16,-3 13 16,2 9-1,-8-3 1,-4-4-16,-6-1 16,-9 0-1,-9-4-15,-6-4 16,-10-7-16,-8-1 15,-6-12 1,-9-8-16,2-12 16,-4-14-1,9-1-15,4-12 16,20 8 0</inkml:trace>
  <inkml:trace contextRef="#ctx0" brushRef="#br0" timeOffset="10226.6524">20052 6386 0,'0'2'0,"0"-2"15,2 0-15,5 2 16,18 4-1,16 0 1,22-2-16,8-3 16,-5 2-1,-8 8-15,-9-3 16,-15 8 0,-12 6-16,-16 3 15,-27 18-15,-22-1 16,-21-6-1,-2-12 1,4-8-16,4-13 16,9-6-16,11-13 15,12-4 1,9-8-16,14-1 16,13-1-1,10 4-15,4 12 16,6 7-1,-6 5-15,-7 10 16,-9 3 0,-12 13-16,-20 10 15,-25 2-15,-7-1 16,-9-5 0,3-11-1,6-7-15,1-2 16,5-14-1,12-2-15,6-3 16,7-3-16,13-1 16,8-4-1,15-1 1,4-2-16,9 5 16,3 6-16,-3 6 15,-7 3 1,-4 1-16,-7 5 15,-8 8 1,-20 11 0,-18 1-16,-11 3 15,-7-8 1,0-3-16,-1-13 16,9-5-16,8-7 15,10-5 1,9 2-16,9 2 15,8 4 1,4 4-16,-2-1 16,0-1-1,2-1-15,-6 3 16,-10 3 0,-10-3-1,-15-3-15,-11 0 16,-7-1-1,-5 4-15,8 7 16,7 7 0,15 9-16,12 6 15,16 2-15,12 3 16,17-6 0,9-3-16,2-10 15,6-14 1,1-9-16,-9-4 15</inkml:trace>
  <inkml:trace contextRef="#ctx0" brushRef="#br0" timeOffset="10424.1514">18811 6429 0,'6'0'16,"14"-2"-16,27-13 15,34-5-15,17-6 16,-40 10-16</inkml:trace>
  <inkml:trace contextRef="#ctx0" brushRef="#br0" timeOffset="10566.3113">19618 6146 0,'2'2'0,"0"1"31,-2 5-31</inkml:trace>
  <inkml:trace contextRef="#ctx0" brushRef="#br0" timeOffset="16583.5373">6847 9192 0,'0'2'0,"3"-2"15,-3 0 1,2 6-16,2 5 16,9 2-1,3 5-15,8-1 16,0-2-1,6 0-15,7-1 16,-3-2-16,10-4 16,5-2-1,3-4-15,7 0 16,3 0 0,2-4-16,7-2 15,3 0 1,4-2-16,-7 0 15,4-3-15,0-2 16,0-1 0,0 2-16,6 2 15,2-2 1,-6 0 0,6 0-16,-6 3 15,1-2 1,-7 0-16,3 3 15,-5 4 1,11-2-16,-13 2 16,4 2-1,2 0-15,-6 0 16,1 0-16,-2 0 16,-5 0-1,-9 0-15,-3 2 16,-5-4-1,-3 2 1,-2 2-16,-9-2 16,-3 0-16,-1 2 15,-5-2 1,-3 0-16,-3 0 16,2 2-1,-1 0-15,-2-2 16,-4 0-1,2 4-15,-4-4 16,0 0 0,-2 2-16,-2-2 15,-2 0 1,1 0-16,-1 0 16,0 0-1,-2 0-15,1-2 16,-2-2-16,-10-4 15,-3-1 1,-6-3 0,-2 0-1,0-6-15,-2 2 16,1-6-16,-1 5 16,4-2-1,4 6-15,4 3 16,4 4-1,7 4-15,-2 0 16,-1 0 0,6 6-16,9 6 15,10 7 1,7-3-16,-3 1 16,-1 1-1,-4-1-15,-4-1 16,-5 0-16,-6 4 15,-11 3 1,-12 5-16,-12-1 16,-11 5-1,-3-3-15,7-4 16,3-4 0,8-1-16,8-6 15,6-5 1</inkml:trace>
  <inkml:trace contextRef="#ctx0" brushRef="#br0" timeOffset="18008.6104">12262 9615 0,'0'0'0,"0"1"16,0-1-1,-8 3-15,-16 1 16,-16-1 0,-22 7-16,-17-4 15,-18 2 1,-11-6-16,-16-2 16,-12-3-1,3 0-15,-2-1 16,-6 2-1,4 4-15,-3 0 16,14 0-16,11 1 16,3-2-1,21-1 1,12 2-16,11-2 16,10 3-16,11-2 15,15-1 1,8 0-16,10 0 15,9 0 1,0 0 0,1 0-16,3 0 15,-2 0-15,1 0 16,0 0 0,0 2-16,2-2 15,-2 0 1,2 0-16,4 0 15,3 0 1,3-2 0,-5 1-16</inkml:trace>
  <inkml:trace contextRef="#ctx0" brushRef="#br0" timeOffset="28291.7067">23252 9451 0,'1'2'15,"1"6"-15,4 17 16,-3 13-1,-8 7-15,-6 2 16,1-1 0,-3-5-16,0-1 15,0-8-15,5-11 16</inkml:trace>
  <inkml:trace contextRef="#ctx0" brushRef="#br0" timeOffset="40573.5902">23240 8971 0,'2'2'15,"-2"-2"1,4 2-16,2 6 16,1-3-1,-2 0-15</inkml:trace>
  <inkml:trace contextRef="#ctx0" brushRef="#br0" timeOffset="41445.5483">24514 8513 0,'0'0'0,"0"0"16,-6 0-16,-11-3 15,-17-2 1,-20 1-16,-6 2 16,-16 1-1,-1 1-15,4-5 16,9 5-16,7 5 16,7-4-1,8 4-15,8 1 16,8 3-1,9 4 1,7 9-16,8 8 16,8 11-1,9 15-15,0 13 16,6 6 0,1 10-16,-4 8 15,0 1-15,-4-1 16,-2 4-1,0-2-15,1-10 16,-2-4 0,-3-10-16,-2-8 15,1-14 1,1-2-16,-3-16 16,1-6-1</inkml:trace>
  <inkml:trace contextRef="#ctx0" brushRef="#br0" timeOffset="41719.5282">24015 9165 0,'2'0'0,"-2"0"16,0 0-16,6-7 16,5-2-1,16-3-15,21 2 16,-10 2-16</inkml:trace>
  <inkml:trace contextRef="#ctx0" brushRef="#br0" timeOffset="42277.1657">24669 9074 0,'2'1'16,"6"9"0,10 12-16,-4 16 15,1 13-15,-4 10 16,-5 1 0,-2-3-16,3-1 15,-5-2 1,-2-8-16,-2-10 15,0-7 1,-1-11-16,3-9 16,-2-7-1,-4-2-15,2-23 16,4-33-16,8-18 16,5 0-1,-6 3-15,1 4 16,5 10-1,-5 5-15,1 9 16,0 9 0,1 6-1,-2 11 1</inkml:trace>
  <inkml:trace contextRef="#ctx0" brushRef="#br0" timeOffset="42478.042">25061 9268 0,'2'6'0,"9"20"15,0 16 1,0 16-16,-1-1 16,-6-4-1,-2-5-15,-2-13 16,-2-19-1,2-6 1</inkml:trace>
  <inkml:trace contextRef="#ctx0" brushRef="#br0" timeOffset="42649.8218">24935 8803 0,'0'0'15,"0"-2"-15,-4-2 16,2 2 0,0 0-16,2 0 15</inkml:trace>
  <inkml:trace contextRef="#ctx0" brushRef="#br0" timeOffset="43425.1315">25642 9385 0,'0'0'0,"0"0"15,-7-6 1,-7 1-16,-16-1 16,-24 12-1,-11 10-15,0 11 16,9 7-16,10-1 15,18 1 1,11 2 0,15-1-16,15-3 15,10-1 1,20-7-16,14-13 16,9-16-1,5-16-15,5-24 16,-15-2-1,-8-4-15,-10 0 16,-11-9 0,-2-8-16,-13-4 15,-2-9-15,-9-2 16,3 4 0,-3 1-16,0-2 15,1 9 1,-2 11-16,-3 6 15,0 14 1,-2 11-16,-2 17 16,0 4-1,-12 12-15,-7 25 16,-9 35 0,4 19-16,8 11 15,4 7-15,6 7 16,8-7-1,4-9-15,4 0 16,2-16 0,2-13-1,1-11-15,-2-14 16,1-15 0</inkml:trace>
  <inkml:trace contextRef="#ctx0" brushRef="#br0" timeOffset="43960.4867">26283 9149 0,'0'2'0,"0"-2"16,0 2-1,-11 16-15,-16 17 16,-13 26-1,-4 11 1,3 2-16,9-9 16,11-3-1,10-13-15,9-6 16,4-11-16,6-9 16,12-7-1,12-17-15,15-25 16,9-18-1,-1-17-15,-12 4 16,-14 10 0,-7 3-16,-10 6 15,-2 7-15,-8 3 16,0 8 0,0 8-16,-2 8 31,0 3-31,-2-3 15,2 16 1,2 17-16,0 17 16,4 7-1,5 4-15,-4-1 16,1-7-16,3-7 16,2-7-1,-1-10-15,1-8 16</inkml:trace>
  <inkml:trace contextRef="#ctx0" brushRef="#br0" timeOffset="44910.3375">26494 9135 0,'0'2'0,"0"-2"16,-2 8-1,2 5 1,4 10-16,5-2 16,7 3-1,8-7-15,6-1 16,4-10-16,5-6 15,9-6 1,-11-6-16,-5 1 16,-8-1-1,-10 5-15,-9 1 16,0 3 0,-3 1-16,0-2 15,2 4 1,-2 9-16,0 12 15,2 20 1,2 15-16,-2 22 16,2 14-16,2 19 15,0 14 1,-8-3-16,-6-3 16,-9-5-1,-12 2-15,-10-22 16,-8-12-1,-14-11 1,3-27-16,-9-16 16,-7-18-1,1-23-15,-1-24 16,1-30 0,16-4-16,16 2 15,8 3 1,13 6-16,6 7 15,12 11 1,6 5-16,11 5 16,-2 12-1,4 3-15,-3 9 16</inkml:trace>
  <inkml:trace contextRef="#ctx0" brushRef="#br0" timeOffset="45737.4544">27425 9499 0,'2'0'0,"-2"0"15,10-9 1,6-11-16,8-11 15,-4-4 1,-4-5-16,-6 2 16,-8 6-1,-10 9-15,-7 5 16,-12 7 0,-11 11-1,0 11-15,4 9 16,5 7-1,9 6-15,10 0 16,12 2 0,8-3-16,10-2 15,12-9 1,6-6-16,13-10 16,-8-5-16,-7-5 15,-4 2 1,-14-1-16,-10 2 15,-4 2 1,-2 0-16,2-4 16,-2 4-1,2 4-15,-1 2 16,-2 4 0,3 6-16,2 4 15,2-2-15,7 0 16,-2-5-1,0-4-15</inkml:trace>
  <inkml:trace contextRef="#ctx0" brushRef="#br0" timeOffset="46235.028">27759 9115 0,'0'0'0,"2"0"16,-2 0-16,4-1 16,12-10-1,14 3-15,9-6 16,7-2 0,0-6-16,-1-1 15,-7-6-15,-12-1 16,-10 0-1,-10-5-15,-14 3 16,-12 5 0,-6-1-16,-4 8 15,2 6 1,1 11 0,5 6-16,0 13 15,6 10 1,2 19-16,12 26 15,2 10 1,0 20-16,0-2 16,-4 0-1,2-5-15,-2-8 16,0-8-16,1-13 16,1-12-1,2-13-15,0-13 16,-2-18-1,2-2-15</inkml:trace>
  <inkml:trace contextRef="#ctx0" brushRef="#br0" timeOffset="46424.9134">27615 9370 0,'1'0'0,"3"0"15,21 0-15,15 0 16,18 2 0,17 4-16,-3 1 15,1 4 1,-5-9-16,-24-4 16</inkml:trace>
  <inkml:trace contextRef="#ctx0" brushRef="#br0" timeOffset="46729.2322">28416 8825 0,'2'4'0,"2"0"16,3 15-1,-1 25-15,-4 16 16,-4 16 0,0 13-16,-2-8 15,0 4-15,4-6 16,0-6 0,-1-6-16,-1-11 15,-2-11 1,-1-10-1,1-13-15</inkml:trace>
  <inkml:trace contextRef="#ctx0" brushRef="#br0" timeOffset="46940.0667">28111 9228 0,'2'0'0,"-2"0"16,12-2-16,23 0 16,17 0-1,17 4-15,9 2 16,-4 4 0,-5-2-16,-23-3 15</inkml:trace>
  <inkml:trace contextRef="#ctx0" brushRef="#br0" timeOffset="47798.73">28532 9374 0,'2'2'0,"-2"-2"16,0 0-1,12-2-15,14-4 16,19-4 0,8-12-16,9 1 15,-13-4-15,-8 6 16,-15 1-1,-10 4-15,-8 4 16,-12-1 0,-17 1-1,-20 4-15,-12 10 16,-1 4-16,8 7 16,5 3-1,15 8-15,8 4 16,11 2-1,12 7-15,15 2 16,8 1 0,13-6-16,3-7 15,-2-9 1,-2-11-16,-6-4 16</inkml:trace>
  <inkml:trace contextRef="#ctx0" brushRef="#br0" timeOffset="48208.6483">29092 9200 0,'1'2'16,"3"7"-16,3 9 15,-1 20 1,-4 10-16,-2 7 15,-2 2 1,0-3-16,2-11 16,0-5-16,2-9 15,-2-13 1,0-13-16,0-1 16,-2-4-16,0-23 31,0-22-31,2-13 15,2 1-15,4 2 16,4 3 0,4 3-1,0 13-15,8 7 16,1 8-16,-2 5 16,-1 12-1,1 2-15,-10 4 16</inkml:trace>
  <inkml:trace contextRef="#ctx0" brushRef="#br0" timeOffset="48870.359">29336 9261 0,'2'2'0,"-1"2"16,7 12 0,2 14-16,3 7 15,-6 9-15,-1-5 16,-4 0 0,0-7-16,-2-6 15,3-10 1,-3-14-16,0-1 15,0 1 1,8-13-16,5-21 16,10-10-1,1-5-15,0 4 16,1 3 0,1 11-16,-5 9 15,0 7 1,-3 11-16,4 9 15,-2 11 1,-5 11-16,0 10 16,0 3-1,0-1-15,-4-1 16,-3-7-16,0-1 16,-3-11-1,-3-6-15,0-14 16,-2 1-1,5-2-15,-1-4 16</inkml:trace>
  <inkml:trace contextRef="#ctx0" brushRef="#br0" timeOffset="49231.8662">29889 9358 0,'2'2'0,"-4"-2"16,0 14-16,-4 16 15,2 5-15,1 8 16,10-1 0,3-2-16,8-7 15,7-7 1,7-7-16,2-11 16,-6-12-1,-2-7-15,-3-12 16,-12 0-1,-9-4-15,-14-5 16,-12 4 0,-13 0-16,3 11 15,-2 7 1,10 0 0,7 9-16,8 1 15,7 1 1,2 5-16,19 2 15,8-1 1</inkml:trace>
  <inkml:trace contextRef="#ctx0" brushRef="#br0" timeOffset="49595.3942">30331 9379 0,'0'3'15,"-2"0"-15,-5 13 16,-5 8-1,3 12 1,11 5-16,15-1 16,9-4-1,16-5-15,16-5 16,-2-15 0,-3-8-16,-10-13 15,-15-6-15,-14-3 16,-16-7-1,-27-2-15,-21-3 16,-16 10 0,2 5-16,7 8 15,12 4 1,13 6-16,19 0 16,9-2-1,-1 7-15,21-2 16,5 1-1</inkml:trace>
  <inkml:trace contextRef="#ctx0" brushRef="#br0" timeOffset="49955.0178">30784 9455 0,'2'6'16,"0"14"-16,0 11 15,-2 7-15,-2-3 16,0-8 0,2-3-16,0-11 15,0-7 1,2 0-16,13-11 16,7-15-1,5-7-15,5-4 16,-2 4-16,4 8 15,0 11 1,0 10 0,5 12-16,-7 10 15,-6 9 1,-5 5-16,-8 1 16,-7 8-16,-2-11 31</inkml:trace>
  <inkml:trace contextRef="#ctx0" brushRef="#br0" timeOffset="53205.6202">17240 9767 0,'2'0'0,"-2"0"16,2 0-1,11-2-15,17-2 16,26-6-16,31 1 15,32 0 1,16 5-16,15 4 16,33 2-1,19 13-15,3 4 16,7 10 0,13 2-16,-4 2 15,-45-8 1,-8-1-16,-20-4 15,-33-12-15,-29-8 16,-18-4 0,-13-5-16,-17-2 15,-12 1 1,-13 2-16,-9-2 16,-3 1-1,-2 0-15</inkml:trace>
  <inkml:trace contextRef="#ctx0" brushRef="#br0" timeOffset="53917.1759">23987 10079 0,'2'2'0,"-2"-2"16,11 2-16,19 4 31,57 10-31,52-13 16,40-15-16,10 15 16,27 3-16,-25 1 15,-9 0 1,-30 0-16,-20 2 15,-32-2 1,-21 3-16,-32-5 16,-16-4-1,-23-1-15,-4 0 16</inkml:trace>
  <inkml:trace contextRef="#ctx0" brushRef="#br0" timeOffset="57248.4631">6843 9290 0,'2'0'0,"-2"0"16,0 0 0,2 3-1,6 7 1,6 6-16,7 15 16,2 9-16,1 15 15,2-1 1,4 11-16,1 3 15,3 3-15,7 1 16,3-1 0,12 0-1,7 6-15,-1-6 16,4 1 0,2-3-16,-1-7 15,9 12 1,7-8-16,5-2 15,-1-6-15,8 5 16,0-9 0,-7-4-16,25 5 15,-14-9 1,-3-1 0,6 3-16,0-3 15,-10 4 1,7-5-16,0 6 15,-15-7 1,8 10-16,-13-9 16,-5-4-1,-7 2-15,-10-6 16,-3-11-16,-12-1 16,-5-8-1,-11-6 1,-11-4-16,-4-2 15,-10-3-15,6-1 16,-9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3-04T05:19:13.74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24216 5487 0,'0'2'0,"0"-2"16,2-2-1,-2 2-15,0 0 0,6 0 32,4-1-32,8-3 15,3 1-15,3-1 16,6 0-1,4 0-15,4 0 16,9 2 0,3 2-16,7 2 15,7 1-15,4-2 16,9 6 0,-1-4-1,6 2-15,3-3 16,3 1-1,2 2-15,4-2 16,-6 0-16,-1-3 16,1-3-1,-3 1-15,-4 1 16,-2-4 0,-6 4-1,0-3-15,-1-1 16,-8 3-1,-4 1-15,-9-2 16,0-2 0,-6-1-16,-6 2 15,-4 0-15,-5-1 16,-8 2 0,-5 3-16,-8-2 15,-5 2 1,-2 0-1</inkml:trace>
  <inkml:trace contextRef="#ctx0" brushRef="#br0" timeOffset="998.8494">25277 5913 0,'2'0'16,"0"-2"-16,8-5 16,6-7-16,5 3 15,0 4 1,-3 1-16,-3 3 16,-3 3-1,-1 1 1,-4 9-16,-3 6 15,-6 10-15,-7 1 16,-10 4 0,-5-3-16,-1-5 15,-3-8 1,0-5 0,5-6-16,6-2 15,2-4-15,2-2 16,4-2-1,1 2 1,6 3-16,-4-4 16,-8 10-16,-7 5 15,-13 5 1,-2 1-16,-5 1 16,2-4-16,3-8 15,0-3 1,4-4-1,2-3-15,3-8 16,5-5 0,3-2-16,8-8 15,9-1-15,6-2 16,9-1 0,4 9-16,1 3 15,-2 6 1,-1 9-16</inkml:trace>
  <inkml:trace contextRef="#ctx0" brushRef="#br0" timeOffset="1168.1709">24691 6361 0,'2'0'0,"10"5"16,18-1-16,17-3 16</inkml:trace>
  <inkml:trace contextRef="#ctx0" brushRef="#br0" timeOffset="1317.3183">25382 6344 0,'0'0'0,"2"2"16,-2-2-1,0 0 1,0 0-16</inkml:trace>
  <inkml:trace contextRef="#ctx0" brushRef="#br0" timeOffset="1888.283">24410 5814 0,'2'1'0,"-2"-1"15,2 9-15,1 12 16,7 20-1,1 20 1,0 3-16,-3-3 16,-6 3-16,-2-1 15,-6-12 1,-3-2-16,-10-4 16,-11-3-1,-6-4 1,-11-9-16,-3-7 15,-4-10 1,-5-15-16,9-9 16,4-13-1,8-15-15,10-3 16,11 1-16,11-5 16,12 4-1,13 2 1,3 3-16,1 10 15,2 7 1</inkml:trace>
  <inkml:trace contextRef="#ctx0" brushRef="#br0" timeOffset="2041.8401">24196 6089 0,'2'0'15,"-2"2"-15,2 1 16,-2-3 0,2 2-16</inkml:trace>
  <inkml:trace contextRef="#ctx0" brushRef="#br0" timeOffset="2472.3077">23517 6004 0,'2'3'15,"13"7"-15,5 12 16,-1 5-1,-4 9-15,-9-2 16,-6-2-16,-12-1 16,-4-10-1,-9-3 1,-5-9-16,-2-6 16,-2-3-16,-4 0 15,3 0 1,3 6-1,0 7-15,4 9 16,-2 6-16,5 7 16,-1-1-1,5-1-15,-4-7 16,1-2 0,2-12-1,5-5-15</inkml:trace>
  <inkml:trace contextRef="#ctx0" brushRef="#br0" timeOffset="2796.3052">24006 5589 0,'0'2'15,"-4"1"-15,-22 17 16,-40 13 0,-23 15-16,-7-3 15,1-6 1,8-1-16,5-4 15,12-7-15,5 1 16,15-7 0,7-1-1</inkml:trace>
  <inkml:trace contextRef="#ctx0" brushRef="#br0" timeOffset="3086.9524">22935 5890 0,'2'2'0,"2"3"15,5 9 1,3 12 0,-3 8-16,0 8 0,-9-1 31,-10 1-31,-6-3 15,-10-6-15,-13 2 16,-3-11 0,-3-1-1,2-9-15,0-9 16,9-9 0,6-2-16</inkml:trace>
  <inkml:trace contextRef="#ctx0" brushRef="#br0" timeOffset="3541.2288">22569 5774 0,'0'0'0,"2"0"16,-2 0-16,5 2 16,3 6-1,3 22-15,-3 17 16,-3 18-1,-14 8-15,-5-4 16,-6 4 0,-12-4-16,-10-1 15,-12-8-15,-1-10 16,-1-9 0,-6-16-1,-2-7-15,-4-21 16,0-16-1,-1-19-15,13-8 16,8-4 0,9-2-16,11 2 15,13 1-15,15-5 16,9 3 0,18 2-16,8 0 15,6 8 1,1 8-16,1 11 15,-3 7 1,-6 5-16,-6 5 16</inkml:trace>
  <inkml:trace contextRef="#ctx0" brushRef="#br0" timeOffset="3767.2554">22281 5981 0,'2'3'0,"-2"-3"15,0 0 1</inkml:trace>
  <inkml:trace contextRef="#ctx0" brushRef="#br0" timeOffset="6171.7118">27158 5438 0,'0'2'0,"0"-2"15,0 0-15,0 0 16,0 0 0,-3-2-16,3 2 15,0 0 1,-2-2 0,7-2-16,8-1 15,15-4-15,8 5 16,21 1-1,8 0-15,18 3 16,17 3 0,16 0-16,7 1 15,14 2-15,10-1 16,10 2 0,4 1-16,8 6 15,-20-1 1,4 0-1,-6 4-15,-20 0 16,4-3 0,-11 3-16,-15-7 15,-10 6-15,-15-7 16,-1 1 0,-15 0-16,-7 0 15,-13-4 1,-7 0-1,-7-2-15,-4-2 16,-9 2-16,-2-2 16,-5-2-1,-3 0 1,-2 1-16,-1-1 16,-2 0-16,0 0 15,0 0 1,0 0-1,0 0-15,-2 0 16,2 0 0,0-1-16,2-1 15,-4 2-15,2-3 16,0 3 0,1-1-1,-2-1-15,-1-1 16,2 2-16,0 1 15,-2-2 1,0 0-16,2 2 16,-2-2-1,2-1-15,-2 3 16,0-1 0,2 1-16,-2-2 15,0 2 1,0-4-16,2 4 15,-2-1 1,0 1-16,-4 0 16,-2 0-1</inkml:trace>
  <inkml:trace contextRef="#ctx0" brushRef="#br0" timeOffset="7624.2733">30239 6105 0,'2'0'0,"-2"0"16,0 0-1,0 0-15,2 2 16,3 2-16,-1 4 16,1 6-1,-1 8 1,-2 7-16,-8 7 16,-10 3-1,-10-3-15,-1-7 16,-5-7-1,-2-8-15,0-4 16,6-10 0,-2-4-16,6-2 15,5 0-15,7 2 16,10 3 0,1 1-1,-3 0-15,9 10 16,7 9-1,-3 7-15,-9 1 16,-5-1 0,-7 0-16,-8-6 15,-3-3-15,-12-8 16,-7-6 0,-1-6-16,3-3 15,10-10-15,10 3 31</inkml:trace>
  <inkml:trace contextRef="#ctx0" brushRef="#br0" timeOffset="7816.2335">30113 5916 0,'1'0'0,"11"0"31,12-3-31,9 3 16,7 3-16,4-6 15,-12 3-15</inkml:trace>
  <inkml:trace contextRef="#ctx0" brushRef="#br0" timeOffset="8089.2013">29868 5790 0,'4'2'0,"-4"-2"16,2 3-1,5 19-15,-1 18 16,-2 11-16,-2 6 16,-8 5-16,-2-9 15,-4-11 1,2-7-16,0-10 16</inkml:trace>
  <inkml:trace contextRef="#ctx0" brushRef="#br0" timeOffset="8604.269">29448 6291 0,'0'2'0,"0"-2"15,-8 6 1,-6 2-16,-8-2 16,-5 0-1,3-1-15,-6-5 16,2-5-16,1-7 15,-1-4-15,7-11 16,2-3 0,5-8-1,2-1-15,4-3 16,5 1-16,3-5 16,0 13-1</inkml:trace>
  <inkml:trace contextRef="#ctx0" brushRef="#br0" timeOffset="8752.257">29409 5930 0,'2'2'0,"-2"-2"15,-2 0 1,-1 5-1</inkml:trace>
  <inkml:trace contextRef="#ctx0" brushRef="#br0" timeOffset="9418.7277">28747 6107 0,'0'3'15,"-2"-2"-15,-5 13 16,-4 9-16,1 4 15,8 7 1,6 2-16,9 3 16,-2-10-1,-1 0-15,1-1 16,-7-6 0,-2 0-1,-8 2-15,-9-3 16,-11 1-16,-8-6 15,-13 0-15,-6-9 16,-4-9 0,1-9-1,5-7-15,9-12 16,8-5 0,7-7-16,12 0 15,6 6-15,7-1 16,9 8-1,5 3 1,6 5-16,12 1 16,6 8-1</inkml:trace>
  <inkml:trace contextRef="#ctx0" brushRef="#br0" timeOffset="9661.2176">28860 6790 0,'6'0'15,"22"0"-15,30-5 16,-5-1 0</inkml:trace>
  <inkml:trace contextRef="#ctx0" brushRef="#br0" timeOffset="13899.4619">2656 7045 0,'2'3'16,"-4"-3"-16,2 0 15,0 0-15,0 0 16,0 0 0,-2 0-16,-1 0 15,2 0 1,-1-3-16,2 2 15,-2 1 1,2-5-16,5 0 16,13-1-1,9 4-15,7 2 16,9 2 0,6 2-16,9-2 15,11-2 1,1 0-16,10-2 15,2 2-15,7-4 16,3 2 0,2 0-16,7 0 15,5-2 1,-3 3-16,7 1 16,-6 1-1,1 1 1,0-2-16,6-2 15,1 2-15,-7-1 16,-9 1 0,13 3-1,-6-1-15,-3 2 16,3-4 0,-2 2-16,-5-2 15,-2 4 1,-7 2-16,-2-6 15,2-3-15,-11 6 16,0-3 0,-5 1-16,-4 4 15,-4-4 1,-6 2-16,-6-1 16,-11-1-16,-4 2 31,-11-1-31,-10-1 15,-5 2-15,-5-3 16</inkml:trace>
  <inkml:trace contextRef="#ctx0" brushRef="#br0" timeOffset="15400.4086">5806 5333 0,'2'2'0,"-2"0"15,9 11 1,-2 10 0,1 9-16,-4 10 15,-2 4 1,-2 0-16,-2-3 16,2-5-16,0-6 15,0-1 1,2-12-16,-2-1 15,0-14 1,-2-2-16</inkml:trace>
  <inkml:trace contextRef="#ctx0" brushRef="#br0" timeOffset="16362.4389">5266 5521 0,'0'3'0,"0"-3"15,0 0 1,-3 0 0,3 0-16,-2 0 15,0 0 1,-1 0-16,3-9 15,3 1-15,7-4 16,5 1 0,8 2-16,-1 5 15,2 7-15,-8 5 16,-4 8 0,-8 4-1,-11 2-15,-12 1 16,-7-2-16,-6-7 31,-3-3-31,-2-6 16,3-5-16,1-5 15,3-2 1,1-1-16,3 5 16,1 6-1,-4 5-15,2 12 16,2 1-1,5 3-15,1-5 16,11 2 0,7-8-16,2-1 15,3-4 1,5-2-16,-1-3 16,-2 2-16,-4-5 15,1 0 1,-1 2-1,-2 2-15,-11 0 16,-10 2 0,-1-2-16,4-7 15,-4-4 1,1-14-16,0-4 16,7-12-1,5-1-15,3 5 16,6 5-16,6 2 15,-3 9 1,5 2-16,-1 1 16,10 2-1,9-4-15,0 0 16,9 2 0,2-2-16,-1-2 15,-9 7 1</inkml:trace>
  <inkml:trace contextRef="#ctx0" brushRef="#br0" timeOffset="17011.1792">4366 5384 0,'0'0'15,"-2"-3"1,-2-5-16,-1 4 15,-4 2-15,-5 2 16,2 5 0,-7 8-16,8 4 15,3 8 1,4 0-16,4 2 16,4 1-16,4 4 15,7 4 1,4-1-1,3 2-15,-4 1 16,1 3-16,-8-1 16,-5-3-1,-14-1 1,-10 2-16,-15-4 16,-16-6-1,-9-8-15,-11-9 16,-4-18-1,-2-10-15,7-13 16,7-8 0,12 1-16,16 2 15,10-3-15,9 4 16,14-4 0,16 5-16,12-3 15,15 6 1,7 5-16,-14 5 15</inkml:trace>
  <inkml:trace contextRef="#ctx0" brushRef="#br0" timeOffset="20606.7886">6871 7042 0,'0'0'16,"0"0"-16,0 0 16,0 0-1,0 0-15,0 0 16,0 0 0,2 0-16,8 0 15,8 0 1,13 2-16,6-2 15,13 0 1,5 0-16,14 0 16,9-2-1,11 2-15,10-3 16,3-2-16,13-3 16,-4 4-1,9 0-15,0 0 16,0-2-1,1 6 1,-5 0-16,1 0 16,-2-6-1,0 3-15,-3-2 16,-5 1-16,6 2 16,-7 0-1,3 2-15,-2-6 16,-17 6-1,5 0-15,-9 0 16,4-1 0,-10-4-1,-4 5-15,-3-1 16,-10-4 0,-4 1-16,-4-1 15,-2 3-15,-9-2 16,4 0-1,-6-1-15,1 2 16,-2-1 0,-4-2-1,-2 3-15,-5 2 16,-2 1-16,-2 0 16,-6 0-1,-4 0-15,-2 0 16,-2-2-1,-6 2-15,0 0 16,-4-3 0,0 3-16,0 0 15,2 0-15,-3 0 16,1-1 0,-4 1-1,-5-2 1</inkml:trace>
  <inkml:trace contextRef="#ctx0" brushRef="#br0" timeOffset="22130.4183">9907 5546 0,'2'3'0,"0"9"16,2 11-16,1 10 15,0-1 1,2 4-16,-4-4 16,1-7-16,0-3 15,1-9 1,-5-4-1,0-3-15</inkml:trace>
  <inkml:trace contextRef="#ctx0" brushRef="#br0" timeOffset="22764.2651">9425 5695 0,'0'0'0,"2"0"15,-2 0-15,0 0 16,4-4 0,9-2-16,5-4 15,6-2 1,4 2-16,0 4 16,0 5-1,1 7-15,-11 3 16,-6 2-1,-6 5-15,-12 7 16,-8-5-16,-14 2 16,-6 2-1,-7-7-15,-9-6 16,2-1 0,-1-3-1,-1-10-15,8-1 16,3-1-1,3-4-15,7-4 16,3-6-16,10 2 16,0-7-1,13 5-15,1-3 16,5 3 0,3 3-16,3 2 15,-1 4 1,0 3-16,-1 2 31</inkml:trace>
  <inkml:trace contextRef="#ctx0" brushRef="#br0" timeOffset="22992.5606">9341 5963 0,'2'2'0,"-2"-2"16,0 0-16,0 3 15,0-3 1,-2 0-16</inkml:trace>
  <inkml:trace contextRef="#ctx0" brushRef="#br0" timeOffset="23349.021">8789 5777 0,'1'2'16,"0"7"-16,1 9 15,0 3 1,-4 7-16,-5-4 15,-10 7 1,-5-5 0,-4-3-16,-7-3 15,7 0-15,1-6 16,1-7 0,-1-7-16,11 0 15</inkml:trace>
  <inkml:trace contextRef="#ctx0" brushRef="#br0" timeOffset="23548.277">8709 5591 0,'2'1'15,"-2"-1"-15,0 0 16,0 2 0,0-2-16,0 3 15</inkml:trace>
  <inkml:trace contextRef="#ctx0" brushRef="#br0" timeOffset="24101.4225">8169 5632 0,'0'0'0,"2"0"16,-2 0-16,0 0 16,0 0-1,4 4-15,5 6 16,0 7-1,5 1-15,2 8 16,1-4-16,1 3 16,-2-3-1,-6-5 1,0 1-16,-7-4 16,-1-4-1,-6 0-15,-7 0 16,-9-13-1,-4-4-15,-6-9 16,2-4-16,2-3 16,7 1-1,7-2 1,12 2-16,10-4 16,15 3-16,10 1 15</inkml:trace>
  <inkml:trace contextRef="#ctx0" brushRef="#br0" timeOffset="29150.6967">12119 6826 0,'0'3'15,"-2"-3"-15,0 2 16,-4-1 0,-2 2-16,0 1 15,0-1-15,4 0 16,0-3-1,2 1-15,0-1 16,0 2 0,8 4-16,8 0 15,10 0 1,6-1-16,15-4 16,7 4-1,11-4-15,7 2 16,8 2-1,11 1 1,5-6-16,5 0 16,5 2-16,9-1 15,2 1-15,5 3 16,-9-4 0,13 6-16,0 0 15,6 1 1,-12-6-1,5 4-15,-5 2 16,12 4-16,-19-8 16,-5 3-1,-7 0-15,-1-1 16,1 2 0,-14-1-1,3 0-15,-8-2 16,-3 1-16,-13-2 15,1 4 1,-5-2 0,-3 4-16,-8-4 15,-4-2 1,-7-2-16,-1-1 16,-9-1-16,-2-1 15,-2 1 1,-8 0-1,-8 0-15,-4 0 16,-2 0-16</inkml:trace>
  <inkml:trace contextRef="#ctx0" brushRef="#br0" timeOffset="32000.708">18575 6444 0,'2'1'0,"-2"-1"15,2 0 1,2 2-16,6 4 16,5 0-16,-2 2 15,-2-4 1,-5 2 0,-1-2-16,-1-1 15,-2 3 1,-6-2-16,-5 1 15,-10-5-15,-5-7 16,3-2 0,0-5-1,8-2-15,8 1 16,5-2 0,4-4-16,8 7 15,6 2-15,4 4 16,2 13-1,-1 9-15,-8 3 16,-6 8 0,-7-2-16,-11 2 15,-8-1 1,-13 1 0,-4-2-16,-13 1 15,-6-1-15,1-6 16,18-7-1</inkml:trace>
  <inkml:trace contextRef="#ctx0" brushRef="#br0" timeOffset="33596.9288">18008 6487 0,'0'2'0,"0"-2"0,0 0 16,0 0-16,0 0 16,0 1-1,0-1 1,0 0-16,0 2 16,-2-2-1,0-3-15,2-5 16,4-8-1,7-7-15,12-5 16,7 6 0,4 4-16,-4 4 15,0 6-15,-4 10 16,-7 4 0,-8 8-1,-2 2-15,-13 6 16,-10 2-1,-7-3-15,-9-1 16,-2-3-16,-4-4 16,0-2-1,1-9-15,8-4 16,1-9 0,5-7-16,9-12 15,6-5 1,4-7-1,0 0-15,2 7 16,-2 1 0,0 13-16,-2 5 15,0 2-15,0 8 16,-3 2 0,-6 13-1,5 12-15,-1 10 16,5 9-16,1 3 15,-1 1 1,-2-3 0,-3-2-16,-3-1 15,-2-8-15,-8-1 16,0-9 0,0-4-16,-1-6 15,0-10 1,1-6-16,1-8 15,8-6 1,4-3-16,5-3 16,2 1-1,2 7-15,2 4 16,0 6-16,-2 6 16,2-4-1,0 8 1,-2 14-16,-6 7 15,-2 12 1,-6 1-16,0 0 16,-3-6-1,0-2-15,-5-7 16,-7-4-16,1-6 16,2-9-1,-2-4 1,1-10-16,3-6 15,5-5 1,0-3-16,10 4 16,0 0-1,5 6-15,4 5 16,0 5 0,6-3-16,4 14 15,4 12 1,3 9-16,-10 2 15,-7 0-15,-4-4 16,-5-7 0,-12 3-1,-3-10-15,-6-6 16,-6-7-16,-7-6 16,-3-4-1,4 2-15,-2 5 16,7 2-1,7 6-15,4 6 16,8 9 0,5 3-16,9 3 15,8-4 1,17-1-16,13-2 16,-4-7-1</inkml:trace>
  <inkml:trace contextRef="#ctx0" brushRef="#br0" timeOffset="33831.3214">17504 6927 0,'4'0'0,"14"0"16,23-5-1,3 0-15,8-9 16,-14 3 0</inkml:trace>
  <inkml:trace contextRef="#ctx0" brushRef="#br0" timeOffset="34059.515">17152 6250 0,'0'0'0,"2"0"16,0 2-16,8 2 15,0 2 1</inkml:trace>
  <inkml:trace contextRef="#ctx0" brushRef="#br0" timeOffset="34283.2751">18106 5974 0,'2'1'15,"3"2"-15,-2 4 16,1 4 0</inkml:trace>
  <inkml:trace contextRef="#ctx0" brushRef="#br0" timeOffset="69799.1265">8349 8459 0,'2'0'15,"-2"0"1,0 0-16,0 0 15,4-2-15,0 1 16,4-4 0,1 3-16,7-4 15,-4 5 1,3-1 0,4 2-16,0 0 0,3 2 31,3-1-31,4-1 15,-3 0 1,3-1-16,5-1 16,1 0-16,1-3 15,4 5 1,-4 0-16,5-1 16,-1-1-1,-3-1-15,-1 2 16,0-4-1,2 4 1,-2-1-16,-1 2 0,-4 0 16,0 0-1,3 0 1,0 0-16,0 0 16,-6-3-16,0 6 31,-1-3-31,1 0 15,-4 0-15,-3-3 16,0 6 0,-3-3-16,-1 2 15,-3-2-15,-4 0 16,-2 0 0,-2 1-1,0-1-15,-2 0 16,0-1-1,0 1-15,-2 0 16,0 0-16,1 0 16,-3 0-1,1 0-15,1 0 16,0 0 0,0 0-1,2-2-15,-2 2 16,2 0-16,-1-3 15,0 3 1,1-1 0,-2 1-16,0 0 15,0-2-15,0 2 16,-2 0 0,2 0-1,0 0-15,0-2 16,-2 2-1,3 0-15,-1 0 16,-2 0-16,2 0 16,-2 0-1,2-2 1,-2 2-16,0 0 16,2 0-16,-2 0 15,0 0 1,2 0-16,-2 0 15,0 0 1,0 0-16,0 0 16,0 0-1,2 0-15,-2 0 16,0 0-16,0 0 16,0 0-1,0 0 1,0 0-16,0 0 15,0 0 1,0 0-16,0 0 16,0 0-1,0 0-15,0 0 16,0 0 0,0 0-16,0 0 15,0 0 1,0 0-16,0 0 15,0 0 1,0 0-16,0 0 16,0 0-1,0 0-15,0 0 16,0 0 0,0 0-16,0 0 15,0 0 1,0 0-16,0 0 15,0 0-15,0 0 16,0-2-16,0 2 31,0 0-31,0 0 16,0 0 0,0 0-16,0 0 15,0 0-15,0 0 16,0 0-1,0 0-15,0 0 16,0 0-16,0 0 16,0-2-1</inkml:trace>
  <inkml:trace contextRef="#ctx0" brushRef="#br0" timeOffset="70363.3112">9600 7539 0,'3'2'0,"-3"2"16,1 10 0,4 12-1,-3 18-15,2 23 16,0 12-16,-1 3 15,-2-5 1,3 8-16,0-4 16,2-4-1,-2-7 1,-2-6-16,0-10 16,4-9-16,-2-12 15,2-9-15</inkml:trace>
  <inkml:trace contextRef="#ctx0" brushRef="#br0" timeOffset="71685.9851">9474 7457 0,'2'0'0,"-2"1"16,6-1-1,12 5 1,9-1-16,7 3 15,8 1 1,12 4-16,10 0 16,3-4-16,12-1 15,-5-3 1,14-2 0,1 2-16,-3-6 15,8-2-15,-8 3 16,5-3-1,-1-1-15,-1 0 16,-5 3 0,3 2-1,-7 0-15,3 2 16,-2 0 0,-11-2-16,5 2 15,-7 2 1,-6-2-16,-4-1 15,-7-1 1,-1 0-16,-8-1 16,-1-1-16,-9-1 15,-6 2-15,-8-1 32,-5 2-32,-8 0 0,-1 0 31,2 2-31,0 5 15,-3 10-15,-6 6 16,1 5 0,0 7-16,0 2 15,2 4 1,0 6-16,2 2 16,2 0-1,3 5 1,1-3-16,-1 0 15,2-1-15,3-1 16,-6-5-16,1-1 16,4 0-1,-3-7 1,-2-4-16,-4-1 16,-2-5-16,-4-4 15,-2-2 1,-4 1-1,-4-5-15,-4-1 16,-4-5 0,-10-2-16,-15 1 15,-8-4 1,-3 0-16,-8-1 16,-1-4-1,-5 1-15,-3-1 16,-1 0-16,-3-1 15,5 1 1,-11 1 0,2-2-16,4-2 15,-2 3-15,-2 3 16,5 3 0,-9-5-16,-2-2 15,5 1 1,1 0-1,4 1-15,0-1 16,4 2-16,0 2 16,-5 1-1,-6-8 1</inkml:trace>
  <inkml:trace contextRef="#ctx0" brushRef="#br0" timeOffset="76971.2491">15749 8160 0,'2'0'15,"-2"0"1,0 0-16,7 0 16,8-4-16,7-1 15,9 0 1,10-1-16,14-2 15,5 2-15,6 2 16,13 2 0,13 4-1,8 2-15,3 2 16,1-2 0,12 2-16,-7-1 15,-2-1-15,-1 1 16,14 2-1,-24 0-15,-15-3 16,-15-3 0,-6-1-16,-15 0 15,-11 0 1,-10 0 0,-10-1-16,-7 1 15,-3 0 1,-1-3-16,-4 0 15,-14-8-15,-9 1 16,-16-3 0,-5-1-1,1-2-15,-4 0 16,2-3 0,7 1-16,3 2 15,6-2 1,6 6-16,3 2 15,8 4 1,9 6-16,2-1 16,2 2-16,26 9 15,22 8 1,19 4 0,-1-1-16,-4-2 15,-6 1 1,-13-3-16,-13 3 15,-14-3-15,-8 7 16,-10 3 0,-8 3-16,-10 1 15,0-2 1,0-4-16,8-8 16,5-6-1</inkml:trace>
  <inkml:trace contextRef="#ctx0" brushRef="#br0" timeOffset="77647.328">18354 7956 0,'2'-2'0,"7"-12"16,16-23-1,1-10-15,-2-3 16,-12 2-16,-7 8 16,-14 8-1,-17 10 1,-12 12-16,-17 16 16,1 16-1,8 11-15,14 4 16,12 7-16,14 5 15,21 1 1,19-7-16,23-7 16,6-9-1,5-11-15,4-12 16,-9-4 0,-19-6-1,-12-2-15,-9-2 16,-12 2-1,-4 1-15,-3-4 16,-4 5-16,0 5 16,2-1-1,-2 0-15,4 6 16,10 14-16,12 5 16,7 9-1,5-6 1,3-1-16,2-11 15,-9-8 1</inkml:trace>
  <inkml:trace contextRef="#ctx0" brushRef="#br0" timeOffset="78127.5157">19106 7259 0,'2'0'0,"-2"1"15,0-1 1,2 17 0,-2 14-16,-10 26 15,-1 21-15,-2 10 16,7 3-1,6 2 1,10-6-16,7-4 16,9-12-16,10-12 15,0-13 1,5-13-16,4-16 16,4-8-1,-6-15 1,-13-8-16,-11-5 15,-15-9 1,-21-6-16,-19 0 16,-19 1-16,-1 5 15,3 7 1,11 7-16,10 2 16,16 6-1,12 6-15,-1-2 16,1 2-1</inkml:trace>
  <inkml:trace contextRef="#ctx0" brushRef="#br0" timeOffset="78466.3963">19614 7664 0,'2'4'0,"8"11"16,2 23-16,9 15 15,0 12 1,3 1-16,-1-3 16,-5-3-1,-4-12-15,-2-13 16,-2-6 0,-4-12-1</inkml:trace>
  <inkml:trace contextRef="#ctx0" brushRef="#br0" timeOffset="78644.2108">19418 7407 0,'2'0'0,"-2"0"15,0-3 1,4-1-1,7 4-15,1 0 16</inkml:trace>
  <inkml:trace contextRef="#ctx0" brushRef="#br0" timeOffset="78959.2827">19860 7132 0,'2'3'16,"2"0"-16,7 17 15,10 26 1,3 31 0,0 15-16,-2 7 15,-6 4-15,1-2 16,2-3-1,4-12 1,-1-9-16,-1-11 16,-2-8-1,-1-15-15,0-15 16,-2-10 0,-1-11-1</inkml:trace>
  <inkml:trace contextRef="#ctx0" brushRef="#br0" timeOffset="79171.2918">20368 7810 0,'2'1'15,"-2"2"1,5 11 0,3 18-16,2 15 15,-1 11-15,-4 6 16,1-5-1,-2-9 1,2-9-16,-2-13 16,1-9-1</inkml:trace>
  <inkml:trace contextRef="#ctx0" brushRef="#br0" timeOffset="79358.3994">20154 7384 0,'2'0'0,"-2"3"32,0-3-32,11 10 15,6 6-15</inkml:trace>
  <inkml:trace contextRef="#ctx0" brushRef="#br0" timeOffset="79660.3415">20716 7217 0,'2'7'0,"5"12"16,5 27 0,3 32-16,-2 23 15,-4 2-15,1 2 16,-1-7 0,2-7-1,3-6-15,-2-16 16,0-9-16,0-17 15,-6-12 1,0-10-16,-4-10 31</inkml:trace>
  <inkml:trace contextRef="#ctx0" brushRef="#br0" timeOffset="79873.3091">20524 7666 0,'2'0'16,"-2"0"-16,6-2 15,22-4-15,28 6 16,25 3 0,11 6-16,-1 3 15,-14-1 1,-31-5-16</inkml:trace>
  <inkml:trace contextRef="#ctx0" brushRef="#br0" timeOffset="80502.3383">21045 7494 0,'2'1'0,"2"8"16,13 7-16,11 9 15,12 3 1,4 0-16,9-13 16,-2-5-1,-2-8 1,-6-6-16,-11 0 15,-11-2-15,-6 2 16,-9 0 0,-2 4-16,-2-2 15,2 0 1,2 12 0,10 20-16,14 24 15,17 22 1,7 15-16,1 8 15,-10 2-15,-6-4 16,-19-4 0,-16-15-16,-18-3 15,-16-16 1,-25-9-16,-33-15 16,-27-27-1,-48-31-15,-16-27 16,104 28-1</inkml:trace>
  <inkml:trace contextRef="#ctx0" brushRef="#br0" timeOffset="94091.3198">8582 10050 0,'2'1'15,"-2"-1"1,3 0-16,4 6 15,10-4 1,4 2-16,12 0 16,5-4-1,3 2-15,8-4 16,6-2-16,7 0 16,2 2-1,3-5 1,3 7-16,-2-5 15,3 3-15,2 0 16,-6-2 0,-4 3-16,-4 1 15,-10-2 1,-1-1-16,-14 3 16,-7-2-16,-5 1 15,-10 1 1,-5 0-16,-3 0 15,0 0 1,-2-3 0,1 3-16,-1 0 15,0 0-15,0 0 16,0 0 0,0 0-1,-2 0-15,3 0 16,-3 0-1,3 0-15,-2 0 16,3 0 0,0 0-16,-1 0 15,-1 0-15,0 0 16,0 0 0,-2 0-1,2 0-15,1 0 16,-2 0-16,-1 0 15,4 0 1,-2 0 0,-2 0-16,2 0 15,0 0-15,-2 0 16,2 0 0,-2 0-16,4 0 15,0 0 1,0 0-1,4 3-15,3-3 16,-1 0-16,7 0 16,3 1-1,-1-1-15,-2 0 16,0 0 0,-6 0-1,0 2-15,-3-2 16,-4 0-16,3 0 15,-6 3-15,2-3 16,-2 0 0,1 0-1,1 0-15,-2 0 16,-1 0-16,2 0 16</inkml:trace>
  <inkml:trace contextRef="#ctx0" brushRef="#br0" timeOffset="95494.3315">14555 9674 0,'0'0'0,"2"2"16,-2-2-16,5 0 15,6 4 1,15-2-16,14-2 16,19 0-1,17 0-15,5 0 16,8 1-16,13-2 15,-1 1 1,17 0-16,-1 1 16,0 2-1,4 0-15,-2 3 16,4 2 0,-11-4-1,1 0-15,-19 0 16,4 2-16,-6 0 15,-5-4 1,-5-2-16,-2 2 16,-11-2-1,-9 0 1,-9 0-16,-9 0 0,-3-2 31,-9 2-31,-7 0 16,-8-2-16,-13 2 15,1 0 1,-1-9-16,-15 0 16,-17-8-1,-7-5-15,-7 1 16,-5-3-16,4 3 16,-2 2-1,4-2 1,3 4-16,10-2 15,2 5 1,8 6-16,12 4 16,4 1-16,0 2 15,8 5 1,28 12 0,19 8-16,9 8 15,-4 1-15,-3-4 16,-15-1-1,-8-3-15,-12-5 16,-8 9 0,-8-2-1,-4 2-15,-4 2 16,-5-8-16,4 0 16,1 3-1,4-1 1,14 2-16</inkml:trace>
  <inkml:trace contextRef="#ctx0" brushRef="#br0" timeOffset="95933.9647">17720 9289 0,'2'1'15,"-2"-1"-15,9 13 16,6 9-16,4 17 16,4 18-1,1 18 1,-3 4-16,3 7 16,-5 0-1,8-5-15,1 2 16,-6-10-1,-1-12-15,-6-7 16,-2-9-16,-4-13 16,-5-18-1,-2-5 1</inkml:trace>
  <inkml:trace contextRef="#ctx0" brushRef="#br0" timeOffset="96278.0787">17677 9358 0,'0'-8'15,"5"-16"-15,8-15 16,20-5 0,15 1-1,22 11-15,1 17 16,14 15-16,-13 14 15,-7 9 1,-16 6-16,-15 5 16,-9-2-1,-11 4-15,-16 3 16,-12-1 0,-11-5-1,-5-3-15,-6-7 16,2-5-16,6-8 15,8-8 1,8-2-16</inkml:trace>
  <inkml:trace contextRef="#ctx0" brushRef="#br0" timeOffset="96802.3071">18470 9733 0,'0'2'0,"0"-2"15,0 0-15,0 0 16,0 0 0,0 0-1,-2-2-15,-1-2 16,1-7 0,4-4-16,3-6 15,16-5 1,9 5-16,12-2 15,8 14-15,1 9 16,-7 9 0,-7 14-16,-9 0 15,-13 2 1,-7 1-16,-18 0 16,-10-4-1,-16-1 1,-13-10-16,-2-7 15,-6-8-15,3-7 16,11-8 0,13 0-1,8-3-15</inkml:trace>
  <inkml:trace contextRef="#ctx0" brushRef="#br0" timeOffset="97319.6013">19300 9445 0,'0'0'0,"-10"-6"16,-18 0-1,-21-2 1,-9 4-16,-4 2 16,7 4-1,15 4-15,16 3 16,9 0-16,15 9 15,29 9 1,29 7 0,23 2-16,5-1 15,-9-1 1,-19-5-16,-12-1 16,-20-8-16,-13 1 15,-15-1 1,-14-2-1,-17 0-15,-4-7 16,-8-2 0,7-8-16,1-2 15,16-6-15,6 1 16</inkml:trace>
  <inkml:trace contextRef="#ctx0" brushRef="#br0" timeOffset="97744.8075">19838 9484 0,'0'0'16,"-8"0"-16,-17-2 15,-23 1-15,-10-4 16,-3 3-1,13 2-15,14 4 16,13 0 0,11 0-16,8 8 15,33 8 1,39 9 0,18 5-16,4 6 15,-19 0-15,-14 2 16,-18-3-1,-15-3-15,-16-10 16,-14 2 0,-13-6-1,-7-2-15,-10-8 16,-6-9 0,-3-9-16,11-8 15,8-7 1,12 2-16</inkml:trace>
  <inkml:trace contextRef="#ctx0" brushRef="#br0" timeOffset="97938.0666">20261 9646 0,'1'4'0,"3"16"16,6 17-1,3 13 1,-4-1-16,-1-4 16,-6-4-16,-2-8 15,-4-13 1</inkml:trace>
  <inkml:trace contextRef="#ctx0" brushRef="#br0" timeOffset="98125.8855">20029 9194 0,'2'2'0,"-2"-2"15,0 0-15,2 0 16,4 2-1</inkml:trace>
  <inkml:trace contextRef="#ctx0" brushRef="#br0" timeOffset="98685.1753">20434 8894 0,'2'2'0,"3"6"16,7 20-1,12 23 1,5 22-16,-3 16 16,-2 4-1,-3-5-15,0 5 16,-3-3-1,-1-12-15,-5-10 16,-3-12 0,0-10-16,-1-13 15,-4-9 1,-2-9-16,2-9 16,8-1-16,8-13 15,17-20 1,10-7-1,0 6-15,7 4 16,7 13-16,-5 15 16,-7 12-1,-15 11 1,-10 5-16,-14 1 16,-14 4-1,-15-1-15,-11-6 16,-6-8-16,-10-7 15,-4-12-15,-4-12 16,9-5 0,3-10-1,16 3 1</inkml:trace>
  <inkml:trace contextRef="#ctx0" brushRef="#br0" timeOffset="99144.272">21177 9028 0,'1'2'0,"9"11"15,11 22-15,5 22 16,2 25 0,-2 5-1,-4 1-15,-2-4 16,-3 0-16,0-5 16,4-9-1,-8-7-15,4-7 16,-1-15-1,-4-11-15,-4-11 16</inkml:trace>
  <inkml:trace contextRef="#ctx0" brushRef="#br0" timeOffset="99407.7231">21619 9636 0,'2'3'16,"-2"-3"-16,8 11 15,6 15 1,7 16-16,-4 15 16,0 0-1,-4 0-15,0 1 16,1-7-1,0-8-15,-2-10 16,-1-17 0</inkml:trace>
  <inkml:trace contextRef="#ctx0" brushRef="#br0" timeOffset="100140.2594">21109 9538 0,'2'0'15,"-2"2"1,5-2-16,1 2 16,2 4-1,10 11-15,4 15 16,0 11-16,0 10 16,-5 5-1,-3-5 1,-5-3-16,-2-11 15,-5-12-15</inkml:trace>
  <inkml:trace contextRef="#ctx0" brushRef="#br0" timeOffset="100334.6546">20940 9287 0,'0'0'0,"2"0"16,-2 0-16,0 0 16</inkml:trace>
  <inkml:trace contextRef="#ctx0" brushRef="#br0" timeOffset="100907.4553">21961 9040 0,'0'2'16,"0"2"-16,2 19 15,0 23 1,4 20 0,10 21-16,3 9 15,2 3 1,-2-6-16,-1 1 16,6-2-1,0-18-15,-6-4 16,-1-13-1,-5-13-15,-7-16 16,-1-7 0</inkml:trace>
  <inkml:trace contextRef="#ctx0" brushRef="#br0" timeOffset="101418.0283">21730 9390 0,'8'6'16,"34"-1"-16,39 11 15,29-4 1,-1 2-16,-4-8 16,-43-4-16</inkml:trace>
  <inkml:trace contextRef="#ctx0" brushRef="#br0" timeOffset="101689.2925">21525 9226 0,'2'2'0,"-2"2"16,3 7-16,7 9 15,3-4 1</inkml:trace>
  <inkml:trace contextRef="#ctx0" brushRef="#br0" timeOffset="102433.2652">22400 9290 0,'0'3'16,"0"-2"-16,0 9 15,8 9 1,8 2-16,10 5 15,12-8 1,5-2 0,6-7-16,-2-9 15,4-3-15,-15 0 16,-8-3 0,-10 3-16,-10 3 15,1 2 1,3 11-16,1 19 15,10 21 1,7 23-16,7 17 16,5 1-1,-6-1-15,-4 0 16,-14-12 0,-16-4-16,-16-14 15,-14-9 1,-17-9-16,-17-18 15,-13-16 1,-2-22-16,2-24 16,-8-23-1,34 17-15</inkml:trace>
  <inkml:trace contextRef="#ctx0" brushRef="#br0" timeOffset="127643.5249">9453 11594 0,'1'2'0,"-1"-2"31,0 0-31,2 2 15,8 0-15,10 2 16,18-3 0,3 4-16,7-5 15,10 1 1,16-1-16,17 0 16,-7 3-16,12 3 15,2-1 1,17 3-1,-3 5-15,-8-2 16,-2 4 0,-3-4-16,-17-1 15,-8 1 1,-17-5-16,-13 5 16,-4-6-1,-13-2-15,-7 0 16,-8-1-16,-10-2 15,3 0 1</inkml:trace>
  <inkml:trace contextRef="#ctx0" brushRef="#br0" timeOffset="129785.3282">17812 11134 0,'0'2'0,"0"-2"15,0 0 1,0 0-16,2 0 16,11 1-1,13 3-15,22 5 16,25-2 0,13-3-16,20-3 15,-1-2 1,2 2-16,-5-1 15,-1 7 1,-14-5-16,-14 2 16,-13-2-1,-22-2-15,-12 0 16,-5 0-16,-16 0 16,-1-5-1,-15-7-15,-20-11 16,-15-2-1,-11-5-15,3 5 16,0-3 0,10 9-1,13 1-15,11 5 16,14 9-16,3 3 16,6-4-1,26 11-15,16 6 16,6 6-1,-4 4-15,-13-2 16,-15 3 0,-6-1-1,-13 8-15,-13-1 16,-6 1-16,-10 3 16,1 1-1,8-6-15,6 0 16,11-7-1,14 2-15,17-2 16,4-8-16</inkml:trace>
  <inkml:trace contextRef="#ctx0" brushRef="#br0" timeOffset="130155.361">19650 10785 0,'2'1'0,"-2"-1"15,5 8 1,4 16-16,5 15 15,8 24 1,-1 25-16,-6 4 16,-2 6-1,1 5 1,2-7-16,0-4 16,-2-8-1,0-6-15,0-11 16,-4-18-16,-4-13 15,-3-18-15,-1-13 32</inkml:trace>
  <inkml:trace contextRef="#ctx0" brushRef="#br0" timeOffset="130485.5476">19582 10885 0,'0'-6'0,"6"-18"32,14-19-32,12-7 15,17 9-15,7 9 16,16 19-16,-6 15 16,-11 11-1,-5 8-15,-18 9 16,-7 6-1,-16 4 1,-13 6-16,-15 2 16,-11 1-1,-5-5-15,-3-6 16,6-7 0,8-5-16,10-14 15,5-4 1</inkml:trace>
  <inkml:trace contextRef="#ctx0" brushRef="#br0" timeOffset="130873.3696">20284 11207 0,'5'1'15,"10"5"1,30 7-16,25 0 16,1-5-1,-9-12-15,-9-10 16,-21 1 0,-15-3-16,-12-4 15,-25-4-15,-33 1 16,-22 3-1,0 12 1,7 10-16,17 5 16,12 7-16,17 8 15,14 8 1,26 13-16,33 7 16,27 7-1,6-2-15,-3-9 16,-28-20-1</inkml:trace>
  <inkml:trace contextRef="#ctx0" brushRef="#br0" timeOffset="131549.9139">20820 11010 0,'2'1'0,"-2"2"16,8 6 0,6 15-16,6 13 15,7 15 1,1 4-16,0 0 16,-2-3-1,-6-6-15,-4-9 16,-4-10-1,-4-6-15,-5-13 16,-3-4-16,-5-1 16,-5-14-1,-2-20-15,-4-14 16,0-9 0,4-4-1,2 0-15,10 9 16,8 5-1,6 11-15,12 6 0,7 9 16,6 9 0,-4 6-1</inkml:trace>
  <inkml:trace contextRef="#ctx0" brushRef="#br0" timeOffset="132613.1205">21374 11051 0,'2'2'16,"-2"2"0,4 9-16,3 14 15,1 13 1,3 8-16,-1 0 15,-1-2-15,8-4 16,-2-7-16,8-6 31,-7-9-31,-2-11 16,3-7-16,0-12 16,9-14-1,4-18-15,-1-5 16,-3-2-1,-6 2-15,-3 11 16,-2 6 0,-2 13-16,1 7 15,2 6 1,0 12 0,-2 12-16,0 13 15,1 13-15,-6-3 16,6-1-1,0-5-15,2-4 16,0-6 0,4-10-16,5-9 15,0-15 1,14-11-16,5-24 16,-5-4-1,-4-3-15,-12 5 16,-3 7-1,-5 5-15,-4 10 16,-5 11-16,-5 5 16,5 3-1,3 14 1,0 17-16,6 14 16,5 13-1,4 2-15,-1-4 16,-1-4-1,1-8-15,0-7 16,-1-14-16,-6-13 16,2-8-1,3-21 1,-3-16-16,-2-9 16,-5-10-1,-4 16-15,-2 10 16,0 9-16,-2 11 15,2 6 1,10 10-16,7 21 16,3 22-1,-1 7-15,3 4 16,-5-4 0,-5-9-16,-6-9 15,-3-11 1</inkml:trace>
  <inkml:trace contextRef="#ctx0" brushRef="#br0" timeOffset="132797.2893">22326 10809 0,'0'0'16,"0"0"-16,-2-5 15,2 3 1,-2 0-16,10 0 16,3 4-1</inkml:trace>
  <inkml:trace contextRef="#ctx0" brushRef="#br0" timeOffset="133244.3464">23097 11062 0,'2'3'15,"-2"-3"-15,-2 0 16,-11 3 0,-21 3-16,-14 2 15,-7 0-15,11 2 16,8-2-1,18-1 1,8 1-16,12 6 16,30 11-1,34 7-15,13 1 16,2 0-16,-21-1 16,-9-5-1,-21 2 1,-11-5-16,-10 0 15,-18-2 1,-14 4-16,-7-3 16,-5-8-1,-1-4-15,6-3 16,3-6 0,12-1-16,6-2 15,3-8-15,6 0 16</inkml:trace>
  <inkml:trace contextRef="#ctx0" brushRef="#br0" timeOffset="133838.3362">23739 11167 0,'2'0'0,"-2"0"15,0 0-15,-2 0 16,-10-5-1,-18 3-15,-13-3 16,-6 5-16,8-1 16,9 2-1,7 4-15,16-3 16,3 8 0,15 12-1,31 8-15,21 13 16,12 1-1,-5 6-15,-10-5 16,-19-1 0,-13-7-16,-12-5 15,-9-1-15,-14-5 16,-12-6 0,-7-5-1,-2-4-15,-2-9 16,4-11-16,1-5 15,3-8 1,14-7 0,14-6-16,23-11 15,14-7 1,12 12-16,-3 13 16,1 12-16,-9 16 15,1 9-15,-9 12 31,-6 7-31,-6 9 16,-6 6 0,-6 5-16,-6-3 15,-2-3 1,0-13-16,-4-11 16,0-6-16</inkml:trace>
  <inkml:trace contextRef="#ctx0" brushRef="#br0" timeOffset="134017.3002">23821 10809 0,'0'0'0,"0"0"15,0 0 1,2 0-16,13 0 15,2 3 1</inkml:trace>
  <inkml:trace contextRef="#ctx0" brushRef="#br0" timeOffset="134512.5909">24265 11418 0,'0'3'16,"0"-1"-16,0 14 16,8 6-1,14 10-15,34 4 16,22-11-16,11-3 16,-3-12-1,-19-5 1,-19 0-16,-18-5 15,-19-2-15,-11-6 16,-32-14 0,-37-10-16,-7 4 15,9 8 1,8-2-16,17 12 16,12 3-16,14 6 15,12-1 1,-2 2-1,6 0-15</inkml:trace>
  <inkml:trace contextRef="#ctx0" brushRef="#br0" timeOffset="134953.9607">24948 11283 0,'2'5'16,"1"0"-1,5 13 1,6 24-16,6 11 16,6 9-1,0-1-15,-5-6 16,-2-7-16,-4-11 15,-5-13 1,-3-8 0,0-8-16,5-8 15,4-24-15,11-22 16,-2-7 0,3-4-1,-5 12-15,-1 7 16,-2 10-16,4 12 15,0 8 1,6 18-16,13 22 16,6 27-1,2 22 1,2 15-16,5 11 16</inkml:trace>
  <inkml:trace contextRef="#ctx0" brushRef="#br0" timeOffset="154550.3245">8431 13144 0,'4'2'0,"-4"-2"16,0 0-16,6 4 16,6 0-1,10-1-15,7 2 16,14-3-16,8-6 16,13 0-1,11-1-15,10 0 16,11 3-1,11 6 1,-4-2-16,6-1 16,-1 5-1,-7-3-15,10-1 16,11-2-16,-19 2 16,-1-6-1,0-2-15,-2 3 16,-14 3-1,-3 3 1,0-3-16,-7 2 16,-11-1-1,-2-1-15,-8 0 16,-4 0-16,-6-1 16,-8-1-1,-4-1 1,-11 2-16,-5-1 15,-2 0 1,-3 2-16,0 0 16,-8 0-16,0 0 15,0 0 1,-2 0-16,0 2 16,0-2-1,0 0 1,0 0-16,0 0 15,-2 0-15,3 2 16,-2-2 0,-1 0-16,2 0 15</inkml:trace>
  <inkml:trace contextRef="#ctx0" brushRef="#br0" timeOffset="157285.3582">16248 12707 0,'0'0'15,"3"0"-15,-3 0 16,0 0 0,15 0-16,21-1 15,22-4-15,11 10 16,32 1-16,6 4 15,13 4 1,13 8 0,14-6-16,20 4 15,-28-2 1,4-4-16,-2 1 16,-3 5-1,0-5-15,-13-1 16,-25-3-16,-1-3 15,1 0 1,-17-6 0,-10-2-16,-19-4 15,-16 0 1,-11 0-16,-12 2 16,-9 1-16,-1-11 15,-18-2 1,-29-9-16,-18-6 15,-3-1 1,1 7 0,3-1-16,9 3 15,10 0 1,12 4-16,16 7 16,5 2-16,18-2 15,29 8 1,26 13-16,17 14 15,-18 4 1,-16 4 0,-6-1-16,-19-2 15,-10 1 1,-8-2-16,-8 2 16,-4-5-16,-4 3 15,-4 1-15,2-3 16,8 5-1,6-2 1,12 0-16,0-7 16</inkml:trace>
  <inkml:trace contextRef="#ctx0" brushRef="#br0" timeOffset="157925.4445">19725 12658 0,'0'2'0,"-8"3"0,-10 10 16,-11 11-1,7 7 1,10 7-16,14 11 16,28 11-16,35 10 15,21-7 1,15-7-16,-14-20 16,3-7-1,-20-14-15,-21-4 16,-15-10-16,-16-6 15,-10-17 1,-22-17-16,-36-31 16,-14 1-1,-15-8 1,-4 7 0,5 9-16,13 20 15,13 5-15,12 11 16,12 9-1,11 8-15,10 6 16,3 4 0,19 14-16,9 3 15</inkml:trace>
  <inkml:trace contextRef="#ctx0" brushRef="#br0" timeOffset="158593.4387">20377 12246 0,'0'0'0,"0"0"16,0-3 0,0 3-16,2-2 15,6 12 1,7 21-16,4 23 16,3 23-1,5 8-15,1 4 16,-2-5-1,0-2-15,-3-8 16,-4-5 0,-2-18-16,-8-15 15,-1-4-15,-1-14 16,-5-8 0,2-4-16,4-6 15,10-20 1,16-11-1,0-5-15,7-1 16,3 9-16,4 11 16,7 15-1,-6 20 1,-12 3-16,-10 7 16,-16 4-1,-11 0-15,-11-2 16,-12-3-16,-7-4 15,-9-11-15,-7-8 16,0-9 0,-2-15-1,7-3-15,9-11 16,8 1 0,10 1-16</inkml:trace>
  <inkml:trace contextRef="#ctx0" brushRef="#br0" timeOffset="159529.291">21166 12243 0,'0'0'15,"0"3"-15,2-1 16,2 13-1,6 21-15,8 29 16,10 19-16,-4 10 16,3 0-1,3-1-15,-6-10 16,0-8 0,-7-14-16,0-10 15,-4-11 1,-3-16-1,-8-18-15,4 0 16,-1-5 0</inkml:trace>
  <inkml:trace contextRef="#ctx0" brushRef="#br0" timeOffset="159706.3489">21534 12755 0,'2'0'16,"-2"0"-16,2 0 15,4 3 1,9 13-16,7 18 15,0 19 1,4 12-16,0 7 16,-4-9-1,-5-5-15,-6-13 16,-1-13 0</inkml:trace>
  <inkml:trace contextRef="#ctx0" brushRef="#br0" timeOffset="159902.5095">21438 12268 0,'0'0'0,"0"0"15,0 0 1,2 0-16,8 5 15,20 17 1,-2-3-16</inkml:trace>
  <inkml:trace contextRef="#ctx0" brushRef="#br0" timeOffset="160644.3985">22313 12680 0,'0'0'0,"0"2"16,-15 0-16,-21 6 16,-15 7-1,-9 6-15,11 4 16,11-1-1,14 4-15,13 7 16,13 3 0,17-1-16,11-5 15,13-13 1,6-11-16,-4-14 16,-9-5-1,-8-9-15,-9-6 16,-12-7-1,-7 3-15,-4 2 16,1 12 0,1 12-16,0-4 15,6 21 1,11 40-16,20 32 16,5 17-1,-2 9-15,-10 7 16,-7-1-1,-14 6-15,-9-19 16,-11-17 0,-13-14-16,-9-14 15,-7-20 1,-7-15-16,-6-22 16,-7-22-1,0-25-15,8-22 16,8-24-16,9 1 15,20 5 1,11 17 0,8 17-16,13 12 15,13 9-15,13 17 16,11 10 0,9 19-16,1 14 15,1 6 1,-9-2-1,0-6-15,-16-8 16</inkml:trace>
  <inkml:trace contextRef="#ctx0" brushRef="#br0" timeOffset="161109.3783">23071 13009 0,'0'0'0,"0"0"32,-2-1-32,-13 1 15,-9 1 1,-14 9-16,-2 8 16,-1 6-16,7 10 15,8 0-15,12 5 31,7-2-31,16-1 16,9-7 0,14-3-16,24-16 15,-7-10-15,3-13 16,-5-12-16,-11 1 16,-14-1-1,-6 8-15,-5 2 16,-9 10-1,0 3 1,-1-5-16,1 23 16,8 18-1,12 27-15,9-1 16,8-3-16,4-12 16,3-12-1,-11-15 1</inkml:trace>
  <inkml:trace contextRef="#ctx0" brushRef="#br0" timeOffset="161386.7749">23532 12512 0,'2'2'0,"1"2"15,10 6-15,6 20 16,10 30-16,3 29 31,0 18-31,-4 5 16,0 5 0,0 0-16,-3-3 15,-5-15-15,1-12 16,-8-18-1,-2-22-15</inkml:trace>
  <inkml:trace contextRef="#ctx0" brushRef="#br0" timeOffset="161833.6985">23358 12915 0,'0'0'0,"2"0"16,4 0 0,19 2-16,29 12 15,29 13 1,11 13-16,2 1 16,-11-1-16,-14-4 15,-11-13 1,-13-7-1,-9-8-15,-10-6 16,-6-2 0,-8-2-16,-3 2 15,-2 0 1,1 4-16,7 13 16,-2 15-1,6 12-15,-5 19 16,0-3-1,-4 2-15,-2-4 16,-4-7-16,-2-6 16,-2-10-1,0-14-15,-2-17 16,0-1 0</inkml:trace>
  <inkml:trace contextRef="#ctx0" brushRef="#br0" timeOffset="161996.8072">24091 12732 0,'0'-4'15,"-4"-11"-15,0-4 16,0 3 0,2 5-1,2 6-15,6 1 0,5 8 16</inkml:trace>
  <inkml:trace contextRef="#ctx0" brushRef="#br0" timeOffset="162406.9614">24369 13247 0,'0'1'16,"4"8"0,10 20-1,16 17-15,23 11 16,7 2-16,2-5 16,6-5-1,-2-16 1,-23-11-16,-12-10 15,-17-8 1,-4-12-16,-20-27 16,-37-26-1,-9-11-15,-10 5 16,8 14 0,7 9-16,13 15 15,10 9-15,9 8 16,10 10-1,0 2 1,11 15-16,18 10 16</inkml:trace>
  <inkml:trace contextRef="#ctx0" brushRef="#br0" timeOffset="162828.1191">25001 13257 0,'0'0'0,"2"0"16,-2 0-16,0 0 15,14 11-15,11 24 16,11 23 0,0 23-1,3 4-15,-9-4 16,-2-18-1,-5-10-15,-6-15 16,-1-12 0,-4-12-16,0-11 15,12-22 1,0-19-16,4-25 16,-3-6-16,3 0 15,-6 8 1,-2 15-1,-4 13-15,9 13 16,-1 12 0,14 18-16,12 34 15,18 46 1,5 38-16,-1 9 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3-04T06:05:40.00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19322 4654 0,'0'0'16,"-6"0"-16,-4-2 15,-6-2 1,0 2-16,0-2 16,1 0-1,6 0-15,3 2 16,3 1 0,1-2-16,2-1 15,18-4 1,15 2-16,15 3 15,18 1 1,21 2-16,7 0 16,0 0-16,8 2 15,14-2 1,8 2-16,6-1 16,-1 3-1,10 5 1,2-8-16,-2-1 15,-4 2-15,-11 4 16,5-4 0,5 2-16,-26 0 15,1 0 1,-8-4-16,-3 3 16,-14 2-16,-7-4 15,-13-1 1,-9 2-1,-5 1-15,-10-3 16,-2 0 0,-10 0-1,-3 2-15,-3-4 0,-7 2 16,-8 0 0,-1-3-16,-2 3 31,-2 0-31,0 3 15,-16 0-15</inkml:trace>
  <inkml:trace contextRef="#ctx0" brushRef="#br0" timeOffset="2912.7327">22446 2791 0,'0'0'0,"0"0"16,0 0-1,0 0 1,0 0-16,0 0 15,0 0-15,0 0 16,2 0 0,6-3-16,9 3 15,3 1-15,3 4 16,2 0 0,-1 5-1,-9-2-15,-6 2 16,-1 0-1,-6 1-15,-6-2 16,-7 5 0,-14 0-16,-9-4 15,-5-3-15,-4-1 16,2-4 0,5 0-1,0-4-15,6-4 16,3-2-16,7-3 15,4-3 1,4-8-16,4 0 16,4-2-1,2 2 1,2-1-16,2 3 16,0-1-16,2 7 15,0 0 1,0 2-16,-2 4 15,0 6 1,-2 1 0,2-2-16,0 2 0</inkml:trace>
  <inkml:trace contextRef="#ctx0" brushRef="#br0" timeOffset="3140.9064">22437 3127 0,'2'3'16,"-2"-3"-16,0 0 15,0 0-15,0 0 16</inkml:trace>
  <inkml:trace contextRef="#ctx0" brushRef="#br0" timeOffset="3801.1603">21850 2948 0,'0'0'0,"0"0"15,0 0 1,0 0-1,-2 0-15,-3-2 16,-3-2 0,-3-2-1,5 1-15,2 2 16,2 0 0,0 2-16,1-1 15,1 0 1,-2 2-16,0 5 15,-7 9-15,-5 6 16,-6 4-16,-8-4 16,-2-1-1,-3-7 1</inkml:trace>
  <inkml:trace contextRef="#ctx0" brushRef="#br0" timeOffset="4444.5294">21216 2967 0,'0'0'0,"0"0"16,0 0-16,2-5 16,2-4-1,2 0 1,5-4-16,-3 6 16,1 3-16,-2 4 15,-1 0-15,-4 5 16,-6 7-1,-15 4-15,-7 2 32,-10-1-32,-4-6 15,0-5 1,4-4-16,5-6 16,7-4-16,9 1 15,6 1 1,7 3-16,0 1 15,0 0 1,2 0-16,0 2 16,0-2-1,0 4-15,-4 0 16,-11 0 0,-9-4-16,-8-6 15,0-7 1,-2-1-16,8-8 15,5-1 1,12-7-16,7 0 16,9-3-1,14-5-15,15-2 16,14-2 0</inkml:trace>
  <inkml:trace contextRef="#ctx0" brushRef="#br0" timeOffset="4579.9901">21474 2438 0,'2'2'0,"-4"-2"16,-6 12-1,-24 18-15,-26 15 16,-29 8 0,7-13-16,27-18 15</inkml:trace>
  <inkml:trace contextRef="#ctx0" brushRef="#br0" timeOffset="5096.698">20387 2616 0,'2'2'0,"0"6"16,2 15 0,12 17-16,0 11 15,-4 4-15,-4-1 16,-8-5-16,-6 3 15,-3-3 1,-8-3 0,-3 1-16,-5-2 15,-3-4 1,-12-3-16,2-6 16,-14-7-16,-1-9 15,-3-10 1,5-15-1,2-13-15,8-12 16,9-8 0,11-1-16,10-2 15,9 6 1,6-3-16,10 5 16,15-1-1,10 0-15,1 5 16</inkml:trace>
  <inkml:trace contextRef="#ctx0" brushRef="#br0" timeOffset="5265.3746">20129 2918 0,'4'2'0,"-4"-2"15,0 2 1,8 4 0</inkml:trace>
  <inkml:trace contextRef="#ctx0" brushRef="#br0" timeOffset="5930.6363">20936 2912 0,'0'2'0,"0"-2"15,0 0 1,-4 4 0,2-2-16,1 0 15,1 0-15,-2-1 16,2-1-1,-2 3 1,2-3-16,0 2 16,-2-2-1,2-2-15,2-2 16,3 0 0,5-2-16,1 2 15,-3 4 1,-1 0-16,-3 4 15,1 4-15,-10 0 16,-8 1 0,-4 2-1,0-4-15,4-2 16</inkml:trace>
  <inkml:trace contextRef="#ctx0" brushRef="#br0" timeOffset="6432.031">21273 2950 0,'0'2'0,"0"-2"16,0 0 0,0 0-16,-2 4 15,2-1 1,0 5-16,4 0 16,2-4-1,4-4-15,6-4 16,-2-12-1,-4 1-15,-2-1 16,-4 2-16,-4 6 16,-12 2-1,-10 12-15,-5 2 16</inkml:trace>
  <inkml:trace contextRef="#ctx0" brushRef="#br0" timeOffset="10448.8937">7112 8987 0,'3'1'0,"-3"-1"16,0 0-1,0 5 1,0-1-16,0-1 16,0 0-1,0 1-15,0-3 16,0 4 0,3-4-16,2 3 15,6-12 1,12-8-16,9-15 15,6-8 1,10-8-16,1-5 16,8-1-1,-1-1-15,5 1 16,1 2 0,4 0-16,-6-1 0,8 2 15,4-3 1,0 0-1,2-4 1,-1 6-16,-1 0 16,1 1-16,0 0 15,2-3 1,-6 3-16,-1 6 16,2-4-1,0-1-15,1-3 16,0 6-16,-1 1 15,-2 4 1,-2 1-16,4-2 16,-1 8-1,-3-4-15,-6 4 16,2 5 0,-3 3-16,6-2 15,-14 6 1,6 1-16,-7 3 15,2 0 1,-11 4-16,2 0 16,-4 3-1,2 1 1,-9 0-16,0 2 16,0 2-1,-5 3-15,-3-3 16,2 2-16,-8 0 15,-4 0 1,-2 2 0,-1-3-16,-2 3 15,-4 0 1,-2 2-16,4-2 16,-5 2-1,0-1-15,0 1 16,1-3-16,-2 2 15,-1-1 1,2 0-16,-4-4 16,-6-2-1,-10-1-15,-11 0 16,1 3 0</inkml:trace>
  <inkml:trace contextRef="#ctx0" brushRef="#br0" timeOffset="14819.0909">20178 6752 0,'2'2'0,"2"-4"15,5 2 1,8-4-1,3-3-15,4 4 16,-2-3 0,-5 2-16,-6 1 15,-3 2-15,-5 1 16,1 0 0,-19 4-16,-21 6 15,-18 6 1,-10 1-16,-11 2 15,3 0 1,-3-2-16,7 2 16,1-7-1,8 3-15,5-1 16,10 0 0,1-4-16,13-3 15,11-2 1,8 0-16,7-4 15,0 4 1,14 1-16,18-4 16,23-2-1,9-8-15,4 3 16,-2 5 0,-11 3-16,-4 7 15,-11-1 1,-2 7-16,-10 4 15,-5 0-15,-8 6 16,-7-2 0,-8 5-16,-3-3 15,-5-1 1,-7-3 0,1-2-16,-8-5 15,-8-1 1,-6-6-16,-9 1 15,7-11 1,-2-9-16,4-3 16,1-4-16,13-5 15,8-2 1,3-4-16,12-2 16,5 8-1,8 7-15,-2 1 16,6 8-1,4 7-15,-1 8 16,-6 12 0,-3 6-16,-8 3 15,-14 6-15,-10-7 32,-4-2-32,-6-9 15,2-5 1,0-1-16,1-9 15,5-4-15,6-5 16,3 3 0,2 0-16,-2 4 15,2 6 1,-4 13-16,-3 6 16,-8 11-1,0-2-15,-6-4 16,-2 2-16,-7-3 15,-6-2 1,-5 0-16,0-7 16,1-2-1,13-8-15,10-6 16</inkml:trace>
  <inkml:trace contextRef="#ctx0" brushRef="#br0" timeOffset="15177.6524">19745 6574 0,'10'-5'0,"18"-10"16,12-13-1,5-6-15,-11-1 16,-12 6 0,-14 1-16,-18 8 15,-14 4 1,-21 12-16,-3 10 15,0 13 1,10-2-16,6 5 16,11-2-1,9-3-15</inkml:trace>
  <inkml:trace contextRef="#ctx0" brushRef="#br0" timeOffset="16015.7269">18881 6868 0,'0'0'0,"0"0"16,3 0-16,-3 0 16,0 3-1,6 0 1,9 7-16,9 3 15,10 1-15,7 2 16,-7 1 0,2 2-16,-8-2 15,-7 5 1,-11-2 0,-10 8-16,-14 1 15,-14-2 1,-8 2-16,-7-8 15,3-7-15,1-5 16,9-9 0,4-4-16,10-7 15,6-1 1,10-5-16,6 1 16,6 1-1,0 8-15,0 6 16,-4 1-1,-2 7-15,-8 7 16,-13 5-16,-22 1 16,-9-1-1,-1-6 1,1-10 0,-4-3-16,3-12 15,3-9-15,6-15 16,2-15-1,9-7-15,10-8 16,8-2-16,5 3 16,0 6-1,2-4 1,-2 8-16,4 3 16,4 5-1,0 8-15,0 7 16,0 4-1,0 13-15,-1 9 16,-3 0 0</inkml:trace>
  <inkml:trace contextRef="#ctx0" brushRef="#br0" timeOffset="21635.7678">7437 9137 0,'2'2'0,"6"-2"16,17 4-1,14-2-15,19 2 16,15-2 0,6-4-16,-1-4 15,2 0-15,8 0 16,1 0-1,0-4-15,8-2 16,-1-2-16,6 3 16,-14 2-1,13-2 1,-11 5-16,8-6 16,-9 4-16,-6 0 15,1 2 1,13 2-16,-13 4 15,-3 0 1,-4 4-16,-1-4 16,1 2-1,-11-2 1,-1 0-16,-16 0 16,0-2-1,-9-2-15,-1 3 16,-5-2-1,-6 1-15,-8 1 16,-4-2 0,-8 3-16,-1-1 15,-4 1-15,-1-4 16,-4-2 0,-14-6-16,-16-4 15,-2 2 1,0 1-16,-5-5 15,5 4 1,6-2-16,3 3 16,10 2-1,4 5-15,8 4 16,0 0 0,1 2-16,10 6 15,14 9 1,12 2-16,1 1 15,0 2 1,-4-6-16,-12 1 16,-5 1-1,-7 1-15,-7 7 16,-19 8 0,-20 6-16,-4 1 15,-2-1 1,-3-3-16,9 1 15,9-11 1,12-9-16</inkml:trace>
  <inkml:trace contextRef="#ctx0" brushRef="#br0" timeOffset="25442.3246">7125 9179 0,'2'2'0,"2"-2"16,5 0 0,13 4-1,5 1-15,7 5 16,5 4-1,5 1-15,12 9 16,-3-4 0,9 4-16,6 5 15,1-2 1,3-4-16,5 2 16,5 1-16,-3 4 15,7-1 1,1 4-16,0 4 15,-3-6 1,-8-2-16,-1 7 16,-2-1-1,-1-4-15,5 8 16,0 4 0,-6-5-16,-8-1 15,12 5-15,-9-8 16,-26 3-1,21 4 1,1-5-16,-2-2 16,3 2-1,-1-3-15,-8-2 16,-3 1 0,-1 1-16,-4-1 15,3-7 1,-9 1-16,-1-4 15,-2 2 1,-3-2-16,-1-5 16,-13 2-16,-2-2 15,-6-6 1,-8-3-16</inkml:trace>
  <inkml:trace contextRef="#ctx0" brushRef="#br0" timeOffset="33669.0732">7157 15324 0,'3'1'0,"-3"-1"15,2 3-15,1 3 16,4 0 0,4-1-1,-5 0-15,2 0 16,6-1 0,5-2-16,4-2 15,11-6 1,-1-4-16,9-1 15,7-6-15,10-7 16,-4 0 0,8-8-16,-3 5 15,8 1 1,-4-1-16,-1-1 16,5-4-1,3-2-15,-1 1 16,12-6-1,-6 3-15,2-2 16,4 2 0,-1 3-16,-2 0 15,0-3 1,0 2-16,-4 3 16,-5-3-16,1 4 15,9-1 1,-7 2-16,2 3 15,-3 0 1,-1 2-16,1-1 16,-7 5-1,-7-2-15,2 6 16,-3 1 0,-1-1-1,-6 2-15,-5 0 16,-6 3-1,-5-3-15,-9 3 16,-3 4 0,-7-2-16,-6 0 15,-3 3-15,-4-4 16,-8 1 0,-7-3-16,-11-4 15,-1 2 1,-1 4-16,2 2 15,-3-2 1,8 5-16,2 0 16,4 1-1,4 2-15,5 2 16,0 0-16,0-2 16,3 2-1,10 2 1,17 4-16,10 8 15,11 2-15,-5 5 16,2-1 0,-13 2-16,-5 2 15,-2-4 1,-8 2-16,-7-5 16,-5 3-1,-6 3 1,-7 2-16,-7 1 15,-8 5 1,-2 0-16,5 5 16,6-9-16</inkml:trace>
  <inkml:trace contextRef="#ctx0" brushRef="#br0" timeOffset="44604.352">7230 15419 0,'0'2'0,"3"-2"16,-2 4-1,5 6 1,3 6-16,12 5 16,5 7-1,10 1-15,9 3 16,0 0-1,8 0-15,1 3 16,7 2-16,-1 1 16,-1-2-1,4-1 1,5 1-16,-2-7 16,0 2-1,1-1-15,-1-2 16,-2 1-16,3 4 15,1-8 1,-2-2-16,9 1 16,-3-3-1,-1 0-15,-2-3 16,3 3 0,2-2-16,1-2 15,-11-2-15,-4-3 16,1-2-1,-5 2 1,1-2-16,1-3 16,-2 0-1,9-2-15,-2 0 16,-5-4 0,-10 6-16,0-4 15,5-3-15,-10 3 16,-2-2-1,-1 2-15,1-3 16,2 0 0,-3 0-16,-4 2 31,-6-2-31,-2 0 16,-2-2-16,-1 2 15,-1-3 1,-7 2-16,-3-2 15,-5 3 1,-3-1-16,-1-1 16,-2-6-1,-6-3-15,-4-5 16,-9-8-16,-2 2 16,-6-5-1,-2 1 1,-3-2-16,5 4 15,2 4 1,2 1-16,5 3 16,5 7-1,6 4-15,1 3 16,1 0 0,2 1-16,14 6 15,10 12-15,4 5 16,6 8-1,-12-2-15,-5 3 16,-9 3 0,-8-2-1,-8 1-15,-7 2 16,-3-1-16,2 3 16,2 1-1,4-8 1,4-10-16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3-04T06:06:46.66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5094 6492 0,'0'0'0,"0"0"16,0 0 0,3 0-1,-3 0-15,9 2 0,12-2 16,8 3-1,13 0-15,14 0 16,10-2 0,13-1-1,18-4-15,9-2 16,9-1 0,9-5-16,10-2 15,13-2 1,10 0-16,2 8 15,4-6 1,6 7-16,-15 3 16,-7-2-1,-9 6-15,-17 6 16,-10-2-16,-10 2 16,-17 2-1,-10-1-15,-13-1 16,-11-4-1,-14 0-15,-7 3 16,-18-5 0,-1 0-1</inkml:trace>
  <inkml:trace contextRef="#ctx0" brushRef="#br0" timeOffset="891.4201">5414 5577 0,'2'0'0,"-2"1"15,2 5 1,5 10 0,6 20-16,0 9 15,0 3 1,-3 4-16,0-4 15,-2-8-15,-4-12 16,-2-8 0,2-7-16,-4-9 15,6-2 1,10-17-16,12-27 16,7-13-1,2-9-15,4 6 16,-3 13-16,-2 10 15,1 7 1,-5 12 0,-2 10-1,-3 11-15,-1 12 16,-3 15-16,2 7 16,-5 5-1,-4-7-15,-4 1 16,1-3-1,-3-2-15,-1-7 16,4 0 0,-5-9-16,-1-6 15,-3-6 1</inkml:trace>
  <inkml:trace contextRef="#ctx0" brushRef="#br0" timeOffset="1935.2651">6207 5756 0,'2'3'16,"0"-3"-16,6 5 15,10 1 1,11 0-16,10-5 16,4-7-1,5-5-15,-4-9 16,0-2-16,-11 0 15,-8 5 1,-10 3-16,-9 3 16,-8 3-1,-22 3-15,-14 11 16,-10 10 0,1 4-16,9-1 15,5 7 1,12 5-16,10-4 15,9 6 1,21 5-16,15 2 16,15-1-1,13-4-15,1-5 16,2-13 0,-5-13-16,3-8 15,-5-10 1,-2-9-16,-1-7 15,3-11 1,-9 2-16,-6 2 16,-11-2-1,-4 10-15,-11 3 16,-4 6 0,-9 11-16,-2-1 15,-8 4 1,-15 9-16,-13 16 15,-1 13-15,-1 9 16,8 4 0,11-2-16,6-4 15,7-3 1,8-10 0,5-6-16,4-6 15,10-9-15,7-6 16,6-14-1,4-8-15,-5-3 16,-5-1 0,-8 7-16,-8 4 15,-6 5 1,-2 10-16,-5 0 16,5-2-1,-3 11-15,-1 14 16,-2 0-1,2 3-15,2-1 16,5 2 0,2-5-16,3-3 15,8-8 1,1-10-16,3-10 16,-6-3-1</inkml:trace>
  <inkml:trace contextRef="#ctx0" brushRef="#br0" timeOffset="2301.0601">7542 5691 0,'1'1'0,"-1"2"16,7 16-16,-1 9 15,1 25 1,-1 12-16,-2-8 15,-4-3 1,0-12 0,0-6-16,3-13 15,-3-9 1,0-11-16,4 2 16,6-20-1,6-24-15,7-17 16,-2-7-1,-1 5-15,1 4 16,0 9 0,2 7-16,3 7 15,8 8-15,18 14 16,11 13 0,11 14-16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3-04T05:22:49.64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6544 7774 0,'0'0'0,"0"0"15,3 0-15,-3 0 16,6-2-1,-2 0-15,2-1 16,5 0 0,0 2-16,5-2 15,3 1 1,9 1-16,-2-2 16,4 1-1,4 2-15,5 0 16,1 0-1,8-2-15,0 1 16,1 1 0,1-3-16,2 3 15,2-3 1,-7 0-16,2 0 16,-5-1-1,6 0-15,-1 0 16,-5 0-16,4-2 15,-6 4 1,-2-2-16,0 2 16,-5 1-1,1-2 1,-2-1-16,-4 2 16,1 1-16,-5-2 15,-4-1 1,-1 4-1,-8-1-15,2 1 16,-6-2-16,1-1 16,-4 3-1,-1 0-15,0-1 16,-4 1-16,1 0 16,0 0-1,0 0 1,-2-2-1,2 2-15,-1 0 16,-1 0-16,2 0 16,0 0-1,-2-2-15,2 2 16,-2 0-16,0 0 16,2 0-1,-2 0 1,0 0-16,0 0 15,5 0 1,-5 0-16</inkml:trace>
  <inkml:trace contextRef="#ctx0" brushRef="#br0" timeOffset="1179.4492">8303 7794 0,'0'2'0,"-4"-2"16,-7 0 0,0-2-16,-2 0 15,-1 2 1,4-2-16,2 0 16,4 2-1,0 0-15,3-4 16,-2 4-1,3 0-15,0 0 16,13 0 0,12 4-16,3-4 15,11 2 1,9 0-16,4-2 16,2 0-1,7 2-15,2 2 16,5-2-1,2-4-15,-6 2 16,7 0 0,-11 0-16,8 4 15,1-4 1,-8 2-16,9-2 16,-3 0-16,-9 0 15,3 0 1,3-2-1,0 2-15,1-2 16,-5 0 0,-1 2-16,-5 0 15,7 0 1,-7-2-16,-5 0 16,4-2-16,-1 2 15,-1 2 1,-5-4-16,0 0 15,-6-1-15,3 5 16,-1 0 0,-3-1-1,-7-1-15,0 2 16,-4-2 0,-2 0-16,-1 2 15,-1-1 1,-3 1-16,2-3 15,-7 3 1,2-1-16,-8 1 16,0 1-1,-4-1-15,-4 0 16,0 0 0</inkml:trace>
  <inkml:trace contextRef="#ctx0" brushRef="#br0" timeOffset="14427.11">18658 7393 0,'0'0'16,"2"0"-16,-2 0 15,2 0 1,10-2-16,8 0 16,12-4-16,6 2 15,11-2 1,3 2-16,14 0 16,11 3-1,10-3-15,3 0 16,11 2-1,12 2-15,-9 0 16,11 2-16,3-2 16,1 1-1,-6 2 1,-2 1-16,-4-1 16,-6-1-1,-3-2-15,-6 0 16,-1 0-16,-5 2 15,8-2 1,-17 0 0,0-2-16,-6 4 15,-1 0 1,-4 0-16,3 0 16,-6-2-1,-1 2-15,0 2 16,-4-4-16,-7 1 15,-4-2 1,-4-1-16,-4 0 16,-5 2-1,0 0-15,-9-2 16,-6 2 0,-6 0-16,-3-2 15,-5 2 1,0-2-1,-3 2-15,0-4 16,-6-5-16,-12-1 16,-3 0-16,-4-3 31,-1-2-31,-1 3 16,5 2-16,2 1 15,4 1-15,6-1 16,2 4-1,1 3 1,3 2-16,0-2 16,6-2-1,9 6-15,7 2 16,4 3-16,-4 6 16,1-4-1,-12 3 1,-3 0-16,-8 6 15,-4-2 1,-5 5-16,-10 1 16,-1 4-1,-2-1-15,-3 1 16,8-6-16</inkml:trace>
  <inkml:trace contextRef="#ctx0" brushRef="#br0" timeOffset="39712.5258">6841 10186 0,'2'1'15,"-2"-1"1,2 0-16,8 3 15,8-1 1,10-1-16,12-1 16,12 0-16,11 0 15,12-3 1,9-4 0,13 7-16,4-3 15,-5-3 1,13 4-16,-8 0 15,1 4-15,-10-2 16,2 0 0,-9 0-16,-14-2 15,-14 0 1,0 4-16,-12-2 16,-10 0-1,-9 0 1,-10 2-16,-4-2 15,-5 0-15,-2 0 16,-3 0 0,2 2-16,-2-2 15,2 0 1,-2 2-16,-2-1 16,0 4-1,0-4 1,-2 2-16</inkml:trace>
  <inkml:trace contextRef="#ctx0" brushRef="#br0" timeOffset="41720.648">16246 9689 0,'2'0'0,"-2"0"15,6 0 1,8 0-16,16-2 16,17-2-16,15-7 15,19 3 1,9-1-16,4 0 16,6-1-1,14-5-15,41 4 16,-50 8-16,32-1 31,-7 1-31,0-2 16,20-5-16,-5 4 15,6 6 1,-12 0-16,4 2 16,-4-5-1,2 3-15,-4 1 16,6-5-1,-15 4 1,8 3-16,5-2 16,-13 5-16,5-2 15,-12-2 1,1 0-16,-13 5 16,26-4-1,-33 1-15,16 1 16,-20-2-1,15-3-15,-15 1 16,-10 4-16,20-3 16,-24-2-1,10 0-15,-16-2 16,-9 2 0,17-5-1,-16 1-15,-15 2 16,1 1-16,2 1 15,-1 0 1,-11-2 0,-8-1-16,-2 2 15,-6 1 1,-3 0-16,-5-2 16,-8 2-16,-4 0 15,-4 0 1,2 0-1,-6 0-15,3-1 16,-5-6-16,-13-7 16,-9-1-1,-10-5-15,-8 0 16,-7 0 0,5 0-16,7 6 15,5 1 1,5 1-1,6 3-15,10 2 16,4 5-16,3 0 16,0 0-1,13 6-15,17 6 16,16 8-16,0-3 16,6 7-1,-5-2 1,-9 0-16,-10 2 15,-8-5 1,-6 3-16,-16-1 16,-6 6-1,-14-4-15,-10 3 16,-5-4-16,-3-2 16,0 6-1,4-3-15,11-1 16</inkml:trace>
  <inkml:trace contextRef="#ctx0" brushRef="#br0" timeOffset="57312.1915">15388 11990 0,'3'1'0,"-3"-1"16,4 6-1,9 0-15,12-1 16,13 1 0,12-4-16,11-2 15,8-4-15,19 0 16,1-4 0,13-3-1,3 1-15,9 6 16,16 4-16,13 1 15,13-1 1,-7-1 0,16 2-16,10 2 15,55-7-15,-51 1 16,-8 0-16,7 7 16,3-5-1,-10 5 1,17 3-16,-4 1 15,-11 1 1,-9-5-16,0 4 16,-8-2-1,11-1-15,-5 0 16,-8 1 0,0 8-16,-13-4 15,2-4-15,-2 0 16,-6-6-1,-16 4-15,0 0 16,3-4 0,2 2-1,-16-2-15,-9 2 16,3-1-16,-14-2 16,-3-3-1,-16 1 1,-11 0-16,-12 1 15,-9-2 1,-16-2-16,-6-3 16,-7-4-16,-6-5 15,-14-5 1,-10-2 0,-5-1-16,-5 1 15,4 1 1,6 9-16,4 4 15,10 4 1,4 5-16,8-2 16,24 8-16,20 13 15,11 9 1,-7 6 0,-5 6-16,-13 1 15,-12 0-15,-12-1 16,-10-4-1,-8 0-15,-8-5 16,-5-5 0,0 1-1,-3-5-15,1-4 16,7 0-16,2-2 16</inkml:trace>
  <inkml:trace contextRef="#ctx0" brushRef="#br0" timeOffset="58666.2931">6859 12621 0,'3'1'0,"-2"2"15,9 1 1,2-1-16,2 4 16,0-4-16,-6-1 15,-5 1 1,-6 1 0,-35 12-16,-42-3 0,-45-1 31,-18-3-31,-11 8 15,4-7-15,1 1 16,20-1 0,14-1-1,1-2-15,14-1 16,16-3-16,14 4 16,11-1-16,7-1 15,13-1 1,6 0-1,12-1-15,6-3 16,6 0 0,5 0-16,3 0 15,-3 0-15</inkml:trace>
  <inkml:trace contextRef="#ctx0" brushRef="#br0" timeOffset="76336.0434">6815 15004 0,'0'3'0,"0"-3"16,0 0 0,-2 1-1,-8 3-15,-13 0 16,-15-2-16,-26 0 15,-25-4 1,-16-4-16,-15-2 16,-1-5-1,3 1-15,-7 0 16,13 7 0,8 4-16,13 1 15,11 1 1,14 2-16,15-1 15,10 0 1,13 0-16,13 4 16,12-6-1,-2 2-15,3 2 16,23-1 0,22 0-16,19 0 15,0 2 1</inkml:trace>
  <inkml:trace contextRef="#ctx0" brushRef="#br0" timeOffset="76831.9903">6834 15332 0,'3'2'0,"3"0"15,4 2 1,-1 0-16,-6-3 16,-1 4-1,-13 2-15,-32 1 16,-28-2 0,-32-6-16,-22-8 15,3 0-15,-17-7 16,4 3-1,3 2-15,8 4 16,-3 4 0,22 0-1,15 4-15,16 2 16,20 2-16,11-1 16,15 4-1,10 1 1,5 0-16,8-3 15,3 2-15,7 1 16,7 2 0,4-2-1,5-3-15,1 1 16,3-4 0,-8-4-16,-1-2 15,-7 0-15</inkml:trace>
  <inkml:trace contextRef="#ctx0" brushRef="#br0" timeOffset="82454.1019">16761 14242 0,'2'2'0,"1"-2"16,9 10-16,8 0 16,18 8-1,16-3-15,23-4 16,21 1-1,3-3-15,16-2 16,-21-3-16,13 3 16,-12-1-1,21 4-15,17-3 16,-10-1 0,-4 3-1,20-2-15,-3-1 16,7 10-1,-4-6-15,-9-1 16,-8-1 0,15-4-16,-16 6 15,16-2-15,-2 0 16,-6 0 0,-5 4-1,-5-4-15,-2 1 16,4-6-1,7 2-15,-11-3 16,-6 2-16,-8-2 16,-2 1-1,14 2 1,-25-4-16,2-2 16,-7-5-1,-6 2-15,3 2 16,-20-4-1,5 0-15,-14 3 16,-4-5 0,-2 2-16,-15 0 15,-4-2-15,-6 2 16,-9 0 0,-5 2-16,-4 2 15,-3-2 1,2 0-16,-3 0 15,-2-3 1,-8-6-16,-6 2 16,-10-7-16,-1 0 15,1 3 1,3-5 0,0 2-16,5-2 15,4 6 1,4 3-16,3 3 15,1 2-15,3 0 16,6 2 0,12 4-16,13 11 15,6 9 1,1 5-16,-1 6 16,-8 0-1,-7 3-15,-6-4 16,-5-1-1,-7 1-15,-6-5 16,-7 5 0,0-4-16,-4 5 15,-2 5 1,0-1-16,0 5 16,4-1-1,2-1-15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3-04T05:25:21.467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5470 7482 0,'0'0'15,"2"0"1,-2 0 0,0 0-16,2 0 15,8-2-15,-2 2 16,2 0 0,7 0-16,0 0 15,1 0-15,9 2 16,-1 3-1,2-2-15,6-1 16,0 0 0,8-1-1,4-1-15,1 3 16,8-3-16,3 0 16,-3-3-1,3 2 1,5-1-16,0-2 15,0 3-15,-3-2 16,3 1 0,-1 0-16,-1-2 15,-1 2 1,3 2 0,-4 0-16,0-2 15,-3 2-15,3 0 16,1-2-1,-8 0-15,7 1 16,-3-3 0,0 4-16,-1-2 15,5-1 1,-5 3-16,-5-1 16,1 1-1,0 0-15,-2 0 16,2 1-1,-1-1-15,3 0 16,-4-1 0,-2 1-16,2 0 15,-10 1 1,6-1 0,-5 0-16,0-1 15,1 1-15,-5 1 16,2-1-1,-3 3-15,3-3 16,-8 2-16,-2-2 16,4 1-1,-10 2 1,5-3-16,-4 0 16,-3 0-1,2 0-15,-5 0 16,-3 0-1,0 1-15,-4-1 16,0 0 0,-2 0-16,-5 2 15,-2-2-15,2 0 16,-2 0 0,1 0-1,0 0-15</inkml:trace>
  <inkml:trace contextRef="#ctx0" brushRef="#br0" timeOffset="2037.6148">6219 6641 0,'0'2'0,"0"-2"15,0 0 1,0 0 0,0 0-16,0 0 15,0 0-15,2 0 16,0-4-1,3-4-15,4-6 16,3-6 0,5-3-16,5-5 15,0-2 1,4-8-16,4-1 16,3-2-1,3-3-15,3 1 16,-3 1-1,1 5-15,-1-2 16,-2 3 0,-2 1-16,-1 9 15,-5-6-15,-6 8 16,3-1 0,-4 3-16,-2 3 15,-6 1 1,2 1-16,0 4 15,-1 3 1,-3 0 0,-2 1-16,-2 0 15,2 3 1,-4 2-16,-1 0 16,0 4-1,-2-2-15,2 1 16,0-1-16,-2 2 15,0-3 1,2 3 0,-2-2-16,0 2 15,0-1 1,0 1-16,0 0 16,0-2-16,0 2 15,0 0 1,0-1-16,-2 1 15,2 0 1,0-3-16,0 3 16,-2 0-1,2-2-15,0 2 16,0-3 0,-2 3-16,2 0 15,0-1 1,0 1-16,0-2 15,-2 2 1,2 0-16,0-4 16,0 4-1,0 0-15,0-3 16,0 3 0,0 0-16,-2 0 15,0-1 1,-6 2-16,-4 6 15,-7-4-15,-5 5 16,6-5 0,-3-2-1,2 1-15,1-2 16,3 0 0,0-2-16,4 1 15,4-1-15,5 1 16,0 1-1,0-3-15,2 1 16,6-2 0,12-2-1,7 3-15,0 2 16,1-1-16,-2-1 16,-1 2-16,-5 1 31,-1 0-31,-6 4 15,-1 6 1,0 4-16,-3 2 16,-4 9-16,-1-2 15,-2 1 1,2-1-16,2-4 16,4-1-1,-4-2-15,6-3 16,-9-7-16,1-3 15</inkml:trace>
  <inkml:trace contextRef="#ctx0" brushRef="#br0" timeOffset="2802.1871">7207 5105 0,'0'0'0,"0"-1"16,0-5-16,-2 0 16,-10-4-1,-10 7-15,-15 6 16,-15 13-1,0 6-15,6 5 16,3 0-16,15 1 16,7-3-1,8 2 1,12-3-16,10 7 16,13 2-1,8-8-15,6-1 16,10-4-16,-2-7 15,1-8 1,-11-5 0</inkml:trace>
  <inkml:trace contextRef="#ctx0" brushRef="#br0" timeOffset="3376.6432">7618 5136 0,'2'0'0,"2"-2"15,-2-7 1,3 1-16,-5-2 16,-2 2-1,-9 4 1,-11 4-16,-9 4 16,-9 13-16,5 9 15,1-1 1,6 7-1,11-3-15,2 3 16,11-4 0,11-3-16,7-3 15,10-7-15,12-9 16,5-12 0,5-11-16,-3-9 15,-2-3 1,-7 1-1,-8 0-15,-2 5 16,-12 3 0,-3 7-16,-4 3 15,-4 7-15,-1 0 16,0 1 0,0 2-1,0 9-15,2 16 16,0 4-16,2 4 15,5 5 1,1-9-16,-3 2 16,3-10-16,2-3 31,-2-8-31,7-10 16,0-14-16,-2-6 15</inkml:trace>
  <inkml:trace contextRef="#ctx0" brushRef="#br0" timeOffset="3841.5899">7988 5116 0,'0'5'0,"-2"10"15,-2 10 1,1 16-16,1 0 15,2 0 1,0-10-16,2-3 16,-2-10-1,3-7-15,-1-5 16,7-3 0,8-17-16,5-11 15,13-13-15,1-2 16,-5 4-1,0 5 1,-6 8-16,-7 10 16,-6 9-16,0 7 15,0 11 1,-2 11 0,-4 11-16,-6-1 15,3 2 1,-3-1-16,1-6 15,1-2 1,2-11-16,3-1 16,2-8-1,8-8-15,-1-8 16</inkml:trace>
  <inkml:trace contextRef="#ctx0" brushRef="#br0" timeOffset="4277.5702">8688 4649 0,'2'3'16,"-2"-3"-16,3 16 16,1 10-1,-4 19-15,2 15 16,-8 14 0,1 5-16,0-6 15,-3-2 1,4-6-16,2-5 15,0-8 1,0-4-16,2-2 16,2-6-16,0-7 15,0-7 1,-2-6-16,3-13 16,-3-2-1,0-2-15,-5-15 16,3-10-1</inkml:trace>
  <inkml:trace contextRef="#ctx0" brushRef="#br0" timeOffset="4484.8339">8453 5160 0,'0'0'0,"0"0"15,2 0 1,7-7-16,15 1 15,14-5-15,14 6 16,5-1 0,-2 5-1,-4-2-15,-12-1 16,-9 3 0,-13-3-16</inkml:trace>
  <inkml:trace contextRef="#ctx0" brushRef="#br0" timeOffset="4802.6543">8423 4750 0,'0'0'16,"0"0"-1,2-1-15,-2-1 16,0-5 0,0 7-16,4-1 15,-4-1-15,0 5 16,-6 12-1,-4 8-15,0-5 16</inkml:trace>
  <inkml:trace contextRef="#ctx0" brushRef="#br0" timeOffset="8568.7131">14500 7586 0,'5'0'0,"-5"3"16,2-3-1,4 1 1,9 1-16,12 0 16,14 3-1,4-5-15,24 0 16,16-9-16,11 0 16,0-1-1,2 2-15,-6 4 16,-7 4-1,-3 2-15,-16 2 16,-15-2-16,-15-2 16</inkml:trace>
  <inkml:trace contextRef="#ctx0" brushRef="#br0" timeOffset="8867.3766">14607 7638 0,'0'2'16,"2"-2"-1,0 0-15,20-2 16,29-1-16,39 0 16,35 3-1,4 3 1,6 4-16,3 7 16,-67-6-16</inkml:trace>
  <inkml:trace contextRef="#ctx0" brushRef="#br0" timeOffset="35985.5756">18956 7159 0,'0'0'16,"2"0"-16,-2 0 16,0 0-1,5-1-15,16-3 16,3 0-16,4 0 16,10 0-1,1 2-15,7 0 16,4 0-1,5 1-15,-3 1 16,9 0-16,5 1 16,5-1-1,5 2 1,-2-2-16,0 0 16,3 0-16,-2 0 15,-3 0 1,-5 2-16,1-2 15,0 2 1,3 2 0,-9-4-16,5 1 15,-2 2 1,1 1-16,-6-2 16,0 0-1,1-1-15,1-1 16,3 3-16,-3-1 15,-9 2 1,1 2 0,-4-1-16,-2 0 15,3-1-15,-7-1 16,1-3 0,-8 2-16,-3 1 15,1-2 1,-4-1-16,-3 2 15,-7-2-15,-2-2 16,-6 2 0,-2 0-1,-3 0 1,-2 2-16,0-2 16,-4 0-16,0 0 15,0 0 1,0 0-16,0 0 15,2-2 1,-4 2-16,2 0 16,0 0-1,-2 0-15,2 0 16,-2-1 0,-6-4-16,-6-2 15,-6-2-15,-6-2 16,-5-1-1,-3-2 1,4-2-16,-2-2 16,-2 3-1,4-3-15,1 4 16,7 2-16,6 2 16,4 3-1,4 3-15,4 2 16,0 0-1,0-1-15,8-1 16,12 1 0,14 3-1,2 3-15,0 1 16,3 1 0,-4 1-16,-7 1 15,-5 2 1,-6 1-16,-4 0 15,-2 1-15,-5 1 16,-2 4 0,-6 0-1,-3 1-15,-2 1 16,-1 3 0,1-3-16,-1 0 15,5 4-15,-5-4 16,3 1-1,-1-4-15,2 0 16,3 3 0,-3-2-16,3-4 15,-1 6 1,2-1 0,0-3-16</inkml:trace>
  <inkml:trace contextRef="#ctx0" brushRef="#br0" timeOffset="44176.282">8485 6760 0,'0'0'16,"0"0"-16,0-3 16,-2 3-16,2-2 15,0 2 1,0 14-1,5 24-15,-4 21 16,-2 19 0,-10 13-16,8-4 15,1-2 1,-2-2-16,4-6 16,2-11-16,0-9 15,-2-6 1,0-11-16,0-13 15,0-21 1,0-2 0</inkml:trace>
  <inkml:trace contextRef="#ctx0" brushRef="#br0" timeOffset="45210.7655">8254 6627 0,'0'0'0,"0"0"16,0 0 0,0 0-16,4 0 15,12-4 1,16 2-16,23-2 16,25 0-1,12-3-15,7 0 16,8 2-16,6 0 15,5 1 1,-6 3-16,-4-4 16,-12 1-16,4 0 31,-8-6-31,-9-4 16,-1 2-16,-7 0 15,-7-4 1,-9 3-16,-3 3 15,-2-2 1,-10 5-16,-1-4 16,-7 7-1,-4-1 1,-4 4-16,-4 4 16,-10 2-16,1 2 15,-7 6 1,-1 7-16,-5 8 15,-2 4-15,0 7 16,3 5 0,3 3-1,-2 6-15,2 2 16,1 5 0,4 3-16,3 9 15,2-3 1,-4-2-16,1-3 15,-1 2 1,-3-7-16,-2 2 16,-3-10-16,0-1 15,-2-7 1,-4-3 0,-2-9-16,-4-1 15,-9-6 1,-7 0-16,-8-6 15,-15 2-15,-11-9 16,-14-1 0,-14-2-16,-18-2 15,-4 0 1,-15-6 0,-6 3-16,-9 0 15,-3-6 1,-2 3-16,-1 0 15,-2 0-15,5-3 16,8-7 0,-12 6-1,8-10-15,67 6 16</inkml:trace>
  <inkml:trace contextRef="#ctx0" brushRef="#br0" timeOffset="75088.5928">18066 9149 0,'0'0'0,"0"0"15,2 0-15,-2 0 16,0 0 0,4 0-16,4-2 15,2 0-15,6-2 16,4 0 0,3 0-1,3 0-15,4 0 16,8 0-16,9-2 15,0 5 1,16-6-16,11 3 16,7 1-1,9 0-15,6 1 16,0 1 0,2-2-16,3 3 15,4-2 1,-6 1-1,1 1-15,3 0 16,2-3-16,-11 6 16,9-2-16,-3 1 15,5 2 1,-10-2 0,4 2-16,-5-2 15,-1 0-15,-7 3 16,1 2-1,-3-2 1,-11 2-16,-3-1 16,5-2-1,-7 0-15,-2 0 16,-6 0 0,2 3-16,-8 0 15,-6-1-15,-1-1 16,-13 0-1,0-1-15,-4-3 16,-4 1 0,-6 0-16,-4 0 15,-3 0 1,-6-2 0,-3 0-16,-2 0 15,0 0-15,0-2 16,-4-2-1,-6 1-15,-12-6 16,2 1 0,-8-2-16,2 1 15,-6-1 1,5 0-16,1 0 16,5-2-1,0 6-15,10 0 16,4 5-1,1-2 1,4 3-16,16 6 16,16 11-16,2 2 15,13 6 1,-11-1-16,-12 2 16,-10-2-1,-7 1-15,-9-3 16,-9 2-1,-4-2-15,-4-3 16,-3 5 0,4-8-16,8 0 15,4-9 1</inkml:trace>
  <inkml:trace contextRef="#ctx0" brushRef="#br1" timeOffset="88304.5467">7137 9478 0,'0'3'0,"0"-3"0,0 0 31,0 0-31,0 0 16,-1 0-16,-10 3 16,-6 3-1,-13-4-15,-8-1 16,-8 2-1,-5-1-15,-9-2 16,1 1 0,1-1-16,-2 0 15,-4 3 1,1 1-16,-4 0 16,3 0-16,2 0 15,-14 2 1,-1-2-16,-9 6 15,7-1 1,6-6 0,-14 3-16,13 0 15,-10 0 1,3 0-16,8-1 16,-3 3-1,4-2-15,3 1 16,5-4-16,0 3 15,1-5 1,9 4-16,8-4 16,1 2-16,0 1 31,9-2-31,4-1 16,4-1-16,4 0 15,1 0 1,4 0-1,2 3-15,4 0 16,3-3-16</inkml:trace>
  <inkml:trace contextRef="#ctx0" brushRef="#br1" timeOffset="90859.1797">5449 9655 0,'0'1'0,"0"-1"0,0 0 16,-1 0-1,-3 2 1,2-2-16,-3 0 16,0 0-1,-4-3-15,0-2 16,-1-1-1,-4-2-15,-4 1 16,-5 1-16,-3 4 16,-3 2-1,-6 4-15,-1 6 16,-3-1 0,8 5-1,0 2-15,6 3 16,-1 3-16,9 6 15,2 1 1,2 2-16,10 1 16,6-2-1,4 4-15,5 3 16,10 3 0,5-1-16,1-4 15,1-6 1,4 0-16,6-2 15,-1-4 1,-7-11-16,10 1 16,0-6-1,-1-5-15,-3-7 16,6-5 0,-15 1-16</inkml:trace>
  <inkml:trace contextRef="#ctx0" brushRef="#br1" timeOffset="91558.6982">5989 9961 0,'2'0'0,"-2"-7"15,4-7-15,1-6 16,-2-3-16,-9 6 15,0 1 1,-14 6 0,-9 7-16,-14 12 15,-2 12-15,1 5 32,10 4-32,10 5 15,7-4-15,10-3 16,7-2-1,7-7 1,14-1-16,12-4 16,2-10-16,10-10 15,-1-7-15,2-5 16,-2-6 0,-11 4-1,-9 3-15,-8 1 16,-7 6-16,-2 4 15,-5 5 1,0-2 0,3 3-16,0 9 15,1 7 1,0 9-16,4 0 16,7 5-1,2-5-15,12-1 16,-7-9-16,2-2 15,0-11 1,-3-4 0</inkml:trace>
  <inkml:trace contextRef="#ctx0" brushRef="#br1" timeOffset="92003.6835">6499 9796 0,'2'3'16,"0"7"-16,3 13 15,1 16-15,-1 8 16,-5 0 0,0 0-16,5-12 15,-2-6 1,1-9-1,0-5-15,1-9 16,2-6-16,7-18 16,4-21-1,4-15 1,-1-1-16,1 9 16,-6 6-1,2 10-15,-2 9 16,1 11-16,4 12 15,-1 10 1,-2 18-16,-2 9 16,1 9-1,-5 4-15,7 2 16,-1-1-16,1 0 16,3-7-1,-4-11 1</inkml:trace>
  <inkml:trace contextRef="#ctx0" brushRef="#br1" timeOffset="132824.7593">8232 11540 0,'1'2'0,"-1"-2"16,0 0-1,3 2-15,-1 1 16,0 3 0,-2-5-16,2 1 15,-2 0 1,0 2-16,-2-1 15,-6 4 1,-10-3-16,-8-2 16,-8-2-16,-3 0 15,-13 1 1,-2-1-16,-7 2 16,1-2-1,-4 5 1,-7-4-16,-3-1 15,6 0-15,-7 0 16,-2 0 0,1 0-16,-4 0 15,-2 0-15,8 0 16,-1 2 0,-5 0-1,6-2 1,-4 3-16,4-3 15,4 2-15,8 0 16,-3 0 0,9 2-16,1-1 15,12 0 1,-1-3-16,7 0 16,7-3-1,5 3-15,6 0 16,0 0-1,8 0-15,3 0 16,0 0 0,-1 0-16,3-2 15</inkml:trace>
  <inkml:trace contextRef="#ctx0" brushRef="#br1" timeOffset="137075.7023">14650 11185 0,'4'1'16,"11"-1"-16,34 2 15,19 4-15,27-3 16,14-3 0,-18 0-1,11 0-15,1 1 16,25 2-1,-8 1-15,12-4 16,-1 3-16,14 0 16,2 3-1,-6-4 1,14-2-16,-2 3 16,6 4-1,-22-3-15,16-4 16,59-9-16,-45 7 15,-11 0 1,-7-1 0,-8 3-16,6 0 15,-4 0-15,22 0 16,-24-3 0,4 0-1,-6-1-15,-11 4 16,6 0-1,1-2-15,-13 4 16,5-4-16,6-2 16,-16 0-1,1 4 1,-1-3-16,-12 3 16,2-2-16,-7 4 15,-1-2 1,-2-2-16,-3-4 15,-6 5 1,-5-2 0,-4 2-16,-13-2 15,5 2-15,-7-1 16,-2-1 0,-7 2-1,3-1-15,-9 0 16,-6 0-16,-4-1 15,-9 3-15,-7 0 16,-10-1 0,-5 1-1,-1-1-15,-3-4 16,-8-5 0,-9-9-16,-11 1 15,-6-4-15,0 3 16,4 3-1,2 0 1,2 6-16,13 4 16,5 5-16,0-2 15,12 9 1,18 12-16,11 10 16,1 5-1,-4 3-15,-15-3 16,-10 1-1,-12-4 1,-14-1-16,-15 1 16,-6-7-1,6-7-15</inkml:trace>
  <inkml:trace contextRef="#ctx0" brushRef="#br1" timeOffset="144081.7061">6786 12000 0,'0'3'0,"3"-3"16,-3-3-1,0 3-15,2-2 16,-2-9-1,1-3-15,-1-4 16,-6-3-16,-3-1 16,-14 4-1,-5 6 1,-7 10-16,-5 8 0,0 12 16,3 6-1,5 5 1,16 4-16,9 9 15,9 6 1,17 4-16,7 7 16,9-9-1,10-4-15,9-4 16,7-11 0,-11-7-16,8-11 15,6-9-15,-4-9 16,-5-7-1,-2-10 1,-5-2-16,-6-3 16,-14 5-1,-9 5-15</inkml:trace>
  <inkml:trace contextRef="#ctx0" brushRef="#br1" timeOffset="145163.0673">7419 12297 0,'1'2'0,"1"-4"15,6-2 1,9-6-16,3-10 15,-2-4 1,-5-3-16,-8 3 16,-9-2-1,-10 7-15,-13 1 0,-16 12 32,-8 10-32,-1 8 15,10 10-15,6 7 16,13-1-1,11 6 1,12 1-16,18-2 16,18 3-16,17-6 15,7-9 1,1-8-16,0-12 16,-9-2-1,-10-8-15,-10-2 16,-6-3-1,-9-4-15,-6 0 16,-5 1-16,-4 3 16,-2 4-1,0 4 1,0 4-16,2-2 16,0 11-1,4 14-15,5 6 16,6 7-1,4-3-15,3 0 16,-1-4 0,-2-10-16,-3-7 15,4-5 1,-3-14-16,0-9 16,0-16-16,-2-11 15,-4-4 1,-1-2-1,-5 5-15,-4 9 16,-1 11 0,0 4-16,0 13 15,0 7-15,-2-2 16,7 5 0,-4 19-1,4 18-15,0 9 16,-3 4-16,2-7 15,0-6 1,-2-12-16,2-7 16,-1-10-1,2-3-15,6-8 16,6-15-16,10-18 16,1-9-1,0-1 1,-2 1-16,-4 4 15,-5 11 1,-4 7-16,0 9 16,-1 9-1,2 8-15,4 13 16,0 19 0,10 14-16,-4 9 15,5 7 1,6-3-16,2 7 15,-9-29 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3-04T05:28:48.57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6362 7407 0,'0'0'0,"2"0"16,-2 0 0,0 0-16,0 0 15,2 3-15,6-3 16,2 0 0,5 0-1,11 3-15,0-3 16,5 2-16,1-1 15,7 1 1,2 2-16,9 1 16,-1-4-1,10-1-15,2 3 16,5-3 0,1 2-16,-1 0 15,2-4-15,3 4 16,-1-2-1,-1 0-15,-2 3 16,-5-3 0,-2 3-1,3 1-15,-8 0 16,-2 0 0,-6 0-16,-4-3 15,-3 2-15,-3-1 16,-4-1-1,-9 2 1,0-2-16,-7-1 16,-2 2-16,-6-2 15,-2 2 1,-4-2 0,0 2-16</inkml:trace>
  <inkml:trace contextRef="#ctx0" brushRef="#br0" timeOffset="623.6667">8204 6477 0,'3'4'0,"-3"7"15,1 23 1,3 17-16,-6 21 16,0 8-16,1 13 15,1 4 1,0-8-16,1-1 16,-1 1-1,4-4 1,2-8-16,0-11 15,-2-11 1,0-11-16,0-13 16,-2-11-16,-2-14 15,4 0 1,-2-4-16</inkml:trace>
  <inkml:trace contextRef="#ctx0" brushRef="#br0" timeOffset="1924.8722">7962 6436 0,'3'0'0,"-3"0"16,0 0-1,0 0 1,9 0-16,11 0 15,8 3 1,15 5-16,12-2 16,13-2-1,8 0-15,11 2 16,7-2 0,1 0-16,13-4 15,-2-3 1,4 3-16,5-3 15,-7 1-15,2-6 16,-6 3 0,-10 3-16,6 0 15,-2 2 1,-16-3 0,-5 3-16,-7 0 15,0 0 1,-9-2-16,-4-1 15,-2 0 1,-2 0-16,-3-2 16,-7 1-1,-3-2-15,-8-3 16,-3 4-16,-9 2 16,-9 1-1,0 0-15,-7 2 16,2 2-1,-2 3-15,-4 9 16,-4 7 0,-2 8-16,-3 4 15,3 3 1,2 8 0,3 1-16,-1 8 15,5 3-15,3 1 16,5 4-16,3-4 31,-1 7-31,-2 1 16,-3-4-16,-2-5 15,4 0 1,-1-1 0,-6-7-16,3-9 15,-3 3-15,-1-3 16,0-7-16,-2-4 15,-2-5 1,0-3 0,-5-2-16,-1-2 15,-4-5 1,-6 4-16,-8-6 16,-6-1-16,-13 0 15,-3-5 1,-14 0-1,-2-3-15,-5 0 16,-6-3-16,-1 0 16,-1-1-1,-3 2-15,-5 2 16,4 0 0,2 2-1,2 0-15,-3-2 16,-4 2-1,9 0-15,-2 4 16,-4 0-16,2 4 16,-4-4-1,1-2-15,-5 0 16,10 2 0,-12-6-16,-4 2 15,-9 2 1,-13-4-16,46 0 15</inkml:trace>
  <inkml:trace contextRef="#ctx0" brushRef="#br0" timeOffset="10358.7883">16494 7081 0,'2'0'0,"-2"0"15,0 0 1,0 0-16,3-6 16,8 4-1,5-4-15,4 3 16,8-1-1,2 0-15,6 2 16,9-2-16,10 2 16,5-1-1,12 2-15,7-1 16,13 2-16,3-3 16,-2 2-1,-5 1 1,8-4-1,0 2-15,-8-2 16,5 4-16,3 4 16,-1-4-1,-4 2-15,9-1 16,-5 2 0,-1 1-16,3-2 15,2-1-15,7 2 16,-11 0-1,1 2 1,1-1-16,2 0 16,4-3-16,-1-1 15,-8-1 1,2 1-16,-4 1 16,0 5-1,-1-6 1,-1 2-16,2 0 15,-2-2 1,-2 6-16,-3-2 16,-2 0-16,-3-2 15,-4 3 1,1-2 0,0 0-16,-5 1 15,-1-1-15,-5-1 16,-2 0-1,-2 0-15,-3 0 16,-7-2 0,1 2-1,-5-2-15,-2 0 16,-5 0-16,-1 0 16,-6 0-1,-2 0-15,-1-2 16,-8 0-1,-2 0-15,1 0 16,-6 0 0,-4-1-16,-2 3 15,-4-2 1,-1 2 0,-3 0-16,2-1 15,-4 1-15,1 0 16,-1-1-1,-12-2-15,-10 0 16,-8-4 0,-11-1-16,0-6 15,-6 3-15,-2-3 16,8-2 0,5 3-1,-1-4-15,10 1 16,8 4-1,4 4-15,6 2 16,5 5 0,2-2-16,0 2 15,2 1-15,13 4 16,21 6 0,7 1-1,1 5-15,7 0 16,-1-4-16,-8 4 15,-2-5 1,-14 0 0,-5-2-16,-9 1 15,-5 4-15,-6 1 16,-7 3 0,-7 2-1,-4 0-15,0 2 16,-5-4-1,5 2-15,2-4 0,0-1 32,6 1-32,1-4 15,-1 0-15,6-5 16</inkml:trace>
  <inkml:trace contextRef="#ctx0" brushRef="#br0" timeOffset="49360.001">25657 5337 0,'0'0'0,"2"3"15,-2-3 1,0 5 0,4 16-16,-4 15 15,-2 15-15,-2 11 16,0 4 0,4-4-16,-2 2 15,4-5 1,2-6-16,0-3 15,0-8 1,1-4-16,-1-12 16,-4-6-16,-4-11 15,4-2 1</inkml:trace>
  <inkml:trace contextRef="#ctx0" brushRef="#br0" timeOffset="49917.4061">25202 5343 0,'0'0'15,"0"0"-15,0 0 16,0 0-1,0 4-15,2 16 16,0 18 0,3 10-1,-5 9-15,-5 8 16,-1-4 0,-2-6-16,-3-6 15,-8-5 1,-3-4-16,-10-1 15,-2-12-15,-9-7 16,1-9 0,-3-6-1,0-8-15,0-3 16,7 2 0,1 1-16,1 4 15,8 5-15,-2 11 16,4 11-1,1 9-15,0 4 16,-6 5 0,6-5-1,-9 4-15,4-3 0,0-3 32,-2-4-32,-4-7 0,4-4 15,2-10 1,6-9-1</inkml:trace>
  <inkml:trace contextRef="#ctx0" brushRef="#br0" timeOffset="50126.0042">24719 5616 0,'2'1'16,"-2"-1"-1,5 5 1,-1-1-16,-4 2 16</inkml:trace>
  <inkml:trace contextRef="#ctx0" brushRef="#br0" timeOffset="50475.8942">24258 5161 0,'2'3'16,"-2"0"0,2 19-16,1 13 15,1 19 1,-4 10-16,0 5 16,0-5-1,0 1-15,0-5 16,0 3-16,0-6 15,-7-6 1,1-3 0,-6-7-16,-6-13 15,4-8-15</inkml:trace>
  <inkml:trace contextRef="#ctx0" brushRef="#br0" timeOffset="51112.0513">23624 5732 0,'0'0'0,"0"0"15,0 2 1,-2-2-16,0 3 15,-4-2 1,4 1-16,2 1 16,2 8-1,10-5-15,8-2 16,9-4 0,5-4-16,-4-7 15,0 4-15,-6-1 16,-7 2-1,-12 4 1,-3 0-16,0-2 16,-16 4-1,-18 2-15,-8 5 16,-5 4 0,-1 5-16,2-1 15,6 6-15,6 1 16,5 3-1,9 13-15,8 12 16,10 16 0,10 7-1,3 9-15,2 14 16,-4-4-16</inkml:trace>
  <inkml:trace contextRef="#ctx0" brushRef="#br0" timeOffset="106560.9591">17891 11067 0,'2'0'0,"-2"1"15,6 1 1,3 7 0,12 1-16,9 1 15,7-3-15,12-2 16,17-6 0,6-2-16,16-2 15,11-4 1,-4-2-1,5 0-15,7 3 16,0 1 0,19-1-16,-1 4 15,2-3-15,-5 2 16,10 1 0,-6 3-16,-2 3 15,2 1-15,-15-1 16,-2 0-1,4-2 1,9 3-16,-13 1 16,-2-2-1,-11 1-15,-7 1 16,-9 0-16,3-3 16,-11-2-1,-5 0-15,-13 3 16,-4-6-1,-14 1 1,-10 0-16,-5-1 16,-10 0-16,-6 1 15,1-4 1,-8-4-16,-12-5 16,-13 1-1,-1-1 1,-4-2-16,-2 3 15,2 3-15,10 0 16,6 6 0,5-1-16,5 3 15,5-2 1,14 0 0,24 4-16,11 2 15,0 6-15,-7 6 16,-11-1-1,-8 1 1,-10-1-16,-8 2 16,-6 1-16,-14 3 15,-10 1-15,-8-3 32,-2 2-32,-2 2 15,-5 3-15,5 9 16,1 4-1,10 5-15,8-9 16</inkml:trace>
  <inkml:trace contextRef="#ctx0" brushRef="#br0" timeOffset="172042.4892">8184 8395 0,'2'4'0,"2"11"15,7 22-15,2 23 16,-4 25-1,-4 26-15,-4 13 16,3-12 0,1-51-1,3 96-15,6-14 0,-4-26 16,4-24 0,1-18-1,-6-22-15,2-21 16,-3-11-1</inkml:trace>
  <inkml:trace contextRef="#ctx0" brushRef="#br0" timeOffset="172962.0281">7895 8453 0,'2'0'0,"-2"0"16,5 0-1,16 0-15,26 0 16,34 0-1,18 3-15,17 0 16,10-5-16,1 8 16,-7-8-1,8-6 1,-8-2-16,-12 0 16,-16 1-1,-7-3-15,-7-5 16,-15 4-16,-11 2 15,-3 1 1,-13 0 0,0 6-16,-4 4 15,1 8 1,3 4-16,8 6 16,4 7-1,1 5-15,5 12 16,-8-3-16,1 10 15,-4 10 1,0 7 0,-7 2-16,-8-2 15,-3-1 1,-1 14-16,-10 2 16,-9-4-16,-2 4 15,-6-8 1,3-5-1,-1 2-15,1-1 16,0-10 0,6-6-16,-6-5 15,-2-8-15,-8-9 16,-17-1 0,-29-4-16,-34-11 15,-41-5 1,-16-10-1,-2-8-15,-2-1 16,8-9-16,8 0 16,3 5-16,19-2 31,4 4-31,17 5 16,5 2-16,14 2 15,9-3 1,4 7-16,7 3 15,8 5-15,13 1 16,6 4 0,9-4-1</inkml:trace>
  <inkml:trace contextRef="#ctx0" brushRef="#br0" timeOffset="173604.0585">9099 10549 0,'3'6'0,"3"18"31,1 27-31,-3 29 16,5 26-16,6 14 16,-2-15-16,3 9 15,6-7 1,-2-15-16,-2-13 15,0-9 1,-3-19 0,-1-16-16,-5-17 15,-2-5 1</inkml:trace>
  <inkml:trace contextRef="#ctx0" brushRef="#br0" timeOffset="174496.6261">9068 10441 0,'0'0'0,"0"0"16,0 0-1,2 0-15,1-2 16,13 2 0,17 3-16,27 6 15,20 1-15,23-1 16,8-1 0,17-1-1,-4-13-15,32 3 16,-17-7-1,-12 2-15,8-3 16,-2 1 0,-18-2-16,-17-1 15,-4 3 1,-19-2-16,-10 4 16,-8 0-16,-9 2 15,-10 2 1,-8 4-1,-10 0-15,-3 4 16,0 7-16,2 11 16,-1 9-1,1 22-15,4 11 16,-3 13 0,3 11-1,-10 10-15,2 10 16,-9-3-16,1-1 15,3 7 1,-8-12-16,1 4 16,-1-13-1,-2-12-15,-2-8 16,-1-14 0,1-13-16,-4-10 15,1-10 1,-9-8-16,-12-3 15,-27-12 1,-31-15-16,-31-13 16,-30-10-16,-11 4 15,-6 1 1,-20-6-16,18 5 16,-7 4-1,13 0 1,19 5-16,5-1 15,27 7 1,8 1-16,14 4 16,15 3-16,16 4 15,12 4 1,9 0-16</inkml:trace>
  <inkml:trace contextRef="#ctx0" brushRef="#br0" timeOffset="175233.1246">9254 12590 0,'2'5'0,"2"16"15,4 35 1,1 37-16,0 23 16,-5 9-16,-4 7 15,5 0 1,-10-11-1,1 2-15,4-21 16,2-3-16,4-26 16,-3-18-1,1-23-15,-2-9 16</inkml:trace>
  <inkml:trace contextRef="#ctx0" brushRef="#br0" timeOffset="176018.0686">9100 12494 0,'0'-1'0,"-4"-14"15,-3-6 1,3 1-16,6-1 15,11 1 1,19 4-16,34 4 16,31 15-16,13 16 15,19 7 1,7 11 0,1-3-16,-7 1 15,-9-3-15,-1-3 16,-7-10-1,-8-6 1,-15-7-16,-17-6 16,-9-5-1,-9-2-15,-13-3 16,-7 0-16,-12 0 16,-4 4-1,-5 0-15,-2 3 16,6 12-1,-2 11-15,0 16 16,9 17 0,-4 23-16,7 20 15,9 11 1,-5 3 0,8 11-16,-14-7 15,6 0-15,-11-12 16,-9-12-1,-12-12 1,-6-16-16,-8-10 16,-12-11-1,-9-10-15,-15-5 16,-10-10 0,-13-6-16,-15-8 15,-11-4-15,-13-4 16,-18-1-1,-17-6-15,-14 0 16,-6-7-16,-8-4 16,-7-6-1,-2-5 1,-2-6-16,13-5 16,17-3-16,2-12 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3-04T05:32:10.18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18557 7478 0,'2'0'0,"-2"0"15,2 0 1,0-4-16,2 0 16,1 2-1,-2-2-15,1 3 16,-4-1-1,2 2-15,0-3 16,0 3 0,0-1-16,0 1 15,7-4-15,-1 4 16,3 0 0,6-2-16,2 0 15,12-2 1,1 0-1,4 1-15,11-4 16,3 3-16,13-2 16,5 1-1,9 4-15,4-1 16,13-4 0,-4 3-16,14 2 15,7-5-15,4 2 31,-4 0-31,7-4 16,-3-2-16,-4 3 16,8-3-16,-3 6 15,10-4 1,0 0-16,-9 1 16,8-2-1,-4 1 1,-5 2-16,18 0 15,-22 1-15,7-2 16,9 3 0,-11 7-1,-6-3-15,4 1 16,7-1 0,-6 7-16,-10 0 15,-5 1-15,12 0 16,-21-2-1,6-1 1,-4 2-16,2 1 16,-15-3-1,-1 0-15,-4 0 16,-5 2-16,-3-4 16,-4-1-1,0 0-15,-11 0 16,-6 0-1,-4 0-15,-5 2 16,-4-2 0,-6-2-16,-4 1 15,-5-1 1,-8 0-16,-3 3 16,-2-3-1,-3 0 1,-1 0-16,0 2 15,0-2 1,-6 2-16,-11-2 16,-9-2-16,-6-4 15,-6-2 1,-2-3-16,-1-6 16,-1-2-1,-7-5-15,9 1 16,2-3-1,6 3-15,2-2 16,0 6-16,7-1 16,5 8-1,6 3 1,8 8-16,0 0 16,2-4-1,19 7-15,23 10 16,16 4-1,12 10-15,-3-5 16,-5 4 0,-7-4-16,-15 1 15,-12-5 1,-10 3-16,-10 0 16,-12 2-1,-9 1-15,-22 5 16,-9-2-16,-7 1 15,1-1 1,0 1 0,7 4-16,7-4 15,12-4-15</inkml:trace>
  <inkml:trace contextRef="#ctx0" brushRef="#br0" timeOffset="8643.2012">6384 7814 0,'0'1'0,"0"-1"16,0 0-1,0 0-15,-1 0 16,-8 0 0,-8 3-16,-2-3 15,-9 0-15,-9 0 16,-5 3 0,-8 2-16,-9 4 15,-9-1 1,-5 3-16,-7-2 15,-3 3 1,-5 2-16,-5-2 16,-4 0-1,3-1 1,1 5-16,1-4 16,8 0-16,-1 1 15,5 2-15,2-4 16,6-1-1,3 5 1,9-8-16,3 1 16,1-2-1,8-1-15,7 2 16,1-1 0,7 2-16,4-4 15,3 2 1,4-3-16,5-1 15,6 0 1,1 0-16,1-2 16,6 2-1,1-2-15,0 0 16,-1 0 0</inkml:trace>
  <inkml:trace contextRef="#ctx0" brushRef="#br0" timeOffset="11760.7999">5141 8128 0,'0'0'0,"0"0"16,0 0 0,0 0-16,-5 0 15,-15 2 1,-8 4-16,-11 8 15,-5 6 1,1 0-16,0 8 16,10-4-16,2-1 15,10 0 1,9 0-16,5-5 16,7 2-1,11 3 1,9 1-16,14 0 15,2-4 1,4-3-16,7-7 16,2-8-16,-4-6 15,-1-4 1,-11 0 0</inkml:trace>
  <inkml:trace contextRef="#ctx0" brushRef="#br0" timeOffset="12205.3952">5369 8298 0,'0'2'15,"0"11"-15,0 7 16,0 8-1,3-1 1,3 5-16,1-3 16,5-9-1,5-4-15,4-3 16,2-10-16,3-6 16,0-10-1,-2-5 1,-5-6-16,-8 2 15,-5 3-15,-8-1 16,-13 5 0,-12-1-16,-3 6 15,-8 5 1,3 5-16,4 3 16,5-1-1,11 0-15,12 0 16,-4 2-1,10 2 1,2-2-16</inkml:trace>
  <inkml:trace contextRef="#ctx0" brushRef="#br0" timeOffset="12777.734">5667 8253 0,'2'1'15,"0"9"-15,4 11 16,5 5-1,-2 8-15,3 3 16,3-5 0,-2-6-16,8-3 15,-3-4-15,4-8 32,0-5-32,2-7 15,3-15-15,-3-5 16,-5-4-16,2 1 15,-9-1 1,-3 3-16,-6 0 16,-1 8-1,-2 4-15,0 4 16,0 4 0,0 1-1,-2-2-15,2 9 16,4 14-1,10 12-15,0 2 16,10-1-16,-3-4 16,-3-5-1,2-2-15,-2-10 16,2-6 0,-5-6-1</inkml:trace>
  <inkml:trace contextRef="#ctx0" brushRef="#br0" timeOffset="13041.7821">6217 8132 0,'0'2'0,"2"-2"16,0 4-1,1 11-15,4 13 16,2 13-1,-4 7-15,1 3 16,2 3 0,2-8-16,5-2 15,0-2-15,1-12 16,0-4 0,5-9-16,-4-5 15</inkml:trace>
  <inkml:trace contextRef="#ctx0" brushRef="#br0" timeOffset="13642.0731">6685 8301 0,'0'0'0,"0"0"15,-2 0 1,-5 3-1,-9 3-15,-8 3 16,-1 7 0,1 4-16,6-3 15,2 4 1,5-2-16,9-1 16,2 3-1,7-3-15,7-2 16,4-2-1,2-3-15,3-8 16,1-3-16,-2-8 16,1-5-1,-3-7-15,1-14 16,-1-9 0,-2-9-1,-2-1-15,-4-5 16,1 7-1,-3 4-15,-3 3 16,-1 7 0,-6 9-16,0 8 15,-4 10-15,4 7 16,0 0 0,-2 6-16,0 16 15,0 27 1,0 11-16,4 12 15,8 2 1,-1 14 0,3-9-16,0-3 15,8-5-15,-1-10 16,-4-20 0</inkml:trace>
  <inkml:trace contextRef="#ctx0" brushRef="#br0" timeOffset="16439.8938">7191 8785 0,'2'0'0,"2"0"16,0-2 0,2 2-16,-5 0 15,0-1 1,-13-3-16,-22 4 16,-25 0-16,-24 5 15,-23 1 1,-20 2-1,-15 2-15,-6 0 16,-8 6 0,7-5-16,-3 5 15,-7 1 1,-1-2-16,19-1 16,13-2-16,2 3 15,5-2 1,8-2-1,18-5 1,5 2-16,14-4 16,14-2-1,9 0-15,12-2 16,4 0 0,10 0-1,9 0-15,14 0 16,1 0-1</inkml:trace>
  <inkml:trace contextRef="#ctx0" brushRef="#br0" timeOffset="17031.7705">5438 9285 0,'2'0'0,"-2"0"16,0-2 0,0-4-16,2-4 15,0-2 16,-4-1-15,-8 3-16,-20 4 0,-15 16 16,-7 9-1,-1 5-15,9 3 16,10 2 0,11 0-16,6-5 15,11 5 1,15 1-1,10-5-15,13 2 16,17 0-16,6-6 16,1-10-1,5-7-15,-21-4 16,31-8 0,-21-2-1</inkml:trace>
  <inkml:trace contextRef="#ctx0" brushRef="#br0" timeOffset="17610.3764">5923 9396 0,'4'0'16,"-1"0"-16,4-8 15,3 2-15,2-2 16,-2-2 0,-2 2-1,-4 2-15,-1-4 16,-3 5-16,-5-1 15,-13 2 1,-6 5 0,-7 8-16,1 9 15,-5 5 1,2 8-16,9-5 16,7 4-16,8-1 31,5-5-31,11 0 15,6-2-15,9-6 16,2-5-16,2-9 16,6-6-1,-32 4-15,35-16 16,3-4-16,-10-1 16,-4 0-1,-6-2-15,-5 5 16,-5 3-1,-3 1-15,-3 8 16,-2 4 0,0 0-16,2-2 15,1 8 1,-1 12-16,2 7 16,4 5-16,4 0 15,0-1 1,6-3-16,-1 1 15,5-13 1,1-3-16,0-9 16,-7-5-16</inkml:trace>
  <inkml:trace contextRef="#ctx0" brushRef="#br0" timeOffset="26453.8438">6360 9243 0,'0'0'0,"0"0"16,2 0-1,-2 2-15,0 0 16,4 10-1,-1 6-15,6 8 16,-4 2 0,-2 5-16,3 4 15,1-7-15,-2 2 16,3-3 0,-2-9-1,-2-4-15,-1-4 16,-3-10-1,0 3-15,2-4 16,2-11 0,2-22-16,5-16 15,6 0-15,-1 0 16,1 9 0,-3 3-1,5 10-15,2 7 16,-5 6-1,5 8-15,5 7 16,3 8 0,-1 7-16,-2 3 15,-2 10-15,1 7 16,-8 7 0,2 3-16,-2-2 15,-4-5 1,0 2-16,0-9 15,-5-8 1</inkml:trace>
  <inkml:trace contextRef="#ctx0" brushRef="#br0" timeOffset="66464.808">22930 11471 0,'0'0'16,"0"0"0,0 0-16,0 0 15,0 0 1,0 0-16,0-2 15,0 2 1,0-1-16,4-5 16,-1 2-1,12 0-15,3-3 16,12 4 0,7-3-16,2 1 15,14 2 1,5-5-16,1 4 15,1 4 1,4-2-16,-4 2 16,-3 0-1,-1 0-15,-5 0 16,-6 0-16,-9 0 16,-4-2-1,-8 2 1,-7 0-16,-4 0 15,-5 0-15,-2 0 16,-4 0 0,1-2-16,-2 2 15,1 0 1,-5-6 0,-14 0-16,-5-4 15,-5-1-15,-1 2 16,7 0-1,2 1 1,5 0-16,4 0 16,0 0-1,6 0-15,1 2 16,6-2-16,9-1 16,5 3-1,6 4-15,1 4 16,4 5-16,-1 5 15,-5 5 1,-6 0 0,-4-1-16,-4-2 15,-6 1 1,0 1-16,-4 0 16,-6 1-16,2 2 15,1 0 1,-2-2-16,1 4 15,2 1 1,2-6 0</inkml:trace>
  <inkml:trace contextRef="#ctx0" brushRef="#br0" timeOffset="74748.8832">8637 11866 0,'0'3'0,"0"-3"16,0 0-16,0 0 16,-2 0-1,-7 2 1,-2-2-16,-10 0 15,-7 0 1,-8 0-16,-15-2 16,-5 2-16,-10 0 15,-9 0 1,-6 2-16,-7 1 16,-1-1-1,-5 2-15,7-2 16,-7 1-1,3-2-15,-6 5 16,11-4-16,5 0 16,16-1-1,-2 4 1,10-3-16,3 2 16,13-2-16,5 0 15,9-2 1,6 3-1,9 0-15,4-2 16,4-1 0,2 2-16,-1-2 15,0 2 1</inkml:trace>
  <inkml:trace contextRef="#ctx0" brushRef="#br0" timeOffset="75609.7554">7770 12162 0,'2'0'0,"-2"0"15,0-2-15,8-1 16,-5-5 0,1-1-1,-2-4-15,-11 0 16,-14 3 0,-22 2-16,-10 8 15,-10 8 1,8 2-16,5 11 15,10 3-15,8 3 16,10 1 0,9 6-16,15 0 15,13-1 1,11 4-16,16 1 16,8-5-1,4-9-15,0-9 16,3-1-1,2-12 1,1-5-16,1-10 16,-21 4-1</inkml:trace>
  <inkml:trace contextRef="#ctx0" brushRef="#br0" timeOffset="76560.9335">8252 12272 0,'2'1'15,"-2"-2"-15,0 1 16,-2 0 0,-4-7-16,-11 2 15,-5-2 1,-16 7 0,-6 4-16,-2 11 15,5 4-15,3 5 16,10 3-16,10 2 15,13 5 1,8 0-16,13-6 16,10-2-1,6-7 1,13-5-16,1-12 16,0-10-16,-5-9 15,-5-5 1,-6-4-1,-10 4-15,-7 0 16,-10 8-16,-3 3 16,-2 2-1,1 3 1,-2 3-16,-2 5 16,0 10-1,3 11-15,8 11 16,-1 3-16,4 1 15,6 2 1,0-7-16,2-7 16,1-7-1,2-10-15,2-11 16,4-15 0,1-16-16,-1-14 15,-10-4 1,7-1-1,-2 4-15,-1 9 16,-6 16-16,-8 5 16,-4 14-1,0 0 1,3 0-16,-8 16 16,-1 16-16,0 17 15,2 6 1,0-4-16,1-3 15,1-11 1,1-5-16,3-13 16,0-2-16,9-12 31,0-10-31,13-15 16,1-12-16,5-3 15,-6 6-15,0 0 16,-3 8-1,-4 9 1,-6 8-16,0 6 16,0 8-1,-3 16-15,-1 14 16,-4 12 0,1 7-16,8 5 15,8-2 1,4 3-16,9-8 15</inkml:trace>
  <inkml:trace contextRef="#ctx0" brushRef="#br0" timeOffset="78527.7888">9420 12824 0,'0'0'0,"0"0"16,0 0-1,0 0-15,-6 0 16,-11 0 0,-9 2-16,-18-4 15,-18 0 1,-19-2-16,-21 0 16,-13-1-1,-9 0-15,-8-3 16,2 6-1,-4 2-15,-5 0 16,6 0 0,7 2-16,16 6 15,-3-3-15,-1 1 16,3 1 0,21-2-16,1 2 15,9-5 1,10 2-1,5-1-15,9 2 16,15-3-16,5-1 16,12 2-1,10-2-15,11-1 16,0 0 0,1 3-1</inkml:trace>
  <inkml:trace contextRef="#ctx0" brushRef="#br0" timeOffset="79317.806">7737 13160 0,'0'2'0,"-6"-2"15,-4 0 1,-9 4-16,-11 2 16,-3 8-1,-10 8 1,7 7-16,-2 8 0,9 3 31,9 3-31,12 7 16,16-1-16,10-1 15,13-2 1,12-7-16,2-10 16,10-14-1,3-12-15,1-17 16,4-22-16,-21 13 31</inkml:trace>
  <inkml:trace contextRef="#ctx0" brushRef="#br0" timeOffset="79722.7301">8099 13276 0,'0'2'0,"-4"2"15,-4 7-15,-12 12 16,0 11-1,3 3-15,7 4 16,10 7-16,8 1 16,15-1-1,13-3-15,8-5 16,7-15 0,0-7-16,0-17 15,-6-10 1,-10-5-16,-16-6 15,-10-7 1,-20-9-16,-15-3 16,-25-3-1,-1 4-15,-3 7 16,5 10 0,6 1-16,12 10 15,8 6 1,12 4-16,5 2 15,7 7 1,13 9 0,2-4-16</inkml:trace>
  <inkml:trace contextRef="#ctx0" brushRef="#br0" timeOffset="80315.0927">8528 13293 0,'0'1'16,"0"-1"-16,0 4 15,-4 17 1,-3 14-16,7 12 15,5 0 1,1 7-16,8-5 16,4-2-1,9-8-15,2-5 16,0-12-16,3-8 16,0-13-1,0-18 1,-1-10-16,-4-17 15,-6-1 1,-10-5-16,-4 7 16,-2 3-16,-4 6 15,-1 11 1,0 7-16,0 12 16,0-2-1,-4 6 1,0 17-16,-1 15 15,5 16-15,5 8 16,5-1 0,3-2-16,4-4 15,0-7-15,-2-14 32,-3-11-32,0-9 15,7-16 1,-3-9-16,-7 2 15</inkml:trace>
  <inkml:trace contextRef="#ctx0" brushRef="#br0" timeOffset="81210">9085 13186 0,'0'1'0,"0"-1"15,0 4-15,-2 14 16,2 12-1,-1 17-15,-4 13 16,1 6 0,4 5-16,0-9 15,6 1 1,2-4-16,7-9 16,-4-11-1,10-9-15,3-8 16,4-12-16,9-14 15,5-12 1,8-16 0,2-5-16,-1 1 15,-13 7 1,-6 1-16,-8 10 16,-6 6-16,-8 0 15,-8 11 1,0-3-16,-4-1 15,-13 7 1,-16 6-16,-3 8 16,-3 6-1,2 4-15,4-1 16,13 9 0,8 1-1,8 1-15,8 3 16,13-2-16,2-5 15,3-6 1,6-5-16,-1-8 16,-1-5-16,0-12 15,-4-8 1,-3-15 0,-6-15-16,-2-12 15,-5-13 1,-6-8-16,-2 0 15,0-6 1,-4-2-16,-2 0 16,2 10-1,-1 6-15,-1 8 16,0 6-16,-1 9 16,1 11-1,-1 9 1,3 10-16,4 10 15,-4-3 1,0 14-16,0 26 16,7 31-16,0 13 15,7 12 1,-1 6 0,2-1-16,4 14 15,7-4 1,-3-11-16,-2-9 15,1-17 1,-4-24-16</inkml:trace>
  <inkml:trace contextRef="#ctx0" brushRef="#br0" timeOffset="82782.1369">10010 14111 0,'2'3'0,"-2"-3"0,2 0 16,2 1 0,-2 2-1,0-2-15,-2-1 16,-2 6-16,-15-4 16,-17-4-1,-28-8 1,-27 0-16,-14-4 15,-12 0 1,-7-1-16,-4 5 16,-20 2-1,-1 1-15,2 4 16,-2 6-16,-5 0 16,3 4-1,10-4-15,9 4 16,4-2-1,7 3-15,3 5 16,17-5 0,8 1-16,8-1 15,3 2 1,15-1-16,4 0 16,10-1-1,9-2-15,5-3 16,7 1-1,5 0-15,13 1 16,1-4 0,2 1-16,6 2 15,2-2 1,-1 0-16,2 2 16,2-2-1</inkml:trace>
  <inkml:trace contextRef="#ctx0" brushRef="#br0" timeOffset="83906.7596">8093 14559 0,'0'3'0,"0"-3"16,-4 3-1,-6 10 1,-2 0-16,3 10 16,5 0-1,4 10-15,6 1 16,7 5 0,6-5-16,6 2 15,3-6-15,9-7 16,-5-5-1,-2-8 1,0-9-16,-4-5 16,1-9-1,-1-1-15,-6-3 16,-8-4-16,-4 6 16,-2 3-1,-4 2 1,0 4-16,-2 5 15,1-4-15,6 3 16,5 14 0,9 6-1,7 7-15,2 3 16,6 1-16,0-3 16,1-2-1,-3-10-15,-4-8 16,-3-8-1,-10-6-15,-3-10 16,-8-10 0,-6-5-16,-10-9 15,-6 3 1,-4-3-16,-2 7 16,0 0-16,5 9 15,0 2 1,0 9-1,7 3-15,9 5 16,-2 6 0,1-1-16,1 0 15,2 4 1,9 10-16,7-1 16,-4 1-1</inkml:trace>
  <inkml:trace contextRef="#ctx0" brushRef="#br0" timeOffset="84165.966">8993 14716 0,'2'2'0,"-2"2"16,7 6-16,0 16 15,1 3 1,3 4-16,0 3 16,-1-2-1,0-7 1,-1-3-16,-4-13 16,-3-5-16,-2-3 15</inkml:trace>
  <inkml:trace contextRef="#ctx0" brushRef="#br0" timeOffset="84377.7261">8801 14282 0,'0'1'0,"0"-1"16,0 0-16,2 4 15,5 10 1,5 10-16,9 4 16,0-1-1,10-5-15,-8-6 16</inkml:trace>
  <inkml:trace contextRef="#ctx0" brushRef="#br0" timeOffset="84691.5901">9202 14370 0,'2'2'0,"3"5"16,2 14-1,3 16 1,9 17-16,-6 11 15,4 2-15,2 5 16,0 0 0,1-9-16,1 2 15,-6-9 1,2-10-16,-4-13 16,0-13-1,-7-10 1,-2-7-16,-1-3 15</inkml:trace>
  <inkml:trace contextRef="#ctx0" brushRef="#br0" timeOffset="84960.5416">9456 14410 0,'0'0'15,"0"-6"-15,0-4 16,2 1-1,-2 0-15,0 5 16,1 2 0,3 7-16,5 17 15,3 26 1,6 23 0,5 17-16,0 0 15,-3-3-15,-1 4 16,-2-14-1,2-14-15,-3-20 16</inkml:trace>
  <inkml:trace contextRef="#ctx0" brushRef="#br0" timeOffset="97058.8474">5484 12006 0,'14'20'16,"35"51"-16,52 47 16,25 31-16,-7-10 15,9 0 1,-75-81-1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3-04T05:34:38.22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7028 8459 0,'2'0'0,"-2"0"32,3 0-32,2-2 15,11 1 1,8-2-16,8 3 15,7-2-15,13 4 16,2-2-16,17 4 16,5-2-1,10 0 1,4 2-16,4 0 16,8-1-1,7 0 1,-2-3-16,4 0 0,6 0 15,-4-3 1,-3 3 0,-7 0-16,-8-3 15,-6 1-15,-9 2 16,-14 0 0,-6 0-16,-10 2 15,-11-2 1,-3 0-16,-8 3 15,-7-2 1,-5 1 0,-6 1-16,-1-2 15,-3 2 1,-1-3-16,-3 1 16,0-1-16,0 0 15,0 2 1</inkml:trace>
  <inkml:trace contextRef="#ctx0" brushRef="#br0" timeOffset="2406.6285">18171 8073 0,'12'2'0,"27"-2"16,25-2-1,13-4-15,8 2 16,5-2 0,0-2-1,16-1-15,7 2 16,3 3-1,-3-4-15,15 0 16,6 0-16,11 0 16,10 0-1,2 7-15,4 1 16,12-5-16,-11 1 16,9 8-1,2-2 1,2-2-16,-4 0 15,10 0-15,-4 4 16,11 6 0,-11-4-1,-18-4-15,9 6 16,10 2 0,-17-6-16,6-2 15,0 2 1,-12 1-16,12 0 15,-15 3-15,-6-1 16,15-4 0,-6-1-16,-20 0 15,4 4 1,-6-4 0,6-8-16,-9 6 15,-6-2-15,-8 0 16,-1 0-1,0-1 1,-4-4-16,-9 3 16,1 1-1,-7 0-15,-2 3 16,-2 0-16,-4 2 16,-1 2-1,-2-2 1,-8 4-16,0-2 15,-13-2-15,-11 0 16,-5 0 0,-8-2-16,-6-2 15,-7 0 1,-5 0 0,-7-2-16,-6 1 15,-3 0-15,0-3 16,-6-4-1,-12-6-15,-4 0 16,-6-2 0,-4 1-16,-4 3 15,2-2 1,2 0-16,-1 7 16,9 1-16,8 2 15,2 4 1,6 0-1,-3-1-15,14 8 16,21 5 0,18 7-16,6 5 15,1-4 1,-5 1-16,-8-1 16,-9 0-1,-9 0-15,-12-6 16,-6 2-16,-10 4 15,-14 0 1,-12-1 0,-2 3-16,-4-5 15,-2 2-15,5-4 16,2 1 0,10-2-1,3-1-15,5 2 16,7 0-16,4 7 15,2-4 1</inkml:trace>
  <inkml:trace contextRef="#ctx0" brushRef="#br0" timeOffset="9791.3213">26084 6227 0,'2'2'0,"-2"-2"16,2 13-16,4 14 15,-1 23 1,0 16 0,-1 6-16,0 6 15,-2-2-15,-4-6 16,0-8 0,2 0-16,2-11 15,0-7 1,0-7-16,4-11 15,1-4 1,-1-11 0</inkml:trace>
  <inkml:trace contextRef="#ctx0" brushRef="#br0" timeOffset="10014.7207">26464 6690 0,'2'2'0,"-2"0"16,5 16 0,1 9-16,0 15 15,-2 6 1,-1 0 0,3-4-16,-1-8 15,3-13 1,-2-6-16,0-6 15</inkml:trace>
  <inkml:trace contextRef="#ctx0" brushRef="#br0" timeOffset="10173.3869">26466 6410 0,'0'0'0,"0"0"15,-2 0-15,-4 2 16,1 4 0</inkml:trace>
  <inkml:trace contextRef="#ctx0" brushRef="#br0" timeOffset="10963.1596">26940 6610 0,'2'0'0,"-2"0"16,0-3 0,-4-3-16,-9 6 15,-10 9-15,-9 12 16,-1 13 0,1 4-1,9 0-15,8 0 16,5-7-16,7-6 15,8-4 1,3-9 0,5-3-16,12-14 15,13-13-15,-2-7 16,-2-4 0,-1 1-16,-9 5 15,-8 3 1,-6 8-1,-4 4-15,-4 5 16,-2 0-16,2 2 16,-8 8-1,-2 16 1,-1 17-16,2 10 16,1 6-16,4 7 15,-2 2 1,-4 0-16,-4 2 15,-7-8 1,-6-1-16,-10-5 16,-7-9-1,-5-9-15,-2-7 16,-2-16 0,3-11-1,-1-13-15,7-9 16,8-7-16,12-5 15,5-1 1,15 4-16,11 2 16,9 1-1,6 5-15,4 11 16,-8 3 0</inkml:trace>
  <inkml:trace contextRef="#ctx0" brushRef="#br0" timeOffset="11619.9986">27169 6329 0,'0'0'16,"2"1"-16,0 7 16,4 18-1,7 24 1,-4 17-16,-1 10 15,1-3-15,-5 2 16,2-10-16,-3-1 31,-1-7-31,0-12 16,0-10 0,0-9-16,1-9 15,-3-14-15,0 2 16,10-12-1,5-23-15,14-20 16,1-4 0,5 2-1,-1 10-15,-4 8 16,-4 16-16,0 14 16,-3 8-1,-2 15-15,0 17 16,-5 5-1,-4 4 1,-4-5-16,-3-7 16,0-5-1,-1-7-15,0-6 16,-4-12-16,6-1 16,2-15-1,0-9-15</inkml:trace>
  <inkml:trace contextRef="#ctx0" brushRef="#br0" timeOffset="11888.7018">27867 6314 0,'2'0'0,"-2"2"16,3 1-16,-1 16 15,0 25 1,-4 19-16,0 21 15,-5-3 1,3-5 0,1-5-16,3-8 15,-2-11 1,2-7-16,2-9 16,-2-12-1,2-15-15,-2-5 16,0 0-1</inkml:trace>
  <inkml:trace contextRef="#ctx0" brushRef="#br0" timeOffset="12063.4095">27675 6599 0,'2'0'16,"-2"0"-16,0 0 15,9 0 1,18-4-16,19 4 15,21 0 1,4 4 0,10 3-16,-24-6 15</inkml:trace>
  <inkml:trace contextRef="#ctx0" brushRef="#br0" timeOffset="12664.9839">28697 6647 0,'0'2'0,"-4"10"16,-12 15-1,-4 9 1,1 1-16,4 1 15,2-8 1,13 1-16,13 1 16,9-9-1,14 1-15,10-13 16,10-8-16,1-12 16,-7-8-1,-12-3 1,-14-6-16,-15 1 15,-21-6-15,-26-4 16,-17 6 0,-5 3-16,7 10 15,12 6 1,9 4 0,19 5-16,7 1 15,2 4-15,18 7 16,22 0-1,10-1-15,-10-5 16</inkml:trace>
  <inkml:trace contextRef="#ctx0" brushRef="#br0" timeOffset="13206.0473">29029 6252 0,'2'1'0,"0"-1"15,6 11 1,7 10-16,0 16 16,0 21-1,-2 14-15,0 6 16,-1 2-1,-2-8-15,2 0 16,0-12 0,-4-3-16,-2-11 15,-2-10 1,-2-12-16,-2-9 16,0-8-1,0-4-15,2 1 16,4-18-1,7-15-15,4-7 16,9 1 0,7 5-16,1 7 15,2 10 1,-2 12-16,-5 8 16,-9 7-1,-10 6-15,-10 0 16,-16 7-16,-10-1 15,-6-5-15,-9-4 16,-5-6 0,-4-7-1,5-6-15,13-2 16</inkml:trace>
  <inkml:trace contextRef="#ctx0" brushRef="#br0" timeOffset="13781.8812">29533 6267 0,'2'2'0,"-2"4"16,6 10-16,2 22 15,1 21 1,-2 12-16,-1 8 15,0-2 1,-2-11 0,-2-6-16,1-2 15,4-9-15,1-11 16,6-7 0,-2-9-1,9-12-15,7-15 16,-3-8-1</inkml:trace>
  <inkml:trace contextRef="#ctx0" brushRef="#br0" timeOffset="13942.5124">29921 6743 0,'2'5'15,"-2"-4"1,2 10-16,-2 14 16,0 16-1,2 11-15,2 1 16,-1-4-1,2-1 1,1-12-16,2-11 16,1-10-1,-1-6-15</inkml:trace>
  <inkml:trace contextRef="#ctx0" brushRef="#br0" timeOffset="14116.4017">29819 6421 0,'0'3'0,"0"-3"16,0 3-16,0 4 15</inkml:trace>
  <inkml:trace contextRef="#ctx0" brushRef="#br0" timeOffset="14950.4537">30384 6817 0,'2'0'15,"-2"-7"-15,2-7 16,-6-8 0,-6 0-16,-16-1 15,-14 13-15,-9 10 16,-1 13-1,10 9-15,8-2 16,11 6 0,14-4-16,11 4 15,13-3 1,22-2-16,9-13 16,8-8-1,5-14 1,-9 0-16,-9-2 15,-13 5 1,-10-3-16,-8 3 16,-4 5-1,-7 5-15,1-2 16,-4 3-16,-7 16 16,-1 14-1,1 17-15,5 14 16,4 17-1,4-1-15,1 3 16,-3 10 0,-4-8-1,-7-8-15,-6-7 16,-9-10-16,-9-12 16,-7-9-16,-6-14 31,-5-14-31,-1-16 15,-3-18-15,5-16 16,10-10 0,8-10-16,9 10 15,12 1 1,7 11-16,10 9 16,9 4-16,8 8 15,11 9 1,5 10-1,2 13-15,4 4 16,-1 3 0,-3 1-16,1-6 15,-10-5-15</inkml:trace>
  <inkml:trace contextRef="#ctx0" brushRef="#br0" timeOffset="15445.6351">30964 6864 0,'0'0'16,"-3"0"-16,-4-4 16,-18 4-1,-7 8-15,-13 14 16,2 7-1,7 6-15,8 5 16,15 1-16,11-1 16,13-2-1,10-4-15,18-11 16,10-8 0,9-15-1,2-11-15,-10-9 16,-11-2-16,-13-4 15,-11 3 1,-6-4 0,-7 6-16,-7 4 15,-2 5 1,-1 5-16,-2 7 16,1 9-1,3 11-15,8 9 16,11 5-16,1-3 15,6-3 1,4-4-16,0-10 16,2-11-1,-6-6-15</inkml:trace>
  <inkml:trace contextRef="#ctx0" brushRef="#br0" timeOffset="15758.6005">31346 6439 0,'2'3'0,"-2"-3"16,6 8 0,5 17-1,1 23-15,1 15 16,-2 18-1,-5 7-15,2-1 16,2 2 0,0-7-16,0-6 15,0-11 1,-2-12-16,-2-5 16,0-13-16,-4-13 15,-2-13 1,5-6-16</inkml:trace>
  <inkml:trace contextRef="#ctx0" brushRef="#br0" timeOffset="16015.1788">31168 6825 0,'0'0'0,"1"0"16,1 0-1,16 1-15,21 5 16,15 10 0,18 2-16,5 6 15,-11-4 1,-11-5-16,-7-1 16,-10-6-16,-10-5 15,-5 1 1,-10-4-16</inkml:trace>
  <inkml:trace contextRef="#ctx0" brushRef="#br0" timeOffset="16220.2497">31787 7018 0,'2'2'15,"0"2"1,7 14-16,-2 11 16,3 13-16,-1-1 15,-3 2 1,1-1-16,-3-4 15,0-7 1,1-5 0,-3-8-16,0-10 15,-2-3 1,0-1-16,2-2 16</inkml:trace>
  <inkml:trace contextRef="#ctx0" brushRef="#br0" timeOffset="16383.8586">31769 6641 0,'2'0'0,"-2"0"16,0 0 0,0 0-1,0 0-15,2 6 16,6 6-1</inkml:trace>
  <inkml:trace contextRef="#ctx0" brushRef="#br0" timeOffset="16890.5643">31997 7111 0,'2'2'0,"-2"2"16,2 14-1,6 3-15,16 8 16,12 3 0,14-4-1,7-10-15,1-4 16,-1-12 0,-18-2-16,-8-6 15,-13-4-15,-12-2 16,-24-10-1,-28-10 1,-13 5-16,-3 3 16,0 6-1,11 3-15,14 6 16,14 4 0,14 3-16,4 2 15,3-1 1,16 1-16,6 0 15</inkml:trace>
  <inkml:trace contextRef="#ctx0" brushRef="#br0" timeOffset="17303.7059">32530 7083 0,'2'2'16,"2"10"-1,4 18-15,6 13 16,3 12 0,-2-5-1,0-9-15,0-10 16,0-3-16,0-10 16,0-7-1,2-8-15,4-10 16,7-12-1,-2-12-15,-3-3 16,-5 3 0,-4 3-16,0 9 15,-4 5 1,2 3-16,2 11 16,7 15-1,2 14-15,12 20 16,-5 12-1,0-1-15,-5-3 16,3-2 0,-9-15-16</inkml:trace>
  <inkml:trace contextRef="#ctx0" brushRef="#br0" timeOffset="32046.4794">6927 6903 0,'0'3'0,"0"-3"16,3 0-1,-3 1 1,2 9-16,3 12 16,1 5-1,1 4-15,-3 4 16,0-2-16,0-1 15,-1-8 1,1 0-16,2-11 16,-4-5-1,-2-4-15,1 0 16,3-3 0,4-17-16,6-12 15,3-16-15,0 1 16,6 3-1,-2 4 1,3 11-16,-5 7 16,-1 8-1,2 8-15,0 6 16,4 16 0,-6 9-16,-1 4 15,-4 3 1,0-6-16,-3 1 15,-2-12-15,-4-6 16,0-5 0,2-4-16,4-6 15,6-17 1,6-15-16,-2-9 16,2-3-1,-1 7-15,-2 7 16,4 10-1,-9 11 1,-4 3-16,3 8 16,-2 11-1,2 9-15,-3 9 16,3 6 0,0 3-16,-2-4 15,1-2-15,3-6 16,-4-4-1,4-7 1,2-5-16,-2-8 0</inkml:trace>
  <inkml:trace contextRef="#ctx0" brushRef="#br0" timeOffset="32589.0138">7803 6931 0,'0'6'16,"3"7"-16,-3 14 16,2 13-1,3 0-15,1 0 16,4-6-1,4-7 1,5-6-16,4-9 16,9-10-1,5-11-15,7-16 16,1-6 0,-5-1-16,-6 0 15,-4 0-15,-6 6 16,-5 5-1,-8 2 1,-2 7-16,-5 7 16,-2 0-16,0 4 15,0-1 1,-2 8-16,0 13 16,-2 12-1,2 6-15,2-4 16,1 2-1,2-5-15,3-6 16,8-2 0,-2-7-16,2-4 15,6-9 1,-3-6 0</inkml:trace>
  <inkml:trace contextRef="#ctx0" brushRef="#br0" timeOffset="33094.5666">8674 6894 0,'1'1'16,"-2"-1"-1,-2 2 1,-11 8-16,-11 5 16,-11 7-1,0 0-15,0-2 16,1-4-16,12-4 16,6-6-1,12-2-15,2-2 16,6 4-1,19-3-15,14 0 16,14 1 0,-2 2-16,0 2 15,-15 3 1,-3 7-16,-10 0 16,-10 0-1,-4 6-15,-9-3 16,-6 1-1,-5-3-15,-5 2 16,-6-10 0,0-1-16,5-8 15,1-6-15,0-10 16,7-6 0</inkml:trace>
  <inkml:trace contextRef="#ctx0" brushRef="#br0" timeOffset="33433.7145">8987 6734 0,'2'5'15,"0"16"-15,4 19 16,-4 17 0,-2 7-16,-6 3 15,2-7 1,0-11-16,0-4 16,2-5-1,2-11-15,0-2 16,0-12-1,0-11-15,0-1 16,2 1 0,1-8-16</inkml:trace>
  <inkml:trace contextRef="#ctx0" brushRef="#br0" timeOffset="33581.8058">8805 6925 0,'3'0'0,"7"0"16,18 0 0,28 3-1,26 8-15,-28-6 16</inkml:trace>
  <inkml:trace contextRef="#ctx0" brushRef="#br0" timeOffset="85961.49">24987 9844 0,'0'0'0,"0"0"15,0 2 1,2-2-16,-2 0 16,4 0-1,8 2-15,12 0 16,17-2-16,10-4 15,20-4 1,4-1-16,18-2 16,7 2-1,13 0-15,-1 3 16,9 5-16,-8 4 16,-6 1-1,2 0 1,-11 1-16,-5 0 15,-9 3-15,-13-4 16,-3 2 0,-10-3-1,-9 0-15,-15-1 16,-8 0-16,-4-4 16,-8 2-1,-9-2-15,-1 2 16,0 0-1,-2-4 1,-6-2-16,-11 0 16,-9-4-1,2 2-15,0 0 16,4 2-16,2 3 16,5-1-1,9 2 1,0 2-16,-1-3 15,10 0-15,20 0 16,5 9 0,1-1-16,-6 1 15,-10-1 1,-6 0-16,-6-4 16,-1 2-1,-2 3-15,-10 3 16,-10 5-1,-11-2-15,5 2 16,0 8 0,1 1-16,4 9 15,4 5 1,8-5-16</inkml:trace>
  <inkml:trace contextRef="#ctx0" brushRef="#br0" timeOffset="104613.5266">17257 12132 0,'2'3'0,"0"-6"16,13 6 0,15-3-16,11-3 15,18 6 1,7-3-16,14-3 15,9 0-15,3 1 16,4-2 0,6 0-16,11-1 15,3 4 1,15 1-16,-10 0 16,12-2-1,6 4 1,-14-1-16,14-1 15,10 0 1,7 3-16,0 1 16,-13-2-1,17-2-15,-4 2 16,-4 0 0,2-2-16,4 2 15,0 4 1,6-2-16,-2-3 15,3-2-15,-6-6 16,2 10 0,-14-6-16,5 1 15,4 4 1,-1 5-16,-7-6 16,6-1-16,5 0 15,-18 0 1,8 3-1,-4-2-15,2 1 16,-4 1 0,8-6-16,-5 0 15,-12 0 1,0 2-16,7-8 16,2 0-16,-20 1 15,6 2 1,-13 0-1,14 1-15,-2-2 16,-15-4 0,14 3-16,-2-4 15,-7 8 1,-3-4-16,-6-4 16,-11 4-1,-5 5-15,2 2 16,-11-3-1,3-2-15,-4 2 16,-10 2 0,-2 2-16,-1-2 15,-6 1 1,-2-2-16,-4 1 16,-10 1-16,2 1 15,-7 0 1,-5-6-16,-12 6 15,-7-1 1,-9 0 0,-7 1-16,3-2 15,-6-9-15,-13-4 16,-15-6 0,-11-4-1,-1-4-15,2 5 16,-1-2-16,9 7 15,0-1-15,10 8 32,8 5-32,8 4 0,0 0 15,10 0 1,16 6 0,20 15-16,3 11 15,-2 7 1,-8 1-16,-11 6 15,-10 1-15,-10 0 16,-8 1 0,-6-3-16,-2-3 15,0-6 1,0 0 0,6 0-16,4-13 15</inkml:trace>
  <inkml:trace contextRef="#ctx0" brushRef="#br0" timeOffset="112268.4594">9542 7421 0,'0'1'0,"2"-1"16,-2 6 0,4 13-16,5 21 15,0 28 1,-1 17-16,-5 15 15,3-1 1,2 6-16,-4-9 16,-2 0-16,-2-10 15,0-14 1,2-9 0,-2-8-16,0-11 15,0-17 1,0-18-16,0-3 15</inkml:trace>
  <inkml:trace contextRef="#ctx0" brushRef="#br0" timeOffset="113195.6317">9329 7438 0,'2'0'15,"-2"0"1,10 0-16,10 3 15,14 1 1,13-2-16,19 2 16,9-2-16,12 2 15,11-8 1,-4-2 0,-1 2-16,-6-1 15,-12-2-15,-4 3 16,-14-1-1,-6-1-15,-9 3 16,-5-3 0,0 3-1,-6 3-15,-5 0 16,-3 3-16,-2 0 16,-3 3-1,0 5-15,1 0 16,-1 4-1,-5 10-15,-3 5 16,-3 5 0,-1 14-16,-5 6 15,3 10 1,0-3-16,2 5 16,7 0-16,7 2 15,0 3 1,0-11-1,4 4-15,6-2 16,-1-5-16,-3-5 16,0-6-1,-6-3 1,-4-1-16,-10-7 16,-8-5-1,-12-5-15,-14-1 16,-24-5-1,-21-6-15,-12-6 16,-11-10 0,-13-4-16,-12-5 15,9 1-15,-1 2 16,6-2 0,5-4-16,9 4 15,9 1 1,13 0-1,9 4-15,7-4 16,13 7 0,9 1-16,12 1 15,2-2-15</inkml:trace>
  <inkml:trace contextRef="#ctx0" brushRef="#br0" timeOffset="114068.5882">10547 9506 0,'2'3'15,"-2"4"-15,4 24 16,-2 19 0,12 29-1,-4 14-15,0 2 16,0 6-16,0-3 16,-1-16-1,0 8-15,-7-10 16,2-12-16,-2-7 15,0-16 1,-2-12 0,0-18-16,3-10 15</inkml:trace>
  <inkml:trace contextRef="#ctx0" brushRef="#br0" timeOffset="115046.5181">10370 9425 0,'3'0'16,"-3"0"-1,6-2-15,19-2 16,16-2 0,25 0-16,20 6 15,25 0-15,4 3 16,11 2 0,7-3-16,4 0 15,-9 2 1,8-2-16,-12 0 15,-4 0 1,1-2 0,-15 0-16,-5-6 15,-5 2-15,-8-4 16,-13-2 0,-4 1-16,-10-4 15,-10 2 1,-6-1-1,-9 0-15,-8 3 16,-6 3-16,-7 0 16,-5 4-1,-2 2-15,-1 4 16,0 7 0,-3 17-16,-6 15 15,0 11 1,0 9-16,2 16 15,-3 1-15,1 12 16,4-38 0,21 60-1,-7-10-15,2-7 16,4-4 0,2-2-16,3-7 15,-1-9 1,-4-13-16,-2-4 15,-4-12-15,-4-4 16,-7-9 0,-10-7-1,-15 0-15,-15-6 16,-29-4 0,-26-13-16,-27-6 15,-14-9 1,-18-6-16,-2 1 15,-10-10-15,-3 7 16,-4-1 0,3 1-1,4 1-15,8 1 16,0 4 0,18 1-16,4 0 15,25 5 1,7 3-16,12-2 15,14 2-15,16-5 16,16 5 0</inkml:trace>
  <inkml:trace contextRef="#ctx0" brushRef="#br0" timeOffset="116230.4694">8635 11494 0,'2'3'0,"0"4"16,4 23-1,1 20 1,-2 21-16,-2 12 15,2 11-15,-3 0 16,-7 0 0,5-4-16,3-14 15,1-5 1,2-13-16,0-18 16,-2-8-1</inkml:trace>
  <inkml:trace contextRef="#ctx0" brushRef="#br0" timeOffset="117069.5191">8447 11397 0,'0'0'0,"0"0"31,2 0-31,4-7 16,11-1-16,19-2 16,34 2-1,26 6-15,-1 2 16,23 2-1,-3 3-15,5-4 16,-10 1 0,13-4-16,-19-2 15,-12-6 1,-8 1-16,-10 1 16,-13 0-1,-14-1-15,-10 2 16,-9 1-16,-7 4 15,-11-1 1,-3 3-16,0 0 16,-1 5-1,0 15-15,-4 15 16,5 13 0,-2 13-1,5 16-15,0-23 16,3 59-16,6 3 15,-4-3 1,3-1 0,-8-15-16,-8-1 15,-4-5 1,1-8-16,-2-11 16,-1-13-1,-7-8-15,2-14 16,-6-6-16,1-8 15,-4-8 1,-7-5-16,-16-10 16,-12-5-1,-13-12-15,-16 2 16,-21-3 0,-18-6-16,-2 2 15,-12 1 1,-2 3-16,1-6 15,5 4 1,16-7-16,2 0 16,21-5-1,13-5-15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3-04T05:36:59.42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17231 4939 0,'0'0'0,"0"0"15,0 0 1,0 0 0,0 0-16,-2 0 15,2 0 1,-2 0-16,2 2 15,0-2-15,0 3 16,8 5 0,7-2-1,11 0-15,3-2 16,4 0-16,3-2 16,5-2-1,6 3-15,2-2 16,2 0-1,6 2-15,-1-1 16,6-1 0,3 2-16,3-2 15,3 2 1,-1-1 0,5 1-16,-5-1 15,1 2-15,-1 1 16,3 0-1,1 0-15,-1 1 16,1-3 0,3-1-16,2 0 15,-6 1-15,6-2 16,-2 1 0,-3 3-16,-5-2 15,5-3 1,7 1-16,-7-1 15,2-1 1,-5-5 0,-1 2-16,3 0 15,1 0 1,-1-2-16,-3 3 16,-7-4-16,3 4 15,-1-3 1,-3-2-16,-4 3 15,-3 0 1,-1-1-16,-1 2 16,-3 0-1,-4 2-15,-5 0 16,-1 2 0,-6 2-16,-3 2 15,-1-2 1,-9 1-1,0-2-15,-3 3 16,2-2-16,-6 2 16,0-3-1,-2 2-15,-2-3 16,1 0 0,0 0-16,1-4 15,-1 0 1,-1-6-1,1-2-15,2-6 16,0-3-16,2-7 16,1 0-1,0-7-15,1-1 16,-2-10 0,2-1-16,0-2 15,2-5 1,-6-2-16,6-4 15,-5-3 1,-2 2-16,-4 1 16,3 4-1,-9 0-15,-1 3 16,-2 3 0,-3 4-16,-7 3 15,-3 10 1,0-1-16,-9 7 15,-7 3-15,-10 3 16,-4 10 0,-13 5-16,-1 6 15,-2 4 1,-7 2-16,3 0 16,4-2-1,-5 3-15,-5-2 16,2 0-1,-1-4 1,3 1-16,-11 0 16,0-2-1,-3 0-15,5 0 16,-3-4-16,-5-2 16,1 1-1,0-2-15,1 1 16,-4-2-1,-3 2-15,3 2 16,1-2 0,-1 1-16,0 2 15,3 1 1,3 0-16,1 2 16,1-2-1,3 2-15,-2 0 16,5 0-1,1 0-15,9 0 16,-10 2-16,9 0 16,8 0-1,-1 1 1,-1 0-16,1-1 16,4-1-1,0 6-15,7-3 16,-2 0-1,9 0-15,5 0 16,-2-2 0,6-2-16,1 0 15,1 1-15,2 2 16,2 1 0,4-1-16,-4 2 15,4 1 1,5-2-16,-2 6 15,2 1 1,2 11 0,-6 1-16,5 8 15,2 4-15,2 4 16,2 1 0,4 4-16,2-1 15,0 4 1,0 1-1,0 9-15,-2 6 16,-4 11 0,-6 12-16,2 13 15,-8 13 1</inkml:trace>
  <inkml:trace contextRef="#ctx0" brushRef="#br0" timeOffset="6620.002">12177 4892 0,'0'0'0,"0"0"16,0-1-16,0-3 16,4-1-1,-2 2-15,5-3 16,8 3-16,8 0 16,9 3-1,13 4 1,13-1-16,6 3 15,15-1 1,2 1-16,7-2 16,12 4-16,5-1 15,8-3 1,2 5-16,0-4 16,1-1-1,-7 0-15,-5 1 16,3-5-1,-9 3 1,0 0-16,-12-3 16,1-3-1,-10 1-15,-6 1 16,-3-1 0,-11-3-16,-7 3 15,-9 2 1,-5-1-16,-11 1 15,-8 0 1,-4 0-16,-7 0 16,-1 1-1,-3 1-15</inkml:trace>
  <inkml:trace contextRef="#ctx0" brushRef="#br0" timeOffset="57080.4709">12425 8134 0,'2'0'16,"-2"0"0,0 0-16,0 0 15,0 0 1,-2-2-16,-12-2 15,-10 0-15,-17 4 16,-13-2 0,-16 2-16,-13-2 15,-9 2-15,3 0 16,-4-6 0,-11 3-16,-3 0 15,-6 1 1,1 0-16,-3 2 15,2 0 1,-8-2 0,-3-1-16,4 0 15,-4 1-15,3 4 16,3-4 0,-1 0-1,-1 4-15,18 0 16,-2-2-1,-4 0-15,18 0 16,12-2-16,9 2 16,9-2-1,7 0-15,16 2 16,4 0 0,9 0-1,7-2-15,6 2 16,5 0-16,2 0 15,-1 0 1</inkml:trace>
  <inkml:trace contextRef="#ctx0" brushRef="#br0" timeOffset="76963.7107">2789 9600 0,'0'0'0,"2"1"15,-2-1 1,10 0-16,4 3 15,10 5 1,10-1-16,16 3 16,9 0-16,9 0 15,5 2 1,9-3-16,11 3 16,9-5-1,1 1-15,9 1 16,6-4-16,20 2 15,-1-2 1,1-1 0,-6-2-1,23-2-15,2 4 16,-8-2-16,-6-2 16,14-4-1,7 0-15,-12-5 16,10 9-16,-5-3 15,12-1 1,-12 5 0,5-2-16,-11-3 15,8 0 1,1 1-16,0 0 16,-17 6-1,12-6-15,-7 1 16,4 0-1,-20-2-15,-4-2 16,-15 3-16,0 3 16,-1-6-1,-7 2-15,-10 2 16,-1 2 0,-7 2-1,-11 0-15,-11 0 16,-9 4-16,-7-3 15,-12 1 1,-12-2-16</inkml:trace>
  <inkml:trace contextRef="#ctx0" brushRef="#br0" timeOffset="80961.8672">13273 9530 0,'0'2'16,"2"-2"-1,-2 0-15,0-2 16,8 4-1,14-2-15,20 0 16,16-6 0,13-2-16,7 0 15,9 2 1,4-2-16,3 4 16,5 2-16,-2 2 15,5 2 1,5-2-1,17 7-15,-7-2 16,12 1-16,-10 2 16,5-2-1,-2 2 1,-9 0-16,7-4 16,-1 6-16,-4-6 15,-8 3 1,4-3-16,-7 5 15,12-6-15,-15 7 32,8-4-32,-22 0 15,5-2-15,-5-1 16,-17-1 0,3 1-16,-3-2 15,-12 2 1,5-3-16,-11 0 15,-4 0 1,-12 0-16,-1 0 16,-9 0-1,-2 0-15,0 0 16,-1 0 0,-3 0-16,-4 0 15,-4 2 1,-2-2-16,-4 0 15,-2 2 1,0-2-16,-1 0 16,-2 0-16,1 0 15,0 0 1,0 2 0,-2-2-16,2 0 15,0 0 1,-2 0-16,2 0 15,-2 1-15,2-1 16</inkml:trace>
  <inkml:trace contextRef="#ctx0" brushRef="#br0" timeOffset="100831.0861">26436 9621 0,'0'0'15,"2"2"-15,-2-4 16,9 2 0,8 0-16,20 2 15,15-4 1,21-3-16,15 4 16,8-4-1,19 7-15,3 1 16,16-2-1,1 4-15,-4-1 16,18 3-16,-10-4 16,-3 2-1,1 1-15,-1 0 16,-12 3 0,-13-3-1,-4-3-15,-17 1 16,-1-4-1,-16-2-15,-7 2 16,-8-4-16,-5 0 16,-12 2-1,0-2-15,-5 1 16,-6-2 0,-5 4-1,-8-2-15,-2 1 16,-13 2-1,2 0-15,0 0 16</inkml:trace>
  <inkml:trace contextRef="#ctx0" brushRef="#br0" timeOffset="128390.4403">23547 11157 0,'3'0'0,"-3"3"16,0-3-1,8-3 1,7 3 0,8-2-16,9 2 15,2 0-15,11 0 16,1 0-1,6 0-15,-7 2 16,5 1 0,5-3-16,5 0 15,-2 0 1,1 2-16,5 3 16,9 3-16,1-5 15,-2 1 1,2-4-1,1 0-15,0 3 16,-3-3-16,1 0 16,-3 0-1,7-3 1,-3 2-16,-3-2 16,7 2-1,-6-4-15,-4 2 16,1 1-16,0 0 15,-4-2 1,-5 4 0,2-1-16,0-2 15,-5 3 1,3 3-16,-3-3 16,-5 1-16,3 0 15,-5 2 1,0 1-16,-2-1 15,-1 0 1,-7-1 0,0-1-16,-5 3 15,-7-1 1,-11-2-16,-11-1 16</inkml:trace>
  <inkml:trace contextRef="#ctx0" brushRef="#br0" timeOffset="130820.462">23592 9818 0,'0'0'0,"0"-2"16,-6-4-1,-7-4 1,-6 0-16,-13 5 16,-5 3-1,-1 8-15,-7 9 16,3 6-16,8 2 15,10 4 1,11 3-16,13 2 16,13 5-1,15-3-15,16 3 16,7-3-16,9-5 31,0-9-31,-3-6 16,-7-9-16,-16-7 15</inkml:trace>
  <inkml:trace contextRef="#ctx0" brushRef="#br0" timeOffset="131379.4237">23981 9896 0,'2'0'15,"-2"0"-15,0 0 16,2-4-16,2-1 15,-2 4 1,-1-2-16,-1 1 16,-1 1-1,-11 8-15,-9 9 16,-3 12 0,2-2-16,4 5 15,4-1 1,6-3-16,6 2 15,2-10-15,4-1 16,0-7 0,5-3-16,6-8 15,1-9 1,4-13 0,-3-6-16,-2-7 15,-2 2-15,-7 6 16,-6 2-1,-2 6 1,0 7-16,2 3 16,-2 8-1,2-2-15,2 3 16,7 15-16,8 10 16,2 9-1,2 0 1,1 2-16,1-2 15,-4-2-15,-1-9 16,3-1-16,-8-8 16,-5-8-1,1-5 1</inkml:trace>
  <inkml:trace contextRef="#ctx0" brushRef="#br0" timeOffset="131803.0112">24256 9844 0,'2'2'0,"-2"3"0,2 15 16,5 8 0,-5 10-1,0 12-15,0-6 16,-2-4-1,0-5-15,0-6 16,1-7-16,1-9 16,0-6-1,4-1 1,13-13-16,7-15 16,6-13-1,0-3-15,0 2 16,-8 9-1,-5 3-15,-5 8 16,-7 9 0,2 1-16,1 9 15,1 13 1,0 15-16,-1 11 16,0 6-1,2-1-15,-4 0 16</inkml:trace>
  <inkml:trace contextRef="#ctx0" brushRef="#br0" timeOffset="146255.0793">3515 12680 0,'0'2'16,"0"-2"-16,0 0 15,0 0 1,0 0-16,0 0 16,0 0-1,4 4-15,4 0 16,8 0-1,10 0-15,16 4 16,10-5 0,15 1-16,16 1 15,16 0-15,3 0 16,11-1 0,11 1-1,-11 3-15,6 0 16,0-3-16,-16 1 15,-7 1 1,-19-1 0,-8-2-16,-22-1 15,-8 0-15,-15-6 16</inkml:trace>
  <inkml:trace contextRef="#ctx0" brushRef="#br0" timeOffset="148915.6336">3294 11292 0,'2'1'0,"-2"4"16,0 8-1,2 11-15,3 5 16,0 9-1,3 2-15,3 2 16,-2-9 0,-1-3-16,1-4 15,-4-5 1,-1-10-16,0-5 16,-4-2-1,8-4-15,-4-11 16,4-15-16,4-12 15,1-1 1,4 5 0,-1 3-16,-4 2 15,0 14 1,-3 5-16,1 3 16,-1 8-16,2 12 15,-1 10 1,0 9-1,1 8-15,-3-5 16,-1 0-16,1-8 16,2-7-1,-5-6-15,-1-5 16,3-8-16,4-12 31,4-16-31,-5-13 16,4-3-16,-3 0 15,-3 8 1,1 5-16,-4 6 16,-1 11-16,-2 7 15,-2 4 1,2-2-16,6 4 16,0 15-1,7 13 1,2 5-16,-2 5 15,1-2 1,-4-3-16,4-5 16,-2-5-16,2-6 15,-3-10 1,2-7 0,6-11-16,-4-4 15</inkml:trace>
  <inkml:trace contextRef="#ctx0" brushRef="#br0" timeOffset="149415.0148">4057 11301 0,'2'3'15,"-2"-3"-15,0 0 16,-2 5-16,-3 8 16,0 13-1,-6 11-15,-4 4 16,-1 6-1,-3 0-15,8-7 16,3-2 0,1-9-1,7-7-15,5-4 16,3-8 0,5-7-16,11-11 15,5-11-15,-1-9 16,-2-10-1,-1 4-15,-9-2 16,-3 11-16,-5 2 16,-3 9-1,-3 6-15,-2 6 16,0-1 0,-2 0-1,0 6-15,-3 9 16,5 7-1,2 9-15,5 1 16,1 3 0,4-3-16,1 5 15,0-12 1,-2-6-16,-7-7 16,7-4-1,-7-5-15</inkml:trace>
  <inkml:trace contextRef="#ctx0" brushRef="#br0" timeOffset="149904.5278">4277 11379 0,'0'3'16,"1"4"-16,1 10 15,5 9 1,-4 0-16,3 1 16,3-3-1,-4-3 1,5-9-16,-3-4 16,0-4-16,10-11 15,4-6 1,-3-10-16,3-3 15,-3 1 1,-1 4-16,-2 3 16,-6 7-1,-2 6 1,5 0-16,0 10 16,2 11-16,2 15 15,-4 14 1,-1 11-16,-1-2 15,-3 14 1,-10-3-16,-3-7 16,-6-6-16,-10 0 15,-23-11 1,-17-5 0,-16-25-16</inkml:trace>
  <inkml:trace contextRef="#ctx0" brushRef="#br0" timeOffset="150904.8812">4134 11493 0,'0'1'16,"0"-1"-16,0 0 16,2 0-16,-2 0 15,3-2 1,2-3-16,0-5 15,-1-7 1,-4-4-16,-7-6 16,-10 1-1,-4 1 1,-11-5-16,-8 6 16,7 7-1</inkml:trace>
  <inkml:trace contextRef="#ctx0" brushRef="#br0" timeOffset="168182.2739">20656 12559 0,'3'2'15,"-1"-2"-15,10 3 16,8 2-1,6 1-15,14-1 16,13-1 0,5-1-16,8-1 15,11-2 1,0-2-16,1 2 16,2 0-1,5 2-15,5-1 16,1 4-16,-5-1 15,6 2 1,-16-2 0,2 3-16,-3-1 15,-9-2 1,1 0-16,-2 2 16,-5-1-1,-4-4-15,-1 1 16,-13 1-16,-6-2 15,1 1 1,-5-2 0,-6 0-16,-7 0 15,-2 1-15,-5-1 16,-7 0-16,2 0 31,-5 3-31,0-3 16,0 0-16</inkml:trace>
  <inkml:trace contextRef="#ctx0" brushRef="#br0" timeOffset="170517.6309">14559 12626 0,'0'3'0,"0"-3"16,0 0-1,0 0-15,-6 3 16,-17 1 0,-22 1-16,-26-5 15,-29-5-15,-7 1 16,-8 1 0,2-4-1,-9 6-15,1-2 16,14 1-1,11 1-15,11 1 16,10 1 0,3 4-16,18-4 15,9 3-15,11 0 16,10-2 0,7 0-16,8 0 15,3-2 1,4 3-1,0-3-15,0 0 16,0 0-16,0 0 16,-1 2-1,3-4 1,5-1-16,3-3 16</inkml:trace>
  <inkml:trace contextRef="#ctx0" brushRef="#br0" timeOffset="172798.48">13206 11165 0,'0'0'0,"-2"0"16,-8 2-16,-16 2 15,-15 6 1,-1 7-16,-6 2 16,4 7-1,5-2-15,14 2 16,6 0-1,12 2 1,7-3-16,7 3 16,14-2-16,7 2 15,12-11 1,2-3 0,6-7-16,5-12 15,-5-9-15,-2-7 16,-9 2-1,3-9 1,11-13-16,-12 12 16,-3 1-16,-11 9 15,-7 7 1,-12 5 0,-2 6-16,0 1 15,-4 14-15,-10 13 16,-10 11-1,0 4-15,-2-1 16,5-3 0,8-5-16,7-8 15,4-5 1,1-8-16,7-6 16,11-8-1,3-16-15,10-17 16,0-12-16,-6 3 15,-7 8 1,-5 2-16,-8 8 16,-2 11-1,-4 3-15,-2 9 16,-2-6 0,-4 14-1,-5 6-15,1 11 16,7 8-1,5 4-15,7-1 16,6 4-16,0-7 16,2-6-1,-1-4 1,4-12-16,0-8 16,7-17-16,-5-11 15,-8-3 1</inkml:trace>
  <inkml:trace contextRef="#ctx0" brushRef="#br0" timeOffset="173215.5106">13830 11185 0,'2'0'15,"-2"1"-15,0 1 16,2 8 0,6 14-16,1 16 15,-2 7 1,-3-2-16,2 3 15,-2-6 1,5-9-16,-5-9 16,0-10-1,-2-10-15,1 3 16,8-18-16,7-19 16,4-19-1,0-8 1,1 3-16,-2 11 15,0 9 1,1 8-16,-2 15 16,-4 7-1,2 16-15,0 15 16,-2 19 0,3 13-16,-11 8 15,-2-1-15,-1-4 16,1-3-1,-1-9-15,1-12 16</inkml:trace>
  <inkml:trace contextRef="#ctx0" brushRef="#br0" timeOffset="190875.4588">30709 12676 0,'2'2'0,"3"-2"15,18 2 1,11 0-16,4 2 16,10 0-1,7-2 1,15-4-16,5 2 15,-3 0 1,1-3-16,5 3 16,2 3-1,1 1-15,-3 0 16,3 4 0,-9-5-16,5 4 15,-4-4-15,1 3 16,-1-3-1,-9-3-15,-4 1 16,-3-2 0,-9 1-1,-4-3-15,-1 1 16,-5 1-16,-6-2 16,-2 2-1,-4-4-15,-7 4 16,-2 1-1,0-3-15,-10 3 16,-1 0-16,1 0 16,-3 0-1,0 0 1,-2 0-16,0 0 16,0 0-1,2 0-15,-1 0 16,-3 0-16,5 3 15,-3-3 1,0 1 0,0-1-1,0 3-15,0-3 16,0 0-16,-2 2 16,2-2-1,0 1-15,-2-1 16,2 0-16,-2 0 15,2 3 1,-2-3 0,2-3-16,-2 0 15,-2-4 1</inkml:trace>
  <inkml:trace contextRef="#ctx0" brushRef="#br0" timeOffset="191993.4144">30903 11348 0,'2'0'0,"1"-1"0,5-7 16,5-6 0,10-6-16,-1 3 15,-6-3 1,-4 4-16,-4 0 16,-4 7-1,-4-1 1,-12 0-16,-12 6 15,-10 8-15,-2 6 16,3 3 0,3 9-1,8 2-15,8 7 16,14 2-16,12 9 16,12-2-1,15 6-15,6-7 16,8-6-1,-1-9-15,-1-9 16,-2-10 0,-2-11-16,-9 0 15</inkml:trace>
  <inkml:trace contextRef="#ctx0" brushRef="#br0" timeOffset="192464.5529">31518 11379 0,'2'0'0,"3"-7"15,6-3 1,1-1-1,-4-1-15,-3 2 16,0 3 0,-1 2-16,-11 2 15,-10 3 1,-11 8-16,-4 10 16,1 3-16,5 7 15,6-1 1,8 4-16,8-5 15,6 0 1,10-5-16,8-4 16,4-10-1,11-7 1,0-10-16,0-9 16,-5 1-1,-8-2-15,-7-3 16,-8 7-1,-5-1-15,-2 2 16,-2 9 0,2 2-16,-2 2 15,2 0-15,2 6 16,6 10 0,13 14-16,-2 2 15,3 3 1,-1-2-16,1-7 15,1-7 1,-10-6-16</inkml:trace>
  <inkml:trace contextRef="#ctx0" brushRef="#br0" timeOffset="192889.4618">32025 11248 0,'2'2'16,"-2"-2"-16,0 2 16,0 13-1,0 8-15,-4 4 16,-3 9-16,2 0 16,3-4-1,4-3-15,3-8 31,-1 0-31,7-9 0,1-3 16,8-5 0,10-12-1,8-8-15,-1-6 16,3-4 0,-4 2-16,-4 5 15,3 6 1,-10 6-16,8 10 15,-1 6 1,-7 13-16,-4 9 16,2 11-1,-1 8-15,-2 0 16,-6-12 0</inkml:trace>
  <inkml:trace contextRef="#ctx0" brushRef="#br0" timeOffset="212055.3809">28842 14070 0,'0'0'0,"2"2"16,-2-2 0,4 0-1,6 2-15,4 1 16,4 3 0,7 2-16,3 2 15,2 3 1,0 5-16,-2 0 15,2-2 1,2 1-16,1-2 16,4 1-1,2 0-15,1-2 16,5-1 0,0-6-16,2 4 15,0-3-15,-1 0 16,2-2-1,-1-2-15,4-3 16,-4 2 0,-4-3-1,1-3-15,1 2 16,-4-1-16,2 0 16,-5 0-16,-2 0 15,-6-2 1</inkml:trace>
  <inkml:trace contextRef="#ctx0" brushRef="#br0" timeOffset="213441.6267">28657 14644 0,'0'0'0,"0"3"15,-2-1 1,-2 8-16,0 7 15,-3 11 1,2 9-16,-1 5 16,0 4-1,-5 9-15,-1-2 16,-2-1-16,4-5 16,0-8-1,3-7 1,0-7-16,3-12 15,4-12 1,-2 5-16,0-10 16,4-21-16,6-19 15,3-5 1,-4-2 0,7-2-16,2 8 15,-1 8 1,3 4-16,-2 11 15,0 5 1,-2 9-16,2 8 16,2 13-1,-1 23-15,-6 13 16,-3 8-16,-2-3 16,1-9-1,-3-9-15,0-9 16,0-9-1,3-8-15,4-6 16,6-12 0,4-16-1,-1-13-15,-2-10 16,-2-7-16,3 5 16,-6 7-1,0 8 1,-3 7-16,-4 9 15,-1 9 1,-5 4-16,6 4 16,-1 15-16,-3 17 15,0 16 1,-2 12 0,-2 3-16,0 1 15,6-10-15,0-11 16,0-14-1</inkml:trace>
  <inkml:trace contextRef="#ctx0" brushRef="#br0" timeOffset="214091.0558">29317 14815 0,'0'0'16,"0"0"-16,-4-2 15,-4 2 1,-10 5-16,-12 15 16,-4 17-1,0 21 1,6 1-16,7-7 16,10-9-1,8-7-15,5-11 16,4-5-16,4-8 15,12-8 1,3-11-16,9-20 16,6-12-1,-1-12-15,-7-1 16,-9 2 0,-1 5-16,-5 7 15,-4 11-15,-4 8 31,-7 13-31,2 3 16,-2 1-16,0 9 16,-6 24-1,-2 13 1,-3 11-16,6-1 0,1-1 31,5-12-31,1-8 16,5-12-16,3-10 15,2-7-15,-2-8 16</inkml:trace>
  <inkml:trace contextRef="#ctx0" brushRef="#br0" timeOffset="214669.4698">29623 14764 0,'2'1'15,"-2"1"1,0 10-16,2 12 15,0 8-15,4-3 16,0 2 0,3-9-1,2-6-15,1-10 16,10-8-16,1-14 16,7-10-1,-4-9 1,2-2-16,-7 9 15,-6 2 1,4 9-16,-4 12 16,0 7-1,-1 22-15,-6 23 16,-6 28-16,-6 14 16,-12 19-1,-12 8 1,-4 4-16,-8 3 15,-3-19-15,1-11 16,-3-19 0,-3-10-16,4-17 15,-5-16 1,-7-15-16,1-16 16,-7-16-1,-15-15-15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3-04T05:41:06.20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18495 4423 0,'0'1'0,"0"-1"16,-2 0-16,-2 0 15,0 0 1,-1-1 0,-1 1-16,4 0 15,-2 0-15,3 0 16,-1 0-1,0 0-15,2 0 16,-2 1 0,9 5-16,10-2 15,6 3 1,10-3 0,3-3-16,8 2 15,1 0-15,7-6 16,5 3-16,3-3 15,10 0 1,1 1 0,3-2-16,-1 1 15,10 3 1,-10 0-16,6 0 16,4-2-1,1 2-15,3 0 16,1 2-16,-3-2 15,2 3 1,-3-2-16,3 4 16,-5-3-1,1-1 1,4-1-16,-1 0 16,-3 3-16,-3 0 15,-2-2 1,1 1-1,-4-1-15,-1 3 16,-5-2 0,3 0-16,-1 1 15,-7-1-15,-2-1 16,-3 1 0,-5 0-1,-7 2-15,-6-2 16,-3 0-16,-3 0 15,-3 0 1,-3 0-16,-8-2 16,-2 1-1,-10-1-15,-2 3 16,-1-2 0,-4 1-1</inkml:trace>
  <inkml:trace contextRef="#ctx0" brushRef="#br0" timeOffset="2971.0528">23026 4460 0,'2'0'15,"0"0"-15,7-2 16,6 0 0,7 1-16,9-1 15,1 1 1,9 1-16,4-3 15,12 3 1,7-3-16,11 3 16,9-1-1,9-1-15,8 0 16,10-1 0,5-1-16,3 4 15,9-2-15,9 0 16,-1 4-1,3 0-15,-5 1 16,5-3 0,0 4-1,4 0-15,-10 0 16,4-4-16,10 0 16,-9-3-1,8 3-15,-8 3 16,5-6-1,-2 2-15,-2 1 16,4 1 0,-14 5-16,7-5 15,0 4 1,-7-1 0,1-2-16,-9 4 15,2-4-15,6 4 16,-15-2-1,5 2-15,-4-1 16,-10 4 0,0 1-16,-5 0 15,1 2 1,1 1-16,-5 1 16,-8 2-1,-8 0-15,-4-2 16,-2 2-1,-9-7-15,-7 2 16,-15-2-16,-2 1 16,-10-1-1,-7-2 1</inkml:trace>
  <inkml:trace contextRef="#ctx0" brushRef="#br0" timeOffset="23444.0458">3369 6086 0,'0'0'0,"0"0"16,0 0 0,0 0-16,0 0 15,0-4-15,5 4 16,7-2 0,9 1-1,11 1-15,2 1 16,8 1-1,0 2-15,14-2 16,-1-2-16,7 1 16,7-1-16,-4 2 31,8-2-31,7 0 16,9 0-16,3 3 15,4-8 1,3-2-16,7 5 15,3-2-15,9 0 16,2-2 0,9-4-1,-5 0-15,10-2 16,-3 3 0,10 2-16,-5-2 15,5-1-15,-4 3 16,6-6-1,0 4 1,-7-2-16,2 1 16,0-3-1,-1 7-15,-6-3 16,-4 4 0,-10 0-16,-4 4 15,5-3-15,-5-2 16,2 2-1,-12-6-15,-7 1 16,-2-4 0,-5 0-1,-5-3-15,-7 5 16,-9 1 0,-3-1-16,-6 1 15,-6 5-15,-8 3 16,-7 2-1,-8 4-15,-8 1 16,-3 3-16</inkml:trace>
  <inkml:trace contextRef="#ctx0" brushRef="#br0" timeOffset="65310.9972">3226 7538 0,'3'0'0,"-3"0"16,0 0 0,4 0-1,8 1-15,7-1 16,9 4-16,9 0 15,8 2 1,10 0-16,5 0 16,8-2-1,12 0-15,4 2 16,4 0 0,9-5-16,0 2 15,12-2-15,-4-1 16,5 0-1,-4-1 1,-15-2-16,-1 3 16,-2 3-16,-16-6 15,-8 3 1,-7 0-16,-13 0 16,-4-1-1,-9 1 1,-12 0-16,-3 1 15,-9 3-15,-2-2 16</inkml:trace>
  <inkml:trace contextRef="#ctx0" brushRef="#br0" timeOffset="100309.0509">18225 9074 0,'2'1'0,"-2"-1"16,4 0-16,10 3 15,8-2 1,4 1-16,5 2 15,5-1 1,4-2-16,8 1 16,1 1-1,7-3 1,0 1-16,7-1 16,1 0-16,11 0 15,0 2 1,0 1-16,10-3 15,2 1 1,-3-1-16,15 0 16,-8 0-1,1 2-15,9-4 16,-4 2 0,-3-1-16,3 1 15,1-3 1,-1 0-16,0 0 15,3 1 1,3 2-16,6-6 16,-5 2-16,-17 0 15,12 3 1,-5 1-16,11 0 16,-5-5-1,-3 4-15,-6 1 16,1-3-1,1 3 1,-3 0-16,-7 3 16,-5-2-1,1 4-15,-7-5 16,-5 1-16,-14-1 16,-4 4-1,-8 0 1,-7 1-16,-9-4 15,-22-1-15,1 0 16</inkml:trace>
  <inkml:trace contextRef="#ctx0" brushRef="#br0" timeOffset="135193.0955">31862 10492 0,'2'1'16,"0"-1"-16,7 3 15,6-2 1,2 3-16,-2-2 16,0 2-16,-11-4 15,-2 2 1,1 0-16,-8 2 15,-24 3 1,-15-2-16,-19 1 16,-11-6-1,-4-3-15,-16 0 16,-6 0 0,1-2-16,-3 3 15,-7 4 1,-12-2-16,-2 5 15,-9-2 1,-3-3-16,4 3 16,-6 2-1,0-3-15,-2 0 16,0 1-16,-2 2 16,-8-3-1,10 2 1,-6 0-16,0 1 15,1-3-15,-7 7 16,4 2 0,6-6-16,-8-1 15,1-3 1,2 1-16,13-2 16,4-2-1,7 2-15,-1-5 16,20 1-1,3-2-15,10-2 16,14-1 0,4 5-1,9 1-15,11-2 16,12-1 0,8 3-16,9 1 15,9 0-15,6 2 16,4-2-1,-2 4-15,1 2 16,-2 2 0</inkml:trace>
  <inkml:trace contextRef="#ctx0" brushRef="#br0" timeOffset="178164.9102">7379 13958 0,'2'0'0,"-2"2"0,0-2 15,0 0 1,3 0 0,7 0-16,3 0 15,7-2 1,4 2-16,0 0 15</inkml:trace>
  <inkml:trace contextRef="#ctx0" brushRef="#br0" timeOffset="186404.2405">14344 13707 0,'0'1'15,"0"-1"-15,0 0 16,0 0 0,0 0-16,0 0 15,0 0-15,-10 0 16,-10-1 0,-7 1-16,-13-2 15,-14-1 1,-15-1-16,-3-1 15,-9-1 1,-3 0-16,-9 0 16,5 0-1,-6 4-15,10-1 16,-3 3-16,-1 0 16,3 0-1,11 1-15,10 1 16,12 2-1,3-2-15,11 0 16,8 0 0,10 0-1,8-2-15,3 0 16,3 2-16,2 0 16,2-2-1,1 2 1,-1-2-16</inkml:trace>
  <inkml:trace contextRef="#ctx0" brushRef="#br0" timeOffset="189524.0903">12858 12338 0,'2'0'0,"-2"1"16,0-1-1,2 0 1,4 7-16,6 9 16,0 8-1,4 7-15,-4 5 16,-1 5 0,-1-3-16,-3-3 15,-1-7 1,3-2-16,-3-11 15,-2-4 1,7-4-16,0-7 16,5-12-16,6-9 15,4-11 1,-1 2-16,-3 1 16,-3 6-1,2 3 1,-7 8-16,0 4 15,1 8 1,0 11-16,4 14 16,-4 4-1,-4 6-15,-1-3 16,-5-2-16,-1-8 16,1-2-1,-3-11 1,0-5-16,8-2 15,6-17-15,6-20 16,4-8 0,-2 2-16,-1 3 15,-5 6 1,0 3 0,-4 9-16,-2 4 15,-2 8-15,-6 4 16,2 2-1,2 8-15,-4 10 16,0 7 0,0 10-16,2 0 15,0 0 1,8 0-16,1-8 16,-2-5-1,6-11-15,1-2 16,6-14-1,2-9-15,3-9 16,-1-4-16,-4 1 16,-7 2-1,-4 10 1,-7 7-16,-6 5 16,0-1-1,-6 10-15,-15 12 16,-2 15-1,-1-1-15,3 3 16,9-4-16,5-8 16,5-2-1,3-9-15,7-3 16,11-10 0,3-10-1,2-10-15,-4-3 16,0-1-16,-6 5 15,-6 1 1,-6 8 0,-2 5-16,-2 4 15,0 0 1,0 3-16,0 11 16,2 14-16,3 8 15,3 7 1,1 0-16,6 0 15,-1-7 1,0-4 0,0-8-16,-2-11 15,2-7-15,6-13 16,3-19 0,-4-14-16,-2-9 15,-8 10 1</inkml:trace>
  <inkml:trace contextRef="#ctx0" brushRef="#br0" timeOffset="189920.1279">14062 12354 0,'0'1'16,"0"-1"-1,0 0-15,-8 5 16,0 6 0,-1 11-16,6 4 15,1 3 1,2 4-16,5-6 15,4-5 1,5-3-16,2-4 16,6-10-16,0-7 15,6-7 1,0-7 0,-5-2-16,-6 2 15,-4 5 1,-1-1-16,-6 3 15,-2 6 1,-2 1-16,4 4 16,2 18-1,-2 15-15,-1 12 16,-5 4 0,0-1-16,-5-4 15,-9-4 1,-8-12-16,-20-4 15,-14-20-15</inkml:trace>
  <inkml:trace contextRef="#ctx0" brushRef="#br0" timeOffset="192280.1872">21393 13691 0,'0'0'0,"0"0"15,-2 2-15,-15 1 16,-18 2 0,-15 1-16,-23-2 15,-17-4-15,-13 0 16,-6-3-1,-17-3 1,-14-3-16,1 1 16,-15 2-1,-1 0-15,9 0 16,-18-2-16,10-4 16,20 4-1,-1 5-15,18-3 16,12 2-1,17 0 1,13 4-16,22 2 16,10 0-16,9-1 15,13 2 1,12-1-16,5-2 16,2 1-1,-2-1-15,6 3 16</inkml:trace>
  <inkml:trace contextRef="#ctx0" brushRef="#br0" timeOffset="204712.6249">5515 15134 0,'2'2'0,"-4"0"15,2 6 1,-5 4-16,-3 2 16,-5 0-16,-10 2 15,-5-2 1,-3-4 0,-12-3-16,-11-1 0,-7-2 15,-7-4 1,-7 0-1,-5-2-15,1 0 16,-6-1 0,-4-1-16,-1-1 15,1 5-15,4 0 16,1 0 0,5 0-1,11 2-15,11 2 16,-1 2-1,8 0-15,8 2 16,7 0-16,9-1 16,7-2-1,3-1-15,4 2 16,3-2 0,4-3-1,3 2-15,-1-1 16,1-1-16,-1-1 15,3 3 1,0-2 0,8-1-16,-1 0 15</inkml:trace>
  <inkml:trace contextRef="#ctx0" brushRef="#br0" timeOffset="206736.3402">4537 15590 0,'3'0'0,"-3"0"16,0 0 0,0-3-16,3-5 15,-6-2 1,0-2-16,-6-6 16,-14 5-1,-9 3-15,-8 6 16,-6 8-16,8 3 15,-3 9 1,10 8 0,6 8-16,11 2 15,10 9 1,14 4-16,10 2 16,10-1-16,8-10 15,4-5 1,12-9-16,1-13 15,8-14 1,-1-11 0,-3-7-16,-3-9 15,-6 0-15,-8 0 16,-4 3 0,-5 4-1,-15 4-15,-3 7 16,-6 3-1,-7 7-15,0-1 16,-4 1-16,-11 10 16,-12 9-1,2 9-15,-2 2 16,7 5 0,7 0-1,11-4-15,2-1 16,9-5-16,9-7 15,8-10 1,-2-7-16,2-13 16,-2-10-1,-3-6-15,-8-3 16,-4 1 0,-6 4-16,-3 4 15,-1 9-15,-2 7 16,1 2-1,0 4 1,0 0-16,0 15 16,0 13-1,0 11-15,3 4 16,-1 1-16,0-4 16,5-4-1,-4-6 1,6-12-16,0-5 15,6-9 1,9-11-16,6-15 16,5-13-16,-7-7 15,0-1 1,-6 3-16,-7 6 16,-7 11-1,-4 11-15,-1 10 16,-3-2-1,2 1 1,-4 8-16,-1 15 16,-1 12-1,1 9-15,-2-1 16,5-1-16,0-5 16,3-4-1,2-9-15,-1-5 16,3-7-1,3-7 1,9-14-16,4-13 16,3-7-16,0-1 15,-1 2 1,-5 7-16,-2 8 16,-6 8-1,-3 6-15,6 8 16,0 15-16,-5 14 15,-1 15 1,-1 8 0,-1 5-1,2 5-15,0-8 16,8-6-16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CC3CBF-BBE5-4E57-A3A0-8AABA35D7B6F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632046-2318-47D0-A7BF-12A453D7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43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با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6016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س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616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دو قسمت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7304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فیل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id="{DFE1CCE2-2934-4471-99AF-81D09E78B577}"/>
              </a:ext>
            </a:extLst>
          </p:cNvPr>
          <p:cNvSpPr/>
          <p:nvPr userDrawn="1"/>
        </p:nvSpPr>
        <p:spPr>
          <a:xfrm rot="16200000">
            <a:off x="8576062" y="3294062"/>
            <a:ext cx="6594475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976F11A3-6755-42F5-800D-A13013E6EE4A}"/>
              </a:ext>
            </a:extLst>
          </p:cNvPr>
          <p:cNvSpPr/>
          <p:nvPr userDrawn="1"/>
        </p:nvSpPr>
        <p:spPr>
          <a:xfrm rot="16200000">
            <a:off x="8496300" y="3162300"/>
            <a:ext cx="6858000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7DF2C6E-5A45-480A-B1EB-8DA45A261F89}"/>
              </a:ext>
            </a:extLst>
          </p:cNvPr>
          <p:cNvSpPr/>
          <p:nvPr userDrawn="1"/>
        </p:nvSpPr>
        <p:spPr>
          <a:xfrm>
            <a:off x="11183768" y="263525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id="{D391FEE0-17A7-43E8-9E9B-3D8FDCE35B6D}"/>
              </a:ext>
            </a:extLst>
          </p:cNvPr>
          <p:cNvSpPr/>
          <p:nvPr userDrawn="1"/>
        </p:nvSpPr>
        <p:spPr>
          <a:xfrm rot="16200000">
            <a:off x="11243061" y="1576610"/>
            <a:ext cx="523220" cy="1208876"/>
          </a:xfrm>
          <a:prstGeom prst="round2Same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A83DB1-12A6-4FD8-A460-CE7492F729C2}"/>
              </a:ext>
            </a:extLst>
          </p:cNvPr>
          <p:cNvSpPr txBox="1"/>
          <p:nvPr userDrawn="1"/>
        </p:nvSpPr>
        <p:spPr>
          <a:xfrm>
            <a:off x="10900233" y="1930020"/>
            <a:ext cx="1140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dirty="0">
                <a:solidFill>
                  <a:schemeClr val="bg1"/>
                </a:solidFill>
                <a:cs typeface="A Afsaneh" panose="02000700000000000000" pitchFamily="2" charset="-78"/>
              </a:rPr>
              <a:t>نام درس</a:t>
            </a:r>
            <a:endParaRPr lang="en-US" dirty="0">
              <a:solidFill>
                <a:schemeClr val="bg1"/>
              </a:solidFill>
              <a:cs typeface="A Afsaneh" panose="02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C44CE7-AB56-465B-89D1-B3A37E4D61DE}"/>
              </a:ext>
            </a:extLst>
          </p:cNvPr>
          <p:cNvSpPr txBox="1"/>
          <p:nvPr userDrawn="1"/>
        </p:nvSpPr>
        <p:spPr>
          <a:xfrm rot="16200000">
            <a:off x="10625945" y="4457680"/>
            <a:ext cx="2577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رشــته تجـربی  </a:t>
            </a:r>
            <a:r>
              <a:rPr lang="fa-IR" dirty="0">
                <a:solidFill>
                  <a:schemeClr val="accent2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</a:t>
            </a:r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 </a:t>
            </a:r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 پایه دهــم 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50F85E6-48B2-4216-B01A-05CEAD3544DC}"/>
              </a:ext>
            </a:extLst>
          </p:cNvPr>
          <p:cNvGrpSpPr/>
          <p:nvPr userDrawn="1"/>
        </p:nvGrpSpPr>
        <p:grpSpPr>
          <a:xfrm>
            <a:off x="11774676" y="2484996"/>
            <a:ext cx="415610" cy="950354"/>
            <a:chOff x="11826875" y="2290258"/>
            <a:chExt cx="269534" cy="811514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6966A5B-203A-456E-8F16-E06B9F9B0109}"/>
                </a:ext>
              </a:extLst>
            </p:cNvPr>
            <p:cNvCxnSpPr/>
            <p:nvPr/>
          </p:nvCxnSpPr>
          <p:spPr>
            <a:xfrm flipH="1">
              <a:off x="11826875" y="2290258"/>
              <a:ext cx="269534" cy="52914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7FDF440-6726-4C1C-8924-B40E6D368023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5063890-C707-4CCF-892B-0AAFB6A29730}"/>
              </a:ext>
            </a:extLst>
          </p:cNvPr>
          <p:cNvGrpSpPr/>
          <p:nvPr userDrawn="1"/>
        </p:nvGrpSpPr>
        <p:grpSpPr>
          <a:xfrm rot="10958904">
            <a:off x="11730192" y="5764485"/>
            <a:ext cx="388113" cy="1211187"/>
            <a:chOff x="11826875" y="2290258"/>
            <a:chExt cx="269534" cy="81151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7742BE5-E8E2-4108-9E11-D1194D26E556}"/>
                </a:ext>
              </a:extLst>
            </p:cNvPr>
            <p:cNvCxnSpPr/>
            <p:nvPr/>
          </p:nvCxnSpPr>
          <p:spPr>
            <a:xfrm flipH="1">
              <a:off x="11826875" y="2290258"/>
              <a:ext cx="269534" cy="52914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EC95DBF-4620-4BE2-97B8-40EB3A927F54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: Top Corners Rounded 20">
            <a:extLst>
              <a:ext uri="{FF2B5EF4-FFF2-40B4-BE49-F238E27FC236}">
                <a16:creationId xmlns:a16="http://schemas.microsoft.com/office/drawing/2014/main" id="{EEACB462-F83F-4D95-85C4-FDF5F1E1281D}"/>
              </a:ext>
            </a:extLst>
          </p:cNvPr>
          <p:cNvSpPr/>
          <p:nvPr userDrawn="1"/>
        </p:nvSpPr>
        <p:spPr>
          <a:xfrm rot="16200000">
            <a:off x="12056548" y="2084082"/>
            <a:ext cx="92022" cy="193933"/>
          </a:xfrm>
          <a:prstGeom prst="round2Same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A3B9D99E-9FF1-4601-8625-969DAB48CE99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3878" y="317344"/>
            <a:ext cx="539901" cy="791522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3CD98ACF-94C0-44C7-8035-BCE25608B3D3}"/>
              </a:ext>
            </a:extLst>
          </p:cNvPr>
          <p:cNvGrpSpPr/>
          <p:nvPr userDrawn="1"/>
        </p:nvGrpSpPr>
        <p:grpSpPr>
          <a:xfrm>
            <a:off x="11588883" y="1197376"/>
            <a:ext cx="651355" cy="707740"/>
            <a:chOff x="11588883" y="1095776"/>
            <a:chExt cx="651355" cy="70774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43AE3C4-97C3-493E-B593-C6B8D6792F0F}"/>
                </a:ext>
              </a:extLst>
            </p:cNvPr>
            <p:cNvSpPr txBox="1"/>
            <p:nvPr/>
          </p:nvSpPr>
          <p:spPr>
            <a:xfrm>
              <a:off x="11588982" y="1095776"/>
              <a:ext cx="651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دبیرســـتان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  <a:p>
              <a:pPr algn="ctr" rtl="1"/>
              <a:r>
                <a:rPr lang="fa-IR" sz="14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مـاندگـار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71289EA-02B8-407C-89CD-58146F8880B4}"/>
                </a:ext>
              </a:extLst>
            </p:cNvPr>
            <p:cNvSpPr txBox="1"/>
            <p:nvPr/>
          </p:nvSpPr>
          <p:spPr>
            <a:xfrm>
              <a:off x="11588883" y="1434184"/>
              <a:ext cx="651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dirty="0">
                  <a:solidFill>
                    <a:schemeClr val="bg1"/>
                  </a:solidFill>
                  <a:cs typeface="A Dastan" panose="00000400000000000000" pitchFamily="2" charset="-78"/>
                </a:rPr>
                <a:t>الـــبرز</a:t>
              </a:r>
              <a:endParaRPr lang="fa-IR" sz="1400" dirty="0">
                <a:solidFill>
                  <a:schemeClr val="bg1"/>
                </a:solidFill>
                <a:cs typeface="A Dastan" panose="00000400000000000000" pitchFamily="2" charset="-78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285" cy="6858000"/>
          </a:xfrm>
          <a:prstGeom prst="rect">
            <a:avLst/>
          </a:prstGeom>
        </p:spPr>
      </p:pic>
      <p:sp>
        <p:nvSpPr>
          <p:cNvPr id="26" name="TextBox 25"/>
          <p:cNvSpPr txBox="1"/>
          <p:nvPr userDrawn="1"/>
        </p:nvSpPr>
        <p:spPr>
          <a:xfrm>
            <a:off x="5386192" y="30705"/>
            <a:ext cx="3357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rgbClr val="FFC000"/>
                </a:solidFill>
              </a:rPr>
              <a:t>Grammar: Modal Verbs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908088" y="30705"/>
            <a:ext cx="866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b="1" dirty="0" smtClean="0">
                <a:solidFill>
                  <a:srgbClr val="FFC000"/>
                </a:solidFill>
              </a:rPr>
              <a:t>چهار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 rot="16200000" flipH="1">
            <a:off x="-1014269" y="5209131"/>
            <a:ext cx="22542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M. H. </a:t>
            </a:r>
            <a:r>
              <a:rPr lang="en-US" sz="2200" b="1" dirty="0" err="1" smtClean="0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 rot="16200000" flipH="1">
            <a:off x="-250578" y="2735233"/>
            <a:ext cx="741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a-IR" sz="2400" b="1" baseline="0" dirty="0" smtClean="0">
                <a:solidFill>
                  <a:srgbClr val="FFC000"/>
                </a:solidFill>
              </a:rPr>
              <a:t>دهم</a:t>
            </a:r>
            <a:endParaRPr lang="en-US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5" r:id="rId4"/>
    <p:sldLayoutId id="2147483664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customXml" Target="../ink/ink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customXml" Target="../ink/ink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7.xml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8.xml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9.xml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ustomXml" Target="../ink/ink20.xml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ustomXml" Target="../ink/ink21.xml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hyperlink" Target="https://www.gingersoftware.com/content/grammar-rules/verbs/auxiliary-or-helping-verb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AAC2384-D12A-4A14-ADC9-FF933DBE4F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Vision1: Lesson 4</a:t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Grammar: Modal Verbs</a:t>
            </a:r>
            <a:endParaRPr lang="fa-IR" dirty="0"/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340A130B-BE58-4CCA-BB07-1BE03B217A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90939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71500" y="1079143"/>
            <a:ext cx="11379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a tourist, we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be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careful about our behavior in a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foreign country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 not break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any rule if we want to have a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good and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safe trip. We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 not like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part of the host’s culture, but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polite to people and their values. We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not say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 things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their food, dresses, or ceremonies. We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talk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other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people and try to understand them. We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also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nature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the historical sites of that country. We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 not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hurt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animals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plants. We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not write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anything on buildings.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Our good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behavior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give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good image of our country to other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people. They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 want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come and see our country soon!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161360" y="1592280"/>
              <a:ext cx="10339560" cy="42339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52000" y="1582920"/>
                <a:ext cx="10358280" cy="4252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1271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" y="1172497"/>
            <a:ext cx="9969499" cy="479650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919880" y="2331720"/>
              <a:ext cx="2707200" cy="37918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10520" y="2322360"/>
                <a:ext cx="2725920" cy="3810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9003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" y="1158696"/>
            <a:ext cx="10058400" cy="498810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641680" y="3251520"/>
              <a:ext cx="2816280" cy="27781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32320" y="3242160"/>
                <a:ext cx="2835000" cy="2796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5292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800" y="1119656"/>
            <a:ext cx="10147300" cy="501444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341360" y="1566720"/>
              <a:ext cx="7547760" cy="46036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32000" y="1557360"/>
                <a:ext cx="7566480" cy="4622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421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52500" y="1084928"/>
            <a:ext cx="101727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Use appropriate modal to complete the following sentences.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. When people get the flu, they (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must / can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) visit a doctor.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2. There are many clouds in the sky. It (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may / can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) rain.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3. I like to travel to Spain. I (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should / may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) learn Spanish.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4. He (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must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not / may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not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) do more exercises. His heart is very weak.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5. You (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shouldn’t / cannot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) listen to loud music. It hurts your ears.</a:t>
            </a:r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568520" y="963720"/>
              <a:ext cx="9018000" cy="38664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59160" y="954360"/>
                <a:ext cx="9036720" cy="3885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5273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0" y="830948"/>
            <a:ext cx="102743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Pair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 and ask and answer the following questions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Can you buy air tickets online?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May I use your pencil?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Should your friend help you with your lessons?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Can you swim?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Must we finish our English book before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Khordad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467360" y="1796040"/>
              <a:ext cx="8988480" cy="34016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58000" y="1786680"/>
                <a:ext cx="9007200" cy="3420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4310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36600" y="467769"/>
            <a:ext cx="11087100" cy="5945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		Choose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the best option.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1. The first time I tried to ride a horse I ---------, but now I -------.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a) can / couldn’t	b) could / can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) couldn’t / can’t	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    d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) couldn’t / can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2. I’m not certain where the children are. They -------- be at home or perhaps they’re in the playground.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a) may not		b) may		</a:t>
            </a:r>
            <a:r>
              <a:rPr lang="ar-SA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c) must		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) must not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3. There is a beautiful botanical garden in the west of Tehran. I suggest you -------- visit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this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beautiful place.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a) may		</a:t>
            </a:r>
            <a:r>
              <a:rPr lang="ar-SA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b) could		c) might		d) should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4. All students ------ the exam if they want to change their field of study.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a) must take	</a:t>
            </a:r>
            <a:r>
              <a:rPr lang="ar-SA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b) could took	</a:t>
            </a:r>
            <a:r>
              <a:rPr lang="ar-SA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c) might took	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     d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) should takes</a:t>
            </a:r>
            <a:endParaRPr lang="en-US" sz="2400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741600" y="1496880"/>
              <a:ext cx="10084680" cy="51346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32240" y="1487520"/>
                <a:ext cx="10103400" cy="5153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8924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" y="1155408"/>
            <a:ext cx="11290300" cy="4139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5. </a:t>
            </a:r>
            <a:r>
              <a:rPr lang="en-US" sz="23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The doctor strongly advised me</a:t>
            </a:r>
            <a:r>
              <a:rPr lang="en-US" sz="23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, “You -----</a:t>
            </a:r>
            <a:r>
              <a:rPr lang="en-US" sz="23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decrease the amount of fat you eat.”</a:t>
            </a:r>
            <a:endParaRPr lang="en-US" sz="23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a) may		</a:t>
            </a:r>
            <a:r>
              <a:rPr lang="ar-SA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b) might		c) can			d) must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6.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I’m not sure, but you --------suffer from heart diseases when you get older because you don’t do enough daily exercise and you eat a lot of junk food.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a) shouldn’t		b) must		c) may		</a:t>
            </a:r>
            <a:r>
              <a:rPr lang="ar-SA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d) can’t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7.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Which modal verb is </a:t>
            </a:r>
            <a:r>
              <a:rPr lang="en-US" sz="2400" b="1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suitable to complete the following sentence?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  A: “-------- I have another piece of cake? I’m still hungry”.   </a:t>
            </a:r>
            <a:endParaRPr lang="en-US" sz="2400" b="1" dirty="0" smtClean="0"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 B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: “Sure, help yourself.”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a) Could		b) Can		</a:t>
            </a:r>
            <a:r>
              <a:rPr lang="ar-SA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c) May		</a:t>
            </a:r>
            <a:r>
              <a:rPr lang="ar-SA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d) Must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8.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I’m not sure, but I ---------go on a pilgrimage to Karbala next year.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a) may		</a:t>
            </a:r>
            <a:r>
              <a:rPr lang="ar-SA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b) should		c) must		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could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627480" y="1536120"/>
              <a:ext cx="9434160" cy="38365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18120" y="1526760"/>
                <a:ext cx="9452880" cy="3855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7733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AAC2384-D12A-4A14-ADC9-FF933DBE4F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Grammar: 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Prepositions</a:t>
            </a:r>
            <a:endParaRPr lang="fa-IR" dirty="0"/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340A130B-BE58-4CCA-BB07-1BE03B217A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99299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0" y="813440"/>
            <a:ext cx="9702800" cy="521906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745280" y="1388520"/>
              <a:ext cx="8038080" cy="38376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35920" y="1379160"/>
                <a:ext cx="8056800" cy="3856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6460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800" y="1181100"/>
            <a:ext cx="9766300" cy="5016499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998000" y="2215080"/>
              <a:ext cx="8876160" cy="27601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88640" y="2205720"/>
                <a:ext cx="8894880" cy="2778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6536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346200"/>
            <a:ext cx="9944099" cy="43180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804320" y="1862640"/>
              <a:ext cx="4572360" cy="26190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94960" y="1853280"/>
                <a:ext cx="4591080" cy="2637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649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200" y="1193800"/>
            <a:ext cx="9601200" cy="42672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442960" y="2212560"/>
              <a:ext cx="8773920" cy="19000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33600" y="2203200"/>
                <a:ext cx="8792640" cy="1918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8311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700" y="1155700"/>
            <a:ext cx="9766299" cy="54356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560320" y="877680"/>
              <a:ext cx="5575680" cy="50511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50960" y="868320"/>
                <a:ext cx="5594400" cy="5069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9033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282700"/>
            <a:ext cx="9753600" cy="45212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833840" y="2005920"/>
              <a:ext cx="1040760" cy="3358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24480" y="1996560"/>
                <a:ext cx="1059480" cy="354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2427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72056" y="2355334"/>
            <a:ext cx="25410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Exercises</a:t>
            </a:r>
            <a:endParaRPr lang="en-US" sz="44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17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70000" y="304800"/>
            <a:ext cx="99822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Use prepositions of time '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- in – at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the blanks.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 The </a:t>
            </a:r>
            <a:r>
              <a:rPr lang="en-US" sz="2400" b="1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parent-teacher meeting is --------- </a:t>
            </a:r>
            <a:r>
              <a:rPr lang="en-US" sz="2400" b="1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sz="2400" b="1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A.M.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 I </a:t>
            </a:r>
            <a:r>
              <a:rPr lang="en-US" sz="2400" b="1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not have any classes --------- </a:t>
            </a:r>
            <a:r>
              <a:rPr lang="en-US" sz="2400" b="1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Sunday.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 This </a:t>
            </a:r>
            <a:r>
              <a:rPr lang="en-US" sz="2400" b="1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 it started to snow --------- </a:t>
            </a:r>
            <a:r>
              <a:rPr lang="en-US" sz="2400" b="1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November</a:t>
            </a:r>
            <a:r>
              <a:rPr lang="en-US" sz="2400" b="1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 Yasmin's </a:t>
            </a:r>
            <a:r>
              <a:rPr lang="en-US" sz="2400" b="1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birthday is --------- </a:t>
            </a:r>
            <a:r>
              <a:rPr lang="en-US" sz="2400" b="1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31st </a:t>
            </a:r>
            <a:r>
              <a:rPr lang="en-US" sz="2400" b="1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December.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 The </a:t>
            </a:r>
            <a:r>
              <a:rPr lang="en-US" sz="2400" b="1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stars </a:t>
            </a:r>
            <a:r>
              <a:rPr lang="en-US" sz="2400" b="1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shines brightly </a:t>
            </a:r>
            <a:r>
              <a:rPr lang="en-US" sz="2400" b="1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 </a:t>
            </a:r>
            <a:r>
              <a:rPr lang="en-US" sz="2400" b="1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sz="2400" b="1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 I'll </a:t>
            </a:r>
            <a:r>
              <a:rPr lang="en-US" sz="2400" b="1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meet you --------- </a:t>
            </a:r>
            <a:r>
              <a:rPr lang="en-US" sz="2400" b="1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Thursday</a:t>
            </a:r>
            <a:r>
              <a:rPr lang="en-US" sz="2400" b="1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 The manager is </a:t>
            </a:r>
            <a:r>
              <a:rPr lang="en-US" sz="2400" b="1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present --------- </a:t>
            </a:r>
            <a:r>
              <a:rPr lang="en-US" sz="2400" b="1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moment</a:t>
            </a:r>
            <a:r>
              <a:rPr lang="en-US" sz="2400" b="1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 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What do you do  ---------  Fridays?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 </a:t>
            </a:r>
            <a:r>
              <a:rPr lang="en-US" sz="2400" b="1" dirty="0"/>
              <a:t>They were born 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--------- </a:t>
            </a:r>
            <a:r>
              <a:rPr lang="en-US" sz="2400" b="1" dirty="0"/>
              <a:t> </a:t>
            </a:r>
            <a:r>
              <a:rPr lang="en-US" sz="2400" b="1" dirty="0" smtClean="0"/>
              <a:t>January.</a:t>
            </a:r>
            <a:endParaRPr lang="en-US" sz="2400" b="1" dirty="0" smtClean="0">
              <a:solidFill>
                <a:srgbClr val="20212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 </a:t>
            </a:r>
            <a:r>
              <a:rPr lang="en-US" sz="2400" b="1" dirty="0"/>
              <a:t>Sandra works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--------- </a:t>
            </a:r>
            <a:r>
              <a:rPr lang="en-US" sz="2400" b="1" dirty="0"/>
              <a:t> </a:t>
            </a:r>
            <a:r>
              <a:rPr lang="en-US" sz="2400" b="1" dirty="0" smtClean="0"/>
              <a:t>night.</a:t>
            </a:r>
            <a:endParaRPr lang="en-US" sz="2400" b="1" dirty="0"/>
          </a:p>
        </p:txBody>
      </p:sp>
      <p:pic>
        <p:nvPicPr>
          <p:cNvPr id="1025" name="DefaultOcx"/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HTMLSelect1"/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628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69698" y="894834"/>
            <a:ext cx="1032060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11- They 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got married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--------- 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autumn / fall</a:t>
            </a:r>
            <a:r>
              <a:rPr lang="en-U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 I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usually get up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---------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seven.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 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happy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---------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his birthday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 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movie starts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---------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minutes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 It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snowed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---------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Sunday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 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walks the dog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---------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evening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 I'll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 you 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---------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Nurouz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 I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brush my teeth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---------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morning.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 We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lunch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midday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 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usually goes on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holiday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---------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July</a:t>
            </a:r>
          </a:p>
          <a:p>
            <a:pPr>
              <a:lnSpc>
                <a:spcPct val="150000"/>
              </a:lnSpc>
            </a:pP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78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79500" y="605135"/>
            <a:ext cx="104267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3F35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Use prepositions of place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– on – at</a:t>
            </a:r>
            <a:r>
              <a:rPr lang="en-US" sz="2400" b="1" dirty="0" smtClean="0">
                <a:solidFill>
                  <a:srgbClr val="3F35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the blanks.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3F35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b="1" dirty="0">
                <a:solidFill>
                  <a:srgbClr val="3F35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I always keep some extra money ---------- </a:t>
            </a:r>
            <a:r>
              <a:rPr lang="en-US" sz="2400" b="1" dirty="0" smtClean="0">
                <a:solidFill>
                  <a:srgbClr val="3F35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bag.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2 - I'll read it tonight </a:t>
            </a:r>
            <a:r>
              <a:rPr lang="en-US" sz="2400" b="1" dirty="0">
                <a:solidFill>
                  <a:srgbClr val="3F35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3 - Do you live </a:t>
            </a:r>
            <a:r>
              <a:rPr lang="en-US" sz="2400" b="1" dirty="0">
                <a:solidFill>
                  <a:srgbClr val="3F35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house or an apartment?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4 - Did you learn English </a:t>
            </a:r>
            <a:r>
              <a:rPr lang="en-US" sz="2400" b="1" dirty="0">
                <a:solidFill>
                  <a:srgbClr val="3F35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Iran?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5 - She grew up </a:t>
            </a:r>
            <a:r>
              <a:rPr lang="en-US" sz="2400" b="1" dirty="0">
                <a:solidFill>
                  <a:srgbClr val="3F35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farm.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6 - I read about it </a:t>
            </a:r>
            <a:r>
              <a:rPr lang="en-US" sz="2400" b="1" dirty="0">
                <a:solidFill>
                  <a:srgbClr val="3F35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newspaper.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7 - He went for a swim </a:t>
            </a:r>
            <a:r>
              <a:rPr lang="en-US" sz="2400" b="1" dirty="0">
                <a:solidFill>
                  <a:srgbClr val="3F35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river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8 - The dog's sleeping </a:t>
            </a:r>
            <a:r>
              <a:rPr lang="en-US" sz="2400" b="1" dirty="0">
                <a:solidFill>
                  <a:srgbClr val="3F35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carpet.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9 - The information is </a:t>
            </a:r>
            <a:r>
              <a:rPr lang="en-US" sz="2400" b="1" dirty="0">
                <a:solidFill>
                  <a:srgbClr val="3F35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 of the page.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10 - Were you </a:t>
            </a:r>
            <a:r>
              <a:rPr lang="en-US" sz="2400" b="1" dirty="0">
                <a:solidFill>
                  <a:srgbClr val="3F35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party too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3936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89000" y="897235"/>
            <a:ext cx="10236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 They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sitting ------- the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table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 I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 to spend a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year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Barcelona.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 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milk isn't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------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the fridge. Where is it?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 Is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Peter's office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------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the first or the second floor?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 Why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all these clothes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------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the bed?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 Please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put the clothes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------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the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closet.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 Are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------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home?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 I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don't want to see her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------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the party tonight.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 I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the sea, but I prefer swimming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------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 swimming pool.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 Please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call me when you are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------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the bus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5925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63600" y="680135"/>
            <a:ext cx="102362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is a Modal Verb?</a:t>
            </a:r>
          </a:p>
          <a:p>
            <a:endParaRPr lang="en-US" sz="2400" b="1" dirty="0" smtClean="0">
              <a:solidFill>
                <a:srgbClr val="2222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modal is a type of </a:t>
            </a:r>
            <a:r>
              <a:rPr lang="en-US" sz="2400" b="1" dirty="0">
                <a:solidFill>
                  <a:srgbClr val="21B1C9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Auxiliary Verbs"/>
              </a:rPr>
              <a:t>auxiliary (helping) verb</a:t>
            </a:r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that is used to express: ability, possibility, permission or obligation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	I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swim very well.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It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rain today.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You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use my cell-phone.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I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study tonight. </a:t>
            </a:r>
          </a:p>
          <a:p>
            <a:pPr>
              <a:lnSpc>
                <a:spcPct val="150000"/>
              </a:lnSpc>
            </a:pP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952560" y="1919880"/>
              <a:ext cx="9955440" cy="30852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43200" y="1910520"/>
                <a:ext cx="9974160" cy="3103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8699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24826" y="1161534"/>
            <a:ext cx="1006867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     /   cannot (can’t)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sz="28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speak French very well.		Ability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sz="28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 at any time.			Possibility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sz="28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go out, please?				Permission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sz="28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help me, please?			Request</a:t>
            </a:r>
          </a:p>
          <a:p>
            <a:pPr>
              <a:lnSpc>
                <a:spcPct val="200000"/>
              </a:lnSpc>
            </a:pPr>
            <a:r>
              <a:rPr lang="en-US" sz="28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1883880" y="2610360"/>
              <a:ext cx="5948640" cy="29415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74520" y="2601000"/>
                <a:ext cx="5967360" cy="2960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6494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97826" y="1313934"/>
            <a:ext cx="977657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ould	/        could not (couldn’t)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couldn’t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read when I was 6 years old.		Past ability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borrow your pencil, please?		Polite request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 there later.				Possibility</a:t>
            </a:r>
          </a:p>
          <a:p>
            <a:pPr>
              <a:lnSpc>
                <a:spcPct val="200000"/>
              </a:lnSpc>
            </a:pPr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1726560" y="1673640"/>
              <a:ext cx="6006600" cy="284868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7200" y="1664280"/>
                <a:ext cx="6025320" cy="2867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0227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47026" y="1275834"/>
            <a:ext cx="968767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ust	/       must not (mustn’t)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study and work hard.			Strong obligation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have an ID card to enter.		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 obligation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mustn’t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drive without a license.		Prohibition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mustn’t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pass the red light.			Prohibition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290320" y="1857960"/>
              <a:ext cx="6952680" cy="31572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80960" y="1848600"/>
                <a:ext cx="6971400" cy="3175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5012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12393" y="1390134"/>
            <a:ext cx="964610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ay	/      may not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have another sandwich, please?			Polite request</a:t>
            </a:r>
          </a:p>
          <a:p>
            <a:pPr>
              <a:lnSpc>
                <a:spcPct val="200000"/>
              </a:lnSpc>
            </a:pPr>
            <a:endParaRPr lang="en-US" sz="2400" b="1" dirty="0">
              <a:solidFill>
                <a:srgbClr val="2222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become an important economic power.	Possibility</a:t>
            </a:r>
          </a:p>
          <a:p>
            <a:pPr>
              <a:lnSpc>
                <a:spcPct val="200000"/>
              </a:lnSpc>
            </a:pP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1556640" y="2570400"/>
              <a:ext cx="7012080" cy="28526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47280" y="2561040"/>
                <a:ext cx="7030800" cy="2871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5225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84300" y="1618734"/>
            <a:ext cx="10566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hould 	/     should not (shouldn’t)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eat healthy food.			</a:t>
            </a:r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Advice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shouldn’t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spend so many hours on the computer.	Advice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call my mother?					Advice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493720" y="2241720"/>
              <a:ext cx="9412920" cy="23389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84360" y="2232360"/>
                <a:ext cx="9431640" cy="2357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5143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50900" y="1262757"/>
            <a:ext cx="10871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people are going abroad, they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 do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many things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They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 get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passports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visas. Most often, they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go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Police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get passports. They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go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the embassy of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foreign countries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get visas. They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become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familiar with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their destination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before their trip. They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do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that by buying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books, reading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booklets, or visiting websites. This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 take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their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time. But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help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them a lot. They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 buy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tickets and book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hotels online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Or they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 ask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travel agency to do that for them.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everything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ready, they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leave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country safely and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enjoy their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trips.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004040" y="1373760"/>
              <a:ext cx="10708560" cy="43434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4680" y="1364400"/>
                <a:ext cx="10727280" cy="4362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1635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</TotalTime>
  <Words>498</Words>
  <Application>Microsoft Office PowerPoint</Application>
  <PresentationFormat>Widescreen</PresentationFormat>
  <Paragraphs>102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8" baseType="lpstr">
      <vt:lpstr>Arial</vt:lpstr>
      <vt:lpstr>A Afsaneh</vt:lpstr>
      <vt:lpstr>Times New Roman</vt:lpstr>
      <vt:lpstr>A Dastan</vt:lpstr>
      <vt:lpstr>Calibri</vt:lpstr>
      <vt:lpstr>B Titr</vt:lpstr>
      <vt:lpstr>Calibri Light</vt:lpstr>
      <vt:lpstr>B Yekan</vt:lpstr>
      <vt:lpstr>Webdings</vt:lpstr>
      <vt:lpstr>Office Theme</vt:lpstr>
      <vt:lpstr>  Vision1: Lesson 4 Grammar: Modal 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Grammar: Prepositions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avini.4</cp:lastModifiedBy>
  <cp:revision>32</cp:revision>
  <dcterms:created xsi:type="dcterms:W3CDTF">2020-06-02T04:12:05Z</dcterms:created>
  <dcterms:modified xsi:type="dcterms:W3CDTF">2025-03-04T06:14:27Z</dcterms:modified>
</cp:coreProperties>
</file>