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fntdata" ContentType="application/x-fontdata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2192000" cy="6858000"/>
  <p:notesSz cx="6858000" cy="9144000"/>
  <p:embeddedFontLst>
    <p:embeddedFont>
      <p:font typeface="B Titr" panose="00000700000000000000" pitchFamily="2" charset="-78"/>
      <p:bold r:id="rId11"/>
    </p:embeddedFont>
    <p:embeddedFont>
      <p:font typeface="Calibri Light" panose="020F0302020204030204" pitchFamily="34" charset="0"/>
      <p:regular r:id="rId12"/>
      <p:italic r:id="rId13"/>
    </p:embeddedFont>
    <p:embeddedFont>
      <p:font typeface="Calibri" panose="020F0502020204030204" pitchFamily="34" charset="0"/>
      <p:regular r:id="rId14"/>
      <p:bold r:id="rId15"/>
      <p:italic r:id="rId16"/>
      <p:boldItalic r:id="rId17"/>
    </p:embeddedFont>
    <p:embeddedFont>
      <p:font typeface="B Yekan" panose="00000400000000000000" pitchFamily="2" charset="-78"/>
      <p:regular r:id="rId1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4660"/>
  </p:normalViewPr>
  <p:slideViewPr>
    <p:cSldViewPr snapToGrid="0">
      <p:cViewPr varScale="1">
        <p:scale>
          <a:sx n="104" d="100"/>
          <a:sy n="104" d="100"/>
        </p:scale>
        <p:origin x="378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9" d="100"/>
          <a:sy n="69" d="100"/>
        </p:scale>
        <p:origin x="3264" y="6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font" Target="fonts/font8.fntdata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font" Target="fonts/font7.fntdata"/><Relationship Id="rId2" Type="http://schemas.openxmlformats.org/officeDocument/2006/relationships/slide" Target="slides/slide1.xml"/><Relationship Id="rId16" Type="http://schemas.openxmlformats.org/officeDocument/2006/relationships/font" Target="fonts/font6.fntdata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5" Type="http://schemas.openxmlformats.org/officeDocument/2006/relationships/slide" Target="slides/slide4.xml"/><Relationship Id="rId15" Type="http://schemas.openxmlformats.org/officeDocument/2006/relationships/font" Target="fonts/font5.fntdata"/><Relationship Id="rId36" Type="http://schemas.microsoft.com/office/2016/11/relationships/changesInfo" Target="changesInfos/changesInfo1.xml"/><Relationship Id="rId10" Type="http://schemas.openxmlformats.org/officeDocument/2006/relationships/notesMaster" Target="notesMasters/notesMaster1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amid Jamali" userId="13a7673e0ae1d60a" providerId="LiveId" clId="{8F9DED34-AAC9-468D-9193-AD6EBCF9B5AB}"/>
    <pc:docChg chg="undo custSel addSld delSld modSld modMainMaster">
      <pc:chgData name="Hamid Jamali" userId="13a7673e0ae1d60a" providerId="LiveId" clId="{8F9DED34-AAC9-468D-9193-AD6EBCF9B5AB}" dt="2020-06-22T05:06:26.453" v="131" actId="700"/>
      <pc:docMkLst>
        <pc:docMk/>
      </pc:docMkLst>
      <pc:sldChg chg="del">
        <pc:chgData name="Hamid Jamali" userId="13a7673e0ae1d60a" providerId="LiveId" clId="{8F9DED34-AAC9-468D-9193-AD6EBCF9B5AB}" dt="2020-06-22T05:05:15.730" v="118" actId="47"/>
        <pc:sldMkLst>
          <pc:docMk/>
          <pc:sldMk cId="731987000" sldId="257"/>
        </pc:sldMkLst>
      </pc:sldChg>
      <pc:sldChg chg="new">
        <pc:chgData name="Hamid Jamali" userId="13a7673e0ae1d60a" providerId="LiveId" clId="{8F9DED34-AAC9-468D-9193-AD6EBCF9B5AB}" dt="2020-06-22T05:06:11.846" v="123" actId="680"/>
        <pc:sldMkLst>
          <pc:docMk/>
          <pc:sldMk cId="1665360282" sldId="257"/>
        </pc:sldMkLst>
      </pc:sldChg>
      <pc:sldChg chg="addSp delSp modSp new mod modClrScheme chgLayout">
        <pc:chgData name="Hamid Jamali" userId="13a7673e0ae1d60a" providerId="LiveId" clId="{8F9DED34-AAC9-468D-9193-AD6EBCF9B5AB}" dt="2020-06-22T05:06:20.265" v="128" actId="700"/>
        <pc:sldMkLst>
          <pc:docMk/>
          <pc:sldMk cId="839803125" sldId="258"/>
        </pc:sldMkLst>
        <pc:spChg chg="del mod ord">
          <ac:chgData name="Hamid Jamali" userId="13a7673e0ae1d60a" providerId="LiveId" clId="{8F9DED34-AAC9-468D-9193-AD6EBCF9B5AB}" dt="2020-06-22T05:06:20.265" v="128" actId="700"/>
          <ac:spMkLst>
            <pc:docMk/>
            <pc:sldMk cId="839803125" sldId="258"/>
            <ac:spMk id="2" creationId="{C4290EB0-2A2B-4578-87EC-A14FE433FDCB}"/>
          </ac:spMkLst>
        </pc:spChg>
        <pc:spChg chg="add mod ord">
          <ac:chgData name="Hamid Jamali" userId="13a7673e0ae1d60a" providerId="LiveId" clId="{8F9DED34-AAC9-468D-9193-AD6EBCF9B5AB}" dt="2020-06-22T05:06:20.265" v="128" actId="700"/>
          <ac:spMkLst>
            <pc:docMk/>
            <pc:sldMk cId="839803125" sldId="258"/>
            <ac:spMk id="3" creationId="{C78A75BF-2961-4146-A529-29C31AF99A4A}"/>
          </ac:spMkLst>
        </pc:spChg>
        <pc:spChg chg="add mod ord">
          <ac:chgData name="Hamid Jamali" userId="13a7673e0ae1d60a" providerId="LiveId" clId="{8F9DED34-AAC9-468D-9193-AD6EBCF9B5AB}" dt="2020-06-22T05:06:20.265" v="128" actId="700"/>
          <ac:spMkLst>
            <pc:docMk/>
            <pc:sldMk cId="839803125" sldId="258"/>
            <ac:spMk id="4" creationId="{798F8125-D839-4F84-9B7C-94C4B3F9A4C2}"/>
          </ac:spMkLst>
        </pc:spChg>
      </pc:sldChg>
      <pc:sldChg chg="del">
        <pc:chgData name="Hamid Jamali" userId="13a7673e0ae1d60a" providerId="LiveId" clId="{8F9DED34-AAC9-468D-9193-AD6EBCF9B5AB}" dt="2020-06-22T05:05:14.276" v="117" actId="47"/>
        <pc:sldMkLst>
          <pc:docMk/>
          <pc:sldMk cId="2619237290" sldId="258"/>
        </pc:sldMkLst>
      </pc:sldChg>
      <pc:sldChg chg="addSp delSp modSp new mod modClrScheme chgLayout">
        <pc:chgData name="Hamid Jamali" userId="13a7673e0ae1d60a" providerId="LiveId" clId="{8F9DED34-AAC9-468D-9193-AD6EBCF9B5AB}" dt="2020-06-22T05:06:22.201" v="129" actId="700"/>
        <pc:sldMkLst>
          <pc:docMk/>
          <pc:sldMk cId="683341998" sldId="259"/>
        </pc:sldMkLst>
        <pc:spChg chg="del mod ord">
          <ac:chgData name="Hamid Jamali" userId="13a7673e0ae1d60a" providerId="LiveId" clId="{8F9DED34-AAC9-468D-9193-AD6EBCF9B5AB}" dt="2020-06-22T05:06:22.201" v="129" actId="700"/>
          <ac:spMkLst>
            <pc:docMk/>
            <pc:sldMk cId="683341998" sldId="259"/>
            <ac:spMk id="2" creationId="{64B85E55-2FCC-4FB4-BF9A-C1F1FC19F5D2}"/>
          </ac:spMkLst>
        </pc:spChg>
        <pc:spChg chg="add mod ord">
          <ac:chgData name="Hamid Jamali" userId="13a7673e0ae1d60a" providerId="LiveId" clId="{8F9DED34-AAC9-468D-9193-AD6EBCF9B5AB}" dt="2020-06-22T05:06:22.201" v="129" actId="700"/>
          <ac:spMkLst>
            <pc:docMk/>
            <pc:sldMk cId="683341998" sldId="259"/>
            <ac:spMk id="3" creationId="{816E6445-1E9B-463C-8CC8-157506F8EB73}"/>
          </ac:spMkLst>
        </pc:spChg>
        <pc:spChg chg="add mod ord">
          <ac:chgData name="Hamid Jamali" userId="13a7673e0ae1d60a" providerId="LiveId" clId="{8F9DED34-AAC9-468D-9193-AD6EBCF9B5AB}" dt="2020-06-22T05:06:22.201" v="129" actId="700"/>
          <ac:spMkLst>
            <pc:docMk/>
            <pc:sldMk cId="683341998" sldId="259"/>
            <ac:spMk id="4" creationId="{C06039C0-3EC9-478C-B342-78C817EEAA7C}"/>
          </ac:spMkLst>
        </pc:spChg>
      </pc:sldChg>
      <pc:sldChg chg="del">
        <pc:chgData name="Hamid Jamali" userId="13a7673e0ae1d60a" providerId="LiveId" clId="{8F9DED34-AAC9-468D-9193-AD6EBCF9B5AB}" dt="2020-06-22T05:05:14.276" v="117" actId="47"/>
        <pc:sldMkLst>
          <pc:docMk/>
          <pc:sldMk cId="2096795564" sldId="259"/>
        </pc:sldMkLst>
      </pc:sldChg>
      <pc:sldChg chg="addSp delSp modSp new mod modClrScheme chgLayout">
        <pc:chgData name="Hamid Jamali" userId="13a7673e0ae1d60a" providerId="LiveId" clId="{8F9DED34-AAC9-468D-9193-AD6EBCF9B5AB}" dt="2020-06-22T05:06:24.160" v="130" actId="700"/>
        <pc:sldMkLst>
          <pc:docMk/>
          <pc:sldMk cId="926520773" sldId="260"/>
        </pc:sldMkLst>
        <pc:spChg chg="del mod ord">
          <ac:chgData name="Hamid Jamali" userId="13a7673e0ae1d60a" providerId="LiveId" clId="{8F9DED34-AAC9-468D-9193-AD6EBCF9B5AB}" dt="2020-06-22T05:06:24.160" v="130" actId="700"/>
          <ac:spMkLst>
            <pc:docMk/>
            <pc:sldMk cId="926520773" sldId="260"/>
            <ac:spMk id="2" creationId="{5D4302AC-388D-41D3-8360-3DB011A748F2}"/>
          </ac:spMkLst>
        </pc:spChg>
        <pc:spChg chg="add mod ord">
          <ac:chgData name="Hamid Jamali" userId="13a7673e0ae1d60a" providerId="LiveId" clId="{8F9DED34-AAC9-468D-9193-AD6EBCF9B5AB}" dt="2020-06-22T05:06:24.160" v="130" actId="700"/>
          <ac:spMkLst>
            <pc:docMk/>
            <pc:sldMk cId="926520773" sldId="260"/>
            <ac:spMk id="3" creationId="{06729832-2462-41C6-90A2-657D17D82D41}"/>
          </ac:spMkLst>
        </pc:spChg>
        <pc:spChg chg="add mod ord">
          <ac:chgData name="Hamid Jamali" userId="13a7673e0ae1d60a" providerId="LiveId" clId="{8F9DED34-AAC9-468D-9193-AD6EBCF9B5AB}" dt="2020-06-22T05:06:24.160" v="130" actId="700"/>
          <ac:spMkLst>
            <pc:docMk/>
            <pc:sldMk cId="926520773" sldId="260"/>
            <ac:spMk id="4" creationId="{2BA2FD09-2B60-4475-9F06-9FEEDA317E06}"/>
          </ac:spMkLst>
        </pc:spChg>
      </pc:sldChg>
      <pc:sldChg chg="new del">
        <pc:chgData name="Hamid Jamali" userId="13a7673e0ae1d60a" providerId="LiveId" clId="{8F9DED34-AAC9-468D-9193-AD6EBCF9B5AB}" dt="2020-06-22T05:05:14.276" v="117" actId="47"/>
        <pc:sldMkLst>
          <pc:docMk/>
          <pc:sldMk cId="3475972576" sldId="260"/>
        </pc:sldMkLst>
      </pc:sldChg>
      <pc:sldChg chg="addSp delSp modSp new mod modClrScheme chgLayout">
        <pc:chgData name="Hamid Jamali" userId="13a7673e0ae1d60a" providerId="LiveId" clId="{8F9DED34-AAC9-468D-9193-AD6EBCF9B5AB}" dt="2020-06-22T05:06:26.453" v="131" actId="700"/>
        <pc:sldMkLst>
          <pc:docMk/>
          <pc:sldMk cId="2185785667" sldId="261"/>
        </pc:sldMkLst>
        <pc:spChg chg="del mod ord">
          <ac:chgData name="Hamid Jamali" userId="13a7673e0ae1d60a" providerId="LiveId" clId="{8F9DED34-AAC9-468D-9193-AD6EBCF9B5AB}" dt="2020-06-22T05:06:26.453" v="131" actId="700"/>
          <ac:spMkLst>
            <pc:docMk/>
            <pc:sldMk cId="2185785667" sldId="261"/>
            <ac:spMk id="2" creationId="{9B305D74-2F88-461F-B41C-275E72308E89}"/>
          </ac:spMkLst>
        </pc:spChg>
        <pc:spChg chg="add mod ord">
          <ac:chgData name="Hamid Jamali" userId="13a7673e0ae1d60a" providerId="LiveId" clId="{8F9DED34-AAC9-468D-9193-AD6EBCF9B5AB}" dt="2020-06-22T05:06:26.453" v="131" actId="700"/>
          <ac:spMkLst>
            <pc:docMk/>
            <pc:sldMk cId="2185785667" sldId="261"/>
            <ac:spMk id="3" creationId="{2FE0C6B8-2541-4959-ADE0-D390FD160239}"/>
          </ac:spMkLst>
        </pc:spChg>
        <pc:spChg chg="add mod ord">
          <ac:chgData name="Hamid Jamali" userId="13a7673e0ae1d60a" providerId="LiveId" clId="{8F9DED34-AAC9-468D-9193-AD6EBCF9B5AB}" dt="2020-06-22T05:06:26.453" v="131" actId="700"/>
          <ac:spMkLst>
            <pc:docMk/>
            <pc:sldMk cId="2185785667" sldId="261"/>
            <ac:spMk id="4" creationId="{04085C70-6D55-4B61-BA9D-874E4A98F583}"/>
          </ac:spMkLst>
        </pc:spChg>
        <pc:spChg chg="add mod ord">
          <ac:chgData name="Hamid Jamali" userId="13a7673e0ae1d60a" providerId="LiveId" clId="{8F9DED34-AAC9-468D-9193-AD6EBCF9B5AB}" dt="2020-06-22T05:06:26.453" v="131" actId="700"/>
          <ac:spMkLst>
            <pc:docMk/>
            <pc:sldMk cId="2185785667" sldId="261"/>
            <ac:spMk id="5" creationId="{E7DB8658-5204-4353-A219-F88954A7AF65}"/>
          </ac:spMkLst>
        </pc:spChg>
      </pc:sldChg>
      <pc:sldMasterChg chg="modSp mod addSldLayout delSldLayout modSldLayout sldLayoutOrd">
        <pc:chgData name="Hamid Jamali" userId="13a7673e0ae1d60a" providerId="LiveId" clId="{8F9DED34-AAC9-468D-9193-AD6EBCF9B5AB}" dt="2020-06-22T05:05:57.627" v="122" actId="6014"/>
        <pc:sldMasterMkLst>
          <pc:docMk/>
          <pc:sldMasterMk cId="157016852" sldId="2147483648"/>
        </pc:sldMasterMkLst>
        <pc:spChg chg="mod">
          <ac:chgData name="Hamid Jamali" userId="13a7673e0ae1d60a" providerId="LiveId" clId="{8F9DED34-AAC9-468D-9193-AD6EBCF9B5AB}" dt="2020-06-22T05:03:49.767" v="111" actId="122"/>
          <ac:spMkLst>
            <pc:docMk/>
            <pc:sldMasterMk cId="157016852" sldId="2147483648"/>
            <ac:spMk id="13" creationId="{4FA83DB1-12A6-4FD8-A460-CE7492F729C2}"/>
          </ac:spMkLst>
        </pc:spChg>
        <pc:sldLayoutChg chg="modSp mod">
          <pc:chgData name="Hamid Jamali" userId="13a7673e0ae1d60a" providerId="LiveId" clId="{8F9DED34-AAC9-468D-9193-AD6EBCF9B5AB}" dt="2020-06-22T05:03:28.876" v="108" actId="6549"/>
          <pc:sldLayoutMkLst>
            <pc:docMk/>
            <pc:sldMasterMk cId="157016852" sldId="2147483648"/>
            <pc:sldLayoutMk cId="1281721793" sldId="2147483649"/>
          </pc:sldLayoutMkLst>
          <pc:spChg chg="mod">
            <ac:chgData name="Hamid Jamali" userId="13a7673e0ae1d60a" providerId="LiveId" clId="{8F9DED34-AAC9-468D-9193-AD6EBCF9B5AB}" dt="2020-06-22T05:03:28.876" v="108" actId="6549"/>
            <ac:spMkLst>
              <pc:docMk/>
              <pc:sldMasterMk cId="157016852" sldId="2147483648"/>
              <pc:sldLayoutMk cId="1281721793" sldId="2147483649"/>
              <ac:spMk id="7" creationId="{8F85B76B-09ED-4AB0-86A5-B925E6F8FB4D}"/>
            </ac:spMkLst>
          </pc:spChg>
        </pc:sldLayoutChg>
        <pc:sldLayoutChg chg="del">
          <pc:chgData name="Hamid Jamali" userId="13a7673e0ae1d60a" providerId="LiveId" clId="{8F9DED34-AAC9-468D-9193-AD6EBCF9B5AB}" dt="2020-06-22T05:05:19.933" v="119" actId="2696"/>
          <pc:sldLayoutMkLst>
            <pc:docMk/>
            <pc:sldMasterMk cId="157016852" sldId="2147483648"/>
            <pc:sldLayoutMk cId="355558941" sldId="2147483650"/>
          </pc:sldLayoutMkLst>
        </pc:sldLayoutChg>
        <pc:sldLayoutChg chg="mod">
          <pc:chgData name="Hamid Jamali" userId="13a7673e0ae1d60a" providerId="LiveId" clId="{8F9DED34-AAC9-468D-9193-AD6EBCF9B5AB}" dt="2020-06-22T05:05:57.627" v="122" actId="6014"/>
          <pc:sldLayoutMkLst>
            <pc:docMk/>
            <pc:sldMasterMk cId="157016852" sldId="2147483648"/>
            <pc:sldLayoutMk cId="2614886786" sldId="2147483656"/>
          </pc:sldLayoutMkLst>
        </pc:sldLayoutChg>
        <pc:sldLayoutChg chg="addSp delSp modSp mod ord">
          <pc:chgData name="Hamid Jamali" userId="13a7673e0ae1d60a" providerId="LiveId" clId="{8F9DED34-AAC9-468D-9193-AD6EBCF9B5AB}" dt="2020-06-22T05:04:52.987" v="114" actId="6014"/>
          <pc:sldLayoutMkLst>
            <pc:docMk/>
            <pc:sldMasterMk cId="157016852" sldId="2147483648"/>
            <pc:sldLayoutMk cId="2876016891" sldId="2147483663"/>
          </pc:sldLayoutMkLst>
          <pc:spChg chg="add del">
            <ac:chgData name="Hamid Jamali" userId="13a7673e0ae1d60a" providerId="LiveId" clId="{8F9DED34-AAC9-468D-9193-AD6EBCF9B5AB}" dt="2020-06-22T05:00:38.474" v="30" actId="11529"/>
            <ac:spMkLst>
              <pc:docMk/>
              <pc:sldMasterMk cId="157016852" sldId="2147483648"/>
              <pc:sldLayoutMk cId="2876016891" sldId="2147483663"/>
              <ac:spMk id="2" creationId="{34F88398-6EB0-40B4-84EE-C8CDA62ADA32}"/>
            </ac:spMkLst>
          </pc:spChg>
          <pc:spChg chg="add mod">
            <ac:chgData name="Hamid Jamali" userId="13a7673e0ae1d60a" providerId="LiveId" clId="{8F9DED34-AAC9-468D-9193-AD6EBCF9B5AB}" dt="2020-06-22T05:01:40.484" v="61" actId="2711"/>
            <ac:spMkLst>
              <pc:docMk/>
              <pc:sldMasterMk cId="157016852" sldId="2147483648"/>
              <pc:sldLayoutMk cId="2876016891" sldId="2147483663"/>
              <ac:spMk id="3" creationId="{1B9FEE41-6DBA-4CC1-B375-3E9737CBCDC2}"/>
            </ac:spMkLst>
          </pc:spChg>
          <pc:spChg chg="add del">
            <ac:chgData name="Hamid Jamali" userId="13a7673e0ae1d60a" providerId="LiveId" clId="{8F9DED34-AAC9-468D-9193-AD6EBCF9B5AB}" dt="2020-06-22T05:01:14.930" v="32" actId="11529"/>
            <ac:spMkLst>
              <pc:docMk/>
              <pc:sldMasterMk cId="157016852" sldId="2147483648"/>
              <pc:sldLayoutMk cId="2876016891" sldId="2147483663"/>
              <ac:spMk id="4" creationId="{40F0F761-F9C9-44DD-9195-2059ACD1B336}"/>
            </ac:spMkLst>
          </pc:spChg>
          <pc:spChg chg="add mod">
            <ac:chgData name="Hamid Jamali" userId="13a7673e0ae1d60a" providerId="LiveId" clId="{8F9DED34-AAC9-468D-9193-AD6EBCF9B5AB}" dt="2020-06-22T05:01:30.030" v="58" actId="2711"/>
            <ac:spMkLst>
              <pc:docMk/>
              <pc:sldMasterMk cId="157016852" sldId="2147483648"/>
              <pc:sldLayoutMk cId="2876016891" sldId="2147483663"/>
              <ac:spMk id="5" creationId="{F3AD27FF-B683-4CCB-8EAD-61CA7F35D6B6}"/>
            </ac:spMkLst>
          </pc:spChg>
          <pc:spChg chg="add del mod">
            <ac:chgData name="Hamid Jamali" userId="13a7673e0ae1d60a" providerId="LiveId" clId="{8F9DED34-AAC9-468D-9193-AD6EBCF9B5AB}" dt="2020-06-22T05:01:07.630" v="31" actId="478"/>
            <ac:spMkLst>
              <pc:docMk/>
              <pc:sldMasterMk cId="157016852" sldId="2147483648"/>
              <pc:sldLayoutMk cId="2876016891" sldId="2147483663"/>
              <ac:spMk id="7" creationId="{1D0FBA2F-371F-4349-8B70-59B41D4FC17B}"/>
            </ac:spMkLst>
          </pc:spChg>
          <pc:spChg chg="mod">
            <ac:chgData name="Hamid Jamali" userId="13a7673e0ae1d60a" providerId="LiveId" clId="{8F9DED34-AAC9-468D-9193-AD6EBCF9B5AB}" dt="2020-06-22T04:59:45.360" v="5" actId="1076"/>
            <ac:spMkLst>
              <pc:docMk/>
              <pc:sldMasterMk cId="157016852" sldId="2147483648"/>
              <pc:sldLayoutMk cId="2876016891" sldId="2147483663"/>
              <ac:spMk id="8" creationId="{E8C510D5-D87E-4688-A1B0-81FB6F4D4688}"/>
            </ac:spMkLst>
          </pc:spChg>
          <pc:spChg chg="mod">
            <ac:chgData name="Hamid Jamali" userId="13a7673e0ae1d60a" providerId="LiveId" clId="{8F9DED34-AAC9-468D-9193-AD6EBCF9B5AB}" dt="2020-06-22T04:59:40.651" v="4" actId="1076"/>
            <ac:spMkLst>
              <pc:docMk/>
              <pc:sldMasterMk cId="157016852" sldId="2147483648"/>
              <pc:sldLayoutMk cId="2876016891" sldId="2147483663"/>
              <ac:spMk id="9" creationId="{633BD657-1DE6-4FA1-97B2-606C00E8E4C7}"/>
            </ac:spMkLst>
          </pc:spChg>
          <pc:spChg chg="mod">
            <ac:chgData name="Hamid Jamali" userId="13a7673e0ae1d60a" providerId="LiveId" clId="{8F9DED34-AAC9-468D-9193-AD6EBCF9B5AB}" dt="2020-06-22T04:59:36.292" v="3" actId="14100"/>
            <ac:spMkLst>
              <pc:docMk/>
              <pc:sldMasterMk cId="157016852" sldId="2147483648"/>
              <pc:sldLayoutMk cId="2876016891" sldId="2147483663"/>
              <ac:spMk id="10" creationId="{C0132662-FF8B-4F4B-B9A0-6032EDF30256}"/>
            </ac:spMkLst>
          </pc:spChg>
          <pc:spChg chg="mod">
            <ac:chgData name="Hamid Jamali" userId="13a7673e0ae1d60a" providerId="LiveId" clId="{8F9DED34-AAC9-468D-9193-AD6EBCF9B5AB}" dt="2020-06-22T04:59:29.537" v="2" actId="14100"/>
            <ac:spMkLst>
              <pc:docMk/>
              <pc:sldMasterMk cId="157016852" sldId="2147483648"/>
              <pc:sldLayoutMk cId="2876016891" sldId="2147483663"/>
              <ac:spMk id="12" creationId="{6229F521-A241-471F-97B1-2714D4ECE1A5}"/>
            </ac:spMkLst>
          </pc:spChg>
        </pc:sldLayoutChg>
        <pc:sldLayoutChg chg="addSp modSp mod">
          <pc:chgData name="Hamid Jamali" userId="13a7673e0ae1d60a" providerId="LiveId" clId="{8F9DED34-AAC9-468D-9193-AD6EBCF9B5AB}" dt="2020-06-22T05:05:38.495" v="121" actId="6014"/>
          <pc:sldLayoutMkLst>
            <pc:docMk/>
            <pc:sldMasterMk cId="157016852" sldId="2147483648"/>
            <pc:sldLayoutMk cId="1027304118" sldId="2147483664"/>
          </pc:sldLayoutMkLst>
          <pc:spChg chg="mod">
            <ac:chgData name="Hamid Jamali" userId="13a7673e0ae1d60a" providerId="LiveId" clId="{8F9DED34-AAC9-468D-9193-AD6EBCF9B5AB}" dt="2020-06-22T05:03:14.220" v="107" actId="14100"/>
            <ac:spMkLst>
              <pc:docMk/>
              <pc:sldMasterMk cId="157016852" sldId="2147483648"/>
              <pc:sldLayoutMk cId="1027304118" sldId="2147483664"/>
              <ac:spMk id="7" creationId="{1D0FBA2F-371F-4349-8B70-59B41D4FC17B}"/>
            </ac:spMkLst>
          </pc:spChg>
          <pc:spChg chg="mod">
            <ac:chgData name="Hamid Jamali" userId="13a7673e0ae1d60a" providerId="LiveId" clId="{8F9DED34-AAC9-468D-9193-AD6EBCF9B5AB}" dt="2020-06-22T05:03:11.658" v="106" actId="1037"/>
            <ac:spMkLst>
              <pc:docMk/>
              <pc:sldMasterMk cId="157016852" sldId="2147483648"/>
              <pc:sldLayoutMk cId="1027304118" sldId="2147483664"/>
              <ac:spMk id="8" creationId="{E8C510D5-D87E-4688-A1B0-81FB6F4D4688}"/>
            </ac:spMkLst>
          </pc:spChg>
          <pc:spChg chg="mod">
            <ac:chgData name="Hamid Jamali" userId="13a7673e0ae1d60a" providerId="LiveId" clId="{8F9DED34-AAC9-468D-9193-AD6EBCF9B5AB}" dt="2020-06-22T05:03:05.298" v="90" actId="1076"/>
            <ac:spMkLst>
              <pc:docMk/>
              <pc:sldMasterMk cId="157016852" sldId="2147483648"/>
              <pc:sldLayoutMk cId="1027304118" sldId="2147483664"/>
              <ac:spMk id="9" creationId="{633BD657-1DE6-4FA1-97B2-606C00E8E4C7}"/>
            </ac:spMkLst>
          </pc:spChg>
          <pc:spChg chg="add mod">
            <ac:chgData name="Hamid Jamali" userId="13a7673e0ae1d60a" providerId="LiveId" clId="{8F9DED34-AAC9-468D-9193-AD6EBCF9B5AB}" dt="2020-06-22T05:03:08.252" v="91" actId="14100"/>
            <ac:spMkLst>
              <pc:docMk/>
              <pc:sldMasterMk cId="157016852" sldId="2147483648"/>
              <pc:sldLayoutMk cId="1027304118" sldId="2147483664"/>
              <ac:spMk id="13" creationId="{789D6891-6A4C-459B-A3E2-7D48D9ED8ED2}"/>
            </ac:spMkLst>
          </pc:spChg>
        </pc:sldLayoutChg>
        <pc:sldLayoutChg chg="modSp add del mod">
          <pc:chgData name="Hamid Jamali" userId="13a7673e0ae1d60a" providerId="LiveId" clId="{8F9DED34-AAC9-468D-9193-AD6EBCF9B5AB}" dt="2020-06-22T05:05:25.839" v="120" actId="6014"/>
          <pc:sldLayoutMkLst>
            <pc:docMk/>
            <pc:sldMasterMk cId="157016852" sldId="2147483648"/>
            <pc:sldLayoutMk cId="3207616854" sldId="2147483665"/>
          </pc:sldLayoutMkLst>
          <pc:spChg chg="mod">
            <ac:chgData name="Hamid Jamali" userId="13a7673e0ae1d60a" providerId="LiveId" clId="{8F9DED34-AAC9-468D-9193-AD6EBCF9B5AB}" dt="2020-06-22T05:02:28.468" v="85" actId="403"/>
            <ac:spMkLst>
              <pc:docMk/>
              <pc:sldMasterMk cId="157016852" sldId="2147483648"/>
              <pc:sldLayoutMk cId="3207616854" sldId="2147483665"/>
              <ac:spMk id="3" creationId="{1B9FEE41-6DBA-4CC1-B375-3E9737CBCDC2}"/>
            </ac:spMkLst>
          </pc:spChg>
          <pc:spChg chg="mod">
            <ac:chgData name="Hamid Jamali" userId="13a7673e0ae1d60a" providerId="LiveId" clId="{8F9DED34-AAC9-468D-9193-AD6EBCF9B5AB}" dt="2020-06-22T05:02:20.499" v="74" actId="20577"/>
            <ac:spMkLst>
              <pc:docMk/>
              <pc:sldMasterMk cId="157016852" sldId="2147483648"/>
              <pc:sldLayoutMk cId="3207616854" sldId="2147483665"/>
              <ac:spMk id="5" creationId="{F3AD27FF-B683-4CCB-8EAD-61CA7F35D6B6}"/>
            </ac:spMkLst>
          </pc:spChg>
          <pc:spChg chg="mod">
            <ac:chgData name="Hamid Jamali" userId="13a7673e0ae1d60a" providerId="LiveId" clId="{8F9DED34-AAC9-468D-9193-AD6EBCF9B5AB}" dt="2020-06-22T05:02:12.921" v="63" actId="14100"/>
            <ac:spMkLst>
              <pc:docMk/>
              <pc:sldMasterMk cId="157016852" sldId="2147483648"/>
              <pc:sldLayoutMk cId="3207616854" sldId="2147483665"/>
              <ac:spMk id="8" creationId="{E8C510D5-D87E-4688-A1B0-81FB6F4D4688}"/>
            </ac:spMkLst>
          </pc:spChg>
          <pc:spChg chg="mod">
            <ac:chgData name="Hamid Jamali" userId="13a7673e0ae1d60a" providerId="LiveId" clId="{8F9DED34-AAC9-468D-9193-AD6EBCF9B5AB}" dt="2020-06-22T05:02:04.312" v="62" actId="14100"/>
            <ac:spMkLst>
              <pc:docMk/>
              <pc:sldMasterMk cId="157016852" sldId="2147483648"/>
              <pc:sldLayoutMk cId="3207616854" sldId="2147483665"/>
              <ac:spMk id="9" creationId="{633BD657-1DE6-4FA1-97B2-606C00E8E4C7}"/>
            </ac:spMkLst>
          </pc:spChg>
          <pc:spChg chg="mod">
            <ac:chgData name="Hamid Jamali" userId="13a7673e0ae1d60a" providerId="LiveId" clId="{8F9DED34-AAC9-468D-9193-AD6EBCF9B5AB}" dt="2020-06-22T05:02:04.312" v="62" actId="14100"/>
            <ac:spMkLst>
              <pc:docMk/>
              <pc:sldMasterMk cId="157016852" sldId="2147483648"/>
              <pc:sldLayoutMk cId="3207616854" sldId="2147483665"/>
              <ac:spMk id="10" creationId="{C0132662-FF8B-4F4B-B9A0-6032EDF30256}"/>
            </ac:spMkLst>
          </pc:spChg>
          <pc:spChg chg="mod">
            <ac:chgData name="Hamid Jamali" userId="13a7673e0ae1d60a" providerId="LiveId" clId="{8F9DED34-AAC9-468D-9193-AD6EBCF9B5AB}" dt="2020-06-22T05:02:12.921" v="63" actId="14100"/>
            <ac:spMkLst>
              <pc:docMk/>
              <pc:sldMasterMk cId="157016852" sldId="2147483648"/>
              <pc:sldLayoutMk cId="3207616854" sldId="2147483665"/>
              <ac:spMk id="12" creationId="{6229F521-A241-471F-97B1-2714D4ECE1A5}"/>
            </ac:spMkLst>
          </pc:spChg>
        </pc:sldLayoutChg>
      </pc:sldMasterChg>
    </pc:docChg>
  </pc:docChgLst>
  <pc:docChgLst>
    <pc:chgData name="Hamid Jamali" userId="13a7673e0ae1d60a" providerId="LiveId" clId="{340187BB-6EB3-44FA-8E6A-3D684436A39D}"/>
    <pc:docChg chg="undo custSel modSld delMainMaster modMainMaster">
      <pc:chgData name="Hamid Jamali" userId="13a7673e0ae1d60a" providerId="LiveId" clId="{340187BB-6EB3-44FA-8E6A-3D684436A39D}" dt="2020-06-03T20:07:07.526" v="532"/>
      <pc:docMkLst>
        <pc:docMk/>
      </pc:docMkLst>
      <pc:sldChg chg="addSp delSp modSp mod">
        <pc:chgData name="Hamid Jamali" userId="13a7673e0ae1d60a" providerId="LiveId" clId="{340187BB-6EB3-44FA-8E6A-3D684436A39D}" dt="2020-06-03T19:24:46.352" v="453"/>
        <pc:sldMkLst>
          <pc:docMk/>
          <pc:sldMk cId="3909395261" sldId="256"/>
        </pc:sldMkLst>
        <pc:spChg chg="add del mod">
          <ac:chgData name="Hamid Jamali" userId="13a7673e0ae1d60a" providerId="LiveId" clId="{340187BB-6EB3-44FA-8E6A-3D684436A39D}" dt="2020-06-03T19:23:43.716" v="421"/>
          <ac:spMkLst>
            <pc:docMk/>
            <pc:sldMk cId="3909395261" sldId="256"/>
            <ac:spMk id="2" creationId="{F7E62357-C4F1-4E79-B015-1CFFCA2FB586}"/>
          </ac:spMkLst>
        </pc:spChg>
        <pc:spChg chg="add del mod">
          <ac:chgData name="Hamid Jamali" userId="13a7673e0ae1d60a" providerId="LiveId" clId="{340187BB-6EB3-44FA-8E6A-3D684436A39D}" dt="2020-06-03T19:24:43.336" v="451"/>
          <ac:spMkLst>
            <pc:docMk/>
            <pc:sldMk cId="3909395261" sldId="256"/>
            <ac:spMk id="3" creationId="{E16EAF11-98C5-4544-9507-6608B437296E}"/>
          </ac:spMkLst>
        </pc:spChg>
        <pc:spChg chg="add del mod">
          <ac:chgData name="Hamid Jamali" userId="13a7673e0ae1d60a" providerId="LiveId" clId="{340187BB-6EB3-44FA-8E6A-3D684436A39D}" dt="2020-06-03T19:24:43.336" v="451"/>
          <ac:spMkLst>
            <pc:docMk/>
            <pc:sldMk cId="3909395261" sldId="256"/>
            <ac:spMk id="4" creationId="{8EFEBBD1-357A-4E6F-B3A1-BED15849AA09}"/>
          </ac:spMkLst>
        </pc:spChg>
        <pc:spChg chg="add del mod">
          <ac:chgData name="Hamid Jamali" userId="13a7673e0ae1d60a" providerId="LiveId" clId="{340187BB-6EB3-44FA-8E6A-3D684436A39D}" dt="2020-06-03T19:24:45.409" v="452"/>
          <ac:spMkLst>
            <pc:docMk/>
            <pc:sldMk cId="3909395261" sldId="256"/>
            <ac:spMk id="5" creationId="{FC4AE26D-3820-47DE-89B3-4CD30069A6FC}"/>
          </ac:spMkLst>
        </pc:spChg>
        <pc:spChg chg="del">
          <ac:chgData name="Hamid Jamali" userId="13a7673e0ae1d60a" providerId="LiveId" clId="{340187BB-6EB3-44FA-8E6A-3D684436A39D}" dt="2020-06-03T19:09:25.477" v="0" actId="21"/>
          <ac:spMkLst>
            <pc:docMk/>
            <pc:sldMk cId="3909395261" sldId="256"/>
            <ac:spMk id="6" creationId="{D8D97309-4AD1-461A-963B-BA3EDA69790B}"/>
          </ac:spMkLst>
        </pc:spChg>
        <pc:spChg chg="add mod">
          <ac:chgData name="Hamid Jamali" userId="13a7673e0ae1d60a" providerId="LiveId" clId="{340187BB-6EB3-44FA-8E6A-3D684436A39D}" dt="2020-06-03T19:24:46.352" v="453"/>
          <ac:spMkLst>
            <pc:docMk/>
            <pc:sldMk cId="3909395261" sldId="256"/>
            <ac:spMk id="7" creationId="{AAAC2384-D12A-4A14-ADC9-FF933DBE4FFA}"/>
          </ac:spMkLst>
        </pc:spChg>
        <pc:spChg chg="del">
          <ac:chgData name="Hamid Jamali" userId="13a7673e0ae1d60a" providerId="LiveId" clId="{340187BB-6EB3-44FA-8E6A-3D684436A39D}" dt="2020-06-03T19:09:25.477" v="0" actId="21"/>
          <ac:spMkLst>
            <pc:docMk/>
            <pc:sldMk cId="3909395261" sldId="256"/>
            <ac:spMk id="8" creationId="{33FA05C9-41E3-4319-A948-B26E7674175F}"/>
          </ac:spMkLst>
        </pc:spChg>
        <pc:spChg chg="del">
          <ac:chgData name="Hamid Jamali" userId="13a7673e0ae1d60a" providerId="LiveId" clId="{340187BB-6EB3-44FA-8E6A-3D684436A39D}" dt="2020-06-03T19:09:25.477" v="0" actId="21"/>
          <ac:spMkLst>
            <pc:docMk/>
            <pc:sldMk cId="3909395261" sldId="256"/>
            <ac:spMk id="9" creationId="{D0CB32BB-D2CA-43BE-B8F1-E066D0A11751}"/>
          </ac:spMkLst>
        </pc:spChg>
        <pc:spChg chg="add mod">
          <ac:chgData name="Hamid Jamali" userId="13a7673e0ae1d60a" providerId="LiveId" clId="{340187BB-6EB3-44FA-8E6A-3D684436A39D}" dt="2020-06-03T19:24:46.352" v="453"/>
          <ac:spMkLst>
            <pc:docMk/>
            <pc:sldMk cId="3909395261" sldId="256"/>
            <ac:spMk id="10" creationId="{340A130B-BE58-4CCA-BB07-1BE03B217A25}"/>
          </ac:spMkLst>
        </pc:spChg>
        <pc:spChg chg="del">
          <ac:chgData name="Hamid Jamali" userId="13a7673e0ae1d60a" providerId="LiveId" clId="{340187BB-6EB3-44FA-8E6A-3D684436A39D}" dt="2020-06-03T19:09:25.477" v="0" actId="21"/>
          <ac:spMkLst>
            <pc:docMk/>
            <pc:sldMk cId="3909395261" sldId="256"/>
            <ac:spMk id="11" creationId="{56C0E9CB-52C6-4014-92A0-7609916F6817}"/>
          </ac:spMkLst>
        </pc:spChg>
        <pc:spChg chg="del">
          <ac:chgData name="Hamid Jamali" userId="13a7673e0ae1d60a" providerId="LiveId" clId="{340187BB-6EB3-44FA-8E6A-3D684436A39D}" dt="2020-06-03T19:09:25.477" v="0" actId="21"/>
          <ac:spMkLst>
            <pc:docMk/>
            <pc:sldMk cId="3909395261" sldId="256"/>
            <ac:spMk id="14" creationId="{CE74E1AC-E52A-49D6-A573-A871FFC27E90}"/>
          </ac:spMkLst>
        </pc:spChg>
        <pc:spChg chg="del">
          <ac:chgData name="Hamid Jamali" userId="13a7673e0ae1d60a" providerId="LiveId" clId="{340187BB-6EB3-44FA-8E6A-3D684436A39D}" dt="2020-06-03T19:09:25.477" v="0" actId="21"/>
          <ac:spMkLst>
            <pc:docMk/>
            <pc:sldMk cId="3909395261" sldId="256"/>
            <ac:spMk id="16" creationId="{0D70F4CD-57A5-4CD5-A23A-CB5822AA2F3B}"/>
          </ac:spMkLst>
        </pc:spChg>
        <pc:spChg chg="del">
          <ac:chgData name="Hamid Jamali" userId="13a7673e0ae1d60a" providerId="LiveId" clId="{340187BB-6EB3-44FA-8E6A-3D684436A39D}" dt="2020-06-03T19:09:25.477" v="0" actId="21"/>
          <ac:spMkLst>
            <pc:docMk/>
            <pc:sldMk cId="3909395261" sldId="256"/>
            <ac:spMk id="26" creationId="{2D1CC12E-A729-4BFA-9D3F-5DB7B02CA7D2}"/>
          </ac:spMkLst>
        </pc:spChg>
        <pc:spChg chg="del">
          <ac:chgData name="Hamid Jamali" userId="13a7673e0ae1d60a" providerId="LiveId" clId="{340187BB-6EB3-44FA-8E6A-3D684436A39D}" dt="2020-06-03T19:09:25.477" v="0" actId="21"/>
          <ac:spMkLst>
            <pc:docMk/>
            <pc:sldMk cId="3909395261" sldId="256"/>
            <ac:spMk id="27" creationId="{70C32A79-807F-42D5-81DF-0E3FAD4D7686}"/>
          </ac:spMkLst>
        </pc:spChg>
        <pc:spChg chg="del">
          <ac:chgData name="Hamid Jamali" userId="13a7673e0ae1d60a" providerId="LiveId" clId="{340187BB-6EB3-44FA-8E6A-3D684436A39D}" dt="2020-06-03T19:09:25.477" v="0" actId="21"/>
          <ac:spMkLst>
            <pc:docMk/>
            <pc:sldMk cId="3909395261" sldId="256"/>
            <ac:spMk id="43" creationId="{A7AB0F5E-F73D-43DA-8D4B-6180193002D3}"/>
          </ac:spMkLst>
        </pc:spChg>
        <pc:spChg chg="del">
          <ac:chgData name="Hamid Jamali" userId="13a7673e0ae1d60a" providerId="LiveId" clId="{340187BB-6EB3-44FA-8E6A-3D684436A39D}" dt="2020-06-03T19:09:25.477" v="0" actId="21"/>
          <ac:spMkLst>
            <pc:docMk/>
            <pc:sldMk cId="3909395261" sldId="256"/>
            <ac:spMk id="44" creationId="{4463E85B-1BA1-4334-A9C8-E739AD789E79}"/>
          </ac:spMkLst>
        </pc:spChg>
        <pc:spChg chg="del">
          <ac:chgData name="Hamid Jamali" userId="13a7673e0ae1d60a" providerId="LiveId" clId="{340187BB-6EB3-44FA-8E6A-3D684436A39D}" dt="2020-06-03T19:09:25.477" v="0" actId="21"/>
          <ac:spMkLst>
            <pc:docMk/>
            <pc:sldMk cId="3909395261" sldId="256"/>
            <ac:spMk id="45" creationId="{DE2DCB10-B89C-48BD-9E50-7C14CD537C30}"/>
          </ac:spMkLst>
        </pc:spChg>
        <pc:spChg chg="del">
          <ac:chgData name="Hamid Jamali" userId="13a7673e0ae1d60a" providerId="LiveId" clId="{340187BB-6EB3-44FA-8E6A-3D684436A39D}" dt="2020-06-03T19:09:25.477" v="0" actId="21"/>
          <ac:spMkLst>
            <pc:docMk/>
            <pc:sldMk cId="3909395261" sldId="256"/>
            <ac:spMk id="46" creationId="{C980CA26-9610-4B7D-8C5C-006FA9D8073D}"/>
          </ac:spMkLst>
        </pc:spChg>
        <pc:grpChg chg="del">
          <ac:chgData name="Hamid Jamali" userId="13a7673e0ae1d60a" providerId="LiveId" clId="{340187BB-6EB3-44FA-8E6A-3D684436A39D}" dt="2020-06-03T19:09:25.477" v="0" actId="21"/>
          <ac:grpSpMkLst>
            <pc:docMk/>
            <pc:sldMk cId="3909395261" sldId="256"/>
            <ac:grpSpMk id="21" creationId="{EC2345F7-5C38-4D00-B56C-3E8BA47CEC91}"/>
          </ac:grpSpMkLst>
        </pc:grpChg>
        <pc:grpChg chg="del">
          <ac:chgData name="Hamid Jamali" userId="13a7673e0ae1d60a" providerId="LiveId" clId="{340187BB-6EB3-44FA-8E6A-3D684436A39D}" dt="2020-06-03T19:09:25.477" v="0" actId="21"/>
          <ac:grpSpMkLst>
            <pc:docMk/>
            <pc:sldMk cId="3909395261" sldId="256"/>
            <ac:grpSpMk id="22" creationId="{4010DB3B-7ECF-411C-9080-13D2285209CF}"/>
          </ac:grpSpMkLst>
        </pc:grpChg>
        <pc:grpChg chg="del">
          <ac:chgData name="Hamid Jamali" userId="13a7673e0ae1d60a" providerId="LiveId" clId="{340187BB-6EB3-44FA-8E6A-3D684436A39D}" dt="2020-06-03T19:09:25.477" v="0" actId="21"/>
          <ac:grpSpMkLst>
            <pc:docMk/>
            <pc:sldMk cId="3909395261" sldId="256"/>
            <ac:grpSpMk id="42" creationId="{DEA56EDC-D0CC-496E-BB7B-3A0F7D3E8233}"/>
          </ac:grpSpMkLst>
        </pc:grpChg>
        <pc:picChg chg="del">
          <ac:chgData name="Hamid Jamali" userId="13a7673e0ae1d60a" providerId="LiveId" clId="{340187BB-6EB3-44FA-8E6A-3D684436A39D}" dt="2020-06-03T19:09:25.477" v="0" actId="21"/>
          <ac:picMkLst>
            <pc:docMk/>
            <pc:sldMk cId="3909395261" sldId="256"/>
            <ac:picMk id="37" creationId="{18CD6BA9-334D-417B-B77C-38FA0C2876BC}"/>
          </ac:picMkLst>
        </pc:picChg>
      </pc:sldChg>
      <pc:sldMasterChg chg="addSp delSp modSp mod setBg addSldLayout delSldLayout modSldLayout">
        <pc:chgData name="Hamid Jamali" userId="13a7673e0ae1d60a" providerId="LiveId" clId="{340187BB-6EB3-44FA-8E6A-3D684436A39D}" dt="2020-06-03T20:07:07.526" v="532"/>
        <pc:sldMasterMkLst>
          <pc:docMk/>
          <pc:sldMasterMk cId="157016852" sldId="2147483648"/>
        </pc:sldMasterMkLst>
        <pc:spChg chg="del">
          <ac:chgData name="Hamid Jamali" userId="13a7673e0ae1d60a" providerId="LiveId" clId="{340187BB-6EB3-44FA-8E6A-3D684436A39D}" dt="2020-06-03T19:09:40.924" v="2" actId="478"/>
          <ac:spMkLst>
            <pc:docMk/>
            <pc:sldMasterMk cId="157016852" sldId="2147483648"/>
            <ac:spMk id="2" creationId="{7DF16C66-1DE1-4BC3-B411-239F0FCD7D57}"/>
          </ac:spMkLst>
        </pc:spChg>
        <pc:spChg chg="del mod">
          <ac:chgData name="Hamid Jamali" userId="13a7673e0ae1d60a" providerId="LiveId" clId="{340187BB-6EB3-44FA-8E6A-3D684436A39D}" dt="2020-06-03T19:13:18.611" v="170" actId="478"/>
          <ac:spMkLst>
            <pc:docMk/>
            <pc:sldMasterMk cId="157016852" sldId="2147483648"/>
            <ac:spMk id="3" creationId="{5761B8C4-834F-4BD8-AEA5-63AC2E3C2E34}"/>
          </ac:spMkLst>
        </pc:spChg>
        <pc:spChg chg="del">
          <ac:chgData name="Hamid Jamali" userId="13a7673e0ae1d60a" providerId="LiveId" clId="{340187BB-6EB3-44FA-8E6A-3D684436A39D}" dt="2020-06-03T19:09:45.023" v="3" actId="478"/>
          <ac:spMkLst>
            <pc:docMk/>
            <pc:sldMasterMk cId="157016852" sldId="2147483648"/>
            <ac:spMk id="4" creationId="{7F36D766-8910-455B-9DC5-85B0081764BC}"/>
          </ac:spMkLst>
        </pc:spChg>
        <pc:spChg chg="del">
          <ac:chgData name="Hamid Jamali" userId="13a7673e0ae1d60a" providerId="LiveId" clId="{340187BB-6EB3-44FA-8E6A-3D684436A39D}" dt="2020-06-03T19:09:46.015" v="4" actId="478"/>
          <ac:spMkLst>
            <pc:docMk/>
            <pc:sldMasterMk cId="157016852" sldId="2147483648"/>
            <ac:spMk id="5" creationId="{07D77B27-A828-470E-A111-1D848C40731B}"/>
          </ac:spMkLst>
        </pc:spChg>
        <pc:spChg chg="del">
          <ac:chgData name="Hamid Jamali" userId="13a7673e0ae1d60a" providerId="LiveId" clId="{340187BB-6EB3-44FA-8E6A-3D684436A39D}" dt="2020-06-03T19:09:47.105" v="5" actId="478"/>
          <ac:spMkLst>
            <pc:docMk/>
            <pc:sldMasterMk cId="157016852" sldId="2147483648"/>
            <ac:spMk id="6" creationId="{63B1FC7D-B6DA-4C84-9331-0A4CED88C550}"/>
          </ac:spMkLst>
        </pc:spChg>
        <pc:spChg chg="add del">
          <ac:chgData name="Hamid Jamali" userId="13a7673e0ae1d60a" providerId="LiveId" clId="{340187BB-6EB3-44FA-8E6A-3D684436A39D}" dt="2020-06-03T19:13:15.525" v="168" actId="478"/>
          <ac:spMkLst>
            <pc:docMk/>
            <pc:sldMasterMk cId="157016852" sldId="2147483648"/>
            <ac:spMk id="7" creationId="{7F4433A1-5158-4D96-91BC-5880FA8BDCCE}"/>
          </ac:spMkLst>
        </pc:spChg>
        <pc:spChg chg="add del">
          <ac:chgData name="Hamid Jamali" userId="13a7673e0ae1d60a" providerId="LiveId" clId="{340187BB-6EB3-44FA-8E6A-3D684436A39D}" dt="2020-06-03T19:23:13.005" v="415" actId="478"/>
          <ac:spMkLst>
            <pc:docMk/>
            <pc:sldMasterMk cId="157016852" sldId="2147483648"/>
            <ac:spMk id="8" creationId="{DFE1CCE2-2934-4471-99AF-81D09E78B577}"/>
          </ac:spMkLst>
        </pc:spChg>
        <pc:spChg chg="add del">
          <ac:chgData name="Hamid Jamali" userId="13a7673e0ae1d60a" providerId="LiveId" clId="{340187BB-6EB3-44FA-8E6A-3D684436A39D}" dt="2020-06-03T19:23:13.005" v="415" actId="478"/>
          <ac:spMkLst>
            <pc:docMk/>
            <pc:sldMasterMk cId="157016852" sldId="2147483648"/>
            <ac:spMk id="9" creationId="{976F11A3-6755-42F5-800D-A13013E6EE4A}"/>
          </ac:spMkLst>
        </pc:spChg>
        <pc:spChg chg="add del">
          <ac:chgData name="Hamid Jamali" userId="13a7673e0ae1d60a" providerId="LiveId" clId="{340187BB-6EB3-44FA-8E6A-3D684436A39D}" dt="2020-06-03T19:23:13.005" v="415" actId="478"/>
          <ac:spMkLst>
            <pc:docMk/>
            <pc:sldMasterMk cId="157016852" sldId="2147483648"/>
            <ac:spMk id="10" creationId="{17DF2C6E-5A45-480A-B1EB-8DA45A261F89}"/>
          </ac:spMkLst>
        </pc:spChg>
        <pc:spChg chg="add del mod">
          <ac:chgData name="Hamid Jamali" userId="13a7673e0ae1d60a" providerId="LiveId" clId="{340187BB-6EB3-44FA-8E6A-3D684436A39D}" dt="2020-06-03T19:13:44.763" v="175" actId="21"/>
          <ac:spMkLst>
            <pc:docMk/>
            <pc:sldMasterMk cId="157016852" sldId="2147483648"/>
            <ac:spMk id="11" creationId="{5DF42632-50D5-423F-848A-41935C692CF7}"/>
          </ac:spMkLst>
        </pc:spChg>
        <pc:spChg chg="add del">
          <ac:chgData name="Hamid Jamali" userId="13a7673e0ae1d60a" providerId="LiveId" clId="{340187BB-6EB3-44FA-8E6A-3D684436A39D}" dt="2020-06-03T19:23:13.005" v="415" actId="478"/>
          <ac:spMkLst>
            <pc:docMk/>
            <pc:sldMasterMk cId="157016852" sldId="2147483648"/>
            <ac:spMk id="12" creationId="{D391FEE0-17A7-43E8-9E9B-3D8FDCE35B6D}"/>
          </ac:spMkLst>
        </pc:spChg>
        <pc:spChg chg="add del mod">
          <ac:chgData name="Hamid Jamali" userId="13a7673e0ae1d60a" providerId="LiveId" clId="{340187BB-6EB3-44FA-8E6A-3D684436A39D}" dt="2020-06-03T19:23:13.005" v="415" actId="478"/>
          <ac:spMkLst>
            <pc:docMk/>
            <pc:sldMasterMk cId="157016852" sldId="2147483648"/>
            <ac:spMk id="13" creationId="{4FA83DB1-12A6-4FD8-A460-CE7492F729C2}"/>
          </ac:spMkLst>
        </pc:spChg>
        <pc:spChg chg="add del">
          <ac:chgData name="Hamid Jamali" userId="13a7673e0ae1d60a" providerId="LiveId" clId="{340187BB-6EB3-44FA-8E6A-3D684436A39D}" dt="2020-06-03T19:23:13.005" v="415" actId="478"/>
          <ac:spMkLst>
            <pc:docMk/>
            <pc:sldMasterMk cId="157016852" sldId="2147483648"/>
            <ac:spMk id="14" creationId="{5BC44CE7-AB56-465B-89D1-B3A37E4D61DE}"/>
          </ac:spMkLst>
        </pc:spChg>
        <pc:spChg chg="add del">
          <ac:chgData name="Hamid Jamali" userId="13a7673e0ae1d60a" providerId="LiveId" clId="{340187BB-6EB3-44FA-8E6A-3D684436A39D}" dt="2020-06-03T19:23:13.005" v="415" actId="478"/>
          <ac:spMkLst>
            <pc:docMk/>
            <pc:sldMasterMk cId="157016852" sldId="2147483648"/>
            <ac:spMk id="21" creationId="{EEACB462-F83F-4D95-85C4-FDF5F1E1281D}"/>
          </ac:spMkLst>
        </pc:spChg>
        <pc:spChg chg="add del">
          <ac:chgData name="Hamid Jamali" userId="13a7673e0ae1d60a" providerId="LiveId" clId="{340187BB-6EB3-44FA-8E6A-3D684436A39D}" dt="2020-06-03T19:13:12.555" v="167" actId="478"/>
          <ac:spMkLst>
            <pc:docMk/>
            <pc:sldMasterMk cId="157016852" sldId="2147483648"/>
            <ac:spMk id="26" creationId="{6464F8C9-24C6-40BD-AC7D-51FB2194663F}"/>
          </ac:spMkLst>
        </pc:spChg>
        <pc:spChg chg="add del">
          <ac:chgData name="Hamid Jamali" userId="13a7673e0ae1d60a" providerId="LiveId" clId="{340187BB-6EB3-44FA-8E6A-3D684436A39D}" dt="2020-06-03T19:13:11.771" v="166" actId="478"/>
          <ac:spMkLst>
            <pc:docMk/>
            <pc:sldMasterMk cId="157016852" sldId="2147483648"/>
            <ac:spMk id="27" creationId="{3D7C2B29-2955-46E5-BA6A-B93BF642978C}"/>
          </ac:spMkLst>
        </pc:spChg>
        <pc:spChg chg="add del">
          <ac:chgData name="Hamid Jamali" userId="13a7673e0ae1d60a" providerId="LiveId" clId="{340187BB-6EB3-44FA-8E6A-3D684436A39D}" dt="2020-06-03T19:13:16.526" v="169" actId="478"/>
          <ac:spMkLst>
            <pc:docMk/>
            <pc:sldMasterMk cId="157016852" sldId="2147483648"/>
            <ac:spMk id="28" creationId="{B46607FB-9598-4BCF-90BB-4526F2C6543B}"/>
          </ac:spMkLst>
        </pc:spChg>
        <pc:spChg chg="add del">
          <ac:chgData name="Hamid Jamali" userId="13a7673e0ae1d60a" providerId="LiveId" clId="{340187BB-6EB3-44FA-8E6A-3D684436A39D}" dt="2020-06-03T19:23:18.786" v="416" actId="478"/>
          <ac:spMkLst>
            <pc:docMk/>
            <pc:sldMasterMk cId="157016852" sldId="2147483648"/>
            <ac:spMk id="29" creationId="{60CD7EF4-3FE8-448E-9367-3F96B4AC3EFE}"/>
          </ac:spMkLst>
        </pc:spChg>
        <pc:spChg chg="add del">
          <ac:chgData name="Hamid Jamali" userId="13a7673e0ae1d60a" providerId="LiveId" clId="{340187BB-6EB3-44FA-8E6A-3D684436A39D}" dt="2020-06-03T19:23:18.786" v="416" actId="478"/>
          <ac:spMkLst>
            <pc:docMk/>
            <pc:sldMasterMk cId="157016852" sldId="2147483648"/>
            <ac:spMk id="30" creationId="{C5C6485D-EC18-429E-9F8F-A77FA16849CB}"/>
          </ac:spMkLst>
        </pc:spChg>
        <pc:spChg chg="add del">
          <ac:chgData name="Hamid Jamali" userId="13a7673e0ae1d60a" providerId="LiveId" clId="{340187BB-6EB3-44FA-8E6A-3D684436A39D}" dt="2020-06-03T19:23:18.786" v="416" actId="478"/>
          <ac:spMkLst>
            <pc:docMk/>
            <pc:sldMasterMk cId="157016852" sldId="2147483648"/>
            <ac:spMk id="31" creationId="{473A4B35-7E00-4993-BF89-80A7DD6907E8}"/>
          </ac:spMkLst>
        </pc:spChg>
        <pc:spChg chg="add del">
          <ac:chgData name="Hamid Jamali" userId="13a7673e0ae1d60a" providerId="LiveId" clId="{340187BB-6EB3-44FA-8E6A-3D684436A39D}" dt="2020-06-03T19:23:51.056" v="422" actId="478"/>
          <ac:spMkLst>
            <pc:docMk/>
            <pc:sldMasterMk cId="157016852" sldId="2147483648"/>
            <ac:spMk id="32" creationId="{E7EDAC71-FF8B-40E1-B33A-1C96D73C173E}"/>
          </ac:spMkLst>
        </pc:spChg>
        <pc:spChg chg="add del">
          <ac:chgData name="Hamid Jamali" userId="13a7673e0ae1d60a" providerId="LiveId" clId="{340187BB-6EB3-44FA-8E6A-3D684436A39D}" dt="2020-06-03T19:23:54.249" v="423" actId="478"/>
          <ac:spMkLst>
            <pc:docMk/>
            <pc:sldMasterMk cId="157016852" sldId="2147483648"/>
            <ac:spMk id="33" creationId="{D1667E86-83E4-4ADF-9D83-AFF40B700B84}"/>
          </ac:spMkLst>
        </pc:spChg>
        <pc:grpChg chg="add del">
          <ac:chgData name="Hamid Jamali" userId="13a7673e0ae1d60a" providerId="LiveId" clId="{340187BB-6EB3-44FA-8E6A-3D684436A39D}" dt="2020-06-03T19:23:13.005" v="415" actId="478"/>
          <ac:grpSpMkLst>
            <pc:docMk/>
            <pc:sldMasterMk cId="157016852" sldId="2147483648"/>
            <ac:grpSpMk id="15" creationId="{950F85E6-48B2-4216-B01A-05CEAD3544DC}"/>
          </ac:grpSpMkLst>
        </pc:grpChg>
        <pc:grpChg chg="add del">
          <ac:chgData name="Hamid Jamali" userId="13a7673e0ae1d60a" providerId="LiveId" clId="{340187BB-6EB3-44FA-8E6A-3D684436A39D}" dt="2020-06-03T19:23:13.005" v="415" actId="478"/>
          <ac:grpSpMkLst>
            <pc:docMk/>
            <pc:sldMasterMk cId="157016852" sldId="2147483648"/>
            <ac:grpSpMk id="18" creationId="{45063890-C707-4CCF-892B-0AAFB6A29730}"/>
          </ac:grpSpMkLst>
        </pc:grpChg>
        <pc:grpChg chg="add del">
          <ac:chgData name="Hamid Jamali" userId="13a7673e0ae1d60a" providerId="LiveId" clId="{340187BB-6EB3-44FA-8E6A-3D684436A39D}" dt="2020-06-03T19:23:13.005" v="415" actId="478"/>
          <ac:grpSpMkLst>
            <pc:docMk/>
            <pc:sldMasterMk cId="157016852" sldId="2147483648"/>
            <ac:grpSpMk id="23" creationId="{3CD98ACF-94C0-44C7-8035-BCE25608B3D3}"/>
          </ac:grpSpMkLst>
        </pc:grpChg>
        <pc:picChg chg="add del">
          <ac:chgData name="Hamid Jamali" userId="13a7673e0ae1d60a" providerId="LiveId" clId="{340187BB-6EB3-44FA-8E6A-3D684436A39D}" dt="2020-06-03T19:23:13.005" v="415" actId="478"/>
          <ac:picMkLst>
            <pc:docMk/>
            <pc:sldMasterMk cId="157016852" sldId="2147483648"/>
            <ac:picMk id="22" creationId="{A3B9D99E-9FF1-4601-8625-969DAB48CE99}"/>
          </ac:picMkLst>
        </pc:picChg>
        <pc:sldLayoutChg chg="addSp delSp modSp mod">
          <pc:chgData name="Hamid Jamali" userId="13a7673e0ae1d60a" providerId="LiveId" clId="{340187BB-6EB3-44FA-8E6A-3D684436A39D}" dt="2020-06-03T19:30:50.663" v="473" actId="1582"/>
          <pc:sldLayoutMkLst>
            <pc:docMk/>
            <pc:sldMasterMk cId="157016852" sldId="2147483648"/>
            <pc:sldLayoutMk cId="1281721793" sldId="2147483649"/>
          </pc:sldLayoutMkLst>
          <pc:spChg chg="del mod">
            <ac:chgData name="Hamid Jamali" userId="13a7673e0ae1d60a" providerId="LiveId" clId="{340187BB-6EB3-44FA-8E6A-3D684436A39D}" dt="2020-06-03T19:23:21.803" v="417" actId="21"/>
            <ac:spMkLst>
              <pc:docMk/>
              <pc:sldMasterMk cId="157016852" sldId="2147483648"/>
              <pc:sldLayoutMk cId="1281721793" sldId="2147483649"/>
              <ac:spMk id="2" creationId="{23EC718B-25CF-4AB7-AB1F-93E786C800F0}"/>
            </ac:spMkLst>
          </pc:spChg>
          <pc:spChg chg="del mod">
            <ac:chgData name="Hamid Jamali" userId="13a7673e0ae1d60a" providerId="LiveId" clId="{340187BB-6EB3-44FA-8E6A-3D684436A39D}" dt="2020-06-03T19:23:21.803" v="417" actId="21"/>
            <ac:spMkLst>
              <pc:docMk/>
              <pc:sldMasterMk cId="157016852" sldId="2147483648"/>
              <pc:sldLayoutMk cId="1281721793" sldId="2147483649"/>
              <ac:spMk id="3" creationId="{2ED16506-1E1D-49F5-B363-4BE036E79171}"/>
            </ac:spMkLst>
          </pc:spChg>
          <pc:spChg chg="del">
            <ac:chgData name="Hamid Jamali" userId="13a7673e0ae1d60a" providerId="LiveId" clId="{340187BB-6EB3-44FA-8E6A-3D684436A39D}" dt="2020-06-03T19:13:49.773" v="177"/>
            <ac:spMkLst>
              <pc:docMk/>
              <pc:sldMasterMk cId="157016852" sldId="2147483648"/>
              <pc:sldLayoutMk cId="1281721793" sldId="2147483649"/>
              <ac:spMk id="4" creationId="{76F4BF2F-FC00-4AB3-906D-0442833A1DE1}"/>
            </ac:spMkLst>
          </pc:spChg>
          <pc:spChg chg="del">
            <ac:chgData name="Hamid Jamali" userId="13a7673e0ae1d60a" providerId="LiveId" clId="{340187BB-6EB3-44FA-8E6A-3D684436A39D}" dt="2020-06-03T19:13:49.773" v="177"/>
            <ac:spMkLst>
              <pc:docMk/>
              <pc:sldMasterMk cId="157016852" sldId="2147483648"/>
              <pc:sldLayoutMk cId="1281721793" sldId="2147483649"/>
              <ac:spMk id="5" creationId="{5EDA71F6-E4F0-43A1-BA5E-7C4F7FB62728}"/>
            </ac:spMkLst>
          </pc:spChg>
          <pc:spChg chg="del">
            <ac:chgData name="Hamid Jamali" userId="13a7673e0ae1d60a" providerId="LiveId" clId="{340187BB-6EB3-44FA-8E6A-3D684436A39D}" dt="2020-06-03T19:13:49.773" v="177"/>
            <ac:spMkLst>
              <pc:docMk/>
              <pc:sldMasterMk cId="157016852" sldId="2147483648"/>
              <pc:sldLayoutMk cId="1281721793" sldId="2147483649"/>
              <ac:spMk id="6" creationId="{E90EAAF5-6A89-44C9-A511-280236F8BD09}"/>
            </ac:spMkLst>
          </pc:spChg>
          <pc:spChg chg="add mod">
            <ac:chgData name="Hamid Jamali" userId="13a7673e0ae1d60a" providerId="LiveId" clId="{340187BB-6EB3-44FA-8E6A-3D684436A39D}" dt="2020-06-03T19:24:29.246" v="450" actId="1035"/>
            <ac:spMkLst>
              <pc:docMk/>
              <pc:sldMasterMk cId="157016852" sldId="2147483648"/>
              <pc:sldLayoutMk cId="1281721793" sldId="2147483649"/>
              <ac:spMk id="7" creationId="{8F85B76B-09ED-4AB0-86A5-B925E6F8FB4D}"/>
            </ac:spMkLst>
          </pc:spChg>
          <pc:spChg chg="add mod">
            <ac:chgData name="Hamid Jamali" userId="13a7673e0ae1d60a" providerId="LiveId" clId="{340187BB-6EB3-44FA-8E6A-3D684436A39D}" dt="2020-06-03T19:24:01.668" v="438" actId="1036"/>
            <ac:spMkLst>
              <pc:docMk/>
              <pc:sldMasterMk cId="157016852" sldId="2147483648"/>
              <pc:sldLayoutMk cId="1281721793" sldId="2147483649"/>
              <ac:spMk id="8" creationId="{176143A4-CD93-466D-ADBA-CB531DDE7A14}"/>
            </ac:spMkLst>
          </pc:spChg>
          <pc:cxnChg chg="add mod">
            <ac:chgData name="Hamid Jamali" userId="13a7673e0ae1d60a" providerId="LiveId" clId="{340187BB-6EB3-44FA-8E6A-3D684436A39D}" dt="2020-06-03T19:30:50.663" v="473" actId="1582"/>
            <ac:cxnSpMkLst>
              <pc:docMk/>
              <pc:sldMasterMk cId="157016852" sldId="2147483648"/>
              <pc:sldLayoutMk cId="1281721793" sldId="2147483649"/>
              <ac:cxnSpMk id="10" creationId="{62370903-0F42-456E-9DB9-BFD17A216DB6}"/>
            </ac:cxnSpMkLst>
          </pc:cxnChg>
        </pc:sldLayoutChg>
        <pc:sldLayoutChg chg="addSp delSp modSp mod">
          <pc:chgData name="Hamid Jamali" userId="13a7673e0ae1d60a" providerId="LiveId" clId="{340187BB-6EB3-44FA-8E6A-3D684436A39D}" dt="2020-06-03T19:30:35.060" v="471" actId="1076"/>
          <pc:sldLayoutMkLst>
            <pc:docMk/>
            <pc:sldMasterMk cId="157016852" sldId="2147483648"/>
            <pc:sldLayoutMk cId="355558941" sldId="2147483650"/>
          </pc:sldLayoutMkLst>
          <pc:spChg chg="del">
            <ac:chgData name="Hamid Jamali" userId="13a7673e0ae1d60a" providerId="LiveId" clId="{340187BB-6EB3-44FA-8E6A-3D684436A39D}" dt="2020-06-03T19:13:31.527" v="171" actId="478"/>
            <ac:spMkLst>
              <pc:docMk/>
              <pc:sldMasterMk cId="157016852" sldId="2147483648"/>
              <pc:sldLayoutMk cId="355558941" sldId="2147483650"/>
              <ac:spMk id="2" creationId="{2573F963-AC39-4FE3-82A9-32B871C9A375}"/>
            </ac:spMkLst>
          </pc:spChg>
          <pc:spChg chg="del">
            <ac:chgData name="Hamid Jamali" userId="13a7673e0ae1d60a" providerId="LiveId" clId="{340187BB-6EB3-44FA-8E6A-3D684436A39D}" dt="2020-06-03T19:13:32.380" v="172" actId="478"/>
            <ac:spMkLst>
              <pc:docMk/>
              <pc:sldMasterMk cId="157016852" sldId="2147483648"/>
              <pc:sldLayoutMk cId="355558941" sldId="2147483650"/>
              <ac:spMk id="3" creationId="{73308742-F53C-4334-A07F-50C22F0E54FE}"/>
            </ac:spMkLst>
          </pc:spChg>
          <pc:spChg chg="del">
            <ac:chgData name="Hamid Jamali" userId="13a7673e0ae1d60a" providerId="LiveId" clId="{340187BB-6EB3-44FA-8E6A-3D684436A39D}" dt="2020-06-03T19:13:34.093" v="173"/>
            <ac:spMkLst>
              <pc:docMk/>
              <pc:sldMasterMk cId="157016852" sldId="2147483648"/>
              <pc:sldLayoutMk cId="355558941" sldId="2147483650"/>
              <ac:spMk id="4" creationId="{3BF7E2F4-9149-42B3-B5B7-DB0644067FF6}"/>
            </ac:spMkLst>
          </pc:spChg>
          <pc:spChg chg="del">
            <ac:chgData name="Hamid Jamali" userId="13a7673e0ae1d60a" providerId="LiveId" clId="{340187BB-6EB3-44FA-8E6A-3D684436A39D}" dt="2020-06-03T19:13:34.093" v="173"/>
            <ac:spMkLst>
              <pc:docMk/>
              <pc:sldMasterMk cId="157016852" sldId="2147483648"/>
              <pc:sldLayoutMk cId="355558941" sldId="2147483650"/>
              <ac:spMk id="5" creationId="{5DF4C36A-289F-4838-9690-DC4FF15D9168}"/>
            </ac:spMkLst>
          </pc:spChg>
          <pc:spChg chg="del">
            <ac:chgData name="Hamid Jamali" userId="13a7673e0ae1d60a" providerId="LiveId" clId="{340187BB-6EB3-44FA-8E6A-3D684436A39D}" dt="2020-06-03T19:13:34.093" v="173"/>
            <ac:spMkLst>
              <pc:docMk/>
              <pc:sldMasterMk cId="157016852" sldId="2147483648"/>
              <pc:sldLayoutMk cId="355558941" sldId="2147483650"/>
              <ac:spMk id="6" creationId="{76AF64E6-B660-4FB6-B2C3-5E362F884F9E}"/>
            </ac:spMkLst>
          </pc:spChg>
          <pc:spChg chg="add mod">
            <ac:chgData name="Hamid Jamali" userId="13a7673e0ae1d60a" providerId="LiveId" clId="{340187BB-6EB3-44FA-8E6A-3D684436A39D}" dt="2020-06-03T19:30:32.628" v="470" actId="14100"/>
            <ac:spMkLst>
              <pc:docMk/>
              <pc:sldMasterMk cId="157016852" sldId="2147483648"/>
              <pc:sldLayoutMk cId="355558941" sldId="2147483650"/>
              <ac:spMk id="7" creationId="{1D0FBA2F-371F-4349-8B70-59B41D4FC17B}"/>
            </ac:spMkLst>
          </pc:spChg>
          <pc:spChg chg="add">
            <ac:chgData name="Hamid Jamali" userId="13a7673e0ae1d60a" providerId="LiveId" clId="{340187BB-6EB3-44FA-8E6A-3D684436A39D}" dt="2020-06-03T19:13:35.106" v="174"/>
            <ac:spMkLst>
              <pc:docMk/>
              <pc:sldMasterMk cId="157016852" sldId="2147483648"/>
              <pc:sldLayoutMk cId="355558941" sldId="2147483650"/>
              <ac:spMk id="8" creationId="{E8C510D5-D87E-4688-A1B0-81FB6F4D4688}"/>
            </ac:spMkLst>
          </pc:spChg>
          <pc:spChg chg="add">
            <ac:chgData name="Hamid Jamali" userId="13a7673e0ae1d60a" providerId="LiveId" clId="{340187BB-6EB3-44FA-8E6A-3D684436A39D}" dt="2020-06-03T19:13:35.106" v="174"/>
            <ac:spMkLst>
              <pc:docMk/>
              <pc:sldMasterMk cId="157016852" sldId="2147483648"/>
              <pc:sldLayoutMk cId="355558941" sldId="2147483650"/>
              <ac:spMk id="9" creationId="{633BD657-1DE6-4FA1-97B2-606C00E8E4C7}"/>
            </ac:spMkLst>
          </pc:spChg>
          <pc:spChg chg="add">
            <ac:chgData name="Hamid Jamali" userId="13a7673e0ae1d60a" providerId="LiveId" clId="{340187BB-6EB3-44FA-8E6A-3D684436A39D}" dt="2020-06-03T19:13:35.106" v="174"/>
            <ac:spMkLst>
              <pc:docMk/>
              <pc:sldMasterMk cId="157016852" sldId="2147483648"/>
              <pc:sldLayoutMk cId="355558941" sldId="2147483650"/>
              <ac:spMk id="10" creationId="{C0132662-FF8B-4F4B-B9A0-6032EDF30256}"/>
            </ac:spMkLst>
          </pc:spChg>
          <pc:spChg chg="add">
            <ac:chgData name="Hamid Jamali" userId="13a7673e0ae1d60a" providerId="LiveId" clId="{340187BB-6EB3-44FA-8E6A-3D684436A39D}" dt="2020-06-03T19:13:45.927" v="176"/>
            <ac:spMkLst>
              <pc:docMk/>
              <pc:sldMasterMk cId="157016852" sldId="2147483648"/>
              <pc:sldLayoutMk cId="355558941" sldId="2147483650"/>
              <ac:spMk id="11" creationId="{36FDE14B-F4EE-4375-A853-270BAA44C273}"/>
            </ac:spMkLst>
          </pc:spChg>
          <pc:spChg chg="add mod">
            <ac:chgData name="Hamid Jamali" userId="13a7673e0ae1d60a" providerId="LiveId" clId="{340187BB-6EB3-44FA-8E6A-3D684436A39D}" dt="2020-06-03T19:30:35.060" v="471" actId="1076"/>
            <ac:spMkLst>
              <pc:docMk/>
              <pc:sldMasterMk cId="157016852" sldId="2147483648"/>
              <pc:sldLayoutMk cId="355558941" sldId="2147483650"/>
              <ac:spMk id="12" creationId="{6229F521-A241-471F-97B1-2714D4ECE1A5}"/>
            </ac:spMkLst>
          </pc:spChg>
        </pc:sldLayoutChg>
        <pc:sldLayoutChg chg="del">
          <pc:chgData name="Hamid Jamali" userId="13a7673e0ae1d60a" providerId="LiveId" clId="{340187BB-6EB3-44FA-8E6A-3D684436A39D}" dt="2020-06-03T19:14:52.454" v="244" actId="2696"/>
          <pc:sldLayoutMkLst>
            <pc:docMk/>
            <pc:sldMasterMk cId="157016852" sldId="2147483648"/>
            <pc:sldLayoutMk cId="2452907536" sldId="2147483651"/>
          </pc:sldLayoutMkLst>
        </pc:sldLayoutChg>
        <pc:sldLayoutChg chg="del">
          <pc:chgData name="Hamid Jamali" userId="13a7673e0ae1d60a" providerId="LiveId" clId="{340187BB-6EB3-44FA-8E6A-3D684436A39D}" dt="2020-06-03T19:12:43.373" v="165" actId="2696"/>
          <pc:sldLayoutMkLst>
            <pc:docMk/>
            <pc:sldMasterMk cId="157016852" sldId="2147483648"/>
            <pc:sldLayoutMk cId="968166049" sldId="2147483652"/>
          </pc:sldLayoutMkLst>
        </pc:sldLayoutChg>
        <pc:sldLayoutChg chg="del">
          <pc:chgData name="Hamid Jamali" userId="13a7673e0ae1d60a" providerId="LiveId" clId="{340187BB-6EB3-44FA-8E6A-3D684436A39D}" dt="2020-06-03T19:12:41.518" v="164" actId="2696"/>
          <pc:sldLayoutMkLst>
            <pc:docMk/>
            <pc:sldMasterMk cId="157016852" sldId="2147483648"/>
            <pc:sldLayoutMk cId="1219882470" sldId="2147483653"/>
          </pc:sldLayoutMkLst>
        </pc:sldLayoutChg>
        <pc:sldLayoutChg chg="del">
          <pc:chgData name="Hamid Jamali" userId="13a7673e0ae1d60a" providerId="LiveId" clId="{340187BB-6EB3-44FA-8E6A-3D684436A39D}" dt="2020-06-03T19:12:33.267" v="163" actId="2696"/>
          <pc:sldLayoutMkLst>
            <pc:docMk/>
            <pc:sldMasterMk cId="157016852" sldId="2147483648"/>
            <pc:sldLayoutMk cId="2962404823" sldId="2147483654"/>
          </pc:sldLayoutMkLst>
        </pc:sldLayoutChg>
        <pc:sldLayoutChg chg="del">
          <pc:chgData name="Hamid Jamali" userId="13a7673e0ae1d60a" providerId="LiveId" clId="{340187BB-6EB3-44FA-8E6A-3D684436A39D}" dt="2020-06-03T19:12:29.177" v="162" actId="2696"/>
          <pc:sldLayoutMkLst>
            <pc:docMk/>
            <pc:sldMasterMk cId="157016852" sldId="2147483648"/>
            <pc:sldLayoutMk cId="1024975065" sldId="2147483655"/>
          </pc:sldLayoutMkLst>
        </pc:sldLayoutChg>
        <pc:sldLayoutChg chg="addSp delSp modSp mod">
          <pc:chgData name="Hamid Jamali" userId="13a7673e0ae1d60a" providerId="LiveId" clId="{340187BB-6EB3-44FA-8E6A-3D684436A39D}" dt="2020-06-03T19:30:27.956" v="469" actId="1076"/>
          <pc:sldLayoutMkLst>
            <pc:docMk/>
            <pc:sldMasterMk cId="157016852" sldId="2147483648"/>
            <pc:sldLayoutMk cId="2614886786" sldId="2147483656"/>
          </pc:sldLayoutMkLst>
          <pc:spChg chg="mod">
            <ac:chgData name="Hamid Jamali" userId="13a7673e0ae1d60a" providerId="LiveId" clId="{340187BB-6EB3-44FA-8E6A-3D684436A39D}" dt="2020-06-03T19:30:25.716" v="468" actId="14100"/>
            <ac:spMkLst>
              <pc:docMk/>
              <pc:sldMasterMk cId="157016852" sldId="2147483648"/>
              <pc:sldLayoutMk cId="2614886786" sldId="2147483656"/>
              <ac:spMk id="2" creationId="{A9FE1C35-4913-4913-BC30-3BA88105DC12}"/>
            </ac:spMkLst>
          </pc:spChg>
          <pc:spChg chg="add del mod">
            <ac:chgData name="Hamid Jamali" userId="13a7673e0ae1d60a" providerId="LiveId" clId="{340187BB-6EB3-44FA-8E6A-3D684436A39D}" dt="2020-06-03T19:16:19.856" v="261" actId="478"/>
            <ac:spMkLst>
              <pc:docMk/>
              <pc:sldMasterMk cId="157016852" sldId="2147483648"/>
              <pc:sldLayoutMk cId="2614886786" sldId="2147483656"/>
              <ac:spMk id="3" creationId="{A356BF46-1566-4E3A-8A6E-748EFA0F8065}"/>
            </ac:spMkLst>
          </pc:spChg>
          <pc:spChg chg="mod">
            <ac:chgData name="Hamid Jamali" userId="13a7673e0ae1d60a" providerId="LiveId" clId="{340187BB-6EB3-44FA-8E6A-3D684436A39D}" dt="2020-06-03T19:30:23.269" v="467" actId="14100"/>
            <ac:spMkLst>
              <pc:docMk/>
              <pc:sldMasterMk cId="157016852" sldId="2147483648"/>
              <pc:sldLayoutMk cId="2614886786" sldId="2147483656"/>
              <ac:spMk id="4" creationId="{751F4E53-2A16-4E5D-B122-1952CA505106}"/>
            </ac:spMkLst>
          </pc:spChg>
          <pc:spChg chg="del">
            <ac:chgData name="Hamid Jamali" userId="13a7673e0ae1d60a" providerId="LiveId" clId="{340187BB-6EB3-44FA-8E6A-3D684436A39D}" dt="2020-06-03T19:11:33.006" v="74"/>
            <ac:spMkLst>
              <pc:docMk/>
              <pc:sldMasterMk cId="157016852" sldId="2147483648"/>
              <pc:sldLayoutMk cId="2614886786" sldId="2147483656"/>
              <ac:spMk id="5" creationId="{11836A09-A0AC-43EF-BCE7-2C30C53981E4}"/>
            </ac:spMkLst>
          </pc:spChg>
          <pc:spChg chg="del">
            <ac:chgData name="Hamid Jamali" userId="13a7673e0ae1d60a" providerId="LiveId" clId="{340187BB-6EB3-44FA-8E6A-3D684436A39D}" dt="2020-06-03T19:11:33.006" v="74"/>
            <ac:spMkLst>
              <pc:docMk/>
              <pc:sldMasterMk cId="157016852" sldId="2147483648"/>
              <pc:sldLayoutMk cId="2614886786" sldId="2147483656"/>
              <ac:spMk id="6" creationId="{6BBAB385-4951-4D82-9292-9557865957EF}"/>
            </ac:spMkLst>
          </pc:spChg>
          <pc:spChg chg="del">
            <ac:chgData name="Hamid Jamali" userId="13a7673e0ae1d60a" providerId="LiveId" clId="{340187BB-6EB3-44FA-8E6A-3D684436A39D}" dt="2020-06-03T19:11:33.006" v="74"/>
            <ac:spMkLst>
              <pc:docMk/>
              <pc:sldMasterMk cId="157016852" sldId="2147483648"/>
              <pc:sldLayoutMk cId="2614886786" sldId="2147483656"/>
              <ac:spMk id="7" creationId="{D55743AD-8279-4F78-9BAF-10EC816F1882}"/>
            </ac:spMkLst>
          </pc:spChg>
          <pc:spChg chg="add">
            <ac:chgData name="Hamid Jamali" userId="13a7673e0ae1d60a" providerId="LiveId" clId="{340187BB-6EB3-44FA-8E6A-3D684436A39D}" dt="2020-06-03T19:15:11.362" v="246"/>
            <ac:spMkLst>
              <pc:docMk/>
              <pc:sldMasterMk cId="157016852" sldId="2147483648"/>
              <pc:sldLayoutMk cId="2614886786" sldId="2147483656"/>
              <ac:spMk id="8" creationId="{2316BA72-3760-4528-B637-C8A7CDA806CF}"/>
            </ac:spMkLst>
          </pc:spChg>
          <pc:spChg chg="add">
            <ac:chgData name="Hamid Jamali" userId="13a7673e0ae1d60a" providerId="LiveId" clId="{340187BB-6EB3-44FA-8E6A-3D684436A39D}" dt="2020-06-03T19:15:11.362" v="246"/>
            <ac:spMkLst>
              <pc:docMk/>
              <pc:sldMasterMk cId="157016852" sldId="2147483648"/>
              <pc:sldLayoutMk cId="2614886786" sldId="2147483656"/>
              <ac:spMk id="9" creationId="{0D990958-5C3D-423C-8ED6-5C6FB8801AE6}"/>
            </ac:spMkLst>
          </pc:spChg>
          <pc:spChg chg="add">
            <ac:chgData name="Hamid Jamali" userId="13a7673e0ae1d60a" providerId="LiveId" clId="{340187BB-6EB3-44FA-8E6A-3D684436A39D}" dt="2020-06-03T19:15:11.362" v="246"/>
            <ac:spMkLst>
              <pc:docMk/>
              <pc:sldMasterMk cId="157016852" sldId="2147483648"/>
              <pc:sldLayoutMk cId="2614886786" sldId="2147483656"/>
              <ac:spMk id="10" creationId="{585A78FB-CFA4-4990-8008-818A9DB26FFD}"/>
            </ac:spMkLst>
          </pc:spChg>
          <pc:spChg chg="add mod">
            <ac:chgData name="Hamid Jamali" userId="13a7673e0ae1d60a" providerId="LiveId" clId="{340187BB-6EB3-44FA-8E6A-3D684436A39D}" dt="2020-06-03T19:30:27.956" v="469" actId="1076"/>
            <ac:spMkLst>
              <pc:docMk/>
              <pc:sldMasterMk cId="157016852" sldId="2147483648"/>
              <pc:sldLayoutMk cId="2614886786" sldId="2147483656"/>
              <ac:spMk id="11" creationId="{EFEE1195-27A8-40C1-96E5-80511594BC7C}"/>
            </ac:spMkLst>
          </pc:spChg>
          <pc:spChg chg="add">
            <ac:chgData name="Hamid Jamali" userId="13a7673e0ae1d60a" providerId="LiveId" clId="{340187BB-6EB3-44FA-8E6A-3D684436A39D}" dt="2020-06-03T19:15:54.185" v="254"/>
            <ac:spMkLst>
              <pc:docMk/>
              <pc:sldMasterMk cId="157016852" sldId="2147483648"/>
              <pc:sldLayoutMk cId="2614886786" sldId="2147483656"/>
              <ac:spMk id="12" creationId="{6BD23D0B-947D-4EFC-AA2C-896A34F8B1E3}"/>
            </ac:spMkLst>
          </pc:spChg>
          <pc:spChg chg="add del">
            <ac:chgData name="Hamid Jamali" userId="13a7673e0ae1d60a" providerId="LiveId" clId="{340187BB-6EB3-44FA-8E6A-3D684436A39D}" dt="2020-06-03T19:16:06.316" v="255" actId="11529"/>
            <ac:spMkLst>
              <pc:docMk/>
              <pc:sldMasterMk cId="157016852" sldId="2147483648"/>
              <pc:sldLayoutMk cId="2614886786" sldId="2147483656"/>
              <ac:spMk id="13" creationId="{CED82278-5B6B-4497-AA0A-D05E8EE38A70}"/>
            </ac:spMkLst>
          </pc:spChg>
          <pc:spChg chg="add del mod">
            <ac:chgData name="Hamid Jamali" userId="13a7673e0ae1d60a" providerId="LiveId" clId="{340187BB-6EB3-44FA-8E6A-3D684436A39D}" dt="2020-06-03T19:16:08.785" v="256" actId="478"/>
            <ac:spMkLst>
              <pc:docMk/>
              <pc:sldMasterMk cId="157016852" sldId="2147483648"/>
              <pc:sldLayoutMk cId="2614886786" sldId="2147483656"/>
              <ac:spMk id="14" creationId="{AE17D295-DA18-4551-8D94-D9B78BB75FD5}"/>
            </ac:spMkLst>
          </pc:spChg>
          <pc:spChg chg="add del">
            <ac:chgData name="Hamid Jamali" userId="13a7673e0ae1d60a" providerId="LiveId" clId="{340187BB-6EB3-44FA-8E6A-3D684436A39D}" dt="2020-06-03T19:16:13.932" v="257" actId="11529"/>
            <ac:spMkLst>
              <pc:docMk/>
              <pc:sldMasterMk cId="157016852" sldId="2147483648"/>
              <pc:sldLayoutMk cId="2614886786" sldId="2147483656"/>
              <ac:spMk id="15" creationId="{CE51893F-0E1F-43BF-82F6-F87C5F1A792E}"/>
            </ac:spMkLst>
          </pc:spChg>
          <pc:spChg chg="add del mod">
            <ac:chgData name="Hamid Jamali" userId="13a7673e0ae1d60a" providerId="LiveId" clId="{340187BB-6EB3-44FA-8E6A-3D684436A39D}" dt="2020-06-03T19:16:22.556" v="262" actId="478"/>
            <ac:spMkLst>
              <pc:docMk/>
              <pc:sldMasterMk cId="157016852" sldId="2147483648"/>
              <pc:sldLayoutMk cId="2614886786" sldId="2147483656"/>
              <ac:spMk id="16" creationId="{1C382001-558D-4146-815F-3586350A17AF}"/>
            </ac:spMkLst>
          </pc:spChg>
        </pc:sldLayoutChg>
        <pc:sldLayoutChg chg="del">
          <pc:chgData name="Hamid Jamali" userId="13a7673e0ae1d60a" providerId="LiveId" clId="{340187BB-6EB3-44FA-8E6A-3D684436A39D}" dt="2020-06-03T19:11:10.250" v="67" actId="2696"/>
          <pc:sldLayoutMkLst>
            <pc:docMk/>
            <pc:sldMasterMk cId="157016852" sldId="2147483648"/>
            <pc:sldLayoutMk cId="1480778225" sldId="2147483657"/>
          </pc:sldLayoutMkLst>
        </pc:sldLayoutChg>
        <pc:sldLayoutChg chg="del">
          <pc:chgData name="Hamid Jamali" userId="13a7673e0ae1d60a" providerId="LiveId" clId="{340187BB-6EB3-44FA-8E6A-3D684436A39D}" dt="2020-06-03T19:11:07.026" v="66" actId="2696"/>
          <pc:sldLayoutMkLst>
            <pc:docMk/>
            <pc:sldMasterMk cId="157016852" sldId="2147483648"/>
            <pc:sldLayoutMk cId="3307828149" sldId="2147483658"/>
          </pc:sldLayoutMkLst>
        </pc:sldLayoutChg>
        <pc:sldLayoutChg chg="del">
          <pc:chgData name="Hamid Jamali" userId="13a7673e0ae1d60a" providerId="LiveId" clId="{340187BB-6EB3-44FA-8E6A-3D684436A39D}" dt="2020-06-03T19:11:06.153" v="65" actId="2696"/>
          <pc:sldLayoutMkLst>
            <pc:docMk/>
            <pc:sldMasterMk cId="157016852" sldId="2147483648"/>
            <pc:sldLayoutMk cId="2722631194" sldId="2147483659"/>
          </pc:sldLayoutMkLst>
        </pc:sldLayoutChg>
        <pc:sldLayoutChg chg="addSp delSp modSp new mod replId">
          <pc:chgData name="Hamid Jamali" userId="13a7673e0ae1d60a" providerId="LiveId" clId="{340187BB-6EB3-44FA-8E6A-3D684436A39D}" dt="2020-06-03T19:25:08.118" v="455" actId="6014"/>
          <pc:sldLayoutMkLst>
            <pc:docMk/>
            <pc:sldMasterMk cId="157016852" sldId="2147483648"/>
            <pc:sldLayoutMk cId="3371257385" sldId="2147483662"/>
          </pc:sldLayoutMkLst>
          <pc:spChg chg="del mod">
            <ac:chgData name="Hamid Jamali" userId="13a7673e0ae1d60a" providerId="LiveId" clId="{340187BB-6EB3-44FA-8E6A-3D684436A39D}" dt="2020-06-03T19:16:48.897" v="379" actId="478"/>
            <ac:spMkLst>
              <pc:docMk/>
              <pc:sldMasterMk cId="157016852" sldId="2147483648"/>
              <pc:sldLayoutMk cId="3371257385" sldId="2147483662"/>
              <ac:spMk id="2" creationId="{C7888BC8-69FD-4B3B-B63A-572CE985409C}"/>
            </ac:spMkLst>
          </pc:spChg>
          <pc:spChg chg="add mod">
            <ac:chgData name="Hamid Jamali" userId="13a7673e0ae1d60a" providerId="LiveId" clId="{340187BB-6EB3-44FA-8E6A-3D684436A39D}" dt="2020-06-03T19:16:47.741" v="378" actId="1037"/>
            <ac:spMkLst>
              <pc:docMk/>
              <pc:sldMasterMk cId="157016852" sldId="2147483648"/>
              <pc:sldLayoutMk cId="3371257385" sldId="2147483662"/>
              <ac:spMk id="3" creationId="{4FF693D3-CA0A-46E2-AD01-FDFC07216DD9}"/>
            </ac:spMkLst>
          </pc:spChg>
          <pc:spChg chg="add del">
            <ac:chgData name="Hamid Jamali" userId="13a7673e0ae1d60a" providerId="LiveId" clId="{340187BB-6EB3-44FA-8E6A-3D684436A39D}" dt="2020-06-03T19:15:33.280" v="252" actId="478"/>
            <ac:spMkLst>
              <pc:docMk/>
              <pc:sldMasterMk cId="157016852" sldId="2147483648"/>
              <pc:sldLayoutMk cId="3371257385" sldId="2147483662"/>
              <ac:spMk id="4" creationId="{75CF834A-82E6-45CF-B374-8B3AA2E37BC1}"/>
            </ac:spMkLst>
          </pc:spChg>
          <pc:spChg chg="add del">
            <ac:chgData name="Hamid Jamali" userId="13a7673e0ae1d60a" providerId="LiveId" clId="{340187BB-6EB3-44FA-8E6A-3D684436A39D}" dt="2020-06-03T19:15:32.367" v="251" actId="478"/>
            <ac:spMkLst>
              <pc:docMk/>
              <pc:sldMasterMk cId="157016852" sldId="2147483648"/>
              <pc:sldLayoutMk cId="3371257385" sldId="2147483662"/>
              <ac:spMk id="5" creationId="{AB75F3D3-A633-449F-8B1D-10B918144854}"/>
            </ac:spMkLst>
          </pc:spChg>
          <pc:spChg chg="add mod">
            <ac:chgData name="Hamid Jamali" userId="13a7673e0ae1d60a" providerId="LiveId" clId="{340187BB-6EB3-44FA-8E6A-3D684436A39D}" dt="2020-06-03T19:16:41.570" v="299" actId="1037"/>
            <ac:spMkLst>
              <pc:docMk/>
              <pc:sldMasterMk cId="157016852" sldId="2147483648"/>
              <pc:sldLayoutMk cId="3371257385" sldId="2147483662"/>
              <ac:spMk id="6" creationId="{03587593-D19A-4B5A-8F5C-2BBA0EF2B0DD}"/>
            </ac:spMkLst>
          </pc:spChg>
          <pc:spChg chg="add">
            <ac:chgData name="Hamid Jamali" userId="13a7673e0ae1d60a" providerId="LiveId" clId="{340187BB-6EB3-44FA-8E6A-3D684436A39D}" dt="2020-06-03T19:15:49.349" v="253"/>
            <ac:spMkLst>
              <pc:docMk/>
              <pc:sldMasterMk cId="157016852" sldId="2147483648"/>
              <pc:sldLayoutMk cId="3371257385" sldId="2147483662"/>
              <ac:spMk id="7" creationId="{F726FBD4-AFC6-424D-B9C0-F79406AA9F7D}"/>
            </ac:spMkLst>
          </pc:spChg>
          <pc:spChg chg="add del">
            <ac:chgData name="Hamid Jamali" userId="13a7673e0ae1d60a" providerId="LiveId" clId="{340187BB-6EB3-44FA-8E6A-3D684436A39D}" dt="2020-06-03T19:16:58.042" v="380" actId="11529"/>
            <ac:spMkLst>
              <pc:docMk/>
              <pc:sldMasterMk cId="157016852" sldId="2147483648"/>
              <pc:sldLayoutMk cId="3371257385" sldId="2147483662"/>
              <ac:spMk id="8" creationId="{E623275E-4EFB-48C0-8F50-3F00A1F373EC}"/>
            </ac:spMkLst>
          </pc:spChg>
          <pc:spChg chg="add mod">
            <ac:chgData name="Hamid Jamali" userId="13a7673e0ae1d60a" providerId="LiveId" clId="{340187BB-6EB3-44FA-8E6A-3D684436A39D}" dt="2020-06-03T19:17:06.361" v="407" actId="20577"/>
            <ac:spMkLst>
              <pc:docMk/>
              <pc:sldMasterMk cId="157016852" sldId="2147483648"/>
              <pc:sldLayoutMk cId="3371257385" sldId="2147483662"/>
              <ac:spMk id="9" creationId="{6A932805-1460-480C-BD56-AEF3A7CD697F}"/>
            </ac:spMkLst>
          </pc:spChg>
        </pc:sldLayoutChg>
      </pc:sldMasterChg>
      <pc:sldMasterChg chg="del delSldLayout">
        <pc:chgData name="Hamid Jamali" userId="13a7673e0ae1d60a" providerId="LiveId" clId="{340187BB-6EB3-44FA-8E6A-3D684436A39D}" dt="2020-06-03T19:22:46.715" v="413" actId="2696"/>
        <pc:sldMasterMkLst>
          <pc:docMk/>
          <pc:sldMasterMk cId="2853955875" sldId="2147483657"/>
        </pc:sldMasterMkLst>
        <pc:sldLayoutChg chg="del">
          <pc:chgData name="Hamid Jamali" userId="13a7673e0ae1d60a" providerId="LiveId" clId="{340187BB-6EB3-44FA-8E6A-3D684436A39D}" dt="2020-06-03T19:22:46.707" v="409" actId="2696"/>
          <pc:sldLayoutMkLst>
            <pc:docMk/>
            <pc:sldMasterMk cId="2853955875" sldId="2147483657"/>
            <pc:sldLayoutMk cId="3995737551" sldId="2147483658"/>
          </pc:sldLayoutMkLst>
        </pc:sldLayoutChg>
        <pc:sldLayoutChg chg="del">
          <pc:chgData name="Hamid Jamali" userId="13a7673e0ae1d60a" providerId="LiveId" clId="{340187BB-6EB3-44FA-8E6A-3D684436A39D}" dt="2020-06-03T19:22:46.709" v="410" actId="2696"/>
          <pc:sldLayoutMkLst>
            <pc:docMk/>
            <pc:sldMasterMk cId="2853955875" sldId="2147483657"/>
            <pc:sldLayoutMk cId="3532880543" sldId="2147483659"/>
          </pc:sldLayoutMkLst>
        </pc:sldLayoutChg>
        <pc:sldLayoutChg chg="del">
          <pc:chgData name="Hamid Jamali" userId="13a7673e0ae1d60a" providerId="LiveId" clId="{340187BB-6EB3-44FA-8E6A-3D684436A39D}" dt="2020-06-03T19:22:46.711" v="411" actId="2696"/>
          <pc:sldLayoutMkLst>
            <pc:docMk/>
            <pc:sldMasterMk cId="2853955875" sldId="2147483657"/>
            <pc:sldLayoutMk cId="767644495" sldId="2147483660"/>
          </pc:sldLayoutMkLst>
        </pc:sldLayoutChg>
        <pc:sldLayoutChg chg="del">
          <pc:chgData name="Hamid Jamali" userId="13a7673e0ae1d60a" providerId="LiveId" clId="{340187BB-6EB3-44FA-8E6A-3D684436A39D}" dt="2020-06-03T19:22:46.712" v="412" actId="2696"/>
          <pc:sldLayoutMkLst>
            <pc:docMk/>
            <pc:sldMasterMk cId="2853955875" sldId="2147483657"/>
            <pc:sldLayoutMk cId="3057478253" sldId="2147483661"/>
          </pc:sldLayoutMkLst>
        </pc:sldLayoutChg>
      </pc:sldMasterChg>
    </pc:docChg>
  </pc:docChgLst>
</pc:chgInfo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409.58749" units="1/cm"/>
          <inkml:channelProperty channel="Y" name="resolution" value="730.2652" units="1/cm"/>
          <inkml:channelProperty channel="T" name="resolution" value="1" units="1/dev"/>
        </inkml:channelProperties>
      </inkml:inkSource>
      <inkml:timestamp xml:id="ts0" timeString="2025-01-25T05:15:22.938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8051 8526 0,'1'3'0,"-1"-3"16,0 6 0,2 5-16,2 9 15,3 6 1,1 2-16,2 9 16,-1 1-1,0 7-15,1 0 16,-1 5-1,-4-3-15,-1 10 16,2 7 0,0 1-16,-2-2 15,1 4 1,-5-8-16,-3-3 16,-5 3-1,-6-2-15,-3-5 16,-4-9-1,-1-2-15,-5-3 16,1-9 0,-7-3-16,4-8 15,7-5-15,2-5 16,4-2 0,-2-3-1,8-2-15,1-1 16,7 0-1,1 0-15,-4 0 16,3 2 0,2 7-16,7 6 15,5 9-15,5 8 16,6 5 0,-1 11-16,1 6 15,-4 6 1,3 3-16,-2 7 15,-2 2 1,5 11-16,-1 3 16,-10-4-1,-2 1-15,-2 5 16,-2-4 0,5 6-16,0 1 15,1-4 1,5-1-16,-2 6 15,0-8 1,-8-2-16,4-3 16,-3-2-1,4-5-15,-2-4 16,4 4 0,-6-9-16,-5 2 15,0-1 1,1-7-16,0-2 15,0-2 1,0-3-16,-2-4 16,2-2-1,-2-8-15,3 0 16,-5-6 0,4 3-16,0-2 15,-3-2 1,1-3-16,-2-6 15,0 2 1,2-8-16,-2 0 16,2 0-1,-2-4-15,0-3 16,2 2 0,0-2-16,3 3 15,-1-4-15,2-3 16,-1 6-1,8-5-15,-5-1 16,1 0 0</inkml:trace>
  <inkml:trace contextRef="#ctx0" brushRef="#br0" timeOffset="15639.571">10559 9000 0,'2'3'0,"-2"-3"16,0-3-1,14 3-15,10-3 16,17-6 0,17 0-16,12-9 15,11 3 1,2 2-16,-11-2 16,-3 7-1,-7 0-15,-13 3 16,-10 4-1,-12-1-15,-14 2 16,-9 0 0,1 0-16,-1 0 15</inkml:trace>
  <inkml:trace contextRef="#ctx0" brushRef="#br0" timeOffset="15886.4178">10859 8763 0,'2'2'0,"0"11"16,6 16-16,6 20 15,4 11 1,2 5-16,0-10 15,-3-2 1,-2-7-16,0-6 16,-5-13-1</inkml:trace>
  <inkml:trace contextRef="#ctx0" brushRef="#br0" timeOffset="16549.3094">12017 8592 0,'6'6'0,"3"11"16,12 25 0,3 14-16,6 6 15,-2 12-15,5-3 16,-3-6-1,-4-14 1,-2-12-16,-1-13 16,-10-6-16,-1-12 15,-3-4 1,4-18-16,0-26 16,-1-31-1,-5-21-15,6-7 16,-9 8-1,-4 11-15,0 14 16,-2 11 0,-2 13-16,-5 12 15,3 9 1,3 10-16,3 5 16</inkml:trace>
  <inkml:trace contextRef="#ctx0" brushRef="#br0" timeOffset="17149.2263">12546 8799 0,'0'2'15,"2"0"-15,2 6 16,8 10-1,15 2-15,16 0 16,26-7 0,18-13-16,-3-16 15,-8-1 1,-7-9-16,-25 6 16,-14 5-1,-15-4-15,-13 6 16,-21-5-1,-24 3-15,-18 9 16,-6 7 0,5 7-16,9 8 15,8 4 1,12 6-16,9 3 16,16 14-16,16 5 15,22 7 1,12-5-1,19 2-15,4-14 16,-5-6-16,-4-13 16,-6-10-1,-11-9-15</inkml:trace>
  <inkml:trace contextRef="#ctx0" brushRef="#br0" timeOffset="17616.8428">13305 8757 0,'2'3'0,"4"6"16,4 17-16,6 19 15,5 15 1,-6-3-16,0 0 15,0-2 1,-2-9-16,-3-10 16,-4-11-1,-5-13-15,-1-10 16,0 4 0,-7-17-16,-5-25 15,-3-28 1,4-3-16,0-2 15,7 8 1,0 8-16,2 7 16,2 11-1,2 7-15,0 15 16,2 3 0,0 4-16,11 8 15,2 10 1,9 3-16,-1 9 15,3-5 1,-6-3-16</inkml:trace>
  <inkml:trace contextRef="#ctx0" brushRef="#br0" timeOffset="18203.9259">13826 7992 0,'2'1'16,"-2"-1"-16,4 6 15,6 14 1,3 26-16,0 32 15,-6 29-15,1 4 16,-2 3 0,-4-7-16,5 8 15,-5-21 1,-8-5-16,-3-18 16,-1-18-1,3-9-15,3-11 16,2-9-1,2-7-15,0-14 16,0 1 0,6-6-16,11-28 15,9-17 1,12-9-16,14 5 16,7 10-1,-1 15-15,6 12 16,-9 18-1,-11 14-15,-8 8 16,-11 7 0,-21 7-16,-18-1 15,-27 1 1,-23-1-16,-35-5 16,-18-11-1,-22-14-15,71-8 16</inkml:trace>
  <inkml:trace contextRef="#ctx0" brushRef="#br0" timeOffset="48356.6032">9977 5959 0,'2'0'16,"1"0"-16,8 0 15,16-3 1,11 0-16,8 1 16,13-2-1,11 4-15,9-1 16,-1-6-1,9 2-15,4 1 16,6-3 0,8 0-16,10-1 15,-8-3 1,4 4-16,18-1 16,3 0-1,2-2-15,12 7 16,-5-6-1,4 2-15,-9 4 16,18-4 0,-1-1-16,-3 5 15,12-4 1,1 7-16,12-3 16,-2-3-1,-9 1-15,11-1 16,11 4-1,-13-1-15,4-1 16,5 0 0,-3 1-16,7 8 15,3 2 1,-9-8-16,-2 1 16,1 3-1,2-1-15,5 7 16,-3-1-1,-3 0-15,-8-6 16,4 5 0,10-3-16,-7 2 15,-6 4-15,37-4 16,-33 1 0,-16 0-16,0 1 15,3 1 1,1 3-16,-9 1 15,-7-3 1,7 3-16,-17 4 16,19 1-1,-17 3-15,-4-6 16,8 5 0,-30-5-16,4 2 15,-1-6 1,-3 5-16,-10-3 15,-3 1 1,-1 0-16,-12 0 16,-5-2-1,-3-3-15,0 1 16,-13 0 0,-12-3-16,-1-1 15,-7 1 1,-10-6-16,-8 0 15,-11 1 1,-8-2-16,-9 0 16,2 0-1,-4-3-15,-13-5 16,-17-5 0,-11-4-16,-5-2 15,-8-2 1,-5 0-16,5-3 15,1-2 1,5 0-16,4 5 16,7-1-1,7 7-15,8 1 16,10 5 0,6 1-16,2 3 15,16-2 1,25 7-16,23 10 15,10 10 1,7 7-16,-17 4 16,-11 0-1,-17-1-15,-15-1 16,-8-1-16,-22 6 16,-15 1-1,-26-1-15,-35-1 16,-11 3-1,-3-3-15,45-15 16</inkml:trace>
  <inkml:trace contextRef="#ctx0" brushRef="#br0" timeOffset="52208.0225">16194 9119 0,'0'0'0,"2"2"15,0-4 1,17 2-16,18-2 15,28 0 1,23-10-16,23-2 16,4-6-1,5 5-15,17-3 16,-3 2 0,65 0-16,-31 0 15,-7 1 1,3-2-16,7-1 15,0-2 1,0 12-16,-18 0 16,20-2-1,-6 2-15,-8 4 16,0-4 0,-10 5-16,2 0 15,-10 7 1,-6 2-16,0 0 15,-14 0 1,-7-2-16,-14 0 16,-4 2-1,-12-2-15,-5 0 16,-9 0 0,-12-2-16,-3-2 15,-15 2-15,-5-2 16,-16 0-1,-4 0-15,-11 0 16,0 0 0,-6-4-16,-19-4 15,-21-4 1,-18-6-16,-7-4 16,-7 1-1,10-1-15,3 0 16,4 1-1,10 3-15,8 4 16,14-1 0,6 5-16,11 3 15,3 6 1,3-3-16,19 4 16,25 8-1,21 8-15,7 9 16,1-1-1,-13 5-15,-14-5 16,-12 3 0,-9 1-16,-14 0 15,-9 2 1,-15 5-16,-15 2 16,-21 7-1,-19 5-15,21-17 16,17-13-1</inkml:trace>
  <inkml:trace contextRef="#ctx0" brushRef="#br0" timeOffset="54346.26">12777 10479 0,'2'0'0,"-2"0"16,0 0-1,13 0-15,19-1 16,22-3-1,16 2-15,31 0 16,26-6 0,2 0-16,56 5 15,-64-6 1,44 4-16,-6-6 16,41 2-1,9 4-15,-14 4 16,20-5-1,-3 9-15,11 4 16,-9-11 0,23 1-16,-40 6 15,37-15 1,-5 8-16,-148 4 16,251 0-1,-40-2-15,-21 2 16,-51 2-16,6-20 15,-33 26 1,8 4-16,-24-4 16,21-1-1,-17-7-15,-16-4 16,-7 3 0,-8-1-16,5-2 15,-22-2 1,-1 1-16,-8 0 15,-6 2 1,-5 0-16,-11 1 16,-6 0-1,-4 1-15,-7 1 16,-12 0 0,-3 1-16,-6-1 15,-10 0 1,-3 0-16,-15 0 15,-4 0 1,-10 0-16,-10 0 16,-2 0-1,-8 0-15,2 0 16,-8-6 0,-18-6-16,-21-8 15,-12-5 1,-12-3-16,-5 0 15,-1 3 1,5 0-16,9-1 16,7 6-1,11 2-15,13 6 16,10 4 0,15 7-16,-4-1 15,17 4 1,28 15-16,19 15 15,12 11 1,-7 3-16,-8 0 16,-14 2-1,-13-6-15,-14-5 16,-13-1-16,-13-4 16,-27-2-1,-35 1 1,-30 1-16,-24-5 15,62-11-15</inkml:trace>
  <inkml:trace contextRef="#ctx0" brushRef="#br0" timeOffset="57824.4803">9603 12066 0,'0'2'15,"0"-2"-15,0 0 16,0 0 0,0 0-16,0 0 15,0 0 1,0 2-16,1 2 15,1 2 1,3-3-16,-1 3 16,0 1-1,0-2-15,-2-1 16,2 1 0,-2-2-16,2 1 15,-2-2 1,4 2-16,0 0 15,6 1 1,6 2-16,-1-2 16,5 2-1,-2-1-15,12-1 16,0 1 0,7-2-16,7 0 15,6 6 1,6-5-16,1-2 15,3 0 1,8-3-16,1 0 16,9 0-16,1 0 15,6 1 1,19 1-16,-9-2 16,-7-18-1,12 16-15,5 2 16,-11 6-1,18-1-15,-1-5 16,2 1 0,8 1-16,-20-2 15,23-2 1,-7-2-16,1 7 16,4-3-1,6-5-15,1-1 16,0 6-1,4-5-15,2 5 16,-7 0 0,-1 3-16,14-1 15,2-4 1,-6 0-16,6 2 16,2 0-1,-4-1-15,-12 1 16,24-4-1,-6 1-15,-5 0 16,-3-3 0,17-1-16,-15 4 15,12-2 1,-13 0-16,26-5 16,-21 6-1,3 0-15,2 2 16,-7-6-1,6-2-15,10 3 16,-10 4 0,-1 8-16,-1-2 15,15-3 1,23 0-16,-8-2 16,-38 2-16,8 4 15,5 0 1,-6-2-1,3 4-15,-6-2 16,-15-2-16,48 6 16,-40-6-1,12-2-15,-11 3 16,-1 4 0,1-7-16,-15 1 15,4 2 1,3-7-16,-6-3 15,-13 5 1,-1 4-16,6-2 16,-8 3-1,-3 1-15,-9-3 16,-4 2 0,3-3-16,-12 1 15,-7-1 1,-4 5-16,-7-3 15,-4-1 1,-11 2-16,-11-3 16,-6 0-1,-12-3-15,-7 2 16,-7-1 0,-2-12-16,-8-2 15,-10-7 1,-12-9-16,-7-4 15,-7 5 1,4-3-16,-2 5 16,2 3-1,5 4-15,1 5 16,6 5 0,8 2-16,9 8 15,-1 0 1,14 9-16,20 17 15,13 12 1,1 3-16,-10-1 16,-9 1-1,-13-1-15,-10-1 16,-12-3 0,-13 3-16,-13 1 15,-2-2 1,10-13-16</inkml:trace>
  <inkml:trace contextRef="#ctx0" brushRef="#br0" timeOffset="91205.2259">23660 6236 0,'0'2'0,"2"-2"16,-2 0-16,0 0 16,0 0-1,-2 2-15,2 2 16,-6 4-1,-2 4-15,-6 2 16,-8-3 0,0 4-16,-2-5 15,-3 3 1,-3-2-16,-2 0 16,-4-1-1,-1-3-15,1 3 16,-9-1-1,2-4-15,-2 1 16,5 0 0,-2-1-16,2 0 15,-6 1 1,3-3-16,-1-3 16,3 3-16,-2 0 15,2-3 1,3 0-16,0-3 15,1 0 1,-3-4-16,4 3 16,-1-2-1,5-2-15,-2-2 16,4-2 0,4-2-16,1-2 15,5 1 1,1-4-16,0-2 15,2-4 1,2 5-16,1-7 16,0 3-1,2-7-15,1 4 16,6-4 0,1-5-16,4-1 15,4-2 1,5-4-16,6 0 15,5 0 1,2 2-16,6-4 16,7 5-1,3-6-15,10 1 16,4-1 0,11 5-16,5 6 15,-2 4 1,11 4-16,4 5 15,2 6 1,1 1-16,-4 9 16,3 1-1,-7 8-15,-6 0 16,3 7 0,-3 4-16,-6 3 15,-10 5 1,-8 5-16,-10 4 15,-1 7 1,-9 4-16,-11 3 16,-5 8-1,-8 2-15,-8 7 16,-7 2 0,-8 7-16,-15 4 15,-14 8 1,-27 2-16,31-42 15</inkml:trace>
  <inkml:trace contextRef="#ctx0" brushRef="#br0" timeOffset="93136.038">24238 5386 0,'2'0'0,"-2"-1"16,8-6-16,4-2 15,2-1 1,7 4-16,-4 3 16,6 3-1,-5 6-15,2 4 16,-2 8 0,-1 3-16,-4 8 15,-7 3 1,-6 6-16,-2 4 15,-6 4 1,3 1-16,-6 9 16,3 3-1,2 1-15,0 3 16,3 3 0,2 2-16,1 3 15,1-2 1,4 2-16,3 5 15,-2-4 1,5 5-16,2-1 16,-3-2-1,-1 1-15,0 7 16,1-10 0,1 13-16,-3-6 15,1 1 1,2 0-16,-3 2 15,4 4 1,-2-4-16,2 0 16,1 3-1,-2-5-15,-1 2 16,-1-3 0,-3 5-16,-1-2 15,1-2 1,-2 4-16,-2-4 15,1 0 1,-1 1-16,0-1 16,0-2-1,4 3-15,-1-2 16,1-2-16,-1 1 16,5 1-1,2-3-15,2 2 16,4 0-1,-2-3-15,-2-3 16,6 2 0,3-9-16,3-8 15,-2-1 1,4-11-16,2-6 16,-1-5-1,-5-8-15,-8-9 16,-7 0-1,-4-6-15,-12 1 16,-12 3 0,-13-6-16,-11 0 15,-1 1 1,-1 2-16,6 5 16,-4 2-1,7 7-15,6 4 16,2 9-1,5 10-15,7 4 16,6 10 0,6 3-16,6 7 15,2-1 1,7 11-16,-2 6 16,5 5-1,-1 6-15,-2-2 16,2 0-1,-2-3-15,-1-1 16,-1 1 0,-3-2-16,-2 2 15,-4-4 1,0-2-16,-4-6 16,0-4-1,0 3-15,-3-1 16,-3-8-16,-1 0 15,0-5 1,-2-2-16,0-6 16,-1-2-1,-4-6-15,0-2 16,-6-3 0,2-1-16,-7-3 15,-12-1 1,-14-5-16,-29-3 15,-54-15 1,-39-15-16,-28-15 16,-29-19-1,158 19-15</inkml:trace>
  <inkml:trace contextRef="#ctx0" brushRef="#br0" timeOffset="95882.1179">24299 12968 0,'2'0'0,"-2"0"16,0 0-1,0 0-15,2 0 16,0 0-1,-2 0-15,3 3 16,-1 3 0,-2 7-16,0 3 15,0 1 1,0 7-16,6 1 16,7 8-1,9 0-15,4 2 16,2 3-1,11 2-15,0 2 16,10-3 0,-7-2-16,1 1 15,-3 1 1,2 1-16,-6-4 16,0-1-1,0-2-15,-5 1 16,2-3-1,-5-5-15,6 1 16,0-4-16,0-6 16,0-3-1,-1-6-15,-10-2 16,0 0 0,-11-4-16,0-2 15,-8 0 1,-2-2-16,0-2 15,-16-6 1,-6 2-16,-9 0 16,-7 3-1,-4 5-15,-2 3 16,-3 9 0,7 4-16,0 11 15,4 9 1,6 5-16,2 15 15,7 4 1,10 10-16,2 13 16,10 4-1,3 5-15,7 9 16,9 10 0,3-1-16,-1 2 15,4 11 1,4 6-16,-3 3 15,5 8 1,-8 7-16,-11-13 16,-2 7-1,-5 1-15,-2-2 16,-6-3 0,-6-7-16,-4-4 15,-8 2 1,-3-1-16,2-11 15,-7-3 1,-7-19-16,-7-13 16,0-18-1,8-24-15</inkml:trace>
  <inkml:trace contextRef="#ctx0" brushRef="#br0" timeOffset="97307.0709">24026 14175 0,'2'0'16,"-2"0"-1,-2 0-15,2 0 16,-3 2 0,-9-2-16,-7 2 15,-11-2 1,-4 2-16,-7-2 15,-8-4 1,-9 0-16,-6-3 16,-2-2-1,-15 2-15,-3-3 16,-3 2 0,1 1-16,-5 0 15,-3 3 1,-3-2-16,8 2 15,-1 0 1,7-1-16,-1 4 16,6-4-1,-3-1-15,8 3 16,9-5 0,4 2-16,1-2 15,9 0-15,3 2 16,13 2-1,6 1-15,2 0 16,8 2 0,6-2-16,6 3 15,4 0 1,0 0-16,-2 0 16,10 0-1,12 3-15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409.58749" units="1/cm"/>
          <inkml:channelProperty channel="Y" name="resolution" value="730.2652" units="1/cm"/>
          <inkml:channelProperty channel="T" name="resolution" value="1" units="1/dev"/>
        </inkml:channelProperties>
      </inkml:inkSource>
      <inkml:timestamp xml:id="ts0" timeString="2025-01-25T05:17:23.862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4069 12533 0,'2'3'0,"-2"-3"16,0 0-16,5 0 15,7 3 1,-1-2-16,0 1 16,0 3-1,2 6-15,-3 6 16,-10 9-1,-12 7-15,-7 1 16,-9-2 0,0 0-16,-7-6 15,1-10 1,-2-6-16,-2-5 16,0-7-1,-6-8-15,-3-14 16,-1-11-1,-2-7-15,-3-12 16,2-4 0,6-2-16,5-4 15,7 1 1,5-3-16,0-2 16,11 3-1,10-2-15,5 0 16,7 2-1,12 5-15,11 7 16,7 8 0,2 5-16,10 9 15,12 10 1,0 14-16,1 11 16,6 14-16,0 10 15,4 19 1,-1 5-16,-13 5 15,-3 15 1,-12 3-16,-10 25 16,-20-3-1,-14 15-15,-20-3 16,-21 3 0,-10-8-16,21-48 15</inkml:trace>
  <inkml:trace contextRef="#ctx0" brushRef="#br0" timeOffset="1547.5255">13554 12700 0,'0'1'16,"0"-1"-16,0 0 15,-6 5 1,-11 5-16,-14 3 16,-15 7-1,-14 8-15,-13 0 16,-14 1-1,-5-3-15,-9-2 16,6-1 0,-1-5-16,-1 2 15,-1-11 1,-11-1-16,-2-4 16,7-4-1,1-9-15,-2-5 16,5-10-16,2-3 15,4-5 1,8-8-16,-1-7 16,13-3-1,7-1-15,3-12 16,11 0 0,5-7-16,8-9 15,10 6 1,9-5-16,15-9 15,14-6 1,17-1-16,13 2 16,23 1-1,7 9-15,14 8 16,17 13 0,8 9-16,28 21 15,6 10 1,8 14-16,14 28 15,-14-9 1,24 47-16,-8 18 16,-12 15-1,26 36 1,-63-21-16,-37 6 16,4 46-16,-35-17 15,-30 13 1,-30 3-16,-36-8 15,-43-1 1,44-83-16</inkml:trace>
  <inkml:trace contextRef="#ctx0" brushRef="#br0" timeOffset="30873.1606">23821 12607 0,'2'2'0,"-2"-2"16,2 4 0,2 1-16,-4 3 15,-15 5 1,-24-2-16,-33-3 16,-31-8-1,-16-7-15,2 6 16,17-1-1,1 5-15,24 4 16,3 0 0,18 0-16,12 1 15,12 2 1,13 0-16,9-1 16,8 4-1,4-3-15</inkml:trace>
  <inkml:trace contextRef="#ctx0" brushRef="#br0" timeOffset="31111.4841">23680 12854 0,'2'1'0,"-2"-1"16,0 0-1,0 0-15,-11 6 16,-30 2-1,-48 3-15,-11-4 16,1 2 0,10-4-16,23-1 15,14 2 1,12 2-16,20-4 16,12-1-1</inkml:trace>
  <inkml:trace contextRef="#ctx0" brushRef="#br0" timeOffset="32762.084">28403 12769 0,'2'2'0,"-2"-2"16,6 2-1,5 4-15,-2-1 16,8 3-1,-6 0-15,-3 0 16,-4-7 0,1 5-16,-10 3 15,-8 1 1,-20-3-16,-2 3 16,-18-1-1,-1-2-15,-3 1 16,1-3-1,1 1-15,-7 0 16,-2 2 0,-3-3-16,-1-1 15,0-2 1,1-2-16,-2-2 16,-3 0-1,0-1-15,-11-4 16,10 0-1,1-5-15,-1-2 16,5 0 0,-1-2-16,5 4 15,6-5 1,-3 1-16,5-4 16,-1-2-1,-1 0-15,4-3 16,1 1-1,6-4-15,2 1 16,-2-5 0,5 1-16,0 1 15,9-1 1,5 1-16,7-2 16,-2-2-1,11-2-15,4 1 16,4-6-1,4-5-15,4 1 16,0-4 0,7 1-16,-4 0 15,5-2-15,8-2 16,3 5 0,5-2-16,12 3 15,3 1 1,4 5-16,8 1 15,5 3 1,5 2-16,9 6 16,9 1-1,-4 7-15,13 4 16,-4 1 0,3 7-16,2 6 15,-4 0 1,3 8-16,2 4 15,-9 6 1,0 2-16,-5 3 16,1 7-1,-9 0-15,-1 3 16,-3 4 0,-8 4-16,-3 4 15,-5-1 1,-3 8-16,-5 1 15,-6 7 1,-4 5-16,-1 2 16,-9 2-1,-7 4-15,-10 5 16,-9 6 0,-14 6-16,-16 5 15,-17 0 1,17-41-16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409.58749" units="1/cm"/>
          <inkml:channelProperty channel="Y" name="resolution" value="730.2652" units="1/cm"/>
          <inkml:channelProperty channel="T" name="resolution" value="1" units="1/dev"/>
        </inkml:channelProperties>
      </inkml:inkSource>
      <inkml:timestamp xml:id="ts0" timeString="2025-01-25T05:19:05.186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3538 7965 0,'3'0'15,"-3"0"-15,0 0 16,2 3-16,7-3 16,5 2-1,5-1-15,4 2 16,1 0 0,7 2-16,-1-2 15,3 4 1,2-2-16,3-1 15,4 0 1,1 0-16,5-2 16,4-2-1,-3 2-15,8 0 16,-1 2 0,-2-2-16,7-2 15,-2 0 1,-3 0-16,-3 0 15,-1 0 1,2 0-16,1 4 16,-6-4-1,-1 0-15,-4 3 16,1-3 0,-6 0-16,4 0 15,-9 0 1,0 0-16,0 0 15,-1 0 1,-3-3-16,-1 3 16,-6-4-1,1 4-15,-1 0 16,-8-2 0,4 4-16,-6-2 15,2 4 1,-4-4-16,-3 3 15,-3-3 1,-1 0-16,0 0 16,-2 0-1,1 1-15,-1-1 16</inkml:trace>
  <inkml:trace contextRef="#ctx0" brushRef="#br0" timeOffset="1533.1494">3749 8222 0,'0'0'0,"-2"0"15,-4-1-15,-9-2 16,-11 3 0,-7 6-16,-4 2 15,-8 7 1,8 2-16,6-1 15,7-2 1,12-4-16,8-1 16,12 3-1,22-2-15,14-6 16,8 2 0,-5 0-16,-7 4 15,-15-1 1,-11 0-16,-10 5 15,-19 8-15,-24 9 16,-11 1 0,-7-5-1,10-6-15,3-7 16,14-4-16,13-7 16,4-2-1</inkml:trace>
  <inkml:trace contextRef="#ctx0" brushRef="#br0" timeOffset="2133.6899">3890 8270 0,'0'3'15,"0"-2"1,-2 13-16,0 9 16,0 2-1,2 2-15,2-5 16,5-1 0,-2-7-16,4-4 15,7-7 1,3-3-16,8-9 15,-1-7 1,-2-7-16,0 1 16,-3 2-1,-10 6-15,-4 9 16,-1 0-16,-1 4 16,-1 2-1,0 9-15,-2 6 16,1 4-1,-1 0-15,0-1 16,4-5 0,-3-2-16,5-4 15,4-4 1,-2-6-16</inkml:trace>
  <inkml:trace contextRef="#ctx0" brushRef="#br0" timeOffset="2613.2469">4280 8061 0,'0'2'16,"2"10"-16,-2 13 15,3 18 1,0 10-16,-1 5 15,0-1 1,-2-11-16,0-7 16,0-5-1,0-11-15,0-4 16,0-13 0,0-2-16,2-1 15,5-6-15,5-16 16,6-12-1,0 7-15,1 1 16,5 8 0,9 6-16,-2 7 15,-12 6 1,-2 3-16,-6 5 16,-9 8-1,-8 2-15,-12 3 16,-2-2-1,-8-3-15,4-2 16,-2-9 0,7-3-16,8-5 15</inkml:trace>
  <inkml:trace contextRef="#ctx0" brushRef="#br0" timeOffset="3008.6385">4537 8375 0,'3'0'15,"3"-4"1,2 0-16,9-2 16,6 2-16,-3 6 15,-1 6 1,-8 6-16,-3 11 16,-4 5-1,-10 9-15,-3 7 16,-2 3-1,-1-1-15,2-5 16,6-3 0,-1-11-16,0-7 15,5-18 1,0 0-16</inkml:trace>
  <inkml:trace contextRef="#ctx0" brushRef="#br0" timeOffset="3195.5749">4604 8175 0,'0'2'0,"2"-2"16,-2 4-1,0 2-15</inkml:trace>
  <inkml:trace contextRef="#ctx0" brushRef="#br0" timeOffset="3632.3653">4917 8517 0,'2'2'15,"-2"0"1,0 0-16</inkml:trace>
  <inkml:trace contextRef="#ctx0" brushRef="#br0" timeOffset="4997.5778">7924 7952 0,'2'2'0,"4"-2"15,12 4-15,9 0 16,11-1 0,5 2-16,10-1 15,1-1 1,7-3-16,3 0 15,13 2 1,1-2-16,5 0 16,7 0-1,5-2-15,6 7 16,-1-2 0,-5 1-16,2-5 15,-1 5 1,1-4-16,1 0 15,-3 0 1,-4 0-16,-8 0 16,-4-3-1,0-1-15,0 1 16,-9-2 0,-5-1-16,-3 3 15,-3-1 1,-10 4-16,1 0 15,-15 1-15,-7 2 16,-8-1 0,-12-1-16,-1-1 15,-5 0 1</inkml:trace>
  <inkml:trace contextRef="#ctx0" brushRef="#br0" timeOffset="5858.0587">8288 8404 0,'0'2'16,"-4"6"0,-2 8-16,0 3 15,2-1 1,6 0-16,8 2 16,9-4-1,11-5-15,8-5 16,4-6-1,2-9-15,-3-7 16,-7 1 0,-15-4-16,-6 7 15,-11-2 1,-14-1-16,-21-2 16,-12 4-1,-8 1-15,4 4 16,8 2-1,7 0-15,7 5 16,11-2-16,8 3 16,4 0-1</inkml:trace>
  <inkml:trace contextRef="#ctx0" brushRef="#br0" timeOffset="6541.2613">8718 8160 0,'1'0'0,"-1"0"16,0 0-1,0 0-15,0 0 16,0 0 0,2 14-16,0 5 15,3 19 1,-5 10-16,0-3 15,1 2 1,1-3-16,0-2 16,-2-6-1,2-6-15,-2-7 16,2-6 0,-2-8-16,0-5 15,2-2 1,0 2-16,4-12 15,4-12 1,2-3-16,8-4 16,-6 1-1,3 7-15,1 3 16,8 13 0,5 6-16,-1 15 15,-9 3 1,0 1-16,-16-1 15,-5 3 1,-11-3-16,-8 1 16,-10-4-1,-6-4-15,-3-7 16,1-5 0,3-4-16,6-8 15,8 3 1</inkml:trace>
  <inkml:trace contextRef="#ctx0" brushRef="#br0" timeOffset="7132.555">9066 8404 0,'2'2'16,"-2"-4"-16,7 2 15,7-2 1,10-1-16,6 3 15,-1 3 1,-3 5-16,-6 3 16,-4 10-1,-7 6-15,-7 9 16,-5 5 0,-7-1-16,1 3 15,0 0-15,6-2 16,-2-6-1,3-8-15,2 1 16,2-10 0,1-6-16,-3-10 15,0 2 1,2-3-16</inkml:trace>
  <inkml:trace contextRef="#ctx0" brushRef="#br0" timeOffset="7351.684">9172 8189 0,'0'1'16,"2"-1"-16,-2 3 16,0 0-16</inkml:trace>
  <inkml:trace contextRef="#ctx0" brushRef="#br0" timeOffset="33377.9123">8314 6001 0,'2'0'0,"-2"1"15,0 4 1,3 19-16,3 11 16,0 16-1,3 19-15,-7 1 16,3 1 0,-3-2-16,0-3 15,0-4 1,2-9-16,0-7 15,0-6-15,1-5 16,-2-10 0,-2-6-16,1-11 15,-2-5 1,0 0-16,0-10 16,3-24-1,5-15-15,6-8 16,8 2-1,6 11-15,-2 10 16,-1 6 0,-1 13-16,-3 8 15,2 12 1,-5 7-16,1 10 16,-10 6-1,-1 6-15,0 2 16,-1-2-1,-3-6-15,4-2 16,-2-6 0,4-8-16,-2-6 15,14-12 1,-4-4-16</inkml:trace>
  <inkml:trace contextRef="#ctx0" brushRef="#br0" timeOffset="33576.2437">9009 6471 0,'3'4'16,"-3"5"-16,3 20 15,-1 10 1,0 10-16,2 4 16,1-4-1,-4-3-15,3-14 16,2-8-1,-4-15-15,2-3 16</inkml:trace>
  <inkml:trace contextRef="#ctx0" brushRef="#br0" timeOffset="33725.1446">8913 6224 0,'0'0'16,"0"0"-16,0 0 16,0 0-1</inkml:trace>
  <inkml:trace contextRef="#ctx0" brushRef="#br0" timeOffset="34585.9742">9226 6436 0,'2'2'0,"-2"2"16,4 8-16,6 18 16,-2 9-1,4-1-15,-1 2 16,-3 2 0,1-7-16,-2-7 15,-1-6 1,-4-11-16,0-2 15,-2-8 1,6 2-16,4-21 16,5-22-1,2-17-15,5-6 16,0 7 0,3 13-16,-5 13 15,2 13 1,-2 10-16,1 7 15,-3 10 1,-5 16-16,-5 9 16,-1 9-1,-5 1-15,0-5 16,-2-8-16,4-7 16,-2-11-1,3-3-15,18-12 16,9-24-1,13-20-15,5-3 16,-10 4 0,0 7-16,-10 12 15,-10 6 1,-4 12-16,-5 2 16,1 10-1,0 15-15,-2 21 16,-1 7-1,2 12-15,-3 0 16,-2-19 0</inkml:trace>
  <inkml:trace contextRef="#ctx0" brushRef="#br0" timeOffset="55073.0569">5041 9775 0,'0'3'0,"0"-3"16,-3 1-1,-20 5-15,-27 3 16,-37 1 0,-24 0-16,-26 2 15,5-6 1,2 2-16,6-2 15,-1 2-15,16-2 16,11-1 0,13 1-16,7 0 15,22-2 1,5-2-16,9-2 16,13 0-1,11 0-15,13-2 16,1 2-1,1 0-15,3-1 16</inkml:trace>
  <inkml:trace contextRef="#ctx0" brushRef="#br0" timeOffset="55910.178">7695 9828 0,'2'1'15,"-2"-1"1,5 3-16,12-1 16,23 4-1,20 0-15,32-6 16,21 0-16,36 0 15,11-8 1,24 8-16,18 4 16,-15-2-1,24 11-15,-25 5 16,-5-1 0,-8-12-16,-23 9 15,-5 2 1,-23-8-16,-22-7 15,-1-2 1,-18-3-16,-13 0 16,-17-1-1,-9 1-15,-10-2 16,-10 4 0,-12 2-16,-5 0 15,-2-3 1</inkml:trace>
  <inkml:trace contextRef="#ctx0" brushRef="#br0" timeOffset="76235.825">9512 11639 0,'0'2'0,"0"-2"15,0 0-15,-5 0 16,-12-2 0,-5 2-16,-8 0 15,-13-2 1,-5 2-16,-9 0 15,-5 0 1,-12 2-16,-10-4 16,-5 2-1,-12 0-15,-14-1 16,-2-3 0,-12-4-16,-1 8 15,5-2 1,-10 2-16,10 0 15,-1 3 1,9 2-16,6 1 16,4-5-1,11 1-15,9-4 16,11 2 0,9 0-16,12-1 15,8-2-15,10 3 16,11-1-1,10-1-15,6-1 16,5 3 0,3 0-16,-1 0 15,-1-2 1</inkml:trace>
  <inkml:trace contextRef="#ctx0" brushRef="#br0" timeOffset="76896.9777">4628 11722 0,'0'0'16,"0"0"-1,2 0-15,0-1 16,5-6 0,10-3-16,10 2 15,5-3 1,2 1-16,6-2 16,1 4-1,-2 2-15,-11 4 16,-8 2-16,-11 2 15,-5-2 1,-2 6-16,-26 9 16,-31 2-1,-42 5-15,-22-3 16,-17-7 0,3 4-16,9-3 15,3-1 1,12 0-16,13-4 15,15 3 1,9-2-16,20-4 16,7 1-1,16-5-15,8 1 16,9-1 0,4-1-16,4 0 15</inkml:trace>
  <inkml:trace contextRef="#ctx0" brushRef="#br0" timeOffset="87692.5636">5198 13440 0,'3'0'0,"-3"2"16,0-2 0,0 0-16,2 2 15,0 0 1,1 2-16,3 0 15,-6-2 1,2 2-16,0 2 16,-12 0-1,-8-2-15,-12-4 16,-21-4 0,-11-4-16,-12-6 15,-7 4 1,-5-2-16,1 0 15,1 1 1,6 3-16,-2 4 16,3 0-1,6 0-15,1 1 16,7 2 0,7 1-16,6 0 15,3 0 1,12 1-16,9-1 15,9 0 1,2 0-16,10 0 16,2 3-1,-2-3-15,3 0 16,0 0 0,1 0-16,1 2 15,-2-2 1,2 0-16,0 0 15,3-5 1,11-4-16</inkml:trace>
  <inkml:trace contextRef="#ctx0" brushRef="#br0" timeOffset="88622.8449">11900 13486 0,'0'0'0,"0"0"15,-11-3 1,-8-1-16,-20-2 15,-15-1 1,-20-5-16,-23-2 16,-20 2-1,-12 0-15,-13 1 16,-14 1 0,-3 6-16,-6 6 15,-4 2 1,-6 4-16,8-1 15,-1 6 1,12-2-16,5 1 16,14 4-1,12-3-15,19-3 16,8-4 0,26 0-16,16-1 15,13 0 1,11 0-16,10-4 15,6 2 1,12-2-16,2-1 16,-1 0-1,-2 0-15,10-4 16,2-2 0</inkml:trace>
  <inkml:trace contextRef="#ctx0" brushRef="#br0" timeOffset="109587.2576">5192 15222 0,'5'1'0,"1"8"16,5 6-16,4 9 15,-4-1 1,1 0-16,-5-6 15,-7-3 1,-15-1-16,-24-6 16,-29-10-1,-28-3-15,-24-8 16,-14-3 0,-5 3-16,-6 2 15,2 4 1,19 8-16,6 0 15,17 0 1,16 4-16,15 0 16,11 2-1,15 0-15,11 0 16,11-1 0,12-2-16,3-1 15,6-2 1,-4 2-16,2 0 15,14-4 1,15-7-16,15-7 16,-6 0-1</inkml:trace>
  <inkml:trace contextRef="#ctx0" brushRef="#br0" timeOffset="110546.7259">12105 15537 0,'0'0'0,"0"0"16,0 0 0,0 0-16,-8 0 15,-8-2 1,-12 2-16,-15 0 16,-25 0-1,-26 0-15,-17-3 16,-24-7-1,-12-4-15,-17-4 16,-16 2 0,-16 0-16,-5-1 15,3 3 1,-9 4-16,-4 8 16,24 6-16,6 0 15,23 6 1,24 2-16,9 1 15,26 1 1,17-2-16,23 0 16,15-4-1,14 0-15,10-4 16,8-2 0,10-2-16,-4 1 15,6-4 1,22-15-16,1-3 15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409.58749" units="1/cm"/>
          <inkml:channelProperty channel="Y" name="resolution" value="730.2652" units="1/cm"/>
          <inkml:channelProperty channel="T" name="resolution" value="1" units="1/dev"/>
        </inkml:channelProperties>
      </inkml:inkSource>
      <inkml:timestamp xml:id="ts0" timeString="2025-01-25T05:21:38.049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17271 4780 0,'0'0'16,"0"0"-16,0 0 15,0 0 1,0 0-16,0 0 16,7-2-1,6 2-15,7 0 16,12 2-1,6 3-15,7-2 16,11 1 0,11-2-16,15 3 15,-1-4-15,7 1 16,15 2 0,7-4-1,9-2-15,12 2 16,3-4-16,0 0 15,7 2 1,6 0-16,1-2 16,2 2-1,-1-1-15,3 5 16,4-2 0,6-5-16,-2 3 15,3 0 1,-6 4-16,4-6 15,-6 2 1,6 2-16,14-2 16,-20-2-1,18 7-15,-14-3 16,5 0 0,-2 1-16,-8 1 15,2 2 1,0 0-16,-3 2 15,12-1 1,-12 0-16,-7-1 16,7-2-1,5 7-15,-8-9 16,4 3 0,-1-6-16,-7 6 15,-1-7 1,8 4-16,-14-4 15,2 2 1,-2-2-16,0-2 16,-11 0-1,-2 1-15,-6-2 16,-5 0 0,-2-5-16,-15 4 15,1-2 1,-12-2-16,-6 1 15,-9-8-15,-8 2 16,-3-6 0,-15 6-16,0 0 15,-8-7 1,-6 4 0,-5-5-16,-9-1 15,-4-2-15,-6-2 16,-8 3-1,-12-5 1,-12-4-16,-11 3 16,-13-4-16,-14-5 15,-10 0 1,-9 1-16,-13-4 16,-6 3-1,-5 2-15,-2 3 16,-10 0-1,-9-5-15,4 5 16,-19 3 0,10-1-16,-11-5 15,-4 4 1,-5 6-16,-9 1 16,10 1-1,-12 1-15,-4 1 16,3 4-1,-1-1-15,-7-3 16,-6 5 0,6 5-16,4-4 15,-1 2 1,-8 0-16,-1 0 16,0 6-1,12-3-15,-7 5 16,5-5-1,-1 8-15,7-3 16,10-2 0,-7 5-16,-2-1 15,12 3 1,1 3-16,-5-1 16,-3 0-1,26 4-15,-10 5 16,10-2-1,-2 6-15,-6-3 16,14 1-16,1 4 16,7 2-1,-5 3 1,0 1-16,16 0 16,104-18-16,-105 20 15,7 2-15,-5 4 16,6 1-1,11-1-15,3 3 16,2 1 0,7 2-16,4 0 15,-3 1-15,14 0 16,-3 7 0,8-5-16,8-2 15,-1 6 1,7 0-1,0 0-15,4 5 16,3-3 0,5-1-16,2 3 15,6-1-15,-1 1 16,4 5 0,4 4-16,5 6 15,4 2 1,10 1-16,7 0 15,13 3 1,12-1-16,15-7 16,17 0-1,16-5-15,21-13 16,-47-19 0</inkml:trace>
  <inkml:trace contextRef="#ctx0" brushRef="#br0" timeOffset="12019.6923">13746 6031 0,'2'0'0,"-2"0"15,4 0 1,8 0-16,20 2 16,17-2-1,13 1 1,12 5-16,13 0 15,14-2-15,10 2 16,7-2 0,5 6-16,14 6 15,0-3 1,-3 1-16,-7-5 16,2 5-1,-6-4-15,-17 1 16,-7-6-1,-16 4-15,-9-5 16,-16 2 0,-7-5-16,-8-1 15,-13 0 1,-9-1-16,-6 1 16,-7-4-1,-5 4-15,-1 0 16,3-2-1,-3 2-15,0 0 16,-2 0 0,2-3-16,-2 3 15,0 0 1,0 0-16,0 0 16,0 0-1,0 0-15,0-1 16,-2 1-1,2 0-15,0 0 16,-2 0 0,2 0-16,0 0 15,0 0 1,-2 0-16,2 0 16,0 0-1,0 0-15,-3 0 16,3 0-16,0 0 15,0-3 1,0 3-16,0 0 16,0 0-1,3 0-15,-3 0 16,0 0 0,0 0-16,2 0 15</inkml:trace>
  <inkml:trace contextRef="#ctx0" brushRef="#br0" timeOffset="22260.2441">14106 5021 0,'0'3'15,"0"-3"-15,-1 1 16,1 5-1,-2 0-15,-1-1 16,3-2 0,0-2-16,3 2 15,4-15 1,11-15-16,12-21 16,5-11-1,3-1-15,-2 16 16,1 2-1,1 12-15,-8 6 16,-4 15 0,-2 4-16,-4 8 15,-2 10 1,1 12-16,-7 4 16,-5 8-1,0 8-15,-12 3 16,1-1-1,-1-4-15,1-3 16,0-5 0,0-7-16,2-6 15,0-10 1,2-11-16,-3 3 16,3-1-1</inkml:trace>
  <inkml:trace contextRef="#ctx0" brushRef="#br0" timeOffset="22508.4114">14150 4941 0,'0'1'0,"2"-1"15,-2 0 1,13 8-16,13-2 15,16 2 1,24-2-16,5-2 16,1-1-1,-5-6-15,-7-3 16,-3-4 0,-21-1-16</inkml:trace>
  <inkml:trace contextRef="#ctx0" brushRef="#br0" timeOffset="22910.0591">14919 4670 0,'2'1'0,"0"9"15,6 20 1,1 22-16,-5 10 15,-2 2 1,0 1-16,1-9 16,-1-12-1,4-6-15,5-6 16,2-9 0,2-14-16,7-9 15,11-14 1,-3-14-16,2 0 15,-8 10 1,-12 10-16,-6 5 16,0 0-1,-2 9-15,-2 10 16,-4 10 0,0-4-16,0-2 15,2-12 1,0-4-16</inkml:trace>
  <inkml:trace contextRef="#ctx0" brushRef="#br0" timeOffset="23075.2866">15143 4759 0,'0'4'0,"0"-4"15,2 0-15,-4 3 16,2 1 0</inkml:trace>
  <inkml:trace contextRef="#ctx0" brushRef="#br0" timeOffset="35578.3289">13446 6053 0,'2'0'0,"-2"1"16,0-1 0,2 0-16,0 6 15,-2 6 1,-9 12-16,-16 2 16,-18 12-1,-17 4-15,-13-8 16,-1-3-1,-3-3-15,5-9 16,-4-3 0,-1-6-16,-1-10 15,7-5 1,-6-11-16,7-5 16,-3-12-1,1-5-15,-1-14 16,7-2-1,6-3-15,2-6 16,9-4 0,9-4-16,12-4 15,11-2 1,13-2-16,12-1 16,15-1-1,13 2-15,10 7 16,16 6-1,17 9-15,10 8 16,12 15 0,5 18-16,5 16 15,7 19-15,-9 21 16,6 31 0,-18 10-16,-1 24 15,-29 5 1,-13 18-16,-30 12 15,-28 5 1,-56 25-16,-60 2 16</inkml:trace>
  <inkml:trace contextRef="#ctx0" brushRef="#br0" timeOffset="45479.162">9882 7445 0,'0'2'0,"0"-2"16,0 0 0,-3 6-16,-7 8 15,-11 1 1,-5 1-16,-6 4 15,-4-5 1,-9-3-16,-11-1 16,-10 0-1,-3-7-15,-5-4 16,-3-4 0,-6-7-16,3 0 15,-2-7 1,9-3-16,11-7 15,7-7 1,13-9-16,6-9 16,11-11-1,16-8-15,13-11 16,15-2 0,12 3-16,13 1 15,10 16 1,10 8-16,9 8 15,2 10 1,9 5-16,0 14 16,-3 11-1,2 9-15,-2 17 16,-15 14 0,-8 15-16,-3 15 15,-13 20 1,-15 2-16,-20 10 15,-12-2 1,-28 10-16,-17-7 16,-12-14-1,1-21-15,23-24 16</inkml:trace>
  <inkml:trace contextRef="#ctx0" brushRef="#br0" timeOffset="46005.6072">10023 7538 0,'2'0'15,"1"0"-15,23-5 16,22 1 0,49-1-16,38 2 15,23-3 1,26 3-16,18 5 16,4-4-1,28 2-15,4 21 16,-9 7-1,7 0-15,-18-1 16,-41-1 0,-11 0-16,-31-6 15,-32-2 1,-31-6-16,-25-7 16,-27-3-1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409.58749" units="1/cm"/>
          <inkml:channelProperty channel="Y" name="resolution" value="730.2652" units="1/cm"/>
          <inkml:channelProperty channel="T" name="resolution" value="1" units="1/dev"/>
        </inkml:channelProperties>
      </inkml:inkSource>
      <inkml:timestamp xml:id="ts0" timeString="2025-01-25T05:23:29.773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18972 4443 0,'0'2'16,"0"-2"-16,-7 0 15,-6 1 1,-15 6-16,-19-2 15,-17 6 1,-19 2-16,-13-2 16,-7 1-1,-12-3-15,-8-1 16,1 4 0,-7-2-16,-9 0 15,4-1 1,-5 3-16,-8-2 15,10-3 1,0-6-16,-4 1 16,15-4-1,19-6-15,-2-10 16,-4 2 0,4-4-16,7-3 15,3 1-15,1-9 16,5 0-1,3-1-15,5-2 16,5-2 0,14-2-16,2 3 15,8-9 1,12 1-16,10 0 16,4-7-1,15-3-15,13-12 16,14 0-1,18-5-15,19-4 16,17-1 0,22-1-16,21 2 15,13 10 1,10 3-16,22 6 16,12 10-1,7 3-15,23 8 16,-25 10-1,115 9-15,-91 13 16,-3 9 0,-10 7-16,8 12 15,-13 6 1,-17 9-16,-4 13 16,-19 7-1,-22 2-15,-15 16 16,-7 11-1,-28 3-15,-26 12 16,-33 3 0,-40 17-16,-81 27 15,-41-4 1,96-94-16</inkml:trace>
  <inkml:trace contextRef="#ctx0" brushRef="#br0" timeOffset="40964.171">11579 8310 0,'2'0'0,"-2"0"16,0 0-16,0 0 16,-2 0-1,-9 1-15,-12 3 16,-11 5 0,-15-2-16,-11 3 15,-10 4 1,-3-4-16,-2 1 15,-4 1 1,-4 6-16,0-6 16,-7-4-1,-2 2-15,-4-4 16,0 1 0,4-5-16,-6 3 15,0-5 1,2-7-16,3 0 15,2-5 1,5 0-16,-3-7 16,10-1-1,4 0-15,2-8 16,3-2 0,7 2-16,0-9 15,5-3 1,5 0-16,4-5 15,0 3 1,8-6-16,3 4 16,9-9-1,4-4-15,7-2 16,10-3 0,13-4-16,14-4 15,11 1 1,17 6-16,23 1 15,16 2 1,16 8-16,10 12 16,13 9-1,16 5-15,-8 12 16,16 5 0,-4 9-16,1 5 15,-12 8-15,0 13 16,-18-1-1,-5 15-15,-8-2 16,-10 12 0,-8 12-16,-18 5 15,-7 4 1,-15 6-16,-4 8 16,-12-2-1,-16-4-15,-13-1 16,-12-7-1,-12-1-15,-19-7 16,-10-18 0,14-15-16</inkml:trace>
  <inkml:trace contextRef="#ctx0" brushRef="#br0" timeOffset="41832.1682">12429 8273 0,'2'0'0,"0"0"15,18-3-15,20 1 16,24-2 0,11 5-16,16 2 15,6 3 1,-5-1-16,-9-2 15,-13 1 1,-1-8-16,-23 2 16</inkml:trace>
  <inkml:trace contextRef="#ctx0" brushRef="#br0" timeOffset="43235.624">15536 8238 0,'2'2'15,"-2"-2"-15,0 2 16,-2 9-1,-7 1-15,-8 8 16,-20-1-16,-11 2 16,-17-1-1,-11-2-15,-9-5 16,7-1 0,-7-1-16,-3 0 15,1-1 1,-7 0-16,-4-2 15,-2-3 1,-1 3-16,-1-8 16,1 0-1,3-2-15,5 2 16,4-6 0,9 1-16,-2-3 15,7-1 1,9-2-16,5-4 15,1-1 1,-1-4-16,11-3 16,1 0-1,5-4-15,-2-3 16,5 2 0,3-4-16,8-2 15,2 0 1,4-4-16,4-3 15,6-5 1,8-1-16,6-4 16,8 0-1,4-7-15,10-1 16,6 4 0,4-3-16,11-1 15,5 4 1,9-4-16,5 3 15,10 5 1,7 2-16,11-3 16,7 6-1,0 7-15,10 3 16,5 13 0,7-3-16,-2 10 15,-3 10 1,9 5-16,-5 5 15,1 7-15,-2 9 16,-10 4 0,-2 12-16,2 3 15,-9 9 1,3 6 0,-25 0-16,-1 13 15,-7 8 1,-8 8-16,-15 4 15,-15 6-15,-22 12 16,-26 9 0,-49 22-16,-21-5 15,42-72 1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409.58749" units="1/cm"/>
          <inkml:channelProperty channel="Y" name="resolution" value="730.2652" units="1/cm"/>
          <inkml:channelProperty channel="T" name="resolution" value="1" units="1/dev"/>
        </inkml:channelProperties>
      </inkml:inkSource>
      <inkml:timestamp xml:id="ts0" timeString="2025-01-25T05:25:27.584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3383 5019 0,'0'0'16,"0"0"-1,-2 0-15,-1-1 16,-1-1 0,4-1-16,0 1 15,-2 2-15,2-1 16,2-1 0,9 4-16,15 1 15,17 5 1,4 0-16,18 0 15,10 0 1,19-3-16,8-2 16,10-6-1,17-2-15,3-3 16,4 6 0,5-2-16,5-3 15,-3 4 1,-11 1-16,-1 2 15,-14 6 1,-7 0-16,-9 2 16,-5 3-1,-14-2-15,-14-5 16,-7 1 0,-9 1-16,-5 1 15,-12-4 1,-5-1-16,-6 4 15,-14-3 1,-8-3-16</inkml:trace>
  <inkml:trace contextRef="#ctx0" brushRef="#br0" timeOffset="2944.3988">13347 3763 0,'2'2'16,"0"10"-16,2 13 16,5 19-1,-2 16-15,3 13 16,1 1 0,-3 0-16,1 3 15,-2-6 1,-1-4-16,-4-4 15,2-6 1,-4-4-16,6-13 16,-3-6-1,3-13-15,-1-7 16,-3-7 0,6-6-16,8-17 15,4-15 1,8-19-16,0 1 15,2 4 1,-5 5-16,-1 10 16,-2 13-1,-4 5-15,-2 11 16,5 6 0,-4 9-16,0 11 15,-2 7 1,0 7-16,-5-2 15,2 4 1,-2-8-16,0 2 16,-1-5-16,0-7 15,3 0 1,1-9-16,0-7 16,8-7-1</inkml:trace>
  <inkml:trace contextRef="#ctx0" brushRef="#br0" timeOffset="3586.5688">14076 4409 0,'2'4'0,"0"10"16,2 15 0,-2 10-16,0 1 15,0-1 1,0-13-16,0-6 16,-2-12-1,0-4-15,4 0 16</inkml:trace>
  <inkml:trace contextRef="#ctx0" brushRef="#br0" timeOffset="3733.3831">13975 4184 0,'0'0'15,"0"0"-15,0 0 16,0 0-1,0 0-15</inkml:trace>
  <inkml:trace contextRef="#ctx0" brushRef="#br0" timeOffset="4651.3725">14301 4360 0,'3'1'0,"3"9"16,3 11-16,4 17 15,-3 1 1,-4 4-16,-4-1 15,-1-4 1,-1-10-16,-1-6 16,1-9-1,0-8-15,0-3 16,3 4 0,10-19-16,11-16 15,8-14 1,-1-1-16,-3 7 15,0 5 1,-2 14-16,1 3 16,-4 12-1,-1 10-15,-1 12 16,-8 13 0,-6 4-16,-3-3 15,-6 1 1,2-3-16,0-8 15,0-2 1,0-10-16,2-5 16,8-4-16,12-14 15,12-25 1,4-4 0,5-4-16,-3 5 15,-3 6-15,-5 6 16,-6 6-1,-5 7-15,-4 7 16,-6 6 0,4 6-16,-3 8 15,0 12 1,-6 5-16,-2 6 16,0 3-1,2 1-15,1 6 16,2-13-1,1-1-15,3-9 16,2-7 0,4-6-16,-2-4 15</inkml:trace>
  <inkml:trace contextRef="#ctx0" brushRef="#br0" timeOffset="5106.962">15660 4327 0,'0'2'0,"0"-2"16,-4 1-1,-18 7-15,-29 6 16,-15 1-1,-7-5-15,5 4 16,18-4 0,14 0-16,17-4 15,12 0 1,12 3-16,36 4 16,31 4-1,9 3-15,-4 4 16,-15 1-1,-18-2-15,-11-2 16,-16 0-16,-6-3 16,-14 6-1,-9-2-15,-6-1 16,-7-5 0,-2-2-16,1-2 15,0-5 1,9-6-16,4-5 15</inkml:trace>
  <inkml:trace contextRef="#ctx0" brushRef="#br0" timeOffset="5567.9889">15826 4493 0,'2'2'16,"1"3"0,13 3-16,8-1 15,19-7 1,19-7-16,2-9 16,-3-9-1,-5-4-15,-9 4 16,-17 4-1,-16 2-15,-10 6 16,-16-1 0,-24 10-16,-17 8 15,-9 10 1,6 11-16,7 3 16,15 4-1,8 3-15,16 0 16,16 11-1,14 0-15,16 1 16,11-6-16,1-3 16,2-12-1,-7-7-15,-1-12 16,-4-9 0,-8-5-1</inkml:trace>
  <inkml:trace contextRef="#ctx0" brushRef="#br0" timeOffset="5951.915">16462 4111 0,'0'2'0,"1"6"16,-2 13-16,1 13 15,1 10 1,1 4-16,2 4 16,0-1-1,3 1-15,-1-3 16,2-1-1,1-5-15,2-4 16,1-3 0,2-4-16,-2-13 15,4-5 1,-2-6-16,5-10 16,0-10-1,-4 0-15</inkml:trace>
  <inkml:trace contextRef="#ctx0" brushRef="#br0" timeOffset="6527.3157">16719 4332 0,'4'0'0,"6"0"15,20-5-15,17-12 16,21-9 0,12-3-16,-5-1 15,-5 1 1,-17-1-16,-7-1 16,-13 1-1,-15 2-15,-12-4 16,-15 3-1,-8-3-15,-14 1 16,-7 9 0,-4 5-16,-3 3 15,5 10 1,4 8-16,8 12 16,2 9-1,7 14-15,8 12 16,7 11-1,11 15-15,7 3 16,1-3 0,3-12-16,0 1 15,-2-4 1,2 3-16,-8-7 16,-2-6-1,-4-4-15,0-6 16,-2-13-1,0-9-15,-4-11 16,2-4 0,-6-5-16,-4-11 15</inkml:trace>
  <inkml:trace contextRef="#ctx0" brushRef="#br0" timeOffset="6648.571">16849 4566 0,'0'0'0,"0"0"16,0-6-1,13-7-15,23-3 16,37-1 0,42 8-16,3-1 15</inkml:trace>
  <inkml:trace contextRef="#ctx0" brushRef="#br0" timeOffset="17742.8729">3229 7026 0,'2'0'15,"-2"0"1,2 0-16,10 2 16,13 4-1,13-2-15,14 2 16,16 0 0,4 0-16,13-2 15,16 0-15,2 2 16,8-3-1,6-1-15,5 2 16,-8 0 0,-5 0-16,-7-4 15,-9 2 1,-8 0-16,-8 0 16,-18 1-1,-13 3-15,-8-4 16,-14 5-1,-10-3-15,-8 0 16</inkml:trace>
  <inkml:trace contextRef="#ctx0" brushRef="#br0" timeOffset="21503.609">13398 5701 0,'2'1'16,"-1"11"-16,5 14 15,5 26 1,5 19-16,-4 12 15,-6-1 1,4 9-16,-4-14 16,-3-2-1,2-8-15,-3-9 16,2-10 0,0-11-16,0-5 15,0-9 1,-2-12-16,0-9 15,5 3 1,4-21-16,14-30 16,3-10-16,2 5 15,2 6 1,-4 12 0,2 7-16,-2 10 15,-5 13-15,1 5 16,2 9-1,-2 7-15,-4 5 16,-1 7 0,-6 4-16,2-2 15,-5 0 1,-5-5-16,4-4 16,-3-4-1,0-8-15,0-3 16,2-2-1,8-9-15,6-16 16,-4-10 0</inkml:trace>
  <inkml:trace contextRef="#ctx0" brushRef="#br0" timeOffset="21932.0492">14060 6366 0,'0'4'15,"2"-4"-15,0 0 16,8 1 0,10 2-16,12-7 15,13-10 1,7-4-16,6-7 16,-7 3-1,-13 2-15,-12 5 16,-16 9-1,-2 0-15,-20 0 16,-22 6 0,-20 7-16,-3 7 15,-1 8 1,11 1-16,9 2 16,16 2-1,10 7-15,14 4 16,16 3-1,21-3-15,8-1 16,11-6 0,6-11-16,0-9 15,-10-16 1,-3-11-16,-15 2 16</inkml:trace>
  <inkml:trace contextRef="#ctx0" brushRef="#br0" timeOffset="22353.4405">14633 6206 0,'2'3'15,"-2"-3"1,2 3-16,9 17 16,7 7-1,4 12-15,-2 1 16,-4 2-1,0-1-15,-4-5 16,1-3 0,-2-3-16,-5-10 15,-4-2 1,0-11-16,-2-4 16,0 0-1,-2-5-15,-2-20 16,0-18-1,1-13-15,3-3 16,3 7 0,3 5-16,3 8 15,-3 11 1,0 8-16,-2 4 16,3 5-1,6 6-15,9 7 16,7 5-1,-8-2-15</inkml:trace>
  <inkml:trace contextRef="#ctx0" brushRef="#br0" timeOffset="22808.5457">15446 6142 0,'3'0'0,"-3"0"16,-3 0-16,-1-1 16,-11-1-1,-24 4-15,-13 5 16,-9 7 0,10 5-16,6-5 15,13 0 1,13-3-16,10 3 15,14 4 1,26 5-16,21 6 16,12-1-1,-3-4-15,-11 5 16,-11-8 0,-18 1-16,-10 2 15,-13 1 1,-10-2-16,-13 1 15,-11-4 1,4-6-16,0-7 16,2-4-1,10-6-15,6-2 16,5-11 0,7 1-16</inkml:trace>
  <inkml:trace contextRef="#ctx0" brushRef="#br0" timeOffset="23262.4759">15583 6329 0,'2'1'0,"-2"1"15,7 8-15,11 4 16,12 1-1,18-6-15,15-7 16,1-10 0,5-6-16,-13 0 15,-10 3 1,-16 0-16,-9 1 16,-16 7-1,-8-4-15,-30-2 16,-15 7-1,-4 8-15,2 5 16,9 1 0,9 8-16,12 2 15,8 6 1,16 7-16,16 3 16,16 1-1,11-3-15,9-7 16,2-9-1,-5-10-15,-4-10 16,-4-13 0,-15 1-16</inkml:trace>
  <inkml:trace contextRef="#ctx0" brushRef="#br0" timeOffset="23565.3538">16268 6066 0,'2'2'0,"4"12"15,3 15 1,2 13-16,4 14 16,-5 2-1,-3 5-15,4-5 16,-3-4-1,0-6-15,2 0 16,-2-7 0,4-7-16,-6-12 15,0-4 1,-4-10-16,4-4 16,0-2-1</inkml:trace>
  <inkml:trace contextRef="#ctx0" brushRef="#br0" timeOffset="24098.7713">16546 6291 0,'4'0'16,"14"-3"-16,16-6 15,33-11 1,15-1-16,1-8 16,-11-3-1,-5 3-15,-16 3 16,-17 6 0,-15 0-16,-10 2 15,-15-2-15,-13 1 16,-11 5-1,-11 5-15,7 9 16,0 9 0,-2 5-16,8 14 15,2 7 1,7 12-16,10 9 16,9 11-1,8 5-15,8 2 16,0 0-1,0-12-15,-4-3 16,-3-2 0,-6-5-16,-1-8 15,-2-11 1,-3-5-16,-2-10 16,1-7-1,-2-5-15,-6-12 16,2-10-1</inkml:trace>
  <inkml:trace contextRef="#ctx0" brushRef="#br0" timeOffset="24222.7855">16689 6532 0,'2'0'16,"6"-3"0,20-6-16,26 2 15,37 1 1,22 15-16,-46-1 15</inkml:trace>
  <inkml:trace contextRef="#ctx0" brushRef="#br0" timeOffset="36398.2213">3457 9143 0,'2'2'0,"0"-2"16,14 0-16,12 2 15,17 0 1,3-4-16,17 2 15,9-4 1,8 0-16,13 0 16,-3-2-1,-1 4-15,-7 0 16,-8 2 0,-13 4-16,-15 2 15,-13-2 1,-7 0-16,-13 0 15,-5 0 1,-3-1-16,-6 8 16,-4-5-1,-5-1-15</inkml:trace>
  <inkml:trace contextRef="#ctx0" brushRef="#br0" timeOffset="37372.3171">8134 8280 0,'0'0'0,"0"0"15,0 0-15,-9 2 16,-8 12-1,-12 15-15,-9 16 16,1 5 0,5 2-16,14-7 15,10-4 1,12-4-16,16-12 16,20-4-1,17-17-15,15-22 16,5-11-1,-3-20-15,-13 4 16,-23 0 0,-14 6-16,-14 0 15,-15 5 1,-21 2-16,-19 9 16,-12 7-16,-1 10 15,6 10 1,6 4-1,9 8-15,11 4 16,6-7-16</inkml:trace>
  <inkml:trace contextRef="#ctx0" brushRef="#br0" timeOffset="37995.2286">8477 8264 0,'2'6'15,"0"12"-15,5 23 16,5 11 0,-1-3-16,8 3 15,3-5 1,5-10-16,5-7 15,2-12 1,2-11-16,6-13 16,-6-9-1,3-15-15,-11-8 16,-4-1 0,-13 5-16,-2 1 15,-5 6 1,-4 7-16,0 6 15,-4 10 1,4 0-16,-1 2 16,-2 14-1,3 16-15,8 17 16,0 4 0,3-3-16,2-3 15,1-7 1,0-9-16,3-13 15,0-8 1,0-8-16</inkml:trace>
  <inkml:trace contextRef="#ctx0" brushRef="#br0" timeOffset="38388.7449">9176 8279 0,'0'0'16,"0"1"-16,0-1 15,-2 12 1,2 20-16,-2 16 16,4 16-1,4 5-15,2-8 16,1-6 0,-2-8-16,0-8 15,-2-16 1,-3-7-16,0-14 15,1 2 1,-2-20-16,-1-23 16,0-19-1,0-1-15,-1-2 16,-6 3 0,5 7-16,2 8 15,2 3 1,2 9-16,4 8 15,6 4 1,-4 7-16,7 6 16,-2 4-1</inkml:trace>
  <inkml:trace contextRef="#ctx0" brushRef="#br0" timeOffset="38864.7457">9879 8202 0,'0'2'15,"-4"-2"-15,-21 7 16,-14 8 0,-27 6-16,13 0 15,4-1 1,12 5-16,9-7 16,16 0-1,11 3-15,17 2 16,25 2-1,8 0-15,6 4 16,-11 0 0,-14-5-16,-13 1 15,-12 1 1,-13 2-16,-10-5 16,-14 1-1,-2-10-15,0-7 16,1-7-1,7-5-15,11-5 16</inkml:trace>
  <inkml:trace contextRef="#ctx0" brushRef="#br0" timeOffset="39310.1123">9879 8483 0,'2'2'15,"1"-2"1,14 4-16,11-4 16,14-6-1,9-5-15,7-15 16,-4 4-1,-14 0-15,-12 5 16,-9 4 0,-13 8-16,-6-3 15,-21 6 1,-11 4-16,-8 10 16,-2 2-1,8 3-15,7 1 16,12 2-16,9 3 15,10 3 1,11 6-16,14-4 16,1-5-1,0-3-15,0-11 16,-2-6 0,-7-6-16</inkml:trace>
  <inkml:trace contextRef="#ctx0" brushRef="#br0" timeOffset="39582.9308">10351 8019 0,'3'2'0,"-1"5"15,2 5-15,6 24 16,-1 16-1,8 10-15,-1 4 16,2 5 0,2-3-16,3-7 15,2-6 1,-7-12-16,3-8 16,1-10-16,-6-12 15,-5-7 1</inkml:trace>
  <inkml:trace contextRef="#ctx0" brushRef="#br0" timeOffset="40376.5394">10728 8247 0,'0'3'16,"6"20"-16,6 11 15,6 18 1,3 3-16,-2-2 16,6-3-1,3-9-15,-2-10 16,0-8 0,3-11-16,-3-11 15,2-11 1,0-9-16,-5-14 15,-4-11 1,-6-10-16,-11-5 16,-4-4-1,-4 2-15,-5 0 16,5 10 0,-2 5-16,5 8 15,-1 12 1,1 6-16,3 17 15,-2-3 1,2 10-16,5 28 16,1 12-1,5 19-15,12-5 16,3-2 0,10-9-16,10-7 15,19-13 1,13-14-16,0-14 15,1-11 1,-6-14-16,-11-5 16,-18 4-1,-18 1-15,-9 4 16,-15-1-16,-19 2 16,-15 6-1,-14 8 1,0 11-16,-1 12 15,5 7-15,6 4 16,12 12 0,11 5-16,13 5 15,19 4 1,11-1-16,24-3 16,14-5-1,9-9-15,6-11 16,-11-11-1,-5-11-15,-15-5 16,-16-5 0</inkml:trace>
  <inkml:trace contextRef="#ctx0" brushRef="#br0" timeOffset="40821.3696">12409 8294 0,'2'0'0,"-2"0"15,-4 2-15,-16 0 16,-19 1-1,-8 7-15,-6 0 16,3 2 0,12-2-16,13-2 15,15 2 1,10 1-16,20 7 16,33 7-1,9 6-15,7 1 16,-9 0-1,-16-4-15,-12 0 16,-13 2 0,-14-5-16,-12 5 15,-24 0 1,-25 0-16,-32-6 16,-29-17-1,50-5-15</inkml:trace>
  <inkml:trace contextRef="#ctx0" brushRef="#br0" timeOffset="54159.4141">7733 11217 0,'0'0'0,"0"0"16,0 2-1,4-2-15,14 0 16,30 0-16,47-6 16,45 0-1,17 2-15,-3 4 16,-11 2 0,-15 1-16,-23 2 15,-32-1 1,-23-2-16,-16-1 15,-16 1 1,-14-2-16,-4-2 16,-43-4-1,-43-1-15,-32 3 16,-25-1 0,10-5-16,15 7 15,2 3 1,23 0-16,27 0 15,12 1 1,18-1-16,17 2 16,16-2-1,-1 6-15,10-2 16</inkml:trace>
  <inkml:trace contextRef="#ctx0" brushRef="#br0" timeOffset="58143.8173">15972 10294 0,'0'2'16,"0"7"-16,2 18 15,6 9 1,7 4-16,11 0 16,16-3-1,12-13-15,5-8 16,3-14 0,-6-7-16,-11-10 15,-5-5 1,-12-3-16,-10 6 15,-10 0 1,-4 8-16,-4 0 16,-2 4-1,-4 3-15,1 14 16,-4 15 0,5 21-16,6 9 15,7 16 1,8 10-16,4 1 15,-8-4 1,-6-13-16,-5-8 16,-11-7-1,-4-10-15,-8-14 16,-9-11 0,-14-17-16,-6-19 15,-3-17-15,6-20 16,6-7-1,7-2-15,11 10 16,9 11 0,10 3-16,8 14 15,12 4 1,12 5-16,8 10 16,15 7-1,-2 6-15,-4 1 16,-4 2-1,-5-2-15,-4-2 16,-2-6 0,-5-4-16,-5-2 15</inkml:trace>
  <inkml:trace contextRef="#ctx0" brushRef="#br0" timeOffset="58524.8154">16669 10493 0,'0'3'16,"0"-2"-16,-4 15 15,-2 10 1,4 2-16,2 4 16,8-1-1,12-1-15,12-1 16,17-4-1,-3-8-15,0-10 16,-10-7 0,-10-3-16,-12-1 15,-5-5 1,-20-10-16,-17-6 16,-18-7-16,-8 1 15,1 5 1,5 6-16,8 8 15,8 8 1,9 6 0,10 1-16,6 10 15,3 1-15</inkml:trace>
  <inkml:trace contextRef="#ctx0" brushRef="#br0" timeOffset="59042.4313">17058 10402 0,'2'3'0,"-2"-1"16,1 8-16,1 12 15,4 5 1,5 8-16,10 5 16,2-6-1,13 1-15,8-9 16,0-11 0,1-6-16,-3-12 15,-7-4 1,-9-9-16,-11-8 15,-5 1 1,-10-3-16,-2 4 16,-4 2-1,1 10-15,3 5 16,2 4 0,-4-2-16,4 10 15,8 13 1,3 11-16,6 7 15,1-4 1,-2-7-16,-2-3 16,-2-10-16,-4-6 15,4-8 1,-4-4 0</inkml:trace>
  <inkml:trace contextRef="#ctx0" brushRef="#br0" timeOffset="59454.244">17669 10407 0,'2'1'0,"-2"6"15,4 15 1,-2 11-16,3 12 16,-1 4-1,0-5-15,-1-6 16,1-8-1,-2-11-15,-2-11 16,2-4 0,-2 0-16,-2-16 15,0-20 1,2-15-16,0-4 16,-4 1-1,1 7-15,1 9 16,0 3-1,2 10-15,2 6 16,5 4 0,3 0-16,5 7 15,2 6 1,2 2-16,1 5 16,1 2-1,-2-1-15,-6 0 16</inkml:trace>
  <inkml:trace contextRef="#ctx0" brushRef="#br0" timeOffset="59909.2633">18197 10360 0,'2'0'16,"-2"0"0,0 0-16,-7 0 15,-8-3 1,-17 6-16,-9 3 16,-5 3-1,9-1-15,12 4 16,4-6-16,14-2 15,2 2 1,16 5-16,17 6 16,10 0-1,4 5-15,-9 1 16,-9 1 0,-14 8-16,-12 2 15,-11-5 1,-5-2-16,-6-4 15,0-6 1,3-7-16,8-4 16,0-6-1,3-8-15,7-4 16</inkml:trace>
  <inkml:trace contextRef="#ctx0" brushRef="#br0" timeOffset="60425.9684">18301 10472 0,'0'2'15,"2"-2"1,-2 0-16,4 4 16,18 5-1,19-3-15,16 1 16,15-10 0,-4-1-16,-3-4 15,-21-5 1,-12 5-16,-22 5 15,-6-7 1,-26-2-16,-22-6 16,-14 8-1,1 1-15,3 8 16,13 5-16,9 2 16,12 4-1,8 10-15,10 5 16,19 12-1,17 9-15,18 1 16,6 1 0,1-6-16,-6-11 15,-2-12 1,-12-8-16,-13-6 16</inkml:trace>
  <inkml:trace contextRef="#ctx0" brushRef="#br0" timeOffset="60702.9421">18857 10229 0,'0'0'0,"2"0"16,-2 0-1,0 2-15,4 8 16,4 17-1,-2 17-15,3 12 16,-2 4 0,3 8-16,1-7 15,0-3 1,3-6-16,1-8 16,3-6-1,-4-14-15,0-8 16</inkml:trace>
  <inkml:trace contextRef="#ctx0" brushRef="#br0" timeOffset="61210.8261">19141 10349 0,'2'0'16,"12"2"-16,16 0 16,17-4-1,21-2-15,9-7 16,-11-6 0,-12 0-16,-11-6 15,-16 5 1,-12-4-16,-11 2 15,-14-3 1,-10 1-16,-11 0 16,-3 7-1,2 4-15,4 7 16,2 8 0,3 10-16,7 10 15,6 15 1,10 12-16,6 14 15,11 13 1,1 1-16,1 3 16,-4 0-1,-3-15-15,0-2 16,-4-13 0,-2-5-16,-6-14 15,0-7 1,-2-12-16</inkml:trace>
  <inkml:trace contextRef="#ctx0" brushRef="#br0" timeOffset="61363.8779">19262 10533 0,'2'0'15,"13"-3"1,40-3-16,44 9 15,22 14 1,-53-6-16</inkml:trace>
  <inkml:trace contextRef="#ctx0" brushRef="#br0" timeOffset="73465.8041">3279 13251 0,'4'2'0,"-4"-2"16,0 0-1,4 4-15,12 5 16,17 7 0,19-2-16,30-4 15,26-12 1,8-14-16,-51 4 15</inkml:trace>
  <inkml:trace contextRef="#ctx0" brushRef="#br0" timeOffset="74767.2328">10584 12311 0,'2'3'16,"-2"-3"-16,1 7 15,3 16 1,4 10-16,7 15 15,-4 3 1,4 3-16,2-5 16,0-3-1,1-6-15,-4-13 16,-2-7 0,-2-10-16,4-9 15,10-17 1,3-20-16,5-17 15,2-1 1,-8 4-16,2 9 16,0 8-1,-5 9-15,-6 9 16,4 10 0,1 5-16,-8 9 15,-2 12 1,0 10-16,-3 3 15,-3 3 1,-1-1-16,3-4 16,-1-6-1,1-6-15,4-11 16,4-6 0,6-13-16,8-13 15,10-15 1,-8 1-16,-1-1 15,-3 6 1,0 0-16,-4 11 16,-1 3-1,-6 10-15,-4 2 16,0 6 0,4 9-16,1 7 15,-4 7 1,4 11-16,-2 0 15,1 1-15,0 1 16,3-7 0,-3-4-16,-1-9 15</inkml:trace>
  <inkml:trace contextRef="#ctx0" brushRef="#br0" timeOffset="75665.2693">11668 12362 0,'0'2'16,"5"2"-16,2 12 15,9 1 1,12 1-16,9 0 16,16-8-1,7-9-15,-6-7 16,-6-3-1,-11-1-15,-14 0 16,-10 4 0,-9 6-16,-2-2 15,2 0 1,-8 10-16,-4 18 16,-1 15-1,3 20-15,10 15 16,11 15-16,5 3 15,0 11 1,-8-12-16,-8-2 16,-4-18-1,-10-12-15,-10-16 16,-2-13 0,-10-18-16,-13-18 15,-5-26 1,-4-27-16,3-15 15,7-8 1,17 8-16,10 10 16,9 11-1,12 6-15,8 9 16,10 10 0,12 5-16,13 10 15,4 11 1,0 8-16,-1 2 15,-1-1 1,-3 1-16,-9-4 16,-5-6-1,0-3-15,-4-10 16,-8 3 0</inkml:trace>
  <inkml:trace contextRef="#ctx0" brushRef="#br0" timeOffset="76118.7983">12666 12362 0,'0'0'0,"-5"0"15,-18 0 1,-17-2-16,-14 2 15,-6 2 1,7-2-16,13 3 16,10 0-1,8 5-15,12-2 16,10 8 0,23 15-16,28 7 15,5 6 1,-1 1-16,-5-5 15,-18 0-15,-11-9 16,-13 0 0,-10-8-16,-11 0 15,-8-6 1,-11-5-16,-9-2 16,5-5-1,2-6-15,5-3 16,15 2-1,6 0-15,6-9 16,8 1 0</inkml:trace>
  <inkml:trace contextRef="#ctx0" brushRef="#br0" timeOffset="76552.6815">12764 12494 0,'2'3'0,"-2"-3"15,9 1 1,18 1-16,23-2 16,24-6-1,13 0-15,-5-6 16,-17 0-1,-19 3-15,-20 2 16,-13-1 0,-16-3-16,-22-9 15,-32 4 1,-19 9-16,5 5 16,12 5-1,13 13-15,11 6 16,10 6-16,16 13 15,24 12 1,21 9-16,18 1 16,9-6-1,-5-13-15,-5-12 16,-7-11 0,-12-9-16</inkml:trace>
  <inkml:trace contextRef="#ctx0" brushRef="#br0" timeOffset="76873.3737">13462 12216 0,'2'3'0,"-2"1"15,2 14 1,-2 14-16,-2 16 16,2 15-1,0-3-15,7 8 16,0-2 0,3-2-16,0-5 15,-2-7 1,0-15-16,0-9 15,-4-14 1,5-6-16,-2-7 16</inkml:trace>
  <inkml:trace contextRef="#ctx0" brushRef="#br0" timeOffset="77304.2384">13849 12319 0,'4'-3'15,"18"-8"1,22-11-16,27-13 16,3-3-1,-3-1-15,-13-2 16,-20 10 0,-16 2-1,-16 3-15,-14-2 16,-22 9-1,-11 6-15,-17 18 16,4 18 0,8 19-16,11 9 15,17 12 1,11 19-16,18 7 16,10 9-16,0-7 15,-1-12 1,-7-8-1,-1-10-15,-6-11 16,-4-13 0,-1-8-16,-2-15 15,1-7-15,-6-3 16,-8-24 0,1-8-16</inkml:trace>
  <inkml:trace contextRef="#ctx0" brushRef="#br0" timeOffset="77416.0588">13862 12497 0,'0'0'16,"0"0"-16,8 1 16,27 4-1,47 6-15,49 21 16,-60-17 0</inkml:trace>
  <inkml:trace contextRef="#ctx0" brushRef="#br0" timeOffset="248710.5217">4479 15170 0,'-6'2'0,"-18"0"15,-28-2 1,-30-2-16,-25-8 15,-9 0 1,-5 3-16,0-2 16,14 2-1,6 4-15,18 2 16,13 2 0,14 3-16,15 2 15,15 0 1,17-2-16,9 4 15,33 10 1,8-4-16</inkml:trace>
  <inkml:trace contextRef="#ctx0" brushRef="#br0" timeOffset="249011.9741">4357 15379 0,'1'7'0,"5"3"15,-2 3 1,0-1-16,-12 4 16,-13-1-1,-26-1-15,-33-3 16,-24 0 0,-3-1-16,-3-2 15,8-1 1,-5 6-16,13 0 15,19 2 1,15-6-16,17 1 16,15-1-1,18-4-15,10 5 16,10-6 0</inkml:trace>
  <inkml:trace contextRef="#ctx0" brushRef="#br0" timeOffset="250911.2155">7050 13825 0,'0'2'16,"0"-2"-16,0 0 15,2 4 1,7 17-16,4 16 16,14 24-1,-3 14-15,-2 9 16,2 13-1,4-1-15,-4 0 16,-2-11 0,1-6-16,-10-24 15,0-11 1,-4-10-16,-2-15 16,-4-13-1,4 0-15,7-22 16,9-24-1,-1-16-15,0 0 16,-3 3 0,-2 15-16,0 8 15,-1 15 1,-7 5-16,2 6 16,2 10-1,4 16-15,3 11 16,0 14-1,5 7-15,-2-1 16,9-1-16,0-9 16,-2-10-1,-3-11-15,-1-8 16,2-10 0,2-16-16,-9 0 15</inkml:trace>
  <inkml:trace contextRef="#ctx0" brushRef="#br0" timeOffset="251095.9608">7932 14430 0,'0'0'0,"0"0"16,0 0-1,2 0-15,3 7 16,2 15 0,12 18-16,-2 11 15,-1 4 1,1 2-16,0-7 15,3-7 1,-1-11-16,-7-12 16</inkml:trace>
  <inkml:trace contextRef="#ctx0" brushRef="#br0" timeOffset="251295.0659">7759 14137 0,'0'0'15,"0"0"-15,0 3 16,2-3 0,2 4-16,14 5 15,12 1 1</inkml:trace>
  <inkml:trace contextRef="#ctx0" brushRef="#br0" timeOffset="252283.8422">8173 14347 0,'0'2'0,"0"-2"16,0 0-1,0 8-15,0 14 16,0 7-1,6 6-15,-1 7 16,4 6 0,-1-5-16,3-5 15,0-8 1,-2-8-16,-3-8 16,2-2-1,4-9-15,0-16 16,6-13-1,2-11-15,1-8 16,-3 3 0,-6 4-16,-2 9 15,-3 4-15,0 9 16,2 8 0,-2 2-1,5 12-15,0 14 16,2 9-1,-4 17-15,2 2 16,3-2-16,0-2 16,0-11-1,-2-3-15,0-15 16,-3-3 0,4-12-16,10-15 15,-2-14 1,0-16-16,-3-4 15,-3 0 1,-4 4-16,-2 5 16,-3 9-1,4 11-15,-6 6 16,-2 9 0,3 0-16,4 7 15,4 20 1,5 7-16,-1 15 15,5 13 1,4 5-16,-1-9 16,2-6-1,-6-6-15,-4-8 16,-2-12 0,5-9-16,-2-8 15</inkml:trace>
  <inkml:trace contextRef="#ctx0" brushRef="#br0" timeOffset="252768.9662">9273 14323 0,'2'2'0,"-2"-2"16,2 0-16,0 0 15,2-2 1,-3 2-16,-1 0 16,2 2-1,-13 2-15,-15 1 16,-12 6 0,-3 1-16,7 0 15,7-2 1,12 3-16,6 9 15,13 4 1,24 10-16,29 8 16,6 1-1,-6-2-15,-13-10 16,-15-4-16,-10-1 16,-15-6-1,-10-1-15,-13-4 16,-8-2-1,-8-6-15,9-2 16,3-3 0,11-4-16,2 0 15,1-4 1,6-6-16,7 0 16</inkml:trace>
  <inkml:trace contextRef="#ctx0" brushRef="#br0" timeOffset="253243.3103">9456 14489 0,'0'2'15,"0"-2"-15,0 0 16,3 6-1,14 8-15,23-3 16,18-1 0,11-6-16,1-10 15,-6-2 1,-15-3-16,-15-1 16,-19 2-1,-8-2-15,-18-8 16,-24-1-1,-7 3-15,-11 8 16,8 4-16,8 12 16,7 8-1,7 9 1,10 14-16,13 8 16,18 18-16,19 8 15,11-6 1,1-12-1,2-3-15,-4-11 16,-2-12-16,-11-15 16,-1-14-1,-11-5 1</inkml:trace>
  <inkml:trace contextRef="#ctx0" brushRef="#br0" timeOffset="253534.1278">10096 14250 0,'0'2'15,"0"-2"-15,2 0 16,0 6 0,0 16-16,0 9 15,0 19 1,0 7-16,2 7 15,4 6 1,6 0-16,2-8 16,2-3-1,-3-11-15,-1-13 16,-5-9 0,6-12-16,-4-6 15</inkml:trace>
  <inkml:trace contextRef="#ctx0" brushRef="#br0" timeOffset="254029.1666">10298 14410 0,'0'0'0,"2"0"15,5 2 1,14-2-16,19 0 15,22-4 1,11-7-16,21-7 16,-15-6-1,-17-1-15,-7 2 16,-19 2 0,-12-3-16,-14 6 15,-10-6 1,-11-2-16,-14 7 15,-2 4 1,-3 8-16,-6 9 16,4 10-16,-2 15 15,1 15 1,11 15-16,4 16 16,20 28-1,4-24 1,4 40-16,2-9 15,7-11 1,-6-14-16,0-5 16,-3-20-16,-4-14 15,-2-16 1,-2-23-16,-2 5 16,-2-10-1</inkml:trace>
  <inkml:trace contextRef="#ctx0" brushRef="#br0" timeOffset="254175.1317">10471 14633 0,'0'0'0,"0"0"15,0 0 1,13-4-16,25 2 16,56 12-1,34 19-15,13-3 16</inkml:trace>
  <inkml:trace contextRef="#ctx0" brushRef="#br0" timeOffset="264961.9966">6301 17294 0,'-4'0'15,"-16"0"-15,-15 0 16,-30-4-1,-24 4-15,-22 3 16,-18 1 0,-17 4-16,-11 6 15,-16 10 1,8-1-16,-16 6 16,22 2-1,-19 6-15,24-5 16,4-5-1,24-2-15,32-15 16,41-2 0</inkml:trace>
  <inkml:trace contextRef="#ctx0" brushRef="#br0" timeOffset="267915.8299">11308 16211 0,'2'4'15,"-2"14"1,4 19-16,4 24 16,4 17-1,9 2-15,0-10 16,-1-8 0,-1-11-16,-2-14 15,-4-10 1</inkml:trace>
  <inkml:trace contextRef="#ctx0" brushRef="#br0" timeOffset="268142.6233">11218 15954 0,'0'2'0,"0"-2"16,0 2-16,1 10 15,7 7 1,11 12 0,-4-8-16</inkml:trace>
  <inkml:trace contextRef="#ctx0" brushRef="#br0" timeOffset="268784.0168">11592 15984 0,'2'2'0,"-2"-2"16,4 10-16,2 19 15,1 21 1,4 19-16,-1 20 15,4 3 1,2-1-16,2 1 16,-6-10-1,5-5-15,-2-10 16,2-17 0,-6-12-16,-2-17 15</inkml:trace>
  <inkml:trace contextRef="#ctx0" brushRef="#br0" timeOffset="269070.7614">11560 16191 0,'0'0'0,"0"0"16,0 0-16,0 0 16,-2 0-1,2 6-15,10 12 16,24 8 0,22 3-16,6 3 15,11-6 1,-14-5-16,-11-8 15,-12-4 1</inkml:trace>
  <inkml:trace contextRef="#ctx0" brushRef="#br0" timeOffset="269980.6621">12282 16351 0,'0'3'0,"0"-3"16,-6 0 0,-8 0-16,-6 3 15,0 2-15,-4 2 16,3 1 0,8 3-1,7 5-15,10 10 16,15 16-16,11 8 15,-3-7 1,-7-4-16,-7-6 16,-9-6-1,-13-4-15,-5-5 16,-10-4 0,0-6-16,1-1 15,0-3 1,8-1-16,9-3 15,3 0 1,-1 0-16,9-5 16,9 3-1</inkml:trace>
  <inkml:trace contextRef="#ctx0" brushRef="#br0" timeOffset="270447.2068">12379 16410 0,'1'2'16,"-1"-2"-16,7 3 15,17 2 1,16 5-16,13-1 15,7 3 1,-9-7-16,-4 0 16,-14-5-1,-19 0-15,-2-5 16,-12-4 0,-18-11-16,-12 2 15,-9-1 1,-1 8-16,6 5 15,6 7 1,2 10-16,9 10 16,10 12-1,9 12-15,14 12 16,14 6 0,6 0-16,-2-4 15,2-9 1,-6-17-16,0-5 15,-1-15 1</inkml:trace>
  <inkml:trace contextRef="#ctx0" brushRef="#br0" timeOffset="270809.4468">12912 16149 0,'0'3'0,"0"-3"16,2 0 0,-2 10-16,2 11 15,-2 19-15,-2 7 16,4 11-1,2 2-15,2 3 16,3-6 0,0-5-16,-1-4 15,1-11 1,1-3-16,-3-10 16,4-8-1,-5-8-15,6-2 16,-2-9-1</inkml:trace>
  <inkml:trace contextRef="#ctx0" brushRef="#br0" timeOffset="271389.5626">13119 16295 0,'0'0'16,"0"5"-16,0-5 15,6 2 1,11 1-16,13 4 16,12-5-1,14 0-15,4-4 16,-5-3-1,-16-2-15,-5-7 16,-12-2 0,-8-3-16,-10-7 15,-6-6 1,-8 2-16,-6-1 16,-4 7-1,-2 5-15,-5 5 16,3 10-1,0 10-15,-4 13 16,1 14 0,4 13-16,7 15 15,2 10 1,3 8-16,9 5 16,6-7-1,2-2-15,-3-4 16,-3-12-16,2-9 15,0-7 1,-2-8-16,0-11 16,-2-12-1,2-8-15,0 1 16,2-5 0</inkml:trace>
  <inkml:trace contextRef="#ctx0" brushRef="#br0" timeOffset="271552.9053">13170 16522 0,'0'0'0,"0"0"15,0 0-15,0 0 16,10 1 0,22 13-16,20 4 15,23 6 1,-22-7-1</inkml:trace>
  <inkml:trace contextRef="#ctx0" brushRef="#br0" timeOffset="271975.3793">13832 16568 0,'0'2'0,"0"-2"15,0 0-15,0 0 16,-2 4 0,0 1-16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409.58749" units="1/cm"/>
          <inkml:channelProperty channel="Y" name="resolution" value="730.2652" units="1/cm"/>
          <inkml:channelProperty channel="T" name="resolution" value="1" units="1/dev"/>
        </inkml:channelProperties>
      </inkml:inkSource>
      <inkml:timestamp xml:id="ts0" timeString="2025-01-25T05:30:08.533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3374 4212 0,'2'0'0,"-2"1"16,5-1 0,12 5-16,14 1 15,12 1 1,18 4-16,14-4 16,13 1-1,9-1-15,10 2 16,20-4-1,9-3-15,30 6 16,3 1 0,19-3-16,-3-6 15,15-6 1,0 6-16,13-2 16,-4-9-1,-13 2-15,-7 2 16,-18 3-1,-11 3-15,-40-2 16,-20 3 0,-17 4-16,-23-1 15,-17-2 1,-11 1-16,-12 1 16,-14-1-1,-1-2-15,-2 0 16,-11 7-1,-13-1-15,-10-4 16</inkml:trace>
  <inkml:trace contextRef="#ctx0" brushRef="#br0" timeOffset="6217.8672">12608 3219 0,'4'5'0,"7"12"16,6 23-1,7 16-15,3 9 16,-5 2 0,4 2-16,-7-10 15,-8-10 1,-5-4-16,-4-13 16,2-7-1,-4-12-15,2-4 16,-2-8-1,9 2-15,10-25 16,9-22 0,7-9-16,9-2 15,-3 11 1,-3 8-16,-8 14 16,-2 11-1,1 9-15,-3 14 16,-2 9-1,-3 11-15,2 5 16,-5 5 0,-2-4-16,2-3 15,5-5 1,-6-7-16,6-4 16,1-10-1,6-7-15,-2-12 16</inkml:trace>
  <inkml:trace contextRef="#ctx0" brushRef="#br0" timeOffset="6625.3314">13508 3671 0,'2'0'0,"10"0"16,14-8-1,10-7-15,13-6 16,1-9 0,1-5-16,-13 5 15,-12 5 1,-14 7-16,-5 4 16,-16 2-1,-15 11-15,-16 8 16,-5 13-1,-1 4-15,5 7 16,7-1 0,15 2-16,8 0 15,13 1 1,13 0-16,13-2 16,14-3-1,8-2-15,1-9 16,-1-5-1,-4-12-15,-12-5 16</inkml:trace>
  <inkml:trace contextRef="#ctx0" brushRef="#br0" timeOffset="7101.3102">14015 3477 0,'3'2'16,"-1"6"-16,8 15 16,1 13-1,2 3-15,1 7 16,-4-9-1,0 1-15,0-9 16,0-7 0,-2-2-16,-2-10 15,0-4 1,1-6-16,4-12 16,-3-15-1,-4-13-15,-8-7 16,-4-1-1,-5 4-15,0 5 16,1 3 0,4 5-16,2 9 15,4 4-15,4 8 16,7 1 0,4 1-16,11 6 15,9 5 1,3 6-1</inkml:trace>
  <inkml:trace contextRef="#ctx0" brushRef="#br0" timeOffset="7556.6445">14733 3507 0,'2'0'16,"3"-3"-16,5-4 15,5-9 1,-4 4-16,-7 0 16,-6 0-1,-20-1-15,-18 7 16,-16 3 0,1 9-16,7 4 15,17 0 1,14 3-16,8 0 15,28 10 1,31 7-16,29 4 16,3-3-1,-9-3-15,-19 2 16,-12-3 0,-18-1-16,-11-1 15,-13 0 1,-17 1-16,-9-7 15,-6-2 1,-6-8-16,3-3 16,1-7-1,8-5-15,6-12 16,4-3 0</inkml:trace>
  <inkml:trace contextRef="#ctx0" brushRef="#br0" timeOffset="7980.1456">14879 3603 0,'4'2'16,"16"-1"-16,28-2 15,23-7 1,9-4-16,1-7 15,-10 2 1,-15 0-16,-16 3 16,-14 3-1,-16 7-15,-5-2 16,-22 0 0,-27 10-16,-15 8 15,-1 4 1,12 5-16,6 1 15,13 3 1,16-1-16,8 6 16,20 2-16,15 1 15,18 2 1,5-5-16,-2-8 16,2-3-1,-8-10-15,-4-3 16,-10-7-1</inkml:trace>
  <inkml:trace contextRef="#ctx0" brushRef="#br0" timeOffset="8335.727">15666 3281 0,'2'3'0,"-2"1"15,0 15 1,-2 11-16,-4 13 16,0 9-1,1 5-15,0 0 16,1-4-1,4-4-15,4-3 16,1-2 0,4-7-16,3-7 15,3-5 1,0-9-16,4-8 16,5-10-1,-2-6 1</inkml:trace>
  <inkml:trace contextRef="#ctx0" brushRef="#br0" timeOffset="8969.9636">15852 3492 0,'2'0'0,"7"-1"15,22-11 1,25-5-16,19-7 15,8-8 1,-4-2-16,-12 1 16,-8 1-1,-16 3-15,-12 1 16,-15 4 0,-14 2-16,-14 0 15,-21 5 1,-14 5-16,-6 6 15,3 14 1,-1 5-16,13 11 16,6 12-1,12 7-15,6 16 16,10 7 0,10 3-16,4 4 15,4 1 1,0 1-16,4-7 15,-6-7 1,1-5-16,-6-9 16,-1-7-16,-4-9 15,0-7 1,0-13-16,-2-6 16,0-2-1,-2-11-15,-4-22 16,-7-14-1,-15-5-15,-6 3 16,0 6 0,6 7-16,9 4 15,12 3 1,20-4-16,34 3 16,49 11-1,28 12-15,9 8 16</inkml:trace>
  <inkml:trace contextRef="#ctx0" brushRef="#br0" timeOffset="20610.0277">3235 6234 0,'3'0'16,"-3"0"-16,0 0 16,4-5-1,8-2-15,9 2 16,7 0-1,22 2-15,8 3 16,14 1 0,14 3-16,1 1 15,13-4 1,6 3-16,18-1 16,2 2-1,14-3-15,11 2 16,7 2-1,7 2-15,-3-4 16,7-1 0,12 0-16,-5 2 15,-5 3-15,22 5 16,-24-2 0,9 0-16,-13 3 15,31-2 1,-25 2-1,15-5-15,-13 2 16,-10-5-16,-2 4 16,-3 4-1,-12-7-15,-18 4 16,-5 0 0,-20-2-16,-14-2 15,-20 1 1,-21 0-16,-16 2 15</inkml:trace>
  <inkml:trace contextRef="#ctx0" brushRef="#br0" timeOffset="24161.4077">10582 6086 0,'2'2'15,"-2"1"-15,-2 13 16,-5 16 0,-11 1-16,-10 12 15,-13 0 1,-11-2-16,-14 2 16,-17-2-1,-13-5-15,5-10 16,-12-6-1,-4-11-15,-3-4 16,-2-9 0,7-11-16,4-10 15,10-2 1,6-13-16,8-14 16,13-5-1,8-15-15,21-10 16,6-19-1,27-6-15,20-1 16,23 6 0,17 9-16,25 8 15,23 12 1,31 21-16,12 11 16,16 24-16,-10 28 15,-8 27 1,-30 10-16,-20 12 15,-23 24 1,-30 5-16,-36 27 16,-36-5-1,2-49-15</inkml:trace>
  <inkml:trace contextRef="#ctx0" brushRef="#br0" timeOffset="25572.8333">9262 6340 0,'3'4'0,"-6"8"15,-9 17-15,-18 10 16,-28 14 0,-27 8-16,-27 0 15,-13-1 1,-13-7-16,-17-5 15,-16 1 1,-4-1-16,-2-5 16,-4-10-1,5 0-15,4-11 16,17-11 0,20-11-16,12-7 15,19-11 1,13-9-16,26-10 15,6-11 1,8-5-16,20 4 16,10 3-1,7 2-15,2 6 16,5 5 0,2 9-16,3 7 15,-1 3 1,1 2-16,2 6 15,-2 4 1,2 1-16,-2-4 16,-3 5-1,-4 12-15,1 16 16,-3 5-16,1 13 16,-6 5-1,-3-1-15,3-7 16,0-7-1,4-11-15,4-10 16,6-10 0,-5-1-16,2-13 15,3-23 1,7-22-16,7-9 16,2 8-1,-2 8-15,-1 9 16,1 10-1,-3 11-15,-2 7 16,7 4 0,3 12-16,6 7 15,12 13 1,5 1-16,-1 4 16,7-10-1</inkml:trace>
  <inkml:trace contextRef="#ctx0" brushRef="#br0" timeOffset="32309.0845">18734 5329 0,'0'1'16,"0"12"-16,4 11 15,5 8 1,10 3-16,18-8 16,3-4-1,14-12-15,1-11 16,5-11-1,-4-13-15,-11 2 16,-7-3 0,-12 4-16,-10 2 15,-7 7 1,-5 4-16,-3 2 16,-1 4-1,0 0-15,2 6 16,4 21-1,4 21-15,8 18 16,-1 10 0,-3 8-16,-7-6 15,-7 0 1,-5 0-16,-9-6 16,-8-5-1,-7-13-15,-3-11 16,-12-13-1,0-8-15,-5-16 16,1-14 0,2-16-16,5-20 15,11-7 1,12-5-16,12 2 16,8 4-1,10 9-15,12 3 16,7 7-1,3 13-15,10 2 16,-4 12-16,0 6 16,-3 6-1,1 1 1,-2 6-16,-8-7 16</inkml:trace>
  <inkml:trace contextRef="#ctx0" brushRef="#br0" timeOffset="32762.5308">19441 5570 0,'0'2'0,"0"7"15,-2 10 1,2 11-16,4-3 16,10 4-1,17-1-15,12-8 16,18-13 0,6-9-16,-1-11 15,-10-5 1,-14 3-16,-12-5 15,-11 4 1,-16-2-16,-23-6 16,-22 3-1,-20 1-15,2 7 16,-5 2 0,8 4-16,15 5 15,6 1 1,16 3-16,8 3 15,7 6 1,18 9-16,1-5 16</inkml:trace>
  <inkml:trace contextRef="#ctx0" brushRef="#br0" timeOffset="33330.3024">19943 5442 0,'0'2'0,"0"-2"16,0 0 0,0 0-16,-3 3 15,1 16 1,4 10-16,12 10 15,7 4 1,9 0-16,12-6 16,8-6-16,7-5 15,-1-14 1,4-6-16,-11-12 16,-9-3-1,-8-6-15,-8-1 16,-9-1-1,-11-9-15,-8 3 16,-5 0 0,-3 3-16,-4-1 15,6 10 1,4 2-16,4 5 16,0 3-1,-1-1-15,12 9 16,9 16-1,6 10-15,2 5 16,-1-3 0,-1-4-16,-2 1 15,-2-11 1,-4-2-16,-2-10 16,4-7-1,-3-4-15</inkml:trace>
  <inkml:trace contextRef="#ctx0" brushRef="#br0" timeOffset="33764.7346">20765 5493 0,'2'2'15,"5"7"-15,3 16 16,-1 5-1,4 11-15,-3 5 16,-1-1 0,2-7-16,-3-1 15,0-15 1,-1-4-16,-6-13 16,-1-2-16,2 0 15,-2-9 1,-2-24-16,-2-11 15,-2-7 1,-2 2-16,2 4 16,2 1-1,2 9-15,4 5 16,2 9 0,4 3-16,8 2 15,4 8 1,12 5-16,7 7 15,-3-1 1,6 3-16,-14 0 16</inkml:trace>
  <inkml:trace contextRef="#ctx0" brushRef="#br0" timeOffset="34280.9311">21427 5392 0,'0'3'16,"-5"-3"-16,-16 7 16,-21 9-1,2 2-15,2 2 16,11-1 0,12-1-16,7-1 15,18 9-15,16-3 16,22 0-1,4-3 1,1 2-16,-16-5 16,-5-1-16,-15 6 15,-11-5 1,-16 7-16,-8-4 16,-12-1-1,1-10-15,1-3 16,2-3-1,8-3-15,6-3 16,6-3 0,10-19-16,7 2 15</inkml:trace>
  <inkml:trace contextRef="#ctx0" brushRef="#br0" timeOffset="34694.313">21655 5606 0,'7'3'0,"8"-2"15,21-1 1,21-4-16,10-4 16,-7-8-1,-6 2-15,-18-2 16,-9 3-1,-18 1-15,-9-2 16,-13 2 0,-24 3-16,-9 9 15,-6 6 1,10 5-16,5 7 16,13 0-1,10 5-15,12 3 16,14 6-1,20 5-15,18 1 16,5-1 0,5-4-16,-5-7 15,-9-1 1,-8-12-16,-10-7 16,-7-2-1</inkml:trace>
  <inkml:trace contextRef="#ctx0" brushRef="#br0" timeOffset="35004.7617">22225 5264 0,'0'0'16,"2"3"-1,2 4-15,6 12 16,4 12 0,2 18-16,3 7 15,-6-1 1,4 0-16,-3-2 16,0-6-1,-2-5-15,4-9 16,-6-10-16,2-11 15,2-1 1,-2-9-16</inkml:trace>
  <inkml:trace contextRef="#ctx0" brushRef="#br0" timeOffset="35789.2034">22580 5438 0,'0'0'0,"2"2"15,-2 0 1,7 14-16,5 12 16,6 10-1,11 1-15,-3 4 16,4-2 0,2-3-16,-6-9 15,1-9 1,-1-5-16,-2-8 15,-2-14 1,0-5-16,0-14 16,-5-13-1,-7-7-15,-3-3 16,-3-1 0,0-2-16,-4 4 15,0 5 1,-2 6-16,2 10 15,0 8 1,2 11-16,-2 5 16,5-2-1,5 18-15,8 12 16,8 9 0,16 6-16,15-3 15,11-8 1,3-6-16,1-14 15,-3-9 1,-13-8-16,-12-5 16,-12-3-16,-10 2 15,-16-2 1,-14-4-16,-20 3 16,-12 7-1,-10 6-15,7 8 16,5 6-1,8 7-15,9 7 16,8 2 0,11 8-16,14 3 15,12 4 1,14-1-16,16-1 16,5-3-1,-3-7-15,0-6 16,-3-6-1,-10-7-15,-9-3 16,-4-2 0,-10-7-16,-6-2 15,-2-2 1</inkml:trace>
  <inkml:trace contextRef="#ctx0" brushRef="#br0" timeOffset="36182.2637">24061 5330 0,'4'0'0,"-4"0"16,0 0-1,0 0-15,-6 0 16,-10 5-1,-10 3-15,-6 5 16,2 3 0,7 3-16,9-2 15,12 9 1,16 3-16,18 6 16,15-1-1,-1 1-15,-5-10 16,-15 0-1,-9-4-15,-11-2 16,-12 5 0,-14-3-16,-20 3 15,-18-1 1,-5-2-16,-4-12 16</inkml:trace>
  <inkml:trace contextRef="#ctx0" brushRef="#br0" timeOffset="46076.201">8718 8204 0,'1'0'0,"-1"0"15,9 0 1,17-3 0,28-2-16,31-2 15,19-3 1,8 8-16,-7 0 16,-10 4-1,-35 0-15</inkml:trace>
  <inkml:trace contextRef="#ctx0" brushRef="#br0" timeOffset="46275.4581">8616 8382 0,'2'0'16,"15"-1"-1,41-1-15,76-10 16,43 2-16,1 2 16,-102 6-1</inkml:trace>
  <inkml:trace contextRef="#ctx0" brushRef="#br0" timeOffset="53574.3899">19070 7495 0,'2'0'0,"-2"0"15,0 3-15,2-1 16,2 8-1,3 9-15,-1 11 16,-2 10 0,1 1-16,-1 1 15,0-5 1,-2-6-16,3-7 16,-3-6-1,0-10-15,0-2 16,6-6-1,6-18-15,8-24 16,2-15 0,2 2-16,-1 6 15,-3 7 1,-3 9-16,0 5 16,-1 10-1,2 11-15,-4 3 16,3 14-1,-2 7-15,-2 13 16,-2 3 0,-7 3-16,1-1 15,-3-3 1,-2-4-16,0-3 16,2-9-1,0-6-15,3-4 16,12-12-16,11-13 15,11-26 1,1-6-16,-2 6 16,-7 1-1,-10 13-15,-1 9 16,-9 7 0,-7 9-16,0 4 15,-1 6 1,1 19-16,-6 17 15,5 3 1,-1 4-16,6-7 16,2 1-1,6-6-15,0-4 16,0-8 0,4-3-16,-3-10 15</inkml:trace>
  <inkml:trace contextRef="#ctx0" brushRef="#br0" timeOffset="54556.2738">19938 7488 0,'2'2'0,"1"8"15,4 10 1,3 1-16,5 1 16,4-4-1,11-7-15,5-9 16,-1-7-1,2-11-15,-4-1 16,-9 0 0,-10 7-16,-4 2 15,-3 5 1,4 3-16,2 11 16,0 21-1,6 17-15,-2 15 16,-1 8-1,-6 6-15,-5 6 16,-6 0 0,-9 3-16,-8-10 15,-9-5 1,-12-10-16,-5-9 16,-2-14-1,2-15-15,-2-12 16,9-16-1,-2-17-15,5-17 16,7-23 0,11-7-16,9 2 15,12 6 1,9 9-16,6 9 16,3 12-1,8 7-15,6 7 16,2 10-1,1 5-15,-1 2 16,4 5 0,-5 2-16,-7 0 15,-2-2 1,-3-4-16,-6 0 16</inkml:trace>
  <inkml:trace contextRef="#ctx0" brushRef="#br0" timeOffset="55009.4076">20735 7451 0,'0'0'0,"0"0"15,-10 2 1,-12 2-16,-16 0 16,-5 5-1,7 1-15,6 0 16,8 4 0,12-4-16,10 5 15,20 3 1,26 8-16,14 3 15,-3-5 1,-14 2-16,-11-4 16,-19 0-1,-9-3-15,-15 6 16,-14-2 0,-11-6-16,-4-1 15,-2-8 1,8-4-16,5-4 15,5-4 1,10-6-16,4-4 16</inkml:trace>
  <inkml:trace contextRef="#ctx0" brushRef="#br0" timeOffset="55452.756">20870 7638 0,'4'0'0,"11"0"16,19-4-16,18-8 16,9-8-1,5-9-15,-12-1 16,-16 2-1,-12 5-15,-15 3 16,-14-1 0,-14 3-16,-19 6 15,-7 6 1,-4 12-16,7 6 16,4 8-1,10 11-15,8 6 16,12 11-1,15 7-15,16 4 16,11 1 0,3-7-16,-1-8 15,-1-9 1,-3-6-16,0-10 16,-6-7-1,-9-9-15</inkml:trace>
  <inkml:trace contextRef="#ctx0" brushRef="#br0" timeOffset="55794.5101">21429 7215 0,'3'2'16,"-3"3"0,-3 11-16,-4 15 15,-3 12 1,-3 10-16,5 3 16,3 1-1,3 0-15,2-3 16,3-8-1,5-1-15,5-10 16,-1-5-16,0-8 16,4-7-1,4-5-15,3-8 16</inkml:trace>
  <inkml:trace contextRef="#ctx0" brushRef="#br0" timeOffset="56332.935">21517 7438 0,'4'0'0,"13"3"16,24-6-16,25-2 15,13-7 1,7-9-16,-5 0 16,-17-4-1,-15 2-15,-11-4 16,-12 2 0,-14-5-16,-10 3 15,-14-11 1,-8 6-16,-7 7 15,-3 2 1,0 10-16,2 5 16,0 10-1,3 12-15,1 15 16,5 18 0,2 17-16,11 15 15,6 13 1,2-2-16,6 4 15,1-5 1,-3-5-16,-4-10 16,0-10-1,-1-11-15,1-8 16,-2-13 0,2-16-16,-2-10 15,0-3 1</inkml:trace>
  <inkml:trace contextRef="#ctx0" brushRef="#br0" timeOffset="56476.4451">21709 7697 0,'0'0'0,"2"-1"16,7-12-16,19 2 16,31 0-1,37 8-15,7 15 16,-41-2-1</inkml:trace>
  <inkml:trace contextRef="#ctx0" brushRef="#br0" timeOffset="57249.7451">18446 7938 0,'2'2'15,"0"2"1,0 8-16,-6 17 16,-13 14-1,-24 5-15,-27 10 16,-21-7-16,-8-12 15,1-13 1,-9-14-16,10-20 16,5-14-1,7-20-15,11-14 16,20-18 0,11-30-1,25-9-15,30-9 16,29 7-16,11 7 15,22 10 1,19 16-16,13 15 16,14 20-1,-5 22-15,-5 31 16,9 34 0,-19 33-16,-25 36 15,-29 23 1,-42 26-16,-50 28 15,-34-9 1,41-107 0</inkml:trace>
  <inkml:trace contextRef="#ctx0" brushRef="#br0" timeOffset="64757.4344">3433 10300 0,'2'0'16,"-2"0"-16,2 2 15,17-2 1,14 0-16,24-3 16,17-2-1,18-4-15,9 3 16,12-1 0,8 3-16,9 3 15,3 2 1,-6 1-16,-7-4 15,-1 1 1,-12-5-16,-46 4 16</inkml:trace>
  <inkml:trace contextRef="#ctx0" brushRef="#br0" timeOffset="65223.984">6221 10279 0,'2'0'0,"-2"0"16,1 3 0,15-3-16,17 3 15,37 2 1,31 4-16,40-6 16,14 9-1,-2 2-15,6 2 16,-84-11-1</inkml:trace>
  <inkml:trace contextRef="#ctx0" brushRef="#br0" timeOffset="68713.3257">6899 10237 0,'0'0'15,"0"0"-15,0 0 16,-7 0 0,-16 0-16,-22-4 15,-30 0 1,-38 0-16,-27 1 15,-23-3 1,-27 2-16,0 1 16,-18 3-16,15 0 15,10 4 1,-4-1-16,6 3 16,18 0-1,3-1-15,15 5 16,28-2-1,7-5-15,16 2 16,14-3 0,17-1-16,11-1 15,15 0 1,9 0-16,11 0 16,10-1-1,2-4-15,3 0 16</inkml:trace>
  <inkml:trace contextRef="#ctx0" brushRef="#br0" timeOffset="69923.1802">4420 8699 0,'3'5'16,"7"20"-16,13 20 15,2 18 1,7 2-16,-10-6 16,0-7-1,-5-15-15,-1-12 16,-4-12-1,0-10-15,9-16 16,5-31 0,8-19-16,0-12 15,-4 10 1,-6 17-16,-5 11 16,-6 14-1,2 7-15,1 10 16,0 8-1,8 16-15,-4 15 16,8 16 0,5 4-16,-4-1 15,1-4-15,-2-7 16,-5-12 0,1-9-16,-3-8 15,1-5 1,1-14-16,5-17 15,1-22 1,-1-14-16,-7-8 16,-5 5-1,-4 4-15,-6 10 16,-6 9 0,-2 9-16,-6 14 15,3 11 1,-3 3-16,1 9 15,7 16 1,12 4-16,21 9 16,9 1-1,26-9-15,10-14 16,14-10 0,6-13-16,-14-4 15,-14-8 1,-13 3-16,-15-1 15,-18 4 1,-17 2-16,-16-2 16,-34 7-1,-24 10-15,-12 11 16,-2 12 0,11 8-16,20 2 15,10 8 1,17 14-16,23 9 15,30 6 1,31 6-16,39-4 16,37 1-1,6-17-15,22-10 16,-92-26 0</inkml:trace>
  <inkml:trace contextRef="#ctx0" brushRef="#br0" timeOffset="72928.2764">14034 9417 0,'1'0'15,"-1"0"-15,0 2 16,0 4 0,2 12-16,-5 11 15,-5 15 1,-7 5-16,3 1 16,7-3-1,9-7-15,9-9 16,10-8-1,14-7-15,14-10 16,7-21 0,3-10-16,-9-13 15,-11 0 1,-18-1-16,-16 7 16,-18-5-1,-17-1-15,-19 4 16,-15 3-1,7 7-15,4 10 16,10 8 0,6 6-16,12 3 15,10 12-15,5 5 16,8-2 0</inkml:trace>
  <inkml:trace contextRef="#ctx0" brushRef="#br0" timeOffset="73518.0713">14523 9458 0,'0'5'15,"-4"8"-15,-4 15 16,-3 6 0,9 7-16,11 1 15,7-1 1,10-3-16,19-11 15,2-7 1,20-14-16,1-13 16,-5-10-1,-3-6-15,-15-1 16,-9-2 0,-14-1-16,-8 1 15,-8 2 1,-6 3-16,0 7 15,-2 2 1,2 10-16,0 0 16,0-2-1,0 14-15,4 21 16,-2 8 0,4 6-16,2-2 15,1-4 1,-2-7-16,3-6 15,5-11 1,2-9-16,6-10 16,-3-6-1</inkml:trace>
  <inkml:trace contextRef="#ctx0" brushRef="#br0" timeOffset="73877.922">15324 9558 0,'2'4'0,"2"15"15,6 23 1,2 15-16,1-4 16,-4-7-1,-3-9-15,0-7 16,-4-12-1,-2-8-15,3-7 16,-6 1 0,-1-20-16,-2-21 15,-1-16 1,-1-10-16,3 7 16,3 3-1,4 10-15,3 5 16,1 12-1,5 2-15,8 13 16,-4 3 0</inkml:trace>
  <inkml:trace contextRef="#ctx0" brushRef="#br0" timeOffset="74776.8371">15896 9468 0,'0'0'15,"0"0"1,-4 2-16,-17 0 15,-19 7 1,-6 3-16,-11 4 16,8-1-1,6 1-15,17-8 16,12-2 0,10 4-16,22 1 15,34 9 1,23-5-16,5 7 15,-11-2 1,-17-2-16,-18 1 16,-16-5-16,-9 1 15,-11 2 1,-17-3-16,-13 0 16,-8-2-1,1-6-15,-2-4 16,2-2-1,7-4-15,5 0 16,12-2 0,6 0-16,3 0 15</inkml:trace>
  <inkml:trace contextRef="#ctx0" brushRef="#br0" timeOffset="75239.3451">16099 9642 0,'0'2'0,"2"-2"16,7 0-1,19 0-15,12-4 16,24-10 0,16-5-16,-3-3 15,-14-1 1,-13 8-16,-18-2 16,-14 6-1,-12 2-15,-22-2 16,-26 2-1,-16 9-15,1 8 16,-4 8 0,13 4-16,14 6 15,12 3 1,14 5-16,14 7 16,17 4-1,12-3-15,16-4 16,13-2-1,-11-17-15,-4-13 16</inkml:trace>
  <inkml:trace contextRef="#ctx0" brushRef="#br0" timeOffset="75540.398">16669 9293 0,'2'1'15,"-2"11"-15,3 13 16,10 20 0,5 15-16,2 6 15,6-3 1,1-2-16,-1-1 15,-6-17 1,0-7-16,-6-8 16,-2-12-1,-1-9-15,-4-5 16</inkml:trace>
  <inkml:trace contextRef="#ctx0" brushRef="#br0" timeOffset="76308.2595">16951 9417 0,'2'2'0,"5"8"16,10 19 0,7 17-16,6 4 15,0 5 1,-1-6-16,7 2 15,-4-11 1,-2-10-16,-2-13 16,0-9-1,2-8-15,-1-14 16,-3-17 0,-8-10-16,-8-9 15,-10-11 1,-12 8-16,-4-3 15,0 9 1,-2 6-16,6 7 16,0 14-1,8 14-15,2 0 16,0 4 0,17 18-16,28 16 15,19 9-15,25 2 16,10-7-1,5-12-15,3-8 16,-10-10 0,-19-4-16,-15-6 15,-20-6 1,-10-6-16,-17-2 16,-18-11-1,-22-7-15,-17-2 16,-8 1-1,-2 9-15,7 15 16,10 7 0,2 9-16,3 13 15,9 12 1,9 12-16,9 7 16,21 12-1,19 3-15,18 0 16,11-5-1,4-8-15,-1-12 16,-6-8 0,-6-7-16,-5-10 15,-7-10 1,-9-4-16,-14-4 16</inkml:trace>
  <inkml:trace contextRef="#ctx0" brushRef="#br0" timeOffset="76717.3987">18666 9379 0,'0'0'15,"0"0"-15,-4 0 16,-13 0-1,-19 3-15,-10 3 16,-2 6-16,9-2 16,11-1-1,9 3-15,12 2 16,17 8 0,36 10-16,23 3 15,14 2 1,-19-5-16,-9-3 15,-21-5 1,-12 0-16,-14-9 16,-16 5-1,-18-2-15,-15-4 16,-11-2 0,2-6-16,-5-2 15,9-6 1,12 2-16</inkml:trace>
  <inkml:trace contextRef="#ctx0" brushRef="#br0" timeOffset="93795.733">8017 12212 0,'0'2'16,"0"-2"-16,0 0 16,-2 0-1,-13 1-15,-25 0 16,-33-2 0,-47-8-16,-31-5 15,-16-3 1,-24 7-16,4 10 15,-29 1 1,-12 9-16,2 5 16,6 4-1,4-1-15,5 2 16,19-8 0,27 1-16,20-3 15,30-4 1,23 0-16,22-4 15,19-2 1,17 0-16,15-4 16,6 0-1,5-7-15,8-2 16</inkml:trace>
  <inkml:trace contextRef="#ctx0" brushRef="#br0" timeOffset="97969.5075">15617 11031 0,'3'3'0,"-3"4"16,6 17-1,4 17-15,0 18 16,2 16-1,-2 0-15,-1 4 16,1-6 0,1-6-16,0-5 15,-3-9 1,-2-12-16,-1-9 16,-1-14-1,-4-14-15,0 2 16,0-2-1</inkml:trace>
  <inkml:trace contextRef="#ctx0" brushRef="#br0" timeOffset="98176.2519">15542 11317 0,'0'0'16,"0"0"-1,2 0-15,5 4 16,12 6-1,9 6-15,6 1 16,4 4 0,5-1-16,-5-7 15,3-5 1,-9-4-16,-11-8 16</inkml:trace>
  <inkml:trace contextRef="#ctx0" brushRef="#br0" timeOffset="98700.594">16003 10908 0,'1'0'16,"-1"4"-16,2 6 15,4 14 1,-2 25-16,3 29 15,-3 6 1,-4 5-16,-2-6 16,4-2-1,2-4-15,-4-14 16,2-6 0,0-11-16,0-16 15,-2-12 1,0-15-16,2 3 15,-1-20 1,5-29-16,9-9 16,5-3-1,-2 10-15,6 4 16,0 11 0,-1 7-16,-6 16 15,2 4 1,-6 11-16,0 9 15,-3 13 1,-1 5-16,0 2 16,1 3-1,3-3-15,2-2 16,4-10 0,-2-6-16,0-12 15,-3-7-15</inkml:trace>
  <inkml:trace contextRef="#ctx0" brushRef="#br0" timeOffset="99094.3748">16427 11493 0,'2'1'0,"10"-1"16,27 3-1,13-7-15,13-5 16,-3-7 0,-13 0-16,-10 0 15,-16 3 1,-14 8-16,-5-1 16,-15 0-1,-21 6-15,-19 10 16,-5 7-1,13 2-15,5 2 16,14 5 0,14 1-16,14 9 15,22 3 1,18 1-16,25 2 16,1-7-1,7-6-15,-15-12 16,-21-9-1</inkml:trace>
  <inkml:trace contextRef="#ctx0" brushRef="#br0" timeOffset="99890.1749">16954 11467 0,'2'1'16,"2"4"-16,9 16 15,1 14 1,6 4-16,-2 3 16,2-1-1,-5-5-15,-4-6 16,-2-15 0,-5-5-16,-2-8 15,2 1 1,5-16-16,-3-20 15,1-11 1,5-6-16,2 8 16,0 7-1,4 4-15,2 14 16,-4 3 0,1 13-16,-4 5 15,1 17 1,-5 6-16,-5 10 15,0 3 1,0-3-16,3-3 16,0-14-1,1-3-15,-2-4 16,6-13 0,8-14-16,4-17 15,0-5 1,1-9-16,-1 8 15,0 3 1,-4 13-16,-4 7 16,0 2-1,2 12-15,-1 11 16,-2 6 0,-5 6-16,1 7 15,-1 5 1,0-2-16,0-6 15,2 1 1,2-4-16,4-7 16,-4-7-1</inkml:trace>
  <inkml:trace contextRef="#ctx0" brushRef="#br0" timeOffset="100385.5301">18058 11397 0,'0'0'15,"0"0"-15,-11 3 16,-13-1-1,-20 6-15,-10 4 16,3 2 0,10-3-16,5 2 15,17-5 1,9 3-16,16 4 16,30 8-1,24 4-15,15 2 16,-7-2-1,-11 3-15,-12-7 16,-21 1 0,-13-7-16,-7 6 15,-13-6 1,-10-1-16,-9-1 16,-6-8-1,0-1-15,6-6 16,0-3-1,9 0-15,9-4 16,5-7 0,2 3-16</inkml:trace>
  <inkml:trace contextRef="#ctx0" brushRef="#br0" timeOffset="100918.4674">18217 11511 0,'0'0'15,"2"0"1,-1 2-16,8-2 16,9 2-1,14 0-15,18-2 16,7 0 0,-1-2-16,-9-2 15,-11-3 1,-12 2-16,-12-1 15,-6 0-15,-16-8 16,-18 1 0,-23 3-16,-9 2 15,3 4 1,8 5-16,14 5 16,9 4-1,12 4-15,10 11 16,20 11-1,25 10-15,21 8 16,4-5 0,3-4-16,-7-10 15,-7-7 1,-16-12-16</inkml:trace>
  <inkml:trace contextRef="#ctx0" brushRef="#br0" timeOffset="101290.9946">18749 11262 0,'1'2'0,"-1"-2"16,2 8-16,4 13 15,0 15 1,5 14-16,0 10 16,6 2-1,0-1-15,0-1 16,1-7-1,0-6-15,0-4 16,-4-11-16,-1-4 16,-2-14-1,-7-8-15,0-2 16</inkml:trace>
  <inkml:trace contextRef="#ctx0" brushRef="#br0" timeOffset="102033.1184">19018 11423 0,'2'3'0,"-2"-3"16,4 12 0,4 10-16,4 7 15,5 8 1,0 1-16,2 2 15,-1-5 1,8-4-16,-2-7 16,2-8-1,-2-4-15,4-8 16,-5-9 0,-3-12-16,-2-4 15,-4-13 1,-2-4-16,-8-9 15,-2 3 1,-4 6-16,0 6 16,0 8-1,0 12-15,2 8 16,0-1 0,12 6-16,12 11 15,19 12 1,19 5-16,8-1 15,13-1 1,-6-9-16,-8-8 16,-12-6-1,-12-2-15,-21-4 16,-12-3 0,-10-8-16,-24-10 15,-28-5 1,-7 0-16,-7 6 15,10 6 1,9 9-16,9 5 16,12 6-1,7 11-15,13 6 16,13 12-16,19 10 16,16 5-1,10 1-15,7 1 16,1-3-1,0-4-15,-8-12 16,-5-4 0,-11-11-16,-1-10 15,-7-4 1</inkml:trace>
  <inkml:trace contextRef="#ctx0" brushRef="#br0" timeOffset="102374.2276">20351 11487 0,'0'0'0,"-2"0"15,-11-5 1,-11-6-16,-12 7 16,0-2-1,0 6-15,12 6 16,5-2-1,14 10-15,14 10 16,30 14 0,18 6-16,7 2 15,-14-6 1,-14-7-16,-17 1 16,-13-6-1,-17-3-15,-17-1 16,-12-2-1,-11-3-15,6-5 16,-4-5 0</inkml:trace>
  <inkml:trace contextRef="#ctx0" brushRef="#br0" timeOffset="103106.3144">15342 12262 0,'0'1'0,"0"-1"16,-4-1-16,-12-1 15,-26-4 1,-29 5-16,-38 1 15,-21 1 1,-7 5-16,10-3 16,18 2-1,12 0-15,19-2 16,24 3 0,20-1-16,19-3 15,13 2 1,25 3-16,56 1 15,-21-2-15</inkml:trace>
  <inkml:trace contextRef="#ctx0" brushRef="#br0" timeOffset="103282.5789">15239 12384 0,'-6'2'0,"-33"9"16,-61 17-1,-39 2-15,-6-3 16,-3-5 0,12 0-16,6-9 15,63-8 1</inkml:trace>
  <inkml:trace contextRef="#ctx0" brushRef="#br0" timeOffset="127967.4069">3374 14392 0,'0'2'16,"0"-2"-16,-5 3 15,-4 0 1,2 5-16,0-6 15,5 0 1,0 0-16,10 2 16,23 0-1,25-7-15,26-4 16,14-3-16,6-1 16,11-1-1,-1-1-15,24-2 16,-7-3-1,-7 5-15,2 1 16,-3 12 0,-19 0-16,-4 11 15,-10 3 1,-16 4-16,-12 7 16,-9 3-1,-10 4-15,-11-7 16,-9-9-1</inkml:trace>
  <inkml:trace contextRef="#ctx0" brushRef="#br0" timeOffset="129505.4654">22448 12826 0,'2'1'0,"-2"4"16,8 21-16,3 25 16,0 26-1,6 24-15,2 9 16,0-1-1,-1-7-15,-2-5 16,-5-9 0,-4-14-16,-1-18 15,0-17 1,-2-13-16,-1-14 16,7-7-1,12-26-15,16-24 16,4-11-1,-3 0-15,-5 8 16,0 6 0,-8 17-16,-8 6 15,-6 12 1,3 7-16,-4 16 16,-1 21-1,-1 18-15,6 10 16,2-1-1,3-7-15,4-10 16,2-10 0,-2-12-16</inkml:trace>
  <inkml:trace contextRef="#ctx0" brushRef="#br0" timeOffset="129753.761">23175 13375 0,'5'4'0,"2"16"16,12 23-16,0 17 15,2 5 1,-6-2-16,-2-8 15,-9-7 1,0-13-16,-2-9 16</inkml:trace>
  <inkml:trace contextRef="#ctx0" brushRef="#br0" timeOffset="129940.9012">23165 13059 0,'0'0'16,"0"0"-1,0 0-15,0 0 16,0 0 0,6 0-16,5 7 15</inkml:trace>
  <inkml:trace contextRef="#ctx0" brushRef="#br0" timeOffset="131127.2497">23445 13376 0,'2'0'0,"-2"0"16,2 0 0,2-1-16,2 1 15,6 1 1,2 10-16,-1 10 16,-6 13-1,1 7-15,-4 3 16,1 2-1,-3-5-15,4-8 16,-2-3 0,-3-11-16,1-7 15,0-5 1,6-5-16,7-14 16,3-16-1,6-16-15,0 0 16,-4 2-1,3 7-15,1 5 16,6 8-16,-4 10 16,-6 6-1,-4 8-15,0 8 16,-5 13 0,-8 9-16,-3 6 15,2-1 1,-2-1-16,0-9 15,2-5 1,-2-8-16,2-10 16,4 0-1,9-12 1,15-24-16,4-13 16,2-2-16,3 0 15,-5 6 1,0 6-16,-4 11 15,-6 9 1,-1 7-16,-10 8 16,2 6-1,-7 10-15,-3 12 16,-1 9 0,0 6-16,1 5 15,-1-3 1,-2-2-16,4-7 15,2-6 1,2-4-16,0-13 16</inkml:trace>
  <inkml:trace contextRef="#ctx0" brushRef="#br0" timeOffset="131571.4471">24660 13439 0,'0'1'16,"0"-1"0,-9 2-16,-14 4 15,-11 2 1,-4 0-16,1 0 15,7-1 1,13 1-16,6 1 16,13 7-1,22 5-15,27 11 16,5-1-16,-1 3 16,-19-5-1,-12-7-15,-14-2 16,-12 0-1,-14-4-15,-16-1 16,0-7 0,1-2-16,6-2 15,8-2 1,13 1-16,0-3 16,1 0-1,8 0-15</inkml:trace>
  <inkml:trace contextRef="#ctx0" brushRef="#br0" timeOffset="132387.3296">24860 13504 0,'0'1'16,"-2"-1"-16,0 7 15,0-5 1,0-1-16,0 6 16,6-2-1,4 3-15,10-2 16,1 0-16,-4-2 15,-2 2 1,-3-4-16,-5 0 16,-1-2-1,0 2 1,-1-2-16,-1 0 16,-2 0-16,4 2 15,-2-2 1,0 0-16,-2 2 15,2-2 1,-2 2-16,0-2 16,0 2-1,0 0-15,-2 1 16,2 0 0,-2 1-16,0-3 15,2 1 1,-4 1-16,4-2 15,-2 2 1,2-2-16,-3 3 16,1 2-1,0-2-15,-2 0 16,3-2 0,-1 0-16,2 0 15,-2-2 1,0 2-16,2 0 15,-2-2 1,2 0-16,-2 2 16,2-2-1</inkml:trace>
  <inkml:trace contextRef="#ctx0" brushRef="#br0" timeOffset="132872.5376">24824 13491 0,'0'2'0,"0"-2"16,0 0 0,2 0-16,2 0 15,8 3-15,18-2 16,14-1-1,7 0 1,5-1-16,3-4 16,-13 0-16,-8-2 15,-14 0 1,-8 1-16,-9-4 16,-14-2-1,-21-2-15,-14 0 16,-11 5-1,5 7-15,14 4 16,8 7 0,6 3-16,11 10 15,13 14 1,21 11-16,13 10 16,21 7-1,-1-7-15,12-2 16,-12-9-1,-1-9-15,-10-16 16,1-9 0</inkml:trace>
  <inkml:trace contextRef="#ctx0" brushRef="#br0" timeOffset="133172.5545">25512 13191 0,'0'1'0,"2"-1"16,-2 0-16,0 7 16,0 13-1,0 18-15,-2 18 16,-4 12-1,4 11-15,4 0 16,4 4 0,2-9-16,7-14 15,0-4 1,4-16-16,3-12 16</inkml:trace>
  <inkml:trace contextRef="#ctx0" brushRef="#br0" timeOffset="133688.2912">25702 13306 0,'2'0'16,"-2"2"-16,6 0 15,7 13 1,20 0-16,24 2 16,7-1-1,8-8-15,5-8 16,-11-6 0,-12-8-16,-13-1 15,-11-5 1,-16-6-16,-16-8 15,-12-1 1,-16-4-16,-9 4 16,-1 10-1,4 8-15,1 9 16,5 12 0,6 17-16,3 17 15,4 26 1,7 30-16,10 8 15,12 5 1,-1-5-16,4-2 16,0-12-1,-2-13-15,-3-13 16,-1-21 0,-5-16-16,-2-12 15</inkml:trace>
  <inkml:trace contextRef="#ctx0" brushRef="#br0" timeOffset="133853.2391">25790 13687 0,'2'0'16,"2"0"0,26-2-16,29 4 15,35 7 1,19 6-16,3 1 15,-50-6-15</inkml:trace>
  <inkml:trace contextRef="#ctx0" brushRef="#br0" timeOffset="134019.729">26586 13683 0,'2'2'0,"-2"-2"16,2 6-16,0-1 15</inkml:trace>
  <inkml:trace contextRef="#ctx0" brushRef="#br0" timeOffset="148602.1158">8913 15522 0,'0'4'15,"1"7"-15,1 15 16,9 17 0,4 7-16,8 4 15,5-7 1,4-4-16,9-10 15,4-11 1,8-11-16,1-19 16,3-14-1,-5-10-15,-10 1 16,-10-1 0,-6 2-16,-11 5 15,-4 1 1,-8 8-16,0 4 15,0 7 1,3 3-16,6 9 16,8 24-1,-2 11-15,4 24 16,-7 15 0,2 11-16,4 9 15,-5-7 1,2-1-16,-10-18 15,-6-13 1,-6-13-16,-6-13 16,-10-11-16,-11-11 15,-12-17 1,-16-23-16,1-14 16,3-9-1,10 0-15,12 1 16,12 2-1,12 7-15,10 6 16,17 1 0,11 7-16,13 6 15,16 12 1,4 7-16,6 7 16,-14 5-1,2 0-15,-10-2 16,-5-1-1,-13-2 1</inkml:trace>
  <inkml:trace contextRef="#ctx0" brushRef="#br0" timeOffset="149065.6844">9887 15827 0,'0'3'0,"0"0"16,-3 8-16,6 16 15,0 11 1,12 5-16,5 6 16,13-3-1,4 0-15,15-8 16,-7-9-1,6-10-15,-9-11 16,0-12 0,-8-10-16,-14-8 15,-12-3 1,-14-11-16,-19-5 16,-18 0-1,-13 3-15,-3 7 16,11 5-1,1 8-15,15 7 16,8 2 0,8 7-16,5 4 15,6 8 1,8 8-16,12 5 16,15 1-16,-2-4 15</inkml:trace>
  <inkml:trace contextRef="#ctx0" brushRef="#br0" timeOffset="149572.3369">10370 15818 0,'3'2'16,"-3"2"-16,0 14 15,0 9 1,2 6-16,9 5 16,9 2-1,4-2-15,6-9 16,9-3 0,5-13-16,2-8 15,-2-16 1,5-10-16,-11-9 15,-12-3 1,-8-7-16,-16 3 16,-7 3-1,-12 1-15,1 5 16,0 10 0,2 7-16,6 8 15,0 3 1,4 18-16,12 16 15,6 9 1,8 5-16,11 3 16,-8-6-1,-1-7-15,-1-11 16,-3-11 0,-2-10-16,2-14 15,-3-6 1</inkml:trace>
  <inkml:trace contextRef="#ctx0" brushRef="#br0" timeOffset="149996.642">10996 15758 0,'0'3'0,"2"-3"15,-2 0 1,4 10-16,3 13 16,4 7-1,-3 13-15,-2 9 16,1 2-1,0 0-15,-1-6 16,2-7 0,1-10-16,-3-7 15,-3-12 1,-3-10-16,2 4 16,-2-16-1,-2-26-15,0-11 16,-1-12-1,-3-3-15,1 4 16,1 5 0,0 5-16,0 12 15,4 6 1,4 11-16,4 4 16,8 4-1,3 9-15,11 7 16,0 4-1,0 5-15,6 0 16,-7-3 0</inkml:trace>
  <inkml:trace contextRef="#ctx0" brushRef="#br0" timeOffset="150480.0506">11495 15691 0,'0'0'16,"-2"0"-16,-10 2 15,-10 2 1,-5 6 0,5 1-16,5 4 15,4 3-15,13 6 16,15 5 0,17 6-16,14 3 15,0 0 1,-3-6-16,-17 1 15,-14-8 1,-10 5-16,-12-7 16,-9-1-1,-9-6-15,4-2 16,6-8 0,6-4-16,8-2 15,0 0 1,12-13-16,22-9 15,0 0 1</inkml:trace>
  <inkml:trace contextRef="#ctx0" brushRef="#br0" timeOffset="150858.3825">11777 15922 0,'2'2'15,"6"1"-15,16 2 16,15-2 0,2-3-16,8-8 15,-7-7 1,-7 0-16,-18 3 16,-8-6-1,-16 1-15,-14 0 16,-14 2-1,-5 9-15,-3 8 16,9 4 0,8 12-16,7 5 15,10 13 1,18 14-16,15 7 16,10 3-1,8-6-15,0-7 16,-4-11-1,-2-10-15,-9-8 16</inkml:trace>
  <inkml:trace contextRef="#ctx0" brushRef="#br0" timeOffset="151165.8599">12168 15535 0,'1'2'0,"1"10"16,2 15 0,4 24-16,-1 21 15,1 5 1,-1 8-16,4-3 15,5-12 1,2-3-16,-6-11 16,1-13-1,-4-17-15,-5-19 16,-2-2 0</inkml:trace>
  <inkml:trace contextRef="#ctx0" brushRef="#br0" timeOffset="151693.9818">12367 15782 0,'2'2'16,"0"-2"-16,7 6 15,14-1 1,11 1-16,13-6 16,3-7-1,3-12-15,-8-4 16,-7-7 0,-12 1-16,-11-6 15,-9-1-15,-12 1 16,-7 2-1,-4 2-15,-3 12 16,-3 3 0,4 10-16,0 10 15,-1 12 1,2 15-16,6 20 16,6 21-1,6 9-15,8 9 16,4 13-1,4-8-15,4-8 16,10-5 0,-15-20-16,-5-10 15,-6-13 1,-2-17-16,-2-17 16,0 1-1,-2-1-15</inkml:trace>
  <inkml:trace contextRef="#ctx0" brushRef="#br0" timeOffset="151817.3271">12467 16069 0,'0'0'16,"0"-2"-16,2-7 15,7-6 1,29-3-16,33 6 16,79 21-1,-74-6-15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BCC3CBF-BBE5-4E57-A3A0-8AABA35D7B6F}" type="datetimeFigureOut">
              <a:rPr lang="en-US" smtClean="0"/>
              <a:t>1/24/2025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632046-2318-47D0-A7BF-12A453D7AF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32437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عنوان در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8F85B76B-09ED-4AB0-86A5-B925E6F8FB4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1022004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>
                <a:cs typeface="B Titr" panose="00000700000000000000" pitchFamily="2" charset="-78"/>
              </a:defRPr>
            </a:lvl1pPr>
          </a:lstStyle>
          <a:p>
            <a:r>
              <a:rPr lang="fa-IR" dirty="0"/>
              <a:t>مبحث</a:t>
            </a:r>
            <a:endParaRPr lang="en-US" dirty="0"/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176143A4-CD93-466D-ADBA-CB531DDE7A1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524000" y="3769303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a-IR" dirty="0"/>
              <a:t>نام استاد</a:t>
            </a:r>
            <a:endParaRPr lang="en-US" dirty="0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62370903-0F42-456E-9DB9-BFD17A216DB6}"/>
              </a:ext>
            </a:extLst>
          </p:cNvPr>
          <p:cNvCxnSpPr/>
          <p:nvPr userDrawn="1"/>
        </p:nvCxnSpPr>
        <p:spPr>
          <a:xfrm flipH="1">
            <a:off x="1092820" y="3590693"/>
            <a:ext cx="9846526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817217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متن جزو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712573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جزوه با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760168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تس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076168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جزوه دو قسمت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273041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فیل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 userDrawn="1"/>
        </p:nvSpPr>
        <p:spPr>
          <a:xfrm>
            <a:off x="7102259" y="0"/>
            <a:ext cx="16409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b="1" dirty="0" smtClean="0">
                <a:solidFill>
                  <a:srgbClr val="FFC000"/>
                </a:solidFill>
              </a:rPr>
              <a:t>Grammar</a:t>
            </a:r>
            <a:endParaRPr lang="en-US" sz="2400" b="1" dirty="0">
              <a:solidFill>
                <a:srgbClr val="FFC000"/>
              </a:solidFill>
            </a:endParaRPr>
          </a:p>
        </p:txBody>
      </p:sp>
      <p:sp>
        <p:nvSpPr>
          <p:cNvPr id="14" name="TextBox 13"/>
          <p:cNvSpPr txBox="1"/>
          <p:nvPr userDrawn="1"/>
        </p:nvSpPr>
        <p:spPr>
          <a:xfrm>
            <a:off x="10160606" y="0"/>
            <a:ext cx="6139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400" b="1" dirty="0" smtClean="0">
                <a:solidFill>
                  <a:srgbClr val="FFC000"/>
                </a:solidFill>
              </a:rPr>
              <a:t>سه</a:t>
            </a:r>
            <a:endParaRPr lang="en-US" sz="2400" b="1" dirty="0">
              <a:solidFill>
                <a:srgbClr val="FFC000"/>
              </a:solidFill>
            </a:endParaRPr>
          </a:p>
        </p:txBody>
      </p:sp>
      <p:sp>
        <p:nvSpPr>
          <p:cNvPr id="15" name="TextBox 14"/>
          <p:cNvSpPr txBox="1"/>
          <p:nvPr userDrawn="1"/>
        </p:nvSpPr>
        <p:spPr>
          <a:xfrm rot="16200000" flipH="1">
            <a:off x="-1014329" y="5178426"/>
            <a:ext cx="225429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200" b="1" dirty="0" smtClean="0">
                <a:solidFill>
                  <a:srgbClr val="FFC000"/>
                </a:solidFill>
              </a:rPr>
              <a:t>M. H. </a:t>
            </a:r>
            <a:r>
              <a:rPr lang="en-US" sz="2200" b="1" dirty="0" err="1" smtClean="0">
                <a:solidFill>
                  <a:srgbClr val="FFC000"/>
                </a:solidFill>
              </a:rPr>
              <a:t>Shakouri</a:t>
            </a:r>
            <a:endParaRPr lang="en-US" sz="2200" b="1" dirty="0">
              <a:solidFill>
                <a:srgbClr val="FFC000"/>
              </a:solidFill>
            </a:endParaRPr>
          </a:p>
        </p:txBody>
      </p:sp>
      <p:sp>
        <p:nvSpPr>
          <p:cNvPr id="16" name="TextBox 15"/>
          <p:cNvSpPr txBox="1"/>
          <p:nvPr userDrawn="1"/>
        </p:nvSpPr>
        <p:spPr>
          <a:xfrm rot="16200000" flipH="1">
            <a:off x="-250638" y="2704528"/>
            <a:ext cx="7412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fa-IR" sz="2400" b="1" baseline="0" dirty="0" smtClean="0">
                <a:solidFill>
                  <a:srgbClr val="FFC000"/>
                </a:solidFill>
              </a:rPr>
              <a:t>دهم</a:t>
            </a:r>
            <a:endParaRPr lang="en-US" sz="2400" b="1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48867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0000"/>
            <a:alpha val="37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TextBox 2"/>
          <p:cNvSpPr txBox="1"/>
          <p:nvPr userDrawn="1"/>
        </p:nvSpPr>
        <p:spPr>
          <a:xfrm>
            <a:off x="7102259" y="0"/>
            <a:ext cx="16409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b="1" dirty="0" smtClean="0">
                <a:solidFill>
                  <a:srgbClr val="FFC000"/>
                </a:solidFill>
              </a:rPr>
              <a:t>Grammar</a:t>
            </a:r>
            <a:endParaRPr lang="en-US" sz="2400" b="1" dirty="0">
              <a:solidFill>
                <a:srgbClr val="FFC000"/>
              </a:solidFill>
            </a:endParaRPr>
          </a:p>
        </p:txBody>
      </p:sp>
      <p:sp>
        <p:nvSpPr>
          <p:cNvPr id="4" name="TextBox 3"/>
          <p:cNvSpPr txBox="1"/>
          <p:nvPr userDrawn="1"/>
        </p:nvSpPr>
        <p:spPr>
          <a:xfrm>
            <a:off x="10160606" y="0"/>
            <a:ext cx="6139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400" b="1" dirty="0" smtClean="0">
                <a:solidFill>
                  <a:srgbClr val="FFC000"/>
                </a:solidFill>
              </a:rPr>
              <a:t>سه</a:t>
            </a:r>
            <a:endParaRPr lang="en-US" sz="2400" b="1" dirty="0">
              <a:solidFill>
                <a:srgbClr val="FFC000"/>
              </a:solidFill>
            </a:endParaRPr>
          </a:p>
        </p:txBody>
      </p:sp>
      <p:sp>
        <p:nvSpPr>
          <p:cNvPr id="5" name="TextBox 4"/>
          <p:cNvSpPr txBox="1"/>
          <p:nvPr userDrawn="1"/>
        </p:nvSpPr>
        <p:spPr>
          <a:xfrm rot="16200000" flipH="1">
            <a:off x="-1014329" y="5178426"/>
            <a:ext cx="225429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200" b="1" dirty="0" smtClean="0">
                <a:solidFill>
                  <a:srgbClr val="FFC000"/>
                </a:solidFill>
              </a:rPr>
              <a:t>M. H. </a:t>
            </a:r>
            <a:r>
              <a:rPr lang="en-US" sz="2200" b="1" dirty="0" err="1" smtClean="0">
                <a:solidFill>
                  <a:srgbClr val="FFC000"/>
                </a:solidFill>
              </a:rPr>
              <a:t>Shakouri</a:t>
            </a:r>
            <a:endParaRPr lang="en-US" sz="2200" b="1" dirty="0">
              <a:solidFill>
                <a:srgbClr val="FFC000"/>
              </a:solidFill>
            </a:endParaRPr>
          </a:p>
        </p:txBody>
      </p:sp>
      <p:sp>
        <p:nvSpPr>
          <p:cNvPr id="6" name="TextBox 5"/>
          <p:cNvSpPr txBox="1"/>
          <p:nvPr userDrawn="1"/>
        </p:nvSpPr>
        <p:spPr>
          <a:xfrm rot="16200000" flipH="1">
            <a:off x="-250638" y="2704528"/>
            <a:ext cx="7412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fa-IR" sz="2400" b="1" baseline="0" dirty="0" smtClean="0">
                <a:solidFill>
                  <a:srgbClr val="FFC000"/>
                </a:solidFill>
              </a:rPr>
              <a:t>دهم</a:t>
            </a:r>
            <a:endParaRPr lang="en-US" sz="2400" b="1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0168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2" r:id="rId2"/>
    <p:sldLayoutId id="2147483663" r:id="rId3"/>
    <p:sldLayoutId id="2147483665" r:id="rId4"/>
    <p:sldLayoutId id="2147483664" r:id="rId5"/>
    <p:sldLayoutId id="2147483656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r" defTabSz="914400" rtl="1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800" kern="1200">
          <a:solidFill>
            <a:schemeClr val="tx1"/>
          </a:solidFill>
          <a:latin typeface="+mn-lt"/>
          <a:ea typeface="+mn-ea"/>
          <a:cs typeface="B Yekan" panose="00000400000000000000" pitchFamily="2" charset="-78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customXml" Target="../ink/ink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emf"/><Relationship Id="rId4" Type="http://schemas.openxmlformats.org/officeDocument/2006/relationships/customXml" Target="../ink/ink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customXml" Target="../ink/ink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customXml" Target="../ink/ink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customXml" Target="../ink/ink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customXml" Target="../ink/ink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customXml" Target="../ink/ink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AAAC2384-D12A-4A14-ADC9-FF933DBE4FF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5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Vision 1: Lesson 3</a:t>
            </a:r>
            <a:br>
              <a:rPr lang="en-US" sz="5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5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Grammar: part II</a:t>
            </a:r>
            <a:br>
              <a:rPr lang="en-US" sz="5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5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Reflexive (self) Pronouns</a:t>
            </a:r>
            <a:endParaRPr lang="fa-IR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Subtitle 9">
            <a:extLst>
              <a:ext uri="{FF2B5EF4-FFF2-40B4-BE49-F238E27FC236}">
                <a16:creationId xmlns:a16="http://schemas.microsoft.com/office/drawing/2014/main" id="{340A130B-BE58-4CCA-BB07-1BE03B217A2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Mohammad </a:t>
            </a:r>
            <a:r>
              <a:rPr lang="en-US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Hossein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Shakouri</a:t>
            </a:r>
            <a:endParaRPr lang="fa-IR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9395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0074235"/>
              </p:ext>
            </p:extLst>
          </p:nvPr>
        </p:nvGraphicFramePr>
        <p:xfrm>
          <a:off x="854073" y="1272821"/>
          <a:ext cx="9598026" cy="49377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7990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79901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1989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Subject pronouns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Reflexive pronouns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31989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myself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31989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You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yourself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31989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He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himself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31989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She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herself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31989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It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itself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31989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We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ourselves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31989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You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yourselves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531989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They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themselves 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2" name="Ink 1"/>
              <p14:cNvContentPartPr/>
              <p14:nvPr/>
            </p14:nvContentPartPr>
            <p14:xfrm>
              <a:off x="2824200" y="1926000"/>
              <a:ext cx="6228720" cy="4246920"/>
            </p14:xfrm>
          </p:contentPart>
        </mc:Choice>
        <mc:Fallback>
          <p:pic>
            <p:nvPicPr>
              <p:cNvPr id="2" name="Ink 1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814840" y="1916640"/>
                <a:ext cx="6247440" cy="42656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715974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chool homework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8886" y="1448505"/>
            <a:ext cx="2381250" cy="262255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Rectangle 3"/>
          <p:cNvSpPr/>
          <p:nvPr/>
        </p:nvSpPr>
        <p:spPr>
          <a:xfrm>
            <a:off x="1167146" y="4203889"/>
            <a:ext cx="391426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"</a:t>
            </a:r>
            <a:r>
              <a:rPr lang="en-US" sz="20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always do </a:t>
            </a:r>
            <a:r>
              <a:rPr lang="en-US" sz="20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my homework</a:t>
            </a:r>
            <a:r>
              <a:rPr lang="en-US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US" sz="20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myself</a:t>
            </a:r>
            <a:r>
              <a:rPr lang="en-US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en-US" sz="2000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Nobody </a:t>
            </a:r>
            <a:r>
              <a:rPr lang="en-US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helps me."</a:t>
            </a:r>
            <a:endParaRPr lang="en-US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4" descr="mirror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2278" y="1736477"/>
            <a:ext cx="2704465" cy="2230755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Rectangle 5"/>
          <p:cNvSpPr/>
          <p:nvPr/>
        </p:nvSpPr>
        <p:spPr>
          <a:xfrm>
            <a:off x="6527724" y="4203889"/>
            <a:ext cx="437028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Every morning </a:t>
            </a:r>
            <a:r>
              <a:rPr lang="en-US" sz="20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she</a:t>
            </a:r>
            <a:r>
              <a:rPr lang="en-US" sz="20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looks</a:t>
            </a:r>
            <a:r>
              <a:rPr lang="en-US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at </a:t>
            </a:r>
            <a:r>
              <a:rPr lang="en-US" sz="20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herself</a:t>
            </a:r>
            <a:r>
              <a:rPr lang="en-US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in the mirror.</a:t>
            </a:r>
            <a:endParaRPr lang="en-US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4">
            <p14:nvContentPartPr>
              <p14:cNvPr id="2" name="Ink 1"/>
              <p14:cNvContentPartPr/>
              <p14:nvPr/>
            </p14:nvContentPartPr>
            <p14:xfrm>
              <a:off x="1217880" y="4125960"/>
              <a:ext cx="9044640" cy="572040"/>
            </p14:xfrm>
          </p:contentPart>
        </mc:Choice>
        <mc:Fallback>
          <p:pic>
            <p:nvPicPr>
              <p:cNvPr id="2" name="Ink 1"/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208520" y="4116600"/>
                <a:ext cx="9063360" cy="5907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32772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924278" y="978388"/>
            <a:ext cx="9931400" cy="46633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Uses of reflexive pronouns</a:t>
            </a:r>
            <a:endParaRPr lang="en-US" sz="2400" dirty="0">
              <a:solidFill>
                <a:srgbClr val="C0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1. Reflexive pronouns are used when the 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subject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and the 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object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refer to the same thing:</a:t>
            </a:r>
            <a:endParaRPr lang="en-US" sz="2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914400" algn="l"/>
              </a:tabLst>
            </a:pP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She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cooked 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herself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a pizza.</a:t>
            </a:r>
            <a:endParaRPr lang="en-US" sz="2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914400" algn="l"/>
              </a:tabLst>
            </a:pP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We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taught 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ourselves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French.</a:t>
            </a:r>
            <a:endParaRPr lang="en-US" sz="2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914400" algn="l"/>
              </a:tabLst>
            </a:pP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He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US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dried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US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himself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US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after taking a bath.</a:t>
            </a:r>
            <a:endParaRPr lang="en-US" sz="2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914400" algn="l"/>
              </a:tabLst>
            </a:pP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might </a:t>
            </a:r>
            <a:r>
              <a:rPr lang="en-US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cut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yourself.</a:t>
            </a:r>
            <a:endParaRPr lang="en-US" sz="2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914400" algn="l"/>
              </a:tabLst>
            </a:pP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We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will enjoy </a:t>
            </a:r>
            <a:r>
              <a:rPr lang="en-US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ourselves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in the party.</a:t>
            </a:r>
            <a:endParaRPr lang="en-US" sz="2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2" name="Ink 1"/>
              <p14:cNvContentPartPr/>
              <p14:nvPr/>
            </p14:nvContentPartPr>
            <p14:xfrm>
              <a:off x="1234440" y="2160360"/>
              <a:ext cx="3123720" cy="3433320"/>
            </p14:xfrm>
          </p:contentPart>
        </mc:Choice>
        <mc:Fallback>
          <p:pic>
            <p:nvPicPr>
              <p:cNvPr id="2" name="Ink 1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225080" y="2151000"/>
                <a:ext cx="3142440" cy="34520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823287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944033" y="1291790"/>
            <a:ext cx="10121900" cy="29497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 Reflexive pronouns may be used as the object of a preposition:</a:t>
            </a:r>
            <a:endParaRPr lang="en-US" sz="2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914400" algn="l"/>
              </a:tabLst>
            </a:pP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He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made a cup of coffee </a:t>
            </a:r>
            <a:r>
              <a:rPr lang="en-US" sz="2400" b="1" u="sng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US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himself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914400" algn="l"/>
              </a:tabLst>
            </a:pP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He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was talking </a:t>
            </a:r>
            <a:r>
              <a:rPr lang="en-US" sz="2400" b="1" u="sng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US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himself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914400" algn="l"/>
              </a:tabLst>
            </a:pP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She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did the job </a:t>
            </a:r>
            <a:r>
              <a:rPr lang="en-US" sz="2400" b="1" u="sng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by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US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herself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= She did the job </a:t>
            </a:r>
            <a:r>
              <a:rPr lang="en-US" sz="2400" b="1" u="sng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alone</a:t>
            </a:r>
            <a:r>
              <a:rPr lang="en-US" sz="2400" u="sng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914400" algn="l"/>
              </a:tabLst>
            </a:pP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Jacob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went to the party </a:t>
            </a:r>
            <a:r>
              <a:rPr lang="en-US" sz="2400" b="1" u="sng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by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himself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= Jacob went to the party </a:t>
            </a:r>
            <a:r>
              <a:rPr lang="en-US" sz="2400" b="1" u="sng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alone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914400" algn="l"/>
              </a:tabLst>
            </a:pP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Emma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was sitting </a:t>
            </a:r>
            <a:r>
              <a:rPr lang="en-US" sz="2400" b="1" u="sng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by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herself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= Emma was sitting </a:t>
            </a:r>
            <a:r>
              <a:rPr lang="en-US" sz="2400" b="1" u="sng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alone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2" name="Ink 1"/>
              <p14:cNvContentPartPr/>
              <p14:nvPr/>
            </p14:nvContentPartPr>
            <p14:xfrm>
              <a:off x="3175200" y="1196640"/>
              <a:ext cx="6158880" cy="1584720"/>
            </p14:xfrm>
          </p:contentPart>
        </mc:Choice>
        <mc:Fallback>
          <p:pic>
            <p:nvPicPr>
              <p:cNvPr id="2" name="Ink 1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165840" y="1187280"/>
                <a:ext cx="6177600" cy="16034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415215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706966" y="1205200"/>
            <a:ext cx="10058400" cy="28737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3. Reflexive pronouns are also used for emphasis. In this case </a:t>
            </a:r>
            <a:r>
              <a:rPr lang="en-US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reflexive pronouns 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can be removed without changing the meaning of the sentence</a:t>
            </a:r>
            <a:r>
              <a:rPr lang="en-US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en-US" sz="2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914400" algn="l"/>
              </a:tabLst>
            </a:pP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repaired the </a:t>
            </a:r>
            <a:r>
              <a:rPr lang="en-US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car </a:t>
            </a:r>
            <a:r>
              <a:rPr 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myself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myself </a:t>
            </a:r>
            <a:r>
              <a:rPr lang="en-US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repaired 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car.</a:t>
            </a:r>
            <a:endParaRPr lang="en-US" sz="2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914400" algn="l"/>
              </a:tabLst>
            </a:pP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did the homework 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themselves</a:t>
            </a:r>
            <a:r>
              <a:rPr lang="en-US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= 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themselves </a:t>
            </a:r>
            <a:r>
              <a:rPr lang="en-US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did 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homework.</a:t>
            </a:r>
            <a:endParaRPr lang="en-US" sz="2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914400" algn="l"/>
              </a:tabLst>
            </a:pP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He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sent the letter </a:t>
            </a:r>
            <a:r>
              <a:rPr lang="en-US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himself</a:t>
            </a:r>
            <a:r>
              <a:rPr lang="en-US" sz="2400" b="1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= 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He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US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himself </a:t>
            </a:r>
            <a:r>
              <a:rPr lang="en-US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sent 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letter.</a:t>
            </a:r>
            <a:endParaRPr lang="en-US" sz="2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2" name="Ink 1"/>
              <p14:cNvContentPartPr/>
              <p14:nvPr/>
            </p14:nvContentPartPr>
            <p14:xfrm>
              <a:off x="3251160" y="1143000"/>
              <a:ext cx="3628080" cy="1901520"/>
            </p14:xfrm>
          </p:contentPart>
        </mc:Choice>
        <mc:Fallback>
          <p:pic>
            <p:nvPicPr>
              <p:cNvPr id="2" name="Ink 1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241800" y="1133640"/>
                <a:ext cx="3646800" cy="19202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269336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783166" y="1026763"/>
            <a:ext cx="1023620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US" sz="24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R="0" lvl="0">
              <a:spcBef>
                <a:spcPts val="0"/>
              </a:spcBef>
              <a:spcAft>
                <a:spcPts val="0"/>
              </a:spcAft>
              <a:buSzPts val="1200"/>
              <a:tabLst>
                <a:tab pos="457200" algn="l"/>
              </a:tabLst>
            </a:pPr>
            <a:r>
              <a:rPr 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1- Robert 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made this T-shirt  -----------------------.</a:t>
            </a:r>
            <a:endParaRPr lang="en-US" sz="24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04800" marR="0">
              <a:spcBef>
                <a:spcPts val="0"/>
              </a:spcBef>
              <a:spcAft>
                <a:spcPts val="0"/>
              </a:spcAft>
            </a:pP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US" sz="24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R="0" lvl="0">
              <a:spcBef>
                <a:spcPts val="0"/>
              </a:spcBef>
              <a:spcAft>
                <a:spcPts val="0"/>
              </a:spcAft>
              <a:buSzPts val="1200"/>
              <a:tabLst>
                <a:tab pos="457200" algn="l"/>
              </a:tabLst>
            </a:pPr>
            <a:r>
              <a:rPr 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2- Lisa 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did the homework    -----------------------.</a:t>
            </a:r>
            <a:endParaRPr lang="en-US" sz="24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US" sz="24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R="0" lvl="0">
              <a:spcBef>
                <a:spcPts val="0"/>
              </a:spcBef>
              <a:spcAft>
                <a:spcPts val="0"/>
              </a:spcAft>
              <a:buSzPts val="1200"/>
              <a:tabLst>
                <a:tab pos="457200" algn="l"/>
              </a:tabLst>
            </a:pPr>
            <a:r>
              <a:rPr 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3- We 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helped ----------------------- to some pizza at the party.</a:t>
            </a:r>
            <a:endParaRPr lang="en-US" sz="24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US" sz="24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R="0" lvl="0">
              <a:spcBef>
                <a:spcPts val="0"/>
              </a:spcBef>
              <a:spcAft>
                <a:spcPts val="0"/>
              </a:spcAft>
              <a:buSzPts val="1200"/>
              <a:tabLst>
                <a:tab pos="457200" algn="l"/>
              </a:tabLst>
            </a:pPr>
            <a:r>
              <a:rPr 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4- Emma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did you take the photo by  -----------------------?</a:t>
            </a:r>
            <a:endParaRPr lang="en-US" sz="24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US" sz="24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R="0" lvl="0">
              <a:spcBef>
                <a:spcPts val="0"/>
              </a:spcBef>
              <a:spcAft>
                <a:spcPts val="0"/>
              </a:spcAft>
              <a:buSzPts val="1200"/>
              <a:tabLst>
                <a:tab pos="457200" algn="l"/>
              </a:tabLst>
            </a:pPr>
            <a:r>
              <a:rPr 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5- I 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wrote this poem -----------------------.</a:t>
            </a:r>
            <a:endParaRPr lang="en-US" sz="24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US" sz="24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R="0" lvl="0">
              <a:spcBef>
                <a:spcPts val="0"/>
              </a:spcBef>
              <a:spcAft>
                <a:spcPts val="0"/>
              </a:spcAft>
              <a:buSzPts val="1200"/>
              <a:tabLst>
                <a:tab pos="457200" algn="l"/>
              </a:tabLst>
            </a:pPr>
            <a:r>
              <a:rPr 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6- He 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cut   ----------------------- with the knife while he was doing the dishes.</a:t>
            </a:r>
            <a:endParaRPr lang="en-US" sz="24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US" sz="24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R="0" lvl="0">
              <a:spcBef>
                <a:spcPts val="0"/>
              </a:spcBef>
              <a:spcAft>
                <a:spcPts val="0"/>
              </a:spcAft>
              <a:buSzPts val="1200"/>
              <a:tabLst>
                <a:tab pos="457200" algn="l"/>
              </a:tabLst>
            </a:pPr>
            <a:r>
              <a:rPr 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7- The 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lion can defend   </a:t>
            </a:r>
            <a:r>
              <a:rPr 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-----------------------.</a:t>
            </a:r>
            <a:endParaRPr lang="en-US" sz="2400" b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2549265" y="557578"/>
            <a:ext cx="686604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Fill in the blanks with a suitable reflexive pronoun.</a:t>
            </a:r>
            <a:endParaRPr lang="en-US" sz="2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4" name="Ink 3"/>
              <p14:cNvContentPartPr/>
              <p14:nvPr/>
            </p14:nvContentPartPr>
            <p14:xfrm>
              <a:off x="1162440" y="1354680"/>
              <a:ext cx="5901840" cy="4969080"/>
            </p14:xfrm>
          </p:contentPart>
        </mc:Choice>
        <mc:Fallback>
          <p:pic>
            <p:nvPicPr>
              <p:cNvPr id="4" name="Ink 3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153080" y="1345320"/>
                <a:ext cx="5920560" cy="49878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550602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706967" y="1243773"/>
            <a:ext cx="10172700" cy="47971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ts val="1800"/>
              </a:lnSpc>
              <a:buSzPts val="1200"/>
              <a:tabLst>
                <a:tab pos="457200" algn="l"/>
              </a:tabLst>
            </a:pPr>
            <a:r>
              <a:rPr lang="en-US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8- My 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mother often talks to   -----------------------.</a:t>
            </a:r>
            <a:endParaRPr lang="en-US" sz="2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ts val="1800"/>
              </a:lnSpc>
            </a:pP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US" sz="2400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1800"/>
              </a:lnSpc>
            </a:pPr>
            <a:endParaRPr lang="en-US" sz="2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R="0" lvl="0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SzPts val="1200"/>
              <a:tabLst>
                <a:tab pos="457200" algn="l"/>
              </a:tabLst>
            </a:pPr>
            <a:r>
              <a:rPr lang="en-US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9- Tim 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and Gerry, if you want more milk, help  -----------------------.</a:t>
            </a:r>
            <a:endParaRPr lang="en-US" sz="2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US" sz="2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R="0" lvl="0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SzPts val="1200"/>
              <a:tabLst>
                <a:tab pos="457200" algn="l"/>
              </a:tabLst>
            </a:pPr>
            <a:r>
              <a:rPr lang="en-US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10- </a:t>
            </a:r>
            <a:r>
              <a:rPr lang="en-US" sz="2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Each 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morning, I brush my teeth and look at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----------------------- 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 the mirror.</a:t>
            </a:r>
            <a:endParaRPr lang="en-US" sz="2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US" sz="2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R="0" lvl="0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SzPts val="1200"/>
              <a:tabLst>
                <a:tab pos="457200" algn="l"/>
              </a:tabLst>
            </a:pPr>
            <a:r>
              <a:rPr lang="en-US" sz="2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11- Dad 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and I painted the rooms 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-----------------------.</a:t>
            </a:r>
            <a:endParaRPr lang="en-US" sz="2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US" sz="2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R="0" lvl="0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SzPts val="1200"/>
              <a:tabLst>
                <a:tab pos="457200" algn="l"/>
              </a:tabLst>
            </a:pPr>
            <a:r>
              <a:rPr lang="en-US" sz="2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12- The 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children made decorations by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-----------------------.</a:t>
            </a:r>
            <a:endParaRPr lang="en-US" sz="2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US" sz="2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R="0" lvl="0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SzPts val="1200"/>
              <a:tabLst>
                <a:tab pos="457200" algn="l"/>
              </a:tabLst>
            </a:pPr>
            <a:r>
              <a:rPr lang="en-US" sz="2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13- Paul 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copies his friend’s homework instead of doing it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-----------------------.</a:t>
            </a:r>
            <a:endParaRPr lang="en-US" sz="2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US" sz="2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sz="2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14- Please 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make 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-----------------------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at home while you wait.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2" name="Ink 1"/>
              <p14:cNvContentPartPr/>
              <p14:nvPr/>
            </p14:nvContentPartPr>
            <p14:xfrm>
              <a:off x="1164600" y="1132920"/>
              <a:ext cx="8408880" cy="4805640"/>
            </p14:xfrm>
          </p:contentPart>
        </mc:Choice>
        <mc:Fallback>
          <p:pic>
            <p:nvPicPr>
              <p:cNvPr id="2" name="Ink 1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155240" y="1123560"/>
                <a:ext cx="8427600" cy="48243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875836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Paper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Milk Glass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298</TotalTime>
  <Words>152</Words>
  <Application>Microsoft Office PowerPoint</Application>
  <PresentationFormat>Widescreen</PresentationFormat>
  <Paragraphs>70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6" baseType="lpstr">
      <vt:lpstr>Arial</vt:lpstr>
      <vt:lpstr>B Titr</vt:lpstr>
      <vt:lpstr>Times New Roman</vt:lpstr>
      <vt:lpstr>Calibri Light</vt:lpstr>
      <vt:lpstr>Calibri</vt:lpstr>
      <vt:lpstr>Symbol</vt:lpstr>
      <vt:lpstr>B Yekan</vt:lpstr>
      <vt:lpstr>Office Theme</vt:lpstr>
      <vt:lpstr>Vision 1: Lesson 3 Grammar: part II Reflexive (self) Pronouns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Aviny Studio</dc:creator>
  <cp:lastModifiedBy>avini.4</cp:lastModifiedBy>
  <cp:revision>34</cp:revision>
  <dcterms:created xsi:type="dcterms:W3CDTF">2020-06-02T04:12:05Z</dcterms:created>
  <dcterms:modified xsi:type="dcterms:W3CDTF">2025-01-25T05:33:22Z</dcterms:modified>
</cp:coreProperties>
</file>