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4" r:id="rId14"/>
    <p:sldId id="272" r:id="rId15"/>
    <p:sldId id="273" r:id="rId16"/>
    <p:sldId id="275" r:id="rId17"/>
  </p:sldIdLst>
  <p:sldSz cx="12192000" cy="6858000"/>
  <p:notesSz cx="6858000" cy="9144000"/>
  <p:embeddedFontLst>
    <p:embeddedFont>
      <p:font typeface="B Yekan" panose="00000400000000000000" pitchFamily="2" charset="-78"/>
      <p:regular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B Titr" panose="00000700000000000000" pitchFamily="2" charset="-78"/>
      <p:bold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9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4:57:05.78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17799 8896 0,'0'0'0</inkml:trace>
  <inkml:trace contextRef="#ctx0" brushRef="#br0" timeOffset="122.1615">18946 8793 0,'26'6'0,"59"6"16,49 10-1,-1-5 1,-65-7-16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20:24.5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16766 6220 0,'2'2'16,"0"-4"-16,6 2 15,12 0 1,6-1-16,8 1 15,6 1 1,13 3-16,5 1 16,0 2-1,3-1-15,10 2 16,-1-5 0,8 0-16,15-1 15,-3-1 1,19 4-16,2-2 15,2 8 1,1-8-16,11 0 16,-7-3-1,8 1-15,-5-1 16,-5 0 0,-1 0-16,7-1 15,10-4 1,-8 4-16,-2-6 15,2 7 1,5 0-16,-11 0 16,-5 4-1,5-4-15,0 0 16,-7-4 0,10 2-16,-23 2 15,5-2 1,1 2-16,3 0 15,-19 2 1,-3-2-16,-8 0 16,-5 0-1,-7 0-15,-11 2 16,-8 2 0,-12 0-16,-8-2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23:02.58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9375 9682 0,'0'1'16,"0"-1"-16,0 0 16,0 0-1,0 3-15,-2 0 16,2 0 0,2 0-16,3 4 15,5 0 1,3-1-16,8-3 15,-1 6 1,2-5-16,4 0 16,6 1-1,-3-3-15,3-2 16,6 1 0,-4 2-16,11 0 15,-4-3 1,0 0-16,-1 2 15,3-2 1,-1 2-16,7 1 16,-4-2-16,-1-1 15,-1 2 1,10-4-16,-11 4 16,2-2-1,0 0-15,9 0 16,-6-2-1,-4 2 1,3 0-16,3 0 16,1-1-16,-2 2 15,0-2 1,-3 1-16,-3-5 16,5 3-1,-6-1-15,2-3 16,-1-1-1,5-5-15,-7-2 16,-10 2 0</inkml:trace>
  <inkml:trace contextRef="#ctx0" brushRef="#br0" timeOffset="1269.4119">11255 8744 0,'2'0'0,"6"-4"16,16-10-16,17-9 16,16-13-1,9-10-15,9-1 16,-3 4-1,-4 1-15,1 6 16,-7 1 0,6 2-16,-21 13 15</inkml:trace>
  <inkml:trace contextRef="#ctx0" brushRef="#br0" timeOffset="1889.1448">12451 7792 0,'0'2'0,"2"0"16,0 10-1,2 19-15,0 16 16,-4 7 0,-2 5-16,-2 2 15,-2-7 1,-6 2-16,4-12 15,2-5 1,2-10-16,-1-11 16,3-7-1</inkml:trace>
  <inkml:trace contextRef="#ctx0" brushRef="#br0" timeOffset="2182.3496">12478 7746 0,'2'0'0,"7"-9"15,8-5-15,9-2 16,4-2 0,4 9-16,0 7 15,-7 7 1,-7 15-16,-8 8 15,-12 9 1,-10 6-16,-12 9 16,-10 0-1,-2-5-15,1-12 16,2-11 0,12-6-16</inkml:trace>
  <inkml:trace contextRef="#ctx0" brushRef="#br0" timeOffset="2823.3775">12946 7778 0,'0'0'16,"0"2"-16,-2 2 16,-5 18-16,-8 13 15,0 13 1,-4 3-16,7-8 16,9-5-1,3-8-15,3-8 16,7-10-1,12-11-15,11-14 16,4-17 0,8-12-16,-3 1 15,3-2 1,-13 12-16,-6 10 16,-5 8-1,-12 6-15,-1 5 16,0 11-1,-3 12-15,-5 13 16,-2 8 0,-5 1-16,-1 0 15,2-2 1,4-11-16,2-6 16,2-14-1,4-4-15</inkml:trace>
  <inkml:trace contextRef="#ctx0" brushRef="#br0" timeOffset="3093.3315">13582 7397 0,'0'2'0,"0"14"16,-4 27-1,-7 34-15,-10 22 16,-1-2 0,-4-4-16,4-10 15,4-22 1,6-14-16,3-11 16,6-22-1,1-10-15,-2 0 16,4-14-1</inkml:trace>
  <inkml:trace contextRef="#ctx0" brushRef="#br0" timeOffset="3268.0758">13420 7656 0,'2'0'0,"-2"0"16,0 0-1,0 0-15,10 0 16,4 0-1,14 4-15,10 2 16,2-2 0,3 2-16,-9-2 15</inkml:trace>
  <inkml:trace contextRef="#ctx0" brushRef="#br0" timeOffset="3753.3491">13898 7737 0,'0'3'0,"-2"11"16,-3 14-16,1 14 16,2 1-1,4-3-15,4-7 16,4-9 0,6-9-16,4-9 15,10-12 1,4-17-16,2-12 15,-6 0 1,-9 1-16,-8 3 16,-10 10-1,-4 3-15,-16 6 16,-3 5 0,-11 7-16,1 4 15,4 1 1,2 1-16,10 0 15,6 0 1,4-4-16,1-2 16</inkml:trace>
  <inkml:trace contextRef="#ctx0" brushRef="#br0" timeOffset="4208.1272">14350 7628 0,'1'4'15,"-1"14"-15,-3 18 16,-3 11-1,-4 0-15,-5-7 16,6-13 0,2-11-16,5-12 15,-2 2 1,8-18-16,12-23 16,13-17-1,5 3-15,4 6 16,-5 13-1,-3 7-15,-4 16 16,-6 7 0,-2 10-16,-6 12 15,-4 10 1,-6 5-16,-2 4 16,-2-1-1,-2-9-15,0-9 16</inkml:trace>
  <inkml:trace contextRef="#ctx0" brushRef="#br0" timeOffset="5022.6768">11302 8916 0,'0'0'16,"0"0"-1,0 0-15,2 0 16,4-2 0,16-6-16,18-4 15,15-6-15,16-9 16,4-9-1,10-5 1,-6-2-16,13-10 16,-7 10-16,-6 6 15</inkml:trace>
  <inkml:trace contextRef="#ctx0" brushRef="#br0" timeOffset="22810.7964">4041 10754 0,'2'0'0,"-2"0"15,0 1 1,12 2-16,6-1 16,12-2-1,13 0-15,6-2 16,17 2-1,0-4-15,9 2 16,-2-1 0,11-2-16,-2 3 15,0-2 1,7 1-16,-4-1 16,-3-1-1,-9 1-15,0-4 16,-6 6-1,2 0-15,-7-3 16,-9 3 0,-6 2-16,0 0 15,-7 0 1,-8-2-16,2 0 16,-14 2-16,-1-2 15,-4 2 1,-4 0-16,-4 0 15,-4-2 1,-1 2-16,0 0 16,3 0-1,-4 0-15,1 0 16,-4 0 0,-13-6-16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24:37.8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4815 10368 0,'0'0'15,"0"0"-15,0 0 16,-11-2-1,-11 0-15,-15 0 16,-3 2 0,-13 6-16,0 1 15,0 8 1,6-4-16,9-1 16,10 0-1,13-5-15,6-1 16,3 5-16,19 3 15,18 1 1,31 1-16,7 4 16,16-3-1,-11 1-15,15 6 16,-20-4 0,-8 0-16,-12-3 15,-9 0 1,-12 2-16,-11-5 15,-10-3 1,-12 5-16,-18 5 16,-20-6-1,-18-2-15,-2-9 16,7 0 0,3-4-16,9-3 15,16-3 1,9-4-16,8 1 15,7-3 1</inkml:trace>
  <inkml:trace contextRef="#ctx0" brushRef="#br0" timeOffset="772.6148">5237 10458 0,'0'3'0,"0"-2"16,-2 3-16,2 6 15,3 6 1,8 1-16,3-1 16,10 0-1,6-7-15,12-4 16,10-10-1,-8-3-15,1-7 16,-7-1 0,-12-3-16,-5 1 15,-16 5 1,-8-4-16,-20 1 16,-10 9-1,-22 4-15,-2 6 16,7 4-1,8 7-15,9 2 16,10 2 0,6 3-16,12 6 15,12 4 1,14 3-16,19-1 16,5 2-1,7-1-15,-3-8 16,0-3-1,-2-8-15,-10-3 16,-7-10 0,-7-2-16</inkml:trace>
  <inkml:trace contextRef="#ctx0" brushRef="#br0" timeOffset="1973.1094">5991 10640 0,'2'0'0,"2"-3"16,14-4-16,3-8 15,3-1 1,-2-2-16,-5-1 16,-8 1-1,-7-1-15,-13 1 16,-14 3 0,-15 1-16,-13 10 15,-5 9 1,7 12-16,5 2 15,11 8 1,8 2-16,13 4 16,16 0-1,13 0-15,22 0 16,13-8 0,9-6-16,5-12 15,-3-6 1,-5-7-16,-5-5 15,-13-1 1,-4-3-16,-11-1 16,-7 0-16,-6-3 15,-7 3 1,-1 2 0,-2 1-16,0 6 15,0 5-15,0 1 16,0-4-1,-2 7-15,4 9 16,2 11 0,9 5-16,0 2 15,6 0 1,0-4-16,8-3 16,1-6-1,0-7-15,3-9 16,2-8-1,5-9-15,-1-5 16,1-8 0,7 0-16,-6-2 15,2 4 1,-7 3-16,-3 7 16,-7-4-1,-2 10-15,-7 3 16,-10 5-1,-1 0-15,-10-4 16,-25 7 0,-16 1-16,-13 3 15,7 0 1,4 2-16,15-1 16,14-2-1,16-2-15,1 3 16,25 6-1,31 0-15,31 4 16,-4 5 0,-9-4-16,-18 1 15,-10 0-15,-11-1 16,-10 2 0,-10 0-16,-8 2 15,-10 2 1,-10-3-16,-12 3 15,-4-3 1,-1-2-16,1-5 16,10-4-1,4-2-15,7-2 16,7-2 0,0 0-16,-1-6 15,10-2 1</inkml:trace>
  <inkml:trace contextRef="#ctx0" brushRef="#br0" timeOffset="2426.9253">7236 10689 0,'0'2'0,"0"0"16,-2 4-1,-2 7-15,1 3 16,6 0 0,3 4-16,13 1 15,18-8 1,13-2-16,15-4 15,0-7 1,-13-10-16,-13 0 16,-14 3-1,-16 1-15,-5-5 16,-18-7 0,-28 2-16,-13 0 15,-13 1 1,14 5-16,6 6 15,15 2 1,14 2-16,13 0 16,-1 2-1,22 8-15,7-1 16</inkml:trace>
  <inkml:trace contextRef="#ctx0" brushRef="#br0" timeOffset="3038.3089">7693 10561 0,'2'0'15,"-2"0"1,0 0-16,7 6 15,7 8 1,7 5-16,-3 13 16,-1 2-1,-4 5-15,1-2 16,0 1-16,0-2 16,2-10-1,-6-4-15,1-11 16,-3-4-1,-2-2-15,8-10 16,2-12 0,-1-13-16,4-5 15,4-5 1,0 5-16,1-1 16,-6 9-1,-1 7-15,-4 5 16,-2 5-1,-3 5-15,-2 1 16,2 6 0,7 8-16,0 14 15,3 5 1,4 5-16,-1-1 16,-6 0-1,2 0-15,-4-2 16,0-3-1,-1-11-15,-3-4 16,0-7 0,1-6-16,-2-6 15</inkml:trace>
  <inkml:trace contextRef="#ctx0" brushRef="#br0" timeOffset="3467.7572">8683 10662 0,'2'2'0,"-2"-2"15,0 0-15,-2 0 16,-6-2 0,-13 2-1,-15 0-15,-10 0 16,2 0-1,-1 0-15,11 0 16,4 0-16,10 2 16,10 0-1,6-1-15,0 8 16,10 4 0,16 8-16,13 1 15,2 6 1,4 2-16,-7-1 15,-2 1 1,-5 0-16,-10-6 16,-1 2-1,-13-5-15,-9 3 16,-19-3 0,-33 5-16,-29-10 15,30-10 1</inkml:trace>
  <inkml:trace contextRef="#ctx0" brushRef="#br0" timeOffset="7320.1102">1878 3275 0,'0'3'16,"0"-2"-16,0 9 15,0 16 1,3 8-16,0-2 16,1 4-1,1-4-15,2-4 16,7-8 0,-5-8-16,8-4 15,4-11 1,2-7-16,8-9 15,-5-9-15,-1 3 16,-1 0 0,-5 4-16,-8 9 15,-4 4 1,-4 6-16,4 0 16,0 12-1,2 14-15,-2 3 16,1 3-1,1-4-15,2-2 16,1-10 0,-5-7-16,5-3 15,2-8 1,6-10-16,-2-5 16,0-7-1,-6-1-15,0-1 16,-5 2-1,-4 6-15,-3 5 16,0 3 0,-3 0-16,-1 4 15,1 0 1,-5 4-16,4 0 31</inkml:trace>
  <inkml:trace contextRef="#ctx0" brushRef="#br0" timeOffset="7578.5468">2456 3325 0,'1'2'15,"-1"-2"-15,0 3 16,0 9 0,2 10-16,0 7 15,-4 4 1,2-6-16,-2-13 16,2-8-1</inkml:trace>
  <inkml:trace contextRef="#ctx0" brushRef="#br0" timeOffset="7747.5434">2470 3107 0,'0'0'0,"2"3"16,-2-3-1,0 0-15</inkml:trace>
  <inkml:trace contextRef="#ctx0" brushRef="#br0" timeOffset="8360.6929">2613 3317 0,'0'2'16,"2"0"-16,-2 9 15,3 13 1,-6 6-16,-1 3 16,-1-1-1,-3-6-15,2-6 16,3-13-1,3-4-15,0 0 16,13-13 0,15-21-16,7-12 15,2 1 1,1 4-16,-3 9 16,-2 11-1,-9 8-15,-8 10 16,-1 9-1,-5 4-15,-5 11 16,-7 3 0,-7 1-16,2-2 15,0-3 1,2-7-16,5-4 16,2-4-1,10-6-15,6-14 16,1-2-1</inkml:trace>
  <inkml:trace contextRef="#ctx0" brushRef="#br0" timeOffset="8828.3959">3168 2997 0,'2'2'16,"-2"-1"-16,2 13 15,-4 18 1,-4 14-16,-5 15 16,-3 0-16,-4-5 15,-1-9 1,5-2 0,1-7-16,0-9 15,8-5-15,3-10 16,0-12-1,2 2-15,0 0 16,2-16 0,0-14-16,-4-11 15,-3-5 1,-5 7-16,1 5 16,-3 5-1,3 7-15,2 4 16,5 6-1,0 0-15,6 0 16,10-2 0,12-2-16,9 4 15,1 2 1,-3 1-16,-3-3 16,-11 4-1</inkml:trace>
  <inkml:trace contextRef="#ctx0" brushRef="#br0" timeOffset="9225.2038">3196 3419 0,'2'0'16,"-1"0"-16,12-3 15,6-7 1,7-6-16,2-10 15,-2-3 1,-5 3-16,0 5 16,-14 11-16,-5 5 15,-2 2 1,-14 12-16,-12 15 16,0 5-1,3 5-15,7-2 16,4-11-1,5-2-15,7-10 16,4 1 0,18-5-16,6-10 15,11-7 1,-1-6-16,0-7 16,-3-5-1,-7-5-15,-7 7 16</inkml:trace>
  <inkml:trace contextRef="#ctx0" brushRef="#br0" timeOffset="9496.6208">3543 3260 0,'0'2'0,"1"7"16,3 15-16,0 11 16,-1-1-1,-1 0-15,-2-9 16,-2-3-1,2-12-15,0-6 16,0-1 0,2-8-16,4-20 15,7-15 1,3-6-16,8-2 16,1 4-1,2 6-15,7 6 16,1 9-1,3 3-15</inkml:trace>
  <inkml:trace contextRef="#ctx0" brushRef="#br0" timeOffset="11311.7774">4470 3238 0,'0'0'0,"0"0"15,-7 1-15,-17 8 16,-8 5 0,-13 10-16,5 3 15,3-3 1,13-3-16,10-9 15,7-4 1,7 0-16,17-1 16,14-8-1,13-5-15,0 4 16,-7 4 0,-8 5-16,-8 3 15,-11 6 1,-6 8-16,-8 2 15,-5 2 1,-6-7-16,3-3 16,3-10-1,4-6-15,0 1 16,3-8 0</inkml:trace>
  <inkml:trace contextRef="#ctx0" brushRef="#br0" timeOffset="11852.3553">4687 3238 0,'2'1'0,"-2"-1"16,6 9-1,2 9-15,1 15 16,-4 14 0,-5 10-16,-5-1 15,0-2 1,-2-7-16,0-7 15,3-3 1,2-16-16,1-2 16,1-12-1,0-4-15,0 1 16,0-12 0,1-23-16,1-18 15,2-10 1,0-4-16,2 5 15,2 1 1,2 8-16,4 3 16,3 10-1,4 5-15,-1 8 16,-1 7 0,-3 6-16,-3 4 15,-1 6 1,-1 10-16,-6 8 15,-5 6 1,-7 5-16,-7 5 16,0 1-1,-3-3-15,1-1 16,-5-3 0,2-8-16,7-7 15,8-9 1,4-2-16</inkml:trace>
  <inkml:trace contextRef="#ctx0" brushRef="#br0" timeOffset="12197.4503">5036 3332 0,'0'3'16,"2"7"-16,-2 7 15,-2 11 1,-1-1-16,-1 1 16,-2-8-1,4-8-15,-2-4 16,4-4 0,-5-4-16,-2-14 15,5-14 1,9-7-16,2-3 15,5 6 1,-2 7-16,0 9 16,-5 3-16,-2 6 15,3 1 1,1 1 0,-3 2-16</inkml:trace>
  <inkml:trace contextRef="#ctx0" brushRef="#br0" timeOffset="12383.763">5247 3309 0,'2'2'16,"0"0"-16,3 6 16,7 8-1,-2 13-15,1 5 16,-4 4 0,-6-9-16,-1-1 15,-1-14 1,-1-9-16,-3-1 15,-2-12 1,2-5-16</inkml:trace>
  <inkml:trace contextRef="#ctx0" brushRef="#br0" timeOffset="12526.2593">5256 3127 0,'0'0'0,"0"0"16,0 0-16,0 0 15,0 3 1,3-3-16,-3 3 31</inkml:trace>
  <inkml:trace contextRef="#ctx0" brushRef="#br0" timeOffset="13075.2715">5448 3370 0,'1'2'0,"1"1"16,2 8-1,4 9-15,-3 0 16,-1 1 0,-2-3-16,-2-6 15,0-8 1,0 0-16,0 0 16,2-4-1,14-18-15,11-12 16,7-9-1,5 3-15,-1 9 16,-5 9 0,-3 10-16,-4 8 15,-10 6-15,-1 6 16,-7 7 0,-5 5-1,-6 2-15,-1-5 16,2 3-16,0-6 15,2-4 1,2 0-16,4-5 16,3-2-1,10-7-15,5-7 16,4-2 0,-3-3-1</inkml:trace>
  <inkml:trace contextRef="#ctx0" brushRef="#br0" timeOffset="13511.0735">6094 3219 0,'2'1'0,"-2"-1"16,0 0-1,-2 0-15,-2 6 16,-8 9 0,-10 15-16,-6 6 15,0-1 1,5-5-16,7-6 15,6-10 1,8-12-16,0 2 16,4-7-1,14-20-15,12-12 16,2-1 0,-2 9-16,-6 10 15,-12 9 1,-1 5-16,0 5 15,-4 16 1,-5 15-16,-4 10 16,-2 7-1,-2-3-15,-6 5 16,-6 1 0,-8-4-16,-9 0 15,-7-3 1,-25 0-16,-18-1 15,-33-6 1,55-21 0</inkml:trace>
  <inkml:trace contextRef="#ctx0" brushRef="#br0" timeOffset="15540.3129">6982 3147 0,'0'2'0,"-2"-2"16,-13 6-16,-9 1 16,-11 9-1,-2 0-15,2 4 16,-1-4 0,10-5-16,10 2 15,7-5 1,2-3-16,11 3 15,18 3 1,10-2-16,15 3 16,-5-2-1,-2 3-15,-11 2 16,-10-2 0,-12 3-16,-5 6 15,-9-2 1,-8 2-16,-6-3 15,4-3 1,-3-2-16,6-9 16,5 0-1,3-4-15</inkml:trace>
  <inkml:trace contextRef="#ctx0" brushRef="#br0" timeOffset="16067.87">7201 3275 0,'0'3'0,"-4"3"16,-2 8-1,-4 7-15,-4 5 16,2-5 0,1 3-1,5-4-15,5-7 16,1-4-16,6 0 16,13-7-1,12-7-15,12-16 16,0-3-1,-2 3-15,-9 4 16,-5 4 0,-12 3-16,-10 9 15,-2 1 1,0-1-16,1 1 16,-6 7-1,-6 6-15,-1-1 16,3-2-1,5 8-15,2-5 16,3 1 0,4-4-16,5 1 15,0-11 1,6-12-16,-4 2 16</inkml:trace>
  <inkml:trace contextRef="#ctx0" brushRef="#br0" timeOffset="16629.5119">7590 3288 0,'2'1'0,"-2"-1"16,0 12 0,2 8-16,-6 11 15,-1 3-15,-4-1 16,-2-3-1,2-6-15,3-6 16,4-12 0,-1-3-16,1 0 15,9-2 1,8-14-16,14-11 16,8-2-1,0-3-15,-3 7 16,-3 6-1,-5 10-15,-8 6 16,-4 10 0,-6 8-16,-8 2 15,-6 2 1,-4-5-16,1-7 16,5-4-1,1-4-15,1 0 16,9-14-1,19-12-15,12-8 16,-2 5 0,2 9-16,-9 8 15,-12 7 1,-5 4-16,-6 7 16,-10 6-1,-6 6-15,-4-5 16,0-3-1,8-8-15,4-1 16</inkml:trace>
  <inkml:trace contextRef="#ctx0" brushRef="#br0" timeOffset="17326.7493">8111 3267 0,'0'3'15,"2"-3"-15,-2 8 16,0 9 0,-2 12-16,-1 5 15,-4 0 1,-1-3-16,-2-3 16,0-8-1,1-4-15,5-14 16,2 1-1,0 2-15,10-11 16,10-16 0,8-8-16,3-2 15,3 5 1,-2 9-16,-1 6 16,-5 8-1,-6 7-15,-4 6 16,-4 5-1,-9 4-15,-6-2 16,-1-3 0,2-3-16,2-7 15,1 3 1,1-5-16,3-1 16,14-12-1,11-2-15,8 3 16,-2 5-1,-6 6-15,-4 4 16,-7 6 0,-9-3-16,-5 2 15,-1-3 1,-2-5-16,0 4 16,0-4-1</inkml:trace>
  <inkml:trace contextRef="#ctx0" brushRef="#br0" timeOffset="18073.359">8545 3403 0,'5'0'0,"7"-7"16,13-8 0,8-4-16,1-4 15,-3-1 1,-9 1-16,-8 9 16,-10 11-1,0-2-15,-12 10 16,-14 12-1,-12 10-15,4 3 16,4-7 0,5 1-16,11-7 15,6-3 1,8 0-16,10-4 16,14-6-1,4-2-15,6-8 16,1-2-1,-3-8-15,-2-4 16,-6-3 0,-3-3-16,-7 3 15,-4 5 1,-10 12-16,-2 2 16,1 2-1,-1-2-15,-2 10 16,-2 12-16,-3 9 15,4 2 1,-2 2-16,3-10 16,0-3-1,-2-10-15,2-4 16,0-2 0,0 2-16,-2-11 15,2-22 1,4-4-16,5-7 15,4 7 1,4 1-16,2 7 16,13-1-1,6 10-15,4 4 16,6 6 0,4 6-16</inkml:trace>
  <inkml:trace contextRef="#ctx0" brushRef="#br0" timeOffset="19397.2996">10275 2895 0,'2'0'0,"-2"0"16,0-7-1,0-3-15,0-1 16,0 3 0,-6 0-16,-7 5 15,-12 8-15,-9 13 16,-3 6 0,-5 9-16,10 1 15,3 3 1,10 5-16,2 3 15,8 4 1,2 0-16,3-1 16,0 1-1,0 0-15,-2-4 16,-1-3 0,0-4-16,1-2 15,4-13 1,0-3-16,2-8 15,2-6 1,2 0-16,2-4 16</inkml:trace>
  <inkml:trace contextRef="#ctx0" brushRef="#br0" timeOffset="19651.2193">9864 3309 0,'0'0'0,"0"0"16,0 0-16,7 0 15,3 0 1,16-2-16,15-2 16,2-1-1,6-4-15,-1 6 16,0-4-1,-3 3-15,-3 4 16,-10 3 0,-8-2-1</inkml:trace>
  <inkml:trace contextRef="#ctx0" brushRef="#br0" timeOffset="20134.483">10503 3188 0,'0'0'0,"0"0"16,-2 3-1,-11 2-15,-15 13 16,-5 7 0,0 6-16,1-2 15,9-3 1,10-2-16,6-7 15,5-3 1,9-2-16,7-6 16,12-11-1,12-10-15,-1-1 16,-5-1 0,-5 3-16,-12 4 15,-8 6 1,-2 2-16,-3 0 15,0 2 1,0 2-16,-4 7 16,-2 2-1,1 9-15,3-5 16,5 1 0,3 0-16,0-6 15,6-5 1,4-3-16,4-11 15,3-9 1,-5-2-16</inkml:trace>
  <inkml:trace contextRef="#ctx0" brushRef="#br0" timeOffset="20492.7359">10863 2891 0,'2'0'16,"-2"1"-16,0-1 16,0 10-16,3 18 15,-3 15 1,-3 12-16,1 11 16,-2-4-1,2 4-15,0-7 16,0-8-1,2-3-15,0-9 16,2-5 0,0-8-16,0-8 15,-2-12 1,0-2-16,2-1 16,2-15-1,4-19-15,2-19 16,0 11-1</inkml:trace>
  <inkml:trace contextRef="#ctx0" brushRef="#br0" timeOffset="20693.2051">11054 2848 0,'2'0'0,"-2"0"16,0 0-1,0 0-15,2 1 16,4 11-1,-4 22-15,-4 10 16,-6 24 0,0 9-16,1 4 15,-4 6 1,3 3-16,-2 0 16</inkml:trace>
  <inkml:trace contextRef="#ctx0" brushRef="#br0" timeOffset="79640.3271">19262 14886 0,'0'1'16,"0"-1"-16,0 0 15,-2 0 1,2 0-16,-2 0 16,0 0-1,2 0-15,-3 0 16,3 0 0,-2 0-16,7 0 15,7-1 1,14-4-16,0-2 15,10 2 1,4 0-16,9 1 16,3 2-1,5 2-15,7 0 16,15 2 0,3 2-16,1 0 15,5 0 1,9-2-16,-5 5 15,13-1 1,-9-2-16,0 5 16,4-2-16,3 1 15,4 3 1,-3 4-16,3-1 16,-2 0-1,8 1-15,7 2 16,-7 0-1,-7 1-15,9-2 16,4-2 0,-9 1-16,-9-4 15,4-4 1,-1 1-16,-5-2 16,4-4-1,0-2-15,2-6 16,-1-3-1,3 2-15,-2-3 16,-15 4 0,-1-3-16,5-1 15,9 2 1,-11-2-16,1 0 16,-3-4-1,-5 2-15,-6 2 16,-1 2-1,-32 2-15,25-5 16,8-1 0,-15 4-16,-2 0 15,-11 2 1,3 0-16,-12-2 16,-3 4-1,-7 0-15,0 0 16,-10 2-16,-14 2 15,-4 0 1,-4-6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30:47.0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7568 4999 0,'1'0'16,"-1"0"-1,0-2-15,4-6 16,1 1-1,-1-3-15,-1-3 16,-6 4 0,-6 0-16,-5 2 15,-16 5 1,-1 6-16,-9 7 16,2 1-16,6 6 15,2-3 1,4 4-16,7-5 15,9-2 1,1 0-16,7-2 16,6 4-1,12-3-15,10 1 16,10-3 0,5-2-16,9-2 15,1-1 1,-2 0-16,-6 2 15,1 4 1,-5-1-16,-7-2 16,-4 5-1,-7 2-15,-2 2 16,-4 2 0,-10 1-16,-7 1 15,-16 2 1,-6-1-16,-8-3 15,-8-2 1,-5-6-16,1-3 16,3-7-1,7 0-15,6-7 16,6-6 0,8 3-16</inkml:trace>
  <inkml:trace contextRef="#ctx0" brushRef="#br0" timeOffset="506.004">7982 4922 0,'2'1'15,"-2"-1"-15,0 4 16,6 19 0,-2 15-16,-4 27 15,2 10 1,-4 4-16,-2 4 16,4-1-1,4-5-15,4 1 16,3-11-1,-2-8-15,-3-3 16,1-16 0,-4-3-16,-2-9 15,-1-18 1,2-7-16,-2 1 16,-2-6-1</inkml:trace>
  <inkml:trace contextRef="#ctx0" brushRef="#br0" timeOffset="828.6909">7915 5117 0,'5'-5'0,"5"-21"16,14-14-1,12-3-15,4 2 16,7 10-1,-1 12-15,-2 13 16,-4 8 0,-9 13-16,-5 6 15,-10 17 1,-12 7-16,-14 9 16,-8-1-1,-14 2-15,-2-8 16,-6-7-1,5-10-15,3-12 16,7-5 0,10-7-16</inkml:trace>
  <inkml:trace contextRef="#ctx0" brushRef="#br0" timeOffset="1966.5778">8552 5187 0,'2'0'0,"-2"-8"16,-2 1-16,0-4 16,-8 6-1,-8 5-15,-16 18 16,-3 15-1,-5 14-15,3 3 16,9-4 0,12-4-16,6-7 15,10-13 1,10-5-16,16-9 16,15-21-1,19-14-15,-1-12 16,1 0-1,-16 7-15,-12 14 16,-11 4 0,-10 7-16,-4 4 15,-2-1 1,-1 10-16,-6 8 16,0 9-1,1 6-15,3 5 16,1-7-1,7 0-15,6-5 16,-2-3 0,9-9-16,-3-7 15,11-11 1,-6-13-16,5-14 16,0-15-1,-2-7-15,-5 10 16,-3 11-16,-2 5 15,-3 11 1,-6 7-16,-2 6 16,0 6-1,2 11-15,0 25 16,-4 21 0,1 0-16,-2-2 15,-2-18 1,3-3-16,-1-16 15,2-5 1,4-3-16,5-16 16,9-23-1,8-18-15,6-14 16,-4 10 0,4 5-16,-9 12 15,-5 9 1,-8 16-16,-2 4 15,3 12 1,-4 16-16,-3 11 16,-2 13-1,-3 7-15,1-1 16,0-1 0,0-8-16,-1-3 15,6-8 1,-1-10-16,-4-8 15,4-8 1,4-10-16,6-27 16,6-23-1,-9 8-15</inkml:trace>
  <inkml:trace contextRef="#ctx0" brushRef="#br0" timeOffset="2154.078">9540 5120 0,'0'1'0,"2"6"15,-2 17 1,0 17-16,0 9 16,0 8-1,-2-6-15,4-4 16,-2-7 0,0-9-16,0-17 15,0-11 1,-2 1-16</inkml:trace>
  <inkml:trace contextRef="#ctx0" brushRef="#br0" timeOffset="2313.1631">9462 4845 0,'1'0'0,"-1"0"16,0 0-1,0 3-15,-1-3 32</inkml:trace>
  <inkml:trace contextRef="#ctx0" brushRef="#br0" timeOffset="2789.7452">9967 5092 0,'0'3'15,"0"-3"1,-12 3-16,-16 11 15,-17 8 1,-1 1-16,8-3 16,10-2-1,7-4-15,15-6 16,8 3 0,23 0-16,14 2 15,10 2 1,-4 2-16,-9 5 15,-8 2 1,-11 5-16,-13 4 16,-10 2-1,-11-4-15,-5-5 16,1-9 0,4-8-16,-1-6 15,2-9-15,-1-17 16,10-5-1</inkml:trace>
  <inkml:trace contextRef="#ctx0" brushRef="#br0" timeOffset="3298.542">10243 4681 0,'2'2'16,"2"12"-16,5 22 16,-4 33-1,-5 18-15,-4 12 16,3-8 0,-2-3-16,3-6 15,3-16 1,2-12-16,1-9 15,2-10 1,0-7-16,0-12 16,6-8-1,7-14-15,5-18 16,10-13 0,1-5-16,-4 7 15,-1 8-15,-6 8 16,-5 12-1,-3 7-15,-2 11 16,-5 14 0,-6 7-16,-1 3 15,0 2 1,2-2-16,4-5 16,0 0-1,4-10-15,3-4 16,9-10-1,-4-9-15</inkml:trace>
  <inkml:trace contextRef="#ctx0" brushRef="#br0" timeOffset="3682.7749">11322 4692 0,'2'3'0,"0"19"15,4 25-15,-2 24 16,-2 13-1,-2 2-15,2-5 16,-2-10 0,0-1-16,-2-9 15,-2-12 1,2-8-16,-2-11 16,0-6-1,0-10-15,2-8 16,-8-6-1,-7-20-15,4-4 16</inkml:trace>
  <inkml:trace contextRef="#ctx0" brushRef="#br0" timeOffset="3962.242">10863 5039 0,'0'0'16,"2"0"-1,-2 0-15,10-2 16,24 0 0,23 2-16,15 0 15,17 2 1,-4 3-16,-8 3 16,-16 1-1,-7 0-15,-13 4 16,-11 2-1,-12-6-15,-8 0 16,-6-6 0,0 0-16,-2-2 15</inkml:trace>
  <inkml:trace contextRef="#ctx0" brushRef="#br0" timeOffset="4386.2197">11636 5177 0,'2'6'16,"-2"14"-16,0 13 15,-2 4 1,7-3-1,2 1-15,9-10 16,4-3-16,8-12 16,12-10-1,1-14-15,3-10 16,-9 0 0,-14 0-16,-8 4 15,-11 1 1,-23 1-16,-16 1 15,-18 6 1,3 7-16,-1 2 16,15 4-1,10 2-15,15 3 16,8-4 0,13 8-16,38 4 15</inkml:trace>
  <inkml:trace contextRef="#ctx0" brushRef="#br0" timeOffset="5056.5763">12021 5050 0,'0'3'15,"0"1"1,-4 15-16,-3 19 15,1 9 1,4 6-16,8-3 16,9-10-1,5-2-15,10-13 16,10-6-16,9-10 16,5-13-1,5-15-15,-12-3 16,-4-7-1,-13 6-15,-8-7 16,-8 5 0,-10-4-16,-8 6 15,-4-1 1,-4 7-16,-2 1 16,4 7-1,0 8-15,2 1 16,2 10-1,6 12-15,10 9 16,4 6 0,4 3-16,2-3 15,5-3 1,-6-6-16,1-6 16,1-6-1,-1-9-15,7-4 16,-2-12-1,3-15-15,-4-1 16</inkml:trace>
  <inkml:trace contextRef="#ctx0" brushRef="#br0" timeOffset="5727.7204">12807 5082 0,'2'2'0,"-2"-2"16,4 12-1,7 12-15,-1 16 16,2 7 0,0 6-16,-2-4 15,2-1 1,-2-6-16,3-9 16,-4-7-16,-3-5 15,-4-16 1,0-2-16,0 2 15,0-11 1,-4-19-16,-4-15 16,-2-9-1,5-2-15,-3 3 16,3 3 0,1 8-16,-2 6 15,8 5 1,1 8-16,-1 4 15,3 7 1,7-2-16,4 11 16,5 6-1,3 3-15,-6-1 16,4 4 0,0-4-16,0-3 15,-1-5 1,-1 0-16,3-4 15,2 0 1,-9 1-16,-1-2 16,-4 3-1,-1 3-15,3 2 16,-4 9 0,0 11-16,-5 8 15,-2 3 1,0 2-16,-1-6 15,4-1 1,-1-3-16,0-12 16,-2-10-1,-2-3-15,2 1 16</inkml:trace>
  <inkml:trace contextRef="#ctx0" brushRef="#br0" timeOffset="5882.1479">13142 4889 0,'2'0'0,"-2"0"15,0 0 1,0 0-16,0 0 16,0 0-1</inkml:trace>
  <inkml:trace contextRef="#ctx0" brushRef="#br0" timeOffset="6337.0747">13716 5110 0,'0'0'15,"0"0"-15,-10-5 16,-18-1 0,-15 3-16,-10 3 15,8 2 1,4 4-16,11 0 16,12 4-1,9 1-15,11 8 16,23 7-1,15 0-15,15-1 16,-4 4 0,-8-1-16,-9-5 15,-7 3 1,-14-6-16,-6 4 16,-11-4-1,-7-3-15,-8 1 16,-9-10-1,0-4-15,-4-10 16,2-8-16,11-11 16,6-2-1</inkml:trace>
  <inkml:trace contextRef="#ctx0" brushRef="#br0" timeOffset="6680.4787">14058 4792 0,'0'4'0,"0"17"16,0 19-16,-4 20 15,0 11 1,2 0-16,0-2 15,2-4 1,2-8-16,0-6 16,2-9-1,4-7-15,-4-6 16,-1-9 0,-1-9-16,1-7 15,-3-2 1,0 1-16,-5-14 15,0-9 1</inkml:trace>
  <inkml:trace contextRef="#ctx0" brushRef="#br0" timeOffset="6898.8056">13772 5096 0,'2'0'15,"-2"0"-15,0 0 16,2-1-1,16-6-15,14 5 16,27 2 0,13 9-16,3 0 15,1 1-15,-8 1 16,-13 6 0,-6-3-16,-12-1 15,-8-3 1</inkml:trace>
  <inkml:trace contextRef="#ctx0" brushRef="#br0" timeOffset="7125.6213">14682 5369 0,'2'3'15,"-2"-3"-15,2 5 16,0-1 0,0 0-16</inkml:trace>
  <inkml:trace contextRef="#ctx0" brushRef="#br0" timeOffset="14439.8962">10490 6597 0,'2'0'0,"-2"0"15,2-2 1,3 1-16,3 2 15,5 17 1,6 18-16,-8 31 16,-4 12-1,-3 3-15,0 0 16,0-2 0,0-8-16,0-8 15,1-10 1,0-8-16,-1-17 15,-2-9 1,0-8 0</inkml:trace>
  <inkml:trace contextRef="#ctx0" brushRef="#br0" timeOffset="14687.6701">10336 6933 0,'2'0'16,"-2"0"-1,5 0-15,14-2 16,19-2 0,10 4-16,19 0 15,2 1 1,-3 2-16,-2-3 15,-14 2 1,-16-2-16</inkml:trace>
  <inkml:trace contextRef="#ctx0" brushRef="#br0" timeOffset="15202.9937">10905 6980 0,'2'5'15,"0"-2"-15,6 13 16,9 14-1,-2 7-15,2 5 16,3 7 0,0-1-16,0-7 15,-2-2 1,-4-8-16,-1-8 16,-6-10-1,-5-6-15,0-6 16,2 3-1,-2-13-15,-6-17 16,-2-22 0,-1-6-16,-2-12 15,1 6 1,6 5-16,2 8 16,4 2-1,6 5-15,4 7 16,3 9-1,3 8-15,4 6 16,4 10 0,-6 6-16</inkml:trace>
  <inkml:trace contextRef="#ctx0" brushRef="#br0" timeOffset="15832.6208">11577 7070 0,'2'0'0,"3"-9"16,5-10-1,-2-6-15,-1-2 16,-5 5 0,-4 8-16,-9 7 15,-12 7 1,-16 17-16,-6 16 15,1 12 1,16 0-16,9 0 16,10-2-1,9-7-15,13-4 16,12-6 0,8-14-16,16-12 15,6-12 1,-3-8-16,-4 3 15,-11 0 1,-9 8-16,-9 0 16,-6 8-1,-7 1-15,0 6 16,-2 3 0,-1 9-16,2 4 15,3 4 1,2-5-16,-1-3 15,4-6 1,-1-4-16,6-10 16,-3-4-1</inkml:trace>
  <inkml:trace contextRef="#ctx0" brushRef="#br0" timeOffset="16554.6091">12066 6943 0,'0'1'0,"2"-1"16,1 9 0,5 11-16,8 20 15,0 8 1,5 10-16,-2-2 16,1-2-1,3-6-15,-3-7 16,-4-12-1,2-5-15,-4-11 16,-1-6 0,2-7-16,4-16 15,3-19 1,-3-12-16,4-7 16,-5 0-1,-6 1-15,-4 4 16,-3 10-1,-2 9-15,-3 13 16,2 10 0,-2 3-16,0-2 15,0 6 1,6 12-16,6 6 16,18 6-1,13-2-15,21-7 16,7-7-1,12-17-15,-8-7 16,-4-4 0,-14-1-16,-19 4 15,-14 6 1,-14 0-16,-10 0 16,-21 5-1,-20 2-15,-12 11 16,2 7-1,10 8-15,7 2 16,9 6 0,11 3-16,14 5 15,12 3-15,17 1 16,23 3 0,10-8-16,6-11 15,-1-8 1,-6-12-16,-10-12 15,-12-2 1</inkml:trace>
  <inkml:trace contextRef="#ctx0" brushRef="#br0" timeOffset="16845.2252">13394 6575 0,'2'2'0,"2"10"16,5 22-1,4 20-15,0 21 16,-2 4 0,-5 11-16,0-7 15,4-6 1,0-12-16,2-5 15,1-6 1,-6-10-16,3-6 16,-4-16-1,1-11-15</inkml:trace>
  <inkml:trace contextRef="#ctx0" brushRef="#br0" timeOffset="17598.7665">14513 6910 0,'4'-3'15,"2"-10"-15,1-15 16,2-2 0,-7 4-16,-8 5 15,-10 9 1,-14 9-16,-15 18 16,-1 13-1,5 9-15,5 6 16,12 1-1,10 0-15,12-5 16,14-3 0,12-5-16,12-11 15,9-10 1,10-14-16,1-9 16,-6-6-1,-4-6-15,-12-1 16,-9 0-1,-7 4-15,-12-1 16,-6 7 0,-2 8-16,-2 0 15,-5 4 1,0 8-16,1 12 16,6 8-1,4 7-15,6 5 16,6-4-1,12 1-15,0-5 16,2-12 0,5-5-16,5-15 15,-4-4 1</inkml:trace>
  <inkml:trace contextRef="#ctx0" brushRef="#br0" timeOffset="18321.2552">15213 6729 0,'0'0'16,"0"0"0,-4 0-16,-13 9 15,-15 10 1,-9 14-16,-1 13 16,7 2-16,9-5 15,12-6 1,8-4-16,8-10 15,8-5 1,8-8-16,16-14 16,8-18-1,11-14-15,-9-7 16,-2 0 0,-16 5-16,-7 2 15,-7 13 1,-7 3-16,0 16 15,-3-1 1,-2 3-16,-9 26 16,4 26-1,-1 29-15,4 14 16,0 11 0,4 7-16,0-8 15,-4 8 1,-8-17-16,-6-7 15,-7-16 1,-9-13-16,2-13 16,0-15-1,-4-8-15,-2-19 16,-1-13 0,-1-22-16,10-20 15,9-12 1,15-13-16,12 10 15,9 2 1,5 10-16,4 4 16,4 14-1,1 8-15,-1 6 16,2 9 0,-6 8-16,-2 4 15,3 8 1,-8 5-16,2 3 15,-1 3-15,-1-8 16,-2-1 0</inkml:trace>
  <inkml:trace contextRef="#ctx0" brushRef="#br0" timeOffset="18952.4578">15506 7170 0,'2'4'0,"2"-4"15,11 1-15,11 2 16,17-7-1,7-8-15,11-10 16,-8-3 0,-4-3-16,-8 2 15,-22 7 1,-8 1-16,-16 4 16,-12 3-1,-19 9-15,-11 15 16,0 5-1,7 10-15,10 1 16,8 1 0,12 2-16,10 5 15,16 3 1,19-5-16,14 1 16,17-7-16,2-11 15,-8-4 1,4-13-16,-11-8 15,-7-13 1,-8-12-16,-12 4 16</inkml:trace>
  <inkml:trace contextRef="#ctx0" brushRef="#br0" timeOffset="19760.8066">16219 6944 0,'0'0'0,"0"0"16,0 0-16,0 5 15,3 12 1,-3 16-16,2 12 16,0 7-1,-2-6-15,2 1 16,4-4 0,0-12-16,2-5 15,2-9 1,2-7-16,4-10 15,9-14 1,5-15-16,0-15 16,4-3-1,-8 5-15,-5 5 16,-4 9 0,-6 9-16,-3 7 15,-6 10 1,5-5-16,6 14 15,1 12 1,2 13-16,2 3 16,-2 1-1,-2-1-15,4-1 16,1-8 0,-2-4-16,6-10 15,-7-9 1,4-6-16,2-15 15,2-19-15,-1-17 16,1-21 0,-8-6-16,2 0 15,-2-4 1,0 18-16,-2 6 16,-2 5-1,-2 10-15,-2 11 16,-1 13-1,-5 16-15,-2 2 16,6 8 0,-6 26-16,0 36 15,3 7 1,1 9-16,-2 4 16,0-7-1,0-8-15,3 0 16,1-13-1,-2-7-15,2-10 16,-1-12 0,-1-4-16,-2-10 15,1-11 1,-3 0-16,2-2 16,-2-8-1</inkml:trace>
  <inkml:trace contextRef="#ctx0" brushRef="#br0" timeOffset="19962.7922">16753 6986 0,'-2'0'16,"-7"-9"-16,-10-4 15,-1-1 1,4-3-16,3 5 16,8 1-1,7 1-15,16-4 16,24 6-1,25 8-15,18 6 16,13 5 0,-21-3-16,-30 0 15</inkml:trace>
  <inkml:trace contextRef="#ctx0" brushRef="#br0" timeOffset="20345.135">17387 7260 0,'2'3'0,"-4"-3"16,0 6-1,-2 0-15</inkml:trace>
  <inkml:trace contextRef="#ctx0" brushRef="#br0" timeOffset="29312.5457">15501 8537 0,'2'1'0,"-2"-1"15,3 6 1,3 14-16,-1 16 15,3 21 1,-2 10-16,-10 16 16,0 2-1,-2 0-15,6-8 16,4-2 0,-2-14-16,2-9 15,0-11 1,3-9-16,-1-16 15,1-7 1,1-5-16</inkml:trace>
  <inkml:trace contextRef="#ctx0" brushRef="#br0" timeOffset="29623.2756">15944 8513 0,'2'2'15,"2"9"-15,6 17 16,0 22 0,-4 17-16,-8 16 15,-10 13 1,0-7-16,4-8 15,8-4-15,2-7 16,-2-13 0,0-13-16,2-9 15,2-15 1,-4-17-16,2 2 16</inkml:trace>
  <inkml:trace contextRef="#ctx0" brushRef="#br0" timeOffset="30127.8259">15519 8894 0,'0'0'0,"0"2"15,0-2-15,4 1 16,11 10-1,13 7-15,23-1 16,19 1 0,-6-4-16,0-1 15,-1 6 1,-13 4-16,-4 1 16,-12-3-1,-2-5-15,-5-6 16,5-6-1,9-14-15,6-17 16,0-11 0,-9-4-16,-8 3 15,-10 6 1,-12 9-16,-8 9 16,-8 4-1,-12 11-15,-10 14 16,6 10-1,-2 14-15,12 3 16,10 4 0,14 1-16,14-6 15,14-5 1,18 2-16,15-6 16,-20-19-16</inkml:trace>
  <inkml:trace contextRef="#ctx0" brushRef="#br0" timeOffset="30873.0345">17045 8813 0,'0'2'0,"0"4"16,0 17 0,-2 21-16,0 11 15,6-1 1,5-3-16,4-8 15,8-5 1,7-9-16,-2-11 16,12-15-1,9-17-15,-3-16 16,0-10 0,-16 5-16,-8 3 15,-7 3 1,-8 7-16,-1 6 15,-2 9 1,-2 4-16,0 0 16,4 3-1,3 12-15,5 11 16,4 2 0,2 3-16,4-4 15,0-1 1,-4-6-16,4-3 15,2-9-15,-3-7 16,-2-12 0,2-6-16,-7-11 15,-4-11 1,-6-7-16,-4 0 16,-4 1-1,0 7-15,-4 9 16,0 6-1,2 13-15,-2 7 16,-5 10 0,-2 14-16,4 13 15,7 7 1,11 2-16,1-9 16</inkml:trace>
  <inkml:trace contextRef="#ctx0" brushRef="#br0" timeOffset="31368.8148">18179 8890 0,'2'0'16,"-2"-2"-16,-2-4 16,-6-4-1,-14 7-15,-11 4 16,-5 15-1,-2 4-15,8 7 16,5 5 0,11 2-16,14 1 15,9-1 1,10-5-16,13-5 16,13-12-1,10-10-15,-6-10 16,-2-5-1,-9-6-15,-8-1 16,-11 1 0,-8 5-16,-5 4 15,-2 4 1,-2 2-16,-4 2 16,0 6-16,-1 10 15,3 8 1,8 3-16,3 5 15,6-4 1,0-2-16,6-8 16,-1-5-1,0-7-15,0-12 16,-1-1 0</inkml:trace>
  <inkml:trace contextRef="#ctx0" brushRef="#br0" timeOffset="31768.8137">18640 8916 0,'2'2'0,"1"8"15,1 13-15,3 23 16,-5 5 0,0 4-16,2-5 15,0-11 1,0-12-16,3-10 15,4-8 1,9-9-16,0-16 16,14-23-1,5-12-15,-3-3 16,-8 9 0,-7 12-16,-10 11 15,-3 12 1,-3 2-16,1 12 15,1 12 1,-3 15-16,2 11 16,3-2-1,1-1-15,3-7 16,6-11 0,1-2-16,-2-16 15,-2-3 1</inkml:trace>
  <inkml:trace contextRef="#ctx0" brushRef="#br0" timeOffset="32048.3333">19318 8361 0,'2'0'15,"0"2"-15,6 7 16,2 23-1,0 29-15,-6 20 16,-6 14 0,-2-1-16,1-4 15,3-5 1,0-1-16,2-10 16,-1-15-1,1-10-15,0-13 16,-2-15-1,0-9-15</inkml:trace>
  <inkml:trace contextRef="#ctx0" brushRef="#br0" timeOffset="32254.4235">19042 8754 0,'0'0'0,"-2"-2"16,-4-4-1,2 2-15,4 2 16,0-2 0,20 4-16,25 8 15,25 10 1,1 3-16,-3-3 16,-22-6-1</inkml:trace>
  <inkml:trace contextRef="#ctx0" brushRef="#br0" timeOffset="32688.143">19783 8890 0,'0'2'0,"-4"-2"15,-18 5-15,-10 6 16,-2-1 0,0 3-16,6-2 15,11-4 1,7 4-16,16 8 15,18 2 1,18 11-16,9-4 16,-1 6-1,-14-3-15,-11-5 16,-16-1 0,-11 7-16,-11-4 15,-10-1 1,-3-3-16,-2-3 15,9-10 1,8-4-16</inkml:trace>
  <inkml:trace contextRef="#ctx0" brushRef="#br0" timeOffset="33112.1429">20405 8432 0,'2'1'0,"-2"-1"16,2 9 0,6 16-1,2 21-15,4 17 16,0 10-16,3 4 16,-4 2-1,2-2-15,-4-5 16,0-4-1,-3-9-15,-6-9 16,-2-10 0,-6-13-16,-2-7 15,-2-10 1,0-5-16</inkml:trace>
  <inkml:trace contextRef="#ctx0" brushRef="#br0" timeOffset="33369.9215">20172 8748 0,'2'0'0,"-2"0"16,0 0-16,2 0 16,13 2-1,20 5-15,17 5 16,10 4-1,5 2-15,-8-4 16,-5-2 0,-10-4-16,-5-5 15,-14 0 1,-8-3-16,-6 0 16</inkml:trace>
  <inkml:trace contextRef="#ctx0" brushRef="#br0" timeOffset="33730.0909">20665 8920 0,'4'4'0,"-2"0"16,6 14 0,2 7-1,6 11-15,2 0 16,5 2-16,9-4 15,4-8 1,6-6-16,-3-6 16,-4-10-1,-2-8-15,-11-6 16,-10-6 0,-12-6-16,-16-8 15,-20 2 1,-14 1-16,-3 7 15,8 6 1,7 6-16,8 7 16,17 2-1,4 2-15,5 1 16</inkml:trace>
  <inkml:trace contextRef="#ctx0" brushRef="#br0" timeOffset="34227.7104">21450 8811 0,'0'0'15,"2"2"-15,-2 2 16,4 18 0,2 11-16,2 13 15,8 3-15,-2 4 16,9-11-1,1-3-15,6-3 16,-4-8 0,3-11-16,1-5 15,0-12 1,-2-9-16,-2-13 16,-6-12-1,-8-10-15,-8-3 16,-11-12-1,-8 4-15,-7 0 16,-1 9 0,4 11-16,6 3 15,5 11 1</inkml:trace>
  <inkml:trace contextRef="#ctx0" brushRef="#br0" timeOffset="34424.2005">21848 8835 0,'6'5'15,"13"11"-15,13 18 16,6 14 0,-8 1-16,-6 0 15,-3-6 1,-10-5-16,-4-10 16,-5-10-1,-2-10-15,-4-3 16,-3-6-1,0-9-15</inkml:trace>
  <inkml:trace contextRef="#ctx0" brushRef="#br0" timeOffset="34566.5704">21778 8663 0,'0'0'16,"0"-4"-1,-3-4-15,-2-4 16,3 2-1,2 2-15,14 2 16,2 3-16</inkml:trace>
  <inkml:trace contextRef="#ctx0" brushRef="#br0" timeOffset="34938.2105">22303 8768 0,'0'0'0,"-9"0"16,-18 0-1,-7 1-15,-3 4 16,3 6 0,12 1-16,10 6 15,12 10 1,25 11-16,18 7 15,10 1 1,0-2-16,-18-9 16,-6-3-1,-13-5-15,-8-6 16,-8 0 0,-10-4-16,-12-7 15,-8-3 1,2-4-16,1-8 15,11-2 1,8-1-16</inkml:trace>
  <inkml:trace contextRef="#ctx0" brushRef="#br0" timeOffset="35102.5538">22589 8965 0,'2'2'16,"8"6"-16,7 8 15,1 11 1,-2 7-16,-2 5 16,-2 3-1,-4-8-15,-2-11 16</inkml:trace>
  <inkml:trace contextRef="#ctx0" brushRef="#br0" timeOffset="35281.0207">22336 8523 0,'0'0'0,"1"0"16,-1 0-1,6 3-15,9 3 16</inkml:trace>
  <inkml:trace contextRef="#ctx0" brushRef="#br0" timeOffset="35578.1275">22889 8467 0,'3'6'16,"3"20"-16,9 31 15,2 32 1,-6 12-16,4-1 16,0 0-1,0-12-15,1-8 16,-4-13-1,-2-12-15,5-6 16,-4-13 0,-3-13-16</inkml:trace>
  <inkml:trace contextRef="#ctx0" brushRef="#br0" timeOffset="35783.0107">22657 8724 0,'2'2'15,"-2"-2"-15,9 3 16,23 4 0,38 5-1,24 2-15,13 6 16,-41-11-16</inkml:trace>
  <inkml:trace contextRef="#ctx0" brushRef="#br0" timeOffset="36640.0675">23733 9370 0,'2'2'0,"-2"-2"16,0 2-1,2 0-15,2 1 16,6-3 0,6-9-16,10-22 15,6-23 1,0-20-16,7-22 16,-1-12-1,-8 5-15,-3 4 16,-7 12-1,-1 4-15,-2 14 16,-3 14 0,0 13-16,-2 11 15,0 11 1,-4 10-16,4 8 16,4 16-1,11 25-15,-7 21 16,3 21-1,4 20-15,-1 1 16,-2-5 0,-1-3-16,-3-3 15,-2-15 1,-6-11-16,-2-12 16,-2-13-1,-4-15-15</inkml:trace>
  <inkml:trace contextRef="#ctx0" brushRef="#br0" timeOffset="36911.0998">23902 8877 0,'2'3'0,"0"-1"16,12 6 0,24 4-16,21 2 15,15 3-15,2-2 16,-6-7 0,-8-1-16,-15-3 15,0 2 1,-9-2-1</inkml:trace>
  <inkml:trace contextRef="#ctx0" brushRef="#br0" timeOffset="37375.245">24852 8775 0,'0'0'16,"-4"3"-1,-12 1-15,-26 3 16,-15 3 0,-1 2-16,11 2 15,8 0 1,12-3-16,13 1 15,8 3 1,18 4-16,24 9 16,25-3-1,14 5-15,-3-2 16,-14-1 0,-11-3-16,-17 1 15,-10-3 1,-8 0-16,-12 2 15,-10 0 1,-8-3-16,-3 1 16,-7-7-1,0-3-15,2-8 16,6-6-16,6-3 16</inkml:trace>
  <inkml:trace contextRef="#ctx0" brushRef="#br0" timeOffset="37559.2509">25168 9043 0,'2'3'16,"6"9"-16,6 15 16,2 13-1,2 8-15,-1-4 16,-5-12-1,-7-7-15,-1-10 16</inkml:trace>
  <inkml:trace contextRef="#ctx0" brushRef="#br0" timeOffset="37734.5561">24803 8498 0,'2'0'16,"-2"0"-16,0 1 15,11 4 1,8 4-16</inkml:trace>
  <inkml:trace contextRef="#ctx0" brushRef="#br0" timeOffset="38311.6898">25778 9074 0,'0'0'15,"0"0"1,0-3-16,-6-6 16,-18-1-16,-14 0 15,-17 4 1,5 10-16,4 4 15,14 9 1,13 3-16,12 9 16,14 2-1,24 6-15,15-5 16,16-10 0,3-11-16,-11-1 15,-14-8 1,-12-2-16,-9-4 15,-8-2 1,-6-4-16,-5 0 16,-3 0-1,1 5-15,2 2 16,0-2 0,15 11-16,11 11 15,16 15 1,3 4-16,3-2 15,-6-7 1,-10-11-16</inkml:trace>
  <inkml:trace contextRef="#ctx0" brushRef="#br0" timeOffset="38447.1895">26443 9279 0,'2'2'15,"-2"-2"-15,4 6 16,0 4 0</inkml:trace>
  <inkml:trace contextRef="#ctx0" brushRef="#br0" timeOffset="47993.4561">13369 10497 0,'2'3'16,"-2"-3"-16,0 3 15,8 16 1,3 17-16,-1 13 16,-1 17-1,-2 11-15,-3-3 16,0-7-1,4-2-15,1-3 16,0-10 0,1-8-16,-2-8 15,0-15 1,2-6-16,-2-4 16</inkml:trace>
  <inkml:trace contextRef="#ctx0" brushRef="#br0" timeOffset="48478.2252">13796 10428 0,'2'9'15,"2"10"-15,2 28 16,-2 21 0,-2 11-16,-2 6 15,5-1 1,0-2-16,7-4 15,3-10 1,0-11-16,4-14 16,-8-15-1,0-9-15,-3-8 16</inkml:trace>
  <inkml:trace contextRef="#ctx0" brushRef="#br0" timeOffset="48683.9938">13625 10785 0,'2'0'16,"-2"0"-16,0 0 16,14-2-1,19-6-15,10 6 16,18 4-1,1 3-15,-15 0 16</inkml:trace>
  <inkml:trace contextRef="#ctx0" brushRef="#br0" timeOffset="49273.0703">14507 10722 0,'2'3'16,"-2"-3"-1,0 6-15,6 12 16,0 13-16,-4 8 15,0 6 1,1-5-16,-3 3 16,0-5-1,5-4 1,1-10-16,4-2 16,0-11-16,2-3 15,-2-6 1</inkml:trace>
  <inkml:trace contextRef="#ctx0" brushRef="#br0" timeOffset="49622.9475">14843 10773 0,'1'0'0,"-1"0"15,0 2 1,-1-2-16,-3 5 15,-8 4 1,-3 2-16,0 5 16,2-3-1,7 7-15,12 3 16,15 6 0,11 6-16,9 6 15,-7-3 1,-8 0-16,-13-5 15,-7 3 1,-10-3-16,-7-3 16,-8-4-1,-7-8-15,0-12 16,-4-11 0,8-5-16</inkml:trace>
  <inkml:trace contextRef="#ctx0" brushRef="#br0" timeOffset="49801.2848">14432 10485 0,'2'0'15,"-2"0"-15,0 0 16,0 0-1,2 0-15</inkml:trace>
  <inkml:trace contextRef="#ctx0" brushRef="#br0" timeOffset="50604.3798">15342 10630 0,'2'0'0,"0"2"15,6 0 1,10 0-16,15-4 15,11-10 1,2-3-16,-1-11 16,-2-5-1,-12 3-15,-9 2 16,-9-2 0,-8 4-16,-5 2 15,-5 5 1,-6 2-16,-7 2 15,-2 7 1,-4 6-16,-5 8 16,3 14-1,0 14-15,2 6 16,8 14 0,3 8-16,6 4 15,3 3 1,6-3-16,2-5 15,1-7 1,2-6-16,-5-7 16,2-18-1,-4-11-15,0-6 16</inkml:trace>
  <inkml:trace contextRef="#ctx0" brushRef="#br0" timeOffset="50831.9678">15222 10705 0,'0'2'16,"2"-2"0,4 10-16,9 9 15,13 7-15,19 6 16,9 2-1,7-7-15,-3-6 16,0-12 0,-13-7-16</inkml:trace>
  <inkml:trace contextRef="#ctx0" brushRef="#br0" timeOffset="51283.6971">16031 10728 0,'0'0'16,"0"0"0,-4 3-16,-13 2 15,-5 11 1,-10 10-16,-4 8 16,8 3-1,5 1-15,12-5 16,7-7-1,6-3-15,7-7 16,10-7 0,11-11-16,10-15 15,-1-11 1,-5-1-16,-10 0 16,-10 5-1,-8 4-15,-6 8 16,-2 5-1,-2 2-15,-4 5 16,-5 14 0,4 10-16,3 8 15,4 3 1,10 6-16,8-4 16,4-10-16,4-4 15,10-12 1,-8-8-16</inkml:trace>
  <inkml:trace contextRef="#ctx0" brushRef="#br0" timeOffset="51996.4987">16411 10778 0,'2'2'0,"-2"3"16,4 10-16,-2 17 15,-2 11 1,0 4-16,-4 0 16,4-1-1,0-7-15,4-11 16,-1-6 0,-1-12-16,5-2 15,12-15 1,13-19-16,8-22 15,8-6 1,-4 3-16,-1 7 16,-9 9-1,-6 11-15,-4 9 16,-12 7 0,-1 7-16,-3 11 15,-6 14 1,-10 13-16,-3 1 15,3 4 1,4-8-16,4-1 16,4-7-1,6-9-15,7-7 16,5-10 0,10-15-16,4-16 15,7-14 1,-7 3-16,-2 3 15,-6 2-15,-6 3 16,-6 6 0,-1 8-16,-8 6 15,-1 8 1,1 1-16,-1 13 16,3 14-1,-5 13-15,0 7 16,3 7-1,-1-2-15,2 0 16,1-4 0,4-11-16,1-6 15,-2-10 1,13-11-16,-2-12 16</inkml:trace>
  <inkml:trace contextRef="#ctx0" brushRef="#br0" timeOffset="52347.5667">17376 10818 0,'0'1'0,"0"-1"16,-4 5-16,-5 8 15,-7 19 1,7 7-16,9 9 16,9 1-1,16 0-15,9-3 16,2-15-1,14-2-15,-10-20 16,-1-9 0,-11-9-16,-12-10 15,-14-5 1,-24-11-16,-19-4 16,-17 0-1,0 2-15,9 14 16,9 8-1,14 4-15,12 7 16,8 2 0,2 6-16,20 9 15,9-5 1</inkml:trace>
  <inkml:trace contextRef="#ctx0" brushRef="#br0" timeOffset="52886.5692">17703 10810 0,'2'2'0,"-2"-2"16,0 4-16,5 8 15,1 9 1,6 9-16,2 5 15,4 1 1,6 3-16,4 1 16,4-4-1,-2-9-15,7-7 16,-1-10 0,0-12-16,-4-8 15,-2-11 1,-9-10-16,-9-2 15,-12-9 1,-8 3-16,-2 7 16,-3 2-1,6 13-15,1 7 16,4 6 0,-2 2-16,2 10 15,6 17 1,4 9-16,3 10 15,6 1 1,1-6-16,-2-1 16,0-6-1,0-7-15,2-7 16,7-13 0,-6-6-16,-4-5 15</inkml:trace>
  <inkml:trace contextRef="#ctx0" brushRef="#br0" timeOffset="53257.2537">18521 10829 0,'0'0'0,"0"0"16,0 0-16,-8-3 16,-14 3-1,-8 2-15,-9 2 16,3 1-1,0 3-15,8-2 16,11 7 0,9-5-16,12 9 15,19 6 1,25 7-16,11 3 16,-3 2-1,-8-2-15,-16-3 16,-14-6-1,-12-1-15,-12-2 16,-9-1 0,-14-6-16,-4-4 15,-1-3 1,4-7-16,10-6 16,8 2-1</inkml:trace>
  <inkml:trace contextRef="#ctx0" brushRef="#br0" timeOffset="54028.6217">19012 10653 0,'0'2'0,"2"-2"16,0 0-16,11 7 15,15-2 1,15 1-16,16-9 16,7-5-1,-1-4-15,-10-4 16,-16-8 0,-10-1-16,-11-5 15,-16-3 1,-15-3-16,-15-2 15,-2 7 1,-8 4-16,2 6 16,4 12-1,1 6-15,10 14 16,2 11 0,11 20-16,8 23 15,10 22 1,7 8-16,-2 1 15,6-2 1,-5-7-16,-6-6 16,-2-12-1,-1-8-15,0-8 16,-3-11 0,0-12-16,0-15 15,-2-8 1,2-4-16</inkml:trace>
  <inkml:trace contextRef="#ctx0" brushRef="#br0" timeOffset="54235.1831">19050 10833 0,'0'2'15,"2"-2"-15,-2 0 16,11 8-1,13 6-15,22 11 16,23 5 0,8 0-16,4 2 15,-10-9 1,-25-6-16</inkml:trace>
  <inkml:trace contextRef="#ctx0" brushRef="#br0" timeOffset="54637.5477">19516 10987 0,'2'2'16,"2"1"-16,11 4 16,15 9-1,21 6-15,3 3 16,8 2-1,6-4-15,2-1 16,-16-5 0,-5-6-16,-15-4 15,-10-7 1,-8-4-16,-13-10 16,-20-14-1,-17-5-15,-29-3 16,-7-3-1,9 9-15,11 8 16,12 5 0,12 7-16,9 6 15,13 4 1,0-2-16,6 8 16,23 5-1,-1 3-15</inkml:trace>
  <inkml:trace contextRef="#ctx0" brushRef="#br0" timeOffset="55132.5951">20137 10819 0,'2'2'0,"-2"-2"15,5 3 1,5 6-16,1 5 16,4 14-1,2 8-15,0 3 16,5 6 0,-4 1-16,-2-5 15,-4-9 1,-1-7-16,-6-7 15,-5-14 1,2 0-16,0-4 16,-4-15-1,-5-25-15,-4-10 16,-3-6 0,0-2-16,4 7 15,2 10 1,2 11-16,3 6 15,6 9 1,1 3-16,6 8 16,12 8-1,9 12-15,6 5 16,4 9 0,3-5-16,-10-3 15</inkml:trace>
  <inkml:trace contextRef="#ctx0" brushRef="#br0" timeOffset="55452.737">20997 10368 0,'2'0'15,"-2"1"-15,4 1 16,8 17 0,5 9-16,-2 26 15,2 18 1,-2 10-16,-2 4 16,-1 6-1,0-5-15,0-6 16,0-14-1,-4-12-15,-2-12 16,-2-15 0,0-11-16</inkml:trace>
  <inkml:trace contextRef="#ctx0" brushRef="#br0" timeOffset="55682.6564">20810 10695 0,'0'0'16,"2"0"0,0 2-16,9 4 15,18 8 1,15 7-16,19 8 16,-3 0-1,-6-6-15,-1-7 16,-13-6-1,-8-8-15,-8-4 16</inkml:trace>
  <inkml:trace contextRef="#ctx0" brushRef="#br0" timeOffset="56393.0508">21315 10330 0,'2'0'0,"-2"0"15,2 0 1,6 3-16,6 15 16,4 16-1,1 23-15,-6 18 16,-11 20 0,0 3-16,4-4 15,5-6 1,0-6-16,0-13 15,-3-11 1,0-9-16,-1-18 16,2-7-1,1-15-15,0-6 16,10-22 0,2-22-16,1-16 15,-4-4 1,-6 11-16,-5 11 15,-4 11 1,-1 14-16,-3 9 16,5 1-1,1 23-15,6 19 16,8 5 0,12 12-16,10-5 15,19-4 1,19-14-16,1-13 15,0-17 1,-1-17-16,-23-2 16,-21-3-1,-16-3-15,-16-5 16,-21-7 0,-19-3-16,-7 6 15,-4 14 1,11 7-16,6 8 15,11 6-15,10 13 16,18 17 0,31 25-16,27 8 15,20 14 1,1-9-16,13 1 16,-4-8-1,-43-30-15</inkml:trace>
  <inkml:trace contextRef="#ctx0" brushRef="#br0" timeOffset="58263.6245">23199 10764 0,'0'0'0,"-4"-10"15,-9-9 1,-20-9-16,-7 4 16,-13 7-1,-1 13-15,2 15 16,7 15-1,11 13-15,16 17 16,20 14 0,18 8-16,20 5 15,9-2-15,7-9 16,0-2 0,-3-17-16,-11-14 15,-10-13 1,-4-7-16,-7-18 15,-3-8 1,-8-11-16,-6-12 16,-10-8-1,-6-5-15,-4-2 16,2 7 0,3 8-16,5 8 15,4 8 1,2 2-16,8 3 15,11 3 1,9 6-16,4 6 16,4 3-1,0 3-15,-5 1 16,-6-4 0,7-3-16,-13-1 15</inkml:trace>
  <inkml:trace contextRef="#ctx0" brushRef="#br0" timeOffset="58683.7256">23569 10859 0,'2'5'16,"0"-4"-16,11 10 15,6 17 1,6 12-16,-1 15 15,-2 4 1,-1 3-16,0-7 16,-6-6-1,-5-6-15,-2-12 16,-6-12 0,0-14-16,-2 1 15,-2-5 1,-7-21-16,-2-22 15,-4-17 1,0 1-16,7-3 16,1 3-16,9 10 15,3 9 1,9 6-16,0 7 16,6 8-1,4 6-15,0 11 16,0 6-1,-6 11-15,-5 0 16</inkml:trace>
  <inkml:trace contextRef="#ctx0" brushRef="#br0" timeOffset="59045.1329">23932 11214 0,'2'0'0,"2"-1"16,20-15 0,23-12-16,-1-5 15,14-14 1,-6-1-16,-11 4 16,-15 10-1,-12 7-15,-12 7 16,-16 7-1,-20 11-15,-13 15 16,-4 10 0,4 12-16,13 1 15,13 0 1,14 9-16,14 0 16,22 2-1,19-4-15,14-5 16,11-12-1,-26-15-15</inkml:trace>
  <inkml:trace contextRef="#ctx0" brushRef="#br0" timeOffset="59498.8736">24592 10937 0,'0'3'16,"-3"-1"-16,-12 7 15,-6 15 1,-8 12-16,3 4 16,8 3-1,10 0-15,12-2 16,9-5 0,14-6-16,7-12 15,6-11 1,7-9-16,-5-17 15,-2-12 1,-14-5-16,-9 0 16,-12-1-1,-3 3-15,-7 7 16,-3 7 0,-1 8-16,5 8 15,-2 3 1,2 10-16,6 16 15,12 20 1,8 7-16,7-1 16,5 1-1,-4-8-15,1-13 16,-8-10 0,-4-14-16</inkml:trace>
  <inkml:trace contextRef="#ctx0" brushRef="#br0" timeOffset="59778.1297">25104 10558 0,'2'3'15,"2"5"-15,5 17 16,10 25-1,-1 20 1,2 20-16,2 9 16,3 2-1,1-4-15,0-12 16,-2-3-16,-2-13 16,-4-16-1,-3-17-15,-6-10 16</inkml:trace>
  <inkml:trace contextRef="#ctx0" brushRef="#br0" timeOffset="59984.7215">24914 10835 0,'2'0'16,"0"0"-1,17-2-15,25 1 16,28 9 0,29 9-16,-4 11 15,3 5 1,-39-15-16</inkml:trace>
  <inkml:trace contextRef="#ctx0" brushRef="#br0" timeOffset="60781.2447">25892 10865 0,'0'2'0,"-1"2"15,-7 16 1,-2 18-16,-1 12 15,5 10 1,12 1-16,11 1 16,13 0-1,8-10-15,9-7 16,1-13 0,0-10-16,-3-12 15,-2-16 1,-6-9-16,-13-6 15,-8-11 1,-10-5-16,-10-1 16,-6 5-1,-2 5-15,0 8 16,4 6 0,6 12-16,-1-3 15,14 12 1,15 19-16,16 14 15,11 3 1,9 5-16,-4-9 16,-3-7-1,-12-4-15,-6-9 16,-10-9 0,-9-6-16,2-16 15,-10-14 1,-8-26-16,-14-16 15,-11-12 1,-5-4-16,5 11 16,-4 10-1,9 11-15,4 11 16,2 11 0,6 16-16,4 11 15,-2-3-15,0 8 16</inkml:trace>
  <inkml:trace contextRef="#ctx0" brushRef="#br0" timeOffset="61315.8442">27179 11117 0,'0'0'0,"-12"-3"15,-14-5 1,-21 2-16,2 7 16,-4 8-1,11 7-15,8 5 16,9 7-1,16 8-15,22 10 16,16-2 0,13-2-16,12-9 15,-1-9 1,-5-14-16,-5-6 16,-13-12-1,-12-4-15,-4-12 16,-12-1-1,-8-9-15,-4 2 16,-4 10 0,-1 5-16,9 10 15,0 3 1,1 2-16,4 15 16,10 15-1,9 15-15,2 5 16,4 0-1,4-5-15,-6-11 16,-5-13-16</inkml:trace>
  <inkml:trace contextRef="#ctx0" brushRef="#br0" timeOffset="61614.8303">27532 10794 0,'2'2'15,"-2"4"-15,6 21 16,5 23 0,4 27-16,2 8 15,6 8 1,-1 2-16,8-2 15,-2-8 1,-5-7-16,-3-10 16,-4-14-1,-6-8-15,-2-16 16,-2-15 0</inkml:trace>
  <inkml:trace contextRef="#ctx0" brushRef="#br0" timeOffset="61904.3933">27786 10810 0,'2'2'16,"0"4"-16,1 18 15,7 19 1,5 19-16,0 18 16,2 3-1,7 8-15,1-4 16,8-3 0,-9-6-16,0-13 15,-2-12 1,-7-14-16</inkml:trace>
  <inkml:trace contextRef="#ctx0" brushRef="#br0" timeOffset="62079.8285">28309 11494 0,'2'3'0,"-2"-3"16,0 0 0,-2 0-16</inkml:trace>
  <inkml:trace contextRef="#ctx0" brushRef="#br0" timeOffset="71204.2102">11609 12300 0,'2'5'0,"7"12"15,9 23-15,15 27 16,3 16 0,2 7-16,-8-5 15,-4 2 1,-8-6-16,2-11 16,-4-9-1,-6-6-15,-1-17 16,-3-10-1,-4-16-15,0-8 16,-2 2 0,-2-9-1</inkml:trace>
  <inkml:trace contextRef="#ctx0" brushRef="#br0" timeOffset="71388.4524">11666 12758 0,'0'0'0,"-2"-3"16,-2-7-1,0 2-15,4 0 16,8-2 0,14 4-16,16 6 15,19 12 1,8 8-16,3 6 16,-4-1-1,-19-6-15</inkml:trace>
  <inkml:trace contextRef="#ctx0" brushRef="#br0" timeOffset="72134.2587">12320 12641 0,'0'1'0,"-2"8"15,0 18-15,0 17 16,8 17 0,7 16-16,2-5 15,12 5 1,5-10-16,7-3 15,-7-13 1,-4-15-16,-2-12 16,-1-11-1,-8-11-15,5-14 16,1-23 0,-2-16-16,-2-10 15,-3 1 1,0 9-16,-6 6 15,0 7 1,0 12-16,-6 14 16,-2 6-1,4 3-15,4 15 16,2 23 0,6 18-16,3 6 15,1 5 1,3-5-16,0-11 15,-1-11 1,0-13-16,-3-11 16,-4-9-1,6-21-15,-1-25 16,-8-23 0,-4-20-16,-8 3 15,-6 0-15,-2 13 16,-4 10-1,0 14-15,-3 4 16,4 16 0,5 10-16,2 12 15,-4-2 1,1 10 0,7 18-16,3-4 15</inkml:trace>
  <inkml:trace contextRef="#ctx0" brushRef="#br0" timeOffset="72567.9814">13375 12755 0,'0'3'0,"-2"6"16,-7 14-16,-6 21 15,-1 9 1,4 11-16,8-3 16,14-4-1,12-3-15,10-9 16,13-10-1,11-11-15,-1-18 16,3-16 0,-4-10-16,-14-7 15,-15-7 1,-18-7-16,-16-7 16,-34-9-1,-15 4-15,-20 10 16,-5 10-1,8 17-15,15 8 16,20 6 0</inkml:trace>
  <inkml:trace contextRef="#ctx0" brushRef="#br0" timeOffset="74467.1442">14227 12417 0,'2'8'16,"-4"28"-1,-2 47-15,-10 45 16,-15 20 0,-9 15-16,-1 0 15,24-11 1,-4 2-16,-7-13 15,15-16 1,3-12-16,-3-19 16,16-30-1,5-23-15</inkml:trace>
  <inkml:trace contextRef="#ctx0" brushRef="#br0" timeOffset="75840.5707">14878 12832 0,'0'2'0,"0"-2"16,-2 0-16,-7 0 16,-1 0-1,-3-8-15,0-9 16,3-8 0,5-10-16,10-5 15,5-2 1,6 0-16,6 7 15,2 12 1,4 10-16,6 13 16,3 19-1,-3 13-15,-2 21 16,-13 11 0,-13-2-16,-6 12 15,-11-3 1,-7 2-16,-6-10 15,2-3 1,4-9-16,2-4 16,-1-11-1,6-5-15,7-8 16,6-6-16,7-3 16,18-3-1,13-7-15,17-4 16,15 5-1,5 6-15,-3 3 16,6 4 0,-7 0-16,-25-7 15</inkml:trace>
  <inkml:trace contextRef="#ctx0" brushRef="#br0" timeOffset="84239.2916">19640 14404 0,'0'4'0,"2"-4"16,0 6-16,4 20 15,10 31 1,11 30-16,-1 17 15,0 11 1,8 1-16,-4-5 16,0-16-1,1-16-15,-11-15 16,-6-25 0</inkml:trace>
  <inkml:trace contextRef="#ctx0" brushRef="#br0" timeOffset="84539.073">20105 14410 0,'0'0'16,"2"2"-16,0 2 15,7 16 1,2 26-16,4 30 16,-2 18-16,2 15 15,3 5 1,0-6-16,1-10 16,0-13-1,-1-15-15,-2-19 16,-5-15-1</inkml:trace>
  <inkml:trace contextRef="#ctx0" brushRef="#br0" timeOffset="84756.0391">20063 14777 0,'2'2'0,"-2"-2"16,4 3 0,16 12-16,12 7 15,21 9 1,11 0-16,-11-7 16,11 0-1</inkml:trace>
  <inkml:trace contextRef="#ctx0" brushRef="#br0" timeOffset="85126.9424">20659 14805 0,'0'0'15,"2"2"1,-2-2-16,8 0 16,2 4-1,4 5-15,0 12 16,-5 0-16,-7 11 15,-9 3 1,-3 1-16,0 3 16,0-3-1,4-3-15,4-7 16,4-6 0,2-7-16</inkml:trace>
  <inkml:trace contextRef="#ctx0" brushRef="#br0" timeOffset="85570.8865">21235 14843 0,'0'1'0,"-13"-1"16,-13 4-1,-10 0-15,-8 4 16,-1 0 0,11-1-16,10 5 15,11 1 1,12 6-16,17 9 15,20 8 1,7-1-16,4 5 16,-4-1-1,-7-2-15,-15-3 16,-12-4 0,-11-1-16,-7-4 15,-14-4 1,-11-6-16,-2-5 15,-3-7 1,5-7-16,6-2 16</inkml:trace>
  <inkml:trace contextRef="#ctx0" brushRef="#br0" timeOffset="87118.4343">21993 14644 0,'0'3'16,"0"0"-16,2 17 16,2 24-1,3 17 1,5 14-16,4 8 16,7-8-16,2-4 15,5-14 1,-2-5-16,0-14 15,0-12 1,-1-13-16,3-15 16,2-18-1,-8-15-15,-5-16 16,-11-13 0,-10-5-1,-4-3-15,-5 10 16,-3 2-16,-2 17 15,2 5 1,7 11-16,0 12 16,7 9-1,-2 3-15,9 0 16,25 15 0,15 14-16,28 20 15,23 1 1,5-1-16,-4-5 15,-10-5 1,-13-6-16,-20-15 16,-20-8-1,-9-7-15,-15-7 16,-12-14 0,-18-15-16,-16-14 15,-17-2 1,-9 0-16,4 16 15,7 15 1,7 9-16,8 12 16,8 12-1,7 17-15,21 23 16,26 15 0,21 17-16,21 8 15,3-10 1,-5-10-16,-12-15 15,-3-16 1,-10-15-16,-7-14 16,-8-12-16,0-16 15,-2-15 1,-8-17 0,-5-3-16,-6-3 15,1 6-15,-1 4 16,-1 8-1,2 13-15,-1 7 16,-2 8 0,1 4-16,4 12 15,-4 17 1,-3 21-16,4 7 16,3 2-1,0-3-15,-2-11 16,-2-9-1,-4-14-15,0-15 16,0 4 0,2-21-16,-6-32 15,-4-21 1,-5-15-16,-4 4 16,-2 13-1,2 7-15,0 11 16,4 14-1,7 9-15,4 10 16,8 6 0,14 12-16,10 14 15,6 4 1,5 5-16,-13-7 16</inkml:trace>
  <inkml:trace contextRef="#ctx0" brushRef="#br0" timeOffset="87696.6014">23534 14722 0,'1'2'16,"-1"-2"-16,4 0 15,13 0 1,19-2-16,12-8 16,2-1-1,-3 5-15,-13 6 16,-6 6 0,-6 15-16,-3 30 15,-4 42 1,0 35-16,2 14 15,0 1 1,-1-7-16,-4-22 16,-8-16-1,-10-26-15,-6-19 16,-15-17 0,-13-15-16,-10-21 15,-10-21 1,-1-19-16,13-6 15,12-4 1,22-1-16,12 4 16,14 1-1,16 8-15,10 10 16,14 13 0,5 13-16,1 12 15,-7 13 1,-5 3-16,-12 2 15,1-1 1,-11-5-16,-5-10 16</inkml:trace>
  <inkml:trace contextRef="#ctx0" brushRef="#br0" timeOffset="88604.5321">24438 14141 0,'2'0'15,"2"3"-15,5 8 16,10 19-1,0 25-15,9 28 16,-1 21 0,-1 13-16,4 8 15,-2-3 1,-7-22-16,-10-18 16,0-11-1,-5-16-15,0-20 16,-2-21-1,0-5-15,2-20 16,10-38 0,2-30-16,7-2 15,-8 2 1,2 20-16,1 12 16,4 17-1,10 16-15,2 18 16,6 25-1,1 19-15,-9 11 16,-6 4 0,-7 3-16,-6-11 15,-2-8 1,-5-11-16,-3-9 16,-3-15-1,0-8-15,5-1 16,7-26-1,8-23-15,2-14 16,-6 11 0,-7-5-16,-7 15 15,-4 11 1,-2 14-16,2 9 16,-4 3-16,8 21 15,20 28 1,18 19-16,22-1 15,11-10 1,-5-16-16,-14-17 16,-15-15-1,-17-10-15,-10-9 16,-18-19 0,-28-18-16,-30-13 15,-3 3 1,9 12-16,8 13 15,14 11 1,9 8-16,14 12 16,8 0-1,1 6-15,9 0 16</inkml:trace>
  <inkml:trace contextRef="#ctx0" brushRef="#br0" timeOffset="88914.9912">25595 14258 0,'2'1'15,"2"2"1,8 12-16,12 19 15,7 21 1,5 20-16,4 17 16,-4 8-1,-1-3-15,-7-9 16,-2-5 0,-6-13-16,-6-14 15,-6-20 1,-2-10-16,-2-12 15</inkml:trace>
  <inkml:trace contextRef="#ctx0" brushRef="#br0" timeOffset="89121.0704">25531 14522 0,'0'0'0,"0"0"16,4 0-1,13 2-15,40 10 16,19 11 0,15 9-16,-14 4 15,-3 3 1,-22-4-16,-13-10 16</inkml:trace>
  <inkml:trace contextRef="#ctx0" brushRef="#br0" timeOffset="89286.6453">26362 14952 0,'2'3'15,"-2"-3"-15,0 0 16,0 0-1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34:41.3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13762 4158 0,'2'0'0,"-2"0"16,6-1 0,10-2-16,17-3 15,6-3 1,14 1-16,11 2 16,4 0-1,9-2-15,6 1 16,-3-4-1,7 3-15,-4 2 16,7 4 0,2 0-16,-1 2 15,6-2-15,1-2 16,-3 0 0,8 4-16,-2 2 15,-9-2 1,4 0-16,-1 0 15,-2 2 1,-6 0-16,3-2 16,0 0-1,-5 2-15,-2-2 16,-15 0 0,13 0-16,-3 0 15,-4 2 1,-1 0-16,-3 0 15,-5 4 1,-1-2-16,-9 0 16,-5-2-1,-2 5-15,-5-4 16,-5 2 0,-4-2-16,-10 0 15</inkml:trace>
  <inkml:trace contextRef="#ctx0" brushRef="#br0" timeOffset="2176.5279">20483 4063 0,'2'0'0,"17"-4"15,15-2 1,26-6-16,15 4 16,7 0-1,5 3-15,3 1 16,15 0-1,-6 4-15,2-2 16,5-2 0,11-2-16,2 11 15,6-4 1,4-1-16,-1 0 16,11 4-1,0 2-15,-2 0 16,6 0-1,6-3-15,8 1 16,-12 2 0,1-2-16,6 8 15,-9-4 1,-2-4-16,0 2 16,-7 0-1,-3-2-15,5 0 16,-18 2-16,7 3 15,-16-2 1,1-1-16,3-2 16,-13 3-1,2 0-15,-10 0 16,-2-3 0,3 2-16,-16 0 15,-1-4 1,-6 2-16,3-4 15,-5 2 1,5-1-16,-3 2 16,-2 0-1,1 4-15,-12-5 16,7 2 0,-8-1-16,-1 1 15,-3 1 1,-4-1-16,-7 1 15,-5 0 1,-8-2-16</inkml:trace>
  <inkml:trace contextRef="#ctx0" brushRef="#br0" timeOffset="11445.7775">12071 5050 0,'2'0'16,"-2"0"-16,0 0 15,6-1 1,8-2-16,8-1 16,10-1-1,11 3-15,5 1 16,6-4-1,2 3-15,3-1 16,6 0 0,5 1-16,-4 2 15,11 0 1,5-1-16,7-4 16,1 2-1,8-4-15,8 1 16,3 1-1,1 1-15,1 1 16,-5 2-16,10-1 16,-10-2-1,3 3-15,2 1 16,1 1 0,3-1-16,-4-1 15,-2 1 1,6 1-16,-9 0 15,1-2 1,0 2-16,-7 2 16,1-3-1,-1 2-15,-1 2 16,-6 0 0,-5 3-16,1-3 15,-3 1 1,-9-2-16,-1-1 15,-3 1 1,-5-1-16,-10-2 16,3 1-1,-4-1-15,-10 0 16,2 0 0,-5 0-16,-1 2 15,-11-2 1,0 0-16,-10 0 15,-3 0 1,-8 0-16,-5 3 16,-2-3-16</inkml:trace>
  <inkml:trace contextRef="#ctx0" brushRef="#br0" timeOffset="42347.083">10586 10233 0,'0'0'16,"0"0"0,0 0-16,-4-2 15,-15-1 1,-7-6-16,-13-1 15,-16 0 1,-14 1-16,-5 1 16,-7 3-1,-11 2-15,-12 1 16,1 0-16,-8-3 16,-5 2-1,-22-1-15,10-2 16,0-4-1,-5 3-15,3 0 16,-4 1 0,-1 1-16,20 0 15,3 4 1,-3 1-16,12 1 16,-3 1-1,12-5-15,2 0 16,11 1-1,2-5-15,4 2 16,11 1 0,1 3-16,9-2 15,9 0 1,3 1-16,8 2 16,8 0-1,6 0-15,1 0 16,9 2-1,-1-2-15,5 2 16,-1-2 0,5 1-16,-2-1 15,4 3 1,-2-3-16</inkml:trace>
  <inkml:trace contextRef="#ctx0" brushRef="#br0" timeOffset="43003.2108">7516 8721 0,'1'2'0,"-1"1"15,5 15 1,-2 13-16,3 13 15,3 1 1,-4 3-16,4-4 16,-3-9-1,2 2-15,0-9 16,-2-6 0,0-11-16,-2-5 15</inkml:trace>
  <inkml:trace contextRef="#ctx0" brushRef="#br0" timeOffset="43466.4948">7765 8839 0,'2'1'0,"3"9"15,0 9 1,3 9-16,0 8 16,2-2-1,-4-2-15,-2-5 16,0-10 0,-2-6-16,0-5 15,1-1 1,2-8-16,9-11 15,7-12 1,0-5-16,4 5 16,-7 7-1,0 5-15,-4 6 16,0 4 0,2 12-16,-2 7 15,2 13 1,-4 0-16,-1 1 15,-2-1 1,-1-1-16,3-5 16,-5-2-1,0-10-15,0-2 16</inkml:trace>
  <inkml:trace contextRef="#ctx0" brushRef="#br0" timeOffset="44263.3475">8468 8854 0,'2'0'0,"-2"0"15,0 0 1,0 0-16,0 0 16,0 0-1,0 0-15,0 2 16,0-2-1,2 0-15,0-2 16,7-2 0,6-6-16,4-5 15,2-3 1,-3-1-16,0-9 16,0 3-1,-1-3-15,-10 3 16,-5 8-1,-4 3-15,-3 2 16,-8 2 0,-3 5-16,-2 5 15,-4 1 1,2 13-16,-2 4 16,5 7-1,2 14-15,2 5 16,3 10-1,5 9-15,2-2 16,3-1 0,0-1-16,1-4 15,-2-5 1,-5-11-16,0-12 16,2-7-16,2-12 15,2-4 1</inkml:trace>
  <inkml:trace contextRef="#ctx0" brushRef="#br0" timeOffset="44492.0465">8407 9010 0,'2'3'0,"10"4"16,7 1-16,3 4 16,1 2-1,6 1-15,-1-6 16,-2-6 0,-6-3-16</inkml:trace>
  <inkml:trace contextRef="#ctx0" brushRef="#br0" timeOffset="45011.9088">8958 8896 0,'1'0'16,"-1"0"-16,0 0 16,0 0-16,-6 1 15,-11 8 1,-13 11-16,-12 5 15,2 9 1,-2-1-16,10-3 16,5 0-1,9-7-15,6 1 16,7-8 0,7-4-16,11 2 15,5-10 1,11-10-16,10-12 15,-4-4 1,0-8-16,-4 4 16,-7 0-1,-6 11-15,-10 1 16,-4 10 0,-2 2-16,-2-2 15,-4 4 1,-4 9-16,-1 6 15,2 0 1,3 10-16,6-5 16,9-1-1,4 3-15,11-6 16,5-3 0,1-4-16,-6-5 15,-8-4 1</inkml:trace>
  <inkml:trace contextRef="#ctx0" brushRef="#br0" timeOffset="45249.2669">9303 8965 0,'0'2'16,"-4"2"-16,-12 8 15,-9 5-15,-9 17 16,7 0-1,9-2-15,11-3 16,14-5 0,8-2-16,19-11 15,15-9 1,9-11-16,8-23 16,-17 10-1</inkml:trace>
  <inkml:trace contextRef="#ctx0" brushRef="#br0" timeOffset="45540.2266">9740 8645 0,'1'1'15,"-2"4"1,1 12-16,-2 23 15,-6 20 1,-4 12-16,-2-2 16,-3 3-1,9-6-15,0-7 16,5-5 0,5-9-16,-1-12 15,7-6 1,-6-20-16,2 0 15,3-7 1</inkml:trace>
  <inkml:trace contextRef="#ctx0" brushRef="#br0" timeOffset="45703.1227">9542 8904 0,'2'0'0,"2"0"15,18-2-15,31 4 16,31 4 0,23 10-16,-42-9 15</inkml:trace>
  <inkml:trace contextRef="#ctx0" brushRef="#br0" timeOffset="51915.2461">11366 11772 0,'2'0'15,"2"0"-15,13-3 16,7 1 0,4-1-16,0-2 15,1-3 1,-8 5-16,-6-3 16,-6 4-1,-5 0-15,0-2 16,-16-2-1,-26-1-15,-34-5 16,-23 1 0,-12 0-16,-17 4 15,-11 2-15,-16 0 16,-1 7 0,-15 1-16,-18-1 15,-10 6 1,2-3-16,-8 1 15,1 2 1,-9 2-16,16-2 16,-4 4-1,13 1-15,15 4 16,-4-2 0,34 1-16,10 1 15,15-3 1,17 3-16,17-3 15,12-7 1,12 1-16,8 0 16,9 0-1,4-4-15,12-2 16,11 0 0,1-2-16,5 0 15,1 0 1,3 0-16,-2 0 15,2 0 1</inkml:trace>
  <inkml:trace contextRef="#ctx0" brushRef="#br0" timeOffset="64772.1953">18156 11685 0,'0'0'0,"0"2"15,2-2-15,-2 0 16,8 0 0,3 0-16,6 6 15,6-1 1,-1 6-16,6 2 16,0 1-1,1 0-15,1 1 16,2-1-1,2 0-15,7 2 16,-3-4 0,4 2-16,-2-4 15,9 2 1,-3-5-16,8 0 16,-3-4-1,3 3-15,2 2 16,5-2-1,3 2-15,2-2 16,-3 1 0,3 1-16,-1 1 15,4 0 1,-1 1-16,7-4 16,-5 0-1,1-3-15,-1 0 16,2 0-1,-4 0-15,11 1 16,-1-4 0,1-3-16,2 2 15,1-2 1,-8-3-16,3 3 16,0-3-16,3 2 15,-4-6 1,1 8-16,2 1 15,5-5 1,-8 2-16,-5 0 16,10-3-1,-3 0-15,-1 0 16,1-6 0,3 1-16,8-2 15,9-2 1,-38 9-16</inkml:trace>
  <inkml:trace contextRef="#ctx0" brushRef="#br0" timeOffset="73130.2152">16659 13121 0,'0'2'16,"0"-2"-16,0 0 15,0 0 1,2 0-16,0 3 15,4 3 1,8 4-16,6 2 16,6 2-1,4 1-15,0 1 16,0 0 0,9 2-16,3 0 15,3-3 1,-1 1-16,4 2 15,1-2 1,3 4-16,5-6 16,1 1-1,0 2-15,7-2 16,-3-1-16,2 0 16,5-3-1,1-3-15,-4 0 16,7-4-1,-5 0-15,1 2 16,-5-1 0,4-4-16,9-1 15,-11 0 1,3-1-16,-8-4 16,3-1-1,0 0-15,1-2 16,-8 1-1,1-4-15,2 3 16,0-1 0,1 0-16,-5 4 15,-1-3 1,-12 0-16,12-2 16,-9-2-1,1-1-15,-3-3 16,-1-4-1,2 3-15,-4-8 16,-3 5 0,0-5-16,-6 1 15,5-7 1,-7 1-16,-2-5 16,-1-2-1,-4 4-15,-4 4 16,-3-1-1,-4 4-15,2-1 16,0 3 0,-4-4-16,-2 7 15,-2-7 1,-4 2-16,0 3 16,-4-3-16,-6 3 15,-2-3 1,-2 2-16,-8 0 15,-1 1 1,-4-3-16,-3 5 16,-5-1-1,-5-1-15,-2 0 16,3 4 0,-3-5-16,-4-1 15,0 0 1,-7 1-16,-2-1 15,10 1 1,-8-1-16,1 3 16,-9-3-1,7 3-15,-2 0 16,0 2 0,1 0-16,-5-2 15,0 5 1,1-2-16,-1 3 15,0 1 1,1-2-16,1 3 16,-3 0-1,1 4-15,0-2 16,-1 6 0,-2-2-16,1 6 15,0 4 1,5 2-16,-1 3 15,-1 4 1,-1 2-16,2-2 16,-1 0-1,1 5-15,4-3 16,2 0 0,-3 0-16,9 3 15,-4-3-15,5 0 16,-3 6-1,4-4 1,0 2-16,1 3 16,5-1-16,0 6 15,4 2 1,2 1-16,5 1 16,-3 9-1,0 3-15,-2 3 16,2 2-1,-1 3-15,1 1 16,0 5 0,4 4-16,7-4 15,4 4 1,9 5-16,2 3 16,11 7-1,1-21-15</inkml:trace>
  <inkml:trace contextRef="#ctx0" brushRef="#br0" timeOffset="88380.2501">16129 16565 0,'0'1'15,"0"-1"1,-6 0-16,-16 2 15,-12-2 1,-17-3-16,-11-6 16,-14-6-1,-10-7-15,-16 2 16,-1-1 0,-17-1-16,-7 0 15,-8 3-15,-4 0 16,2 6-1,-4 1-15,-2 3 16,5-2 0,7 1-16,10 4 15,12 6 1,9-1-16,14-3 16,9-1-1,13-1-15,11 3 16,16-1-1,14 1-15,4 2 16,12-2 0,3 3-16,-1 0 15,3 0 1,0 3-16,15-2 16,11 4-1,-1 0-15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36:27.9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14688 4492 0,'0'0'0,"0"0"16,0 0-1,0 0-15,0-3 16,-2 3-1,2-1-15,0-1 16,0 0 0,4-2-16,6 2 15,12 2 1,6 4-16,10 2 16,9-1-16,11 2 15,13-1 1,7 0-16,4-4 15,7 2 1,12 3-16,3-1 16,3 1-1,-2-7-15,-3 6 16,3-6 0,-2 5-16,-3 0 15,-2-2 1,-6 3-16,-3 0 15,-3 2 1,3-4-16,-3 1 16,-11 1-1,-9-2-15,-6 0 16,-3 1 0,-9-3-16,0 1 15,-7 1 1,-5-2-16,-8 2 15,-7-1 1,-4-2-16,-4 1 16,-4 0-1,-5 1-15,0-3 16,-1 0 0,-1 1-16,0 1 15,-9 0 1</inkml:trace>
  <inkml:trace contextRef="#ctx0" brushRef="#br0" timeOffset="1177.8872">14494 3121 0,'2'2'16,"-2"-2"-16,0 0 15,0 0 1,0 0-16,0 0 16,0 2-1,0-2-15,0 0 16,0 0 0,2-2-16,9-11 15,-1-15 1,4-8-16,4-11 15,8-10 1,4-7-16,0 5 16,-1 12-1,1 9-15,-6 4 16,-4 11 0,-6 9-16,-3 8 15,0 5 1,1 11-16,-1 9 15,-7 15 1,-2 10-16,0 4 16,-2 2-1,0 7-15,-2-6 16,2-4 0,0-2-16,0-8 15,-2-4 1,2-5-16,-2-9 15,2-6 1,-2-10-16,2 4 16</inkml:trace>
  <inkml:trace contextRef="#ctx0" brushRef="#br0" timeOffset="1363.2773">14528 2989 0,'2'0'16,"-2"0"-1,5-1-15,11-8 16,10-3 0,17-3-16,-1-1 15</inkml:trace>
  <inkml:trace contextRef="#ctx0" brushRef="#br0" timeOffset="1817.2778">15282 2742 0,'2'0'0,"-2"0"15,0 0 1,0-2-16,0 2 16,-11 2-1,-12 14-15,-22 17 16,-5 10-1,4 1-15,7 0 16,13-4 0,8-5-16,12-2 15,10-2 1,16-8-16,10-5 16,11-4-1,9-10-15,7-8 16,-10-10-1,2-4-15,-2-14 16,-2-7 0,-2-15-16,-17 17 15</inkml:trace>
  <inkml:trace contextRef="#ctx0" brushRef="#br0" timeOffset="2313.0353">15617 2392 0,'0'0'0,"0"4"16,0-4-1,3 10-15,-3 16 16,-4 22 0,-2 27-1,-4 4-15,2-7 16,1 2-16,4-5 15,-1-6 1,-2-6-16,2-10 16,2-8-1,-3-6-15,1-11 16,0-12 0,4-7-16,-7-1 15,-1-17 1,-9-21-16,2-14 15,-10-3 1,3 7-16,-2 8 16,1 8-1,4 10-15,6 2 16,5 8 0,7 6-16,1-4 15,17 2 1,18 0-16,5 2 15,7 1 1,-4-7-16,-2 5 16,-11-4-1</inkml:trace>
  <inkml:trace contextRef="#ctx0" brushRef="#br0" timeOffset="2804.7176">15799 2754 0,'2'2'16,"0"12"-16,2 11 16,-2 16-1,-2 1-15,-2 2 16,0-10-1,2-5-15,4-9 16,0-5 0,5-7-16,6-12 15,21-15 1,7-15-16,-1-7 16,-3 2-1,-7 5-15,-13 11 16,-4 3-16,-9 13 15,-4 3 1,-2 2-16,-6 8 16,-8 17-1,0 0-15,2 9 16,1 1 0,11-1-16,4-3 15,9-1 1,2-5-16,8-7 15,3-7 1,8-14-16,-6 0 16</inkml:trace>
  <inkml:trace contextRef="#ctx0" brushRef="#br0" timeOffset="3289.7997">16496 2764 0,'0'2'16,"-4"-2"-16,-11 9 16,-10 15-1,-10 14-15,-5 10 16,6-2 0,6-4-16,7-10 15,8-7 1,11-7-16,4-5 15,15-7 1,13-17-16,9-13 16,7-11-1,-5-3-15,-7 10 16,-10 3 0,-8 6-16,-6 7 15,-8 10 1,0-4-16,0 6 15,-13 14 1,-2 9-16,-6 7 16,8 3-1,3-3-15,6-1 16,8-5-16,4-4 16,4-4-1,6-8-15,8-8 16,4-12-1,3-18-15,-9 4 16</inkml:trace>
  <inkml:trace contextRef="#ctx0" brushRef="#br0" timeOffset="3609.717">16848 2446 0,'0'2'15,"0"-2"-15,1 1 16,-2 14 0,1 19-16,-6 13 15,-4 10 1,-3 3-16,4 1 16,1 1-1,0-10-15,1-2 16,3-6-1,2-8-15,2-8 16,0-7 0,0-13-16,0-4 15,6-4 1,7-23-16,6-32 16,0 9-1</inkml:trace>
  <inkml:trace contextRef="#ctx0" brushRef="#br0" timeOffset="3889.9747">17077 2437 0,'0'0'15,"0"0"1,0 0-16,0 7 16,-2 11-1,-6 21-15,-7 20 16,-4 5-1,1 1-15,2 2 16,4-4 0,2-7-16,4-9 15,-1-2 1,7-13-16,0-7 16,0-8-1,5-10-15,1-5 16,4-6-1</inkml:trace>
  <inkml:trace contextRef="#ctx0" brushRef="#br0" timeOffset="4634.3952">17120 2685 0,'2'2'0,"-2"6"16,4 8 0,1 5-16,8-1 15,1-2 1,0-7-16,9-3 15,-4-9 1,7-9-16,1-8 16,-1 0-1,-2-1-15,-3 5 16,-10 8 0,6 3-16,-4 12 15,-1 19 1,-1 15-16,-5 13 15,-6 6 1,-6 5-16,-9 0 16,-19 8-16,-6-11 15,-23 4 1,-17-2-16,-23-9 16,-25-6-1,4-9-15,-12-20 16</inkml:trace>
  <inkml:trace contextRef="#ctx0" brushRef="#br0" timeOffset="20849.308">16337 6031 0,'0'0'16,"0"0"-1,0 0-15,0 0 16,0 0 0,-3-3-16,-1 2 15,0-1 1,0-1-16,3 1 15,-1 2 1,0-2-16,2 2 16,-2 0-1,4 0-15,11 0 16,13 2 0,15 3-16,9-3 15,11 2 1,9-1-16,15 3 15,7 0-15,1 1 16,8-1 0,19-4-16,1 5 15,2-1 1,-6-1-16,-4-4 16,3-1-1,7 6-15,-1-1 16,-7 1-1,-4-1-15,0-3 16,0-1 0,-4 5-16,-7-4 15,-6 2 1,2 1-16,-6 2 16,0 3-1,-17-4-15,-3-3 16,-7 2-1,-7-1-15,-2-1 16,-9-1 0,-5 1-16,-8-1 15,-6-1 1,-3 2-16,-3-2 16,-8-1-1,-6 3-15,-1-3 16,-2 0-1,-1 0-15,0 2 16,0-2 0,0 0-16,0 0 15,-2 0 1,-8-2-16,0-2 16</inkml:trace>
  <inkml:trace contextRef="#ctx0" brushRef="#br0" timeOffset="22944.4787">16407 5088 0,'2'4'15,"-2"-4"-15,0 0 16,0 0 0,0 0-16,0 3 15,0-3 1,4-7-16,7-8 16,4-8-1,2-9-15,4-4 16,-1 1-1,3 5-15,-3 2 16,2 12 0,-4 6-16,-1 6 15,-4 6 1,2 8-16,-3 8 16,2 5-1,-2 1-15,-3-1 16,4-3-16,-1-2 15,2-7 1,2-6-16,6-5 16,3-10-1,-1-9-15,6-6 16,-4 0 0,-2-1-16,-2 0 15,0 3 1,-7 1-16,-3 6 15,-7 5 1,-1 1-16,-2 6 16,0 0-1,-2 3-15,2 1 16,1 9 0,3 16-16,2 11 15,1 6 1,2-3-16,5-3 15,-2-3 1,0-5-16,2-4 16,5-11-1,-2-3-15,4-8 16,1-8 0,6-11-16,6-14 15,0-6 1,3-4-16,-9 7 15,-7 4 1,-8 9-16,0 6 16,-10 2-1,-3 11-15,-2-2 16,2 1 0,-11 12-16,-12 18 15,-1 9-15,2 2 16,4 2-1,6-6 1,5-7-16,5-9 16,5-5-1,1-5-15,8-8 16,8-11-16,6-13 16,2-4-1,-5-1-15,-5 3 16,-4 1-1,-6 7-15,-6 1 16,0 6 0,-4 5-16,2 4 15,-2 0 1,-2-1-16,0 8 16,2 14-1,-2 3-15,4 8 16,2 0-1,2 0-15,2-3 16,4-7 0,0-4-16,10-9 15</inkml:trace>
  <inkml:trace contextRef="#ctx0" brushRef="#br0" timeOffset="23450.0712">17577 4764 0,'2'2'16,"-2"1"-1,6 4-15,6 5 16,4 2 0,10 4-16,0-8 15,6-5 1,0-5-16,1-3 16,-1-4-16,-4 3 15,-12 1 1,-1 3-16,-1 6 15,-5 13 1,-2 12 0,-5 9-16,-4 4 15,-5 0-15,0-1 16,-7-4 0,-1-2-16,0-5 15,-10-2 1,-1-2-16,-4-3 15,-4-7 1,1-4-16,7-8 16,-3-7-1,14-4-15</inkml:trace>
  <inkml:trace contextRef="#ctx0" brushRef="#br0" timeOffset="24080.4013">18115 4614 0,'1'0'0,"1"2"16,6 8-1,5 4-15,4 20 16,2 15 0,-6 8-16,-2 4 15,-3-6 1,-6 3-16,0-15 15,0-11 1,0-1-16,0-10 16,0-14-1,-2 0-15,6-3 16,8-11 0,8-15-16,3-3 15,3-7 1,6 4-16,0 5 15,4 13 1,-1 5-16,-11 14 16,-7 3-16,-6 5 15,-9 9 1,-15 5-16,-8-3 16,-9-2-1,-11-5-15,3-6 16,0-3-1,0-8-15,4-5 16,7-12 0,3-5-16,6-3 15,8 0 1</inkml:trace>
  <inkml:trace contextRef="#ctx0" brushRef="#br0" timeOffset="24679.8254">18557 4984 0,'2'0'0,"0"1"16,12-1 0,13 0-16,14-1 15,14-5 1,7-8-16,-2-6 16,-9 1-16,-4 0 15,-15 2 1,-17 8-16,-6 3 15,-24-3 1,-26 3-16,-16 10 16,-12 6-1,11 6-15,12 3 16,7 1 0,11 2-16,9 0 15,12 5 1,20 3-16,26 6 15,27-3 1,24-3-16,8-8 16</inkml:trace>
  <inkml:trace contextRef="#ctx0" brushRef="#br0" timeOffset="26774.458">25315 6011 0,'0'0'0,"0"0"16,2 0-1,-2 0-15,0 0 16,11 0-1,12-2-15,20 0 16,19-1 0,17 1-16,15 2 15,19 0 1,0 2-16,7 5 16,11-1-1,10 4-15,4-3 16,0 5-1,-4-5-15,-9-4 16,-2 1 0,-14 0-16,-5-2 15,-13-2 1,-11 0-16,-8-2 16,-6-1-1,-11 2-15,-10-3 16,-6 1-1,-5 0-15,-7 2 16,-10 1 0,-1 0-16,-10 0 15,-5 0 1,3 0-16,-7 0 16,0 0-16,-3 0 15,1 0 1,0 1-16,-2-1 15</inkml:trace>
  <inkml:trace contextRef="#ctx0" brushRef="#br0" timeOffset="27940.0523">27647 5246 0,'2'0'0,"7"-2"15,16-3 1,21 2-16,13-5 15,9-1 1,7 1-16,-4 0 16,2-2-1</inkml:trace>
  <inkml:trace contextRef="#ctx0" brushRef="#br0" timeOffset="28198.4645">27709 5474 0,'4'0'16,"18"0"-16,22-3 15,27-5 1,11-2-16,1 1 16,-5-3-1,-28 4-15</inkml:trace>
  <inkml:trace contextRef="#ctx0" brushRef="#br0" timeOffset="28828.0805">28589 5095 0,'0'1'0,"0"-1"15,-5 8-15,-7 8 16,-4 14 0,2 3-16,0 5 15,10-3 1,12-3-16,12-7 16,17-1-1,12-11-15,6-10 16,5-13-1,-9-9-15,-13 2 16,-16-2 0,-14-2-16,-18-2 15,-30-4 1,-22 7-16,-7 6 16,11 7-1,7 5-15,19 0 16,16 4-1,10-2-15,0 2 16,18 1 0,19-3-16,12-2 15,-4 1 1</inkml:trace>
  <inkml:trace contextRef="#ctx0" brushRef="#br0" timeOffset="29108.371">28999 5010 0,'4'1'15,"8"7"1,14 15-16,11 14 16,-3 16-1,-6 10-15,-4-2 16,-8 4-16,-5 0 15,-5-7 1,1-4-16,1-3 16,1-8-1,-5-8-15,2-10 16,-3-14 0,-1-3-1</inkml:trace>
  <inkml:trace contextRef="#ctx0" brushRef="#br0" timeOffset="29442.2051">29082 5125 0,'4'-4'16,"11"-15"-1,12-10-15,15-2 16,7 5-1,-3 9-15,-4 10 16,-6 9 0,-7 9-16,-14 5 15,-8 9 1,-16 3-16,-10 8 16,-9 1-1,-6-5-15,0-4 16,4-7-1,6-3-15,14-12 16,6-4 0,-1 0-16,1-4 15</inkml:trace>
  <inkml:trace contextRef="#ctx0" brushRef="#br0" timeOffset="29713.1281">29746 4865 0,'2'2'16,"2"8"-16,4 19 15,2 31 1,-4 16-16,0 2 16,-4 5-1,0-10-15,-2-6 16,2-8-1,-2-8-15,0-9 16,0-8 0,-2-14-16,0-13 15,0 0 1,-4-2-16</inkml:trace>
  <inkml:trace contextRef="#ctx0" brushRef="#br0" timeOffset="30107.8615">29539 5313 0,'0'0'0,"0"0"15,-4-4 1,-1 1-16,3 1 16,2-4-1,13-2-15,23 2 16,24 0 0,19 1-1,2-1-15,-6-2 16,-8-5-16,-12 2 15,-11-2 1,-10 8-16,-14 7 16,-5 3-1,-8 14-15,-3 8 16,-6 12 0,2 11-16,2-2 15,2-2 1,2 0-16,1-11 15,1-8 1,-4-7-16,-3-15 16,1 0-1,-2-2-15,-2-15 16,-9-25 0,0 1-16</inkml:trace>
  <inkml:trace contextRef="#ctx0" brushRef="#br0" timeOffset="30230.2638">30028 4978 0,'0'0'0,"0"0"16,0-4-1,-2 0-15,2 0 16,0 2 0,4 0-16</inkml:trace>
  <inkml:trace contextRef="#ctx0" brushRef="#br0" timeOffset="30714.0794">30374 5292 0,'0'1'0,"-2"-1"16,-6 8-16,-4 6 15,-2 6 1,1 1-16,2 4 16,11-1-1,11 0-15,16-1 16,9-8-1,14-5-15,3-12 16,1-12 0,-10-1-16,-13 1 15,-17 0 1,-12-2-16,-29-2 16,-27-9-1,-14 10-15,8 6 16,5 3-1,19 7-15,8-2 16,15 3 0,9 3-16,1-3 15,23 0 1,8-3-16</inkml:trace>
  <inkml:trace contextRef="#ctx0" brushRef="#br0" timeOffset="31064.6854">30835 5292 0,'2'1'0,"0"7"16,4 20-1,-1 9 1,-3 5-16,-2-4 16,0-9-1,-2-9-15,-1-11 16,3-4-16,0-1 15,8-8 1,10-16-16,21-22 16,8 0-1,10 3-15,-1 13 16,1 9 0,-9 15-16,1 16 15,-13 7 1,-8 7-16,-6 1 15,-6 0 1,-7-4-16,-5 3 16,-2-13-1</inkml:trace>
  <inkml:trace contextRef="#ctx0" brushRef="#br0" timeOffset="39616.6664">8228 7451 0,'0'2'0,"0"-2"16,0 0-1,0 0-15,0 0 16,0 0-16,0 4 15,1-4 1,-1 1-16,7 2 16,3 0-1,10 1-15,8-2 16,3 2 0,9 0-16,-1 0 15,12 1 1,4 0-16,3-2 15,9 0 1,3-1-16,2-2 16,5 0-1,3-2-15,3-1 16,0 3 0,-7-1-16,2-3 15,6 2 1,-6 1-16,-2 2 15,-3-1 1,-1 0-16,0 2 16,-4 0-1,-6-2-15,2 2 16,-9-1 0,-6-1-16,0 3 15,-9-1 1,0 2-16,-10-2 15,1-2 1,-3 2-16,-8 0 16,-2 0-1,-6 0-15,-4-1 16,-4 2-16,-2-3 16,0 0-1</inkml:trace>
  <inkml:trace contextRef="#ctx0" brushRef="#br0" timeOffset="49895.2479">11991 9030 0,'2'0'15,"1"0"-15,11 0 16,8-2 0,12 0-16,17 0 15,15 0 1,13 4-16,22 4 16,-7 2-1,3 0-15,-21 0 16,-29-2-1</inkml:trace>
  <inkml:trace contextRef="#ctx0" brushRef="#br0" timeOffset="64202.8806">30177 10558 0,'2'0'15,"-2"0"1,2 0-16,0 0 15,-1 0 1,1 0-16,0 0 16,-6 6-1,-15 5-15,-20 3 16,-10-3 0,-13 1-16,-6-4 15,-5 2-15,-1-3 16,-4 0-1,-7-1-15,-2 1 16,-3 0 0,-13 2-16,-12-4 15,5-2 1,-2-1-16,1 1 16,-6-2-1,-3 3-15,2 0 16,-3 4-1,3-1-15,-7 0 16,2 2 0,0 0-16,-1 0 15,-2-1 1,8 0-16,-3-1 16,6-1-1,-16-1-15,9-3 16,3 1-1,6-1-15,6-1 16,-2 2 0,5-3-16,-3 0 15,13-3 1,3 3-16,-2 0 16,7 0-1,3-1-15,5-1 16,-1-3-1,5 0-15,4-1 16,1-1 0,2-1-16,3-2 15,6 0 1,1-1-16,3-3 16,5 2-1,0-4-15,-2-3 16,1 1-1,8-4-15,-1 1 16,9-3 0,2-1-16,2 0 15,2-4 1,1-3-16,3-2 16,4 1-16,0-2 15,2-8 1,-1 2-16,4-4 15,4 2 1,3-7-16,2 4 16,4-1-1,4 0-15,4-1 16,5-1 0,4 3-16,10-2 15,3-2 1,4 6-16,0 5 15,9-2 1,12-3-16,4 7 16,4 1-1,5 4-15,11 4 16,5-1 0,7 7-16,4-1 15,-5 5 1,21 2-16,-9 1 15,3 1 1,1-1-16,11 2 16,-6 5-1,-2 4-15,9 2 16,3-3 0,-4 4-16,3 1 15,-5 1 1,4 6-16,0 1 15,4-3 1,2 5-16,-10-1 16,-1 4-1,1 0-15,-7 2 16,5 1 0,-12 2-16,3-2 15,1 1-15,2 1 16,-8 1-1,-5-3 1,3 2-16,-11-4 16,5-1-16,-11 6 15,7 1 1,-8-3-16,-6 1 16,2-1-1,-3 2-15,3 2 16,-3-1-1,-3 3-15,-2-1 16,-5 3 0,-6-6-16,-1 7 15,-7-5 1,2 5-16,-3-4 16,-3 4-1,-1-1-15,-5 2 16,-1-2-1,-2 2-15,-1-3 16,-4 4 0,-4 1-16,0-4 15,-5 9 1,-5 0-16,-7 1 16,-4 5-1,-6 5-15,-6 7 16,-5 0-1,-6 5-15,-11-4 16,-6 2 0,-18-3-16,-10-9 15,21-19 1</inkml:trace>
  <inkml:trace contextRef="#ctx0" brushRef="#br0" timeOffset="65041.0596">28757 9457 0,'3'0'16,"-3"0"-16,0 0 15,8-4 1,7-6-16,13-12 16,8-7-1,-2-1-15,5-7 16,-8 5-1,-3 6-15,-8 6 16</inkml:trace>
  <inkml:trace contextRef="#ctx0" brushRef="#br0" timeOffset="65320.8932">28941 9548 0,'2'2'0,"-2"-2"16,2 0-1,4 0-15,12-3 16,16-14-1,9-9-15,4-10 16,2-3 0,-13 8-16,-14 7 15</inkml:trace>
  <inkml:trace contextRef="#ctx0" brushRef="#br0" timeOffset="65732.8982">29184 8736 0,'2'0'15,"-2"0"-15,0 2 16,7 4 0,0 13-16,3 17 15,1 14 1,-1 9-16,-1 0 15,6 6 1,-7-3-16,-1-3 16,2-4-1,-3-10-15,-4-11 16,0-15 0,-2-6-16</inkml:trace>
  <inkml:trace contextRef="#ctx0" brushRef="#br0" timeOffset="66040.4953">29140 8675 0,'2'-3'16,"8"-6"-16,10-8 15,10-2 1,4 6-16,7 6 15,-7 12 1,-6 3-16,-14 3 16,-5 9-1,-16 4-15,-10 5 16,-12 2 0,-1-3-16,0 0 15,0-4 1,10-4-16,7-11 15,9-7 1,2 1-16</inkml:trace>
  <inkml:trace contextRef="#ctx0" brushRef="#br0" timeOffset="66315.7429">29643 8504 0,'0'3'0,"0"13"16,-6 21-1,-4 17-15,-4 8 16,-2 6 0,2-9-16,0-2 15,1-5 1,6-7-16,3-5 15,2-7 1,2-11-16,2-12 16,-2-3-1</inkml:trace>
  <inkml:trace contextRef="#ctx0" brushRef="#br0" timeOffset="66832.041">29915 8699 0,'0'0'0,"0"0"16,-4 2-1,-12 4-15,-16 10 16,-8 15 0,1 4-16,3 7 15,6-3 1,11 1-16,6-4 15,9-9 1,8-7-16,11-6 16,13-8-1,11-11-15,3-4 16,-5-9 0,-5-2-16,-9-2 15,-8-3 1,-7 3-16,-8-6 15,-2 7 1,-2 1-16,0 8 16,0 4-16,4 6 15,-2 0 1,2 2-16,2 16 16,2 12-1,0 6-15,0 5 16,2 1-1,1-5-15,-2-2 16,3-7 0,9-5-16,2-9 15,0-6 1</inkml:trace>
  <inkml:trace contextRef="#ctx0" brushRef="#br0" timeOffset="67084.7161">30297 8769 0,'0'0'16,"0"0"-16,-4 0 15,-11 9 1,-9 10-16,-7 9 16,5 7-1,8 5-15,10-2 16,8 1-1,12-3-15,12-3 16,12-4 0,9-9-16,11-12 15,-14-6 1</inkml:trace>
  <inkml:trace contextRef="#ctx0" brushRef="#br0" timeOffset="67511.7653">30489 8926 0,'4'2'0,"5"-2"16,12 0-16,11 0 15,15-2 1,-4-4-16,-4 2 15,-11 0 1,-14 2-16,-10 0 16,-4-4-1,-23-4-15,-22 2 16,-8 4 0,10 1-16,6 6 15,8 3 1,8 2-16,10 4 15,9 8 1,17 8-16,17 5 16,14 8-1,6-4-15,9 1 16,8 0 0,-9-8-16,-2-5 15,-5-4 1,-15-12-16</inkml:trace>
  <inkml:trace contextRef="#ctx0" brushRef="#br0" timeOffset="68140.6123">31127 8897 0,'2'0'0,"-2"0"16,0 0-16,0 0 15,-2 0 1,-14-1-16,-6 1 16,-12-2-1,-5 2-15,5 0 16,9 3-1,12 2-15,0 3 16,20 13 0,21 8-16,20 18 15,8 0 1,-7-4-16,-13-3 16,-18-9-1,-14-1-15,-20-2 16,-4-9-1</inkml:trace>
  <inkml:trace contextRef="#ctx0" brushRef="#br0" timeOffset="74405.0744">10732 12160 0,'0'2'15,"0"-2"-15,0 0 16,-4 4 0,-14 1-16,-4 2 15,-16 1 1,-13-2-16,-17-6 15,-15-1 1,-11-10-16,-7 2 16,-4-2-1,-5 0-15,-10 1 16,-6 1 0,-3 9-16,2 2 15,-4 1 1,5 2-16,-6-1 15,4 1 1,6-2-16,-12 0 16,25 1-1,9-3-15,-5-1 16,7 5 0,10-4-16,7 1 15,8 2 1,7 2-16,5 2 15,9-2 1,1 0-16,10-3 16,9 2-1,-2-3-15,11 0 16,5 0 0,6 0-16,-1 0 15,7 1 1,-3 1-16,6-4 15,1 0 1</inkml:trace>
  <inkml:trace contextRef="#ctx0" brushRef="#br0" timeOffset="76388.5044">7535 10744 0,'0'3'16,"2"-3"-16,-2 5 16,6 15-1,1 8-15,2 9 16,-3 1-1,5 1-15,1-9 16,-1 0 0,3-9-16,-1-2 15,1-10 1,3-5-16,6-10 16,-1-10-1,7-6-15,-5 2 16,-5 3-1,-4 6-15,-6 5 16,-1 2 0,-6 1-16,1 1 15,3 4 1,1 11-16,0 9 16,5 4-16,0 1 15,2-3 1,0-1-16,3-7 15,-2-5 1,0-5-16,-1-6 16,4-6-1,-3-10-15,1-5 16,-5-7 0,-2-2-16,-5-2 15,-1-3 1,-3 4-16,2 5 15,-2 4 1,0 7-16,0 5 16,0 8-1,0-4-15,0 5 16,2-2 0,2 9-16,9 8 15,0 0 1,0-3-16</inkml:trace>
  <inkml:trace contextRef="#ctx0" brushRef="#br0" timeOffset="76832.1682">8197 10957 0,'0'3'15,"2"0"-15,-2 9 16,5 5 0,1 2-16,2-3 15,2-6 1,6-3-16,6-4 15,0-11 1,4-6-16,0-1 16,-9-6-16,-5 9 15,-8 2 1,-4 3-16,-9-3 16,-21 6-1,2 2-15,-1 4 16,2-1-1,1 2-15,9-2 16,11 4 0,2-5-16,2 0 15,-1 0 1</inkml:trace>
  <inkml:trace contextRef="#ctx0" brushRef="#br0" timeOffset="77348.3613">8472 10920 0,'2'2'0,"-2"2"15,1 7 1,1 8-16,2 2 16,0-3-1,0 1-15,-1-10 16,1-1-1,-2-5-15,7-2 16,8-9 0,3-9-16,6-6 15,-2 3 1,0 0-16,-3 9 16,-9 4-16,-3 3 15,0 5 1,-3 3-16,-4 10 15,-2 5 1,-3 1-16,3 5 16,0-6-1,1-5-15,5 2 16,1-6 0</inkml:trace>
  <inkml:trace contextRef="#ctx0" brushRef="#br0" timeOffset="78339.0703">8999 10922 0,'3'0'16,"-3"0"-16,0 0 15,0 0 1,-3 0-16,-9 7 16,-14 4-1,-3 10-15,-5 5 16,5 5 0,6-5-16,8 3 15,11-12 1,4 3-16,11-2 15,10-7 1,8-9-16,10-12 16,6-13-1,0-17-15,-3-7 16,-5-5 0,-6 3-16,-9 0 15,-2 4 1,-9 4-16,-3 5 15,-2 8 1,-6 2-16,0 12 16,-2 6-16,-2 1 15,-5 8 1,-4 13-16,-4 15 16,2 10-1,5 6-15,3 4 16,9 0-1,6-1-15,1-9 16,4-3 0,4-8-16,-1-11 15,-1-7 1,4-10-16,8-10 16,-5-11-1,-10 3 1,-6 5-16,-5 2 15,-1 6-15,-1 0 16,-1 3 0,0 0-16,2 2 15,-2 0 1,9 2-16,14-5 16,13-7-1,4-11-15,3 2 16,-11 3-1,-16 4-15,-8 7 16,-4-2 0,-14 6-16,-13 9 15,-13 9 1,4 4-16,11 5 16,2 3-1,16 0-15,6-3 16,15 1-1,9-1-15,9-9 16,2-5 0,-1-5-16,-2-9 15,0-10 1,-12 0-16</inkml:trace>
  <inkml:trace contextRef="#ctx0" brushRef="#br0" timeOffset="78711.7">9604 10783 0,'0'2'0,"0"-2"16,5 8-1,3 9-15,2 10 16,2 7 0,0-1-16,3 3 15,2-2 1,-2-9-16,-4-1 15,-2-10 1,-6-8-16,0-2 16,-1 2-1,-4-16-15,-9-8 16,-4-12 0,-4-2-16,-1-1 15,4 2 1,10 1-16,6 3 15,11 1 1,4 0-16,7 5 16,2 2-1,5 5-15,-4 6 16</inkml:trace>
  <inkml:trace contextRef="#ctx0" brushRef="#br0" timeOffset="79114.3245">9982 10867 0,'2'0'15,"5"-12"1,12-10-16,0-9 15,6-7 1,-9 6-16,-6 5 16,-6 9-16,-6 7 15,-7-1 1,-10 12 0,-10 12-16,1 9 15,0 14-15,2 6 16,8 4-1,4 9-15,10 3 16,4-4 0,4-4-16,5 0 15,3-9 1,-3-10-16,-1-13 16,-4-7-1</inkml:trace>
  <inkml:trace contextRef="#ctx0" brushRef="#br0" timeOffset="79344.287">9798 10951 0,'0'5'0,"2"-5"15,-2 1-15,7 8 16,6 2-1,12-1-15,11-2 16,10 1 0,4-14-16,-2 0 15,5-10 1,-17 5 0</inkml:trace>
  <inkml:trace contextRef="#ctx0" brushRef="#br0" timeOffset="79767.166">10112 10849 0,'0'2'16,"0"1"-16,2 8 16,1 3-1,9 6-15,-1 3 16,8-3-1,5-2-15,4-4 16,6-6 0,0-7-16,2-2 15,-6-6 1,-2-1-16,-11 1 16,-1-3-1,-12 4-15,0-1 16,-4 6-1,2 0-15,-4-2 16,0 3-16,0 14 16,4 6-1,2 1-15,4 6 16,7-6 0,-1-5-16,6-13 15,-1-4 1,-4-8-1</inkml:trace>
  <inkml:trace contextRef="#ctx0" brushRef="#br0" timeOffset="79929.9697">10582 10711 0,'0'1'16,"0"1"-16,0 19 15,0 17 1,2 24-16,0 19 15,5 14 1,7 4-16,-3-40 16</inkml:trace>
  <inkml:trace contextRef="#ctx0" brushRef="#br0" timeOffset="88789.7182">15749 12125 0,'2'2'16,"-2"-2"-1,14 2-15,8-2 16,19 0 0,15-4-16,20 2 15,27 2 1,-2 6-16,11 8 16,3 0-1,-5-3-15,-3-3 16,-16 2-1,1-10-15,-31 0 16</inkml:trace>
  <inkml:trace contextRef="#ctx0" brushRef="#br0" timeOffset="93929.4169">29588 11946 0,'3'3'0,"-3"-3"16,4 2 0,2 4-16,4 0 15,0 0 1,-4 0-16,-2-5 15,-2 6 1,-4 0-16,-16 7 16,-16 0-1,-8 0-15,-13 2 16,3-2 0,-14 4-16,-3-1 15,-5-1 1,-1 1-16,-2 4 15,-1-6 1,-2 5-16,-3-2 16,-7-3-1,-3 3-15,0-2 16,0 0 0,-3 2-16,-1-2 15,5-3 1,-3 6-16,5-8 15,-7 3 1,4 2-16,7-5 16,-1-1-1,1 0-15,1 0 16,2-1 0,-11-2-16,9-1 15,-1-1 1,-4-5-16,9 0 15,0-2 1,0-3-16,6-1 16,-6-6-16,4 0 15,9-4 1,-1-4-16,5-1 16,3-5-1,1-1-15,6-2 16,-1-3-1,9-4-15,4 1 16,1-5 0,9 4-16,2-5 15,3-3 1,6-1-16,1-2 16,-1-3-1,10-1-15,0 2 16,3-3-1,4 2-15,4 1 16,4 0 0,2 2-16,5 0 15,2 0 1,8-2-16,1 5 16,10-8-1,6 11-15,7-6 16,17 4-1,15-5-15,-3 11 16,12 6 0,3 1-16,-1 5 15,17-2 1,8 5-16,-4 1 16,6 4-1,3 5-15,7 2 16,-7-4-1,10 6-15,-8 0 16,12 2 0,-14 3-16,9 3 15,12 3 1,-10 5-16,-1 0 16,9 6-16,-8 9 15,2 7 1,-5-2-16,-2 11 15,-3 3 1,-13 5-16,5 7 16,-13 2-1,-2 6-15,-17 3 16,-12 0 0,-14 4-16,-17-1 15,-18 1 1,-22 4-16,-28 7 15,-45 8 1,-41-3-16,-48-15 16</inkml:trace>
  <inkml:trace contextRef="#ctx0" brushRef="#br0" timeOffset="107583.2823">11771 13683 0,'2'2'15,"-2"-2"-15,2 0 16,0 2-16,0 1 15,4 0 1,0 2-16,4 2 16,5-1-1,6 0-15,3-2 16,4-1 0,6-3-16,1-1 15,3-4 1,6-1-16,3 1 15,9-1 1,1 1-16,3 0 16,0 1-1,11 2-15,-3 0 16,-4-2 0,9 2-16,-5 0 15,5 2 1,-5-4-16,3 2 15,-1 2 1,-1 0-16,1 0 16,-5 0-1,11 0-15,-7 2 16,3-2 0,4 0-16,-9 0 15,-1-2 1,-1 2-16,0-2 15,-1 0 1,-4 1-16,6-2 16,-5 1-1,2-3-15,-12-4 16</inkml:trace>
  <inkml:trace contextRef="#ctx0" brushRef="#br0" timeOffset="126566.9287">17178 16610 0,'6'2'0,"5"1"16,2 3-1,6 4-15,-6-1 16,-3-1 0,-3-5-16,-3 2 15,-6 3 1,-21 1-16,-23 5 16,-30-4-1,-27-2-15,5-4 16,-21-3-1,-14-1-15,-8 0 16,6-1 0,-4 1-16,-2 1 15,22 1 1,-4 3-16,7-3 16,9-2-1,9 1-15,5 6 16,0-1-1,10-1-15,4-2 16,2 0 0,11 0-16,-2-2 15,4 1 1,12 0-16,6 2 16,9-4-1,3 2-15,12-2 16,8 1-1,6-1-15,4 0 16,0 0 0,2-3-16,2-5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4:57:44.5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23407 3702 0,'0'0'16,"0"0"-16,0 0 15,0 0 1,0 0-16,0 0 15,-3 0 1,6 0-16,3 0 16,9 2-1,10-2-15,5 2 16,4 0-16,7 0 16,1 0-1,6 0-15,7 0 16,3-1-1,6 4-15,7-10 16,3 5 0,7-1-16,-2 1 15,5-2 1,1 0-16,1-2 16,3 0-1,-1 0-15,7 2 16,0-4-1,-1 5-15,1-2 16,-7 2 0,4-3-16,-5-1 15,-3 4 1,1-2-16,-6 0 16,2 0-1,-5 2-15,-4 1 16,-1-3-1,-5 2-15,-3 1 16,-5 0 0,-2 0-16,1 0 15,1 1 1,-11-1-16,0 0 16,-8-1-1,-3-2-15,2 3 16,-6-2-1,-5 2-15,-1 2 16,-10-2-16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00:58.3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21212 6649 0,'2'4'0,"-2"-4"15,0 0 1,2 0 0,2 0-16,4 1 15,3-1-15,0 0 16,4 0 0,2 0-16,8 0 15,1-1 1,4-3-16,4 4 15,3 4 1,11-4-16,4 3 16,9 4-1,12-3-15,5 1 16,-2 4 0,3-4-16,7 3 15,-1-6 1,2 2-16,-3 2 15,5-3 1,-1 4-16,-5-1 16,3-3-1,-1 6-15,-2-5 16,-10-1 0,4 4-16,-4-1 15,-7-5 1,-3 4-16,-1-2 15,-6-1 1,4 2-16,-9-2 16,-2-1-1,-1 4-15,-4 1 16,-4-2 0,-1-2-16,-5-2 15,-2 0 1,-2 1-16,-2-1 15,-7 5 1,1-4-16,-4-1 16,-4 3-1,-2-2-15,0-1 16,-4 3 0,0-3-16,-2 2 15,1-2 1,-5 0-16,0 0 15,-1 0-15</inkml:trace>
  <inkml:trace contextRef="#ctx0" brushRef="#br0" timeOffset="1125.241">21629 5335 0,'0'0'15,"0"0"1,0 0-16,0 0 15,0 0 1,3-6-16,4-10 16,7-4-1,4-9-15,9 0 16,3-9 0,12-9-16,-5 2 15,1 5 1,-4 4-16,-6 12 15,-4 3 1</inkml:trace>
  <inkml:trace contextRef="#ctx0" brushRef="#br0" timeOffset="1405.769">21669 5447 0,'2'2'0,"2"-4"16,11-1-1,10-7-15,16-13 16,1-15-1,5-2-15,-6-3 16,-2 3 0,-11 11-16</inkml:trace>
  <inkml:trace contextRef="#ctx0" brushRef="#br0" timeOffset="1641.7303">22428 4895 0,'0'0'16,"2"0"0</inkml:trace>
  <inkml:trace contextRef="#ctx0" brushRef="#br0" timeOffset="2323.9973">22428 4707 0,'0'2'15,"0"-2"-15,0 0 16,0 0-16,0 0 15,0 0 1,0-4-16,5-7 16,3-20-1,-1-4-15,3-7 16,-3 5 0,-9 10-16,-9 7 15,-4 7 1,-14 12-16,-9 18 15,-2 13 1,4 12-16,6-3 16,9 0-1,13-5-15,8-4 16,8-9 0,11-4-16,13-8 15,10-12 1,2-11-16,-2-4 15,-4 3 1,-10-2-16,-9 10 16,-7-2-1,-2 6-15,-6 1 16,-2 1 0,0-2-16,0 3 15,4-3 1,-2 2-16,0-1 15,4 2 1,2 6-16,4 3 16,2 5-1,6 5-15,3-5 16,-1-5 0,6-3-16</inkml:trace>
  <inkml:trace contextRef="#ctx0" brushRef="#br0" timeOffset="3170.2881">22915 4275 0,'2'0'15,"-2"0"-15,3 0 16,11-2 0,10-7-16,10-5 15,6-11 1,-1-2-16,-3-9 16,-6-3-1,-8 1-15,-6 1 16,-9 7-1,-11 2-15,-9 6 16,-7 5 0,-7 5-16,-3 8 15,-4 8 1,2 5-16,4 6 16,2 2-1,8 9-15,9 7 16,7 12-1,8 6-15,9 10 16,7 2 0,2 2-16,-2-3 15,0 1 1,-3-7-16,-2-6 16,-4-3-1,-3-9-15,-7-4 16,1-11-1,-2-3-15,-2-10 16,0-6-16,0-1 16,-4-4-1,-1-7-15</inkml:trace>
  <inkml:trace contextRef="#ctx0" brushRef="#br0" timeOffset="3407.3754">22900 4434 0,'0'0'16,"3"0"-16,-3 0 16,2 0-1,10 0-15,16-2 16,11 0 0,12-4-16,0 3 15,6-1 1,-5 0-16,-7 2 15,-7 0 1,-8 2-16,-6 2 16,-5-2-1</inkml:trace>
  <inkml:trace contextRef="#ctx0" brushRef="#br0" timeOffset="3883.1471">23387 4375 0,'0'2'15,"0"-2"-15,-4 9 16,-3 12 0,1 6-16,2 6 15,4-2 1,4-4-16,7-5 15,4-6 1,12-4-16,7-13 16,3-12-16,3-7 15,-8-3 1,-6-2 0,-8 4-16,-8 4 15,-12-1-15,-14-1 16,-11 4-1,-5 4-15,-2 4 16,0 5 0,6-1-16,4 6 15,8-1 1,5 2-16,8-1 16,1 8-1,11 3-15,8 1 16,7-2-1,2-5-15,-4-3 16</inkml:trace>
  <inkml:trace contextRef="#ctx0" brushRef="#br0" timeOffset="4369.8397">23739 4220 0,'2'1'0,"-2"-1"16,0 0 0,3 4-16,8 13 15,-1 4 1,5 11-16,-4 2 16,6 4-1,-4 0-15,2-2 16,-3-8-1,-1-4-15,0-3 16,-5-7 0,-4-11-16,0 1 15,-2-1 1,0-2-16,-8-15 16,-7-13-1,4-11-15,1-4 16,-1 1-16,5 0 15,4 4 1,4 5-16,4 7 16,7 1-1,2 5-15,6 8 16,-1 5 0,4 8-16,2 2 15,-2 7 1,-1 2-16,-8-1 15</inkml:trace>
  <inkml:trace contextRef="#ctx0" brushRef="#br0" timeOffset="4761.7665">24023 4430 0,'0'2'0,"0"-2"16,0 0-16,3-2 15,12-7 1,17-13-16,4-7 15,4-3 1,-1-3-16,-7 0 16,-4 9-1,-14 4-15,-9 11 16,-7 1 0,-25 10-16,-11 14 15,-8 10 1,-1 6-16,13 2 15,10-1 1,14 0-16,10 0 16,12 1-1,16-1-15,10-2 16,11-8 0,3-8-16,-3-3 15,-4-8 1,-2-7-16,-9-8 15,-2-7 1,-9 0-16</inkml:trace>
  <inkml:trace contextRef="#ctx0" brushRef="#br0" timeOffset="4977.6291">24512 4204 0,'2'0'15,"-2"0"1,0 0-16,2 1 15,3 9 1,2 12-16,1 9 16,-2 10-16,2-2 15,2-1 1,2-1-16,-1-5 16,-4-5-1,-1-14-15,-2-8 16</inkml:trace>
  <inkml:trace contextRef="#ctx0" brushRef="#br0" timeOffset="5124.2306">24421 3977 0,'0'0'0,"0"0"16,0 0-1,0 0-15</inkml:trace>
  <inkml:trace contextRef="#ctx0" brushRef="#br0" timeOffset="5886.3788">24976 4218 0,'2'0'15,"1"-3"-15,1-5 16,2 0-1,-6 5-15,-4-5 16,-16 16 0,-20 14-16,-1 10 15,3 0 1,10 4-16,13-8 16,10-7-16,6-3 15,16-5 1,9-10-16,10-15 15,9-13 1,-5-7-16,-10 5 16,-8 0-1,-6 9-15,-7 3 16,-7 3 0,-2 4-16,0 4 15,-2 1 1,-2 3-16,-3 7 15,7 17 1,2 9-16,0 17 16,3 9-1,-3 6-15,-4 7 16,-9 7 0,-8-6-16,-16-3 15,-7-2 1,-7-9-16,-3-9 15,-1-11 1,-7-13-16,3-13 16,4-16-1,6-14-15,9-6 16,8-12 0,10-5-16,12-4 15,10 3 1,8 2-16,10 3 15,6 4 1,-4 11-16</inkml:trace>
  <inkml:trace contextRef="#ctx0" brushRef="#br0" timeOffset="6537.1289">25211 4167 0,'2'3'15,"0"-3"-15,9 10 16,6 12-16,0 7 16,2 8-1,-4 4-15,2-4 16,-2-3-1,-8-7-15,-1-7 16,-2-6 0,-2-10-16,-2 0 15,4 0 1,7-16-16,-2-18 16,6-8-1,2-8-15,2 3 16,-2 6-1,4-1-15,-5 9 16,-2 11 0,4 8-16,1 10 15,-4 12 1,2 10-16,-3 12 16,2 6-1,-6 0-15,0-2 16,4-5-1,-2 1-15,0-9 16,0-3 0,1-12-16,0-3 15</inkml:trace>
  <inkml:trace contextRef="#ctx0" brushRef="#br0" timeOffset="6992.5908">26227 4167 0,'2'0'15,"8"-7"-15,8-11 16,10-7-16,0-3 16,-5 4-1,-10 4-15,-4 6 16,-7 1 0,-4 3-16,-16 2 15,-14 18 1,-17 11-16,-2 17 15,8 6 1,13 0-16,9 1 16,13-3-1,12-8-15,10 2 16,12-6 0,13-10-16,15-13 15,11-11 1,-1-15-16,2-15 15</inkml:trace>
  <inkml:trace contextRef="#ctx0" brushRef="#br0" timeOffset="7405.4589">26567 4102 0,'0'0'0,"0"2"15,-6 4 1,-2 11-16,2 10 15,2 1 1,12 3-16,12 1 16,12-9-1,13-3-15,9-11 16,1-9 0,-9-7-16,-9-8 15,-10 0 1,-17-1-16,-15-10 15,-28-4 1,-17 4-16,-4 6 16,3 5-1,2 7-15,17 5 16,6 3 0,9 1-16,8 3 15,7 6-15,13 5 16,15 3-1,8-2 1,8 0-16,0-7 16,-8-2-1</inkml:trace>
  <inkml:trace contextRef="#ctx0" brushRef="#br0" timeOffset="8366.3127">27026 4030 0,'0'0'16,"0"1"-16,0-1 15,-2 10 1,0 12-16,2 8 16,2 4-1,8-1-15,7-4 16,11 2-1,12-6-15,6-11 16,5-10 0,0-12-16,2-5 15,-10-11 1,-13 2-16,-11-7 16,-8 4-1,-7 0-15,-10 1 16,-3 8-1,0 2-15,-3 8 16,5 4 0,-1 4-16,4 6 15,6 12 1,11 11-16,8 1 16,6 0-1,3 0-15,-4-9 16,-2-3-1,-3-8-15,-2-6 16,-4-6 0,-2-10-16,4-9 15,1-16 1,-2-7-16,4-4 16,-4 2-1,-1 6-15,-2 13 16,2 6-1,3 4-15,-2 12 16,2 5-16,-2 15 16,0 15-1,-4 13-15,-1 1 16,-4-5 0,-3-8-16,0-6 15,2-5 1,-1-11-16,1-4 15,3-4 1,8-9-16,2-18 16,4-7-1,-3-7-15,-4 2 16,0 1 0,1 9-16,-2 4 15,0 8 1,1 11-16,4 5 15,0 11 1,0 9-16,0 4 16,1 4-1,-2-3-15,4-5 16,-3-3 0,-5-3-16,4-8 15,-2-8 1,2-8-16,-6-8 15</inkml:trace>
  <inkml:trace contextRef="#ctx0" brushRef="#br0" timeOffset="8686.7673">28385 3544 0,'0'0'0,"3"0"15,-3 2-15,2 1 16,5 14 0,5 16-1,-1 20-15,-2 7 16,-3 11-16,2-4 16,1-3-1,-2-4-15,1-3 16,1-7-1,-1-6-15,0-7 16,-1-6 0,2-11-16,-7-9 15,0-10 1,-2 4-16</inkml:trace>
  <inkml:trace contextRef="#ctx0" brushRef="#br0" timeOffset="8923.2569">28164 3912 0,'0'0'0,"0"0"15,0 0 1,2 0-16,8-4 16,18 2-1,26 2-15,16 0 16,5 8-1,-7-3-15,-7 3 16,-15-2 0,-10 0-16,-10 0 15,-9-3 1</inkml:trace>
  <inkml:trace contextRef="#ctx0" brushRef="#br0" timeOffset="9410.0696">28806 3919 0,'2'2'0,"-2"-2"16,0 0-1,2 8-15,6 11 16,0 13-1,0 6-15,2-1 16,0-3 0,2-2-16,1-3 15,-2-12 1,-3-2-16,-3-9 16,-3-1-16,2-2 15,-6-13 1,-7-9-16,-3-11 15,-2-5 1,2-4-16,2 1 16,7 6-1,0 2-15,6 2 16,2 9 0,5-4-16,5 8 15,2 3 1,4 3-16,3 6 15,0 1 1,-2 4-16,-2 0 16,-3-1-1</inkml:trace>
  <inkml:trace contextRef="#ctx0" brushRef="#br0" timeOffset="10028.3394">29112 3765 0,'2'5'16,"-4"-1"0,6 9-16,0 8 15,8 7 1,8 2-16,10-5 15,2-10 1,7-4-16,-1-11 16,-4-9-16,0-3 15,-10-2 1,-3-1-16,-10 2 16,-4 7-1,-3 2-15,0 2 16,4 8-1,-1 20-15,6 19 16,-5 13 0,1 0-16,-4 9 15,-1-3 1,-9 0-16,-12-6 16,-19 0-1,-18-6-15,-17-9 16,-18-12-1,-24-10-15,-15-12 16,-13-16 0,0-14-16</inkml:trace>
  <inkml:trace contextRef="#ctx0" brushRef="#br0" timeOffset="35685.7516">5979 16791 0,'0'2'0,"0"-2"16,0 0-1,2 0-15,6 2 16,6-2 0,4 0-16,8 0 15,5-4 1,1 0-16,1-3 15,-1-5 1,0 2-16,-6 2 16,0 0-1,-6 2-15,-2 3 16,-5-3 0,-8 5-16,0 1 15,-3 0 1,0 0-16,0 1 15,-8 13 1,-7 4-16,-2 13 16,-4 6-16,5 1 15,0 9 1,2 4-16,3-1 16,4-3-1,0 0-15,0 2 16,-1-3-1,1-7-15,5-1 16,0-4 0,2-10-16,-2-2 15,0-12 1,3-5-16</inkml:trace>
  <inkml:trace contextRef="#ctx0" brushRef="#br0" timeOffset="36739.5595">7197 16131 0,'0'3'16,"2"-3"0,0 6-16,8 14 15,6 15 1,2 18-16,-1 22 15,-1 4 1,0 3-16,-4 0 16,-3 1-1,2 1-15,1-15 16,-1-10 0,0-14-16,-5-11 15,-2-19 1,-1-9-16,-3-4 15</inkml:trace>
  <inkml:trace contextRef="#ctx0" brushRef="#br0" timeOffset="37055.2096">7215 16286 0,'2'-2'0,"0"-10"16,-2-7-16,4-3 15,7 0 1,17 3-16,46 10 16,-3 15-1,-8 12-15,-9 10 16,-18 3 0,-14 5-16,-14-6 15,-16 1 1,-14-4-16,-14 0 15,-3-12 1,-5-3-16,5-9 16,7-9-1,10-1-15,6-1 16</inkml:trace>
  <inkml:trace contextRef="#ctx0" brushRef="#br0" timeOffset="37735.46">7972 16522 0,'2'0'16,"-2"0"-16,0 0 16,0 0-1,0-3-15,-2-2 16,-20 5-1,-15 9-15,-17 11 16,6 5 0,2 6-16,14 1 15,11-1 1,11 0-16,12-2 16,17-3-1,9-10-15,19-11 16,12-10-1,-5-9-15,-15 2 16,-1-7 0,-11 3-16,-10-1 15,-6 1 1,-5 2-16,-3 6 16,-3 1-1,0 3-15,-1 2 16,-5 7-1,-1 9-15,-5 15 16,6 3 0,3 11-16,1 1 15,2-6 1,9 1-16,5-12 16,-1-3-1,7-12-15,2-9 16,0-6-1</inkml:trace>
  <inkml:trace contextRef="#ctx0" brushRef="#br0" timeOffset="38191.7074">8376 16505 0,'0'0'16,"0"0"-16,0 0 15,0 0 1,0 0-16,3-3 15,-3 3 1,-3-1-16,0 1 16,-9 7-1,-15 4-15,3 3 16,-2 6 0,6-3-16,6 1 15,6 2 1,10-1-16,17 10 15,6 1 1,9-1-16,-5 0 16,-10-5-1,-6-2-15,-9-3 16,-12 5 0,-10-2-16,-12-3 15,-2-1 1,1-1-16,3-2 15,8 1 1,7-7-16,7 0 16,9 0-1,16-3-15,12-6 16,-3 0 0</inkml:trace>
  <inkml:trace contextRef="#ctx0" brushRef="#br0" timeOffset="38623.7736">8725 16580 0,'3'0'0,"-3"0"16,0 0-16,0 4 16,-5-8-1,-3 4-15,-17 4 16,0-2-1,-5 2-15,-2 5 16,8 2 0,4 4-16,5 5 15,9 2 1,10 8-16,10 7 16,9 5-1,-2-3-15,-1-5 16,-9-2-1,-11-9-15,-13 3 16,-11-7 0,-10 1-16,4-8 15,-4-3 1,10 0-16,3-3 16,19-2-1,-3 0-15,6 1 16,24 1-1,1-1-15</inkml:trace>
  <inkml:trace contextRef="#ctx0" brushRef="#br0" timeOffset="38960.8434">8913 16556 0,'1'3'0,"-1"1"15,2 17-15,-2 19 16,-3 19 0,-2 14-16,-5 8 15,-6 12 1,-2 7-16,6-3 15,6-2 1,4-6-16,2-20 16,2-2-1,2-19-15,-2-17 16,0-15 0,0-9-16,3-4 15</inkml:trace>
  <inkml:trace contextRef="#ctx0" brushRef="#br0" timeOffset="39301.9077">8824 16720 0,'3'-10'0,"6"-14"16,9-18 0,8-3-1,4 9-15,11 4 16,7 12-16,0 17 15,1 12 1,-9 11-16,-10 3 16,-14 5-1,-8 3-15,-12 7 16,-13 4 0,-16 0-16,-1-5 15,-2-8 1,-1-3-16,3-6 15,7-4 1,7-6-16,8-7 16,8 2-1,-1-5 1</inkml:trace>
  <inkml:trace contextRef="#ctx0" brushRef="#br0" timeOffset="39731.2626">9271 16927 0,'0'1'0,"-3"5"15,-3 5-15,2 10 16,2-3-1,14 7-15,10-5 16,15-1 0,19-2-16,-1-10 15,-1-1-15,2-2 16,-13-4 0,-17-2-16,-14 0 15,-10-11 1,-24-15-16,-26-8 15,-6 2 1,-9 1-16,3 8 16,14 13-1,9 4-15,13 6 16,9 4 0,7 1-16,6 7 15,18 0 1,0-2-1</inkml:trace>
  <inkml:trace contextRef="#ctx0" brushRef="#br0" timeOffset="40242.5012">9704 16818 0,'2'4'16,"-1"-3"0,7 5-16,1 9 15,-1 10-15,0 4 16,-1 10 0,6 8-16,1-1 15,0-2 1,-6-4-16,-2-13 15,-4-6 1,-2-14-16,3-4 16,-8-1-1,-3-21-15,-2-21 16,-2-17 0,0-6-16,6 10 15,4 8 1,2 9-16,2 12 15,7 9 1,4 2-16,3 13 16,9 9-1,5 8-15,2 5 16,-4 3 0,0-5-16,-4 0 15,-4-12 1,-6-4-16,-2-4 15</inkml:trace>
  <inkml:trace contextRef="#ctx0" brushRef="#br0" timeOffset="40498.978">10068 16351 0,'0'0'16,"2"3"-16,-2 2 15,3 21 1,4 36-16,-1 18 16,8 30-1,4 3-15,0 2 16,-1 3 0,4-11-16,-2-11 15,-6-16-15,0-19 16,0-16-1,-6-15-15</inkml:trace>
  <inkml:trace contextRef="#ctx0" brushRef="#br0" timeOffset="40708.6389">9965 16673 0,'0'0'16,"0"0"-16,2 0 16,13 8-16,28 6 15,44 11 1,24 7-16,4-4 16,-51-15-1</inkml:trace>
  <inkml:trace contextRef="#ctx0" brushRef="#br0" timeOffset="64317.936">16298 8649 0,'0'0'16,"2"2"-16,-2-2 15,0 0 1,0 0-1,11-2-15,4-1 16,6 0 0,3-1-16,6-4 15,4 2-15,11 1 16,1 3 0,8-2-16,10 2 15,11 2 1,8-2-16,3 2 15,23 0 1,4-3-16,-7 2 16,3 2-1,4 2-15,0-1 16,1 0 0,-5-2-16,4 0 15,0 1 1,2 2-16,-3-6 15,-4 3 1,5 0-16,-8 3 16,4 0-1,6 0-15,3-6 16,-9 6 0,4 2-16,-17-1 15,19 2 1,-8-6-16,0 2 15,-5 2 1,5-3-16,-5 2 16,5-1-1,-2 2-15,-13 0 16,5 2-16,-4-3 16,3-3-1,-1 3 1,-13 1-16,5-3 15,-3 5 1,-1 1-16,4-3 16,-5-2-16,-3-2 15,-7-2 1,1 4-16,-5-2 16,3 0-1,-1-2-15,-4 2 16,-1 0-1,-3-2-15,1-2 16,1-2 0,1 1-16,-10 4 15,9-2 1,-2 3-16,-4-1 16,-1-3-1,-3 2-15,1 0 16,-6 0-1,4 2-15,-9 0 16,2 0 0,1 2-16,-4-2 15,-6 2 1,-3 0-16,-3-1 16,-3 2-1,-4-2-15,0 2 16,-8-3-1,-3 1-15,-4-1 16,-1 2 0,-3-2-16,-3 0 15,0 0 1,0 0-16,0 3 16</inkml:trace>
  <inkml:trace contextRef="#ctx0" brushRef="#br0" timeOffset="89555.4891">16119 6911 0,'2'0'16,"-2"0"-16,0 0 15,2 2 1,2 2-16,5 10 16,2 14-1,1 12-15,-1 6 16,0 8-1,2-7-15,-3 0 16,0-1 0,-2-8-16,-2-9 15,-2-5 1,-2-10-16,0-12 16,-2 2-16,6-4 15,6-19 1,6-8-16,8-4 15,0 3 1,5 8-16,5 6 16,4 16-1,-8 10-15,1 6 16,-11 2 0,-8 6-16,-10-7 15,-8 3 1,-10-5-16,-8-4 15,-11-4 1,-1-7-16,-2-4 16,1-3-1,9-3-15,9-1 16</inkml:trace>
  <inkml:trace contextRef="#ctx0" brushRef="#br0" timeOffset="90734.1845">16612 7222 0,'0'2'15,"0"-2"-15,0 5 16,2 4 0,2 0-16,11-1 15,13-4 1,4-10-16,8-9 15,3-13 1,-4 0-16,-6 2 16,-13 6-16,-10 3 15,-5 7 1,-14 0-16,-13 7 16,-15 4-1,0 11-15,-1 1 16,3 11-1,15-4-15,11 7 16,16 4 0,13 2-16,15 5 15,8 1 1,10-6-16,-4-7 16,7-4-1,-5-6-15,-2-9 16,-2-7-1,-3-7-15,-4-11 16,2-14 0,-1-7-16,1-7 15,-8 3 1,-8 3-16,-5 5 16,-10 4-1,-5 15-15,-6 4 16,-6 4-1,-9 14-15,-19 19 16,-9 17 0,-2 6-16,13 1 15,13-2 1,6-6-16,13-11 16,9-2-1,8-10-15,9-10 16,14-14-1,7-19-15,0-14 16,-9-4 0,-8 1-16,-8 8 15,-10 9 1,-5 3-16,-7 11 16,-3 2-1,-3 5-15,-8 7 16,0 12-16,2 13 15,8 6 1,8 3-16,10 0 16,6-3-1,6-5-15,6-6 16,4-9 0,-4-8-16,7-10 15,1-14 1,-10 0-16</inkml:trace>
  <inkml:trace contextRef="#ctx0" brushRef="#br0" timeOffset="91176.1291">17744 7104 0,'0'0'0,"0"0"16,0 2 0,-7 7-16,-2 12 15,1 11 1,4 11-16,10 5 15,7-3 1,8-3-16,1-9 16,10-8-1,-4-4-15,3-15 16,1-6 0,-4-13-16,-4-6 15,0-5 1,-5-5-16,-5 1 15,-7-1 1,-3 0-16,-6 7 16,-2 1-1,0 8-15,1 6 16,3 3 0,-4 2-16,0 4 15,4 12 1,4 12-16,3 5 15,5 3-15,5 2 16,3-1 0,2-5-1,-4-8-15,-3-8 16</inkml:trace>
  <inkml:trace contextRef="#ctx0" brushRef="#br0" timeOffset="91982.8415">18263 6848 0,'0'2'0,"-4"12"15,-1 19 1,2 20-16,3 14 15,8 3 1,-2-3-16,4-4 16,3-3-1,-4-9-15,1-8 16,-1-14 0,-3-4-16,-2-12 15,-3-10 1,1-1-1</inkml:trace>
  <inkml:trace contextRef="#ctx0" brushRef="#br0" timeOffset="92223.4104">18062 7067 0,'0'0'0,"0"0"16,0 3-16,4-2 15,14 7 1,11 2-16,16 3 16,14-2-1,-3-2-15,-5 1 16,-5-6 0,-10 0-16,-11-4 15,-8 0 1</inkml:trace>
  <inkml:trace contextRef="#ctx0" brushRef="#br0" timeOffset="92418.4408">18527 7156 0,'2'2'15,"-2"-1"-15,8 14 16,6 8 0,5 13-16,-8 1 15,-3-1 1,-4 0-16,-2-7 15,-2-7 1,0-8-16,0-8 16,0-4-1,0-1-15</inkml:trace>
  <inkml:trace contextRef="#ctx0" brushRef="#br0" timeOffset="92553.1037">18472 6881 0,'2'0'0,"-2"0"16,0 0-1,0 0-15,2-2 16</inkml:trace>
  <inkml:trace contextRef="#ctx0" brushRef="#br0" timeOffset="93037.3841">18716 7193 0,'2'0'15,"6"-2"-15,15-10 16,9-13-1,9-16-15,-6-5 16,-1-1 0,-9 6-16,-8 6 15,-4 4 1,-11 10-16,-4 3 16,-9 4-1,-4 8-15,-6 9 16,-7 8-1,4 13-15,4 6 16,6 16 0,6 6-16,6 7 15,6 2 1,4-2-16,1 2 16,2-3-1,-3-7-15,0-5 16,-2-12-1,-4-7-15,-2-11 16,0-13 0,0 6-16,-2-7 15</inkml:trace>
  <inkml:trace contextRef="#ctx0" brushRef="#br0" timeOffset="93215.0776">18698 7229 0,'0'0'16,"0"0"-1,0 0-15,2 0 16,4 0 0,10 3-16,12 3 15,14 5 1,3 0-16,-1 6 16,-1-8-1,-11-2-15</inkml:trace>
  <inkml:trace contextRef="#ctx0" brushRef="#br0" timeOffset="93668.7003">19108 7131 0,'2'1'16,"-2"3"-16,3 12 15,-1 10 1,2 2-16,4 2 16,3-3-1,10 0-15,-1-7 16,10-3 0,6-13-16,0-5 15,-1-5 1,-3-6-16,-12 2 15,-4 3 1,-8-2-16,-4 4 16,1-1-1,-5 0-15,0 1 16,0 4 0,0-2-16,2 3 15,8 10 1,3 2-16,8 6 15,-1 4 1,2-6-16,-2 0 16,-4-5-1,-4-5-15</inkml:trace>
  <inkml:trace contextRef="#ctx0" brushRef="#br0" timeOffset="93894.9474">19638 6973 0,'2'1'15,"-2"2"-15,4 12 16,2 17 0,5 11-16,-2 12 15,8 2-15,-4 0 16,6-7-1,0-2-15,6-5 16,-3-16 0</inkml:trace>
  <inkml:trace contextRef="#ctx0" brushRef="#br0" timeOffset="95305.9901">20236 7111 0,'2'0'0,"-2"0"16,2 2-1,4 4-15,7 13 16,0 11 0,-1 12-16,-3 7 15,-2 2 1,5-1-16,-3 0 16,-1-9-1,-3-2-15,1-8 16,-1-5-1,-3-4-15,-2-14 16,2-4 0,-2-2-16,-2 0 15,2-4 1</inkml:trace>
  <inkml:trace contextRef="#ctx0" brushRef="#br0" timeOffset="95556.8072">20246 7342 0,'0'0'0,"0"-12"16,-2-20-1,4-13-15,6-6 16,6-1 0,9 8-16,7 9 15,2 12 1,2 13-16,-2 6 16,-6 9-1,-5 7-15,-6 7 16,-4 7-1,-11-1-15,-13 6 16,-4 2-16,-7-3 16,-3 0-1,1-11-15,8-2 16</inkml:trace>
  <inkml:trace contextRef="#ctx0" brushRef="#br0" timeOffset="96062.6623">20683 6845 0,'1'0'16,"-1"0"-1,0 0-15,0 5 16,3 17 0,-7 27-16,-4 22 15,-4 7 1,1-1-16,4-7 15,3-5 1,2-11-16,6-9 16,5-10-1,8-8-15,-2-12 16,-2-9 0</inkml:trace>
  <inkml:trace contextRef="#ctx0" brushRef="#br0" timeOffset="96629.8205">20917 7217 0,'2'0'15,"2"0"-15,13-2 16,4-3 0,3-3-16,-4-3 15,-6 5 1,-10 5-16,2-4 16,-14 5-1,-22 10-15,-10 11 16,-1 7-1,9-3-15,10 1 16,4-7 0,10 0-16,5-12 15,10 3 1,19-10-16,14-10 16,19-16-1,-13 0-15,-6-1 16,-10 10-1,-13 7-15,-13 7 16,0 2 0,2 1-16,-8 9 15,-4 13 1,0 8-16,2 1 16,4-3-1,6-3-15,4-5 16,4-6-1,4-2-15,-4-6 16</inkml:trace>
  <inkml:trace contextRef="#ctx0" brushRef="#br0" timeOffset="97361.4167">21460 7115 0,'0'2'0,"0"-2"16,-10 4 0,-15 11-16,-7 5 15,-4 8 1,10-1-16,6 5 15,12-2 1,12-1-16,14 0 16,12-4-1,12-8-15,5-9 16,5-10 0,-6-10-16,-5-3 15,-15 3 1,-10 0-16,-7 5 15,-8-6 1,-9 1-16,-4 5 16,-5 0-1,6 6-15,7-1 16,0 2 0,2-4-16,14-2 15,18-6 1,19-2-16,1-1 15,-4-6 1,-12 5-16,-12 3 16,-12 5-1,-14-4-15,-15 4 16,-22 4-16,-10 5 16,7 6-1,8 5-15,10 1 16,12 4-1,10 2-15,16 9 16,22 4 0,16-1-16,13 1 15,-1-5 1,-5-8-16,-10-3 16,0 0-1,-13-5-15,-2-7 16,-9-2-1</inkml:trace>
  <inkml:trace contextRef="#ctx0" brushRef="#br0" timeOffset="97733.2633">22287 7127 0,'0'0'16,"-2"0"0,-6 0-16,-16 1 15,-6 6 1,0 0-16,1 3 16,12 2-1,6 6-15,13 2 16,15 6-1,19-1-15,4 3 16,0-3 0,-8-3-16,-9-4 15,-12-4 1,-9 3-16,-11 3 16,-12-1-1,-3-4-15,-2-3 16,8-6-16</inkml:trace>
  <inkml:trace contextRef="#ctx0" brushRef="#br0" timeOffset="98115.5416">22714 6977 0,'2'0'0,"-2"2"15,2 4 1,10 13-16,0 21 15,1 13 1,-4 6-16,-1 9 16,5-3-1,-2-2-15,0-11 16,3 1 0,-3-16-16,-2-2 15,-3-11 1,-6-14-16,2-4 15</inkml:trace>
  <inkml:trace contextRef="#ctx0" brushRef="#br0" timeOffset="98362.4081">22533 7179 0,'2'0'15,"-2"3"1,14-3-16,10 3 16,11 5-16,11 3 15,4 2 1,1 3-16,-11 0 16,-3-2-1,-5 2-15,-9-5 16,-3-3-1</inkml:trace>
  <inkml:trace contextRef="#ctx0" brushRef="#br0" timeOffset="98724.0546">23086 7364 0,'2'1'15,"-2"5"-15,0 10 16,0 10 0,5 2-16,3 1 15,12 5 1,10-9-16,8-7 16,4-6-1,-1-10-15,-9-7 16,-12-4-1,-8 0-15,-12-4 16,-13-2 0,-14 0-16,-14 8 15,3 3 1,6 4-16,8 4 16,12 0-1,4-1-15,6 2 16</inkml:trace>
  <inkml:trace contextRef="#ctx0" brushRef="#br0" timeOffset="99198.1066">23600 7312 0,'2'4'0,"-2"-2"15,8 10 1,6 12-16,2 9 15,4 8 1,6 3-16,4-2 16,0-4-1,1-9-15,0-4 16,-6-9 0,3-9-16,0-7 15,-5-3 1,-3-11-16,-6-8 15,-7-3 1,-12-7-16,-1-3 16,-8 1-1,0 1-15,4 1 16,2 4 0,6 7-16</inkml:trace>
  <inkml:trace contextRef="#ctx0" brushRef="#br0" timeOffset="99363.1842">23998 7365 0,'4'2'0,"3"6"16,9 14-1,4 9-15,4 8 16,-2 2-16,-4-6 16,-3-3-1,-2-6-15,-1-11 16,-1-5-1</inkml:trace>
  <inkml:trace contextRef="#ctx0" brushRef="#br0" timeOffset="99539.5211">23846 7060 0,'0'0'0,"0"1"16,0-1 0,0 4-16,11 14 15</inkml:trace>
  <inkml:trace contextRef="#ctx0" brushRef="#br0" timeOffset="99973.639">24367 7342 0,'0'0'0,"0"0"16,-10-4-1,-6 0-15,-7 1 16,2 3 0,2 5-16,6 5 15,8 11 1,14 9-16,12 6 16,9 1-1,3-1-15,-5-7 16,-6 1-1,-4-10-15,-12-1 16,-4-3 0,-8-1-16,-5-3 15,-2-3-15,-1-4 16,0-5 0,2-3-16,1-5 15,7-4 1</inkml:trace>
  <inkml:trace contextRef="#ctx0" brushRef="#br0" timeOffset="100138.2122">24583 7472 0,'2'2'0,"-2"-2"16,2 2 0,1 9-16,3 6 15,2 6 1,-1 5-16,-3-2 15,-2-5 1,0-7-16</inkml:trace>
  <inkml:trace contextRef="#ctx0" brushRef="#br0" timeOffset="100313.1631">24316 7154 0,'0'0'16,"0"0"-1,2 2-15,5 0 16,7 4 0</inkml:trace>
  <inkml:trace contextRef="#ctx0" brushRef="#br0" timeOffset="100612.8522">24794 7132 0,'2'3'15,"-2"-2"-15,2 13 16,1 18-1,-3 14-15,2 11 16,2 5 0,1 6-16,-1-9 15,0-2 1,2-5-16,3-7 16,2-7-1,1-11-15,-1-8 16,-4-10-1</inkml:trace>
  <inkml:trace contextRef="#ctx0" brushRef="#br0" timeOffset="100777.9057">24626 7383 0,'0'0'0,"2"0"16,7-6-1,14-2-15,30 3 16,22 6 0,6 9-16</inkml:trace>
  <inkml:trace contextRef="#ctx0" brushRef="#br0" timeOffset="116500.4756">4618 9918 0,'0'2'0,"0"-2"15,-2 2 1,-1 3-1,-4-1-15,7-3 16,-2-1 0,-3-1-16,10-10 15,7-6-15,9-3 16,7 6 0,2 3-16,-2 7 15,-4 10 1,0 8-16,-13 8 15,-8 9 1,-12 7-16,-13 1 16,-9 0-1,-3-1-15,-5-7 16,7-5 0,2-4-16,6-8 15,10-6 1,7-4-16,1-3 15,4 4 1,2-1-16,9 1 16,11-5-1,10 0-15,0 0 16,4 0 0,-6 0-16,-3 5 15,-8 1 1,-2 7-16,-11 9 15,-2-2 1</inkml:trace>
  <inkml:trace contextRef="#ctx0" brushRef="#br0" timeOffset="131049.6379">28170 9886 0,'0'0'0,"0"0"15,4 0 1,-4 0-16,2 0 16,0 0-1,1 0-15,-1 0 16,0 0 0,1 0-16,-1 0 15,0 0 1,-2-3-16,-11 0 15,-4-6 1,-6 2-16,6 0 16,2 0-1,5 3-15,5 4 16,1-2 0,0 0-16,11 0 15,16 2 1,13 4-16,1 2 15,4 1 1,4 0-16,-9 3 16,-2-3-16,-8 4 15,-2 0 1,-5 4-16,-14 2 16,-5 0-1,-11 5-15,-16-4 16,1-2-1,-4-2-15,2-8 16,10 0 0,9-4-16,1 1 15,8 8 1,13 6-16,13 5 16,-2 3-1,-10-2-15,-7-2 16,-16-3-1,-23 2-15,-25-9 16,-27-5 0,-11-6-16,5-4 15,33 1 1</inkml:trace>
  <inkml:trace contextRef="#ctx0" brushRef="#br0" timeOffset="141355.5136">29426 9682 0,'2'0'0,"-2"0"16,0 1 0,2 2-16,4 6 15,2 14 1,0 15-16,0 9 15,-2 7 1,-2-1-16,1-5 16,0 6-1,1-7-15,0-10 16,0 2 0,-2-10-16,-4-7 15,0-12 1,-2 0-1</inkml:trace>
  <inkml:trace contextRef="#ctx0" brushRef="#br0" timeOffset="141584.4979">29275 9812 0,'2'0'16,"0"2"-16,12 2 16,14 6-16,15-3 15,4 2 1,4-2-16,2-1 16,-18-3-1</inkml:trace>
  <inkml:trace contextRef="#ctx0" brushRef="#br0" timeOffset="142258.532">29701 9840 0,'3'2'15,"-3"-2"-15,0 0 16,0 2-16,6 4 16,6 9-1,2 12-15,4 9 16,2 10-1,1-2-15,-4 1 16,-2-2 0,-6-7-16,-1-4 15,-1-5 1,-3-11-16,-2-5 16,0-8-1,-2 1-15,-2-10 16,-2-20-1,0-17-15,-3-11 16,3-2 0,0 6-16,6 4 15,0 10 1,2 5-16,3 8 16,-1 7-1,0 6-15,1 4 16,8 3-1,1 12-15,0-1 16</inkml:trace>
  <inkml:trace contextRef="#ctx0" brushRef="#br0" timeOffset="142807.4891">30254 9957 0,'1'0'0,"-1"0"15,-1-3-15,-1 0 16,-11-3 0,-13 6-16,-10 12 15,-4 12 1,5 1-16,7 6 15,10 1 1,10-5-16,12 3 16,8-4-1,12-6-15,6-9 16,6-7 0,-2-9-16,-5-5 15,-3-2 1,-10-4-16,-6 7 15,-1-2 1,-7 4-16,0 1 16,0 1-1,-2 4-15,2-4 16,1 1 0,5 7-16,7 9 15,0 3 1,2 11-16,0-2 15,-2 1 1,2-3-16,0-6 16,-4-4-1,-4-9-15,-3-1 16</inkml:trace>
  <inkml:trace contextRef="#ctx0" brushRef="#br0" timeOffset="143525.3413">30504 9901 0,'3'2'16,"-3"-2"-1,0 2-15,6 13 16,4 12 0,3 8-16,0 7 15,2 5-15,0-4 16,2-3-1,-2-7-15,-2-3 16,-3-10 0,-4-8-16,-3-8 15,6-4 1,3-14-16,0-12 16,-2-13-1,0-5-15,-4 0 16,-1 5-1,-5 10-15,-3 3 16,-1 12 0,2 8-16,2 2 15,-2 1 1,4 6-16,11 13 16,11 6-1,16 6-15,8-9 16,13-1-1,-61-18-15,60 10 0,-6-6 16,-6-6 0,-13 0-16,-14-3 15,-10 4 1,-5-3-16,-12-4 16,-14-4-1,-10 2-15,-8 3 16,7 1-1,5 2-15,10 4 16,2 4 0,5 4-16,9 7 15,11 9 1,10 6-16,11 2 16,9 1-1,1-4-15,7-3 16,-3-8-1,2-5-15,-3-10 16,-5-9-16,-12-4 16</inkml:trace>
  <inkml:trace contextRef="#ctx0" brushRef="#br0" timeOffset="143794.0608">31477 9661 0,'0'0'0,"0"1"16,0 1-1,5 10-15,-5 15 16,2 19 0,0 9-16,7 15 15,4-7 1,4 3-16,4 0 15,5-9 1,-7-6-16,2-3 16,-5-9-1,-4-9-15</inkml:trace>
  <inkml:trace contextRef="#ctx0" brushRef="#br0" timeOffset="145084.5258">29656 10584 0,'1'0'0,"-1"-3"15,6-9-15,0-4 16,1-4 0,-5-2-16,-9 7 15,-10-2 1,-17 16-16,-15 15 15,2 7 1,3 7-16,12-2 16,12 1-1,5-3-15,15 2 16,9-3 0,9-3-16,4-8 15,10-6 1,7-8-16,-5-4 15,0-4 1,-6-1-16,-7-1 16,-6 1-1,0 0-15,-2 3 16,-5 0 0,1 0-16,-5 5 15,0 0 1,2 3-16,-3 8 15,1 8 1,1 5-16,-1 5 16,0 1-1,4-5-15,4-2 16,8-3 0,2-8-16,-1-4 15</inkml:trace>
  <inkml:trace contextRef="#ctx0" brushRef="#br0" timeOffset="145858.2564">30145 10476 0,'2'0'15,"-2"0"1,0 0-16,-4 2 15,-11 5 1,-13 5-16,-6 8 16,-2 7-1,8-2-15,5 0 16,12-7-16,5 0 16,6-6-1,6-4-15,11-3 16,9-9-1,5-10-15,4-6 16,-10-3 0,-7 2-16,-3 5 15,-7 6 1,-4 4-16,-3 4 16,-1 0-1,0 4-15,-5 12 16,-8 20-1,3 9-15,4 8 16,1 6 0,1 9-16,4 1 15,-5-3 1,3-2-16,-4-2 16,-2-11-1,-4-8-15,-4-13 16,-4-6-1,1-12-15,-4-12 16,-3-17 0,3-7-16,9-14 15,6-6 1,8 1-16,4 8 16,5 2-1,4 7-15,6 3 16,-4 10-1,4 2-15,-1 8 16,2 3 0,2 4-16,0 2 15,5 1 1,-1 2-16,4-3 16,-2-3-16,6-2 15,-2-8 1,-4 2-1</inkml:trace>
  <inkml:trace contextRef="#ctx0" brushRef="#br0" timeOffset="146322.8168">30280 10687 0,'0'2'16,"2"-2"-16,-2 0 16,2 2-1,9 0-15,14-2 16,11-7 0,4-9-16,6-3 15,-9 2 1,-5-2-16,-14 6 15,-11 7 1,-4 1-16,-13 1 16,-22 6-1,-14 9-15,-1 6 16,9 2 0,10 0-16,10 2 15,8 2 1,14 3-16,18-1 15,10 3 1,14-6-16,-1-3 16,-4-5-1,0-5-15,-3-8 16,-6-4 0,-9-4-16</inkml:trace>
  <inkml:trace contextRef="#ctx0" brushRef="#br0" timeOffset="146838.8841">30788 10517 0,'2'0'15,"-2"0"-15,0 0 16,0 2-16,-2 3 16,-4 13-1,-1 13-15,-8 11 16,9 3-1,0-2-15,5 1 16,4-8 0,3-7-16,5-6 15,-5-11 1,0-2-16,3-3 16,4-16-1,4-9-15,4-15 16,-1-2-1,-6-2-15,0 2 16,0 2 0,1 9-16,-2 6 15,2 8 1,-7 5-16,1 6 16,2 6-1,-3 12-15,-2 4 16,-2 9-1,2 0-15,0-3 16,2 4 0,3-6-16,2 0 15,-1-7 1,3-1-16,-6-8 16,2-3-1,-1-6-15</inkml:trace>
  <inkml:trace contextRef="#ctx0" brushRef="#br0" timeOffset="147314.3145">31439 10599 0,'0'0'16,"0"0"-16,0 0 15,-10-5 1,-14 4-16,-12 2 16,1 7-1,-1 7-15,8 2 16,8 0 0,8 5-16,10 2 15,9 5 1,16-1-16,7 1 15,8-6 1,1-3-16,1-6 16,-6-3-1,-4-5-15,-4-4 16,-9-2 0</inkml:trace>
  <inkml:trace contextRef="#ctx0" brushRef="#br0" timeOffset="147798.2818">31590 10587 0,'0'2'0,"-2"2"16,-2 5-1,0 9-15,0 4 16,4-4 0,4 0-16,12-7 15,8-7 1,4-6-16,9-8 16,-3-4-1,-4 2-15,-12 4 16,-4 3-1,-8 0-15,1 4 16,1 7 0,-1 7-16,-1 19 15,5 9 1,2 11-16,0 5 16,-3 5-1,-4 0-15,-8-4 16,-6-4-1,-13-4-15,-22-4 16,-24-10 0,-40-19-16,-12-22 15,51-1 1</inkml:trace>
  <inkml:trace contextRef="#ctx0" brushRef="#br0" timeOffset="171506.7214">19143 13739 0,'2'0'15,"-2"0"-15,0 0 16,0 0 0,0 0-16,0 0 15,-2 4 1,-3 7-16,-2 10 16,-7 12-1,-4 2-15,-3 4 16,0 5-1,2 2-15,3-1 16,4-2 0,4-2-16,0 2 15,-2-10 1,6-5-16,2-5 16,6-7-1,-2-6-15,8-5 16,4-2-1,7-11-15,-2-2 16</inkml:trace>
  <inkml:trace contextRef="#ctx0" brushRef="#br0" timeOffset="171826.134">19352 13784 0,'0'0'16,"0"0"-16,0 2 15,0 0 1,-5 14-16,-4 9 16,-7 12-1,-2 13-15,-2 7 16,-2 7-16,1 3 15,-3-2 1,5 0-16,0-4 16,3-5-1,4-5-15,2-6 16,4-9 0,2-11-16</inkml:trace>
  <inkml:trace contextRef="#ctx0" brushRef="#br0" timeOffset="174612.6095">17261 14240 0,'2'0'0,"-2"2"16,4 2-1,5 12-15,6 19 16,-1 19-1,-4 20-15,-2 6 16,0 1 0,-1-2-16,0-5 15,3-6 1,5-13-16,-8-12 16,-1-7-1,0-19-15,-4-8 16,3-5-1</inkml:trace>
  <inkml:trace contextRef="#ctx0" brushRef="#br0" timeOffset="175365.9704">17528 14252 0,'2'0'0,"-2"0"15,0 0-15,0 2 16,4 6 0,-2 19-16,-4 18 15,0 19 1,-2 15-16,4 2 16,4 0-1,-2-2-15,3-6 16,7-12-1,-5-8-15,4-11 16,-3-10 0,-2-13-16,-2-10 15,-1-4 1,8-15-16,3-19 16,2-7-1,-6-3-15,-2 1 16,-1 7-16,-4 9 15,-1 8 1,0 10-16,-2 2 16,2-3-1,8 14-15,5 7 16,7 12 0,8-5-16,10 5 15,7-9 1,4-7-16,4-8 15,-1-10 1,-13 0-16,-7-3 16,-8 0-1,-14 5-15,-8 3 16,3-4 0,-12-2-16,-11-1 15,-10 0 1,-6 4-16,2 2 15,5 4 1,9 2-16,4 6 16,8 9-1,8 9-15,15 8 16,15 10 0,4 1-16,4-4 15,-2-7 1,2-7-16,-5-9 15</inkml:trace>
  <inkml:trace contextRef="#ctx0" brushRef="#br0" timeOffset="175715.7212">17140 14499 0,'4'3'0,"14"0"16,26 4 0,21 11-16,19 2 15,7 0 1,-3 1-16,-13 2 16,-7-6-1,-21-4-15</inkml:trace>
  <inkml:trace contextRef="#ctx0" brushRef="#br0" timeOffset="176097.4518">18527 14707 0,'2'1'16,"0"3"-1,5 17-15,6 18 16,3 15-1,6 20-15,2 6 16,-7 0-16,-2 2 16,0-4-1,-1-7-15,0-5 16,-2-10 0,2-14-16,-6-17 15,-2-5 1</inkml:trace>
  <inkml:trace contextRef="#ctx0" brushRef="#br0" timeOffset="176438.3263">18461 14714 0,'4'-4'16,"5"-14"-16,10-8 15,7-3 1,12 3-16,0 9 16,-1 9-1,-9 8-15,-4 12 16,-8 6 0,-8 10-16,-10 6 15,-12 10 1,-2 1-16,0 1 15,3-3 1,8-1-16,5-7 16,7-10-1,8-3-15,7-10 16,-2-6 0</inkml:trace>
  <inkml:trace contextRef="#ctx0" brushRef="#br0" timeOffset="176720.409">18916 14578 0,'0'2'16,"-4"8"0,-3 14-16,-1 17 15,1 14-15,1 7 16,6 7-1,4-3-15,3 0 16,5-5 0,1-10-16,-2-11 15,6-15 1,0-7-16,12-14 16,7-22-1,-3-2 1</inkml:trace>
  <inkml:trace contextRef="#ctx0" brushRef="#br0" timeOffset="177170.2792">19304 14819 0,'0'0'0,"0"0"15,-2 1 1,-14 4-16,-8 11 16,-8 7-1,0 11-15,7 1 16,7-1-1,6 1-15,7-1 16,8-10 0,1-5-16,6-9 15,5-7 1,4-14-16,1-10 16,1-5-1,-4-4-15,0-3 16,-5 3-1,-2 0-15,-2 5 16,-2 5 0,-2 10-16,-4 8 15,2-2 1,0 2-16,-2 14 16,-2 15-1,0 12-15,4 6 16,6 2-16,6-2 15,1-1 1,4-9-16,5-5 16,10-10-1,-5-10-15</inkml:trace>
  <inkml:trace contextRef="#ctx0" brushRef="#br0" timeOffset="177431.8437">19738 14864 0,'0'2'15,"-11"0"-15,-12 5 16,-11 12 0,4 4-16,4 7 15,4 6 1,12-1-16,12 5 15,16 1 1,10-4-16,12-3 16,11-10-1,-5-10-15,6-16 16</inkml:trace>
  <inkml:trace contextRef="#ctx0" brushRef="#br0" timeOffset="177790.002">19904 15066 0,'7'0'0,"25"0"16,28-4 0,14-3-16,-12 0 15,-17 2 1,-17-4-16,-13 2 15,-12-6 1,-27 0-16,-28-2 16,-13 8-1,0 7-15,14 5 16,10 5-16,17 5 16,12 10-1,20 4 1,26 17-16,24 2 15,25 3-15,1-7 16,-3-8 0,-10-6-16,-29-14 15</inkml:trace>
  <inkml:trace contextRef="#ctx0" brushRef="#br0" timeOffset="178791.972">20526 14627 0,'0'2'16,"0"-2"-16,0 4 15,4 7 1,6 4-16,16-2 16,11 1-1,10-4-15,6-8 16,-6-5 0,-6 0-16,-10-3 15,-13 2 1,-2 2-16,-13 2 15,0 0 1,3 2-16,-6 12 16,0 12-1,2 17-15,4 12 16,7 15 0,2-2-16,4 12 15,-2-3 1,-8-6-16,-9-14 15,-9-9 1,-12-9-16,-11-12 16,-7-13-1,-10-15-15,-2-15 16,0-21 0,10-5-16,16-7 15,12 1 1,13 2-16,10 7 15,12 6 1,12 9-16,9 8 16,1 12-16,-1 8 15,-3 8 1,-10 1-16,-2 5 16,0 0-1,-9-2-15,-1-4 16,-2-1-1,0-6-15,9-7 16,3-12 0,-2-8-16,-7 1 15</inkml:trace>
  <inkml:trace contextRef="#ctx0" brushRef="#br0" timeOffset="179130.6102">21209 14838 0,'0'3'0,"0"-3"16,-2 2-1,-5 7-15,-1 8 16,2 9 0,6 5-16,10 4 15,10 2 1,14 3-16,13-5 16,8-1-1,-1-9-15,-8-9 16,-7-10-1,-18-8-15,-10-2 16,-15-14 0,-31-18-16,-31-10 15,-6-4 1,1 7-16,14 7 16,14 11-1,11 3-15,17 10 16,11 10-1,0-2-15,2 0 16</inkml:trace>
  <inkml:trace contextRef="#ctx0" brushRef="#br0" timeOffset="179615.3758">21496 14759 0,'2'2'0,"-2"4"16,0 16 0,6 8-16,4 5 15,10 5 1,14-1-16,5-7 15,7-8 1,5-11-16,-1-11 16,-12-8-1,-10-6-15,-7-9 16,-12-1 0,-7-8-16,-8 3 15,-5-3 1,-4 9-16,4 1 15,7 16 1,2 2-16,-1 2 16,12 16-1,12 17-15,3 13 16,4 5 0,3 1-16,-1-4 15,-6-9 1,-4-8-16,-6-14 15</inkml:trace>
  <inkml:trace contextRef="#ctx0" brushRef="#br0" timeOffset="179894.4478">22262 14524 0,'2'2'15,"0"2"-15,1 20 16,9 20-16,5 17 16,5 12-1,6 10-15,6 0 16,-2-8-1,-2-8-15,-1-14 16,-11-16 0</inkml:trace>
  <inkml:trace contextRef="#ctx0" brushRef="#br0" timeOffset="180131.9856">22136 14678 0,'0'0'16,"2"0"-16,2 2 15,18 6 1,25 12-16,11 4 16,7 8-1,-1-1-15,-14-3 16,-10-4-1,-14-9-15,-9-5 16</inkml:trace>
  <inkml:trace contextRef="#ctx0" brushRef="#br0" timeOffset="180565.0822">22606 14686 0,'2'2'15,"0"-2"-15,7 4 16,12 5 0,3 6-16,0 8 15,-4 10 1,-2 10-16,-6 0 16,-1 3-1,-1-5-15,-3-3 16,-1-12-1,-1-1-15,-3-14 16,-2-6-16,2-1 16,0-15-1,-2-28-15,-2-13 16,-9-9 0,-4 0-16,0 10 15,3 5 1,0 11-16,8 9 15,4 10 1,9 7-16,12 6 16,9 14-1,21 10-15,3 10 16,-14-11 0</inkml:trace>
  <inkml:trace contextRef="#ctx0" brushRef="#br0" timeOffset="181000.9725">23141 14844 0,'0'3'0,"-8"-2"16,-11 7 0,-5 8-16,-3 7 15,8 5 1,10 4-16,15 2 15,9 4 1,13-7-16,11-6 16,-3-11-1,6-12-15,-10-8 16,-4-6 0,-11-3-16,-11-3 15,-12-6 1,-4 1-16,-6 5 15,2 6-15,1 8 16,5 4 0,5 13-16,8 9 15,12 10 1,11 0-16,0-4 16,1-7-1,1-7-15,-7-14 16,-1-10-1,-5-6 1</inkml:trace>
  <inkml:trace contextRef="#ctx0" brushRef="#br0" timeOffset="181659.0824">23370 14755 0,'0'0'0,"0"0"16,2 3-1,-2 0-15,9 15 16,8 21-1,10 12-15,7 12 16,3-1 0,1-6-16,-4-6 15,-2-8 1,-2-14-16,-4-12 16,0-10-1,-5-10-15,-6-14 16,-6-18-1,-7-11-15,-10-8 16,-4-4 0,-4 3-16,-1 5 15,3 10 1,2 7-16,2 7 16,7 14-1,0 9-15,3-2 16,16 20-16,24 26 15,27 13 1,1 0 0,17-3-16,-14-15 15,-13-12-15,-14-5 16,-16-13 0,-15-5-16,-5-5 15,-21-15 1,-19-7-16,-14-1 15,1 5 1,5 5-16,14 12 16,6 8-1,10 10-15,18 20 16,24 18 0,22 9-16,7 0 15,1-8 1,-4-7-16,-13-15 15,-13-7 1,-4-14-16,-3-12 16,-10-2-1</inkml:trace>
  <inkml:trace contextRef="#ctx0" brushRef="#br0" timeOffset="181876.5831">24320 14530 0,'0'2'0,"3"-2"16,1 14-1,10 31-15,6 34 16,4 23 0,12 7-16,-9 2 15,-1-6 1,-4-4-16,-4-12 15,-6-36-15</inkml:trace>
  <inkml:trace contextRef="#ctx0" brushRef="#br0" timeOffset="183381.5393">24929 14402 0,'2'0'0,"-2"0"15,6-2 1,5-1-16,12-2 16,-1 5-1,6 8-15,0 8 16,-7 13-1,-8 17-15,-11 15 16,-5 4 0,-7 0-16,-1 12 15,5 0 1,6-9-16,6-7 16,7-6-1,2-7-15,4-11 16,1-10-1,2-9-15,-6-7 16</inkml:trace>
  <inkml:trace contextRef="#ctx0" brushRef="#br0" timeOffset="183721.7359">25170 15009 0,'2'3'16,"2"1"0,16 16-16,12 2 15,13 9 1,5-7-16,-6-3 16,1-9-16,-9-6 15,-14-6 1,-8-4-16,-14-14 15,-22-18 1,-26-14-16,-12-2 16,-2 7-1,15 11-15,4 11 16,13 5 0,18 12-16,8 6 15,1-2 1</inkml:trace>
  <inkml:trace contextRef="#ctx0" brushRef="#br0" timeOffset="183928.3669">24895 14707 0,'0'0'0,"0"0"15,0 0 1,13-6-16,32 1 16,33 11-1,39 16-15,-7 6 16</inkml:trace>
  <inkml:trace contextRef="#ctx0" brushRef="#br0" timeOffset="221124.2584">26795 17169 0,'2'1'0,"-2"-1"16,2 2-1,5 9-15,8 12 16,4 17-1,0 11-15,-2 11 16,-2-2 0,4 6-16,-1-9 15,-4-5 1,-3-5-16,0-12 16,-7-9-1,0-8-15,-4-16 16,2 2-1,-2 0-15</inkml:trace>
  <inkml:trace contextRef="#ctx0" brushRef="#br0" timeOffset="221343.0349">26699 17374 0,'0'3'0,"2"-3"16,-1 0-1,11 7-15,18 8 16,17 5 0,5 3-16,5 1 15,-6 1 1,-4-5-16,-5-1 16,-3-2-1,-11-8-15</inkml:trace>
  <inkml:trace contextRef="#ctx0" brushRef="#br0" timeOffset="221556.7453">27214 17449 0,'0'2'16,"2"-1"-16,0 12 15,4 17 1,-1 12-16,3 7 15,3 4 1,-1 0-16,-1-3 16,2-8-1,1-5-15,-6-14 16</inkml:trace>
  <inkml:trace contextRef="#ctx0" brushRef="#br0" timeOffset="221746.1876">27143 17184 0,'0'0'16,"2"2"-16,-2-2 15,6 6 1,10 11-16,3 0 15</inkml:trace>
  <inkml:trace contextRef="#ctx0" brushRef="#br0" timeOffset="223145.6389">27365 17427 0,'0'0'0,"2"0"16,-2-3-16,3-7 15,1 0 1,0 0-16,0 0 16,1 6-1,3 4-15,3 12 16,-2 7-16,-5 15 16,2 8-1,-2 4 1,0 1-16,0-7 15,4-1-15,-2-10 16,2-6 0,-2-10-16,3-5 15,2-6 1,10-14-16,0-14 16,7-12-1,-2-3-15,1 3 16,-3-3-1,2 7-15,-5 7 16,-6 12 0,0 4-16,-5 5 15,2 8 1,-4 6-16,-2 10 16,-4 10-1,0 8-15,-2-1 16,4 2-1,2 1-15,2-8 16,0-6 0,5-5-16,-2-12 15,12-8 1,5-17-16,2-10 16,-2-8-1,-5-3-15,-4 4 16,-2 2-1,-6 3-15,0 8 16,-1 2 0,-7 12-16,1 2 15,5 2 1,1 9-16,2 9 16,2 17-1,-2 5-15,2 10 16,0-5-16,-3 13 15,-4-8 1,1-4 0,2-6-16,5-7 15,-2-11-15,6-2 16,1-11 0,6-11-16,3-12 15,1-7 1,-4-10-16,-9 2 15,-6 0 1,-9 3-16,-13 0 16,-6 9-1,-4 1-15,1 10 16,4 4 0,8 4-16,2 2 15,4 6 1,17 8-16,20 2 15,18-7 1,3-4-16,-10-5 16,-9-6-1,-16 1-15,-10 2 16,-9-10 0,-18-2-16,-19-3 15,-8 1 1,-2 4-16,2 8 15,13 2 1,7 8-16,6 3 16,13 12-1,16 11-15,14 12 16,19 12 0,9 6-16,1-4 15,-11-3 1,0-2-16,-8-6 15,-7-13 1,-1-9-16,-8-8 16</inkml:trace>
  <inkml:trace contextRef="#ctx0" brushRef="#br0" timeOffset="223734.2946">28655 17066 0,'2'2'0,"-2"-2"16,6 7-1,8 22-15,6 20 16,15 30 0,-1 20-16,0 10 15,-2-5 1,-4-6-16,-6-13 16,-4-17-16,-5-15 15,-6-18 1,-3-8-1</inkml:trace>
  <inkml:trace contextRef="#ctx0" brushRef="#br0" timeOffset="224035.312">28518 17290 0,'2'0'0,"-2"0"15,2 3 1,18 3-16,16 10 16,17 14-1,18 6-15,-1 7 16,-8 1 0,-12-1-16,-8-7 15,-7-11 1,-7-3-16,-12-11 15,-1-3 1,-4-4-16,-1-4 16,-1-4-1</inkml:trace>
  <inkml:trace contextRef="#ctx0" brushRef="#br0" timeOffset="224456.7445">29251 17507 0,'2'2'0,"0"-2"15,4 0 1,0-2-16,-1 2 15,-2 0 1,-1 0-16,-12 4 16,-19 6-1,-9 11-15,1 1 16,3 8 0,15 1-16,6-1 15,11 1-15,15-1 16,8-3-1,16-11-15,5-12 16,-1-8 0,-13-6-16,-8-1 15,-8-1 1,-6-1-16,-4 7 16,-4-3-1,0 3-15,-2 5 16,-1 2-1,2 18-15,7 10 16,10 10 0,10 1-16,3-7 15,-1-5 1,4-13-16,-2-8 16,-5-5-1</inkml:trace>
  <inkml:trace contextRef="#ctx0" brushRef="#br0" timeOffset="224984.2264">29547 17226 0,'2'0'0,"-2"0"16,0 0-1,1-2-15,7 4 16,7 21-1,0 21-15,2 19 16,-9 8 0,-3 3-16,-8-7 15,1-5 1,2-10-16,-4-7 16,2-13-1,0-9-15,2-10 16,0-4-1,0-6-15,8-1 16,12-7 0,6-10-16,8 1 15,-1 2 1,-1 16-16,3 8 16,-7 7-1,-13 5-15,-4-4 16,-9-1-1,-7-4-15,-5-7 16,-8-1 0,-7-7-16,-6-4 15,2-3 1,6-4-16,-3-4 16,5-1-1,8-3-15,4-9 16,3 6-1</inkml:trace>
  <inkml:trace contextRef="#ctx0" brushRef="#br0" timeOffset="225330.2073">30094 17340 0,'0'3'0,"0"-1"16,-2 12 0,-6 15-16,-2 5 15,2 7 1,0 0-16,4-1 16,2 0-1,4-7-15,0 1 16,2-3-1,2-1-15,0-2 16,0-9 0,0-1-16,4-4 15,5-8 1,4-5-16,7-6 16,-3-4-1</inkml:trace>
  <inkml:trace contextRef="#ctx0" brushRef="#br0" timeOffset="225721.9475">30169 17625 0,'2'2'15,"-2"-2"1,2 3-16,11 9 16,18 8-16,17 6 15,18-7 1,-2-10-16,-8-5 15,-16-11 1,-12 2-16,-14-2 16,-10-8-1,-18-9-15,-24-3 16,-9-3 0,-3 9-16,8 5 15,8 12 1,8 5-16,7 13 15,11 9 1,18 24-16,22 12 16,15 12-1,17 10-15,11-4 16,11 8 0,-1-2-16,2-4 15,5-5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05:40.8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26720 4154 0,'0'3'0,"0"-6"15,0 3 1,2 0-16,-2 0 16,5-4-16,3 2 15,5-4 1,4 6-16,3-3 15,5 3 1,5 0-16,7 3 16,1-3-1,7 4-15,8-2 16,-2 2 0,4 1-16,1-2 15,6 1 1,5 2-16,1 0 15,-3 0 1,4 0-16,-1-1 16,1 0-1,3-5-15,-4 1 16,5 2 0,-1-7-16,1 2 15,-3 4 1,1-1-16,-3-1 15,-3 0 1,-3 0-16,0 3 16,-3-3-1,-5 0-15,0 2 16,-8-2 0,3 0-16,-4-2 15,-4 2 1,-3 0-16,5 0 15,-7 0-15,-2-3 16,-1 2 0,-3-1-16,0-1 15,-1 3 1,-3 0-16,1 0 16,-1-4-1,-1 3-15,-3 1 16,-2 0-1,-2-2-15,-5 2 16,0-2 0,0 0-16,-3 2 15,4 0 1,-6-2-16,-2 2 16,0 0-1,-5 0-15,1 0 16,0 0-1,1 0-15,-10 0 16,0-2 0</inkml:trace>
  <inkml:trace contextRef="#ctx0" brushRef="#br0" timeOffset="2363.9977">26106 1500 0,'2'2'16,"-2"-2"-16,2 4 16,4 10-1,5 11-15,-1 13 16,-7 9-1,-1 11-15,2-4 16,-6 3 0,0-3-16,-3-4 15,3-5 1,0-5-16,0-7 16,0-7-1,2-2-15,4-11 16,0-2-1,11-10-15,0-5 16</inkml:trace>
  <inkml:trace contextRef="#ctx0" brushRef="#br0" timeOffset="2755.5717">26380 1810 0,'0'2'0,"-2"6"16,-6 20 0,0 11-16,-1 7 15,12-1-15,7-9 16,8-3 0,8-9-16,7-13 15,9-9 1,0-15-16,0-11 15,-8-3 1,-9-1-16,-14 3 16,-13 6-1,-15-2-15,-22 1 16,-7 8 0,-2 5-16,4 4 15,7 3 1,3 2-16,11-2 15,10 1 1,9-1-16,0 3 16</inkml:trace>
  <inkml:trace contextRef="#ctx0" brushRef="#br0" timeOffset="3189.5043">27209 1680 0,'0'0'15,"0"0"1,-4-6-16,-15 1 16,-16 8-16,-17 7 15,-15 16 1,1 11-16,6 7 16,13 1-1,15-6-15,13 5 16,14-4-1,10-1-15,16-4 16,15-7 0,12-6-16,7-11 15,3-8 1,1-8-16,1-10 16,-19-3-1</inkml:trace>
  <inkml:trace contextRef="#ctx0" brushRef="#br0" timeOffset="3726.4147">27570 1729 0,'0'0'16,"0"0"-16,0 0 16,-2 0-1,-8-2-15,-12 10 16,-6 5-1,-3 9-15,-1 7 16,8 3 0,9-4-16,8 1 15,7-3 1,9 1-16,8-11 16,1 0-1,4-10-15,-2-3 16,3-12-1,-1-7-15,-3-2 16,-2-10 0,-5 2-16,-4 0 15,-4 6 1,-2 6-16,-2 5 16,0 5-16,-2 1 15,-5 3 1,2 10-16,1 10 15,2 4 1,6 4-16,3-2 16,2 2-1,3-6-15,0 3 16,2-7 0,3-4-16,-4-10 15,8-6 1,3-16-16,-5 0 15</inkml:trace>
  <inkml:trace contextRef="#ctx0" brushRef="#br0" timeOffset="4046.2203">27965 1451 0,'2'0'0,"-2"0"15,1 4 1,5 11-16,2 17 16,-3 19-1,-5 10-15,-5 7 16,-1-2 0,0-2-16,1-5 15,3-6 1,-2-10-16,1-2 15,3-8 1,0-7-16,0-11 16,0-10-1,0-3-15,0-1 16,3-9 0</inkml:trace>
  <inkml:trace contextRef="#ctx0" brushRef="#br0" timeOffset="4479.9426">27777 1802 0,'0'0'16,"0"0"-16,0-1 16,-2 1-1,2-2-15,0-1 16,13 2 0,17-1-16,13 2 15,12 0-15,-3 2 16,-3-4-1,-7 0-15,-6-3 16,-8 5 0,-6-1-16,-5-1 15,0-3 1,-2 3-16,-3 0 16,2 2-1,0 2-15,2 7 16,-2-1-1,1 5-15,-2 13 16,-2 1 0,-5 9-16,-4 3 15,-2 0 1,-2-7-16,2-3 16,0-10-1,2-9-15,0-2 16,4-6-1,-1-6-15</inkml:trace>
  <inkml:trace contextRef="#ctx0" brushRef="#br0" timeOffset="4623.8657">28292 1589 0,'0'0'16,"0"0"-1,2 0-15,-2 3 16,0 2 0</inkml:trace>
  <inkml:trace contextRef="#ctx0" brushRef="#br0" timeOffset="5232.0818">28516 1877 0,'0'3'0,"0"-2"15,-2 11 1,0 8-16,2 8 15,6-3 1,8 1-16,8-7 16,6-4-1,7-10-15,7-8 16,-4-15 0,1-2-16,-13-4 15,-14 4 1,-9 1-16,-14-3 15,-19 5 1,-9 6-16,-5 5 16,5 6-1,5 2-15,10 5 16,6-2 0,6 1-16,6-2 15,2 0 1,10 2-16,12-4 15,1-4 1</inkml:trace>
  <inkml:trace contextRef="#ctx0" brushRef="#br0" timeOffset="5768.2782">28920 1791 0,'2'2'0,"-2"-2"16,2 3-16,2 13 16,3 14-1,-1 8-15,0 1 16,-2 2-1,-1-5-15,1-8 16,1-11 0,-3-7-16,2-4 15,0 0 1,10-12-16,4-16 16,4-9-1,5-9-15,-1 3 16,-5-2-1,2 4-15,-3 4 16,0 5 0,-4 6-16,-1 8 15,0 8 1,2 3-16,-2 6 16,4 14-1,-1 3-15,-2 10 16,0 1-1,2 6-15,4 3 16,1-1 0,-3 2-16,1-3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07:58.0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13492 7594 0,'18'0'0,"37"0"16,35-4 0,12-3-16,1-3 15,-8-2 1,-4 3-16,-4-4 16,-4 3-1,-28 2-15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09:13.68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13023 8580 0,'2'0'16,"-2"0"-16,0 0 16,2 0-1,0 0-15,-2-4 16,-4-4 0,-10-6-16,-10-2 15,-13 1 1,-6-1-16,-10-3 15,-9 0 1,-3 1-16,-5-3 16,-3-1-1,1 1-15,-7-1 16,-6-4 0,-1 2-16,1-1 15,-5-1 1,-3 0-16,-1-4 15,-5 3 1,1-3-16,-3 3 16,0-3-1,4 5-15,-5-5 16,1 2 0,5 2-16,0 3 15,2-1 1,2-1-16,1-2 15,3 2 1,-3 1-16,11 1 16,5 1-1,-2-2-15,3 2 16,1-3 0,7 6-16,8-3 15,-6 3 1,0-2-16,6 1 15,-2 2 1,5-1-16,4 1 16,-2 0-1,5 2-15,2 3 16,3-1-16,5 0 16,8 4-1,4 4-15,5 0 16,8 2-1,0 1-15,7 0 16,-1 2 0,0-3-16,1 2 15,3 2 1,-4-2-16,1 0 16,-2 0-1,0 2-15,0-2 16,2 2-1,-3 0-15,4 0 16,1 0 0,-2-2-16,3 2 15,-5-3 1,4 3-16,-2 0 16,3-3-1,-1 1-15,-2 2 16,-3-2-1,1-1-15,2 2 16,-2 1 0,0-2-16,-2-1 15,1 2 1,-4-2-16,-4 0 16,4 1-1,-1-1-15,1 0 16,0-1-1,-4 0-15,-1 0 16,0-2 0,3 0-16,-7 2 15,3 2 1,-3-4-16,-4 0 16,1-2-1,-1 3-15,-1 0 16,2 0-1,-1 1-15,5-3 16,-3 3-16,5-2 16,4-3-1,2 3-15,4 2 16,2 0 0,2 2-16,-2 1 15,5-1 1,0-1-16,1 3 15,-1-1 1</inkml:trace>
  <inkml:trace contextRef="#ctx0" brushRef="#br0" timeOffset="19774.7028">12813 10441 0,'3'1'0,"-3"-1"15,0 0 1,0 0-16,6 0 16,-2 0-1,2 2-15,-4-2 16,0 0-16,-1 0 16,1 3-1,-2-2-15,-7 4 16,-14 4-1,-7 3-15,-4 3 16,-8 3 0,-1 2-16,-4 3 15,-6 2 1,0 2-16,4 1 16,-10-1-1,-1 5-15,-2 4 16,-5-3-1,-3 3-15,1 3 16,-7-1 0,-3 3-16,3-2 15,-3 2 1,-4 1-16,-1 0 16,8-3-1,-5 3-15,0 4 16,5-6-1,-2-4-15,-1 4 16,3-3 0,1 1-16,-3-2 15,1 1 1,3-3-16,3-1 16,5-2-16,4 0 15,3-2 1,-1-1-16,-2-1 15,4 0 1,5-2-16,-2-1 16,1 1-1,1 1-15,4-1 16,2-2 0,5-2-16,-2 5 15,7-9 1,0 4-16,2-4 15,-2-1 1,1 1-16,4 1 16,0-4-1,0 0-15,1 3 16,3-2 0,0-3-16,2 2 15,4-3 1,0 1-16,-1 0 15,2-1 1,2 0-16,4-5 16,-2-1-1,7 1-15,-2-2 16,4 0 0,2-2-16,0 2 15,2 0 1,0-4-16,0 2 15,0-2 1,0 3-16,2-3 16,-2 1-1,-1-1-15,3 2 16,-1-2 0,1 0-16,-3 0 15,3 3 1,-1-3-16,1 0 15,0 0 1,0-3-16,0 0 16,1-6-1,3 2-15,1-2 16,-1 0-16,2-4 16,2-2-1,1 0-15,0 2 16,-3-2-1,2-1-15,1 3 16,-2-6 0,-1 1-16,2 2 15,1-1 1,-1-1-16,1 2 16,0-2-1,1 1-15,-3-4 16,2 6-1,-3-1-15,-2 0 16,2 2 0,0 3-16,-2 0 15,0 6 1,0-3-16,-2 5 16,1 0-1,-3 1-15,1 2 16,-1-3-1,2 3-15,-4 5 16,1 9 0,-8 2-16,3 4 15,-4 6 1,0-5-16,0 2 16,0-1-1,0 0-15,4-6 16,-1 0-1,5 3-15,-1-7 16,1 2 0,-2 1-16,2-6 15,-2-1-15,2-2 16,-1 2 0,3-4-1,-2 1-15,2-2 16,-2-1-1,2 1-15,0-3 16,0 2-16,0 1 16,0-2-1,2-1-15,-2 2 16,0 1 0,2-3-16,-2 1 15,0-1 1,3 2-16,-3-2 15,2 1 1,-2-1-16,0 0 16,2 3-1,-2-3-15,2 0 16,-2 0 0,0 2-16,0-2 15,2 0 1,-2 0-16,0 0 15,0 2 1,-2-2-16,2 0 16,-2 2-1,0-2-15,-3 2 16,-3 0 0,1 1-16,1-1 15,-1 1 1,1 2-16,4-5 15,-3 4 1,0-2-16,-1 1 16,0 0-1,2 2-15,0-3 16,0 1 0,0 1-16,0-2 15,2 2-15,-3-1 16,1 0-1,1-1-15,1 4 16,1-4 0,-2-2-16,1 3 15,2-3 1,-2 1-16,0-1 16,2 2-1,0-2-15,0 3 16,9 0-1,6 1-15,9-2 16,9 0 0,3-2-16,2 2 15,2 0 1,0 0-16,0-1 16,-3-1-1,-1 0-15,-2 4 16,0-1-1,-2-2-15,1 1 16,-5-2 0,-4 0-16,-4 3 15,-3-3 1,-6 1-16,-1 3 16,-5-4-1,-1 3-15,-1-3 16,0 0-1,-1 0-15,2 0 16,8-8 0,-2-1-16</inkml:trace>
  <inkml:trace contextRef="#ctx0" brushRef="#br0" timeOffset="23468.1112">15087 10485 0,'2'0'0,"-2"0"16,0 0-1,0 0-15,0 0 16,1 0 0,1 0-16,2-6 15,0 3 1,5-1-16,1-2 15,6 2 1,8 3-16,4 1 16,7 1-1,5 1-15,-1 2 16,2 0 0,-7 0-16,-2-1 15,-9 4 1</inkml:trace>
  <inkml:trace contextRef="#ctx0" brushRef="#br0" timeOffset="23713.9408">15032 10627 0,'2'3'15,"-2"-3"1,12 4-16,10 6 16,12-3-16,9-1 15,7-1 1,3-5-16,-3-2 16,-2-3-1,-12 3-15</inkml:trace>
  <inkml:trace contextRef="#ctx0" brushRef="#br0" timeOffset="24354.8911">15677 10347 0,'2'2'0,"-2"0"16,6 15 0,3 12-16,4 16 15,1 14 1,-5 4-16,2 19 15,-1-6 1,4 8-16,-4-14 16,2 0-1,4-5-15,0-16 16,-2-12 0,-4-14-16,-8-17 15,-2-3 1,2-1-16</inkml:trace>
  <inkml:trace contextRef="#ctx0" brushRef="#br0" timeOffset="24694.2012">15608 10337 0,'0'-1'16,"2"-11"-16,4-8 15,6-5 1,11 7-16,5 6 16,12 10-1,6 11-15,0 11 16,-10 9 0,-10 12-16,-11-2 15,-11 6 1,-8 1-16,-9 0 15,-2-7 1,-6-1-16,4-10 16,0-9-1,5-12-15,6-3 16,0-6-16,2-3 16</inkml:trace>
  <inkml:trace contextRef="#ctx0" brushRef="#br0" timeOffset="24962.7964">16159 10074 0,'0'1'0,"2"0"16,-4 28-1,0 18-15,4 18 16,-4 17-1,0-2-15,0-1 16,2 0 0,-2-9-16,4-13 15,2-9 1,0-8-16,1-12 16,1-8-1,-2-10-15</inkml:trace>
  <inkml:trace contextRef="#ctx0" brushRef="#br0" timeOffset="26190.1959">16606 10458 0,'2'0'16,"-2"0"-1,0 0-15,0 0 16,0 3-1,-13 8-15,-17 13 16,-23 19 0,-5 7-16,13-7 15,7-2 1,12-7-16,9-5 16,11-10-1,10-1-15,17-8 16,23-20-16,15-14 15,7-11 1,-14 7-16,-12-3 16,-8 8-1,-11-2-15,-11 7 16,-5 0 0,-5 5-16,-2 4 15,-3 2 1,-3 6-16,-5 7 15,-2 14 1,5 13-16,7 11 16,10 3-1,1-2-15,8-3 16,0-4 0,6-9-16,0-3 15,5-12 1,1-10-16,2-11 15,12-16 1,-2-12-16,10-17 16,3 1-1,-5 0-15,-10 11 16,-8 3 0,-7 5-16,-8 8 15,-4 6 1,-5 10-16,-6 4 15,-2 0 1,-18 12-16,-11 11 16,-5 15-1,8 9-15,6 0 16,8 0 0,10 0-16,16 1 15,8-6 1,13-9-16,10-9 15,12-15-15,-1-8 16,-5-11 0,-9-1-1,-6-7-15,-16 2 16,-8 7 0,-10-5-16,-12 3 15,-4 5-15,4 3 16,8 4-1,0 2-15,14-4 16,35 0 0,15-6-16,21-6 15,-7 3 1,-20 1-16,-18 2 16,-16 2-1,-12-1-15,-25-6 16,-32 3-1,-26 10-15,-3 7 16,13 8 0,18 4-16,10-1 15,19 4 1,16 6-16,20 11 16,32 2-1,27 9-15,10-8 16,-7-2-1,-6-4-15,-7-7 16,-10 0 0,-13-8-16,-9 1 15,-4-10 1,-5-3-16,-8-4 16</inkml:trace>
  <inkml:trace contextRef="#ctx0" brushRef="#br0" timeOffset="26633.695">18257 10610 0,'0'0'15,"0"0"-15,0 0 16,-10-2 0,-15 1-16,-5 1 15,-2 5 1,4 1-16,11 3 15,4 4 1,9 9-16,17 9 16,17 11-1,14 6-15,-2-3 16,-8-6 0,-9-2-16,-16-4 15,-11 4 1,-14 0-16,-16-1 15,-14-4 1,7-11-16</inkml:trace>
  <inkml:trace contextRef="#ctx0" brushRef="#br0" timeOffset="43227.9701">16490 6494 0,'0'0'16,"0"0"-1,0 0-15,0-2 16,0-1-16,2-3 15,0 0 1,1 0-16,1 0 16,7 2-1,3 2-15,10 8 16,6 1 0,6 5-16,11 3 15,7 0 1,8 0-16,13 5 15,5 6 1,13-10-16,8 3 16,0-2-1,5 9-15,-1-2 16,-13 2 0,13 3-16,0 6 15,3-2 1,5 2-16,2 1 15,12 0 1,-23-2-16,16-1 16,4 7-1,-9-3-15,-2 1 16,1 4 0,-1 1-16,2 0 15,-2 3 1,-6-3-16,-1 5 15,-5-2 1,1 3-16,-1 0 16,-9-2-1,3 2-15,0 4 16,-10-4 0,-8-2-16,-2-2 15,-7-4 1,-6 1-16,-13-5 15,-2-1 1,-11-9-16,-4 3 16,-4-6-16,-9-4 15,-4-4 1,-2 2-16,-6-9 16,-1-3-1,-4 0-15,1-4 16,-1 0-1,-2 0-15,2 0 16,-2-2 0,2 2-16,-2-1 15,0-1 1,0 0-16,0 3 16,-2-6-1,0 2-15,-3-7 16,-1 2-1,3-2-15,-3 1 16,-2-1 0,1-2-16,-1 1 15,1 0 1,-3-3-16,1 0 16,-3 0-1,-4 0-15,2-2 16,-2-4-1,-9 2-15,-1-9 16,-4 4 0,4-5-16,1 3 15,-2-3 1,5 6-16,0-4 16,3 7-1,4 2-15,5 3 16,3 5-1,3 3-15,2 2 16,0 0 0,2 0-16,-2-2 15,6 4 1,9 6-16,2 9 16,8 3-16,1 6 15,2 4 1,4 1-16,-1-1 15,-3 2 1,4-3-16,-4 3 16,2-5-1,-6-3-15,-2-6 16,-8 0 0,-5-4-16,-5-3 15,-6 2 1,-9 0-16,-13-2 15,-4-4 1,-4-3-16,-4 0 16,-1-2-1,1 0-15,6 2 16,4 1 0,-2-2-16,5 5 15,9-2 1,6-3-16</inkml:trace>
  <inkml:trace contextRef="#ctx0" brushRef="#br0" timeOffset="103155.3852">16638 12482 0,'2'3'16,"-2"-3"0,4 2-16,11 4 15,5 5 1,18 3-16,17 4 15,22 0 1,8 6-16,37-1 16,-8 5-1,15 3-15,-2 1 16,1 5-16,0 8 16,-6 3-1,9 2-15,2 1 16,-7 0-1,-4 4-15,-6-5 16,-1-6 0,4-1-16,-12-1 15,-13-6 1,15 2-16,-7-4 16,-10-4-1,8 3-15,1-1 16,-13-1-1,5 0-15,-7 0 16,-1 2 0,-1 5-16,-3-5 15,-9-4 1,-10-1-16,-1-6 16,-7-1-1,-3 0-15,-9-3 16,-6-7-1,-4-1-15,-3-2 16,-11-4 0,-4-4-16,-6 0 15,0 0 1,-4-2-16,0-4 16,-8-4-1,-10-11-15,-9-3 16,0-6-1,-9-3-15,1-5 16,1 1 0,-3-1-16,5 1 15,7 5 1,2 2-16,7 4 16,4 7-16,4 3 15,2 10 1,2 2-16,6-2 15,12 17 1,15 18-16,-1 10 16,6 6-1,-12 1-15,-4-5 16,-9-1 0,-9-5-16,-4-7 15,-11 0 1,-7-2-16,-8-1 15,-8-1 1,-5 3-16,-3 1 16,12-7-1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11:52.2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14978 6267 0,'2'2'0,"-2"-2"15,2 6 1,1 4-16,-1 10 15,3 11 1,-3 7-16,0 0 16,2 2-1,0-3-15,6-3 16,0-3 0,0-4-16,7-2 15,-4-10 1,2-4-16,0-6 15,4-5 1,5-10-16,-1-16 16,0-10-16,-1-13 15,1-8 1,-6 2-16,0 1 16,1 5-1,-4 7-15,0 7 16,-6 6-1,0 5-15,-4 10 16,-2 8 0,0 1-16,1 4 15,-2-3 1,1 5-16</inkml:trace>
  <inkml:trace contextRef="#ctx0" brushRef="#br0" timeOffset="720.5242">15656 6471 0,'4'-2'16,"6"-13"-16,8-5 16,3-14-1,2 0-15,2 3 16,-11 6-1,-6 6-15,-4 12 16,-8-2 0,-15 12-16,-20 17 15,-5 14 1,-3 10-16,11 1 16,6-5-1,12-1-15,8-3 16,10-4-16,8-11 15,3 0 1,17-10-16,9-11 16,15-6-1,0-12-15,-1 2 16,-9-1 0,-5-3-16,-11 2 15,-7 5 1,-6-1-16,-5 4 15,-4 5 1,-2-1-16,-2 5 16,0-1-1,0-1-15,0 2 16,0 8 0,2 14-16,8 10 15,0 3 1,4-1-16,2-1 15,5 0 1,5-9-16,-3-5 16,5-8-1</inkml:trace>
  <inkml:trace contextRef="#ctx0" brushRef="#br0" timeOffset="1777.8745">16635 6220 0,'0'2'0,"-12"-2"16,-21 7-16,-21 9 16,-13 14-1,1 2-15,12 5 16,14-1 0,5-2-16,15 2 15,10-3 1,10 0-16,16-3 15,22 3 1,9-6-16,9-8 16,5-9-1,1-6-15,2-6 16,-4-8 0,-3-6-16,-1-10 15,-4 1 1,1-5-16,-6-6 15,-4 7-15,-9 0 16,-5 0 0,-9 7-16,-7-3 15,-7 7 1,-8 5-16,-7 0 16,-11 8-1,-12 13-15,-3 15 16,-3 20-1,0 1-15,12-1 16,10-1 0,12-4-16,8-6 15,6-9 1,12-5-16,10-11 16,18-8-1,5-9-15,-5-12 16,-4-2-1,-13-5-15,-9 6 16,-8-6 0,-6 6-16,-5-1 15,-8 8 1,-3-1-16,-4 7 16,4 4-1,-2 6-15,0 6 16,4 14-1,8 8-15,6 9 16,10 6 0,4 0-16,3-3 15,1-6 1,2-8-16,0-9 16,-2-9-1,-2-8-15</inkml:trace>
  <inkml:trace contextRef="#ctx0" brushRef="#br0" timeOffset="2179.016">17673 5824 0,'0'1'0,"2"-1"16,0 11 0,3 16-16,1 16 15,-1 19 1,-1 16-16,0 9 15,-2-3 1,-2 3-16,0-6 16,0-7-1,0-7-15,0-12 16,0-9 0,-2-8-16,0-11 15,2-13 1,0-11-16,-2 2 15</inkml:trace>
  <inkml:trace contextRef="#ctx0" brushRef="#br0" timeOffset="2472.8126">17319 6222 0,'2'2'0,"0"-2"16,13 5-16,19 4 16,13 3-1,26 5-15,2 1 16,5 2 0,-7-3-16,-5 3 15,-6-2 1,-8 0-16,-11-6 15,-11-2 1,-5-6-16,-12-2 16,-2-2-1</inkml:trace>
  <inkml:trace contextRef="#ctx0" brushRef="#br0" timeOffset="3080.8923">18293 6316 0,'2'3'0,"0"2"16,2 9-16,0 14 15,0 16 1,-1 7-16,-3 4 16,0-6-1,0-3-15,0-10 16,0-8-1,0-11-15,0-13 16,0 2 0</inkml:trace>
  <inkml:trace contextRef="#ctx0" brushRef="#br0" timeOffset="3268.608">18227 6061 0,'2'0'0,"-2"0"15,0 0 1,0 3-16,8 5 16,0 0-1</inkml:trace>
  <inkml:trace contextRef="#ctx0" brushRef="#br0" timeOffset="3794.643">18696 6376 0,'0'2'0,"0"-2"16,-4 2-16,-12 10 15,-7 10 1,2 9-16,4 7 15,8-1 1,11 1-16,13-7 16,9-3-1,15-8-15,7-10 16,-1-11 0,2-10-16,-10-4 15,-12-6 1,-16 3-16,-13-2 15,-20-3 1,-12 3-16,-12 2 16,-3 7-1,5 3-15,9 4 16,9 2 0,9 4-16,12-2 15,3 1 1,0 2-16</inkml:trace>
  <inkml:trace contextRef="#ctx0" brushRef="#br0" timeOffset="4340.0252">19175 6319 0,'2'3'15,"-2"-3"-15,0 2 16,4 12 0,0 9-16,-2 14 15,0 4 1,-2 3-16,2-4 15,0-5 1,0-7-16,5-1 16,0-8-16,1-5 15,0-6 1,10-8-16,7-15 16,5-13-1,8-12-15,-1-2 16,-5-3-1,-2 8-15,-6 8 16,-4 4 0,-2 10-16,-4 3 15,0 7 1,3 10-16,-1 11 16,-2 9-1,2 15-15,0 3 16,2 7-1,0 4-15,1 5 16,0-3 0,-2-16-16</inkml:trace>
  <inkml:trace contextRef="#ctx0" brushRef="#br0" timeOffset="26980.2504">12099 7731 0,'2'0'15,"-2"2"-15,0-2 16,2 12-1,6 15-15,-2 16 16,0 15 0,-1 12-16,-1 2 15,-1 3 1,1-2-16,0-5 16,0-3-1,0-10-15,-2-7 16,-2-7-16,-2-8 15,0-7 1,0-12-16,0-6 16,2-6-1,0 1-15,2-8 16,7-17 0,8-16-16,12-5 15,1 1 1,2 9-16,5 8 15,-1 7 1,4 12-16,-8 13 16,-4 11-1,-4 6-15,-11 5 16,-15 7 0,-13-2-16,-13-1 15,-10-3 1,-10-4-16,-7-8 15,1-13 1,6-5-16,3-10 16,13-9-1,8 1-15</inkml:trace>
  <inkml:trace contextRef="#ctx0" brushRef="#br0" timeOffset="27653.5241">12850 8276 0,'0'3'0,"-2"8"16,-5 12-16,-6 11 16,-4 9-1,0 3-15,4-9 16,9 0-1,4-9-15,9-2 16,7-8 0,10-4-16,10-14 15,12-12 1,-4-8-16,-1-6 16,-13 3-1,-11 0-15,-14 3 16,-10-3-1,-20-2-15,-14 7 16,-4 2 0,-2 7-16,1 4 15,8 8 1,6-1-16,10 2 16,12-2-1,3-1-15</inkml:trace>
  <inkml:trace contextRef="#ctx0" brushRef="#br0" timeOffset="28140.3356">13170 8258 0,'0'4'16,"-4"2"-16,-10 11 15,-2 9 1,-1 6-16,6 7 16,9 3-1,6-3-15,11-3 16,12-6-1,15-3-15,2-11 16,5-8-16,-5-12 16,-2-6-1,-10-6-15,-13-3 16,-8-2 0,-14-7-16,-16-3 15,-13 0 1,-12 6-16,3 2 15,4 8 1,3 1-16,9 7 16,9 6-1,6 1-15,6 0 16,0 4 0,2 0-16</inkml:trace>
  <inkml:trace contextRef="#ctx0" brushRef="#br0" timeOffset="28555.1004">13569 7824 0,'2'2'0,"-2"-2"16,2 6-1,3 16-15,1 15 16,5 15 0,-3 14-16,1 13 15,-7-4 1,5 4-16,1-2 15,2-8 1,-2-8-16,-6-6 16,0-13-1,-2-10-15,-2-9 16,0-10 0,2-7-16,-1-2 15,-6-8 1,-1-18-16,2-6 15</inkml:trace>
  <inkml:trace contextRef="#ctx0" brushRef="#br0" timeOffset="28998.7258">13969 8187 0,'0'3'15,"-5"8"1,-10 12-16,-13 3 16,-12 4-1,-9 0-15,-1-9 16,6-7-16,10-4 16,10-8-1,7-2-15,7-2 16,6-2-1,6 0-15,12 2 16,8 6 0,8 10-16,3 4 15,-1 7 1,0 7-16,-6 3 16,0 5-1,1-3-15,-7-7 16,4 0-1,-1-9-15,-6-3 16,-2-8 0,-2-2-16,-3-4 15,1-3 1,-3-1-16</inkml:trace>
  <inkml:trace contextRef="#ctx0" brushRef="#br0" timeOffset="29720.4083">14229 7802 0,'2'2'16,"-2"-2"-16,0 14 15,0 22 1,-6 25-16,-5 23 15,2 2 1,1-3-16,2-3 16,4-4-1,2-10-15,4-7 16,6-9 0,-1-14-16,0-7 15,1-9 1,2-4-16,0-9 15,2-7 1,0-6-16,7-11 16,-8 1-1</inkml:trace>
  <inkml:trace contextRef="#ctx0" brushRef="#br0" timeOffset="30174.0075">14366 8406 0,'2'2'16,"8"4"-16,12 1 16,16-1-1,11-1-15,3-7 16,3-7-1,-6 0-15,-10-4 16,-15 1 0,-12 1-16,-14-2 15,-26-5 1,-25 6-16,-11 4 16,0 8-1,1 8-15,11 4 16,15 6-1,14 4-15,6 8 16,19 8 0,25 10-16,16 1 15,23 1 1,6-7-16,8-10 16,-7-2-1,-7-15-15,-9-16 16,-19-6-1</inkml:trace>
  <inkml:trace contextRef="#ctx0" brushRef="#br0" timeOffset="30535.77">15053 7774 0,'1'1'0,"-1"4"15,6 13 1,0 21-16,0 19 16,3 21-16,-5 12 15,-4 1 1,0-1-16,4 0 15,1-9 1,1-10-16,5-2 16,-3-18-1,-3-6-15,3-10 16,-3-16 0,-5-16-16,2 4 15,-2-7 1</inkml:trace>
  <inkml:trace contextRef="#ctx0" brushRef="#br0" timeOffset="30689.8171">14799 8160 0,'0'0'16,"4"-3"-16,18-8 15,40-7 1,59-2-16,42 23 15,26 20 1</inkml:trace>
  <inkml:trace contextRef="#ctx0" brushRef="#br0" timeOffset="43728.7999">14276 10235 0,'0'0'0,"0"0"16,-9-2-16,-11 0 16,-18 0-1,-17 6-15,-7 2 16,-2 8 0,-2-3-16,9 3 15,12 2 1,11-5-16,14-2 15,8-2 1,4 0-16,16 7 16,15 1-1,18 3-15,18 2 16,9-3 0,-1 3-16,5 2 15,-5-2 1,-3 2-16,-9-3 15,-8 3 1,-8-2-16,-5 2 16,-11-2-1,-14-4-15,-5-1 16,-10 1-16,-16-2 16,-14-1-1,-4-7-15,-10-6 16,3-3-1,3-7-15,9-1 16,12-2 0,8-7-16,6 6 15</inkml:trace>
  <inkml:trace contextRef="#ctx0" brushRef="#br0" timeOffset="43985.5953">14688 10412 0,'2'5'0,"0"6"16,2 17-1,2 9-15,-2 5 16,-2-2-1,-2-3-15,2-3 16,2-7 0,-2-11-16,-2-10 15,2-2 1</inkml:trace>
  <inkml:trace contextRef="#ctx0" brushRef="#br0" timeOffset="44203.8213">14507 10059 0,'0'1'0,"2"-1"16,-2 3-1,4 3-15,4 4 16,6-6-16</inkml:trace>
  <inkml:trace contextRef="#ctx0" brushRef="#br0" timeOffset="44533.1702">14942 9822 0,'2'4'0,"2"14"16,7 21 0,8 27-16,1 13 15,-8 10 1,-3 0-16,-4-1 15,1-7 1,4-2-16,-4-6 16,-1-9-1,-3-18-15,-2-7 16,-2-12 0,0-13-16,-1-9 15,3-2 1</inkml:trace>
  <inkml:trace contextRef="#ctx0" brushRef="#br0" timeOffset="44771.491">14808 10162 0,'0'0'15,"0"0"1,2 0-16,4-4 15,13-7 1,24 4-16,10 4 16,20 3-1,13 1-15,-9 6 16,-1 5 0,-16-5-16,-15-3 15</inkml:trace>
  <inkml:trace contextRef="#ctx0" brushRef="#br0" timeOffset="45398.1178">15314 10439 0,'0'0'16,"0"2"0,2-2-16,2 0 15,11 0 1,15-9-16,17-5 16,12-5-1,6-9-15,-3 4 16,-14 2-1,-11 9-15,-22 6 16,-9 6-16,-3-4 16,-27 5-1,-27 6-15,-15 10 16,3 5 0,2 3-16,14-5 15,12 3 1,13-3-16,10 6 15,12-2 1,14 4-16,18 5 16,25 2-1,9-2-15,9-4 16,-3-9 0,-10-10-16,-21-2 15</inkml:trace>
  <inkml:trace contextRef="#ctx0" brushRef="#br0" timeOffset="46038.3041">16262 10262 0,'0'0'16,"0"2"-16,-4-2 16,-14 4-1,-18 4-15,-17 6 16,-5 4-1,7-5-15,8-1 16,11 1 0,11-4-16,11-2 15,7 2 1,22 10-16,24 2 16,17 0-1,8 8-15,-6-1 16,-13-4-1,-11 2-15,-14-3 16,-13 2 0,-16 0-16,-16-1 15,-18 0 1,-20-1-16,-7-5 16,-3-12-1,7-6-15,20-4 16</inkml:trace>
  <inkml:trace contextRef="#ctx0" brushRef="#br0" timeOffset="46533.3877">15449 10369 0,'2'2'15,"-2"-2"-15,0 0 16,6 4 0,8 3-16,12 1 15,2-8 1,4 3-16,5-1 15,-3-2 1,-6-2-16,-1-1 16,-8-5-1,-6 1-15,-4 1 16,-5-3 0,-8-4-16,-13-1 15,-18 2 1</inkml:trace>
  <inkml:trace contextRef="#ctx0" brushRef="#br0" timeOffset="51113.3528">10430 11208 0,'2'3'16,"-2"-3"-16,9 3 15,8 5 1,15 5 0,11 4-16,6-5 15,6-4-15,12-4 16,7-1 0,13 0-16,2-2 15,7-2 1,4-3-16,11-2 15,4 3 1,9 8-16,12 0 16,9 4-1,4-4-15,4 1 16,-14 0 0,18 6-16,6-7 15,-10-2 1,10 9-16,2-2 15,6-3 1,-5-18-16,7 21 16,4-2-1,-27-7-15,-1 6 16,-8-6 0,8 4-16,-10-8 15,-8 1 1,-8 1-16,6-2 15,-6 3 1,-5-5-16,5-3 16,4-5-1,-21 2-15,1 4 16,2 4 0,0-2-16,-13-4 15,-2 2 1,-9-3-16,2-6 15,-5 4-15,-9 0 16,-3-1 0,-7 0-16,-4 2 15,-12 1 1</inkml:trace>
  <inkml:trace contextRef="#ctx0" brushRef="#br0" timeOffset="67598.4605">6186 12289 0,'2'2'0,"-2"-2"16,2 8-1,13 12-15,3 19 16,4 20 0,1 17-16,-3 10 15,-5 6-15,0 2 16,-4 1 0,-2-10-1,3-2-15,-2-8 16,-3-12-1,4-10-15,-3-15 16,-2-17-16,-4-17 16,-2 0-1</inkml:trace>
  <inkml:trace contextRef="#ctx0" brushRef="#br0" timeOffset="67928.5366">6169 12487 0,'0'-5'16,"-7"-24"-16,3-23 16,6-7-1,9-7-15,8 4 16,12 10 0,14 7-16,15 11 15,6 19 1,-5 9-16,-4 18 15,-10 15 1,-13 7-16,-5 17 16,-15-1-1,-14 5-15,-12 2 16,-11-2 0,-5-10-16,-3-8 15,-2-14 1,8-11-16,10-6 15</inkml:trace>
  <inkml:trace contextRef="#ctx0" brushRef="#br0" timeOffset="68332.6437">6986 12384 0,'2'3'16,"0"13"-16,-2 21 16,7 20-1,0 10-15,-1-1 16,-4-9-1,5-5-15,-4-14 16,1-12 0</inkml:trace>
  <inkml:trace contextRef="#ctx0" brushRef="#br0" timeOffset="68541.2231">6835 11973 0,'2'2'0,"-2"-2"16,2 4-16,6 7 16,7 9-1,2-2-15,5-2 16</inkml:trace>
  <inkml:trace contextRef="#ctx0" brushRef="#br0" timeOffset="68847.6065">7211 11663 0,'0'4'0,"3"4"16,4 21 0,8 21-16,2 28 15,5 16 1,-7 16-16,1 9 16,4-23-1,6 11-15,3-6 16,-5-11-16,-2-14 15,-2-11 1,-4-14-16,-2-15 16,-3-13-1</inkml:trace>
  <inkml:trace contextRef="#ctx0" brushRef="#br0" timeOffset="78267.2189">7952 12228 0,'2'0'16,"-2"0"0,0 0-16,-2 0 15,0-5 1,-12 4-16,-14 4 15,-18 15 1,-1 4-16,6 6 16,7 1-1,10-3-15,10 2 16,7-8 0,7 0-16,9-5 15,15-6 1,5-9-16,9-11 15,7-7 1,-4-3-16,-5 1 16,-11 4-1,-7 4-15,-6 6 16,-7 5 0,-3-1-16,1-1 15,-1 8-15,-9 12 16,-2 22-1,3 12-15,6 25 16,3 5 0,9 36-16,-3-3 15,1 10 1,-2-13 0,-5 0-16,-8-13 15,3-21-15,-5-16 16,-7-15-1,0-18-15,-5-15 16,-3-15 0,-2-23-16,-4-31 15,3-12 1,7 2-16,8 3 16,6 12-1,4 9-15,4 7 16,6 7-1,6 8-15,13 5 16,3 6 0,4 8-16,4 2 15,-5 3 1,-5-4-16,-2-4 16,-8-7-1</inkml:trace>
  <inkml:trace contextRef="#ctx0" brushRef="#br0" timeOffset="78733.7127">8223 12384 0,'1'6'15,"3"11"-15,4 16 16,19 27 0,-12-2-16,1 6 15,-6-6 1,2-9-16,-1-11 16,-4-15-1,3-5-15,-7-14 16,3-1-1,0-18-15,-4-30 16,-6-20 0,-4-7-16,-3 6 15,0 5 1,3 9-16,3 9 16,5 5-1,9 13-15,6 6 16,2 2-1,1 11-15,8 8 16,4 5-16,-6 4 16,-2 0-1,-8 0 1</inkml:trace>
  <inkml:trace contextRef="#ctx0" brushRef="#br0" timeOffset="78929.3427">8741 12487 0,'3'4'15,"0"12"-15,6 16 16,4 13 0,-5 7-16,-5-6 15,-1-9 1,-2-17-16,4-6 15</inkml:trace>
  <inkml:trace contextRef="#ctx0" brushRef="#br0" timeOffset="79106.2714">8542 12020 0,'0'2'16,"2"-2"-16,-1 1 16,8 12-1,1 2-15</inkml:trace>
  <inkml:trace contextRef="#ctx0" brushRef="#br0" timeOffset="79977.9359">8972 12263 0,'2'2'0,"-2"-2"15,0 3 1,5 11-16,3 9 16,4 14-1,-2 12-15,2 8 16,-2-1-16,2-2 15,6-7 1,-4-10-16,-2-8 16,-5-14-1,-2-9-15,2 0 16,6-17 0,4-18-16,3-14 15,-2-11 1,0 11-16,1 3 15,-2 4 1,4 11-16,-2 8 16,-1 8-1,1 9-15,1 10 16,-2 15 0,-2 11-16,-4 9 15,-3-3 1,-5 2-16,0-7 15,0-7 1,1-10-16,7-6 16,1-8-1,11-14-15,8-19 16,14-23 0,-4-7-16,-2 2 15,-7 5 1,-6 10-16,-1 4 15,-5 9 1,-2 10-16,-6 5 16,0 10-1,3 5-15,-2 17 16,2 14 0,0 9-16,5 13 15,0-3 1,1 3-16,3-1 15,1-8-15,4-5 16,-6-12 0,-1-14-16,-6-6 15</inkml:trace>
  <inkml:trace contextRef="#ctx0" brushRef="#br0" timeOffset="80472.9872">10390 12324 0,'4'5'0,"0"-10"16,4 5 0,2-3-16,1 1 15,-6-2 1,-1 3-16,-12-6 16,-18 3-1,-16 6-15,-5 4 16,5 4-1,5 2-15,11-3 16,11 1 0,7 3-16,14 9 15,24 8 1,20 8-16,13 4 16,-9-3-1,-8 0-15,-13-1 16,-12-3-16,-11-1 15,-14-4 1,-17-5-16,-25-1 16,3-12-1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14:12.6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23071 8655 0,'2'0'0,"-2"0"15,9-4 1,12-4-16,15-10 15,10-3 1,9-13-16,1-4 16,6-1-16,-1 3 15,3-3 1,-8 6-16,3-1 16,-9 7-1,-3-1-15,2 5 16,-8-2-1,1 1-15,-6 1 16,1 3 0,-7 1-16,-5 3 15,-6 4 1,-4 2-16,-6 0 16,-1 6-1,-3 0-15,-3 2 16,0 0-1,0 0-15,-2 1 16,2-2 0,-2 1-16,-4 0 15,-7 0 1,-4 0-16,-10 4 16,1-2-1,-6 2-15,-2 0 16,4-2-1,-5 2-15,1-2 16,10-2 0,3 2-16,8 0 15,7 0 1,0 0-16,2 0 16,4-4-1,16-1-15,12 2 16,7 2-1,-7 2-15,-4 3 16,-7 2 0,-4 1-16,-5 0 15,-4 3 1,-2 4-16,-4-1 16,-2 6-16,-2 4 15,0 3 1,2 3-16,4-4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15T05:16:54.2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20582 5177 0,'2'0'0,"-2"0"16,0 0-1,2 2-15,6-2 16,5 4-1,6 2-15,5 2 16,5-2 0,3 2-16,5 2 15,3-3 1,4 3-16,11-4 16,7-1-1,6-2-15,9 4 16,4-6-1,5 3-15,-1 0 16,1 1 0,1-4-16,-6 3 15,2 3 1,-2-2-16,3-2 16,-11 3-1,-5 1-15,5-4 16,-9 1-1,1-2-15,-13 3 16,-1-2 0,-8 3-16,2-2 15,-7-2 1,-2-2-16,-6 0 16,-3 0-1,-5 2-15,-2-2 16,-4 3-1,-5-3-15,-6 2 16,1-2 0,-4 0-16,0 1 15,0-1 1</inkml:trace>
  <inkml:trace contextRef="#ctx0" brushRef="#br0" timeOffset="68419.5903">7813 8395 0,'2'0'16,"-2"0"-16,4 0 15,4-5 1,10 0-16,7-5 16,7-4-16,7-8 15,-1 2 1,9-5-16,2 1 16,-4-4-1,-3 4-15,0 1 16,-8 5-1,-4 3-15,-3 4 16,-8 3 0,-2 3-16,-8 1 15,-2 2 1,-3 0-16,0 2 16,-2-2-1,-2 2-15</inkml:trace>
  <inkml:trace contextRef="#ctx0" brushRef="#br0" timeOffset="68886.6888">7885 8586 0,'0'3'0,"2"-3"16,-2 0-1,0 0-15,5 0 16,7 0-1,10-7-15,8-3 16,16-9 0,12-9-16,4 1 15,2-6 1,0 4-16,-6 7 16,-1 4-1,-7 9-15,-8 4 16,-11 4-1,-8 1-15,-1 0 16,-13 1 0,-6-1-16,2 0 15,-1-1 1,-2-1-16</inkml:trace>
  <inkml:trace contextRef="#ctx0" brushRef="#br0" timeOffset="69477.3863">8932 7946 0,'0'3'0,"-3"-2"15,-13 9 1,-13 9-16,-12 3 16,-1-2-1,6 4-15,15-8 16,8-1 0,7-5-16,16 4 15,18 0 1,23 4-16,15 0 15,-4 3 1,-11-3-16,-16 1 16,-8 4-1,-12-4-15,-12 5 16,-15 0 0,-11 2-16,-11-5 15,2-3 1,2-6-16,8-6 15,12-5 1,2-2-16,4-1 16</inkml:trace>
  <inkml:trace contextRef="#ctx0" brushRef="#br0" timeOffset="69994.6681">9089 8232 0,'2'2'0,"1"-2"15,11-2 1,8-4-16,10-6 16,4-7-1,8-5-15,-11 0 16,-3 7 0,-4-3-16,-12 9 15,-7 6 1,-4-1-16,-9 0 15,-12 6 1,-12 8-16,-3 4 16,-1 0-1,2 6-15,9 0 16,6 3 0,11-2-16,8 5 15,10 2 1,12 4-16,5-4 15,4-3 1,-1-6-16,0-4 16,-9-5-16,-7-4 15</inkml:trace>
  <inkml:trace contextRef="#ctx0" brushRef="#br0" timeOffset="70337.8668">9599 7719 0,'1'2'0,"-1"0"15,0 10-15,0 13 16,-3 19-1,-1 9-15,4 7 16,0 6 0,0-4-16,0-7 15,0-2 1,2-4-16,-2-4 16,2-12-1,0-12-15,2-3 16,-3-12-1,4 0-15,1-6 16</inkml:trace>
  <inkml:trace contextRef="#ctx0" brushRef="#br0" timeOffset="70822.8513">9685 8217 0,'2'1'16,"9"-1"-16,9 0 16,11-10-1,14-2-15,0-9 16,4-4-1,-10 5-15,-5-2 16,-9 6 0,-14 6-16,-3 3 15,-6-1 1,-14 1-16,-14 4 16,-14 7-1,1 4-15,-3 5 16,11 1-1,2 1-15,5 8 16,9 0 0,9 5-16,12 1 15,13-1 1,11 4-16,5-6 16,5-5-1,-2-7-15,3-4 16,-4-10-16,-6-2 15</inkml:trace>
  <inkml:trace contextRef="#ctx0" brushRef="#br0" timeOffset="71081.46">10321 8073 0,'3'0'16,"-3"0"-1,0 0-15,-3 0 16,1 0-16,-12 9 15,-12 11 1,-4 16-16,4 3 16,2 2-1,10-3-15,10-2 16,11-4 0,5-7-16,17-3 15,7-11 1,14-11-16,5-12 15,-13-3 1</inkml:trace>
  <inkml:trace contextRef="#ctx0" brushRef="#br0" timeOffset="71424.8324">10668 7660 0,'2'1'0,"-2"-1"15,0 11-15,-5 16 16,3 14 0,-4 17-16,3 11 15,1 2 1,0-2-16,2 6 15,2-6 1,0-9-16,1-6 16,1-8-1,-2-14-15,-2-5 16,0-16 0,0-7-16,-2-1 15,-2-6 1</inkml:trace>
  <inkml:trace contextRef="#ctx0" brushRef="#br0" timeOffset="71576.6475">10458 7918 0,'2'0'0,"2"-1"16,22-8-1,26 0-15,41 2 16,10 6-1,16 7-15</inkml:trace>
  <inkml:trace contextRef="#ctx0" brushRef="#br0" timeOffset="79480.33">11185 7845 0,'2'0'16,"-2"2"-1,2-2-15,2 3 16,2-1 0,-2 0-16</inkml:trace>
  <inkml:trace contextRef="#ctx0" brushRef="#br0" timeOffset="79822.4278">11218 8199 0,'1'2'16,"1"4"-16,2 9 16,3 3-1,-7 7-15,-5 4 16,-3-2 0,1-3-16,-4-2 15,1-10 1,4-3-16,0-2 15</inkml:trace>
  <inkml:trace contextRef="#ctx0" brushRef="#br0" timeOffset="80258.5542">11571 7832 0,'0'3'16,"0"-3"-16,0 6 15,0 9 1,0 8-16,2 11 16,0 5-1,2 6-15,-2 4 16,1 5 0,1-3-16,0-1 15,2-3 1,-2-5-16,1-5 15,-1-5 1,-1-10-16,-1-7 16,-2-7-1,0-6-15,0 0 16</inkml:trace>
  <inkml:trace contextRef="#ctx0" brushRef="#br0" timeOffset="80982.1367">11498 7856 0,'2'0'0,"-2"-2"15,7-7-15,11-8 16,15-1-1,5 0-15,4 4 16,6 8 0,-5 8-16,-5 8 15,-10 2 1,-9 2-16,-6 2 16,-11 3-1,-6 1-15,-12 1 16,-11 1-1,-5 4-15,-6-4 16,1-4 0,6-3-16</inkml:trace>
  <inkml:trace contextRef="#ctx0" brushRef="#br0" timeOffset="81229.5151">11904 7956 0,'2'4'15,"2"7"-15,4 15 16,-4 6-1,-1 0-15,-5 3 16,1-7 0,-1-10-16</inkml:trace>
  <inkml:trace contextRef="#ctx0" brushRef="#br0" timeOffset="81418.1025">11807 7632 0,'0'0'0,"0"2"16,2-2-1,-2 4-15</inkml:trace>
  <inkml:trace contextRef="#ctx0" brushRef="#br0" timeOffset="81788.5915">12271 7960 0,'2'0'0,"-2"0"15,0 0-15,0 0 16,-11 2 0,-12 7-16,-9 9 15,-4 4 1,2 4-16,8-6 15,12-1 1,10-3-16,14 0 16,15 0-1,15-8-15,22-12 16,9-8 0,-9-4-16,-20 4 15</inkml:trace>
  <inkml:trace contextRef="#ctx0" brushRef="#br0" timeOffset="82153.6832">12495 7527 0,'0'2'16,"0"-2"-16,2 4 15,1 15 1,1 14-16,4 17 16,0 17-1,-3-2-15,2 5 16,1-4 0,-2-7-16,0-2 15,2-1 1,-2-9-16,-2-6 15,-2-8 1,-4-8-16,2-12 16,0-7-1,0-4-15,-2 3 16,2-14 0,2-7-16</inkml:trace>
  <inkml:trace contextRef="#ctx0" brushRef="#br0" timeOffset="82514.7911">12820 7820 0,'0'1'15,"0"2"1,-7 10-16,-8 6 15,-14 0 1,-3 3-16,-9-4 16,9-2-1,4-9-15,9-1 16,6-1 0,7-4-16,2 3 15,4 6 1,12 8-16,14 5 15,3 7 1,5 0-16,1 1 16,1 1-1,-6-4-15,-4-1 16,-7-8-16</inkml:trace>
  <inkml:trace contextRef="#ctx0" brushRef="#br0" timeOffset="84219.0457">13456 7835 0,'0'2'0,"-2"8"15,-4 10-15,-5 12 16,0 1 0,5-1-16,4-3 15,8-7 1,13 0-16,9-6 16,11-9-1,12-7-15,2-11 16,-6-5-1,-9-8-15,-14 3 16,-9-3 0,-15 3-16,-17-4 15,-22 6 1,-14 5-16,-7 6 16,5 6-1,12 2-15,6 0 16,4 4-1,17 0-15,10-4 16,4 0 0</inkml:trace>
  <inkml:trace contextRef="#ctx0" brushRef="#br0" timeOffset="84787.3062">13798 7750 0,'2'2'0,"-2"-2"16,4 5-16,6 10 15,-1 11 1,-4 11-1,-3 3-15,-6 0 16,2-5-16,1-6 16,1-9-1,-2-6-15,2-10 16,2 4 0,5-8-16,14-14 15,11-15 1,4-10-16,2-5 15,1 6 1,-5 6-16,-2 11 16,-6 5-1,-2 6-15,-6 8 16,0 4 0,-5 10-16,-5 4 15,-4 6 1,-4 7-16,-2-1 15,2 1 1,0 2-16,2-6 16,0 0-1,3-3-15,4 0 16,1-5 0,1-10-16,-2 1 15</inkml:trace>
  <inkml:trace contextRef="#ctx0" brushRef="#br0" timeOffset="85251.7641">14216 7829 0,'0'3'0,"3"-3"16,-3 7-1,2 1-15,4 5 16,14-2 0,11-3-16,12-8 15,14-8 1,1-3-16,-2-6 16,-7 2-1,-17 2-15,-8 6 16,-20 5-1,2-2-15,-23-2 16,-24 6 0,-10 6-16,0 3 15,0 1 1,14 4-16,10 1 16,7 0-1,9 5-15,16 6 16,16 6-1,16-1-15,18 4 16,3-5 0,6-6-16,-6-5 15,-7-7 1</inkml:trace>
  <inkml:trace contextRef="#ctx0" brushRef="#br0" timeOffset="141004.4707">7746 14009 0,'3'0'0,"-3"2"16,0-2 0,12-2-16,9-2 15,16-3 1,8 0-16,2-7 15,2-3-15,6-1 16,-5 2 0,-4 8-16,-10 2 15,-8 4 1</inkml:trace>
  <inkml:trace contextRef="#ctx0" brushRef="#br0" timeOffset="141272.401">7709 14268 0,'3'1'16,"-3"-1"-1,11 5-15,15-4 16,18-4 0,20-11-16,11-2 15,0-4 1,-7-5-16,-23 9 16</inkml:trace>
  <inkml:trace contextRef="#ctx0" brushRef="#br0" timeOffset="142001.7029">8637 13916 0,'0'0'0,"2"0"16,-2 0-16,0 0 15,0 0 1,0 0-16,0 0 15,0-1 1,4-4-16,-2-1 16,4-2-1,-3 4-15</inkml:trace>
  <inkml:trace contextRef="#ctx0" brushRef="#br0" timeOffset="142841.4354">8643 13941 0,'0'1'0,"0"-1"16,0 0-16,-4 0 16,-3 1-1,1-1-15,2 3 16,0-3-1,1-3-15,-1 2 16,0 0 0,4-10-16,4-1 15,5-6 1,8-6-16,0 6 16,6-3-1,7 3-15,0 7 16,-2 1-1,8 6-15,-4 4 16,-1 6 0,3 6-16,-7 3 15,-6 7 1,-2-1-16,-12 3 16,-3-2-16,-10 8 15,-9-7 1,-8 6-16,-12-4 15,-8-4 1,-3-3-16,-3-8 16,9-5-1,-4-10-15,10-9 16,4-5 0,3-11-16,9-2 15,4 1 1,7 0-16,7-2 15,7 8 1,0 3-16</inkml:trace>
  <inkml:trace contextRef="#ctx0" brushRef="#br0" timeOffset="143351.8533">9127 13618 0,'0'2'16,"0"-2"-16,0 2 15,1 9 1,1 15-16,2 17 15,0 21 1,1 11-16,1 5 16,9 4-16,0-1 15,0 2 1,0-18 0,-1-5-16,0-7 15,-6-10-15,-4-14 16,-3-17-1,-1-10-15,0 4 16,0-6 0</inkml:trace>
  <inkml:trace contextRef="#ctx0" brushRef="#br0" timeOffset="143667.7978">9153 14005 0,'0'-4'15,"-6"-18"-15,2-11 16,1-13-1,6-3-15,1 2 16,9 5 0,6 11-16,11 8 15,10 13 1,1 13-16,8 8 16,-11 10-1,-10 8-15,-9 3 16,-14-1-1,-10 7-15,-24-3 16,-5-1 0,-10-6-16,-2-11 15,-1-5 1,9-8-16,8-10 16,8-4-1,10 1-15</inkml:trace>
  <inkml:trace contextRef="#ctx0" brushRef="#br0" timeOffset="144125.2481">9707 13381 0,'0'1'0,"0"-1"15,0 0 1,-1 11-16,-3 12 16,0 15-1,-2 27-15,3 12 16,1 2 0,7 8-16,1 2 15,0-2 1,8-8-16,-2-5 15,-5-12 1,-4-15-16,0-13 16,-1-14-1,-2-10-15</inkml:trace>
  <inkml:trace contextRef="#ctx0" brushRef="#br0" timeOffset="144380.5867">9507 13775 0,'0'1'0,"0"-1"16,5 2-16,12 8 16,13 6-1,15 4-15,2 1 16,11-2-1,1-1-15,-9-6 16,-6-6 0,-11-6-16,-6-6 15,-6 1 1</inkml:trace>
  <inkml:trace contextRef="#ctx0" brushRef="#br0" timeOffset="144573.8927">9988 13824 0,'0'1'0,"1"9"16,1 16 0,4 13-16,0 13 15,7 7 1,-4-4-16,4-3 16,-7-10-1,0-9-15,0-10 16,-6-17-1,2-2-15</inkml:trace>
  <inkml:trace contextRef="#ctx0" brushRef="#br0" timeOffset="144761.7097">9933 13458 0,'0'2'0,"2"-2"16,-2 4 0,4 5-16,12 11 15,2 6-15,8 2 16</inkml:trace>
  <inkml:trace contextRef="#ctx0" brushRef="#br0" timeOffset="145255.259">10120 13898 0,'0'2'0,"2"4"16,-2 13 0,8 10-16,2 4 15,14 5 1,14-1-16,15-5 15,5-12 1,-5-9-16,-7-9 16,-12-8-1,-9-4-15,-14-6 16,-16-9 0,-22-8-16,-13-3 15,-16 1 1,0 5-16,7 4 15,4 8 1,11 2-16,10 9 16,10 4-1,11 1-15,1 2 16</inkml:trace>
  <inkml:trace contextRef="#ctx0" brushRef="#br0" timeOffset="145781.3559">10633 13784 0,'0'0'0,"0"0"15,0 2-15,2 0 16,-2 8 0,0 7-16,2 15 15,-2 0 1,5 7-16,1 3 16,3-6-1,-1-5-15,1-1 16,-1-10-1,-2-8-15,2-3 16,8-9 0,9-10-16,4-12 15,3-7 1,-3-3-16,3 2 16,-10 7-1,0 3-15,-3 9 16,0 5-1,-2 6-15,2 11 16,0 11 0,1 16-16,2 13 15,0 10 1,-2 4-16,9 2 16,-11-23-1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6942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045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362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195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859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533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4872625" y="30705"/>
            <a:ext cx="3870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FFC000"/>
                </a:solidFill>
              </a:rPr>
              <a:t>Introduction</a:t>
            </a:r>
            <a:r>
              <a:rPr lang="en-US" sz="2400" b="1" baseline="0" dirty="0" smtClean="0">
                <a:solidFill>
                  <a:srgbClr val="FFC000"/>
                </a:solidFill>
              </a:rPr>
              <a:t> + Conversation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908088" y="30705"/>
            <a:ext cx="866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rgbClr val="FFC000"/>
                </a:solidFill>
              </a:rPr>
              <a:t>چهار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 rot="16200000" flipH="1">
            <a:off x="-1014269" y="5209131"/>
            <a:ext cx="22542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 rot="16200000" flipH="1">
            <a:off x="-250578" y="2735233"/>
            <a:ext cx="741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2400" b="1" baseline="0" dirty="0" smtClean="0">
                <a:solidFill>
                  <a:srgbClr val="FFC000"/>
                </a:solidFill>
              </a:rPr>
              <a:t>دهم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8.emf"/><Relationship Id="rId4" Type="http://schemas.openxmlformats.org/officeDocument/2006/relationships/customXml" Target="../ink/ink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9.emf"/><Relationship Id="rId7" Type="http://schemas.openxmlformats.org/officeDocument/2006/relationships/customXml" Target="../ink/ink3.xml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customXml" Target="../ink/ink4.xml"/><Relationship Id="rId4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customXml" Target="../ink/ink5.xml"/><Relationship Id="rId4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7" Type="http://schemas.openxmlformats.org/officeDocument/2006/relationships/image" Target="../media/image26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2.emf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8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Vision1: Lesson 4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Traveling the World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407640" y="3165480"/>
              <a:ext cx="573840" cy="37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98280" y="3156120"/>
                <a:ext cx="592560" cy="5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5482" y="1085334"/>
            <a:ext cx="102624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plæn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 you have decided to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to get a degree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English and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work abroad for a year.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any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for the weekend?</a:t>
            </a:r>
          </a:p>
        </p:txBody>
      </p:sp>
      <p:sp>
        <p:nvSpPr>
          <p:cNvPr id="4" name="Rectangle 3"/>
          <p:cNvSpPr/>
          <p:nvPr/>
        </p:nvSpPr>
        <p:spPr>
          <a:xfrm>
            <a:off x="875482" y="3053834"/>
            <a:ext cx="102624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tʃuːz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		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tʃoʊz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		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chosen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/ˈ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tʃoʊ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zən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cards.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his words carefully as he spoke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for the job?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choice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tʃɔɪs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/n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to make some important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choices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gave us no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choice.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775240" y="1863720"/>
              <a:ext cx="5360760" cy="3342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65880" y="1854360"/>
                <a:ext cx="5379480" cy="336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489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08656" y="1110734"/>
            <a:ext cx="10256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probably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prɑːbəbli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maybe; likely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will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probably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about a week.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probably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 good time to take a break.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08657" y="3117334"/>
            <a:ext cx="105610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hospitable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hɑːspɪ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təbəl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friendly, welcoming, and generous to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visitors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inhospitable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local people were very kind and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hospitable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 villagers were very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hospitable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to/towards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tourists.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035760" y="2238840"/>
              <a:ext cx="1563840" cy="24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26400" y="2229480"/>
                <a:ext cx="1582560" cy="4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8114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80053" y="1250503"/>
            <a:ext cx="102562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səˈ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dʒest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v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tell someone your ideas about what they should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mother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she should go and see the doctor.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 call him first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səˈ</a:t>
            </a:r>
            <a:r>
              <a:rPr lang="en-US" sz="2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dʒestʃən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 </a:t>
            </a:r>
          </a:p>
          <a:p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don't 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 wear 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tonight.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 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any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suggestions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 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some very 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suggestions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0053" y="4570472"/>
            <a:ext cx="103357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destination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ˌ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destəˈneɪʃən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place that someone or something is going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Esfahan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tourist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destination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54760" y="2662920"/>
              <a:ext cx="3789000" cy="1211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45400" y="2653560"/>
                <a:ext cx="3807720" cy="122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882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339850"/>
            <a:ext cx="3460750" cy="22669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51049" y="2103993"/>
            <a:ext cx="4030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Iran is a four-season country.</a:t>
            </a:r>
            <a:endParaRPr lang="en-US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" y="4233862"/>
            <a:ext cx="3460750" cy="17430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39948" y="4920733"/>
            <a:ext cx="52168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Iran </a:t>
            </a:r>
            <a:r>
              <a:rPr lang="en-US" sz="2400" b="1" dirty="0" smtClean="0">
                <a:latin typeface="Times New Roman" panose="02020603050405020304" pitchFamily="18" charset="0"/>
              </a:rPr>
              <a:t>has many historical sites.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676080" y="1025280"/>
              <a:ext cx="8105760" cy="441648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6720" y="1015920"/>
                <a:ext cx="8124480" cy="443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810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49642" y="1009134"/>
            <a:ext cx="1024855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Now listen to the conversation and answer the questions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</a:rPr>
              <a:t>1- </a:t>
            </a:r>
            <a:r>
              <a:rPr lang="en-US" sz="2400" b="1" dirty="0">
                <a:latin typeface="Times New Roman" panose="02020603050405020304" pitchFamily="18" charset="0"/>
              </a:rPr>
              <a:t>Diego </a:t>
            </a:r>
            <a:r>
              <a:rPr lang="en-US" sz="2400" b="1" dirty="0" smtClean="0">
                <a:latin typeface="Times New Roman" panose="02020603050405020304" pitchFamily="18" charset="0"/>
              </a:rPr>
              <a:t>is a --------------------.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2- Carlos </a:t>
            </a:r>
            <a:r>
              <a:rPr lang="en-US" sz="2400" b="1" dirty="0" err="1" smtClean="0">
                <a:latin typeface="Times New Roman" panose="02020603050405020304" pitchFamily="18" charset="0"/>
              </a:rPr>
              <a:t>Sabato</a:t>
            </a:r>
            <a:r>
              <a:rPr lang="en-US" sz="2400" b="1" dirty="0" smtClean="0">
                <a:latin typeface="Times New Roman" panose="02020603050405020304" pitchFamily="18" charset="0"/>
              </a:rPr>
              <a:t> is a -----------------------.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</a:rPr>
              <a:t>3- Where does </a:t>
            </a:r>
            <a:r>
              <a:rPr lang="en-US" sz="2400" b="1" dirty="0">
                <a:latin typeface="Times New Roman" panose="02020603050405020304" pitchFamily="18" charset="0"/>
              </a:rPr>
              <a:t>Diego </a:t>
            </a:r>
            <a:r>
              <a:rPr lang="en-US" sz="2400" b="1" dirty="0" smtClean="0">
                <a:latin typeface="Times New Roman" panose="02020603050405020304" pitchFamily="18" charset="0"/>
              </a:rPr>
              <a:t>want to visit?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</a:rPr>
              <a:t>4- What’s China famous for?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</a:rPr>
              <a:t>5- Diego visited Beijing ------------------ years ago.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</a:rPr>
              <a:t>6- How is the weather like in India in summer?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</a:rPr>
              <a:t>7- Why is Iran probably the best choice for Diego?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625120" y="1685160"/>
              <a:ext cx="7567200" cy="4006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15760" y="1675800"/>
                <a:ext cx="7585920" cy="402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0954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4119" y="414872"/>
            <a:ext cx="4315362" cy="5503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9300" y="1042499"/>
            <a:ext cx="1049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Diego is a Spanish tourist who is planning for his summer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vacation. 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is talking to Carlos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Sabato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, a travel agent in Madrid.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9300" y="2020891"/>
            <a:ext cx="10388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Diego: </a:t>
            </a:r>
            <a:r>
              <a:rPr lang="en-U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Excuse 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me, sir! I am planning for my summer vacation.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Carlos: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How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help you?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Diego: </a:t>
            </a:r>
            <a:r>
              <a:rPr lang="en-U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Actually 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want to visit Asia, but I am not sure about </a:t>
            </a:r>
            <a:r>
              <a:rPr lang="en-U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			destination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have any suggestion?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Carlos: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Well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you may have some choices. You can visit China. It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is famous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Wall.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Diego: </a:t>
            </a:r>
            <a:r>
              <a:rPr lang="en-U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Yes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I was in Beijing two years ago.</a:t>
            </a:r>
          </a:p>
          <a:p>
            <a:pPr>
              <a:lnSpc>
                <a:spcPct val="150000"/>
              </a:lnSpc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658960" y="1440000"/>
              <a:ext cx="6783120" cy="4524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49600" y="1430640"/>
                <a:ext cx="6801840" cy="454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6104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0100" y="1088241"/>
            <a:ext cx="10718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Carlos: 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India? In fact, the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Taj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Mahal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popular destination,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but it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hot in summer. Probably Iran is the best choice.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Diego: 	</a:t>
            </a:r>
            <a:r>
              <a:rPr lang="en-U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 Iran is a great and beautiful country, but I don’t know </a:t>
            </a:r>
            <a:r>
              <a:rPr lang="en-U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much about 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Carlos: 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Iran is a four-season country. It has many historical sites and 	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amazing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nature. Also, its people are very kind and hospitable.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Diego: 	</a:t>
            </a:r>
            <a:r>
              <a:rPr lang="en-U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seems a suitable choice. But how can I get more information </a:t>
            </a:r>
            <a:r>
              <a:rPr lang="en-U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about </a:t>
            </a: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Iran?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Carlos: 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check this booklet or may see our website.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712600" y="861120"/>
              <a:ext cx="8571240" cy="51724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03240" y="851760"/>
                <a:ext cx="8589960" cy="5191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375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51000" y="880549"/>
            <a:ext cx="10020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Travel in the </a:t>
            </a:r>
            <a:r>
              <a:rPr lang="en-US" sz="2400" b="1" dirty="0" smtClean="0">
                <a:solidFill>
                  <a:srgbClr val="DA0000"/>
                </a:solidFill>
                <a:latin typeface="Times New Roman" panose="02020603050405020304" pitchFamily="18" charset="0"/>
              </a:rPr>
              <a:t>Earth and </a:t>
            </a:r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see how He makes the first creation</a:t>
            </a:r>
          </a:p>
          <a:p>
            <a:pPr algn="ctr"/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Al-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Ankabut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2741325"/>
            <a:ext cx="2139549" cy="1600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3525" y="2795887"/>
            <a:ext cx="2139549" cy="1491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7095" y="2741325"/>
            <a:ext cx="2175813" cy="1636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6930" y="2768606"/>
            <a:ext cx="2248340" cy="151865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43525" y="2022884"/>
            <a:ext cx="48875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Modes or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Means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of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Transportations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1468271" y="4552434"/>
            <a:ext cx="913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Train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4081496" y="4598600"/>
            <a:ext cx="1404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Airplane 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7035730" y="4598600"/>
            <a:ext cx="758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Bus 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9705198" y="4598600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Ship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/>
              <p14:cNvContentPartPr/>
              <p14:nvPr/>
            </p14:nvContentPartPr>
            <p14:xfrm>
              <a:off x="8425440" y="1316880"/>
              <a:ext cx="1086840" cy="23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16080" y="1307520"/>
                <a:ext cx="1105560" cy="4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536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000" y="455481"/>
            <a:ext cx="3880200" cy="58591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13653" y="1092200"/>
            <a:ext cx="50778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Match the pictures with sentences.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076" y="1978223"/>
            <a:ext cx="2622408" cy="1615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6224" y="1978222"/>
            <a:ext cx="2283776" cy="1615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653" y="4259678"/>
            <a:ext cx="2627831" cy="19506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6224" y="4259678"/>
            <a:ext cx="2283776" cy="195062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385122" y="1978222"/>
            <a:ext cx="576110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</a:rPr>
              <a:t>1- Everyone </a:t>
            </a:r>
            <a:r>
              <a:rPr lang="en-US" sz="2400" b="1" dirty="0">
                <a:latin typeface="Times New Roman" panose="02020603050405020304" pitchFamily="18" charset="0"/>
              </a:rPr>
              <a:t>needs this to travel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abroad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</a:rPr>
              <a:t>2- Asia </a:t>
            </a:r>
            <a:r>
              <a:rPr lang="en-US" sz="2400" b="1" dirty="0">
                <a:latin typeface="Times New Roman" panose="02020603050405020304" pitchFamily="18" charset="0"/>
              </a:rPr>
              <a:t>has many tourist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attractions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</a:rPr>
              <a:t>3- You </a:t>
            </a:r>
            <a:r>
              <a:rPr lang="en-US" sz="2400" b="1" dirty="0">
                <a:latin typeface="Times New Roman" panose="02020603050405020304" pitchFamily="18" charset="0"/>
              </a:rPr>
              <a:t>may go to this place to buy </a:t>
            </a:r>
            <a:r>
              <a:rPr lang="en-US" sz="2400" b="1" dirty="0" smtClean="0">
                <a:latin typeface="Times New Roman" panose="02020603050405020304" pitchFamily="18" charset="0"/>
              </a:rPr>
              <a:t>air </a:t>
            </a:r>
            <a:r>
              <a:rPr lang="en-US" sz="2400" b="1" dirty="0">
                <a:latin typeface="Times New Roman" panose="02020603050405020304" pitchFamily="18" charset="0"/>
              </a:rPr>
              <a:t>or </a:t>
            </a:r>
            <a:endParaRPr lang="en-US" sz="2400" b="1" dirty="0" smtClean="0">
              <a:latin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</a:rPr>
              <a:t>    train </a:t>
            </a:r>
            <a:r>
              <a:rPr lang="en-US" sz="2400" b="1" dirty="0">
                <a:latin typeface="Times New Roman" panose="02020603050405020304" pitchFamily="18" charset="0"/>
              </a:rPr>
              <a:t>tickets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</a:rPr>
              <a:t>4- You </a:t>
            </a:r>
            <a:r>
              <a:rPr lang="en-US" sz="2400" b="1" dirty="0">
                <a:latin typeface="Times New Roman" panose="02020603050405020304" pitchFamily="18" charset="0"/>
              </a:rPr>
              <a:t>can check 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destinations </a:t>
            </a:r>
            <a:r>
              <a:rPr lang="en-US" sz="2400" b="1" dirty="0" smtClean="0">
                <a:latin typeface="Times New Roman" panose="02020603050405020304" pitchFamily="18" charset="0"/>
              </a:rPr>
              <a:t>on </a:t>
            </a:r>
            <a:r>
              <a:rPr lang="en-US" sz="2400" b="1" dirty="0">
                <a:latin typeface="Times New Roman" panose="02020603050405020304" pitchFamily="18" charset="0"/>
              </a:rPr>
              <a:t>this </a:t>
            </a:r>
            <a:endParaRPr lang="en-US" sz="2400" b="1" dirty="0" smtClean="0">
              <a:latin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</a:rPr>
              <a:t>    at </a:t>
            </a:r>
            <a:r>
              <a:rPr lang="en-US" sz="2400" b="1" dirty="0">
                <a:latin typeface="Times New Roman" panose="02020603050405020304" pitchFamily="18" charset="0"/>
              </a:rPr>
              <a:t>the airport.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/>
              <p14:cNvContentPartPr/>
              <p14:nvPr/>
            </p14:nvContentPartPr>
            <p14:xfrm>
              <a:off x="1632600" y="1275840"/>
              <a:ext cx="9840240" cy="5297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623240" y="1266480"/>
                <a:ext cx="9858960" cy="5316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8703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39800" y="1125091"/>
            <a:ext cx="10401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B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Which place do you want to visit? Do you know where they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are located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50" y="2536712"/>
            <a:ext cx="2427149" cy="23019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351" y="2536712"/>
            <a:ext cx="2693849" cy="23019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5951" y="2536712"/>
            <a:ext cx="2350949" cy="230198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028700" y="4961235"/>
            <a:ext cx="281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 Mosque of Córdoba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Spain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22800" y="4961234"/>
            <a:ext cx="2819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Persepolis in Iran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216900" y="4960923"/>
            <a:ext cx="3012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Iguaçu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Falls in Brazil</a:t>
            </a:r>
            <a:endParaRPr lang="en-US" sz="24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/>
              <p14:cNvContentPartPr/>
              <p14:nvPr/>
            </p14:nvContentPartPr>
            <p14:xfrm>
              <a:off x="9398160" y="522360"/>
              <a:ext cx="1191600" cy="991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388800" y="513000"/>
                <a:ext cx="1210320" cy="101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220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350" y="1444512"/>
            <a:ext cx="2427149" cy="19463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251" y="1444512"/>
            <a:ext cx="2693849" cy="19463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6851" y="1444512"/>
            <a:ext cx="2350949" cy="194638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53051" y="3638033"/>
            <a:ext cx="2858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Pyramids in Egypt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sz="24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54249" y="3638034"/>
            <a:ext cx="28589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Eifel Tower in Paris, 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France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sz="24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986851" y="3684199"/>
            <a:ext cx="2858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Pisa Tower in Italy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sz="24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/>
              <p14:cNvContentPartPr/>
              <p14:nvPr/>
            </p14:nvContentPartPr>
            <p14:xfrm>
              <a:off x="4857120" y="2707560"/>
              <a:ext cx="280800" cy="26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47760" y="2698200"/>
                <a:ext cx="299520" cy="4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4931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6831" y="450334"/>
            <a:ext cx="10317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</a:rPr>
              <a:t>			Match </a:t>
            </a:r>
            <a:r>
              <a:rPr lang="en-US" sz="2400" b="1" dirty="0">
                <a:latin typeface="Times New Roman" panose="02020603050405020304" pitchFamily="18" charset="0"/>
              </a:rPr>
              <a:t>the pictures with the words.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98" y="1384300"/>
            <a:ext cx="2449703" cy="18541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4798" y="1384300"/>
            <a:ext cx="2653602" cy="1955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598" y="4102100"/>
            <a:ext cx="2449703" cy="1866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4798" y="4102101"/>
            <a:ext cx="2653602" cy="18669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35500" y="1816606"/>
            <a:ext cx="23495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pilgrims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booklet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sites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vacation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/>
              <p14:cNvContentPartPr/>
              <p14:nvPr/>
            </p14:nvContentPartPr>
            <p14:xfrm>
              <a:off x="3125880" y="2325240"/>
              <a:ext cx="4313880" cy="2664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116520" y="2315880"/>
                <a:ext cx="4332600" cy="268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7033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1400" y="1121996"/>
            <a:ext cx="10033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pilgrims	booklet	sites	vacation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The family spent their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-----------------------------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Yasooj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Take this information -----------------------------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 it carefully.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Isfahan has many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historical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-----------------------------.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The -----------------------------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Imam Reza Holy Shrine.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216880" y="2096640"/>
              <a:ext cx="4873680" cy="2763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07520" y="2087280"/>
                <a:ext cx="4892400" cy="278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859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Vision1: Lesson 4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Conversation</a:t>
            </a:r>
            <a:endParaRPr lang="fa-I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9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212" y="1179512"/>
            <a:ext cx="2619375" cy="1743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75" y="1217612"/>
            <a:ext cx="2686050" cy="17049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07190" y="3074987"/>
            <a:ext cx="2032544" cy="958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Travel agent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Travel agency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212" y="4033647"/>
            <a:ext cx="2628900" cy="17335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84190" y="5882114"/>
            <a:ext cx="343786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Great Wall of China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242" y="4186047"/>
            <a:ext cx="2857500" cy="16002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690335" y="5946394"/>
            <a:ext cx="154939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Taj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Mahal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95390" y="3074987"/>
            <a:ext cx="132818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Tourists 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/>
              <p14:cNvContentPartPr/>
              <p14:nvPr/>
            </p14:nvContentPartPr>
            <p14:xfrm>
              <a:off x="8305560" y="2909160"/>
              <a:ext cx="341640" cy="207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296200" y="2899800"/>
                <a:ext cx="360360" cy="22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512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</TotalTime>
  <Words>255</Words>
  <Application>Microsoft Office PowerPoint</Application>
  <PresentationFormat>Widescreen</PresentationFormat>
  <Paragraphs>91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B Yekan</vt:lpstr>
      <vt:lpstr>Times New Roman</vt:lpstr>
      <vt:lpstr>Calibri Light</vt:lpstr>
      <vt:lpstr>B Titr</vt:lpstr>
      <vt:lpstr>Calibri</vt:lpstr>
      <vt:lpstr>Office Theme</vt:lpstr>
      <vt:lpstr>  Vision1: Lesson 4 Traveling the 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Vision1: Lesson 4 Conversation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28</cp:revision>
  <dcterms:created xsi:type="dcterms:W3CDTF">2020-06-02T04:12:05Z</dcterms:created>
  <dcterms:modified xsi:type="dcterms:W3CDTF">2025-02-15T05:39:51Z</dcterms:modified>
</cp:coreProperties>
</file>