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65" r:id="rId5"/>
    <p:sldId id="259" r:id="rId6"/>
    <p:sldId id="266" r:id="rId7"/>
    <p:sldId id="260" r:id="rId8"/>
    <p:sldId id="261" r:id="rId9"/>
    <p:sldId id="267" r:id="rId10"/>
    <p:sldId id="262" r:id="rId11"/>
    <p:sldId id="263" r:id="rId12"/>
    <p:sldId id="264" r:id="rId13"/>
  </p:sldIdLst>
  <p:sldSz cx="12192000" cy="6858000"/>
  <p:notesSz cx="6858000" cy="9144000"/>
  <p:embeddedFontLst>
    <p:embeddedFont>
      <p:font typeface="B Titr" panose="00000700000000000000" pitchFamily="2" charset="-78"/>
      <p:bold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B Yekan" panose="00000400000000000000" pitchFamily="2" charset="-78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62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326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8F9DED34-AAC9-468D-9193-AD6EBCF9B5AB}"/>
    <pc:docChg chg="undo custSel addSld delSld modSld modMainMaster">
      <pc:chgData name="Hamid Jamali" userId="13a7673e0ae1d60a" providerId="LiveId" clId="{8F9DED34-AAC9-468D-9193-AD6EBCF9B5AB}" dt="2020-06-22T05:06:26.453" v="131" actId="700"/>
      <pc:docMkLst>
        <pc:docMk/>
      </pc:docMkLst>
      <pc:sldChg chg="del">
        <pc:chgData name="Hamid Jamali" userId="13a7673e0ae1d60a" providerId="LiveId" clId="{8F9DED34-AAC9-468D-9193-AD6EBCF9B5AB}" dt="2020-06-22T05:05:15.730" v="118" actId="47"/>
        <pc:sldMkLst>
          <pc:docMk/>
          <pc:sldMk cId="731987000" sldId="257"/>
        </pc:sldMkLst>
      </pc:sldChg>
      <pc:sldChg chg="new">
        <pc:chgData name="Hamid Jamali" userId="13a7673e0ae1d60a" providerId="LiveId" clId="{8F9DED34-AAC9-468D-9193-AD6EBCF9B5AB}" dt="2020-06-22T05:06:11.846" v="123" actId="680"/>
        <pc:sldMkLst>
          <pc:docMk/>
          <pc:sldMk cId="1665360282" sldId="257"/>
        </pc:sldMkLst>
      </pc:sldChg>
      <pc:sldChg chg="addSp delSp modSp new mod modClrScheme chgLayout">
        <pc:chgData name="Hamid Jamali" userId="13a7673e0ae1d60a" providerId="LiveId" clId="{8F9DED34-AAC9-468D-9193-AD6EBCF9B5AB}" dt="2020-06-22T05:06:20.265" v="128" actId="700"/>
        <pc:sldMkLst>
          <pc:docMk/>
          <pc:sldMk cId="839803125" sldId="258"/>
        </pc:sldMkLst>
        <pc:spChg chg="del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2" creationId="{C4290EB0-2A2B-4578-87EC-A14FE433FDCB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3" creationId="{C78A75BF-2961-4146-A529-29C31AF99A4A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4" creationId="{798F8125-D839-4F84-9B7C-94C4B3F9A4C2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619237290" sldId="258"/>
        </pc:sldMkLst>
      </pc:sldChg>
      <pc:sldChg chg="addSp delSp modSp new mod modClrScheme chgLayout">
        <pc:chgData name="Hamid Jamali" userId="13a7673e0ae1d60a" providerId="LiveId" clId="{8F9DED34-AAC9-468D-9193-AD6EBCF9B5AB}" dt="2020-06-22T05:06:22.201" v="129" actId="700"/>
        <pc:sldMkLst>
          <pc:docMk/>
          <pc:sldMk cId="683341998" sldId="259"/>
        </pc:sldMkLst>
        <pc:spChg chg="del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2" creationId="{64B85E55-2FCC-4FB4-BF9A-C1F1FC19F5D2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3" creationId="{816E6445-1E9B-463C-8CC8-157506F8EB73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4" creationId="{C06039C0-3EC9-478C-B342-78C817EEAA7C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096795564" sldId="259"/>
        </pc:sldMkLst>
      </pc:sldChg>
      <pc:sldChg chg="addSp delSp modSp new mod modClrScheme chgLayout">
        <pc:chgData name="Hamid Jamali" userId="13a7673e0ae1d60a" providerId="LiveId" clId="{8F9DED34-AAC9-468D-9193-AD6EBCF9B5AB}" dt="2020-06-22T05:06:24.160" v="130" actId="700"/>
        <pc:sldMkLst>
          <pc:docMk/>
          <pc:sldMk cId="926520773" sldId="260"/>
        </pc:sldMkLst>
        <pc:spChg chg="del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2" creationId="{5D4302AC-388D-41D3-8360-3DB011A748F2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3" creationId="{06729832-2462-41C6-90A2-657D17D82D41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4" creationId="{2BA2FD09-2B60-4475-9F06-9FEEDA317E06}"/>
          </ac:spMkLst>
        </pc:spChg>
      </pc:sldChg>
      <pc:sldChg chg="new del">
        <pc:chgData name="Hamid Jamali" userId="13a7673e0ae1d60a" providerId="LiveId" clId="{8F9DED34-AAC9-468D-9193-AD6EBCF9B5AB}" dt="2020-06-22T05:05:14.276" v="117" actId="47"/>
        <pc:sldMkLst>
          <pc:docMk/>
          <pc:sldMk cId="3475972576" sldId="260"/>
        </pc:sldMkLst>
      </pc:sldChg>
      <pc:sldChg chg="addSp delSp modSp new mod modClrScheme chgLayout">
        <pc:chgData name="Hamid Jamali" userId="13a7673e0ae1d60a" providerId="LiveId" clId="{8F9DED34-AAC9-468D-9193-AD6EBCF9B5AB}" dt="2020-06-22T05:06:26.453" v="131" actId="700"/>
        <pc:sldMkLst>
          <pc:docMk/>
          <pc:sldMk cId="2185785667" sldId="261"/>
        </pc:sldMkLst>
        <pc:spChg chg="del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2" creationId="{9B305D74-2F88-461F-B41C-275E72308E8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3" creationId="{2FE0C6B8-2541-4959-ADE0-D390FD16023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4" creationId="{04085C70-6D55-4B61-BA9D-874E4A98F583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5" creationId="{E7DB8658-5204-4353-A219-F88954A7AF65}"/>
          </ac:spMkLst>
        </pc:spChg>
      </pc:sldChg>
      <pc:sldMasterChg chg="modSp mod addSldLayout delSldLayout modSldLayout sldLayoutOrd">
        <pc:chgData name="Hamid Jamali" userId="13a7673e0ae1d60a" providerId="LiveId" clId="{8F9DED34-AAC9-468D-9193-AD6EBCF9B5AB}" dt="2020-06-22T05:05:57.627" v="122" actId="6014"/>
        <pc:sldMasterMkLst>
          <pc:docMk/>
          <pc:sldMasterMk cId="157016852" sldId="2147483648"/>
        </pc:sldMasterMkLst>
        <pc:spChg chg="mod">
          <ac:chgData name="Hamid Jamali" userId="13a7673e0ae1d60a" providerId="LiveId" clId="{8F9DED34-AAC9-468D-9193-AD6EBCF9B5AB}" dt="2020-06-22T05:03:49.767" v="111" actId="122"/>
          <ac:spMkLst>
            <pc:docMk/>
            <pc:sldMasterMk cId="157016852" sldId="2147483648"/>
            <ac:spMk id="13" creationId="{4FA83DB1-12A6-4FD8-A460-CE7492F729C2}"/>
          </ac:spMkLst>
        </pc:spChg>
        <pc:sldLayoutChg chg="modSp mod">
          <pc:chgData name="Hamid Jamali" userId="13a7673e0ae1d60a" providerId="LiveId" clId="{8F9DED34-AAC9-468D-9193-AD6EBCF9B5AB}" dt="2020-06-22T05:03:28.876" v="108" actId="6549"/>
          <pc:sldLayoutMkLst>
            <pc:docMk/>
            <pc:sldMasterMk cId="157016852" sldId="2147483648"/>
            <pc:sldLayoutMk cId="1281721793" sldId="2147483649"/>
          </pc:sldLayoutMkLst>
          <pc:spChg chg="mod">
            <ac:chgData name="Hamid Jamali" userId="13a7673e0ae1d60a" providerId="LiveId" clId="{8F9DED34-AAC9-468D-9193-AD6EBCF9B5AB}" dt="2020-06-22T05:03:28.876" v="108" actId="6549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</pc:sldLayoutChg>
        <pc:sldLayoutChg chg="del">
          <pc:chgData name="Hamid Jamali" userId="13a7673e0ae1d60a" providerId="LiveId" clId="{8F9DED34-AAC9-468D-9193-AD6EBCF9B5AB}" dt="2020-06-22T05:05:19.933" v="119" actId="2696"/>
          <pc:sldLayoutMkLst>
            <pc:docMk/>
            <pc:sldMasterMk cId="157016852" sldId="2147483648"/>
            <pc:sldLayoutMk cId="355558941" sldId="2147483650"/>
          </pc:sldLayoutMkLst>
        </pc:sldLayoutChg>
        <pc:sldLayoutChg chg="mod">
          <pc:chgData name="Hamid Jamali" userId="13a7673e0ae1d60a" providerId="LiveId" clId="{8F9DED34-AAC9-468D-9193-AD6EBCF9B5AB}" dt="2020-06-22T05:05:57.627" v="122" actId="6014"/>
          <pc:sldLayoutMkLst>
            <pc:docMk/>
            <pc:sldMasterMk cId="157016852" sldId="2147483648"/>
            <pc:sldLayoutMk cId="2614886786" sldId="2147483656"/>
          </pc:sldLayoutMkLst>
        </pc:sldLayoutChg>
        <pc:sldLayoutChg chg="addSp delSp modSp mod ord">
          <pc:chgData name="Hamid Jamali" userId="13a7673e0ae1d60a" providerId="LiveId" clId="{8F9DED34-AAC9-468D-9193-AD6EBCF9B5AB}" dt="2020-06-22T05:04:52.987" v="114" actId="6014"/>
          <pc:sldLayoutMkLst>
            <pc:docMk/>
            <pc:sldMasterMk cId="157016852" sldId="2147483648"/>
            <pc:sldLayoutMk cId="2876016891" sldId="2147483663"/>
          </pc:sldLayoutMkLst>
          <pc:spChg chg="add del">
            <ac:chgData name="Hamid Jamali" userId="13a7673e0ae1d60a" providerId="LiveId" clId="{8F9DED34-AAC9-468D-9193-AD6EBCF9B5AB}" dt="2020-06-22T05:00:38.474" v="30" actId="11529"/>
            <ac:spMkLst>
              <pc:docMk/>
              <pc:sldMasterMk cId="157016852" sldId="2147483648"/>
              <pc:sldLayoutMk cId="2876016891" sldId="2147483663"/>
              <ac:spMk id="2" creationId="{34F88398-6EB0-40B4-84EE-C8CDA62ADA32}"/>
            </ac:spMkLst>
          </pc:spChg>
          <pc:spChg chg="add mod">
            <ac:chgData name="Hamid Jamali" userId="13a7673e0ae1d60a" providerId="LiveId" clId="{8F9DED34-AAC9-468D-9193-AD6EBCF9B5AB}" dt="2020-06-22T05:01:40.484" v="61" actId="2711"/>
            <ac:spMkLst>
              <pc:docMk/>
              <pc:sldMasterMk cId="157016852" sldId="2147483648"/>
              <pc:sldLayoutMk cId="2876016891" sldId="2147483663"/>
              <ac:spMk id="3" creationId="{1B9FEE41-6DBA-4CC1-B375-3E9737CBCDC2}"/>
            </ac:spMkLst>
          </pc:spChg>
          <pc:spChg chg="add del">
            <ac:chgData name="Hamid Jamali" userId="13a7673e0ae1d60a" providerId="LiveId" clId="{8F9DED34-AAC9-468D-9193-AD6EBCF9B5AB}" dt="2020-06-22T05:01:14.930" v="32" actId="11529"/>
            <ac:spMkLst>
              <pc:docMk/>
              <pc:sldMasterMk cId="157016852" sldId="2147483648"/>
              <pc:sldLayoutMk cId="2876016891" sldId="2147483663"/>
              <ac:spMk id="4" creationId="{40F0F761-F9C9-44DD-9195-2059ACD1B336}"/>
            </ac:spMkLst>
          </pc:spChg>
          <pc:spChg chg="add mod">
            <ac:chgData name="Hamid Jamali" userId="13a7673e0ae1d60a" providerId="LiveId" clId="{8F9DED34-AAC9-468D-9193-AD6EBCF9B5AB}" dt="2020-06-22T05:01:30.030" v="58" actId="2711"/>
            <ac:spMkLst>
              <pc:docMk/>
              <pc:sldMasterMk cId="157016852" sldId="2147483648"/>
              <pc:sldLayoutMk cId="2876016891" sldId="2147483663"/>
              <ac:spMk id="5" creationId="{F3AD27FF-B683-4CCB-8EAD-61CA7F35D6B6}"/>
            </ac:spMkLst>
          </pc:spChg>
          <pc:spChg chg="add del mod">
            <ac:chgData name="Hamid Jamali" userId="13a7673e0ae1d60a" providerId="LiveId" clId="{8F9DED34-AAC9-468D-9193-AD6EBCF9B5AB}" dt="2020-06-22T05:01:07.630" v="31" actId="478"/>
            <ac:spMkLst>
              <pc:docMk/>
              <pc:sldMasterMk cId="157016852" sldId="2147483648"/>
              <pc:sldLayoutMk cId="2876016891" sldId="2147483663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4:59:45.360" v="5" actId="1076"/>
            <ac:spMkLst>
              <pc:docMk/>
              <pc:sldMasterMk cId="157016852" sldId="2147483648"/>
              <pc:sldLayoutMk cId="2876016891" sldId="2147483663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4:59:40.651" v="4" actId="1076"/>
            <ac:spMkLst>
              <pc:docMk/>
              <pc:sldMasterMk cId="157016852" sldId="2147483648"/>
              <pc:sldLayoutMk cId="2876016891" sldId="2147483663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4:59:36.292" v="3" actId="14100"/>
            <ac:spMkLst>
              <pc:docMk/>
              <pc:sldMasterMk cId="157016852" sldId="2147483648"/>
              <pc:sldLayoutMk cId="2876016891" sldId="2147483663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4:59:29.537" v="2" actId="14100"/>
            <ac:spMkLst>
              <pc:docMk/>
              <pc:sldMasterMk cId="157016852" sldId="2147483648"/>
              <pc:sldLayoutMk cId="2876016891" sldId="2147483663"/>
              <ac:spMk id="12" creationId="{6229F521-A241-471F-97B1-2714D4ECE1A5}"/>
            </ac:spMkLst>
          </pc:spChg>
        </pc:sldLayoutChg>
        <pc:sldLayoutChg chg="addSp modSp mod">
          <pc:chgData name="Hamid Jamali" userId="13a7673e0ae1d60a" providerId="LiveId" clId="{8F9DED34-AAC9-468D-9193-AD6EBCF9B5AB}" dt="2020-06-22T05:05:38.495" v="121" actId="6014"/>
          <pc:sldLayoutMkLst>
            <pc:docMk/>
            <pc:sldMasterMk cId="157016852" sldId="2147483648"/>
            <pc:sldLayoutMk cId="1027304118" sldId="2147483664"/>
          </pc:sldLayoutMkLst>
          <pc:spChg chg="mod">
            <ac:chgData name="Hamid Jamali" userId="13a7673e0ae1d60a" providerId="LiveId" clId="{8F9DED34-AAC9-468D-9193-AD6EBCF9B5AB}" dt="2020-06-22T05:03:14.220" v="107" actId="14100"/>
            <ac:spMkLst>
              <pc:docMk/>
              <pc:sldMasterMk cId="157016852" sldId="2147483648"/>
              <pc:sldLayoutMk cId="1027304118" sldId="2147483664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5:03:11.658" v="106" actId="1037"/>
            <ac:spMkLst>
              <pc:docMk/>
              <pc:sldMasterMk cId="157016852" sldId="2147483648"/>
              <pc:sldLayoutMk cId="1027304118" sldId="2147483664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3:05.298" v="90" actId="1076"/>
            <ac:spMkLst>
              <pc:docMk/>
              <pc:sldMasterMk cId="157016852" sldId="2147483648"/>
              <pc:sldLayoutMk cId="1027304118" sldId="2147483664"/>
              <ac:spMk id="9" creationId="{633BD657-1DE6-4FA1-97B2-606C00E8E4C7}"/>
            </ac:spMkLst>
          </pc:spChg>
          <pc:spChg chg="add mod">
            <ac:chgData name="Hamid Jamali" userId="13a7673e0ae1d60a" providerId="LiveId" clId="{8F9DED34-AAC9-468D-9193-AD6EBCF9B5AB}" dt="2020-06-22T05:03:08.252" v="91" actId="14100"/>
            <ac:spMkLst>
              <pc:docMk/>
              <pc:sldMasterMk cId="157016852" sldId="2147483648"/>
              <pc:sldLayoutMk cId="1027304118" sldId="2147483664"/>
              <ac:spMk id="13" creationId="{789D6891-6A4C-459B-A3E2-7D48D9ED8ED2}"/>
            </ac:spMkLst>
          </pc:spChg>
        </pc:sldLayoutChg>
        <pc:sldLayoutChg chg="modSp add del mod">
          <pc:chgData name="Hamid Jamali" userId="13a7673e0ae1d60a" providerId="LiveId" clId="{8F9DED34-AAC9-468D-9193-AD6EBCF9B5AB}" dt="2020-06-22T05:05:25.839" v="120" actId="6014"/>
          <pc:sldLayoutMkLst>
            <pc:docMk/>
            <pc:sldMasterMk cId="157016852" sldId="2147483648"/>
            <pc:sldLayoutMk cId="3207616854" sldId="2147483665"/>
          </pc:sldLayoutMkLst>
          <pc:spChg chg="mod">
            <ac:chgData name="Hamid Jamali" userId="13a7673e0ae1d60a" providerId="LiveId" clId="{8F9DED34-AAC9-468D-9193-AD6EBCF9B5AB}" dt="2020-06-22T05:02:28.468" v="85" actId="403"/>
            <ac:spMkLst>
              <pc:docMk/>
              <pc:sldMasterMk cId="157016852" sldId="2147483648"/>
              <pc:sldLayoutMk cId="3207616854" sldId="2147483665"/>
              <ac:spMk id="3" creationId="{1B9FEE41-6DBA-4CC1-B375-3E9737CBCDC2}"/>
            </ac:spMkLst>
          </pc:spChg>
          <pc:spChg chg="mod">
            <ac:chgData name="Hamid Jamali" userId="13a7673e0ae1d60a" providerId="LiveId" clId="{8F9DED34-AAC9-468D-9193-AD6EBCF9B5AB}" dt="2020-06-22T05:02:20.499" v="74" actId="20577"/>
            <ac:spMkLst>
              <pc:docMk/>
              <pc:sldMasterMk cId="157016852" sldId="2147483648"/>
              <pc:sldLayoutMk cId="3207616854" sldId="2147483665"/>
              <ac:spMk id="5" creationId="{F3AD27FF-B683-4CCB-8EAD-61CA7F35D6B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12" creationId="{6229F521-A241-471F-97B1-2714D4ECE1A5}"/>
            </ac:spMkLst>
          </pc:spChg>
        </pc:sldLayoutChg>
      </pc:sldMasterChg>
    </pc:docChg>
  </pc:docChgLst>
  <pc:docChgLst>
    <pc:chgData name="Hamid Jamali" userId="13a7673e0ae1d60a" providerId="LiveId" clId="{340187BB-6EB3-44FA-8E6A-3D684436A39D}"/>
    <pc:docChg chg="undo custSel modSld delMainMaster modMainMaster">
      <pc:chgData name="Hamid Jamali" userId="13a7673e0ae1d60a" providerId="LiveId" clId="{340187BB-6EB3-44FA-8E6A-3D684436A39D}" dt="2020-06-03T20:07:07.526" v="532"/>
      <pc:docMkLst>
        <pc:docMk/>
      </pc:docMkLst>
      <pc:sldChg chg="addSp delSp modSp mod">
        <pc:chgData name="Hamid Jamali" userId="13a7673e0ae1d60a" providerId="LiveId" clId="{340187BB-6EB3-44FA-8E6A-3D684436A39D}" dt="2020-06-03T19:24:46.352" v="453"/>
        <pc:sldMkLst>
          <pc:docMk/>
          <pc:sldMk cId="3909395261" sldId="256"/>
        </pc:sldMkLst>
        <pc:spChg chg="add del mod">
          <ac:chgData name="Hamid Jamali" userId="13a7673e0ae1d60a" providerId="LiveId" clId="{340187BB-6EB3-44FA-8E6A-3D684436A39D}" dt="2020-06-03T19:23:43.716" v="421"/>
          <ac:spMkLst>
            <pc:docMk/>
            <pc:sldMk cId="3909395261" sldId="256"/>
            <ac:spMk id="2" creationId="{F7E62357-C4F1-4E79-B015-1CFFCA2FB586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3" creationId="{E16EAF11-98C5-4544-9507-6608B437296E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4" creationId="{8EFEBBD1-357A-4E6F-B3A1-BED15849AA09}"/>
          </ac:spMkLst>
        </pc:spChg>
        <pc:spChg chg="add del mod">
          <ac:chgData name="Hamid Jamali" userId="13a7673e0ae1d60a" providerId="LiveId" clId="{340187BB-6EB3-44FA-8E6A-3D684436A39D}" dt="2020-06-03T19:24:45.409" v="452"/>
          <ac:spMkLst>
            <pc:docMk/>
            <pc:sldMk cId="3909395261" sldId="256"/>
            <ac:spMk id="5" creationId="{FC4AE26D-3820-47DE-89B3-4CD30069A6FC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6" creationId="{D8D97309-4AD1-461A-963B-BA3EDA69790B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8" creationId="{33FA05C9-41E3-4319-A948-B26E7674175F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9" creationId="{D0CB32BB-D2CA-43BE-B8F1-E066D0A11751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10" creationId="{340A130B-BE58-4CCA-BB07-1BE03B217A25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1" creationId="{56C0E9CB-52C6-4014-92A0-7609916F6817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4" creationId="{CE74E1AC-E52A-49D6-A573-A871FFC27E9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6" creationId="{0D70F4CD-57A5-4CD5-A23A-CB5822AA2F3B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6" creationId="{2D1CC12E-A729-4BFA-9D3F-5DB7B02CA7D2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7" creationId="{70C32A79-807F-42D5-81DF-0E3FAD4D7686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3" creationId="{A7AB0F5E-F73D-43DA-8D4B-6180193002D3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4" creationId="{4463E85B-1BA1-4334-A9C8-E739AD789E79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5" creationId="{DE2DCB10-B89C-48BD-9E50-7C14CD537C3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6" creationId="{C980CA26-9610-4B7D-8C5C-006FA9D8073D}"/>
          </ac:spMkLst>
        </pc:s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1" creationId="{EC2345F7-5C38-4D00-B56C-3E8BA47CEC91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2" creationId="{4010DB3B-7ECF-411C-9080-13D2285209CF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42" creationId="{DEA56EDC-D0CC-496E-BB7B-3A0F7D3E8233}"/>
          </ac:grpSpMkLst>
        </pc:grpChg>
        <pc:picChg chg="del">
          <ac:chgData name="Hamid Jamali" userId="13a7673e0ae1d60a" providerId="LiveId" clId="{340187BB-6EB3-44FA-8E6A-3D684436A39D}" dt="2020-06-03T19:09:25.477" v="0" actId="21"/>
          <ac:picMkLst>
            <pc:docMk/>
            <pc:sldMk cId="3909395261" sldId="256"/>
            <ac:picMk id="37" creationId="{18CD6BA9-334D-417B-B77C-38FA0C2876BC}"/>
          </ac:picMkLst>
        </pc:picChg>
      </pc:sldChg>
      <pc:sldMasterChg chg="addSp delSp modSp mod setBg addSldLayout delSldLayout modSldLayout">
        <pc:chgData name="Hamid Jamali" userId="13a7673e0ae1d60a" providerId="LiveId" clId="{340187BB-6EB3-44FA-8E6A-3D684436A39D}" dt="2020-06-03T20:07:07.526" v="532"/>
        <pc:sldMasterMkLst>
          <pc:docMk/>
          <pc:sldMasterMk cId="157016852" sldId="2147483648"/>
        </pc:sldMasterMkLst>
        <pc:spChg chg="del">
          <ac:chgData name="Hamid Jamali" userId="13a7673e0ae1d60a" providerId="LiveId" clId="{340187BB-6EB3-44FA-8E6A-3D684436A39D}" dt="2020-06-03T19:09:40.924" v="2" actId="478"/>
          <ac:spMkLst>
            <pc:docMk/>
            <pc:sldMasterMk cId="157016852" sldId="2147483648"/>
            <ac:spMk id="2" creationId="{7DF16C66-1DE1-4BC3-B411-239F0FCD7D57}"/>
          </ac:spMkLst>
        </pc:spChg>
        <pc:spChg chg="del mod">
          <ac:chgData name="Hamid Jamali" userId="13a7673e0ae1d60a" providerId="LiveId" clId="{340187BB-6EB3-44FA-8E6A-3D684436A39D}" dt="2020-06-03T19:13:18.611" v="170" actId="478"/>
          <ac:spMkLst>
            <pc:docMk/>
            <pc:sldMasterMk cId="157016852" sldId="2147483648"/>
            <ac:spMk id="3" creationId="{5761B8C4-834F-4BD8-AEA5-63AC2E3C2E34}"/>
          </ac:spMkLst>
        </pc:spChg>
        <pc:spChg chg="del">
          <ac:chgData name="Hamid Jamali" userId="13a7673e0ae1d60a" providerId="LiveId" clId="{340187BB-6EB3-44FA-8E6A-3D684436A39D}" dt="2020-06-03T19:09:45.023" v="3" actId="478"/>
          <ac:spMkLst>
            <pc:docMk/>
            <pc:sldMasterMk cId="157016852" sldId="2147483648"/>
            <ac:spMk id="4" creationId="{7F36D766-8910-455B-9DC5-85B0081764BC}"/>
          </ac:spMkLst>
        </pc:spChg>
        <pc:spChg chg="del">
          <ac:chgData name="Hamid Jamali" userId="13a7673e0ae1d60a" providerId="LiveId" clId="{340187BB-6EB3-44FA-8E6A-3D684436A39D}" dt="2020-06-03T19:09:46.015" v="4" actId="478"/>
          <ac:spMkLst>
            <pc:docMk/>
            <pc:sldMasterMk cId="157016852" sldId="2147483648"/>
            <ac:spMk id="5" creationId="{07D77B27-A828-470E-A111-1D848C40731B}"/>
          </ac:spMkLst>
        </pc:spChg>
        <pc:spChg chg="del">
          <ac:chgData name="Hamid Jamali" userId="13a7673e0ae1d60a" providerId="LiveId" clId="{340187BB-6EB3-44FA-8E6A-3D684436A39D}" dt="2020-06-03T19:09:47.105" v="5" actId="478"/>
          <ac:spMkLst>
            <pc:docMk/>
            <pc:sldMasterMk cId="157016852" sldId="2147483648"/>
            <ac:spMk id="6" creationId="{63B1FC7D-B6DA-4C84-9331-0A4CED88C550}"/>
          </ac:spMkLst>
        </pc:spChg>
        <pc:spChg chg="add del">
          <ac:chgData name="Hamid Jamali" userId="13a7673e0ae1d60a" providerId="LiveId" clId="{340187BB-6EB3-44FA-8E6A-3D684436A39D}" dt="2020-06-03T19:13:15.525" v="168" actId="478"/>
          <ac:spMkLst>
            <pc:docMk/>
            <pc:sldMasterMk cId="157016852" sldId="2147483648"/>
            <ac:spMk id="7" creationId="{7F4433A1-5158-4D96-91BC-5880FA8BDCC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8" creationId="{DFE1CCE2-2934-4471-99AF-81D09E78B57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9" creationId="{976F11A3-6755-42F5-800D-A13013E6EE4A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0" creationId="{17DF2C6E-5A45-480A-B1EB-8DA45A261F89}"/>
          </ac:spMkLst>
        </pc:spChg>
        <pc:spChg chg="add del mod">
          <ac:chgData name="Hamid Jamali" userId="13a7673e0ae1d60a" providerId="LiveId" clId="{340187BB-6EB3-44FA-8E6A-3D684436A39D}" dt="2020-06-03T19:13:44.763" v="175" actId="21"/>
          <ac:spMkLst>
            <pc:docMk/>
            <pc:sldMasterMk cId="157016852" sldId="2147483648"/>
            <ac:spMk id="11" creationId="{5DF42632-50D5-423F-848A-41935C692CF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2" creationId="{D391FEE0-17A7-43E8-9E9B-3D8FDCE35B6D}"/>
          </ac:spMkLst>
        </pc:spChg>
        <pc:spChg chg="add del mod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3" creationId="{4FA83DB1-12A6-4FD8-A460-CE7492F729C2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4" creationId="{5BC44CE7-AB56-465B-89D1-B3A37E4D61D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21" creationId="{EEACB462-F83F-4D95-85C4-FDF5F1E1281D}"/>
          </ac:spMkLst>
        </pc:spChg>
        <pc:spChg chg="add del">
          <ac:chgData name="Hamid Jamali" userId="13a7673e0ae1d60a" providerId="LiveId" clId="{340187BB-6EB3-44FA-8E6A-3D684436A39D}" dt="2020-06-03T19:13:12.555" v="167" actId="478"/>
          <ac:spMkLst>
            <pc:docMk/>
            <pc:sldMasterMk cId="157016852" sldId="2147483648"/>
            <ac:spMk id="26" creationId="{6464F8C9-24C6-40BD-AC7D-51FB2194663F}"/>
          </ac:spMkLst>
        </pc:spChg>
        <pc:spChg chg="add del">
          <ac:chgData name="Hamid Jamali" userId="13a7673e0ae1d60a" providerId="LiveId" clId="{340187BB-6EB3-44FA-8E6A-3D684436A39D}" dt="2020-06-03T19:13:11.771" v="166" actId="478"/>
          <ac:spMkLst>
            <pc:docMk/>
            <pc:sldMasterMk cId="157016852" sldId="2147483648"/>
            <ac:spMk id="27" creationId="{3D7C2B29-2955-46E5-BA6A-B93BF642978C}"/>
          </ac:spMkLst>
        </pc:spChg>
        <pc:spChg chg="add del">
          <ac:chgData name="Hamid Jamali" userId="13a7673e0ae1d60a" providerId="LiveId" clId="{340187BB-6EB3-44FA-8E6A-3D684436A39D}" dt="2020-06-03T19:13:16.526" v="169" actId="478"/>
          <ac:spMkLst>
            <pc:docMk/>
            <pc:sldMasterMk cId="157016852" sldId="2147483648"/>
            <ac:spMk id="28" creationId="{B46607FB-9598-4BCF-90BB-4526F2C6543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29" creationId="{60CD7EF4-3FE8-448E-9367-3F96B4AC3EFE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0" creationId="{C5C6485D-EC18-429E-9F8F-A77FA16849C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1" creationId="{473A4B35-7E00-4993-BF89-80A7DD6907E8}"/>
          </ac:spMkLst>
        </pc:spChg>
        <pc:spChg chg="add del">
          <ac:chgData name="Hamid Jamali" userId="13a7673e0ae1d60a" providerId="LiveId" clId="{340187BB-6EB3-44FA-8E6A-3D684436A39D}" dt="2020-06-03T19:23:51.056" v="422" actId="478"/>
          <ac:spMkLst>
            <pc:docMk/>
            <pc:sldMasterMk cId="157016852" sldId="2147483648"/>
            <ac:spMk id="32" creationId="{E7EDAC71-FF8B-40E1-B33A-1C96D73C173E}"/>
          </ac:spMkLst>
        </pc:spChg>
        <pc:spChg chg="add del">
          <ac:chgData name="Hamid Jamali" userId="13a7673e0ae1d60a" providerId="LiveId" clId="{340187BB-6EB3-44FA-8E6A-3D684436A39D}" dt="2020-06-03T19:23:54.249" v="423" actId="478"/>
          <ac:spMkLst>
            <pc:docMk/>
            <pc:sldMasterMk cId="157016852" sldId="2147483648"/>
            <ac:spMk id="33" creationId="{D1667E86-83E4-4ADF-9D83-AFF40B700B84}"/>
          </ac:spMkLst>
        </pc:s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5" creationId="{950F85E6-48B2-4216-B01A-05CEAD3544DC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8" creationId="{45063890-C707-4CCF-892B-0AAFB6A29730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23" creationId="{3CD98ACF-94C0-44C7-8035-BCE25608B3D3}"/>
          </ac:grpSpMkLst>
        </pc:grpChg>
        <pc:picChg chg="add del">
          <ac:chgData name="Hamid Jamali" userId="13a7673e0ae1d60a" providerId="LiveId" clId="{340187BB-6EB3-44FA-8E6A-3D684436A39D}" dt="2020-06-03T19:23:13.005" v="415" actId="478"/>
          <ac:picMkLst>
            <pc:docMk/>
            <pc:sldMasterMk cId="157016852" sldId="2147483648"/>
            <ac:picMk id="22" creationId="{A3B9D99E-9FF1-4601-8625-969DAB48CE99}"/>
          </ac:picMkLst>
        </pc:picChg>
        <pc:sldLayoutChg chg="addSp delSp modSp mod">
          <pc:chgData name="Hamid Jamali" userId="13a7673e0ae1d60a" providerId="LiveId" clId="{340187BB-6EB3-44FA-8E6A-3D684436A39D}" dt="2020-06-03T19:30:50.663" v="473" actId="1582"/>
          <pc:sldLayoutMkLst>
            <pc:docMk/>
            <pc:sldMasterMk cId="157016852" sldId="2147483648"/>
            <pc:sldLayoutMk cId="1281721793" sldId="2147483649"/>
          </pc:sldLayoutMkLst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2" creationId="{23EC718B-25CF-4AB7-AB1F-93E786C800F0}"/>
            </ac:spMkLst>
          </pc:spChg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3" creationId="{2ED16506-1E1D-49F5-B363-4BE036E7917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4" creationId="{76F4BF2F-FC00-4AB3-906D-0442833A1DE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5" creationId="{5EDA71F6-E4F0-43A1-BA5E-7C4F7FB62728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6" creationId="{E90EAAF5-6A89-44C9-A511-280236F8BD09}"/>
            </ac:spMkLst>
          </pc:spChg>
          <pc:spChg chg="add mod">
            <ac:chgData name="Hamid Jamali" userId="13a7673e0ae1d60a" providerId="LiveId" clId="{340187BB-6EB3-44FA-8E6A-3D684436A39D}" dt="2020-06-03T19:24:29.246" v="450" actId="1035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  <pc:spChg chg="add mod">
            <ac:chgData name="Hamid Jamali" userId="13a7673e0ae1d60a" providerId="LiveId" clId="{340187BB-6EB3-44FA-8E6A-3D684436A39D}" dt="2020-06-03T19:24:01.668" v="438" actId="1036"/>
            <ac:spMkLst>
              <pc:docMk/>
              <pc:sldMasterMk cId="157016852" sldId="2147483648"/>
              <pc:sldLayoutMk cId="1281721793" sldId="2147483649"/>
              <ac:spMk id="8" creationId="{176143A4-CD93-466D-ADBA-CB531DDE7A14}"/>
            </ac:spMkLst>
          </pc:spChg>
          <pc:cxnChg chg="add mod">
            <ac:chgData name="Hamid Jamali" userId="13a7673e0ae1d60a" providerId="LiveId" clId="{340187BB-6EB3-44FA-8E6A-3D684436A39D}" dt="2020-06-03T19:30:50.663" v="473" actId="1582"/>
            <ac:cxnSpMkLst>
              <pc:docMk/>
              <pc:sldMasterMk cId="157016852" sldId="2147483648"/>
              <pc:sldLayoutMk cId="1281721793" sldId="2147483649"/>
              <ac:cxnSpMk id="10" creationId="{62370903-0F42-456E-9DB9-BFD17A216DB6}"/>
            </ac:cxnSpMkLst>
          </pc:cxnChg>
        </pc:sldLayoutChg>
        <pc:sldLayoutChg chg="addSp delSp modSp mod">
          <pc:chgData name="Hamid Jamali" userId="13a7673e0ae1d60a" providerId="LiveId" clId="{340187BB-6EB3-44FA-8E6A-3D684436A39D}" dt="2020-06-03T19:30:35.060" v="471" actId="1076"/>
          <pc:sldLayoutMkLst>
            <pc:docMk/>
            <pc:sldMasterMk cId="157016852" sldId="2147483648"/>
            <pc:sldLayoutMk cId="355558941" sldId="2147483650"/>
          </pc:sldLayoutMkLst>
          <pc:spChg chg="del">
            <ac:chgData name="Hamid Jamali" userId="13a7673e0ae1d60a" providerId="LiveId" clId="{340187BB-6EB3-44FA-8E6A-3D684436A39D}" dt="2020-06-03T19:13:31.527" v="171" actId="478"/>
            <ac:spMkLst>
              <pc:docMk/>
              <pc:sldMasterMk cId="157016852" sldId="2147483648"/>
              <pc:sldLayoutMk cId="355558941" sldId="2147483650"/>
              <ac:spMk id="2" creationId="{2573F963-AC39-4FE3-82A9-32B871C9A375}"/>
            </ac:spMkLst>
          </pc:spChg>
          <pc:spChg chg="del">
            <ac:chgData name="Hamid Jamali" userId="13a7673e0ae1d60a" providerId="LiveId" clId="{340187BB-6EB3-44FA-8E6A-3D684436A39D}" dt="2020-06-03T19:13:32.380" v="172" actId="478"/>
            <ac:spMkLst>
              <pc:docMk/>
              <pc:sldMasterMk cId="157016852" sldId="2147483648"/>
              <pc:sldLayoutMk cId="355558941" sldId="2147483650"/>
              <ac:spMk id="3" creationId="{73308742-F53C-4334-A07F-50C22F0E54FE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4" creationId="{3BF7E2F4-9149-42B3-B5B7-DB0644067FF6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5" creationId="{5DF4C36A-289F-4838-9690-DC4FF15D9168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6" creationId="{76AF64E6-B660-4FB6-B2C3-5E362F884F9E}"/>
            </ac:spMkLst>
          </pc:spChg>
          <pc:spChg chg="add mod">
            <ac:chgData name="Hamid Jamali" userId="13a7673e0ae1d60a" providerId="LiveId" clId="{340187BB-6EB3-44FA-8E6A-3D684436A39D}" dt="2020-06-03T19:30:32.628" v="470" actId="14100"/>
            <ac:spMkLst>
              <pc:docMk/>
              <pc:sldMasterMk cId="157016852" sldId="2147483648"/>
              <pc:sldLayoutMk cId="355558941" sldId="2147483650"/>
              <ac:spMk id="7" creationId="{1D0FBA2F-371F-4349-8B70-59B41D4FC17B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8" creationId="{E8C510D5-D87E-4688-A1B0-81FB6F4D4688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9" creationId="{633BD657-1DE6-4FA1-97B2-606C00E8E4C7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10" creationId="{C0132662-FF8B-4F4B-B9A0-6032EDF30256}"/>
            </ac:spMkLst>
          </pc:spChg>
          <pc:spChg chg="add">
            <ac:chgData name="Hamid Jamali" userId="13a7673e0ae1d60a" providerId="LiveId" clId="{340187BB-6EB3-44FA-8E6A-3D684436A39D}" dt="2020-06-03T19:13:45.927" v="176"/>
            <ac:spMkLst>
              <pc:docMk/>
              <pc:sldMasterMk cId="157016852" sldId="2147483648"/>
              <pc:sldLayoutMk cId="355558941" sldId="2147483650"/>
              <ac:spMk id="11" creationId="{36FDE14B-F4EE-4375-A853-270BAA44C273}"/>
            </ac:spMkLst>
          </pc:spChg>
          <pc:spChg chg="add mod">
            <ac:chgData name="Hamid Jamali" userId="13a7673e0ae1d60a" providerId="LiveId" clId="{340187BB-6EB3-44FA-8E6A-3D684436A39D}" dt="2020-06-03T19:30:35.060" v="471" actId="1076"/>
            <ac:spMkLst>
              <pc:docMk/>
              <pc:sldMasterMk cId="157016852" sldId="2147483648"/>
              <pc:sldLayoutMk cId="355558941" sldId="2147483650"/>
              <ac:spMk id="12" creationId="{6229F521-A241-471F-97B1-2714D4ECE1A5}"/>
            </ac:spMkLst>
          </pc:spChg>
        </pc:sldLayoutChg>
        <pc:sldLayoutChg chg="del">
          <pc:chgData name="Hamid Jamali" userId="13a7673e0ae1d60a" providerId="LiveId" clId="{340187BB-6EB3-44FA-8E6A-3D684436A39D}" dt="2020-06-03T19:14:52.454" v="244" actId="2696"/>
          <pc:sldLayoutMkLst>
            <pc:docMk/>
            <pc:sldMasterMk cId="157016852" sldId="2147483648"/>
            <pc:sldLayoutMk cId="2452907536" sldId="2147483651"/>
          </pc:sldLayoutMkLst>
        </pc:sldLayoutChg>
        <pc:sldLayoutChg chg="del">
          <pc:chgData name="Hamid Jamali" userId="13a7673e0ae1d60a" providerId="LiveId" clId="{340187BB-6EB3-44FA-8E6A-3D684436A39D}" dt="2020-06-03T19:12:43.373" v="165" actId="2696"/>
          <pc:sldLayoutMkLst>
            <pc:docMk/>
            <pc:sldMasterMk cId="157016852" sldId="2147483648"/>
            <pc:sldLayoutMk cId="968166049" sldId="2147483652"/>
          </pc:sldLayoutMkLst>
        </pc:sldLayoutChg>
        <pc:sldLayoutChg chg="del">
          <pc:chgData name="Hamid Jamali" userId="13a7673e0ae1d60a" providerId="LiveId" clId="{340187BB-6EB3-44FA-8E6A-3D684436A39D}" dt="2020-06-03T19:12:41.518" v="164" actId="2696"/>
          <pc:sldLayoutMkLst>
            <pc:docMk/>
            <pc:sldMasterMk cId="157016852" sldId="2147483648"/>
            <pc:sldLayoutMk cId="1219882470" sldId="2147483653"/>
          </pc:sldLayoutMkLst>
        </pc:sldLayoutChg>
        <pc:sldLayoutChg chg="del">
          <pc:chgData name="Hamid Jamali" userId="13a7673e0ae1d60a" providerId="LiveId" clId="{340187BB-6EB3-44FA-8E6A-3D684436A39D}" dt="2020-06-03T19:12:33.267" v="163" actId="2696"/>
          <pc:sldLayoutMkLst>
            <pc:docMk/>
            <pc:sldMasterMk cId="157016852" sldId="2147483648"/>
            <pc:sldLayoutMk cId="2962404823" sldId="2147483654"/>
          </pc:sldLayoutMkLst>
        </pc:sldLayoutChg>
        <pc:sldLayoutChg chg="del">
          <pc:chgData name="Hamid Jamali" userId="13a7673e0ae1d60a" providerId="LiveId" clId="{340187BB-6EB3-44FA-8E6A-3D684436A39D}" dt="2020-06-03T19:12:29.177" v="162" actId="2696"/>
          <pc:sldLayoutMkLst>
            <pc:docMk/>
            <pc:sldMasterMk cId="157016852" sldId="2147483648"/>
            <pc:sldLayoutMk cId="1024975065" sldId="2147483655"/>
          </pc:sldLayoutMkLst>
        </pc:sldLayoutChg>
        <pc:sldLayoutChg chg="addSp delSp modSp mod">
          <pc:chgData name="Hamid Jamali" userId="13a7673e0ae1d60a" providerId="LiveId" clId="{340187BB-6EB3-44FA-8E6A-3D684436A39D}" dt="2020-06-03T19:30:27.956" v="469" actId="1076"/>
          <pc:sldLayoutMkLst>
            <pc:docMk/>
            <pc:sldMasterMk cId="157016852" sldId="2147483648"/>
            <pc:sldLayoutMk cId="2614886786" sldId="2147483656"/>
          </pc:sldLayoutMkLst>
          <pc:spChg chg="mod">
            <ac:chgData name="Hamid Jamali" userId="13a7673e0ae1d60a" providerId="LiveId" clId="{340187BB-6EB3-44FA-8E6A-3D684436A39D}" dt="2020-06-03T19:30:25.716" v="468" actId="14100"/>
            <ac:spMkLst>
              <pc:docMk/>
              <pc:sldMasterMk cId="157016852" sldId="2147483648"/>
              <pc:sldLayoutMk cId="2614886786" sldId="2147483656"/>
              <ac:spMk id="2" creationId="{A9FE1C35-4913-4913-BC30-3BA88105DC12}"/>
            </ac:spMkLst>
          </pc:spChg>
          <pc:spChg chg="add del mod">
            <ac:chgData name="Hamid Jamali" userId="13a7673e0ae1d60a" providerId="LiveId" clId="{340187BB-6EB3-44FA-8E6A-3D684436A39D}" dt="2020-06-03T19:16:19.856" v="261" actId="478"/>
            <ac:spMkLst>
              <pc:docMk/>
              <pc:sldMasterMk cId="157016852" sldId="2147483648"/>
              <pc:sldLayoutMk cId="2614886786" sldId="2147483656"/>
              <ac:spMk id="3" creationId="{A356BF46-1566-4E3A-8A6E-748EFA0F8065}"/>
            </ac:spMkLst>
          </pc:spChg>
          <pc:spChg chg="mod">
            <ac:chgData name="Hamid Jamali" userId="13a7673e0ae1d60a" providerId="LiveId" clId="{340187BB-6EB3-44FA-8E6A-3D684436A39D}" dt="2020-06-03T19:30:23.269" v="467" actId="14100"/>
            <ac:spMkLst>
              <pc:docMk/>
              <pc:sldMasterMk cId="157016852" sldId="2147483648"/>
              <pc:sldLayoutMk cId="2614886786" sldId="2147483656"/>
              <ac:spMk id="4" creationId="{751F4E53-2A16-4E5D-B122-1952CA505106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5" creationId="{11836A09-A0AC-43EF-BCE7-2C30C53981E4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6" creationId="{6BBAB385-4951-4D82-9292-9557865957EF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7" creationId="{D55743AD-8279-4F78-9BAF-10EC816F1882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8" creationId="{2316BA72-3760-4528-B637-C8A7CDA806CF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9" creationId="{0D990958-5C3D-423C-8ED6-5C6FB8801AE6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10" creationId="{585A78FB-CFA4-4990-8008-818A9DB26FFD}"/>
            </ac:spMkLst>
          </pc:spChg>
          <pc:spChg chg="add mod">
            <ac:chgData name="Hamid Jamali" userId="13a7673e0ae1d60a" providerId="LiveId" clId="{340187BB-6EB3-44FA-8E6A-3D684436A39D}" dt="2020-06-03T19:30:27.956" v="469" actId="1076"/>
            <ac:spMkLst>
              <pc:docMk/>
              <pc:sldMasterMk cId="157016852" sldId="2147483648"/>
              <pc:sldLayoutMk cId="2614886786" sldId="2147483656"/>
              <ac:spMk id="11" creationId="{EFEE1195-27A8-40C1-96E5-80511594BC7C}"/>
            </ac:spMkLst>
          </pc:spChg>
          <pc:spChg chg="add">
            <ac:chgData name="Hamid Jamali" userId="13a7673e0ae1d60a" providerId="LiveId" clId="{340187BB-6EB3-44FA-8E6A-3D684436A39D}" dt="2020-06-03T19:15:54.185" v="254"/>
            <ac:spMkLst>
              <pc:docMk/>
              <pc:sldMasterMk cId="157016852" sldId="2147483648"/>
              <pc:sldLayoutMk cId="2614886786" sldId="2147483656"/>
              <ac:spMk id="12" creationId="{6BD23D0B-947D-4EFC-AA2C-896A34F8B1E3}"/>
            </ac:spMkLst>
          </pc:spChg>
          <pc:spChg chg="add del">
            <ac:chgData name="Hamid Jamali" userId="13a7673e0ae1d60a" providerId="LiveId" clId="{340187BB-6EB3-44FA-8E6A-3D684436A39D}" dt="2020-06-03T19:16:06.316" v="255" actId="11529"/>
            <ac:spMkLst>
              <pc:docMk/>
              <pc:sldMasterMk cId="157016852" sldId="2147483648"/>
              <pc:sldLayoutMk cId="2614886786" sldId="2147483656"/>
              <ac:spMk id="13" creationId="{CED82278-5B6B-4497-AA0A-D05E8EE38A70}"/>
            </ac:spMkLst>
          </pc:spChg>
          <pc:spChg chg="add del mod">
            <ac:chgData name="Hamid Jamali" userId="13a7673e0ae1d60a" providerId="LiveId" clId="{340187BB-6EB3-44FA-8E6A-3D684436A39D}" dt="2020-06-03T19:16:08.785" v="256" actId="478"/>
            <ac:spMkLst>
              <pc:docMk/>
              <pc:sldMasterMk cId="157016852" sldId="2147483648"/>
              <pc:sldLayoutMk cId="2614886786" sldId="2147483656"/>
              <ac:spMk id="14" creationId="{AE17D295-DA18-4551-8D94-D9B78BB75FD5}"/>
            </ac:spMkLst>
          </pc:spChg>
          <pc:spChg chg="add del">
            <ac:chgData name="Hamid Jamali" userId="13a7673e0ae1d60a" providerId="LiveId" clId="{340187BB-6EB3-44FA-8E6A-3D684436A39D}" dt="2020-06-03T19:16:13.932" v="257" actId="11529"/>
            <ac:spMkLst>
              <pc:docMk/>
              <pc:sldMasterMk cId="157016852" sldId="2147483648"/>
              <pc:sldLayoutMk cId="2614886786" sldId="2147483656"/>
              <ac:spMk id="15" creationId="{CE51893F-0E1F-43BF-82F6-F87C5F1A792E}"/>
            </ac:spMkLst>
          </pc:spChg>
          <pc:spChg chg="add del mod">
            <ac:chgData name="Hamid Jamali" userId="13a7673e0ae1d60a" providerId="LiveId" clId="{340187BB-6EB3-44FA-8E6A-3D684436A39D}" dt="2020-06-03T19:16:22.556" v="262" actId="478"/>
            <ac:spMkLst>
              <pc:docMk/>
              <pc:sldMasterMk cId="157016852" sldId="2147483648"/>
              <pc:sldLayoutMk cId="2614886786" sldId="2147483656"/>
              <ac:spMk id="16" creationId="{1C382001-558D-4146-815F-3586350A17AF}"/>
            </ac:spMkLst>
          </pc:spChg>
        </pc:sldLayoutChg>
        <pc:sldLayoutChg chg="del">
          <pc:chgData name="Hamid Jamali" userId="13a7673e0ae1d60a" providerId="LiveId" clId="{340187BB-6EB3-44FA-8E6A-3D684436A39D}" dt="2020-06-03T19:11:10.250" v="67" actId="2696"/>
          <pc:sldLayoutMkLst>
            <pc:docMk/>
            <pc:sldMasterMk cId="157016852" sldId="2147483648"/>
            <pc:sldLayoutMk cId="1480778225" sldId="2147483657"/>
          </pc:sldLayoutMkLst>
        </pc:sldLayoutChg>
        <pc:sldLayoutChg chg="del">
          <pc:chgData name="Hamid Jamali" userId="13a7673e0ae1d60a" providerId="LiveId" clId="{340187BB-6EB3-44FA-8E6A-3D684436A39D}" dt="2020-06-03T19:11:07.026" v="66" actId="2696"/>
          <pc:sldLayoutMkLst>
            <pc:docMk/>
            <pc:sldMasterMk cId="157016852" sldId="2147483648"/>
            <pc:sldLayoutMk cId="3307828149" sldId="2147483658"/>
          </pc:sldLayoutMkLst>
        </pc:sldLayoutChg>
        <pc:sldLayoutChg chg="del">
          <pc:chgData name="Hamid Jamali" userId="13a7673e0ae1d60a" providerId="LiveId" clId="{340187BB-6EB3-44FA-8E6A-3D684436A39D}" dt="2020-06-03T19:11:06.153" v="65" actId="2696"/>
          <pc:sldLayoutMkLst>
            <pc:docMk/>
            <pc:sldMasterMk cId="157016852" sldId="2147483648"/>
            <pc:sldLayoutMk cId="2722631194" sldId="2147483659"/>
          </pc:sldLayoutMkLst>
        </pc:sldLayoutChg>
        <pc:sldLayoutChg chg="addSp delSp modSp new mod replId">
          <pc:chgData name="Hamid Jamali" userId="13a7673e0ae1d60a" providerId="LiveId" clId="{340187BB-6EB3-44FA-8E6A-3D684436A39D}" dt="2020-06-03T19:25:08.118" v="455" actId="6014"/>
          <pc:sldLayoutMkLst>
            <pc:docMk/>
            <pc:sldMasterMk cId="157016852" sldId="2147483648"/>
            <pc:sldLayoutMk cId="3371257385" sldId="2147483662"/>
          </pc:sldLayoutMkLst>
          <pc:spChg chg="del mod">
            <ac:chgData name="Hamid Jamali" userId="13a7673e0ae1d60a" providerId="LiveId" clId="{340187BB-6EB3-44FA-8E6A-3D684436A39D}" dt="2020-06-03T19:16:48.897" v="379" actId="478"/>
            <ac:spMkLst>
              <pc:docMk/>
              <pc:sldMasterMk cId="157016852" sldId="2147483648"/>
              <pc:sldLayoutMk cId="3371257385" sldId="2147483662"/>
              <ac:spMk id="2" creationId="{C7888BC8-69FD-4B3B-B63A-572CE985409C}"/>
            </ac:spMkLst>
          </pc:spChg>
          <pc:spChg chg="add mod">
            <ac:chgData name="Hamid Jamali" userId="13a7673e0ae1d60a" providerId="LiveId" clId="{340187BB-6EB3-44FA-8E6A-3D684436A39D}" dt="2020-06-03T19:16:47.741" v="378" actId="1037"/>
            <ac:spMkLst>
              <pc:docMk/>
              <pc:sldMasterMk cId="157016852" sldId="2147483648"/>
              <pc:sldLayoutMk cId="3371257385" sldId="2147483662"/>
              <ac:spMk id="3" creationId="{4FF693D3-CA0A-46E2-AD01-FDFC07216DD9}"/>
            </ac:spMkLst>
          </pc:spChg>
          <pc:spChg chg="add del">
            <ac:chgData name="Hamid Jamali" userId="13a7673e0ae1d60a" providerId="LiveId" clId="{340187BB-6EB3-44FA-8E6A-3D684436A39D}" dt="2020-06-03T19:15:33.280" v="252" actId="478"/>
            <ac:spMkLst>
              <pc:docMk/>
              <pc:sldMasterMk cId="157016852" sldId="2147483648"/>
              <pc:sldLayoutMk cId="3371257385" sldId="2147483662"/>
              <ac:spMk id="4" creationId="{75CF834A-82E6-45CF-B374-8B3AA2E37BC1}"/>
            </ac:spMkLst>
          </pc:spChg>
          <pc:spChg chg="add del">
            <ac:chgData name="Hamid Jamali" userId="13a7673e0ae1d60a" providerId="LiveId" clId="{340187BB-6EB3-44FA-8E6A-3D684436A39D}" dt="2020-06-03T19:15:32.367" v="251" actId="478"/>
            <ac:spMkLst>
              <pc:docMk/>
              <pc:sldMasterMk cId="157016852" sldId="2147483648"/>
              <pc:sldLayoutMk cId="3371257385" sldId="2147483662"/>
              <ac:spMk id="5" creationId="{AB75F3D3-A633-449F-8B1D-10B918144854}"/>
            </ac:spMkLst>
          </pc:spChg>
          <pc:spChg chg="add mod">
            <ac:chgData name="Hamid Jamali" userId="13a7673e0ae1d60a" providerId="LiveId" clId="{340187BB-6EB3-44FA-8E6A-3D684436A39D}" dt="2020-06-03T19:16:41.570" v="299" actId="1037"/>
            <ac:spMkLst>
              <pc:docMk/>
              <pc:sldMasterMk cId="157016852" sldId="2147483648"/>
              <pc:sldLayoutMk cId="3371257385" sldId="2147483662"/>
              <ac:spMk id="6" creationId="{03587593-D19A-4B5A-8F5C-2BBA0EF2B0DD}"/>
            </ac:spMkLst>
          </pc:spChg>
          <pc:spChg chg="add">
            <ac:chgData name="Hamid Jamali" userId="13a7673e0ae1d60a" providerId="LiveId" clId="{340187BB-6EB3-44FA-8E6A-3D684436A39D}" dt="2020-06-03T19:15:49.349" v="253"/>
            <ac:spMkLst>
              <pc:docMk/>
              <pc:sldMasterMk cId="157016852" sldId="2147483648"/>
              <pc:sldLayoutMk cId="3371257385" sldId="2147483662"/>
              <ac:spMk id="7" creationId="{F726FBD4-AFC6-424D-B9C0-F79406AA9F7D}"/>
            </ac:spMkLst>
          </pc:spChg>
          <pc:spChg chg="add del">
            <ac:chgData name="Hamid Jamali" userId="13a7673e0ae1d60a" providerId="LiveId" clId="{340187BB-6EB3-44FA-8E6A-3D684436A39D}" dt="2020-06-03T19:16:58.042" v="380" actId="11529"/>
            <ac:spMkLst>
              <pc:docMk/>
              <pc:sldMasterMk cId="157016852" sldId="2147483648"/>
              <pc:sldLayoutMk cId="3371257385" sldId="2147483662"/>
              <ac:spMk id="8" creationId="{E623275E-4EFB-48C0-8F50-3F00A1F373EC}"/>
            </ac:spMkLst>
          </pc:spChg>
          <pc:spChg chg="add mod">
            <ac:chgData name="Hamid Jamali" userId="13a7673e0ae1d60a" providerId="LiveId" clId="{340187BB-6EB3-44FA-8E6A-3D684436A39D}" dt="2020-06-03T19:17:06.361" v="407" actId="20577"/>
            <ac:spMkLst>
              <pc:docMk/>
              <pc:sldMasterMk cId="157016852" sldId="2147483648"/>
              <pc:sldLayoutMk cId="3371257385" sldId="2147483662"/>
              <ac:spMk id="9" creationId="{6A932805-1460-480C-BD56-AEF3A7CD697F}"/>
            </ac:spMkLst>
          </pc:spChg>
        </pc:sldLayoutChg>
      </pc:sldMasterChg>
      <pc:sldMasterChg chg="del delSldLayout">
        <pc:chgData name="Hamid Jamali" userId="13a7673e0ae1d60a" providerId="LiveId" clId="{340187BB-6EB3-44FA-8E6A-3D684436A39D}" dt="2020-06-03T19:22:46.715" v="413" actId="2696"/>
        <pc:sldMasterMkLst>
          <pc:docMk/>
          <pc:sldMasterMk cId="2853955875" sldId="2147483657"/>
        </pc:sldMasterMkLst>
        <pc:sldLayoutChg chg="del">
          <pc:chgData name="Hamid Jamali" userId="13a7673e0ae1d60a" providerId="LiveId" clId="{340187BB-6EB3-44FA-8E6A-3D684436A39D}" dt="2020-06-03T19:22:46.707" v="409" actId="2696"/>
          <pc:sldLayoutMkLst>
            <pc:docMk/>
            <pc:sldMasterMk cId="2853955875" sldId="2147483657"/>
            <pc:sldLayoutMk cId="3995737551" sldId="2147483658"/>
          </pc:sldLayoutMkLst>
        </pc:sldLayoutChg>
        <pc:sldLayoutChg chg="del">
          <pc:chgData name="Hamid Jamali" userId="13a7673e0ae1d60a" providerId="LiveId" clId="{340187BB-6EB3-44FA-8E6A-3D684436A39D}" dt="2020-06-03T19:22:46.709" v="410" actId="2696"/>
          <pc:sldLayoutMkLst>
            <pc:docMk/>
            <pc:sldMasterMk cId="2853955875" sldId="2147483657"/>
            <pc:sldLayoutMk cId="3532880543" sldId="2147483659"/>
          </pc:sldLayoutMkLst>
        </pc:sldLayoutChg>
        <pc:sldLayoutChg chg="del">
          <pc:chgData name="Hamid Jamali" userId="13a7673e0ae1d60a" providerId="LiveId" clId="{340187BB-6EB3-44FA-8E6A-3D684436A39D}" dt="2020-06-03T19:22:46.711" v="411" actId="2696"/>
          <pc:sldLayoutMkLst>
            <pc:docMk/>
            <pc:sldMasterMk cId="2853955875" sldId="2147483657"/>
            <pc:sldLayoutMk cId="767644495" sldId="2147483660"/>
          </pc:sldLayoutMkLst>
        </pc:sldLayoutChg>
        <pc:sldLayoutChg chg="del">
          <pc:chgData name="Hamid Jamali" userId="13a7673e0ae1d60a" providerId="LiveId" clId="{340187BB-6EB3-44FA-8E6A-3D684436A39D}" dt="2020-06-03T19:22:46.712" v="412" actId="2696"/>
          <pc:sldLayoutMkLst>
            <pc:docMk/>
            <pc:sldMasterMk cId="2853955875" sldId="2147483657"/>
            <pc:sldLayoutMk cId="3057478253" sldId="2147483661"/>
          </pc:sldLayoutMkLst>
        </pc:sldLayout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1:12:27.32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8216 3327 0,'2'3'16,"-2"-3"-16,0 0 15,0 0 1,0 0-16,0 0 16,0 0-1,0 0-15,0 0 16,2 0-1,4 1-15,4 0 16,6 2 0,2 1-16,7-1 15,2-3 1,4 0-16,3 0 16,0-3-1,7 3-15,-3 3 16,4 0-1,-2-3-15,2-3 16,1 6-16,5-3 16,-7 1-1,1-1-15,-4 0 16,4 3 0,-2 0-16,3 0 15,0-2 1,0 1-16,1-2 15,1 2 1,-1 0-16,-6 0 16,4 2-1,1-2-15,1 0 16,-3-4 0,0 2-16,-2 0 15,3 0 1,-1 0-16,-1 0 15,0 0 1,3 0-16,-4 0 16,4 2-1,-1 0-15,1-2 16,0 0 0,-2 0-16,3 0 15,-1 1 1,-1 2-16,-3-3 15,4 2 1,-5-1-16,5-1 16,-7 0-1,0 3-15,1-3 16,-3-3 0,4 3-16,-4-1 15,1-1 1,1 2-16,-6-3 15,-2 2 1,-2 1-16,0 0 16,-6 0-16,1-2 15,-1 2 1,-2 0-16,-2 2 16,1-1-1,-4 2-15,1-1 16,-5 2-1,-6-4-15,-1 0 16</inkml:trace>
  <inkml:trace contextRef="#ctx0" brushRef="#br0" timeOffset="970.3857">8468 3487 0,'2'2'16,"-2"-2"-1,2 3-15,1 9 16,3 12 0,-2 14-16,-1 5 15,-3 5 1,-5 5-16,1-8 16,0 0-1,1-3-15,-1-2 16,2-6-1,0-9-15,2-2 16,2-5 0,-2-5-16,2-2 15,-2-5 1,0-2-16,2 0 16,-2-2-1,0-2-15,0 2 16</inkml:trace>
  <inkml:trace contextRef="#ctx0" brushRef="#br0" timeOffset="1638.9035">8620 3948 0,'2'0'16,"-2"0"-16,9 0 15,8 0 1,9-9-16,5-5 15,1-8-15,6 1 16,-3-5 0,-9 6-16,-10 4 15,-9 6 1,-5 5-16,-13-1 16,-19 9-1,-13 13-15,-1 2 16,1 6-1,13 0-15,11-2 16,7-3 0,7-2-16,13 4 15,14-2 1,10-2-16,13-4 16,-3-3-1,2-7-15,-11-3 16,4-3-1,-8-7-15,-3-7 16,-3 1 0</inkml:trace>
  <inkml:trace contextRef="#ctx0" brushRef="#br0" timeOffset="1931.7696">9269 3520 0,'2'3'0,"-2"0"16,2 17-1,-2 17-15,-2 17 16,-4 11 0,-1 7-16,-1-12 15,5 2 1,-1-10-16,3-4 15,1-6 1,1-9-16,1-5 16,2-14-1,-3-6-15,7-4 16,5-18 0</inkml:trace>
  <inkml:trace contextRef="#ctx0" brushRef="#br0" timeOffset="2213.173">9508 3575 0,'2'0'0,"-2"5"16,0-4-16,4 18 15,0 19 1,-4 15-16,-4 15 15,0 1 1,-2-1-16,4-11 16,0-2-1,2-8-15,0-9 16,2-6 0,-2-15-16,0-9 15,0-4 1</inkml:trace>
  <inkml:trace contextRef="#ctx0" brushRef="#br0" timeOffset="2655.1159">8373 3714 0,'0'0'0,"0"0"16,-3 0-16,3 0 15,0 0 1,4-2-16,17-6 15,21 0 1,6-1-16,17 3 16,-4 2-1</inkml:trace>
  <inkml:trace contextRef="#ctx0" brushRef="#br0" timeOffset="5599.9084">9758 3734 0,'2'0'0,"-2"1"16,0-1-1,0 3-15,4 7 16,4 12-16,-3 5 15,2 7 1,-5 2-16,-2-3 16,-2 0-1,0-2-15,0-7 16,-1-2 0,2-4-16,-1-11 15,2-3 1,-4 0-16</inkml:trace>
  <inkml:trace contextRef="#ctx0" brushRef="#br0" timeOffset="5767.4436">9711 3555 0,'0'1'0,"2"-1"15,-2 0 1,0 0-16,0 0 16</inkml:trace>
  <inkml:trace contextRef="#ctx0" brushRef="#br0" timeOffset="6956.8555">9949 3813 0,'3'3'0,"3"1"16,7 10-16,5 8 16,0 10-1,-5-1-15,-5-5 16,-5 2-16,1-11 15,-1-1 1,-1-12-16,-2 0 16,7-4-1,4-18-15,9-19 16,6-8 0,10-2-16,-6 11 15,0 10 1,-1 12-16,-5 6 15,-6 8 1,-2 6-16,-3 10 16,-4 9-1,-5 2-15,-4 2 16,2 1 0,0-5-16,2 2 15,7-7 1,2 2-16,4-10 15,4-6 1,8-9-16,4-4 16,6-15-1,-1-6-15,8-11 16,0-13 0,-3-3-16,4-6 15,-9 10 1,-4 9-16,-12 16 15,-7 11 1,-11 9-16,2 4 16,-12 24-1,-20 21-15,-4 11 16,-3 3 0,9-10-16,6-7 15,10-8 1,6-11-16,4-8 15,12-2 1,12-22-16,13-16 16,4-16-1,-7 1-15,-4 6 16,-17 10-16,-5 4 16,-8 9-1,1 6-15,-8 3 16,-1 1-1,-2 10-15,-2 10 16,4 15 0,4 17-16,10 14 15,6 8 1,-2-2-16,2 14 16,-10-11-1,-8 0-15,-12-2 16,-12-8-1,-22-2-15,-19-14 16,-16-13 0,-19-20-16,-3-13 15,-4-10 1,1-9-16,10-1 16,-6-6-1,10-5-15</inkml:trace>
  <inkml:trace contextRef="#ctx0" brushRef="#br0" timeOffset="39152.7429">25021 4849 0,'2'7'15,"2"11"-15,0 31 16,0 17 0,-1 15-16,1 1 15,-2-10 1,1-3-16,1-9 16,2-12-1,0-9-15,-1-12 16,-1-5-1,0-10-15,0-6 16,1 0-16,3-9 16,3-4-1</inkml:trace>
  <inkml:trace contextRef="#ctx0" brushRef="#br0" timeOffset="39659.3753">25262 5395 0,'2'2'0,"-2"-2"15,7 8 1,7 3-16,8 5 15,8-8 1,10-6-16,5-12 16,-1-9-1,-4-5-15,-11-4 16,-12 2 0,-10 0-16,-18 5 15,-17 3 1,-18 8-16,-4 12 15,-5 10 1,12 6-16,6 1 16,15 5-1,10 0-15,14 6 16,20 5 0,25 2-16,9 0 15,10-3 1,-2-3-16,-3-3 15,-9-9-15,-7-3 16,-9-9 0,-6-7-16,-8-1 15</inkml:trace>
  <inkml:trace contextRef="#ctx0" brushRef="#br0" timeOffset="39978.6972">25919 4851 0,'2'5'0,"-2"4"15,5 18-15,-2 31 16,-1 16-1,2 6-15,2 5 16,0-7 0,3-3-16,0-12 15,3-7 1,-3-10-16,-1-13 16,-3-10-1,-1-11-15,7-9 16,-3-6-1</inkml:trace>
  <inkml:trace contextRef="#ctx0" brushRef="#br0" timeOffset="40236.5731">26257 4851 0,'0'0'0,"2"5"16,-2 2-1,2 19-15,0 29 16,0 22 0,7 9-16,-5 6 15,-1-3 1,3-8-16,7-8 16,-3-11-1,-3-7-15,2-12 16,-5-12-16,0-17 15</inkml:trace>
  <inkml:trace contextRef="#ctx0" brushRef="#br0" timeOffset="40555.9103">24830 5116 0,'0'0'16,"0"0"-16,0 0 15,2 0 1,14-4-16,41-10 16,50-3-1,43-4-15,14 7 16,-24 5 0</inkml:trace>
  <inkml:trace contextRef="#ctx0" brushRef="#br0" timeOffset="41401.8813">24662 6431 0,'0'3'0,"0"-3"15,0 0-15,0 0 16,-2 0-1,2 0-15,-1 0 16,1 0 0,0 0-16,5-3 15,16 3 1,22-3-16,17 2 16,21-5-1,23 3-15,29 3 16,18 0-1,12 0-15,26 0 16,2 0 0,-1-6-16,-4 4 15,-4-1 1,-31 8-16,-14 1 16,-12-6-1,-26 0-15,-23-4 16,-22 4-1,-14-2-15,-14 2 16,-17 0-16,-5 0 16,0 0-1</inkml:trace>
  <inkml:trace contextRef="#ctx0" brushRef="#br0" timeOffset="96242.3488">16928 11244 0,'0'0'0,"2"0"16,-2 0-16,0 0 16,2 2-1,5-2-15,7 2 16,6 2-1,12-4-15,8-2 16,10 0 0,5 0-16,9 0 15,5-2 1,1 4-16,9 0 16,6 3-16,3-3 15,2 0 1,9 0-1,-8 0-15,7-7 16,5 7 0,1 0-16,9-1 15,-18-1-15,11-1 16,3 2 0,-8 1-16,-4-2 15,1-1 1,-1 1-16,1 0 15,-4 1 1,-2 1-16,2 1 16,-5-1-1,1 0-15,4 0 16,-8 2 0,-4 3-16,-1-2 15,-8 3 1,-2 1-16,-8-2 15,2-1 1,-7 1-16,-5-3 16,-4-1-1,0-1-15,-6 2 16,-3-2 0,-6 0-16,-4 0 15,-4 0 1,-4-2-16,-10 2 15,-5 0 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1:18:38.96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14297 9860 0,'2'0'0,"-2"0"15,5 0 1,1 0-16,1 0 15,5 0-15,-3 0 16,-1-2 0,-6 1-16,1-5 15,-3 1 1,-7-6-16,-12 4 16,-17-3-1,-12 2-15,-11 2 16,-7 1-1,-4 0-15,1 5 16,-5 0 0,-6 2-16,-1 1 15,2 1 1,5-3-16,-5 4 16,4-4-1,4 1-15,0-2 16,3 2-1,7-2-15,7 0 16,5 0 0,9 2-16,6 0 15,3-2 1,8 4-16,4-4 16,10 3-1,0-3-15,3 0 16,4 0-1,0 0-15,0 0 16,0 0 0,0 0-16</inkml:trace>
  <inkml:trace contextRef="#ctx0" brushRef="#br0" timeOffset="2207.0773">14041 7907 0,'2'0'15,"3"0"-15,11 1 16,14-1-1,13 0-15,15-1 16,12-1 0,13 0-16,16 0 15,11 2 1,11-4-16,13 2 16,11 2-1,-10 2-15,10-7 16,-8-1-1,1 9-15,1-7 16,-1 2 0,-7 4-16,4 2 15,-10-1 1,-5 0-16,-11-1 16,-13-2-1,9 2-15,-16-4 16,-10 0-1,-1-1-15,-14 2 16,3-1 0,-7-1-16,-8 2 15,-13 1 1,-9 1-16,-10-1 16,-11 0-1,-5 0-15,-1 0 16,-1 3-1</inkml:trace>
  <inkml:trace contextRef="#ctx0" brushRef="#br0" timeOffset="15892.1689">16844 11876 0,'2'3'0,"-2"-3"16,0 1-1,2 4-15,-1-1 16,6 3-1,-1 2-15,4 1 16,6-2 0,7-1-16,11-3 15,4-3 1,18-2-16,15-3 16,3 2-1,1-3-15,4 1 16,9 4-1,3 2-15,25-2 16,-5 0-16,8 2 16,7-6-1,-9 4-15,2 0 16,-2 0 0,4 2-16,-5-2 15,1 2 1,-34 3-16,39-3 15,-1 0 1,-7-2-16,-5-2 16,-16 4-1,8-4-15,-9 2 16,7-2 0,-12-3-16,1 5 15,1 3 1,-15 1-16,-3 1 15,-11 1 1,-9-1-16,-19-2 16,-8-3-1,-6 0-15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1:20:48.33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18185 5567 0,'1'0'0,"-1"1"15,4 3 1,5 15-16,5 12 16,4 18-1,0 12-15,6 16 16,-7 6 0,-4 3-16,4 0 15,-2-5 1,4-4-16,-5-1 15,-4-13 1,-2-3-16,-4-16 16,0-9-1,-1-9-15,-2-14 16,-1-8 0,2 0-16,10-26 15,8-30 1,9-8-16,1-2 15,0 11 1,2 8-16,-4 11 16,-1 11-1,-5 9-15,-3 10 16,0 8 0,-3 11-16,-4 16 15,0 7 1,-2 5-16,-2 3 15,4-2 1,2-9-16,-4-8 16</inkml:trace>
  <inkml:trace contextRef="#ctx0" brushRef="#br0" timeOffset="661.4402">19403 6340 0,'2'0'16,"4"-11"-16,5-11 15,-2-1 1,-5-2-16,-2 10 16,-8 3-1,-12 4-15,-9 16 16,-9 13-1,-8 15-15,8 5 16,6 5 0,11-4-16,15-6 15,10-3 1,11-6-16,11-11 16,8-10-1,10-13-15,-2-15 16,-3 4-1,-11-2-15,-9 1 16,-8 5 0,-3 6-16,-5 4 15,-3 1 1,2 0-16,1 6 16,5 12-1,3 3-15,-2 11 16,8-5-1,3 4-15,0-9 16,0-2-16,-3-9 16,-6-6-1,11-9-15,-5-6 16</inkml:trace>
  <inkml:trace contextRef="#ctx0" brushRef="#br0" timeOffset="939.797">19984 5975 0,'2'0'0,"2"-4"16,2-2-1,5 0-15,2 4 16,4 8 0,-2 24-16,-4 21 15,-3 15 1,-2 11-16,3 1 15,-2-3 1,3-1-16,0-11 16,0-11-1,4-12-15,3-8 16,1-10 0,0-14-16,-2-7 15</inkml:trace>
  <inkml:trace contextRef="#ctx0" brushRef="#br0" timeOffset="1218.6336">20439 5766 0,'2'0'0,"-2"2"15,4 6 1,4 19-16,1 27 16,2 21-1,-1 13-15,1 7 16,1 0 0,0 2-16,2-2 15,-6-3 1,-4 0-16,-2-31 15</inkml:trace>
  <inkml:trace contextRef="#ctx0" brushRef="#br0" timeOffset="7043.8467">3893 8207 0,'0'0'16,"2"-5"-16,-2-4 15,0-3 1,-2 1-16,-3-6 15,-5 10 1,-16 3-16,-9 9 16,-11 10-1,1 4-15,-3 4 16,9 1 0,6-5-16,12-4 15,10-7 1,8 2-16,12 2 15,26 0 1,13-3-16,15-4 16,4-2-1,-8 3-15,-2 3 16,-12 2 0,-8 5-16,-14-3 15,-4 4 1,-11 2-16,-8-1 15,-10 5 1,-15-1-16,-8 2 16,-6-8-1,3-5-15,5-5 16,7-3 0</inkml:trace>
  <inkml:trace contextRef="#ctx0" brushRef="#br0" timeOffset="7976.6749">4264 8363 0,'0'4'0,"-2"11"15,-1 13-15,-3 2 16,5 2-1,2-5-15,5-7 16,1-2 0,9-5-16,7-9 15,8-9 1,7-13-16,1-3 16,-3-10-1,-2 5-15,-4 3 16,-10 5-1,-9 5-15,-3 7 16,-6 3 0,1 1-16,1 1 15,-4 7 1,-2 9-16,0 3 16,-3 2-1,5 3-15,5 0 16,2-4-1,0-7-15</inkml:trace>
  <inkml:trace contextRef="#ctx0" brushRef="#br0" timeOffset="8661.645">4973 8339 0,'0'0'0,"0"0"16,0 0-1,-8 2-15,-8 6 16,-10 6 0,0 4-16,1 7 15,1 1 1,10 3-16,6 3 16,8-2-1,4-7-15,7-1 16,6-4-1,11-8-15,3-10 16,5-14 0,7-12-16,2-15 15,-4-15 1,-1-10-16,-8-8 16,-2-5-1,-2-1-15,-7 8 16,-5 13-1,-4 4-15,-4 15 16,-4 13-16,-2 12 16,-2 9-1,-4 3-15,-16 21 16,-8 25 0,-7 26-16,7 6 15,4-1 1,6-4-16,11 2 15,5-13 1,7-8-16,9-9 16,-3-15-1,6-5-15,-4-10 16</inkml:trace>
  <inkml:trace contextRef="#ctx0" brushRef="#br0" timeOffset="9352.6513">5502 8359 0,'0'2'0,"0"-2"16,-2 2-16,-2 2 15,-3 1 1,-8 2-16,-1-1 15,0 2 1,-5 1-16,2-1 16,-4 2-1,6 2-15,3-1 16,4 3 0,5 1-16,5 1 15,5 1 1,5 1-16,4-4 15,5-1 1,12-7-16,1-6 16,6-12-1,2-13-15,6-19 16,-1-13 0,3-16-16,-12 1 15,-2-6 1,0 3-16,-7 0 15,-7 7-15,-4 9 16,-3 12 0,-8 11-16,-3 7 15,-2 13 1,-2 6 0,-3 8-16,-10 20 15,-1 21 1,0 25-16,0 14 15,3 8-15,6-2 16,-1-3 0,-3-8-16,5-9 15,3-15 1,3-12-16,1-10 16,1-12-1,0-4-15,8-8 16,6-12-1,-1-10-15</inkml:trace>
  <inkml:trace contextRef="#ctx0" brushRef="#br0" timeOffset="9776.4198">5808 8436 0,'2'2'16,"0"2"0,8 7-16,9 1 15,9-4 1,9-9-16,8-12 16,-3-8-1,3-7-15,-12 0 16,-10 5-1,-9 5-15,-10 8 16,-8 3 0,-21 4-16,-9 11 15,-11 12 1,4 10-16,8 1 16,4 5-16,19-3 15,10 3 1,15-1-16,12-1 15,7-6 1,9-11-16,3-7 16,-3-14-1,-10-4-15</inkml:trace>
  <inkml:trace contextRef="#ctx0" brushRef="#br0" timeOffset="10210.1617">6348 8240 0,'2'2'15,"-2"3"-15,5 13 16,2 13 0,-2 9-16,2 6 15,-5-1 1,0-5-16,1-6 15,4-12 1,-1-8-16,6-5 16,9-11-1,3-16-15,7-7 16,1-9 0,-2 0-16,0 9 15,-8 4 1,-7 9-16,-4 7 15,-1 6 1,2 15-16,-8 9 16,-3 6-1,1 5-15,0-2 16,0-7 0,3-4-16,0-12 15,-2-5-15,1-4 16</inkml:trace>
  <inkml:trace contextRef="#ctx0" brushRef="#br0" timeOffset="10492.6251">6852 7908 0,'1'9'0,"2"18"16,0 21-16,1 25 16,-8 5-1,0-3-15,-1 1 16,2-7 0,1-18-16,2-8 15,0-12 1,5-12-16,-5-15 15,6-2 1,3-8-16</inkml:trace>
  <inkml:trace contextRef="#ctx0" brushRef="#br0" timeOffset="10919.6907">7026 8247 0,'2'7'16,"3"13"0,-2 7-16,1 1 15,1-2-15,0-10 16,6-6 0,4-9-16,11-12 15,6-13 1,1-2-16,1 1 15,-2 5 1,-14 9-16,1 8 16,-5 9-1,-2 18-15,-5 33 16,-10 20 0,-3 14-16,-7 6 15,-6-4 1,-9-3-16,-1-7 15,-13-9 1,-11-14-16,-10-5 16,-19-10-1,-18-22-15,-14-19 16,44-6 0</inkml:trace>
  <inkml:trace contextRef="#ctx0" brushRef="#br0" timeOffset="13688.0785">12103 8270 0,'2'3'0,"0"-2"16,6 11 0,7 12-16,0 7 15,2 9 1,-4 5-16,2-2 15,-5-5 1,-5-5-16,1-3 16,-1-8-1,-5-13-15,2-4 16,2-1 0,6-13-16,6-24 15,14-20 1,2-6-16,3-2 15,5 9 1,-8 10-16,-3 14 16,1 3-1,-2 9-15,-2 10 16,2 8 0,-2 8-16,-4 10 15,0 16 1,-3 5-16,-4 6 15,-4 1 1,-1 0-16,0-7 16,2-6-1,0-7-15,-2-6 16,-2-11-16,4-6 16,-1-4-1</inkml:trace>
  <inkml:trace contextRef="#ctx0" brushRef="#br0" timeOffset="14265.2181">13048 8357 0,'0'2'15,"0"0"-15,-4 7 16,-3 3 0,1 10-16,2 0 15,4 1 1,10-5-16,14 3 16,10-4-1,9-7-15,8-10 16,-4-8-1,-4-6-15,-13-1 16,-9-2 0,-12-4-16,-15 1 15,-18-5 1,-17 2-16,-15 6 16,-2 1-16,12 8 15,5 6 1,15 6-16,14-2 15,6-1 1,6 8-16,14 3 16,6-4-1</inkml:trace>
  <inkml:trace contextRef="#ctx0" brushRef="#br0" timeOffset="14534.5262">13522 8250 0,'2'3'15,"0"-2"-15,7 15 16,4 10 0,2 9-16,-3 5 15,-1 3 1,0 2-16,-3-5 15,4-2 1,-4-7-16,-2-7 16,-2-12-1,-2-9-15,-2 2 16</inkml:trace>
  <inkml:trace contextRef="#ctx0" brushRef="#br0" timeOffset="14710.1004">13383 7983 0,'2'2'16,"-2"-2"0,0 0-16,7 4 15,8 4 1,6 2-16</inkml:trace>
  <inkml:trace contextRef="#ctx0" brushRef="#br0" timeOffset="15246.6152">14178 8296 0,'0'0'16,"0"0"-16,-2 0 16,-9-6-1,-24 2-15,-17 3 16,-15 2-1,3 3-15,11 0 16,12 0 0,14 2-16,15 0 15,4 2 1,19 3-16,25 7 16,28 5-1,13 0-15,-5-2 16,-14 3-1,-11 1-15,-15-3 16,-14 0 0,-10-6-16,-10 5 15,-16-1 1,-13 0-16,-7-3 16,-6-4-1,2-6-15,6-3 16,8-2-1,7-4-15,5-2 16,6 1 0</inkml:trace>
  <inkml:trace contextRef="#ctx0" brushRef="#br0" timeOffset="15855.0595">14402 8370 0,'2'1'15,"-2"-1"-15,0 0 16,0 0 0,2 1-16,8 3 15,6 2 1,8-1-16,12-2 15,11-3 1,4-3-16,0-3 16,-2-3-1,-11 2-15,-8-1 16,-12 0 0,-10-2-16,-14-4 15,-34-1 1,-27-3-16,1 11 15,-4 4 1,1 9-16,22 6 16,8 7-1,18 5-15,17 12 16,23 12 0,33 14-16,37 7 15,7-9 1,26 0-16,-18-12 15,5-9 1</inkml:trace>
  <inkml:trace contextRef="#ctx0" brushRef="#br0" timeOffset="21520.6904">25929 8217 0,'2'0'0,"-2"0"16,0 0-16,0 1 15,0 2 1,0 7-16,0 12 15,2 11 1,2 5-16,6-1 16,5-2-1,4 5-15,5-9 16,8-6 0,-2-7-16,2-9 15,0-11 1,0-8-16,-6-9 15,-2-8 1,-8-1-16,-6-1 16,-4 0-1,-4 5-15,0 6 16,0 3 0,-2 8-16,4-3 15,4 9 1,12 8-16,12 10 15,4 10 1,7 9-16,-3 1 16,-6-4-1,5 2-15,-11-8 16,-5-8 0,-2-1-16,-6-10 15,-10-4 1,5-6-16,-1-10 15,-3-19 1,-6-14-16,-4-6 16,-2 0-1,-3 8-15,3 4 16,1 9 0,-1 4-16,2 12 15,-1 8-15,5 2 16,-2 1-1,0 3-15,4 15 16,11 9 0,0 5-16,2-12 15</inkml:trace>
  <inkml:trace contextRef="#ctx0" brushRef="#br0" timeOffset="22573.2989">26906 7794 0,'2'2'0,"3"8"16,7 16 0,1 17-16,-4 26 15,-5 6 1,1 2-16,-8 1 16,-3-12-1,3-5-15,1-3 16,2-15-1,0-12-15,2-7 16,0-12 0,3-3-16,12-18 15,5-14 1,8-13-16,-3-4 16,-1-3-1,-5 10-15,2 12 16,-7 2-16,-2 12 15,-2 4 1,4 9-16,2 14 16,-4 10-1,1 11-15,-4 3 16,4 1 0,-3-6-16,2-3 15,8-6 1,0-7-16,2-9 15,6-12 1,6-8-16,9-22 16,8-13-1,1-9-15,-6-3 16,-2 12 0,-12 1-16,-9 13 15,-7 7 1,-10 10-16,-6 6 15,0 0 1,-12 12-16,-14 16 16,-4 12-1,3 5-15,3-4 16,8 0 0,10-3-16,6-9 15,4-6 1,8-7-16,6-9 15,5-10 1,3-13-16,-4-6 16,-8 4-1,-6 1-15,-2 5 16,-6 6 0,0 8-16,-2-4 15,0 3 1,0 6-16,0 11 15,2 8 1,4 5-16,4-1 16,2 0-1,7-6-15,-6-7 16,2-7 0,0-3-16,4-18 15,-6 3-15</inkml:trace>
  <inkml:trace contextRef="#ctx0" brushRef="#br0" timeOffset="22883.9198">28238 7911 0,'2'4'0,"3"3"16,4 21-1,-3 17-15,0 14 16,-6 11 0,-2 7-16,-2 2 15,0-4 1,0-9-16,2-5 16,1-11-1,1-4-15,1-9 16,1-9-1,-2-10-15,2-14 16,-2-1 0,0 1-16</inkml:trace>
  <inkml:trace contextRef="#ctx0" brushRef="#br0" timeOffset="23068.9189">28001 8224 0,'0'0'0,"0"0"16,0-2 0,3-2-16,18-3 15,33 0 1,45 10-16,15 7 16,7 4-1,-52-7-15</inkml:trace>
  <inkml:trace contextRef="#ctx0" brushRef="#br0" timeOffset="33875.4272">16443 10213 0,'2'3'0,"-2"-3"16,5 3-16,1 13 16,0 8-1,-5 7 1,-1 11-16,-1 1 16,1-3-16,7-4 15,1-13 1,11 3-16,3-13 15,6-4 1,6-14-16,2-8 16,9-12-1,-3-1-15,-5-6 16,-11 6 0,-9 0-16,-4 8 15,-5 4 1,-6 10-16,0 1 15,3 3 1,1 14-16,7 6 16,3 13-1,4 0-15,8 5 16,6-9 0,-4-9-16,0-10 15,-1-2 1,-7-13-16,-2-12 15,-4-10 1,-5-11-16,-4-8 16,-10 1-1,-1 3-15,-2 5 16,-1 8 0,3 3-16,0 15 15,2 5 1,0 1-16,-3 5 15,1 16 1,4 14-16,0-5 16</inkml:trace>
  <inkml:trace contextRef="#ctx0" brushRef="#br0" timeOffset="34373.9667">17385 10501 0,'4'0'15,"15"-12"1,15-11-16,0-4 16,-8-4-1,-6 5-15,-12-1 16,-12 4-16,-9 5 16,-16 8-1,-1 11-15,-7 9 16,7 12-1,9 12-15,4 7 16,17 1 0,14 1-16,8-3 15,6-8 1,6-12-16,3-9 16,-3-9-1,0-8-15,-11-5 16,-6-7-1,-6 1-15,-7 4 16,-4 0 0,0 4-16,0 5 15,-2 2 1,2 0-16,-2-1 16,6 12-1,4 8-15,8 3 16,-2-1-1,2-4-15,-4-10 16,-3-1 0</inkml:trace>
  <inkml:trace contextRef="#ctx0" brushRef="#br0" timeOffset="34630.222">17833 10014 0,'1'1'16,"-1"-1"0,6 9-16,4 14 15,3 19-15,2 16 16,2 20 0,3 2-16,-2-3 15,-2-1 1,-2-12-16,0-11 15,-2-11 1,1-15-16,-4-7 16</inkml:trace>
  <inkml:trace contextRef="#ctx0" brushRef="#br0" timeOffset="34929.3742">18197 9981 0,'2'0'0,"-2"0"15,0 1-15,4 5 16,4 20 0,1 13-16,6 27 15,-3 16 1,2 5-16,-2 7 15,-1-12 1,-2-4-16,5-5 16,-3-18-1,-2-14-15,-3-14 16,-4-21 0,-2-1-16</inkml:trace>
  <inkml:trace contextRef="#ctx0" brushRef="#br0" timeOffset="35382.8641">18555 10067 0,'2'2'15,"-2"3"-15,4 4 16,-6 16-1,-6 9-15,-8 7 16,-15 5 0,-3-3-16,2-1 15,0-10 1,6-7-16,7-1 16,12-12-1,3-4-15,2-2 16,8 1-1,12 2-15,8-5 16,5 3 0,-1 3-16,0 4 15,-4 7 1,4 3-16,-5 6 16,-6 7-1,5-3-15,-5 1 16,-2-2-1,2-9-15,-8-6 16,2-8 0,-5-1-16</inkml:trace>
  <inkml:trace contextRef="#ctx0" brushRef="#br0" timeOffset="35589.3927">18796 10437 0,'3'2'16,"1"7"-16,4 11 15,3 13 1,4 8-16,-3 4 16,0-10-1,-4-2-15,-4-9 16,0-8-1</inkml:trace>
  <inkml:trace contextRef="#ctx0" brushRef="#br0" timeOffset="35775.8345">18718 10089 0,'2'0'0,"-2"1"16,4 2-16,6 4 16,6 7-1,-2-2-15</inkml:trace>
  <inkml:trace contextRef="#ctx0" brushRef="#br0" timeOffset="36828.709">18954 10415 0,'2'2'0,"0"3"15,5 14 1,6 4-16,1 9 16,2 5-1,3-8-15,-6 3 16,-3-11 0,3-4-16,-10-9 15,-1-6 1,4 2-16,2-14 15,-1-16 1,-3-11-16,0-9 16,-2 4-1,-2-1-15,1 9 16,3 11-16,2 7 16,1 9-1,1 2-15,3 10 16,6 10-1,-3 13-15,2 8 16,-1 2 0,-4 7-16,-3-2 15,0-8 1,1-3-16,0-9 16,1-4-1,3-9-15,5-10 16,6-16-1,11-17-15,1-13 16,-6-3 0,-6 4-16,-3 6 15,-8 7 1,-5 13-16,-6 11 16,-2 4-1,-6 2-15,-4 20 16,-6 13-1,4 13-15,1 0 16,9-1 0,4-6-16,5-7 15,1-10 1,2-10-16,-3-4 16,6-12-1,-1-13-15,-2-6 16,-4-5-1,-2 1-15,-2 4 16,0 7 0,2 7-16,-4 9 15,0-2 1,4 8-16,5 24 16,-4 24-1,-5 14-15,-3 9 16,-8 9-1,-9-13-15,-6-7 16,-10-4 0,-9-13-16,-11-11 15,-16-15 1,-13-19-16,-20-19 16,-7-25-1,5-11-15,48 22 16</inkml:trace>
  <inkml:trace contextRef="#ctx0" brushRef="#br0" timeOffset="42226.7493">5901 11866 0,'3'3'0,"-1"0"16,6 10-16,11 10 16,-1 9-1,0 12-15,-3 12 16,-2 14-1,2 2-15,-4-3 16,0 1 0,0 2-16,-5-4 15,0-7 1,1-12-16,-3-7 16,1-13-1,-4-11-15,1-13 16,0 1-1,2-6-15</inkml:trace>
  <inkml:trace contextRef="#ctx0" brushRef="#br0" timeOffset="42722.2187">6269 12060 0,'2'2'15,"-2"-2"-15,4 2 16,7 0 0,-3 6-16,-1 4 15,-5 9 1,-11 11-16,-17 0 16,-14 3-1,-5-8-15,3-6 16,2-2-16,1-7 15,9-6 1,8-4-16,9-2 16,9 0-1,0 0-15,2 0 16,15 0 0,8 4-16,12 7 15,1 11 1,5 2-16,-2 12 15,2 3 1,-2 5-16,-2-3 16,2 4-1,-8-3-15,-4-2 16,-1-5 0,-10-11-16,-6-11 15,-6-7 1,4-2-16,-4-4 15</inkml:trace>
  <inkml:trace contextRef="#ctx0" brushRef="#br0" timeOffset="42927.758">6544 12370 0,'3'1'16,"-3"-1"-16,10 11 15,2 0 1,4 12-16,3 8 15,-6 10 1,-3 4-16,-5 5 16,-3-1-1,0-6-15,1-12 16,0-14 0,-3-7-1</inkml:trace>
  <inkml:trace contextRef="#ctx0" brushRef="#br0" timeOffset="43135.4718">6446 11981 0,'2'2'0,"-2"-2"16,3 1-1,2 4-15,6 4 16,1-3 0,0-2-16</inkml:trace>
  <inkml:trace contextRef="#ctx0" brushRef="#br0" timeOffset="43414.1086">6752 11797 0,'0'1'16,"6"8"-16,4 10 15,7 21 1,1 20-16,0 20 16,-2 10-1,-6-4-15,5 5 16,-4-9-1,1-2-15,-2-11 16,4-9 0,-2-15-16,-6-13 15,-3-23 1,0-1 0</inkml:trace>
  <inkml:trace contextRef="#ctx0" brushRef="#br0" timeOffset="43663.0147">6738 12117 0,'0'2'0,"0"-2"16,0 0 0,0 2-16,2 6 15,7 6 1,6 3-16,13 1 15,8 1 1,1-6-16,4-8 16,-4-5-1,-2-7-15,-7-1 16</inkml:trace>
  <inkml:trace contextRef="#ctx0" brushRef="#br0" timeOffset="43930.188">7211 11845 0,'3'2'15,"-2"1"-15,9 16 16,3 9 0,2 28-16,0 14 15,-6 14 1,-5 3-16,-1 4 15,-3-6 1,6-5-16,0-10 16,1-17-1,-2-13-15,-1-17 16,-3-15 0,1-4-1</inkml:trace>
  <inkml:trace contextRef="#ctx0" brushRef="#br0" timeOffset="44167.6592">7118 12149 0,'1'2'0,"-1"-2"15,6 0 1,12 1-16,10 2 15,10 1 1,6-1-16,6 1 16,-5 2-1,-5-2-15,-6 2 16,-5 0 0</inkml:trace>
  <inkml:trace contextRef="#ctx0" brushRef="#br0" timeOffset="44641.1359">7430 12346 0,'3'2'15,"-3"0"-15,6 3 16,8 8 0,10 3-16,13-7 15,9-9 1,4-7-16,5-14 16,-11-2-1,-7 0-15,-11 1 16,-15 7-1,-5 1-15,-12 0 16,-18 10 0,-14 7-16,-9 12 15,7 6 1,2 4-16,13 3 16,15 1-1,14 3-15,23 9 16,12 0-1,18-2-15,6-7 16,3-9 0,-7-12-16,-20-5 15</inkml:trace>
  <inkml:trace contextRef="#ctx0" brushRef="#br0" timeOffset="45096.6855">8214 12182 0,'2'4'0,"-2"-2"16,2 11-16,0 15 16,-2 16-1,-4 7-15,0 9 16,2-7-1,0-2-15,2-9 16,2-13 0,0-8-16,2-8 15,4-5-15,8-16 16,7-24 0,0-21-16,5-11 15,2 4 1,-5 12-16,1 12 15,-3 12 1,0 11-16,2 13 16,-3 13-1,4 22-15,4 25 16,-4 11 0,-2 7-16,-2-8 15,3 5 1,-6-15-16,-2-16 15</inkml:trace>
  <inkml:trace contextRef="#ctx0" brushRef="#br0" timeOffset="50214.458">21671 12182 0,'2'0'0,"-2"0"16,0-2-16,0 0 15,-7-4 1,-22 2-16,-13 7 16,-15 8-1,3 13-15,4 6 16,11 3-1,13 5-15,12 1 16,18 8 0,21-1-16,7 0 15,22-5 1,3-13-16,7-3 16,-10-14-1,5-6-15,-9-10 16,-16-1-1</inkml:trace>
  <inkml:trace contextRef="#ctx0" brushRef="#br0" timeOffset="50689.8924">22082 12273 0,'0'3'16,"-6"4"-16,-8 9 15,-8 6 1,2 3-16,-1 6 16,8-1-16,5 3 15,14 3 1,14-4-16,18 0 15,11-8 1,9-5-16,2-12 16,-14-8-1,2-8-15,-17-2 16,-13-6 0,-12-3-16,-16-8 15,-25-3 1,-19-7-16,-9 4 15,3 9 1,10 1-16,8 7 16,10 4-1,7 7-15,16 6 16,2 0 0,3 5-16,6 3 15</inkml:trace>
  <inkml:trace contextRef="#ctx0" brushRef="#br0" timeOffset="51184.3147">22591 12314 0,'0'1'16,"-4"0"-1,-7 7-15,-6 12 16,-1 1 0,8 10-16,14 8 15,18 4 1,18 7-16,18-5 15,1-9-15,10-9 16,-9-12 0,-16-6-1,-11-9-15,-16-6 16,-7-1-16,-18-14 16,-24-16-1,-20-6-15,-12-5 16,9 5-1,-1 5-15,18 8 16,8 8 0,11 7-16,11 9 15,5 4 1,1-2-16,4 2 16,5 4-1</inkml:trace>
  <inkml:trace contextRef="#ctx0" brushRef="#br0" timeOffset="51587.4785">23082 11896 0,'0'0'0,"0"1"15,2 4 1,0 11-16,-2 12 16,0 17-1,2 26-15,5 2 16,5 7-1,-1 2-15,4-3 16,1-8-16,-2-4 16,3-3-1,-8-13-15,1-12 16,-3-11 0,-1-15-16,-2-4 15,3-11 1,1-7-16</inkml:trace>
  <inkml:trace contextRef="#ctx0" brushRef="#br0" timeOffset="52074.4431">23428 12175 0,'2'1'16,"-2"1"-16,0 12 15,-5 6 1,-7 9-16,-8 3 16,-15 3-1,-9-1-15,0-8 16,-5-4 0,10-9-16,6-3 15,11-6 1,9-2-16,10-2 15,-1 0 1,2 0-16,13 0 16,14 6-1,9 2-15,5 6 16,-3 10 0,0-1-16,-4 9 15,1-2 1,-5 3-16,-3 0 15,-2-4 1,-3-2-16,-2-7 16,-2-6-1,-5-7-15,0-4 16,-1-7 0,5-14-16,-8-11 15,-1-1 1</inkml:trace>
  <inkml:trace contextRef="#ctx0" brushRef="#br0" timeOffset="52269.3019">23630 12342 0,'0'2'16,"2"-2"-16,-2 2 15,7 10 1,2 16-16,3 12 16,4 15-1,3 4-15,2 0 16,-2 0-1,-3-8-15,-4-5 16,-4-17 0,-6-17-16,-2-4 15</inkml:trace>
  <inkml:trace contextRef="#ctx0" brushRef="#br0" timeOffset="52465.6294">23522 12018 0,'0'2'16,"2"-2"-16,6 6 16,1 6-1,8 8-15,7 2 16,-4-5-1</inkml:trace>
  <inkml:trace contextRef="#ctx0" brushRef="#br0" timeOffset="53104.7189">23838 12447 0,'2'1'0,"0"-1"16,9 7 0,14-1-16,13-3 15,8 0 1,11-8-16,5-4 15,-13-4 1,-8 2-16,-14-5 16,-11 4-1,-12-2-15,-14-8 16,-25 1 0,-14-1-16,-14 5 15,8 9 1,7 6-16,16 4 15,8 8 1,11 12-16,18 13 16,23 18-1,33 12-15,9 2 16,12 0 0,5-5-16,-8-15 15,1-3 1,-17-19-16,-5-10 15,-2-12 1</inkml:trace>
  <inkml:trace contextRef="#ctx0" brushRef="#br0" timeOffset="59813.485">2188 13727 0,'0'2'15,"0"-2"1,6 8-16,0 11 16,1 13-16,5 15 15,0 20 1,-1 18-16,-4-2 15,1 8 1,1-6-16,-7-2 16,0-8-1,-1-12-15,3-10 16,-2-14 0,1-10-16,0-13 15,-3-12 1,0 2-16,6-9 15,4-22 1,6-19-16,-2-1 16,3-1-1,4 11-15,-7 5 16,-5 10 0,1 7-16,-1 5 15,0 3 1,3 12-16,7 11 15,-3 11 1,-4 7-16,0 10 16,-1-6-1,-2 2-15,-5-10 16,2-6 0,-1-17-16,-3-3 15</inkml:trace>
  <inkml:trace contextRef="#ctx0" brushRef="#br0" timeOffset="60515.701">2769 14175 0,'2'2'0,"-2"4"15,0 11 1,-2 17-16,2 14 16,4-1-1,5 3-15,10 4 16,-3-5-1,4-13-15,5-8 16,3-9 0,-2-8-16,5-11 15,-3-11 1,1-16-16,1-17 16,-4-5-1,-6 2-15,-8 4 16,-3 11-1,-8 10-15,1 8 16,-2 10 0,0-2-16,-5 11 15,-2 12 1,0 18-16,5 16 16,4-3-16,5 4 15,5-7 1,3-3-16,0-10 15,4-13 1,0-11-16,0-12 16,-3-6-1</inkml:trace>
  <inkml:trace contextRef="#ctx0" brushRef="#br0" timeOffset="60969.3354">3374 14236 0,'2'4'0,"0"13"15,5 17-15,-2 18 16,-1 5 0,0 4-16,-8-6 15,4-12 1,0-11-16,0-7 15,0-14 1,0-7-16,4 0 16,1-17-1,6-25-15,8-10 16,2-5 0,0 1-16,2 13 15,-2 12 1,-2 7-16,-5 9 15,0 10 1,3 13-16,-3 15 16,0 13-1,-9 3-15,2 1 16,0-1-16,0-5 16,-2-7-1,1-9-15,2-8 16,1-6-1</inkml:trace>
  <inkml:trace contextRef="#ctx0" brushRef="#br0" timeOffset="62015.9284">3928 14427 0,'2'0'16,"-2"-2"-16,5-9 15,-1-9 1,1 2-16,-5-1 16,-5 9-1,-6 2-15,-10 9 16,-5 20-16,-2 4 16,7 8-1,6 3-15,13-4 16,6-3-1,11-6-15,7-3 16,3-9 0,8-11-16,0-12 15,-2-16 1,1-11-16,-4-2 16,-9 7-1,-5 0-15,-9 7 16,-1 8-1,-2 10-15,-2 7 16,0-3 0,-2 10-16,-5 21 15,-2 31 1,-5 12-16,3 26 16,3 3-1,-2 4-15,6 1 16,-7 11-1,-4-16-15,-3-13 16,-3-16 0,4-17-16,3-17 15,-1-18 1,2-8-16,-7-21 16,0-23-1,8-29-15,-1-22 16,7 1-1,3 11-15,6 13 16,3 10 0,5 9-16,3 11 15,9 9 1,-1 8-16,6 12 16,0 9-1,6 6-15,-3 5 16,-5-2-1,0 2-15,-4-9 16,-7-5-16,-2-10 16,0-1-1</inkml:trace>
  <inkml:trace contextRef="#ctx0" brushRef="#br0" timeOffset="62727.9238">4262 14305 0,'2'0'0,"-2"0"16,0 0-16,0 0 16,2 0-1,4 0-15,9 9 16,3 7 0,0 7-16,0 16 15,-1 6 1,-1 5-16,-7-7 15,1-3 1,0-9-16,0-7 16,-3-10-1,-6-9-15,1 0 16,3-15 0,-4-19-16,-5-22 15,0-11-15,-1 1 16,-2 1-1,0 9-15,2 1 16,5 13 0,0 4-16,0 9 15,0 10 1,3 10-16,-3-2 16,7 6-1,-1 10-15,1 10 16,-2-5-1,1-5 1</inkml:trace>
  <inkml:trace contextRef="#ctx0" brushRef="#br0" timeOffset="63316.0836">4641 14086 0,'0'2'0,"0"1"16,-2 7-16,0 10 16,0 10-1,4 2-15,2-1 16,1 3-1,8-5-15,0-5 16,2-5 0,0-9-16,-2-6 15,3-4 1,0-9-16,2-9 16,-3 0-1,-4-2-15,0 3 16,-5 5-16,-2 4 15,-1 4 1,6 8-16,1 12 16,-1 18-1,1 23-15,1 22 16,-4 10 0,-6 4-16,3 23 15,-6-9 1,-3-7-16,-4 1 15,-7-12 1,-4-10-16,-2-18 16,-9-17-1,-14-13-15,-12-21 16,-18-23 0,-16-29-16,37 8 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1:24:39.54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6406 6291 0,'3'0'0,"-3"0"16,0 0-16,3 0 15,5-2 1,5 1-16,7-2 16,8 2-1,-1-2-15,5 1 16,7 1-1,-3-2-15,4-1 16,7 2 0,7 0-16,1 0 15,7-1 1,2-3-16,13 2 16,11-1-1,-5 3-15,2 1 16,2-5-1,3 4-15,0-2 16,4-1 0,-2 2-16,0 1 15,1-1 1,1 1-16,-3-1 16,0 3-1,2 0-15,-3 0 16,5 0-1,3 0-15,-4 0 16,-2 0-16,2 0 16,5-2-1,-7 0-15,4 4 16,0-2 0,1 2-16,-3 1 15,-6-6 1,1 3-16,1 3 15,-1-3 1,-9 2-16,11-2 16,-1-2-1,-4 2-15,-6-3 16,-6 1 0,-4 2-16,-1 0 15,-2 2 1,-2-2-16,-6 0 15,-6 0 1,1 0-16,-3-2 16,-10 2-1,2 0-15,-7 0 16,-4-2 0,-5 2-16,-5 2 15,-7 0 1,-11-2-16</inkml:trace>
  <inkml:trace contextRef="#ctx0" brushRef="#br0" timeOffset="21342.8848">8757 9325 0,'2'1'0,"-2"-1"16,0 0 0,0 0-16,0 0 15,0 0 1,0 0-16,0 0 16,2 0-1,4 5-15,9-1 16,8-3-16,3 3 15,7 0 1,13 2 0,5-3-16,5-6 15,14 3 1,7-1-16,2-4 16,16 3-16,0 0 15,8-3 1,0-5-16,5 6 15,9 4 1,-12-2-16,16 4 16,-16 2-1,-2-3-15,1 2 16,3 3 0,2-2-16,1-3 15,-13 1 1,4-2-16,7 7 15,-11 0 1,-7-3-16,7 2 16,-7-4-1,2 2-15,-2-2 16,-3 3 0,-5 1-16,-2-3 15,-15 1 1,1 2-16,-4-4 15,-1 2 1,-9-1-16,-7 0 16,-5-2-1,-6 1-15,-4-2 16,-8 0 0,-5 0-1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1:27:07.40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9817 4766 0,'1'0'0,"1"-7"15,8-9-15,3-16 16,4-5 0,-2-5-16,-6 3 15,-3 6 1,-8 8-16,-5 4 16,-10 9-1,-8 10-15,-10 10 16,-1 14-1,0 8-15,8 5 16,9 6 0,8 3-16,11-2 15,13-7 1,7-4-16,11-8 16,8-13-1,1-7-15,1-9 16,-4-6-1,-7-2-15,-3 0 16,-12 0 0,-5-1-16,-5 3 15,-3-2 1,-4 2-16,-3 4 16,3 4-1,2 2-15,-2 0 16,0 1-1,2 10-15,4 13 16,9 2-16,1 7 16,4 0-1,6-1-15,-5-1 16,0-14 0,-3-5-16,3-10 15,-4-4 1</inkml:trace>
  <inkml:trace contextRef="#ctx0" brushRef="#br0" timeOffset="549.4603">10336 4146 0,'2'0'0,"-2"2"15,1 0 1,5 14-16,3 23 16,-3 19-1,0 20-15,1-1 16,-5 7 0,0-7-16,-2-7 15,2-2 1,2-13-16,-3-9 15,-1-15 1,0-7-16,0-12 16,0-8-1,-1-2-15,2-1 16,-1-19 0,10-21-16,2-5 15,4-7 1,10 6-16,8 10 15,2 11 1,5 12-16,-1 12 16,-8 12-1,-11 12-15,-8 11 16,-15 10 0,-13 7-16,-10-3 15,-7-5 1,-6-7-16,3-12 15,1-8 1,-2-9-16,4-16 16</inkml:trace>
  <inkml:trace contextRef="#ctx0" brushRef="#br0" timeOffset="1201.1591">11152 4488 0,'0'1'0,"-2"-1"15,-17 9-15,-26 13 16,-17 7 0,-8 1-16,5-4 15,19-5 1,16-4-16,17-8 16,10 1-1,23 8-15,41-1 16,23 3-1,-8-4-15,-13-2 16,-16 3 0,-14-5-16,-11 3 15,-13-2 1,-14 3-16,-13 1 16,-14 2-1,-7-5-15,-6-5 16,4 1-1,5-3-15,12 2 16,8-6 0,9-3-16,5 2 15,-2-2-15</inkml:trace>
  <inkml:trace contextRef="#ctx0" brushRef="#br0" timeOffset="1694.3523">11291 4705 0,'0'2'16,"0"-2"-16,0 10 15,0 0 1,4 2-16,9-1 15,13 2 1,18-13-16,16-14 16,9-8-1,-3-8-15,-9 3 16,-14 5 0,-20 8-16,-14 11 15,-11-5 1,-30 8-16,-33 11 15,-7 10 1,9 5-16,9 2 16,19-4-1,12 0-15,12 2 16,20 5 0,19-2-16,17 2 15,20-6 1,-2-10-16,-5-6 15,-3-7 1,-10-8-16,-4-8 16,-9-14-1,-10 2-15</inkml:trace>
  <inkml:trace contextRef="#ctx0" brushRef="#br0" timeOffset="2160.1158">12004 4614 0,'2'2'0,"5"10"16,3 14-1,-5 14-15,3 6 16,-4 0 0,-1-2-16,-1-9 15,2-11 1,0-8-16,0-7 15,3-4 1,12-16-16,9-18 16,6-16-1,11-4-15,-7 3 16,0 8-16,1 15 16,-9 5-1,-4 13-15,-5 12 16,-4 11-1,-7 9-15,-3 11 16,-6 3 0,-1-2-16,4 1 15,-2-10 1,6-2-16,0-10 16,6-3-1,0-12-15,5-6 16,9-25-1,6-26-15,-12 12 16</inkml:trace>
  <inkml:trace contextRef="#ctx0" brushRef="#br0" timeOffset="2434.063">12852 4233 0,'2'2'0,"-2"13"15,2 19-15,0 28 16,-4 19 0,0 17-16,0-9 15,-2-6 1,2-8-16,4-12 16,0-11-1,2-11-15,0-13 16,2-10-1,-6-14-15,6 0 16,0-14 0,-2-10-1</inkml:trace>
  <inkml:trace contextRef="#ctx0" brushRef="#br0" timeOffset="2580.6799">12679 4515 0,'4'0'16,"20"-1"-16,31-5 16,29 6-1,14 4-15,-1 2 16</inkml:trace>
  <inkml:trace contextRef="#ctx0" brushRef="#br0" timeOffset="9527.5848">12854 6295 0,'2'0'0,"4"-7"16,6-14 0,4-6-16,4-3 15,-4 2 1,-5 5-16,-7 6 15,-4 8 1,-8-2-16,-11 11 16,-9 14-1,-2 7-15,-4 11 16,6-1 0,7 2-16,12-2 15,5-8 1,10 0-16,7-4 15,10-8 1,9-10-16,4-3 16,6-13-1,-8-2-15,-2-5 16,-3 2 0,-9 0-16,-6 5 15,-6 3 1,-2 1-16,-4 4 15,0 1 1,-2 4-16,0 0 16,2 1-1,0 1-15,4 10 16,5 11 0,-2 3-16,4 3 15,-1-2 1,1-1-16,0-10 15,-3-4-15</inkml:trace>
  <inkml:trace contextRef="#ctx0" brushRef="#br0" timeOffset="10314.6989">13716 6082 0,'0'0'15,"0"0"-15,-2 0 16,-10 4 0,-12 1-1,-15 8-15,-9 8 16,3 5-16,-1 7 16,14-5-1,5 2-15,10-3 16,13 3-1,10 1-15,14-5 16,14 0 0,17-6-16,0-1 15,8-12 1,-1-6-16,-2-2 16,-1-9-1,-5-8-15,-1-2 16,-11-6-1,-2 1-15,-4-6 16,-1 0 0,-3 4-16,-8-3 15,0 4 1,-4 2-16,-4 3 16,-4 3-1,-4 10-15,-4 2 16,-4 1-1,-16 8-15,-10 14 16,-4 12 0,-2 7-16,7-3 15,11 5 1,10-1-16,10-2 16,11-4-1,12 1-15,14-4 16,10-10-1,6-5-15,1-15 16,1-6 0,-1-10-16,-17 0 15</inkml:trace>
  <inkml:trace contextRef="#ctx0" brushRef="#br0" timeOffset="10550.5926">14622 6165 0,'2'0'0,"-2"0"15,0 0 1,0 2-16,-2 8 16,0 12-1,0 11-15,2 6 16,0 12 0,4-7-16,2 0 15,1-4 1,1-6-16,-1-4 15,-1-14 1,-6-11-16,2-2 16</inkml:trace>
  <inkml:trace contextRef="#ctx0" brushRef="#br0" timeOffset="10705.6865">14590 5974 0,'0'0'0,"0"0"16,4 0-1,-4 1-15,0-1 16</inkml:trace>
  <inkml:trace contextRef="#ctx0" brushRef="#br0" timeOffset="11479.296">15181 6350 0,'2'0'0,"-2"-1"16,4-6-16,-2 1 16,1 2-1,-8-1-15,-13 5 16,-10 8-1,-11 11-15,1 12 16,4-2 0,12 7-16,8-5 15,7 1 1,10-9-16,11 1 16,14-9-1,14-11-15,19-14 16,5-19-1,2-12-15,-5-6 16,-2-12 0,-12 2-16,-10 0 15,-7-10 1,-5 1-16,-10 6 16,-4 2-1,-1 9-15,0 7 16,-2 13-1,-2 7-15,-4 14 16,-3 4 0,4 7-16,-5 22 15,-6 24 1,-4 13-16,0 11 16,-3-4-1,6-2-15,-1-4 16,4-12-1,6-9-15,2-8 16,4-8-16,1-10 16,4-1-1,4-12-15,4-8 16,1-17 0,-3 4-16</inkml:trace>
  <inkml:trace contextRef="#ctx0" brushRef="#br0" timeOffset="11872.1249">15656 6332 0,'2'3'15,"0"-3"-15,10 5 16,8 4 0,18-4-16,15-5 15,7-4 1,-2-6-16,-1-6 15,-16 2 1,-11-1-16,-17 5 16,-7 3-1,-14-6-15,-22 12 16,-13 8 0,-12 11-16,6 3 15,12 4 1,10 0-16,11 5 15,12 1 1,14-2-16,18 2 16,13-8-1,9-1-15,7-10 16,-4-10 0,2-7-16,-7-14 15,-14 2 1</inkml:trace>
  <inkml:trace contextRef="#ctx0" brushRef="#br0" timeOffset="12351.5808">16283 6204 0,'0'2'16,"0"6"-16,0 12 15,-7 8 1,3 9-1,-2-1-15,0-1 16,4-5 0,2-2-16,4-6 15,2-7-15,7-8 16,6-7 0,9-15-16,6-13 15,9-8 1,-7-3-16,0 4 15,-8 5 1,-5 6-16,-5 9 16,-6 7-1,-5 4-15,0 2 16,1 11 0,-4 15-16,0 14 15,-2 1 1,3 7-16,1-7 15,-1 1 1,3-11-16,3-5 16,-3-8-1,-1-9-15,10-5 16,-3-13 0,8-27-16</inkml:trace>
  <inkml:trace contextRef="#ctx0" brushRef="#br0" timeOffset="12651.7012">16884 5793 0,'2'2'15,"0"14"1,4 22-16,-2 19 15,-2 15 1,-4 10-16,-2-1 16,-2-10-16,2-2 15,3-12 1,1-10-16,0-11 16,1-13-1,-1-14-15,0-5 16,0-4-1,0-7-15</inkml:trace>
  <inkml:trace contextRef="#ctx0" brushRef="#br0" timeOffset="12794.9853">16648 5995 0,'0'0'0,"0"0"15,3-2-15,1-7 16,13 0-1,22 4-15,18 5 16,3 1 0</inkml:trace>
  <inkml:trace contextRef="#ctx0" brushRef="#br0" timeOffset="13385.6462">14203 6094 0,'2'0'16,"-2"0"-16,0 0 16,0 0-1,-2 0-15,-6 5 16,-12 15 0,-13 18-16,-1 7 15,0-3 1,8-11-16</inkml:trace>
  <inkml:trace contextRef="#ctx0" brushRef="#br0" timeOffset="13914.9494">14128 6209 0,'-2'1'0,"-4"6"15,-9 8 1,-4 0-16</inkml:trace>
  <inkml:trace contextRef="#ctx0" brushRef="#br0" timeOffset="20260.4167">14756 7099 0,'2'0'0,"-2"0"15,0-2 1,0 2-16,0-1 16,3 1-1,5 8-15,3 23 16,4 27-1,-3 19-15,4 10 16,-6 1 0,1-4-16,6 1 15,0-13 1,-4-13-16,-1-10 16,0-8-1,-2-11-15,-1-9 16,-5-10-1,0-5-15,7-8 16,8-24 0,5-20-16,6-13 15,0 7 1,1 2-16,-3 10 16,6 11-1,-6 7-15,-8 10 16,5 10-1,-4 8-15,1 11 16,1 11-16,-1 8 16,-6 2-1,-4 7-15,-2-4 16,-2-4 0,1-3-16,0-8 15,-3-6 1,0-10-16</inkml:trace>
  <inkml:trace contextRef="#ctx0" brushRef="#br0" timeOffset="20921.3355">15871 7804 0,'2'0'0,"5"-2"15,5-8 1,6-12-16,-4-5 15,-2-3 1,-12 0-16,-10 7 16,-13 1-1,-11 10-15,-13 12 16,-2 9 0,2 14-16,9 2 15,12 7 1,15-1-16,14 1 15,22 1 1,11-5-16,18-7 16,10-10-1,1-7-15,-7-10 16,-13-2-16,-9-3 16,-12 0-1,-6 0-15,-8 4 16,-6 1-1,-2 5-15,0-2 16,-2 2 0,4 1-16,5 8 15,4 11 1,6 4-16,0 3 16,3-1-1,3-4-15,-3-3 16,0-6-1,-4-9-15,4-6 16,-5-5 0</inkml:trace>
  <inkml:trace contextRef="#ctx0" brushRef="#br0" timeOffset="21211.2837">16482 7563 0,'2'2'15,"-2"0"-15,2 10 16,4 15 0,5 19-16,4 15 15,-3 18 1,-2-2-16,2-2 16,1 6-1,-4-6-15,3 0 16,-3-14-1,-3-7-15,-3-11 16,-1-9 0,-2-13-16,0-16 15,0-2 1,0 3 0</inkml:trace>
  <inkml:trace contextRef="#ctx0" brushRef="#br0" timeOffset="21534.1943">16427 7628 0,'0'-4'0,"0"-12"15,6-7 1,8-1-16,12 1 16,13 10-1,9 12-15,0 12 16,-1 13-1,-13 11-15,-8 17 16,-14 5 0,-10 3-16,-12-5 15,-4-4 1,0-7-16,-5-8 16,8-11-1,1-7-15,7-17 16,-3 5-1,6-20-15,2-9 16</inkml:trace>
  <inkml:trace contextRef="#ctx0" brushRef="#br0" timeOffset="21835.5929">16973 7515 0,'2'3'16,"8"6"-1,12 20-15,2 25 16,1 24 0,-4 12-16,1 11 15,-9-9 1,-3-2-16,-1-9 16,2-6-1,-5-12-15,-2-12 16,-2-10-1,0-11-15,-2-14 16,2-13-16,-2 2 16,-4-21-1,-4-27 1,0 1-16</inkml:trace>
  <inkml:trace contextRef="#ctx0" brushRef="#br0" timeOffset="22123.3251">17031 7737 0,'0'-2'0,"0"-20"15,2-19 1,4-11-16,11 3 16,9 2-1,4 11-15,4 11 16,0 9 0,-2 14-16,-6 10 15,-5 9 1,-9 8-16,-12 18 15,-10 2 1,-13 4-16,-3-3 16,2-5-1,0-6-15,8-9 16,3-4 0,8-13-16,5-5 15,-2-1 1</inkml:trace>
  <inkml:trace contextRef="#ctx0" brushRef="#br0" timeOffset="22577.8821">17291 7680 0,'2'2'16,"-2"4"-16,6 12 15,4-1 1,12 6-16,15-2 16,12-8-1,22-11-15,-5-12 16,-5-8 0,-11-1-16,-12 2 15,-12 2-15,-15 5 16,-9-3-1,-20 5-15,-22 4 16,-17 8 0,3 10-16,5 6 15,13-1 1,12 6-16,12 0 16,14 8-1,18 0-15,19 5 16,17 0-1,10-3-15,0-4 16,3-9 0,-10-8-16,-16-5 15,-7-9 1</inkml:trace>
  <inkml:trace contextRef="#ctx0" brushRef="#br0" timeOffset="23054.022">18051 7632 0,'3'2'15,"3"10"1,6 14-16,6 14 16,0 6-1,-4 0-15,0-3 16,-3-5-1,-2-12-15,1-6 16,-5-13 0,-1-2-16,6-10 15,6-18 1,3-19-16,4-5 16,1-1-1,-3 10-15,-2 7 16,1 10-1,3 9-15,-3 12 16,2 7-16,-2 16 16,0 8-1,-2 10-15,-5 1 16,-2-1 0,-2-3-16,-3 0 15,2-10 1,-3-1-16,1-10 15,1-7 1,-1-1-16,0-6 16</inkml:trace>
  <inkml:trace contextRef="#ctx0" brushRef="#br0" timeOffset="24435.3171">18563 7749 0,'2'1'0,"5"-2"16,12-2 0,18-3-16,13-7 15,6-2 1,-6-9-16,-12 4 16,-13 2-1,-13 6-15,-10 0 16,-12 4-1,-21 6-15,-10 10 16,-4 8 0,-1 4-16,14 2 15,10 2 1,11-3-16,11 2 16,11 2-1,15 4-15,14-5 16,12 0-1,-1-7-15,-7-1 16,2-9 0,-10-2-16,9-7 15,-7-7 1,-2-8-16,-6-5 16,-6-4-1,-7 5-15,-7-1 16,-4 7-1,-5 4-15,-4 4 16,-7 2 0,-7 14-16,-4 10 15,-1 13 1,5 5-16,9 1 16,10 0-1,8-7-15,10-5 16,1-7-1,11-13-15,4-12 16,3-19 0,-1-21-16,-2-9 15,-12-12-15,-9-10 16,-6-2 0,-5 4-16,-4 0 15,-2 12 1,0 9-16,4 12 15,-2 11 1,0 16-16,0 11 16,0-2-1,-4 17-15,-6 31 16,0 21 0,0 20-16,8 2 15,4-4 1,6-2-16,2-6 15,4-11 1,4-8-16,2-8 16,-3-15-1</inkml:trace>
  <inkml:trace contextRef="#ctx0" brushRef="#br0" timeOffset="29721.0336">13712 9323 0,'2'0'0,"-2"0"15,5-4 1,12-9-16,2-6 15,6-5 1,1-10-16,-8 3 16,-6 4-1,-6-1-15,-8 7 16,-10 4 0,-12 7-16,-14 10 15,-9 8-15,-1 11 16,8 6-1,8 7-15,13 1 16,12-3 0,10 5-16,14-4 15,11-6 1,10-4-16,5-13 16,5-4-1,2-8-15,-12-4 16,-10-7-1,-3-1-15,-9-3 16,-8-2 0,-2 1-16,-6-1 15,-4 3 1,0 6-16,0 2 16,4 8-1,-4-2-15,-3 6 16,2 18-1,1 5-15,2 6 16,4 3 0,2-7-16,3-4 15,6-7 1,1-6-16,0-6 16</inkml:trace>
  <inkml:trace contextRef="#ctx0" brushRef="#br0" timeOffset="30568.0715">14052 9133 0,'2'2'16,"-2"-2"-16,0 0 16,4 2-1,0 2-15,3 2 16,6-2 0,5-6-16,4-6 15,8-8 1,-2-8-16,1-8 15,-5-7 1,-4-3-16,-8 0 16,-8-2-1,-6 6-15,-6 9 16,-4 3 0,-8 6-16,0 9 15,-1 7 1,6 8-16,-4 17 15,6 13 1,4 13-16,12 12 16,6 9-16,10 14 15,-4-4 1,2-7-16,-3-5 16,2-8-1,-2-7-15,-7-7 16,-2-11-1,-3-11-15,-2-12 16,0-6 0,-4-2-16,-2-6 15</inkml:trace>
  <inkml:trace contextRef="#ctx0" brushRef="#br0" timeOffset="30764.0278">14030 9247 0,'2'2'0,"1"4"16,10 2-16,15 8 15,12-1 1,15 4-16,3-9 16,0-8-1,-1-6-15,-7-9 16,-12-2-1</inkml:trace>
  <inkml:trace contextRef="#ctx0" brushRef="#br0" timeOffset="31042.5482">14579 8791 0,'2'2'16,"0"0"-1,5 16-15,6 25 16,-1 25 0,1 2-16,-2 14 15,2-4 1,-3-2-16,1-6 16,4-6-1,-5-7-15,0-14 16,-4-9-1,2-12-15,-6-20 16,0 1-16</inkml:trace>
  <inkml:trace contextRef="#ctx0" brushRef="#br0" timeOffset="31268.9899">14387 9062 0,'3'3'0,"-3"-3"16,10 3-1,16 0-15,18 4 16,14 4 0,15 1-16,2 2 15,1-4 1,-16-2-16,-21-2 15</inkml:trace>
  <inkml:trace contextRef="#ctx0" brushRef="#br0" timeOffset="31755.2279">14816 9285 0,'3'2'16,"-3"-2"-16,6 6 15,4-2 1,8 3-16,12-7 15,10-7 1,5-5-16,-5-6 16,-2 0-1,-16 2-15,-7 5 16,-8 3-16,-7 0 16,-13 2-1,-18 8-15,-7 13 16,2 1-1,0 8-15,14 2 16,7 1 0,13-1-16,15 2 15,19-2 1,16-3-16,8-5 16,-4-12-1,-3-6-15,-13-4 16</inkml:trace>
  <inkml:trace contextRef="#ctx0" brushRef="#br0" timeOffset="32156.6476">15211 9133 0,'2'0'16,"-2"2"-1,0-2-15,7 8 16,3 14-1,5 5-15,5 10 16,-1 2 0,-3-1-16,0-5 15,-6-4 1,-1-7-16,-6-5 16,-1-13-1,0 0-15,-2 0 16,-2-12-1,-6-19-15,0-15 16,-2-6 0,-1-1-16,8 6 15,1 8-15,5 1 16,10 8 0,5 8-16,13 7 15,1 8 1,10 11-16,-4 6 15,-7-1 1</inkml:trace>
  <inkml:trace contextRef="#ctx0" brushRef="#br0" timeOffset="32816.0724">15685 9179 0,'0'2'15,"-4"5"-15,-3 7 16,-5 10 0,4-1-16,3 5 15,2-2 1,8-4-16,0-5 16,7-1-1,-1-4-15,2-4 16,-1-2-1,-1-5-15,-5-1 16,-4 0 0,1-1-16,-3-4 15</inkml:trace>
  <inkml:trace contextRef="#ctx0" brushRef="#br0" timeOffset="33457.9443">15653 9173 0,'1'2'0,"-1"-2"16,2 7 0,2 11-16,6 10 15,-1 1 1,-3 1-16,-3 2 16,1-2-1,0-9-15,-2-3 16,0-5-1,0-7-15,-2-3 16,0 0-16,7-3 16,5-15-1,-1-11-15,4-10 16,1 0 0,-2 3-16,2 4 15,0 8 1,1 0-16,0 10 15,0 5 1,1 6-16,-2 6 16,0 5-1,-2 11-15,0-1 16,-6 8 0,0 3-16,-2 3 15,1-4 1,-2-7-16,1-3 15,2-5 1,3-6-16,-4 0 16,5-8-1,5-8-15,-6-6 16</inkml:trace>
  <inkml:trace contextRef="#ctx0" brushRef="#br0" timeOffset="33880.2628">16121 9179 0,'0'2'16,"4"7"0,0 13-16,5 4 15,2 7 1,4 0-16,8-2 15,9-4 1,0-10-16,2 0 16,0-13-16,-6-4 15,-6-8 1,-4-2-16,-8-8 16,-12-6-1,-18-3-15,-16-5 16,-13 0-1,-5 7-15,3 3 16,8 8 0,6 7-16,13 2 15,6 8 1,6 0-16,5 3 16,11 8-1,15 6-15,3-6 16</inkml:trace>
  <inkml:trace contextRef="#ctx0" brushRef="#br0" timeOffset="34377.2739">16554 9145 0,'0'0'0,"0"2"16,0 0-16,-4 10 16,-2 3-1,0 7-15,4 8 16,8 3-1,4-1-15,8 0 16,9-3 0,7-7-16,7-6 15,0-8 1,-5-10-16,-9-8 16,-7-2-1,-10-6-15,-10-9 16,-19-4-1,-15-2-15,-10 2 16,2 6 0,2 2-16,8 10 15,5 6 1,9 6-16,6 1 16,7 8-1,8 5-15,3 1 16</inkml:trace>
  <inkml:trace contextRef="#ctx0" brushRef="#br0" timeOffset="35004.8633">16962 9129 0,'2'2'15,"-2"-2"1,7 6-16,5 11 16,0 14-1,2 3-15,-2 8 16,-4 1 0,2-3-16,-2 1 15,1-7 1,-2-4-16,1-9 15,-2-7 1,3-5-16,4-4 16,8-17-1,3-13-15,0-15 16,-2-3 0,-2 0-16,-1-2 15,-6 4 1,2 9-16,-5 1 15,-3 13 1,2 3-16,1 9 16,6 10-1,6 13-15,6 11 16,9 15-16,1 11 16,2 6-1,3 4-15,-11-20 16</inkml:trace>
  <inkml:trace contextRef="#ctx0" brushRef="#br0" timeOffset="39083.4927">19447 9100 0,'2'1'0,"-2"1"15,3 14 1,4 10-16,3 11 16,2 5-1,-4-3-15,4 1 16,1-7-1,-2-3-15,-1-8 16,1-3 0,-5-13-16,1 2 15,3-8 1,9-11-16,3-21 16,2-11-1,3-7-15,-6 4 16,-1 5-1,-3 8-15,-3 1 16,-2 13 0,-2 5-16,-2 8 15,6 6 1,-2 9-16,1 15 16,-2 3-1,1 13-15,1 2 16,-6-4-1,1-2-15,1-6 16,-1-6 0,-3-6-16,-1-8 15,0-1 1,3-6-16,3-9 16,6-20-1,6-17-15,8-12 16,-2 0-1,-2 7-15,1 10 16,-7 8 0,-3 12-16,-6 8 15,-1 6-15,3 11 16,-4 15 0,1 11-16,-5 9 15,1 1 1,0-2-16,3-3 15,4-4 1,4-5-16,2-10 16,3-2-1,1-13-15,-8-6 16</inkml:trace>
  <inkml:trace contextRef="#ctx0" brushRef="#br0" timeOffset="39496.8447">20323 9268 0,'2'3'0,"2"-1"15,5 10 1,12 7-16,5 6 15,2 0 1,2-3-16,0-6 16,1-1-1,-1-11-15,-6-4 16,-5-4 0,-4-7-1,-9-9-15,-6 20 0,-6-23 16,-16-5-16,-20-3 15,-5 11 1,4 5-16,-6 1 16,13 7-1,6 5-15,11-1 16,15 3-16,-1 3 16,8 0-1,7 5-15</inkml:trace>
  <inkml:trace contextRef="#ctx0" brushRef="#br0" timeOffset="39857.6329">20683 8703 0,'1'1'0,"-1"2"16,7 8-16,3 17 16,-2 14-1,1 13-15,0 14 16,1 6-1,1-4-15,4 0 16,-4-10 0,1-6-16,-5-10 15,2-4 1,-3-12-16,-2-11 16,-2-6-1</inkml:trace>
  <inkml:trace contextRef="#ctx0" brushRef="#br0" timeOffset="40094.6135">20451 8928 0,'2'0'0,"0"3"16,15-1-1,22 7-15,20 5 16,14-3 0,7 1-16,-6-4 15,-11-1-15,-15-1 16,-11-3 0</inkml:trace>
  <inkml:trace contextRef="#ctx0" brushRef="#br0" timeOffset="40558.8169">20947 9224 0,'0'2'15,"0"8"-15,2 11 16,8 5 0,10 1-16,14-4 15,10-6 1,8-11-16,3-12 15,-12-5 1,-15-3-16,-9-1 16,-8-1-1,-15-5-15,-22-3 16,-21 4 0,-3 9-16,-5 5 15,8 5 1,4 1-16,15 1 15,16 4 1,6-3-16,14 7 16,3-1-1</inkml:trace>
  <inkml:trace contextRef="#ctx0" brushRef="#br0" timeOffset="41004.0744">21352 9089 0,'1'2'0,"1"2"15,6 16-15,5 6 16,0 8-1,-1 3-15,1-2 16,-4 1 0,0-6-16,-3-7 15,0-3 1,-2-10-16,-4-6 16,2 0-1,2-4-15,2-18 16,-4-17-1,-2-13-15,-2-1 16,-2 1 0,-4 5-16,4 5 15,0 8 1,4 7-16,4 7 16,6 0-1,6 9-15,3 3 16</inkml:trace>
  <inkml:trace contextRef="#ctx0" brushRef="#br0" timeOffset="41376.1954">21798 9100 0,'0'0'0,"0"0"16,0 0-1,0 0-15,-8 1 16,-7 8-1,-8 8-15,3 7 16,6 4-16,7 4 16,11 0-1,9 2-15,11-5 16,6-6 0,6-8-16,2-6 15,-8-6 1</inkml:trace>
  <inkml:trace contextRef="#ctx0" brushRef="#br0" timeOffset="42087.9968">21971 8960 0,'0'1'0,"0"9"16,0 12-1,5 7-15,1 3 16,5-1 0,8-1-16,5-8 15,-1-8 1,6-4-16,2-10 15,-6-10 1,-3-4-16,-5-2 16,-7-2-1,-5 4-15,-1 6 16,-4 5 0,3-1-16,1 1 15,2 17 1,8 22-16,0 19 15,0 11-15,-7 13 16,-7 4 0,-5-1-16,-7 6 15,-8-4 1,-2-13-16,-9-10 16,-5-11-1,0-15-15,0-13 16,1-14-1,1-16-15,2-15 16,8-19 0,8-12-16,6-12 15,16 12 1,8 6-16,8 9 16,7 10-1,1 5-15,0 10 16,6 6-1,1 5-15,-5 8 16,-4 1 0,-5 2-16,0-1 15,-5 0 1,-4-3-16</inkml:trace>
  <inkml:trace contextRef="#ctx0" brushRef="#br0" timeOffset="42377.5554">22563 9181 0,'0'1'16,"0"-1"-16,-2 3 16,-11 8-1,-10 12-15,3 5 16,3 6-1,7 6-15,7-1 16,5 2 0,7-5-16,14 1 15,5-7 1,4-8-16,-4-8 16,0-10-16,6-14 15,-9-2 1</inkml:trace>
  <inkml:trace contextRef="#ctx0" brushRef="#br0" timeOffset="43005.9059">22855 8672 0,'2'3'0,"-2"4"16,0 19-16,2 18 16,0 17-1,-4 12-15,0 8 16,2 0 0,2 0-16,6-8 15,2-2 1,0-13-16,3-11 15,2-8 1,0-9-16,-2-13 16,4-9-1,3-8-15,-2-5 16,-2-7 0,-2-6-16,-1 2 15,-4-1 1,4-5-16,2 0 15,10-2 1,7 1-16,13-9 16,4 0-1,0 2-15,-15 3 16,-8 6 0,-7 3-16,-14 6 15,-9 0 1,-22 8-16,-12 10 15,-8 12 1,6 8-16,10 1 16,9 4-16,15 3 15,20 5 1,33 5-16,27-4 16,21-5-1,13-7-15,-43-14 16</inkml:trace>
  <inkml:trace contextRef="#ctx0" brushRef="#br0" timeOffset="59708.0486">23535 10170 0,'2'0'15,"-2"0"-15,0 0 16,8 2 0,9 6-16,5 11 15,-1 15 1,6 18-16,-5 14 16,-1 8-1,1 8-15,2 0 16,-4-5-1,0-3-15,-1-12 16,-6-9 0,2-9-16,-6-13 15,-1-11 1,-2-9-16,-1-5 16,5-16-1,7-21-15,7-20 16,-1-3-1,3-3-15,0 15 16,1 9 0,-7 11-16,-1 15 15,6 4 1,1 13-16,0 14 16,-1 7-16,1 2 15,-5 10 1,0-1-16,-3-7 15,3 2 1,-2-9-16,-2-7 16,-6-5-1,4-8-15,-4-4 16</inkml:trace>
  <inkml:trace contextRef="#ctx0" brushRef="#br0" timeOffset="60347.6501">24500 10728 0,'0'3'16,"2"1"-16,-2 11 15,0 13 1,6 10-16,4 0 15,8 3 1,6-4-16,5-6 16,10-7-1,2-3-15,1-11 16,-4-10 0,1-8-16,-7-8 15,-4-4 1,-5-8-16,-10-2 15,-5-4 1,-5-1-16,-3 0 16,-3 9-1,1 2-15,0 12 16,2 9-16,0 0 16,0-1-1,4 16-15,3 16 16,2 11-1,5 1-15,3 5 16,3-3 0,-1-5-16,4-6 15,-3-11 1,1-10-16,-4 0 16</inkml:trace>
  <inkml:trace contextRef="#ctx0" brushRef="#br0" timeOffset="60812.3901">25166 10699 0,'2'2'0,"2"2"16,7 8-1,4 13-15,4 11 16,-2 5-1,0 5-15,-4-3 16,-2-5 0,-3-2-16,-4-8 15,0-13 1,-4-11-16,1 1 16,1-2-1,7-15-15,3-21 16,-4-12-1,-2-1-15,-2 0 16,-2 9 0,2 5-16,-2 8 15,2 9 1,-2 6-16,0 3 16,5 5-1,2 2-15,8 9 16,0 6-1,10 1-15,-3 1 16,2-7 0,2-5-16,-7-4 15</inkml:trace>
  <inkml:trace contextRef="#ctx0" brushRef="#br0" timeOffset="61144.6008">25642 10330 0,'2'2'15,"1"-2"-15,7 10 16,9 10 0,-2 17-16,-2 11 15,-2 9 1,0 12-16,1 4 15,0-2 1,0 1-16,0-10 16,0 1-1,-3-14-15,-4-7 16,-1-13 0,-4-12-16,-2-14 15,2 1 1,-6-5-16,0-13 15</inkml:trace>
  <inkml:trace contextRef="#ctx0" brushRef="#br0" timeOffset="61308.3807">25565 10557 0,'0'0'0,"0"0"15,4 0 1,18-2-16,27-3 15,37 2 1,22 11-16,-11-2 16,9 2-16</inkml:trace>
  <inkml:trace contextRef="#ctx0" brushRef="#br0" timeOffset="63496.0769">20306 11436 0,'0'0'0,"-8"2"16,-20-2 0,-32 0-16,-21 0 15,-13 0 1,2 0-16,4-2 15,10-1 1,11 3-16,3 0 16,11 3-1,14-6-15,8 3 16,9 0 0,12 0-16,7 0 15,-2 0 1</inkml:trace>
  <inkml:trace contextRef="#ctx0" brushRef="#br0" timeOffset="85009.0403">19962 13698 0,'2'0'15,"-2"3"-15,7-2 16,1 4-1,1 5-15,6 6 16,-3 11 0,-1 7-16,-2 3 15,1 8 1,-3 4-16,-2-2 16,3 0-1,-2-6-15,0-6 16,-2-11-1,-2-3-15,1-16 16,-3-3-16,3 1 16,1-19-1,-2-24-15,2-10 16,0-5 0,0-6-16,-2 3 15,-2 6 1,-2 6-16,6 3 15,1 7 1,-1 12-16,-1 0 16,3 12-1,2 5-15,1 3 16,2 6 0,4 6-16,-1 5 15,8 9 1,-3-2-16</inkml:trace>
  <inkml:trace contextRef="#ctx0" brushRef="#br0" timeOffset="85545.7439">20334 13804 0,'2'1'16,"0"-1"-16,13 4 15,11 5 1,8-3-16,6-5 15,3-2 1,-1-9-16,-3-2 16,-9-6-1,-15 4-15,-6 2 16,-9 1 0,-15-5-16,-15 6 15,-14 1-15,-2 9 16,1 9-1,9 4-15,4 11 16,14 2 0,6 8-16,12 3 15,12 4 1,12 5-16,12-9 16,-1 1-1,3-6-15,0-9 16,-6-6-1,1-8-15,-1-7 16,-9-4 0</inkml:trace>
  <inkml:trace contextRef="#ctx0" brushRef="#br0" timeOffset="86062.7247">21023 13747 0,'0'0'15,"0"0"-15,4-6 16,-4-1-1,-4-4-15,-6-1 16,-6-3 0,-13 4-16,-9 5 15,1 6 1,3 4-16,2 3 16,17-4-16,5 9 15,10 1 1,14 8-16,22 6 15,10 1 1,3-3-16,-7-1 16,-8-1-1,-8 0-15,-11-6 16,-11 3 0,-8-3-16,-9 0 15,-6-4 1,-10 0-16,1-6 15,2-7 1,4-2-16,3-3 16,6-8-1</inkml:trace>
  <inkml:trace contextRef="#ctx0" brushRef="#br0" timeOffset="86536.9044">21184 13217 0,'0'2'15,"2"-2"1,6 12-16,7 11 15,2 19 1,4 16-16,-1 13 16,-3 9-1,8 4-15,-5-2 16,1-3 0,-4-8-16,0-8 15,-10-6-15,-3-15 16,-2-12-1,-2-16-15,0-7 16</inkml:trace>
  <inkml:trace contextRef="#ctx0" brushRef="#br0" timeOffset="86764.1079">21109 13596 0,'2'2'0,"5"-2"16,5 6 0,14 4-16,14 6 15,11 1 1,5 5-16,0-1 16,-1 0-1,-12-8-15,-4-4 16,-8-5-1</inkml:trace>
  <inkml:trace contextRef="#ctx0" brushRef="#br0" timeOffset="87011.8683">21683 13569 0,'2'2'0,"-2"0"15,5 11-15,1 15 16,0 16 0,3 6-16,6 4 15,0 3 1,0-1-16,1-5 16,-4-5-1,-2-11-15,-4-9 16,-1-10-1</inkml:trace>
  <inkml:trace contextRef="#ctx0" brushRef="#br0" timeOffset="87208.5066">21549 13308 0,'0'0'0,"0"0"16,0 0-16,4 2 16,6 2-1,8 8-15,-2-2 16</inkml:trace>
  <inkml:trace contextRef="#ctx0" brushRef="#br0" timeOffset="87930.8021">21886 13598 0,'3'2'0,"-3"-2"15,2 6 1,4 8-16,2 11 15,3 15 1,0 9-16,-3 7 16,-2 1-1,1-2-15,-5-7 16,-1-7 0,1-11-16,2-7 15,2-10-15,2-8 16,8-10-1,9-22-15,1-17 16,-2-14 0,-6 3-1,-4 1-15,2 5 16,-3 8-16,-6 10 16,3 8-1,-1 9-15,-1 7 16,1 4-1,4 10-15,1 12 16,-5 12 0,4 11-16,-1 4 15,2 1 1,0-6-16,0 0 16,4-10-1,-3-8-15,0-5 16,-2-10-1,2-6-15,2-8 16,-1-9 0,-6-5-16</inkml:trace>
  <inkml:trace contextRef="#ctx0" brushRef="#br0" timeOffset="88488.8049">22612 13571 0,'2'0'0,"-2"0"16,0 0 0,2 0-16,0 4 15,-6 10 1,-7 11-16,-5 8 16,-2 5-1,4 4-15,7-3 16,-2-5-1,9-7-15,9-5 16,-2-8-16,7-8 16,2-9-1,7-12-15,-4-15 16,2-9 0,-7-2-16,-4 2 15,-6 8 1,-4 1-16,-4 11 15,2 5 1,0 12-16,2-4 16,-2 6-1,4 24-15,6 27 16,4 21 0,0 6-16,0 12 15,-3-4 1,-5-1-16,-11-11 15,-7-6 1,-8-13-16,-10-8 16,-12-12-1,-9-20-15,-35-15 16,-15-29 0,-12-21-16,53 21 15</inkml:trace>
  <inkml:trace contextRef="#ctx0" brushRef="#br0" timeOffset="91120.58">23044 14400 0,'2'2'0,"-2"-2"16,0 0-16,2 2 16,-2 4-1,0 0-15,-11 3 16,-14 2 0,-17 0-16,-17-3 15,-11-4 1,-9 0-16,-3-2 15,1 4 1,-2 5-16,2 0 16,-6 4-1,-2 1-15,-8 4 16,-1-2 0,-3-2-16,1 0 15,-3 0 1,-2-1-16,-6 1 15,1 8 1,1-7-16,-4-1 16,-1 0-1,3-3-15,-6-4 16,-7-2 0,0 1-16,6 0 15,1-2 1,0-2-16,1 0 15,1-2 1,8-2-16,-12 0 16,5-2-1,5 2-15,5 0 16,0-1 0,10-4-16,-3 2 15,10-2 1,3 1-16,6-2 15,9 0 1,9-1-16,5 1 16,7-2-1,8 2-15,6 0 16,4-2 0,5 2-16,1-4 15,4 4 1,0 1-16,4-1 15,4-1-15,1 1 16,0-1 0,1-5-16,-5 0 15,0 1 1,0 1-16,1-6 16,0 4-1,0-6-15,0-4 16,-5-2-1,2-3-15,2-3 16,-2-7 0,2-5-16,1-5 15,-2-2 1,2-5-16,0-3 16,0 2-1,-4-7-15,-7-1 16,8 0-1,-2-2-15,5-2 16,2-3 0,4 1-16,-6 0 15,2 6 1,1-2-16,5 6 16,5 2-1,2 1-15,1 7 16,-2 3-1,0 6-15,0 8 16,4 4 0,5 2-16,3 6 15,6 0 1,3 7-16,13-1 16,11 8-1,19-3-15,19 9 16,7 0-1,26 3-15,-3 3 16,19-2-16,4-2 16,3-1-1,9 2 1,-5-1-16,21-2 16,-30-2-16,19-2 15,-20-2 1,10-3-16,-20 6 15,2-5 1,12 0-16,-2-2 16,-7-1-1,9-1-15,-18 4 16,2-4 0,-7 2-16,5 5 15,-2-5 1,-1 2-16,-11-1 15,-6 4 1,5-1-16,-15-1 16,8-1-1,-8 5-15,-1-1 16,-14 2 0,7-2-16,-10 4 15,-7-3 1,-2 6-16,-11-3 15,-11 0 1,0 0-16,-9 0 16,-3 2-1,-6 0-15,0 4 16,-6 8 0,0 7-16,0 11 15,-1 12 1,2 17-16,-2 16 15,-4 14 1,4 5-16,1 7 16,0 5-1,4 9-15,2 2 16,2 10 0,-1-4-16,-4 6 15,-10-11-15</inkml:trace>
  <inkml:trace contextRef="#ctx0" brushRef="#br0" timeOffset="100698.694">8089 14991 0,'0'1'0,"3"-1"15,-3 5-15,3 10 16,7 18 0,2 15-16,5 13 15,-1 7 1,-3-3-16,4 3 16,-5-4-1,0-1-15,7-8 16,0-5-1,2-8-15,-4-9 16,3-9 0,-4-13-16,2-4 15,3-9 1,-3-10-16,-6-10 16,-2-6-1,-6-7-15,-2-11 16,0-1-1,2 0-15,0 1 16,-2 4 0,3 7-16,-4 10 15,3 2 1,-4 10-16,2 1 16,-2 11-1,4-6-15,4 5 16,-1 6-1,2 8-15,2 6 16,2 6 0,2-7-16,-5-3 15,-2-5 1</inkml:trace>
  <inkml:trace contextRef="#ctx0" brushRef="#br0" timeOffset="101277.7333">8756 15186 0,'0'2'15,"1"-2"1,1 6-16,4 16 16,6 9-1,1 15-15,-4 3 16,0 6 0,-3 3-16,-2-9 15,-2-8 1,0-10-16,0-6 15,1-13 1</inkml:trace>
  <inkml:trace contextRef="#ctx0" brushRef="#br0" timeOffset="101506.6576">8703 14836 0,'0'2'0,"0"-2"15,0 0 1,0 0-16,0 3 16,4 6-1,7 5-15,0 0 16</inkml:trace>
  <inkml:trace contextRef="#ctx0" brushRef="#br0" timeOffset="102000.605">9341 15196 0,'0'2'0,"0"-2"16,-10 2-16,-18 4 16,-13 5-1,-10-1-15,4 0 16,10 0-1,4 2-15,14-2 16,10 0 0,9 4-16,16 5 15,26 3-15,24 5 16,-6-1 0,-9 0-1,-9-6-15,-14 2 16,-11-3-16,-13 3 15,-8-5 1,-20 5-16,-7-3 16,-12-8-1,9-6-15,-6 0 16,6-7 0,8-6-16,6-6 15,8-4 1</inkml:trace>
  <inkml:trace contextRef="#ctx0" brushRef="#br0" timeOffset="102196.2244">9649 15324 0,'2'6'16,"6"14"-16,7 17 15,0 11 1,-4-1-16,-4-6 16,-1-10-1,-6-20-15</inkml:trace>
  <inkml:trace contextRef="#ctx0" brushRef="#br0" timeOffset="102413.8794">9472 14965 0,'2'2'0,"-2"0"15,4 8 1,6 5-16,10-1 15,10-2 1,-2-5-16</inkml:trace>
  <inkml:trace contextRef="#ctx0" brushRef="#br0" timeOffset="102692.1738">10076 14890 0,'2'5'16,"6"13"-16,8 30 15,2 25 1,5 13-16,-7 8 16,-7-6-1,8 2-15,-3-10 16,2-4-1,-4-13-15,-5-9 16,0-15 0,-3-14-16,0-7 15</inkml:trace>
  <inkml:trace contextRef="#ctx0" brushRef="#br0" timeOffset="102877.1647">9949 15178 0,'0'0'16,"0"0"-16,0 0 15,4 0 1,18 0-16,47 6 16,49 4-1,27 4-15,12 0 16</inkml:trace>
  <inkml:trace contextRef="#ctx0" brushRef="#br0" timeOffset="106676.5775">19980 15052 0,'2'2'16,"-2"-2"-16,0 0 16,-2 0-1,1 0-15,-12 4 16,-15 1-1,-8 4-15,-11-4 16,5-1-16,-6 2 16,12 1-1,9-1-15,14 3 16,6 11 0,22 5-16,24 19 15,25 10 1,8 2-16,-10-7 15,-10-2 1,-18-11-16,-11-4 16,-16-4-1,-7-9-15,-13-1 16,-13-1 0,-10-10-16,-9-5 15,-2-8 1,7-2-16,12-4 15,4-2 1,10-1-16,4 3 16</inkml:trace>
  <inkml:trace contextRef="#ctx0" brushRef="#br0" timeOffset="107294.0849">20449 15105 0,'0'2'0,"-4"4"15,-7 11-15,-8 11 16,-5 10-1,8-1-15,8 3 16,8 5 0,12-2-16,12 4 15,11-4 1,10-4-16,4-7 16,-1-15-1,-4-5-15,-9-12 16,-11-6-1,-12-10-15,-10-9 16,-24-17 0,-18-7-16,-11-7 15,-5 6 1,-6 2-16,7 9 16,14 11-1,13 8-15,11 9 16,15 8-1,-6 2-15,10 14 16,6 5 0</inkml:trace>
  <inkml:trace contextRef="#ctx0" brushRef="#br0" timeOffset="107843.1026">20866 15094 0,'2'0'16,"-2"0"-16,0 0 15,4 5 1,6 7-16,8 15 16,7 12-1,3 7-15,-4 8 16,-1 1 0,-4-4-16,-2-3 15,-6-13 1,-7-11-16,-4-8 15,-2-9 1,-8-8-16,-6-15 16,-2-25-1,2-17-15,2-9 16,2-10 0,4 14-16,4 7 15,4 7 1,2 8-16,4 6 15,3 12 1,2 8-16,1 5 16,2 7-1,0 10-15,4 8 16,-8 2 0</inkml:trace>
  <inkml:trace contextRef="#ctx0" brushRef="#br0" timeOffset="108409.904">21228 15048 0,'3'2'0,"-1"0"16,4 8-1,3 13-15,4 7 16,-1 7-16,-1 9 16,4 3-1,-1 5-15,-2-10 16,-2-2-1,-4-8-15,-1-7 16,-3-13 0,-2-4-16,0-8 15,-2 3 1,-3-19-16,1-20 16,-2-18-1,4-7-15,4 0 16,0 0-1,0 5-15,0 5 16,0 12 0,2 9-16,3 6 15,2 11 1,1 2-16,8 8 16,1 8-1,2 9-15,6 8 16,-1 4-1,0-1-15,-4-7 16</inkml:trace>
  <inkml:trace contextRef="#ctx0" brushRef="#br0" timeOffset="109070.3948">21655 14923 0,'0'3'16,"0"0"-1,2 7-15,1 3 16,5 12-16,5-1 15,10-5 1,9 1-16,4-8 16,-1-6-1,-3-6-15,-8-3 16,-5 2 0,-6-1-16,-7 0 15,0 0 1,-4-2-16,2 4 15,8 1 1,2 16-16,4 14 16,11 28-1,3 22-15,0 28 16,-4 17 0,-12 14-16,-4 4 15,-20-6 1,-14-10-16,-6-22 15,-8-18 1,-9-20-16,-1-20 16,-2-19-1,-1-21-15,0-19 16,-4-27 0,12-19-16,15-21 15,12 0 1,16 2-16,8 15 15,8 10 1,7 13-16,5 11 16,6 13-1,7 14-15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1:29:29.90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3650 4649 0,'0'0'16,"0"0"-16,0 0 16,0 0-1,0 0-15,0-1 16,0-1 0,8-4-16,6 0 15,7 0 1,5 2-16,9 0 15,4 0 1,2 8-16,5-4 16,-2 3-1,10-2-15,6-1 16,1 4 0,3-1-16,4 0 15,6 1 1,4-2-16,0 0 15,-2-2-15,9 1 16,2 4 0,-3-4-1,1-1-15,5-1 16,4-1 0,-5-1-16,-3 6 15,13-3-15,-10-3 16,3 0-1,-3 3-15,0-2 16,0 0 0,-1-2-16,-2 3 15,-4-4 1,-4 2-16,-8 0 16,1 7-1,1-4-15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1:31:12.71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12444 6985 0,'2'0'0,"-2"0"16,0 0 0,4-5-16,-1 4 15,7-4 1,5-3-16,2-1 16,4-1-1,7-4-15,6 6 16,5-2-1,10 2-15,10 3 16,8-2 0,9 2-16,17-1 15,1 8 1,11-2-16,5 4 16,-3-2-1,2-2-15,-2 0 16,-7 2-1,-11-1-15,-1-1 16,-7 2 0,-6-2-16,-9 0 15,-16 0-15,-3 0 16,-11-2 0,-4 1-1,-8 1-15,-8-2 16,-5 2-16,-7 0 15,-2 0 1,-1 2-16,-10-2 16</inkml:trace>
  <inkml:trace contextRef="#ctx0" brushRef="#br0" timeOffset="1220.6921">8481 7020 0,'2'0'16,"-2"0"-16,5 0 15,5-2 1,11-2-16,5 0 15,11-2-15,10 1 16,1 2 0,4 1-16,8 0 15,1 0 1,3 2-16,6 2 16,0 0-1,4 0-15,-2-2 16,11 0-1,-2 1-15,5 1 16,-2 1 0,1-3-16,3 0 15,3-3 1,-5 6-16,9-6 16,0 1-1,-7 1-15,-1-1 16,-4-2-1,5 0-15,-3 3 16,-1-4 0,-5 5-16,-3-1 15,-1 2 1,4-1-16,-5 5 16,0-4-1,-9 1-15,-7 2 16,2-2-1,-9 0-15,1-1 16,-4 1 0,-3 1-16,-7-1 15,0-2 1,-5 0-16,-3 0 16,-10 0-1,-2 0-15,-4 2 16,-12-2-1,2 0-15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1:35:20.96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12552 5795 0,'2'2'0,"-2"-2"16,10 5-1,8-5-15,8-5 16,6-4-1,7-8-15,-1-5 16,3-7 0,1-12-16,-6 0 15,-4 0 1,-2-4-16,-6 8 16,-7 4-1,-6-2-15,-2 9 16,-7 2-1,-4-1-15,-5 6 16,-4 3 0,-4 3-16,-3 9 15,-2 5 1,-2 8-16,0 11 16,2 7-1,3 9-15,2 9 16,6 12-1,9 5-15,3-1 16,1 12 0,0-7-16,2 6 15,-4-5 1,1-5-16,-1 0 16,-4-6-1,2-11-15,-5-5 16,3-9-1,-2-7-15,2-16 16,0-5 0,2 2-1</inkml:trace>
  <inkml:trace contextRef="#ctx0" brushRef="#br0" timeOffset="271.605">12632 5890 0,'2'2'0,"7"-2"15,9 5-15,10 4 16,15 1 0,2 1-16,4 8 15,-2-2 1,-6 4-16,-1-1 15,1-4 1,-9 3-16,-2-9 16,2-5-1,-2-6-15,-5-6 16</inkml:trace>
  <inkml:trace contextRef="#ctx0" brushRef="#br0" timeOffset="810.0729">13443 5717 0,'3'0'0,"-3"0"16,2-3-1,-2 3-15,0-2 16,-5 2 0,-16 10-16,-11 11 15,-7 13 1,-1 8-16,8 0 15,6-1 1,11-4-16,9-1 16,10-4-1,7-8-15,8-6 16,8-11-16,7-13 16,8-11-1,-4-7-15,-4-6 16,-5-2-1,-7-2 1,-6 6-16,-4 4 16,-8 2-16,-2 7 15,-2 8 1,0 4-16,0-2 16,-2 10-1,-2 10-15,0 16 16,8 5-1,0 2-15,3 2 16,1-5 0,-1-5-16,3-8 15,1-7 1,-2-3-16,8-12 16,4-16-1,-4 0-15</inkml:trace>
  <inkml:trace contextRef="#ctx0" brushRef="#br0" timeOffset="1544.6831">13819 5764 0,'0'2'0,"2"3"16,-2 14-1,0 18-15,-2 10 16,-3 2-1,3 2-15,2-8 16,2-7 0,3-10-16,-1-8 15,1-5 1,3-10-16,9-9 16,5-15-1,10-19-15,-2-10 16,4 1-1,-6 2-15,3 4 16,-7 10 0,-4 6-16,-6 14 15,-2 6 1,-2 7-16,4 15 16,-3 15-1,-4 11-15,3 6 16,-6 0-1,1 3-15,-1-8 16,0-11 0,0-4-16,1-12 15,1-2 1,5-9-16,3-14 16,8-15-1,4-26-15,-3-6 16,-8 4-1,7-2-15,-1 9 16,-4 13 0,-2 5-16,-5 13 15,-3 8 1,2 4-16,3 13 16,4 17-1,-4 16-15,1 11 16,-2 3-16,-1-2 15,1-4 1,-1-10-16,4-8 16,-4-7-1,-2-14-15,-3-5 16,6-8 0,-3-8-16</inkml:trace>
  <inkml:trace contextRef="#ctx0" brushRef="#br0" timeOffset="1989.6737">14761 5841 0,'2'1'15,"0"8"-15,2 9 16,1 13 0,-1 5-16,-2 6 15,0-2 1,2 2-16,-2-6 15,3-10 1,1-3-16,0-11 16</inkml:trace>
  <inkml:trace contextRef="#ctx0" brushRef="#br0" timeOffset="2188.4622">14551 5540 0,'0'0'16,"0"3"0,2-3-16,-2 0 15,0 2 1</inkml:trace>
  <inkml:trace contextRef="#ctx0" brushRef="#br0" timeOffset="2538.2556">14968 5461 0,'2'2'16,"0"9"-16,2 10 15,5 20 1,-4 17-16,-1 11 16,-2-4-1,0 2-15,-2-5 16,2-9-1,4-4-15,0-12 16,2-8 0,0-8-16,-2-11 15,2-5 1,4-7-16,0-7 16</inkml:trace>
  <inkml:trace contextRef="#ctx0" brushRef="#br0" timeOffset="3054.8306">15245 5669 0,'3'3'0,"1"8"16,2 7-16,0 3 16,-3-1-1,3-2 1,1-8-16,1-4 16,5-6-16,8-12 15,-1-12 1,3 1-16,-2-2 15,-1 10 1,-1 3-16,-5 4 16,4 14-1,2 8-15,2 21 16,0 21 0,3 11-16,-5 11 15,-4 1 1,-11-1-16,0-2 15,-8-3 1,-4-8-16,-16-11 16,-9-4-1,-8-14-15,-18-15 16,-19-13 0,-19-22-16,35 2 15</inkml:trace>
  <inkml:trace contextRef="#ctx0" brushRef="#br0" timeOffset="8206.2998">11805 7438 0,'2'0'16,"0"-7"-16,5-8 16,2-10-1,-1-9-15,1-1 16,-3-2 0,-2 5-16,-6 12 15,-2 2 1,-7 9-16,-13 7 15,-8 15 1,-6 15-16,-2 12 16,3 5-1,9 0-15,14-5 16,8-6 0,10-3-16,10-5 15,16-8 1,11-13-16,15-10 15,2-13 1,3-10-16,-9-1 16,-12 2-16,-4 4 15,-14 5 1,-5 4-16,-11 4 16,-4 9-1,0-1-15,0-2 16,-4 6-1,-2 10-15,-2 8 16,-1 9 0,7-1-16,3 1 15,3-1 1,2-2-16,1-9 16,6-3-1,5-10-15,4-11 16,-6-7-1</inkml:trace>
  <inkml:trace contextRef="#ctx0" brushRef="#br0" timeOffset="8684.0786">12292 7260 0,'2'4'0,"0"9"16,0 12-1,1 15-15,-1 2 16,-4 2 0,-3-2-16,3-8 15,2-11 1,2-7-16,-2-6 16,5-4-1,6-10-15,10-20 16,9-17-1,0-8-15,0-3 16,2 10 0,-3 7-16,-7 13 15,-5 9 1,-2 6-16,-1 10 16,-2 9-1,-4 15-15,-4 11 16,-4 3-1,0-1-15,-2-1 16,0-3 0,0-9-16,6-4 15,0-8 1,2-7-16,2-4 16,8-14-1,1-7-15</inkml:trace>
  <inkml:trace contextRef="#ctx0" brushRef="#br0" timeOffset="9327.5638">12677 7225 0,'0'4'0,"2"9"16,-2 2-1,2 5-15,2-8 16,0-5 0,2-1-16,10-6 15,8-12 1,1-8-16,1-5 16,-3 2-1,-2 3-15,-10 9 16,0 5-1,-5 5-15,4 10 16,-4 15 0,-6 18-16,2 15 15,4 4 1,-4 13-16,-6 2 16,-6 1-1,-4-1-15,-8 1 16,-1-16-1,-7-8-15,-2-7 16,-6-13 0,2-12-16,-5-10 15,-4-14 1,0-16-16,1-14 16,7-3-1,7-1-15,11-2 16,4 8-1,7 7-15,6 9 16,2 3 0,4 4-16,6 2 15,4 6 1,6 6-16,4 0 16,-1 3-16,1-4 15,6-7 1,-8-4-16</inkml:trace>
  <inkml:trace contextRef="#ctx0" brushRef="#br0" timeOffset="9628.3758">13121 6996 0,'2'1'16,"7"15"-16,1 16 16,6 22-1,-6 15-15,-8 10 16,-4 2 0,-2-5-16,0-10 15,-1-7 1,5-13-16,0-7 15,3-13 1,-3-16-16,0-6 16,2 0-1</inkml:trace>
  <inkml:trace contextRef="#ctx0" brushRef="#br0" timeOffset="9862.1219">12997 7322 0,'0'2'0,"0"-2"16,2 0-16,0 4 16,8 6-1,8 4-15,8 3 16,10-5 0,0-6-16,5-9 15,-3-8 1,-2-15-16,-1-11 15,-9-16 1,-12 13 0</inkml:trace>
  <inkml:trace contextRef="#ctx0" brushRef="#br0" timeOffset="10324.4696">13373 6897 0,'0'0'0,"2"0"15,-2 0 1,2 6-16,6 16 15,1 21 1,-3 28 0,-5 18-16,1-6 15,0-8-15,0-7 16,0-12 0,0-8-16,3-12 15,-3-6 1,0-15-16,0-11 15,0 6 1,8-22-16,6-19 16,8-21-1,0-3-15,0 9 16,-4 16 0,1 5-16,-6 13 15,2 11 1,0 7-16,-2 15 15,-5 13 1,-4 3-16,-2 7 16,0-5-1,0-3-15,2-11 16,0 0 0,1-8-16,2-9 15,12-10 1,-4-6-16</inkml:trace>
  <inkml:trace contextRef="#ctx0" brushRef="#br0" timeOffset="10489.2106">13896 7338 0,'0'2'0,"2"0"16,-2 12 0,0 13-16,-2 8 15,0 5 1,-1-3-16,1-3 15,-2-4 1,2-14-16,2-8 16</inkml:trace>
  <inkml:trace contextRef="#ctx0" brushRef="#br0" timeOffset="10655.7391">13828 7013 0,'0'1'16,"2"-1"-16,-2 3 15,0 4 1,-2 3-16</inkml:trace>
  <inkml:trace contextRef="#ctx0" brushRef="#br0" timeOffset="11290.9813">14071 7277 0,'3'2'16,"-1"1"-16,2 17 15,0 12 1,-4 7-16,-4 4 15,-2-1 1,0-6-16,-2-5 16,2-9-1,2-8-15,4-12 16,2 4 0,10-12-16,8-22 15,12-15 1,2-2-16,-2 1 15,-2 8 1,1 7-16,-11 12 16,-3 4-16,-10 9 15,3 8 1,-3 12-16,-5 10 16,-4 8-1,-3 4-15,3 1 16,4-2-1,7-2-15,4-3 16,6-8 0,3-5-16,3-11 15,16-18 1,1-21-16,-7 1 16</inkml:trace>
  <inkml:trace contextRef="#ctx0" brushRef="#br0" timeOffset="11733.5464">14671 7247 0,'0'2'16,"-2"0"0,-7 11-16,-10 16 15,-2 6 1,0 4-16,3-3 16,8-1-1,6-6-15,2-14 16,6-2-1,6-4-15,8-13 16,7-12 0,3-10-16,4-5 15,-8 3 1,-8 6-16,-3 2 16,-8 9-1,-1 3-15,-2 6 16,-2-3-1,0 8-15,-2 15 16,0 19 0,4 19-16,2 11 15,4 2 1,-3 0-16,-8-4 16,-3-6-1,-9-7-15,-16-5 16,-23-7-16,-29-15 15,-24-20 1,43-8-16</inkml:trace>
  <inkml:trace contextRef="#ctx0" brushRef="#br0" timeOffset="13355.0545">12073 8153 0,'2'3'0,"0"-3"16,8 0-1,16 4-15,2-1 16,14 5-1,5-4-15,13 2 16,11 0 0,5-3-16,14 0 15,8-1 1,10 4-16,5 0 16,4 1-16,28-3 15,-13-1 1,13 0-16,5 1 15,6 0 1,2-8-16,-9 7 16,14-2-1,-3-1-15,10-1 16,-13 4 0,7-5-16,9-2 15,-11-2 1,13-2-16,-22 2 15,12 0 1,-2 6-16,-8-6 16,20 5-1,-25-5-15,0 4 16,-7-4 0,4 2-16,-8 2 15,8 2 1,20 0-16,-18 0 15,-20 2 1,-8 2-16,-10 4 16,-9-1-1,-10-1-15,0 3 16,-10-3 0,-14-2-16,-15-1 15,-6 4 1,-8-4-16,-12 1 15,-18-2 1,-3 0-16</inkml:trace>
  <inkml:trace contextRef="#ctx0" brushRef="#br0" timeOffset="27559.5226">7304 9449 0,'0'0'0,"0"2"15,0-2 1,0 0-16,-1 2 15,-6 3 1,-10 7-16,-11 4 16,-12 10-1,-6 0-15,-4 1 16,-7 3 0,-1-4-16,-10 2 15,-8-1 1,-5 0-16,-9 1 15,1-6 1,5 0-16,-12-4 16,9-5-1,-7 3-15,8-9 16,-6-1 0,4-1-16,4-5 15,1-5 1,0-2-16,1-5 15,7 0 1,2-3-16,-4-7 16,13 1-1,-2-7-15,5 2 16,2-8 0,3-3-16,7-3 15,-3 1 1,5-7-16,6-1 15,4-1 1,0-4-16,4-4 16,5 1-1,2-2-15,5-2 16,3-1 0,6-2-16,10 1 15,8-2 1,8-6-16,12 4 15,8-1 1,11 2-16,13 1 16,12 2-16,0 6 15,13 7 1,11-2-16,0 9 16,6 3-1,10 13-15,-6 2 16,-6 14-1,5 5-15,-1 4 16,14 7 0,-10 8-16,3 2 15,1 7 1,-2 6-16,-8 9 16,2 4-1,-11-1-15,6 18 16,-15 0-1,-3 6-15,9 12 16,-13 2 0,-18 8-16,-7 10 15,6 16 1,-28-9-16,-22 15 16,-16 6-1,3-61-15</inkml:trace>
  <inkml:trace contextRef="#ctx0" brushRef="#br0" timeOffset="31491.9214">16458 8754 0,'0'0'15,"0"0"-15,0-2 16,-8-6 0,-7 0-1,-9-2-15,-12 10 16,-2 9-16,1 6 15,-1 7 1,6 5-16,10 9 16,5-1-1,15 11-15,15 1 16,9-2 0,10-3-16,10 2 15,3-11 1,9-7-16,1-6 15,-8-17 1,0-8-16,-13-3 16</inkml:trace>
  <inkml:trace contextRef="#ctx0" brushRef="#br0" timeOffset="31846.3158">16930 8472 0,'2'1'0,"-2"-1"16,2 6-16,-2 19 15,5 9 1,-5 24-16,0 11 15,2 4 1,2 2-16,0-6 16,1-15-1,3-3-15,1-4 16,3-6 0,0-6-16,2-6 15,-4-14 1,-2-2-16,6-12 15,1-2 1</inkml:trace>
  <inkml:trace contextRef="#ctx0" brushRef="#br0" timeOffset="32246.8899">17154 8882 0,'2'2'0,"-2"8"16,4 12 0,6 13-16,6 2 15,8-1 1,8-4-16,11-7 16,5-6-1,4-14-15,-7-7 16,-1-10-1,-12-5-15,-10-5 16,-11-2 0,-16-5-16,-16 1 15,-11-1 1,-15 3-16,-2 7 16,-1 6-1,10 6-15,8 2 16,11 5-1,14 4-15,1 2 16,13 4 0,5 0-16</inkml:trace>
  <inkml:trace contextRef="#ctx0" brushRef="#br0" timeOffset="32608.4087">17658 8414 0,'1'0'0,"-1"1"16,4 2-1,4 6-15,3 17 16,0 19 0,-1 10-16,3 12 15,-1 6 1,-5-4-16,2 0 16,-1-10-1,2-7-15,-2-9 16,0-6-16,-4-9 15,0-10 1,-2-7-16</inkml:trace>
  <inkml:trace contextRef="#ctx0" brushRef="#br0" timeOffset="33023.1206">17528 8633 0,'2'0'0,"-2"0"16,0 0 0,4 0-16,13 2 15,11 4 1,10-1-16,14 1 15,5 3 1,-1-2-16,-4 3 16,-8 1-1,-7-7-15,-12 0 16</inkml:trace>
  <inkml:trace contextRef="#ctx0" brushRef="#br0" timeOffset="33624.8135">18019 8343 0,'2'0'0,"-2"2"15,5-2 1,5 12-16,1 7 15,2 17-15,-1 15 16,-2 11 0,-4 11-16,0-3 15,0 0 1,0-5 0,-1-8-16,-1-9 15,3-5 1,-1-7-16,0-10 15,-1-11-15,-3-11 16,4 0 0,9-18-16,8-20 15,-1-6 1,2-4-16,-6 9 16,2 9-1,-5 4-15,0 10 16,-2 6-1,1 8-15,0 10 16,0 10 0,-5 9-16,0 7 15,-1 3 1,-2-2-16,-2 1 16,3-8-1,-2-4-15,1-9 16,0-7-1,0-4-15,1-6 16,-2-9 0,1-1-1</inkml:trace>
  <inkml:trace contextRef="#ctx0" brushRef="#br0" timeOffset="34137.8986">18513 8858 0,'4'2'16,"12"4"-16,12 4 16,17-2-1,9-4-15,-1 0 16,5-4-1,-10-6-15,-12-3 16,-14 1 0,-6-1-16,-12-2 15,-17-7 1,-24 0-16,-16 2 16,-5 7-16,0 4 15,8 7 1,7 4-16,13 2 15,12 2 1,6 4-16,12 12 16,13 7-1,21 3-15,7 3 16,8-2 0,5-1-16,-6-8 15,-1-3 1,-7-3-16,-3-5 15,-11-6 1,-5-5-16,-4-4 16,-2-6-1,-2-2-15</inkml:trace>
  <inkml:trace contextRef="#ctx0" brushRef="#br0" timeOffset="34510.6342">19200 8760 0,'2'0'16,"-2"0"-16,0 0 15,0 0 1,-7 2-16,-7 4 15,-10 4 1,-4 5-16,3 1 16,3 0-1,10-1-15,5 1 16,9 4-16,7 1 16,10 2-1,1 3-15,-2-7 16,-4 4-1,-4-1 1,-8 4-16,-8 0 16,-16 6-16,1-9 15</inkml:trace>
  <inkml:trace contextRef="#ctx0" brushRef="#br0" timeOffset="41014.4864">8167 9922 0,'2'-2'16,"0"-11"-16,7-7 15,1-3 1,1 1-16,0 8 16,-3 4-1,1 10-15,0 22 16,-9 25-1,-10 31-15,-6 14 16,-1 3 0,8-6-16,2-6 15,7-6 1,5 0-16,6-16 16,6-7-1,0-15-15,6-9 16,-1-13-1,4-15-15,5-13 16,5-17-16,-6-10 16,-8-2-1,-4 6 1,-17 5-16,-14 2 16,-3 7-16,-12 5 15,-4 2 1,-7 9-16,6 7 15,0 0 1,15 8-16,6-6 16,8 5-1,6-2-15</inkml:trace>
  <inkml:trace contextRef="#ctx0" brushRef="#br0" timeOffset="41521.409">8639 10393 0,'0'4'0,"0"7"16,-7 20-1,-1 6-15,4 6 16,6 0 0,7-5-16,8-2 15,6-8 1,9-9-16,4-9 15,5-14 1,3-9-16,-7-13 16,-5-2-16,-17 2 15,-9-3 1,-16-1-16,-12-3 16,-12 7-1,-6 4-15,-5 7 16,7 0-1,10 11-15,8 4 16,10 3 0,3 0-16,14 10 15,5-6 1</inkml:trace>
  <inkml:trace contextRef="#ctx0" brushRef="#br0" timeOffset="41995.6353">9054 10374 0,'0'1'0,"-7"3"15,-1 14-15,-6 10 16,2 8 0,3 3-16,7 0 15,13-3 1,14 4-16,10-11 16,1-9-1,11-6-15,-5-13 16,3-10-1,-13-8-15,-6-2 16,-14-7 0,-12 2-16,-16-5 15,-12 4 1,-13 2-16,-3 8 16,3 2-1,6 12-15,9 2 16,12 6-1,7 3-15,9 1 16,12 4 0,3-2-16</inkml:trace>
  <inkml:trace contextRef="#ctx0" brushRef="#br0" timeOffset="42349.1829">9463 9987 0,'3'1'0,"-1"5"15,4 18-15,4 15 16,1 18-1,1 12-15,-7 9 16,-1-6-16,0 3 16,1-7-1,-3-3 1,-4-12-16,2-7 16,0-8-16,2-13 15,0-11 1,-2-9-16,1-1 15,2-9 1</inkml:trace>
  <inkml:trace contextRef="#ctx0" brushRef="#br0" timeOffset="42771.5567">9828 10231 0,'0'2'0,"0"4"16,-6 14-16,-14 9 16,-12 8-1,-12 0-15,-7-4 16,11-13 0,0-3-16,6-2 15,13-8 1,8 0-16,10-7 15,-3 1 1,8 3-16,8 2 16,13 7-1,-2-2-15,4 6 16,-2 5 0,-2 1-16,-1 4 15,2-2 1,-1 2-16,-6-2 15,7 2 1,7-5-16,-1-2 16,-2-11-1,-4-5-15,-3-1 16</inkml:trace>
  <inkml:trace contextRef="#ctx0" brushRef="#br0" timeOffset="43287.6532">10104 10399 0,'2'0'0,"2"-2"16,6-2-1,2 1-15,-4-5 16,-4 3 0,-4 2-16,-14-2 15,-16 5 1,-7 6-16,-4 2 16,7 6-1,9-4-15,10 0 16,4-1-1,17 7-15,20 3 16,19-1 0,9 0-16,0 0 15,0 4 1,-13-2-16,-15-2 16,-8 0-1,-10 1-15,-12 3 16,-14-1-1,-8 2-15,-6-8 16,0-1 0,-3-4-16,6-5 15,9-5 1,3-8-16,5 1 16</inkml:trace>
  <inkml:trace contextRef="#ctx0" brushRef="#br0" timeOffset="43618.1485">10396 10053 0,'2'4'16,"0"4"-16,4 12 15,0 12 1,0 15-16,-4 14 16,0 8-1,0-3-15,2-5 16,4 3 0,2-10-16,0-2 15,1-9 1,-3-7-16,1-9 15,-7-12 1,0-10-16,-2 0 16</inkml:trace>
  <inkml:trace contextRef="#ctx0" brushRef="#br0" timeOffset="43858.2259">10221 10319 0,'0'0'0,"0"0"16,0 0-1,4 2-15,7-2 16,16 4 0,19-1-16,13 2 15,7 4 1,-2-4-16,-15 1 15,-9 1 1,-11-1-16</inkml:trace>
  <inkml:trace contextRef="#ctx0" brushRef="#br0" timeOffset="44403.4293">10722 10470 0,'0'2'0,"-4"5"16,-2 11-16,-2 4 15,4 6 1,2 4-16,4-4 16,6 1-1,12-3-15,13-1 16,8-7-1,14-9-15,-7-6 16,-2-9 0,-11 0-16,-15 0 15,-10-4 1,-14-9-16,-24-5 16,-22-4-1,-11 4-15,-5 3 16,11 6-1,5 7-15,13 5 16,12 0 0,10 6-16,10-3 15,1 6 1,6-1-16</inkml:trace>
  <inkml:trace contextRef="#ctx0" brushRef="#br0" timeOffset="44917.7981">11050 10332 0,'2'1'0,"2"2"16,4 7-16,8 6 16,3 7-1,2 13-15,0 7 16,-5 4 0,2 4-16,-2-1 15,-2-7 1,-1-5-16,-2-9 15,-5-9 1,-1-8-16,-3-8 16,-2-2-1,-2-2-15,-11-16 16,-2-18 0,-6-14-16,5-4 15,6 0 1,4-2-16,4 11 15,4 3 1,0 9-16,6 1 16,0 7-1,4 10-15,2 3 16,1 6 0,-4 2-1</inkml:trace>
  <inkml:trace contextRef="#ctx0" brushRef="#br0" timeOffset="45279.2708">11302 10550 0,'2'3'0,"4"2"16,8 8-1,12 3-15,15-9 16,4-2 0,10-11-16,-9-12 15,1-2 1,-13-2-16,-14 2 15,-8 7-15,-12-8 16,-20 6 0,-12 4-16,-10 9 15,-3 5 1,7 7-16,3 5 16,16 7-1,10 4-15,18 5 16,15 10-1,24 4-15,12 0 16,23 4 0,-6-9-16,-3 0 15,4-9 1,-27-9-16</inkml:trace>
  <inkml:trace contextRef="#ctx0" brushRef="#br0" timeOffset="53999.1524">18598 10241 0,'2'2'16,"0"8"0,5 15-16,7 15 15,1 10 1,0-6-16,0 2 15,-4-8 1,2-10-16,-5-8 16,0-7-1</inkml:trace>
  <inkml:trace contextRef="#ctx0" brushRef="#br0" timeOffset="54506.1492">18809 10253 0,'0'1'0,"0"9"15,2 11-15,0 15 16,2 3-1,1 0-15,4-1 16,1-11 0,2-2-16,-2-10 15,4-2 1,4-6-16,1-9 16,2-16-1,2-8-15,1-5 16,-4-4-1,-2 5-15,-6 8 16,-2-1 0,0 11-16,1 5 15,0 4 1,4 7-16,0 10 16,2 10-1,-3 9-15,2-5 16,-4 7-1,2-3-15,-2-8 16,1-3 0,-2-10-16,-1-5 15</inkml:trace>
  <inkml:trace contextRef="#ctx0" brushRef="#br0" timeOffset="54803.7837">19330 9990 0,'0'2'0,"2"-2"15,0 6-15,7 14 16,2 12 0,6 14-16,-2 18 15,4 1 1,0 0-16,-2 0 15,-4-8 1,-2-5-16,-1-5 16,-4-9-1,-1-6-15,-5-17 16,0-11 0,-3 3-16,-3-6 15</inkml:trace>
  <inkml:trace contextRef="#ctx0" brushRef="#br0" timeOffset="55011.9148">19215 10186 0,'2'1'16,"-2"-1"-16,13 6 15,15 8 1,14 4-16,22 8 15,1-7 1,-5-1-16,1-2 16,-11-5-1,-16-5-15</inkml:trace>
  <inkml:trace contextRef="#ctx0" brushRef="#br0" timeOffset="55321.9699">19636 10509 0,'2'0'0,"6"-2"16,16-8-16,10-9 16,11-11-1,-3-7-15,-8 0 16,-12 5 0,-9 8-16,-7 10 15,-12 4-15,-13 6 16,-9 18-1,-4 7-15,4 11 16,11 1 0,8 2-16,13-2 15,12-2 1,8-7-16,16-10 16,9-8-1,0-20-15,-12-1 16</inkml:trace>
  <inkml:trace contextRef="#ctx0" brushRef="#br0" timeOffset="55992.1125">20163 10310 0,'0'4'15,"0"10"-15,2 18 16,2 10-1,5 4-15,-1-1 16,-1-5 0,0-11-16,-1-6 15,-2-15 1,-4-5-16,4 0 16,0-18-1,2-27-15,-3-14 16,0-8-1,-1 11-15,0 8 16,2 6 0,2 10-16,2 8 15,2 9 1,4 5-16,3 8 16,-4 11-16,4 6 15,-4 2 1,2 7-1,-1-6-15,6 0 16,4-4 0,8-4-16,4-10 15,7-3-15,-7-1 16,-6-5 0,-11-1-16,-13 5 15,-3 0 1,-6-3-16,-22 1 15,-7 6 1,-4 3-16,1 3 16,10 3-1,6 3-15,12 1 16,11 3 0,15 6-16,18 3 15,9 4 1,10-4-16,4-2 15,-3-10 1,1 0-16,-17-9 16</inkml:trace>
  <inkml:trace contextRef="#ctx0" brushRef="#br0" timeOffset="56334.8967">21047 10302 0,'0'0'0,"0"0"15,-6 0 1,-3-2-16,-10 4 16,19-2-16,-18 6 15,-2 5-15,4 7 16,6 7 0,12 3-16,12 8 15,8 2 1,4-2-16,4-3 15,-9-5 1,-12 0-16,-7-2 16,-9-4-1,-12-2-15,-9-1 16,2-9 0,1-9-16,6-5 15,0-9 1,8-11-16,7 0 15</inkml:trace>
  <inkml:trace contextRef="#ctx0" brushRef="#br0" timeOffset="56611.7836">21275 9971 0,'0'1'0,"0"-1"16,0 4-1,-4 17-15,-4 16 16,1 18 0,5 10-16,4 6 15,5 0 1,3-3-16,1-7 16,4-8-1,-3-9-15,-6-11 16,0-9-1,-4-16-15,-6 1 16,-4-6 0</inkml:trace>
  <inkml:trace contextRef="#ctx0" brushRef="#br0" timeOffset="56808.0089">21036 10249 0,'1'0'16,"-1"0"-1,8-2-15,15 2 16,16-4 0,24 4-16,12 6 15,1-2 1,-4-1-16,-8 5 16,-13-4-1,-17-2-15</inkml:trace>
  <inkml:trace contextRef="#ctx0" brushRef="#br0" timeOffset="57034.424">21645 10369 0,'0'2'0,"2"2"16,6 16 0,1 6-16,0 9 15,3 2 1,1 0-16,-2-3 15,0-4 1,-5-7-16,-2-6 16,-4-11-1,0-2-15,-4-2 16,-2-11 0</inkml:trace>
  <inkml:trace contextRef="#ctx0" brushRef="#br0" timeOffset="57189.4874">21579 10036 0,'0'0'15,"2"0"-15,2 1 16,8 5 0,12 10-16,10 1 15,-6 1 1</inkml:trace>
  <inkml:trace contextRef="#ctx0" brushRef="#br0" timeOffset="58220.8395">21933 10390 0,'2'0'16,"2"11"-16,5 14 15,2 10 1,6 0-16,0-1 16,2-2-1,-4-3-15,-2-10 16,-1-3 0,-5-10-16,2-2 15,3-8 1,2-18-16,4-7 15,-2-13-15,-2 3 16,-1 0 0,-2 4-16,0 11 15,-3 5 1,3 7-16,-2 7 16,5 5-1,2 8-15,4 8 16,2 11-1,-3 3-15,0 2 16,0 2 0,-1 0-16,2-2 15,-2-7 1,-1-2-16,-4-4 16,0-10-1,4 0-15,10-9 16,1-13-1,6-8-15,9-16 16,-17 5 0,14-16-16,-12 1 15,-8 6 1,-6 11-16,-6 4 16,-1 8-1,-7 9-15,-7-1 16,-5 10-1,-5 12-15,-2 8 16,1 1 0,6 9-16,1-1 15,11-7 1,2-1-16,9-8 16,1-6-1,4-7-15,2-10 16,0-9-1,-3 2-15,-4-2 16,-5 2-16,-4 7 16,0 3-1,-2 4-15,0-1 16,2 11 0,3 26-1,3 22-15,1 18 16,4 9-16,-9 2 15,-6 7 1,-9-9-16,-10-7 16,-12-11-1,-11-7-15,-14-14 16,-8-15 0,-17-17-16,-9-16 15,11-19 1,-4-13-16,3-9 15,29 15 1</inkml:trace>
  <inkml:trace contextRef="#ctx0" brushRef="#br0" timeOffset="58697.468">18572 9905 0,'1'2'0,"-1"-2"15,0 4-15,2 3 16</inkml:trace>
  <inkml:trace contextRef="#ctx0" brushRef="#br0" timeOffset="73995.6996">9357 14062 0,'0'2'0,"0"-2"15,0 0-15,0 0 16,-2 2 0,-6 4-16,-4 2 15,-10-5 1,-8 2-16,-6-4 15,-13-1 1,-9 0-16,1 0 16,-11 2-1,-3 2-15,5 1 16,-7 0 0,-1 1-16,-8 1 15,-7 2 1,3-2-16,1-4 15,-4 4 1,3-1-16,-1 1 16,7 2-1,-5-2-15,1 1 16,-5-2 0,6-2-16,8 2 15,-4-1-15,-1-1 16,-8 2-1,8-2-15,-3 2 16,0-5 0,3 4-1,-1-1-15,-1 0 16,2-2-16,2 0 16,-2 2-1,8-2-15,1 0 16,3-2-1,5 0-15,-2 2 16,0 0 0,7-4-16,1 2 15,2 0 1,4 0-16,3 0 16,-1 0-1,5-2-15,1 0 16,3 0-1,5 0-15,-5 2 16,7-4 0,0 2-16,7 0 15,2-2 1,-3 0-16,-1-2 16,6-2-1,1 2-15,-2-3 16,-1-1-1,3 0-15,5 0 16,-3 0 0,0 0-16,3 0 15,2 0 1,2 1-16,3 0 16,-4 0-1,5-2-15,0 2 16,-1-5-1,2 0-15,-2-1 16,1-3 0,1 2-16,1-1 15,3-5-15,-6 0 16,1-4 0,-1-1-16,4-1 15,-3-2 1,2-1-16,-1-3 15,3-3 1,-3-1-16,0 1 16,4-3-1,0-1-15,1-3 16,-2 1 0,2-1-16,0 1 15,1-2 1,-1 1-16,0 0 15,-1 5 1,-2-1-16,0 3 16,-1-1-1,2 5-15,-2 5 16,2 2 0,1 3-16,1 1 15,2 8 1,0 2-16,2-4 15,5 4 1,3 1-16,4 0 16,6-1-1,12 4-15,5 2 16,9 0 0,4 1-16,11 4 15,3-4 1,1 2-16,8-4 15,9 6 1,2-6-16,6 5 16,13 2-1,6 0-15,-9 0 16,8 2-16,-5-2 16,8 0-1,2-2 1,2 4-16,-3 3 15,-10-10-15,4 12 16,-7-3 0,-7-3-16,9 4 15,0-5 1,2 1-16,-11 4 16,6-2-1,3 6-15,-16-3 16,9 0-1,-7 1-15,-5 1 16,-7-4 0,-3 0-16,1 2 15,-1-2 1,-10-2-16,-2-1 16,0-1-1,-6 0-15,0 0 16,-9-1-1,-4-1-15,4 0 16,-7 0 0,-1 0-16,-5 2 15,-2-2 1,0 4-16,-9 0 16,0 4-1,0 3-15,-1 5 16,-4 4-1,0 6-15,-2 1 16,2 11 0,3 7-16,-6-1 15,-1 13 1,1 5-16,-2 3 16,4 5-1,-1 4-15,6 13 16,-3 3-1,-4 3-15,6 6 16,-13-8 0,-6-25-16</inkml:trace>
  <inkml:trace contextRef="#ctx0" brushRef="#br0" timeOffset="82188.9783">23282 13282 0,'0'2'0,"0"-2"15,-2 0 1,-4 0-16,-9 2 16,-4 2-1,-4 0-15,-1 5 16,2 2 0,2 5-16,8 2 15,6 3 1,4 1-16,10 9 15,6 1 1,15 1-16,5 2 16,2-6-1,6-1-15,2-9 16,-1-3 0,-5-8-16,-8-8 15,-8 0 1</inkml:trace>
  <inkml:trace contextRef="#ctx0" brushRef="#br0" timeOffset="82818.9055">23522 12838 0,'0'2'16,"0"-2"-1,0 0-15,2 1 16,6 18 0,1 8-16,10 20 15,5 15 1,2 7-16,1 6 15,-4 0 1,-1 0-16,3-8 16,-7-4-16,-6-11 15,-3-9 1,-2-11-16,-3-6 16,-2-15-1,-2-6-15,4-1 16,4-14-1,8-22-15,5-14 16,-2-5 0,4 2-16,-3 13 15,1 5 1,-2 9-16,1 9 16,-4 8-1,0 7-15,3 11 16,-4 10-1,0 6-15,-1 13 16,-2 1 0,4 0-16,4-3 15,1-6 1,-4-8-16,4-7 16,-6-9-1,5-10-15,-3-6 16</inkml:trace>
  <inkml:trace contextRef="#ctx0" brushRef="#br0" timeOffset="83284.3239">24175 13350 0,'2'1'16,"5"2"-1,12 0-15,15 4 16,7-6 0,14-2-16,-11-6 15,0-4 1,-10-1-16,-9-3 16,-11 4-16,-10 1 15,-13-4 1,-10 0-16,-20 3 15,-9 6 1,4 5-16,4 4 16,8 4-1,11 6-15,5 4 16,14 10 0,11 5-16,12 7 15,11 3 1,15 2-16,1 3 15,5-7 1,-8-3-16,2-8 16,-7-5-1,-1-7-15,-11-4 16,6-8 0</inkml:trace>
  <inkml:trace contextRef="#ctx0" brushRef="#br0" timeOffset="83924.6981">24846 13270 0,'0'0'0,"0"0"16,-6 0-16,-6 4 15,-9-2 1,0 8-16,-7 7 16,9 6-1,8 2-15,11 6 16,5 5-1,14 0-15,4-1 16,12 1 0,1-8-16,-2-8 15,-6-7 1,-3-6-16,1-14 16,-10 0-1</inkml:trace>
  <inkml:trace contextRef="#ctx0" brushRef="#br0" timeOffset="84275.734">25124 12897 0,'0'3'15,"0"2"-15,2 15 16,-4 21-16,-3 14 16,3 15-1,2-1-15,0 5 16,4 0 0,1-1-16,5-4 15,0-7 1,-2-7-16,0-8 15,-4-10 1,-2-11-16,0-12 16,-2-9-1,2 0-15,0-4 16</inkml:trace>
  <inkml:trace contextRef="#ctx0" brushRef="#br0" timeOffset="84739.8305">25470 13168 0,'0'2'16,"-1"1"-16,-12 13 15,-13 4 1,-16 5-16,-9-5 15,-3 0 1,7-8-16,3-5 16,5-4-1,5-3-15,13-2 16,16 2 0,1 0-16,-2 0 15,16 4 1,13 8-16,9 10 15,3 5 1,3 9-16,-1 8 16,-3 0-1,2 2-15,-6 0 16,-2-3 0,4-3-16,-8-11 15,0-4-15,-6-8 16,-5-12-1,-2-2-15,1-17 16,-3-4 0</inkml:trace>
  <inkml:trace contextRef="#ctx0" brushRef="#br0" timeOffset="84935.2893">25589 13338 0,'2'2'15,"0"6"-15,6 13 16,4 9 0,4 11-16,2 2 15,3 1 1,-4-6-16,-4-7 16,-3-3-1,-6-11-15</inkml:trace>
  <inkml:trace contextRef="#ctx0" brushRef="#br0" timeOffset="85133.2084">25394 12851 0,'2'3'15,"-2"-3"-15,5 1 16,14 11 0,3 7-16,5 2 15</inkml:trace>
  <inkml:trace contextRef="#ctx0" brushRef="#br0" timeOffset="86308.0201">25746 13254 0,'2'3'0,"-2"-1"16,2 17-16,6 13 16,6 9-1,-1 5-15,2 3 16,-2-4 0,0-5-16,-3-4 15,1-7 1,-2-5-16,-5-12 15,0-7 1,3-1-16,1-9 16,4-13-1,-2-16-15,-2-5 16,-2-7 0,0 3-16,2-1 15,4 8 1,-6 6-16,1 10 15,-1 2 1,-1 10-16,3 1 16,0 7-1,5 5-15,-2 16 16,2 8 0,1 8-16,-2 11 15,-2 2 1,2-2-16,4 0 15,-1-7 1,-4-7-16,3-9 16,-3-8-1,0-6-15,4-10 16,6-8 0,7-19-16,3-17 15,0-14 1,1-13-16,-15 13 15,-6 6 1,-3 9-16,-2 12 16,-2 8-1,-4 13-15,0 5 16,-2 0-16,0 16 16,-6 20-1,2 9-15,2 4 16,4-1-1,2-5-15,4-5 16,0-8 0,0-12-16,-1-7 15,2-4 1,3-13-16,0-16 16,-4-7-1,0-5-15,-4-2 16,-2 5-1,-2 5-15,2 7 16,-2 9 0,2 6-16,0 4 15,2 1 1,6 20-16,7 26 16,4 28-1,-2 16-15,-8 9 16,-3 2-1,-8 0-15,-9-6 16,-18-8 0,-15-9-16,-15-18 15,-18-15 1,-41-27-16,-18-30 16,-24-34-1,88 20-15</inkml:trace>
  <inkml:trace contextRef="#ctx0" brushRef="#br0" timeOffset="92223.0895">10112 14629 0,'0'2'0,"0"-2"16,0 0-16,0 0 15,-8 4 1,-3 0-16,-8 4 16,-11 0-1,-11 2-15,1 0 16,-1 1-1,6 4-15,6-4 16,10-1 0,6 1-16,9 5 15,12 8 1,20 4-16,15 0 16,11 7-1,3-1-15,-8-3 16,-10-2-1,-9-3-15,-16-3 16,-5 0 0,-12-3-16,-7 2 15,-12-7 1,-4 1-16,-7-6 16,2 2-1,5-8-15,1-3 16,7-5-1,7-3-15,0-9 16</inkml:trace>
  <inkml:trace contextRef="#ctx0" brushRef="#br0" timeOffset="92832.1425">10296 14419 0,'2'0'0,"-2"0"15,0 0-15,5 0 16,7 5 0,3 7-16,-2 11 15,4 15 1,-4 23-16,-7 4 15,-1 8 1,-3 6-16,0 0 16,-2-10-1,2-8-15,-4-9 16,0-15 0,2-7-16,0-10 15,0-13 1,4-3-16,8-6 15,4-17 1,7-9-16,3-9 16,5 1-1,-4 4-15,-3 3 16,2 10 0,-8 4-16,-4 9 15,-1 2 1,-2 8-16,2 6 15,0 14 1,0 10-16,-1 3 16,-2 5-1,0-3-15,2-2 16,-1-5 0,-4-6-16,1-10 15,-2-7 1,0-3-16,1-3 15</inkml:trace>
  <inkml:trace contextRef="#ctx0" brushRef="#br0" timeOffset="93359.1099">10829 15020 0,'2'4'16,"3"-1"-16,18 6 15,9 0 1,16 0-16,3-9 16,-3-4-1,-4-8-15,-2-6 16,-11-1-1,-13-3-15,-10 0 16,-10-2 0,-16-2-16,-14 5 15,-13 3 1,-2 8-16,4 8 16,7 4-1,12 6-15,1 12 16,12 3-1,6 17-15,17 8 16,11 3 0,9 4-16,-2-1 15,8 5 1,-4-14-16,1-5 16,-5-9-1,-4-13-15,0-9 16,5-11-1,1-15-15,4-29 16,-10 7 0</inkml:trace>
  <inkml:trace contextRef="#ctx0" brushRef="#br0" timeOffset="93667.8055">11404 14572 0,'0'2'0,"0"-2"16,-2 6-1,-4 14-15,6 13 16,0 18 0,2 14-16,8 1 15,3 5 1,-2-6-16,8 0 15,-4-2 1,-2-12-16,-1-7 16,-2-12-1,-2-11-15,-6-16 16,0 0 0,2-1-16</inkml:trace>
  <inkml:trace contextRef="#ctx0" brushRef="#br0" timeOffset="94318.6776">11673 14835 0,'2'1'16,"-2"-1"-16,2 2 15,3 1 1,5-1-16,10-7 15,11-4-15,3-9 16,5-6 0,6-14-16,0-1 15,-5-1 1,-10 3-16,-8 2 16,-10 1-1,-9 2-15,-12 5 16,-8-1-1,-8 10-15,-7 4 16,-3 10 0,-1 13-16,2 10 15,4 11 1,8 15-16,8 12 16,3 14-1,13 6-15,9 4 16,1 10-1,2-3-15,0-3 16,-4-5 0,-3-7-16,0-10 15,-3-8 1,-2-11-16,0-11 16,-2-10-1,0-20-15,0 1 16</inkml:trace>
  <inkml:trace contextRef="#ctx0" brushRef="#br0" timeOffset="94515.6567">11566 14973 0,'2'4'0,"-2"-4"16,16 2-1,22 2-15,28 4 16,17 5-16,9 7 16,-1-6-1,-35-7-15</inkml:trace>
  <inkml:trace contextRef="#ctx0" brushRef="#br0" timeOffset="95474.0782">12333 15867 0,'0'0'0,"0"0"15,0 0-15,-4-8 16,-11-5 0,-15-6-16,-30-4 15,-34-5 1,-49 0-16,-13-1 16,-23 0-1,-7 5-15,-6 2 16,0 7-1,13 8-15,13 10 16,22 5 0,18 5-16,21-1 15,22 2 1,23 0-16,13-5 16,19 3-1,16-4-15,10 2 16,25 3-1,35-8-15,-8-7 16</inkml:trace>
  <inkml:trace contextRef="#ctx0" brushRef="#br0" timeOffset="95815.2333">12318 16027 0,'0'2'0,"0"-2"15,2 5 1,-2-4-16,0 1 16,-17-2-16,-44-10 15,-51-13 1,-54-5-16,-9-2 15,-26 11 1,-17 3-16,9 10 16,-3 6-1,0 14-15,20 7 16,15 9 0,28 1-16,20 7 15,62-16 1</inkml:trace>
  <inkml:trace contextRef="#ctx0" brushRef="#br0" timeOffset="113979.7184">27370 14835 0,'0'0'16,"0"1"-16,-3 1 16,-7 10-1,-7 6-15,-1 9 16,0 10 0,4-2-16,8 6 15,10-4 1,6 3-16,8-5 15,6-5 1,14 0-16,3-10 16,-5-12-1,2-6-15,-4-12 16,-6-7 0,-7-8-16,-16-1 15,-8-6 1,-11-2-16,-12 2 15,-1 0 1,1 9-16,2 2 16,0 8-1,6 5-15,2 4 16,2 4 0,1 4-16,2 6 15,7 0 1,4 4-16,9 4 15,8 0 1,6-1-16</inkml:trace>
  <inkml:trace contextRef="#ctx0" brushRef="#br0" timeOffset="114588.4357">27773 14791 0,'0'0'15,"2"2"-15,-2-2 16,0 2-1,2 10-15,2 11 16,-2 11 0,3 7-16,-2 5 15,1-3 1,2-3-16,2-6 16,3-8-1,-5-5-15,-3-11 16,1-5-1,4-6-15,7-21 16,7-17 0,2-15-16,5-2 15,-1 3 1,-7 8-16,3 8 16,-1 9-1,-5 10-15,0 6 16,-2 8-1,0 8-15,-3 8 16,-4 14 0,4 9-16,-1 13 15,-5 5 1,6 0-16,-1 0 16,-3-6-1,2-9-15,-3-7 16,2-12-1,0-7-15</inkml:trace>
  <inkml:trace contextRef="#ctx0" brushRef="#br0" timeOffset="115166.6724">28677 14714 0,'0'0'16,"0"0"-16,0 0 15,0 0 1,-10 4-16,-10 2 15,-13 6 1,-1 10-16,0-1 16,4 11-1,8 4-15,10 3 16,12 4 0,13 5-16,16-1 15,13 2 1,2-9-16,1-5 15,-9-5 1,-4-8-16,-8-6 16,-5-6-1,-6-9-15,-2-1 16,3-7 0,-5-5-16</inkml:trace>
  <inkml:trace contextRef="#ctx0" brushRef="#br0" timeOffset="116218.8098">28913 14864 0,'0'2'0,"2"0"16,1 4-16,7 7 16,9 4-1,13 5-15,12-1 16,15-3 0,5-3-16,0-4 15,-6-5 1,-11-6-16,-11-5 15,-17-3 1,-14-7-16,-14-13 16,-28-12-1,-20-5-15,-13 4 16,-6 9 0,17 13-16,5 7 15,20 12 1,4 12-16,9 13 15,13 16 1,21 27-16,21 20 16,19 3-1,15 4-15,10-2 16,13-3 0,-10-18-16,-6-9 15,0-5 1,-9-16-16,-9-10 15,-9-8 1</inkml:trace>
  <inkml:trace contextRef="#ctx0" brushRef="#br0" timeOffset="118656.2063">29744 15597 0,'2'0'16,"-2"0"-16,0 0 16,0 0-1,0 0-15,0 0 16,-2 2 0,-11 1-16,-12 6 15,-22-1 1,-13 2-16,-11 0 15,-9-3 1,-2 3-16,-9 2 16,-2-3-1,-1 4-15,-5 1 16,-13 0 0,5 1-16,-4-1 15,-2 0 1,-8 0-16,-1 1 15,-3-4 1,4-2-16,0 1 16,-8 3-1,12-2-15,1-3 16,-3-1 0,10-2-16,0-2 15,9-1 1,-1 0-16,9 2 15,3-2 1,10 1-16,7-2 16,5-1-16,7 3 15,-4-3 1,13 0-16,4 1 16,2 1-1,5-2-15,3 3 16,5-2-1,4-1-15,3 2 16,4-4 0,3-4-16,-3-2 15,2-8 1,0-3-16,6-9 16,-2-6-1,0-9-15,4-4 16,-3-4-1,-2-12-15,-1 3 16,4-1 0,3-4-16,-5-2 15,4-1 1,0 7-16,3 1 16,2-1-1,6 2-15,-2 3 16,12 2-1,-8-2-15,0-1 16,-2 7 0,0 4-16,4 1 15,3 6 1,0 4-16,-1 1 16,0 6-1,1 3-15,5 1 16,-3 2-1,6 4-15,2 5 16,4-1 0,5 7-16,6 1 15,17 0 1,5 2-16,8 1 16,10 6-1,13 1-15,8-1 16,-2 4-16,5-4 15,11 3 1,0-4-16,4 6 16,-5-4-1,10 0-15,-11-4 16,12-2 0,-2 0-16,-4 4 15,0-2 1,-9 2-16,3 0 15,-2-1 1,-11 2-16,1-3 16,1-4-1,-3 2-15,-11 0 16,-3 0 0,-4-6-16,-5 1 15,5-1 1,-7 1-16,-4 0 15,-6-2 1,1 0-16,-3 1 16,-5-1-1,-9 3-15,-2-1 16,-6 0 0,1 4-16,-10 0 15,1 0 1,3 6-16,-9 0 15,-2 3 1,0 1-16,0 8 16,2 9-1,-1 4-15,-4 8 16,8 14 0,1 9-16,8 15 15,1 5 1,-1 5-16,10 12 15,-4 12 1,2 3-16,-4 15 16,-9 2-16,7 22 15,2 4 1,9-8-16</inkml:trace>
  <inkml:trace contextRef="#ctx0" brushRef="#br0" timeOffset="130846.3346">26312 16354 0,'1'1'0,"1"9"16,4 10-1,7 19-15,1 5 16,4-3 0,-2-1-16,4-9 15,-2-3 1,-4-9-16,-1-2 15,-4-12 1</inkml:trace>
  <inkml:trace contextRef="#ctx0" brushRef="#br0" timeOffset="131598.4634">26581 16274 0,'3'2'0,"-3"-2"16,2 13-1,6 10-15,-1 5 16,1 5-16,3 3 16,-3 3-1,-1 2-15,0-7 16,-1-1-1,4-5-15,-4-8 16,0-5 0,-2-3-16,6-8 15,5-5 1,2-18-16,3-8 16,5-11-1,-1-7-15,-1 8 16,-2 14-1,1-6-15,-6 15 16,-2 8 0,-2 0-16,-1 6 15,2 12 1,4 8-16,-5 9 16,2 4-1,-2 2-15,2-1 16,0-7-1,3-5-15,-6-6 16,1-10 0,2-6-16,3-12 15,0-4 1,6-14-16,-5 5 16,-4-2-1,1 8-15,-2 2 16,-1 7-1,0 3-15,-2 4 16,-1 1 0,5 12-16,-3 9 15,4 9 1,3 8-16,0 1 16,0-2-16,-2 1 15,-2-2 1,0-10-16,-1-6 15,-2-10 1</inkml:trace>
  <inkml:trace contextRef="#ctx0" brushRef="#br0" timeOffset="132361.815">27455 16379 0,'4'1'16,"-4"-1"-16,0 0 15,2 10 1,4 12-16,4 8 16,2 9-1,1 7-15,-4-1 16,1-4 0,1 0-16,-5-8 15,0-10 1,3-3-16,-2-12 15,-1-2 1,4-9-16,4-12 16,2-18-1,0-6-15,-4 0 16,4 4 0,-4-1-16,-1 5 15,-3 7 1,-4 7-16,-1 8 15,-1 7 1,4 2-16,1 11 16,-3 12-1,2-1-15,1 16 16,4-3 0,-1-1-16,0-4 15,0-11-15,2-3 16,1-8-1,2-12-15,4-10 16,2-14 0,-2-4-16,-3-7 15,0 2 1,-2 5-16,-4 10 16,-2 5-1,-4 7-15,2 4 16,-2 4-1,6 6-15,3 15 16,2 9 0,2 8-16,5-3 15,-2 1 1,2 6-16,0-7 16,-4-8-1,0-11-15,-3-7 16,-2-7-1,-1-7-15,-3-4 16,-3 1 0</inkml:trace>
  <inkml:trace contextRef="#ctx0" brushRef="#br0" timeOffset="133590.2552">28176 16549 0,'0'1'16,"2"-2"-16,-2 1 15,10-2 1,6-6-16,10-6 16,2 0-1,4 2-15,2-2 16,5-1-1,-9 1-15,-3 0 16,-8-4 0,-6 4-16,-9 4 15,-12-7-15,-16 5 16,-10 3 0,-7 6-1,3 5-15,6 6 16,5 6-16,13 5 15,10 3 1,20 16-16,18 17 16,10-2-1,9-4-15,-3-6 16,-1-10 0,-9-9-16,-4-7 15,-6-6 1,1-10-16,1-8 15,-2-8 1,6-8-16,-4-13 16,2 0-1,-4 3-15,-7 5 16,-5 5 0,-6 3-16,-6 10 15,-4 2 1,-6 0-16,-16 8 15,-8 8 1,-9 14-16,5 13 16,10 4-1,14 5-15,12 0 16,14-4 0,13-7-16,10-6 15,8-11 1,-2-13-16,-2-16 15,0-18 1,-9-18-16,0-25 16,-8-15-1,-11 3-15,-7-5 16,-9 7 0,-1 15-16,-3 11 15,1 12 1,0 13-16,0 8 15,0 12-15,2 11 16,-4-2 0,0 26-16,0 27 15,4 22 1,6 11-16,4 3 16,2-7-1,-2 1-15,0-16 16,0-3-1,-4-18-15,0-13 16,0-12 0,-2-9-16,7-5 15,0-21 1,14-25-16,-5 6 16,4-22-1,-4 6-15,-4 14 16,-4 13-1,4 7-15,-6 10 16,7 13 0,-2 13-16,0 10 15,-4 12 1,6 12-16,-7-1 16,-2-3-1,0-7-15,-2-12 16,-4-13-1,-2-7-15</inkml:trace>
  <inkml:trace contextRef="#ctx0" brushRef="#br0" timeOffset="133756.6963">29327 16004 0,'0'0'16,"0"0"-1,0 0-15,0 0 0,0 0 16,0 0 0,5 3-16,8 13 15</inkml:trace>
  <inkml:trace contextRef="#ctx0" brushRef="#br0" timeOffset="134655.297">29902 16667 0,'3'0'15,"-1"0"-15,2-8 16,2-6 0,-8-12-16,-11 1 15,-12-1-15,-16 5 16,-7 3-1,0 11 1,5 7-16,5 7 16,14 11-16,10 9 15,14 12 1,18 5-16,23 1 16,13-9-1,-2-8-15,-6-6 16,-10-13-1,-2-4-15,-9-3 16,-11-2 0,-4-2-16,-6-1 15,-2 3 1,3-2-16,-3 2 16,0-2-1,0 2-15,2 4 16,3 12-1,6 7-15,1 2 16,2 2 0,2-6-16,4-5 15,4-12 1,-3-4-16</inkml:trace>
  <inkml:trace contextRef="#ctx0" brushRef="#br0" timeOffset="135174.8732">30154 16098 0,'2'0'16,"-4"2"-16,2 1 16,-2 16-1,2 16-15,4 25 16,5 11-1,9 18-15,0 4 16,2-3-16,0-1 16,-2-5-1,-6-15 1,-5-12-16,-3-15 16,-6-16-1,0-16-15,-3-3 16,-5-14-1,-5-33-15,-15-27 16,13 18 0,-15-39-16,-15-17 15,11 26 1,4 24-16,6 17 16,9 12-1,8 13-15,7 9 16,0 0-1,19 9-15,28 21 16,17 16 0,13 0-16,-11-3 15,-3-3 1,-17-2-16,-10-14 16,-5-2-1</inkml:trace>
  <inkml:trace contextRef="#ctx0" brushRef="#br0" timeOffset="135567.6479">30408 16679 0,'2'2'16,"4"0"-16,18 1 16,19 0-1,13-6-15,-1-10 16,-9 2-1,-10-2-15,-16 1 16,-9-1 0,-14-3-16,-15 1 15,-18-2 1,-10 9-16,1 6 16,9 8-1,6 10-15,11 9 16,13 10-16,23 19 15,15-4 1,12 2-16,15 1 16,-7-8-1,0-11-15,-5-12 16,-9-13 0,-6-13-16,5-23 15,-16 0 1</inkml:trace>
  <inkml:trace contextRef="#ctx0" brushRef="#br0" timeOffset="135887.271">30944 16195 0,'0'2'0,"0"-2"15,-4 8 1,-3 13-16,1 13 15,4 20 1,4 12-16,9 12 16,5 1-1,-2-6-15,2-4 16,-2-12 0,-2-5-16,-1-13 15,-2-13 1,-3-16-16,-4 0 15,4-13 1,1-20-16,1-20 16,3-19-1,-2 17-15</inkml:trace>
  <inkml:trace contextRef="#ctx0" brushRef="#br0" timeOffset="136402.6743">31161 16416 0,'3'2'16,"-3"0"-16,4 8 15,3 5-15,9-2 16,8-3-1,6-4-15,-1-6 16,-1-4 0,0-5-16,-6-4 15,-7 2 1,-3 4-16,-1 4 16,6 13-1,1 23-15,6 34 16,11 27-1,-3 29-15,-4-3 16,-2 11 0,-10-2-16,-14-17 15,-12-15 1,-12-24-16,-9-23 16,-8-14-1,-18-20-15,-5-18 16,-3-17-1,-9-31-15,12-9 16,-2-12 0,13 2-16,0 4 15,5 12 1,-7-5-16</inkml:trace>
  <inkml:trace contextRef="#ctx0" brushRef="#br0" timeOffset="136993.0497">26176 16064 0,'2'3'0,"9"7"16,3 4-16,0-2 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1:39:39.14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15614 5515 0,'2'3'16,"2"-3"-1,8 0-15,16 0 16,14 3-1,11 0-15,18 0 16,9-1 0,15-2-16,14 2 15,5-4 1,3 2-16,11-5 16,11 8-1,6 2-15,-10 3 16,22-3-1,-22-4-15,-22-1 16,-10 5 0,-9-2-16,-13-1 15,-13-2 1,-6 0-16,-1-2 16,-3 0-1,-8 1-15,1-1 16,-11-2-1,1 2-15,-9-1 16,-2 3 0,-4 0-16,-5 0 15,-4 0 1,-2-1-16,-11 1 16,-1 0-16,-1 0 15</inkml:trace>
  <inkml:trace contextRef="#ctx0" brushRef="#br0" timeOffset="714.7948">15499 5863 0,'2'3'16,"5"13"-16,6 19 16,4 18-1,-6 16-15,-1 9 16,-1 1 0,6 0-16,0-5 15,-5-5 1,-1-6-16,2-9 15,-3-10 1,0-6-16,-3-14 16,-3-16-1,-2-3-15,2 0 16</inkml:trace>
  <inkml:trace contextRef="#ctx0" brushRef="#br0" timeOffset="1023.9381">15425 5975 0,'2'-1'15,"0"-14"-15,11-12 16,14-8-16,19-5 16,15 8-1,12 15-15,-1 11 16,-6 10-1,-10 12-15,-13 11 16,-15 6 0,-16 12-16,-18 12 15,-20 8 1,-14-7-16,-11-6 16,-5-7-1,7-13-15,7-18 16,14-6-1</inkml:trace>
  <inkml:trace contextRef="#ctx0" brushRef="#br0" timeOffset="1690.1562">16285 6236 0,'1'0'0,"3"-9"16,0-8-1,-4-4-15,-9 0 16,-18 8 0,-19 13-16,-19 12 15,3 14 1,6 5-16,7 7 15,15-2 1,12-4-16,16-6 16,14 0-1,20-8 1,-28-18-16,47 10 0,19-16 16,5-8-1,-3-5-15,-14 2 16,-7 1-1,-17 8-15,-12 2 16,-6 6 0,-4 0-1,0 6-15,-4 8 16,-4 3-16,0 8 16,-2-5-1,2 3-15,0-7 16,6 0-1,0-5-15,8-5 16,6-9 0,5-15-16</inkml:trace>
  <inkml:trace contextRef="#ctx0" brushRef="#br0" timeOffset="2243.4022">16484 6177 0,'2'5'15,"6"9"-15,8 7 16,6 0 0,8-6-16,7-6 15,2-13 1,8-14-1,-1-16-15,-3-4 16,-13 5-16,-10 3 16,-6 11-1,-8 7-15,-6 8 16,2 0 0,-6 10-16,-4 19 15,4 24 1,6 15-16,10 24 15,8 0 1,-3 1-16,2 0 16,-6 1-1,-4-5-15,-9-4 16,-16-4-16,-14-14 16,-12-17-1,-11-8-15,-13-17 16,-5-16-1,-1-25-15,1-24 16,5-13 0,16-6-16,12-1 15,12 7 1,9 4-16,5 11 16,6 9-1</inkml:trace>
  <inkml:trace contextRef="#ctx0" brushRef="#br0" timeOffset="2978.5188">17518 6412 0,'6'0'16,"13"-8"0,5-8-16,1-12 15,-4 0 1,-7-3-16,-8 5 15,-14 4-15,-12 7 16,-18 11 0,-16 14-16,-1 15 15,5 13 1,10-1-16,17 4 16,16-8-1,11-1-15,20-7 16,16-8-1,18-9-15,0-11 16,1-7 0,-13-2-16,-10-2 15,-11 6 1,-14 2-16,-5 4 16,1 2-1,1 9-15,-6 12 16,0 3-16,3 6 15,6-1 1,3-3-16,2-4 16,0-11-1,4-7-15,5-12 16,-6-6 0</inkml:trace>
  <inkml:trace contextRef="#ctx0" brushRef="#br0" timeOffset="3248.9024">18080 5869 0,'2'3'0,"4"10"16,2 19-16,2 30 15,-8 23 1,-6 13-16,2 2 15,2-8 1,0-2-16,0-10 16,2-18-1,0-9-15,-2-15 16,-2-15 0,2-20-16,0 2 15</inkml:trace>
  <inkml:trace contextRef="#ctx0" brushRef="#br0" timeOffset="3488.5522">17833 6129 0,'1'4'16,"-1"-4"-16,12 3 15,12 9 1,17 7-16,13 7 15,7 0 1,3 2-16,-5-6 16,-5-3-1,-6-9-15,-9-10 16,-5-10 0,-8-7-16</inkml:trace>
  <inkml:trace contextRef="#ctx0" brushRef="#br0" timeOffset="3769.15">18467 5852 0,'1'3'0,"-1"2"16,4 12 0,2 23-16,-1 28 15,-10 19 1,5 8-16,-2 0 15,0-3 1,4-10-16,2-14 16,1-4-1,-1-12-15,-4-18 16,0-10 0,0-16-16,-2 0 15,-5-12 1,-1-9-16</inkml:trace>
  <inkml:trace contextRef="#ctx0" brushRef="#br0" timeOffset="3987.2636">18261 6044 0,'2'0'16,"4"0"-16,16-4 15,16-3 1,27 1-16,9 4 16,7 4-1,-11 4-15,-10 5 16,-11-1 0,-15 0-16</inkml:trace>
  <inkml:trace contextRef="#ctx0" brushRef="#br0" timeOffset="4504.3564">18653 6291 0,'3'4'0,"7"6"16,5 9-1,14 3-15,6-2 16,1-1-16,5-12 16,2-7-1,-1-6-15,-12-4 16,-9-5-1,-16 3-15,-12-2 16,-20-2 0,-16 10-16,-16 7 15,5 14 1,7 0-16,13 7 16,18 4-1,14 10-15,18 3 16,24 7-1,11-5-15,15 0 16,-4-5 0,-6-8-16,-5-10 15,-15-7 1,-8-9-16,-9-6 16,-5-12-1,-6 0-15</inkml:trace>
  <inkml:trace contextRef="#ctx0" brushRef="#br0" timeOffset="4979.6813">19129 6324 0,'2'3'0,"2"6"16,8 16-1,6 20-15,0 3 16,1 5-1,-2 0-15,-2-14 16,0-6 0,-4-4-16,-1-13 15,-4-9 1,2-5-16,8-13 16,6-23-1,1-12-15,-8-3 16,2 3-1,-4 5-15,2 11 16,-5 8 0,-3 11-16,-3 5 15,7 8-15,3 10 16,-2 18 0,4 7-16,2 5 15,5-1 1,-1-4-16,-1 1 15,2-11 1,1-6-16,-2-14 16,5-9-1,-8-15-15,7-25 16,-9 4 0</inkml:trace>
  <inkml:trace contextRef="#ctx0" brushRef="#br0" timeOffset="5257.6377">19853 5932 0,'0'0'0,"2"0"15,-2 0-15,5 7 16,7 22 0,4 21-16,2 26 15,0 11 1,-4-3-16,-4 0 15,2-6 1,-1-11-16,0-7 16,-1-7-1,1-13-15,-5-9 16,-2-15 0,-4-10-16,2 0 15,-2-10 1</inkml:trace>
  <inkml:trace contextRef="#ctx0" brushRef="#br0" timeOffset="5703.5037">19644 6311 0,'0'2'16,"0"-2"0,2 0-16,4 3 15,18 11-15,25 5 16,21 3-1,14-1 1,-3-9-16,-8 2 16,-7-8-16,-13-3 15,-15-6 1,-14 0-16,-8 0 16,-10-1-1,-2 4-15,-2-2 16,0 0-1,-4-2-15,-4 5 16,-6 13 0,-2 1-16,6 14 15,10 6 1,4 7-16,2 1 16,0 1-1,0-4-15,-4-7 16,-2-10-1,0-9-15,-2-10 16,0 2 0,-4-14-16,0-8 15</inkml:trace>
  <inkml:trace contextRef="#ctx0" brushRef="#br0" timeOffset="5858.091">20107 5979 0,'2'0'16,"-2"0"-16,0 2 15,7 1 1,4 8-16,8 3 16</inkml:trace>
  <inkml:trace contextRef="#ctx0" brushRef="#br0" timeOffset="6374.5009">20417 6454 0,'2'3'16,"-2"9"-1,-2 8-15,4 14 16,2 3-1,9-3-15,6-3 16,18-3 0,7-11-16,0-10 15,0-9 1,-44 2-16,35-12 0,-10-8 16,-10-2-16,-19-5 15,-20-2 1,-21 2-16,-11 7 15,4 5 1,0 9 0,16 6-16,8 3 15,11 1-15,11 5 16,8 1 0,19-1-16,0-1 15</inkml:trace>
  <inkml:trace contextRef="#ctx0" brushRef="#br0" timeOffset="6787.1714">20789 6492 0,'4'7'0,"2"14"16,-6-21-16,7 29 0,3 13 15,-1-4 1,-2-4-16,-1-9 16,-2-7-1,-2-10-15,4-3 16,3-2 0,8-22-16,9-14 15,10-12 1,-1 1-16,1 5 15,6 11 1,-3 11-16,-1 14 16,4 13-1,-1 12-15,-9 10 16,-4 1 0,-8 7-16,2 1 15,-6-5 1,3-9-16,-6-2 15,-3-11 1</inkml:trace>
  <inkml:trace contextRef="#ctx0" brushRef="#br0" timeOffset="16094.0124">6529 6552 0,'0'2'0,"0"-2"15,0 0 1,0 0-16,0 0 16,0 0-1,-2 0 1,2 0-16,0 4 15,6-2-15,8-2 16,10 1 0,4-1-16,9 3 15,5-2 1,10 2-16,4 0 16,5 0-1,10 0-15,1-1 16,6 0-1,14 1-15,-1-2 16,-2-1 0,10-1-16,4-2 15,-5 3 1,-1 4-16,9-4 16,-7 1-1,6 4-15,1-5 16,4 0-1,0 0-15,-11-5 16,-1 5 0,3-2-16,-7-3 15,5 1 1,2 0-16,-9 2 16,-6 1-1,-3-6-15,-4 6 16,4-1-1,3-7-15,-7 6 16,-7 1 0,-5 2-16,-3 0 15,-3 0 1,-5 0-16,-9 0 16,-2-2-1,-5 0-15,-5 0 16,-10-1-1,-4 3-15,-5-3 16,-4 3-16,-8-2 16,0 2-1,3 0-15,-7-1 16</inkml:trace>
  <inkml:trace contextRef="#ctx0" brushRef="#br0" timeOffset="91234.78">6275 9313 0,'0'0'16,"0"2"-16,2-2 16,-2 0-1,0 0-15,0 0 16,2 0 0,7 0-16,0 0 15,6-2 1,4-1-16,2 1 15,8-2 1,6 4-16,5-1 16,9 1-1,7 0-15,3 1 16,4 5 0,6-1-16,1 1 15,1-2 1,-1 2-16,1-2 15,3 0 1,-1-4-16,-5 0 16,7 0-1,-5-4-15,-8 0 16,-1 2 0,-7-1-16,-7 0 15,-7 1 1,-7 0-16,-3 0 15,-9 0 1,-4 0-16,-4 2 16,-3 0-1,-5 0-15,-1 0 16,-2 0 0,0 2-16</inkml:trace>
  <inkml:trace contextRef="#ctx0" brushRef="#br0" timeOffset="102684.8202">18817 9182 0,'7'0'0,"10"-1"16,9-5-16,6-1 16,-7 4-1,-7-1-15,-10 1 16,-4 3 0,-8-4-16,-30 4 15,-37 7 1,-22 0-16,-6 4 15,-3 0 1,8-1-16,5 1 16,5-8-1,7 1-15,13 2 16,13 2 0,8-2-16,11 1 15,8 3 1,6-4-16,8 0 15,6 0 1,15 2-16,6 0 16</inkml:trace>
  <inkml:trace contextRef="#ctx0" brushRef="#br0" timeOffset="102962.6372">19022 9384 0,'0'0'16,"-8"1"-16,-28-1 15,-51 3 1,-38-6-16,-11 2 16,5-4-1,4 2-15,12-1 16,12 2-1,21 0-15,10 0 16,9 4 0,17 0-16,22 0 15,12-2 1</inkml:trace>
  <inkml:trace contextRef="#ctx0" brushRef="#br0" timeOffset="116177.6177">18672 10819 0,'2'0'0,"8"0"16,6-3-1,0-1-15,-4 1 16,-6 0-1,1 1-15,-14-4 16,-29-3 0,-30 3-16,-23 1 15,-14 7 1,-6 8-16,-2 4 16,19 1-1,4-1-15,7 0 16,11 3-1,14-5-15,5-1 16,13-1 0,6-4-16,12 2 15,5-5 1,7 1-16,4-4 16,0 4-1,2 3-15,6 0 16,6 3-1,5 0-15,0-3 16,-2-3 0</inkml:trace>
  <inkml:trace contextRef="#ctx0" brushRef="#br0" timeOffset="133316.9981">8077 13866 0,'0'3'0,"0"-3"15,0 0 1,0 0-16,0 0 16,-4 0-1,-5 0-15,-8-3 16,-10 1 0,-9-4-16,-14 0 15,-10-1 1,-6 3-16,-14-4 15,-12 4 1,-4 6-16,-5-2 16,-12 2-1,-6 2-15,-10-4 16,-10 0 0,-2-2-16,-6 0 15,1 2 1,1 0-16,1 0 15,-10 2 1,3 0-16,5 2 16,-8 2-16,-2-1 15,-5 0 1,3 2-16,6 2 16,-8-2-1,3 3-15,-7 0 16,16 2-1,5-6-15,6 2 16,1 2 0,6-4-16,28-2 15,-1 0 1,4-2-16,14 2 16,11 2-1,7-2-15,7 3 16,3-1-1,3-2-15,3 0 16,6-4 0,13 0-1</inkml:trace>
  <inkml:trace contextRef="#ctx0" brushRef="#br0" timeOffset="166852.3559">19892 15342 0,'0'0'0,"0"2"16,0-2-1,0 0-15,0 0 16,0 0-1,0 0-15,0 4 16,2 2 0,6 1-16,4 2 15,6-4 1,10 0-16,0-2 16,4-3-1,2 3-15,7-2 16,-1 2-16,7 1 15,5 4 1,-4-2-16,8 1 16,1 3-1,-3 0-15,5 0 16,-1 2 0,2-1-16,5 5 15,-10 0 1,3-3-16,4 3 15,-1-2 1,-1 0-16,-2-4 16,-1-1-1,1-1-15,-2 5 16,-1-8 0,-1 1-16,-5-1 15,-1-1 1,-4 1-16,-2 2 15,-3-2 1,-3 5-16,-2-2 16,0 2-1,-4 0-15,-6-2 16,-5-7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CC3CBF-BBE5-4E57-A3A0-8AABA35D7B6F}" type="datetimeFigureOut">
              <a:rPr lang="en-US" smtClean="0"/>
              <a:t>2/8/2025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632046-2318-47D0-A7BF-12A453D7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43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با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6016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س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616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دو قسمت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7304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فیل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extBox 25"/>
          <p:cNvSpPr txBox="1"/>
          <p:nvPr userDrawn="1"/>
        </p:nvSpPr>
        <p:spPr>
          <a:xfrm>
            <a:off x="5135671" y="0"/>
            <a:ext cx="3607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rgbClr val="FFC000"/>
                </a:solidFill>
              </a:rPr>
              <a:t>Listening and Speaking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10050573" y="0"/>
            <a:ext cx="834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b="1" dirty="0" smtClean="0">
                <a:solidFill>
                  <a:srgbClr val="FFC000"/>
                </a:solidFill>
              </a:rPr>
              <a:t>سه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 rot="16200000" flipH="1">
            <a:off x="-1034537" y="5178426"/>
            <a:ext cx="22542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M. H. </a:t>
            </a:r>
            <a:r>
              <a:rPr lang="en-US" sz="2200" b="1" dirty="0" err="1" smtClean="0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 rot="16200000" flipH="1">
            <a:off x="-239187" y="2704528"/>
            <a:ext cx="741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a-IR" sz="2400" b="1" baseline="0" dirty="0" smtClean="0">
                <a:solidFill>
                  <a:srgbClr val="FFC000"/>
                </a:solidFill>
              </a:rPr>
              <a:t>دهم</a:t>
            </a:r>
            <a:endParaRPr lang="en-US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5" r:id="rId4"/>
    <p:sldLayoutId id="2147483664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AAC2384-D12A-4A14-ADC9-FF933DBE4F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1:Lesson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Listening and Speaking</a:t>
            </a:r>
            <a:endParaRPr lang="fa-IR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340A130B-BE58-4CCA-BB07-1BE03B217A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Mohammad Hossein </a:t>
            </a:r>
            <a:r>
              <a:rPr lang="en-US" b="1" dirty="0" err="1"/>
              <a:t>Shakouri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90939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100" y="1054100"/>
            <a:ext cx="9817100" cy="210693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54100" y="3373735"/>
            <a:ext cx="9372600" cy="1141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Did you study hard when you were solving the problem?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B: Yes, and finally I answered it.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95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968" y="669500"/>
            <a:ext cx="3916463" cy="892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25499" y="1562100"/>
            <a:ext cx="1018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</a:rPr>
              <a:t>A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Listen to the following sentences. Notice how the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speakers say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some words with more emphasis.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965199" y="2805837"/>
            <a:ext cx="10045699" cy="2802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ComicSansMS"/>
              </a:rPr>
              <a:t>1. Were you doing the research? No, </a:t>
            </a:r>
            <a:r>
              <a:rPr lang="en-US" sz="2400" b="1" dirty="0">
                <a:solidFill>
                  <a:srgbClr val="FF0000"/>
                </a:solidFill>
                <a:latin typeface="ComicSansMS-Bold"/>
              </a:rPr>
              <a:t>Ali</a:t>
            </a:r>
            <a:r>
              <a:rPr lang="en-US" sz="2400" b="1" dirty="0">
                <a:latin typeface="ComicSansMS-Bold"/>
              </a:rPr>
              <a:t> </a:t>
            </a:r>
            <a:r>
              <a:rPr lang="en-US" sz="2400" b="1" dirty="0">
                <a:latin typeface="ComicSansMS"/>
              </a:rPr>
              <a:t>was.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ComicSansMS"/>
              </a:rPr>
              <a:t>2. Who broke the window? It wasn’t </a:t>
            </a:r>
            <a:r>
              <a:rPr lang="en-US" sz="2400" b="1" dirty="0">
                <a:solidFill>
                  <a:srgbClr val="FF0000"/>
                </a:solidFill>
                <a:latin typeface="ComicSansMS-Bold"/>
              </a:rPr>
              <a:t>me</a:t>
            </a:r>
            <a:r>
              <a:rPr lang="en-US" sz="2400" b="1" dirty="0">
                <a:latin typeface="ComicSansMS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ComicSansMS"/>
              </a:rPr>
              <a:t>3. Why were the students making so much noise? They weren’t.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0000"/>
                </a:solidFill>
                <a:latin typeface="ComicSansMS-Bold"/>
              </a:rPr>
              <a:t>The</a:t>
            </a:r>
            <a:r>
              <a:rPr lang="en-US" sz="2400" b="1" dirty="0">
                <a:latin typeface="ComicSansMS-Bold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micSansMS-Bold"/>
              </a:rPr>
              <a:t>workers</a:t>
            </a:r>
            <a:r>
              <a:rPr lang="en-US" sz="2400" b="1" dirty="0">
                <a:latin typeface="ComicSansMS-Bold"/>
              </a:rPr>
              <a:t> </a:t>
            </a:r>
            <a:r>
              <a:rPr lang="en-US" sz="2400" b="1" dirty="0">
                <a:latin typeface="ComicSansMS"/>
              </a:rPr>
              <a:t>were making noises.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ComicSansMS"/>
              </a:rPr>
              <a:t>4. Is it Jim’s car over there? No, his car is </a:t>
            </a:r>
            <a:r>
              <a:rPr lang="en-US" sz="2400" b="1" dirty="0">
                <a:solidFill>
                  <a:srgbClr val="FF0000"/>
                </a:solidFill>
                <a:latin typeface="ComicSansMS-Bold"/>
              </a:rPr>
              <a:t>white</a:t>
            </a:r>
            <a:r>
              <a:rPr lang="en-US" sz="2400" b="1" dirty="0">
                <a:latin typeface="ComicSansMS"/>
              </a:rPr>
              <a:t>.</a:t>
            </a:r>
            <a:endParaRPr lang="en-US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072800" y="1985400"/>
              <a:ext cx="6748200" cy="36601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63440" y="1976040"/>
                <a:ext cx="6766920" cy="3678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7635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76300" y="1074291"/>
            <a:ext cx="10134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</a:rPr>
              <a:t>B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One word in each sentence is red. Say the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sentence with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emphatic stress on that word. Can you guess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how the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meanings of the sentences are different?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977900" y="2738735"/>
            <a:ext cx="9931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Mina’s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dress is white.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Mina’s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dress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white.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Mina’s dress is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white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7672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38" y="479951"/>
            <a:ext cx="7216446" cy="111398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43845" y="1911402"/>
            <a:ext cx="104775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</a:rPr>
              <a:t>You may use ‘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simple past</a:t>
            </a:r>
            <a:r>
              <a:rPr lang="en-US" sz="2400" b="1" dirty="0">
                <a:latin typeface="Times New Roman" panose="02020603050405020304" pitchFamily="18" charset="0"/>
              </a:rPr>
              <a:t>’ and ‘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past progressive</a:t>
            </a:r>
            <a:r>
              <a:rPr lang="en-US" sz="2400" b="1" dirty="0">
                <a:latin typeface="Times New Roman" panose="02020603050405020304" pitchFamily="18" charset="0"/>
              </a:rPr>
              <a:t>’ together to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narrate</a:t>
            </a:r>
            <a:r>
              <a:rPr lang="en-US" sz="2400" b="1" dirty="0" smtClean="0">
                <a:latin typeface="Times New Roman" panose="02020603050405020304" pitchFamily="18" charset="0"/>
              </a:rPr>
              <a:t> a </a:t>
            </a:r>
            <a:r>
              <a:rPr lang="en-US" sz="2400" b="1" dirty="0">
                <a:latin typeface="Times New Roman" panose="02020603050405020304" pitchFamily="18" charset="0"/>
              </a:rPr>
              <a:t>story. Past progressive is sometimes used to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give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background </a:t>
            </a:r>
            <a:r>
              <a:rPr lang="en-US" sz="2400" b="1" dirty="0" smtClean="0">
                <a:latin typeface="Times New Roman" panose="02020603050405020304" pitchFamily="18" charset="0"/>
              </a:rPr>
              <a:t>situation </a:t>
            </a:r>
            <a:r>
              <a:rPr lang="en-US" sz="2400" b="1" dirty="0">
                <a:latin typeface="Times New Roman" panose="02020603050405020304" pitchFamily="18" charset="0"/>
              </a:rPr>
              <a:t>to the story.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705556" y="2978203"/>
            <a:ext cx="111364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 smtClean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 smtClean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 </a:t>
            </a:r>
            <a:r>
              <a:rPr lang="en-US" sz="2400" b="1" dirty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2400" b="1" dirty="0" smtClean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college</a:t>
            </a:r>
            <a:r>
              <a:rPr lang="en-US" sz="2400" b="1" dirty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 </a:t>
            </a:r>
            <a:r>
              <a:rPr lang="en-US" sz="2400" b="1" dirty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near-death </a:t>
            </a:r>
            <a:r>
              <a:rPr lang="en-US" sz="2400" b="1" dirty="0" smtClean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accident. </a:t>
            </a:r>
            <a:r>
              <a:rPr lang="en-US" sz="2400" b="1" dirty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driving</a:t>
            </a:r>
            <a:r>
              <a:rPr lang="en-US" sz="2400" b="1" dirty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the freeway when I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fell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asleep,</a:t>
            </a:r>
            <a:r>
              <a:rPr lang="en-US" sz="2400" b="1" dirty="0" smtClean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my car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turned over</a:t>
            </a:r>
            <a:r>
              <a:rPr lang="en-US" sz="2400" b="1" dirty="0" smtClean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dirty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wasn’t wearing</a:t>
            </a:r>
            <a:r>
              <a:rPr lang="en-US" sz="2400" b="1" dirty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my seat belt when the car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turned over</a:t>
            </a:r>
            <a:r>
              <a:rPr lang="en-US" sz="2400" b="1" dirty="0" smtClean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While the </a:t>
            </a:r>
            <a:r>
              <a:rPr lang="en-US" sz="2400" b="1" dirty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rolling</a:t>
            </a:r>
            <a:r>
              <a:rPr lang="en-US" sz="2400" b="1" dirty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 thought I wouldn’t </a:t>
            </a:r>
            <a:r>
              <a:rPr lang="en-US" sz="2400" b="1" dirty="0" smtClean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 alive.” 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957760" y="1197720"/>
              <a:ext cx="6792480" cy="28569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48400" y="1188360"/>
                <a:ext cx="6811200" cy="2875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5156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50055" y="736685"/>
            <a:ext cx="1059687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Listen and answer the questions.</a:t>
            </a:r>
          </a:p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time was it when we were sitting in the hall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 What were we doing?</a:t>
            </a:r>
          </a:p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 What did we hear?</a:t>
            </a:r>
          </a:p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 Where was my father walking?</a:t>
            </a:r>
          </a:p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 What did we see in the kitchen?</a:t>
            </a:r>
          </a:p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 What was it doing?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849747"/>
              </p:ext>
            </p:extLst>
          </p:nvPr>
        </p:nvGraphicFramePr>
        <p:xfrm>
          <a:off x="7969955" y="1690511"/>
          <a:ext cx="30028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2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It was 8 o’clock.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29367"/>
              </p:ext>
            </p:extLst>
          </p:nvPr>
        </p:nvGraphicFramePr>
        <p:xfrm>
          <a:off x="4306711" y="2463800"/>
          <a:ext cx="507435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743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We were talking about our day.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323940"/>
              </p:ext>
            </p:extLst>
          </p:nvPr>
        </p:nvGraphicFramePr>
        <p:xfrm>
          <a:off x="3866443" y="3175000"/>
          <a:ext cx="30028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2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We heard a noise.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17863"/>
              </p:ext>
            </p:extLst>
          </p:nvPr>
        </p:nvGraphicFramePr>
        <p:xfrm>
          <a:off x="5435601" y="3910471"/>
          <a:ext cx="403577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57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He was walking in the yard.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397061"/>
              </p:ext>
            </p:extLst>
          </p:nvPr>
        </p:nvGraphicFramePr>
        <p:xfrm>
          <a:off x="5435600" y="4642556"/>
          <a:ext cx="30028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2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We saw a kitten.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601884"/>
              </p:ext>
            </p:extLst>
          </p:nvPr>
        </p:nvGraphicFramePr>
        <p:xfrm>
          <a:off x="3956755" y="5387622"/>
          <a:ext cx="300284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2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It was eating a cookie.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4636800" y="2837880"/>
              <a:ext cx="2644200" cy="14641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627440" y="2828520"/>
                <a:ext cx="2662920" cy="1482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70636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5978" y="1116762"/>
            <a:ext cx="1129876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Listen again and complete the blanks.</a:t>
            </a:r>
          </a:p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Last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night at 8 o’clock we were sitting in the--------------. We were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talking about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day. --------------we heard a --------------. My father went out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see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--------------was making the noise. When my father was --------------in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yard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we went to the kitchen. We saw a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 in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kitchen. It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was eating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---------------.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Poor kitty was --------------.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787680" y="2004120"/>
              <a:ext cx="9466200" cy="352368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78320" y="1994760"/>
                <a:ext cx="9484920" cy="3542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3345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0" y="817506"/>
            <a:ext cx="3289300" cy="60018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77900" y="1839436"/>
            <a:ext cx="99187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2400" b="1" dirty="0" smtClean="0">
                <a:latin typeface="ComicSansMS"/>
              </a:rPr>
              <a:t>Leila </a:t>
            </a:r>
            <a:r>
              <a:rPr lang="en-US" sz="2400" b="1" dirty="0">
                <a:latin typeface="ComicSansMS"/>
              </a:rPr>
              <a:t>was </a:t>
            </a:r>
            <a:r>
              <a:rPr lang="en-US" sz="2400" b="1" dirty="0" smtClean="0">
                <a:latin typeface="ComicSansMS"/>
              </a:rPr>
              <a:t>............................................................................................ .</a:t>
            </a:r>
          </a:p>
          <a:p>
            <a:endParaRPr lang="en-US" sz="2400" b="1" dirty="0">
              <a:latin typeface="ComicSansMS"/>
            </a:endParaRPr>
          </a:p>
          <a:p>
            <a:endParaRPr lang="en-US" sz="2400" b="1" dirty="0">
              <a:latin typeface="ComicSansMS"/>
            </a:endParaRPr>
          </a:p>
          <a:p>
            <a:r>
              <a:rPr lang="en-US" sz="2400" b="1" dirty="0">
                <a:latin typeface="ComicSansMS"/>
              </a:rPr>
              <a:t>2. The driver ........................................................................................... </a:t>
            </a:r>
            <a:r>
              <a:rPr lang="en-US" sz="2400" b="1" dirty="0" smtClean="0">
                <a:latin typeface="ComicSansMS"/>
              </a:rPr>
              <a:t>.</a:t>
            </a:r>
          </a:p>
          <a:p>
            <a:endParaRPr lang="en-US" sz="2400" b="1" dirty="0">
              <a:latin typeface="ComicSansMS"/>
            </a:endParaRPr>
          </a:p>
          <a:p>
            <a:r>
              <a:rPr lang="en-US" sz="2400" b="1" dirty="0" smtClean="0">
                <a:latin typeface="ComicSansMS"/>
              </a:rPr>
              <a:t>3. Why was she absent last week?	………………………………</a:t>
            </a:r>
          </a:p>
          <a:p>
            <a:endParaRPr lang="en-US" sz="2400" b="1" dirty="0">
              <a:latin typeface="ComicSansMS"/>
            </a:endParaRPr>
          </a:p>
          <a:p>
            <a:r>
              <a:rPr lang="en-US" sz="2400" b="1" dirty="0" smtClean="0">
                <a:latin typeface="ComicSansMS"/>
              </a:rPr>
              <a:t>4. A car hit her.	True  /   False</a:t>
            </a:r>
          </a:p>
          <a:p>
            <a:endParaRPr lang="en-US" sz="2400" b="1" dirty="0">
              <a:latin typeface="ComicSansMS"/>
            </a:endParaRPr>
          </a:p>
          <a:p>
            <a:r>
              <a:rPr lang="en-US" sz="2400" b="1" dirty="0" smtClean="0">
                <a:latin typeface="ComicSansMS"/>
              </a:rPr>
              <a:t>5. How long was she in the hospital?   …………………………………..</a:t>
            </a:r>
            <a:endParaRPr lang="en-US" sz="2400" b="1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242392"/>
              </p:ext>
            </p:extLst>
          </p:nvPr>
        </p:nvGraphicFramePr>
        <p:xfrm>
          <a:off x="2895600" y="1850072"/>
          <a:ext cx="48895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89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walking home in the afternoon.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843387"/>
              </p:ext>
            </p:extLst>
          </p:nvPr>
        </p:nvGraphicFramePr>
        <p:xfrm>
          <a:off x="2971800" y="2951896"/>
          <a:ext cx="48895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89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was talking with his cellphone.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4965700" y="4838700"/>
            <a:ext cx="749300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946075"/>
              </p:ext>
            </p:extLst>
          </p:nvPr>
        </p:nvGraphicFramePr>
        <p:xfrm>
          <a:off x="6096000" y="3637696"/>
          <a:ext cx="48895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89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Because she had an</a:t>
                      </a: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accident.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764061"/>
              </p:ext>
            </p:extLst>
          </p:nvPr>
        </p:nvGraphicFramePr>
        <p:xfrm>
          <a:off x="6489700" y="5167888"/>
          <a:ext cx="51054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0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She was in the hospital for two days.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306160" y="2235600"/>
              <a:ext cx="2134080" cy="11534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96800" y="2226240"/>
                <a:ext cx="2152800" cy="1172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543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89000" y="285740"/>
            <a:ext cx="109855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Conversation 1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Listen again and complete the blanks.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Why were you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 last 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week?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Sorry teacher. I had an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 last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Monday.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I’m sorry to hear that. What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------------------?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I was walking home in the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-----------------.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 was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driving very fast. The driver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was talking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his cellphone. He hit me and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 my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head.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Oh, God! What happened next?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I was in the hospital for 2 days. When I was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 in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hospital, the man came to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 me. 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said he was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Thank God you’re OK now.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912040" y="1492560"/>
              <a:ext cx="6461640" cy="43992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902680" y="1483200"/>
                <a:ext cx="6480360" cy="4417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30861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006756"/>
            <a:ext cx="9740900" cy="216824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193800" y="3447534"/>
            <a:ext cx="94107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What 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 you doing last weekend in the afternoon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en-US" sz="2400" b="1" dirty="0">
              <a:solidFill>
                <a:srgbClr val="2420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B: I was talking to my friend, </a:t>
            </a:r>
            <a:r>
              <a:rPr lang="en-US" sz="2400" b="1" dirty="0" err="1" smtClean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Sina</a:t>
            </a:r>
            <a:r>
              <a:rPr lang="en-US" sz="2400" b="1" dirty="0" smtClean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314000" y="1661760"/>
              <a:ext cx="965520" cy="122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04640" y="1652400"/>
                <a:ext cx="984240" cy="30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0283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800" y="557390"/>
            <a:ext cx="3136899" cy="61101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11200" y="1364555"/>
            <a:ext cx="111379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Where did Amir go yesterday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…………………………………..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What was he looking for at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first?	 …………………………………..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Where was 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walking?			 …………………………………..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What did 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see?				 …………………………………..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What did 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buy?				 …………………………………..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902588"/>
              </p:ext>
            </p:extLst>
          </p:nvPr>
        </p:nvGraphicFramePr>
        <p:xfrm>
          <a:off x="5880100" y="1497210"/>
          <a:ext cx="49403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0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He went shopping.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903108"/>
              </p:ext>
            </p:extLst>
          </p:nvPr>
        </p:nvGraphicFramePr>
        <p:xfrm>
          <a:off x="5880100" y="2183010"/>
          <a:ext cx="52705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7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At first he was looking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 for some clothes.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7749319"/>
              </p:ext>
            </p:extLst>
          </p:nvPr>
        </p:nvGraphicFramePr>
        <p:xfrm>
          <a:off x="5892800" y="2856110"/>
          <a:ext cx="49403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0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He was walking at the bazaar.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577678"/>
              </p:ext>
            </p:extLst>
          </p:nvPr>
        </p:nvGraphicFramePr>
        <p:xfrm>
          <a:off x="5918200" y="3592710"/>
          <a:ext cx="49403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0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He saw a bookstore.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815968"/>
              </p:ext>
            </p:extLst>
          </p:nvPr>
        </p:nvGraphicFramePr>
        <p:xfrm>
          <a:off x="5930900" y="4323675"/>
          <a:ext cx="49403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0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He bought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Parvin </a:t>
                      </a:r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Etesami’s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divan.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053160" y="2478240"/>
              <a:ext cx="2100600" cy="493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43800" y="2468880"/>
                <a:ext cx="2119320" cy="68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7984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703640"/>
            <a:ext cx="110363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Conversation 2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Where did you go yesterday?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I went shopping with my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Did you want to buy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 special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Yes, at first I was looking for some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 . But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I was walking at the bazaar, I saw a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 .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found many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 books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What did you buy?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I was looking for Parvin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Etesami’s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divan. When I was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 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books, I found it on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last --------------- .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bought it and started reading it at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1693080" y="1915200"/>
              <a:ext cx="9678960" cy="43916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83720" y="1905840"/>
                <a:ext cx="9697680" cy="4410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1819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</TotalTime>
  <Words>743</Words>
  <Application>Microsoft Office PowerPoint</Application>
  <PresentationFormat>Widescreen</PresentationFormat>
  <Paragraphs>79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B Titr</vt:lpstr>
      <vt:lpstr>Times New Roman</vt:lpstr>
      <vt:lpstr>Calibri Light</vt:lpstr>
      <vt:lpstr>Calibri</vt:lpstr>
      <vt:lpstr>B Yekan</vt:lpstr>
      <vt:lpstr>Arial</vt:lpstr>
      <vt:lpstr>ComicSansMS-Bold</vt:lpstr>
      <vt:lpstr>ComicSansMS</vt:lpstr>
      <vt:lpstr>Office Theme</vt:lpstr>
      <vt:lpstr>Vision 1:Lesson 3 Listening and Speaking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avini.4</cp:lastModifiedBy>
  <cp:revision>41</cp:revision>
  <dcterms:created xsi:type="dcterms:W3CDTF">2020-06-02T04:12:05Z</dcterms:created>
  <dcterms:modified xsi:type="dcterms:W3CDTF">2025-02-08T11:44:41Z</dcterms:modified>
</cp:coreProperties>
</file>