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8" r:id="rId4"/>
    <p:sldId id="269" r:id="rId5"/>
    <p:sldId id="262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</p:sldIdLst>
  <p:sldSz cx="12192000" cy="6858000"/>
  <p:notesSz cx="6858000" cy="9144000"/>
  <p:embeddedFontLst>
    <p:embeddedFont>
      <p:font typeface="B Titr" panose="00000700000000000000" pitchFamily="2" charset="-78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31:09.1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15609 3130 0,'0'-2'0,"-37"6"16,32-3-16,-16 0 16,-2 0-1,-2 1-15,1-2 0,-1 0 0,0 1 16,2 0-16,1-1 15,2 0-15,11 2 16,-13-2 0,22 0-16,-7 0 15,-12 0-15,15 0 16,4 0-16,-1 1 16,-12 0-16,16 0 0,3 1 15,-4 1 1,7-2-16,6 0 0,30-2 15,-5-3-15,3 1 16,3 1-16,5-2 16,-1-2-16,4-1 15,4 2-15,3 2 16,5 0-16,3-1 16,4 0-16,-1 0 15,1-2-15,3-2 16,1 1-16,0 0 15,0 1-15,0-2 16,-2 2-16,1-2 16,-1 1-16,1 0 0,-3 2 15,-1 0-15,-1 1 16,-2 0 0,-4 0-16,-2 0 15,-2 0-15,-3 1 16,-4 0-16,-2 2 0,0-2 15,-3 1-15,-3 2 16,-2-2-16,-3 1 16,-5 0-16,-1 1 15,-3-2-15,-2 2 16,-21 0-16,8 0 16,3 0-16,-2 2 15,2-1-15,-13-1 16,13 2-16,-20-2 15,6 0-15,8 0 0,-14 0 16,0 0-16,0 0 16,4 0-16,-4 0 15,1 0-15,0 0 16,-1 1-16,-1 0 16,-2 0-16,-1 1 15,-2 0-15,4 4 16,2-6-16,0 0 15</inkml:trace>
  <inkml:trace contextRef="#ctx0" brushRef="#br0" timeOffset="1700.09">14568 3824 0,'0'0'0,"0"0"15,0 0-15,0 0 16,-1 0-16,0 3 16,0 1-16,-3 3 15,0 6-15,0 7 16,-7 26 0,6-21-16,-1 0 0,1 0 15,-1-3-15,2-2 16,2-2-16,2-4 15,0-6-15,1-3 16,3-2-16,3 4 16,-3-11-16,6 3 15,0-9 1,1-5-16,-6 6 0,-5 9 16</inkml:trace>
  <inkml:trace contextRef="#ctx0" brushRef="#br0" timeOffset="2399.46">14814 3796 0,'0'4'0,"4"9"0,-1 1 16,-1 5-16,-2 28 15,-3-9 1,1-3-16,1-26 15,-2 12-15,-1-3 16,-1-1-16,0 0 16,-1-2-16,4-11 0,-2 4 15,3-6 1,1-4-16,2-3 0,-1 1 16,3-8-16,14-28 15,2 2-15,3-2 16,1-3-16,1 2 15,-2 7-15,1 4 16,0 8-16,-1 6 16,-20 15-16,7 0 15,-3 6-15,2 4 16,-2 29-16,-5-2 16,-6 2-16,-6-2 15,-2-7-15,4-4 16,6-18-16,-2 6 15,2-2-15,1-2 16,3-8-16,2-4 0,4 3 16,20-27-16,-3-2 15,2-6-15,5-1 16,-1 4-16,-2 5 16,-3 5-1,-21 19-15,10-6 0,-2 2 16,-7 5-16,5 3 15,-9 4-15,6 4 16,-5 4-16,-3 7 16,-5 4-16,-10 22 15,4-11-15,0-2 16,2-2-16,6-22 16,-2 8-16,0 1 15,-2 1-15,3-2 16,3 0-16,2-8 0,2-7 15,2-4-15,-1 9 16,-4-7-16</inkml:trace>
  <inkml:trace contextRef="#ctx0" brushRef="#br0" timeOffset="2769.24">15430 3759 0,'3'28'15,"1"15"-15,-3-4 0,-2 14 16,-2 3-16,-2-3 15,-9 51 1,4-55 0,2-3-16,1-4 15,-1-3-15,3-5 0,0-5 16,5-24-16,-2 11 16,1-2-16,0-3 15,0-8-15,-2 4 16,2-12-16,-3 3 0,0-10 15,2 7-15,2 5 16</inkml:trace>
  <inkml:trace contextRef="#ctx0" brushRef="#br0" timeOffset="3079.72">15349 3896 0,'7'-32'0,"1"2"0,9-9 15,30-22 1,-15 28 0,3 8-16,2 5 0,2 7 15,-2 11-15,-1 9 16,-5 7-16,-6 5 16,-6 4-16,-18-18 15,7 13-15,-5 1 16,-8 26-16,-6-11 15,-4 2-15,-4-6 16,-4 1-16,-1-4 0,-4-3 16,1-5-16,-2-4 15,2-4-15,22-11 16,0 2-16,5-2 16</inkml:trace>
  <inkml:trace contextRef="#ctx0" brushRef="#br0" timeOffset="4281.51">14616 3484 0,'0'3'15,"-1"6"-15,1-11 0,0 2 16</inkml:trace>
  <inkml:trace contextRef="#ctx0" brushRef="#br0" timeOffset="6065.71">15888 3985 0,'1'0'0,"-2"0"0,2-1 15,0-1-15,1 1 0,0-1 16,1-3-16,-2 2 16,2-6-1,-2 3 1,1-5-16,-2 5 0,0-7 15,0 10-15,-2-7 16,1 9-16,-1 1 16,0 2-16,-5-2 0,-11 26 15,-1 1 1,-3 8-16,-1 0 16,-2 5-16,4-4 15,3-4-15,7 0 0,8-4 16,3-22-16,3 9 15,4-1-15,5-2 16,6-3 0,24-9-16,-6-9 0,0-8 15,2-6 1,-4-4-16,-3-2 0,-2-5 16,-5 4-16,-7 1 0,-11 3 15,-16 3 1,-8 4-16,-10 5 15,-4 6-15,-4 3 16,1 7-16,3 5 16,1 3-16,2-1 15,23-7-15,-8 3 16,9-2-16,5-3 0</inkml:trace>
  <inkml:trace contextRef="#ctx0" brushRef="#br0" timeOffset="6761.88">16175 3953 0,'7'23'0,"4"11"15,-4 31 17,-7-27-32,0-5 0,-1-6 15,2-20-15,-2 6 16,2-1-16,-1-7 15,0-2-15,0-2 16,0-4-16,-1 1 16,1-8-16,-2-31 15,0 2-15,3 0 0,3 0 16,0 0-16,1 7 16,2 5-16,-5 22 15,3-11-15,1 1 0,1 4 16,1 1-1,-2 9-15,6-4 0,-6 9 16,10 1-16,-2 4 16,0 1-1,-3 3-15,-1 0 16,1-2-16,-11-11 16,5 4-16,6 8 15,-6-12-15,8 5 0,-9-9 16,9-1-16,0-6 15,-8 4-15,-5 7 16</inkml:trace>
  <inkml:trace contextRef="#ctx0" brushRef="#br0" timeOffset="7048.3">16593 3472 0,'2'-6'16,"-2"6"-16,4-10 15,3 0-15,-4 13 16,10 21-16,-9 8 16,-5 11-16,-3 11 15,-6 8-15,0 2 16,4 0-16,3-1 16,2-4-16,0-2 15,6-3-15,2-2 0,0-7 16,-3-4-16,-1-8 15,-2-5-15,0-22 16,-2 5 0,0-3-16,-1-7 15,2-1-15,0 0 0</inkml:trace>
  <inkml:trace contextRef="#ctx0" brushRef="#br0" timeOffset="7301.53">16456 3769 0,'0'0'0,"0"0"15,1-1 1,1 0-16,6 1 0,25 0 16,4 3-16,1 4 15,5-3-15,-2 2 16,-3-1-1,-2-1-15,-2 4 0,-4 0 16,-24-4-16,9 4 16,-1 3-16,-3 3 15,-5-7-15,-6-7 16</inkml:trace>
  <inkml:trace contextRef="#ctx0" brushRef="#br0" timeOffset="7885.37">16881 4087 0,'3'-2'0,"6"-1"16,4-4-1,5-4-15,19-26 16,-6 6-16,-3-2 0,-4 0 16,-4-1-1,-5 4-15,-8 7 16,-7 19-16,2-5 15,-6 3-15,-18 13 0,-4 11 16,-5 8-16,-3 10 16,-3 6-16,4 5 15,5-1-15,10-2 16,8-2-16,11-8 0,5-7 16,12-6-16,5-5 15,6-11 1,4-6-16,2-9 15,2-9-15,2-7 16,0-8-16,2 1 0,-5 0 16,-6 3-16,-8 4 15,-19 20-15,4-7 16,-3 0 0,-2 1-16,-3 2 15,-1 9-15,-1 1 16,-2 3-16,-2-1 0,-2 5 0,1 6 15,1 5 1,3 3-16,2 2 16,3 1-16,3 1 0,2-2 15,3-2 1,3-2-16,0-4 16,0-4-16,-6-11 15,10 6-15,0-7 16,14-20-16,-9-8 15,-8 15-15,-13 14 0</inkml:trace>
  <inkml:trace contextRef="#ctx0" brushRef="#br0" timeOffset="8313.36">17531 3918 0,'1'3'0,"4"7"15,0 4-15,0 28 16,-2-1-16,-1 2 15,0 2-15,1-8 16,0-5-16,-3-25 16,2 10-16,1-2 15,3-3-15,-1-10 16,6 5-16,2-9 0,3-6 16,13-31-1,-5 4-15,-2-7 0,-3 3 16,-3 4-16,-4 3 15,-4 3-15,-6 23 16,2-8 0,-3 9-16,-1 5 0,3-9 15,-2 2-15,0 9 16,-1 1 0,1 6-16,0 8 15,5 27-15,2-9 0,0 1 16,1-2-16,-7-27 15,4 9-15,1 2 0,1-1 16,1-3-16,0-1 16,-2-10-16,6 7 15,-8-13-15,4 7 16,-9-4 0</inkml:trace>
  <inkml:trace contextRef="#ctx0" brushRef="#br0" timeOffset="8934.96">18295 3924 0,'6'-12'16,"-1"5"-16,-3 3 15,3-6-15,-7 8 16,-3 2-16,-4-5 0,-5 5 15,-33 15 1,7 5-16,-4 7 16,2 4-16,3-2 15,7-3-15,7 0 16,6 0-16,18-21 16,-3 11-16,6 0 0,23 9 15,6-9-15,5-1 16,8-6-1,2-3-15,0-3 0,-3-3 16,0-4-16,-3-5 16,-4-5-16,-5-2 15,-16 6-15,-15 10 16</inkml:trace>
  <inkml:trace contextRef="#ctx0" brushRef="#br0" timeOffset="9364.53">18450 3975 0,'-1'1'15,"-2"3"-15,-1 1 16,7-4-16,3 0 16,5 3-16,6-2 0,31-9 15,-10-2-15,4-5 16,-3-4-16,3-1 15,-7-1 1,-3 3-16,-10 2 0,-19 10 16,5-3-16,-8 0 0,-7 5 15,-36-1-15,0 3 16,-9 4-16,0 5 16,4 4-1,8 6-15,6 3 16,9 2-16,10 0 15,9 2-15,11 0 0,6 3 16,10 0 0,10 0-16,9-2 0,7 0 15,7-2-15,6-2 16,1-4-16,2 0 16,1-3-16,-1-3 15,-3-8-15,-29 0 0,-31-4 16</inkml:trace>
  <inkml:trace contextRef="#ctx0" brushRef="#br0" timeOffset="16571.87">20705 3083 0,'-27'-3'0,"-11"1"0,-29-7 15,30 2-15,0-1 16,4-2-1,2 0-15,24 9 16,-11-4-16,-2 0 16,3-1-16,-1 2 15,12 2-15,-13-4 0,15 5 16,-9-5-16,13 4 16,1 1-1,3 1-15,2 0 0,-1-5 16,9 4-16,6 0 15,31 2-15,-6 0 16,5 0-16,5 2 16,5-2-16,4 2 15,6-1-15,7 0 0,4 0 16,7-1 0,5-2-16,3 3 0,6-1 15,5 2 1,5-2-16,1-3 15,1 0-15,6 0 16,2 1-16,3-2 0,1 0 16,3-1-1,2 3-15,0-2 16,-1 2-16,-1-2 0,0 2 16,-2-1-1,1 1-15,-3 0 0,-2 2 16,-3 0-16,-1 1 15,-5-2-15,-2 3 16,-4-1-16,-3-1 16,-4 1-16,-4 0 15,-6 2-15,-4 0 16,-3 0-16,-5 1 16,-3-1-16,-6-1 15,-5 2-15,-7-2 16,-5 0-16,-9-2 0,-5 0 15,-8 0-15,-7 1 16,-32-2-16,14 0 16,-3 2-16,-6-1 15,-4-1-15,7 0 16,0 0 0</inkml:trace>
  <inkml:trace contextRef="#ctx0" brushRef="#br0" timeOffset="17849.68">22411 3080 0,'-2'-13'0,"1"3"16,1-2-16,0 2 0,0 8 15,1-3 1,0 9-16,1 3 16,1 4-16,2 8 0,9 30 15,0-10 1,0 3-16,2-2 16,1 1-16,3-5 15,2-1-15,-2 3 16,5-3-16,1 5 15,1-3-15,1 5 0,-2-1 16,-1-1-16,-2 2 16,1-4-16,-3 0 15,-3-1-15,0-2 16,-2-3-16,2-3 16,-1-3-16,-14-21 0,7 10 31,0-2-31,1-2 0,-1-3 15,-6-6-15,10 4 0,-10-10 16,8 1 0,1-6-16,-6-5 15,-1-6-15,-4-28 0,-2 8 16,-2 1 0,-1 1-16,0 5 15,-3 4-15,2 23 0,-2-9 16,-2-3-16,-3 3 15,0 1-15,-1 0 16,-2 4-16,8 9 16,-10-3-16,11 7 15,-11 0-15,6 6 16,3 5-16,13 24 0,2-5 16,1-2-16,-1 1 15,2-1 1,0-1-16,3-4 15,1 1-15,3 0 0,-2-5 16,-12-17 0,5 12-16,1-2 15,-5-1-15,-4 2 16,-4-2-16,-7-3 16,-26-3-16,2-7 15,-4-2-15,-3-5 16,-2 1-16,2-4 15,-2 4-15,3-3 0,-1 2 16,6-2-16,3 4 16,4 2-16,22 3 15,-11 0-15,1 3 16,1-1-16,11-1 16,-9 3-16,14-5 0,0 0 15</inkml:trace>
  <inkml:trace contextRef="#ctx0" brushRef="#br0" timeOffset="18413.77">23435 3836 0,'8'25'0,"4"16"15,-5-7-15,1 14 16,-3 2-1,-1 1-15,-2 1 0,-1-5 16,-1-1-16,0-5 16,2-2-16,1-3 15,-1-2-15,2-5 16,-3-24-16,2 11 16,1-3-16,-2-7 15,0-1-15,2-4 0,3 3 16,0-6-16,0-8 15,4-34-15,-1 1 16,-5 19-16,-5 24 16</inkml:trace>
  <inkml:trace contextRef="#ctx0" brushRef="#br0" timeOffset="18866.9">23886 3834 0,'2'0'0,"-1"0"15,3 3-15,-1 2 16,4 4-16,-2 7 16,-1 24-16,-9-1 0,-7 1 15,-10 4 1,-6-3-16,-6-3 0,-1-5 16,-3-1-16,2-3 15,1-2 1,6-8-16,0-4 0,22-11 15,1-1-15,-5 1 16,-1 0-16,6-6 16,-5 2-1,10-2-15,1-2 0,-6-1 16,8 2-16,-2-3 16,5 5-16,2 2 15,3-3-15,7 3 16,0 5-16,0 4 15,1 3-15,15 16 0,-6-3 16,-1-2-16,0 1 16,-2-7-1,-20-15-15,11 10 0,1-2 16,2 0-16,-1-1 16,2-4-16,-11-7 15,5 5-15,-13-4 16</inkml:trace>
  <inkml:trace contextRef="#ctx0" brushRef="#br0" timeOffset="19431.49">24135 4121 0,'20'56'0,"-11"-26"16,2 9-16,1 2 0,-3-3 15,-4 0 1,0-5-16,-2-4 0,-2-23 16,2 10-16,1-3 15,2-2-15,-3-9 16,4 6-1,-4-11-15,6 2 0,2-10 16,9-27-16,-1 1 16,2-5-16,2-4 15,2 3 1,0 4-16,-1 5 16,-2 5-16,2 6 0,0 6 15,-18 15-15,10-3 16,1 3-16,3 6 15,-2 4-15,13 24 0,-11-1 16,-3 1-16,-4 1 16,-3-1-1,-1-2-15,-4-2 16,-4-21-16,3 8 16,0 2-16,0-1 15,0-1-15,5-1 0,-3-3 16,-2-9-16,5 6 15,-3-9-15,4-2 16,0-3-16,2-8 16,9-22-16,-11 19 0,-10 17 15</inkml:trace>
  <inkml:trace contextRef="#ctx0" brushRef="#br0" timeOffset="19786.34">24985 4100 0,'-2'9'0,"-6"23"0,-2 7 16,2-10-16,-2 11 15,0-1-15,4-3 16,3-5-16,8-5 16,-2-22-16,5 10 15,29 1-15,-6-13 16,5-7-16,1-7 15,0-10 1,-1-9-16,-2 1 0,-8 1 16,-9 5-16,-11 1 15,-10 18-15,-20-18 16,-8 10-16,-9 5 16,-3 1-16,-5 3 15,4 6-15,0 3 16,9 3-16,5 2 15,26-9-15,-7 5 16,9-2-16,-4 2 0,7-6 16,0 0-16</inkml:trace>
  <inkml:trace contextRef="#ctx0" brushRef="#br0" timeOffset="20585.02">25393 4145 0,'1'-1'0,"2"0"16,-1 3-1,0 2-15,4 5 0,-3 5 16,-4 30-16,-2-5 15,-1-1-15,2 0 0,6-8 16,7-4 0,7-4-16,6-4 15,8-6-15,5-9 16,5-8-16,4-2 16,1-9-16,-1-5 15,-2-5-15,-5-2 16,-4-1-16,-13 4 0,-7 1 15,-14 19-15,1-10 16,-7 4 0,-6 0-16,-3 3 15,-3 2-15,-3 6 16,1 3-16,3 5 16,6 2-16,6 3 0,26 15 15,4-5-15,11-3 16,5 0-16,5-6 15,3-2-15,1-4 0,1 1 16,-4-4-16,-2-2 16,-6 0-1,-6-5-15,-6-1 16,-22 2-16,8-4 16,-3-4-16,1 0 15,0-4-15,-4-4 16,-1-3-16,0-4 15,-4-27-15,-1 12 16,-1 1-16,-2 4 0,1 27 16,-2-10-16,-5 3 15,-17-3-15,-4 9 16,13 2-16,15 6 16</inkml:trace>
  <inkml:trace contextRef="#ctx0" brushRef="#br0" timeOffset="22429.53">26528 4339 0,'0'-3'0,"0"2"0,0-2 15,1-3 1,-1 4-16,0-8 16,0 7-16,1-13 15,2 3 1,-2 8-16,2-9 16,0 10-16,2-10 15,-4 10-15,5-6 16,-3 13-16,6 9 15,-14 28 1,0-1-16,-5 2 16,-4 2-16,-3 1 15,-1-3-15,4-4 16,1-2-16,4-4 0,6-23 16,0 9-1,0 1-15,4-1 16,1-3-16,2-1 15,2-15-15,7 5 0,2-9 16,19-28-16,-5-2 16,4-7-1,-15 22-15,-18 21 0</inkml:trace>
  <inkml:trace contextRef="#ctx0" brushRef="#br0" timeOffset="22846.94">26791 4341 0,'-2'9'16,"-2"0"-16,0 7 0,-1 3 16,1 4-16,0 3 15,2-1-15,3 0 16,1-2-16,4-4 0,5-2 16,2-5-16,6-3 15,24-6 1,-9-7-16,1-9 15,-3-3-15,-1-2 16,-9 2-16,-4-4 16,-14 15-16,4-8 15,-2-2-15,1-2 16,-3-1-16,0 1 16,-1-1-16,-2 2 0,0 1 15,0 1-15,-1 2 16,0 12-16,1-3 15,-1-7-15,0 10 16,0 3-16,0 2 16,-2-1-1,0 5-15,-1 6 0,0-1 16,1 0 0,0 0-16,2-8 0,0-6 15</inkml:trace>
  <inkml:trace contextRef="#ctx0" brushRef="#br0" timeOffset="54386.16">9083 7054 0,'0'0'0,"-2"2"0,4 1 16,-2-2-16,0 0 15,1-1-15,0 0 16,2 0-16,5-1 16,3 2-1,-6-2-15,9 1 16,-10 0-16,10 0 0,-10-1 16,-3 1-1,1 0-15,13 0 16,-10 0-16,-1 0 15,15 0-15,-12-2 0,13 2 16,-11 0-16,12-1 16,-11 1-16,16 0 15,-2 0-15,1 0 16,21-5-16,-13 3 16,5-1-16,-1 1 15,3 0-15,-3 0 16,3 1-16,-4-2 15,5 6-15,0-2 0,-1-1 16,-1 1-16,2-1 16,-1 1-1,4 0-15,-1-1 16,0 2-16,-4-2 16,4 0-16,-1 0 15,1 0-15,1 0 16,0 2-16,-1 0 0,-5-1 15,2-2-15,1-1 16,-6 1 0,5 2-16,-3 2 15,4-1-15,-6 0 16,3-4-16,-3-1 16,1-3-16,0 3 0,-2 2 15,-2-2 1,0 3-16,-2-1 0,0 0 15,0 0-15,-23 1 16,13 0-16,0 0 0,2 0 16,2 0-16,1 0 15,1-3 1,-4 1-16,2 0 16,-1 1-16,-2 0 15,0 1-15,0 0 16,0 1-16,-1-1 0,-12-1 15,13 1-15,-15 0 16,17-2-16,-14 1 16,14 0-16,-17 1 15,16-2-15,-18 1 16,12-1-16,-15 2 16,2 0-1,-1-1-15,-2 0 0,2 3 16,9-3-16,-11 0 15,0 1-15,0 0 16</inkml:trace>
  <inkml:trace contextRef="#ctx0" brushRef="#br0" timeOffset="72319.86">7354 6159 0,'0'0'16,"0"2"-1,1-2-15,-1 0 16,2 0-16,1 0 15,-1 0-15,5 2 16,-1-4-16,33 2 31,-29 0-15,13 0-16,1-1 0,0 0 16,0 0-16,2 0 15,23-2-15,-7 1 16,0-3-16,4 0 15,-4 1 1,3-1-16,-1 1 16,2 0-16,-1 1 15,5-1-15,-2 3 0,1-1 16,-2 2-16,2-1 16,3 2-16,-4-1 15,2 1 1,-1 0-16,1 0 0,0 1 15,-3 1-15,1 1 16,-1-2-16,-1 1 0,-5 0 16,2 0-16,0-1 15,-1 0 1,1-1-16,-2 0 16,3 0-16,-4-2 15,1 1-15,-3 0 16,2 0-16,-1-1 15,-3 1-15,1-3 0,-4 1 16,7-1 0,-9 1-16,3-1 0,-5 2 15,-3 0-15,-18 0 16,9 1-16,1-2 16,-1 0-16,-8 2 15,11-1-15,-20 1 16,5 0-16,15-1 15,-15 1-15,9-1 16,-14 1-16,0 0 0,4 2 16,1-1-16,-5 1 15,8 1 1,-8-3-16,0 0 0</inkml:trace>
  <inkml:trace contextRef="#ctx0" brushRef="#br0" timeOffset="76477.25">19955 6222 0,'0'-1'16,"2"1"-16,1-3 15,1 3 1,6-1-16,-3 1 0,10-1 16,-7 0-1,14-1-15,25-2 0,-8 3 0,1 0 16,1-1 0,1 2-16,2 0 15,6 2-15,-1 0 0,5 0 16,3 2-16,7-2 15,1 1 1,4 0-16,-1-1 16,2 1-16,3 2 15,-1 1-15,3 1 16,0-3-16,2 3 16,0-1-16,0 1 15,-1-2-15,2 1 0,1 1 16,-3-2-16,1 1 15,-2 1-15,-1-2 16,-2-3-16,1 2 16,-5 1-1,0 1-15,-5-1 16,-1-3-16,-3-1 0,-3 2 16,-3 1-16,-5-1 15,-3 1-15,-3-2 16,-5 0-16,-4 0 0,-4-2 15,-26 0 1,14 0-16,-2 0 0,0 0 16,-9 0-16,11-2 15,-19 2-15,5 0 16,8 0 0,-17-1-16,-1 0 15,5 1-15,0 0 16</inkml:trace>
  <inkml:trace contextRef="#ctx0" brushRef="#br0" timeOffset="77882.82">24439 6340 0,'0'0'0,"0"0"0,2 0 15,-1 0-15,2-2 16,2 2-16,5-3 15,-3 3-15,10-2 16,4 0-16,0 0 0,2 1 16,26 0-16,-9 1 15,1 0-15,5-2 16,-3 0-16,9 1 16,2 1-16,6 1 15,-1 1-15,6-1 16,2 0-1,0-1-15,1 0 0,1 2 16,3 0-16,-2 1 16,1-3-16,2 4 15,1-4-15,2 4 16,-1 0-16,0 0 16,1 2-16,-1-1 0,0 0 15,-1-1-15,1-1 16,-3 1-16,4-1 15,-1 1-15,-2 2 16,0-2-16,-2-1 16,-1 0-1,-1-3-15,0 2 16,-1-1-16,-4 0 16,0-2-16,1 2 0,-4-1 15,0 0 1,-4 0-16,0-1 15,-1 0-15,-2-1 0,0 2 16,-3 0-16,0 0 16,-2 0-16,1 0 15,-3 0-15,1 0 16,-2 2-16,3 0 16,-4 1-16,3 0 15,-4 1-15,5-1 16,-7 0-16,3 1 0,-6 0 15,0 0-15,-2-1 16,-1 2-16,-1-3 16,-3 1-1,-2-2-15,-24-1 16,12 2-16,-2-1 16,0 3-16,-10-1 0,7-1 15,-12-1-15,-1-1 16,0 0-16</inkml:trace>
  <inkml:trace contextRef="#ctx0" brushRef="#br0" timeOffset="172315.32">21170 15445 0,'0'0'16,"0"0"-16,0 0 16,-70-25-16,54 20 15,10 3 1,-10-4-16,-3 4 31,17 4-31,1 2 16,-8 0-16,9 0 0,-5 6 15,5-6-15,-3 8 16,2-7-16,-3 9 16,1 0-16,2-3 15,-2 2-15,2-3 16,1-4-16,-1 7 0,1-8 16,0 8-1,1-8-15,2 11 0,0-2 16,4-3-16,-3-6 15,6 6 1,-5-7-16,9 6 16,-8-9-16,11 7 15,5-2-15,-11-3 16,-11-3-16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08:09.1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6400 6646 0,'-6'2'15,"-3"0"-15,4 0 16,-7 0 0,7 0-16,-9 1 0,10-5 15,2 2-15,-9 2 16,11-2-16,0 0 15,-2-2-15,0 2 16,2 0-16,0 0 0,0 0 31,0-1-31,0 1 0,0 0 16,4 1-16,0 1 0,0-2 16,1 2-1,1 1-15,1-2 16,9 2-16,-8-1 15,15 0-15,2-2 0,-1 1 16,24-2-16,-11 2 16,3 1-1,-4 0-15,3-1 0,-4 0 16,6-1-16,-1 1 16,0 0-16,0 2 15,0-2-15,-1 0 16,-1 1-16,3 0 15,-2-1-15,2 1 16,0 1-16,-1-2 16,-2 1-16,-1-1 0,0 1 15,0 0-15,-5 1 16,-1 0-16,-2-2 16,-21-1-16,9 3 15,3-2-15,1 0 16,-2 1-16,2 0 15,-1-2-15,-14 1 16,12-1-16,-13 0 16,9 2-1,-13-2-15,-1 0 0,0 0 16,2 0-16,-1-1 16,-1 0-16,0 1 15,0-1-15,0-1 16,0 2-16,-1 0 15,-1-1-15,2 1 16,0-1-16,9-1 0,-9 2 16,-2 0-16,1 0 15,1 1-15,0-1 16,-4 0-16,2 1 16,-2-1-1,-1-1-15,-1-2 16,-1 1-16,7 2 0</inkml:trace>
  <inkml:trace contextRef="#ctx0" brushRef="#br0" timeOffset="32036.78">8008 9496 0,'4'3'16,"-3"-3"0,4 4-16,2-6 0,1 2 31,71-4-31,-35-1 15,-8 2 1,1-3-16,-5 3 0,2 1 16,-2-2-16,3 0 15,3 0-15,1 1 16,3 3-16,1-2 16,7 1-1,-3-2-15,2 0 16,-2-1-16,6 3 15,-1 1-15,1 2 0,3 0 16,0-1-16,1-1 16,-5 0-16,5 0 15,-1 0-15,-2 1 16,3-1-16,-2 2 16,6-1-16,-7-2 15,4 1-15,-1 0 16,1 0-16,0 0 15,-2 0-15,1 0 0,-3 0 16,3 1-16,-1-1 16,-1 0-16,-4 0 15,2 0 1,0-2-16,0 0 16,-1 1-16,0-1 0,-1 1 15,0-2-15,2 1 16,-2 1-16,2 1 15,-4 0-15,-4-1 16,4-2-16,-1 1 16,2-1-16,-1 2 0,2 0 15,-1 1-15,-2 1 16,0 2-16,2-3 16,-1 2-1,-5-4-15,-3 2 16,1-1-16,4 2 15,-2-1-15,-3 2 16,-1-1-16,-1-1 16,0 0-16,-1-1 0,-3 0 15,-1 1-15,-4 1 16,-2 0-16,-21-1 16,9 0-1,2 0-15,0 0 16,-10 0-16,11 0 0,-12 0 15,10 0-15,-15 0 16,-2 0-16,0 0 0</inkml:trace>
  <inkml:trace contextRef="#ctx0" brushRef="#br0" timeOffset="44491.75">7933 10831 0,'-1'0'0,"-3"2"16,2 0-16,-1 2 0,1-4 15,2 0-15,-1 0 16,1 0-16,0 0 15,0 0-15,0 0 16,0 0 0,0 0-16,0 1 0,1-1 15,1 0 1,1 1-16,2 0 16,2-1-16,4 4 0,9-1 15,1-1-15,32 1 16,-16 0-16,6-2 15,3 1-15,3-1 16,1 0-16,5 2 16,7-1-16,4-1 0,-1-2 15,2 1-15,2-1 16,2 2 0,-2-1-16,2 3 0,-1-1 15,2 1-15,-2 1 16,3 1-1,-1-2-15,0 2 16,-6-3-16,-1 2 0,-4-1 16,1 1-16,-5-1 15,-2 1 1,-2 1-16,0-2 0,-3 0 16,-4 0-16,1 0 15,-4 1-15,-1-3 0,-3-1 16,-1 0-1,-4 1-15,-1 0 16,-26-1-16,13 1 16,2 1-16,-3 0 15,1-1-15,-11-1 16,16 1-16,-17-1 16,16 3-16,-17-3 15,9 0-15,-16 0 0,5 1 16,-5-1-1,0 0-15,0 0 16,4 0-16,-4 0 16,0 0-16,2 0 0,13 2 15,-15-2-15,-1 0 16,-3 1-16,-2 0 16,5 3-16,-6-4 15,3 2-15,4-2 16</inkml:trace>
  <inkml:trace contextRef="#ctx0" brushRef="#br0" timeOffset="45852.68">9763 11003 0,'0'0'0,"1"-1"16,-1 0-16,1-1 16,0 2-16,0 0 0,1 2 15,-1-1-15,2 4 16,5 3 0,1 3-16,1 2 0,1 5 15,-1 1-15,8 23 16,-10-31-16,12 29 15,-5-11 1,2 1-16,5-5 16,-1 0-16,-6-2 0,2-1 15,-10-17 1,4 8-16,1 1 16,-1 0-16,2 0 0,-2-1 15,-9-8-15,7 6 16,-7-9-16,-1-2 0,7 7 15,-8-8-15,-1-3 16,-1 0 0,3 1-16,-2-7 15,-1-1-15,-3-2 16,3-1-16,0-1 16,-2-2-16,0 2 15,-1-3-15,0 1 0,-2 0 16,3 2-16,0 1 15,3 1 1,-1 1-16,3 9 16,-1-4-16,0 6 0,-1 0 15,1 2-15,-1 1 16,0 3 0,-1-2-16,-1 6 0,2 4 15,2 2-15,2 2 16,2 1-16,1 0 15,2 0-15,-1-2 0,-1 0 16,-3-1 0,0-3-16,-2-7 0,1 7 15,-3-10-15,2 8 16,-3-10-16,-1 0 16,-3-2-16,-8 3 15,-1-4-15,-6-3 16,0-1-16,-25-8 15,33 9-15,-10 0 16,-20-7-16,9 5 16,26 5-1,-1 1-15,2 0 16,1 1-16,-10-4 0,18 4 16,-2 1-16,0 0 15</inkml:trace>
  <inkml:trace contextRef="#ctx0" brushRef="#br0" timeOffset="46771.76">10171 11580 0,'-2'3'0,"4"-2"16,-2 0-16,1 1 16,2 4-16,1-3 15,3 5-15,1 5 16,0 2-16,0 2 16,1 28-1,-7 3-15,-3-11 16,3 0-16,0-27 0,5 33 15,5-14 1,-10-20-16,5 9 16,-1 1-16,1-1 0,0 0 15,1 0-15,-1-4 16,2-3-16,-2-8 16,5 3-16,-7-9 15,6-1-15,-1-6 0,-5-4 16,-3 7-16,-2 7 15</inkml:trace>
  <inkml:trace contextRef="#ctx0" brushRef="#br0" timeOffset="47320.78">10377 11674 0,'0'5'0,"0"-2"16,1 11-16,1-1 16,0 7-16,0 3 15,-1 1-15,0 21 0,-1-9 16,2-23 0,0 8-16,4-1 15,-1-2-15,0-1 0,2-1 16,-2-4-16,-4-10 15,2 5-15,-3-8 16,1-5-16,2 0 16,-2-7-1,1-7-15,1-26 0,0 5 16,1 3 0,4 2-16,4 8 0,2 6 15,-12 18-15,8-7 16,3 1-1,-1 3-15,-3 6 16,7-2-16,-10 5 0,14 0 16,-4 7-1,-3 3-15,-4 5 0,-6 0 16,1 4-16,-2 2 16,-2 1-16,1 0 15,1 1-15,-1 0 16,1-1-16,3-2 15,2-1-15,3-4 0,1-2 16,1-5-16,-4-9 16,9 3-16,-10-6 15,5 3-15,-12-1 16</inkml:trace>
  <inkml:trace contextRef="#ctx0" brushRef="#br0" timeOffset="48051.79">10959 11657 0,'1'-2'0,"1"2"16,4 0-16,6-2 0,2-3 16,3-2-1,2-2-15,3-5 16,13-21-16,-11 5 16,-8 0-16,-5 1 15,-8 21-15,-3-8 16,-1 0-16,-1 3 15,-4-2-15,-1 4 0,-1 10 16,-9-4 0,8 6-16,-14-2 0,0 4 15,2 5-15,2 3 16,5 4 0,0 4-16,0 24 0,9-7 15,3 5-15,1 3 16,2-4-16,2 3 15,4-4-15,3 3 16,1-2-16,-2-2 16,0 0-16,0-4 0,-2-2 15,-2-4-15,1-3 16,-5-18-16,0 7 16,0 1-1,-1-3-15,-1-2 16,0-8-16,-3 4 15,4-7-15,-2-2 16,-4-2-16,0-7 16,2 7-16,4 5 0</inkml:trace>
  <inkml:trace contextRef="#ctx0" brushRef="#br0" timeOffset="49069.81">10878 11841 0,'-2'-2'0,"1"2"16,-2-2-1,3 4-15,2-4 16,4 1-16,2 1 16,6-2-16,6 1 15,3 0-15,30 3 16,-14 1-16,-1 0 16,-7-2-16,-7 0 15,-28-1-15,13-1 16,12 0-16,-21 1 0,0 0 15,10-1 1,9-1-16,-19 2 0,5-1 16,8 0-16,-13 1 15,7-3-15,-2-1 16,15-5-16,-2-3 16,19-13-16,-8 5 15,-1 2-15,-6 3 0,-16 11 16,8-4-16,-4 1 15,-5 2-15,4-1 16,-9 6-16,-4 2 16,-1 2-1,-20 13-15,0 3 16,-7 5-16,1 2 0,3 1 16,2-3-1,5-1-15,19-19 16,-6 10-16,1-1 0,4-2 15,7 0 1,3-9-16,5 4 16,30-10-16,-8-5 0,2-6 15,1-4-15,-2-2 16,-6 4 0,-5 0-16,-20 13 0,9-4 15,-5-1-15,-5 7 16,2-3-16,-3 2 15,-3 0-15,-1 2 16,-1 0-16,0 1 16,1 2-16,0-1 15,0 3-15,2 3 0,1 5 16,3 3-16,4 2 16,2 2-16,2-2 15,-1 1-15,0-1 16,0-3-16,-1-1 15,2-3-15,-5-10 16,9 4-16,-8-9 16,13-2-16,0-4 15,11-26-15,-5 3 16,0 0-16,2-1 16,-7 3-16,-2 6 15,-17 23-15,5-12 16,-2 3-16,-3 1 15,-4 9-15,0-4 16,-8 7-16,-15 11 16,-2 5-16,5 6 0,2 3 15,4 5-15,5-1 16,4-2-16,4-1 16,9-3-16,-3-20 15,6 9-15,26 4 16,-3-10-16,4-5 15,3-4-15,0-10 16,0-9 0,2-7-16,-4-6 0,-17 15 15,-21 18-15</inkml:trace>
  <inkml:trace contextRef="#ctx0" brushRef="#br0" timeOffset="49587.81">12195 11348 0,'0'1'0,"-1"9"16,-2 16-16,1 17 15,-2-5-15,-3 3 16,-2 0-1,0 4-15,5-5 0,3 0 16,3-2 0,5-1-16,1-1 0,3-2 15,-5-3 1,-2-4-16,-2-21 16,0 9-16,0-1 0,1-2 0,0-1 15,-2-10 1,2 7-16,-3-12 15,-1 0-15,1-3 16,-1-5-16,-1-5 16,-3-2-16,-9-24 15,-5 9 1,2 0-16,-5 2 0,1 6 0,-5 4 16,1 4-16,-1 5 15,3 4-15,29 10 16,-26-9-16,7 1 15,11 2-15,-4-4 16,11-1-16,35 1 16,1 6-16,10 4 15,6 3 1,5 2-16,-4-2 0,-29-1 16,-29-3-16</inkml:trace>
  <inkml:trace contextRef="#ctx0" brushRef="#br0" timeOffset="56203.94">16161 10835 0,'0'0'15,"0"2"-15,1 0 16,1 1-16,0-3 15,4 0-15,4 1 16,17-1-16,-5 0 16,1-2-16,23-2 15,-4 2 1,3 0-16,1 1 0,0 1 16,4 1-16,3 1 15,8-2-15,5 0 16,3-2-16,0 0 15,2 2-15,2 0 0,2 0 16,0 0 0,1 0-16,2 0 15,-1-5-15,0 3 16,-1 2-16,-1 1 16,2-2-16,-2-3 15,2 0-15,-1 2 16,1 0-16,-2 2 15,-1-1-15,-3-2 16,-3 3-16,-1 0 0,3 0 16,-5 0-16,2 0 15,-6 0-15,4 2 16,-6-1-16,5 2 16,-6-2-16,0 2 15,-4-2-15,-1 3 16,-2-1-16,-4 1 15,-4-1-15,-3 0 16,-3 2-16,-5 0 0,-27-4 16,9 3-16,-2-1 15,-12-3-15,0 0 16</inkml:trace>
  <inkml:trace contextRef="#ctx0" brushRef="#br0" timeOffset="80052.87">11237 13625 0,'-2'2'0,"2"-3"15,-1 2-15,-2 2 0,-3 1 16,3-3-16,-1-1 15,-1 4-15,0-4 16,5 0-16,0 0 16,0 0-16,0 0 0,-3 0 15,0 0 1,-8 3-16,12-4 16,1 0-16,2 1 0,-2-1 15,3 0-15,-2 1 16,-1-1-1,3 1-15,7-1 0,-4 2 16,12-1-16,2 1 16,3 1-16,0 0 15,23 1 1,-9 2-16,3-2 16,-2 4-16,2-2 15,0-1-15,0 0 0,6-2 16,-4 1-16,4-2 15,-4 0-15,4-1 16,-2-1-16,3 0 16,-4-1-16,5 2 15,-2-1-15,2 0 16,-2 0-16,2 0 16,-3 1-16,5 1 15,-7 1-15,5 0 16,-6 0-16,0-1 15,1 1-15,-4-1 0,3 1 16,-7 2 0,0-2-16,-3 0 0,1-3 15,0-2-15,-6-2 16,0 3-16,1-3 16,-24 4-16,31-4 15,-8 2-15,-20 3 16,0-2-16,1 1 15,14-1-15,-16 0 16,16 0-16,-17 1 0,15 0 16,-14 1-1,13-2-15,-14 0 16,11 1-16,-15 1 16,-1 0-16,-1 0 15,14 0-15,-15 0 16,0 0-16,0 1 15,0-1-15,0-1 0,0 1 16,0-2-16,-3-3 16,9 1-16,-6 4 15</inkml:trace>
  <inkml:trace contextRef="#ctx0" brushRef="#br0" timeOffset="81400.5">12161 12821 0,'0'0'16,"0"0"-16,0 1 15,1 0-15,0 1 16,2-2-16,3 3 0,0-3 16,7 4-16,-6-7 15,11 3 1,1-2-16,3-2 16,-1-1-16,22-8 15,-6 2-15,3-4 16,1 0-16,1-2 15,0 0-15,-1-1 16,2 2-16,4 0 16,1 0-16,0 0 0,-5 0 15,4-1-15,-3-1 16,2 1-16,-4 1 16,4 2-16,-4-6 15,-2 2-15,2 0 16,-2 6-16,0-3 15,-6-1-15,0 0 16,1 1-16,0 0 16,-4 3-16,-4 1 15,-4 1-15,-16 7 16,7-4-16,1 4 16,-9 0-16,2 1 0,-3 1 15,9-4-15,-13 5 16,-5 0-16,-5-1 15,0 1 1,-27-4-16,1 2 0,-8 1 16,2 1-16,4 0 15,1-1 1,4-2-16,27 2 0,-10-1 16,2-1-16,10 1 15,-2-3-15,11 3 16,23-7-16,3 4 15,6 3-15,4 4 16,-2 2-16,-7 2 16,-9 2-16,-20-5 15,1 2-15,2 8 16,-6-1-16,-5 4 16,-18 19-16,0-9 15,-3-2-15,5-4 16,16-14-16,-8 6 15,6-2-15,2 0 0,4-10 16,0 0-16</inkml:trace>
  <inkml:trace contextRef="#ctx0" brushRef="#br0" timeOffset="81950.8">13900 11447 0,'2'8'16,"3"11"-1,1 25-15,-4-2 16,-3 6-16,0-1 0,-1 55 16,3-49-1,2-3 1,-1 0-16,-1-1 16,1-4-16,-3-3 0,0-3 15,0-5-15,0-5 16,2-23-16,-1 9 15,2-1-15,0-3 16,1-8-16,2 3 16,4-8-16,-1-5 15,2-5-15,-5 6 0,-5 6 16</inkml:trace>
  <inkml:trace contextRef="#ctx0" brushRef="#br0" timeOffset="82489.19">14000 11798 0,'-1'3'16,"-2"11"-1,2-3-15,2 6 0,3-3 0,4 0 16,4-3 0,26 3-1,11-18-15,-7-6 16,1-6-16,-6-6 16,-7-1-16,-7 0 15,-18 19-15,4-8 16,-4-2-16,-3 0 15,-5 2-15,-4 9 0,-30-10 16,3 9-16,-8 5 16,1 8-16,1 5 15,6 4 1,4 4-16,2 2 16,5 3-16,9 2 15,7 1-15,5 0 16,6-1-16,7 2 0,8-2 15,7-1-15,4-5 16,5-2-16,7-3 16,-1-3-16,1-3 15,0-6-15,-1-1 16,-8-6-16,-1-2 0,-23 0 16,-9 3-16,0 0 15</inkml:trace>
  <inkml:trace contextRef="#ctx0" brushRef="#br0" timeOffset="83403.19">14631 11739 0,'2'-4'0,"0"2"16,5-6-16,-8 9 15,1-1-15,6-3 16,0-2-16,-7 8 15,2 1-15,-5 3 16,-23 23-16,3-2 0,0 2 16,1 1-16,6 1 15,6-1-15,2-2 16,8-22-16,0 11 16,3 2-16,6-1 15,2 0-15,2-2 16,4-3-16,0-5 15,-6-10-15,10 4 16,-1-7-16,-2-3 16,-1-4-16,-1-5 15,0-2 1,10-23-16,-9 4 0,-2 1 16,-4 2-1,-2 2-15,-6 25 0,1-12 16,0 1-16,0 1 15,-3 0-15,0 0 16,-1 3-16,0 12 16,-4-7-16,4 9 0,-1 2 15,-1 3-15,-3 1 16,0 5 0,1 6-16,3 5 15,2 0-15,2 2 0,1-1 16,1 3-1,1-2-15,1 1 16,2-3-16,-1-1 0,4-1 16,3-3-16,2-2 15,0-5-15,0-2 16,-7-8-16,12 2 16,-1-4-16,-2-5 15,17-19-15,-9 3 16,2-4-16,-13 13 15,-15 14-15,31-32 16,0-6-16,3-1 16,-7 12-16,-4 4 15,-17 16-15,2-2 0,-5 4 16,0 2-16,-3-1 16,-1 0-16,-4 6 15,-5 0-15,-22 22 16,1 0-1,4 6-15,1 3 16,3-1-16,4-2 16,7 2-16,6 0 0,9-3 15,-2-26-15,8 13 16,21 8-16,1-10 16,3-6-16,2-5 15,6-8-15,-2-7 16,3-7-16,-3-8 15,-19 13-15,-21 14 0</inkml:trace>
  <inkml:trace contextRef="#ctx0" brushRef="#br0" timeOffset="84037.32">15495 11355 0,'0'2'0,"0"3"0,1 5 16,0 5-16,0 4 15,0 31-15,-2-8 0,-3 4 16,-4 3-16,3 0 15,1-1-15,2 3 16,1-1 0,4 3-16,-1-3 15,1-3-15,0-4 16,2-5-16,2-3 16,1-6-16,-6-25 0,3 10 15,-3-8-15,2 1 16,0 1-16,-3-8 15,1-4-15,1-1 16,8-4 0,7-31-16,-2 5 15,0-3-15,4 1 0,2-3 16,-2 8 0,-2 6-16,-1 6 0,-10 16 15,5-5-15,1 4 16,-5 5-16,7 0 15,0 5-15,-4 5 16,-2 8-16,2 25 16,-8-8-16,0 1 0,2 3 15,1-5 1,2-3-16,3-2 0,3-1 16,4-1-16,4-1 15,0-4-15,1-4 16,-20-15-16,8 5 15,1-3-15,-12-5 16,0 0-16</inkml:trace>
  <inkml:trace contextRef="#ctx0" brushRef="#br0" timeOffset="84568.82">13537 11555 0,'0'0'0,"2"1"16,4-2-16,2 1 15,37-8-15,1 1 16,6-3-16,8 1 15,4 0 1,4 3-16,4 4 0,4 0 16,-5 1-16,-3-1 0,-34 2 15,-34 0 1</inkml:trace>
  <inkml:trace contextRef="#ctx0" brushRef="#br0" timeOffset="101817.83">3704 15501 0,'-6'15'0,"-2"2"16,10-19-16,-6 12 15,2-2 1,2-6-16,0 4 16,0-6-16,2 0 0,-1 2 15,2-4-15,-3 2 16,0 0-16,1 0 15,2 0-15,2 5 16,-2-5-16,0-1 16,2-3-16,17-27 0,-9 18 15,-13 13-15</inkml:trace>
  <inkml:trace contextRef="#ctx0" brushRef="#br0" timeOffset="113222.78">13237 14989 0,'2'-1'0,"0"1"16,2-1-16,3-2 15,-2 3-15,2-3 16,8-3-16,-10 4 15,11-6-15,-13 6 16,9-6-16,-9 7 16,1-1-16,7-5 0,-8 7 15,-1 0 1,-1 0-16,-3 0 0,0 0 16,-2 2-1,-3-1-15,-2-2 0,-5 2 16,-6 3-16,-28 5 15,7-5-15,4-1 16,-4-2 0,4 0-16,-7 0 0,7 1 15,-8 0-15,5-1 16,-3 0-16,4 3 16,-4-2-16,2 1 15,-4-2-15,5 0 0,-2 0 16,1-1-1,-1 1-15,0-1 16,-3 1-16,6-2 16,-4-1-16,2 0 15,1 0-15,2-1 16,-1-2-16,4 0 0,1 2 16,4 0-16,23 1 15,-11 0-15,1 0 16,-2 0-16,3 0 15,9 1 1,-10-3-16,14 2 0,1 1 16,-10-1-16,12 2 15,0-1-15,0 1 16,0 0-16,0-1 16,0 0-16,0 1 15,0 0-15,-1 0 16,-1 0-16,2 0 15,0 0-15,0 0 16,0 0-16,0 0 0,0 0 16,0 0-1,0 0-15,0 0 16,0 0-16,0 2 0,0-1 16,2 1-16,0 1 15,3-1 1,-4 2-16,2-2 15,3 3-15,-3-5 0,-3 0 16,2 0-16,-1 0 16,6 5-16,-7-7 15,-1 0-15,-3-1 16,4-2-16,0 5 16,0 0-16</inkml:trace>
  <inkml:trace contextRef="#ctx0" brushRef="#br0" timeOffset="116771.6">12009 15278 0,'-1'-1'0,"-13"-14"31,7 4-31,7 11 0,-7-13 15,3 6-15,4 7 0</inkml:trace>
  <inkml:trace contextRef="#ctx0" brushRef="#br0" timeOffset="117352.1">11917 14998 0,'-1'0'0,"-4"-3"16,-1 0-1,2 3-15,4 0 0,0 0 16,0 2 0,1 0-16,1 3 0,-5 3 15,3 6-15,4 2 16,1 5-16,2 2 16,-1 3-16,8 20 15,-11-31-15,4 9 16,0-2-16,1 1 15,1-4-15,0 0 16,-1-1-16,1-4 16,-9-14-16,0 0 0,2 3 15,3 7 1,-4-10-16,-1-3 16,3-1-16,4 0 0,3-6 15,2-5-15,2-1 16,22-16-16,-25 26 15,9-4-15,2 4 16,20 16-16,-32-8 16,8 7-16,-2 4 15,-7 3 1,-5 1-16,-5 0 0,-4-1 16,-7-1-1,-4-5-15,0-1 0,-3-2 16,-3-4-16,0-1 15,-25-2-15,12-2 16,25 2-16,-14-2 0,1-2 16,4 1-16,0 0 15,11 0-15,-11-4 16,19 3 0,-9-5-16,9 9 0,0 0 15</inkml:trace>
  <inkml:trace contextRef="#ctx0" brushRef="#br0" timeOffset="118071.83">12311 15284 0,'0'-1'15,"0"-2"-15,1 1 16,0-4-16,0 3 0,0-6 16,0 6-16,1-7 15,-2 10 1,0 0-16,3-5 15,2-7-15,-2 6 0,6-6 16,-5 7 0,4-6-16,-7 11 0,-1 1 15,-1 1-15,0 0 16,3 1-16,-2 4 16,-3 6-16,-2 4 15,0 4-15,-2 0 16,4 0-16,3-1 15,3-3-15,6-1 16,3-5-16,7-3 16,21-5-16,-28-1 0,31-15 15,-14-1-15,-20 10 16,8-8 0,-2 0-16,0 1 15,-1 0-15,-3 1 0,-7 9 16,6-8-16,-10 9 15,-1 0-15,1 0 16,-2 0-16,0 0 16,2 2-16,1 0 15,2 1-15,1 1 16,7 3-16,1 5 16,-1 3-16,0 0 15,-1 2-15,-2 0 0,2-1 16,1 0-16,-2-1 15,1-2-15,3-4 16,-8-7-16,5 1 16,-8-6-1,8-3-15,-5 2 0,-5 4 16</inkml:trace>
  <inkml:trace contextRef="#ctx0" brushRef="#br0" timeOffset="118269.85">12829 15241 0,'5'11'0,"0"3"16,4 3-16,0 4 0,12 20 15,-15-28-15,4 10 16,-2-2-16,-1-1 16,-3-4-1,3 0-15,-3-5 16,-2-11-16,-1-2 15,-1 2-15,0 0 0</inkml:trace>
  <inkml:trace contextRef="#ctx0" brushRef="#br0" timeOffset="118467.29">12734 15065 0,'3'3'0,"5"4"0,-1 2 15,2 3 1,2 0-16,1-1 0,-7-5 16,-5-6-16</inkml:trace>
  <inkml:trace contextRef="#ctx0" brushRef="#br0" timeOffset="119400.18">13298 15281 0,'0'0'16,"1"0"-16,0 0 15,-4 1-15,-2 0 16,-37 5-1,-26 9 1,34-7-16,23-5 31,-28 10-31,22-5 16,1 3-16,6 1 0,3 2 16,6 1-16,6 1 15,4 0-15,6 1 16,1 0-16,5-1 15,-2-2-15,3 1 16,-1-6-16,-2-1 16,-1-4-16,-10-5 15,11 2-15,-14-5 0,15 1 16,-3-6 0,-1-6-16,-4-2 15,2-4-15,4-22 16,-11 28-16,2-10 15,3-23-15,-5 12 16,0 2-16,-3-2 16,-2 3-16,-3 3 0,1 0 15,-6 3 1,2 21-16,-2-10 16,-2 2-16,-1 0 15,-2 3-15,6 10 0,-6-5 16,-1 8-16,2 7 15,-9 30-15,11-4 16,3 3-16,8 0 16,2 4-16,7 0 15,1 2-15,-1 0 0,3-1 16,0 0-16,2-2 16,-1-4-1,-2-3-15,-2-7 16,-11-23-16,6 8 15,-5-8-15,-2-4 16</inkml:trace>
  <inkml:trace contextRef="#ctx0" brushRef="#br0" timeOffset="119802.84">12971 15144 0,'-2'-1'15,"-1"-4"-15,-2-4 16,0-2-16,2 0 16,3 11-16,0 0 0,-1-3 15,-3-5-15,5 10 16,-1 1-16,2 9 16,2 33-16,3-2 15,-1 2-15,1 4 16,-2 1-16,1 2 15,-3 0-15,1-1 16,-2-1-16,-1-25 0,-1-25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36:07.1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8500 15401 0,'6'0'0,"-5"0"0,6 1 16,3 1-16,-10-2 15,5 1-15,6 1 16,-9-2-16,-2-2 15,3 1-15,-3-2 16,11 1-16,-11 2 16,1-2-16,-1 0 15,6-3-15,-6 4 16,-3 1-16,-2 0 0,-3-3 16,-2 3-16,-32-2 15,3 4 1,-4 1-16,-1-1 15,-4 0-15,0-1 16,-7 0-16,0 1 16,-9 1-16,-3-2 0,-5 0 15,0 1-15,-2 3 16,-2-1-16,0 1 16,0-1-16,-2-1 15,-3 2-15,1 2 16,-3-1-16,4 1 15,1-2-15,1-1 16,2 1-16,1 0 16,-1 1-16,0 0 15,0-1-15,5 1 16,-3-1-16,2 0 0,2 1 16,3-1-16,2 0 15,-1 1-15,3-1 16,0 0-1,2 1-15,4 0 16,3 0-16,1 2 0,1 0 16,5 1-16,-2-2 15,-1 4-15,2-2 16,1 0-16,6 0 16,1 0-16,1-1 15,3 2-15,4-2 16,-1 1-16,6-1 15,19-6-15,-8 3 16,-1 0-16,3 0 16,7-3-16,-5 2 0,9-4 15,2 2 1,2-2-16,1 0 16,0 0-16,2 0 15,4-2-15,-3 2 16,1-3-16,0 3 0,-7 0 15</inkml:trace>
  <inkml:trace contextRef="#ctx0" brushRef="#br0" timeOffset="1100.47">5843 15733 0,'0'1'0,"0"13"16,0-5-16,1 6 16,4-4-16,5 0 15,3-3-15,6-1 16,4-3-16,26-4 15,-9-4-15,0-3 16,2-5-16,-4-6 0,-1-3 16,-4-3-1,-4 2-15,-6 0 0,-20 17 16,7-8 0,-4-2-16,-5 1 15,-2-2-15,-6 0 0,-5 1 16,-29-8-16,7 11 15,-4 1-15,2 1 16,4 4-16,25 7 16,-34 3-16,33-3 15,-12 5-15,3 5 16,0 1-16,4 6 0,3 1 16,-2 26-16,7-6 15,5 1 1,1 0-16,0 2 0,-1 0 15,3 2-15,0 1 16,6-2-16,-3 2 16,0-1-1,1 0-15,-1-4 16,-1 2-16,-1-3 16,0-2-16,-1-3 15,4-4-15,-7-23 0,3 9 16,0 2-16,0-2 15,0 0-15,-1-1 0,-1-12 16,1 6-16,-1-9 16,-1-5-1,2 1-15,-2-7 16,0-7-16,-2-31 0,-3 7 16,0 2-1,3 18-15,2 22 0</inkml:trace>
  <inkml:trace contextRef="#ctx0" brushRef="#br0" timeOffset="1328.82">5860 15999 0,'-1'0'16,"1"1"0,3 1-16,4 5 0,4 1 15,25 8-15,-2-2 16,2-2-16,0 2 15,1-1-15,-3 0 16,4-2-16,-5 2 16,2-2-16,-6-2 15,0-2-15,-22-7 0,11 1 16,0-2 0,-11 1-16,-7 0 0</inkml:trace>
  <inkml:trace contextRef="#ctx0" brushRef="#br0" timeOffset="1584.41">6527 16068 0,'0'4'16,"7"13"-16,0 0 15,9 28-15,-5-9 16,-3 1-16,-5-1 15,-3-3-15,-2-4 16,4-23-16,-2 11 16,1-1-16,1-2 15,1-3-15,-3-11 16,0-3-16,2 1 16,-1 2-16,-1 0 0</inkml:trace>
  <inkml:trace contextRef="#ctx0" brushRef="#br0" timeOffset="1767.07">6500 15681 0,'0'-1'0,"-1"0"16,0 1-16,3 1 0,2 2 15,0 1 1,3 4-16,1 2 15,-4-5-15,-4-5 16</inkml:trace>
  <inkml:trace contextRef="#ctx0" brushRef="#br0" timeOffset="2411.54">6815 15954 0,'1'-4'0,"-1"3"16,2-9-16,-1 4 15,1 2-15,0-3 16,0 7-16,0 1 15,2 1-15,-1 7 16,1 7-16,-1 32 16,4 38-1,-1-43-15,-1-3 16,0-5-16,-1-3 16,3-3-16,-5-24 0,3 9 15,1-1-15,0-4 16,-3-9-16,4-2 15,6-25 1,1-6-16,1-10 0,0-7 16,2-1-1,2 1-15,0 4 0,0 6 16,-1 5-16,-1 7 16,-13 22-16,7-6 15,1 1-15,2 4 16,-7 8-16,11 0 15,-4 6-15,7 26 16,-11-4-16,-4 9 16,0-1-16,-4 4 15,-1-3-15,4 3 16,1-1-16,0-2 16,5-2-16,0-5 0,0-1 15,-8-24-15,5 10 16,2-2-16,1-2 15,4-4 1,3-4-16,1-7 16,-9 2-16,-10 1 0</inkml:trace>
  <inkml:trace contextRef="#ctx0" brushRef="#br0" timeOffset="3250.42">7704 16236 0,'6'1'16,"-2"-2"-16,14 2 0,-3-1 16,3-1-1,-11-2-15,12-1 16,-16 1-16,11-4 0,-16 3 15,4-7-15,-10-1 16,-28-3-16,4 7 16,-5 6-16,1 3 0,-2 4 15,4 3 1,2 2-16,6 3 16,22-8-16,-9 8 15,5 1-15,1 5 16,7 5-16,13 20 15,5-10-15,7 0 0,6-3 16,3-3-16,2-5 16,1-3-16,-1-4 15,1-5-15,-1-4 16,-6-4-16,-2-8 16,-4-6-1,-18 8-15,23-27 0,-11 3 16,-3-5-16,-2-6 15,-4-2-15,-8-2 16,-1-4-16,-1-2 0,-6-1 16,-3-4-1,1 1-15,0-1 0,-2 2 16,2 3-16,0 2 16,3 3-1,-1 4-15,3 4 16,0 5-16,3 25 15,0-11-15,0 1 16,0 10-16,1-1 16,2 3-16,-1-2 0,1 7 15,3-1-15,-1 10 16,6 27-16,-3-1 16,0 4-16,-1 5 15,1 0-15,-3 3 16,1 2-1,2 4-15,1-2 0,3 4 16,-3 0-16,1 0 0,4-1 16,-4-2-1,3-2-15,-3-2 16,3-4-16,-2-3 16,1-3-16,-3-6 15,2-8-15,-7-21 16,0-1-16,-3-4 0</inkml:trace>
  <inkml:trace contextRef="#ctx0" brushRef="#br0" timeOffset="81883.23">20652 11541 0,'-1'0'0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38:28.8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2291 12883 0</inkml:trace>
  <inkml:trace contextRef="#ctx0" brushRef="#br0" timeOffset="767.79">2328 12989 0,'0'0'0,"0"0"16,0 0 0,0 0-16,0 0 0,0 0 0,0 0 15,0 0 1,0 0-16,0 0 15,0 0-15,0 0 16,0 0-16,0 0 16,0 0-16,0 0 0,0 0 15,19 51 1,-16-48-16,4 6 16,-4-7-16,3 6 15,-6-8-15,3 2 16,-2 0-16,6 4 15,-7-5-15,-1-1 16,1 1-16,-3 0 16,3-1-16,-2 1 0,4 1 15,1 4 1,-3-6-16,0 0 0,0 0 16,0 0-16,0 0 15,3 1-15,0 1 16,0 0-16,5 5 0,-4-6 15,2 2 1,8 3-16,-9-5 16,11 4-16,-10-3 15,10 3-15,-12-5 16,-4 0-16,0 0 0</inkml:trace>
  <inkml:trace contextRef="#ctx0" brushRef="#br0" timeOffset="12666.41">9748 15541 0,'-3'-2'16,"6"1"-16,-3 0 15,0 0-15,1-1 16,-1-3-16,1 3 15,-1 1-15,0 0 16,1-6-16,0 5 16,0 2-16,-1 0 15,0 0-15,1 0 16,1 0-16,-1 0 0,0 0 16,-1 0-16,0 0 15</inkml:trace>
  <inkml:trace contextRef="#ctx0" brushRef="#br0" timeOffset="106145.66">21072 16151 0,'0'1'0,"2"-1"0,-1 2 15,1-1 1,0-1-16,2 1 0,-4-1 16</inkml:trace>
  <inkml:trace contextRef="#ctx0" brushRef="#br0" timeOffset="112696.78">24631 15810 0,'0'0'0,"0"0"15,0 0 1,0 0-16,61 37 16,-44-26-16,-12-7 15,13 9-15,-14-10 16,12 8-16,-13-9 0,8 7 16,-9-8-16,-1-1 15,0 3-15,8 0 16,-9-3-16,0 0 15</inkml:trace>
  <inkml:trace contextRef="#ctx0" brushRef="#br0" timeOffset="123422.07">20491 14452 0,'17'14'0,"8"3"0,1-6 16,8 5-16,5 0 0,0 0 16,6 1-1,0 1-15,6 1 0,57 18 16,-49-22 0,8-2-1,-33-6-15,-34-7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41:03.6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6336 10363 0,'1'0'0,"-2"0"16,-1-1-16,2 1 16,0-2-16,-1-2 15,0-3-15,1 1 16,0-6-16,4-1 0,-1-3 16,3 0-1,-2-3-15,1-1 0,3-2 16,-4 0-16,1-2 15,-3 0 1,0 3-16,-3 3 16,-5 6-16,0 11 15,-34 6-15,5 8 16,-9 10-16,0 7 16,3 7-16,2 2 0,6 1 15,5-1-15,12-3 16,10-5-16,10-3 15,-3-23-15,9 8 16,22 5-16,5-10 16,4-7-16,3-5 15,-1-6-15,-1-5 0,-1-1 16,-1-5 0,-7 1-16,-7 2 15,-6 2-15,-14 11 16,3-5-16,-3 1 15,-1-2-15,-3 2 16,-2 6-16,-2-5 0,-2 8 16,2 3-16,-1 2 15,-4 1-15,1 8 16,-1 4-16,3 4 16,1 26-16,5-12 15,-2-24-15,3 12 16,3-2-16,2-3 15,3-1-15,4-3 16,0-6-16,-7-11 16,30-12-16,-8-7 15,-16 9-15,-14 12 16</inkml:trace>
  <inkml:trace contextRef="#ctx0" brushRef="#br0" timeOffset="179.05">6767 10211 0,'-3'8'0,"0"-1"15,-4 11-15,-3 25 16,4-5-16,3 2 16,2-5-16,1-6 0,0-23 15,1 8-15,1-5 16,2-1-16,-4-8 0,0 0 15</inkml:trace>
  <inkml:trace contextRef="#ctx0" brushRef="#br0" timeOffset="367.61">6669 9895 0,'-2'-1'0,"1"2"16,-1-1 0,2 0-16,0 0 0,0 0 15</inkml:trace>
  <inkml:trace contextRef="#ctx0" brushRef="#br0" timeOffset="967.98">6833 10398 0,'1'-2'0,"4"-9"0,0-2 15,0-4-15,2-5 16,1-26 0,-5 21-16,0 2 15,1 2-15,-1 2 0,1 3 16,2 5 0,-5 11-16,4-7 15,-5 9-15,3 2 16,-1 3-16,5-1 15,0 9-15,0 5 16,3 28-16,-4-10 16,0-2-16,-3 1 0,0-26 15,-1 11 1,0 1-16,1-1 0,0-2 16,-2-6-16,2-1 15,-2-4-15,-1-7 16,0-3-16,2-2 15,-4-6 1,1-8-16,-4-30 0,3 9 16,5 1-16,2-1 15,0 3-15,0 7 16,1 0-16,-4 25 16,2-12-16,2 0 15,-1 2-15,3 2 16,3 1-16,-6 10 15,8-7-15,-6 10 16,12-4-16,-19 3 0,0 0 16</inkml:trace>
  <inkml:trace contextRef="#ctx0" brushRef="#br0" timeOffset="1931.09">7187 10107 0,'1'3'15,"0"6"-15,0 2 16,1 7-16,-2 30 0,-4-5 16,0 4-16,-1 3 15,-1 0-15,1 1 0,-1 2 16,3-2-1,5-3-15,0-1 0,1 0 16,2-2-16,-1-4 16,0-3-16,-2-3 15,-1-8-15,1-21 16,-2 10 0,0-4-16,0-5 15,0-9-15,0-2 16,1-4-16,-1 5 0,0 3 15</inkml:trace>
  <inkml:trace contextRef="#ctx0" brushRef="#br0" timeOffset="2285.82">7139 10200 0,'6'-33'0,"2"2"0,9-9 16,-2 12-1,10-7-15,3 5 0,6 6 16,-2 7-16,-2 6 16,-6 9-16,-31 4 15,25 3-15,-4 4 16,-5 7 0,-6 29-16,-9-8 15,-8 5-15,0-1 0,-4 0 16,-4-2-16,-6-3 15,1-4-15,-1-2 16,2-6-16,2-4 16,20-17-16,-9 6 15,1-4-15,9-8 16,-5-1-16,3-7 16,10-30-16,-3 23 0,-2 18 15</inkml:trace>
  <inkml:trace contextRef="#ctx0" brushRef="#br0" timeOffset="2584.54">7479 9787 0,'0'0'0,"6"25"0,-1 17 16,-6-3-16,-5 11 15,-4 5-15,-6 2 16,1-4-16,-2 0 16,2-2-16,3-1 0,3-4 15,3-3 1,-2-4-16,2-4 0,0-7 16,6-21-1,-2 8-15,-1-1 16,3-5-16,1-7 0,1 2 15,-2-4-15,0 0 16</inkml:trace>
  <inkml:trace contextRef="#ctx0" brushRef="#br0" timeOffset="3150.64">7709 10190 0,'17'-14'16,"0"-2"-16,1-2 16,-12 7-16,-2 6 0,3-5 15,-1 1-15,-8 6 16,4-2-16,-8 6 16,-20 12-16,-1 4 15,-4 8 1,-2 7-16,2 4 15,5 1-15,1 1 0,8-2 16,0-2-16,10-5 16,5-23-16,1 10 15,5-2-15,3-4 16,25-2-16,-4-10 16,7-11-16,-4-8 15,0-5-15,-2-5 16,0 1-16,2 2 15,0 1-15,-7 3 16,-5 3-16,-17 18 0,3-8 16,-5 2-16,-2 5 15,-5-1-15,-1 5 16,-5-2-16,-3 5 16,0 7-16,-16 23 15,9-4-15,4 4 16,9 1-1,4-1-15,4-2 16,2-2-16,6-2 0,5-2 16,-7-20-16,8 7 15,2-2-15,4-1 16,1-6-16,4-3 16,16-20-16,-21 10 15,-18 10-15</inkml:trace>
  <inkml:trace contextRef="#ctx0" brushRef="#br0" timeOffset="3750.11">8083 10093 0,'0'3'0,"0"1"0,0 9 15,-1 2-15,0 4 16,0 27-16,-2-8 16,-2 2-16,-3 4 0,-2-1 15,-3 1 1,2-4-16,1-3 16,2-8-16,3-5 15,4-19-15,-2 6 16,2-4-16,1-5 15,1-6-15,3 0 16,13-28-16,-1 1 16,5-9-16,4-3 15,-1-5-15,1 3 16,4 2-16,0 4 0,-2 5 16,-5 3-16,-7 8 15,-12 19-15,3-6 16,-1 3-16,-3 7 15,-2 4-15,3 1 16,-2 4-16,-3 29 16,-3-3-16,-3 3 15,1 0-15,-2 2 16,0-3-16,0 4 16,1-5-16,3-1 15,3-4-15,2-4 16,0-20-16,2 6 15,1 1-15,3-3 16,2-3-16,0-9 0,6 2 16,5-7-16,17-25 15,-10 1-15,-13 12 16,-13 18-16</inkml:trace>
  <inkml:trace contextRef="#ctx0" brushRef="#br0" timeOffset="4268.96">8354 10289 0,'3'1'0,"13"8"0,-1-3 16,5 2-16,2-4 15,-3-2-15,-11-3 16,12-2 0,-1-2-16,-2-5 15,-1-2-15,0-2 16,0-2-16,-5 1 15,-1-2-15,-6 2 0,-7 3 16,-8 0-16,-3 3 16,-6 3-16,-2 4 15,-23 8-15,11 5 16,1 6-16,6 0 0,4 2 16,9 3-1,11-16-15,-1 9 0,7 24 16,10-8-1,8 1-15,4-1 0,6 0 16,8-4 0,2 0-16,2-3 0,0 1 15,2-2-15,-3-3 16,-4-6-16,-18-8 16,-20-6-16</inkml:trace>
  <inkml:trace contextRef="#ctx0" brushRef="#br0" timeOffset="9283.98">12935 9878 0,'0'0'16,"1"-2"-16,3 4 15,-2 2-15,17 40 16,-15-7-1,-2 6-15,-1 5 16,0 4-16,-1-2 16,1 0-16,0-1 15,1-3-15,1-1 0,6-5 16,3-2-16,2-5 16,0-5-16,-1-5 15,-5-11-15,-7-13 16,2 6-16,3-4 15,-1-3-15,3-5 16,0-6-16,5-30 16,0 2-16,3 0 15,2 1-15,-4 5 16,-1 7-16,-8 24 16,3-9-16,0 4 15,0 3-15,-3 7 0,-1 2 16,6 3-1,1 5-15,10 25 16,-6-3-16,-7 3 16,-2-1-16,-3-1 15,-3-4-15,0-24 16,-3 10-16,-1-1 16,-2-3-16,4-9 15,-3 5-15,5-8 0</inkml:trace>
  <inkml:trace contextRef="#ctx0" brushRef="#br0" timeOffset="9464.71">13202 9928 0,'-2'-4'0,"2"4"0,-2-5 16,-1 0-1,3 5-15,0 0 0,0 0 16,0 0 0</inkml:trace>
  <inkml:trace contextRef="#ctx0" brushRef="#br0" timeOffset="10533.27">13638 10140 0,'0'0'0,"2"-4"16,-2 3-16,-3-2 15,-4 4-15,-5 2 16,-66 36-1,37-14-15,5 1 0,5 3 16,4-1-16,5-1 16,6-1-1,14-22-15,0 11 16,6-3-16,3-1 0,8-3 16,27-7-16,-3-9 15,4-7-15,0-5 16,-3-3-16,-4-2 0,-6 0 15,-5 5 1,-3 3-16,-19 12 16,6-5-16,-3-2 15,-3 1-15,-3 1 0,-2 7 16,-1-6 0,-1 10-16,-1 4 15,-4-3-15,-1 9 16,-2 6-16,-4 30 0,3-7 15,4 5-15,4 3 16,2 2-16,1 4 16,2 1-16,-1 4 15,2 0-15,3 2 16,0-3-16,4 2 16,1-7-16,-5-3 15,-7-6-15,-6-6 16,-4-5-16,-9-10 15,-10-9-15,-6-7 16,-5-7-16,-4-7 16,-7-11-16,-1-5 0,-2-8 15,1-6-15,0-2 16,6-2 0,8 2-16,9 0 0,6 1 15,6 2-15,5 2 16,8 5-16,3 3 15,4 19-15,16-24 16,2 10 0,8 5-16,1 1 0,2 4 15,3 4-15,1 2 16,-1 0-16,2-1 0,-1 0 16,-16 2-1,-16 4-15</inkml:trace>
  <inkml:trace contextRef="#ctx0" brushRef="#br0" timeOffset="11213.02">13800 9847 0,'0'3'0,"-1"2"16,0 5-1,0 4-15,-1 6 16,-5 29-16,3-7 15,-1 4-15,2 1 0,2 2 16,0-1-16,3 0 16,5 2-16,2-2 15,0-1-15,2-3 16,2-3 0,-3-3-16,2-8 15,-11-23-15,4 9 16,0-2-16,-2-2 0,-2-9 15,2 3-15,-3-10 16,2 0-16,2-8 16,5-28-16,1 2 15,1-1-15,4 2 16,0 5-16,0 2 16,-4 4-16,-8 21 15,7-9-15,-2 1 16,1 4-16,-4 9 0,5-3 15,-2 6-15,-2 6 16,-3 8-16,-1 4 16,-3 25-16,0-9 15,2-1 1,0-25-16,1 10 0,4-1 16,0 0-16,1 0 15,1-2 1,4-4-16,-1-4 15,-5-12-15,11 2 0,-3-6 16,2-10-16,-8 9 16,-8 7-16</inkml:trace>
  <inkml:trace contextRef="#ctx0" brushRef="#br0" timeOffset="11581.41">14249 9864 0,'-2'4'0,"3"-2"15,-2 2-15,0 8 16,1 5 0,0 30-16,0-5 0,0 3 15,-3 3-15,0-1 16,-3 0-1,2 0-15,0 0 0,3-2 16,4-2-16,0-4 16,1-4-16,1-4 15,-4-26-15,1 11 16,1-2-16,0-2 0,1-2 16,-3-9-16,1-4 15,0-2-15,3-1 16,-2-7-1,-1-31-15,-1 24 16,-1 20-16</inkml:trace>
  <inkml:trace contextRef="#ctx0" brushRef="#br0" timeOffset="11811.49">14042 10146 0,'0'0'16,"-3"0"-16,1 1 15,-2 1-15,1 3 16,9-3-16,21 11 16,3-2-16,6-1 0,7-2 15,3-1-15,-4-1 16,-3 0-16,-1-4 16,-6 0-16,-26 0 15,12-1-15,2 0 16,-2-1-16,-18 0 15,0 0-15</inkml:trace>
  <inkml:trace contextRef="#ctx0" brushRef="#br0" timeOffset="12417.01">14784 9813 0,'0'4'0,"4"7"0,-4 63 32,-9-21-32,-4 0 0,-5 5 15,1 0 1,3 2-16,0-1 0,2-2 16,1-2-16,1-5 15,6-4-15,5-4 16,4-6-16,3-5 15,6-8-15,7-7 16,8-7-16,-2-6 0,1-7 16,-3-7-16,3-4 15,-2-2-15,-3-1 16,-21 13-16,4-7 16,-4-3-1,-20-14-15,-6 5 0,-6 0 16,-4 3-1,-3 1-15,2 2 16,-5 3-16,1 4 0,0 2 16,9 1-1,8 1-15,27 9 0,-10-4 16,3-1-16,-12-3 16,14 6-16,0 0 15</inkml:trace>
  <inkml:trace contextRef="#ctx0" brushRef="#br0" timeOffset="13086.85">15007 10251 0,'0'0'0,"-1"2"16,0 2-16,-1 6 15,-1 4-15,1 4 0,-1 27 16,1-9-16,2 1 16,2-4-16,4-3 15,-3-23-15,4 10 16,20 14-16,-2-13 16,6-6-1,-2-2-15,1-10 0,-1-7 16,-1-7-16,0-3 15,-4-1-15,-2-2 16,-17 17-16,7-12 16,-2 0-16,-3-2 15,0-2-15,-5 0 16,-3 1-16,-2 1 16,-2 2-16,1 2 15,3 11-15,-3-7 16,4 10-16,0 1 0,0 4 15,-1 0 1,2 7-16,1 5 0,3 3 16,9 21-1,-9-30-15,2 11 16,4 0-16,-2-4 0,0-1 16,-2-3-16,2-2 15,-7-11-15,5 2 16,-5-9-16,5-3 15,5-29 1,-7 20-16,-5 17 0</inkml:trace>
  <inkml:trace contextRef="#ctx0" brushRef="#br0" timeOffset="13380.61">15504 10032 0,'0'5'16,"1"-2"-16,1 15 16,2 24-16,-2-2 0,-2 7 15,1 0-15,1 0 16,1 0-16,1-2 16,0-3-16,0-3 15,0-3-15,2-2 16,-2-4-16,-3-26 0,3 13 15,0-4 1,0-1-16,0-4 16,0-9-16,0-2 15,24-28 1,-10 0-16,-9 14 0,-9 17 16</inkml:trace>
  <inkml:trace contextRef="#ctx0" brushRef="#br0" timeOffset="13899.05">15925 9853 0,'0'8'0,"1"10"15,-3 27-15,-3-1 0,-5 5 16,-4 5 0,-1 0-16,-2 0 15,2 0-15,-2-1 16,6 1-16,4-4 0,7-1 15,5-3-15,3-5 16,5-6-16,3-5 16,-14-22-16,27 21 15,-1-18-15,3-6 16,-1-7-16,1-5 16,-5-6-16,-3-5 15,-19 14-15,8-9 16,2-21-16,-13 27 0,-11-34 15,-6 12 1,-8 3-16,-10 4 16,-4 4-16,-2 2 0,1 1 15,-5 3 1,5 5-16,2 2 0,18 1 16,19 4-1</inkml:trace>
  <inkml:trace contextRef="#ctx0" brushRef="#br0" timeOffset="20020.5">20323 10007 0,'2'-10'15,"0"7"1,2-7-16,-2 8 15,4-6-15,-4 9 0,0 2 16,-1 2-16,3 2 16,-2 31-16,-6-5 15,-2 11-15,-2-1 16,0 5-16,-1-4 16,0 3-16,2-4 15,0-2-15,2-2 16,1-5-16,4-3 15,-1-25-15,2 12 16,2-2-16,-1-2 16,2-4-16,-2-9 15,0-3-15,1-2 16,5 1-16,4-8 0,-7 6 16,-5 5-16</inkml:trace>
  <inkml:trace contextRef="#ctx0" brushRef="#br0" timeOffset="20565.81">20394 10305 0,'-1'2'0,"-1"10"15,2-2-15,2 3 16,2 0-16,1-10 0,8 10 16,4-4-1,29-1-15,32 1 16,-2-16 0,-46-3-1,-3 1-15,-23 6 16,8-5-16,-1-2 15,-6 2-15,-6 3 0,0-6 16,-6 8 0,-7-8-16,-28-2 0,4 6 15,0 7-15,3 5 16,3 3-16,4 1 16,22-6-16,-7 6 15,-1 2-15,5 3 16,6 3-16,3 2 0,20 19 15,2-10 1,8 0-16,6-8 16,2-2-16,0-6 15,-5 3-15,1-3 16,-2-3-16,0-5 16,-28-4-1,38-7-15,-13-4 16,-4-8-16,-16-2 0,-1 12 15,-8 9-15</inkml:trace>
  <inkml:trace contextRef="#ctx0" brushRef="#br0" timeOffset="21034.51">20920 9926 0,'5'-2'15,"-1"3"-15,13 5 31,-7 3-15,-1 29-16,-7-3 16,-3 8-16,-1 3 15,2 3-15,-3-3 0,-3 3 16,-2-2-16,4-1 16,2-4-16,3-2 15,0-4-15,0-4 16,4-8-16,-3-17 15,2 8-15,3-4 16,1-1-16,2-2 16,-1-8-16,7 3 15,1-7-15,14-19 16,-20 16-16,16-30 0,-10 9 16,-6 12-16,-11 16 15</inkml:trace>
  <inkml:trace contextRef="#ctx0" brushRef="#br0" timeOffset="21480.28">21046 10404 0,'14'1'0,"-13"-2"15,32-1-15,-6-4 16,6 0-16,-6-3 15,-1-1-15,-18 7 0,8-3 16,2-3 0,1 2-16,-2-3 15,-3 2-15,-14 5 16,5-5-16,-29 2 16,-3 3-16,-5 3 0,7 2 15,-3 3-15,19-2 16,-30 11-16,13 0 15,3-2-15,18-7 16,-5 7-16,3 2 16,6 1-16,2 5 15,13 17 1,1-8-16,-9-19 0,27 23 16,-4-13-1,2-4-15,5-4 0,2-1 16,-2-5-16,-1 0 15,2-5-15,0-7 16,-5-4-16,1-6 16,-11-2-16,-11 9 15,-11 9-15</inkml:trace>
  <inkml:trace contextRef="#ctx0" brushRef="#br0" timeOffset="21947.98">20074 10160 0,'-13'2'0,"22"1"16,-3-1 0,19-1-1,69-9 1,-39 3 0,20 0-16,-15 2 15,0 0 1,-13-1-16,9-2 0,-1 0 15,-12-1-15,-19 3 16,-24 4-16</inkml:trace>
  <inkml:trace contextRef="#ctx0" brushRef="#br0" timeOffset="22720.5">21471 10315 0,'-2'15'0,"2"-7"0,13 174 31,-16-140-15,1 48-1,-1-45-15,6-1 16,-4-2-16,8 1 16,-10-3-16,0-1 15,-3-5-15,1-4 16,5-23-16,-5 10 16,1-2-16,4-1 15,-1-3-15,2-8 0,0 4 16,2-11-16,0 1 15,6-26-15,-3 0 16,2-7-16,-5 17 16,-3 19-16</inkml:trace>
  <inkml:trace contextRef="#ctx0" brushRef="#br0" timeOffset="23113.01">21440 10366 0,'3'-23'16,"3"2"-16,4-11 16,5 13-16,9-6 15,6 5-15,3 2 0,1 6 16,0 4-16,-6 8 16,-3 5-16,-20-2 15,9 6-15,-2 4 16,0 21-16,-13-3 0,-3 5 15,-5-2-15,-1-6 16,-5 3-16,-2-3 16,-7-1-1,-1-7-15,3-2 0,3-2 16,12-14-16,-7 4 16,0 0-16,1-4 15,7-3-15,-9-3 16,4-3-16,6-6 15,11-23-15,7 7 16,0-7-16,-1 1 16,5-3-1,-9 21-15,-8 17 0</inkml:trace>
  <inkml:trace contextRef="#ctx0" brushRef="#br0" timeOffset="24140.11">21951 9845 0,'0'0'15,"2"1"-15,0 0 0,2 3 16,1 7-16,1 3 16,-5 29-16,5-7 15,-4 3 1,-3 6-1,-6 10-15,5-29 0,-4 35 16,2 8-16,0 0 16,-2-8-16,1-4 15,2-5-15,4-8 16,-1-3-16,-1-7 0,4-6 16,-3-13-1,1-15-15,0 10 16,1 1-16,0-5 15,-1-6-15,0-4 16,10-26-16,7-4 16,3-13-1,0 4-15,0-2 16,2 9-16,-1 2 16,-1 7-16,0 2 15,-10 14-15,-11 11 0,1 1 16,8-6-16,1 4 15,-4 3-15,5 6 16,0 7-16,-2 25 16,-9-7-16,-4 0 15,1 0-15,1-3 16,-2-1-16,2 0 16,1 1-16,2-24 15,0 10-15,-1-10 16,1 9-16,-1-10 15,4 7-15,-1-2 16,2-8-16,6 3 16,-5-9-16,9-3 15,7-25-15,-10 2 16,-1-4-16,5-4 0,-1 2 16,0 0-16,-6 4 15,-4 2-15,-4 24 16,-3-6-16,1 7 15,1 5-15,-3-5 16,-1 3-16,-7 1 16,-2 5-16,0 7 15,2 4-15,3 4 16,3 2-16,4 2 16,4-2-16,4-1 15,5-1-15,3-3 16,28 4-16,-8-14 15,0-3-15,-5-9 16,-2-3-16,-22 5 0,7-7 16,-4-2-16,-4-3 15,-4-1-15,-5-4 16,-20-15-16,-4 11 16,-2 2-1,-7 2-15,4 4 16,-3 3-16,5 2 0,0 2 15,25 9-15,-9-3 16,9 2-16,-3 1 16,7 1-16,-4 0 15,9 2-15,1 3 16,5 0-16,-6-1 0,-3-4 16</inkml:trace>
  <inkml:trace contextRef="#ctx0" brushRef="#br0" timeOffset="24820.02">22576 10318 0,'0'0'16,"6"0"-16,-2 1 15,7 1-15,-8 0 16,1 0-16,9 8 0,-1 2 16,-3 3-1,-4 26-15,-4-6 0,-6 1 16,1-5-16,0 2 16,2-4-16,5-3 15,-2-4 1,1-1-16,-1-10 15,-1-12-15,2 3 16,0-1 0,1-3-16,6-8 0,13-24 15,-3 2-15,2-1 16,1-2-16,-1-3 16,-5 3-16,0 3 0,-5 5 15,0 2-15,-9 18 16,4-6-16,0 3 15,-4 6-15,1-1 16,1 5-16,5-2 16,-2 7-16,0 7 15,-5 24-15,-2-4 16,-4 4-16,7 0 16,0-1-1,-1-2-15,1-1 0,-1 0 16,2-2-16,-3-24 15,2 12-15,1-1 16,0-2-16,2 1 16,-3-8-16,0-5 0,1-2 15,5 4-15,-4-8 16,10-4-16,-4-6 16,-1-4-1,0-26-15,-2 9 0,-2-2 16,2 4-16,-6 2 15,0 16-15,-2 14 16</inkml:trace>
  <inkml:trace contextRef="#ctx0" brushRef="#br0" timeOffset="25232.54">22916 10449 0,'0'-20'16,"24"65"-16,-18-41 15,32 10-15,-4-3 16,4-7-16,2-5 16,-2-4-16,-4-4 0,0-3 15,-4 0-15,-2-3 16,-9 0 0,-12 0-16,-9 13 15,-20-15-15,-3 5 16,-3 5-16,-5 4 15,-5 3-15,-2 5 16,1 2-16,-1 4 16,5 3-16,5 0 0,10 4 15,5 2-15,11 6 16,2-15-16,12 17 16,14 4-1,12 3-15,8 0 0,7 0 16,10-4-16,5-4 15,7-2-15,-3-3 16,-3-3-16,-9-5 16,-29-7-16,-29-7 0</inkml:trace>
  <inkml:trace contextRef="#ctx0" brushRef="#br0" timeOffset="30802.32">27656 10283 0,'42'-43'31,"-19"14"-15,-18 3 0,-12 25-1,-3-4 1,-33 7-16,0 9 0,-5 10 16,9 4-1,7 7-15,6 3 16,3 0-16,8 1 15,5-1-15,9 3 0,5-1 16,7-1-16,9-3 16,5-2-16,7-4 15,-1-4 1,1-4-16,-3-5 0,0-3 16,-23-10-16,11 1 15,3-3-15,0-5 16,1-3-16,18-22 15,-11 2-15,2-4 16,-1-2-16,0 0 16,-2 4-16,6 0 15,3 3-15,2 7 16,-3 2-16,-2 2 16,-5 3-16,1 2 0,-23 12 15,9-3-15,-9 3 16,3 0-16,-3 2 15,6 4 1,-7 2-16,-5 5 16,-21 16-16,0-7 0,-4 1 15,3 1-15,1 0 16,18-20 0,-9 11-16,2 2 15,2 1-15,1 0 0,3 2 16,3-2-16,4 0 15,6-2-15,4-2 16,3-2-16,20-1 16,-26-7-16,11-3 15,-3-5-15,0-6 16,-1-3-16,0-2 16,14-22-1,-8 6-15,-3 0 0,-15 24 16,5-11-16,-1 0 15,-4 2-15,-2 7 16,0-7-16,-2 4 16,-4 0-16,-2 1 15,2 10-15,-4-2 16,3 7-16,-3 3 16,2 6-16,1 4 0,2 3 15,3 4-15,2 0 16,12 22-16,3-11 15,-1-5-15,2-4 16,-14-21-16,10 7 16,-1-4-16,3-1 15,2-5-15,2-3 16,1-5-16,16-19 0,-13-1 16,-1-4-1,-5-5-15,-2 2 16,-2 0-16,-1 2 15,-3 5-15,-9 20 0,3-9 16,2 3-16,-3 0 16,1 2-16,-5 10 15,1-2-15,4-3 16,-3 10 0,0-2-16,0 8 15,-2 7-15,0 4 16,-3 27-16,2-9 0,-1-3 15,2-1-15,0-7 16,1-24-16,2 11 16,1-2-16,-2-6 15,5 2-15,3 0 16,-4-8-16,7 1 16,2-6-16,0-7 15,12-24-15,-5 2 16,4-6-1,1-2-15,0 2 16,-2 5-16,-2 8 16,0 4-16,-18 17 15,-1 2-15,4-3 0,2 4 16,-6 2 0,5 6-16,-2 5 15,-1 3-15,-3 7 16,-6 27-16,-3-14 15,0-2-15,6-23 0,-2 8 16,1-2-16,2-3 16,2 0-16,1-12 15,7 6-15,-6-9 16,28-12-16,-7-5 16,6-5-16,0-5 15,-2-3-15,-4 3 16,-3 1-16,1 1 15,-4 3-15,-3 5 16,-8 9-16,-9 10 0,-1 1 16,5-6-16,0 5 15,-1 1-15,-2 6 16,1 6 0,-3 5-16,-1 4 15,-1 28-15,5-10 16,2-3-16,2-4 15,4-4-15,-7-23 0,6 9 16,0 0-16,5-1 16,0 0-16,2-3 15,1-4-15,-7-9 16,12 2-16,-1-3 16,12-23-16,-20 19 15,1-10-15,-1-4 16,-7 12-16,-6 9 0</inkml:trace>
  <inkml:trace contextRef="#ctx0" brushRef="#br0" timeOffset="32101.09">29445 10515 0,'3'0'15,"0"4"-15,-4-12 16,23 19-16,26-7 0,-7-6 15,1-3 1,-1-6-16,0-1 0,-8-1 16,-4 3-16,-23 6 15,8-4-15,-4 1 16,-9 3 0,1-6-16,-9 7 15,-27-6-15,2 5 16,-8 5-16,3 5 0,0 5 15,4 2-15,-2 0 16,7 4-16,6 4 16,10 2-16,4 2 15,8-18-15,10 31 16,4-12-16,11-2 16,6-2-16,8-2 15,3-7-15,1-3 0,3-5 16,-1-7-16,2-5 15,-7-6-15,-5-5 16,-8-4-16,-2-3 16,-4-3-16,-5 0 15,-4 1-15,-10 21 16,2-12 0,0 0-16,-4-2 15,1 2-15,0 2 0,0 3 16,2 10-16,1-5 15,-1 11-15,0 2 16,7 4-16,8 26 16,-3-4-16,1 3 15,-5 0-15,5 0 16,-3-4-16,3 0 16,-4-4-16,-11-20 15,6 9-15,-2-3 0,-3-1 16,0-2-16,-4-9 15,0-4 1,-1 2-16,-3-9 16,-9-28-16,1 2 15,2-4-15,-2-2 0,-1 0 16,4 3-16,1 0 16,7 1-16,3 3 15,4 4-15,4 4 16,-5 23-16,5-8 15,1 3-15,3 5 16,-4 5-16,11 1 16,-2 5-16,4 7 15,15 21-15,-9-2 0,1 1 16,-4 1 0,-3 2-16,-1-6 15,2-5-15,-2-5 16,3-4-16,-17-12 15,11 0-15,21-4 0,-8-8 16,1-2 0,-2-3-16,-7-8 0,-11-2 15,-8 19-15,2-11 16,-4-4-16,-4 2 16,-3 0-16,-5 2 15,-6 4-15,-23 8 16,6 11-16,2 7 15,-1 7-15,8 4 16,6 2 0,9 2-16,5 2 0,6 3 15,5-5-15,10-1 16,9-7-16,5-3 16,4-8-16,3-3 15,7-8-15,-3-4 16,-3-5-16,-4-4 15,-3-2-15,-8-2 16,-4 1-16,-16 11 16,4-7-16,-4-2 15,-1 0-15,-3 1 16,1 6-16,-3 3 16,1 2-16,-2-4 0,2 12 15,-2 0 1,2 28-16,9 0 0,3 6 15,4 1-15,0 0 16,7-4-16,-12-18 16,-9-19-16</inkml:trace>
  <inkml:trace contextRef="#ctx0" brushRef="#br0" timeOffset="61982.94">19328 13309 0,'1'0'0,"5"5"0,2-1 16,-3-4-1,7 3-15,-8-3 0,0 0 16,10 1-16,-7-2 16,11 1-16,-10-1 0,15-1 15,-14 2 1,18-3-16,-1 2 0,-1-1 16,0 1-1,1-1-15,23-1 16,-9 2-16,-2 1 15,1 1-15,-1 1 16,4 1-16,-2 0 16,5-1-16,1 0 0,3-2 15,-1 0-15,0 0 16,0-2-16,3 5 16,0 2-1,2-1-15,0 0 16,-3-3-16,1-1 0,-2 1 15,2 1-15,1 1 16,0-1-16,2 0 16,-6 0-16,3 3 15,-4-3-15,4 2 16,-2-3-16,-2 1 16,0 0-16,-2 1 15,1 1-15,-1 0 16,-2-2-16,-1 1 15,-2-2-15,-1 0 0,-1-3 16,-3 2 0,-4-2-16,0 2 15,-24 0-15,13-2 0,1 1 16,2 0-16,1-2 16,2 0-16,-1 0 15,0 2-15,-2-1 16,-4 1-16,-10 1 15,11-1-15,-15 2 16,11-2-16,-15 1 16,-1 0-16,0 0 15</inkml:trace>
  <inkml:trace contextRef="#ctx0" brushRef="#br0" timeOffset="67935.84">2564 12048 0,'0'-2'0,"1"-11"0,1 3 15,2-2-15,2 2 16,-6 8-16,4-5 16,-2 9-1,-2 1-15,0 2 0,3 3 16,-2 5-16,-2 8 16,-7 28-16,0-6 15,3 3-15,1-3 16,0 2-16,-2 0 15,3 2-15,1 0 0,1-2 16,-2-1 0,-1-2-16,0-2 15,1-4-15,-3-1 16,1-4-16,4-25 16,-1 11-16,1-1 0,0-3 15,1-4 1,0-9-16,1-4 0,2 0 15,0-7 1,3-30-16,-3 4 0,0-5 16,-3-1-16,0 0 15,-3 1-15,0-1 0,-3 1 16,0 2-16,2 4 31,0 3-31,2 2 0,1 24 16,-1-12-16,1-1 15,-2-3-15,-2 0 16,2-3-16,2-1 16,-2 3-16,6-3 0,1 1 15,4 1-15,15-20 16,-2 11-16,3 3 16,9 3-16,1 5 15,3 2-15,0 3 16,3 4-16,0 4 15,-1 5-15,-1 6 16,-1 6-16,-3 6 16,-8 6-16,-8 7 15,-6 5-15,-9 4 16,-10 2-16,-8 5 16,-8-2-16,-6 2 15,-4-3-15,-5-4 16,1-4-16,2-6 15,3-6-15,5-6 16,21-11-16,-3 1 16,0-4-16,-8 1 15,14-5-15,-4-4 16,7-4-16,7-2 0,5 0 16,6-1-16,4 3 15,-3 2-15,3 3 16,1 4-16,-3 4 15,2 4-15,-2 4 16,-3 4-16,12 23 16,-9-3-16,-3 5 15,0 0-15,-4 1 0,3-2 32,-2 3-32,2 1 0,-4-1 0,-1 0 15,-2 0-15,-3-2 16,-5-1-16,-2-2 15,-8 0-15,-8-2 16,-9-1 0,-10-3-16,-7-4 15,-10-5-15,-5-2 16,-7-8-16,-1-5 0,-4-4 16,-1-7-1,5-6-15,1-9 0,33 11 16,32 11-16</inkml:trace>
  <inkml:trace contextRef="#ctx0" brushRef="#br0" timeOffset="93750.89">11036 14704 0,'0'1'0,"-2"2"16,3-2-1,-2 2-15,2-2 16,2-1-16,-1-1 0,4 1 15,1 2 1,-1-2-16,0-1 0,11 2 16,-10-2-16,16 2 0,-13-1 31,17 1-31,0-1 0,-1 1 0,-1 1 16,22-1-1,-9 0-15,-24-1 16,39 3-16,-15 0 15,2-2-15,-3 1 16,6-2-16,-6 0 0,6 0 16,-1 2-1,6 1-15,-2 1 16,0-1-16,0-1 0,1-2 16,1-2-16,-1 2 15,2 0-15,-3 2 16,3 1-1,-4-1-15,4 0 0,-3-1 16,5 2-16,-2-3 16,-1 0-16,0 0 15,2 0 1,2 3-16,-2 0 0,0 1 16,-1 0-16,4-1 15,-7-1-15,5-2 16,-6 1-16,6 2 15,-5 0-15,5 0 16,-3-2-16,1 1 0,0-2 16,1 1-16,-1 0 15,3 1-15,-3-1 16,2 2-16,-3-1 16,2 0-16,-1 1 15,2-3-15,-3 0 16,4 0-16,-4 0 15,6 0-15,-4 0 16,3-3-16,-1 3 16,2 0-16,-2 3 15,3-3-15,0 0 0,0 3 16,-1-2 0,0 1-16,2-3 15,0 0-15,-1 0 16,-2-1-16,3-2 15,0 2-15,0-2 16,-1 1-16,-2 1 0,3 1 16,1 1-1,-1 0-15,-1 3 0,0-1 16,0-1-16,0-2 16,1-1-1,2 1-15,-1 1 0,0-1 16,0 1-16,0 0 15,-3-1-15,2 1 16,-3-2-16,3 0 16,-3-1-16,1-1 15,-4 2-15,2 0 16,0 1-16,-1-1 16,-3-1-16,1 0 0,-4 0 15,2 2-15,-5-2 16,3 2-16,-3-3 15,0 1-15,-4 1 16,3 0-16,-7 0 16,0 0-1,-3 0-15,1-1 16,-25 3-16,34-3 0,-31 3 16,9-2-16,-1 0 15,-10 1 1,14 0-16,-15 0 0,13-2 15,-15 3-15,8-1 16,-13 1-16,6 0 16,-3-2-1,-3-1-15,12 1 0,-12 2 16</inkml:trace>
  <inkml:trace contextRef="#ctx0" brushRef="#br0" timeOffset="100134">2862 13787 0,'0'-1'15,"4"-3"-15,3-1 0,-4 0 16,6-3-1,-8 5-15,7-8 0,-8 8 16,4-7 0,-4 6-1,0-6-15,-4 9 0,-5-8 16,2 7-16,-9-5 0,-6 4 16,2 2-16,-6 2 15,-22 6-15,12 1 16,0 2-16,-1 2 15,4 2-15,4 2 16,5-2-16,1 4 16,15-13-16,-23 24 15,9-5-15,19-17 16,-10 10-16,3 2 16,3 2-16,2 2 15,2 2-15,3 2 16,3-1-16,2 1 15,3-1-15,4 0 16,1-3-16,3-1 16,3-1-16,1-2 0,3-1 15,18 7-15,-7-8 16,-22-10-16,33 7 16,-12-7-16,-1-3 15,-3-3 1,1-1-16,-23 2 15,12-4-15,4 2 0,-2-1 16,3-2-16,1 0 16,-2-1-16,-1-1 15,-1-4-15,-9 5 16,-12 4-16</inkml:trace>
  <inkml:trace contextRef="#ctx0" brushRef="#br0" timeOffset="128933.87">10091 16212 0,'-1'0'0,"-13"10"16,14-10 0,-2 1-16,1 1 15,-6 2-15,7-4 16,0 0 0,0 0-16,1 0 15,2-1-15,1-1 0,2 1 16,3 1-16,5-2 15,6-2-15,2 1 16,25-1-16,-9 3 0,-1 1 16,0 1-1,-2-1-15,1 0 16,0-1-16,4 2 16,4-1-16,5 3 0,2-1 15,0-1-15,1-1 16,4 1-16,2 3 15,-2 1-15,1 0 16,0-2 0,1 2-16,2 2 0,2 0 15,0 0-15,0-1 16,-2 1-16,0-2 16,0 2-16,1-1 15,1 2-15,0-4 16,-2 1-16,0-1 15,1 1-15,1-1 16,3 1-16,-2-1 0,0 1 16,-1-1-1,1-1-15,2-1 0,-4 1 16,0-2-16,1 0 16,2 0-16,1 2 15,1-2-15,0-1 16,-3-1-16,1 0 15,-1-2-15,-1 2 16,2 0-16,-2-3 16,2 3-16,-2 0 15,2 0-15,1-1 16,-2-1-16,2-2 16,0 3-16,0 0 15,-1 1-15,-3 1 16,0-1-16,2 0 15,-1 1-15,0 0 16,-1-1-16,2-3 16,0 1-16,-1-1 15,-2 2-15,0-2 0,1 2 16,-1 2-16,1-1 16,1 1-16,0 1 15,-1-1-15,0 1 16,0 0-16,1 2 15,1 0-15,1-3 16,-2-1-16,-1 2 16,0 1-1,0 1-15,2-3 16,1-1-16,-1 0 0,-2-1 16,-2 3-16,-1 0 15,-1 0-15,0-3 16,1 0-16,-1-1 15,-1-3-15,0 0 16,-2-2-16,0 0 16,-2-1-16,1 2 0,1-2 15,-1 3-15,0 1 16,-3 0-16,0 1 16,0 0-1,0 2-15,-3 0 0,-1-2 16,-1 3-1,0 0-15,-1 1 0,0 3 16,2-1-16,-3 1 16,0-1-16,-1 1 15,-3-1-15,1 0 0,-3 1 16,0-1 0,-3 0-16,0 1 15,-3-2-15,0-1 0,-23 0 16,11 0-16,3-2 15,1 0-15,1-1 16,2 0-16,0 0 16,-2 1-16,-1 0 15,-2 1-15,-11-1 16,12 0 0,-15-1-16,14-1 15,-17 1-15,12-5 16,-16 8-16,0 0 0</inkml:trace>
  <inkml:trace contextRef="#ctx0" brushRef="#br0" timeOffset="137884.09">2662 15376 0,'-1'-1'0,"-2"-4"0,-3-1 15,3 1-15,-4-4 16,4 3-1,-7-7-15,3 0 0,1-1 16,1 2-16,1 1 16,0 0-16,0-2 15,-4-2 1,0-1 0,-1 2-1,2 4-15,7 9 16,0 1-16,0 3 0,1 0 15,2 2 1,0 2-16,0 8 16,8 31-16,-3-4 0,2 2 15,-2 1 1,1-2-16,0-2 16,1 1-16,-1 1 0,1-4 15,-2-2-15,1-5 16,3-4-16,-11-21 15,5 8-15,0-1 16,-1-1-16,-2-3 0,-3-9 16,-1-3-1,1 2-15,-3-8 16,3 4-16,0 4 0</inkml:trace>
  <inkml:trace contextRef="#ctx0" brushRef="#br0" timeOffset="138300.91">2396 15187 0,'-3'-3'0,"2"-1"0,-6-7 16,4 0-1,4-4-15,6-1 16,25-13-16,1 12 0,12 2 16,6 9-16,8 7 15,3 9-15,8 7 16,-1 7 0,5 6-16,-5 7 15,-2 2-15,-9 5 16,-8 6-16,-11 0 15,-7 3-15,-7-2 0,-12 1 16,-10-4 0,-9-1-16,-13-3 0,-10-5 15,-11-6-15,-8-7 16,-13-6-16,-9-7 16,-7-7-16,-6-9 15,2-11-15,39 7 16,42 7-16</inkml:trace>
  <inkml:trace contextRef="#ctx0" brushRef="#br0" timeOffset="154217.01">9392 17728 0,'-1'1'0,"-1"-1"16,-3 1-1,-2 0-15,6-1 16,1 0-16,1 0 16,2 2-16,0-2 15,2 1-15,-3 0 0,5 1 16,-2-1-16,8 3 16,-5-3-16,10 4 15,-9-4-15,14 3 16,-14-2-16,18 3 15,-1-1-15,-1-1 16,1-1-16,24-1 16,-10 2-16,-1 1 15,3 4-15,0-1 16,3 2-16,0-2 16,3-5-16,-1-1 15,2 0-15,-2-1 0,2 2 16,-2 2-16,-1 4 15,-2 1-15,2-2 16,-2-3-16,1-2 16,-2-1-16,2-1 15,-2 0-15,0-1 16,0 0 0,-1 0-16,-2-1 15,-3 2-15,0-1 0,0 2 16,1 0-16,-1 1 15,2-1-15,-3 0 16,-1-1-16,-1 0 16,-2-1-16,-1-2 15,-1 1-15,-22 2 16,35 0-16,-11 1 16,1 2-16,-1-2 15,0 2-15,-25-2 16,12 0-16,-1 0 0,2 0 15,-1 2-15,-13-5 16,10 0-16,-16 2 16,0 0-16</inkml:trace>
  <inkml:trace contextRef="#ctx0" brushRef="#br0" timeOffset="159484.13">2674 17370 0,'0'4'0,"-3"23"31,1-12-31,1-1 16,-1-1-16,1-2 16,1-7-16,0 3 15,0-7-15,0 0 16,0 0-16,0 1 0,0 0 15,0-3-15,0-4 16,3 0-16,6-29 16,-1 2-16,7-10 15,1-4-15,2-3 16,1-4-16,3-5 16,4-4-16,0-4 15,3-2-15,0-1 16,-3 2-16,0 4 15,0 7-15,-1 5 16,-2 6-16,-3 7 16,2 6-1,-4 6-15,-13 20 0,4-6 16,-1 3-16,1 0 0,-8 9 16,4-4-16,-5 8 15,4 3-15,-3 5 16,-6 31-16,2-1 15,0 5 1,0 4-16,0 1 0,-1 1 16,2 2-16,2 1 15,0-2 1,0 1-16,0-2 0,0-2 16,-1-3-1,-2-4-15,3-3 0,0-6 16,0-27-16,-1 12 0,1-2 15,0-5-15,0-2 16,0-11-16,0-5 16,0 6-16,0 0 15</inkml:trace>
  <inkml:trace contextRef="#ctx0" brushRef="#br0" timeOffset="159733.76">2813 16900 0,'3'2'0,"8"7"0,24-1 15,5-5-15,5-1 16,4-3-16,3 0 16,2-5-16,-3-5 15,-25 5-15,-26 6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44:35.1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15860 4299 0,'0'0'16,"0"1"-16,0-1 15,0 0-15,2 0 16,1 0 0,1-2-16,2 0 0,9 2 15,-6 0 1,14-1-16,0-1 15,2 2-15,-3 0 0,1-1 16,2 0-16,22-3 16,-7-1-16,-2 3 15,-2-2-15,-1 3 16,-2 1-16,1 0 16,3 1-16,-2-1 0,-2 0 15,0 0-15,0 0 16,1 0-1,-3 1-15,1-1 16,1 2-16,-1-2 16,2 0-16,-1 1 15,-1 0-15,-2-1 16,2 1-16,-24 1 16,34-1-16,-11 0 0,-22-1 15,12 0-15,23 1 16,-32-1-1,11 0-15,-1 0 0,2 1 16,-2-1-16,1-1 16,-1 0-16,1-1 15,-1-1-15,-2 2 16,1-3-16,-1 2 16,-10 1-16,12-1 15,-13 0-15,17 0 16,-4 1-16,-15-1 15,13 1-15,-13 2 16,9-2-16,-12 0 0,0 1 16,13 0-16,-13 0 15,-4 0-15,3 0 16,10-1-16,-13 1 16,0 0-16,4 0 15,-2 2-15,-1-1 16,-4 2-16,12-1 15,-9-2-15</inkml:trace>
  <inkml:trace contextRef="#ctx0" brushRef="#br0" timeOffset="1916.72">18425 4328 0,'2'-1'0,"0"1"15,0-2-15,2 1 16,1-2 0,-2 0-16,0 2 15,6-4-15,-3 4 0,10-3 16,-10 3-16,12-2 16,-10 2-1,13-1-15,-11 2 0,14 0 16,0-1-16,-1 1 15,2 1-15,1-1 0,26 3 16,-13-1 0,5-1-16,0-1 15,1 0-15,0 0 0,1 1 16,4-2-16,0 0 16,3 1-1,0 0-15,3 1 0,3-1 16,0 1-1,-1 1-15,0 0 0,-2 1 16,1-1-16,-1-4 16,3 2-16,-1-2 15,-1 0-15,-1 1 0,-2-1 16,1 2 0,-3 0-16,-1 2 0,-2-2 15,-3 2-15,0-2 16,-5 0-16,-2 0 15,-3 0 1,-1 3-16,-4-1 16,-27-1-16,13 1 0,-12-1 15,-5-1-15</inkml:trace>
  <inkml:trace contextRef="#ctx0" brushRef="#br0" timeOffset="26233.24">24582 8058 0,'4'-5'0,"0"-1"31,-1 2-31,3-10 16,-1 5 0,-3 6-1,3-7-15,-5 7 0,2 2 16,2-9-16,-4 7 0,3-7 16,-3 5-16,3-5 15,-3 10 1,0 0-16</inkml:trace>
  <inkml:trace contextRef="#ctx0" brushRef="#br0" timeOffset="26479.36">24572 7831 0,'0'0'16,"-1"-2"-16,-1 2 16,-7-8-1,9 5-15,0 3 16,0 0-16</inkml:trace>
  <inkml:trace contextRef="#ctx0" brushRef="#br0" timeOffset="27263.29">24562 7832 0,'0'1'0,"2"-2"0,-1 0 16,-1-1-16,0 1 15,0-5-15,-1 3 16,2-1-16,-2-1 16,0 1-16,-2-6 15,1 6-15,-2-7 0,2 9 16,-5-7-16,5 9 15,0 0-15,1 1 16,-1 0 0,-4-4-16,6 3 15,0 1-15,1 0 16,0-1-16,2 3 16,-4-1-16,3 1 0,2 4 15,-2-1 1,2 6-16,1 3 0,-1-2 15,-3 4 1,-1-2-16,-1 4 16,-1 0-16,0 3 0,-1-4 15,2 4-15,1 0 16,1-2-16,1 0 16,1 0-16,0 1 15,1-4-15,-1 0 16,-1-1-16,0-2 15,-1-3-15,0-6 0,2 9 16,-1-6-16,-1-3 16,1 0-16,2 6 15,-2-7-15,3 5 16,-5-9-16,1 1 16,1-1-1,-1-1-15,-1-1 16,0-2-16,0-1 15,2-1-15,-2 6 0,0 0 16</inkml:trace>
  <inkml:trace contextRef="#ctx0" brushRef="#br0" timeOffset="28278.85">24475 7724 0,'1'0'0,"1"1"16,-2-1-16,1 1 0,1-1 16,1 3-1,-3-1 1,-1-1-16,0 0 0,1 5 15,-2-3-15,-7 11 16,0-2 0,-1 0-16,-2 0 15,-1 0-15,-1 0 16,-1 1-16,2-2 16,0 1-16,5-1 0,5-7 15,-5 6-15,5-8 16,-3 5-16,6-7 31,0 0-31,-3 2 0,2-2 0,0 0 16,2-2-1,0 1-15,2-2 0,1-2 16,-4-2-16,4-4 16,3-5-16,1-2 15,3 0-15,0 3 0,1 1 16,1 1-16,-3 4 15,-6 7 1,5-5-16,-7 6 16,-1 0-16,2 1 0,-1 0 15,6-3 1,-5 3-16,-1 0 16,-2 0-16,1 2 0,1 0 15,10 2-15,-11 0 16,6 5-16,-3 3 15,-1 1-15,-1 2 16,-1 1-16,0 0 16,2 1-16,2 2 15,-1 2-15,-1-2 16,1 2-16,0-1 16,0 0-16,0 0 0,1-3 15,2 1-15,0-2 16,0-1-1,-1 1-15,1-2 16,-3-3-16,-3-6 16,3 6-16,-4-11 0,0 0 15</inkml:trace>
  <inkml:trace contextRef="#ctx0" brushRef="#br0" timeOffset="32684.98">14223 7688 0,'-1'0'0,"1"1"0,0-1 15,-1-1-15,1 1 16,0 0-1,0 0-15,-2 0 16,1 0-16,-1 0 16,2 0-1,-2-2-15,-2-1 0,-2-1 16,5 1-16,-4-6 16,7 4-1,-4-9-15,5 1 16,4-2-16,5-1 0,1 3 15,3 0-15,1 2 16,4 2-16,-1 2 16,-1 2-16,-11 7 15,16 1-15,-2 2 16,-3 3-16,-5 6 16,-2 2-16,-3 1 15,-4 1-15,-4 3 0,-5 1 16,-19 21-16,2-11 15,1-1-15,-3-5 16,-2 0-16,0-3 16,1 1-16,0-3 15,1-2-15,18-15 16,-10 7-16,2-1 16,7-5-1,-6 2-15,7-3 0,5-4 16,-5 1-16,2 2 15,-5 0-15,8-5 16,3 0-16,2 0 16,-1 0-16,2 1 15,7-1-15,-6 4 16,10-2-16,-8 1 16,12 1-16,1 2 15,-3 0-15,-11 0 0,14 0 16,-15-1-1,14 4-15,-14-6 16,15 6-16,-16-4 16,13 4-16,-13-3 15,9 6-15,-15-5 0,8 2 16,-8-7-16</inkml:trace>
  <inkml:trace contextRef="#ctx0" brushRef="#br0" timeOffset="38682.76">19907 7757 0,'2'0'15,"5"-1"1,-6 1 0,-1 0-16,0 0 15,3-2 1,-3 2-16,-2-2 16,0 1-16,-1-1 0,-2-4 15,2 5-15,-2-2 16,-5-4-16,5 5 15,-7-4-15,9 6 16,0-2-16,-7-1 16,11 0-16,1 3 15,3-2-15,-1-4 0,3 5 16,8-2-16,3 0 16,5 1-1,1 0-15,26 4 16,-12 0-16,-2 1 0,-4 4 15,-26-5-15,9 5 16,-2 1-16,-4 0 16,-3 3-16,-4 0 15,-6 2-15,-24 10 0,0-9 16,-2-1 0,-1-5-16,1-2 0,22-5 15,-11 1-15,-1-1 16,11 0-1,9-1-15,-9 0 16,5 4-16,-8 1 0,15 0 16,17 16-1,5-1-15,9 0 16,0 0-16,-3-1 0,-5-2 16,-20-14-16,6 8 15,-2 0-15,-6-1 16,-4 0-16,-25 6 15,-11-3-15,-10-2 16,-10 0-16,-3-3 16,-10 0-16,-3 1 15,-5-5-15,37-1 0,40-3 16</inkml:trace>
  <inkml:trace contextRef="#ctx0" brushRef="#br0" timeOffset="65699.97">25665 10458 0,'0'2'0,"1"-1"16,0 0-16,2 2 15,1 0-15,-4-3 16,2 3-16,0 0 16,3 3-1,-3-5-15,-2 0 0,0-1 16,1 1-16,5 6 15,-7-7-15,0 0 16,1-1-16,-1-1 16,0 2-16,1 0 15,0 0-15,0 0 0,0 0 16,1 0-16,0 0 16,1 0-1,1 0-15,0 2 16,-3-2-16,6 0 0,7 4 15,-8-4-15,12 3 16,-11-3 0,13 1-16,-11-2 0,14 1 15,-13 0-15,15-2 16,-18 1-16,17-2 16,-17 0-16,14-2 15,-13 3-15,11-4 16,-13 6-16,12-6 15,-13 6-15,-2-1 16,12-3-16,-13 4 16,1 0-16,-1-1 15,-1 1-15,0 0 16,0 0-16,2 0 16,-2 0-16,1 0 15,-1 0-15,1 0 16,-1 0-16,-1 3 15,0-3-15,1 3 0,9 0 16,-10 0-16,5 4 16,-4-4-16,2 6 15,-2-5-15,1 6 16,-1-6 0,-1 9-16,1-8 0,-1 9 15,0-2-15,0 2 16,0-2-16,1 0 15,-1 0-15,0 0 16,1-1-16,-2 2 16,0-2-16,-1 1 15,2-1-15,0 1 0,0-1 16,1 1-16,0-8 16,1 10-1,-1-3-15,0-6 16,0 8-16,0-9 15,0 9-15,1-9 16,0 8-16,-1-8 0,1 8 16,0-10-16,0 9 15,-1-7-15,1-2 16,0 8-16,0-8 16,-1 0-16,1 5 15,-1-5-15,1 0 16,0-1-16,-1 2 15,2 5-15,-2-6 16,1 1-16,0 6 16,0-6-16,-1-2 0,3 8 15,-2-5-15,-1-1 16,2 6-16,-3-7 16,1-2-1,0 0-15</inkml:trace>
  <inkml:trace contextRef="#ctx0" brushRef="#br0" timeOffset="70099.75">14685 10740 0,'0'-1'0,"0"3"0,2-1 15,0 1-15,1 1 16,-1-4 0,-1 1-16,1-2 0,-2 1 15,2-1 1,3 0-16,-4 0 0,1 0 16,4-3-16,-4 1 15,1 2 1,10-6-16,-4 5 15,8-3-15,4 1 16,20 3-16,-25 1 0,7 3 16,0 1-16,1 1 15,-2 3-15,-2 2 16,-3 0-16,-7 4 16,-5-2-16,-6 3 15,-23 7-15,-3-8 16,-6-3-16,0-4 15,0-1-15,26-5 16,-12 2-16,0 0 0,2-1 16,13 3-1,-6 2-15,8 4 16,31 15-16,3-2 16,8 2-16,2 0 15,-5-1-15,-5-6 16,-7-3-16,-21-13 15,5 7-15,-7-3 16,-7-5-16,-32 3 0,-5-4 16,-4 0-16,-9-2 15,-1 0-15,3 1 16,-3 0-16,5 0 16,6 1-16,5 0 15,8 0-15,17 0 16,15 0-16</inkml:trace>
  <inkml:trace contextRef="#ctx0" brushRef="#br0" timeOffset="71697.12">19956 10733 0,'1'2'0,"-2"-2"0,1 2 15,0 2 1,-1 3-16,0-4 16,-1 7-16,0-4 15,-4 6-15,-1-7 16,-6 8-16,-4-2 15,-1-2-15,-3-3 16,1-3-16,0 1 16,12-5-16,-11 0 0,13-2 15,-12-4 1,7-3-16,5-2 0,4-2 16,4-2-1,16-19-15,6 8 16,7 2-16,-3 4 0,3 6 15,-2 5-15,-22 9 16,38-1-16,-10 8 16,-4 5-16,-7 5 15,-4 3-15,-15-13 16,1 10-16,-1 3 16,-2 1-16,-4 3 0,-2 0 15,-5-1-15,-2 0 16,-18 15-1,2-9-15,19-19 16,-26 23-16,26-24 0,-9 5 16,2 1-16,-2 0 15,3-3-15,-2-2 16,12-6-16,-6 4 16,10-4-16,4-3 15,1 0-15,2 4 16,7-3-16,5 1 15,3-2-15,23 2 16,-11 4 0,-22-5-16,30 13 0,-13-1 0,-22-11 15,10 8-15,-1 0 16,1 0 0,-10-5-16,-8-5 0</inkml:trace>
  <inkml:trace contextRef="#ctx0" brushRef="#br0" timeOffset="88799.69">20263 13523 0,'-2'2'0,"1"-1"15,-2 3-15,1-4 0,0 2 16,0-1-16,-3 1 15,4-2-15,1 0 16,0 0-16,0 0 16,0-1-1,0 0-15,3 0 16,0-1-16,-1 2 0,1-3 16,0 2-16,0 0 15,2-1 1,0 1-16,8-3 0,-6 1 15,10-2-15,-9 3 16,11-5-16,2 2 16,-1 1-16,-12 3 0,16-5 15,-1 3 1,2-1-16,-2 2 16,-14 1-16,15-2 15,-17 2-15,15-1 16,-17 1-16,10 1 0,-15 0 15,0 0-15,4 0 16,-2 0-16,-2 0 16,-1 1-1,-2 1-15,-1 0 0,7 5 16,-6-4 0,-3 7-16,2-6 0,-4 8 15,-3 0-15,1-1 16,1 2-16,2 0 15,2 2-15,-1 1 16,2-1-16,-1 2 16,0 0-16,-1 0 15,0 1-15,-1 0 16,3 2-16,0-2 16,1 1-16,1-1 15,0 1-15,2-1 0,0 0 16,0-2-16,0 0 15,0-1 1,-1-1-16,-1-2 16,0 1-16,0-1 15,-1-2-15,2-5 0,-3 6 16,3-6 0,-2 6-16,3-11 0,0 0 15,0 0-15,0 0 16,0 0-16,0 0 15,0 0-15,0 0 16,0 1-16,1 0 16,0-2-16,-1-2 15,0 3-15,0 0 0</inkml:trace>
  <inkml:trace contextRef="#ctx0" brushRef="#br0" timeOffset="92615.19">25494 13395 0,'0'0'0,"-4"-3"0,5 4 16,-4-2-1,2 1 1,-6-2-16,7 2 0,-2-1 16,1 1-16,0-1 15,1 0-15,0 1 0,0 0 16,-1 0 0,-1 0-16,-6-3 15,8 3 1,0 0-16,0 0 15,-1 1-15,1-2 0,1 0 16,1 1-16,2-1 16,4-1-1,4-4-15,28 0 0,-5 3 16,1 2-16,-3 5 16,-23-4-16,8 4 15,1-1-15,-2 2 16,-1 4-16,-4-1 15,-3 3-15,-7-1 16,-6-6-16,-5 8 16,-3-3-16,3-7 15,-13 4-15,-3-3 0,1 0 16,3-2 0,11 0-16,-13 2 0,18 1 15,-11 5-15,7 4 16,15 25-16,7-2 15,6 3-15,1 0 16,-6-3-16,-6-5 16,-7-25-16,0 11 15,-5-1 1,-4-4-16,-4-1 0,-27-2 16,2-7-1,-5-5-15,-3-2 0,-1-2 16,3-2-16,22 5 15,21 4-15</inkml:trace>
  <inkml:trace contextRef="#ctx0" brushRef="#br0" timeOffset="94683">14360 13509 0,'-1'2'0,"-11"10"15,9-9-15,-7 6 31,8-7-31,-7 5 16,7-7-16,-1-1 0,0-1 16,-9 1-16,9-3 15,-7-2-15,2-5 16,3-2-16,3-2 16,6 0-16,3-2 15,2 3-15,6-1 16,3 3-16,2 5 0,1 1 15,1 7-15,20 16 16,-13 2-16,-8 4 16,-6 3-16,-6 3 15,-8 1 1,-8 0-16,-7 1 0,-4-3 16,-3 1-1,-5 0-15,-1-3 0,0 1 16,-3-3-1,-1-1-15,3-4 16,1-1-16,4-4 0,16-9 16,-7 4-16,2-2 0,2 0 15,8-3-15,-4 2 16,11-6 0,3 0-16,24 0 15,-1 0-15,10-3 0,1 0 16,3 5-16,-5 0 15,-1 1-15,-6 6 16,-8 0 0,-19-6-16,7 5 15,-6 1-15,-7-9 0,0 0 16</inkml:trace>
  <inkml:trace contextRef="#ctx0" brushRef="#br0" timeOffset="104482.96">20007 16362 0,'-3'0'0,"3"0"16,-2-1-16,-2-1 15,4 2-15,-2-1 0,3 0 16,0 1-16,3 0 16,1 0-16,0 0 15,5-1-15,-3 1 0,12-2 16,-11 2 0,17-2-16,1 2 0,-4-2 15,-13 2-15,13-3 16,-15 3-1,11-2-15,-13 1 0,-5 1 16,0 0-16,0 0 16,0 0-1,0 0-15,0 0 0,0 0 16,2 0-16,12 0 16,-13 1-1,-1 0-15,0 2 0,0-1 16,8 4-1,-9-4-15,1 1 0,5 7 16,-7-5-16,2 9 16,-1 2-16,0 0 15,-2 2-15,0 2 16,1 3-16,-2 0 0,1 2 16,-2 26-1,3-11-15,1-1 0,-1-2 16,1-4-1,-1 0-15,1-4 0,1 0 16,0-21-16,0 12 16,1-1-1,1 2-15,0 0 0,0 1 16,0-4-16,-1-3 16,0-2-1,0-11-15,0 6 0,-1-8 16</inkml:trace>
  <inkml:trace contextRef="#ctx0" brushRef="#br0" timeOffset="106634.08">13981 16238 0,'-5'-1'0,"5"1"16,0 0-16,-1 0 16,1-3-16,2 2 15,2-1-15,1-3 16,2 3 0,10-3-16,29-2 15,6 10 1,-14 2-16,-4 8 0,-6 3 15,-22-13 1,5 11-16,-5 1 0,-6 1 16,-6-1-1,-27 10-15,-3-10 0,-2-2 0,-2-3 32,4-5-32,5-1 0,15-2 15,19-2-15,-11 4 0,5 4 16,19 16-16,10 3 15,8 5 1,7 3-16,-3 0 0,-4-2 16,-10-2-1,-10-6-15,-14-8 0,-4-12 16,-31 8 0,-8-7-16,-10-2 0,-8-2 15,-4-3-15,-2-3 16,0-1-16,4 0 15,31 1-15,32 4 16</inkml:trace>
  <inkml:trace contextRef="#ctx0" brushRef="#br0" timeOffset="109699.79">24850 16237 0,'0'1'0,"1"3"0,3 3 15,-2-4-15,3 5 16,4 4-1,-6-10-15,5 7 16,-1-5 0,4 5-1,-9-7-15,0 0 16,4 8-16,-8-9 16,-2 0-16,1 5 15,-2-7-15,0 0 16,-5 3-16,6-5 15,-9 0-15,11-3 16,-7-4-16,6-3 16,5-2-16,5-3 15,21-17-15,-2 11 16,2 5-16,-1 3 0,0 3 16,-20 11-1,8-1-15,3 1 16,-2 4-16,2 3 15,-4 3-15,-3 4 16,-5 5-16,-5 3 16,-15 23-16,-2-9 15,0-1-15,-3 0 0,-2-4 16,2 1-16,-4-2 16,1 2-16,-3 0 15,1-1-15,-2 0 0,2-3 16,3-3-1,16-18-15,-8 6 16,2-1-16,2-1 0,8-6 16,-2 3-16,7-6 15,4-1 1,4 5-16,7-4 16,5-3-16,27 2 15,-13 2-15,-3 3 0,-24-3 16,10 4-16,-1 1 15,2 5-15,-2-1 16,1 2-16,-2 2 16,2 0-16,-2-1 15,-2-1-15,1-1 16,-10-6-16,-8-5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46:52.0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17288 10032 0,'1'1'0,"10"1"16,2-2-16,7 2 15,25-2-15,-2 1 16,0-1-16,6 0 0,1-1 15,59 3 1,-50 1 0,4-1-16,-2 1 15,3 0-15,-1 3 16,0 0-16,-2 3 0,-3-1 16,-4 0-1,-6-2-15,-7 0 0,-4 0 16,-30-5-16,9 1 15,-9 0-15,1-1 16,-3 0 0,4 0-16,-10-2 15,-4 0-15,0-2 0,-3 0 16,-6-2-16,-5-2 16,-28-8-16,10 3 15,2-1-15,3 0 16,0 1-16,1-3 15,2 2-15,25 11 16,-12-6-16,1 0 16,3 0-16,12 8 15,-4-2-15,-4-5 16,8 6-16,1 2 16,5-1-16,1-2 0,9 4 15,30 8 1,-6 0-16,2 2 15,1-1-15,0 2 0,-5-2 16,-4 0-16,-3 0 16,-2 2-16,-24-9 15,12 6-15,-4 2 16,-2 1-16,-5 1 16,-4 2-16,-7 0 15,-7 0-15,-24 12 0,6-7 16,1-3-1,4-3-15,18-11 16,-6 3-16,3 0 16,6-6-16,-1 3 15,5-4-15,0 0 16</inkml:trace>
  <inkml:trace contextRef="#ctx0" brushRef="#br0" timeOffset="838.66">20485 9713 0,'-2'0'0,"-15"-3"32,0 0-32,-31 2 0,7 1 15,-9 4-15,2-1 16,1 5 0,8-1-16,1 2 15,1 1-15,4-1 0,6 0 16,25-8-1,-8 6-15,8-4 0,5 6 0,28 8 16,6-4-16,6-2 16,10 0-1,3 1-15,2 1 16,0 5-16,1 2 16,-5 2-16,-6 3 15,-8-1-15,-5 2 0,-8 0 16,-8 0-16,-8-1 15,-10-21-15,-1 10 16,-4 1-16,-6-1 16,-23 4-1,-4-8-15,-3-5 16,-4-5-16,-1-4 0,2-3 16,-1-2-16,6-2 15,2-6-15,6-3 16,6-2-16,8-2 15,13 19-15,1 0 16,2 5-16</inkml:trace>
  <inkml:trace contextRef="#ctx0" brushRef="#br0" timeOffset="1393.62">21250 9792 0,'-1'-2'16,"0"-4"-16,-1-3 0,-4 0 16,-3-3-16,-3 2 15,-24 1 1,-1 9-16,-5 4 15,0 7-15,-2 2 16,2 5-16,1 5 0,5 1 16,5 5-16,9 0 15,6 4-15,12 0 16,8 0-16,9-1 16,10 0-16,6-3 15,14-5-15,1-2 16,9-3-16,0-4 15,3-1-15,-2-4 16,-3-4-16,-1-4 16,-6-5-16,-3-4 0,-5-5 15,-4-7-15,-17 10 16,-15 9-16</inkml:trace>
  <inkml:trace contextRef="#ctx0" brushRef="#br0" timeOffset="1655.02">21616 9871 0,'5'7'0,"0"1"16,18 31-16,-16-9 15,-2 5-15,-5 3 16,-3 34-1,3-39-15,3-3 0,1-3 16,-2-20-16,0 10 16,0-3-1,0-2-15,-2-12 16,0-4-16,0 4 0,0 0 16</inkml:trace>
  <inkml:trace contextRef="#ctx0" brushRef="#br0" timeOffset="1855.07">21457 9485 0,'5'-2'0,"3"2"16,7 6-1,-15-6-15</inkml:trace>
  <inkml:trace contextRef="#ctx0" brushRef="#br0" timeOffset="3085.4">21780 9926 0,'-2'7'0,"4"-6"0,3 21 15,6-11 1,35 7-1,5-9-15,6-6 16,-5-3-16,0-7 16,-4-2-16,-4-7 15,-5 2-15,-7-3 16,-9 1-16,-22 12 16,2-5-16,-6 0 15,-31 0-15,-1 5 16,-10-1-16,-2-1 15,-4 4-15,1 3 0,3 4 16,4 6 0,8 2-16,4 4 0,12-1 15,9 6-15,10-17 16,9 29-16,11-4 16,9 2-16,9-2 15,3 2-15,8-4 16,-2 0-16,4-3 0,-6-2 15,-1-2-15,-4-3 16,-2-5 0,-4-6-16,-7-7 15,-6-3-15,-15-1 16,6-6-16,-1-5 0,11-33 16,-8 9-16,-3-6 15,1 4 1,-1 0-16,0 6 15,-2 3-15,-8 27 16,4-11-16,0 2 0,-2 1 16,3 1-16,0 9 15,6-8-15,-6 11 16,11-4-16,0 7 0,-2 6 16,3 28-16,-5-3 15,-4 5 1,1 0-16,0-3 15,-3 1-15,-1-3 16,1-4-16,-4-24 16,1 8-16,1 1 15,-1-3-15,0-3 16,-2-7-16,-2-4 0,0-3 16,3 1-1,0-8-15,3-33 0,-1 4 16,6-4-1,1 3-15,4 0 0,1 6 16,0 3 0,6 4-16,-1 9 15,-4 5-15,-15 12 0,10-1 16,-3 3-16,7 2 16,1 5-16,14 20 15,-13 2-15,-4 2 16,0 4-16,-2 2 15,-1-3-15,-1 0 16,1-1-16,-2-1 16,-9-25-16,4 12 15,-1 0-15,1 1 0,-1-3 16,3 0-16,1-4 16,-3-10-16,8 3 15,-6-7 1,9-3-16,1-4 15,-9 3-15,-8 6 0</inkml:trace>
  <inkml:trace contextRef="#ctx0" brushRef="#br0" timeOffset="3572.02">23726 9943 0,'5'-1'0,"-3"-2"15,6-1-15,3-3 16,-8 3-16,7-8 15,-5 0-15,-6 0 16,-5 2 0,-7-2-16,-4 4 0,-26 3 15,5 7-15,-1 6 16,0 2-16,5 6 16,3 5-16,3 3 15,3 3-15,4 2 16,6 4-16,9 0 0,8-1 15,9-1-15,7 0 16,7-2-16,5-2 16,2-4-16,3-2 15,3-4-15,3-3 16,-1-6-16,-1-3 16,3-6-16,-2-6 15,-5-7-15,-16 7 16,-19 7-16</inkml:trace>
  <inkml:trace contextRef="#ctx0" brushRef="#br0" timeOffset="4025.6">23836 10073 0,'-5'2'0,"6"-3"15,-5 3-15,6-2 16,5 0-16,29-1 15,-1-1-15,9-1 0,1 0 16,6-2-16,-2-1 16,4 0-1,-4-1-15,-7 0 0,-10-1 16,-28 5-16,9-3 16,-6-1-16,-8-3 15,-27-9-15,-6 4 16,-12 4-16,-5 1 15,-4 5-15,2 5 16,5 2-16,6 5 16,5 4-16,7 3 0,7 3 15,20-12 1,-9 29-16,17-5 16,9 6-16,10 0 15,10 4-15,8-2 16,8-1-16,6 0 0,6-3 15,2-1-15,5-4 16,1 0 0,5-6-16,-2 0 0,-3-5 15,0-4-15,-5-6 16,-32-4-16,-33-3 16</inkml:trace>
  <inkml:trace contextRef="#ctx0" brushRef="#br0" timeOffset="7488.51">15216 10223 0,'-1'0'0,"-3"2"0,-1 1 16,4-2-1,1-1 1,-2 1-16,2-1 16,0-1-16,1 1 15,0 0-15,0 0 16,3 0-16,0 0 15,1 1-15,6 2 16,-4-2 0,7 1-16,-6 0 0,15 3 15,2-1-15,21 4 16,-11-1-16,1-2 16,-4-3-16,3 0 0,1-1 15,3-2 1,1 1-16,0 0 0,0 0 15,0 0 1,-1 0-16,2 0 16,-3 0-16,-2-1 15,-3-1-15,3 1 16,-4 1-16,-3 1 16,-6 0-16,-30-1 0,16 1 15,-3 2 1,13-1-16,-14 1 15,10 2-15,-13-2 0,10 4 16,-13-4-16,1-3 16,0 0-16</inkml:trace>
  <inkml:trace contextRef="#ctx0" brushRef="#br0" timeOffset="14739.38">16336 9467 0,'0'0'16,"0"0"-16,1 1 0,2 0 15,-3-1-15,1 1 16,0 0-16,1 0 15,1-1 1,-2 0-16,1 0 16,2-1-16,10 0 0,-6-2 15,10-1-15,4-2 16,18-6-16,-24 9 16,33-7-16,-11 3 15,1-2-15,-1-4 16,6-2-16,-3 1 15,4 1-15,5-5 16,5-4-16,5-1 16,3 3-16,1 2 15,4-3-15,1 1 0,1 1 16,0 1-16,-2-1 16,4-1-16,0 1 15,2 1-15,-5-2 16,5-1-1,-2-2-15,5 2 0,0 0 16,1 2-16,1-2 16,1-1-1,-1 2-15,1 1 0,0-1 16,1 1-16,2-3 16,3 1-16,-4 1 15,4 0-15,-1 0 16,2 0-16,-2 3 15,-1-2-15,-2 0 16,2-2-16,-2 0 16,1 0-16,-2 0 0,0 0 15,2 4-15,1-1 16,-4 0-16,3 0 16,-1 1-16,0-3 15,-2 1-15,-4 1 16,-2 2-1,1 0-15,0-1 0,-2 1 16,-2 0-16,2-2 16,-2 4-16,-1-3 15,-3 2-15,0-1 16,0 2-16,-1-1 16,-1-1-16,-1 2 15,-1-1-15,-2-2 16,-1 0-16,0 0 15,-4 1-15,2-3 0,-7 1 16,5 1-16,-5 5 16,3-2-16,-4-1 15,1-4-15,-1 2 16,-4 3 0,-1 0-16,1-1 15,2 2-15,-4 1 0,-2-2 16,2 1-1,-2 1-15,4-1 0,-5 2 16,1-3-16,-1 3 16,-2 0-16,-2 0 15,0-2-15,-1-1 16,0 2-16,-1 1 16,-3 0-16,-1 1 15,-2 2-15,0-1 16,-23 7-16,13-4 15,-1 0-15,3-2 16,-1 0-16,0 0 16,-12 5-16,13-3 15,-15 3-15,13-4 16,-14 6-16,12-5 16,-13 4-16,-2 0 15,11-1-15,-13 3 16,0 0-16,1-1 15,-1 1-15,0 0 16,-2 1-16,0-1 0,-2 0 16,-2 1-16,0-1 15,-3 1-15,-6-1 16,-7 1-16,-1-3 16,-1 0-16,-1-2 15,0-1-15,1 1 16,1 1-16,2 0 15,12 3-15,-12-1 16,21 1-16,0 0 16,0 0-16,0 0 0,-5-1 15,-14 1-15,19 0 16,4-1-16,1 0 16,4-1-1,-3-1-15,8 1 16,6-2-16,5 1 15,-2-1-15,4 0 0,1 1 16,-2 1-16,-1 2 16,-2 0-16,-3 3 15,-1 3-15,-5 0 16,-12-1-16,8 7 16,-8 4-16,-6 2 15,-4 1-15,-3 1 16,-12 15-16,15-21 15,-5 7-15,1-1 16,2 1-16,0-3 16,4-9-16,6-9 0</inkml:trace>
  <inkml:trace contextRef="#ctx0" brushRef="#br0" timeOffset="22755.56">12804 10864 0,'2'1'16,"9"7"-16,-3-3 15,-1-3-15,8 3 16,-11-4-16,10 3 0,-13-4 16,2 2-1,-3-1 1,0-1-16,0 0 15,-3 1-15,-1-1 0,-5 2 16,4 2-16,-8-1 16,-30-5-16,-2-3 15,-1-6 1,8-3-16,-3 0 16,-2-1-16,0-4 15,1-4-15,-6-7 16,2-1-16,-3-3 0,3-2 15,-3-3-15,-1-3 16,0-2-16,1-4 16,5-2-1,0-6-15,1-2 16,4-2-16,4-1 0,3-4 16,6-6-16,3-2 15,6 0-15,2 0 16,4-2-1,4-1-15,3 2 16,5-1-16,3 0 16,5 2-16,1 1 0,3-3 15,4 4-15,0 2 16,2 1-16,0-2 16,2 1-1,3 3-15,2 2 0,1 2 16,0 1-16,-1 1 15,1 3-15,3 0 16,1 3-16,0 0 16,0 3-16,-2 0 15,1 1-15,-1 5 16,4-1-16,-1 3 0,-3 1 16,-2 2-16,-3 1 15,2 3 1,-1 3-16,-1 0 15,1 2-15,3 2 16,1 2-16,-2 2 16,-5 1-16,-4 3 0,-13 16 15,4-8-15,-1-1 16,0-1-16,-1 2 16,0-1-16,-3 2 15,-4 9-15,1-8 16,-1 7-16,-1-3 15,-1 5-15,-2 2 0,-4 0 16,-6-3-16,-5 2 16,-1 3-16,-23 11 15,29-11-15,-30 16 16,11-6-16,-4-1 16,2 1-16,3-1 15,26-9-15,-13 5 16,0 0-16,1 0 15,-1-1-15,1 0 16,18-6-16,-8 2 16,-8 1-16,14-3 15,5-3-15,-5-2 16,7-3-16,26-19 16,-4 5-16,2 1 15,1 3-15,1 4 16,-1 3-16,0 1 15,-24 8-15,14-2 16,-2-1-16,0 1 16,-9 3-16,12 0 15,-14 3-15,15 0 0,-4 5 16,-1 3-16,-5 1 16,-2 4-1,-4 2-15,-3 3 0,-1 0 16,-2 3-16,1 0 15,0 26-15,5-7 16,0 0-16,4-3 16,1-1-16,-6-21 0,-5-17 15</inkml:trace>
  <inkml:trace contextRef="#ctx0" brushRef="#br0" timeOffset="29738.28">12751 11958 0,'1'1'0,"4"1"0,-1 1 31,-1-3-31,-3 0 0,-2 1 16,-5 0-16,-1 0 16,-8 4-1,-27 1-15,-47 1 16,37-4-16,-1 0 16,-1 0-16,-3 2 0,-6-4 31,-3-2-31,-8-4 0,-4 1 15,-3-3-15,-5-3 16,-4-1-16,-4-1 0,-2-2 16,-5-2-16,-5-1 15,-1-7 1,-6 3-16,-4-2 16,-6-4-16,-1-5 15,3-2-15,2 1 0,-3-3 16,-5-3-16,0-2 15,-2-4-15,2-1 16,-3-3-16,4 0 16,0-5-16,0 0 15,4-5-15,0 1 16,3-4-16,2 0 16,7 0-16,0-1 15,2-1-15,6-3 16,2-4-16,6 0 0,2-2 15,5-1-15,1 0 16,7-2-16,3-1 16,7 1-1,-2-1-15,4-1 16,0-1-16,1 0 16,5 0-16,3-1 15,2 1-15,-1-2 16,7 2-16,1 1 0,3 0 15,0 3-15,3-1 16,6 0-16,4 0 16,3-1-16,2 4 15,0 1-15,4 0 16,2 3-16,6 1 16,-5 1-16,8 3 15,-2 0-15,3 3 16,-2 1-16,5 3 15,0 3-15,-2 1 0,1 2 16,1 1-16,3 2 16,1 3-16,0 1 15,1 2 1,0 2-16,-1 4 0,-3-2 16,2 3-1,3 4-15,2 24 0,1-12 16,-2 0-16,0 0 15,-2 0 1,-1 1-16,0 5 0,-2 1 16,3 10-16,-5-3 15,5 7-15,1 1 16,-8 0-16,-1 7 16,2 2-16,-4 4 15,4 3-15,-18 21 16,7-7-16,2-2 15,0-2-15,2-2 16,14-21-16,-6 9 16,0 0-16,0-2 15,1 1-15,2-3 0,5-8 16,-2 4-16,5-11 16,0 1-16,17-24 15,4-1 1,-2-6-16,-1-5 15,-2-1-15,-1 2 16,0 5-16,-2 4 16,-12 22-16,6-8 0,0 3 15,-5 7-15,0-1 16,-2 4-16,5-4 16,-4 10-16,3 0 15,4 2-15,5 6 0,22 23 16,-2-6-16,5 3 15,6-1-15,-2 1 16,-23-16-16,-20-16 16</inkml:trace>
  <inkml:trace contextRef="#ctx0" brushRef="#br0" timeOffset="34421.6">17248 12133 0,'0'-1'0,"0"3"0,1-1 16,1 1-1,5 2-15,1-4 16,9 2-16,28-1 16,-4-1-16,3 0 15,1 0-15,2-1 16,0 2-16,4-1 15,-2 0-15,3 2 0,-2-2 16,0 2-16,-2-3 16,-3 0-16,2-1 15,-5 2-15,-4-1 16,-9-1-16,-7-2 16,-27 5-1,5-1-15,7-1 16,-3-3-16,12-1 0,-15 2 15,6-5-15,-11 5 16,1-4-16,-4 4 16,-4-5-16,-7 1 15,-1 1-15,-1 1 16,0-1-16,-2-1 0,1 0 16,5 0-16,0-1 15,4 0-15,10 5 16,-7-4-16,9 5 15,2 2-15,2 0 16,2 2-16,2-5 16,7 4-16,5 4 15,3 2 1,1 4-16,-2-2 0,-1 5 16,-3-1-16,-4 2 15,-5 0-15,-3 2 16,-5 0-16,-4-1 15,-5 2-15,-3-2 16,-4 0-16,0-1 16,-2-3-16,2 2 15,3-5-15,8-5 16,-2 4-16,9-7 0,5-4 16,-7 8-16,-1-5 15</inkml:trace>
  <inkml:trace contextRef="#ctx0" brushRef="#br0" timeOffset="35086.28">18870 11532 0,'2'-1'0,"-2"1"16,4-2-16,2-2 15,-4 7-15,2 2 16,-6 26-16,-11 5 16,-7 10-16,-5 7 15,-2 3-15,1 4 0,-2-3 16,3 4-16,0-8 15,11 1-15,5-6 16,10-1-16,5-6 16,4-6-16,6-3 15,9-6-15,4-7 16,5-9-16,2-9 0,5-10 16,-3-7-16,-2-8 15,-3 2-15,-4-1 16,-9 3-16,-10 0 15,-9 14-15,-3-9 16,-21-14-16,-4 8 16,-7 3-16,-4 0 15,-2 2-15,2 4 16,-1 3-16,3 0 16,2 2-1,5 2-15,25 5 0,-10-2 16,8 2-16,-2 0 15,8 0-15,0 0 16</inkml:trace>
  <inkml:trace contextRef="#ctx0" brushRef="#br0" timeOffset="35942.46">19123 12010 0,'-4'16'0,"2"10"16,3-1 0,4 4-16,7-1 0,4-3 15,5-2-15,-17-21 16,33 17-16,-4-14 15,2-4-15,0-5 16,1-3-16,1-5 16,-4-4-1,-3-3-15,-6 0 0,-19 15 0,8-8 16,-3-1 0,0 0-16,-4 1 15,0-1-15,-7 9 16,3-8-16,-4 9 15,-1-5-15,1 8 16,1 1-16,0 3 0,1 1 16,-2 1-1,1 5-15,4 6 16,3 0-16,1 5 16,1 1-16,3 0 0,-2 1 15,3-3-15,2-1 16,0-3-16,5-4 15,0-6-15,1-5 16,1-6-16,17-22 16,-9 4-16,-3-6 15,-1-1-15,-5 0 16,-1 5-16,-15 18 0,4-8 16,1 0-16,-2 1 15,0 1-15,-5 9 16,4-5-1,-3 9-15,-1 5 16,4-3-16,-2 10 16,-1 4-16,-1 5 0,-2 2 15,0 3-15,1-1 16,0-3-16,0-2 16,2-2-16,1-6 15,1-10-15,1 4 16,-6-7-16,0 0 0</inkml:trace>
  <inkml:trace contextRef="#ctx0" brushRef="#br0" timeOffset="36167.07">19747 11721 0,'0'-2'16,"-3"0"-16,1-3 16,2 4-16,0 2 15,1 1-15,0-1 16,2-1 0,-3 0-16,0 0 0</inkml:trace>
  <inkml:trace contextRef="#ctx0" brushRef="#br0" timeOffset="36507">20179 11657 0,'-3'8'0,"-7"34"0,5-12 16,-3 9-16,0 4 15,-3 0-15,-1 0 16,5-1 0,3 0-16,3-2 0,3-2 15,4-2-15,5-3 16,0-4-16,2-5 15,-8-19-15,7 9 16,1-2-16,2-2 16,4-2-16,1-2 15,-10-4-15,-10-2 16</inkml:trace>
  <inkml:trace contextRef="#ctx0" brushRef="#br0" timeOffset="37286.03">20453 12140 0,'4'-3'15,"-2"3"-15,5-5 16,5-1 0,1-3-16,2-2 15,0-1-15,-1 1 16,-1 0-16,-1 1 0,-9 7 15,5-5-15,-10 6 16,-1 2-16,-5 2 0,-1-5 16,-5 6-16,-29 16 15,7 0 1,3 3-16,8-1 0,5-2 16,16-14-16,-6 9 15,4 2-15,2 0 16,4 2-16,3-2 15,7 1-15,5-6 16,25 0-16,-3-9 16,2-5-1,1-6-15,-2-5 0,-3-4 16,-6-1-16,1-4 16,0 3-16,-3-7 15,-5 1-15,-6-3 16,-1-5-16,-2 0 15,-1-7-15,-4 0 16,-2-4-16,-4 1 16,0 0-16,-2-1 15,0-1-15,-1-1 0,1 3 16,-1-1-16,1 5 16,-2 2-1,0 4-15,-2 2 0,3 25 16,-1-10-16,-2 2 15,2 9 1,-2-5-16,0 4 16,2 9-16,-4 2 15,-1 7-15,-6 33 16,5-1-16,-2 4 0,-1 5 16,2 1-16,2 3 15,1 2-15,-1 0 16,4 1-16,4-3 0,4 0 15,3-2 1,3-5-16,3-2 16,-1-4-16,2-6 0,1-3 15,0-5-15,0-7 16,-11-19-16,9 6 16,-9-7-16,-5-2 15</inkml:trace>
  <inkml:trace contextRef="#ctx0" brushRef="#br0" timeOffset="44991.05">18047 11011 0,'0'1'0,"0"3"0,1 1 16,-1-4-16,0 0 16,1-2-16,1 0 15,2 1-15,3-3 16,8 6-16,-6-5 16,14 4-16,2-2 0,2 0 15,24 1 1,-9 0-16,0 0 0,1-1 15,1 0-15,-4-1 16,6-1-16,-2 2 16,5-2-16,-2 1 15,5 0 1,-1-2-16,4 0 16,-2-3-16,4 3 0,-8 0 15,-3 0-15,-8 0 16,-2 3-16,-28 0 15,2 0-15,-2 0 16,-2-1-16,12 0 16,-18 1-16,-1-2 0,-1 1 15,-3-1-15,5-3 16,-10 3-16,-2-3 16,-7 0-1,-2-2-15,-2-1 16,2 2-16,1-1 15,-1-3-15,1 2 16,4 0-16,12 4 0,-11-4 16,15 8-16,0 0 15,-3-3-15,-6-3 16,11 6-16,3 0 16,3 2-16,24-1 15,-2 1-15,8 4 0,-2 0 16,-1 1-16,-6-2 15,-5 0 1,-31-5-16,26 7 16,-7 2-16,-3 4 15,-7 1-15,-6 2 16,-26 15-16,5-6 16,-1-2-16,0-1 0,1-5 15,21-14 1,-8 5-16,8-6 15,-3 1-15,4-1 0,-2-2 16,10-4-16,1 0 16,-5 1-16,-1 3 15</inkml:trace>
  <inkml:trace contextRef="#ctx0" brushRef="#br0" timeOffset="45551.12">19828 10593 0,'1'-1'0,"0"-4"16,-1 7 0,2-6-16,-1 3 0,1 1 15,-2 5 1,4 3-16,-1 29 0,-6-2 16,-5 7-1,-4 1-15,0 2 0,1-4 16,1-2-16,5 0 15,5-4-15,3-2 16,4-4-16,3-2 16,-7-20-16,5 8 0,4 0 15,1-1-15,3-3 16,1-3 0,3-4-16,1-6 15,1-4-15,-11 3 0,-11 3 16</inkml:trace>
  <inkml:trace contextRef="#ctx0" brushRef="#br0" timeOffset="46220.91">20269 10794 0,'2'-3'16,"-1"3"-16,3-2 0,2-4 16,-4 4-16,4-3 15,-6 5-15,-3 0 16,-1 3-16,-3-1 16,-3 1-16,-5 3 15,-4 0-15,-2 4 16,-16 9-16,25-13 0,-6 5 15,2 3 1,0 1-16,6 1 0,2 1 16,4 1-16,6 1 15,6-3-15,2-2 16,8 0 0,24 4-16,-8-9 15,-23-6-15,33-2 0,-34 0 0,11-4 16,-2-3-1,2 0-15,-2-3 16,-2-2-16,0-1 16,-4 0-16,-2-2 15,-3 1-15,-3 2 16,-5 6-16,2-9 0,-4 11 16,1-9-1,0 10-15,1 1 16,-1-7-16,0 8 0,1 3 15,0-1-15,-2 1 16,2 4 0,0 3-16,1 2 0,1 2 15,1-1-15,0 1 16,1 0 0,2 0-16,1-1 15,1-1-15,3-1 16,3-2-16,0-4 0,-5-6 15,11 0-15,0-4 16,-10 3-16,-10 2 0</inkml:trace>
  <inkml:trace contextRef="#ctx0" brushRef="#br0" timeOffset="46837.81">20622 10537 0,'1'1'0,"-1"4"16,3 2-16,2 5 15,2 4-15,0 4 16,5 26-16,-9-9 15,-2 3-15,1 0 16,0-2-16,-1-2 16,0-1-16,-1-1 0,0-3 15,-1-2-15,2-21 16,-1 9 0,2 1-16,0 0 15,1-2-15,-2-8 0,1 4 16,-1-7-16,0-2 15,2 0-15,0 1 16,-1-7-16,0-2 16,4-2-16,3-3 15,2-5-15,0-3 16,0 0-16,19-15 16,-1 10-16,2 4 15,-4 5 1,-2 7-16,-18 8 0,10 2 15,0 4-15,17 19 16,-12-3-16,-16-15 16,1 27-16,-7-28 15,-8 9-15,-3-3 16,-5 1-16,-4-6 16,-26 0-16,9-5 15,-3-4-15,-3-5 16,-2-3-16,3-9 0,-1-5 15,22 12-15,21 11 16</inkml:trace>
  <inkml:trace contextRef="#ctx0" brushRef="#br0" timeOffset="67034.83">7041 14152 0,'-8'2'16,"5"1"-16,-5 0 15,8-3-15,0 0 16,-2 1-16,2-1 16,-1 3-16,-4 2 15,7-4-15,-1 0 16,1-1-16,2 0 16,-2 5-16,3-5 0,0 0 15,7 3 1,-4-3-16,14 1 15,-12-1-15,14 2 16,3-1-16,21 0 16,-33-1-16,31 2 0,-7-2 15,-1 0-15,1-3 16,1 2-16,2-1 16,-2 2-16,4 0 15,2 2-15,0 0 16,0-2-16,1 0 15,-1 0-15,4 0 16,-2 2-16,3-1 16,-4 1-16,2-1 0,-2-1 15,3 0-15,2 0 16,-3 1 0,2-1-16,-2 1 15,5 0-15,-2 1 16,0-2-16,0 0 15,0 0-15,3 0 16,-3 0-16,-1 0 16,1 0-16,2 0 15,-1 0-15,0 1 0,0 0 16,0-1-16,-1-2 16,3-3-16,1 1 15,-1 1-15,0 2 16,-2 1-16,3 1 15,-3-2-15,1-1 16,-1-1-16,1-1 0,0 1 16,-2 1-16,-2 2 15,0-3-15,-1 2 16,1 0-16,-3-1 16,4 2-1,-4 0-15,2 0 16,-1-2-16,0 1 15,1 0-15,-1-1 16,-2 1-16,-1-1 16,-1 2-16,1-1 0,-1 1 15,-2-1-15,1-1 16,-2 1-16,0 0 16,-2 0-16,1 0 15,-4 0-15,0 1 0,-2 0 16,0 0-16,-2-1 15,-2-1 1,-23 3-16,10-2 16,-2 1-16,3 0 15,-12 2-15,11-2 16,-15-1-16,-1 0 0,-1 1 16,0 0-16</inkml:trace>
  <inkml:trace contextRef="#ctx0" brushRef="#br0" timeOffset="70674.08">6905 12744 0,'2'2'0,"4"-2"16,0-2-16,6 2 0,-7-1 15,12-1 1,-9 0-16,9-4 0,-11 3 16,10-4-16,-16 7 15,3-4-15,10-6 16,-5-3-1,-9 11-15,-3 0 16,1-5-16,-6 7 16,-30 5-16,6 2 15,-5 3-15,1 1 16,5 0-16,3 1 0,0-2 16,23-8-16,-8 6 15,0-2 1,9-2-16,-2 4 15,10-5-15,3 6 16,28 3-16,5-3 0,5 2 16,11 0-16,-6 2 15,0 1-15,-4 4 16,-5 0-16,-11 1 16,-9 0-16,-17-13 0,2 6 15,-7 2 1,-5 1-16,-25 6 15,-1-8-15,-3-1 16,-3-7-16,1-3 16,-1 0-16,1-5 15,6-1-15,8-3 0,20 4 16,-7-3 0,6-4-16,3 6 0,2 4 15</inkml:trace>
  <inkml:trace contextRef="#ctx0" brushRef="#br0" timeOffset="70836.36">7250 13051 0,'0'0'0,"0"0"15,0 0-15,0 0 0</inkml:trace>
  <inkml:trace contextRef="#ctx0" brushRef="#br0" timeOffset="71400.09">7329 12851 0,'2'-7'0,"0"4"16,4-13-16,-1 5 15,2-3 1,-3 0-16,-1 5 16,-3 7-16,0 2 0,-1 2 15,-1 3-15,0-1 16,-4 8-16,-2 6 16,-7 25-16,12-7 15,3-1-15,8-3 16,4-3-16,-9-22 15,23 24-15,0-13 16,3-6-16,3-4 16,0-4-16,3-10 0,-1-5 15,0-6-15,-3-3 16,-3 1 0,-1-1-16,-6 0 0,-3 0 15,-15 16-15,4-9 16,-1-2-16,-4 0 15,-2 1-15,-3-1 16,0 4-16,-2 8 16,-3-5-16,3 9 15,3 4-15,-9-3 16,3 7-16,3 5 16,3 5-16,4 2 15,13 24-15,-1-12 16,1 0-16,-1-3 0,4-2 15,3-6-15,3-3 16,-20-17-16,10 5 16,2-3-1,0-5-15,-1-4 0,-6 3 16,-9 2-16</inkml:trace>
  <inkml:trace contextRef="#ctx0" brushRef="#br0" timeOffset="71603.46">7969 12829 0,'1'8'16,"-1"12"-16,2-2 0,4 32 16,0-13-16,0-1 15,-5-25-15,4 9 16,-1-2-16,1-3 15,0-2 1,-2-10-16,1 4 0,-4-7 16</inkml:trace>
  <inkml:trace contextRef="#ctx0" brushRef="#br0" timeOffset="71804.1">7784 12500 0,'0'3'0,"1"-2"0,3 2 16,4 1-16,-2 0 16,9 3-16,-6-7 0,13 4 15,-10-2 1,-12-2-16</inkml:trace>
  <inkml:trace contextRef="#ctx0" brushRef="#br0" timeOffset="72117.14">8174 12301 0,'2'3'0,"3"3"16,3 5-16,4 26 15,0-1-15,-3 7 16,-2 9-16,-1 1 16,0 5-16,-1 0 15,-1 1-15,1 2 0,3-2 16,1 1-16,2-6 16,-3-1-16,2-6 15,-1-2 1,1-11-16,2-3 0,-12-26 15,4 9-15,1-7 16,-3-7-16,0-4 16,1-3-1,0 4-15,-3 3 0</inkml:trace>
  <inkml:trace contextRef="#ctx0" brushRef="#br0" timeOffset="72334.1">8069 12728 0,'-3'0'0,"-4"-1"15,6 0-15,6-1 0,3 1 16,35 4 0,-4 1-16,9 1 0,2 3 15,0 1-15,-6 1 16,-5 3-16,-3-1 15,-18-5-15,-18-7 0</inkml:trace>
  <inkml:trace contextRef="#ctx0" brushRef="#br0" timeOffset="72939.17">8542 12944 0,'27'-10'0,"11"-5"16,-14 2-1,11-3-15,-4 2 0,-14 7 16,2 0-16,-22 9 16,9-2-1,-6 2-15,-22 18 0,-7 2 16,-2 3-16,-5 4 15,-1 2-15,5 1 16,3-3-16,11-1 16,9-3-16,8-20 15,2 10-15,6-2 16,21 3-16,1-13 16,6-7-16,-1-9 0,3-6 15,-3-3 1,-3-3-16,-3 2 15,-4 0-15,-20 18 16,7-8-16,-4-1 16,-2 0-16,-4 1 15,-2 1-15,-1 8 0,-5-5 16,4 10-16,0 2 16,-5-3-16,3 7 15,4 7-15,14 26 16,3-5-16,2-2 15,0 0-15,-1 0 16,-2-6-16,0-2 16,-12-20-16,8 8 15,-1-2-15,3-4 16,-6-8-16,9-2 16,4-25-16,-6-7 15,-7 17-15,-7 18 16</inkml:trace>
  <inkml:trace contextRef="#ctx0" brushRef="#br0" timeOffset="73473">9060 12409 0,'-4'-7'16,"3"3"-16,-6-12 0,2 6 15,-1-2 1,4 12-16,4 5 15,5 19-15,0 6 0,-4 11 16,0 11-16,0 3 16,0 4-16,2 0 15,5 3-15,1-1 0,0-2 16,0-2 0,0-6-16,-4-4 0,1-10 15,-1-5-15,-7-26 16,1 9-16,2-2 15,-3-6-15,0-9 16,1-1 0,2-3-16,2-7 15,9-31-15,1 8 0,4-2 16,-1 2-16,4 5 16,1 9-16,0 6 15,-18 13 1,11 0-16,2 3 0,0 5 15,-1 6-15,10 22 0,-12-3 16,-8 1 0,-9 0-16,-10-1 15,-6-4-15,-8-2 16,-3-5-16,-2-2 16,0-5-16,-1-5 0,0-5 15,-1-6 1,1-6-16,1-5 0,4-4 15,7-5-15,10 13 16,10 11-16</inkml:trace>
  <inkml:trace contextRef="#ctx0" brushRef="#br0" timeOffset="73925.06">9527 12327 0,'1'3'0,"1"8"15,1 5-15,2 30 0,-2-3 16,0 7-16,0 2 16,0 4-1,3-1-15,5 0 0,-1 0 16,0-2 0,-2-2-16,1-1 0,1-2 15,2-5 1,-2-6-16,-2-4 0,-7-26 15,3 9-15,-1-1 16,2-3-16,-4-10 16,4 3-16,-2-9 15,5-3-15,7-28 16,-4-1-16,1-4 16,3-1-16,-8 20 0,-7 21 15</inkml:trace>
  <inkml:trace contextRef="#ctx0" brushRef="#br0" timeOffset="74350.39">9673 12782 0,'0'6'0,"3"-3"0,4 11 16,23 4-16,1-6 15,11-4-15,-1-7 16,7-5-16,-7-4 15,3-8-15,-4 0 0,-2-5 16,-8 0-16,-6 0 16,-21 17-16,3-8 15,-7-2-15,-6 0 16,-32-10-16,3 8 16,-8 3-1,-4 6-15,2 3 0,2 7 16,5 2-16,2 8 15,5 1-15,7 8 16,12 2-16,7 5 16,14 1-16,10 4 15,10 2-15,7 0 16,11 1-16,6 1 16,7-1-16,1-5 15,6 2-15,-3-7 0,4-1 16,-5-7-16,-1-6 15,-8-7 1,-26-3-16,-27-3 16</inkml:trace>
  <inkml:trace contextRef="#ctx0" brushRef="#br0" timeOffset="92540.13">16367 15432 0,'3'0'0,"1"-4"16,3-6 0,-2 1-1,-5 5-15,0-7 16,-5 8-16,-1-7 0,-3 8 16,-9-7-16,-5 4 0,-2 2 15,-27 3-15,11 0 16,3 1-1,4 1-15,27-1 16,-11 2-16,4 0 16,8 0-16,-6 3 0,12-4 15,-3 7-15,8 0 16,8 1-16,29 7 16,-6-2-1,0 3-15,3 0 16,-4 1-16,-3-1 15,-1 0-15,-3 0 0,-5 2 16,-2-4-16,-16-11 16,7 7-1,-3 2-15,1 1 0,-3 0 16,0-2-16,-4 1 16,-5-3-16,-3-7 15,-4 9-15,-4-2 16,-4-3-16,0 0 15,-3-3-15,-2-3 16,1-1-16,-3-2 16,0-1-16,0-3 0,4-1 15,2-3-15,5-1 16,3-1 0,5 6-16,5 5 0</inkml:trace>
  <inkml:trace contextRef="#ctx0" brushRef="#br0" timeOffset="92904.41">16764 15562 0,'0'0'16</inkml:trace>
  <inkml:trace contextRef="#ctx0" brushRef="#br0" timeOffset="92986.38">16747 15533 0,'0'0'0,"0"-1"16,0 1-16,0 0 15</inkml:trace>
  <inkml:trace contextRef="#ctx0" brushRef="#br0" timeOffset="93437.08">16922 15433 0,'6'-2'0,"9"-9"0,0 4 16,2-4-16,-1 1 15,-11 6-15,7-8 16,-13 9-16,3-8 16,-9 8-1,-27-4-15,1 6 0,-8 9 16,0 5-16,-2 4 0,5 2 16,1 4-1,12 2-15,7 3 0,9 0 16,8-1-16,8 3 15,7 0 1,11-1-16,3-3 16,6-4-16,3 1 15,6-3-15,-1-1 16,2-6-16,-2-2 16,-2-7-16,-2-4 0,-2-1 15,-19 0 1,-17 1-16</inkml:trace>
  <inkml:trace contextRef="#ctx0" brushRef="#br0" timeOffset="95055.26">17255 15319 0,'2'1'0,"-2"-1"16,3 2 0,2 3-16,2 2 0,0 6 15,0 3-15,-1 4 16,-1 27-16,-3-8 15,0 0-15,-1 0 16,-1-2 0,1-1-16,1-6 15,2-2-15,-2-22 0,1 12 16,2-2-16,0-3 16,1-4-1,-2-11-15,-4 2 0,0 0 16</inkml:trace>
  <inkml:trace contextRef="#ctx0" brushRef="#br0" timeOffset="95243.81">17177 15019 0,'0'0'0,"-2"-3"15,9 7-15,-12-3 16,8 1-16,3 0 16,-3 0-16,-3-2 0</inkml:trace>
  <inkml:trace contextRef="#ctx0" brushRef="#br0" timeOffset="95926.08">17428 15439 0,'-1'3'0,"-3"9"16,2-4 0,1 3-16,6-7 0,3 8 15,7-2 1,31-5-16,-5-8 0,7-3 16,-2-5-16,-3-1 15,-5-2-15,-7 2 16,-7 3-16,-22 5 15,6-1-15,-10 0 16,-2-2-16,-30 0 16,0 3-16,-7 3 0,-2 4 15,-1 3-15,1 3 16,5 3-16,3 4 16,7 3-16,7 5 15,18-19 1,-4 34-16,12-7 0,9 3 15,9-3-15,9 1 16,10-5-16,1 0 16,4-2-16,2-4 15,-1-6-15,-5-5 16,-4-7-16,-4-9 16,-9-7-16,-3-5 15,-13 8-15,-10 9 0</inkml:trace>
  <inkml:trace contextRef="#ctx0" brushRef="#br0" timeOffset="96484.36">17921 15427 0,'-1'3'16,"0"12"-1,2 1-15,-1 5 16,2 4-16,1 25 16,1-8-16,0-3 0,1-5 15,2-6-15,-4-22 16,2 10-16,1-4 16,1-1-16,1-2 15,-4-11-15,-1-2 16,6 0-16,1-9 15,5-27-15,-2 4 16,-1 0-16,-1 1 0,0 5 16,-1 0-16,-9 25 15,6-12-15,0 2 16,2 2-16,1 1 16,-4 12-16,9-4 15,-10 7 1,9 2-16,-1 6 15,-2 7-15,4 24 0,-3-4 16,-1 2-16,5 2 16,0-1-16,4-2 0,-1-1 15,0-4-15,1-4 16,-1-3-16,-15-21 16,6 8-16,0-3 15,3-3-15,-7-9 16,7-2-16,9-26 15,-4-3-15,-5-9 16,-6 18-16,-7 23 16</inkml:trace>
  <inkml:trace contextRef="#ctx0" brushRef="#br0" timeOffset="96819.28">18493 15074 0,'-2'2'0,"2"1"16,-2 7-16,1 5 15,4 26-15,1 1 0,-1 5 16,1 5-16,0 3 16,2 1-1,2 4-15,5-2 16,1 1-16,2-1 0,0 0 15,0-4 1,0-4-16,-1-10 0,-2-1 16,0-7-16,-5-8 15,-6-21-15,2 7 16,-1-5-16,-2-8 16,1-3-16,-3-6 15,-5-26-15,-4 0 16,6 16-16,4 22 15</inkml:trace>
  <inkml:trace contextRef="#ctx0" brushRef="#br0" timeOffset="97087.25">18290 15338 0,'-4'0'0,"3"0"15,-3 1-15,6-1 16,2 1-16,4 1 0,30 3 16,0 0-16,4 1 15,2 1-15,3 3 16,-6 1-16,2 3 16,-5-1-16,-3-2 15,-6 2 1,-15-8-16,-14-5 0</inkml:trace>
  <inkml:trace contextRef="#ctx0" brushRef="#br0" timeOffset="97388">18938 15495 0,'6'14'15,"17"57"-15,-17-35 16,-2 3-16,-3 2 16,-1-3-16,-1 0 15,0-1-15,2-1 16,1-2-16,2-6 15,-3-21-15,4 10 16,0-3-16,2-2 16,-3-12-16,5 4 15,1-8-15,-6 2 0,-4 2 16</inkml:trace>
  <inkml:trace contextRef="#ctx0" brushRef="#br0" timeOffset="97602.82">18845 15165 0,'-4'-3'16,"2"4"-16,-4-3 16,-2 2-16,8 1 0,3 3 15,-1 0 1,3 4-16,3 3 0,-3-4 15,-5-7 1</inkml:trace>
  <inkml:trace contextRef="#ctx0" brushRef="#br0" timeOffset="98037.99">19293 15479 0,'20'-3'15,"-2"-1"-15,-19 4 16,7-3-16,0 0 0,1-1 16,-10 1-16,-4 1 15,-26-7 1,-1 3-16,-1 3 16,-4 3-16,6 4 15,27-4-15,-10 5 16,2 1-1,5 3-15,6 4 0,19 13 16,12-2-16,8 2 16,7 4-16,-2 0 15,-1 1-15,-4-1 16,-8-1-16,-8 0 16,-9 1-16,-8-25 0,-2 13 15,-11 20 1,6-28-16,-5 9 15,-6-2-15,0-2 0,-3-4 16,0-3-16,8-8 16,-11 2-16,2-7 15,5-6-15,-2-27 16,12 3-16,6-7 16,-1 20-16,-1 22 0</inkml:trace>
  <inkml:trace contextRef="#ctx0" brushRef="#br0" timeOffset="98350.94">19654 15239 0,'7'22'0,"1"5"0,-1 14 16,-4-8-16,2 16 15,-2 2 1,0 3-16,0-2 0,3 0 0,2 2 16,-1-3-16,2-3 15,0-5-15,1-4 16,-1-3 0,1-5-16,-9-28 15,4 10-15,-2-2 16,-2-11-16,-2-6 15,1-1-15,-12-31 16,-1 3-16,7 15 16,6 20-16</inkml:trace>
  <inkml:trace contextRef="#ctx0" brushRef="#br0" timeOffset="98536.73">19470 15405 0,'0'-1'0,"-2"-5"15,2-1-15,7 6 16,31-3-16,2 5 16,6 6-16,8 7 0,-1 4 15,-4-1 1,-4-1-16,-8-3 16,-8-1-16,-14-7 0,-15-5 15</inkml:trace>
  <inkml:trace contextRef="#ctx0" brushRef="#br0" timeOffset="99000.51">20139 15463 0,'-2'2'15,"-13"3"-15,2 1 16,-7 0-1,0 2-15,0 2 0,-17 12 32,18 8-32,30 6 15,6-6-15,11 3 0,4 0 16,4 2-16,-3-3 16,-1 3-16,-7-1 0,-8 0 15,-11-4 1,-11-3-16,-9-4 15,-7 0-15,-8-4 16,-8-6-16,-1-3 0,-4-7 16,20-1-16,22-2 15</inkml:trace>
  <inkml:trace contextRef="#ctx0" brushRef="#br0" timeOffset="114651.83">22032 15712 0,'5'-2'15,"-3"1"1,2-2-16,6-6 0,4-4 16,-1-3-1,25-56 1,-29 39-16,-9 12 15,-15-17 1,-124 6 15,103 44-31,6 6 16,5 3-16,6 4 0,4 3 16,8 3-16,8-1 15,6 1-15,6-1 16,3-1-1,7-2-15,6-8 16,1-4-16,3-4 16,-4-5-16,-1-4 0,-21-2 15,9-2-15,0-3 16,-3-3-16,-2-4 16,-3-2-16,-6-4 15,-3-2-15,-4-1 16,-1 0-1,-1 1-15,1 4 16,0 0-16,4 4 0,3 10 16,0-5-16,3 10 15,4 1-15,2 5 16,2 7-16,15 26 16,-8-9-16,-1 1 0,-2-4 15,-1-3 1,-11-22-16,5 9 0,0-1 15,2-2-15,-1-3 16,-6-8 0,7 2-16,0-8 0,-2-6 15,7-30-15,-7 4 16,-3 17-16,-6 21 16</inkml:trace>
  <inkml:trace contextRef="#ctx0" brushRef="#br0" timeOffset="115106.72">22370 15473 0,'-2'6'0,"3"-4"16,-2 10-16,2 1 15,0 8-15,4 26 0,-3-7 16,-6 0-16,1 1 16,1-5-1,3-1-15,-1-2 16,2-5-16,-1-23 15,3 10-15,-3-11 16,2 6-16,1-4 0,0-8 16,0-2-16,5-3 15,10-34-15,-1 3 16,-1-4-16,2 0 16,-2 2-16,-1 7 15,-1 3-15,-12 25 16,7-10-1,-2 2-15,1 3 0,-6 8 16,6-2-16,-9 8 16,4 0-16,-1 9 15,-4 4-15,-2 7 16,0 26-16,4-11 16,3 0-16,5 0 15,2-2-15,6-4 0,4-1 16,1-5-16,5-4 15,1-7-15,1-1 16,-13-9-16,-16-6 16</inkml:trace>
  <inkml:trace contextRef="#ctx0" brushRef="#br0" timeOffset="115622.08">23457 16086 0,'2'0'0,"7"3"0,3 2 16,-3-4-1,10 3-15,-12-5 0,13 0 16,-13-2-16,15-1 16,-14 2-16,13-6 15,-15 5-15,14-4 16,-16 5-16,12-5 15,-14 5-15,-1 1 16,-3 1-16,1 0 16,-7 1-16,-21-4 0,-12-1 15,-7 2 1,4 0-16,1 0 16,-2 1-16,0 1 15,-1 0-15,-2 0 16,4-2-16,3 2 15,6 1-15,4 0 16,27-1-16,-9 2 16,13-2-16,0 0 0</inkml:trace>
  <inkml:trace contextRef="#ctx0" brushRef="#br0" timeOffset="118204.11">24820 14846 0,'1'2'0,"1"7"16,1 2-1,5 28-15,2 48 16,-8 30 0,-6 10-1,4-61 1,2-4-16,3 2 16,0-5-16,2 1 0,4-7 15,0-6 1,2-6-16,2-7 0,3-7 15,3-9 1,3-11-16,2-10 16,3-12-16,5-5 0,3-10 15,3-5 1,3-6-16,0-5 16,1-3-16,-5 4 0,-3 2 15,-9 10-15,-9 10 16,-15 17-16,3-4 15,-3 3-15,-6 6 16,-5 2-16,-18 10 16,-7 8-16,-1 9 15,-2 7-15,5 3 16,5 1-16,8 0 16,6-2-16,9 1 15,5-8-15,9-3 16,3-6-16,-9-17 0,10 4 15,1-3 1,26-10-16,-12-8 16,0-3-16,-5-6 15,-6-2-15,-4-2 0,-12 20 16,4-12-16,-3-1 16,0 0-16,-1-1 15,-3 2-15,1 8 0,-3 5 16,2 3-16,-1-5 15,1 12 1,0 0-16,1 7 16,1 8-16,6 26 15,-1-9-15,2 2 16,1-6-16,0-4 16,-8-23-16,6 8 15,2-2-15,2-5 0,-5-9 16,11 0-16,-8 2 15,-10 0-15</inkml:trace>
  <inkml:trace contextRef="#ctx0" brushRef="#br0" timeOffset="118654.75">25770 14804 0,'-2'0'16,"2"0"-16,-2 0 16,1 3-16,-1 4 15,-1 26-15,-3 4 0,-1 10 16,-3 9 0,-3 8-16,-1 5 0,0 8 15,3 1-15,3 1 16,1-1-16,3-2 15,4-1 1,5-4-16,4-6 0,6-6 16,4-10-16,5-7 15,5-12-15,6-11 16,5-10-16,2-10 16,1-12-16,-2-9 15,-3-5-15,-6-4 16,-9 0-16,-9-2 15,-13 2-15,-12-3 16,-12 3-16,-9 1 16,-9 1-16,-6 3 0,-7 6 15,-3 4-15,0 4 16,1 2-16,28 5 16,28 5-16</inkml:trace>
  <inkml:trace contextRef="#ctx0" brushRef="#br0" timeOffset="121289.46">26296 15526 0,'1'0'0,"-15"37"0,6-11 16,0 11-16,0-4 0,1 2 15,3-6-15,7 0 16,8-4-16,9-3 15,8-6-15,7-3 16,50 1 0,-38-15-1,-3-6-15,-1-8 0,-9-3 16,-11-3-16,-10-2 16,-14-1-16,-14-3 15,-14 0 1,-12 0-16,-9 1 0,-5 0 15,-4 3-15,0 3 16,3 4-16,5 4 16,12 6-16,9 5 15,27 2-15,-5 3 16,9 1-16,18 19 16,-10-14-16,-9-10 15</inkml:trace>
  <inkml:trace contextRef="#ctx0" brushRef="#br0" timeOffset="122304.77">26886 15524 0,'0'7'0,"0"11"15,1 22-15,-1 1 16,0 2-16,-1 0 16,3 0-16,-1 0 0,3-2 15,-1-1 1,4-5-16,-1-2 15,-4-27-15,3 12 16,0-2-16,0-2 16,2-4-16,-3-12 15,4 1-15,6-30 16,-3-5-16,-2-8 0,-2-3 16,-1-3-1,1-2-15,-5 0 16,0 2-16,-2 2 15,1 3-15,-2 4 16,1 2-16,3 7 0,-3 26 16,4-11-16,0 2 15,1 3-15,-2 10 16,5-5-16,-4 10 16,4-1-16,2 7 0,-1 7 15,7 29 1,-5-6-16,-2 3 0,0 0 15,0 0-15,1-4 16,2 0 0,4-3-16,4-4 15,0-4-15,5-6 0,2-4 16,6-7-16,0-8 16,4-9-1,1-7-15,-1-5 0,-2-4 16,-8-2-16,-6 4 15,-19 16-15,4-10 16,-5 3 0,-8 1-16,-27-1 0,0 12 15,-6 7-15,-3 9 0,2 6 16,5 6-16,7 0 16,9 2-1,11-2-15,10 0 0,9-3 16,11-5-1,7-3-15,8-4 16,2-7-16,5-6 16,-2-6-16,-3-4 15,0-1-15,-5-4 16,-7 4-16,-23 9 16,9-4-16,-3 1 0,-7 4 15,-2 2-15,0 0 16,-1 3-1,4 3-15,0 3 0,2 3 16,0 2-16,3 2 16,4-1-16,5-2 15,3-3-15,0-6 16,22-10-16,-14-11 16,-1-10-16,-6-9 0,-10 17 15,-11 18 1</inkml:trace>
  <inkml:trace contextRef="#ctx0" brushRef="#br0" timeOffset="122601.1">27840 15211 0,'0'0'0,"0"2"0,0 3 15,1 4-15,6 30 16,0 4-16,1 5 15,1 8-15,2 5 16,2 3 0,1 2-16,2 0 0,3 2 15,3-2-15,0-4 16,1-2-16,-1-6 16,0-7-16,-3-7 15,-2-13-15,-13-23 16,4 4-16,-4-10 15,1-5-15,-8-34 0,-6-3 16,5 20-16,4 24 16</inkml:trace>
  <inkml:trace contextRef="#ctx0" brushRef="#br0" timeOffset="122850.28">27728 15445 0,'-28'-16'0,"5"5"16,-4-2-16,12 5 15,4 0-15,13 10 16,-6-5-16,5 2 16,5 1-16,29 7 0,7 3 15,7-1-15,10 1 16,4 4 0,1-1-16,0 0 15,-4 1-15,-6-1 16,-6-2-16,-10-3 15,-8-3-15,-25-4 0,7 0 16,-12-1-16,0 0 16</inkml:trace>
  <inkml:trace contextRef="#ctx0" brushRef="#br0" timeOffset="123306.97">28301 15580 0,'0'4'0,"1"-1"16,2 14-16,-1-2 16,0 5-16,-1 28 15,0-10-15,4-1 0,7-2 16,4-3-16,8-4 16,6-2-1,6-3-15,7-4 16,-1-6-16,1-6 15,-1-4-15,-2-6 16,-5-6-16,-9-5 16,-9-8-16,-11-5 15,-11-4-15,-12-1 16,-12-3-16,-10 1 0,-10-2 16,-4 3-16,-4 4 15,1 2-15,2 6 16,4 6-1,6 7-15,10 2 0,9 9 16,34-3-16,-13 5 16,-5 5-16,26 22 15,9-5-15,10-2 16,7-2-16,4-3 16,0-4-16,0-5 15,-24-6-15,-23-5 0</inkml:trace>
  <inkml:trace contextRef="#ctx0" brushRef="#br0" timeOffset="123787.89">28807 15489 0,'-1'-1'0,"1"1"16,0 0-1,1 3-15,0 1 0,4 7 16,8 25-16,2 2 15,3 4-15,2 2 16,0 4-16,2-3 16,1 2-16,0-3 15,-1-4-15,-4-5 16,-5-8-16,-6-14 16,-9-15-16,5 8 15,-6-5-15,-1-6 0,-16-29 16,4-3-16,1-7 15,-3-7-15,2-4 16,0 1 0,2 2-16,-1 2 15,3 6-15,2 4 0,4 5 16,4 7-16,3 24 16,3-10-16,4 3 15,3 3-15,4 3 16,5 5-16,21 16 15,-9 3-15,-1 3 16,-3 1-16,0-1 16,-3-1-16,0-3 15,-2-1-15,-19-15 16,9 5-16,-9-4 0,-4-3 16</inkml:trace>
  <inkml:trace contextRef="#ctx0" brushRef="#br0" timeOffset="124321.21">29148 15236 0,'-4'2'0,"5"1"15,-7 7-15,1 1 16,3 22-16,7-2 0,10 0 15,8-2 1,11-4-16,8-3 16,5 0-16,5 0 15,0-5-15,-1-6 16,-2-4-16,-10-3 16,-11-4-16,-28-4 15,10 2-15,-6-1 0,-8 0 16,8-8-16,-10 1 15,-3 0 1,2 9-16,-8-8 16,9 11-16,-8-1 0,2 8 15,11 31-15,12 2 16,6 8-16,6 9 16,5 11-16,3 9 15,3 7-15,-3 6 16,-2 4-16,-5-1 15,-7 1-15,-7-8 16,-10-8-16,-16-12 0,-10-12 16,-16-13-16,-15-16 15,-15-17-15,-16-15 16,-17-16-16,-10-12 16,-16-16-1,-5-12-15,67 30 16,69 31-16</inkml:trace>
  <inkml:trace contextRef="#ctx0" brushRef="#br0" timeOffset="137025.19">5655 16052 0,'2'2'16,"3"-2"-16,-4 1 15,1-1 1,4 2-16,-2-2 0,0 0 16,9 2-16,-8-2 15,0 0-15,11 0 16,-16 0-16,0 0 15,2 0-15,1 0 16,-6 0 0,-3 2-16,-4-2 15,-20 5-15,-2-2 16,-13 2-16,-12-1 16,-5-1-16,-4-2 15,-6-1-15,-5-1 0,-4 0 16,0 0-1,-6 1-15,-1 0 16,-3 1-16,1 0 0,-4-1 16,1-1-16,-2 2 15,2 1-15,1 2 16,4-2-16,1 1 16,2 0-16,2-1 15,1 1-15,5-1 16,-1 2-16,5-1 15,3 1-15,3 0 16,8 1-16,1-1 0,7 2 16,4 0-1,5 0-15,7 0 16,3-2-16,24-3 16,-10 1-16,1 1 0,1 0 15,8-2-15,-10 3 16,12-3-16,-11 4 15,14-4-15,3 1 16,-9 3-16,9-4 16,3-1-16,3-1 15,-2-1-15,-4 5 0,0-3 16</inkml:trace>
  <inkml:trace contextRef="#ctx0" brushRef="#br0" timeOffset="137854.49">3485 16327 0,'2'2'15,"-1"9"-15,1 0 16,18 46-1,4 21 1,-15-35 0,0 0-16,7 39 15,-9-44-15,-1-3 16,0-5-16,-6-24 0,4 10 16,-2-2-16,0-3 15,1-9-15,-2 4 16,1-11-1,2 2-15,1-11 16,6-34-16,-1 5 16,0-4-16,5 2 15,1 4-15,0 5 0,3 7 16,1 3-16,0 7 16,-14 17-16,7-6 15,4 3-15,1 4 16,-10 4-16,13 4 15,-1 4-15,-6 5 16,-2 4-16,1 25 16,-7-6-16,1 2 15,-2 0 1,0-3-16,2-5 0,2-2 16,-1-4-16,-6-22 15,7 12-15,-2-2 16,4-2-16,0-3 15,-3-8-15,11 4 16,-19-6-16,0 0 0</inkml:trace>
  <inkml:trace contextRef="#ctx0" brushRef="#br0" timeOffset="138468.15">4077 16596 0,'1'2'0,"5"9"16,1-2-16,2 1 15,4 0 1,1-2-16,-6-5 0,15 4 16,0-4-1,-1-2-15,25-9 0,-12-3 16,-3-4-16,-3-2 15,-3-2-15,-23 13 16,7-9-16,-2 0 0,-6-1 16,-9 0-1,-25-4-15,-3 11 0,-4 6 16,-7 5 0,-3 4-16,1 5 0,4 3 15,7 1 1,6 3-16,10 1 0,14 5 15,7 1-15,10 2 16,13 4-16,7 0 16,8 3-1,8-2-15,3-2 0,2-1 16,-5 1-16,0-5 16,-3-3-16,-3-4 15,-4-6-15,-6-6 16,-24-7-16,10-1 0,1-5 31,-3-4-31,-4 5 0,-10 6 16</inkml:trace>
  <inkml:trace contextRef="#ctx0" brushRef="#br0" timeOffset="139089.23">4626 16528 0,'0'-4'0,"0"3"15,0-5-15,2 0 0,-2 6 16,0 3 0,3 2-16,2 1 15,3 6-15,6 26 0,-1-1 16,-3 3-16,-1 3 16,1-1-16,-3-3 15,4-3-15,1-4 16,1-6-16,-8-21 15,4 10-15,4-6 16,0-2-16,-4-9 16,11-1-16,9-24 15,-6-2-15,-3-7 0,-4-4 16,-5 0-16,1 2 16,-6 5-16,-1 2 15,-5 24-15,3-9 16,-1-1-16,1 3 15,-3 3-15,4 9 16,-4-4-16,1 10 16,2 1-16,2 8 15,3 27-15,5-4 16,2 3-16,3-1 16,3-2-16,5-2 15,3-4-15,3-4 0,-2-5 16,1-7-16,-1-6 15,-3-7-15,-21-3 16,11-4 0,15-21-16,-14-2 15,-4-7-15,-4-5 16,-5-4-16,-8 0 16,-8-3-16,-7 1 15,-4 0-15,-6 5 0,-2 2 16,-3 1-16,-3 2 15,20 19-15,16 18 16</inkml:trace>
  <inkml:trace contextRef="#ctx0" brushRef="#br0" timeOffset="141504.44">6362 14948 0,'-4'2'0,"4"3"16,-2 6-1,-1 27-15,0 0 16,0 8-16,-1 5 16,-12 66-1,-1 13-15,8-62 16,4 0-16,2 2 15,6-1-15,0-1 16,3-3 0,3-4-16,3-3 0,4-5 15,0-6-15,0-8 16,4-7-16,-1-11 16,2-8-16,-16-13 15,12 0-15,12-21 16,-7-8-16,-1-6 15,-1-5-15,-4-3 16,-4 4-16,-8 0 0,-11 6 16,-6 3-16,-9 5 15,-5 4-15,-6 5 16,-3 1 0,1 6-16,1 2 0,3 6 15,23 1-15,-10 1 16,1 3-16,2 2 15,2 2-15,2 2 0,6 2 16,6 0 0,7 0-1,-4-6-15,-4-6 0</inkml:trace>
  <inkml:trace contextRef="#ctx0" brushRef="#br0" timeOffset="142123.06">6805 15641 0,'-2'3'0,"-12"7"16,5 1-16,-8 24 15,12 106 17,41-71-17,-9-40-15,6-3 16,4-5-1,7-3-15,1-6 16,1-6-16,1-8 16,-4-5-16,-3-6 0,-3-3 15,-6-1-15,-11-5 16,-19 17-16,6-11 16,-7-1-16,-3-2 15,-3-1-15,-4 0 16,-3 2-16,0 1 15,1 4-15,6 9 16,-5-5-16,11 10 16,0 3-16,-3 3 0,18 23 15,4 0 1,6 3-16,2 1 16,2 3-16,2-1 0,-1-2 15,0-3-15,-1-5 16,2-3-16,-6-8 15,-1-10-15,-18-8 16,22-16-16,-10-7 16,-3-9-16,-5 17 0,-10 17 15</inkml:trace>
  <inkml:trace contextRef="#ctx0" brushRef="#br0" timeOffset="142337.23">7573 15690 0,'-1'6'16,"2"7"-16,9 27 16,-1-1-16,2 3 15,2 4-15,3 0 0,-3-1 16,3-1-16,-4-3 16,5-3-16,-1-5 15,0-6-15,-13-22 16,5 6-1,1-5-15,-9-6 0,0 0 16</inkml:trace>
  <inkml:trace contextRef="#ctx0" brushRef="#br0" timeOffset="142535.14">7422 15397 0,'-10'-4'16,"19"6"-16,-14-2 0,3 0 16,3 3-1,3 1-15,-2 2 0,6 1 16,26 2 0,-18-4-16,-16-5 0</inkml:trace>
  <inkml:trace contextRef="#ctx0" brushRef="#br0" timeOffset="142820.51">7801 15200 0,'2'6'0,"1"1"0,11 30 16,-4-6-16,5 12 15,-3 7-15,-1 3 0,-4 1 16,-1 6-1,3 68 1,-2-66-16,4 0 16,1-4-16,1-1 0,0-3 15,-1-4-15,3-7 16,-3-8-16,2-7 16,-9-23-1,5 5-15,1-2 16,2-4-16,-13-4 0,0 0 15</inkml:trace>
  <inkml:trace contextRef="#ctx0" brushRef="#br0" timeOffset="143471.26">8309 15956 0,'23'-11'0,"7"-5"16,-7 6-16,5-4 15,-22 11-15,10-4 0,-10 5 16,4-5-16,-3 3 15,-9 5-15,-3 0 16,-25 13-16,2 1 16,-7 6-16,-3 6 15,4 3-15,3 2 16,11 2 0,6 2-16,9-1 15,10-3-15,8-2 16,10-5-16,8-6 15,7-9-15,8-10 0,2-6 0,3-9 16,-2-6 0,-5-5-16,-6-6 15,-8-8-15,-8-3 16,-8-7-16,-4-5 16,-10-4-16,-3-2 0,-4-3 15,-2-2 1,1 0-16,0 2 0,-2 0 15,3 4 1,-1 5-16,0 5 16,2 5-16,3 8 0,1 9 15,2 23-15,0-7 16,-2 4-16,0 8 16,1 6-16,-5 2 15,-7 35 1,6 0-16,1 9 15,6 8-15,3 4 16,3 2-16,3 3 16,3 0-16,5 0 0,2-3 15,1-4-15,5-2 16,-2-10-16,2-5 16,-2-10-16,-3-10 15,-1-11-15,-14-13 0,4 2 16,1-9-16,-1-5 15,10-31-15,-10 24 16,-9 18 0</inkml:trace>
  <inkml:trace contextRef="#ctx0" brushRef="#br0" timeOffset="143672.81">8934 15789 0,'4'15'0,"7"23"16,0 4-16,0 10 15,1-2-15,-2 2 16,-1 1-16,2-1 16,0-4-16,-2-6 15,3-7-15,-1-9 16,-9-23-16,4 5 16,2-6-16,-8-2 0,0 0 15</inkml:trace>
  <inkml:trace contextRef="#ctx0" brushRef="#br0" timeOffset="143837.22">8820 15382 0,'-9'-10'0,"5"7"0,13 10 15,-13-8 1,4 1-16,5 6 15,19 20-15,-14-14 0,-10-12 16</inkml:trace>
  <inkml:trace contextRef="#ctx0" brushRef="#br0" timeOffset="145004.32">9130 15809 0,'3'0'15,"12"0"1,-11 0-16,12 5 16,-1 4-16,-1 4 15,6 25-15,-7-5 16,-5 2-16,2 0 15,-2-1-15,-2-2 16,0-3-16,-5-22 16,3 9-16,1 0 15,1-4-15,3-1 16,-4-11-16,6 3 16,3-9-16,9-25 15,-5-4-15,2-5 0,2-5 16,1-1-16,-3 4 15,-4 1-15,0 3 16,-4 5-16,3 5 16,-12 23-16,7-8 15,2 5-15,1 4 16,2 5-16,3 5 16,11 28-16,-11-1 15,-6 7-15,-2 0 16,-1 4-16,-3-2 15,0 1-15,2-1 0,3-1 16,-2-5 0,1-2-16,2-4 0,-9-25 15,6 9-15,1-2 16,3-5-16,-5-10 16,10 0-16,17-25 15,-6-3 1,0-8-16,-2-7 15,0-4-15,0-1 16,-1-4-16,-3 3 0,-7 0 16,0 6-1,-6 5-15,-3 8 0,-5 9 16,-2 18-16,-2-3 16,-3 8-16,-5 2 15,-19 26-15,8 5 16,1 7-16,4 6 15,7-1-15,3 2 16,4-6-16,5 2 0,6-7 16,5-5-16,4-7 15,3-7-15,-17-14 16,10 1-16,4-4 16,16-17-1,-6-4-15,-5-5 16,-2-4-16,-7-1 15,-7 1-15,-5 25 0,-2-13 16,-1-2-16,-2 3 16,0 1-1,-1 2-15,1 14 16,-3-5-16,0 12 0,-6 28 16,6 4-16,2 9 15,6 7-15,2 6 16,3 7-16,0 2 15,2 7-15,3 3 16,-3 5-16,-3 6 16,-3 0-16,-3-1 15,-8-5-15,-6-2 16,-11-11-16,-9-12 16,-10-14-16,-6-11 0,-10-15 15,-5-10-15,-9-15 16,-2-8-16,-4-14 15,0-10-15,-1-11 16,3-8-16,3-5 16,3-3-16,35 31 15,37 34-15</inkml:trace>
  <inkml:trace contextRef="#ctx0" brushRef="#br0" timeOffset="153019.16">2032 15654 0,'-2'1'0,"1"1"0,1 0 15,-2 1-15,2-3 16,0 0-16,2-2 16,-2 1-16,0-3 0,0 0 15,0 0 1,0-6-16,3-2 15,-2-4-15,2-2 16,0-4-16,3-2 16,1-1-16,6-22 0,-9 32 15,2-9 1,0 3-16,-5 2 0,-1 4 16,-5 4-1,-3 11-15,-5-4 16,-23 21-16,0 3 0,3 8 15,-1 4-15,7 5 16,4-2-16,7 0 16,7-1-16,9-2 15,9-5-15,8-4 16,2-3-16,11-6 16,4-5-16,3-5 15,-4-4-15,2-7 16,-3-4-16,-2-5 0,-5-2 15,-5-4 1,-15 17-16,7-9 16,-1-1-16,-4-1 15,1 0-15,-3 1 16,-2 1-16,-3 2 16,-3 9-16,-2-6 15,0 10-15,2 3 16,-4-1-16,-2 9 15,3 30-15,2-2 0,4 7 16,0 3-16,4 4 16,2-2-16,6 0 15,0-1-15,5-4 16,-10-23-16,-7-24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50:31.2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27387 3389 0,'1'-1'0,"0"0"15,0 1-15,0 1 0,-1 1 16,0 1-1,-1 0 1,0 2-16,-3-2 0,2 1 16</inkml:trace>
  <inkml:trace contextRef="#ctx0" brushRef="#br0" timeOffset="438.74">27368 3701 0,'0'2'0,"1"0"16,2 2-16,2 5 16,-1 4-16,0 5 15,-5 27-15,-8-7 0,-7-2 16,-1-5 0,-1-3-16,0-7 15,9-10-15,9-11 0</inkml:trace>
  <inkml:trace contextRef="#ctx0" brushRef="#br0" timeOffset="1468.9">27620 3537 0,'0'-1'15,"0"-3"1,1-2-16,0 5 15,0 1-15,0 0 16,1 3-16,0 3 16,2-1-16,1 6 15,-1 6-15,-1 4 0,-1 28 16,1-12-16,2-3 16,-4-25-16,3 12 15,2-6-15,2-1 16,0-2-16,-3-11 0,7 6 15,1-10-15,0-4 16,1-7-16,11-26 16,-5 2-16,-1 2 15,-1 3-15,-2 6 16,-14 23-16,5-8 16,-1 3-16,-4 7 15,4 0-15,-6 4 16,4 3-16,0 4 15,0 6-15,-1 3 16,2 0-16,0 1 16,3 1-16,0-4 15,0-2-15,3 1 16,-2-3-16,1-4 16,-3-5-16,8 4 0,-8-8 15,12 4-15,-12-7 16,14-3-16,-4-2 15,0-7-15,-6-1 16,-1-4-16,-1-3 16,5-22-1,-10 33-15,3-11 16,-1-1-16,1 1 0,-2 2 16,1-5-16,2 1 15,-2 1-15,-3 11 16,-3 14-16</inkml:trace>
  <inkml:trace contextRef="#ctx0" brushRef="#br0" timeOffset="1716.01">28244 3660 0,'4'-6'0,"0"4"0,10-10 16,-4 0-16,5-3 16,8-14-1,-13 13 1,-3 4-16,-6 7 0,4-5 0,-5 10 15,0 0-15</inkml:trace>
  <inkml:trace contextRef="#ctx0" brushRef="#br0" timeOffset="2148.21">28292 3623 0,'0'-2'0,"0"2"0,0 0 15,-1 3 1,-2 4-16,4-3 15,0 1-15,4-8 0,1 0 16,6-3 0,5-1-16,0-5 15,3-4-15,-1 0 0,-2-2 16,1 0-16,-4-2 16,-1 2-16,-6 3 0,-4 4 15,-5 9-15,-3 5 16,-3-3-1,-5 8-15,-14 24 16,6-2-16,3 3 16,0-1-16,7-2 15,9-23-15,-3 11 16,2 2-16,3-3 0,4 1 16,3-2-16,5-5 15,7-2 1,28-6-16,-8-7 15,1-3-15,2-4 0,-3-2 16,-5-3-16,-2-5 16,-3-2-16,-16 11 15,-13 12-15</inkml:trace>
  <inkml:trace contextRef="#ctx0" brushRef="#br0" timeOffset="2570.79">28840 3046 0,'0'7'0,"4"2"16,4 32 0,-3-6-16,-3 11 0,-1 7 15,-2 4-15,-2-2 16,0-1-16,1-2 0,2-2 16,-1-5-16,1-3 15,0-4-15,4-5 16,-3-28-1,2 12-15,2-2 16,1-2-16,1-5 0,-3-8 16,0-4-16,6 3 15,2-11-15,6-30 16,-5 1 0,-1-6-16,-5 23 0,-7 24 15</inkml:trace>
  <inkml:trace contextRef="#ctx0" brushRef="#br0" timeOffset="2884.94">29101 3001 0,'2'3'0,"-1"0"15,2 6-15,1 3 16,3 29-16,-2 2 15,-4 4-15,-2 7 16,-6 5-16,-1 1 16,-1 1-16,-4-3 15,0-1-15,1-4 16,0-5-16,5-4 0,0-4 16,2-5-16,2-8 15,4-21 1,-1 8-16,2-4 0,2-2 15,1-9-15,4-2 16,3-2-16,-6 0 0,-6 5 16</inkml:trace>
  <inkml:trace contextRef="#ctx0" brushRef="#br0" timeOffset="3145.92">29236 3618 0,'3'1'0,"7"1"15,5 2-15,6-1 16,26 1-16,-9-5 16,-1-4-16,-2-5 15,-17 5-15,-18 5 16</inkml:trace>
  <inkml:trace contextRef="#ctx0" brushRef="#br0" timeOffset="3568.97">29853 3082 0,'0'9'0,"0"37"15,0-2-15,0 16 16,-15 172 0,7-162-1,-2-8-15,4-8 16,0-8-1,2-6-15,1-1 16,2-6-16,2-28 0,-1 12 16,3-3-1,1-3-15,0-11 16,4 0-16,12-21 16,-1-9-16,-9 15 0,-10 15 15</inkml:trace>
  <inkml:trace contextRef="#ctx0" brushRef="#br0" timeOffset="4033.97">30198 3371 0,'0'6'15,"0"-5"-15,-2 15 0,-2-2 16,-15 27-16,-4-6 15,-7 0-15,-5 2 16,-3-4 0,-3-5-16,2-4 0,3-6 15,6-7-15,2-6 16,23-4-16,-6-2 0,5-1 16,-9-3-1,14 3-15,-5-5 16,10 5-16,2 2 15,1-4-15,8 3 0,4 5 16,2 6 0,19 13-16,-8-1 15,-2-1-15,-1 1 0,-2-2 16,-3-1 0,0-1-16,-19-16 15,10 9-15,2-1 0,-1-2 16,3 0-16,-3 0 15,-7-6-15,9 1 16,-12-6-16,10-2 16,-3-7-16,-2-6 15,2-26-15,-7 24 0,-6 20 16</inkml:trace>
  <inkml:trace contextRef="#ctx0" brushRef="#br0" timeOffset="4519.05">30409 3486 0,'1'2'0,"7"2"0,-1 2 16,2 5-16,10 25 15,-10 1 1,-3 6-16,-3 1 16,-5-2-16,-2-7 0,-1-2 15,5-27-15,-2 12 16,2-13-16,-2 5 15,2-4-15,2-8 16,1-1-16,13-34 16,1 0-16,5-7 0,4-5 15,2 0 1,0 7-16,0 6 16,0 7-16,0 7 15,1 9-15,-4 6 0,-20 9 16,11 3-1,-2 3-15,9 31 0,-10-4 16,-2 6-16,-5 1 16,-3-1-16,-1-3 15,-2-4-15,1-3 16,-1-24 0,3 10-16,0 1 0,1-2 15,1-1-15,1-1 16,-2-12-16,5 6 15,-4-13-15,18-18 16,-6-7 0,-2-8-16,-7 17 0,-8 21 15</inkml:trace>
  <inkml:trace contextRef="#ctx0" brushRef="#br0" timeOffset="4900.01">30973 3689 0,'0'20'0,"4"1"0,3 7 15,2-8-15,6 6 16,-11-21-16,7 8 16,5-1-1,1-7-15,4-2 16,21-15-16,-9-9 15,-4-9-15,-2-6 0,-3-3 16,-7 3 0,-5 5-16,-10 25 0,-1-9 15,-3 0-15,-6 5 16,-5 1-16,-5 5 16,-28 8-16,11 6 15,2 0-15,24-7 16,-11 6-16,5 0 15,0-2-15,10-3 16,-6 1-16,11-5 0,4-2 16,2-1-16,-10 5 15,4-2-15</inkml:trace>
  <inkml:trace contextRef="#ctx0" brushRef="#br0" timeOffset="5589.51">31405 3509 0,'2'3'0,"5"16"15,3 22-15,-2 0 16,-2 2-16,-1-1 16,-1-5-16,-3-4 0,0-28 15,3 10 1,1-2-16,3-3 15,-1-10-15,9 0 16,19-23-16,-8-3 0,2-8 16,-1-4-16,-1 1 15,-5 7-15,-3 3 16,-9 16 0,-11 12-16,6-6 15,-1 5-15,-4 4 16,2 4-16,-2 8 15,-1 2-15,0 4 16,-1-1-16,3 0 16,2 0-16,3-4 0,5-2 15,2-4-15,3-2 16,1-4-16,5-6 16,20-17-16,-9-2 15,-2-5-15,-3-2 16,-3-1-16,-5-3 15,-5 0-15,-3 0 0,-7 1 16,-7 1-16,-8 0 16,-4 5-16,11 18 15,-10-8 1,-1 1-16,1 0 16,-3 2-16,-2 1 15,12 7-15,-10-3 16,11 6-16,-7-3 0,12 3 15</inkml:trace>
  <inkml:trace contextRef="#ctx0" brushRef="#br0" timeOffset="6173.79">32190 3492 0,'6'26'15,"1"17"-15,-6-8 16,0 10-16,-2-5 16,0-4-16,-1 2 15,0-23 1,0-1-16,5-6 0,-1-9 15,5-2-15,20-26 16,-2-5 0,3-6-16,4-6 15,4 2-15,-2 6 0,-1 6 16,-3 6-16,-2 11 16,-24 13-16,11-3 15,-1 6-15,-8 3 16,7 7-1,0 5-15,4 30 16,-5-5-16,-5 2 0,-1 3 16,0 0-16,0 3 15,-2 3-15,-1 0 16,-1-5-16,-1-22 16,-1-25-16</inkml:trace>
  <inkml:trace contextRef="#ctx0" brushRef="#br0" timeOffset="21102.94">6579 3974 0,'0'0'0,"-10"1"16,1 0-16,6-2 15,3 2 1,3 0 0,-1 1-1,15 4-15,3-1 16,12-1-16,1 0 16,8-3-16,47-1 15,-40-1-15,7-1 16,2 2-16,6-2 15,5 0-15,0 1 16,4-1-16,2-2 16,7 0-16,0 3 0,1-1 15,2 0-15,-1-1 16,0-2-16,-2 3 16,-5-3-1,3 1-15,-2 2 16,4-1-16,-7 3 15,-2-2-15,-4 2 16,-3 2-16,-2-4 16,-8 4-16,-3-2 0,-7 2 15,-3 0-15,-6 2 16,-6-2 0,-24-2-16,8 2 0,-1 0 15,-9 0-15,3 1 16,-9-3-16,2 0 15,0 0-15</inkml:trace>
  <inkml:trace contextRef="#ctx0" brushRef="#br0" timeOffset="107624.28">10605 10741 0,'-1'1'16,"-1"0"-16,3 0 0,-2-1 15,1 0-15,-1 0 16,1 0-1,0 0-15,0 0 0,0 0 16,2 0 0,0-1-16,1 0 15,1 1-15,0 0 16,5 1-16,-9-1 0,6 0 16,8 1-16,-6 1 15,11 0-15,-10 0 0,15 0 16,-15 0-1,37 5-15,-6-1 16,-1 0-16,-5-3 0,1 1 16,3-3-16,0 0 15,-1-2 1,3 1-16,3 2 16,0 4-16,1-1 15,5-2-15,0-3 16,-1-1-16,2 2 15,-1 2-15,4 0 16,-1-3-16,0 0 0,-1 0 16,1 0-16,0 2 15,0-2-15,-1 0 16,0 0-16,2-1 16,-3 0-16,3-1 15,-2 0-15,-1 2 16,1 1-16,0 1 15,2 1-15,-6-1 16,4 1-16,-3-2 16,-2-1-16,1-3 15,-3 1-15,2-1 16,-4 2-16,1 1 0,1-1 16,-2 1-16,-4-2 15,5 0-15,-1-1 16,1 2-16,-4-1 15,1 2 1,0 0-16,0-4 16,-2-1-16,1 1 15,4 1-15,-4-1 0,-2 0 16,-1 0-16,2 1 16,4 1-16,-5-2 15,3 1-15,-4-1 16,6 0-16,-6 2 15,0 0-15,-2 0 16,1 1-16,3-2 16,0 1-16,-2 1 15,-1 0-15,0 1 0,0-1 16,2 1 0,-2 0-16,0 1 15,-3-1-15,2-1 0,3 2 16,-1-1-1,-4 0-15,-5-1 0,1 2 16,-19-1-16,9 1 16,27 2-16,-14-3 15,-20 2 1,12-1-16,-2-1 0,0 1 0,1 1 16,0-1-16,2-1 15,-1 1-15,-1-1 16,-2 0-1,-11 0-15,10-1 16,-13 2-16,12-2 16,-12 1-16,8 0 15,-9 0-15,0-1 16,12 1-16,-12 0 0,-1-1 16,7 0-16,-6 1 15,1 1-15,-2 0 16,12 1-16,-13-1 15,-7 0-15,1 0 16,-2-3 0,5 2-16,0 0 0</inkml:trace>
  <inkml:trace contextRef="#ctx0" brushRef="#br0" timeOffset="137118.5">25411 11405 0,'2'-4'0,"-1"2"0,5-6 16,-4 4-16,5-9 0,-1 1 16,-6 7-16,3-9 15,-5 9-15,0-9 16,-4 12-16,-8-6 16,-3 4-16,-30 13 15,10 3-15,-1 4 16,0 1-16,4 2 15,6 2-15,5 1 16,6 3-16,8 2 16,7 2-16,8 0 15,8 0-15,32 27 16,-16-31 0,5-5-16,1-2 0,5-4 15,-2-3-15,-1-3 16,-2-6-1,-3-4-15,-5-5 16,-5-6-16,-1-5 16,-4-4-16,-3-6 15,-6-7-15,1-3 0,0-6 16,-1-2-16,0-6 16,1-3-16,-2-1 15,-2-1-15,-2 0 0,1-3 16,-1 0-1,2 3-15,-1 2 16,-3 3-16,-5 4 16,-3 6-16,-2 3 15,-1 9-15,7 25 16,-5-10-16,-2 7 16,4 8-16,-7 1 15,-7 27-15,10 6 0,1 9 16,3 8-16,-2 5 15,3 4-15,1 2 16,3 3-16,2 2 16,1 0-16,-1-1 15,1-4-15,3-4 16,-1-4-16,2-4 16,2-5-16,3-6 15,-2-5-15,1-10 0,-6-20 16,6 5-1,2-3-15,5-6 16,19-16-16,-19 11 16,-18 5-16</inkml:trace>
  <inkml:trace contextRef="#ctx0" brushRef="#br0" timeOffset="137634.6">25810 11318 0,'5'22'0,"8"2"0,5 11 16,-1-2-16,1 13 16,0 2-16,-2 4 15,1-2-15,-1-2 0,-2-2 16,3-6-16,-2-6 15,-3-7-15,-11-22 16,7 6 0,-3-3-16,-4-6 15,2-2-15,-2-6 16,-4-26-16,0-1 0,-4-9 16,0-5-16,2-3 15,-1-2 1,1-1-16,-2-1 0,1 3 15,0 2 1,-2 6-16,2 4 0,1 5 16,5 5-16,1 24 15,1-7 1,2 1-16,4 2 0,0 9 16,10-1-1,1 5-15,22 20 0,-9 0 16,2 3-16,-2 2 15,1-1-15,-5-1 16,-1-2-16,-14-14 16,-13-11-16</inkml:trace>
  <inkml:trace contextRef="#ctx0" brushRef="#br0" timeOffset="138251.64">26230 11315 0,'0'3'15,"1"2"-15,1 5 0,2 6 16,7 28-16,-2-4 15,0 3-15,0 1 16,3 0 0,0-8-16,4-4 15,5-6-15,4-6 0,3-6 16,3-5 0,3-6-16,1-8 15,0-5-15,1-6 16,0-7-16,-5-2 15,-8-7-15,-5 0 0,-8 0 16,-5-1 0,-7 2-16,-5-1 0,-1 3 15,-2 4-15,6 20 16,-3-7-16,-1-1 16,-1 5-16,4 6 15,-2-3-15,6 10 16,-3 0-16,5 8 15,9 26-15,3-5 0,1 4 16,2 0-16,0 0 16,2-4-1,3-1-15,-3-3 16,3-6-16,-17-18 16,9 6-16,1-2 0,2-1 15,2-6-15,1-4 16,18-21-1,-7-3-15,-3-8 0,-13 17 0,-14 16 16</inkml:trace>
  <inkml:trace contextRef="#ctx0" brushRef="#br0" timeOffset="139068.24">27253 11123 0,'0'0'0,"2"2"15,-2 2-15,-1 6 16,1 2 0,-10 27-16,-5-6 15,-3 5-15,-6 2 0,-2 2 16,1-2-16,7 0 16,3-1-16,6-5 15,0-4-15,9-24 16,0 10-16,3-2 15,2-2-15,5-4 16,-2-10-16,11 2 16,23-23-16,-8-3 15,1-4-15,-4-3 16,-5 0-16,-5-1 16,-5 4-16,-8-2 15,-4 4-15,-3 22 0,-2-11 16,-1 3-1,-2-2-15,-1 6 16,2 9-16,-1 4 16,-2-2-16,4 29 15,6 4-15,1 10 16,3 4-16,-4 6 0,3 3 16,-2 5-16,0 2 15,-2 3-15,-1 0 16,-7 2-16,-2-1 15,-4-1-15,-3-1 16,-5-3-16,-3-7 16,-4-4-16,-4-11 15,-5-7 1,-2-6-16,-3-11 0,-2-10 16,2-9-16,-1-8 15,3-9-15,1-8 16,6-8-16,2-6 15,5-4-15,7-3 16,6-5-16,7 2 16,6 3-16,4 4 15,4 7-15,7 5 0,5 4 16,5 9-16,5 6 16,6 5-16,3 5 15,1 6-15,0 3 16,2 3-16,0 1 15,-4 1-15,-4 1 16,-5-2-16,-1 1 16,-23-9-16,8 3 15,2-2-15,-2-3 16,-7-1-16,7-6 0,-4 5 16,-11 2-1</inkml:trace>
  <inkml:trace contextRef="#ctx0" brushRef="#br0" timeOffset="139596.03">27883 11362 0,'2'0'16,"-2"0"-16,4 2 0,-3-2 16,-1 1-16,0 2 15,-8 0-15,-3 1 16,-28 8-1,6-2-15,-4-2 16,4 2-16,25-7 16,-8 4-16,-1 0 15,4 3-15,2 1 16,6 3-16,6 1 0,26 19 16,5-6-16,6 1 15,6 1-15,2 2 16,2 0-16,-5 2 0,-4-2 15,-4-1 1,-8-3-16,-11-1 16,-7-4-16,-9-18 15,-3 8-15,-6 0 16,-27 8-16,-3-7 16,-8-3-16,-11-4 15,-5-7-15,-4-3 16,33 1-16,34 2 0</inkml:trace>
  <inkml:trace contextRef="#ctx0" brushRef="#br0" timeOffset="153935.09">7836 14186 0,'-1'0'16,"-2"2"-16,1 0 16,-4 0-1,3 0-15,-12 6 16,15-8-1,0 0 1,0 0-16,-3 4 16,-6 1-16,9-3 0,1-1 15,4-1-15,1 0 16,-3 4-16,2-4 16,-1 0-16,8 3 15,-5-3-15,13 3 16,-13-2-16,17 3 15,1-3-15,-2 2 16,-2 1-16,1-1 16,3 0-16,0 0 15,26 2-15,-9-2 0,-1 1 16,-4 0-16,0 0 16,-1 0-16,0 1 15,1 0 1,2 1-16,2-3 15,-3 1-15,1-2 0,-1 1 16,2 1-16,-1-1 16,-2 1-16,0-2 15,3 1-15,1 1 0,-2-1 16,3 2 0,-3-1-16,2-1 15,-1-3-15,2 1 16,0 2-16,1 1 0,2 1 15,-5-3-15,5 0 16,-4-2-16,3 1 16,-1 0-16,0 2 15,2 0-15,-5-1 16,2-2-16,-1 1 16,-1-2-1,0 0-15,0 0 16,-2 0-16,1 1 15,-2 0-15,1 1 0,-1 1 16,-2 1-16,3-1 16,-4 1-16,6-2 15,-6 0-15,4-2 16,-4 1-16,2-1 16,-4-2-16,2 2 0,-1-2 15,1 0-15,-1 0 16,-1 0-16,0 1 15,-25 0-15,35-3 16,-32 3 0,9 0-16,4-1 15,20-4-15,-29 5 16,10 0-16,-2-2 16,2 2-16,-2-1 0,2 0 15,-2 0-15,0 0 16,1 1-16,-1 0 15,-1 0-15,-12 2 16,15-1-16,-1 1 16,-16 0-16,13 0 0,-15 0 15,14 1 1,-19-1-16,2 1 16,-1-2-16,-1 1 15,0 0-15</inkml:trace>
  <inkml:trace contextRef="#ctx0" brushRef="#br0" timeOffset="188748.18">13237 15170 0,'0'0'0,"-3"1"16,0 3-1,-4 0 1,7-2 0,0-1-16,0-1 15,2 1-15,1 0 16,-1 1-16,0 3 15,1-3-15,0 0 0,5 7 16,-2-9 0,8 7-16,-8-5 0,13 5 15,-10-4-15,15 4 16,-4-1-16,2-1 16,-2 0-16,1-1 15,3-2 1,1 0-16,24-1 15,-11-2-15,1 1 16,-2 0-16,-1-2 16,0 1-16,0 0 15,1 1-15,2 0 16,-3 1-16,5 0 0,-4-1 16,1 2-16,1-4 15,-1 1-15,0-2 16,-2-2-16,3 1 15,-1 2-15,3 2 16,-2 0-16,4 0 16,-4 1-16,2 1 0,-1 2 15,3 1-15,0-2 16,0 2-16,0-1 16,-3 0-16,1-3 15,-2 1-15,0 0 16,0 1-1,3-2-15,-1 1 0,2-2 16,-3 0-16,2 0 16,-2 0-1,2-1-15,-2 1 0,0 0 16,0 2-16,-2-1 16,2 2-16,2-2 15,0-1-15,-2-2 16,4-1-16,-5-1 15,5 1-15,-1-1 16,1 0-16,-2 2 16,3-1-16,-1 0 15,2-2-15,0 0 0,1 2 16,1 3 0,-2 1-16,2 0 0,1 0 15,0-3-15,-1-1 16,1 1-1,1 1-15,2 1 0,-3 2 16,2-1-16,-3 2 16,2-1-16,-3 1 15,5-3-15,-3 4 16,2-3-16,-1 1 16,-2 0-16,1 0 0,-3 0 15,2-1 1,-6-2-16,2 0 0,-5 0 15,4 0-15,-5-1 16,2 1-16,-2-2 16,2 1-16,-1-1 15,-2 0-15,4-2 16,-3 0-16,3 1 16,-2 1-1,1 2-15,0-1 0,-2 0 16,6-3-16,-2 1 15,3-1-15,-2 2 16,-1 0 0,-3 3-16,2-1 0,-3 0 15,1-1-15,-3 0 16,0 0-16,-1 0 16,0 0-16,0 1 0,1 0 15,1 1-15,-3 1 16,5 2-16,-3-1 15,1-1-15,-3-1 16,2 1-16,-2 0 16,4 0-16,-1 1 15,1-2-15,-4 2 16,1 1-16,-2 1 16,4 0-16,-2-1 15,1-2-15,-3 1 16,1-1-1,-2 2-15,0 1 0,-1-1 16,1 0-16,0 1 16,-2-1-16,2 2 15,-1-1-15,-1-1 16,-23-2-16,35 1 16,-33-1-16,13 1 15,1-1-15,0 1 0,0 0 16,-1 1-16,-14-2 15,14 2-15,-16-4 16,8 2 0,-14-1-16</inkml:trace>
  <inkml:trace contextRef="#ctx0" brushRef="#br0" timeOffset="203083.76">8093 16356 0,'-1'0'0,"-4"0"16,3 2-1,-7 1-15,6-2 16,3-1-16,0 0 16,0 0-16,-2 2 0,-3 2 15,5-3-15,0-1 16,5-1-16,-1 0 15,1 2-15,4-2 16,2 1-16,-1-2 16,13 0-16,1-1 15,22-3 1,-10 2-16,3 0 0,-3 2 16,4 3-16,-4 4 15,6 0-15,0-3 0,2-1 16,-1-1-1,1 1-15,2 1 16,-1 0-16,0 0 16,0-2-16,-2-2 15,-2 0-15,-1 0 16,-2 0-16,-1 2 0,-3 0 16,0 1-16,-6-2 15,1 0-15,-22 0 16,11-2-16,2 0 15,1-1-15,2 0 16,0-1-16,0 3 16,0-1-16,-3 2 0,-11 1 15,13 1-15,-15-1 16,15 3-16,-17 1 16,12 3-16,-15-4 15,9 5-15,-15-7 16,8 5-1,-4-6-15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5:54:27.3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7766 4124 0,'2'0'0,"0"0"15,1 0 1,-1-1-16,7-1 16,-7 2-16,0 0 15,1 1-15,9 0 0,-9 3 16,0-2-16,10 3 0,-9-2 16,12 5-16,-9-5 15,10 5-15,-8-6 16,13 6-1,1-3-15,1-2 16,23 0-16,-7-3 0,3 0 16,-3 0-16,4 1 15,-2 0-15,4-1 16,-1-2-16,0 0 16,4 0-16,1 1 15,2 1-15,-2 0 16,2 0-16,-1 0 15,-2 0-15,2-1 16,-3-1-16,1 1 16,-4 1-16,0 0 0,-5 3 15,2-2-15,0 1 16,-3-2 0,3 0-16,-2 0 15,-4-1-15,-1-1 16,-4 0-16,-1 0 15,-25 2-15,13-1 16,-1-1-16,1 2 16,-10 0-16,12-1 15,-13 1-15,9 0 0,-12 0 16,-4 0-16,3 0 16,-1-1-16,-2 1 15,0 0-15,1 1 16,14-2-16,-15 1 15,-1 0 1,0 0-16,1 0 0,-2 0 16,-1 0-16,1 0 15,-3 1-15,3 2 16,2-3-16,0 0 16</inkml:trace>
  <inkml:trace contextRef="#ctx0" brushRef="#br0" timeOffset="2212.38">10269 4141 0,'0'0'0,"-3"2"16,-2 1-16,2-1 16,0-2-16,-2 4 15,5-4-15,0 0 0,0 0 16,0 0-1,0 0-15,0 0 16,-2-2-16,2 2 0,1-1 16,0 1-16,2 0 15,2 0-15,0 1 16,2 2 0,2-3-16,5 2 15,-4-2-15,10 1 0,4 1 16,0-2-16,23 3 15,-10-2-15,2-2 16,0-1-16,-2-1 16,2-1-16,1 0 15,0 2-15,2 1 16,1-1-16,-2 0 16,3-1-16,-2 3 15,4-1-15,-4 1 16,5 0-16,0 0 0,-3 0 15,3 0 1,-5-2-16,6 4 0,-5-2 16,4 0-1,-3 0-15,1 1 16,0 3-16,-4-1 16,1 0-16,-5-1 0,4 1 15,0-1-15,-1-1 16,-2 1-1,-4 1-15,1-2 0,-4 0 16,-1 0-16,-22-1 16,10 2-16,2-4 15,0 1-15,1-1 16,1-1-16,0 1 16,-4-1-16,-10 3 0,13-1 15,-14 2-15,13-1 16,-15 0-1,12 0-15,-16 2 16,-2 0-16,1-2 0,0 0 16</inkml:trace>
  <inkml:trace contextRef="#ctx0" brushRef="#br0" timeOffset="19011.96">9155 4971 0,'2'0'0,"1"0"16,3 0-16,11-3 31,3 2-31,3 0 16,26-3-16,-10 2 0,4 1 16,7-3-1,3 1-15,5-6 16,-6 5-16,0 1 15,0 1-15,-1-1 16,1 1-16,-2 0 16,1-1-16,-6 1 0,0 0 15,-5-1 1,-3 0-16,-4 3 0,-28 0 16,10-1-16,-7 1 15,0 0-15,-3-1 16,-4 1-1,-1-1-15,-1 1 16,-4-2-16,0 0 0,0-2 16,-2 3-16,-9-4 0,-20-4 15,23 5 1,-32-7-16,14 4 16,-1-2-16,24 5 15,-9-3-15,1-1 0,0 0 16,8 3-16,2 1 15,1 3 1,-9-5-16,11 9 16,3 0-16,-8 0 15,9 2-15,-2 4 16,5 2-16,5 1 16,4 0-16,1 0 15,5 1-15,2 0 16,0-1-16,-1 1 0,-2-2 15,-1 2-15,-5-1 16,-3 2-16,-3 1 16,-2-1-16,-2 1 15,-1-2-15,2-2 16,-1-9-16,-1 4 0,-1-6 16</inkml:trace>
  <inkml:trace contextRef="#ctx0" brushRef="#br0" timeOffset="19979.96">10662 4700 0,'1'2'0,"6"5"15,-1 0-15,2 6 0,0 5 16,-1-1 0,2 28-16,-4-8 0,-3-25 15,1 33 1,-2-25-16,0-1 15,4 13 1,-2-30-16,1 7 16,-1-10-1,0-4-15,7 2 0,1-6 16,18-22-16,-6 2 16,-3-4-16,0 0 15,1-1-15,4 4 0,3 5 16,-4 0-16,-4 4 15,-16 18-15,9-6 16,-1 2-16,2 5 16,-7 6-16,9 1 15,-1 5 1,-2 6-16,-3 4 16,-3 3-16,-3 0 0,1 2 15,0 0-15,1 0 16,3-2-16,-2-2 15,3-4-15,0-2 16,-6-13-16,6 8 16,-8-9-16,1-3 15,0 0-15,13 1 16,-1-7-16,-1-6 0,12-22 16,-11 6-1,3-2-15,-4 0 16,-2 6-16,-2 4 0,-7 17 15,3-6-15,2 2 16,2 0-16,-4 9 16,5-1-16,2 5 15,-2 3-15,-4 4 16,-3 6-16,1 1 16,-2 1-16,-2 2 15,1 0-15,0 1 16,1 0-16,2-2 0,2 0 15,3-1-15,1-4 16,-1-2-16,3-5 16,-8-5-1,3 3-15,-8-6 16</inkml:trace>
  <inkml:trace contextRef="#ctx0" brushRef="#br0" timeOffset="21378.2">11891 4718 0,'1'-2'16,"11"-7"-16,-3 2 15,-4 2-15,-3 2 0,-1 2 16,-2 3-16,-2 2 16,-2-3-16,-26 15 15,5-1-15,-4 4 16,-4 3-16,0 1 15,6 1 1,3-5-16,3 2 0,17-15 16,-5 8-16,1 2 15,2-2-15,4 2 16,5-2-16,7-3 16,5-4-16,27-3 15,-4-8-15,-3-4 16,1-3-16,0-2 15,-5-5-15,-1-3 16,-4 0-16,-3 1 16,-19 15-16,8-9 15,-2 0-15,-1 0 0,-1 0 16,-1 2-16,-4 9 16,2-7-16,-5 9 15,-1 1 1,-1 0-16,0 3 0,0-1 15,-3 1-15,0 5 16,1 2-16,2 7 16,2 0-16,2 1 15,3-2-15,2 0 16,3-1-16,2-3 16,3-2-16,3-2 15,3-3-15,-1-3 0,26-6 16,-10-3-16,3-7 15,-4-5-15,2-5 16,-2-1-16,-3 0 16,0 2-16,-5-1 15,-1 2-15,-21 20 16,8-10 0,-1 2-16,-2 2 15,-7 4-15,6-2 16,-9 6-16,-3 2 15,0 4-15,0-1 0,-18 22 16,2-1-16,0 1 16,4 1-16,-2-2 15,15-21-15,-5 9 16,1-2-16,2 2 16,3-2-16,4 0 15,6-10-15,2 5 16,-1-8-16,30-7 15,-2-2-15,-2-6 16,-1-5-16,-5-5 16,1 2-16,-1-4 0,0-3 15,-5-1-15,-2 0 16,-4-1 0,-1-5-16,-2 4 0,0-1 15,-1-1 1,0 2-16,-4 0 15,-3 1-15,-3 1 0,2 4 16,-5 21-16,3-11 16,0-2-16,2 2 15,-2-3-15,-2 12 16,1-5-16,-1 5 0,-2 8 16,-1 5-1,1-2-15,-4 7 16,-8 31-16,3-2 15,-2 7-15,-4 0 0,0 4 16,-1-5-16,3 1 16,2 1-16,1-2 15,2-2-15,-1-2 16,2-4-16,0-2 16,-2-7-16,7-19 15,-2 8-15,-2 1 16,5-3-16,3 1 15,4-4-15,1-10 16,6 6-16,-4-10 16,12 1-16,20-15 15,-5-5-15,-4-3 16,-15 11-16,-17 14 0</inkml:trace>
  <inkml:trace contextRef="#ctx0" brushRef="#br0" timeOffset="21813.08">12877 4709 0,'-2'0'0,"-4"5"0,2-3 16,0 2-16,2 0 16,-4 3-16,9-7 15,5-1-15,26-5 16,1-4-16,5-4 15,3-2 1,-3-4-16,-6 1 0,-3 5 16,-4 4-16,-22 7 15,0-1-15,-6 2 16,0 4-16,-28-3 16,-2 7-16,-7 7 15,1 7-15,-1 2 16,1 2-16,7 1 15,8 0-15,6 0 0,13-19 16,-2 12-16,6 2 16,2-1-1,20 18-15,4-11 16,6-3-16,9-6 16,3-4-16,7-6 15,0-4-15,4-3 0,-1-3 16,3-4-16,-28 3 15,-30 4-15</inkml:trace>
  <inkml:trace contextRef="#ctx0" brushRef="#br0" timeOffset="24613.06">14610 4605 0,'0'1'0,"2"2"16,2-1-16,0 3 15,-1-2-15,3 8 16,0 1-16,-1 2 16,0 3-16,-3 1 15,-1 2-15,-2 0 16,-1-1-16,-1 1 0,2-8 15,0-8 1,1 8-16,1-10 16,0-2-16,4 0 15,1-2-15,3 7 16,2-8-16,19-17 16,1-15-16,-5 8 15,1 0-15,-2 0 0,2 5 16,-3 5-16,0 3 15,-18 10-15,9-1 16,0 0-16,-6 5 16,9 1-1,0 3-15,-2 5 16,-3 5-16,-2 3 16,-2 4-16,-4 1 15,0 2-15,-3-3 0,-1 1 16,0-4-1,0-1-15,0-1 16,1-5-16,-1-7 0,2 5 16,0-11-16,1 0 15,0-3-15,7 0 16,15-22-16,-3-3 16,2-3-16,2 0 15,-1 3-15,-2 5 16,-3 3-16,0 2 15,-14 15-15,4-4 16,2-3-16,1 4 16,-3 1-16,-7 7 0,10-3 15,-11 9-15,7 0 16,-2 6-16,-2 4 16,-2 4-16,0 1 15,-1 1-15,1 2 16,0 0-16,0-1 15,2-2-15,0-1 16,2-3-16,-1-3 16,5-3-1,-4-9-15,8 6 16,-5-10-16,11 4 0,3-5 16,22-16-16,-9-5 15,1-2-15,4-1 16,-4 2-16,-1 1 15,-5 2-15,-3 0 16,-4 3-16,-2 2 0,-18 15 16,7-5-16,0-1 15,-7 4-15,4-1 16,-8 4 0,-3 1-16,-2 1 0,-1 0 15,1 2-15,-6 4 16,-25 22-16,5 0 15,2 1-15,1-1 16,3 1-16,5-2 16,5-2-16,11-21 15,-3 10-15,3-1 16,4-2-16,4-1 16,0-10-16,6 6 15,-3-8-15,10 1 0,-1-6 16,3-4-16,12-26 15,-8 9 1,0-1-16,-4 1 16,-4 2-16,-15 20 15,5-10-15,-1 1 16,-3-2-16,-1 4 0,-3 7 16,0-7-16,-4 12 15,0 0 1,-4-4-16,4 8 0,-10 1 15,2 6 1,1 4-16,4 3 0,4 0 16,3 2-16,4 0 15,4-1 1,4 0-16,3-3 0,23 10 16,-27-18-16,33 9 15,-11-9-15,2-7 16,1-5-16,2-6 15,0-5-15,1-4 16,5 0-16,-1 1 16,-2 2-16,-5-2 15,-8 0-15,-4-2 16,-18 17-16,5-6 0,1-4 16,-3 3-16,-3-1 15,-6 9-15,1-7 16,-7 8-1,-6-3-15,-26 5 16,6 7-16,-8 5 0,3 8 16,-3 3-16,10 4 15,5-5-15,8-2 16,15-14-16,-3 6 0,6 4 16,4-1-1,20 11-15,1-13 16,10-7-16,3-10 15,5-7-15,-1-8 16,4-4-16,-3-3 16,1-5-16,-4-4 15,-5 0-15,-3-1 0,-3-1 16,-4-2-16,-6 2 16,-4-3-16,-7 0 15,-2-1-15,0 1 16,-1 1-16,0 2 15,-2 2 1,-2 3-16,-2 24 0,2-12 16,-2 2-16,1 1 15,0 7-15,0 9 16,-1-12-16,0 4 16,-1 9-16,0 5 15,-2 0-15,-5 31 16,3-2-16,1 5 15,2 2-15,1 2 0,-1-2 16,0 0-16,-2-4 16,-1 0-16,1-3 15,2-2-15,0-4 16,3-22-16,0 11 16,1 1-1,-1 0-15,1 2 0,0-1 16,0-4-16,0-1 15,1-12-15,1 8 16,1-10-16,4-3 16,8 3-16,22-23 15,-19 14-15,-19 8 16</inkml:trace>
  <inkml:trace contextRef="#ctx0" brushRef="#br0" timeOffset="25046.02">16847 4542 0,'-2'3'15,"-4"7"-15,3-3 16,5 5-16,6 0 0,29 0 16,2-8-16,7-6 15,3-6-15,-1-2 16,-2-6-1,-4 0-15,-9 2 16,-6-1-16,-23 12 0,4-6 16,-7-1-16,-24-5 15,-10 8-15,-11 5 16,-8 8-16,-4 5 0,-1 4 16,-1 2-1,10 5-15,9 0 0,13 2 16,12 0-1,12 1-15,16 2 16,16 2-16,12-3 16,13-1-16,7-3 15,8 0-15,5 2 0,4-2 16,0 0 0,-1-5-16,-8-7 0,-1-5 15,-34-2-15,-35-3 16</inkml:trace>
  <inkml:trace contextRef="#ctx0" brushRef="#br0" timeOffset="64545.03">20739 2496 0,'5'75'16,"-5"-39"0,-9 76-16,-10 14 15,8-61 1,0 3-16,0 2 16,-2-1-16,-1 0 0,-2 1 15,1-5 1,-12 64-16,18-70 15,1-7-15,5-6 16,5-5-16,3-11 16,6-4-16,-6-22 15,6 7-15,29-5 16,-6-13-16,5-11 16,2-7-16,0-10 0,-3-7 15,-2 1-15,-6 3 16,-8 7-16,-14 4 15,-13 4-15,3 19 16,-34-14-16,-3 13 16,-5 6-1,-4 6-15,3 5 0,1 3 16,5 7-16,4 1 16,7-3-16,7-6 15,18-11-15,1 0 16,2-3-16</inkml:trace>
  <inkml:trace contextRef="#ctx0" brushRef="#br0" timeOffset="65377.58">21028 3244 0,'1'2'0,"1"9"0,2 2 16,-1 33-16,-3-7 15,-1 4-15,-1-2 16,1-2-16,2-3 0,2-4 16,4-7-16,-4-19 15,6 8-15,3-4 16,5-4-16,23-8 16,-3-11-16,0-8 15,5-11-15,-2-5 16,-2-2-16,-1 3 15,-6 3-15,-5 5 16,-7 1-16,-16 22 16,4-10-16,-4 0 15,-2 5 1,-4 6-16,-3-2 0,1 8 16,-5 0-16,-4 8 15,-10 26-15,12-6 16,4 1-16,6 2 15,4-2-15,-1-24 16,12 27-16,-9-25 16,8 9-16,3-2 0,21 10 15,-26-19-15,11 4 16,3-6-16,20-10 16,-13-7-16,0-7 15,-2-9-15,-2-2 16,-1-6-1,2-3-15,-2 0 16,-3 8-16,-7 9 16,-15 18-16,7-4 0,-5 5 15,-1 3-15,-2 3 0,1 5 16,-1 5 0,-4 29-16,-1-1 15,-1 2-15,2-1 16,1-4-16,3-4 15,5-5-15,-4-24 16,4 9-16,4-2 0,1-2 16,-3-10-1,9 0-15,12-23 16,-16 14-16,-12 9 0</inkml:trace>
  <inkml:trace contextRef="#ctx0" brushRef="#br0" timeOffset="65525.48">21629 3134 0,'-2'-1'0,"1"3"0,-3-2 16,3 4-16,-1 3 15,2-7-15,0 0 16</inkml:trace>
  <inkml:trace contextRef="#ctx0" brushRef="#br0" timeOffset="65875.08">22047 2855 0,'0'1'0,"0"9"0,1 62 15,-2-28 1,-2 11-16,1 0 16,-1 4-16,0-2 15,0 1-15,3-5 16,-1 2-16,5-5 15,1-2-15,-1-3 0,0-3 16,-1-5 0,3-2-16,1-7 0,-4-23 15,4 7 1,4-4-16,-6-4 16,-5-4-16</inkml:trace>
  <inkml:trace contextRef="#ctx0" brushRef="#br0" timeOffset="66835.53">22626 3427 0,'23'-18'0,"-2"4"16,6-4-16,-12 4 15,-9 10-15,5-6 0,-4 0 16,-4 1-1,-7 6-15,-5-3 0,-31 4 16,-2 8-16,-4 9 16,-5 6-1,3 6-15,4 3 16,4 3-16,7 3 16,5 0-16,9 0 15,9-2-15,8-5 0,3-24 16,5 11-16,23 7 0,3-13 15,7-5-15,6-8 16,2-8 0,5-11-16,1-5 0,1-7 15,0-4-15,-1-5 16,-2-3 0,-5-2-16,-6 1 15,-7-4-15,-5 1 16,-4-1-16,-6 0 15,-4-1-15,-6 2 16,-1-1-16,-2 1 16,-1 1-16,-2 4 0,-1 2 15,-1 5-15,-1 2 16,0 7-16,1 23 16,0-9-16,-1 10 15,1 0-15,-1 3 16,0 1-16,-3 28 15,0 7-15,-5 10 16,-1 10-16,-3 6 16,-1 5-16,3 1 15,-1 2-15,1 1 0,1 0 16,-3-5-16,2 0 16,-1-8-16,0-1 15,3-11 1,2-3-16,2-5 15,4-7-15,0-25 16,1 1-16,1 4 16,4-2-16,4-3 0,5-4 15,28-22-15,-6-7 16,3-8-16,4-4 16,-1-4-16,1 0 15,-2 3-15,-3 7 16,-4 7-16,-7 9 15,-4 7-15,-30 16 16,16-4-16,8-1 16,-4 8-16,-8 32 15,-8-1-15,-6 4 16,-4 1-16,-3-3 16,0-2-16,0-3 0,2-5 15,12-27-15,-6 12 16,1-4-16,2-6 15,3-10-15,0-1 16,0 4-16,2 2 16</inkml:trace>
  <inkml:trace contextRef="#ctx0" brushRef="#br0" timeOffset="66977.05">23281 2980 0,'0'0'0,"-1"-2"16,-1 2-16,-3 0 16,2 3-16,-2-2 0,5-1 15</inkml:trace>
  <inkml:trace contextRef="#ctx0" brushRef="#br0" timeOffset="68247.28">23618 3294 0,'1'2'15,"0"2"-15,2 5 16,0 5 0,-7 29-16,-5-6 0,-6 5 15,0-2-15,-18 35 16,20-44-1,11-26-15,-4 12 16,5-12-16,-1 5 16,3 0-16,2-9 15,5 1-15,21-22 16,1-6-16,4-12 0,6-6 16,2-2-1,2 1-15,2 3 16,-2 5-16,-3 6 15,-4 6-15,-2 8 16,-5 4-16,-24 12 16,10-2-16,-3 5 15,0 4-15,-4 6 0,-2 29 16,-9-5-16,-4 7 16,-4-2-16,-1 0 15,-1-2-15,2-2 16,1-2-16,4-3 15,1-1 1,3-27-16,2 12 0,1 0 16,5-2-16,2-2 0,1-12 15,8 5-15,29-20 16,-8-2 0,5-13-16,2-7 0,2-6 15,-1-6-15,2-2 16,1 0-16,-3 3 15,-7 5-15,-10 6 16,-9 6-16,-9 6 16,-10 22-16,1-9 15,-5 5-15,-4 7 16,-5 0-16,-28 22 16,10 6-16,-4 8 15,7 4 1,4 1-16,11-2 0,3-1 15,6-7 1,8-4-16,-4-22 16,8 7-16,4-2 0,4-6 15,24-13-15,-6-10 16,0-7-16,-1-4 16,-6-2-16,-5 4 15,-5 3-15,-16 21 0,5-10 16,-1 0-1,-4 2-15,0-1 16,-2 3-16,-3 8 16,1 6-16,0-3 15,0 9-15,2 32 0,4 2 16,2 4 0,3 3-16,2 4 0,-1 3 15,1 4-15,-2 0 16,-2 2-16,-5 0 15,-5 0-15,-11-1 16,-13-3-16,-7-3 16,-14-5-16,-6-2 0,-12-7 15,-5-4-15,-7-9 16,-5-9-16,-5-7 16,-2-6-1,0-11-15,3-6 16,-1-5-16,4-7 0,5-5 15,5 0-15,7-1 16,5 2-16,5 4 16,5 0-16,4 4 15,23 8-15,24 9 16</inkml:trace>
  <inkml:trace contextRef="#ctx0" brushRef="#br0" timeOffset="70096.21">25255 3514 0,'-5'53'0,"1"-20"16,-2 12-1,-4-1-15,-1 5 0,-5-2 16,2 3-16,-16 40 16,15-49-1,5-7-15,2-7 16,2-2-16,5-20 15,0 7-15,1-3 16,3-7-16,4-1 16,19-21-16,-15 11 0,-11 9 15</inkml:trace>
  <inkml:trace contextRef="#ctx0" brushRef="#br0" timeOffset="70559.53">25585 3566 0,'4'7'0,"5"18"15,2 11 1,-8-6-16,1 10 16,-5 2-16,-3-3 0,2-2 15,-2-7-15,2-23 16,1 9-16,-1-3 15,1-6-15,1-3 16,-1-2-16,1 2 0,2-8 16,13-26-1,5-3-15,8-7 16,8-3-16,4-1 16,0 3-16,-1 8 15,-1 6-15,-4 7 16,-3 6-16,-4 5 15,-22 8-15,11 2 16,0 3-16,0 5 0,-2 4 16,5 26-16,-8-4 15,-6 2-15,-3 0 16,-2 0-16,-3-6 16,0 3-16,0-4 15,-3 3-15,0-4 0,5-25 16,0 0-16,1-4 15</inkml:trace>
  <inkml:trace contextRef="#ctx0" brushRef="#br0" timeOffset="81645.05">4484 10149 0,'2'0'0,"-2"2"15,1-1-15,1-1 0,1 0 16,0 2 0,-3-2-16,1-3 15,-1 2-15,0 0 0,0 0 16,2-1-16,-5 2 16,-2 0-1,1 0-15,-7 0 0,2 0 16,-11 1-1,-2 1-15,-4 3 0,-23 4 16,10-1-16,-2 0 16,-2-1-16,-1 0 15,0-3-15,-3 0 16,-2 0-16,0-1 16,-3 2-16,0 1 0,-2 0 15,1-1 1,-2 1-16,0 0 15,4-1-15,-1-1 0,2 2 16,2-2-16,1 0 16,1 0-16,1 0 15,5-1 1,1-1-16,-2-2 0,7 0 16,-1 0-1,6 0-15,-3-2 16,25 2-16,-13-1 0,1 1 15,-1-1-15,-1 0 16,1 0-16,12 0 16,-13-1-16,13 2 15,-11-2-15,13 2 16,-14-3-16,20 3 16,-3 0-16,-2 0 0,-12-2 15,16 2 1,1 0-16,0 0 15,0 0-15,0 0 0,0 0 16,0 0-16,0 0 16,0 0-1,0 0-15,0 0 0,0-1 16,-2-2-16,2 2 16,-10-2-16,10 3 15</inkml:trace>
  <inkml:trace contextRef="#ctx0" brushRef="#br0" timeOffset="83097">5170 10126 0,'0'2'0,"-1"2"0,1 1 0,1-2 15,-1 4-15,2-4 16,-2 1 0,-2 6-16,2-6 0,-4 8 15,2-7 1,-8 14-1,2-5-15,-1-1 16,-2-2-16,8-7 16,-9 7-16,4-8 15,-9 7-15,-2-1 16,-1-2-16,-1-3 0,1 2 16,-3-4-16,1-1 15,-1 0-15,2-1 16,-4-1-16,2-1 15,-1-3-15,3 0 16,0-1-16,1-2 16,2-1-16,1 0 15,-1-3-15,1 0 16,2 0-16,0-2 16,2-1-16,0 0 15,2 0-15,-1-1 16,3 0-16,-1 0 0,1 0 15,-2-2-15,2 0 16,-1-2-16,1 1 16,3-2-1,-1-1-15,3 1 16,1-3-16,0 1 0,0-1 16,6-1-16,1 1 15,14-20-15,0 11 16,4 2-16,1 3 15,2-1 1,1 6-16,6-2 0,1 2 16,3 2-16,-1 1 0,-2 2 15,4 0-15,0 4 16,-2 0-16,-1 6 16,0 0-1,-2 2-15,1 2 16,-4 2-16,0 4 0,-2 6 15,2 2-15,-3 3 16,3 4-16,-6 4 16,-1 5-16,-4 3 15,-1 1-15,1 2 16,-1 2-16,-3 6 16,-1 1-16,-1 3 15,-1 3-15,-2 1 16,-9 2-16,-5 1 15,-9 1-15,-9 2 16,-9 0-16,-11-6 16,21-23-16,22-25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1-04T06:02:24.4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26038 4735 0,'2'-3'16,"-1"3"-16,2-4 31,2-1-31,-3 3 16,3 1-16,4-6 0,-2 5 16,7-3-16,-8 5 15,13-4-15,-12 6 0,15-2 31,-14 1-31,19 1 0,-2 1 16,1 1-16,21 2 16,-8-3-16,2-1 15,0 2-15,1-2 16,2 2-16,1 0 16,3 1-16,0-1 0,4 0 15,1-2 1,2 1-16,1 1 0,0-1 15,0 0-15,1 0 16,2 0 0,-2 2-16,-2-1 15,-1 1-15,1 1 0,-1-2 16,-1 2-16,1-1 16,-1-2-16,0 3 15,-3-3-15,1 0 16,0 2-16,-2-2 15,0-2-15,-5 1 0,4 0 16,-3 0-16,3-1 16,-3-1-1,-1 0-15,-2 0 16,-1 0-16,-1-2 16,-3 0-16,-1 1 0,0-1 15,-3 1-15,-1 0 16,-3 0-1,-1 1-15,-20 0 0,12 0 16,0-1-16,1 0 16,2-1-16,1 0 15,-2 0-15,-13 2 16,15-1 0,-16 2-16,17-1 0,-17 1 15,17 2-15,-20-1 16,16 2-16,-21-4 15,0 0-15</inkml:trace>
  <inkml:trace contextRef="#ctx0" brushRef="#br0" timeOffset="8679.67">12530 4676 0,'-2'0'15,"2"0"1,-2 2-16,1-1 0,2-1 16,2 2-1,1 2-15,1-2 0,5 4 16,24 7-16,-15-8 15,29 4 1,-11-5 0,3 0-16,1-2 15,0-1-15,4 0 16,1-1-16,8 0 0,0 0 16,6 0-16,3 3 15,1-3-15,3-3 16,2 0-16,4 1 15,3 2-15,-1-1 0,5-1 16,0-1-16,0 2 16,-1-1-16,2 1 15,0 1 1,0 3-16,2-3 16,1 0-16,1 1 15,0-2-15,-1 2 16,0 1-16,-2-1 15,-2 1-15,-4 1 0,-1 0 16,2 2-16,1 1 16,-5-2-16,0-1 15,-2 1-15,-1 1 16,0 0-16,-3-2 16,-2 0-16,-1-1 15,-4 1-15,-1 0 16,-1-1-16,-3-1 0,0 0 15,-4-1-15,-2 2 16,-1 0 0,-5 3-16,1-4 15,-5 0-15,1-1 16,-4 1-16,-3-1 0,-3-1 16,-2 1-16,-22 0 15,3 0-15,-1-1 16,12 1-16,-16 0 15,11-1-15,-12 2 16,-1-1-16,-2 2 16,-2-1-16,2-1 15,0 0-15</inkml:trace>
  <inkml:trace contextRef="#ctx0" brushRef="#br0" timeOffset="10099.08">13048 2839 0,'1'0'0,"5"3"16,-3 1-16,6 6 0,1 6 16,4 32-16,-7-4 0,-6 6 15,0 2 1,-2-1-16,0-4 16,0 0-16,-1-6 0,2 0 15,1-7 1,3-4-16,-3-21 15,11 24-15,-8-25 0,4 7 16,4 0-16,0-3 16,0-2-16,-3-8 15,7 3-15,-9-9 16,14-1-16,-1-6 16,10-24-16,-16 18 15,-14 17-15</inkml:trace>
  <inkml:trace contextRef="#ctx0" brushRef="#br0" timeOffset="10314.32">13461 3169 0,'0'5'0,"1"-1"16,2 13 0,-2-2-16,9 31 15,-2-11-15,-1 1 0,-3-2 16,-2-26-1,0 8-15,-1 2 16,-1-10-16,1 2 0,0 0 16,0-11-16,0-1 15,-1 2-15,0 0 16</inkml:trace>
  <inkml:trace contextRef="#ctx0" brushRef="#br0" timeOffset="10463.82">13399 2977 0,'0'0'0,"-4"-4"0,2 0 16,0 5 0,-1 3-16,3-4 0,0 0 15</inkml:trace>
  <inkml:trace contextRef="#ctx0" brushRef="#br0" timeOffset="10726.11">13654 3214 0,'0'-3'16,"4"-9"-16,-1 1 16,-1-8-16,-1 9 0,-1 10 15</inkml:trace>
  <inkml:trace contextRef="#ctx0" brushRef="#br0" timeOffset="11177.12">13762 2806 0,'0'3'0,"1"9"15,5 26-15,-3 8 16,-2 5-16,-4 9 0,-1 4 15,-2 0 1,-1 0-16,0-3 16,2-5-16,2-3 15,4-7-15,5-2 16,4-10-16,5-4 16,-11-24-16,8 6 0,3-1 15,3-8-15,3-1 16,18-22-16,-12-4 15,-2-9-15,-2-1 16,-5-2-16,-9 2 16,-5 3-16,-4 26 15,-2-13-15,-6 4 16,-6 3-16,-30 3 16,4 6-16,-3 10 15,-1 4-15,1 4 16,5 0-16,4-1 0,5-3 15,5-2-15,21-8 16,-3 2-16,6-2 16,2-2-16,-2 0 15,0 0-15</inkml:trace>
  <inkml:trace contextRef="#ctx0" brushRef="#br0" timeOffset="11730.16">14080 3131 0,'3'13'0,"1"1"0,7 31 16,-4-4-16,-1 1 15,-1-1 1,-2 2-16,2-8 0,0-3 15,-4-26-15,3 12 16,0-4-16,1-1 16,0-3-16,-4-9 15,0-4-15,-1-2 16,6 0-16,-3-8 0,1-32 16,-2 6-1,-1-1-15,0 2 0,-1 1 16,1 7-16,3 0 15,5 5 1,-7 20-16,5-12 0,2 3 16,2 2-16,3 2 15,-6 11-15,12-5 16,0 8-16,1 3 16,17 17-16,-26-15 15,-12-9-15,0 0 16</inkml:trace>
  <inkml:trace contextRef="#ctx0" brushRef="#br0" timeOffset="12349.87">14615 3331 0,'3'-3'15,"10"-11"-15,-3 0 16,4-6-16,-2 0 15,0-3-15,-4 3 16,-5 2-16,-5 5 16,-4 13-16,-25 8 15,0 9-15,-3 10 0,-4 6 16,3 3-16,3 2 16,6-3-1,9-3-15,8-6 16,7-21-16,2 9 0,5-3 15,6-4 1,26-5-16,-4-10 0,7-10 16,3-5-1,2-1-15,-1 0 16,-4 0-16,-5 4 0,-6 8 16,-25 9-16,10 1 15,-9 3-15,3 6 16,-4 4-16,-4 2 15,-3 5-15,-3 1 16,-1-1 0,-1-2-16,3-1 0,3-4 15,5-8-15,4 5 16,-1-6-16,6 1 16,-3-5-16,10 1 0,1-6 15,-10 4 1,-10 3-16</inkml:trace>
  <inkml:trace contextRef="#ctx0" brushRef="#br0" timeOffset="12778.55">15004 3259 0,'2'3'15,"-1"-1"-15,2 10 16,2-2-16,2 7 15,7 29-15,-2-11 16,-2 0-16,-1-4 16,-7-23-16,3 7 15,0 0-15,-1-2 16,-1-2-16,-2-10 0,-1-2 16,0-3-16,3 2 15,0-8-15,0-8 16,3-25-1,-3 6-15,1 5 0,-3 22 16,-1-9-16,0 1 16,-1 1-16,-1 2 15,-1-1-15,2 1 16,1 2-16,2 1 16,4 8-16,2-7 15,2 9-15,8-5 0,4 5 16,2 0-16,0 2 15,0 3-15,0-3 16,-1 0-16,-11 0 16,-12 0-16</inkml:trace>
  <inkml:trace contextRef="#ctx0" brushRef="#br0" timeOffset="13264.02">15395 3094 0,'1'7'0,"-1"10"0,1-2 16,1 7-1,1-1-15,2-1 16,3-2-16,2-4 16,5-4-16,5-4 15,25-12-15,-6 0 0,0-1 16,-1-1-16,-3 2 15,-5 3-15,-4 5 16,-21-1-16,10 4 16,-2 5-16,8 23 15,-13 1-15,-6 1 0,-6 5 16,-7-2-16,-7-1 16,0-5-16,-9-1 15,-4 1-15,-14-1 16,-3 1-16,-17 1 15,-15 3 1,41-18-16,39-18 16</inkml:trace>
  <inkml:trace contextRef="#ctx0" brushRef="#br0" timeOffset="33494.12">26155 6185 0,'0'0'0,"-4"1"0,3 1 16,1-2 0,0 0-16,0 0 15,0 0-15,-2 0 16,-3 0-16,5 1 15,1-1-15,1 2 0,1 0 16,2 0 0,1 5-16,2-5 0,7 5 15,4 0-15,25-2 16,-4-1-16,2-2 16,5 0-16,0-1 15,5-1-15,-1-1 16,8 1-16,-1 0 0,5 1 15,-1-1 1,3 0-16,2-1 0,1 2 16,1 1-16,0 0 15,-1 1 1,2 0-16,-1 2 16,-1-2-16,0 1 0,-1 1 15,-1-1 1,-2 3-16,0-1 15,0 1-15,-1-2 0,-1 0 16,-2 0-16,-2 0 16,-5-2-16,-1 2 15,1-1-15,-4 1 16,2-2 0,-3 1-16,-2-2 0,-5 0 15,1 2-15,-4-1 16,-3-3-16,-2 2 15,-6-3-15,0 2 16,-20-1-16,10 0 16,-2 0-16,-4 0 15,8-1-15,-13 0 0,14 1 16,-14 0-16,14-2 16,-16 1-16,-2 1 15,13 0-15,-18-1 16,3 1-16,0 0 15</inkml:trace>
  <inkml:trace contextRef="#ctx0" brushRef="#br0" timeOffset="39934.29">2804 6182 0,'0'0'16,"0"0"-16,0 0 16,0 1-16,1-1 15,1-1-15,1 1 0,1 0 16,9 0-1,10 0 1,-14 0-16,14-2 16,-1 1-1,2 0-15,1 0 0,1-1 16,23-1-16,-7 1 16,-1 0-16,-2 2 15,-2 0-15,-1 0 16,-1-1-16,1 0 15,3 2-15,2-1 0,1 1 16,-2-1-16,2 2 16,2 1-16,-2-1 15,4 1 1,-4-3-16,4 1 16,-5 0-16,5 0 15,-3 0-15,1-1 16,-1 0-16,-2 0 0,1 0 15,1 0-15,-4 0 16,-4-2 0,1 1-16,-2 0 15,0-3-15,-1 2 16,-1-2-16,0-1 0,-4 1 16,0 0-16,-19 3 15,7 0-15,4-2 16,1 1-16,1 0 15,1-1-15,-2 1 16,-13 0-16,15-1 0,-18 2 16,16 0-1,-16 1-15,12-1 0,-11 1 16,-3 0-16,10 0 16,-13 0-16,0 0 15,3 0-15,-3 0 16,0-2-16,0 2 15,-5-1-15,0 0 16,0-3-16,1-5 16,-18-18-16,12 15 15,10 12-15</inkml:trace>
  <inkml:trace contextRef="#ctx0" brushRef="#br0" timeOffset="52460.59">21494 7110 0,'4'0'0,"-3"-1"16,5 1-16,4-1 0,-4-1 15,6-1 1,-7 0-16,10-4 15,-12 3-15,10-8 16,-1-1-16,-5 0 16,-1 1-16,-3-1 15,-1 0-15,-3 2 0,-2 8 16,-4-6-16,-1 7 16,-10-1-1,-25 6-15,3 6 0,0 5 16,-6 3-16,2 1 15,-2 2-15,3 0 0,-1 0 16,5-2 0,5 2-16,6 0 15,6 0-15,17-18 16,-5 10-16,5-1 0,5 0 16,5-2-16,8 1 15,34 4 1,-2-5-16,6 0 15,2-1-15,0-1 0,0 3 16,-3 0-16,-2 5 16,-5 2-16,-5 3 15,-7-2-15,-9-1 16,-18-13-16,6 10 16,-5 0-16,-5 1 15,-5 1-15,-5 2 16,-33 7-16,5-5 15,-11-3-15,3-5 16,-2-4-16,4-6 16,0-2-16,4-2 15,5-3-15,5-5 16,11-4-16,9 6 0,10 8 16</inkml:trace>
  <inkml:trace contextRef="#ctx0" brushRef="#br0" timeOffset="53085.51">22208 7034 0,'-2'-3'16,"-2"-3"-16,-1 5 16,-7-3-16,3 4 15,-34 5-15,2 3 16,1 5-16,1 6 15,-1 5-15,-32 33 16,42-25 0,6 2-16,10 2 0,7-1 15,7-2-15,8 0 16,6-2-16,9-3 16,7-4-16,6-2 15,7-2 1,1-3-16,5-2 0,-1-3 15,-1-3-15,-1-4 16,-4-3 0,-5-4-16,-6-3 15,-4-8-15,-3-4 0,-1-2 16,-1-5-16,-2-2 16,-10 13-16,-10 13 15</inkml:trace>
  <inkml:trace contextRef="#ctx0" brushRef="#br0" timeOffset="53409.88">22600 7104 0,'2'5'0,"-2"-4"0,3 11 16,0 0-16,0 6 15,-2 28-15,-4-6 16,-3 1-16,0 1 16,1-6-1,-1 0-15,4-4 0,-1-1 16,2-26-16,0 13 16,-1-2-16,1-2 0,-1-3 15,3-10-15,1-5 16,1 2-1,8-28-15,-6-4 0,-2 15 16,-3 19 0</inkml:trace>
  <inkml:trace contextRef="#ctx0" brushRef="#br0" timeOffset="53563.34">22523 6841 0,'1'-1'16,"-1"-3"-16,1 1 16,0 4-16,-1 3 15,0-3-15,3-1 16,-3 0-16</inkml:trace>
  <inkml:trace contextRef="#ctx0" brushRef="#br0" timeOffset="54360.12">22847 7154 0,'-16'10'15,"6"0"1,-3 0-16,-2 2 0,2 1 15,2 2-15,1-4 16,4 2 0,2-2-16,7-7 15,35 14-15,-6-18 16,8-6-16,4-4 16,1-3-16,0-3 15,-3-2-15,-2 2 16,-4 0-16,-9 1 15,-7-2 1,-17 14-16,2-7 0,-8 3 16,-4 4-16,-35 0 15,3 3-15,-5 2 16,1 3-16,-1 4 16,7 4-16,2 1 0,4 4 15,6 1 1,8 2-16,15-16 15,-3 12-15,6 2 16,17 19-16,7-8 16,7-1-16,5-3 15,3-1-15,1-4 0,1-3 16,-1-4-16,-3-3 16,0-4-16,-5-3 15,-9-8-15,-17 3 16,-7 1-16,0 0 15</inkml:trace>
  <inkml:trace contextRef="#ctx0" brushRef="#br0" timeOffset="54976.14">23450 7197 0,'10'21'0,"-2"12"16,-5-6-16,1 13 16,-2 0-16,-2-1 0,0-1 15,-1-3-15,2-6 16,-1-24-1,1 10-15,0-2 0,-1-4 16,1-7-16,1-4 16,1-1-1,3-3-15,12-27 0,-1-5 16,-2-7-16,5-5 16,2-2-16,2 4 15,0 3-15,-1 3 16,0 7-16,-5 4 15,1 4-15,-15 22 0,9-8 16,-2 4 0,-5 7-16,8 1 15,-2 6-15,0 29 0,-8 1 16,-4 3-16,-1 4 16,0 0-16,0 1 15,1-5-15,3 0 16,0-3-16,2-6 15,-4-21-15,3 9 16,2 1-16,1-3 16,3 0-16,0-3 15,-5-12-15,7 4 16,-1-9-16,0-6 0,8-31 16,-4 3-16,-5 18 15,-10 21-15</inkml:trace>
  <inkml:trace contextRef="#ctx0" brushRef="#br0" timeOffset="55295.18">24135 6760 0,'0'0'15,"4"1"1,-2 3-16,3 3 0,-1 32 15,-1 1-15,-3 6 16,-3 4-16,1 3 0,-1-1 16,1-1-1,-2 2-15,2-2 16,4-1-16,4-6 16,5-3-16,0-4 15,-2-5-15,-8-26 0,2 11 16,-1 0-16,-1-4 15,0-5 1,-1-9-16,0-4 0,0 5 16,0 0-1</inkml:trace>
  <inkml:trace contextRef="#ctx0" brushRef="#br0" timeOffset="55580.67">23899 7101 0,'0'0'0,"3"-1"16,2 1-16,3 0 16,32 1-16,-5 1 0,8 1 15,1-5 1,0 1-16,2-1 0,-1 2 15,5 2-15,-5 1 16,-3-2-16,-4-1 16,-3-1-1,-2 1-15,-28 0 16,11 0-16,-10-2 16,-6 2-16</inkml:trace>
  <inkml:trace contextRef="#ctx0" brushRef="#br0" timeOffset="55814.02">24573 7143 0,'0'2'16,"1"14"-16,1 1 16,1 3-16,1 3 15,4 26-15,-4-13 16,-3-24-16,-3 36 16,2-37-16,-1 9 15,-3 1-15,3 1 16,0-11-16,0 5 15,1-3-15,1-4 16,-2-9-16,2-3 0,-2-1 16,1-29-16,1-2 15,-1 14-15,0 21 16</inkml:trace>
  <inkml:trace contextRef="#ctx0" brushRef="#br0" timeOffset="55980.65">24411 6867 0,'0'-2'0,"0"2"16,2 2-16,-1-1 16,2 1-16,0 1 0,0 1 15,-3-4 1</inkml:trace>
  <inkml:trace contextRef="#ctx0" brushRef="#br0" timeOffset="56512.9">25227 7094 0,'-3'0'0,"-3"1"0,-72 21 15,-21 8 1,48-14-1,3-4-15,6 1 16,8-2 0,10-3-16,27-8 15,-3 1 1,10 4-16,59-3 16,-17 1-16,63 7 15,-62-2 1,-2 5-16,-11 0 15,-9 2-15,-10 3 16,-18-13-16,1 9 16,-15 21-16,-8-8 15,-9-3-15,-3-2 16,-4-4-16,0-4 0,-1-4 16,1-2-16,2-5 15,3-4-15,25-2 16,-9-4-16,3-5 15,0-26-15,6 20 16,5 18-16</inkml:trace>
  <inkml:trace contextRef="#ctx0" brushRef="#br0" timeOffset="56897.13">25526 6784 0,'2'4'16,"7"11"-16,2 20 16,-6 5-1,-3 0-15,1 5 0,-2 2 16,0-1-16,-2-1 15,1-1-15,3 1 16,1-1-16,5-3 0,1 0 16,0-4-16,-5-4 15,-2-3-15,-2-22 16,0 9 0,-1 1-16,-2-2 15,0-1-15,-1-3 16,1-12-16,0-5 0,-5 3 15,1-9 1,3 6-16,3 5 0</inkml:trace>
  <inkml:trace contextRef="#ctx0" brushRef="#br0" timeOffset="57180.15">25286 7053 0,'0'0'16,"1"-1"-16,-1 0 0,5 0 15,4 0-15,29-2 16,-2 0-16,6 3 16,1-2-16,-1 1 15,1 0-15,-1 2 16,0 2-1,-4 3-15,-2-3 0,-7 1 16,-25-4 0,12 1-16,-2-1 0,-6-1 15,1 1-15,-9 0 16</inkml:trace>
  <inkml:trace contextRef="#ctx0" brushRef="#br0" timeOffset="57730.29">26072 6988 0,'1'0'0,"4"-2"0,3 0 16,-8 2-1,4-1 1,-1 0-16,-3 1 16,-2 1-16,-3 1 15,-2-1-15,-27 12 16,4-3-16,0 1 0,1 0 15,22-7-15,-9 4 16,4 1 0,2 0-16,5 2 0,3 1 15,7-2-15,25 11 16,1-7-16,2 0 16,1 1-16,2 1 15,-3 3-15,-4 0 16,-6 3-16,-3-2 15,-18-14-15,5 10 16,-5 1-16,-14 17 16,-9-9-1,-8-1-15,-8-1 0,-12-6 16,-10-3-16,-10-6 16,-6-8-16,37 0 15,38 0-15</inkml:trace>
  <inkml:trace contextRef="#ctx0" brushRef="#br0" timeOffset="77509.16">16027 8192 0,'0'-2'0,"-3"-2"15,0-1 1,-1 3-16,-9-7 16,-1 2-16,5 7 15,-13-4 1,-3 2-16,-22 8 15,2 2-15,2 2 16,-2-1-16,5 0 0,1-1 16,2 0-1,1 1-15,4 2 0,2-1 16,2 1-16,2 2 16,20-8-16,-8 4 15,0 5-15,1 1 0,3 2 16,0 3-1,2 2-15,5 25 16,3-9-16,4 2 16,3 2-16,0 1 15,-1 2-15,-1 0 16,2 4-16,-1 1 16,-1 0-16,-2 2 0,-1 0 15,2 1-15,0 1 16,0-3-1,2 1-15,-1-3 0,0-3 16,-2-3-16,1-3 16,-4-4-16,1-2 15,-2-6-15,1-23 16,0 10-16,0-2 16,-1-3-1,2-7-15,-1 4 0,1-10 16,0-2-16,2-1 15,-2 2-15,-1 4 16</inkml:trace>
  <inkml:trace contextRef="#ctx0" brushRef="#br0" timeOffset="77779.38">15342 8884 0,'2'-1'15,"5"-8"-15,3 2 16,5-3-16,107-23 31,-77 28-31,-2 3 16,-4 0-16,2 2 15,-4 0-15,-1-1 16,-4 0-16,-15 1 0,-17 0 16</inkml:trace>
  <inkml:trace contextRef="#ctx0" brushRef="#br0" timeOffset="78497.25">16113 9045 0,'3'-2'0,"10"-5"0,-2-2 16,6-5-1,-2-4-15,0-1 16,-1-1-16,3-23 16,-11 30-16,-1-8 15,-3 2-15,-3-1 16,-1 5-16,-4 4 0,0 8 15,-6-2 1,3 7-16,-29 14 0,7 4 16,-1 8-16,3 6 15,3 2-15,2-1 16,4 3-16,3-2 16,6-4-16,7-1 15,3-24-15,4 11 0,5-2 16,24 5-1,-2-12-15,6-9 0,0-9 16,3-7-16,2-6 16,-3-3-16,-4 1 15,-3-2-15,-2 2 16,-5 3-16,-21 17 16,0 1-16,4-5 15,-1 2-15,-5 4 16,0 4-16,-2 4 15,-3 4-15,-3 6 16,2 5-16,-1 0 16,2 3-16,3 0 15,6 1-15,1-2 16,4-1-16,3-1 16,1-5-16,3-3 15,2-4-15,0-7 16,0-4-16,-8 1 0,-11 1 15</inkml:trace>
  <inkml:trace contextRef="#ctx0" brushRef="#br0" timeOffset="79247.25">16632 8904 0,'-2'23'0,"1"6"16,-2 14-16,0-9 16,-1 11-16,2-3 15,-1-4-15,3-3 0,0-6 16,0-22 0,0 7-16,2 0 15,1-6-15,0-8 16,5-2-16,16-22 15,-2-5-15,2-7 16,3-8-16,3-6 0,0 3 16,5 3-1,-4 2-15,1 5 0,-3 3 16,-1 12-16,-4 8 16,-20 12-1,9 1-15,-1 7 16,6 26-16,-5 0 0,-4 5 15,-9 7-15,-6 1 16,-4-2-16,3-4 16,5 3-16,4-5 0,3-9 15,1-7 1,-8-27-16,6 12 16,3 6-16,-1-14 15,9 3-15,17-28 0,-6-5 16,1-13-16,7-3 15,-1-2-15,-3 1 16,-2 6-16,-8 7 16,0 8-16,-17 21 15,4-6-15,0 2 16,-2 6-16,-3 5 16,-4 3-16,5 2 15,-4 27-15,0 4 0,-1 5 16,2 1-16,5 2 15,2-2 1,0-4-16,3-2 16,5-3-16,3-5 15,1-8-15,-15-16 16,10 4-16,1-2 0,3-5 16,20-12-1,-4-8-15,-3-10 0,-4-6 16,-4-6-1,-12 21-15,-11 20 0</inkml:trace>
  <inkml:trace contextRef="#ctx0" brushRef="#br0" timeOffset="79695.25">17562 8981 0,'-4'26'0,"8"0"0,5 10 16,2-5-16,2 7 15,4-1-15,-2-4 16,6-6-16,0-5 0,1-9 16,-14-11-16,33 2 15,-8-9-15,0-8 16,-1-6-16,-2-5 15,-8-7 1,-8-2-16,-4 1 0,-7 1 16,-9-2-1,-14 3-15,-8 4 0,-8 6 16,-3 4-16,-6 4 16,0 6-16,0 6 15,2 6-15,1 3 16,4 3-16,6 3 15,8 1-15,21-11 16,-7 8-16,6 1 0,6-1 16,4 0-1,7 0-15,32-8 16,-25-2-16,-20-3 16</inkml:trace>
  <inkml:trace contextRef="#ctx0" brushRef="#br0" timeOffset="80324.89">18045 8892 0,'0'2'0,"6"15"0,5 20 0,-2 1 16,0 0-16,-2-2 16,-2-3-16,6-7 15,3-5 1,-10-16-16,9 5 15,3-4-15,3-3 0,5-3 16,25-16-16,-9-3 16,-3-9-16,-8-3 15,0-2-15,-6 0 0,-3 1 16,-4 2-16,-5 3 16,-10 22-1,1-11-15,-2 2 0,-2 2 16,-4 0-16,3 9 15,-7-6-15,6 11 16,0 2 0,-7 0-16,1 9 15,3 3-15,4 5 0,4 2 16,7 26-16,2-13 16,-7-23-16,14 30 15,-13-32 1,5 7-16,1 1 0,3 0 15,-1-5 1,1 0-16,-5-13 16,6 7-16,-7-9 0,12 1 15,-1-6-15,-1-6 16,16-22-16,-8 7 16,-12 11-16,-13 16 0</inkml:trace>
  <inkml:trace contextRef="#ctx0" brushRef="#br0" timeOffset="80775.23">18912 8764 0,'-2'1'0,"0"-1"16,0 3-16,-4-1 15,-7 5-15,-5 3 16,-26 11-16,9-4 16,3 0-16,25-14 0,-9 6 15,3 0 1,4-1-16,8-3 16,-4 5-16,13-6 0,21 16 15,7-4-15,5 3 16,4 1-16,-2 1 15,-2-1-15,-4 1 16,-8-1 0,-7-1-16,-19-14 15,6 6-15,-6 2 16,-6 2-16,-25 8 16,-4-5-16,-11-5 0,2-5 15,-4-1 1,5-3-16,3-2 0,4-5 15,3-3-15,24 4 16,6 2-16,0 0 16</inkml:trace>
  <inkml:trace contextRef="#ctx0" brushRef="#br0" timeOffset="81366.11">19757 8454 0,'2'9'0,"9"32"16,-10-6-16,-1 64 31,1-47-31,-9 105 16,8-109-1,1-3-15,1-3 16,1-7-16,0-2 16,-2-27-16,1 13 15,3 13-15,-3-18 16,0-3-16,-2-10 16,0-2-1,-1 0-15,0-3 16,1 4-16,0 0 0</inkml:trace>
  <inkml:trace contextRef="#ctx0" brushRef="#br0" timeOffset="81597.7">19498 9100 0,'19'0'0,"1"0"15,22 0-15,-6 0 0,17 1 16,3-2-16,2 2 16,2-2-1,-7 1-15,1-5 16,-8 0-16,-6-2 16,-15-5-16,-11 7 0,-14 5 15</inkml:trace>
  <inkml:trace contextRef="#ctx0" brushRef="#br0" timeOffset="81846.77">19654 8404 0,'33'-2'16,"9"1"-16,72-3 16,-114 4-1</inkml:trace>
  <inkml:trace contextRef="#ctx0" brushRef="#br0" timeOffset="82426.21">20374 8625 0,'5'7'0,"2"1"16,0 5-16,2 5 15,6 24-15,-6-5 16,0 3-16,1 37 16,-6-41-1,-2-4-15,2-3 0,-3-22 16,1 9 0,1-1-16,0-2 0,2 0 15,-3-10 1,1 6-16,-2-10 0,-2-3 15,1-1-15,-1-7 16,-5-30-16,0 5 16,3-4-16,2-4 15,5-4-15,6 5 16,2-3-16,1 4 16,1 2-16,-3 9 15,0 2-15,-8 23 16,4-9-16,3 1 15,2 3-15,0 1 0,-4 12 16,8-4-16,-1 10 16,-2 4-16,-7-6 15,-6-5-15</inkml:trace>
  <inkml:trace contextRef="#ctx0" brushRef="#br0" timeOffset="83016.09">21141 8716 0,'3'-13'15,"-7"6"-15,-13-7 0,-10 12 16,-12 8-16,-8 8 16,-3 6-16,0 5 15,6 5 1,4 1-16,8 2 16,8-3-16,11 1 0,10-7 15,11-3-15,15-3 16,10-4-16,4-4 15,6-8-15,3-4 16,4-9-16,1-5 16,-4-1-16,-4 1 15,-9 3-15,-6-1 16,-24 11-16,7-5 16,-5 0-1,-3-2-15,-7 6 16,1-5-16,-3 8 15,-3-3-15,7 7 16,-3 1-16,4 6 0,4 4 16,6 5-16,3 0 15,2 1-15,2 0 16,0-1-16,0-3 16,0-2-1,0-6-15,-9-10 16,13 2-16,-4-9 15,2-6-15,-9 8 0,-9 7 16</inkml:trace>
  <inkml:trace contextRef="#ctx0" brushRef="#br0" timeOffset="83479.47">21495 8722 0,'0'0'16,"0"0"-16,0 2 0,2-1 15,-1 3-15,1 9 16,1 2-1,2 32-15,-2-6 0,0 1 16,-2-3-16,-1-5 16,0-6-1,0-22-15,1 11 16,0-4-16,1 0 0,2-3 16,-2-9-16,2-2 15,4 1 1,4-9-16,11-27 0,-3 0 15,-1-2-15,1-3 16,-1 5-16,-1 3 16,-2 5-16,3 4 15,-15 19-15,6-6 16,3 3-16,-2 3 16,-5 8-16,8-1 0,-2 7 15,0 7-15,6 27 16,-8-6-16,0 0 15,-3 0-15,1-2 16,2-5-16,-9-24 16,7 12-1,0 2-15,1 0 16,2-3-16,1-1 0,0-4 16,-5-13-16,8 1 15,-1-5-15,-7 1 16,-7 4-16</inkml:trace>
  <inkml:trace contextRef="#ctx0" brushRef="#br0" timeOffset="83945.18">22060 8747 0,'4'4'0,"-4"-2"16,7 9-16,-1-1 15,0 6 1,-2 2-16,-2 4 0,-6 24 16,-1-9-1,4-25-15,-3 10 16,-2 0-16,1-1 15,-1-1-15,2-2 16,1-4-16,2-11 16,0 4-16,2-13 15,-1-1-15,2-32 0,0 21 16,-2 18 0</inkml:trace>
  <inkml:trace contextRef="#ctx0" brushRef="#br0" timeOffset="84099.76">21891 8459 0,'0'0'0,"0"0"15,0 0-15,-1 0 0,1 2 16,-1 0 0,2 0-16,-1-2 0,0 0 15</inkml:trace>
  <inkml:trace contextRef="#ctx0" brushRef="#br0" timeOffset="84364.01">22404 8798 0,'21'-10'16,"-2"-1"-16,7-6 0,-13 6 15,-10 7-15,9-5 16,-4 0-16,-7 6 16,-5 26-16,-34 83 15,24-62-15,14-44 16</inkml:trace>
  <inkml:trace contextRef="#ctx0" brushRef="#br0" timeOffset="86397.4">22499 8867 0,'0'0'0,"3"-2"15,-2 1 1,0 0-16,1-2 16,-2 3-1,0 0-15,0-2 16,-1 1-16,0 0 0,0-1 15,2-3-15,-1 3 16,0 0-16,2-5 16,1 1-16,4-7 15,0-2-15,4 0 16,1-2-16,0 2 0,1 0 16,-3 4-16,-7 7 15,4-4 1,-12 6-16,-2 4 0,-29 8 15,-2 8-15,-9 7 16,2 7-16,4 3 16,9 1-16,8-1 15,6-3-15,8-2 16,8-26-16,1 13 16,6 1-16,4-4 15,28 4-15,-6-12 16,5-7-16,3-7 15,2-11-15,1-8 0,-2-3 16,-4 2 0,-7-4-16,-2 3 15,-5 4-15,-4 8 16,-16 14-16,5-8 16,-3 3-16,-4-2 15,0 1-15,-1-3 16,-2 1-16,1 10 0,-2-2 15,2 7-15,-1 1 16,-1 4-16,5 8 16,3 4-16,3 0 15,1 0-15,11 19 16,-14-26-16,5 8 16,-2-1-16,0 0 15,-1-3-15,3-1 16,1-2-16,0-4 15,-2-11-15,8 3 0,-17-3 16,0 0 0</inkml:trace>
  <inkml:trace contextRef="#ctx0" brushRef="#br0" timeOffset="86660.17">22910 8863 0,'0'-1'0,"0"1"0,0 0 15</inkml:trace>
  <inkml:trace contextRef="#ctx0" brushRef="#br0" timeOffset="86914.23">22937 8766 0,'0'-1'16,"0"1"-16,0-1 15,0-1-15,1 1 16,0-2-16,2-1 0,-1 1 15,1 1-15,0-4 16,-1 5 0,-2 1-16,0 0 0</inkml:trace>
  <inkml:trace contextRef="#ctx0" brushRef="#br0" timeOffset="87648.14">22975 8720 0,'0'0'0,"0"-1"0,-1 1 15,1 0 1,0 0-16,-1 0 0,1-2 15,-1 2 1,0-1-16,1 0 16,-4-3-16,2 4 15,0 0-15,0 0 16,-1 0-16,-5-1 0,6 2 16,1-1-1,0 1-15,1 0 16,0 0-16,-4 1 15,6-1-15,2 3 16,-1 4-16,2 5 0,5 2 16,-3 5-16,-2 2 15,0 27-15,-3-36 16,-2 11-16,-2-2 16,1-3-16,0-5 15,0-1-15,1-10 16,1 5-16,1-8 15,1-2-15,0-2 16,6 0-16,9-24 16,3-1-16,5-3 15,-3 0-15,-1 3 16,4 1-16,-1 3 16,-1 5-16,-6 5 15,-14 12-15,12-4 16,1 3-16,0 2 15,27 5-15,-12 5 16,0 6-16,-4 3 16,-4 2-16,-6 4 15,-4 1-15,-11-18 16,5 12-16,-3 3 16,-1-2-16,0 4 0,-1 1 15,-2 1-15,0-2 16,-1-1-1,0 0-15,3-6 0,-2-8 16,-1-8-16</inkml:trace>
  <inkml:trace contextRef="#ctx0" brushRef="#br0" timeOffset="88979.21">24439 8601 0,'0'-1'0,"-2"-1"16,1 1-16,-10-4 15,3 3-15,-35 1 16,0 2 0,-8 4-16,-2 3 15,-1 1-15,4 1 16,5 4-16,6 0 16,8-1-16,11 1 15,17-10-15,-2 7 0,6 0 16,23 13-16,11-5 15,10 1-15,13-3 0,6 0 16,7 0-16,3 4 16,-2 4-1,-3 1-15,-6 2 16,-9-2-16,-13 2 16,-12-4-16,-9-1 0,-17-19 15,1 13-15,-5-2 16,-5-1-1,-25 10-15,-2-12 16,-4-3-16,2-5 16,-5-2-16,4-3 0,0-2 15,1-5 1,1 0-16,2-4 0,6-1 16,23 9-16,-9-6 15,9 5-15,3 5 16</inkml:trace>
  <inkml:trace contextRef="#ctx0" brushRef="#br0" timeOffset="89560.1">25261 8682 0,'1'-1'0,"0"-8"16,-4 7 0,-18-12-16,-55 15 15,31 7 1,-6 7-16,-44 29 16,56-19-16,11 5 15,6-1-15,14 2 16,8 1-16,7 0 15,11-3-15,9 0 16,12-2 0,6-2-16,7-2 0,4-5 15,7-3-15,-2-3 16,0-1-16,-5-3 16,-1-3-16,-4-2 15,-4-3-15,-3-2 16,-6-4-16,-6-2 15,-4-8-15,-7-5 0,-5-3 16,1-3-16,-3 2 16,-13 18-1,11-33-15,-9 8 0,-1 16 16,-2 16-16</inkml:trace>
  <inkml:trace contextRef="#ctx0" brushRef="#br0" timeOffset="89864.66">25671 8661 0,'0'-1'0,"4"2"15,2 0-15,4 2 16,-3 1-16,10 3 16,0 4-16,-3 3 15,-1 27-15,-6-6 0,-4 5 16,-5 1-1,-4 0-15,0-3 16,1-3-16,3-3 16,1-1-16,0-24 0,2 8 15,0 2-15,1-5 16,1-3-16,-1-9 16,0-5-16,5-1 15,6-34-15,-7 23 0,-6 17 16</inkml:trace>
  <inkml:trace contextRef="#ctx0" brushRef="#br0" timeOffset="90063.97">25626 8301 0,'0'0'0,"1"1"0,1 0 0,2 2 0,4 3 16,0-3-1,-1 2-15,-7-5 16</inkml:trace>
  <inkml:trace contextRef="#ctx0" brushRef="#br0" timeOffset="90662.62">26021 8770 0,'-6'11'0,"2"-4"16,5-3-16,2 5 16,2-6-16,8 6 15,28-11-15,1-5 16,1-4-16,5-5 15,-2-1-15,40-22 16,-53 22-16,-6 5 16,-24 9-1,7-3-15,-9 3 16,-3-2-16,-7 5 0,-32 3 16,5 5-16,-3 3 15,1 7-15,1 2 16,4 2-16,4 2 15,7 2-15,8 2 16,8 0-16,8 1 16,8-3-16,11 0 15,6-1-15,6-1 16,6-4-16,6-1 16,4-2-16,1-2 15,1-3-15,2-3 0,-1-4 16,-4-6-1,-4-6-15,-6-5 16,-8-6-16,-4-3 16,-13 11-16,-13 10 15</inkml:trace>
  <inkml:trace contextRef="#ctx0" brushRef="#br0" timeOffset="91243.35">26757 8670 0,'-1'-5'0,"2"5"0,-2-3 16,0-2 0,2 4-16,0 3 15,1 2-15,0 5 16,0 6-16,1 5 16,5 27-16,0-10 0,-1 0 15,3-2-15,-1-3 16,-1-2-16,-6-25 15,3 14-15,1 0 0,1-3 16,1 0 0,-1-2-16,-2-13 15,5 4-15,-5-10 16,6 1-16,12-30 16,-5 3-16,1-6 15,1 0-15,3 0 16,-1 4-16,-4 6 15,-1 0-15,-12 22 0,9-10 16,0 3-16,1 0 16,1 4-16,-8 8 15,14-3-15,-4 6 16,-2 6-16,-2 6 16,-3 6-16,-3 1 15,0 3-15,-2 26 16,-2-38-16,5 36 15,0-15-15,-6-24 16,4 10-16,1 0 0,2-3 16,2 0-16,2-2 15,4-3 1,-2-4-16,-8-9 16,10 0-16,1-7 15,-3-6-15,-7 7 0,-9 7 16</inkml:trace>
  <inkml:trace contextRef="#ctx0" brushRef="#br0" timeOffset="91696.76">27572 8147 0,'0'0'16,"-1"0"-16,1 1 16,0 1-16,-2 5 0,2 6 15,3 28-15,-1-3 16,0 5-16,-4 2 16,2 3-1,1-2-15,0 3 16,-1 3-16,0-1 0,7 0 15,-1 0-15,3-3 16,-1-1-16,2-2 16,0-1-16,-2-5 15,2-4-15,-3-3 16,1-4-16,-6-21 16,1 7-16,1 0 15,0-2-15,-2-2 16,-1-9-16,-2-2 15,-1-3-15,-1 3 0,0-8 16,-3-5 0,-2-5-16,-2-2 15,-12-24-15,3 9 16,10 17-16,9 19 16</inkml:trace>
  <inkml:trace contextRef="#ctx0" brushRef="#br0" timeOffset="92269.35">27291 8607 0,'-4'-1'16,"-7"-6"-1,-1 3-15,7-1 0,-3 2 16,6-1-16,2 2 16,-6-7-16,9 9 15,2 2-15,3 0 16,26 5-16,-3-2 0,4 4 15,-2 0-15,2-1 16,-1 2 0,0-3-16,1 0 15,0 0-15,0-3 16,-3-2-16,-3-4 0,-21 0 16,11-2-1,2-1-15,-1-4 16,2 0-16,0-1 0,-2-2 15,-1 1 1,-2 0-16,-4 5 0,-8 5 16,8-5-16,-11 7 15,1 0-15,-1 2 16,9-2-16,-9 4 16,8 4-16,-4 3 15,-3 5-15,-1 3 16,-2 1-16,-1 4 15,0 1-15,0 1 16,0-1-16,0 1 16,1-1-16,1-1 15,0-3-15,1-2 16,0-4-16,0-2 16,-1-11-16,3 4 0,-3-9 15,1-2-15,2-1 16,1-8-16,3-27 15,-5 20-15,-3 20 16</inkml:trace>
  <inkml:trace contextRef="#ctx0" brushRef="#br0" timeOffset="92446.62">27775 8332 0,'0'0'16,"0"0"-16,-2-1 16,3 1-16,-3-1 15,2 0-15,2 0 16,0 1-16,-2 0 0,0 0 16</inkml:trace>
  <inkml:trace contextRef="#ctx0" brushRef="#br0" timeOffset="93031.51">28289 8539 0,'-5'3'0,"-34"9"0,9-2 16,-11 0-1,4-1-15,1 0 0,8-1 16,22-7-16,-8 5 15,3-1-15,7-2 16,-1 4-16,9-4 0,3 7 16,28 6-1,2-2-15,1 1 16,6 0-16,-3 1 16,-2 0-16,-7 3 15,-7 0-15,-7-1 16,-13-11-16,2 7 0,-2 1 15,-2 3-15,-3-1 16,-3 3-16,-2-1 16,-5-2-16,-4-3 15,0-1-15,-3-5 16,-1 0 0,-3-4-16,0-3 15,1-2-15,2-5 16,0-5-16,4-2 0,5-4 15,4-26-15,1 22 16,4 21-16</inkml:trace>
  <inkml:trace contextRef="#ctx0" brushRef="#br0" timeOffset="93496.67">28655 8210 0,'3'3'16,"-3"1"-16,6 6 16,-2 3-1,5 29-15,-5-4 0,-2 3 16,-2 2-16,-1 2 15,-1 0-15,0-1 0,4 1 16,1 1-16,4 1 16,-1-2-16,3-2 15,3-4 1,3-3-16,-3-3 16,-1-2-16,-9-24 15,3 10-15,-1 0 0,-1-1 16,0-2-16,-1 0 15,-1-10 1,-1 6-16,0-10 0,-2-2 16,0-1-16,0-2 15,-4 0-15,-2-7 16,-3-5-16,-13-24 16,5 7-16,1-1 15,3 0-15,7 16 16,8 19-16</inkml:trace>
  <inkml:trace contextRef="#ctx0" brushRef="#br0" timeOffset="93759.17">28363 8475 0,'-3'-4'0,"3"4"15,-2-2-15,3-2 16,6 0-16,5-3 0,30-1 15,-3 4-15,4 2 16,2 0-16,0 3 16,0 0-1,-4 2-15,-4 0 0,-1 1 16,-4 0-16,-26-2 0,10 1 16,0-1-1,-10 0-15,8-1 0,-11-1 16,-2-3-1,-1 3-15,0 0 16</inkml:trace>
  <inkml:trace contextRef="#ctx0" brushRef="#br0" timeOffset="94294.22">29188 8472 0,'2'3'0,"-2"-3"0,0 0 0,2 2 15,-3 1-15,0-1 16,-4-1-16,-5-1 15,-6 5-15,-30 1 0,13-1 16,23-3 0,-10 1-16,3 3 0,3-2 15,10 0-15,-6 4 16,10-4-16,-4 8 16,6 0-16,25 16 15,1-8-15,1 0 16,2 1-16,2 1 15,-5-1 1,-2 0-16,-5-2 16,-17-13-16,6 7 0,-3 0 15,-2 3-15,-5 0 16,-2 0 0,-5-2-16,-6-1 0,-3-2 15,-27 2-15,32-9 16,-38 4-16,14-5 15,-2-1-15,3-7 0,0-1 16,9-6 0,12 6-16,13 6 15</inkml:trace>
  <inkml:trace contextRef="#ctx0" brushRef="#br0" timeOffset="95446.28">29514 7701 0,'2'1'0,"3"3"16,2 3-1,7 5 1,-12-8 0,10 21-16,-13-21 15,1 10-15,-6-9 0,-2 8 16,-5-1-1,-4-5-15,8-6 0,-14 4 16,2-2-16,0-1 16,14-3-1,-13 0-15,16-1 0,-9 1 16,13 1-16</inkml:trace>
  <inkml:trace contextRef="#ctx0" brushRef="#br0" timeOffset="95613.24">29730 7803 0,'2'5'16,"-1"2"-16,2 10 16,-5-2-16,-1 6 0,-18 13 15,14-25-15,2 0 16,5-9-16</inkml:trace>
  <inkml:trace contextRef="#ctx0" brushRef="#br0" timeOffset="96784.82">15001 7947 0,'5'-8'0,"7"-9"16,16-16 0,-5 7-16,1 2 15,-16 17-15,8-5 0,-1 3 31,1 2-31,-10 7 0,9-1 16,-6 11 0,-9-10-16,0 0 15</inkml:trace>
  <inkml:trace contextRef="#ctx0" brushRef="#br0" timeOffset="96982.62">14925 7997 0,'-5'-4'0,"4"1"15,-9-5-15,4-2 16,-1-5-16,2-3 0,2-2 16,2-4-16,7-25 15,1 7-15,-4 21 0,-3 21 16</inkml:trace>
  <inkml:trace contextRef="#ctx0" brushRef="#br0" timeOffset="110412.1">26729 10737 0,'2'0'0,"1"1"0,3 1 15,4 0-15,-2-2 16,8 0-16,-6 0 15,13 0-15,0-1 0,26-4 32,-6-2-17,3 4-15,-4 0 0,2 1 16,3 0-16,3 0 16,2-2-16,6 3 15,3 1-15,3-1 0,8 2 16,4-1-16,4 0 15,3 2-15,4-1 16,2 2-16,1-2 16,-1 1-16,0 0 15,1-1-15,-1 1 16,-2 0-16,-2 1 16,-1 1-16,-1-1 15,-3 1-15,-1 0 16,-1-1-16,-4-1 15,-3 1-15,-7 0 16,-1-2-16,-5 1 16,-4 1-16,-3 0 15,-2-2-15,-6 1 16,-1 3-16,-6-3 16,-2 3-16,-27-4 15,12 2-15,-1 1 16,1-1-16,-13-1 0,10 3 15,-14-3-15,9 5 16,-17-5-16,10 3 16,-4-5-1</inkml:trace>
  <inkml:trace contextRef="#ctx0" brushRef="#br0" timeOffset="114646.66">10907 10689 0,'-1'0'0,"-8"-1"0,-4 0 16,6 1-16,-9-1 15,8 0 1,-11-3-16,13 3 0,-14-3 16,15 1-1,-12-3-15,13 4 0,-10-5 16,11 6 0,-1-1-16,-5-3 15,6 4-15,3 1 0,0 0 16,0 0-1,-1 0-15,1-1 0,0 1 16,-1 1-16,2-1 16,-1 1-16,3 0 15,1 1-15,0-1 16,2-1-16,0 2 0,7 2 16,-4-2-16,12 3 15,4 1-15,0-3 16,24 1-16,-11-3 15,-1-1 1,0-1-16,5 0 16,-3 1-16,1 1 15,0 2-15,3 2 16,-1-1-16,2-3 16,0 0-16,0 1 15,-2 0-15,-2 2 0,3-1 16,-2 0-16,1 0 15,-6-2-15,3 2 16,-1 0-16,0-1 16,-1 1-16,-1-1 15,5-1-15,-4 2 16,0 1-16,-1-1 16,1 2-16,1-2 15,-2-1-15,-1-1 16,1 1-16,0 0 15,1-2-15,-3 2 16,-1-3-16,-2-1 0,3-2 16,0 1-16,-4 2 15,-2 1-15,-21 1 16,11 0-16,-2 1 16,4-1-16,1 2 15,2-2-15,-2 1 16,-11-1-16,13 0 15,-16 0-15,14 1 16,-19-2-16,1 0 16,-1 2-16,14-2 15,-14 0-15,-2 0 16,0 0-16,0 0 16,0 0-16,0 0 15,0 0-15,0 0 16,0 1-16,-1-1 15,-1-1-15,-3-1 0,5 2 16,0 0 0</inkml:trace>
  <inkml:trace contextRef="#ctx0" brushRef="#br0" timeOffset="115729.96">11200 9558 0,'2'2'31,"0"-1"-31,0 1 0,4 3 16,-1-4-16,6 4 15,-5-4-15,9 3 0,-7-4 16,11 0-16,-12-1 16,15-3-16,1-2 15,0-2-15,-1-2 16,24-16-16,-15 1 15,-4 1-15,-6 1 16,-5-1 0,-14 17-16,1-7 15,-2 0-15,-2 0 0,-2 2 16,-5 10-16,-6-7 16,-4 3-16,-26 5 15,8 5-15,24-2 16,-9 3-16,0 1 15,5 4-15,0 1 16,5 2-16,2 2 16,3 1-16,4 4 0,3 3 15,2 1-15,13 26 16,-1-11-16,4 0 16,1-2-16,-2-1 15,1-2-15,-3-1 16,-2-2-16,-4-2 15,-3 1-15,-4-25 16,0 12-16,0-1 16,-2 0-1,-2-1-15,-3-2 0,-3-9 16,-4 4-16,3-10 16,-9 1-16,8 1 15,9 0-15</inkml:trace>
  <inkml:trace contextRef="#ctx0" brushRef="#br0" timeOffset="115915.04">11166 9676 0,'6'0'0,"0"2"15,38-1 1,-14 6-16,6 3 15,-1 4-15,1-3 0,-4-1 16,1-3-16,-2-2 16,-17-2-16,-14-3 15</inkml:trace>
  <inkml:trace contextRef="#ctx0" brushRef="#br0" timeOffset="116413.12">11733 9584 0,'1'0'0,"1"2"16,0-1-16,3 6 15,-1 5 1,1 0-16,-3 3 15,0 1-15,-1 3 0,-1 0 16,1 0-16,1 0 0,2 0 16,1 0-1,1-1 1,3 0-16,-2-2 0,1 1 16,0-2-16,-1 0 15,-2-3-15,-5-7 16,2 4-16,-2-9 15,0-1-15,-3-3 0,3 1 16,-2-6 0,-1-6-16,-5-24 0,4 7 15,2-7-15,3 1 16,3 2-16,1 3 16,2 2-16,0 5 15,-5 20-15,3-8 16,-1 3-16,0 0 15,2 8-15,2-6 16,-2 7-16,1-4 16,-7 6-16</inkml:trace>
  <inkml:trace contextRef="#ctx0" brushRef="#br0" timeOffset="116663.74">12082 9663 0,'2'5'0,"1"-1"0,5 10 16,-2-1-1,1 5-15,1 5 16,-2-2-16,-3 3 0,-2 1 16,0-4-16,-3-3 15,1-3-15,-1-5 16,1-10-16,1-4 15,-3 2-15,2-6 16,1 2-16,0 6 16</inkml:trace>
  <inkml:trace contextRef="#ctx0" brushRef="#br0" timeOffset="116815.68">11990 9440 0,'-1'0'0,"1"0"16,9 5-1,-9-5-15,0 0 16</inkml:trace>
  <inkml:trace contextRef="#ctx0" brushRef="#br0" timeOffset="117447.62">12235 9697 0,'0'2'0,"1"6"15,3-5 1,4 2-16,2-5 0,8 2 15,25-8-15,-9-6 16,3-4-16,-2-3 16,-2 0-1,22-11 1,-45 25 0,-6 2-1,-9 3-15,-8 3 0,-30 11 16,7 0-16,0 1 15,-28 15 1,39-13 0,21-13-16,-9 8 0,3 0 15,1 2-15,5 0 16,5 3-16,4-1 16,8-1-16,20 9 15,0-9-15,0-2 16,4-3-16,-2-4 15,-3-4-15,-2-5 16,-4-2-16,-20 3 16,10-6-16,1-3 15,0-4-15,13-25 0,-14 24 16,-16 16-16</inkml:trace>
  <inkml:trace contextRef="#ctx0" brushRef="#br0" timeOffset="117880.4">12711 9624 0,'3'-2'16,"-3"2"-16,2 0 15,-1 0 1,1 3-16,2 0 0,5 6 31,1 2-31,-2 5 0,4 26 16,-5-30-16,-3 10 16,0 3-16,-1-1 15,-1-3-15,0 0 0,-1-12 16,0 5-1,0-5-15,-1-6 16,1 2-16,2-8 16,1-3-16,4-6 15,11-31-15,0 7 0,1 0 16,3 3-16,-2 5 16,-2 6-16,-13 18 15,5-7-15,2 2 16,-1 3-16,-6 5 15,8-3-15,-11 8 16,8 0-16,-3 6 16,0 4-16,-4 2 15,-1 5-15,1-1 16,1 2-16,1-1 16,4-2-16,1 0 15,1-2-15,4-2 16,0-3-16,1-4 15,-17-8-15,0 0 0</inkml:trace>
  <inkml:trace contextRef="#ctx0" brushRef="#br0" timeOffset="118684.98">13339 9856 0,'4'-2'0,"13"-6"16,-2 1-16,23-17 15,-23 11 1,-2 0 0,-2 0-16,-7 3 15,-5 7-15,0-2 0,-5 8 16,-6 1-16,-22 20 15,3-1-15,-3 5 16,3 1-16,2-1 16,6 3-1,5-2-15,5-4 16,11-19-16,0 11 16,6-3-16,4 2 0,6-4 15,24 2-15,-2-13 16,1-5-1,2-6-15,-5-5 0,-1-5 16,1-4-16,-3-2 16,-3-3-16,-5-1 15,-6-3-15,-6-1 0,-4 0 16,-4-2 0,-3 0-16,0-3 15,-1 0-15,-1-1 0,-2-1 16,1 3-16,0 1 15,3 3-15,0 3 16,-1 24-16,1-12 16,-1 1-1,1 2-15,0 8 16,0-3-16,0 4 0,0 10 16,0 3-16,-3 25 15,-3 3-15,1 7 16,0 6-16,2 2 15,-1 0-15,2 1 16,1-3-16,2-1 16,1-2-16,0-5 15,-2-2-15,1-5 16,0-25-16,-1 11 0,1-1 16,1-3-16,2 1 15,0-5-15,0-9 16,1-3-16,5 4 15,-6-7-15,8-4 16,0-4 0,-2-5-16,-2-2 15,1-1-15,-1-1 16,-4 10-16,-4 12 0</inkml:trace>
  <inkml:trace contextRef="#ctx0" brushRef="#br0" timeOffset="119146.4">14101 9648 0,'-3'1'0,"-13"7"0,-19 6 16,-2-2-16,-1 3 16,-1-1-1,2 0-15,2-4 0,7-1 16,5-1-16,32-10 16,-16 4-16,5 1 15,-8 2-15,27 2 0,11-2 16,10 1-1,5 1-15,5 1 16,2 4-16,-1 1 0,-7 3 16,-7 3-1,-8 0-15,-7 3 0,-17-16 16,1 10-16,-11 16 16,-13-10-16,-5 1 15,-9-2-15,-8-1 16,-5-4-1,-6-5-15,-6-2 0,30-4 0,29-5 16</inkml:trace>
  <inkml:trace contextRef="#ctx0" brushRef="#br0" timeOffset="135175.46">26738 12275 0,'1'0'0,"-1"2"0,1-1 16,1-1-16,1 0 15,0-1-15,3 2 0,-1-2 16,0-1-16,10 1 15,-9-1 1,15 0-16,2-1 16,25-2-16,-11 2 15,4 1-15,1 0 16,5 1-16,0 1 16,6-1-16,3 2 0,6-1 15,3 3-15,8-1 16,3 1-1,5 0-15,4-1 0,2 0 16,3 1-16,0 2 16,-1-3-16,-4 3 15,-1-2-15,-2-2 16,0 0-16,-4-1 16,0 0-16,-4 0 15,-1-2-15,-6 2 16,-1 0-16,-2 1 0,-5 0 15,-5-1 1,-4 1-16,-1 0 16,-5 1-16,-2-1 0,-5 1 15,-3 2-15,-6-1 16,-21-2-16,10 0 16,-2 3-16,-5-3 15,6 1-15,-12 0 16,11 3-16,-15-2 15,-2-2-15,6 4 16,-4-5-16,0 0 16</inkml:trace>
  <inkml:trace contextRef="#ctx0" brushRef="#br0" timeOffset="190841.23">8795 15250 0,'12'1'0,"-1"2"15,-2-2-15,11 1 0,4-1 16,-3 0-16,2-1 16,1 0-16,23-1 15,-10 0 1,2-2-16,-1 3 0,6 0 15,-3 0-15,5 0 16,2 2-16,5 0 16,3 1-16,5-2 15,4 2 1,6-2-16,2 3 0,2 1 16,0-1-16,4 1 15,4-3-15,-1 1 16,0 2-16,1 0 15,1 1-15,2 1 16,1-1-16,1-1 16,0-1-16,-1 2 15,-3-2-15,0-2 0,-1 4 16,0-1 0,-2 2-16,-1-3 15,-1 1-15,0-2 0,-3 1 16,-4 0-1,-6 1-15,-3-3 0,-4 1 16,-3 1-16,-10 2 16,1-2-1,-8 3-15,-4-4 0,-5 1 0,-24-3 16,10 2 0,-8 0-16,-8-3 15,0 0-15</inkml:trace>
  <inkml:trace contextRef="#ctx0" brushRef="#br0" timeOffset="213710.66">26448 16987 0,'3'1'16,"0"1"0,2 1-16,-2-3 15,-1 0-15,1 0 16,6 1-16,-6-1 0,-3 0 15,1-1 1,0 1-16,-1-2 0,-1 2 0,-1 0 16,-2 0-1,-3 2-15,-2-1 16,-4 3-16,-32 8 0,5-3 16,-7 0-1,1 0-15,-4-2 0,2-1 16,-4 0-1,-2 1-15,0 0 16,-5-2-16,-3-1 16,-6-1-16,-1-2 15,-3-1-15,-2 0 0,-1 0 16,-2 2 0,-2-1-16,-1 1 15,-1-2-15,1 0 16,1-1-16,-3 0 0,-1 2 15,-3 2-15,2-5 16,0 1-16,4-1 16,4 4-16,3 1 0,3 0 15,4-2 1,2 0-16,4-3 16,4 1-16,5 0 15,4 0-15,8 2 0,5-1 16,26-1-16,-9 2 15,0 0-15,10-1 16,7 0-16,0 0 16,-5 1-1,1-1-15,4 0 16,1-2-16,1-2 16,-9 2-16,7 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1/3/2025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575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730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97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2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677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89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31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30192" y="5764485"/>
            <a:ext cx="388113" cy="1211187"/>
            <a:chOff x="11826875" y="2290258"/>
            <a:chExt cx="269534" cy="81151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544866" y="0"/>
            <a:ext cx="51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</a:rPr>
              <a:t>Introduction</a:t>
            </a:r>
            <a:r>
              <a:rPr lang="en-US" sz="2400" b="1" baseline="0" dirty="0">
                <a:solidFill>
                  <a:srgbClr val="FFC000"/>
                </a:solidFill>
              </a:rPr>
              <a:t>, Get Ready&amp; Conversation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085482" y="-1"/>
            <a:ext cx="613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rgbClr val="FFC000"/>
                </a:solidFill>
              </a:rPr>
              <a:t>سه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238921" y="2729579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baseline="0" dirty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1008514" y="5328737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M. H. </a:t>
            </a:r>
            <a:r>
              <a:rPr lang="en-US" sz="2200" b="1" dirty="0" err="1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7.png"/><Relationship Id="rId4" Type="http://schemas.openxmlformats.org/officeDocument/2006/relationships/customXml" Target="../ink/ink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customXml" Target="../ink/ink6.xml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1:Lesson 3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value of Knowledge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91B0700-399E-4EE0-862B-5087E17D4DC0}"/>
              </a:ext>
            </a:extLst>
          </p:cNvPr>
          <p:cNvSpPr/>
          <p:nvPr/>
        </p:nvSpPr>
        <p:spPr>
          <a:xfrm>
            <a:off x="1106840" y="1013352"/>
            <a:ext cx="1019505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feɪməs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adj	known about by many people in many places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infamous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ɪnfəməs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famous for being bad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actor / 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infamous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actor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people have stayed in this hotel.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Manchester is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its football teams.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feɪm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people aren’t interested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0CEF5C-C321-4E6A-8003-2DA9519336AE}"/>
              </a:ext>
            </a:extLst>
          </p:cNvPr>
          <p:cNvSpPr/>
          <p:nvPr/>
        </p:nvSpPr>
        <p:spPr>
          <a:xfrm>
            <a:off x="446438" y="3212858"/>
            <a:ext cx="101950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Should Malayalees consume huge amount of medicines? - EDITORIAL - EDITORIAL  | Kerala Kaumudi Online">
            <a:extLst>
              <a:ext uri="{FF2B5EF4-FFF2-40B4-BE49-F238E27FC236}">
                <a16:creationId xmlns:a16="http://schemas.microsoft.com/office/drawing/2014/main" id="{77D276A8-BBA5-4327-B6A5-F2063D2D8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539" y="4369041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7B7ECAC-4B8C-4507-88AF-9F4F48501E59}"/>
              </a:ext>
            </a:extLst>
          </p:cNvPr>
          <p:cNvSpPr/>
          <p:nvPr/>
        </p:nvSpPr>
        <p:spPr>
          <a:xfrm>
            <a:off x="1222914" y="4384311"/>
            <a:ext cx="73114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/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medəsən</a:t>
            </a:r>
            <a:r>
              <a:rPr lang="en-US" dirty="0"/>
              <a:t>/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studied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Tehran University.</a:t>
            </a: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kept out of the reach of children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every day.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33CE6F5-24C8-9048-7064-522B16D080AD}"/>
                  </a:ext>
                </a:extLst>
              </p14:cNvPr>
              <p14:cNvContentPartPr/>
              <p14:nvPr/>
            </p14:nvContentPartPr>
            <p14:xfrm>
              <a:off x="2360520" y="1080360"/>
              <a:ext cx="9379800" cy="4812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33CE6F5-24C8-9048-7064-522B16D080A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1160" y="1071000"/>
                <a:ext cx="9398520" cy="483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988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1A0B989-E653-4C2B-A135-703F86424B96}"/>
              </a:ext>
            </a:extLst>
          </p:cNvPr>
          <p:cNvSpPr/>
          <p:nvPr/>
        </p:nvSpPr>
        <p:spPr>
          <a:xfrm>
            <a:off x="909160" y="1091294"/>
            <a:ext cx="1019505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bɪld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	built	built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something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road took many years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needed $3 million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bridge.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builder(n)             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building (n)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Builder Job Leads - Find Local Jobs in Minutes">
            <a:extLst>
              <a:ext uri="{FF2B5EF4-FFF2-40B4-BE49-F238E27FC236}">
                <a16:creationId xmlns:a16="http://schemas.microsoft.com/office/drawing/2014/main" id="{73A1AE46-3AAE-4C27-91E2-AADABCC1D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05" y="285124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ilder Building - Wikipedia">
            <a:extLst>
              <a:ext uri="{FF2B5EF4-FFF2-40B4-BE49-F238E27FC236}">
                <a16:creationId xmlns:a16="http://schemas.microsoft.com/office/drawing/2014/main" id="{2EDBDA90-6832-4D60-B893-5F6FD5C88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3887298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8B8303-014B-DF61-DD4F-6BCFF40EC725}"/>
                  </a:ext>
                </a:extLst>
              </p14:cNvPr>
              <p14:cNvContentPartPr/>
              <p14:nvPr/>
            </p14:nvContentPartPr>
            <p14:xfrm>
              <a:off x="1028160" y="898560"/>
              <a:ext cx="8350920" cy="2809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8B8303-014B-DF61-DD4F-6BCFF40EC72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8800" y="889200"/>
                <a:ext cx="8369640" cy="282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953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759F885-EB3D-4299-BF20-109862ED371E}"/>
              </a:ext>
            </a:extLst>
          </p:cNvPr>
          <p:cNvSpPr/>
          <p:nvPr/>
        </p:nvSpPr>
        <p:spPr>
          <a:xfrm>
            <a:off x="863330" y="4440704"/>
            <a:ext cx="10195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kuːl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adj = excellent, very good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“How was the concert?”  “It was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new car is really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C206ED-EB44-414F-BE14-1490B4ADEDD7}"/>
              </a:ext>
            </a:extLst>
          </p:cNvPr>
          <p:cNvSpPr/>
          <p:nvPr/>
        </p:nvSpPr>
        <p:spPr>
          <a:xfrm>
            <a:off x="863329" y="1017012"/>
            <a:ext cx="101950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bəˈliːv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 sure that something is true 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shouldn’t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everything you read.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 don’t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word of it.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film was not interesting,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me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bəˈliːf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strong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God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1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D6D3D94-BFDA-4F02-BCA6-322CB82FC187}"/>
              </a:ext>
            </a:extLst>
          </p:cNvPr>
          <p:cNvSpPr/>
          <p:nvPr/>
        </p:nvSpPr>
        <p:spPr>
          <a:xfrm>
            <a:off x="621747" y="1161873"/>
            <a:ext cx="112654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Roya were in a laboratory.     		 a. true      b.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Roya came to the library sooner.                		 a. true      b.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reading a book about famous Iranian ......................... 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What was the name of the book?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Roya are sisters.                                           a. True          b.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Toosi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not famous scientists in Iran.         a. True          b. false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....................built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Maragheh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Observatory.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b.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Toosi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c.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Farabi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d. Avicenna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In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Mahsa’s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opinion, the book was not interesting at first.   a. True   b. false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9243" y="564634"/>
            <a:ext cx="759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listen to the conversation and answer the questions.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F2AA629-E4DB-A2CB-6160-F5C7FE20FD29}"/>
                  </a:ext>
                </a:extLst>
              </p14:cNvPr>
              <p14:cNvContentPartPr/>
              <p14:nvPr/>
            </p14:nvContentPartPr>
            <p14:xfrm>
              <a:off x="1009440" y="1010160"/>
              <a:ext cx="9695880" cy="51444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F2AA629-E4DB-A2CB-6160-F5C7FE20FD2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0080" y="1000800"/>
                <a:ext cx="9714600" cy="516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45484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FA56642-A14A-4057-8F43-852BA7E2E030}"/>
              </a:ext>
            </a:extLst>
          </p:cNvPr>
          <p:cNvSpPr/>
          <p:nvPr/>
        </p:nvSpPr>
        <p:spPr>
          <a:xfrm>
            <a:off x="683591" y="569294"/>
            <a:ext cx="11508409" cy="599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 and </a:t>
            </a:r>
            <a:r>
              <a:rPr lang="en-US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leaving the library.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Roya:	 When I came in, you were reading a book. What was it?</a:t>
            </a:r>
          </a:p>
          <a:p>
            <a:pPr>
              <a:lnSpc>
                <a:spcPct val="150000"/>
              </a:lnSpc>
            </a:pPr>
            <a:r>
              <a:rPr lang="en-US" sz="22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I was reading a book about famous Iranian scientists.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Roya: 	 But such books are not very interesting.</a:t>
            </a:r>
          </a:p>
          <a:p>
            <a:pPr>
              <a:lnSpc>
                <a:spcPct val="150000"/>
              </a:lnSpc>
            </a:pPr>
            <a:r>
              <a:rPr lang="en-US" sz="22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At first I had the same idea, believe me!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Roya: 	 Did you find it useful?</a:t>
            </a:r>
          </a:p>
          <a:p>
            <a:pPr>
              <a:lnSpc>
                <a:spcPct val="150000"/>
              </a:lnSpc>
            </a:pPr>
            <a:r>
              <a:rPr lang="en-US" sz="22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Oh yes. Actually I learned many interesting things about our scientists’ lives.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Roya: 	  Like what?</a:t>
            </a:r>
          </a:p>
          <a:p>
            <a:pPr>
              <a:lnSpc>
                <a:spcPct val="150000"/>
              </a:lnSpc>
            </a:pPr>
            <a:r>
              <a:rPr lang="en-US" sz="22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Razi</a:t>
            </a:r>
            <a:r>
              <a:rPr lang="en-US" sz="2100" b="1" dirty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 medicine to many young people while he was working in Ray Hospital. Or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Nasireddin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Toosi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built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Maragheh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Observatory when he was studying the planets.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Roya: 	 Cool! What was the name of the book?</a:t>
            </a:r>
          </a:p>
          <a:p>
            <a:pPr>
              <a:lnSpc>
                <a:spcPct val="150000"/>
              </a:lnSpc>
            </a:pPr>
            <a:r>
              <a:rPr lang="en-US" sz="22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Mahsa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Famous Iranian Scientists.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3033145-F10C-860E-E6B6-18893B0754AB}"/>
                  </a:ext>
                </a:extLst>
              </p14:cNvPr>
              <p14:cNvContentPartPr/>
              <p14:nvPr/>
            </p14:nvContentPartPr>
            <p14:xfrm>
              <a:off x="1326960" y="2392560"/>
              <a:ext cx="5618520" cy="3225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3033145-F10C-860E-E6B6-18893B0754A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17600" y="2383200"/>
                <a:ext cx="5637240" cy="324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41046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6E727A-84A6-4C30-99E6-AFEB154736C6}"/>
              </a:ext>
            </a:extLst>
          </p:cNvPr>
          <p:cNvSpPr/>
          <p:nvPr/>
        </p:nvSpPr>
        <p:spPr>
          <a:xfrm>
            <a:off x="4679976" y="508976"/>
            <a:ext cx="4801956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Value of Knowledge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87B3F5-483B-4548-969D-924D84DA18B0}"/>
              </a:ext>
            </a:extLst>
          </p:cNvPr>
          <p:cNvSpPr/>
          <p:nvPr/>
        </p:nvSpPr>
        <p:spPr>
          <a:xfrm>
            <a:off x="2597150" y="1705934"/>
            <a:ext cx="83877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</a:rPr>
              <a:t>Seek knowledge from the cradle to the grave.</a:t>
            </a:r>
          </a:p>
          <a:p>
            <a:r>
              <a:rPr lang="en-US" sz="2000" b="1" dirty="0">
                <a:latin typeface="Times New Roman" panose="02020603050405020304" pitchFamily="18" charset="0"/>
              </a:rPr>
              <a:t>Ho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ly Prophet (PBUH)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99B1CD-E385-4FDA-B9C4-4E98D3F5DBEB}"/>
              </a:ext>
            </a:extLst>
          </p:cNvPr>
          <p:cNvSpPr/>
          <p:nvPr/>
        </p:nvSpPr>
        <p:spPr>
          <a:xfrm>
            <a:off x="2724150" y="2954312"/>
            <a:ext cx="6997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Seek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siːk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     sought     /     sought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sɑːt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2400" b="1" dirty="0"/>
              <a:t>to try to find or get something; look for; search for</a:t>
            </a:r>
          </a:p>
          <a:p>
            <a:r>
              <a:rPr lang="en-US" sz="2400" b="1" dirty="0"/>
              <a:t>“Are you really </a:t>
            </a:r>
            <a:r>
              <a:rPr lang="en-US" sz="2400" b="1" dirty="0">
                <a:solidFill>
                  <a:srgbClr val="C00000"/>
                </a:solidFill>
              </a:rPr>
              <a:t>seeking</a:t>
            </a:r>
            <a:r>
              <a:rPr lang="en-US" sz="2400" b="1" dirty="0"/>
              <a:t> jobs?”      Yes, I am.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325432-05B9-495E-BCAE-F9A67091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75" y="4399975"/>
            <a:ext cx="1815548" cy="15114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AC0D55-00BE-4442-81D7-E7A386347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94" y="4399975"/>
            <a:ext cx="2209800" cy="151143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70BD11-E8B4-4564-99DF-66202EA5A501}"/>
              </a:ext>
            </a:extLst>
          </p:cNvPr>
          <p:cNvSpPr/>
          <p:nvPr/>
        </p:nvSpPr>
        <p:spPr>
          <a:xfrm>
            <a:off x="4380394" y="4894084"/>
            <a:ext cx="998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Cradle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1BBA7B-5116-407B-A8AE-8ABC6F0EA737}"/>
              </a:ext>
            </a:extLst>
          </p:cNvPr>
          <p:cNvSpPr/>
          <p:nvPr/>
        </p:nvSpPr>
        <p:spPr>
          <a:xfrm>
            <a:off x="9291652" y="4894084"/>
            <a:ext cx="105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Grave</a:t>
            </a:r>
            <a:endParaRPr lang="en-US" sz="28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B69736A-A48E-52B2-4759-7F7F1440897B}"/>
                  </a:ext>
                </a:extLst>
              </p14:cNvPr>
              <p14:cNvContentPartPr/>
              <p14:nvPr/>
            </p14:nvContentPartPr>
            <p14:xfrm>
              <a:off x="2647440" y="1073160"/>
              <a:ext cx="7644240" cy="4558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B69736A-A48E-52B2-4759-7F7F1440897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8080" y="1063800"/>
                <a:ext cx="7662960" cy="457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3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789783" y="766694"/>
            <a:ext cx="3670663" cy="25646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1" y="989092"/>
            <a:ext cx="4271554" cy="21198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2F184B-8317-4A29-8B9B-7722CFDCD1BD}"/>
              </a:ext>
            </a:extLst>
          </p:cNvPr>
          <p:cNvSpPr/>
          <p:nvPr/>
        </p:nvSpPr>
        <p:spPr>
          <a:xfrm>
            <a:off x="490330" y="3108960"/>
            <a:ext cx="50134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Laboratory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Scientists / researchers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 experiments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Discover things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0F310-3F54-4B34-956F-D2630F534EF0}"/>
              </a:ext>
            </a:extLst>
          </p:cNvPr>
          <p:cNvSpPr/>
          <p:nvPr/>
        </p:nvSpPr>
        <p:spPr>
          <a:xfrm>
            <a:off x="6370319" y="3059668"/>
            <a:ext cx="42715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Factory / Plant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Engineers</a:t>
            </a:r>
            <a:r>
              <a:rPr lang="fa-I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scientists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/ produce / invent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42F3253-783D-7C9F-8A46-E548142ED051}"/>
                  </a:ext>
                </a:extLst>
              </p14:cNvPr>
              <p14:cNvContentPartPr/>
              <p14:nvPr/>
            </p14:nvContentPartPr>
            <p14:xfrm>
              <a:off x="1884600" y="4154760"/>
              <a:ext cx="5550480" cy="18450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42F3253-783D-7C9F-8A46-E548142ED05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75240" y="4145400"/>
                <a:ext cx="5569200" cy="186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4880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814" y="1063523"/>
            <a:ext cx="4271554" cy="26887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8398" y="990225"/>
            <a:ext cx="3670663" cy="27620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4C2EBB6-9CB7-4F2C-9811-3A2126464466}"/>
              </a:ext>
            </a:extLst>
          </p:cNvPr>
          <p:cNvSpPr/>
          <p:nvPr/>
        </p:nvSpPr>
        <p:spPr>
          <a:xfrm>
            <a:off x="689114" y="3940329"/>
            <a:ext cx="4850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Library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/ teachers / researchers</a:t>
            </a:r>
          </a:p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/ learn / research things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DBF9D7-55A0-46F1-9576-4AE5EED1D1AF}"/>
              </a:ext>
            </a:extLst>
          </p:cNvPr>
          <p:cNvSpPr/>
          <p:nvPr/>
        </p:nvSpPr>
        <p:spPr>
          <a:xfrm>
            <a:off x="6656709" y="3570997"/>
            <a:ext cx="38340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Microscope 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Laboratory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/ researchers 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/ observe 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B2434F9-CDD5-3B70-5390-29D67F6C43F6}"/>
                  </a:ext>
                </a:extLst>
              </p14:cNvPr>
              <p14:cNvContentPartPr/>
              <p14:nvPr/>
            </p14:nvContentPartPr>
            <p14:xfrm>
              <a:off x="824760" y="4637880"/>
              <a:ext cx="8096040" cy="1178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B2434F9-CDD5-3B70-5390-29D67F6C43F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5400" y="4628520"/>
                <a:ext cx="8114760" cy="119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147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4EC756-A14A-430E-99D1-B09EB4C2386F}"/>
              </a:ext>
            </a:extLst>
          </p:cNvPr>
          <p:cNvSpPr/>
          <p:nvPr/>
        </p:nvSpPr>
        <p:spPr>
          <a:xfrm>
            <a:off x="5230483" y="459922"/>
            <a:ext cx="157767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Get Ready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30F2E7-275A-44E4-AAFB-55AFF2D4BD1C}"/>
              </a:ext>
            </a:extLst>
          </p:cNvPr>
          <p:cNvSpPr/>
          <p:nvPr/>
        </p:nvSpPr>
        <p:spPr>
          <a:xfrm>
            <a:off x="672627" y="1170253"/>
            <a:ext cx="5650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AutoNum type="alphaUcPeriod"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Match the pictures with the sentences.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6A4C69-39F7-4F3D-8861-CFAAB2E08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986" y="1847352"/>
            <a:ext cx="1930823" cy="16376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80ABE2-6D3D-4B6B-A545-AC8F87623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740" y="1847353"/>
            <a:ext cx="1930823" cy="16376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FB8273-76FC-4A27-A0F7-911567CAA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1636" y="1847353"/>
            <a:ext cx="2213113" cy="16376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40399E9-290B-462E-9F86-BB34B79EFA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632" y="1847353"/>
            <a:ext cx="2196281" cy="163763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6AB0585-7891-43A0-B5BD-489E62594EC6}"/>
              </a:ext>
            </a:extLst>
          </p:cNvPr>
          <p:cNvSpPr/>
          <p:nvPr/>
        </p:nvSpPr>
        <p:spPr>
          <a:xfrm>
            <a:off x="777857" y="3484987"/>
            <a:ext cx="9831117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A 		        B			      C			   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4CF7E5-4E88-4475-96E3-C70E5176326E}"/>
              </a:ext>
            </a:extLst>
          </p:cNvPr>
          <p:cNvSpPr/>
          <p:nvPr/>
        </p:nvSpPr>
        <p:spPr>
          <a:xfrm>
            <a:off x="598344" y="4236730"/>
            <a:ext cx="9831117" cy="22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-------- This gives us an easier life when there is no light.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-------- People use this to talk with someone in another place.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-------- We use this to take and keep pictures very easily.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-------- This helps us travel very fast to far places.</a:t>
            </a:r>
            <a:endParaRPr lang="en-US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9E51502-B460-E9B8-8DF8-1AE7C6B317A3}"/>
                  </a:ext>
                </a:extLst>
              </p14:cNvPr>
              <p14:cNvContentPartPr/>
              <p14:nvPr/>
            </p14:nvContentPartPr>
            <p14:xfrm>
              <a:off x="855360" y="3523320"/>
              <a:ext cx="10224000" cy="2905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9E51502-B460-E9B8-8DF8-1AE7C6B317A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6000" y="3513960"/>
                <a:ext cx="10242720" cy="292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719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2B452E-931F-4343-BF67-F697DB3A9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948" y="1041400"/>
            <a:ext cx="10349947" cy="531136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B982237-6E9E-56C0-A4B4-2F95DC88E483}"/>
                  </a:ext>
                </a:extLst>
              </p14:cNvPr>
              <p14:cNvContentPartPr/>
              <p14:nvPr/>
            </p14:nvContentPartPr>
            <p14:xfrm>
              <a:off x="4940640" y="1533960"/>
              <a:ext cx="4411080" cy="4582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B982237-6E9E-56C0-A4B4-2F95DC88E48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31280" y="1524600"/>
                <a:ext cx="4429800" cy="460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1493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F079EED5-1A1F-4106-B487-AB8A042C275C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817836" y="1299161"/>
            <a:ext cx="2719766" cy="1375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717EB8-DBD2-4DD7-B5F5-E5DBD501E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140" y="1251136"/>
            <a:ext cx="2719766" cy="1375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356D9F-8737-41F4-BC19-AA690EDDC7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967" y="1251135"/>
            <a:ext cx="2719766" cy="13751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4078BA-33AF-43DF-9BFC-89202B55CC2C}"/>
              </a:ext>
            </a:extLst>
          </p:cNvPr>
          <p:cNvSpPr/>
          <p:nvPr/>
        </p:nvSpPr>
        <p:spPr>
          <a:xfrm>
            <a:off x="2714376" y="519459"/>
            <a:ext cx="4762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Match the pictures with the words.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5B9668-03CD-4383-9665-B9D14B5E2DB2}"/>
              </a:ext>
            </a:extLst>
          </p:cNvPr>
          <p:cNvSpPr/>
          <p:nvPr/>
        </p:nvSpPr>
        <p:spPr>
          <a:xfrm>
            <a:off x="4581946" y="3311891"/>
            <a:ext cx="1950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</a:rPr>
              <a:t>scientists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a laboratory</a:t>
            </a:r>
          </a:p>
          <a:p>
            <a:r>
              <a:rPr lang="en-US" sz="2400" b="1">
                <a:latin typeface="Times New Roman" panose="02020603050405020304" pitchFamily="18" charset="0"/>
              </a:rPr>
              <a:t>a building</a:t>
            </a:r>
            <a:endParaRPr lang="en-US" sz="24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AE9F17-C245-4882-97F4-F491E697C765}"/>
              </a:ext>
            </a:extLst>
          </p:cNvPr>
          <p:cNvSpPr/>
          <p:nvPr/>
        </p:nvSpPr>
        <p:spPr>
          <a:xfrm>
            <a:off x="947746" y="4692180"/>
            <a:ext cx="10672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Choose an appropriate adjective for each word above.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modern			Iranian			old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45E9E22-61B9-068F-E965-2C6EF8AAC662}"/>
                  </a:ext>
                </a:extLst>
              </p14:cNvPr>
              <p14:cNvContentPartPr/>
              <p14:nvPr/>
            </p14:nvContentPartPr>
            <p14:xfrm>
              <a:off x="663120" y="2705040"/>
              <a:ext cx="10053720" cy="34520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45E9E22-61B9-068F-E965-2C6EF8AAC66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3760" y="2695680"/>
                <a:ext cx="10072440" cy="347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368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Vision1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Lesson3: Conversation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794846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784021" y="404949"/>
            <a:ext cx="9438095" cy="602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5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720</Words>
  <Application>Microsoft Office PowerPoint</Application>
  <PresentationFormat>Widescreen</PresentationFormat>
  <Paragraphs>104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 Titr</vt:lpstr>
      <vt:lpstr>Times New Roman</vt:lpstr>
      <vt:lpstr>Calibri</vt:lpstr>
      <vt:lpstr>Office Theme</vt:lpstr>
      <vt:lpstr>Vision 1:Lesson 3 The value of Knowledge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Vision1 Lesson3: Conversation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alborz</cp:lastModifiedBy>
  <cp:revision>33</cp:revision>
  <dcterms:created xsi:type="dcterms:W3CDTF">2020-06-02T04:12:05Z</dcterms:created>
  <dcterms:modified xsi:type="dcterms:W3CDTF">2025-01-04T06:13:00Z</dcterms:modified>
</cp:coreProperties>
</file>