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2" r:id="rId4"/>
    <p:sldId id="263" r:id="rId5"/>
    <p:sldId id="259" r:id="rId6"/>
    <p:sldId id="264" r:id="rId7"/>
    <p:sldId id="266" r:id="rId8"/>
    <p:sldId id="265" r:id="rId9"/>
    <p:sldId id="267" r:id="rId10"/>
  </p:sldIdLst>
  <p:sldSz cx="12192000" cy="6858000"/>
  <p:notesSz cx="6858000" cy="9144000"/>
  <p:embeddedFontLst>
    <p:embeddedFont>
      <p:font typeface="B Titr" panose="00000700000000000000" pitchFamily="2" charset="-78"/>
      <p:bold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B Yekan" panose="00000400000000000000" pitchFamily="2" charset="-78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12:22.1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12306 2875 0,'0'2'16,"0"-2"-16,0 0 15,-5 0 1,1 0-16,0 0 15,0 2 1,2-2-16,0 0 16,0 0-1,2 0-15,-1 0 16,1 3 0,3-1-16,11 0 15,6 0 1,9 0-16,5 1 15,4-3 1,2-3-16,6 1 16,5 0-1,0 0-15,8 0 16,3 4 0,-2-2-16,8 0 15,-3 0-15,3 2 16,2-2-1,7 0 1,5 2-16,2 0 16,3 1-1,1-1-15,5 0 16,-3-2-16,1 0 16,1 0-1,8-4-15,-2 1 16,8 3-1,-3-2-15,3 0 16,5-5 0,4 3-16,5 4 15,-8-7 1,9 3-16,-3-5 16,1 7-1,2 2-15,7-7 16,0-2-1,-3 1-15,1 4 16,-1 1 0,3-4-16,0 7 15,2-2 1,2 0-16,-4 2 16,1-2-1,2 2-15,-3-2 16,37 2-1,-29-1-15,-5 1 16,1 1 0,-5 3-16,-5-2 15,2-2 1,-1 5-16,-2 4 16,1-5-1,-11 4-15,-7-8 16,0 0-1,-1 0-15,5-6 16,-10 0 0,9-8-16,-3 8 15,-3-7 1,1-1-16,-3 0 16,-11-3-1,2 3-15,-1-7 16,3 0-16,-8 4 15,-3-6 1,3 0 0,-6-2-16,-7-3 15,-5-1 1,-8 4-16,1-4 16,-8 3-16,-8-2 15,-5 4 1,-4-9-16,-6-2 15,-7 1 1,-4-3-16,-9-2 16,-8 2-1,-8-4-15,-16-3 16,-6-3 0,-12 4-16,-14 2 15,-11-1 1,-11 0-16,-15 1 15,-1 3 1,-4 2-16,-8 1 16,-3 6-1,-3 3-15,-10-1 16,1 3 0,-2 2-16,-5 4 15,-7 2 1,-7-5-16,1 3 15,2 4 1,-16-3-16,6-3 16,-13 4-1,12 6-15,-17 5 16,3 3 0,6 0-16,-19-3 15,22 5 1,-16 2-16,7 3 15,39-3-15,-14 6 16,-19 4 0,-7-6-16,5 1 15,7 7 1,-8 1 0,2-1-16,-1-4 15,5-4-15,12 7 16,-8 3-1,4-4-15,10-1 16,-7 9 0,3-5-16,-2 0 15,5 1 1,-1-1-16,7 3 16,7-4-1,6-1-15,10 0 16,-6 0-1,6 3-15,3-2 16,2-1 0,5 8-16,1-3 15,9 2 1,-1 4-16,6-2 16,1 5-1,-1 3-15,4 3 16,3 1-1,9-2-15,6 4 16,0 4 0,3-5-16,11 3 15,0 3 1,10 1-16,-1-1 16,11 8-1,3-2-15,1 4 16,7 0-1,7 1-15,8 0 16,8-4 0,11 1-16,11-7 15,14-6-15,28-3 16,22-5 0,25-6-1,9-6-15,-60-11 16</inkml:trace>
  <inkml:trace contextRef="#ctx0" brushRef="#br0" timeOffset="74178.1125">5561 4900 0,'0'2'16,"-3"2"-16,-3-2 16,0 5-1,-3-3-15,2-1 16,-3-1 0,5 2-16,3-4 15,0 2 1,0-2-16,0 0 15,2 1 1,6 1-16,5 3 16,9-2-1,5 1-15,8-4 16,4 5 0,13-5-16,6 0 15,2-2 1,7-1-16,4 0 15,4 9 1,6-9-16,-4 3 16,7 0-1,2 5-15,-4-1 16,8 1 0,4 7-16,-1-8 15,3-1-15,-1 0 16,1 4-1,0-3 1,-1 1-16,1 2 16,-4 2-16,5-3 15,-5 1 1,3-1-16,-7 3 16,6 2-1,-3 0-15,0 4 16,0-6-1,-8 0-15,-1-2 16,0-2 0,-3 3-16,0-2 15,-3 2 1,-2-4-16,-2 1 16,-5 0-1,-6 0-15,-1-1 16,-3-2-1,-7-2-15,-1 1 16,-5 3 0,-4-4-16,-2 0 15,-6 0 1,-2 0-16,-7 0 16,-6 2-1,-1-2-15,-6 0 16,-1 1-1,-4-1-15,-1 0 16,2 0 0,-2 0-16</inkml:trace>
  <inkml:trace contextRef="#ctx0" brushRef="#br0" timeOffset="75109.2117">5384 3387 0,'3'3'0,"-3"-3"16,0 2 0,7 15-16,1 9 15,0 9 1,0 6-16,-4-3 15,-2 1 1,0-6-16,0-7 16,1-4-1,-1-13-15,0-2 16,2-6-16,3-16 16</inkml:trace>
  <inkml:trace contextRef="#ctx0" brushRef="#br0" timeOffset="75526.5748">5602 3345 0,'1'5'0,"3"6"16,-2 15 0,2 15-16,-4 6 15,-4-2 1,0-8-16,1-8 15,-2-7 1,5-13-16,-2-5 16,2 0-1,8-19-15,10-20 16,7-1 0,4 0-16,3 8 15,-2 11 1,-6 5-16,2 12 15,-10 12 1,-1 5-16,-6 2 16,-3 7-1,0-2-15,-4-1 16,1-7 0,1-4-16,3-6 15,6 1 1,5-14-16,0 1 31</inkml:trace>
  <inkml:trace contextRef="#ctx0" brushRef="#br0" timeOffset="76177.5906">5979 3369 0,'0'2'0,"0"-2"16,0 0 0,0 0-16,0 5 15,0-3 1,2 5-16,5-2 15,12-8 1,5-8-16,8-11 16,1-15-1,2-7-15,-7-5 16,-6 7 0,-6 9-16,-8 6 15,-4 7 1,-8 5-16,-4-2 15,-6 6 1,-3 4-16,-9 5 16,1 2-1,6 6-15,-3 6 16,7 9 0,0 6-16,6 10 15,7 11 1,4 9-16,5 9 15,4 2 1,1-1-16,-3-1 16,0-3-1,-1 1-15,-2-9 16,-2-4 0,-2-5-16,0-12 15,-1-12-15,-1-7 16,0-11-1,0 1-15,-1-10 16,-1-10 0</inkml:trace>
  <inkml:trace contextRef="#ctx0" brushRef="#br0" timeOffset="76378.1081">6010 3627 0,'0'0'15,"0"0"-15,0 0 16,2 0-1,2 5-15,7-1 16,13 5 0,4-1-16,5 4 15,3-4 1,-7-3-16,-3-5 16,-2-5-1,-2-3-15,-6-7 16</inkml:trace>
  <inkml:trace contextRef="#ctx0" brushRef="#br0" timeOffset="76780.6216">6361 3534 0,'1'1'16,"-1"-1"-16,0 0 16,0 0-1,0 7-15,4 11 16,0 8-1,0 9-15,-1-3 16,0 5 0,1-8-16,0-6 15,4-11 1,1 1-16,4-7 16,7-18-1,2-7-15,5-7 16,-8-7-16,-5 0 15,-7 8 1,-9 8-16,-5-3 16,-10 7-1,-8 10-15,-1 3 16,4 3 0,2 3-16,1 3 15,12-1 1,4-5-1,1-1-15,-1 3 16</inkml:trace>
  <inkml:trace contextRef="#ctx0" brushRef="#br0" timeOffset="77229.3584">6616 3527 0,'2'0'16,"-2"0"-16,0 0 15,1-2 1,3 0-16,5 6 16,6 11-1,1 17-15,-4 6 16,-6 13-1,-1-7-15,-2-4 16,-1-11 0,0-9-16,-2-10 15,0-7 1,2 1-16,3-6 16,2-15-1,3-12-15,0-11 16,0 0-16,0-2 15,1 0 1,-1 8-16,-1 1 16,6 8-1,0 3-15,5 5 16,-4 5 15</inkml:trace>
  <inkml:trace contextRef="#ctx0" brushRef="#br0" timeOffset="78097.4063">7024 3499 0,'2'4'0,"-2"-4"15,0 6 1,2 8-16,2 7 16,0 12-1,2 9-15,-6-8 16,-2 5 0,-2-9-16,2-10 15,0-8 1,2-10-16,0 3 15,2-1 1,6-20-16,4-19 16,9-12-1,2 1-15,3 6 16,-5 8-16,-2 12 16,-6 8-1,2 11-15,1 10 16,-5 16-1,-3 18 1,-7 3-16,-4-2 16,-7-5-16,4-12 15,0-5 1,6-18-16,-2-1 16,2 1-1,8-19-15,12-21 16,9-12-1,8-1-15,-6 3 16,-3 14 0,0 1-16,-8 15 15,-8 3 1,-4 11-16,2 2 16,-2 14-1,-6 10-15,-2 11 16,-3 1-1,-4 8-15,3-6 16,-2 0 0,6-3-16,2-2 15,2-11 1,0-8-16,1-6 16</inkml:trace>
  <inkml:trace contextRef="#ctx0" brushRef="#br0" timeOffset="78614.9019">7822 3472 0,'0'0'0,"0"0"15,0 3-15,-14 6 16,-3 10-1,-13 12-15,-6 12 16,4-1 0,4 2-16,11-7 15,1-4 1,9-12-16,7-2 16,4-10-1,12-4-15,6-12 16,8-12-1,6-7-15,-6-5 16,-4 5 0,-12 5-16,-3 7 15,-8 12 1,-2 0-16,5-1 16,-8 17-1,-8 16-15,1 6 16,4-3-1,2 4-15,6-5 16,4-8 0,6-9-16,6-6 15,5-15 1,9-16-16,9-22 16,-4-19-1,-12 12-15</inkml:trace>
  <inkml:trace contextRef="#ctx0" brushRef="#br0" timeOffset="78932.2759">8224 3065 0,'1'0'16,"-1"-4"-16,2 2 16,-2-1-1,4 6-15,-2 18 16,-6 31-1,-3 28-15,-5 15 16,-2-9 0,3-1-16,4-6 15,0-11 1,7-7-16,0-12 16,0-6-1,2-14-15,-2-11 16,0-14-1,0 2-15,0-21 16,0-11 0</inkml:trace>
  <inkml:trace contextRef="#ctx0" brushRef="#br0" timeOffset="79299.562">7995 3376 0,'0'0'0,"2"0"15,-2 2 1,5 0-16,9 8 16,12 7-16,8-5 15,9 6 1,5-3-16,2-3 16,-6-6-1,3-1-15,-7-5 16,-1 0-1,-8 2-15,-7 6 16,0 10 0,-8 6-16,-4 11 15,-6 13 1,-8 7-16,-2-4 16,-1-11-1,-2-7-15,4-13 16,0-9-1,1-6-15,0-12 16,2-13 0</inkml:trace>
  <inkml:trace contextRef="#ctx0" brushRef="#br0" timeOffset="79444.6116">8479 3129 0,'1'0'16,"-1"0"-16,0 1 16,-1-1-1,1 0-15</inkml:trace>
  <inkml:trace contextRef="#ctx0" brushRef="#br0" timeOffset="79967.168">8677 3442 0,'0'2'0,"-2"13"16,-6 11-16,-2 16 15,-1 3 1,-1-3-16,7-4 15,5-7 1,2-10-16,3-6 16,8-9-1,9-12-15,4-17 16,2-10 0,-6-3-16,-9 8 15,-9 4 1,-11 5-16,-9 2 15,-7 5 1,-8 10-16,8 2 16,5 2-1,6 0-15,9-2 16,1 3 0</inkml:trace>
  <inkml:trace contextRef="#ctx0" brushRef="#br0" timeOffset="80451.4826">8930 3435 0,'2'2'0,"-2"12"15,-2 17 1,1 12-16,-6 11 16,-3-3-1,1-8-15,-2-9 16,3-10 0,5-15-16,1-2 15,9-7 1,17-22-16,8-18 15,9-6 1,-6 2-16,-4 12 16,-3 8-1,-7 5-15,0 10 16,-5 7 0,-2 4-16,2 7 15,-2 12 1,-6 5-16,2 8 15,-4 6 1,-2-1-16,1 0 16,-2-9-1,-1-6-15</inkml:trace>
  <inkml:trace contextRef="#ctx0" brushRef="#br0" timeOffset="81026.2391">5394 3102 0,'0'2'0,"2"5"15,-2 2 1</inkml:trace>
  <inkml:trace contextRef="#ctx0" brushRef="#br0" timeOffset="83927.7178">9942 5052 0,'3'0'15,"-3"0"-15,0 0 16,5 0 0,7 0-16,8 2 15,4-2 1,8 2-16,6-2 16,7 5-1,10-5-15,8 2 16,8-4-1,15 4-15,12 1 16,6 1 0,11-2-16,6 4 15,3-2 1,1-4-16,7 3 16,3 1-1,-17 4-15,-2-6 16,3 4-1,-13-3-15,-5 2 16,-9-2 0,-5-1-16,-17-2 15,-6 4 1,-7-1-16,-8 1 16,-8-3-1,-9 1-15,-9 0 16,-2 1-1,-5-1-15,-8 1 16,-6-3 0,0 2-16</inkml:trace>
  <inkml:trace contextRef="#ctx0" brushRef="#br0" timeOffset="85292.7733">10613 3568 0,'2'0'0,"-2"0"16,0 0-16,0-1 15,4-10 1,4-13-16,-1-9 16,2-7-1,-3-6 1,-4 4-16,-2 2 15,-6 12-15,-5 8 16,-6 8 0,-11 14-16,-10 16 15,-3 17 1,5 10-16,10 0 16,12-3-1,8-8-15,10-1 16,6-9-1,8-5-15,9-8 16,9-11 0,3-7-16,3-15 15,-5 6 1,-5-3-16,-6-2 16,-8 9-1,-6-2-15,-2 5 16,-4 2-1,-2 1-15,-2 4 16,0 0 0,-2-1-16,2 8 15,-6 15 1,-6 12-16,-2 18 16,-6 16-1,4 2-15,0 1 16,-1 9-1,0-12-15,3-5 16,0-7 0,-2-6-16,1-10 15,0-10 1,-2-6-16,2-12 16,-8-10-1,0-15-15,-2-15 16,3-11-16,9-6 15,6 1 1,11 2-16,6 8 16,10 3-1,3 9-15,1 8 16,4 5 0,0 7-16,-3 4 15,0 2 1,-5 7-16,-5-5 15,-6-1 1,-3-3 0</inkml:trace>
  <inkml:trace contextRef="#ctx0" brushRef="#br0" timeOffset="85715.1439">10928 3490 0,'2'2'0,"-2"-2"15,4 4-15,4 15 16,0 7 0,-4 12-16,-4 10 15,-2 5 1,-1 0-16,-4-10 15,-1-10 1,4-7-16,2-15 16,2-6-1,-2-1-15,6-6 16,8-24 0,4-25-16,4-9 15,2-3 1,2 11-16,0 7 15,-10 6 1,3 12-16,-4 9 16,2 7-1,-3 4-15,-3 5 16,-2 1 0</inkml:trace>
  <inkml:trace contextRef="#ctx0" brushRef="#br0" timeOffset="86240.5812">11262 3586 0,'0'2'0,"-2"8"15,-5 17-15,-1 13 16,0 2-1,2 0-15,6-11 16,2-7 0,4-6-16,6-11 15,10-11 1,6-15-16,3-12 16,-1-9-1,-6 5-15,-12 11 16,-8 5-1,-10 3-15,-11 7 16,-8 7 0,-1 6-16,1 3 15,3 2 1,10-2-16,8-4 16,1 2-1,1-1-15</inkml:trace>
  <inkml:trace contextRef="#ctx0" brushRef="#br0" timeOffset="86968.4693">11584 3472 0,'2'0'0,"-2"0"15,0 3-15,2-1 16,2 8 0,3 23-16,-5 9 15,-4 10 1,-3-3-16,1-8 15,2-3 1,2-9-16,4-11 16,3-3-1,5-12-15,10-10 16,10-15 0,2-14-16,0 1 15,-4 1 1,-7 8-16,-10 9 15,-7 8 1,-4 7-16,0 0 16,5 4-1,-7 9-15,0 9 16,0 6 0,0-4-16,2 2 15,4-6 1,3-4-16,2-3 15,5-3 1,0-6-16,0-6 16,0-9-1,2-2-15,-4-6 16,0-9 0,-4-2-16,-2-7 15,-2-1 1,-4 0-16,2 5 15,-4 1 1,2 13-16,-4 7 16,2 10-1,-2-3-15,-4 7 16,-2 7 0</inkml:trace>
  <inkml:trace contextRef="#ctx0" brushRef="#br0" timeOffset="87446.5089">12329 3477 0,'0'0'0,"0"0"15,0 0 1,0 0-16,-12 5 15,-4 0 1,-3 11-16,-6-2 16,7 4-1,6-3-15,8 7 16,6-4 0,10 4-16,10 0 15,8 4 1,-5-3-16,-10 1 15,-6 4 1,-18 4-16,-16 1 16,-24 0-1</inkml:trace>
  <inkml:trace contextRef="#ctx0" brushRef="#br0" timeOffset="99733.5884">23087 4986 0,'0'0'16,"0"0"-16,0 0 15,-2 0 1,2 0-16,-2-2 16,-1 2-1,3 0-15,-2 0 16,2-3-1,2 3-15,9-6 16,4 4-16,13 0 16,6-3-1,7 1 1,9 1-16,4 1 16,6 2-16,10 0 15,13-2 1,4 2-16,9 0 15,4-1 1,21-3-16,1-1 16,5 1-1,5 1-15,-1 10 16,5-2 0,0-4-16,11-2 15,2 1 1,20 4-16,11-4 15,-17 1 1,11-1-16,3 2 16,-6 0-1,-1 1-15,-7 1 16,4 3 0,-1-9-16,9-3 15,2 12 1,-1-5-16,-5 1 15,4 3 1,-4-2-16,9-4 16,-8 2-1,-4 0-15,1 1 16,3-1 0,3 5-16,-7-1 15,7 3 1,-8-2-16,-8-3 15,5 1 1,1-1-16,-11-2 16,-1-2-1,0 2-15,3 2 16,-9 1 0,8-1-16,-7 3 15,-1-4-15,-9 9 16,7-5-1,-17 2-15,1 0 16,-3-1 0,-3-3-16,-3-1 15,-7 1 1,2-1-16,-13-1 16,-6-3-1,-2 2-15,-7-2 16,-3 3-1,-10-1-15,-6 1 16,-11-3 0,-10 2-16,-2 0 15,-11 1 1,-8-2-16,-9 2 16,-13-3-1</inkml:trace>
  <inkml:trace contextRef="#ctx0" brushRef="#br0" timeOffset="102171.1944">23860 3725 0,'0'0'15,"0"-2"-15,-6-5 16,-11-11 0,-9 0-16,-20-2 15,-14-4 1,-21-2-16,-11-1 16,-14 4-16,-5-3 15,0 1 1,-8 0-16,-9 5 15,-2-7 1,-8 6-16,-7-2 16,-4 6-1,-1 0-15,-9-1 16,-1-2 0,-11 9-16,2 1 15,-4-4 1,-8 1-16,4 2 15,-8 2 1,4 0-16,-12 8 16,2-4-1,0 3-15,19 0 16,-25 4 0,6 0-16,10 3 15,6-5 1,5 3-16,-1 1 15,9-3 1,1-2-16,9 1 16,-1 0-1,10-4-15,5 1 16,-3 3 0,7-5-16,2 5 15,4 5 1,11-4-1,4 5-15,0 4 16,11 1 0,17 2-16,1 5 15,2-3-15,3 2 16,5 8 0,0-4-16,7 3 15,9-2 1,7 4-16,-2 0 15,6 5-15,8-5 16,8 7 0,1 0-1,4 0-15,5 4 16,2 1-16,4 2 16,-2-3-1,5 4-15,2-6 16,2-4-1,2-7-15,0 0 16,2-10 0,0-5-16,2-1 15,-4 1 1,0-9-16,-9-6 16,-2-8-1,-2-6-15,6-4 16,-2 0-1,5 2-15,1 2 16,3 2 0,-1 7-16,3 2 15,2 5 1,2 2-16,-2 1 16,0 1-1,4 12-15,6 10 16,3 13-1,2 0-15,2 3 16,-1-1 0,0-8-16,0 2 15,1-8 1,0-4-16,0-7 16,4-7-1,3-11-15,8-18 16,1-18-1,5-24-15,9-7 16,-15 22 0</inkml:trace>
  <inkml:trace contextRef="#ctx0" brushRef="#br0" timeOffset="105727.128">25195 3419 0,'0'2'15,"2"-2"-15,-2 10 16,-2 17 0,0 5-16,-2 7 15,2 0 1,4-8-16,0-3 15,2-10 1,-2-3-16,1-8 16,3-3-1,3-4-15,5-11 16,0-6 0</inkml:trace>
  <inkml:trace contextRef="#ctx0" brushRef="#br0" timeOffset="106417.7383">25387 3393 0,'0'5'0,"0"-3"16,-4 5 0,-4 5-16,1 11 15,1 10 1,1 1-16,3 3 15,-2 5 1,2 0-16,0-7 16,2-9-1,0-8-15,0-5 16,0-10 0,4 5-16,11-16 15,8-17 1,5-12-16,2-14 15,2 7-15,-3 5 16,-5 6 0,-6 9-16,-2 13 15,-1 4 1,-4 11-16,-1 6 16,-3 14-1,-5 7 1,-4 2-16,-3-6 15,1 0-15,-2-12 16,4-6 0,2-4-16,-2-3 15,8-4 1,9-18-16,6-11 16,5-7-1,-1 11-15,-3-2 16,-4 10-1,-2 8-15,-10 6 16,-2 4 0,4 4-16,-2 14 15,-2 11 1,-2 0-16,-4 0 16,0-4-1,2 0-15,0-10 16,2-8-1,0 0-15,4-3 16,0-6 0</inkml:trace>
  <inkml:trace contextRef="#ctx0" brushRef="#br0" timeOffset="106665.249">25952 3331 0,'2'3'0,"-2"-3"16,4 2-1,6 16-15,2 10 16,2 21 0,-4 12-16,-9 9 15,-4-5 1,-5-1-16,0-6 16,0-7-1,-1-7-15,2-9 16,3-14-16,2-11 15,0-5 1,2-3 0</inkml:trace>
  <inkml:trace contextRef="#ctx0" brushRef="#br0" timeOffset="106945.6991">26004 3387 0,'1'0'0,"1"-9"15,5-8 1,3-4-16,4 0 16,4 5-1,2 4-15,7 7 16,-6 5 0,-1 11-16,-8 4 15,-3 7 1,-14 6-16,-7 2 15,-8 4 1,-5 4-16,-4-6 16,9-5-1,6-11-15</inkml:trace>
  <inkml:trace contextRef="#ctx0" brushRef="#br0" timeOffset="107448.5263">26165 3612 0,'0'2'16,"0"1"-16,-2 10 15,-3 9 1,3 6-16,4 1 16,5-1-1,5-9 1,10-2-16,1-14 15,7-6-15,7-18 16,-6-2 0,-8-6-16,-7 9 15,-10 3 1,-8-1-16,-13 5 16,-12 6-1,-7 6-15,-3 4 16,7 4-1,5 2-15,5-2 16,10-4 0,8 1-16,-3-4 15,3 3 1</inkml:trace>
  <inkml:trace contextRef="#ctx0" brushRef="#br0" timeOffset="107897.2834">26458 3477 0,'2'1'0,"-2"-1"15,0 0 1,5 7-16,2 11 16,3 8-1,-6 12-15,0-4 16,-6 1-1,0-4-15,-2-7 16,0-6 0,2-8-16,0-7 15,2 0 1,0-3-16,4-9 16,4-21-1,-2-4-15,1 6 16,0-3-16,1 10 15,-2 5 1,0 1-16,2 3 16,4 6-1,0 0-15,2 6 16,2 0 0,2 0-16,-2 0 15,0-1 1,-2-6-16,-1 1 15</inkml:trace>
  <inkml:trace contextRef="#ctx0" brushRef="#br0" timeOffset="108214.6165">26787 3028 0,'2'0'0,"-2"0"16,4 4-16,8 5 16,0 13-1,0 23-15,-6 19 16,-8 10 0,-6 6-16,0-6 15,1-6 1,-4-7-16,5-7 15,2-5 1,0-8-16,0-10 16,2-16-1,2-11-15,0 2 16</inkml:trace>
  <inkml:trace contextRef="#ctx0" brushRef="#br0" timeOffset="108414.9666">26595 3357 0,'0'0'0,"2"0"16,0 0-16,15 0 16,17-3-1,15-1-15,7 1 16,4-4-1,-6-2-15,-11 4 16</inkml:trace>
  <inkml:trace contextRef="#ctx0" brushRef="#br0" timeOffset="109016.161">27275 3361 0,'0'0'0,"0"1"15,-8 4-15,-18 10 16,-17 21 0,-11 14-16,4 2 15,8-4 1,13-6-16,12-9 16,9-7-1,6-5-15,12-11 16,12-6-1,14-16-15,12-11 16,1-12 0,-13 0-16,-12 10 15,-7 1 1,-4 9-16,-11 12 16,0-2-1,-2 1-15,-4 1 16,-6 8-1,1 9-15,4 4 16,3 4-16,4 2 16,3 5-1,8-4-15,3-4 16,2-7 0,2-6-16,0-6 15,8-12 1,-7 1-16</inkml:trace>
  <inkml:trace contextRef="#ctx0" brushRef="#br0" timeOffset="109383.2327">27510 3426 0,'0'2'0,"0"-2"16,2 3 0,-2 10-16,-2 18 15,-2 11 1,-4 8-16,0-9 15,1-8 1,3-11-16,3-9 16,1-9-1,1 1-15,14-14 16,11-24 0,4-7-16,1 5 15,-1 8 1,-7 11-16,-3 8 15,-4 16 1,1 13-16,-4 12 16,-2 7-1,1-2-15,-5-9 16,4-8 0,-1-9-16,6-14 15,14-25 1</inkml:trace>
  <inkml:trace contextRef="#ctx0" brushRef="#br0" timeOffset="109700.4244">28060 3006 0,'2'2'0,"-2"2"16,4 19-1,3 18-15,-4 25 16,-3 11 0,-3 6-16,-4-9 15,3 1 1,0-6-16,-2-8 16,2-6-1,0-6-15,4-12 16,-2-10-1,-1-15-15,3-8 16,0 2 0,5-30-16,-3-7 15</inkml:trace>
  <inkml:trace contextRef="#ctx0" brushRef="#br0" timeOffset="109884.0767">27888 3413 0,'0'0'0,"0"0"16,-3 0-1,1 0-15,2 0 16,11 3 0,23 0-16,24 4 15,10 2 1,-4 0-16,-5-7 16,-16-6-1,-11-3-15,-13-2 16</inkml:trace>
  <inkml:trace contextRef="#ctx0" brushRef="#br0" timeOffset="110339.3423">25345 2930 0,'0'2'0,"-2"-2"16,-7 6 0</inkml:trace>
  <inkml:trace contextRef="#ctx0" brushRef="#br0" timeOffset="121743.4846">10498 6529 0,'0'2'0,"0"-2"16,0 0-16,0 0 15,0 0 1,0 0-16,0 0 16,0-2-1,0 2-15,2-3 16,4 3-1,9-2-15,2 0 16,6 0 0,5 0-16,2 4 15,2-2 1,6 4-16,9-2 16,0 3-1,6-3-15,5 3 16,4 1-1,2-4-15,8 2 16,1-3 0,4 3-16,-2-2 15,8 3 1,3-3-16,1 3 16,-6-8-1,2 3-15,11-4 16,-9 1-1,3 3-15,3 0 16,3 0 0,-5-2-16,5 0 15,-2 6-15,-1-4 16,-1 0 0,-8 0-16,4-4 15,-1 4 1,3-2-16,7 4 15,-12-2 1,-4 0-16,2 0 16,-3 2-1,4 0-15,1 1 16,-1-3 0,-2 2-16,-6 0 15,5-2 1,-7 3-16,5-2 15,-3-1 1,-4 2-16,-2-4 16,1-2-1,5 0-15,-4 1 16,1 1 0,2 0-16,-8-2 15,3 3 1,1-3-16,-5-4 15,-4 6 1,0-1-16,-1 1 16,-6-3-1,2 1-15,-5 0 16,0 3 0,-5-3-16,4 4 15,-6-2 1,-1 1-16,-4 1 15,3-4 1,-7 4-16,-2 4 16,-8-4-1,-3 0-15,0 0 16,-8 0-16,0 0 16,-7 0-1,-2 0 1</inkml:trace>
  <inkml:trace contextRef="#ctx0" brushRef="#br0" timeOffset="125789.7623">10994 5539 0,'0'0'0,"0"0"16,0 0 0</inkml:trace>
  <inkml:trace contextRef="#ctx0" brushRef="#br0" timeOffset="127089.2435">10976 5361 0,'0'0'0,"0"2"16,0-2-16,-2 0 15,-2 1 1,-4 4-16,2 2 16,0-3-1,2-4-15,2 2 16,2 1 0,-2-3-16,9-7 15,6-10 1,6-7-16,0-8 15,0 0 1,-6 4-16,-5 3 16,-3 5-1,-5 6-15,-2-2 16,-7 8 0,-3 1-16,-2 2 15,0 8 1,1 0-16,-2 6 15,3 7 1,4 3-16,4 10 16,2 9-1,4 2-15,5 5 16,0 0 0,1 2-16,2-4 15,-1 2 1,-4-9-16,-1-1 15,0-7 1,-4-2-16,-2-7 16,0-10-1,2-2-15,-4-4 16,-1-3 0</inkml:trace>
  <inkml:trace contextRef="#ctx0" brushRef="#br0" timeOffset="127264.4047">10904 5472 0,'2'2'0,"4"-2"15,10 0 1,12 3-16,6 2 16,8-3-1,-6-4-15,-1-3 16,-10-2-1</inkml:trace>
  <inkml:trace contextRef="#ctx0" brushRef="#br0" timeOffset="127411.2357">11309 5510 0,'2'1'0,"-2"6"16,2 9-1,2 3-15,1 2 16,-3-7-1,0-9-15,-2-3 16</inkml:trace>
  <inkml:trace contextRef="#ctx0" brushRef="#br0" timeOffset="127569.1091">11299 5286 0,'2'2'16,"-2"-2"-16,0 0 16,0 0-1,0 0 1</inkml:trace>
  <inkml:trace contextRef="#ctx0" brushRef="#br0" timeOffset="128127.5861">11484 5380 0,'2'0'0,"-2"2"15,4 10-15,2 5 16,7 16-1,-4 0-15,1 1 16,-6-6 0,1-5-16,-3-15 15,-2-3 1,2-1-16,5-8 16,10-18-1,0-11-15,6 0 16,-1 7-1,-2 7-15,2 7 16,-5 12 0,-2 7-16,-1 9 15,-4 3 1,-4 2-16,0-3 16,-4-7-1,2-7-15,-2 2 16</inkml:trace>
  <inkml:trace contextRef="#ctx0" brushRef="#br0" timeOffset="128865.7277">12027 5461 0,'2'0'0,"2"-5"15,3-6-15,5-4 16,-1 5 0,-3-1-16,-5 6 15,-1 3 1,-2-1-16,-9 13 16,-16 9-1,-5 7-15,0 2 16,10 0-1,8-4-15,4-1 16,8-3 0,6-4-16,6-1 15,10-11 1,0-8-16,9-9 16,-7-7-1,-1-13-15,1 1 16,-7-10-16,-5-1 15,-5-4 1,2 6-16,-3 6 16,-2 6-1,0 9-15,-2 12 16,-2 5 0,2-1-16,-4 15 15,-2 13 1,-4 17-16,1 6 15,1 3 1,3-5-16,5 0 16,1-8-1,6 0-15,3-4 16,-1-13 0,2-7-16,-3-2 15</inkml:trace>
  <inkml:trace contextRef="#ctx0" brushRef="#br0" timeOffset="129618.5327">12587 5376 0,'0'0'0,"2"0"15,-2-2 1,-2-3-16,2-1 15,-4 0 1,-5 3-16,-10 8 16,-9 14-1,-1 14-15,3 4 16,2-3 0,12-3-16,6-8 15,8-4 1,10-6-16,14-7 15,8-16 1,6-8-16,-1-6 16,-7 3-1,-7 2-15,-8 5 16,-7 7 0,-9 6-16,1 1 15,3 0 1,-5 8-16,0 6 15,0 7 1,6 2-16,0 2 16,6-2-1,2-7-15,2-3 16,-6-6-16,2-7 16,0-10-1,-2-6 1</inkml:trace>
  <inkml:trace contextRef="#ctx0" brushRef="#br0" timeOffset="130035.6117">12868 5343 0,'2'2'16,"-2"-2"-16,2 14 15,2 9 1,-4 10-16,0 5 15,-4-9 1,2-1-16,0-12 16,2-6-1,-2-7-15,6 4 16,7-14 0,12-12-16,5-12 15,2 3 1,4 0-16,-4 8 15,-3 9 1,-5 6-16,-5 7 16,0 8-16,-7 2 15,-5 9 1,-3-2 0,-2-2-16,0 4 15,0-7-15,0-3 16,2-3-1,2-2-15,1-2 16</inkml:trace>
  <inkml:trace contextRef="#ctx0" brushRef="#br0" timeOffset="130504.19">13414 5345 0,'0'2'0,"0"-2"15,-9 7 1,-10 8-16,-5 8 16,-1-2-1,7-1-15,8-5 16,6-7-16,8 4 16,13-3-1,9-2-15,-1-2 16,0 5-1,-5-4-15,-6 2 16,-9 3 0,-5 3-16,-5 3 15,-7-2 1,-1-4-16,4-4 16,5-5-1,-2 1-15,2-6 16</inkml:trace>
  <inkml:trace contextRef="#ctx0" brushRef="#br0" timeOffset="131503.6061">13548 5314 0,'0'3'0,"2"-3"15,-2 7-15,2 7 16,0 5 0,0 9-16,0 2 15,0-3 1,5-8-16,-3-3 16,2-6-1,3-1-15,8-12 16,6-8-1,0-5-15,-1-2 16,-5 0 0,-2 8-16,-7 3 15,-6 5 1,0 0-16,0-1 16,2 3-1,-2 7-15,2 0 16,-2 1-1,4 1-15,4-1 16,4-8 0,6-8-16,4-4 15,0-9 1,-1-3-16,-4 3 16,-4 0-1,-7 4-15,-4 3 16,-3 5-1,-1 6-15,0-4 16,0 5-16,0 0 16,-1-3-1,1 10-15,5 6 16,4 8 0,9 5-16,6-5 15,10-7 1,6-12-16,6-8 15,0-13 1,-7 0-16,-11 0 16,-12 9-1,-10 3-15,-2 3 16,-16 8 0,-16 15-16,-10 10 15,4 3 1,9-1-16,7 1 15,10-6 1,10-1-16,13-6 16,11-3-1,10-5-15,10-9 16,-7-9 0,2-5-16,-5-5 15,-8-2 1</inkml:trace>
  <inkml:trace contextRef="#ctx0" brushRef="#br0" timeOffset="131870.7207">14365 5234 0,'0'0'15,"0"2"-15,0-2 16,0 4 0,3 11-16,-1 14 15,0 4 1,-2 4-16,0-6 15,0-1 1,2-8-16,0-5 16,-2-8-1,0-6-15,4 1 16,0-8 0,1-14-16,3-12 15,-3 0 1,-5-1-16,2 4 15,-2 7 1,0 5-16,4-1 16,4 6-1,10 3-15,8 2 16,5 3-16,1 2 16,-5-2-1,-7 2-15</inkml:trace>
  <inkml:trace contextRef="#ctx0" brushRef="#br0" timeOffset="132288.2505">14809 5193 0,'0'0'0,"0"0"16,-3 1-16,-14 5 15,-11 7 1,-6 10-16,6-4 16,6 3-1,10-2-15,10-3 16,7 6-1,14-3-15,1-3 16,0-3 0,-4 2-16,-6 0 15,-4-1 1,-6 3-16,-6-3 16,-8 2-1,0-3-15,-2-8 16,6-5-1,2-1-15,2-1 16</inkml:trace>
  <inkml:trace contextRef="#ctx0" brushRef="#br0" timeOffset="132705.8315">15185 5087 0,'0'2'0,"0"1"16,-4 16-1,-2 16-15,-5 15 16,0 7 0,-3-5-16,-1 0 15,6-7 1,1-3-16,3-8 15,3-2 1,2-10-16,2-5 16,0-15-1,-2 2-15,0-2 16</inkml:trace>
  <inkml:trace contextRef="#ctx0" brushRef="#br0" timeOffset="132922.5683">14978 5298 0,'2'0'16,"-2"0"-1,4 0-15,16 0 16,21 0 0,3 0-16,3 0 15,2 0-15,-3 0 16,-10-1-1,-9-1-15,-8 0 16</inkml:trace>
  <inkml:trace contextRef="#ctx0" brushRef="#br0" timeOffset="133241.9824">15300 5402 0,'1'0'0,"5"0"16,11 2-1,8 0-15,5 1 16,9 1 0,-5 1-16,-4-2 15,-5 3 1,-10-5-16,-5 1 16,-3-2-1,-1 0-15,-3-3 16,1-6-1,-8-7-15,-3-4 16,-2 7 0,3 5-16,-4 1 15,-4 7 1,-2 7-16,-2 6 16,2 7-1,4-5-15</inkml:trace>
  <inkml:trace contextRef="#ctx0" brushRef="#br0" timeOffset="136017.8382">17757 6373 0,'0'0'0,"2"3"16,0-3 0,10 2-16,18 7 15,15 1 1,27-1-1,16 2-15,20 0 16,17 0-16,18-8 16,9-1-1,13-2-15,0-2 16,1-1 0,-7 8-16,-22-3 15,-11 2 1,-16-1-16,-20-2 15,-17 5 1,-15-6-16,-16 0 16,-9 0-1,-14-4-15,-6 4 16,-6 0 0,-5 0-16,2 0 15,-2-2 1,-6-2-16,-3-2 15</inkml:trace>
  <inkml:trace contextRef="#ctx0" brushRef="#br0" timeOffset="137129.5531">17793 5183 0,'0'3'16,"0"-3"-16,0 0 15,0 0 1,-1 0-16,1-3 16,0 3-1,-2 0-15,2-2 16,0 2 0,0-7-16,2 5 15,3 0 1,7 6-16,1 15 15,-2 8 1,-1 13-16,-3 4 16,-3-3-1,0-4-15,-2-6 16,0-11 0,-2-8-16,3-3 15,3-3 1,15-18-16,9-21 15,4-16 1,6 0-16,-6 5 16,-2 11-1,-2 9-15,-8 13 16,1 6-16,-1 15 16,-3 14-1,-2 9-15,-7 5 16,-4 2-1,-3-9-15,-1-5 16,-2-8 0,3-10-16,1-1 15,12-12 1,16-21-16,11-19 16,-2-2-1,-5 8-15,-4 12 16,-3 10-1,-7 10-15,-3 12 16,0 14 0,-2 8-16,-6 7 15,-1-1 1,-3-7-16,2 0 16,5-12-1,-1-5-15</inkml:trace>
  <inkml:trace contextRef="#ctx0" brushRef="#br0" timeOffset="137630.5175">18998 5224 0,'0'3'15,"0"-3"-15,-2 0 16,-14 13-16,-15 9 16,-4 13-1,-7 13-15,1 2 16,14-8 0,10-2-16,7-7 15,18-7 1,11-7-16,13-14 15,13-16 1,2-16-16,-3-11 16,-10 2-1,-8 3-15,-7 12 16,-12 5 0,-5 9-16,0 5 15,0-3 1,-2 5-16,2 14 15,4 14 1,7 8-16,0-4 16,4-1-1,0-10-15,6-5 16,-1-5 0,1-13-16,6-13 15,-7 1 1</inkml:trace>
  <inkml:trace contextRef="#ctx0" brushRef="#br0" timeOffset="137901.5167">19358 4984 0,'0'0'16,"0"0"-16,2-3 15,-2 3 1,6 0-16,3 18 15,4 20 1,-3 17-16,-4 13 16,-3-4-1,1 5-15,-2-10 16,2-5 0,-1-6-16,1-9 15,-2-8 1,0-6-16,0-10 15,-2-5 1</inkml:trace>
  <inkml:trace contextRef="#ctx0" brushRef="#br0" timeOffset="138666.8296">19677 5120 0,'2'2'0,"-2"-2"15,4 3-15,0 4 16,-1 10-1,-8 4-15,-18 12 16,-13 2 0,-2-6-16,0-8 15,4-5 1,6-8-16,10-3 16,6-1-1,10-4-15,-2 0 16,2 5-1,6 6-15,12 6 16,6 7 0,0 4-16,0-4 15,0 2 1,2-5-16,-1-5 16,-2-4-1,-2-6-15,-4 0 16,4-6-16,-4-7 15,0-2 1,-5-5 0</inkml:trace>
  <inkml:trace contextRef="#ctx0" brushRef="#br0" timeOffset="139067.0726">19783 5376 0,'2'2'0,"-2"-2"15,7 2 1,8 0-16,15 1 16,15-10-1,1-5-15,6-7 16,-10-2 0,-2-1-16,-12 6 15,-8-1 1,-14 13-16,-6-6 15,-15 2 1,-19 8-16,-13 6 16,3 6-1,3 0-15,9 6 16,8-1 0,12 6-16,10 1 15,19 7 1,21 2-16,24 3 15,21-1 1,15-7-16,4 1 16,-42-15-1</inkml:trace>
  <inkml:trace contextRef="#ctx0" brushRef="#br0" timeOffset="186057.4945">16129 7940 0,'0'2'16,"0"-2"-16,2 0 16,-2 0-1,0 0-15,4 2 16,5 3 0,10 4-16,7-5 15,8 2 1,4-1-16,11-1 15,2 1 1,10 1-16,11 3 16,0-2-1,2 6-15,13-7 16,9 3 0,0-3-16,9-2 15,-10 4 1,-7 0-16,-8 0 15,-14-1 1,3 1-16,-7-3 16,-5 3-1,-8-3-15,-2 1 16,-9-3 0,0 4-16,-8-3 15,-4-1-15,-3 0 16,-8-2-1,-2-1-15,-7 2 16,-5-2 0,1 0-16</inkml:trace>
  <inkml:trace contextRef="#ctx0" brushRef="#br0" timeOffset="210280.1313">15588 9481 0,'0'1'0,"0"-1"16,0 0-1,0 0-15,2 0 16,-2 0 0,2 0-16,9 0 15,4-1 1,10-1-16,7-2 16,2 1-1,6 3-15,8-3 16,5 6-1,5 0-15,4 3 16,3-3 0,12 4-16,2-2 15,5-1 1,2-2-16,-1 3 16,-2 2-1,-2-4-15,6 4 16,-3-2-1,5-1-15,3-2 16,6 3 0,-11-2-16,-7 2 15,4 0 1,-1-3-16,11 2 16,-14 1-1,-1-4-15,-4 3 16,-2-2-1,3-1-15,9-1 16,-6 0-16,-11 2 16,6-5-1,4 3-15,-8 0 16,-4 0 0,1 0-16,-5 0 15,-12 1 1,3 1-16,-2-4 15,-2 2 1,-9 0-16,-6 2 16,-6-2-1,-2 2-15,-3-2 16,-8 0 0,-4-2-16,-3 2 15,-6 0 1,2 0-16,-3 0 15,1-2 1</inkml:trace>
  <inkml:trace contextRef="#ctx0" brushRef="#br0" timeOffset="212505.7455">16297 9423 0,'2'3'0,"-2"-3"16,0 0-1,4 3-15,5-2 16,6 6 0,6 0-16,9 4 15,-2 1 1,6 12-16,2-3 16,-4 2-1,4-1-15,11 11 16,-9-4-1,12 6-15,-4-3 16,3-3 0,-8-1-16,10 1 15,-2 5 1,-2-6-16,3 0 16,-4-9-1,-4 2-15,-8-7 16,0 1-1,-1-1-15,-9-4 16,-10-4 0,-2-1-16,-10-5 15,2 2 1,-2-4-16,-4-4 16,-10-9-1,-10-1-15,-6-2 16,-3 5-16,5-4 15,7 5 1,2 5-16,5-1 16,7 6-1,3 1-15,-2-2 16,10 3 0,11 4-1,6 6-15,3 4 16,-2 8-16,2 0 15,-6 7 1,-4-5-16,-8 0 16,-6-1-1,-6 1-15,-6 0 16,-4-8 0,-2-3-16,-4 2 15,1-5 1</inkml:trace>
  <inkml:trace contextRef="#ctx0" brushRef="#br0" timeOffset="213442.3242">17690 9977 0,'2'3'0,"-2"-3"0,3 0 16,3 4-1,12 1-15,2 3 16,6-1 0,6-3-16,0-4 15,-1-4 1,3-7-16,-10-2 16,-5-3-1,-6-6-15,-5-2 16,-10-4-1,-6 1-15,-14-2 16,-8 3 0,-6 9-16,3 3 15,1 4 1,8 6-16,4 4 16,6 2-1,2 10-15,6 11 16,6 11-1,2 8-15,4 13 16,2 8 0,2 8-16,1-3 15,0-1 1,1-1-16,-1-9 16,-4 0-1,1-10-15,-4-7 16,0-7-1,-2-9-15,1-8 16,-3-15 0,0 6-16,-3-5 15</inkml:trace>
  <inkml:trace contextRef="#ctx0" brushRef="#br0" timeOffset="213624.276">17654 10254 0,'2'3'16,"-2"-3"-16,2 0 16,9 9-1,8 0-15,14-1 16,5 3 0,8-2-1,-3-5-15,-14-2 16</inkml:trace>
  <inkml:trace contextRef="#ctx0" brushRef="#br0" timeOffset="214192.0282">18020 10202 0,'0'3'0,"0"-3"16,-4 4 0,2 1-16,0-2 15,0 1 1,8 6-16,18-3 15,14-5 1,2-4-16,1-5 16,-5-7-1,-8 2-15,-14 0 16,-6 5 0,-4 0-16,-18-5 15,-20 4 1,-8 6-16,3 2 15,7 4 1,2 2-16,10 6 16,8 2-16,6 9 15,8 1 1,13 6-16,4 3 16,13 4-1,5-2-15,-1-6 16,0-3-1,-4-8-15,0-3 16,-8-6 0,-6-5-16</inkml:trace>
  <inkml:trace contextRef="#ctx0" brushRef="#br0" timeOffset="214709.4711">18312 10339 0,'2'1'0,"-2"-1"16,7 2-1,11 3-15,6-1 16,10-4 0,9-7-16,1-5 15,-6-4 1,-12 0-16,-8 3 16,-10 6-1,-8-4-15,-15-6 16,-12 5-1,-12 5-15,0 5 16,-1 4 0,8 5-16,7 2 15,10 3 1,4 3-16,13 8 16,17 3-1,7 5-15,10 4 16,8 4-16,-4-9 15,2 1 1,-4-8-16,-2-2 16,-8-9-1,-7-9 1</inkml:trace>
  <inkml:trace contextRef="#ctx0" brushRef="#br0" timeOffset="215026.5567">18713 9993 0,'2'0'16,"-2"0"-16,0 1 15,4 2 1,2 8-16,4 10 16,0 18-1,2 12-15,0 6 16,4 7 0,-2-4-16,2 6 15,0-7 1,-2-1-16,0-4 15,-1-15 1</inkml:trace>
  <inkml:trace contextRef="#ctx0" brushRef="#br0" timeOffset="233377.0575">2467 11095 0,'2'6'0,"-2"-6"16,0 0-16,-2 0 15,2 0 1,0 0-16,0 0 16,0 1-1,0-1-15,2 0 16,-1 4-16,13 0 16,2 1-1,12 2 1,9-3-16,4 3 15,7-1-15,-1 3 16,5 0 0,4-2-1,5 1-15,6 1 16,-4-5-16,6 1 16,3-2-1,-4 1-15,2 4 16,1-6-1,3 2-15,0-1 16,-2-3 0,3 0-16,2-3 15,2 1 1,2 0-16,-4 0 16,0-6-1,3 6-15,-5 0 16,-3 1-1,-2-6-15,1 3 16,-9-1 0,4 3-16,-3-3 15,-2 3 1,-5-1-16,-2 0 16,-7-5-1,0 3-15,-3 0 16,-3 1-1,-2-2-15,-1 1 16,1 3 0,-8-2-16,-1 1 15,-9-1 1,-1 4-16,-10-3 16,-2 3-1,-6 0-15,0-2 16</inkml:trace>
  <inkml:trace contextRef="#ctx0" brushRef="#br0" timeOffset="234759.6664">2898 11382 0,'2'2'16,"-2"-2"-16,0 0 15,0-2 1,2 0-16,0-5 16,1-1-1,-6-6-15,-1 5 16,-12 5-1,-10 8-15,-9 10 16,-3 12 0,8-5-16,7 5 15,11-5 1,5-2-16,9-4 16,11 1-1,11-5-15,3-7 16,1-4-1,4-4-15,-11-3 16,-5-1 0,-6-2-16,-2 5 15,-4-4 1,-4-3-16,0 3 16,0 2-1,0-1-15,0 6 16,0 0-1,0-3-15,4 5 16,6 9 0,2 12-16,-3 13 15,-2 8 1,0 13-16,-7 3 16,-2 2-1,-5 3-15,-1-3 16,-5 0-1,-2-13-15,-3-5 16,-1-9 0,-2-15-16,-8-3 15,5-15 1,-5-19-16,-3-11 16,10-21-1,5-1-15,11 1 16,6 3-1,9 4-15,5 10 16,8 4-16,6 9 16,-3 8-1,3 6-15,2 5 16,-3 2 0,1 2-16,-2 0 15,-1 1 1</inkml:trace>
  <inkml:trace contextRef="#ctx0" brushRef="#br0" timeOffset="242055.3376">3213 11568 0,'0'5'16,"0"-5"-16,0 0 16,3 1-1,2 13-15,2 9 16,-2 10 0,-1 2-16,1-4 15,-1 2 1,-3-9-16,2-7 15,-3-13 1,2 1-16,-2-2 16</inkml:trace>
  <inkml:trace contextRef="#ctx0" brushRef="#br0" timeOffset="242227.7767">3137 11393 0,'0'1'16,"0"-1"-1,0 0-15,0-1 16,0-1 0,2-3-16</inkml:trace>
  <inkml:trace contextRef="#ctx0" brushRef="#br0" timeOffset="242906.9235">3376 11504 0,'2'3'16,"-2"-3"-1,0 8-15,7 12 16,-2 6-1,6 5-15,1 3 16,2-3 0,-2-3-16,-3-5 15,3-6 1,-3-3-16,-4-7 16,-1-4-1,3-3-15,0-6 16,3-14-1,-1-4-15,-2-7 16,3 3-16,-5-1 16,6 6-1,-4-4-15,1 7 16,-2 3 0,-1 1-16,-2 6 15,1 2 1,0 1-16,-4 5 15,1-1 1</inkml:trace>
  <inkml:trace contextRef="#ctx0" brushRef="#br0" timeOffset="243524.4736">3655 11609 0,'0'2'15,"2"-2"-15,-2 0 16,4 2 0,6 3-16,11-7 15,12-5 1,8-5-16,2-9 15,-4-6-15,-5 7 16,-6-2 0,-12 6-1,-7 6-15,-8 5 16,-8-4-16,-20 9 16,-13 9-1,-4 5-15,-3 3 16,14 2-1,0-2-15,17 4 16,10 0 0,8 3-16,12 9 15,16 4 1,10-1-16,5-3 16,3-7-1,4 2-15,-5-11 16,-11-7-1</inkml:trace>
  <inkml:trace contextRef="#ctx0" brushRef="#br0" timeOffset="246278.9409">3203 9682 0,'0'0'0,"0"0"16,0 0 0,-8 4-16,-13 4 15,-14 1 1,-5 6-16,-9 6 16,3-2-16,6 0 15,13-5 1,5-2-16,11-7 15,7 1 1,8 6-16,18-2 16,13-1-1,17-2-15,-4 1 16,0-3 0,-8 4-16,-8 2 15,-4 0 1,-11 0-16,-8 2 15,-7 0 1,-6 5-16,-5-3 16,-4-1-1,-3-1-15,2-2 16,5-7 0,0-3-16,5 1 15,-2-5 1,4-16-16,2 5 15</inkml:trace>
  <inkml:trace contextRef="#ctx0" brushRef="#br0" timeOffset="246518.4674">3518 9605 0,'2'2'16,"0"3"-16,6 13 15,-1 16 1,0 15-16,-7 8 16,-5-1-1,3-4-15,0-3 16,4-5 0,0-6-16,3-8 15,-5-8 1,0-15-16,0 0 15</inkml:trace>
  <inkml:trace contextRef="#ctx0" brushRef="#br0" timeOffset="246813.1684">3354 9806 0,'3'2'0,"-1"-2"16,10 3 0,11 0-16,5 3 15,5-5 1,0-1 0,4-1-16,-1-7 15,1 2-15,-8-2 16,-3 4-1,-6 1-15,-6 3 16,-4 3 0,-2 1-16</inkml:trace>
  <inkml:trace contextRef="#ctx0" brushRef="#br0" timeOffset="247167.6177">3710 9848 0,'3'3'16,"-3"-2"-16,3 12 16,4 7-1,1 4-15,5 0 16,0-2-1,1-9-15,3-4 16,2-5 0,-1-8-16,-1-5 15,-6-1 1,-8-3-16,-6 1 16,-13 1-1,-12 7-15,-5 4 16,1 4-1,6 1-15,9-3 16,8 0 0</inkml:trace>
  <inkml:trace contextRef="#ctx0" brushRef="#br0" timeOffset="247528.8674">3925 9773 0,'1'0'0,"2"4"15,3-1 1,3 8-16,3 9 15,-4 14 1,-2 17-16,-4-2 16,1 7-1,-3-7-15,2-2 16,1-3 0,6-4-16,-1-5 15,-2-13 1,-4-11-16,-1-8 15,1-1 1</inkml:trace>
  <inkml:trace contextRef="#ctx0" brushRef="#br0" timeOffset="247831.2004">3916 9821 0,'2'0'0,"1"-3"15,11-12 1,7-6-16,15 4 16,-1 1-1,2 8-15,-7 6 16,-6 6 0,-8 2-16,-6 10 15,-8 4 1,-9 6-16,-3-1 15,-1 4 1,-3-4-16,5-1 16,1-7-16,6-13 15,0 1 1</inkml:trace>
  <inkml:trace contextRef="#ctx0" brushRef="#br0" timeOffset="248107.6828">4323 9730 0,'2'2'16,"2"9"-16,3 9 16,-1 22-1,2 5-15,-9 12 16,-8 3-1,0 4-15,-1-8 16,6-5 0,2-11-16,1-8 15,-1-8 1,0-6-16,2-17 16,0 2-1</inkml:trace>
  <inkml:trace contextRef="#ctx0" brushRef="#br0" timeOffset="248432.5464">4289 9785 0,'2'0'0,"0"-3"15,13-9 1,10-6-1,10-2-15,1 6 16,0 9 0,-7 5-16,-7 3 15,-11 8-15,-3 5 16,-8 6 0,-8 4-16,-4 4 15,-7 1 1,-4-2-16,0-1 15,2-6 1,2-4-16,9-9 16</inkml:trace>
  <inkml:trace contextRef="#ctx0" brushRef="#br0" timeOffset="249234.0147">4539 9986 0,'0'2'15,"0"-2"1,0 0-16,0 1 15,-3 3-15,6 0 16,9 3 0,14-5-16,14-14 15,4-5 1,3-2-16,-12-6 16,-7 6-1,-7 7-15,-16 6 16,0-3-1,-10 3-15,-21 8 16,-11 11 0,-2 2-16,2 3 15,7 2 1,2-1-16,14-3 16,3 6-1,6-6-15,12 6 16,9 2-1,12-1-15,5-4 16,6-5 0,4-4-16,-6-3 15,-1-2 1,-7-5-16,-7-3 16</inkml:trace>
  <inkml:trace contextRef="#ctx0" brushRef="#br0" timeOffset="249819.6881">5073 9902 0,'2'0'16,"-2"0"-16,0 0 16,0 0-1,0 0-15,3 2 16,-12 8-1,-8 9-15,-9 8 16,-2 2 0,2 2-16,3 2 15,8-7 1,7 1-16,5-3 16,6-2-1,8-2-15,4-7 16,10-12-1,0-4-15,3-13 16,-4-10-16,0-9 16,-10-9-1,0-1-15,-9-4 16,-1-1 0,-2 1-16,-4-2 15,2 3 1,0 1-16,0 6 15,2 8 1,0 3-16,1 13 16,-3 5-1,0 8-15,0-1 16,-3 16 0,-1 20-16,2 21 15,4 19 1,2-3-16,9 5 15,7 4 1,-3-4-16,1-9 16,4-8-1,-5-21-15</inkml:trace>
  <inkml:trace contextRef="#ctx0" brushRef="#br0" timeOffset="255661.3666">11616 11049 0,'0'0'0,"0"0"15,0 0 1,2 0-16,-2 0 16,0 2-1,9-2-15,7 2 16,16 5-1,2-2-15,11 0 16,2-2 0,12 1-16,-1-2 15,4 3 1,10-3-16,-1 1 16,5-1-1,7 2-15,-8-4 16,12-2-1,1 2-15,-1 0 16,7 0 0,1 2-16,1 4 15,6-6 1,-6 3-16,3-3 16,3 4-1,2 0-15,1-1 16,7 1-1,-9 5-15,-3-3 16,1-1 0,0-3-16,3 5 15,-4 2-15,-2-2 16,3-2 0,7 5-16,-8-4 15,-1 2 1,-4-1-16,3 2 15,-15-4 1,15-4-16,-15 3 16,8-2-1,-12 3-15,1-5 16,2 0 0,3-1-16,-5-5 15,-2 2 1,-3-2-16,1-3 15,-8 1 1,0-2-16,1 2 16,-3-2-1,0 3-15,2-5 16,0 3 0,-9-3-16,1-2 15,0-3 1,0 1-16,-1-1 15,-3-4 1,-1-2-16,-8 0 16,-7-2-1,1 1-15,-3 0 16,-6 0 0,-6-3-16,-5-10 15,-10-1 1,-7-7-16,-8-1 15,-9-6 1,-12-2-16,-7-6 16,-7 2-1,3 3-15,-7-1 16,-6 2 0,-11 6-16,-4 3 15,-6 7-15,4 5 16,-9 2-1,-1 1-15,-7 3 16,2 4 0,-10 3-16,-1 5 15,1-1 1,-5 8-16,-3-6 16,3 3-1,-8-4-15,-1 4 16,-1 2-1,2-4-15,-7 4 16,11 7 0,-13-4-16,0 1 15,3 1 1,-7-5-16,3 6 16,0-1-1,-1 1-15,6-2 16,-2 0-1,2 4-15,5-5 16,1 4 0,6-2-16,-7 8 15,2-2 1,1 1-16,3 0 16,-8 0-1,3 5-15,5-5 16,3 4-1,-3 2-15,4 3 16,5-1 0,5-4-16,6 2 15,3 0 1,-3 0-16,8-2 16,3 3-1,1-1-15,-2 0 16,8-2-16,1 2 15,3 3 1,2-2 0,8 1-16,-2-1 15,3 0-15,6 1 16,3 1 0,5-4-16,3 3 15,2 0 1,2 2-16,-1 1 15,4-2 1,1 2-16,3 3 16,3-1-1,-2-1-15,4 5 16,1-5 0,2-3-16,1 9 15,5-5 1,-2 1-16,3 4 15,2-3 1,0 2-16,4 4 16,-1-5-1,-2 7-15,-1-3 16,0 3 0,0-4-16,4 1 15,0 6 1,0-4-16,3-1 15,-2 0 1,1 1-16,-2 0 16,0 3-1,3-4-15,3 2 16,-3-2 0,5 6-16,1-7 15,-2 3 1,5-4-16,0 4 15,5-4 1,1 0-16,1-4 16,6-2-1,5-1-15,3-1 16,1-3-16,-2 0 16,5 0-1,0 4-15,3-5 16,3 0-1,-13-3-15</inkml:trace>
  <inkml:trace contextRef="#ctx0" brushRef="#br0" timeOffset="299528.2148">29520 12159 0,'2'2'0,"-2"-2"16,0 0-1,0 0-15,0 0 16,0 0 0,0 0-16,0 0 15,0 0 1,2-2-16,0 2 16,2 0-16,-2-2 15,0 2 1,0 0-16,0 0 15,-2 0 1,2 0-16,-2-4 16,-2 4-1,-8 0-15,-1 0 16,2-1 0,-1 1-16,4-2 15,-1 0 1,3 2-16,2-5 15,1 5 1,-3-2-16,4 2 16,-2-2-1,4 2-15,3 9 16,-3-4 0,-2 11-16,-3 0 15,-13 1 1,-8-1-16,-10-4 15,-15 0 1</inkml:trace>
  <inkml:trace contextRef="#ctx0" brushRef="#br0" timeOffset="331288.0645">13938 15221 0,'2'0'0,"-2"0"0,0 0 15,0 0 1,0 0-16,0 0 16,0 0-1,-2 2-15,-3 1 16,-4-1 0,-5 2-16,-6 6 15,-9-6 1,-3-2-16,-4 0 15,-3-4 1,-4 0-16,-5-2 16,0-3-1,-5 4-15,0 3 16,-4-2 0,-7 2-16,2-2 15,-7 0 1,3-1-16,-2 1 15,-2 2 1,1 0-16,2 0 16,-3 0-1,-4 5-15,2-5 16,0 4 0,0-2-16,-7 1 15,3 4 1,-3-5-16,5 2 15,1 0 1,0 3-16,-1-3 16,1 3-1,3-5-15,-4 5 16,7-3 0,-3 5-16,-2-2 15,6-1-15,-3 0 16,1 0-1,-2 2-15,5-4 16,1 1 0,2-2-16,-4 4 15,1-3 1,6 4-16,-7-5 16,4 1-1,7 3-15,-2 2 16,-1 0-1,4 1-15,-1-1 16,-3 1 0,10-4-16,-3 2 15,0-1 1,0 0-16,3 1 16,-2-8-1,4-1-15,-2 2 16,7-1-1,3 2-15,0 5 16,2-2 0,8-1-16,6 1 15,-1-1 1,5 1-16,1 1 16,3-2-1,-1 5-15,4-2 16,5-5-1,-5-2-15,7 0 16</inkml:trace>
  <inkml:trace contextRef="#ctx0" brushRef="#br0" timeOffset="333525.1329">17799 8056 0,'4'2'0,"6"-2"15,6 7-15,3-6 16,-2 5 0,2-3-16,-4 3 15,-4-5 1,-9-1-16,0 0 15,0 7 1,-17 3-16,-17-1 16,-13 5-1,-10-4-15,-9-1 16,-4-2 0,-5-3-16,-7 1 15,3-5 1,0-2-16,-6-1 15,0 1 1,2-2-16,-6-1 16,12-2-1,5-1-15,-6-8 16,4 5 0,2 1-16,-2-6 15,1-1 1,8-2-16,8 1 15,6-4 1,1 0-16,6-4 16,4 1-1,6-6-15,-2-2 16,0-7 0,-1-7-16,8 1 15,-2-5 1,9-2-16,3-4 15,8-1 1,3-2-16,8-1 16,10-5-1,10 5-15,18-4 16,10 4-16,18 8 16,3 4-1,7 7-15,7 5 16,3 10-1,3-5-15,-6 7 16,4 7 0,-7 2-16,5 8 15,17 3 1,-12 3-16,-3 6 16,-5 9-1,-4 13-15,1 7 16,-2 6-1,-8 10-15,-2 11 16,-7 6 0,-8 15-16,3 14 15,-10 6 1,-2 1-16,-19-1 16,-12 8-1,-24-2-15,-37 7 16,13-48-1</inkml:trace>
  <inkml:trace contextRef="#ctx0" brushRef="#br0" timeOffset="358375.8077">8505 16280 0,'0'3'16,"0"-3"-16,0 0 15,-3 4 1,-1-2-16,-2 1 16,-7-1-1,-8-2-15,-7 2 16,-6-4-1,-11 2-15,-7-5 16,-6-1 0,-3 3-16,-7 3 15,-4 7 1,4-5-16,2 3 16,8 2-1,-1 0-15,3 2 16,2 3-1,0 0-15,7-3 16,3 0 0,2 0-16,4-1 15,5-1 1,0 5-16,-3-5 16,8-2-1,1 2-15,-1-1 16,9 3-1,3 0-15,3 0 16,0-1 0,-2 1-16,5 0 15,0 1-15,2 0 16,0 1 0,2-4-16,2-2 15,0 2 1,2-4-16,0 1 15,1 0 1,-1-1-16,2-1 16,0-1-1,0 3-15,0-3 16,0-1 0,2 4-16,5-4 15,2-4 1</inkml:trace>
  <inkml:trace contextRef="#ctx0" brushRef="#br0" timeOffset="360002.6583">7526 16630 0,'2'0'0,"-2"0"15,3 0 1,2-3-16,0-2 16,-2 1-1,1-1-15,-2 0 16,-2 1-1,-7-4-15,-16 3 16,-8 12 0,-8 8-16,3 0 15,4 1 1,6 7-16,9-6 16,10-1-1,3 2-15,6-5 16,11 2-1,9 1-15,9-9 16,-1-3 0,8-4-16,-8-4 15,-6-3 1,-3-2-16,-6 2 16,-4 2-1,-3-3-15,-2 4 16,-5 0-1,1 1-15,-2 1 16,2 2-16,-4 5 16,-2 14-1,-7 14 1,-2 9-16,5 12 16,1 3-1,-6 0-15,-1 2 16,0-3-16,2-4 15,-1-7 1,-2-7-16,4-12 16,-2-2-1,3-13-15,-2-6 16,-2-10 0,0-15-16,-1-10 15,8-12 1,3-2-16,6 3 15,3 4 1,1 2-16,7 9 16,-1 3-1,-3 8-15,0 9 16,3-3 0,2 6-16,4 8 15,2 2 1,3 5-16,0-3 15,3 0 1,2-5-16,1-5 16,3-8-1,3-9-15,-7-9 16,3-1 0,-8-1-16,-4 8 15,-5 9 1,-10 3-16,3 4 15,3 10 1,-2 13-16,-4 13 16,-4 8-1,-5 5-15,-2-6 16,0-3-16,4-8 16,1-15-1,2-2 1</inkml:trace>
  <inkml:trace contextRef="#ctx0" brushRef="#br0" timeOffset="360194.7987">7863 16528 0,'0'0'15,"0"0"-15,-2 0 16,2 0-1,-5 2-15,3-2 16,0 0 0,0 4-16,2-1 15</inkml:trace>
  <inkml:trace contextRef="#ctx0" brushRef="#br0" timeOffset="361054.5436">7970 16658 0,'0'0'0,"0"0"16,2 3 0,-2-3-16,0 6 15,4 8 1,-2 13-16,-2 6 16,2 7-1,1 7-15,-3-6 16,3 0-1,4-7-15,-3-6 16,5-9-16,-3-10 16,-2-2-1,10-9-15,0-12 16,3-16 0,-6-6-16,2-16 15,-1-4 1,-2 1-1,-3 3-15,-2 5 16,-3 11-16,-2 12 16,-2 6-1,-3 10-15,0 2 16,-1 15 0,3 22-16,10 15 15,9 5 1,20 3-16,13-2 15,0-16 1,5-10-16,0-12 16,-10-5-1,-7-13-15,-11-2 16,-9-7 0,-10-7-16,-9-6 15,-10 0 1,-8-1-16,-6 3 15,2 12 1,2 4-16,6 8 16,1 11-1,7 16-15,22 25 16,3 10 0,19 20-16,12 0 15,10 0 1,3-9-16,2-12 15,7-12 1,-24-22-16</inkml:trace>
  <inkml:trace contextRef="#ctx0" brushRef="#br0" timeOffset="362907.6344">8886 16771 0,'0'2'0,"0"-2"15,-2 3-15,-3 7 16,-6 9-16,-4 12 15,0 6 1,1-2 0,7 4-16,7-3 15,11-7-15,8-4 16,13-7 0,11-13-16,1-10 15,1-6 1,-11 1-16,-2-4 15,-12-1 1,-3 1-16,-7 2 16,-1 0-1,-3-1-15,-2 6 16,0 1 0,-2 2-16,-2 1 15,0 1 1,2 0-16,0 6 15,0 14 1,1 13-16,10 2 16,1 2-1,4-2-15,8-12 16,2-8 0,-2-5-16,4-18 15,7-8 1,-7-18-16,-3-3 15,-2-5 1,-9 6-16,-6 13 16,-4 8-1,-3 12-15,-2 0 16,2 17 0,-7 34-16,-1 31 15,1 8 1,2 10-16,6-3 15,0-7 1,5-12-16,-2-8 16,3-7-1,-4-17-15,-2-15 16,-4-19-16,3-3 16,-6-2-1,-5-32 1,-7-30-16,-12-21 15,-7-9-15,10 8 16,5 5 0,8 6-16,7 8 15,8 4 1,2 6-16,6 3 16,8 8-1,16 14-15,12 13 16,11 21-1,-11 12-15,-10 1 16,-13 7 0,-6-7-16,-13-2 15,-10 2 1,-8-3-16,-8-5 16,-6-2-1,-5-9-15,5-4 16,5-10-1,4-1-15</inkml:trace>
  <inkml:trace contextRef="#ctx0" brushRef="#br0" timeOffset="375128.1154">26825 15176 0,'0'0'0,"0"2"15,0-2 1,0 0-16,-4 3 16,-2-2-1,-10 5-15,0-1 16,-6-3-1,-8-2-15,-8-4 16,-7 1 0,-2-7-16,-2 5 15,-4 2 1,2-3-16,-9 6 16,-5 0-1,-4-2-15,7 0 16,-4 1-1,-4-3-15,0 1 16,2 0 0,1 2-16,5 1 15,-8 4 1,7 3-16,-1 0 16,0 3-1,6 5-15,-3-2 16,9-2-1,8 2-15,4 1 16,8-8 0,4 2-16,4 2 15,9-6 1,3 0-16,7 1 16,3-5-1,-2 4-15</inkml:trace>
  <inkml:trace contextRef="#ctx0" brushRef="#br0" timeOffset="375992.7838">26966 16339 0,'2'2'15,"-2"-2"1,2 5-16,4 2 16,2-1-1,-5 2-15,-1-3 16,-2 4 0,-7 5-16,-18-4 15,-11-5 1,-7-1-16,-18-6 15,-3-7-15,-2-2 16,-5-7 0,-1 3-1,-9 1-15,0-9 16,-6 9-16,1 2 16,5-1-1,-3 7-15,6 2 16,0 8-1,1 2-15,13 7 16,2-1 0,9 2-16,15-1 15,8 0 1,4-6-16,14-3 16,6-4-1,-1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20:02.8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5258 4041 0,'2'2'15,"-2"-2"-15,2 0 16,3 0 0,12 2-16,4 0 15,11 0 1,1 1-16,0-6 15,8 3 1,2-2-16,5 2 16,5 0-1,5 0-15,1-2 16,4 0 0,0 0-16,8 2 15,-3-2 1,0 4-16,-5-2 15,0 2 1,-2 2-16,-3-4 16,3 2-1,-7 1-15,-2 1 16,2-1 0,-1 1-16,-8-4 15,-3 2 1,-5 1-16,-4-1 15,-4 2 1,0-2-16,-7 2 16,-3-4-1,-2 0-15,-5 0 16,1 0 0,-6 0-16,-1 0 15,-1 3 1,-4-3-16,1 0 15</inkml:trace>
  <inkml:trace contextRef="#ctx0" brushRef="#br0" timeOffset="35230.9872">15582 5307 0,'0'3'0,"0"-3"16,0 0-1,0 0-15,0 0 16,0 0-1,0 2-15,0-2 16,0 0 0,0 2-16,-1-2 15,1 0 1,1 3-16,-1-1 16,2-2-1,4 2-15,5 1 16,1-3-1,3 2-15,4-4 16,7-1 0,-2-1-16,4 4 15,6-3 1,-2 3-16,4 0 16,2-2-1,2 2-15,3 0 16,-3 2-1,0-2-15,3 5 16,2-3 0,2 1-16,-1-1 15,0 0 1,4 1-16,-3-3 16,3-1-16,2 1 15,-2-2 1,-6 0-16,6 4 15,1-4 1,-3 2-16,2 0 16,-2-2-1,4 2-15,-1 0 16,9-3 0,-1 1-16,-4 2 15,1 0 1,3-2-16,-5-1 15,1 1 1,0 0-16,-1-1 16,5 3-1,-7 0-15,7-2 16,-4 2 0,0-1-16,1-1 15,-4-2 1,5 3-16,-2 1 15,0-2 1,1 2-16,-5 0 16,0 2-1,2-2-15,-5 1 16,2 3 0,-3-2-16,-2-1 15,-4 4 1,3-3-16,-2 3 15,4-3 1,-4 0-16,3 1 16,-5 1-1,0-2-15,-2 5 16,-2-4 0,2 0-16,-2-1 15,2 2 1,-4-1-16,0-3 15,3 0 1,-3 2-16,2 1 16,-4-3-16,0 2 15,2 0 1,-1-2-16,-5 0 16,2 0-1,0-2 1,-2 0-16,4 2 15,-3-3-15,-3 1 16,0-1 0,-5 1-16,2 0 15,-5-3 1,4 3-16,-8-5 16,2 4-1,-4-1-15,0-1 16,-4 0-1,1-2-15,0 4 16,-1-4 0,1-2-16,-3-2 15,0 5 1,-1-3-16,-1 0 16,2 1-1,1-8-15,-5 6 16,2-4-1,-2 2-15,2-4 16,-2 1 0,-2-1-16,0 0 15,0-1 1,1 0-16,1-3 16,-2-2-1,2 0-15,-2-2 16,2 2-1,0-2-15,0-2 16,3-1 0,-1 6-16,-4-6 15,0 4 1,-2 0-16,0-3 16,-3 7-1,1-4-15,-2 4 16,-1-5-1,-3 6-15,-3 3 16,-2 1 0,-2 0-16,-9 0 15,0 6-15,-10-1 16,-8 4 0,-3-3-16,-4 4 15,-2-3 1,-1 2-16,-6-1 15,-3-1 1,5 0-16,-4 0 16,5-3-1,-7 5-15,2-4 16,-4-3 0,2 5-16,-8-1 15,-1-4 1,-1 4-16,2 5 15,-7-4 1,3 0-16,-2-2 16,0 2-1,-7 0-15,-3 1 16,-1 4 0,3-5-16,6 5 15,-3-1 1,-3-2-16,3 0 15,2 3 1,0-2-16,9 2 16,2-1-1,-3 1-15,3 0 16,14-3 0,-5 5-16,1-1 15,4-5 1,-7 3-16,5 3 15,5-3 1,-4 3-16,5 0 16,2 0-16,0 0 15,6 0 1,-1 0-16,3 5 16,-2-4-1,4 5 1,0-5-16,6 4 15,-3-1-15,1 1 16,4-1 0,-4 3-16,8-2 15,-3-2 1,1 4-16,2-3 16,0 6-1,-2-5-15,4 0 16,2 2-1,2-3-15,-4-2 16,3 3 0,4 0-16,0-3 15,2 1 1,2-1-16,5 1 16,-2-2-1,0 5-15,1-2 16,2-2-1,1 3-15,-4-2 16,2 2 0,2 1-16,-2-1 15,2 4 1,-2-1-16,4 2 16,0-3-1,2 4-15,0-2 16,-1 3-1,3 3-15,0-1 16,2 1 0,0 3-16,0-1 15,0 1 1,2 8-16,-2-7 16,2 5-1,0-3-15,1 2 16,-1 3-16,0-4 15,-2 4 1,2-5-16,2 3 16,0-3-1,2 0-15,-1 3 16,4-4 0,-3 2-16,0-2 15,0 0 1,-2 4-16,2-4 15,-2 3 1,4 0-16,-2-2 16,0-4-1,1 2-15,0-2 16,1-1 0,-2-4-16,0-2 15,1 2 1</inkml:trace>
  <inkml:trace contextRef="#ctx0" brushRef="#br0" timeOffset="47335.0026">26986 5220 0,'0'2'16,"0"-2"-16,0-2 15,-8 2 1,0 0-16,-1-1 16,3-2-1,1 0-15,1 3 16,2 0-1,0 0-15,-2 0 16,0 3 0,1 1-16,6 3 15,7 4-15,7 0 16,11-3 0,11 2-16,9-4 15,12-5 1,10 2-16,9-3 15,8 2 1,9-2-16,2 5 16,9-3-1,-1 5-15,5-5 16,1 1 0,0 1-16,7-2 15,-9-1 1,5 4-16,-3-3 15,-2-2 1,-3 2-16,-1 1 16,1-1-1,-9-2-15,-11 2 16,3 1 0,-12 1-16,-6-1 15,1 3 1,-11-5-16,-5 1 15,-8 1 1,-10-1-16,-5 2 16,-9-4-1,-6 3-15,-9-3 16,-2 0 0</inkml:trace>
  <inkml:trace contextRef="#ctx0" brushRef="#br0" timeOffset="48336.4969">27162 4435 0,'2'2'0,"-2"-2"16,0 0-1,0-2-15,2 2 16,0-5 0,4-4-16,-1-12 15,3-10 1,-4-8-16,-4 2 16,-2 1-1,-6 8-15,-9 11 16,-9 10-1,-8 14-15,-12 15 16,2 15 0,4 6-16,10 2 15,7-7 1,10-5-16,9-7 16,10-5-1,9-11-15,17-10 16,17-12-16,3-11 15,2-2 1,-4 2-16,-12 6 16,-9 6-1,-7 4-15,-8 2 16,-6 3 0,-2 2-16,0 0 15,2 6 1,-2 2-16,0 4 15,2 7 1,2-1-16,1-1 16,2 5-1,1-8-15,2-5 16,-2-3 0</inkml:trace>
  <inkml:trace contextRef="#ctx0" brushRef="#br0" timeOffset="48687.3916">27717 4201 0,'0'0'15,"0"0"1,-12 4-16,-12 4 15,-6 11 1,-3 9-16,1 5 16,10 2-1,8-2-15,10 0 16,8-7 0,12 3-16,6-10 15,10-3 1,4-8-16,8-7 15,-3-5-15,-1-8 16,0-9 0,-1-10-1,-11 1-15</inkml:trace>
  <inkml:trace contextRef="#ctx0" brushRef="#br0" timeOffset="48955.2637">28056 3893 0,'0'2'0,"0"-2"16,2 0 0,-2 2-16,0 16 15,0 21 1,-4 15-16,-6 12 16,2 6-1,2-6-15,0-5 16,4-8-1,0-3-15,4-8 16,0-8 0,0-9-16,0-10 15,0-8 1,-2-1-16,2-3 16</inkml:trace>
  <inkml:trace contextRef="#ctx0" brushRef="#br0" timeOffset="49370.1363">27894 4187 0,'0'0'0,"0"0"15,0 0 1,0 0-16,0 0 16,2 7-1,13 2-15,13 0 16,8-2-1,3-6-15,3-4 16,-4-2-16,-2 0 16,-8 1-1,-7-1 1,-1 8-16,-4-3 16,-7 4-1,4-2-15,-3 4 16,2 3-16,0 7 15,2-1 1,0 5-16,-2 9 16,-3 0-1,-6 9-15,-3-3 16,0-2 0,-3-4-16,3-13 15,0-13 1,0-1-16</inkml:trace>
  <inkml:trace contextRef="#ctx0" brushRef="#br0" timeOffset="49513.2576">28333 4063 0,'0'0'0,"0"0"16,2 0-16,-2 0 15,0 0 1</inkml:trace>
  <inkml:trace contextRef="#ctx0" brushRef="#br0" timeOffset="50089.6909">28531 4150 0,'2'0'16,"-2"0"-16,3-1 15,3-4 1,2 3-16,2 6 16,4 15-1,-2 19-15,-6 9 16,-4-2-1,-2-4-15,0-3 16,5-8 0,0-7-16,3-8 15,7-5 1,4-11-16,6-20 16,5-7-1,-2-6-15,-2-6 16,-3 5-1,-6-5-15,-5 4 16,-4 5 0,-4-1-16,0 7 15,-4 2 1,2 6-16,-2 2 16</inkml:trace>
  <inkml:trace contextRef="#ctx0" brushRef="#br0" timeOffset="50557.1131">28946 4303 0,'0'3'15,"0"-3"-15,2 0 16,0 0 0,7-3-16,14-3 15,7-12 1,16-10-16,2-10 16,1-1-16,-9 7 15,-10 3 1,-12 14-16,-12 6 15,-8 0 1,-24 9-16,-21 16 16,-4 8-1,0 6-15,7 0 16,11 0 0,16-2-16,7 1 15,16 1 1,20 4-16,26 3 15,26-3 1,15-6-16,11-2 16,-40-14-1</inkml:trace>
  <inkml:trace contextRef="#ctx0" brushRef="#br0" timeOffset="62577.3085">9972 6794 0,'0'0'16,"0"0"-16,0 0 15,0 0 1,0 0-16,0 0 15,0 0 1,-1 0-16,1 0 16,3-3-1,7 1-15,8 4 16,11-2 0,9 5-16,3-3 15,16 7 1,3-3-16,12 1 15,15 0-15,11-1 16,3 1 0,11-5-16,4 0 15,-1-1 1,-7 3 0,5 0-16,-13 1 15,1-3 1,-9 4-16,-10-3 15,-9 4-15,-5 1 16,-10-1 0,-12-4-16,-6-1 15,-3 0 1,-14 0-16,-2-2 16,-10 2-1,-2-2-15,-5 0 16,-2 0-1,0 0-15,2 4 16,-2-4 0,-2 0-16,-8 0 15,-7-4 1,2 0-16</inkml:trace>
  <inkml:trace contextRef="#ctx0" brushRef="#br0" timeOffset="63880.5389">9584 5517 0,'0'0'0,"0"1"15,0 1-15,0 10 16,-2 11 0,0 6-16,4 6 15,4 5 1,3-7-16,5-4 15,0-8 1,2-7-16,8-7 16,4-14-1,0-10-15,3-13 16,5-12 0,-3-2-16,-10 9 15,-6 11 1,-2 6-16,-11 10 15,-2 6 1,4-2-16,-2 10 16,-2 11-1,-1 7-15,-1 4 16,5-4-16,-1 2 16,4-7-1,0-3-15,2-8 16,-2-2-1</inkml:trace>
  <inkml:trace contextRef="#ctx0" brushRef="#br0" timeOffset="64349.98">10038 5568 0,'3'6'0,"4"8"16,-1 14-16,3 1 16,-5 4-1,0-2-15,-4-9 16,0-8-1,1-10-15,-1-1 16,4 1 0,7-21-16,8-13 15,6-12 1,3 3-16,-2 4 16,1 10-1,0 10-15,-7 4 16,-1 11-1,-4 7-15,0 4 16,-4 8 0,-5 9-16,0-1 15,-3 1 1,-1-4-16,2-6 16,4-6-1,-3-7-15</inkml:trace>
  <inkml:trace contextRef="#ctx0" brushRef="#br0" timeOffset="65231.6288">10466 5505 0,'2'1'16,"0"3"-16,4-3 15,5 6 1,2-5-16,3-2 15,2-3 1,2-9-16,-2-8 16,1-2-1,-4-8-15,-2-1 16,-7 3 0,-4 3-16,-4 6 15,-4 6 1,-5 1-16,-2 9 15,-6 3 1,4 3-16,-2 9 16,0 8-1,4 6-15,8 13 16,0 7 0,10 9-16,2 4 15,2 0 1,2 6-16,-1-8 15,-1 0 1,-5-6-16,-1-11 16,-3 0-1,-1-14-15,-1-2 16,0-21 0,2 1-16,-3-2 15,0-8-15</inkml:trace>
  <inkml:trace contextRef="#ctx0" brushRef="#br0" timeOffset="65448.7997">10446 5731 0,'0'1'16,"0"-1"-16,0 0 15,2 2 1,7 6-16,6-1 15,11 0 1,8-5-16,4-8 16,3-4-16,-3-7 15,-8 3 1</inkml:trace>
  <inkml:trace contextRef="#ctx0" brushRef="#br0" timeOffset="65816.0019">10785 5669 0,'0'2'16,"-2"1"-16,-4 8 15,-1 8 1,0 2-16,1 4 16,8-2-1,9-5-15,0-4 16,10-4-1,3-8-15,5-8 16,-1-9 0,-3-3-16,-7 1 15,-8 1 1,-2 5-16,-10-2 16,-10 1-1,-5-2-15,-4 4 16,-3 1-1,-1 0-15,5 1 16,6 8 0,7-2-16,3-2 15,2 4 1</inkml:trace>
  <inkml:trace contextRef="#ctx0" brushRef="#br0" timeOffset="66293.817">11058 5546 0,'2'3'0,"-2"-3"16,4 8-16,0 10 16,3 10-1,-3 3-15,0 4 16,-2 0 0,3-2-16,-1-7 15,-2-6 1,2-9-16,-4-9 15,3 5 1,3-7-16,4-19 16,3-13-1,2-2 1,-4-4-16,0 5 16,-3 7-16,-2 6 15,-2 5 1,0 6-16,-2 6 15,2-3 1,0 5-16,8-2 16,-2 3-1</inkml:trace>
  <inkml:trace contextRef="#ctx0" brushRef="#br0" timeOffset="66684.0513">11414 5286 0,'2'2'16,"-2"7"-16,0 18 15,-2 23 1,-3 13-16,0 5 16,-3 1-1,4-7-15,0-6 16,2-9 0,2-4-16,2-12 15,0-11 1,-2-11-16,0-5 15,2 1 1,0-16-16,0-18 16,2-4-1</inkml:trace>
  <inkml:trace contextRef="#ctx0" brushRef="#br0" timeOffset="66820.8119">11281 5433 0,'2'0'15,"-2"0"1,2 0-16,18 0 16,9-3-16,5 3 15,5 0 1,0 3-16</inkml:trace>
  <inkml:trace contextRef="#ctx0" brushRef="#br0" timeOffset="67401.9085">11582 5551 0,'0'2'0,"0"7"16,0 15-1,-2 13-15,2 5 16,2-1 0,2-10-16,4-5 15,3-11 1,6-9-16,13-12 16,4-16-1,7-18-15,-1-5 16,-10 10-1,-7 7-15,-10 6 16,-4 11 0,-9 10-16,2-5 15,0 5 1,-4 2-16,-3 10 16,1 13-1,4 2-15,4 4 16,5-3-16,1 3 15,-1-12 1,0-3-16</inkml:trace>
  <inkml:trace contextRef="#ctx0" brushRef="#br0" timeOffset="68353.5124">11984 5581 0,'2'5'0,"2"17"0,-2 8 15,0 12 1,1-1-16,-3-4 16,0-8-1,2-11-15,-2-12 16,0 0 0,7-8-16,11-24 15,6-13 1,2-5-16,1-3 15,-3 9 1,-5 7 0,0 11-16,-4 7 15,2 5-15,-5 5 16,-2 6 0,0 8-16,-4 6 15,-2 13 1,-2 1-16,-2 5 15,-2-4 1,4-1-16,5-1 16,2-8-1,5 0-15,4-9 16,1-6 0,4-9-16,-4-3 15</inkml:trace>
  <inkml:trace contextRef="#ctx0" brushRef="#br0" timeOffset="68837.6348">12532 5499 0,'-4'6'16,"-8"9"-16,-11 27 15,-8 10 1,1 8-16,6-3 15,7-12 1,10-8-16,7-8 16,7-13-1,12-8-15,9-19 16,16-17 0,-5-10-16,-1-1 15,-12 8 1,-13 4-16,-5 4 15,-6 7 1,-4 4-16,-4 2 16,1 7-1,-3 3-15,-3 6 16,5 5 0,4 11-16,6 3 15,7 8 1,3-2-16,4 0 15,3-3 1,0-8-16,-1-4 16,0-12-1,6-11-15,-4-10 16,5-27 0,-10 7-16</inkml:trace>
  <inkml:trace contextRef="#ctx0" brushRef="#br0" timeOffset="69085.1612">12910 5234 0,'0'2'15,"2"4"-15,-1 16 16,1 19 0,0 23-16,-2 11 15,3-6 1,-3 4-16,0-6 15,2-9 1,0-11-16,2-9 16,2-5-1,-2-14-15,-4-14 16,2 0 0,0 1-16</inkml:trace>
  <inkml:trace contextRef="#ctx0" brushRef="#br0" timeOffset="69278.0142">12738 5506 0,'0'0'0,"0"4"16,1-4 0,5-4-16,19 4 15,18-1 1,16 1-1,13-4-15,1-1 16,-26 2 0</inkml:trace>
  <inkml:trace contextRef="#ctx0" brushRef="#br0" timeOffset="69605.7123">13111 5773 0,'0'1'15,"2"-1"-15,-2 0 16,4-1-1,13-11-15,20-24 16,1-13 0,-4 1-16,-6 8 15,-12 12 1,-11 14-16,-12 2 16,-16 12-1,-20 21-15,-12 19 16,12 3-1,11 4-15,11-7 16,15-2 0,16-7-16,16-3 15,13-10 1,17-10-16,2-12 16,4-11-1,-19-3-15</inkml:trace>
  <inkml:trace contextRef="#ctx0" brushRef="#br0" timeOffset="69857.9367">13510 5307 0,'0'7'0,"0"10"16,0 23-1,0 14-15,0 5 16,0-4 0,4-4-16,6-5 15,-2-6 1,1-12-16,0-11 16,-1-7-1,-6-7-15,0 0 16</inkml:trace>
  <inkml:trace contextRef="#ctx0" brushRef="#br0" timeOffset="70323.4772">13622 5435 0,'2'2'0,"0"6"16,5 7-16,3-3 15,10 1 1,8-5-16,10-12 15,2-3 1,5-7-16,-9 6 16,-8 2-1,-5 8-15,-2 12 16,-3 21 0,-4 17-16,-6 10 15,-3 2 1,-2-8-16,-3-8 15,-3-6 1,-4-10-16,-7-7 16,-14-11-1,-30-7-15,12-7 16</inkml:trace>
  <inkml:trace contextRef="#ctx0" brushRef="#br0" timeOffset="83216.2051">16853 6664 0,'0'3'16,"0"-3"-16,0 0 16,0 0-1,0 0-15,0 0 16,0-3 0,0 3-16,2 0 15,7-2-15,6 1 16,8 1-1,7-2-15,8 2 16,2 0 0,6-4-16,7 3 15,-2-1 1,4-1-16,-1 6 16,5-1-1,-1-4-15,1 2 16,-2 0-1,1 0-15,-5-3 16,-1 3 0,0-6-16,-6 4 15,-4-2 1,-2 3-16,-3 1 16,-3-2-1,-4 2-15,-9 0 16,4 0-1,-7 2-15,0-2 16,-8 0 0,0 0-16,-8 0 15,2 0 1,-2 0-16,0 0 16,-4 0-1</inkml:trace>
  <inkml:trace contextRef="#ctx0" brushRef="#br0" timeOffset="84046.4485">17138 6758 0,'3'2'15,"-3"-2"1,4 5-16,4 12 16,-1 8-1,4 8-15,1 5 16,-6 4 0,1-5-16,2 1 15,-1-3 1,2-9-16,-3-1 15,2-12 1,-1-2-16,0-6 16,-2 0-1</inkml:trace>
  <inkml:trace contextRef="#ctx0" brushRef="#br0" timeOffset="84519.5715">17388 7010 0,'2'5'0,"-2"-1"16,4 7-1,2 3-15,5 8 16,4-6 0,9-3-16,4-7 15,3-6 1,1-7-16,-2-10 16,-7 3-1,-4 0-15,-8 4 16,-7 1-1,-6-2-15,-9-4 16,-10 1 0,-7 4-16,0-1 15,-4-1 1,6 6-16,4 3 16,4-3-1,8 6-15,6 0 16,2 0-1,0 0-15,0 0 16</inkml:trace>
  <inkml:trace contextRef="#ctx0" brushRef="#br0" timeOffset="84997.6851">17967 6827 0,'0'0'15,"0"0"1,-3 0-16,-9 0 15,-8 0-15,-11 3 16,-7 7 0,6 1-16,6 1 15,7-2 1,8-2-16,7 4 16,12 4-1,10-1-15,12 1 16,3-3-1,-5 3-15,-6-1 16,-6-2 0,-9 6-1,-3 2-15,-6-2 0,-9 2 16,-3-4 0,-2-5-16,-1-5 15,7 0 1,3-7-1</inkml:trace>
  <inkml:trace contextRef="#ctx0" brushRef="#br0" timeOffset="85448.7975">18040 7028 0,'2'2'16,"-2"-4"-16,8 4 16,13-2-1,9-2 1,6-7-16,5-4 16,0-5-1,-5 1-15,-9-1 16,-10 7-1,-17 11-15,6-7 0,-1 1 16,-12 1 0,-13 1-16,-10 8 15,-7 5-15,5 3 16,9 0 0,3 0-16,10 1 15,6 2 1,12 4-16,16 8 15,14 4 1,10 0-16,6-6 16,-1 1-1,-3-8-15,-10-7 16</inkml:trace>
  <inkml:trace contextRef="#ctx0" brushRef="#br0" timeOffset="89756.006">16819 6655 0,'0'0'0,"0"0"16,0 0 0,0 0-16,0 0 15,4 0-15,-4 0 16,0-1 0,6-4-16,1-1 15,4-1 1,4 2-16,2 0 15,4 2 1,11 3-16,6-2 16,0 2-1,5 0-15,6 0 16,8-2 0,3 0-16,0 4 15,0 0 1,5 0-16,3 3 15,3-2 1,-5 0-16,8 0 16,-2-3-1,2 0-15,-7 0 16,3 4 0,3-2-16,-3 4 15,5-3 1,-2-3-16,-7 0 15,6 0 1,-4 0-16,3 0 16,-4-3-1,3 1-15,-2 2 16,-4 0 0,-1 0-16,3 2 15,-4-2 1,1 0-16,-1 0 15,0 0-15,0 3 16,0 0 0,3 1-1,1-1-15,0 2 16,-2-2-16,4 1 16,3 0-1,-1 1-15,0-3 16,5-1-1,-1 1-15,-4 2 16,1-2 0,-7-2-16,4-1 15,-2 0 1,4 1-16,-5 0 16,1-4-1,-3 4-15,3-2 16,0 2-1,0-3-15,-2 3 16,0-3 0,-5 3-16,3 0 15,2-2 1,-6 2-16,5 2 16,-5 3-1,-4-4-15,1 5 16,-4-5-1,6 0-15,-1-1 16,-12 0 0,1-2-16,-4-4 15,0 0 1,-3-4-16,-6 2 16,2-5-1,-5 0-15,-5 0 16,-1-5-1,-6-1-15,-6 2 16,2-6 0,-5-3-16,-2-1 15,-1-1 1,-1 0-16,1-3 16,-3 1-1,-2 1-15,-7-4 16,0 5-16,-5-3 15,-1 5 1,-2-3-16,-8-1 16,-5 1-1,-4 1 1,-8 0-16,0-1 16,-10 3-16,-3-2 15,-5 3 1,-6-2-16,2 4 15,-8 2 1,-4 1-16,-3 1 16,1 5-1,-7 1-15,5 2 16,-6 2 0,-6 0-16,5-2 15,-5 7 1,-7-3-16,-5 0 15,8 1 1,7 4-16,-7 1 16,-4-2-1,3 3-15,0-3 16,8 1 0,-6 4-16,-10 1 15,15-6 1,-1 1-16,-5 2 15,12-2 1,-2 0-16,-3-1 16,3-3-1,0 4-15,-1 1 16,3 2 0,4-1-16,-3-1 15,11 1 1,-2 0-16,3 0 15,-5 0 1,10 1-16,-6 1 16,3 2-16,1-4 15,2 2 1,2 3-16,-1 2 16,5-3-1,0 0-15,4 2 16,6-1-1,-3 0-15,9-1 16,-3 1 0,2 1-16,-1-2 15,3 0 1,-3 3-16,5-2 16,0-1-1,7 1 1,0 1-16,-3-4 15,5 0-15,4 1 16,3-1 0,-3 0-16,1 4 15,1-3 1,0-1-16,2-1 16,4 7-1,2-4-15,-2 1 16,1-1-1,4 2-15,-6 0 16,4 1 0,0 3-16,1-3 15,1-2 1,0 5-16,3-4 16,1-1-1,-2 2-15,3 2 16,2-2-1,0 1-15,-4-1 16,6 2-16,-2 2 16,2 0-1,0 0 1,-3 2-16,6-2 16,-1 0-1,0 4-15,2-3 16,-2 1-1,2 2-15,-2 2 16,2-2 0,0 0-16,0 3 15,2 0-15,0-1 16,-2 1 0,2-3-16,0 3 15,-2 4 1,3-6-16,0 3 15,1-2 1,2-1-16,-2-1 16,2 4-1,4 1-15,-2-3 16,0 5 0,0-4-16,-1 3 15,-3-4 1,1-3-16,3-2 15</inkml:trace>
  <inkml:trace contextRef="#ctx0" brushRef="#br0" timeOffset="103706.3563">31245 6678 0,'0'0'0,"0"0"16,0 0-16,0 0 15,0 0 1,0 0-16,-3 0 16,8 2-1,11 1-15,6 0 16,8-3 0,14 2-16,5-4 15,7 2 1,4-1-16,8 2 15,8-1 1,11 6-16,-1-5 16,7 0-1,-7 6-15,3-4 16,-4-1 0,2 1-16,-5 4 15,-4-5 1,-1-1-16,-3-1 15,-3-1 1,-7-1-16,-2 2 16,-5 2-1,0-1-15,3 1 16,-9 0-16,-3 0 16,-6 4-1,0-5 1,-8 1-16,-2 3 15,-6-3-15,-3 2 16,-5 0 0,-4-1-16,-6-1 15,-5-2 1,-1 0-16,3 0 16</inkml:trace>
  <inkml:trace contextRef="#ctx0" brushRef="#br0" timeOffset="105064.967">31610 5478 0,'2'0'0,"-2"0"15,5-1 1,0-8-16,7-8 15,5-13 1,-4 1-16,2-4 16,-5 2-1,-7 8-15,-3 6 16,-9 3 0,-16 13-16,-11 16 15,-6 14 1,4 8-1,10 1-15,10-9 16,7 6-16,7-9 16,10-5-1,9-4-15,13-8 16,6-9 0,8-11-16,8-11 15,-8-2 1,-6 5-16,-13-1 15,-9 8 1,-4 2-16,-4 3 16,-2 0-1,-1 4-15,-3 1 16,2 2 0,-2-4-16,3 1 15,-1 13 1,0 16-16,0 16 15,2 8 1,-2 7-16,0 2 16,-4-2-1,-2 0-15,-4-9 16,-6-1 0,0-10-16,-2-6 15,-5-6 1,-4-8-16,-7-12 15,0-7-15,-5-10 16,7-10 0,3-7-16,6 2 15,5-5 1,10 3-16,6 3 16,9 1-1,12 3 1,-1 6-16,5 0 15,-2 6-15,5 3 16,-2 5 0,1-3-16,-1-1 15,-7 0 1</inkml:trace>
  <inkml:trace contextRef="#ctx0" brushRef="#br0" timeOffset="105465.3096">32009 5568 0,'0'2'0,"-2"3"15,-3 10-15,-1 14 16,2-1-1,4 3-15,8-9 16,8-3 0,8-7-16,10-12 15,1-12 1,-1-9-16,-4-3 16,-11 3-1,-8 4-15,-7 7 16,-10-2-1,-13 5-15,-7 3 16,-6 8 0,4-1-16,6-1 15,4 0 1,14-2-16,2 0 16,-5 0-1</inkml:trace>
  <inkml:trace contextRef="#ctx0" brushRef="#br0" timeOffset="105963.9107">32680 5120 0,'2'0'16,"-2"0"-16,0 0 15,4 0 1,3 9-16,-1 11 16,-4 17-1,-2 13-15,-2 7 16,-2 2 0,-1-2-16,1 0 15,-2-3 1,6-4-16,2-6 15,2-6 1,-2-12-16,0-6 16,-2-5-1,0-12-15,3 0 16,-3-1 0,-3 2-16</inkml:trace>
  <inkml:trace contextRef="#ctx0" brushRef="#br0" timeOffset="106251.3003">32463 5374 0,'0'0'16,"2"0"-16,-2 0 15,13-5 1,5 2-16,8 3 15,8 3 1,2 2-16,7 1 16,-6 6-1,5-5-15,-8-2 16,0 2 0,-4 0-16,-5 0 15,-1-2 1,-3 2-16,-10-2 15</inkml:trace>
  <inkml:trace contextRef="#ctx0" brushRef="#br0" timeOffset="106551.6215">32919 5435 0,'0'2'15,"0"-2"-15,0 7 16,0 5-1,2 10-15,6 6 16,5 0 0,10-2-16,3-7 15,8-5 1,9-6-16,-1-6 16,-4-4-1,-10-4-15,-11 1 16,-10 3-1,-5-5-15,-13-4 16,-21-4 0,-11-4-16,11 5 15</inkml:trace>
  <inkml:trace contextRef="#ctx0" brushRef="#br0" timeOffset="125515.9465">29901 8252 0,'2'0'16,"-2"0"-16,0 0 15,0 0 1,0 0-16,2-2 16,0 2-1,0-1-15,0-3 16,0 1 0,0 1-16,-2 0 15,-4 0 1,-6 2-16,-12 4 15,-12 1 1,-8 0-16,-4 2 16,-6 2-1,-2 5-15,-1-4 16,-3 2 0,-1-1-16,-5-1 15,-2 0-15,2-1 16,2-2-1,0 2 1,-6-1-16,0 3 16,2 1-16,-2-4 15,4-1 1,4-3-16,-8 1 16,2 2-1,5-6-15,1 6 16,0-5-1,5 0-15,3 0 16,-4-2 0,2 0-16,-2 3 15,3-3 1,2 0-16,-2-3 16,2 1-1,0-2-15,-4-1 16,9 3-1,-4 1-15,2-4 16,-3-2 0,9 3-16,0-4 15,2-1 1,0-3-16,4 0 16,2 1-1,-2-8-15,4 2 16,-5-2-1,3-2-15,2-5 16,-1 2 0,5-4-16,3-1 15,-1-2 1,3-2-16,1 0 16,3-7-1,2-2-15,2 1 16,4-1-1,5 2-15,4-5 16,2-1 0,4 4-16,6 0 15,4-1-15,9-3 16,0 0 0,5 2-16,8 0 15,1 3 1,1 7-16,4-6 15,10 2 1,-4 5-16,8 3 16,-1 4-1,3-1-15,6 4 16,-5 2 0,5 2-16,2 4 15,-2-2 1,2 1-16,-2 2 15,7 9 1,-3-2-16,2 5 16,-3 2-1,2 2-15,1 1 16,-2 5 0,0-1-16,1-1 15,-1 1 1,0 0-16,-4 2 15,0 4 1,2 1-16,-2 1 16,2 0-1,-4 3-15,-3 0 16,-1 1 0,1-3-16,-7 1 15,5 4-15,-3 2 16,-6-1-1,-2 2 1,-2 1-16,0-1 16,-3 2-1,1 2-15,-6-2 16,-4 3 0,2-3-16,-1 2 15,-6 1-15,-1 1 16,-3 3-1,-7 3-15,-2 2 16,-3 4 0,-2 2-1,-7 4-15,-4 4 16,-10 10-16,-4 4 16,-14 3-1,-15 4-15,-15 3 16,-20 1-1,28-34-15</inkml:trace>
  <inkml:trace contextRef="#ctx0" brushRef="#br0" timeOffset="129873.2257">27743 8226 0,'2'0'16,"-2"0"-16,2 0 15,2-2-15,0-3 16,1-2 0,0-5-16,-5-3 15,-8-3 1,-8 1-16,-8 8 15,-10 7 1,-2 4-16,4 5 16,1 6-1,9 5-15,6-3 16,8 3 0,8-1-1,6-1-15,8-4 16,11 2-16,5-9 15,2-5 1,4-3-16,-2-6 16,-8-3-1,-2 2-15,-4 1 16,-8 0 0,-2 3-16,-4-3 15,-4 7 1,0 0-16,0 0 15,0-1 1,-2 10-16,-6 15 16,-2 1-1,0 15-15,0 11 16,-2 5 0,4 1-16,0 4 15,-1-4 1,2-3-16,-3-5 15,-2-9 1,-5-5-16,0-9 16,-7-8-1,-5-10-15,3-12 16,-1-10 0,0-12-16,7-5 15,4-10 1,9 5-16,2 0 15,9 8 1,4 4-16,4 6 16,4 2-1,8 3-15,-3 9 16,0 1-16,3 0 16,1 5-1,-5-1-15,-8 1 16</inkml:trace>
  <inkml:trace contextRef="#ctx0" brushRef="#br0" timeOffset="130307.9593">27964 8233 0,'2'0'0,"-2"3"16,3 1 0,5 6-16,1 14 15,-1 8 1,-2 4-16,-2 4 16,-4-5-1,-2-1-15,2-1 16,2-10-1,-2-6-15,1-3 16,-1-11 0,0 1-16,0-3 15,2-1 1,0-20-16,1-12 16,3-11-1,-2 0-15,2 1 16,2 8-1,2 4-15,6 4 16,0 7 0,4 9-16,0 3 15,-6 5 1</inkml:trace>
  <inkml:trace contextRef="#ctx0" brushRef="#br0" timeOffset="130938.8119">28277 8360 0,'0'3'16,"0"-3"-16,0 1 16,0 10-1,-2 1-15,2 2 16,2 2 0,6 1-16,2-3 15,10-4 1,6-3-16,2-5 15,2-4 1,-2-5-16,-7-3 16,-6 1-1,-7 2-15,-5-4 16,-12-4 0,-14-1-16,-14 3 15,-5-1 1,0 3-16,4 1 15,9 5 1,10 0-16,6 5 16,9 0-1,-1 1-15,3 3 16</inkml:trace>
  <inkml:trace contextRef="#ctx0" brushRef="#br0" timeOffset="131793.0417">28594 8262 0,'0'0'16,"3"2"-1,-1 0-15,1 8 16,5 6-1,0 8-15,1 7 16,-1-1 0,-1-1-16,5-5 15,3-4 1,7-3-16,-1-4 16,4-9-1,3-6-15,-8-8 16,-2-1-16,-6-4 15,-4-3 1,-2-4-16,-6 5 16,-4-2-1,-2 5-15,0 5 16,5 6 0,-2 1-16,1 0 15,0 1 1,4 2-16,8 6 15,6 4 1,2 2-16,7 5 16,-4-6-1,1 0-15,-3-4 16,-2 1 0,-4-7-16,-1-2 15,-3-4 1,-3-13-16,-3-10 15,-8-10 1,-4-3-16,-9-1 16,0 11-1</inkml:trace>
  <inkml:trace contextRef="#ctx0" brushRef="#br0" timeOffset="158254.1521">12711 9531 0,'0'2'16,"2"-2"-16,-2 0 15,4 2-15,4 4 16,8-1 0,2-1-16,8 1 15,0-3 1,3-2 0,3 0-16,2 2 15,4 1-15,1-1 16,2-1-1,5 3-15,5-1 16,-1 1 0,4 3-16,0-2 15,-3-1 1,9 2-16,10 0 16,-14-5-1,8 3-15,3 0 16,-1 4-1,0-3-15,9 2 16,-5 0 0,5-3-16,-2 1 15,3 0 1,-3-1-16,3-1 16,5-3-1,-29 1-15,30 1 16,8 3-1,-1-1-15,-3 5 16,1 3 0,-7-9-16,2 3 15,-8 1 1,3-2-16,8 1 16,-4-4-1,-2 2-15,-1-3 16,3 3-1,-8 3-15,0-3 16,-7 0 0,1 1-16,-5-5 15,0 2-15,2 0 16,6 0 0,-8 1-16,6 1 15,-6 1 1,0-5-16,-2 2 15,1-1 1,-6-1 0,18 0-16,-13 4 15,6-4-15,-5 0 16,3 0 0,6 1-16,2 3 15,-3-4 1,1 3-16,-4 3 15,0-1 1,-2-3-16,2 3 16,3-3-1,-5-2-15,-3 0 16,-5-2 0,-2-1-16,0-3 15,-3-3 1,-6 1-16,4-4 15,-9-1 1,2 2-16,-2-7 16,2 3-1,-6-3-15,-2-2 16,5 4 0,-3-1-16,0-4 15,-2-2 1,0 2-16,0-1 15,-8 3 1,1-4-16,-1 6 16,-2-7-1,-2 3-15,-2-7 16,-1 5-16,-4-8 16,-2 3-1,-6-5-15,-5 0 16,-2 1-1,-5-6-15,-2 1 16,-3 0 0,-2 0-16,-10-1 15,0 4 1,0-3-16,-6-1 16,-2 7-1,-2-4-15,0 7 16,-9-4-1,-3 3-15,-3 5 16,-2-5 0,-2 7-16,-5 4 15,0-3 1,-7 3-16,3 0 16,-2-3-1,-4 2-15,-2-2 16,-6 7-1,5 0-15,1 2 16,-16-2 0,3 4-16,1-2 15,-2 1 1,-3-1-16,-1 0 16,12 1-1,-9 3-15,3-4 16,-2 6-1,-7-9-15,-7 3 16,10 4 0,-3-3-16,-5 0 15,7 0 1,-1 3-16,1 0 16,-2 3-1,2-2-15,3 0 16,3 5-16,-4-5 15,2 0 1,-4 4-16,3 3 16,0-2-1,1 0-15,-3-3 16,8 5 0,-1-3-16,2 3 15,0-2 1,-4-2-16,5 1 15,-3 6 1,4-3-16,1 0 16,5-3-1,1 6-15,2-1 16,-8 0 0,10 0-16,3 1 15,-4-1 1,3 3-16,4-2 15,-2 3 1,0 0-16,0 2 16,5-3-1,1 2-15,1-2 16,2 3 0,0-4-16,2 3 15,-2-4 1,2 6-16,8-4 15,-1-1 1,5 1-16,-5-1 16,8 0-1,4 3-15,-4-3 16,2 5 0,0 2-16,3-2 15,3 0 1,2-1-16,-2 3 15,4 4 1,2-4-16,1 3 16,2-2-1,-2 4-15,4-1 16,-2 1-16,6 1 16,-2 0-1,-1 1-15,3-1 16,2 2-1,1-1-15,2 4 16,2-4 0,3 2-16,-3 0 15,1 0 1,1 1-16,0 0 16,2 1-1,-2 1-15,2 4 16,2 0-1,-2-3-15,0 7 16,-2-2 0,-2-2-16,2 2 15,2-3 1,0 1-16,2 1 16,2 3-1,0-4-15,1 1 16,0-4-1,1 3-15,4-4 16,1 6 0,-2-6-16,5-1 15,-1 5 1,0-7-16,2 1 16,-3 0-1,4-4-15,0 0 16,4 1-1,-2-3-15,2 1 16,-5-6-16,2 1 16,3 1-1,-2 0 1,-2-3-16,0 3 16,3-4-16,1 3 15,-5-4 1,-3 0-1</inkml:trace>
  <inkml:trace contextRef="#ctx0" brushRef="#br0" timeOffset="193613.1981">10391 10953 0,'4'0'16,"-4"0"-16,0 0 16,0 0-1,-4 0-15,-5-3 16,-12 0 0,-9-4-16,-10 2 15,-6-1 1,-8 1-16,4 5 15,-6-2 1,0 4-16,1 3 16,-3 1-1,-4 3-15,-2 0 16,-3-2 0,-6-1-16,3-1 15,0-1 1,0-1-16,-6 0 15,2 2 1,1-4-16,-5 5 16,-1 0-1,0-4-15,-2 3 16,-2-4 0,1 3-16,0-1 15,5 1 1,1 0-16,-4 0 15,2 2 1,-1-1-16,7 0 16,-5 2-1,0-1-15,3 1 16,-1 1 0,4-3-16,4 2 15,3-3 1,-6 1-16,2-1 15,4 2 1,-1-3-16,0-1 16,6-2-1,-1 0-15,0 2 16,6-2-16,-7 0 16,1 0-1,4-2-15,2 0 16,2-1-1,3-9-15,5 5 16,-1-2 0,0 1-16,8-4 15,0-2 1,4-3-16,3 1 16,4-7-1,-4 0-15,8-4 16,0 1-1,2-5-15,1-2 16,4 2 0,2-6-16,2 3 15,4-1 1,-1-3-16,4 3 16,2-1-1,2-4-15,2 0 16,2 4-1,1-1-15,1-1 16,2 0 0,-1 2-16,6-2 15,2 1 1,6-1-16,1 4 16,6-1-1,2 2-15,5 0 16,1 5-1,3 0-15,3 1 16,7-1 0,3 8-16,9-4 15,7 4 1,2-2-16,-2 7 16,9 3-1,2 0-15,0 0 16,10 5-16,-3 2 15,7-1 1,-6 0-16,12 5 16,1-2-1,-5 0-15,-1 4 16,9 1 0,-4 1-16,-1 4 15,2-1 1,1 6-16,-5-3 15,-7 6 1,17-3-16,-17-3 16,0 6-1,-1-2-15,-5 0 16,-7 5 0,2 0-16,2-3 15,-13 0 1,-5-2-16,6-3 15,-4 7 1,-1-5-16,-7 4 16,4-1-1,-5-2-15,-3 0 16,-4 2 0,-4 1-16,0-1 15,0 3 1,-5-3-16,-1 2 15,-8 2 1,-2-3-16,2 3 16,-5 0-1,-4 0-15,3 1 16,-3 2 0,-4 0-16,4 6 15,-4-4 1,6 5-16,-5 1 15,2 6 1,-2 1-16,-1 3 16,-2 8-1,-5 2-15,-6 9 16,-10 9-16,-10 3 16,-20 4-1,-20-8-15,15-25 16</inkml:trace>
  <inkml:trace contextRef="#ctx0" brushRef="#br0" timeOffset="197885.4522">11652 10981 0,'0'0'15,"0"0"-15,0 0 16,0 0 0,-3 0-1,3 0-15,-10-3 16,0 3-16,-1 0 15</inkml:trace>
  <inkml:trace contextRef="#ctx0" brushRef="#br0" timeOffset="199579.023">11539 10947 0,'2'2'0,"-2"-2"16,0 0-1,0 0-15,0 0 16,0 1-1,2 2-15,1-1 16,3 1 0,0 1-16,7-2 15,0 0 1,4 0-16,-3-2 16,6 0-1,1 3-15,4-3 16,5 0-16,4 0 15,-2 0 1,7 0-16,5-3 16,2 3-1,-2-2-15,0 2 16,0 0 0,4 0-16,1 0 15,-3 0 1,4-2-16,-1 2 15,-6 2 1,6 0-16,-3 1 16,4-1-1,0-4-15,0 2 16,-1 0 0,-1 2-16,0-2 15,2 0 1,0 2-16,-3 1 15,3-3 1,2-3-16,1 3 16,2 3-1,-2-3-15,-1 0 16,-2 0 0,4 0-16,-1-3 15,3 3 1,0 3-16,2-3 15,2 0 1,0 0-16,-1 0 16,1 3-1,2-1-15,-5 1 16,-1-2 0,2-1-16,-1 0 15,7 2 1,-4 2-16,-6-4 15,13 4-15,-10-2 16,3-2 0,1 0-1,-3 0-15,0 0 16,5 0-16,-3 2 16,-6-2-1,5 0-15,-3 0 16,-1 0-1,2 0-15,1-2 16,-3-4 0,-3 2-16,-4 1 15,4 0 1,-4-2-16,2 5 16,-1-3-1,3 1-15,0 0 16,-1-1-1,4 1-15,1 2 16,-5 0 0,-5-2-16,2 2 15,-2 0 1,-1 0-16,-2 0 16,2 0-1,3 0-15,-7 0 16,4 2-1,-5-2-15,1 5 16,-1-3 0,-6-2-16,6 2 15,-10 1 1,0-3-16,0 0 16,0 0-1,-1 0-15,-1 0 16,-6 3-1,-1-3-15,-6 0 16,0 0-16,-7 0 16,-3 0-1,-1 2-15,-2-2 16,0 0 0</inkml:trace>
  <inkml:trace contextRef="#ctx0" brushRef="#br0" timeOffset="200919.8106">13371 9765 0,'0'0'15,"0"2"-15,0-2 16,-1 0-1,-7 3-15,-15 4 16,-11 3 0,-11 6-16,-8-7 15,-1 5 1,1-1-16,4 2 16,11-4-16,3 0 15,13-4 1,6 0-16,10-4 15,0 2 1,6 1-16,10 6 16,12-1-1,14 2-15,6 0 16,5-2 0,-6 0-16,-5 2 15,1 3 1,-8-3-16,-8-1 15,-5-1 1,-8 2-16,-6-1 16,-8 2-1,-16 4-15,-8 0 16,-8-9 0,-4 0-16,1-3 15,3-2 1,10-4-16,8 0 15,12 0 1,0-2-16,4-5 16,6 1-1</inkml:trace>
  <inkml:trace contextRef="#ctx0" brushRef="#br0" timeOffset="201508.737">13556 10001 0,'0'5'0,"-6"0"16,-5 13-1,-8 6-15,8-2 16,2-6-1,9 1-15,9 1 16,16-5 0,12-9-16,10-8 15,2-7 1,-7-5-16,-10 1 16,-6 2-1,-12 4-15,-2-1 16,-10-5-1,-13 0-15,-10-3 16,-9 2 0,-6 1-16,2 4 15,4 4 1,-2 5-16,8 2 16,5 0-1,11 0-15,3 5 16,1-1-1,2 2-15</inkml:trace>
  <inkml:trace contextRef="#ctx0" brushRef="#br0" timeOffset="201893.7101">14082 9777 0,'2'1'16,"-2"1"-16,7 12 15,-1 6 1,2 18-16,-1 6 16,-3 0-1,1 2-15,1 0 16,2-7 0,-2-4-16,3-8 15,-2-8 1,-1-6-16,0-6 15,0-3 1</inkml:trace>
  <inkml:trace contextRef="#ctx0" brushRef="#br0" timeOffset="202327.6985">14382 9883 0,'2'2'0,"1"6"15,7 6 1,11 8-16,-1 9 16,-2 2-1,-2 3-15,0 3 16,-2-10 0,0 4-16,-5-6 15,-2-10 1,-1-6-16,-2-3 15,0-3 1,3-3-16,1-4 16,1-11-1,6-9-15,0-11 16,0-8 0,-1 0-16,-1-3 15,2 0 1,-5 2-16,0 5 15,0 7 1,-4 3-16,0 11 16,-4 6-1,0 8-15,-1-3 16,-1 1 0</inkml:trace>
  <inkml:trace contextRef="#ctx0" brushRef="#br0" timeOffset="202761.8376">14823 9986 0,'2'2'15,"-2"-2"-15,0 0 16,11 5-1,8-1-15,9 0 16,15-11 0,11-1-16,-2-10 15,-3 1 1,-11-1-16,-8 5 16,-19 4-1,-7 7-15,-6-5 16,-32 3-1,-22 10-15,-12 12 16,2 9 0,15-3-16,11 7 15,16 2 1,14 5-16,20 6 16,22 0-1,30 10-15,36 9 16,17-10-1,8-11-15</inkml:trace>
  <inkml:trace contextRef="#ctx0" brushRef="#br0" timeOffset="212155.7702">21364 10894 0,'4'0'0,"1"2"16,9 0 0,8 0-16,7 2 15,9-1 1,0 1-16,2-4 15,2 0 1,5 0-16,-5-2 16,6 2-1,2 0-15,2 0 16,-1 2 0,0-2-16,4 0 15,-3 0 1,-2 3-16,-1-1 15,-4-2 1,2-2-16,-3-1 16,-4 1-1,0 0-15,-4 2 16,0 0 0,-4 2-16,-5-2 15,-1 2 1,-6 1-16,-6-1 15,-3-2 1,-9 0-16,0 0 16</inkml:trace>
  <inkml:trace contextRef="#ctx0" brushRef="#br0" timeOffset="213095.952">21624 10999 0,'0'0'0,"0"0"15,-4 2 1,-9-2-16,-12 5 16,-3 0-1,-12 2-15,5 2 16,5-2 0,11-2-16,4-2 15,7 1 1,5-1-16,3 3 15,13 4 1,17 0-16,13 6 16,1 8-1,-1-3-15,-7 4 16,-8-1 0,-7 5-16,-8-7 15,-7 1 1,-8-7-16,-6-4 15,-11 2 1,-9-10-16,-2-4 16,0-4-1,0-5-15,4 0 16,6-2 0,6 0-16</inkml:trace>
  <inkml:trace contextRef="#ctx0" brushRef="#br0" timeOffset="213863.7681">22040 11073 0,'2'0'15,"-2"0"-15,0 0 16,0 0 0,0 0-16,-2 0 15,-10 6 1,-13 8-16,-7 8 16,-6 2-1,3 4-15,2-3 16,11-2-1,5-1-15,8-2 16,1-7 0,8 0-16,8-2 15,8-6 1,9-7-16,3-8 16,4-2-1,-2-11-15,-7 7 16,0-5-1,-9 1-15,-4 7 16,-4-2 0,-2 1-16,-2 0 15,0 3 1,-4 2-16,2 5 16,0 1-1,-2 1-15,2 0 16,-2 4-1,0 16-15,2 7 16,2 4 0,0 4-16,4-5 15,4 4 1,2-8-16,6 0 16,2-9-1,-6-9-15,-6-4 16</inkml:trace>
  <inkml:trace contextRef="#ctx0" brushRef="#br0" timeOffset="214381.4323">22205 11053 0,'2'2'16,"-2"1"-16,0 7 16,2 6-1,2 10-15,1-2 16,6 3 0,3-7-16,6-8 15,4 0 1,-2-12-16,4-12 15,-2 0 1,-3-6-16,-6-4 16,-2 3-1,-3 3-15,-6-1 16,-2 7 0,-2 8-16,1 0 15,-1-2 1,0 4-16,2 13 15,2 15 1,9 13-16,-1 3 16,4 9-1,-2 0-15,-2-3 16,-6-2 0,-8-8-16,-14-3 15,-16-11 1,-16-9-16,9-7 15</inkml:trace>
  <inkml:trace contextRef="#ctx0" brushRef="#br0" timeOffset="225427.97">27400 10927 0,'2'0'0,"-2"2"16,0-2 0,2 0-16,-2 0 15,2 0 1,-2 0-16,-4 4 15,-15 3 1,-13 3-16,-20-2 16,-15-4-1,-4 0-15,-16 1 16,0-1 0,-11-1-16,8 2 15,-6 1 1,11 6-16,7-2 15,3-1 1,5 3-16,2-4 16,10 3-1,5-4-15,10 0 16,7-2 0,8-2-16,7-1 15,7 0 1,6-2-16,4 2 15,0-2 1,2 0-16,0 3 16,0-3-1,0 0-15</inkml:trace>
  <inkml:trace contextRef="#ctx0" brushRef="#br0" timeOffset="228671.8841">25858 9739 0,'2'0'15,"-2"0"-15,0 0 16,4-5-1,1-1-15,1-7 16,0-3 0,-6-8-16,-6 3 15,-9-7 1,-12 11-16,-15 6 16,4 6-1,-2 10-15,8 4 16,7 5-1,7 2-15,10-2 16,6 1 0,10 5-16,10-3 15,9-5 1,3-6-16,6-6 16,-4-3-1,2 0-15,-4-2 16,-9 1-1,-6-1-15,-2 1 16,-6 2 0,-1 1-16,-2-3 15,0 4 1,-2-2-16,1 2 16,3 6-1,-2 3-15,0 15 16,-1 5-1,-3 11-15,2 0 16,-2 9 0,-2-3-16,-5 0 15,-3-4 1,-9-5-16,1-4 16,-5-7-1,0-8-15,-7-10 16,4-10-1,-2-15-15,0-16 16,6-12-16,8 2 16,6 0-1,8 3-15,8 5 16,6 12 0,4 2-16,8 8 15,-4 8 1,0 8-16,0 4 15,-2 5 1,-2 2-16,-3-2 16,-6-3-1</inkml:trace>
  <inkml:trace contextRef="#ctx0" brushRef="#br0" timeOffset="230893.2483">26094 9732 0,'2'2'16,"-2"-2"-16,2 12 16,5 9-1,-2 12-15,-1 3 16,0 2 0,0-1-16,2-6 15,1-5 1,-3-10-16,0-7 15</inkml:trace>
  <inkml:trace contextRef="#ctx0" brushRef="#br0" timeOffset="231053.732">26022 9574 0,'2'0'16,"-2"0"-16,2 0 16,6 2-1,0-2-15</inkml:trace>
  <inkml:trace contextRef="#ctx0" brushRef="#br0" timeOffset="231609.977">26249 9666 0,'0'3'15,"1"-3"-15,-1 4 16,4 13-1,1 11-15,5 12 16,-2 0 0,4-4-16,2-1 15,1-2 1,-2-13-16,4-4 16,-2-3-1,-3-11-15,6-13 16,1-6-1,-6-10-15,-5-8 16,-6 1 0,-4 1-16,-4 0 15,1 4 1,-1 10-16,0 1 16,-1 7-1,5 2-15</inkml:trace>
  <inkml:trace contextRef="#ctx0" brushRef="#br0" timeOffset="232244.398">26510 9824 0,'2'2'15,"0"-2"-15,10 3 16,10-1 0,8-4-16,4-6 15,0-2 1,-8-3-16,-7 0 15,-9 5 1,-5-2-16,-6 1 16,-11-2-1,-9 3-15,-7 3 16,-2 5 0,4 9-16,4 0 15,4 2 1,8 3-16,2 3 15,9 1 1,14 6-16,7 9 16,11-4-1,6-5-15,3-1 16,1-4 0,-9-6-16,-2-2 15,-2-5 1,-9-3-16</inkml:trace>
  <inkml:trace contextRef="#ctx0" brushRef="#br0" timeOffset="233151.7663">26976 9690 0,'0'4'0,"0"-4"16,-2 1-16,-4 10 15,-5 6 1,2 12-16,3-3 16,6 2-1,4-3-15,7 1 16,8-7-1,5-5-15,2-6 16,0-13 0,0-5-16,-4-4 15,-6-1-15,-5-3 16,-4 3 0,-5-1-16,-2-4 15,0 7 1,-2 2-16,0 4 15,2 2 1,0 3-16,0 1 16,-2-2-1,2 12-15,2 11 16,4 8 0,2 1-16,3 4 15,2-5 1,0-2-16,-1-11 15,-3-1 1,0-6-16</inkml:trace>
  <inkml:trace contextRef="#ctx0" brushRef="#br0" timeOffset="233420.3571">27303 9644 0,'2'2'16,"0"1"-16,6 12 16,2 16-1,6 8-15,-6 9 16,3 4 0,-4-3-16,3 3 15,-1-6 1,-1-7-16,-7-6 15,1-13 1,-4-9-16,2-9 16,-2 3-1</inkml:trace>
  <inkml:trace contextRef="#ctx0" brushRef="#br0" timeOffset="233664.7436">27281 9824 0,'0'0'16,"2"-10"-16,2-8 15,8-17-15,8-3 16,16 3 0,11 2-16,2 15 15,-4 6 1,-7 17 0,-12 7-16,-10 7 15,-11 2-15,-22 13 16,-19 4-1,-22-1-15,-16-4 16,-9-5 0,33-11-16</inkml:trace>
  <inkml:trace contextRef="#ctx0" brushRef="#br0" timeOffset="247651.8256">4972 12311 0,'3'4'0,"-3"-3"16,2 3-16,3 1 15,-3-1 1,2 1-16,1-4 16,-5-1-1,1 5-15,-4-1 16,-16 3 0,-16 0-16,-16-5 15,-10-2 1,-15 0-16,-5-2 15,1-3 1,-2 3-16,-3 2 16,-3-2-16,-3-1 15,-2 3 1,-1-2-16,2-2 16,-1-1-1,1 4-15,-1 1 16,6 0-1,-2 0-15,0 0 16,7-2 0,3 2-16,-3-5 15,4 5 1,-3 2-16,6-2 16,0 0-1,4 5-15,8-4 16,2 4-1,3-3-15,6 0 16,-2 3 0,1-1-16,-1 3 15,6-4 1,2 2-16,-3-2 16,5-2-1,4 2-15,2-1 16,0-2-1,8 0-15,2 0 16,2 3 0,3-3-16,4 0 15,3 0 1,-1-3-16,1 3 16,2 0-1,5 0-15,-4 0 16,4 0-1,-4 3-15,1-3 16,2 2-16,2-2 16,0 0-1,3 2 1,0-2-16,1 2 16,0-2-16,3 0 15,-1 3 1,0-3-16,0 0 15,-2 2 1,4-2-16</inkml:trace>
  <inkml:trace contextRef="#ctx0" brushRef="#br0" timeOffset="248589.0061">1968 12495 0,'0'0'0,"3"0"15,-3 0 1,0 3-16,4-1 16,3 8-1,6 18-15,-4 16 16,2 5-1,-3-3-15,1-1 16,-7-2 0,-2-1-16,0-8 15,0-5 1,0-6-16,0-13 16,0-8-16</inkml:trace>
  <inkml:trace contextRef="#ctx0" brushRef="#br0" timeOffset="249818.6227">2258 12541 0,'0'2'0,"0"-2"16,0 0 0,1 0-16,-1 0 15,0 0 1,0 0-16,4 0 16,-1 4-1,2-3-15,-1 3 16,-4 5-16,-4 6 15,-6 1 1,1-4-16,-1 6 16,-4-7-1,7-4-15,3-3 16</inkml:trace>
  <inkml:trace contextRef="#ctx0" brushRef="#br0" timeOffset="250046.4032">2358 12852 0,'0'0'0,"0"0"16,0 0-1</inkml:trace>
  <inkml:trace contextRef="#ctx0" brushRef="#br0" timeOffset="250778.3658">2439 12609 0,'2'2'0,"-2"1"16,2 5 0,1 10-16,7 6 15,-6 11 1,3 8-16,-4-1 15,-3-2 1,0-4-16,4-4 16,-4-10-1,0-10-15,0-7 16,0 1 0,2-3-16,8-17 15,2-14 1,5-11-16,3-1 15,1 5-15,-4 4 16,-1 10 0,-5 6-16,1 8 15,0 5 1,0 9-16,-1 8 16,1 4-1,-5 11-15,-6-6 16,1 11-1,0-13-15,-2-4 16,0-7 0,0-7-16,2 1 15,3-7 1,4-18-16,5-13 16,5-8-1,4-4-15,3 6 16,-4 10-1,-7 6-15,0 8 16,-1 6 0,-3 9-16,-1 7 15,-1 10 1,-4 16-16,-1 4 16,-1 8-1,2-7-15,-1 0 16,4-6-1,0-10-15,2-4 16,8-5 0</inkml:trace>
  <inkml:trace contextRef="#ctx0" brushRef="#br0" timeOffset="251026.6092">3307 12982 0,'0'0'0,"0"0"16,0 0-16</inkml:trace>
  <inkml:trace contextRef="#ctx0" brushRef="#br0" timeOffset="251376.5673">3370 12493 0,'0'0'0,"0"0"16,0 0-1,0-2-15,0 2 16,0-1 0,1 2-16,2 10 15,3 15 1,-3 24-16,-1 10 15,1 5 1,-1-1-16,2-5 16,6-2-1,-8-15-15,3-3 16,-1-11 0,-1-9-16,-1-17 15,2 5-15,9-16 16,-2-10-1</inkml:trace>
  <inkml:trace contextRef="#ctx0" brushRef="#br0" timeOffset="251726.1627">3573 12656 0,'0'2'16,"-1"1"-16,-6 13 16,-5 10-1,-4 12-15,7 7 16,1 1-1,6-2-15,6-2 16,5-6 0,4-10-16,6-8 15,0-3 1,2-15-16,-2 0 16,1-12-1,-9-4-15,-5-5 16,-6 1-1,-9-3-15,-12-2 16,1 3 0,-3 5-16,5 1 15,3 1 1,6 8-16,0 2 16,5 1-1,3 1-15</inkml:trace>
  <inkml:trace contextRef="#ctx0" brushRef="#br0" timeOffset="252179.4149">3864 12790 0,'0'3'0,"-2"4"16,-5 12-1,-6 9-15,-2 3 16,2 0 0,3-4-16,5-9 15,7-4 1,6 0-16,5-4 15,5-7 1,4-9-16,0-3 16,-1-6-1,-10 4-15,-2-1 16,-8-4 0,-4 4-16,-11-4 15,-5 3 1,1-2-16,-1 4 15,3 2 1,4 0-16,-1 0 16,2 3-1,7 1-15</inkml:trace>
  <inkml:trace contextRef="#ctx0" brushRef="#br0" timeOffset="252581.4232">4090 12538 0,'2'0'0,"-2"0"15,0 3 1,0 3-16,3 6 16,-1 17-1,-2 5-15,-2 10 16,-1 12-16,1 3 16,2-2-1,-5-3-15,3-2 16,2 0-1,-3-8-15,3-7 16,0-10 0,0-14-16,5-4 15,5-9 1,3-20-16,4-7 16</inkml:trace>
  <inkml:trace contextRef="#ctx0" brushRef="#br0" timeOffset="252996.025">4306 12732 0,'0'2'0,"0"0"16,-6 11-1,-8 8-15,-9 9 16,-6-4-1,-4-2-15,-4-7 16,2-6 0,7-4-16,10-5 15,4-2 1,12 0-16,-4 2 16,6 2-1,12 10-15,10 5 16,1 9-1,-2 3-15,2 0 16,-4-5 0,-5-4-16,0-7 15,-4 1 1,3-9-16,0-5 16,8-9-1,-6-13-15,-1-2 16</inkml:trace>
  <inkml:trace contextRef="#ctx0" brushRef="#br0" timeOffset="253161.8004">4471 12843 0,'0'3'15,"0"-2"-15,2 15 16,-1 14 0,1 3-16,-2 9 15,0 1 1,-3-12-16,1-6 15,0-15 1,-1-6-16,3 1 16</inkml:trace>
  <inkml:trace contextRef="#ctx0" brushRef="#br0" timeOffset="253338.8843">4385 12594 0,'2'3'0,"-2"-3"16,0 2-1,5 6-15,-1 6 16,1-2 0,-2-1-16</inkml:trace>
  <inkml:trace contextRef="#ctx0" brushRef="#br0" timeOffset="254398.2624">4643 12788 0,'0'2'0,"0"1"15,-2 11 1,1 11-16,-1 8 16,-2 0-16,4 0 15,0-5 1,0-10 0,0-3-16,4-3 15,-2-9 1,1-3-16,10-12 15,2-15 1,3-4-16,3 1 16,-21 30-16,16-22 15,-3 2-15,2 7 16,-5 7 0,-3 3-16,0 3 15,2 9 1,3 6-16,-7 10 15,0 1-15,-1 0 16,-2 0 0,2-1-16,0-7 15,1-6 1,-1 1-16,5-5 16,6-12-1,8-11-15,9-16 16,2-9-1,3-7-15,-4 5 16,-10 14 0,-9 6-16,-5 19 15,-6-3 1,-3 15-16,-15 24 16,-8 9-1,7 2-15,-3-7 16,7-9-1,5-11-15,5-13 16,-1-1 0,6-1-16,6-18 15,3-15 1,5-2-16,-6 2 16,-2 8-1,-1 13-15,-3 1 16,1 7-1,-1 17-15,4 16 16,-7 16-16,-7 17 16,-6 19-1,-4 4-15,-2-3 16,-5 0 0,-4-13-16,0-14 15,-4-4 1,-5-16-16,0-15 15,2-11 1,-4-18-16,-2-15 16,2-10-1,11-6-15,4-3 16,7 1 0,8 10-16,5 1 15,7 6 1,5 1-16,-1 4 15,5 3 1,-2 1-16</inkml:trace>
  <inkml:trace contextRef="#ctx0" brushRef="#br0" timeOffset="255112.538">5314 12797 0,'0'0'16,"0"0"-16,0 3 16,0-3-16,0 0 15,0 0 1,-3 2 0,1 4-16,2 3 15,2-2 1,-2-7-16,15 11 0,0-8 15,12-11 1,5-5-16,3-7 16,-3-8-1,-7 1-15,-2 0 16,-12 1 0,-4-2-16,-7 7 15,-7-3 1,-4 7-16,-8 3 15,-3 3 1,0 6-16,3 5 16,-4 7-1,23-7-15,-16 13 0,4 7 16,3 9-16,6 12 16,-1 19-1,6-2 1,-2 2-16,5 12 15,4-3-15,-4-5 16,-1-5 0,-4-9-16,0-7 15,0-9 1,-2-12-16,2-14 16,0-3-1,2-1-15,-1-8 16</inkml:trace>
  <inkml:trace contextRef="#ctx0" brushRef="#br0" timeOffset="255316.6337">5272 12985 0,'2'2'15,"0"0"-15,8 7 16,-10-9-16,17 15 15,12-3-15,3 1 16,2-5 0,9-8-16,-6-4 15,-6-6 1</inkml:trace>
  <inkml:trace contextRef="#ctx0" brushRef="#br0" timeOffset="255636.4946">5581 13007 0,'0'4'0,"0"-4"15,-4 7 1,1 9-16,-4 5 16,7-1-1,9 5 1,-9-25-16,10 19 0,20-1 16,10-5-16,4-9 15,-13-6 1,-7-2-16,-11-5 15,-1 1 1,-7-2-16,-14-3 16,-12 2-1,-10-5-15,-8 6 16,2 3 0,15 3-16,5-1 15,11 1 1,0 2-16,9-7 15,2 1 1</inkml:trace>
  <inkml:trace contextRef="#ctx0" brushRef="#br0" timeOffset="256101.1447">5938 12854 0,'2'3'0,"-2"-3"0,2 2 16,6 4-16,0 7 15,2 12 1,-2-2-16,2 10 15,-3 3 1,-2-9-16,-3 2 16,-2-7-1,0-2-15,0-11 16,0-5-16,0-2 16,0 2-1,0-10 1,2-16-16,5-4 15,0-7-15,4 4 16,4 1 0,4 7-16,5 0 15,13 9 1,0 3-16,-1 7 16,0 6-1</inkml:trace>
  <inkml:trace contextRef="#ctx0" brushRef="#br0" timeOffset="269298.7865">18669 12396 0,'1'3'0,"-1"-3"15,0 0 1,0 0-16,0 0 15,2-3 1,-2 3-16,0 0 16,-9 0-1,-18-2-15,-18-1 16,-10 1 0,-9-3-16,-9 1 15,1 4 1,-6 2-16,-2 2 15,-3-1-15,0 1 16,-2 2 0,-11-2-1,1-1-15,-12 5 16,3-3 0,-5 0-16,-2-2 15,-10 1-15,4 1 16,3 4-1,19 3-15,-13 5 16,5-7 0,-6-1-16,-2-2 15,-2 2 1,7-2-16,-7-6 16,13 1-1,-2 0-15,11-2 16,-1 0-1,6 3-15,10-8 16,3 2 0,7-4-16,3 2 15,13-1 1,10 1-16,6 2 16,10-1-1,6 4-15,4 0 16,12 4-1,-2-4-15,2 0 16,0 1 0,4 1-16,6 0 15</inkml:trace>
  <inkml:trace contextRef="#ctx0" brushRef="#br0" timeOffset="301262.8186">23894 14793 0,'0'2'0,"0"-2"15,0 0 1,0 0-16,-2 0 16,-4 0-1,-7 2-15,-4 1 16,-6-1-1,-5 2-15,-10 4 16,-3-6 0,-4-2-16,3 0 15,-5-1-15,2 0 16,-6-5 0,-2 4-1,-1-1-15,1 0 16,-4 0-16,-5 3 15,0-2 1,1 2-16,-1 0 16,2-2-1,5-1-15,-7 3 16,6 0 0,-4 0-16,4-2 15,6 4 1,1-2-16,7 3 15,4-3 1,-1 0-16,5 0 16,11-3-1,1 3-15,7-2 16,7 2 0,2 0-16,4 0 15,-1 0 1,1 0-16,0 0 15,2 0 1</inkml:trace>
  <inkml:trace contextRef="#ctx0" brushRef="#br0" timeOffset="316101.5963">8617 15618 0,'3'2'0,"-3"-2"15,3 8 1,3 8-16,1 7 15,5-9 1,-7-1-16,-1-6 16,-4 4-1,-4-3-15,-17 1 16,-14-2-16,-15-2 16,-13 0-1,-15 6 1,-3-4-16,2 0 15,-2 1-15,11-1 16,-5 0 0,7 0-16,-2-5 15,10 0 1,1-2-16,5 0 16,12 0-1,-2-4-15,5 1 16,14-1-1,0 1-15,5 3 16,7 0 0,4 0-16,8 0 15,-4 0 1,3 0-16,0-4 16,6-7-1,11-19-15</inkml:trace>
  <inkml:trace contextRef="#ctx0" brushRef="#br0" timeOffset="322607.2283">26269 15845 0,'0'3'0,"0"-3"16,0 0-1,0 0-15,-4 0 16,-9-3-1,-8 3-15,-7-4 16,-6-1 0,0 2-16,-3-2 15,-3 0 1,4 3-16,-6 0 16,3-5-1,-1 5-15,1 0 16,-4 2-1,3 0-15,-2 0 16,-3 0 0,4 4-16,-8 1 15,-1-3 1,4 0-16,2-2 16,1 2-1,5-4-15,4 2 16,-4 0-16,4-2 15,2 2 1,0-2 0,2 4-16,2-2 15,3 2-15,-1-2 16,9 2 0,-8-2-16,7 0 15,2 0 1,0 3-16,2-6 15,-6 3 1,1-2-16,6 2 16,5-2-1,-3 2-15,9 0 16,-2 0 0,2 0-16,1 0 15,-1-2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27:16.5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4190 4205 0,'0'0'16,"0"0"-16,0 0 15,0 0 1,1-2-16,3-3 16,8 1-1,0-3-15,11 0 16,3 1 0,1 4-16,9 0 15,-1 2 1,9 0-16,1 2 15,6 0 1,7 1-16,6 0 16,-1-6-1,10 3-15,1 0 16,2 0 0,3 0-16,-1 0 15,1-3 1,-3 3-16,1 3 15,0-3 1,-3 0-16,4 3 16,-7-2-16,-1 4 15,-1-5 1,-5 0-16,-2 1 16,-8 5-1,-2-3-15,-6-1 16,-3 3-1,-3-3 1,-3 0-16,-6 3 16,-3 0-16,0-3 15,-6-1 1,-1-1-16,-8 2 16,1 0-1,-1-2-15,-5 3 16,-3-3-1,-3 0-15,0 0 16,1 0 0</inkml:trace>
  <inkml:trace contextRef="#ctx0" brushRef="#br0" timeOffset="2803.0833">4488 2986 0,'2'2'16,"-2"-2"-16,1 9 16,0 8-1,4 10-15,-3 3 16,1 1-1,-3-6-15,0-1 16,0-12 0,0-9-16,0 1 15,2 1 1,2-10-16,4-4 16</inkml:trace>
  <inkml:trace contextRef="#ctx0" brushRef="#br0" timeOffset="3416.6126">4673 3035 0,'2'2'0,"0"6"16,0 12-1,1 11-15,-1-2 16,-2 0-1,-2-4-15,-1-5 16,3-14 0,-2-4-16,2 3 15,2-12 1,6-21-16,10-10 16,3-2-1,0 9-15,3 6 16,2 8-1,-10 9-15,5 9 16,-5 8 0,-2 6-16,-4 5 15,-5 6 1,-2-6-16,-3-4 16,0-12-1,0-3-15,2 6 16,9-17-1,5-13-15,12-3 16,0 4 0,-1 7-16,-1 6 15,-3 9 1,-5 7-16,-4-1 16,-4 5-1,-6 3-15,-2 3 16,-2-5-1,-4 0-15,2-7 16,2-1 0,-2-2-16,1-4 15,1-7 1</inkml:trace>
  <inkml:trace contextRef="#ctx0" brushRef="#br0" timeOffset="3668.4834">5207 2899 0,'2'0'0,"2"0"15,9 0-15,7 4 16,3 8 0,2 9-1,-2 10-15,-5 8 16,-6 9-16,-9 0 16,-3-4-1,-3-6-15,-3-2 16,2-5-1,0-6-15,3-13 16,1-9 0,0 3-16,0-1 15,5-5 1,3-11-16</inkml:trace>
  <inkml:trace contextRef="#ctx0" brushRef="#br0" timeOffset="3950.7949">5339 3047 0,'0'-2'0,"0"-17"16,2-10-16,5-4 16,6-3-16,8-2 15,7 8 1,6 9-16,0 9 16,1 7-1,-9 8-15,-7 5 16,-3 7-1,-13 12-15,-9 3 16,-13 11 0,-11 6-16,-7-3 15,0-5 1,6-4-16,3-16 16,9-5-1,7-7-15</inkml:trace>
  <inkml:trace contextRef="#ctx0" brushRef="#br0" timeOffset="4518.5686">5684 3006 0,'0'6'0,"-5"1"15,-1 9-15,-2 5 16,-1 8-1,0-3-15,1 0 16,6-7 0,2-5-16,10-5 15,10-6 1,13-10-16,4-14 16,2-4-1,-7 4-15,-11 5 16,-11 4-1,-7 10-15,-1-1 16,-19 4 0,-13 10-16,-8 0 15,3 0 1,2-7-16,9 1 16,11-5-1,5-2-15,3-10 16,8-3-1,12-11-15,13 0 16,3-3 0,-4 7-16</inkml:trace>
  <inkml:trace contextRef="#ctx0" brushRef="#br0" timeOffset="4852.7074">5944 3012 0,'2'2'0,"5"5"16,1 11-16,3 11 15,-1 5 1,-1-4-16,-7-1 16,-2-13-1,0-9-15,0-5 16,0 5 0,2-23-16,5-10 15,9-14 1,4 5-16,-3 9 15,-2 4 1,-2 12-16,1 4 16,-3 0-1,3 8-15,-3 2 16,-2-2 0,4 2-16,1-8 15,4-5 1,6-14-16,2-16 15</inkml:trace>
  <inkml:trace contextRef="#ctx0" brushRef="#br0" timeOffset="5126.4785">6428 2572 0,'0'2'0,"3"10"15,2 23 1,1 20-16,1 6 16,-1 6-1,-2-3-15,-4-2 16,-2-6 0,0-7-16,2-8 15,-2-6 1,-1-7-16,3-13 15,-1-8-15,1-2 16,0-3 0</inkml:trace>
  <inkml:trace contextRef="#ctx0" brushRef="#br0" timeOffset="5304.4619">6249 2932 0,'0'0'0,"0"0"15,0-2 1,4-7-16,11-2 16,10-2-1,18-2-15,5-3 16,6 5 0,-3 6-16</inkml:trace>
  <inkml:trace contextRef="#ctx0" brushRef="#br0" timeOffset="5908.0867">6829 2800 0,'1'0'0,"-1"0"16,0 0 0,0 0-16,-9 15 15,-11 25 1,-15 17-16,0 3 15,4-6 1,6-10-16,10-12 16,6-7-1,5-15-15,8-1 16,18-18 0,17-26-16,11-15 15,-2-7 1,-3 7-16,-16 10 15,-5 17 1,-12 5-16,-7 16 16,0-3-1,-3 12-15,-14 17 16,-2 9 0,2 9-16,2 1 15,6-4 1,4-6-16,6 0 15,4-12-15,4-2 16,3-16 0,9-11-1,-9-9 1</inkml:trace>
  <inkml:trace contextRef="#ctx0" brushRef="#br0" timeOffset="6321.5884">7136 2871 0,'2'8'15,"-1"12"-15,5 17 16,-2 9 0,-2-2-16,1-2 15,-6-8 1,1-11-16,0-16 15,2-2 1,2-3-16,7-28 16,13-17-1,7-9-15,3 6 16,-2 10-16,-2 12 16,-4 13-1,-4 11-15,4 11 16,-5 9-1,-3 5-15,-2 6 16,-2-1 0,-3-5-16,-6-12 15,2-6 1,0-2-16,14-23 16,1-20-1</inkml:trace>
  <inkml:trace contextRef="#ctx0" brushRef="#br0" timeOffset="6606.7272">7756 2329 0,'0'5'15,"0"18"1,0 27-16,0 16 15,1 23 1,-1-6-16,0 1 16,-1-15-1,1-5-15,0-7 16,1-9 0,1-9-16,-2-6 15,-2-13 1,2-16-16,-1 3 15,-1-6 1</inkml:trace>
  <inkml:trace contextRef="#ctx0" brushRef="#br0" timeOffset="6755.447">7595 2747 0,'2'0'0,"2"0"16,13-4-16,24-2 15,19-6 1,22-6-16,14-6 16</inkml:trace>
  <inkml:trace contextRef="#ctx0" brushRef="#br0" timeOffset="7338.9972">4525 2749 0,'0'0'0,"0"4"15,1-4 1,17-11-1</inkml:trace>
  <inkml:trace contextRef="#ctx0" brushRef="#br0" timeOffset="19390.8707">13085 4092 0,'2'2'16,"0"-2"-16,7 0 15,14 0 1,7 0-16,10 0 16,6 2-1,9 0-15,7-2 16,2-2-1,6 0-15,6 0 16,5 4 0,5 0-16,3-2 15,1 0 1,4 8-16,5-3 16,3-5-1,9 0-15,-7-3 16,3 3-1,-3-2-15,8 2 16,-11-5 0,-1 4-16,1 1 15,1 1 1,-16 3-16,5-1 16,-8 2-1,-8-3-15,-7 1 16,-2-3-1,-5 2-15,-7 0 16,-2 0-16,-8 1 16,0 1-1,-7-1-15,-3 2 16,-6-3 0,-4 1-16,-8-1 15,-2-2 1,-3 0-16,-8 0 15,-1 0 1,2 0-16,-2 0 16,0 0-1</inkml:trace>
  <inkml:trace contextRef="#ctx0" brushRef="#br0" timeOffset="21030.0896">13267 1862 0,'2'4'16,"0"16"-1,0 11-15,4 17 16,7 13 0,-4-2-16,1 5 15,-2-12 1,-3-3-16,-3-8 15,-4 1 1,-5-9-16,3-16 16,-4-3-1,3-7 1</inkml:trace>
  <inkml:trace contextRef="#ctx0" brushRef="#br0" timeOffset="21279.9621">13162 2109 0,'0'2'15,"0"-2"1,2 2-16,9 5 16,5 4-1,8 5-15,4-10 16,4-1-1,0-5-15,-4-9 16,-1-9-16,-5-9 16,-2-9-1</inkml:trace>
  <inkml:trace contextRef="#ctx0" brushRef="#br0" timeOffset="22014.6832">13582 1687 0,'0'2'0,"2"0"15,2 14 1,2 20-16,1 19 16,1 26-1,-1 2-15,-3-3 16,-2-9-1,0-9-15,-2-5 16,0-12 0,2-10-16,1-7 15,-1-14 1,0-7-16,6-2 16,3-17-16,10-18 15,1-17 1,2-1-16,-8 8 15,1 11 1,-4 4-16,-1 15 16,1 5-1,2 12-15,0 13 16,0 6 0,0 4-16,-2 1 15,0 0 1,-1-10-16,-1 0 15,6-6 1,7-9-16,12-12 16,12-21-1,4-10-15,1-13 16,-7 3 0,-10 6-16,-8 6 15,-10 13 1,-10 6-16,-6 8 15,-10-3 1,-16 13-16,-8 11 16,0 7-1,0 2-15,7 4 16,10-4 0,4 3-16,9-1 15,9-1 1,7-3-16,14 1 15,15-7-15,10-9 16,5-8 0,-16-1-1</inkml:trace>
  <inkml:trace contextRef="#ctx0" brushRef="#br0" timeOffset="22632.2159">14930 1842 0,'0'0'0,"0"0"16,-11 0-1,-10 2-15,-22 12 16,-8 12 0,-6 0-16,13 3 15,8-6 1,16-6-16,9-2 16,8-7-1,17 2-15,24-3 16,16-5-1,7 0-15,-8 5 16,-6 5 0,-15 5-16,-8 2 15,-14 7 1,-8 3-16,-12 3 16,-8-10-1,-7 1-15,4-13 16,-1-5-1,1-13-15,8-12 16,2-7 0</inkml:trace>
  <inkml:trace contextRef="#ctx0" brushRef="#br0" timeOffset="22898.0564">15181 1663 0,'2'2'16,"6"14"-16,6 17 16,6 19-1,-6 15-15,-2 1 16,-6-2 0,-4-5-16,1-4 15,-3-11 1,0-7-16,0-8 15,0-14 1,0-13-16,0 1 16,0-3-1</inkml:trace>
  <inkml:trace contextRef="#ctx0" brushRef="#br0" timeOffset="23376.2868">15089 1939 0,'0'0'16,"0"2"-16,0-2 16,1 0-1,7 5-15,13-1 16,19 0 0,10-4-16,8-8 15,1-2 1,-8-7-16,-8 6 15,-15 11 1,-10 13-16,-12 20 16,-12 15-1,-6 11-15,-2-4 16,4-6 0,6-13-16,4-10 15,10-7 1,16-12-16,14-17 15,6-15-15,2-6 16,-13 5 0,-14 2-1,-8 14-15,-9 3 16,-12 0 0,-14 12-16,-10 4 15,0 1-15,2 2 16,11-7-1,13-1-15,0-4 16,3-4 0</inkml:trace>
  <inkml:trace contextRef="#ctx0" brushRef="#br0" timeOffset="23752.9395">15813 2098 0,'3'3'16,"-3"0"-16,2 9 15,4 5 1,-3 4-16,-1-9 16,-2-8-1,0-1-15,0-1 16,-3-16-1,1-14-15,2-7 16,3-2 0,1 6-16,2 10 15,3 6 1,-3 0-16,2 10 16,7 0-1,6 8-15,1-1 16,6-1-1,-4-1-15,-2-6 16,-6-1 0</inkml:trace>
  <inkml:trace contextRef="#ctx0" brushRef="#br0" timeOffset="24184.8101">16065 1862 0,'2'2'0,"-2"0"15,4 4 1,5 6-16,8 1 15,9-2 1,3 2-16,12 5 16,5-2-1,-5 8-15,0 25 16,-14 19 0,-22 4-16,-14 3 15,-23 4 1,-21-9-16,-7-11 15,-6-11 1,-7-11-16,3-13 16,-4-16-1,10-14-15,0-14 16,3-14-16,22 1 16</inkml:trace>
  <inkml:trace contextRef="#ctx0" brushRef="#br0" timeOffset="25353.4618">16872 1862 0,'0'4'0,"-8"16"16,-11 17-1,-3 12-15,1 0 16,4-5 0,11-11-16,6-11 15,10-7 1,10-8-16,13-22 16,6-16-1,-5-6-15,-11 6 16,-12 8-1,-11 4-15,-15 2 16,-15 13 0,-2 6-16,-4 5 15,8-3 1,9-3-16,15 5 16,0-17-1,25-13-15,22-18 16,24-20-16,3-2 15,-3 7 1,-7 3 0,-12 2-16,-10 5 15,-12 0-15,-10 5 16,-8 1 0,-6 3-16,-6 10 15,-2 9 1,-6 2-16,0 10 15,-5 8 1,-4 22-16,-3 17 16,-1 18-1,5 21-15,8 12 16,8 2 0,6 2-16,6 0 15,3-6 1,-3-10-16,-2 5 15,-3-19 1,1-7-16,-2-13 16,0-6-1,-2-9-15,0-18 16,0-3 0,-6-6-16,-7-15 15,-8-16 1,-3-5-1,1 7-15,4 5 16,3 4-16,8 9 16,2 1-1,6-2-15,19-1 16,22-4 0,18 7-16,17-2 15,2-3 1,9-12-16,-34 8 15</inkml:trace>
  <inkml:trace contextRef="#ctx0" brushRef="#br0" timeOffset="25954.4551">18259 1494 0,'2'0'16,"0"0"-16,0 3 16,0-3-1,0 0-15,-16 6 16,-29 6-1,-10-2-15,-7-1 16,5-2 0,11-1-16,6-3 15,16 1 1,6-2-16,12-2 16,-2 9-1,6 7-15,6 15 16,-4 20-1,-4 10-15,-8 4 16,-8 6 0,-1-12-16,4-4 15,0-10 1,5-1-16,8-3 16,8-3-1,11-7-15,9-3 16,10-4-1,0-6-15,10-5 16,-6-7 0,-2-6-16,-6-4 15,-7-3 1,-8-6-16,-2 0 16,-5-7-1,-5-6-15</inkml:trace>
  <inkml:trace contextRef="#ctx0" brushRef="#br0" timeOffset="26137.9654">17807 1946 0,'2'0'15,"-2"0"-15,9 0 16,14-5-1,18-2-15,19-4 16,14-2 0,-2 2-16</inkml:trace>
  <inkml:trace contextRef="#ctx0" brushRef="#br0" timeOffset="27006.1992">18681 1908 0,'2'0'16,"-2"-3"-16,-2-1 15,-7-4 1,-14 3-16,-27 14 15,-11 17 1,5 12-16,10 3 16,12-4-1,18-7-15,12 3 16,15 0 0,18-2-16,27-13 15,14-16 1,1-13-16,-1-13 15,-6-11 1,-6-6-16,-14-1 16,-8-1-1,-12-4-15,-7-6 16,-3-6 0,-7-8-16,-2-1 15,-1 1 1,0-8-16,-2 4 15,2 7 1,-2 14-16,2 14 16,-4 11-1,0 17-15,0 1 16,-10 19 0,-12 26-16,4 32 15,-2 16 1,8 4-16,9 5 15,8-11 1,3-6-16,1-5 16,2-17-1,-1-10-15,2-8 16,6-14-16,1-9 16,8-17-1,12-25-15,4-16 16,10-14-1,-11 7 1,-12 17-16,-4 7 16,-10 12-16,-6 5 15,0 9 1,-2 18-16,-6 22 16,-2 8-1,-4 4-15,-2-5 16,0-13-1,2-8-15,2-15 16,0-6 0</inkml:trace>
  <inkml:trace contextRef="#ctx0" brushRef="#br0" timeOffset="27145.1611">19130 1542 0,'2'0'0,"-2"0"16,0 0 0,0 0-16,2-1 15</inkml:trace>
  <inkml:trace contextRef="#ctx0" brushRef="#br0" timeOffset="27640.5344">19769 1625 0,'2'0'15,"-2"0"-15,0 0 16,-4 4-1,-18 5-15,-24 11 16,-6 3 0,1 0-16,13 2 15,12-11-15,14-1 16,16 2 0,24 3-16,31-3 15,11-8 1,-8 4-16,-15 0 15,-15 0 1,-15 3-16,-13 3 16,-14 11-1,-16 10-15,-10-5 16,-6 2 0,3-11-16,5-7 15,10-6 1,9-7-16,7-4 15,-1-6 1,16-17-16,16-11 16</inkml:trace>
  <inkml:trace contextRef="#ctx0" brushRef="#br0" timeOffset="27974.3698">20065 1696 0,'0'1'0,"-3"9"15,1 18 1,-4 17-16,6 6 16,4 2-1,11-5-15,6-8 16,12-12 0,5-14-16,10-14 15,2-14 1,-4-12-16,-20-2 15,-17-3 1,-24 0-16,-23 0 16,-16 9-1,-10 10-15,3 13 16,16 7 0,10 1-16,15-2 15,12 0 1,10 4-16,16-3 15</inkml:trace>
  <inkml:trace contextRef="#ctx0" brushRef="#br0" timeOffset="28391.8681">20429 1687 0,'2'2'0,"0"5"15,3 15-15,1 26 16,-2 6 0,0 1-16,-4-7 15,2-10 1,0-11-16,0-9 16,-1-10-1,6-1-15,11-16 16,10-18-1,10-24-15,1 5 16,-5 2 0,-2 9-16,-4 12 15,-1 3 1,-4 10-16,3 15 16,-4 20-1,-2 9-15,-2 14 16,1 7-1,-4 8-15,0-2 16,4 3 0,-2-21-16</inkml:trace>
  <inkml:trace contextRef="#ctx0" brushRef="#br0" timeOffset="37010.104">23875 4092 0,'0'2'0,"0"-2"15,-8 0-15,-3 0 16,-2-2 0,1-1-16,2 1 15,2 0 1,4 0-16,2-1 15,0 3 1,0-4-16,8-1 16,16 2-1,12 0-15,8 3 16,17 0 0,7 0-16,12 3 15,9-3 1,5-3-16,10 6 15,7-3 1,1 2-16,1-4 16,-1 2-1,3-5-15,-7-2 16,-1 5 0,-3-3-16,-6-1 15,0 2 1,2 0-16,-4-3 15,-14 2-15,-2 5 16,-8-4 0,-2 4-16,-1 0 15,-9 0 1,0 2-16,-5 0 16,-8 5-1,-4-2-15,-7-1 16,-7-2-1,-8 0-15,-6-2 16,-10 2 0,1-2-16</inkml:trace>
  <inkml:trace contextRef="#ctx0" brushRef="#br0" timeOffset="48896.6395">5698 5035 0,'0'2'15,"0"-2"-15,0 0 16,0 0 0,0 0-16,0 0 15,0 0 1,2 0-16,7 2 15,8 0 1,5 0-16,6 1 16,6-2-1,2 1-15,6 3 16,0 0 0,7-1-16,1-2 15,8-1 1,0 3-16,2-2 15,5 4 1,1-6-16,6 2 16,-2-2-16,1 0 15,1-2 1,0 2-16,-1 0 16,-5 0-1,6-2-15,-4 2 16,-2 0-1,-6 0-15,1-4 16,-9 4 0,-1 0-16,-4 0 15,2-2 1,-5 2-16,-4 0 16,-6 0-1,0 0-15,-6 0 16,-2-4-1,-4 4-15,0 0 16,-8 0 0,-1 4-16,-3-4 15,-3 0 1,-7 0-16,2 0 16,4 0-1,-5 0-15,-1 0 16,2 2-1,0-2-15,0 0 16,-2-2 0,2 2-16,-2 0 15</inkml:trace>
  <inkml:trace contextRef="#ctx0" brushRef="#br0" timeOffset="52415.287">7412 5227 0,'2'2'15,"0"-2"-15,8 9 16,11-1 0,8 6-16,12 3 15,5 4 1,4 2-16,13 5 15,9-1 1,4 3-16,-3-1 16,8-1-1,10 2-15,-3-1 16,8 6 0,2-2-16,-9-4 15,-5 4 1,-8-5-16,-1 1 15,-6-7 1,-8-1-16,-13 0 16,2-7-1,-15-3-15,-5 0 16,-4-7 0,-9 0-16,-6-1 15,-3-6 1,-2 1-16,-4-8 15,-4-6 1,-10-8-16,-1 1 16,-6 0-1,-5 2-15,4 3 16,1 5 0,2 5-16,5 1 15,6 0 1,2 5-16,0 2 15,4 0 1,14 2-16,15 6 16,4 6-1,1-1-15,-6 5 16,-5 0 0,-10 0-16,-4 9 15,-14-1-15,-8 9 16,-10-2-1,-3 0-15,-6 3 16,6-9 0,8-7-16,5-7 31</inkml:trace>
  <inkml:trace contextRef="#ctx0" brushRef="#br0" timeOffset="53066.387">9579 5388 0,'1'4'15,"1"-1"-15,4 17 16,1 21 0,-7 23-16,-7 19 15,-8 6 1,-2 8-16,4-7 15,8-14 1,6-8-16,10-14 16,8-14-1,4-7-15,14-18 16,5-10 0,10-19-16,-10-5 15,-6-5 1,-12 5-16,-14 0 15,-10-2 1,-19 2-16,-20-3 16,-15 8-1,-2 3-15,3 4 16,12-3 0,7 1-16,11 2 15</inkml:trace>
  <inkml:trace contextRef="#ctx0" brushRef="#br0" timeOffset="53668.2658">9888 5959 0,'3'3'15,"0"1"1,15 5-16,15 2 15,10-5 1,11-1-16,9-12 16,-5-2-1,-4-10-15,-8 5 16,-12-1 0,-12 6-16,-12 2 15,-10-8-15,-19 7 16,-19 5-1,-13 3 1,1 3-16,4 5 16,8 7-16,11 1 15,5 4 1,13 4-16,11 7 16,15 5-1,11 7-15,12-7 16,9-4-1,5-4-15,3-4 16,-4-4 0,-6-9-16,-3-11 15,-6-9 1,-7-6 0</inkml:trace>
  <inkml:trace contextRef="#ctx0" brushRef="#br0" timeOffset="53989.6403">10595 5584 0,'2'0'0,"-2"2"16,1 0-1,7 13-15,7 13 16,-2 24-1,4 7-15,-7 8 16,-3 5 0,6 2-16,-1-1 15,0-12 1,-2-6-16,2-8 16,0-9-1,-2-14-15,0-10 16,6-14-1,7-21-15,-8-7 16</inkml:trace>
  <inkml:trace contextRef="#ctx0" brushRef="#br0" timeOffset="54197.669">10912 5914 0,'1'5'0,"-1"9"15,7 12-15,1 10 16,4 1 0,0-3-16,2-1 15,-2-9 1,-6-10-16,-2-7 16,0-5-1,-2 0-15</inkml:trace>
  <inkml:trace contextRef="#ctx0" brushRef="#br0" timeOffset="54383.2044">10821 5623 0,'0'0'16,"0"3"-1,2-3-15,-2 0 16,5 5 0,3 2-16</inkml:trace>
  <inkml:trace contextRef="#ctx0" brushRef="#br0" timeOffset="55654.1705">11247 5966 0,'0'0'0,"0"0"16,0 0-16,0 0 15,-2 3 1,-6-1-16,0 4 16,-2 3-1,2 2-15,0-2 16,6 4-1,12-4-15,10 0 16,20-11 0,11-10-16,9-9 15,-8-4 1,-6 3-16,-14 7 16,-12 4-1,-15 9-15,3-1 16,-21 3-1,-25 5-15,-14 11 16,2 1 0,3 5-16,7-2 15,12 1 1,11-2-16,8 9 16,16-2-1,18 6-15,24 0 16,15-5-1,8-4-15,1-8 16,-9-11-16,-6-4 16,-22-2-1</inkml:trace>
  <inkml:trace contextRef="#ctx0" brushRef="#br0" timeOffset="56038.0275">11844 5833 0,'2'2'0,"0"1"16,8 10 0,6 17-16,2 9 15,-6 0 1,0 8-16,2-1 15,-2-2 1,2-10-16,0-8 16,-2-3-1,3-13-15,4-4 16,7-16 0,10-16-16,4-13 15,-3-1 1,-3-3-16,-8-2 15,-6 4 1,-9 4-16,-10 2 16,-2 4-1,-8 3-15,1 6 16</inkml:trace>
  <inkml:trace contextRef="#ctx0" brushRef="#br0" timeOffset="56421.9945">12456 5999 0,'12'0'15,"28"-2"-15,22-3 16,6-3 0,-9-3-16,-13-7 15,-16 3 1,-16-1-16,-18-8 15,-24 1 1,-28 4-16,-5 9 16,3 10-1,12 5-15,12 9 16,8 7 0,12 8-16,12 2 15,14 11 1,20 12-16,23 1 15,15 1 1,18-6-16,3-7 16,13-7-1,-1-13-15,-7-11 16</inkml:trace>
  <inkml:trace contextRef="#ctx0" brushRef="#br0" timeOffset="68297.2285">21771 5317 0,'2'2'15,"-2"-2"-15,0 0 16,0 0 0,0 0-16,0-2 15,0 2 1,6 0-16,5-3 15,4 3 1,8-2-16,3 2 16,4 2-16,10 1 15,2-3 1,8 0 0,5 0-16,9 0 15,6 0-15,10 0 16,6 0-1,8 0-15,-7-3 16,1 3 0,9 0-16,-3 3 15,-2-6 1,5 3-16,-7 0 16,4-2-1,2 0-15,2-3 16,-8 2-1,5-1-15,-9 1 16,3 3 0,-4 0-16,-4 2 15,-3-2 1,-4 0-16,-2 0 16,-7 1-1,-1-1-15,-6 4 16,-5-2-1,3-1-15,-3-1 16,-4 2 0,0-2-16,-6 3 15,4-1 1,-9 0-16,2 1 16,-4-1-1,-6 0-15,0-2 16,-6 0-1,-3 0-15,-6-2 16,2 2 0,-9 0-16,-4-2 15,-1 2 1,-1 0-16,0 0 16,0 0-16,0 0 15,1 0 1,-1 0-16,0 0 15,0 0 1,0 0-16,0 0 16,0 0-1,0 2-15,0-2 16,-2 0 0</inkml:trace>
  <inkml:trace contextRef="#ctx0" brushRef="#br0" timeOffset="69494.6306">21822 5614 0,'2'2'0,"-2"1"16,2 9-16,1 10 15,5 3 1,7 1-16,-2-5 16,8-7-1,4-8-15,1-9 16,5-14-1,1-4-15,-4-5 16,-8 1 0,-8 6-16,-1 8 15,-9 9 1,-1 0-16,5-1 16,-2 16-1,-4 20-15,-2 11 16,0 6-1,-2 7-15,1 1 16,-1 2 0,-5 4-16,1-5 15,-2-3 1,-6-3-16,-4-4 16,-6-9-1,2-11-15,-4-8 16,-1-11-16,-1-10 15,0-10 1,4-19-16,5-8 16,6-14-1,15 3-15,4 0 16,8 8 0,4 6-16,8 7 15,-1 10 1,0 5-16,3 10 15,1 4 1,-5 1-16</inkml:trace>
  <inkml:trace contextRef="#ctx0" brushRef="#br0" timeOffset="70011.5548">22314 5829 0,'0'2'0,"0"0"15,-7 9 1,-3 20-16,-3 14 15,0 6 1,3-3-16,2-8 16,5-3-1,8-13-15,3-3 16,6-7 0,6-13-16,8-13 15,2-19 1,-1-8-16,-7-5 15,-4 4 1,-11 7-16,-5 9 16,-6 5-1,-7-1-15,-10 7 16,0 7-16,-1 4 16,1 4-1,6 4-15,2 4 16,7 1-1,2 6-15,8-1 16,0 2 0</inkml:trace>
  <inkml:trace contextRef="#ctx0" brushRef="#br0" timeOffset="70579.0374">22570 5879 0,'0'2'0,"2"5"15,-2 12 1,2 16-16,4 5 16,0-1-1,7-4-15,0-9 16,4-9-1,2-10-15,11-14 16,7-12 0,-3-14-16,0-4 15,-6 4 1,-10 6-16,-5 6 16,-6 9-1,-5 4-15,-2 6 16,2-3-1,-6 20-15,-1 3 16,3 13 0,0 0-16,2 4 15,6-2-15,3 0 16,4-2 0,4-5-16,0-4 15,-4-12 1</inkml:trace>
  <inkml:trace contextRef="#ctx0" brushRef="#br0" timeOffset="71363.8011">23490 5888 0,'2'0'16,"-2"-2"0,0-5-16,-2-1 15,-2-8 1,-5 5-16,-4 5 15,-6 3-15,-2 8 16,-1 6 0,1 5-16,8 8 15,2 4 1,5 3-16,4 5 16,6-3-1,7-3-15,2-4 16,6-5-1,2-11-15,7-10 16,4-8 0,1-10-16,-3-8 15,-4 0 1,-8-3-16,0 5 16,-9 4-1,-5 13-15,-4 1 16,2 4-1,-2-3-15,-2 10 16,-2 12 0,4 10-16,2 2 15,3-1 1,3-3-16,0-2 16,1-6-1,1-6-15,-3 1 16,6-11-1,2-2-15</inkml:trace>
  <inkml:trace contextRef="#ctx0" brushRef="#br0" timeOffset="72014.7643">23875 5891 0,'2'0'0,"-2"3"15,0 17 1,-2 8-16,0 7 16,0 1-1,-2-2 1,2-6-16,-3-9 16,5-10-16,-2-6 15,2 1 1,0-4-1,5-16-15,-1-19 16,2-3-16,0-6 16,-1 2-1,-5 7-15,2 8 16,0 0 0,2 10-16,0 5 15,3 0 1,3 5-16,9 3 15,3 6 1,-1 11-16,2 2 16,5 1-1,0 2-15,0-1 16,-1-4 0,3-4-16,-8-6 15,-4-3 1,-4-2-16,-4-2 15,-4 1 1,-6-7-16,-10-4 16,-10 5-1,-5 4-15,4 7 16,-2 4 0,7 4-16,4-2 15,6 7 1,8 8-16,8 0 15,12 8 1,9 0-16,-1-5 16,-8-11-1</inkml:trace>
  <inkml:trace contextRef="#ctx0" brushRef="#br0" timeOffset="72665.9817">24815 5891 0,'2'0'16,"-2"0"-16,-2-7 15,-2-2 1,-8-5-16,-8 4 16,-8 5-1,-6 10-15,-5 11 16,3 8-1,8 2-15,11 2 16,10 2 0,10-6-16,8 2 15,12-4 1,7-8-16,12-9 16,-1-8-1,0-6-15,-7-1 16,-5-2-1,-10 1-15,-8 0 16,-7 7 0,-1-3-16,-3 0 15,-1 1 1,1 4-16,0 0 16,-2 2-1,2-1-15,3 2 16,3 12-1,0 11-15,5 0 16,-1-2 0,1 0-16,4-6 15,-4-9-15</inkml:trace>
  <inkml:trace contextRef="#ctx0" brushRef="#br0" timeOffset="73216.8692">25062 5935 0,'2'0'16,"-2"4"-16,2-4 15,6 3 1,9 0-16,11-3 15,8-6 1,0-6-16,7-13 16,-4 0-1,-5-4-15,-9 3 16,-8 0 0,-7 4-16,-7 0 15,-8 2 1,-7 1-16,-6 1 15,0 6 1,0 3-16,-2 4 16,4 5-1,4 7-15,0 9 16,2 13 0,6 13-16,4 12 15,2 10 1,4 5-16,3 2 15,-2-3 1,-1-2-16,-2-5 16,0-6-1,2-7-15,-2-11 16,-3-9-16,1-13 16,1-12-1,-3 1-15,0-1 16</inkml:trace>
  <inkml:trace contextRef="#ctx0" brushRef="#br0" timeOffset="73384.9713">25140 6144 0,'2'0'15,"0"2"-15,13-2 16,7 4-1,12 5-15,8-1 16,6 2 0,-14-4-16</inkml:trace>
  <inkml:trace contextRef="#ctx0" brushRef="#br0" timeOffset="73934.6493">25606 5718 0,'3'1'0,"-3"1"16,6 14-1,-1 23-15,3 20 16,-4 13 0,0 5-16,-6-2 15,4-4 1,0-6-16,1-12 15,-3-3 1,0-5-16,-3-12 16,1-10-1,-2-11-15,4-8 16,-12-2 0,-2-6-16</inkml:trace>
  <inkml:trace contextRef="#ctx0" brushRef="#br0" timeOffset="74118.3365">25436 5982 0,'2'0'0,"-2"2"16,11-2 0,16 4-16,15 5 15,14 2 1,8 2-16,-1-4 15,-9-7 1,-15 1-16</inkml:trace>
  <inkml:trace contextRef="#ctx0" brushRef="#br0" timeOffset="74585.8577">25873 6191 0,'4'0'0,"11"-6"16,21-14-16,4-1 16,4-7-1,-8 6-15,-10 3 16,-8 3-1,-12 4-15,-8 2 16,-26 1 0,-14 9-16,-9 9 15,6 6 1,5 7-16,10-2 16,9 3-1,11 4-15,9 1 16,12 3-1,17 6-15,10-4 16,11 0 0,2-4-16,-10-12 15,1-6 1,0-10-16,-7-7 16,-3-7-1,-13-4-15</inkml:trace>
  <inkml:trace contextRef="#ctx0" brushRef="#br0" timeOffset="74936.3241">26305 6006 0,'0'0'0,"2"2"16,-2-2-16,0 2 16,0 16-1,0 8-15,2 12 16,-2 0-1,0 4-15,2 2 16,-2-3 0,2-8-16,-2-9 15,2-3 1,1-13-16,-3-4 16,5-2-1,3-13-15,4-18 16,-1-13-1,0-5-15,-1 4 16,1-2-16,0 5 16,8 2-1,9 9-15,18 6 16,22 9 0,18 16-16</inkml:trace>
  <inkml:trace contextRef="#ctx0" brushRef="#br0" timeOffset="94104.2973">4338 6262 0,'2'0'0,"-2"0"16,10 0 0,6-2-16,12-3 15,8-4 1,14 8-16,9-3 15,9 4 1,7 5-16,16-3 16,0 2-1,20-3-15,6-6 16,4 3 0,22 1-16,0-4 15,2 3 1,0 4-16,-4-2 15,3 1 1,-9 3-16,-4-1 16,-7 6-16,-3-6 15,-29-3 1,-3 2-16,-17 0 16,-10-2-1,-14 3-15,-15-1 16,-16 0-1,-6-2-15</inkml:trace>
  <inkml:trace contextRef="#ctx0" brushRef="#br0" timeOffset="95120.1651">4916 6361 0,'2'0'16,"-2"0"-16,0 0 15,-2 0 1,-8 2-16,-20 15 16,-14 20-1,-17 16-15,7-1 16,10-2-1,14-5-15,6-8 16,10-6 0,11-6-16,8-10 15,20-8 1,14-12-16,19-12 16,-4-15-1,4 1-15,-2-2 16,-14 3-16,-6 5 15,-9 4 1,-5 3-16,-5 3 16,-6 3-1,0 3-15,-5 2 16,0 2 0,-1 1-16,-2 6 15,1 12 1,-4 19-16,-12 22 15,-2 20 1,-8 9-16,3 1 16,1-7-1,7-8-15,2-2 16,4-8 0,3-15-16,6-10 15,1-16 1,5-5-16,15-16 15,-1-5 1</inkml:trace>
  <inkml:trace contextRef="#ctx0" brushRef="#br0" timeOffset="95587.5723">5387 6605 0,'2'3'0,"-2"-1"16,0 16-16,0 15 16,0 16-1,0 8-15,3-2 16,3-8 0,4-7-16,6-14 15,3-8 1,9-14-16,12-13 15,10-30 1,3-8-16,-6-6 16,-8 7-1,-12 6-15,-8 9 16,-8 7 0,-3 10-16,-8 12 15,3-3 1,0-1-16,-1 8 15,3 10 1,5 13-16,3 8 16,4-1-1,-2 5-15,4-6 16,1 1 0,-4-2-16,-2-12 15,0-5 1,-3-7-16</inkml:trace>
  <inkml:trace contextRef="#ctx0" brushRef="#br0" timeOffset="95771.6706">6124 6668 0,'1'2'0,"5"11"15,1 14-15,0 15 16,1 7-1,-2-5-15,1-1 16,-4-14 0,-1-17-16,0-6 15</inkml:trace>
  <inkml:trace contextRef="#ctx0" brushRef="#br0" timeOffset="95949.6256">5968 6446 0,'0'0'0,"0"0"16,0 2-16,2-2 16,4 2-1,4 1-15</inkml:trace>
  <inkml:trace contextRef="#ctx0" brushRef="#br0" timeOffset="96205.2614">6520 6406 0,'1'7'0,"7"12"16,3 27-1,0 26-15,-7 7 16,-2 11 0,-6-11-16,-1-10 15,5-12 1,0-12-16,5-10 16,-1-14-1,3-9-15,2-8 16</inkml:trace>
  <inkml:trace contextRef="#ctx0" brushRef="#br0" timeOffset="96375.4214">6335 6649 0,'1'3'0,"7"-3"16,28 3-16,57 4 15,57-7 1,-73-1 0</inkml:trace>
  <inkml:trace contextRef="#ctx0" brushRef="#br0" timeOffset="130097.4249">11790 10404 0,'0'2'0,"1"-2"16,3 0-1,8 2-15,16 3 16,13 0 0,21-8-16,10-2 15,7-1 1,13-2-16,14 6 16,2-1-1,15 1-15,2 4 16,0 1-1,9-6-15,-2 5 16,9-2 0,3-4-16,-11-1 15,3 3-15,5 2 16,3 0 0,-9 0-16,-8-5 15,1 5 1,0 0-1,-7-2-15,-14 4 16,-15 1-16,29-6 16,-17 1-1,-4-1-15,0-3 16,-1 0 0,-15 2-16,2 4 15,1 0 1,-15 0-16,-1 2 15,1 0 1,-6 0-16,-12-2 16,-3 0-1,-9-2-15,0 2 16,-10-2 0,-10 2-16,-3 0 15,-12 0 1,-3 0-16,-2-2 15</inkml:trace>
  <inkml:trace contextRef="#ctx0" brushRef="#br0" timeOffset="148576.4105">25268 10327 0,'3'2'0,"-3"-2"0,0 0 15,0 0 1,0 0-16,2 0 16,0-2-1,4-2-15,4-3 16,-2-2 0,8-1-16,1 0 15,6-1 1,18 4-1,8-1-15,19 1 16,9 3-16,12 4 16,-1 7-1,9 6-15,14-1 16,-8-2 0,-6-3-16,-11 3 15,-6-3 1,-5-3-16,-7-4 15,-6 3 1,-11-1-16,-2 0 16,-11 0-1,1 1-15,-9-2 16,-7 5 0,-6-5-16,-5 1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30:01.5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15175 2753 0,'0'0'0,"0"0"16,-2 0-16,0-4 15,2 4 1,-2 0-16,2-2 16,0 2-1,10 0-15,12 8 16,10-2-1,6 7-15,6-1 16,1-4-16,8 2 16,4-5-1,7 1 1,5 4-16,1-8 16,6 4-1,6 0-15,1 1 16,-1 0-1,8 2-15,4-3 16,9-6 0,2 0-16,0-6 15,0 6 1,10-5-16,-3 3 16,7 4-16,20-4 15,-1 2 1,-22 2-16,15 1 15,1-3 1,-1 4-16,-2-2 16,1 0-1,5-6-15,3 4 16,1 0 0,-16-2-16,15-3 15,3 1 1,-3 4-16,5-7 15,-15 0 1,17 1-16,-17 0 16,12-6-1,-3 4-15,-4-1 16,-9-2 0,4 4-16,-1-2 15,-3-4 1,-5 2-16,-4 1 15,-3 4 1,-10-5-16,-7 0 16,1 0-1,-13 2-15,-4 1 16,-8 1 0,-1-2-16,-5-3 15,-5 2 1,-10 1-16,4-4 15,-9-2 1,0 2-16,-6-1 16,-1 1-1,-4 1-15,-8 2 16,1 2-16,-6 1 16,-3-1-1,-4 3 1,-3 0-16,-3 5 15,-1 0-15,-5 0 16</inkml:trace>
  <inkml:trace contextRef="#ctx0" brushRef="#br0" timeOffset="4387.0722">20785 2674 0,'0'0'15,"0"0"-15,0 0 16,-2-5 0,0-2-16,2 3 15,0 4 1,-2-2-16,2 18 16,6 19-1,6 19-15,4 10 16,13-3-1,3 3-15,6-2 16,5-9 0,6 2-16,5-7 15,13-1 1,1-9-16,8-8 16,6-6-16,10-12 15,3-7 1,12-10-1,3-11-15,0-11 16,13-20-16,-3-3 16,1-9-1,2-7-15,-16 2 16,4 4 0,-3-2-16,-7 9 15,-15 12 1,-9 9-16,-15 7 15,-11 8 1,-15 10-16,-12 5 16,-14 2-1,-5 2-15,-1 1 16,-6 3 0,-7-1-16,-4-1 15,-3-6 1,0-5-16,4-6 15,-1-7 1,2 1-16,3 3 16,2 3-1,-4-1-15,2 8 16,-6 6 0,0 5-16,0 6 15,6 1 1,1-5-16,11 4 15,17-2 1,15-12-16,18-10 16,1-3-1,-8-2-15,-6 5 16,-11 6 0,-12 7-16,-8 12 15,-14 15 1,-16 20-16,-10 5 15,-2 4-15,4-5 16,3-14 0</inkml:trace>
  <inkml:trace contextRef="#ctx0" brushRef="#br0" timeOffset="5205.0058">23817 2098 0,'0'3'16,"0"-3"-1,0 1-15,0 17 16,-4 22 0,2 18-16,4 7 15,4-5 1,8-6-16,9-14 16,7-9-1,4-15-15,10-18 16,2-19-1,8-21-15,0-16 16,-9 4-16,-13 5 16,-11 13-1,-4 15-15,-11 7 16,-4 13 0,2-3-16,-4 6 15,0 19 1,0 8-16,2 8 15,1 6 1,4 4-16,1-1 16,0-4-1,2-3-15,2-4 16,2-10 0,-3-7-16,0-12 15</inkml:trace>
  <inkml:trace contextRef="#ctx0" brushRef="#br0" timeOffset="5589.1206">24586 2284 0,'0'2'16,"2"12"-16,-2 8 15,-2 8 1,0-4-16,2-2 16,2-10-1,-2-11-15,4 2 16,14-25 0,7-23-16,1-8 15,0 8 1,-8 10-16,2 10 15,-4 13 1,8 12-16,-2 13 16,-2 13-1,0 12-15,2 3 16,-4 4 0,-3-5-16,-2-9 15,-2-7 1</inkml:trace>
  <inkml:trace contextRef="#ctx0" brushRef="#br0" timeOffset="6256.8759">25411 2225 0,'0'-3'0,"0"-4"15,0-5 1,-2 3-16,-3 1 16,-16 16-1,-21 32-15,-18 31 16,11 0-1,17-7-15,4-5 16,17-14 0,7-12-16,8-11 15,9-9 1,28-24-16,21-24 16,14-30-1,5-17-15,-13 3 16,-8-3-1,-11-1-15,-7 4 16,-8 0 0,-4 3-16,-2-3 15,-6 6-15,-4 13 16,-4 12 0,-2 12-16,-8 23 15,-4 10 1,-2 5-16,-17 43 15,-30 57 1,-11 23-16,-1 8 16,16-15-1,-2 2-15,19-27 16,12-18 0,7-9-16,9-12 15,9-15 1,9-6-16,10-17 15,10-19 1,7-15-16</inkml:trace>
  <inkml:trace contextRef="#ctx0" brushRef="#br0" timeOffset="6724.3528">25811 2390 0,'0'2'15,"0"3"-15,-4 9 16,2 5 0,4 0-16,8-4 15,14-9 1,27-27-16,9-19 15,-2-12 1,-8-4-16,-12 13 16,-16 10-1,-12 19-15,-7 6 16,-16 13 0,-23 23-16,-6 20 15,-8 16 1,10-1-16,12-6 15,9-9 1,15-2-16,16-10 16,9-2-16,11-10 15,22-2 1,14-11-16,7-11 16,-1-17-1,-8-12 1,-21 7-16</inkml:trace>
  <inkml:trace contextRef="#ctx0" brushRef="#br0" timeOffset="7008.0127">26682 2229 0,'0'0'0,"-4"-2"15,-9-5 1,-14 5-16,-10 11 16,-2 20-1,1 6-15,9 8 16,10 4-1,12-9-15,12 2 16,11-11 0,8-1-16,4-5 15,-5-2 1,-10 3-16,-7 9 16,-18 12-1,-14 10-15,-14 2 16,-1-9-1,5-15-15,8-17 16,13-16 0</inkml:trace>
  <inkml:trace contextRef="#ctx0" brushRef="#br0" timeOffset="7358.7287">26984 1743 0,'2'3'15,"-2"15"1,0 33-16,-4 39 16,-4 26-1,-7 23-15,0-22 16,-2-1-1,4-19-15,3-12 16,3-20-16,7-14 16,5-17-1,1-17-15,0-10 16,5-14 0,6-21-1,0-28-15,0-9 16,-6 16-1</inkml:trace>
  <inkml:trace contextRef="#ctx0" brushRef="#br0" timeOffset="7525.6657">26831 2265 0,'0'0'0,"0"0"15,0-3 1,4-6-16,14-3 15,18-7 1,17 2-16,7 1 16,-5 6-1</inkml:trace>
  <inkml:trace contextRef="#ctx0" brushRef="#br0" timeOffset="9512.3452">26301 2397 0,'0'0'16,"2"0"-16,-2 0 15,0 1 1,4 8-16,4 10 16,0 19-1,-4 13-15,-4-1 16,-2-1-1,-2-5-15,3-9 16,-4-11 0,5-16-16,0-2 15,0-4 1,5-28-16,2-38 16,9-23-1,10-10-15,2 4 16,6 1-16,-2 17 15,-5 11 1,-3 7-16</inkml:trace>
  <inkml:trace contextRef="#ctx0" brushRef="#br0" timeOffset="11315.3634">27419 2374 0,'2'0'0,"-2"-7"16,7-3-1,-1-13-15,0 6 16,-6 5 0,0 0-16,-19 10 15,-11 25 1,-16 24-16,0 11 15,4 7 1,6-7-16,13-4 16,12-16-1,5-7-15,6-11 16,8-5 0,11-11-16,16-17 15,11-20 1,1-8-16,-6-4 15,-5 0 1,-7 8-16,-9 11 16,-6 4-16,-7 13 15,-5 6 1,3-1 0,-1 9-16,-2 15 15,0 11-15,0 8 16,0 2-1,2-2-15,3 0 16,6 2 0,-1-11-16,-4-4 15,2-8 1,-2-9-16,4-7 16</inkml:trace>
  <inkml:trace contextRef="#ctx0" brushRef="#br0" timeOffset="11718.8791">27789 2354 0,'0'3'0,"0"6"16,-2 22-1,0 14-15,-6 10 16,0-4-1,-1-3-15,6-10 16,-1-14 0,4-15-16,2 0 15,14-23 1,14-29-16,8-22 16,8 1-1,-9 14-15,-5 12 16,-4 14-1,-10 13-15,0 11 16,-2 18 0,-6 18-16,-6 13 15,-4 6 1,0-3-16,4-4 16,0-8-1,4-14-15,3-6 16</inkml:trace>
  <inkml:trace contextRef="#ctx0" brushRef="#br0" timeOffset="12400.4211">28518 2426 0,'2'0'0,"-2"-5"15,0-3 1,-2 4-16,-2-3 16,-16 16-1,-14 24-15,-6 31 16,2 2-16,10-4 15,11-9 1,7-13-16,8-14 16,4-7-1,6-7-15,14-18 16,14-25 0,10-25-16,5-30 15,1-6 1,-8-5-16,-3-4 15,-9 9 1,-2 4-16,0-4 16,-8 8-1,-4 11-15,-4 7 16,-2 21 0,-8 10-16,-2 15 15,-2 13 1,-6 10-16,-20 40 15,-10 51 1,-7 26-16,-4 14 16,6-11-1,5-1-15,13-19 16,6-13 0,7-12-16,8-14 15,8-13 1,6-15-16,4-12 15,8-15 1,11-21-16,3-32 16</inkml:trace>
  <inkml:trace contextRef="#ctx0" brushRef="#br0" timeOffset="12584.0147">28978 2310 0,'0'2'0,"-2"8"15,-2 22-15,-5 33 16,-2 25 0,-5 0-16,3-8 15,4-20 1,3-13-16,-1-19 16,7-25-1,-4-1-15</inkml:trace>
  <inkml:trace contextRef="#ctx0" brushRef="#br0" timeOffset="12708.0334">28991 2002 0,'0'0'16,"0"-7"-16,-2-3 16,2 0-1,0 9-15</inkml:trace>
  <inkml:trace contextRef="#ctx0" brushRef="#br0" timeOffset="13185.9915">29231 2466 0,'3'11'15,"6"21"-15,-1 19 16,0 6 0,-4 0-16,-2-14 15,-2-13 1,0-19-16,0-3 16,7-16-1,22-46-15,13-36 16,4-1-1,-5 19-15,-3 14 16,-2 19 0,-6 18-16,-4 14 15,2 14 1,-10 17-16,-5 12 16,-6 15-1,-7 6-15,-4 2 16,-3-5-1,-2-10-15,3-2 16,2-11 0,2-7-16,2-6 15,0-11 1,10-7-16,3-4 16</inkml:trace>
  <inkml:trace contextRef="#ctx0" brushRef="#br0" timeOffset="13719.4033">30084 2243 0,'-6'15'0,"-16"27"15,-8 25 1,2 1-16,9-9 15,11-14 1,5-16-16,3-13 16,9-11-1,19-29-15,17-42 16,-1-7-16,-6 6 16,-14 16-1,-5 14-15,-10 17 16,-3 10-1,-4 5-15,0 10 16,-4 31 0,-6 20-16,-1 18 15,3 1 1,4 15-16,-1 10 16,3 8-1,-12 13-15,-10 6 16,-12-1-1,-16-4-15,-14-8 16,-5-20 0,-14-18-16,-13-24 15,0-23 1,-10-25-16,-3-24 16,-3-17-1,1-12-15,2-8 16</inkml:trace>
  <inkml:trace contextRef="#ctx0" brushRef="#br0" timeOffset="47108.4127">2893 7174 0,'1'3'0,"-1"-3"15,0 0-15,0 0 16,4-3-1,5 3-15,6 3 16,6-3 0,-3 0-16,6-3 15,6 1 1,-2-5-16,7 5 16,2 2-1,9 0-15,6 2 16,5 0-1,6 3-15,5-10 16,5 10 0,6-3-16,1 1 15,5-3 1,-6-3-16,10 3 16,2 0-1,5 5-15,5-7 16,-3 2-1,-2-3-15,5 1 16,-8-3 0,3 3-16,1-1 15,1 0 1,-4-4-16,-2 3 16,1 2-1,-8-3-15,1 3 16,3-3-1,1 1-15,-5-3 16,-4-1 0,6 3-16,-9 3 15,-3-1-15,3-1 16,5-2 0,-7 3-16,17-5 15,-9 1 1,0 0-1,-4-4-15,11 0 16,-9 0-16,0-1 16,7-3-1,-3 2-15,1 2 16,-3 5 0,3-1-16,-7 5 15,-1-5 1,1 0-16,-4 3 15,-2 4 1,-4 0-16,4 4 16,-2-4-1,-2 7-15,-7-5 16,-7 5 0,-7-3-16,-4 1 15,-2 1 1,-9 3-16,-13-2 15</inkml:trace>
  <inkml:trace contextRef="#ctx0" brushRef="#br0" timeOffset="56209.0247">9468 8991 0,'3'1'0,"-3"-1"15,0 0-15,6 0 16,7 0-1,4-1-15,9-2 16,3-1 0,4 0-16,8-1 15,-2-2 1,9 3-16,2-2 16,4-4-1,7 6-15,-1 2 16,10 2-1,5 2-15,-1-2 16,1 3 0,0 3-16,10-1 15,-11 3 1,9-1-16,1 0 16,14-3-1,1 0-15,-9 0 16,10 1-1,-11 4-15,1-7 16,4 1 0,5 1-16,-9 1 15,8 5 1,3-5-16,-4-2 16,1 3-1,0-2-15,2-1 16,-9 7-1,-1-6-15,2-1 16,15 3-16,-12-3 16,-7-1-1,4 3-15,3-3 16,-9 4 0,-2-5-16,-3 1 15,-6-2 1,6 4-16,-3-4 15,-3 2 1,3-2-16,-2 0 16,-6 0-1,3 3-15,-7-3 16,4 4 0,-1-2-16,-9-2 15,4-2 1,-2-5-16,-5 5 15,-1-4 1,8 2-16,-9-1 16,3 0-1,-8 3-15,2 0 16,1 1 0,-12-2-16,6 0 15,-5 0 1,-2-1-16,-4-4 15,-6 3 1,-4-1-16,-4 2 16,-6 3-1,2-1-15,-1-1 16,-5 1 0,-5 0-16,1 2 15,-5 0 1</inkml:trace>
  <inkml:trace contextRef="#ctx0" brushRef="#br0" timeOffset="57170.2543">11128 7531 0,'0'2'0,"-4"3"16,-15 1-1,-11 5-15,-11 0 16,-7 2-1,6 3-15,-2-4 16,8 0-16,8-2 16,7-2-1,12 0-15,7-6 16,0 3 0,19 2-16,19-4 15,19 1 1,9 0-16,5 8 15,-9 3 1,-5 3-16,-12 1 16,-11 1-1,-10-2-15,-13-1 16,-8 5 0,-13 1-16,-18 3 15,-12-8 1,-2-2-16,3-3 15,7-8 1,8-3-16,10-4 16,13 2-1,-3-3-15,1-6 16</inkml:trace>
  <inkml:trace contextRef="#ctx0" brushRef="#br0" timeOffset="57688.3315">11541 7763 0,'0'4'15,"-4"5"-15,-5 9 16,-1 8 0,1-4-16,7 3 15,4-5 1,7 0-16,14-7 15,13-7 1,14-8-16,2-10 16,-6-4-1,-6 4-15,-12 1 16,-12 0 0,-9 9-16,-3-10 15,-19-2 1,-15 4-16,-12-1 15,-2 3 1,4-3-16,6 2 16,7 0-1,10 3-15,4 1 16,11 5-16,-2-2 16</inkml:trace>
  <inkml:trace contextRef="#ctx0" brushRef="#br0" timeOffset="58060.2741">11994 7518 0,'3'2'16,"1"0"-16,5 5 15,3 15 1,2 8-16,4 12 16,-1 3-1,-2 6-15,4 0 16,-3-5-1,-2-2-15,2-6 16,2-3 0,-2-4-16,-2-13 15,0-10 1,-4-3-16</inkml:trace>
  <inkml:trace contextRef="#ctx0" brushRef="#br0" timeOffset="58811.554">12398 7739 0,'2'1'0,"-2"2"15,6 14 1,6 12-16,2 11 16,4 7-1,4 3-15,0-5 16,-4-3-1,0-13-15,3-5 16,-4-8 0,2-9-16,-2-10 15,4-8 1,1-11-16,-6-8 16,-2-7-1,-4-9-15,-2-3 16,-4 0-1,-1-2-15,-3 7 16,0 3 0,5 5-16,-3 3 15,-2 12 1,2 10-16,-2 8 16,2-2-1,0 5-15,8 15 16,1 16-1,2 6-15,8 1 16,2-6 0,9-6-16,7-8 15,10-6 1,12-13-16,1-13 16,-4-7-1,-13 1-15,-5 0 16,-14 1-1,-12 2-15,-8 5 16,-10-2 0,-14 7-16,-16 5 15,-5 5 1,3 5-16,4 7 16,8 4-16,8 3 15,7 6 1,9 3-1,11 11-15,18 0 16,23 7-16,16-3 16,16 0-1,13-8-15,3-5 16,2-19 0</inkml:trace>
  <inkml:trace contextRef="#ctx0" brushRef="#br0" timeOffset="88845.149">2708 11026 0,'1'1'0,"-1"-1"15,0 0-15,0 0 16,0 2 0,2-2-16,0 5 15,5-2 1,0 0-16,7 6 15,3-7 1,3 2-16,9-1 16,10-3-1,4 2-15,5 0 16,6 1 0,7 3-16,9 0 15,3-4 1,4 5-16,8-2 15,2-1 1,4 3-16,14-1 16,-5-8-1,8 2-15,0 4 16,0-6 0,3 0-16,3 2 15,-4 0 1,1 2-16,2-4 15,-4 4 1,2 2-16,-2-1 16,3-3-1,0 0-15,3 0 16,-8 0 0,8 0-16,-7-3 15,4 3 1,-1-2-16,-2 4 15,-7-4 1,0 4-16,5-4 16,-3 2-1,3 0-15,1 2 16,-5 1-16,9-3 16,0 0-1,1-3-15,-3 1 16,0 2-1,3-2-15,2 0 16,2 0 0,-10 0-16,16 2 15,-7-1 1,-6-5-16,11 2 16,5 2-1,-15 2-15,8-3 16,-9-1-1,6 1-15,5 3 16,-16 0 0,14 0-16,6 3 15,-10-1 1,-7 0-16,14 1 16,-7-1-1,-2 2-15,3 3 16,-6-1-1,1-4-15,4 3 16,-4-3 0,-12 0-16,6-4 15,1 2 1,5 0-16,-9-2 16,5-3-1,-9 1-15,0 4 16,8-4-1,-3 3-15,3-5 16,-10 4 0,5-2-16,-8-1 15,-1 0 1,-2-3-16,9-1 16,-1 0-16,-2 2 15,-3-5 1,-1 7-16,19 5 15,-5 3 1,1 2-16,-7 0 16,-2 6-1,-15-2-15,-6 2 16,2-2 0,-7-2-16,-8-7 15,11-3 1</inkml:trace>
  <inkml:trace contextRef="#ctx0" brushRef="#br0" timeOffset="123085.6666">23142 15246 0,'3'0'16,"-3"0"-16,0 0 16,6 0-1,7 2-15,8-2 16,9 0-1,6 0-15,0-2 16,11 0 0,2-3-16,8-2 15,-9 3 1,-10 2-16,17 2 16,11 0-16,-4 2 15,8 2 1,-8-4-1,8 3-15,1 4 16,13-5 0,2-4-16,3-1 15,1 6 1,1-3-16,-1-3 16,8-1-16,0 1 15,-1-1 1,8 6-16,9-2 15,-2 9 1,5-2-16,-2-3 16,-6 0-1,0-2-15,-7 1 16,15-1 0,-9-2-16,-5 2 15,-5 1 1,6-1-1,-1-4-15,-8 2 16,-3 0-16,4 0 16,1 2-1,-3 0-15,-4 0 16,-3 0 0,-1-2-16,0-2 15,-5 2 1,-9-4-16,-3-1 15,5-4 1,-6 3-16,2 0 16,6-6-1,-7 5-15,5-1 16,-2-1 0,0 5-16,-4-3 15,7 3 1,-9-5-16,2 5 15,-1-1 1,-2 2-16,-3-5 16,-7 1-1,8 1-15,-11-1 16,4 4-16,-3-2 16,-5-2-1,4 6 1,-10-1-16,1-1 15,-9 3-15,4 0 16,-6 3 0,-4-1-16,0 1 15,-4 5 1,-6-5-16,0 2 16,-6-2-1,-8-3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32:27.8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15409 5420 0,'0'1'0,"0"-1"16,-5 0-1,-15 4-15,-4-2 16,-15-2 0,-13 1-16,-8 1 15,-4-2 1,-7 0-16,-1 0 15,-6 0 1,-4 0-16,-5-3 16,6 1-1,-8 2-15,-10-4 16,0 3 0,-1-1-16,-9-5 15,-2 2 1,-2 8-16,-6-3 15,3-3 1,-7 6-16,2-1 16,-5-2-1,-2 4-15,1-1 16,5 0 0,-7 3-16,-3-3 15,18 0 1,-5 1-16,-6 4 15,7-2-15,-7-1 16,1 2 0,7-2-16,-2-3 15,4 0 1,2-2-16,-4 5 16,4-5-1,6 0-15,1 0 16,-3 0-1,5 0-15,-3-3 16,-1 1 0,11 0-16,-7 2 15,4-2 1,5 2-16,1-7 16,2 6-1,1-6-15,4 2 16,-1-1-1,8-1-15,4-1 16,4-1 0,2-7-16,7 2 15,3-5 1,5-3-16,1-4 16,4 0-1,11-5-15,-2 3 16,9-8-1,4-1-15,1 3 16,7-6 0,4-3-16,5-1 15,2-4 1,5 0-16,2 0 16,4-1-16,2 5 15,5-3 1,2 0-1,5 0-15,2 0 16,7 4-16,3-2 16,7 5-1,8-2-15,5 3 16,7-1 0,7 3-16,0 3 15,10-1 1,4 7-16,9-1 15,7 6 1,6-1-16,9 0 16,1 1-1,3 8-15,4 2 16,4 0 0,2-3-16,4 6 15,8-2 1,5 6-16,-5-1 15,-1 3 1,4 1-16,3-5 16,-1 6-1,1 4-15,1 3 16,-8 1 0,2 0-16,-4-1 15,0-1 1,3 8-16,-6-2 15,-1 8 1,-1-9-16,-7 4 16,7 0-1,-17 2-15,5 1 16,1-3 0,-2 0-16,7 9 15,-16-5 1,9 2-16,-11-1 15,-3-3 1,-6 1-16,4 5 16,3-2-16,-5 3 15,-4-3 1,-3-1 0,-6 1-16,-7-4 15,-2-1-15,-4 4 16,-1-1-1,-14 2-15,-2 0 16,-5 0 0,-2-2-16,-4 6 15,-4-2 1,-6 3-16,0 4 16,0 3-1,-5-2-15,-5 10 16,-2 0-1,-2 7-15,-4 11 16,-10 7 0,-12 9-16,-22 22 15,-34 16 1,-47 12-16,-40-5 16</inkml:trace>
  <inkml:trace contextRef="#ctx0" brushRef="#br0" timeOffset="4254.7419">25771 5369 0,'2'0'15,"0"0"-15,4 0 16,12-5 0,14 2-16,10-4 15,13 0 1,7-2-16,6 2 15,13 7-15,-4 0 16,12 6 0,1-5-16,10 6 15,6 2 1,-1 0-16,10-1 16,0-3-1,1-1-15,0-2 16,-14-2-1,0-4-15,-6 0 16,-8 1 0,-10-2-16,1 3 15,-15 2 1,-6 0-16,-8 2 16</inkml:trace>
  <inkml:trace contextRef="#ctx0" brushRef="#br0" timeOffset="13893.0305">9382 6840 0,'0'0'0,"0"2"16,0-2-1,0 0-15,2-2 16,-2 2 0,2 0-16,9 0 15,8-3 1,11 3-16,2 3 16,14-1-1,7 0-15,9-1 16,8 5-1,5-4-15,6 5 16,8-5 0,7 2-16,-4-3 15,5 5 1,-2-3-16,1-1 16,-5 4-1,-6-4-15,8 3 16,-7-3-1,-1-1-15,-5 1 16,-4 4 0,-2-2-16,-3 4 15,0-2 1,-15 0-16,-7 1 16,0 0-1,-7-2-15,-4-1 16,-4-4-1,-1 4-15,-3 0 16,-9-4 0,-2 5-16,-3-5 15,-6 0-15,-4 0 16,-4 0 0,0 0-16,1-5 15</inkml:trace>
  <inkml:trace contextRef="#ctx0" brushRef="#br0" timeOffset="15156.6001">9492 5700 0,'2'0'0,"-2"-8"16,2-4 0,0-1-16,-4 3 15,-8-4 1,-9 9-16,-12 12 15,-7 10 1,2 6-16,2 3 16,7-3-1,12 1-15,4-8 16,9-1 0,6 1-16,15-4 15,7-7 1,12-7-16,2-9 15,-2-4 1,-2-1-16,-10-1 16,-5 5-1,-12 2-15,-1 5 16,-7 3 0,1 1-16,0-3 15,-2 2-15,0 2 16,-4 7-1,0 10-15,2 10 16,4 6 0,1 4-16,2 5 15,0 1 1,-1 3-16,0-4 16,-6-2-1,-5-1-15,-7-7 16,-3-6-1,-7-1-15,-4-11 16,-4-11 0,-3-6-16,-4-13 15,3-11 1,10-2-16,7-2 16,7-5-1,9 5-15,5 3 16,9 2-1,10 3-15,7 2 16,4 8 0,4-1-16,2 8 15,-4 3 1,-2 3-16,0 0 16,-8 0-1,3-3-15,-9-1 16</inkml:trace>
  <inkml:trace contextRef="#ctx0" brushRef="#br0" timeOffset="15590.556">9739 5800 0,'0'3'0,"0"3"16,0 7-16,0 9 15,2 5 1,2 0-16,8 2 16,2-8-1,8-7-15,6 1 16,3-11-1,5-10-15,-2-7 16,-6 1 0,-6-3-16,-10 4 15,-8-6 1,-10 7-16,-15-3 16,-16 4-1,-7 5-15,-3 4 16,7-4-1,6 3-15,12-1 16,8-1 0,6 0-16</inkml:trace>
  <inkml:trace contextRef="#ctx0" brushRef="#br0" timeOffset="16680.0609">10418 5574 0,'0'1'16,"0"-1"-16,0 4 16,0 17-1,0 10-15,-2 21 16,-2 8-1,-8 2-15,3-3 16,4-9 0,1-7-16,0-5 15,4-10 1,2-4-16,0-10 16,2-1-1,1-7-15,14-4 16,3-12-1,0-6-15</inkml:trace>
  <inkml:trace contextRef="#ctx0" brushRef="#br0" timeOffset="17042.9852">10574 5881 0,'0'3'16,"-2"4"-1,-6 8-15,3 3 16,1 8-16,6-3 16,9-1-1,12-2 1,11-7-16,6-11 16,8-7-1,-6-7-15,-4-2 16,-10 3-1,-9 4-15,-14-1 16,-7-3-16,-15 0 16,-20 2-1,-9 2-15,4 3 16,2 2 0,10 0-1,7-1-15,12 3 16,5-4-16</inkml:trace>
  <inkml:trace contextRef="#ctx0" brushRef="#br0" timeOffset="17310.1104">10169 5732 0,'0'0'0,"0"0"16,0 0-16,6 0 15,20-5 1,43 3-16,31-2 15,19 1 1</inkml:trace>
  <inkml:trace contextRef="#ctx0" brushRef="#br0" timeOffset="19280.0754">16178 6817 0,'2'3'0,"-2"-3"16,0 0-16,0 0 15,2 0 1,-2 2-16,-4 6 16,-15 11-1,-15 8-15,-13 3 16,-7 2-16,-6-1 15,-5-5 1,-5 0-16,-5-6 16,-6-5-1,-8 1-15,-7-4 16,-6 2 0,3-6-16,-11-8 15,12-1 1,1-3-16,2-3 15,10-6 1,2-9-16,11-4 16,8-3-1,6-4-15,3-9 16,8-3 0,6-6-16,9-4 15,1 0 1,7 2-16,2-3 15,2-1 1,0 3-16,6-3 16,6-1-1,8-2-15,12-1 16,12 1 0,11-1-16,12-3 15,11 3 1,19-3-16,16 5 15,5 12 1,15 1-16,6 14 16,0 4-1,9 10-15,-7 10 16,1 8 0,-1 6-16,-1 12 15,-9 9 1,-7 3-16,-2 14 15,-13 6 1,-3 9-16,-16 11 16,-9 6-16,-11 12 15,-10 18 1,-21 3 0,-23 6-16,-28-1 15,7-51 1</inkml:trace>
  <inkml:trace contextRef="#ctx0" brushRef="#br0" timeOffset="34455.4684">25886 7021 0,'2'2'0,"-2"-2"15,2 0 1,4 0-16,7 5 15,15-1 1,10 3-16,21-3 16,14-3-1,12 4-15,20 5 16,-1-13 0,21-4-16,8-1 15,9-5 1,-3 0-16,5 4 15,-35 2 1,3 0-16,-11 1 16</inkml:trace>
  <inkml:trace contextRef="#ctx0" brushRef="#br0" timeOffset="47293.9157">23436 8507 0,'2'0'0,"-2"1"15,2-1 1,9 4-16,19-3 16,25 1-1,24 3-15,25-5 16,10 4-1,9 10 1,7-1-16,-2 1 16,1 2-16,-7-2 15,6-5 1,-2-1-16,8-8 16,-19 0-1,-5-5-15,-12 2 16,-38 3-1</inkml:trace>
  <inkml:trace contextRef="#ctx0" brushRef="#br0" timeOffset="82021.1463">25456 14256 0,'0'3'0,"0"-3"16,-3 0-16,-3 4 16,-11 1-1,-6 1-15,-9-2 16,-9 1 0,-16-5-16,-1 0 15,-12-6 1,3 3-16,-13 1 15,3 2 1,5 5-16,-6-4 16,4 4-1,2 1-15,-5 1 16,15-2-16,-4 0 16,5 2-1,1 0 1,14-2-16,2 2 15,10-3 1,3 1-16,3 7 16,11-7-16,2 0 15,7 1 1,2-3-16,5-3 16,-1 2-1,0-2-15</inkml:trace>
  <inkml:trace contextRef="#ctx0" brushRef="#br0" timeOffset="82857.2936">24252 13046 0,'0'0'0,"0"0"15,-5 0 1,-15 3-16,-8-1 16,-6 2-1,0 1-15,-3 2 16,12-1 0,8 0-16,9-1 15,6 8 1,16 2-16,16 3 15,8 4 1,5-3-16,-9 1 16,-10 1-1,-10-7-15,-8 5 16,-10 2 0,-10 2-16,-10 1 15,0-5 1,-1-5-16,8 0 15,0-7 1,9-6-16,6 1 16,-1-2-1,1 0-15,6-7 16</inkml:trace>
  <inkml:trace contextRef="#ctx0" brushRef="#br0" timeOffset="83136.97">24492 12992 0,'2'3'0,"-2"-3"16,1 6-16,4 9 16,-1 11-1,0 7-15,-2 7 16,0 3-1,0-2-15,-2-1 16,-2 2 0,2-5-16,0-9 15,0-4 1,0-15-16,0-4 16,0-3-1</inkml:trace>
  <inkml:trace contextRef="#ctx0" brushRef="#br0" timeOffset="83370.8124">24311 13042 0,'0'4'16,"0"-4"-16,0 0 16,0 0-1,7 5-15,10 8 16,15 2-1,9 3-15,-1-5 16,2-2 0,-6-2-16,-6 0 15,-6-3 1,-11-3-16</inkml:trace>
  <inkml:trace contextRef="#ctx0" brushRef="#br0" timeOffset="83776.8257">24769 13119 0,'0'2'15,"-8"8"-15,-4 11 16,0 3-16,0 4 15,1-2 1,7 0-16,6-1 16,11-3-1,9-7-15,6-6 16,8-7 0,-1-6-16,-7-3 15,-11 0 1,-8 5-16,-5-2 15,-8-7 1,-13 0-16,-3 0 16,-8 0-1,1 0-15,2 3 16,11 3 0,6-2-16,4 2 15,6-5 1</inkml:trace>
  <inkml:trace contextRef="#ctx0" brushRef="#br0" timeOffset="84071.9996">25026 13038 0,'2'2'0,"-2"-2"15,0 6 1,4 8-16,2 10 15,-4 9 1,0 0-16,0 5 16,2 4-1,-2 0-15,0-5 16,-4 0 0,2-2-16,0-4 15,0-9 1,2-9-16,1-7 15,-1 3 1,1-4-16</inkml:trace>
  <inkml:trace contextRef="#ctx0" brushRef="#br0" timeOffset="84355.6702">24986 12974 0,'1'0'15,"-1"0"-15,4-1 16,11-7 0,15-1-16,8 7 15,15 7 1,-12 6-16,-3 14 16,-13-4-1,-11 9-15,-8-7 16,-12 3-1,-8-4-15,-11-4 16,-9-1 0,-2-8-16,-2-9 15,10 0 1</inkml:trace>
  <inkml:trace contextRef="#ctx0" brushRef="#br0" timeOffset="109889.1016">24755 15779 0,'2'2'0,"-2"-2"15,0 0-15,4 0 16,6 3-1,12 1-15,6-2 16,10-2 0,3 0-16,5-2 15,4 0 1,9-3-16,-2 3 16,-8 0-1,7 2-15,-10 0 16,6 0-1,1 2-15,0-2 16,12 2-16,-11 1 16,6-3-1,4-3-15,0 3 16,-1 0 0,4 3-16,1-3 15,-4 0 1,-4 0-16,-1-3 15,-1 3 1,0-2-16,0 0 16,-4 2-1,-1-2-15,-6 4 16,2-4 0,-5 2-16,2-4 15,-8 2 1,2-3-16,-3-1 15,-1 1 1,-4 0-16,-6 2 16,2-1-1,-8-1-15,-6 2 16,-2 1 0,1 0-16,-4-1 15,-3 3 1,2 0-16,-6 0 15,0 0 1,1 0-16,-1 0 16,0 0-1,-2 0-15,0 0 16,2 0 0,-4 0-16,0-1 15</inkml:trace>
  <inkml:trace contextRef="#ctx0" brushRef="#br0" timeOffset="110532.9012">27206 15162 0,'2'2'0,"-2"-2"15,3-2 1,13 2-16,18-2 16,14-3-16,11-2 15,-18 1 1</inkml:trace>
  <inkml:trace contextRef="#ctx0" brushRef="#br0" timeOffset="110818.2813">27311 15329 0,'2'1'16,"0"-1"-16,10 4 15,18-2 1,15 1-16,8 2 15,5-5 1,3-5-16</inkml:trace>
  <inkml:trace contextRef="#ctx0" brushRef="#br0" timeOffset="111821.118">28158 14965 0,'0'0'0,"-6"-2"15,-11-2-15,-11-4 16,-15-2 0,-9 3-16,0 7 15,3 6 1,7 3-16,12 1 16,6 8-1,10-1-15,8 5 16,12 2-1,10-2-15,12 0 16,10-8 0,3-3-16,-5-1 15,-6-5 1,-8-5-16,-2-5 16,-4 0-1,-2-1-15,-3-4 16,-4 3-1,-3-6-15,0 4 16,-2 2 0,0 0-16,0 5 15,-2-3 1,0 4-16,0-1 16,2-3-1,-2 1-15,4-3 16,3-2-1,-4 3-15,5-1 16,-4 1 0,2-1-16,-2 2 15,-1 1 1,-1 2-16,-2 2 16,0-4-1,0 2-15,-7 4 16,-3 8-1,0 6-15,-2 13 16,2 6-16,6 13 16,2 6-1,6 10-15,4 7 16,5 0 0,-2 1-16,-1-5 15,-1-5 1,0-12-16,-1-10 15,0-14 1,1-8-16</inkml:trace>
  <inkml:trace contextRef="#ctx0" brushRef="#br0" timeOffset="112402.7682">28286 14998 0,'0'0'0,"0"3"15,0-1 1,0 11-16,0 13 15,0 13 1,7 6-16,5 5 16,12 2-1,12-3-15,4-10 16,3-16 0,3-5-16,-7-16 15,-7-8 1,-5-13-16,-7-9 15,-5-12 1,-11-11-16,-4 0 16,-4 6-1,1 10-15,-1 6 16,4 10-16,-2 7 16,2 8-1,0 2-15,2 0 16,5 20-1,1 15-15,-1 14 16,3 9 0,1-5-16,4-2 15,0-3 1,2-9-16,6-13 16,-3-11-1,-2-5-15</inkml:trace>
  <inkml:trace contextRef="#ctx0" brushRef="#br0" timeOffset="112583.0379">28880 15259 0,'2'4'15,"-1"10"-15,7 19 16,5 7-1,0 2-15,1-9 16,-1-13 0,-11-12-16</inkml:trace>
  <inkml:trace contextRef="#ctx0" brushRef="#br0" timeOffset="112759.5066">28669 14746 0,'0'0'16,"0"4"-16,2-4 15,-1 7 1,13 10-16,14 4 16,0-2-16</inkml:trace>
  <inkml:trace contextRef="#ctx0" brushRef="#br0" timeOffset="113036.5626">29080 14729 0,'2'3'0,"7"16"15,6 36 1,7 24-16,1 8 15,-2 11 1,0-4-16,1 1 16,-8-18-1,-3-10-15,-2-12 16,-3-11 0,0-11-16,-4-9 15,0-17 1,-2-3-16</inkml:trace>
  <inkml:trace contextRef="#ctx0" brushRef="#br0" timeOffset="113220.7911">29076 14991 0,'2'0'15,"-2"0"1,11-2-16,18-4 15,34 5 1,31 10-16,4 16 16,-39-7-1</inkml:trace>
  <inkml:trace contextRef="#ctx0" brushRef="#br0" timeOffset="149364.5693">20312 16296 0,'0'3'0,"0"-3"15,-5 2-15,-9 3 16,-4 11 0,-4 8-16,-2 2 15,-2 12 1,-8 14-16,-4 2 16,-5 7-1,-5 3-15,-8 3 16,-4-2-1,1-2-15,1 0 16,8-4 0,10-10-16,10-10 15,3-9 1</inkml:trace>
  <inkml:trace contextRef="#ctx0" brushRef="#br0" timeOffset="149715.2283">19703 16084 0,'0'0'16,"0"0"0,0 0-16,2 2 15,2 3-15,11 17 16,16 25 0,15 28-1,18 24-15,4 12 16,9 11-16,3 5 15,-1 12 1,-5-5-16,-40-65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35:26.7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17757 4056 0,'2'0'0,"-2"3"15,2-3 1,6 2-16,11 5 16,6 1-1,10 3-15,3 1 16,11 2-1,4-2-15,5-1 16,-1-3 0,13-3-16,0-5 15,10 4 1,3-3-16,4 1 16,0 3-1,2 4-15,-3 2 16,8-3-1,3 1-15,-1 0 16,9 1-16,-3-7 16,-4-3-1,2 2-15,3-4 16,-1 2 0,5-1-16,1 1 15,-1-6 1,3-2-16,3 1 15,-5 3 1,-3-9-16,-3 2 16,-2-3-1,9-5-15,-15 0 16,8-1 0,-3 2-16,-11-3 15,-1 1 1,-3-1-16,-6 2 15,3 1 1,-7-2-16,-3-3 16,-5 2-1,-8 1-15,0 2 16,-4-4 0,-9 5-16,-6 2 15,-3-4 1,-5 2-16,-5 1 15,-8-3 1,-4 5-16,-6-3 16,-6 1-1,-4-1-15,-12-2 16,-6-2 0,-10 1-16,-6 2 15,-8 1 1,-7 1-16,-5 4 15,-4 1 1,-1-1-16,-3 7 16,-8-2-1,6-2-15,-5 1 16,1-8-16,-8 4 16,-6 2-1,-1 3-15,2-2 16,6 0-1,-6-1-15,-7 5 16,8-1 0,-3 0-16,-3-3 15,-3 0 1,7 2-16,0-1 16,-4 6-1,-5-1-15,3 3 16,3 0-1,3 3-15,-3 0 16,6 2 0,-6-3-16,1 2 15,4-1 1,7 1-16,-1-2 16,-1 4-1,11 0-15,-8 0 16,3-2-1,9 3-15,-2-3 16,2 1 0,-2-4-16,7 1 15,1-2 1,6 0-16,0 0 16,2 0-1,-3 4-15,6-1 16,0 0-1,1-3-15,3 2 16,3 2 0,3-2-16,-1 1 15,0-3 1,7 2-16,-1 3 16,2-2-1,2 4-15,3-3 16,-1 6-1,5-5-15,-2 1 16,4 4-16,-2-3 16,8 1-1,-4 0-15,3 4 16,2-2 0,0-3-16,2 4 15,-3 2 1,4 5-16,-3-3 15,4 2 1,2 1-16,1 2 16,3-2-1,0 4-15,5-1 16,1 5 0,4 2-16,4 8 15,4 10 1,6 8-16,4 12 15,1 9 1,-14-26-16</inkml:trace>
  <inkml:trace contextRef="#ctx0" brushRef="#br0" timeOffset="58766.3151">13366 7616 0,'0'3'16,"0"-3"-1,-6 0-15,-5 2 16,-3 0-1,3 1-15,0-1 16,3-2 0,6 0-16,-1 1 15,1 1 1,5 4-16,22 11 16,13-5-1,16 2-15,26-2 16,8-3-16,17 1 15,1 2 1,7 4-16,12 5 16,1-5-1,8-3-15,3 0 16,-5 5 0,5-4-16,11-3 15,-3 4 1,-11-6-16,0 0 15,-15 7 1,-4 7-16,-17-11 16,-7 1-1,-13-2-15,-17 0 16,-5-7 0,-14 1-16,-2-3 15,-12-2 1,-10 0-16,-4 2 15,-5-2 1,-3 0-16,-5 0 16,1 3-1</inkml:trace>
  <inkml:trace contextRef="#ctx0" brushRef="#br0" timeOffset="59967.3332">13102 6200 0,'0'3'0,"0"4"16,3 14 0,-3 5-16,6 7 15,2-7 1,3-2-16,4-10 16,4-10-1,10-13-15,-1-15 16,4-3-1,-4-2-15,-8 1 16,-8 9 0,-3 9-16,-7 5 15,0 3 1,0 0-16,-2 2 16,-2 11-1,6 6-15,3-2 16,10 3-1,4-3-15,4-4 16,5-8 0,4-3-16,-4-5 15,-4 1-15,-3-6 16,-10 3 0,-5-3-16,1-6 15,-7-5 1,-8-4-16,-1-5 15,-1 2 1,2 1-16,1 9 16,1 1-1,-1 8-15,3 6 16,0 1 0,-4 4-16,-4 15 15,5 1 1</inkml:trace>
  <inkml:trace contextRef="#ctx0" brushRef="#br0" timeOffset="60484.6993">13735 6238 0,'0'2'0,"0"4"15,-2 15 1,4 7-16,6 1 16,8-1-1,4-9-15,6-3 16,4-15 0,2-11-16,0-7 15,-3-7 1,-9-4-16,-8 9 15,-8-2 1,-10 5-16,-12 1 16,-8 6-1,-4 0-15,-4 5 16,8 4-16,7 0 16,7 2-1,7 0-15,1 5 16,10 2-1,5 0-15</inkml:trace>
  <inkml:trace contextRef="#ctx0" brushRef="#br0" timeOffset="61035.7826">14054 6139 0,'2'2'0,"-2"7"15,7 13-15,-1 13 16,-3 6 0,-1 1-16,-2-7 15,0-4 1,0-9-16,-2-6 16,2-13-1,2 2-15,4-5 16,9-22-1,8-11-15,7-12 16,-1 5 0,-1 7-16,-2 7 15,-4 10 1,-2 8-16,-6 8 16,0 10-1,-5 13-15,-7 10 16,0 3-1,-4-1-15,0 3 16,2-5 0,2-9-16,0-8 15,1-6-15</inkml:trace>
  <inkml:trace contextRef="#ctx0" brushRef="#br0" timeOffset="62020.7698">14615 6358 0,'2'0'15,"2"-4"-15,0-7 16,4-1 0,-5 0-16,-1 5 15,0 1 1,-9 2-16,-11 6 16,-14 13-1,-3 13-15,5 1 16,5 4-1,8 0-15,7-5 16,8-2 0,8-5-16,6-7 15,12-2 1,6-12-16,8-19 16,7-7-16,-3-16 15,-2-10 1,-8-3-16,-2-6 15,0-13 1,-4-1-16,-3 1 16,1 4-1,-3 4-15,0 4 16,-5 15 0,-6 10-16,-4 15 15,-6 17 1,2-1-16,-6 12 15,-8 29 1,-8 32-16,-3 14 16,-3 8-1,5-7-15,0-5 16,6-11 0,6-7-16,5-13 15,4-5 1,6-12-16,7-4 15,4-13 1,4-9-16,9-17 16,-8-3-1</inkml:trace>
  <inkml:trace contextRef="#ctx0" brushRef="#br0" timeOffset="62454.5597">14910 6314 0,'2'2'0,"-2"1"15,5 2 1,8 8-16,11-7 16,2-4-1,9-9-15,6-15 16,-1-4-1,-8 0-15,-9 7 16,-14 5 0,-5 3-16,-17 3 15,-17 12 1,-10 9-16,1 6 16,5 4-1,10 3-15,10-2 16,6 9-1,12 0-15,12 0 16,14 0 0,9-5-16,8-3 15,0-7 1,-5-11-16,2-9 16,-4-9-1,-11-2-15</inkml:trace>
  <inkml:trace contextRef="#ctx0" brushRef="#br0" timeOffset="62838.5778">15426 6132 0,'0'0'0,"0"0"16,0 2-1,0 3-15,-2 12 16,2 18-1,-2 12-15,-2 8 16,2-1 0,-3-2-16,3-5 15,2-9 1,0-5-16,2-12 16,0-6-1,-2-11-15,3 1 16,3-8-1,2-18-15,2-14 16,0-14-16,0-1 16,0 2-1,0 1-15,2 11 16,0 4 0,4 7-16,3 5 15,4 3 1</inkml:trace>
  <inkml:trace contextRef="#ctx0" brushRef="#br0" timeOffset="63840.3164">15635 6172 0,'2'5'16,"-2"-5"-16,4 0 15,6 2 1,12-2-16,6-12 16,2-7-1,8-9-15,-2-5 16,0-7-16,-8 1 16,-7 2-1,-8 5-15,-6 0 16,-5 9-1,-9 3-15,-1 2 16,-3 7 0,-8 5-16,0 8 15,-5 9 1,3 13-16,4 10 16,2 16-1,7 10-15,4 12 16,4 5-1,4 5-15,2-4 16,0-5 0,-2-9-16,-2-7 15,-2-11 1,-2-9-16,0-7 16,-2-19-1,4-5-15,-2-2 31</inkml:trace>
  <inkml:trace contextRef="#ctx0" brushRef="#br0" timeOffset="64023.9846">15656 6361 0,'2'2'15,"-2"-2"-15,9 7 16,3 3-1,12 7-15,8-5 16,10-4 0,3-10-16,-2-7 15</inkml:trace>
  <inkml:trace contextRef="#ctx0" brushRef="#br0" timeOffset="64474.7411">15974 6288 0,'2'2'16,"0"5"-16,6 5 16,4 4-1,10 6-15,-2-6 16,3-1-1,0-6-15,7-4 16,-4-10 0,-1-4-16,-7 2 15,-2-1 1,-8-1-16,-5 0 16,-1 2-1,-2-3-15,0 6 16,-2 1-1,2 1-15,-1-1 16,1 3-16,1 9 16,8 11-1,5 1 1,2 7-16,4-2 16,2-4-16,1-8 15,-4-9 1,-1-6-16</inkml:trace>
  <inkml:trace contextRef="#ctx0" brushRef="#br0" timeOffset="64658.5206">16498 5945 0,'2'3'16,"0"2"-1,2 19-15,2 22 16,4 23 0,-2 28-16,0 0 15,0-5 1</inkml:trace>
  <inkml:trace contextRef="#ctx0" brushRef="#br0" timeOffset="76584.4743">19443 7566 0,'0'3'15,"-2"-3"-15,-3 2 16,-1-1 0,-2 4-16,1-3 15,3 0 1,2 1-16,-3-3 15,5 6 1,13 1-16,10-1 16,13-2-1,14 1-15,10-3 16,5 0 0,8-2-16,2 3 15,8-1 1,1 0-16,6 4 15,4 1 1,7-6-16,-4 5 16,5-4-1,-6 0-15,9 0 16,-9 3 0,1-4-16,-7 3 15,4-1 1,3-1-16,-9-2 15,4 0 1,-5 2-16,-5 0 16,0-2-1,-4 2-15,-5-2 16,-3 3 0,-8 2-16,4-5 15,-3 2-15,-5 0 16,-2 1-1,-9-1-15,1-1 16,-9 3 0,-5-2-16,3 3 15,-8-3 1,-6 1-16,-1 2 16,-5-2-1,-7 3 1,-5-5-16</inkml:trace>
  <inkml:trace contextRef="#ctx0" brushRef="#br0" timeOffset="123006.0548">27513 11661 0,'5'3'0,"-5"-3"16,0 0-16,0 0 15,2 4 1,4 0-16,6 6 16,6-3-1,10-2-15,12 2 16,11-2 0,0-1-16,8-1 15,1-1 1,-2-1-16,8 1 15,7 3 1,-3-3-16,-2 5 16,6-3-1,1 3-15,1-1 16,1 1 0,-1-2-16,1-1 15,-4 3 1,6-4-16,1 1 15,-1 1 1,-3 1-16,2 4 16,-6-4-1,7 0-15,6-1 16,-6-3 0,-2 3-16,-1-3 15,-4 1 1,-1-3-16,-1 1 15,0 3 1,5-4-16,-3-4 16,0 4-1,3 8-15,-5-7 16,-4 1 0,2 2-16,5-2 15,-1 1 1,2-3-16,-4 2 15,0 0 1,-3 1-16,2-1 16,-3-2-1,-4 1-15,-2-2 16,-1 1 0,-6 0-16,5-2 15,-7-1-15,0-1 16,4-1-1,-6 3-15,3-2 16,-6-1 0,6 0-16,-6-3 15,1 1 1,-6 1-16,1-2 16,-3-4-1,-7 3-15,-4-3 16,-4-2-1,-6-3-15,1-4 16,-8-5 0,-5-7-16,-6-2 15,-8-6 1,-1-2-16,-8-4 16,2-4-1,-4 3-15,1-1 16,0 1-1,-2 1-15,2-5 16,-2 0 0,-1 2-16,2-1 15,-7 2 1,1 5-16,-1-1 16,-4 4-1,0 2-15,-2 2 16,-6-1-1,0-1-15,-7 4 16,-6 2 0,2 2-16,5 5 15,-6 0 1,-3 2-16,-5 3 16,-2 0-16,1 7 15,4 0 1,-12 4-1,1-1-15,-2 1 16,-2 3-16,-9 2 16,3-4-1,-7 6-15,1-1 16,-4 2 0,-4-1-16,1 1 15,-3-1 1,-2 1-16,-1 2 15,-1-1 1,-5 2-16,10-1 16,-7 0-1,4 2-15,-4 3 16,3-2 0,3 1-16,2-2 15,-1 6 1,3-2-16,3 0 15,0 3 1,-2 0-16,6-1 16,7 1-1,2 2-15,5-1 16,9 2 0,1 2-16,6 0 15,3 1 1,-2 3-16,5 4 15,0-5 1,0 4-16,-1 2 16,3-3-1,3 2-15,1 0 16,3-1 0,-3-2-16,7 0 15,1-2 1,8 6-16,1-2 15,-1 4 1,-1-5-16,9 7 16,-4-3-1,2 7-15,-4-6 16,1 8 0,4-2-16,-2 4 15,4 3-15,1-5 16,2 4-1,1-1-15,6 0 16,6-1 0,4 2-16,2 0 15,3-2 1,6 5-16,3 2 16,2-4-1,8 0-15,2 1 16,13 1-1,11-1-15,10-10 16,-22-10 0</inkml:trace>
  <inkml:trace contextRef="#ctx0" brushRef="#br0" timeOffset="153530.7125">5403 15904 0,'0'3'0,"0"-3"15,0 0-15,0 0 16,0 0 0,-1 2-16,-5 0 15,-6 7 1,-8-3-16,-11-4 15,-9-2 1,-14-2-16,-6-1 16,-8-7-16,-2 4 15,-8 0 1,-3 4-16,-2 2 16,-6 0-1,-2 0-15,-12 0 16,-5-4-1,5 2-15,3 1 16,-13-4 0,1 3-16,2 2 15,-1 0 1,2 2-16,3 0 16,-11-2-1,10 0-15,-2 0 16,7 3-1,-7-3-15,5 1 16,3 1 0,3 2-16,1-4 15,12 2 1,2 1-16,11 0 16,1 1-1,18 1-15,-1-1 16,11 1-1,6 0-15,4 2 16,2 0 0,5 0-16,9 0 15,-2-2 1,2-1-16,1 3 16,0-4-1,1-3-15,4 0 16,3 0-1,-1 0-15,2 0 16,-4-3 0,1 1-16,1-5 15,-2-2 1</inkml:trace>
  <inkml:trace contextRef="#ctx0" brushRef="#br0" timeOffset="155388.0814">1994 16355 0,'0'0'0,"0"0"16,0 0 0,0 0-16,0 2 15,0-2 1,-2 0-16,0 6 15,4 10 1,0 10-16,1 9 16,4 5-1,1 1-15,3-1 16,0-7 0,-2-9-16,1-7 15,4-8 1,2-12-16,7-10 15,5-11 1,-4-13-16,0-4 16,-3 3-1,-3 8-15,-5 3 16,-5 10 0,-5 13-16,-1 1 15,3 1 1,-3 11-16,-2 13 15,4 11 1,1 7-16,8-5 16,-2 1-1,6-3-15,-2-7 16,0-7 0,-1-5-16,-2-5 15,-1-4 1,-4-4-16,5-7 15,-3-12 1,-4-11-16,-3-11 16,3-10-1,-1-3-15,-2-3 16,6 0 0,-1 8-16,4 11 15,-1 4-15,-1 11 16,-1 9-1,-4 8-15,0 1 16,6 8 0,-5 3-1</inkml:trace>
  <inkml:trace contextRef="#ctx0" brushRef="#br0" timeOffset="156078.567">2685 16561 0,'2'0'15,"2"-5"-15,5-6 16,0-4-1,4-1-15,-3-1 16,-1 0 0,-5 8-16,-4-2 15,-9 6 1,-10 10-16,-11 15 16,-10 14-1,8 1-15,8 1 16,8-1-1,11-9-15,15 0 16,6-9 0,12-6-16,7-9 15,5-6 1,-7-10-16,-3-3 16,-9-9-1,-4 7-15,-10 0 16,-3 1-1,-4 4-15,-2 8 16,2 2-16,0 2 16,-2-1-1,1 3-15,-1 11 16,2 16 0,2 7-16,-2 6 15,3-6 1,1 0-16,2-8 15,-1-9 1,6-5-16,0-11 16,10-16-1,6-24-15,5-20 16,-4-9 0,5-32-16,-14 34 15</inkml:trace>
  <inkml:trace contextRef="#ctx0" brushRef="#br0" timeOffset="156287.2235">3132 16154 0,'1'5'16,"-1"9"-1,0 19-15,0 20 16,-1 23 0,1 3-16,-2 0 15,2-2 1,-6-10-16,4-6 15,-2-11 1,-1-10-16,3-16 16,2-17-1,-2-5-15,2 3 16</inkml:trace>
  <inkml:trace contextRef="#ctx0" brushRef="#br0" timeOffset="156513.1324">3011 16425 0,'0'0'15,"-2"-5"1,-1-1-16,-3-1 16,4 3-16,2 3 15,0-5 1,8 5-16,8 2 16,10 6-1,2 6-15,5 0 16,-3 5-1,-2-7-15,-2-3 16,-12 2 0,0-6-16</inkml:trace>
  <inkml:trace contextRef="#ctx0" brushRef="#br0" timeOffset="156879.57">3525 16596 0,'3'2'16,"-3"-2"-16,2 0 15,-2 0 1,0 5-16,-12 3 16,-12 5-1,-8 9-15,-6 7 16,2 6-1,10-2-15,12 0 16,9 1 0,10-3-16,17 4 15,6-7 1,11-2-16,-2-12 16,-4-11-1,4-11-15,-6-12 16,-3-16-1,-7-12-15,-8 8 16</inkml:trace>
  <inkml:trace contextRef="#ctx0" brushRef="#br0" timeOffset="157608.7784">3731 16223 0,'2'-2'16,"3"-17"-16,-3-1 15,-1 0 1,-1 10-16,0 7 15,-1-1 1,-6 19-16,-4 31 16,-4 28-1,5 22-15,0 6 16,8-9 0,2 4-16,4-12 15,1-8 1,0-18-16,-1-16 15,0-17 1,2-7-16,-4-11 16,6-6-1,5-19-15,-1-21 16,6-11 0,-1 2-16,-1 2 15,7 5 1,-7 14-16,-6 9 15,-2 3 1,-4 9-16,4 5 16,1 11-1,-4 20-15,3 15 16,-3 5 0,5-2-16,1-4 15,-1-9 1,2-11-16,1-12 15,-1-11 1,4-13-16,6-24 16,-3-16-1,-3-7-15,1-8 16,-3 7 0,-3 9-16,3 9 15,-5 17 1,-7 12-16,-1 8 15,5 4 1,0 24-16,-1 22 16,-3 15-16,0 7 15,4 2 1,-3-8-16,-1-10 16,0-9-1,-1-10-15,0-24 16,-1 0-1,4-4-15</inkml:trace>
  <inkml:trace contextRef="#ctx0" brushRef="#br0" timeOffset="157816.3874">4106 16363 0,'2'4'0,"-2"-4"16,0 0-16,2 1 15,1 5 1,4 3-16,-6-4 16,1-1-1</inkml:trace>
  <inkml:trace contextRef="#ctx0" brushRef="#br0" timeOffset="159083.2525">4342 16540 0,'5'0'0,"-5"0"15,0 0-15,0 0 16,0 0 0,3 9-16,-2 5 15,2 12 1,-1 12-16,1 3 15,-2 1 1,3-6-16,0-1 16,3-11-1,-4-3-15,-1-14 16,2-4 0,2-3-16,5-17 15,0-18 1,2-18-16,0 1 15,2-3 1,-2 8-16,4 4 16,-1 11-1,-1 10-15,-8 11 16,4 6 0,1 10-16,-3 12 15,-2 20 1,-3 10-16,1 1 15,-2 1 1,4-4-16,2-9 16,0 2-1,3-14-15,7-11 16,0-10 0,9-19-16,7-17 15,-2-17 1,-3-10-16,-1-3 15,-8 13 1,-10 10-16,-4 19 16,-7 14-1,-3-1-15,-12 13 16,-11 23 0,-9 17-16,5 5 15,6 1-15,3-8 16,13-7-1,4-8-15,4-13 16,7-3 0,4-11-16,8-9 15,7-21 1,-2-4-16,-4 0 16,-2 7-1,-10 7-15,-3 5 16,-3 11-1,-2 0-15,2-1 16,-6 18 0,-5 29-16,-10 18 15,5 24 1,-3 17-16,1-3 16,-3 3-1,-1-6-15,-6-3 16,-2-14-1,-2-13-15,-10-15 16,-3-22 0,1-11-16,-3-18 15,-6-24 1,-1-15-16,13-9 16,6-7-1,10 0-15,16 5 16,11 2-1,12 2-15,10 5 16,5 15 0,8 3-16,-3 15 15,-1 4 1,0 8-16,-6 3 16,-2-2-1,-9 1-15</inkml:trace>
  <inkml:trace contextRef="#ctx0" brushRef="#br0" timeOffset="160084.9249">5319 16526 0,'2'0'0,"7"-5"15,2-5-15,6-1 16,-5-1 0,-6 7-16,-4 3 15,2 2 1,-16 12-16,-17 21 15,-12 12 1,1 8-16,6-2 16,12-6-1,11 1-15,11-8 16,6-1 0,18-9-16,15-8 15,8-19 1,10-11-16,10-20 15,-6-10 1,-3-6-16,-10 4 16,-18 13-1,-12 8-15,-7 6 16,-7 9 0,-2-4-16,-13 8 15,-15 14-15,-7 9 16,-5 7-1,7 5-15,6 0 16,6-2 0,10-5-16,5-8 15,2-9 1,-1-5-16,10-2 16,9-15-1,10-18-15,2-12 16,-6 1-1,-2 4-15,-3 10 16,-6 8 0,-6 13-16,-3 1 15,3 5 1,-5 8-16,-7 20 16,0 12-1,0 12-15,0-5 16,0-2-1,5-5-15,4-9 16,10-6 0,-3-12-16,8-8 15,7-20 1,10-17-16,0-16 16,-4-17-1,-13 18-15</inkml:trace>
  <inkml:trace contextRef="#ctx0" brushRef="#br0" timeOffset="160706.3107">5897 16540 0,'0'9'0,"-5"13"15,-7 22 1,0 13-16,-1 9 16,2-2-1,0-7-15,2-8 16,1-5-1,2-11-15,2-18 16,4-10 0,-3-1-16,6-6 15,6-28 1,5-22-16,5-19 16,3 1-16,-6 8 15,-7 15 1,-4 11-1,-3 12-15,-2 13 16,-2 3-16,2 3 16,-3 3-1,8 11-15,15 20 16,26 7 0,-46-36-16,59 33 0,19-4 15,-2-16 1,5-7-16,-13-7 15,-21-1 1,-14-6-16,-12 2 16,-14-1-1,-7-5 1,-16-7-16,-17 7 16,-5 3-16,5 8 15,5 2 1,28-1-16,-18 7 0,5 7 15,13 17 1,11 15-16,12 14 16,32 4-1,-19-8-15,-6-4 16,-8-8 0,1-10-16,5-12 15,-7-13 1</inkml:trace>
  <inkml:trace contextRef="#ctx0" brushRef="#br0" timeOffset="161559.6893">6660 16606 0,'0'2'0,"0"-2"16,0 0-16,-5 5 15,-1 2 1,-1 1-16,1-2 16,4-5-1,0 1-15,6 2 16,15-1-1,14-10-15,13-6 16,7-7 0,-4 1-16,-9-1 15,-12 0 1,-12 8-16,-6 0 16,-8 2-1,-14-4-15,-9 0 16,-12 9-1,-1 5-15,5 5 16,3 9 0,8 8-16,2 10 15,9 6-15,5 12 16,5 9 0,3 14-16,7-3 15,-3-3 1,-4-3-16,-5-7 15,-1-4 1,-3-9-16,3-10 16,0-10-1,0-15-15,0-3 16,7-6 0,1-9-16</inkml:trace>
  <inkml:trace contextRef="#ctx0" brushRef="#br0" timeOffset="161837.8304">6629 16687 0,'-2'6'0,"-12"1"16,0 7-16,3 1 15,2 7 1,11 11-16,12 4 15,16-2 1,15 3-16,-3-6 16,2-11-1,-2-1-15,-6-8 16,-4-11 0,-12-1-16,-2-8 15,-9-6 1</inkml:trace>
  <inkml:trace contextRef="#ctx0" brushRef="#br0" timeOffset="162321.8722">7043 16604 0,'0'4'0,"2"8"15,-2 3-15,0 13 16,0 3-1,0 2-15,0 4 16,2-4 0,4 0-16,6 3 15,4-12 1,4-4-16,5-2 16,6-12-1,-1-6-15,-2-8 16,-9-8-1,-6 5-15,-6-1 16,-3-2 0,-4 3-16,-4-1 15,0 5 1,1 5-16,1-1 16,-2 6-1,6 6-15,9 12 16,2 7-1,1 3-15,6-3 16,-3-7 0,-7-9-16,-3-9 15,4-3 1,-1-17-16,1-19 16,-7 1-1</inkml:trace>
  <inkml:trace contextRef="#ctx0" brushRef="#br0" timeOffset="162573.4552">7458 16436 0,'2'0'16,"-2"0"-16,0 0 15,0 2 1,0 5-16,6 12 16,-1 17-1,2 9-15,-7-45 0,11 66 16,-4 4-1,5 0-15,-3 2 16,8-6-16,-10-5 16,8-11-1,0-13-15,-6-14 16,-1-10 0,5-11-16,-3-4 15</inkml:trace>
  <inkml:trace contextRef="#ctx0" brushRef="#br0" timeOffset="162872.923">7728 16458 0,'0'2'16,"-3"-2"-16,-1 4 15,-6 5 1,-2 6-16,12-15 15,-13 31-15,-4 11 16,7 17-16,1 8 16,11 10-1,13 0-15,1 1 16,0-12 0,6-2-16,-4-15 15,-3-14 1,-6-16-16,0-9 15,-3-6 1</inkml:trace>
  <inkml:trace contextRef="#ctx0" brushRef="#br0" timeOffset="163678.9047">7878 16577 0,'0'3'0,"-6"6"15,-1 10-15,3 7 16,1 1 0,3-1-16,7 2 15,6-5 1,5 1-16,10-9 16,11-6-1,-5-7-15,0-6 16,-6-1-1,-5-1-15,0-3 16,-14 4 0,-4 1-16,-3 2 15,4 2 1,-4 13-16,-2 16 16,0 21-1,4 24-15,3 19 16,0 0-1,-12-5-15,-4-3 16,-15-6-16,-11-15 16,-9-14-1,-18-20-15,-14-20 16,24-12 0</inkml:trace>
  <inkml:trace contextRef="#ctx0" brushRef="#br0" timeOffset="167413.8615">12412 15712 0,'2'0'16,"-2"2"-16,0-2 15,0 0-15,6 4 16,2 2 0,4-1-16,-4 4 15,2-4 1,-2 3-16,-4-2 15,-2-5 1,-2 7-16,-8 0 16,-12-7-1,-10-1-15,-6-1 16,-15-7 0,-11 0-16,-4 7 15,-10 1 1,-3-4-16,-5 8 15,-2-4 1,-4-4-16,-11 8 16,-3-4-1,-4 2-15,-1-2 16,-8 5 0,0 0-16,2 1 15,0 0 1,-13 3-16,7 5 15,8-1 1,-13 3-16,13-8 16,-1 3-1,2 4-15,-7-4 16,2-2-16,-3-3 16,10-7-1,-3 2-15,-6 1 16,4-2-1,-4 4 1,-2-4-16,6 2 16,-3 1-16,0 0 15,2-3 1,5 0-16,0 2 16,4-2-1,11-2-15,3-4 16,-6 4-1,10-8-15,1 2 16,10-4 0,5-5-16,1 1 15,-2-3 1,12-8-16,1 1 16,3-2-1,10-5-15,-1 0 16,10-2-1,6 1-15,4-4 16,8-4 0,10-1-16,2-4 15,5-3 1,4-2-16,6-5 16,-1-2-1,4-5-15,0 3 16,1-5-1,3 3-15,4-4 16,0 10 0,4-1-16,1 5 15,10 6 1,-1 2-16,3 2 16,8-1-16,-3 8 15,14-6 1,1 4-1,8 3-15,13 3 16,-7 4-16,12 0 16,11 5-1,9-1-15,7 2 16,2 11 0,30 6-16,-4 3 15,0 4 1,23 5-16,-8-16 15,4 20 1,14 13-16,-25-6 16,17-1-1,-11-1-15,-6-22 16,1 25 0,10 14-16,-16-12 15,56 12 1,-79-19-16,9 10 15,6-3 1,-1 6-16,40 7 16,-65-14-1,7 8-15,5 0 16,-8 3 0,2 3-16,-9 1 15,2 0 1,-1 3-16,-18-2 15,10 6 1,-3 1-16,-3 2 16,-14 4-1,3 0-15,-1 6 16,-1 11 0,-15-8-16,-8 10 15,-13 0 1,-16 2-16,-18 4 15,-16 5 1,-27-9-16,-34-2 16,-59-23-1,-39-30-15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38:41.7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20191 5174 0,'0'0'15,"0"0"-15,0 0 16,0 0 0,0 0-16,2-4 15,14-1 1,14 2-16,22 1 15,20 2 1,15 2-16,9 1 16,15-1-16,9 5 15,5 0 1,7-5-16,2 2 16,7 2-1,-16-5 1,-7 3-16,-12 1 15,-15-3-15,-18 0 16,-13 1 0,-16-1-1,-12 2-15,-8-1 16,-8-3-16,-11 1 16,-2-1-1,1 0-15,-2 0 16,0 0-1,-6-1-15,-6-2 16,-8-1 0,0-1-16</inkml:trace>
  <inkml:trace contextRef="#ctx0" brushRef="#br0" timeOffset="1448.8433">21193 3813 0,'2'0'0,"-1"-6"15,5-7 1,5-5-16,-3-6 15,-4 1 1,-6-10-16,-8-6 16,-14-4-1,-12-4-15,-9-4 16,-12-1 0,-9-1-16,-5-4 15,-5-2 1,-5-2-16,-32-3 15,-4 7 1,-11 0-16,-12 3 16,8 4-1,-21-1-15,-4 1 16,-2-3 0,-1 2-16,-8 4 15,-11-3 1,0 5-16,-8 0 15,-3 1 1,5 5-16,-2 2 16,-8-1-1,-2 9-15,7 1 16,5 11 0,-10 8-16,15 4 15,-5 5 1,56 10-16,-19 9 15,-17 7 1,6 7-16,12 5 16,7 7-1,10 11-15,6 9 16,-2 16-16,10 3 16,6 9-1,4 7-15,17-5 16,5 0-1,12 4-15,5-2 16,11-8 0,6 6-16,10-10 15,4-13 1,4-7-16,3-8 16,5-13-1,8-11-15,2-8 16,1-10-1,7-7-15,1-4 16,-1-4 0,-4-9-16,1-16 15,-2-11 1,-4-3-16,1-3 16,-1 0-1,0 9-15,2 0 16,2 10-1,5 4-15,2 10 16,2 7 0,2-3-16,0 5 15,8 18 1,2 19-16,3 12 16,-6 2-1,-1 2-15,1 2 16,-3-10-1,-2-9-15,4-3 16,-3-12 0,9-5-16,12-16 15,16-21 1,25-22-16,13-15 16,5-4-1,7 3-15,-33 21 16</inkml:trace>
  <inkml:trace contextRef="#ctx0" brushRef="#br0" timeOffset="21258.6889">7494 7207 0,'0'0'16,"0"0"-16,-5 0 15,-18 0 1,-21-2-16,-28 2 15,-15 0 1,-27-5-16,-14 3 16,-7-1-1,-6-7-15,0 8 16,-1 0-16,5-2 16,-12 1-1,11 1-15,-3 2 16,17-5-1,8 10-15,3-10 16,8 3 0,14 0-16,10-2 15,9 1 1,11-3-16,12-1 16,9 3-1,10-1-15,8 3 16,8-2-1,5 2-15,2 2 16,4-3 0,1 3-16,0 0 15</inkml:trace>
  <inkml:trace contextRef="#ctx0" brushRef="#br0" timeOffset="38481.9026">15998 7075 0,'3'2'0,"-3"-2"16,7 4-1,22-1-15,22 8 16,30 0 0,11 3-16,14-6 15,11 5-15,5-4 16,-9 0 0,-3-3-16,-3 1 15,12-2 1,-10-1-16,-14 0 15,-13 0 1,-8 2-16,-9-3 16,-9-3-1,-11 2-15,-8 1 16,-4-3 0,-7 0-16,-8 0 15,-6 0 1,-2 0-16,-6 2 15,0-2 1,-2 0-16</inkml:trace>
  <inkml:trace contextRef="#ctx0" brushRef="#br0" timeOffset="39829.7584">16876 6030 0,'2'0'0,"-2"-2"15,1-5 1,1-4-16,-2-7 16,-3-3-1,-16-8-15,-23-6 16,-18 3-1,-25-3-15,-15 4 16,-10 0 0,-17 2-16,-3-4 15,-8 0 1,-3 9-16,-10-4 16,-4 0-1,-7 2-15,-7 4 16,-3 1-1,11 0-15,-6 4 16,1-5 0,3 8-16,-15 2 15,6 1 1,10 4-16,-2 2 16,4 0-1,-2 6-15,13-2 16,-2 8-1,8 1-15,5 10 16,10-1 0,2 6-16,3 1 15,17 1 1,3 10-16,3 4 16,8 2-16,1 0 15,9 4 1,6 6-16,8-1 15,3 3 1,13-8 0,5-1-16,9 0 15,2-8 1,10 1-16,6-8 16,2-6-16,5-8 15,4-2 1,3-7-16,2-4 15,-2-2 1,-1-10-16,4-12 16,1-7-1,0-2-15,0 6 16,0-2 0,2 8-16,-2 1 15,0 12 1,2 1-16,0 3 15,0 0 1,2 13-16,0 13 16,2 5-1,-2 1-15,0 4 16,0-5 0,2 0-16,-4-5 15,2-2 1,0-9-16,0-1 15,2-4 1,2-4-16,4-1 16,10-10-1,6-12-15,8-12 16,17-17 0,9-8-16,6 4 15,2 2 1,-22 19-1</inkml:trace>
  <inkml:trace contextRef="#ctx0" brushRef="#br0" timeOffset="42651.3075">20227 7105 0,'0'1'16,"-2"1"-16,-14 10 15,-15 5 1,-12 8-16,-18 4 16,-13 2-1,-8-5-15,-1 0 16,-7-1 0,-3-3-16,-5-3 15,-9-3 1,-1-2-16,-8-9 15,-5 2 1,3-14-16,-9 5 16,5-7-1,10-3-15,-9-3 16,14-10 0,5-1-16,4-9 15,11-7 1,16-2-16,1-8 15,10-9 1,7-5-16,6-3 16,5-4-1,8 1-15,2-1 16,10 2 0,3-4-16,12-1 15,1-4 1,8-1-16,9 3 15,17-8 1,15 0-16,16 2 16,11 4-1,20 2-15,20-3 16,21 12-16,-1 7 16,19 5-1,4 12-15,19 12 16,-12 9-1,-2 8-15,8 16 16,-5 11 0,-3 11-16,-11 11 15,-8 15 1,-19 8-16,-12 15 16,-9 14-1,-15 18-15,-16 12 16,-15 10-1,-25 24-15,-24 5 16,-30 21 0,-33 11-16,-33-3 15,52-106 1</inkml:trace>
  <inkml:trace contextRef="#ctx0" brushRef="#br0" timeOffset="71697.6054">20687 9128 0,'0'2'0,"0"-2"16,0 0 0,0 0-16,0 0 15,0 0 1,0 0-16,0 0 15,6 2 1,4 0-16,6 3 16,12-3-1,4-2-15,12 0 16,11 5 0,9-3-16,16-4 15,4 2 1,19 2-16,-11 0 15,24 0 1,-1 3-16,13-1 16,-7-4-1,5 2-15,-3 0 16,-1 2 0,3 1-16,-18 4 15,7 2-15,-13-2 16,-3 2-1,-8-1 1,-18 2-16,3-1 16,-7-1-1,-15 3-15,-12-7 16,-9 3 0,-5-2-16,-18-5 15,-5 1-15,-2-3 16</inkml:trace>
  <inkml:trace contextRef="#ctx0" brushRef="#br0" timeOffset="72317.5566">20845 9438 0,'2'3'0,"0"2"15,4 10 1,2 15-16,3 10 16,-4 3-1,-1 8-15,2-1 16,-3-4 0,-1-9-16,0-13 15,0-3 1</inkml:trace>
  <inkml:trace contextRef="#ctx0" brushRef="#br0" timeOffset="72801.6237">21012 9520 0,'2'2'0,"0"5"16,3 10-16,2 11 16,1 11-1,0-1-15,3 1 16,-4-11 0,-1-3-16,-2-12 15,-4-11 1,6 3-16,3-14 15,6-17 1,-2-8-16,-3-5 16,-1 7-1,4 6-15,2 3 16,-2 11 0,8 5-16,2 9 15,-3 12 1,-4 8-16,-4 11 15,-4 7 1,0 2-16,-2 2 16,3-9-1,-2-4-15,1-10 16,-2-8-16,0-5 16</inkml:trace>
  <inkml:trace contextRef="#ctx0" brushRef="#br0" timeOffset="73153.2567">21502 9565 0,'2'4'0,"0"10"15,6 15-15,0 13 16,0 5-1,0 1-15,1 1 16,-4-11 0,1-5-16,2-9 15,1-10 1,-2-7-16,9-12 16,4-17-1,3-13-15,0-14 16,1-7-1,-1 4-15,-3 3 16,-6 7 0,-4 7-16,-2 1 15,-4 6 1,-2 10-16</inkml:trace>
  <inkml:trace contextRef="#ctx0" brushRef="#br0" timeOffset="73552.9943">21839 9699 0,'2'2'16,"4"3"0,9 5-16,7 4 15,10-3 1,-4-9-16,-3-4 16,0-11-1,-7-2-15,-4-8 16,-6-1-16,-10 0 15,-4 3 1,-8 5-16,-10 3 16,-4 9-1,1 8-15,3 9 16,7 7 0,4 10-16,7 10 15,8 6 1,7-2-16,6 2 15,6-3 1,0-3-16,6-9 16,1-10-1,-4-12-15,4-9 16,0-15 0,-1-7-16</inkml:trace>
  <inkml:trace contextRef="#ctx0" brushRef="#br0" timeOffset="73938.6342">22275 9690 0,'0'5'0,"-2"10"16,-4 22 0,0 12-16,4 0 15,-4-4 1,1-8-16,4-11 15,-1-15 1,2-9-16,3 0 16,12-25-1,9-29-15,5-7 16,5 3 0,-2 10-16,-4 13 15,-7 11 1,4 14-16,-7 8 15,-2 13 1,-4 15-16,-4 11 16,0 6-1,-4-5-15,3-2 16,-2-6-16,1-7 16,0-5-1,-2-9-15</inkml:trace>
  <inkml:trace contextRef="#ctx0" brushRef="#br0" timeOffset="74229.2786">22787 9360 0,'0'2'15,"2"-2"-15,2 11 16,2 17-1,1 22-15,-3 21 16,-4 5 0,-2 1-16,-3-5 15,3-7 1,0-3-16,0-11 16,0-12-1,2-10-15,-2-11 16,2-12-1,0-3-15,0 2 16</inkml:trace>
  <inkml:trace contextRef="#ctx0" brushRef="#br0" timeOffset="74437.8212">22588 9669 0,'0'0'0,"0"0"16,0 0-1,0 0-15,5 1 16,8 4 0,17 2-16,12 1 15,13-1 1,-1-5-16,3-2 16,-14 0-16</inkml:trace>
  <inkml:trace contextRef="#ctx0" brushRef="#br0" timeOffset="74611.6432">23062 9834 0,'2'2'0,"-2"7"15,4 11-15,0 13 16,0 0 0,-2 4-16,0-4 15,-2-9 1,0-7-16,0-1 15,0-12 1,0-1-16</inkml:trace>
  <inkml:trace contextRef="#ctx0" brushRef="#br0" timeOffset="74774.3513">22987 9491 0,'2'0'16,"-2"0"-16,0 3 16,5 1-1,5 6-15,-2 4 16</inkml:trace>
  <inkml:trace contextRef="#ctx0" brushRef="#br0" timeOffset="75189.0141">23251 9883 0,'0'7'16,"0"17"0,-2 7-16,-2 4 15,2-7 1,2-8-16,0-9 15,2-6 1,8-5-16,12-19 16,6-22-1,6-5-15,-3 4 16,-5 11 0,-3 9-16,-4 8 15,-8 11-15,2 8 16,-3 16-1,-3 8-15,-2 6 16,1 0 0,0-2-16,6 0 15,4-10 1,7-2-16,4-14 16,-1-4-1</inkml:trace>
  <inkml:trace contextRef="#ctx0" brushRef="#br0" timeOffset="75673.0682">23845 9869 0,'0'3'0,"-2"1"16,-6 13-16,-8 10 16,-2 13-1,4-7-15,2-4 16,6-7-1,4-8-15,2-4 16,8-7 0,9-6-16,2-17 15,1 0 1,-4 0-16,-3 1 16,-4 14-1,-7 1-15,4 4 16,3 13-1,-3 22-15,-4 14 16,0 15 0,0 7-16,-1 0 15,-2 6 1,-7 2-16,-5-14 16,-8-1-1,-16-1-15,-17-12 16,-19-12-1,-15-13-15,-16-19 16,4-15-16,2-10 16,13-7-1,8-5-15,20-1 16,6-6 0,17 12-16</inkml:trace>
  <inkml:trace contextRef="#ctx0" brushRef="#br0" timeOffset="76094.4481">20853 9242 0,'2'1'0,"-2"-1"15,0 0 1</inkml:trace>
  <inkml:trace contextRef="#ctx0" brushRef="#br0" timeOffset="85994.7888">8932 11285 0,'2'2'0,"2"1"16,14 1-1,20 5-15,13 3 16,19-2 0,6-2-16,23-9 15,3 1 1,2-5-16,13 1 15,3-8 1,5 6-16,-5 4 16,1-2-1,-8 4-15,-15 0 16,-13 2 0,-10 2-16,-15 2 15,-18-1 1,-6-3-16,-11-4 15,-7-3 1,-8-3-16,-3-1 16</inkml:trace>
  <inkml:trace contextRef="#ctx0" brushRef="#br0" timeOffset="86911.082">10432 10316 0,'0'0'15,"0"0"-15,0 0 16,2-7-1,3-5-15,2-10 16,12-10 0,10-2-16,5-10 15,10 3 1,9-1-16,5 4 16,10 5-1,11 6-15,-1 3 16,2-1-1,9 10-15,-9 9 16,-2 3 0,0 6-16,-3 1 15,-11 5 1,-7-1-16,-10 8 16,-2-6-1,-7 6-15,-2-4 16,-4 5-1,-8-4-15,-1 0 16,-2 3 0,-1-3-16,1-1 15,-2-1 1,-2 0-16,5 2 16,-4-6-1,-4 0-15,-2-3 16,0 0-1,-4-1-15,-2-2 16,0 1 0,-2-2-16,-2 0 15,0 0 1,0 0-16,0 0 16,-2 0-1,2 3-15,0-3 16,0 0-1,0 0-15,-2 0 16,2 0-16,0 0 16,-2 0-1,4 0-15,-4 0 16,2 0 0</inkml:trace>
  <inkml:trace contextRef="#ctx0" brushRef="#br0" timeOffset="87643.2716">10707 10408 0,'0'0'16,"0"0"-16,-2 0 15,-2 0 1,2-2-16,0 2 16,2-2-1,0-3-15,16-5 16,16-6 0,27-3-16,18-2 15,12 2 1,14 2-16,-1 2 15,-6 5 1,4 10-16,-5 3 16,-11 2-1,-12-2-15,-5 4 16,-13-3 0,-13 1-16,-5-4 15,-4 4 1,-10-1-16,-6-4 15,-7 5 1,2-5-16,-3-7 16,4 3-1,-6-2-15</inkml:trace>
  <inkml:trace contextRef="#ctx0" brushRef="#br0" timeOffset="88495.279">12589 9893 0,'0'3'0,"-2"-3"16,-15 6-16,-15 6 15,-8 9 1,0 5-16,5 6 16,10 3-1,7 5-15,10-2 16,10 2 0,11 4-16,14-6 15,15 3 1,4-16-16,13-3 15,-10-18 1,2-8-16,-15-5 16</inkml:trace>
  <inkml:trace contextRef="#ctx0" brushRef="#br0" timeOffset="88987.5562">12798 10181 0,'0'2'16,"2"-2"-16,-2 3 16,4 4-1,5 9-15,10-4 16,9-2-16,8-5 16,10-13-1,4-4-15,-4-12 16,-3 1-1,-13 2-15,-15 6 16,-7 4 0,-10-3-16,-23-3 15,-20 8 1,-7 2-16,-6 0 16,10 7-1,8 0-15,12 0 16,13 0-1,11 0-15,-2 0 16,3 3 0</inkml:trace>
  <inkml:trace contextRef="#ctx0" brushRef="#br0" timeOffset="89720.105">13324 10019 0,'2'1'0,"-4"8"16,0 12-1,-1 11-15,3 3 16,-2 5 0,2-11-16,0-3 15,2-12 1,1-4-16,3-4 16,7-8-1,12-14-15,5-10 16,0-5-1,2 3-15,-10 6 16,-4 6-16,-6 6 16,2 8-1,-4 4-15,1 11 16,-6 2 0,1 2-16,-2 4 15,-2-9 1,3 0-16,1-3 15,5-6 1,8-4-16,9-12 16,-3-7-1,0-3-15,-1 2 16,-8 1 0,-6 9-16,-4 4 15,-4 3 1,0 4-16,9 0 15,0 9 1,-1 13-16,3 0 16,0 9-1,2 2-15,-2-2 16,1 2 0,-1-4-16,-4-7 15,1-4 1,-1-9-16,-1-8 15,-1-1 1</inkml:trace>
  <inkml:trace contextRef="#ctx0" brushRef="#br0" timeOffset="90270.4223">13912 9896 0,'2'2'0,"-2"2"16,4 3-16,8 9 15,10 1 1,12 2-16,9-5 16,6-8-1,4-7-15,-1-8 16,-10-4-1,-4-7-15,-14 2 16,-8-4 0,-9-2-16,-11-2 15,-13-8 1,-5 2-16,-6 6 16,-6 2-1,6 7-15,-1 8 16,8 4-1,1 10-15,4 10 16,3 18 0,9 18-16,6 13 15,4 18 1,3 4-16,3 5 16,3-3-1,0-12-15,-6-10 16,4-9-1,-5-7-15,-2-11 16,-2-10 0,-4-21-16,0-2 15,2-5 1</inkml:trace>
  <inkml:trace contextRef="#ctx0" brushRef="#br0" timeOffset="90481.219">13899 10165 0,'2'2'16,"0"0"-16,13 10 16,15 5-16,14 1 15,12-3 1,6-8-1,6-5-15,-21-2 16</inkml:trace>
  <inkml:trace contextRef="#ctx0" brushRef="#br0" timeOffset="90908.4889">14422 10062 0,'1'3'15,"-2"-3"-15,1 3 16,-4 11 0,2 8-16,2 4 15,4 5 1,8-2-16,10 0 15,6 1 1,10-7-16,3-10 16,0-4-1,-5-11-15,-7-3 16,-7-2 0,-14-4-16,-10-9 15,-21-3 1,-15-5-16,-7 2 15,-6 4 1,9 8-16,8 4 16,10 3-1,9 3-15,12 1 16,-1 3 0</inkml:trace>
  <inkml:trace contextRef="#ctx0" brushRef="#br0" timeOffset="91382.7277">14749 10084 0,'2'2'15,"-2"1"-15,8 9 16,8 11-1,2 5-15,2 6 16,-1 1 0,-4-6-16,0-3 15,-7-8 1,-2-5-16,-4-11 16,-2 5-1,1-5-15,3-6 16,-2-20-1,-4-12-15,-2-1 16,-1-4 0,-3 6-16,-1 9 15,3 6 1,4 7-16,2 10 16,2-5-1,9 5-15,5 6 16,10 10-1,4-2-15,6 4 16,-4-6 0,-6-4-16</inkml:trace>
  <inkml:trace contextRef="#ctx0" brushRef="#br0" timeOffset="91673.1841">15119 9675 0,'2'2'0,"0"1"15,11 14 1,2 16-16,0 17 16,-2 18-1,4 13-15,-2-1 16,4-3-16,-4-11 15,-5-1 1,-3-13-16,0-12 16,-3-7-1,0-15-15,-4-12 16,-2 1 0,0-5-1</inkml:trace>
  <inkml:trace contextRef="#ctx0" brushRef="#br0" timeOffset="91866.8722">15017 9904 0,'0'0'15,"0"0"-15,2 0 16,-1 5 0,15 6-16,16 7 15,17 12 1,13 8-16,2-9 15,-4-3 1,-16-14-16</inkml:trace>
  <inkml:trace contextRef="#ctx0" brushRef="#br0" timeOffset="92301.8832">15679 10006 0,'2'0'0,"-2"0"16,0 0-16,0 0 15,-2 0 1,-6 8-16,-12 10 16,-3 12-1,0 5-15,0 7 16,7-2 0,8-5-16,12-6 15,13 0 1,7-14-16,6-8 15,12-14 1,0-8-16,-5-7 16,-14 3-16,-7-3 15,-10 3 1,-2 3-16,-6 3 16,-2 2-1,2 7-15,-2 4 16,1 11-1,6 15 1,9 12-16,5 5 16,0-7-16,4 3 15,1-10 1,-5-13-16,0-9 16,-3-7-1</inkml:trace>
  <inkml:trace contextRef="#ctx0" brushRef="#br0" timeOffset="92768.5052">16127 9538 0,'2'2'0,"-2"6"16,-2 25-1,0-2-15,-9 56 16,2 22 0,5-1-16,4-10 15,6-8 1,5-13-16,13-6 16,12-14-1,7-15-15,7-13 16,4-15-1,-7-14-15,-9-10 16,-16-6 0,-10-10-16,-22-9 15,-18 0 1,-21-1-16,-3 9 16,2 8-1,9 8-15,12 6 16,11 5-16,10 0 15,1 5 1,16 8-16,21 0 16,8-2-1</inkml:trace>
  <inkml:trace contextRef="#ctx0" brushRef="#br0" timeOffset="93119.0982">16534 9583 0,'2'5'0,"-2"20"15,6 28 1,7 28-16,-2 8 15,1 6 1,1 3-16,6-3 16,0-10-1,1-12-15,-4-16 16,-5-7 0,2-14-16,-5-10 15,-4-12 1,-1-5-16,2-7 15,1-18 1,0-5-16</inkml:trace>
  <inkml:trace contextRef="#ctx0" brushRef="#br0" timeOffset="93536.3292">16815 10159 0,'2'2'0,"17"13"16,9 7-1,22 4-15,26-7 16,2-5-16,-1-10 16,-21-8-1,-16-1 1,-12-4-16,-14-3 15,-16-7-15,-26-12 16,-18 2 0,-27 7-16,9 11 15,6 9 1,14 9-16,8 10 16,8 16-1,13 9-15,17 11 16,24 11-1,25 13-15,43-1 16,23-3 0,7-1-16,-1-6 15,-1-9 1,-59-29-16</inkml:trace>
  <inkml:trace contextRef="#ctx0" brushRef="#br0" timeOffset="112172.2292">14548 13254 0,'2'2'0,"-2"-2"15,0 0 1,3 0-16,-1 0 16,2 3-16,-2-3 15,0 2 1,-12 3-1,-25 1-15,-23-2 16,-16 3 0,-27-5-16,1-4 15,-5 2-15,3 0 16,-3 0 0,5 0-16,-2 0 15,4 0 1,9 2-16,1 0 15,3 0 1,9 1-16,3 1 16,13 1-1,9-1-15,6-2 16,7-2 0,10 2-16,8-2 15,8 0 1,6 0-16,0 0 15,2 0 1,2 2-16,-1-2 16,1 0-1,0 0-15,2 0 16,-2-2 0,4-11-16</inkml:trace>
  <inkml:trace contextRef="#ctx0" brushRef="#br0" timeOffset="113410.1384">13269 11775 0,'2'4'0,"-2"1"16,-2 16-16,0 13 15,-8 10 1,-6 6-16,0-1 15,2-4 1,2-3-16,2-3 16,4-8-1,2-7-15,4-11 16,2-6 0</inkml:trace>
  <inkml:trace contextRef="#ctx0" brushRef="#br0" timeOffset="113686.8672">13518 11808 0,'0'4'0,"0"-4"16,2 12-1,-2 16-15,-6 16 16,1 9-1,-4 4-15,1 1 16,2 0 0,0-7-16,4 1 15,0-14 1,4-9-16,2-10 16,0-5-1</inkml:trace>
  <inkml:trace contextRef="#ctx0" brushRef="#br0" timeOffset="114400.967">13300 11102 0,'1'2'16,"-1"-2"-16,0 2 16,2 11-1,2 16-15,4 20 16,-4 15 0,-1 0-16,1 2 15,2-7 1,-3-2-16,9-9 15,-1-6 1,-3-11-16,-4-10 16,-3-17-1,-1 0-15,2-2 16</inkml:trace>
  <inkml:trace contextRef="#ctx0" brushRef="#br0" timeOffset="114738.5392">13231 11143 0,'0'0'0,"0"0"16,2 0 0,6-4-16,15-5 15,14 7 1,28 10-16,-1 17 15,-6 0-15,-16 7 16,-14-7 0,-9 4-1,-14-4-15,-8 1 16,-16-5-16,-9 1 16,-10-8-1,-4-5-15,-1-9 16,7-7-1,10-4-15,5-2 16</inkml:trace>
  <inkml:trace contextRef="#ctx0" brushRef="#br0" timeOffset="115312.5384">13777 11329 0,'0'3'16,"0"-3"-16,-4 4 16,-4 9-1,-1 9-15,-2 0 16,5 4-1,4-6-15,6-1 16,11 1 0,10-7-16,14-6 15,-3-5-15,0-4 16,-10-3 0,-9 2-16,-8-3 15,-11-2 1,-16-8-16,-16 6 15,-12-4 1,1 2-16,3 2 16,8-1-1,10 4-15,13 5 16,8 1 0,-1-3-16,6 1 15</inkml:trace>
  <inkml:trace contextRef="#ctx0" brushRef="#br0" timeOffset="115772.3935">14072 11371 0,'0'2'15,"0"2"-15,-1 8 16,-1 9 0,5 3-16,7 2 15,11-3 1,7-10-16,14-7 15,4-6 1,-2-4-16,-8-4 16,-8-4-1,-13 1-15,-9-5 16,-19-3-16,-16-5 16,-18 5-1,-7 1-15,4 3 16,7 3-1,11 6-15,8 1 16,18 5 0,4 0-16,-2 0 15,8 3 1</inkml:trace>
  <inkml:trace contextRef="#ctx0" brushRef="#br0" timeOffset="116207.6171">14510 11299 0,'2'2'15,"-2"-2"-15,2 8 16,7 10-1,-2 6-15,1 7 16,0-3 0,3 7-16,-4-2 15,3-3 1,-1-3-16,-3-7 16,2-2-1,-7-11-15,1-7 16,0 5-1,-2-10-15,-2-23 16,-7-9 0,1-9-16,-5-1 15,2-2 1,7 9-16,6 6 16,9 7-1,21 4-15,17 14 16,29 11-1</inkml:trace>
  <inkml:trace contextRef="#ctx0" brushRef="#br0" timeOffset="117175.8786">12946 11784 0,'0'2'0,"2"-2"16,12 12 0,18 9-16,40 19 15,51 15 1,18-16-16,59 28 16,-125-38-1</inkml:trace>
  <inkml:trace contextRef="#ctx0" brushRef="#br0" timeOffset="135160.3415">7514 15344 0,'0'2'16,"0"-2"-16,0 0 16,0 0-1,3 0-15,-3 0 16,0 2-1,-3 0-15,-15 7 16,-14 1 0,-30-5-16,-24 0 15,-15-5 1,-2-2-16,-11-1 16,8 3-1,1 3-15,6-1 16,6 3-1,8 1-15,17 6 16,10-2-16,12 1 16,10 0-1,8-2 1,5 3-16,5 2 16,5-3-16,2 2 15,1 0 1,5-5-16,3-1 15,-3 2 1,5-2-16,-2-2 16,2 0-1,0 4-15,0-4 16,4 0 0,-1-1-16,-1-1 15,1 0 1,-1 1-16,2-1 15,-2-1 1,4 0-16,-6-2 16,10 2-1,0-6-15,6-3 16,1-1 0</inkml:trace>
  <inkml:trace contextRef="#ctx0" brushRef="#br0" timeOffset="137209.5903">6433 14379 0,'1'2'0,"-1"-2"16,0 0 0,0 0-16,0 0 15,4 3 1,2-6-16,7-9 16,0-13-1,4-9-15,-1-20 16,2-7-1,-1-4 1,0-3-16,1 2 16,0 2-16,2-1 15,-2 6 1,4 0-16,2 1 16,-4 2-1,-1 8-15,1-1 16,-7 6-1,4 8-15,-6 2 16,-2 0 0,-4 7-16,-2 2 15,-1 3 1,-2 3-16,0 0 16,-2 6-1,-1 0-15,-1 3 16,4 5-1,-3-4-15,-7 8 16,-9 8 0,-3 8-16,-6 1 15,0 9 1,0-1-16,2 3 16,2-6-1,4 2-15,5-6 16,4-6-1,8-3-15,1-7 16,-2 2 0,13-4-16,13-12 15,5-17 1,7-6-16,3-3 16,-8 10-1,-4 2-15,-5 7 16,-6 3-16,-3 5 15,-8 7 1,3 2 0,2 2-16,3 9 15,3 10-15,4 7 16,8 5 0,2 11-16,0-2 15,3 1 1,-12-6-1</inkml:trace>
  <inkml:trace contextRef="#ctx0" brushRef="#br0" timeOffset="148717.415">22203 15438 0,'0'0'0,"0"2"16,0-2-1,0 0-15,0 0 16,2 0 0,4 3-16,18-1 15,26 5 1,22-7-16,30 0 15,-3 0 1,-7-3-16,3-3 16,6 6-1,-7 0-15,2 6 16,4 0 0,-13 3-16,-7 3 15,-10-3-15,-7 1 16,-7 1-1,-3-3-15,-12-3 16,-3 2 0,-8-5-16,-7 0 15,-6 1 1,-4-3-16,-5 2 16,-6-2-1,2 0-15,-3 0 16,1 0-1,-2-2-15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41:58.6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16992 4665 0,'0'0'0,"2"0"15,-2 0 1,10-2-16,3-4 16,4-10-1,5 1-15,7-12 16,3-2-1,-4-7-15,-5-9 16,0 1 0,-9-7-16,-4 2 15,-8 4 1,-4 0-16,-6 7 16,-3 2-1,2 9-15,-10 5 16,6 1-1,-1 6-15,-1 4 16,2 2 0,-2 4-16,2 8 15,0 8 1,1 8-16,3 19 16,0 14-1,5 14-15,4 9 16,-2 11-1,0 3-15,2-6 16,0 2 0,2-9-16,-2 3 15,2-4 1,0-8-16,0-7 16,0-8-1,1-7-15,-1-12 16,0-4-1,0-18-15,-2-9 16,0 3 0</inkml:trace>
  <inkml:trace contextRef="#ctx0" brushRef="#br0" timeOffset="167.8534">16944 4871 0,'0'0'15,"0"0"-15,0 0 16,0 0 0,0-3-16,14-5 15,18 1-15,0 2 32</inkml:trace>
  <inkml:trace contextRef="#ctx0" brushRef="#br0" timeOffset="797.4412">17669 4499 0,'0'0'0,"0"0"15,-2 0-15,-7 0 16,-8 11 0,-13 23-16,-4 32 15,0 16 1,2 10-16,9-10 15,9-20 1,6-17-16,6-10 16,4-11-1,4-13-15,6-8 16,13-30 0,11-30-16,0-16 15,-1-1 1,-2 1-16,-7 9 15,-2 12 1,-6 12-16,-4 11 16,-4 10-1,-8 15-15,2-4 16,0 16 0,-6 21-16,-8 27 15,-2 10 1,0 5-16,-2 2 15,5-11 1,7-8-16,2-9 16,9-9-1,1-15-15,6-9 16,0-10 0</inkml:trace>
  <inkml:trace contextRef="#ctx0" brushRef="#br0" timeOffset="1082.9723">18099 4142 0,'0'2'0,"0"-2"15,0 6-15,2 24 16,-2 32-1,-4 31-15,-1 14 16,-3 8 0,2 2-16,1-17 15,-1-13 1,4-12-16,2-7 16,6-11-1,-1-15-15,1-15 16</inkml:trace>
  <inkml:trace contextRef="#ctx0" brushRef="#br0" timeOffset="1539.3396">18529 4352 0,'0'2'16,"-9"5"-16,-11 10 16,-8 20-1,0 4-15,2 6 16,12-9-1,7-5-15,12-11 16,7-4 0,8-6-16,4-9 15,0 2 1,0 0-16,-1 3 16,-8 12-1,-7 9-15,-8 15 16,-12 7-1,-3 0-15,-8-5 16,5-6-16,2-14 16,9-16-1,4-3-15,1-3 16</inkml:trace>
  <inkml:trace contextRef="#ctx0" brushRef="#br0" timeOffset="2116.4678">18735 4764 0,'-2'3'16,"-2"8"0,-2 5-16,2 5 15,4-9 1,14-6-16,18-14 15,18-35 1,18-25-16,-9-12 16,-7 8-1,-18 18-15,-7 10 16,-16 10 0,-7 22-16,-12 3 15,-22 18 1,-17 24-16,-6 9 15,10 7 1,5 2-16,14-8 16,10-3-16,12-2 15,14 0 1,16 6 0,25 2-16,11 0 15,10-3 1,12-12-16,-3-15 15,-28-10-15</inkml:trace>
  <inkml:trace contextRef="#ctx0" brushRef="#br0" timeOffset="15305.227">16802 5732 0,'2'0'0,"-4"0"16,2 0 0,0 0-16,0 0 15,0 0 1,-3 5-16,3 10 16,-4 22-1,2 9-15,0 10 16,-2 3-1,2-5-15,0-2 16,-2-10 0,2-6-16,-1-14 15,3-8 1,0-12-16,-2 5 16</inkml:trace>
  <inkml:trace contextRef="#ctx0" brushRef="#br0" timeOffset="15689.0706">16644 5626 0,'0'0'0,"3"0"15,3 2 1,8-4-16,14 2 16,14-5-1,4 3-15,7-1 16,-6-1-1,10 2-15,-7 0 16,0 2-16,-3-1 16,-8-3-1,-6 2-15,-5-4 16,-12 1 0,-4 1-1</inkml:trace>
  <inkml:trace contextRef="#ctx0" brushRef="#br0" timeOffset="17191.5813">17070 5824 0,'0'3'16,"0"-3"-16,0 2 16,2 9-1,2 13-15,5 3 16,0 9 0,-3-1-16,-2 5 15,1-1 1,-5-5-16,0-10 15,0-6 1,0-6-16,-3-7 16,3-2-1,0-1 1,0 0 0,3-16-16,3-19 15,5-9 1,6-6-16,2-3 15,10 0-15,-1 4 16,2 7 0,4 3-16,-8 8 15,2 7 1,-1 11-16,-5 6 16,-6 5-1</inkml:trace>
  <inkml:trace contextRef="#ctx0" brushRef="#br0" timeOffset="17976.302">17560 5848 0,'0'3'0,"0"-1"16,-6 12-16,-2 19 15,-6 18 1,6 8-16,2-3 16,4-6-1,2-11-15,6-15 16,2-12-1,12-12-15,5-19 16,5-19-16,2-14 16,-2-7-1,-2 2 1,-1 8-16,-6 9 16,-8 11-16,-4 12 15,-5 6 1,-2 8-16,0 1 15,0-2 1,4 10-16,-4 17 16,1 12-1,-3 9-15,-5 3 16,5 0 0,-2-4-16,4-5 15,0-12 1,5-7-16</inkml:trace>
  <inkml:trace contextRef="#ctx0" brushRef="#br0" timeOffset="18878.7595">17948 5999 0,'0'3'0,"0"-3"16,2 2-1,0 4-15,2 5 16,7-4 0,14-5-16,5-11 15,6-15 1,5-11-16,-1-7 16,-6-1-1,-10 4-15,-7 6 16,-10 12-1,-5 13-15,-13 5 16,-14 19 0,-16 22-16,-4 16 15,9-4 1,8 3-16,9-5 16,13-3-1,8-5-15,17-2 16,22-2-1,18-9-15,19-7 16,-24-12 0</inkml:trace>
  <inkml:trace contextRef="#ctx0" brushRef="#br0" timeOffset="39701.236">20137 6529 0,'0'0'15,"0"0"-15,0 0 16,0 0-1,0 0-15,4-3 16,7-5-16,6-5 16,3-8-1,4-7 1,2-11-16,-4-8 16,1-14-1,-4 4-15,-4-8 16,-8 7-16,-1 1 15,-2 6 1,-4 12 0,-4 7-16,-6 6 15,1 8-15,-8 6 16,-1 6 0,-2 9-16,0 6 15,-3 15 1,-2 11-16,5 12 15,-1 19 1,6 1-16,2 10 16,1 5-1,5 7-15,0 1 16,1 2 0,0 1-16,2-1 15,0-9 1,1-2-16,3-9 15,0-6 1,0-7-16,2-11 16,-1-6-1,3-9-15,-2-11 16,0-8 0,0-12-16,-2 5 15,2-7 1</inkml:trace>
  <inkml:trace contextRef="#ctx0" brushRef="#br0" timeOffset="39864.6635">20012 6912 0,'0'0'16,"2"0"-16,-2 0 15,6 0 1,12-3-16,15 0 15,6 3 1,-3 0-16</inkml:trace>
  <inkml:trace contextRef="#ctx0" brushRef="#br0" timeOffset="40436.4408">20733 6610 0,'-2'2'15,"-8"0"-15,-10 12 16,-16 19-1,-8 19-15,-1 17 16,5 9 0,12-7-16,10-10 15,8-10 1,6-12-16,6-13 16,4-8-1,8-14-15,12-19 16,11-25-1,8-16-15,-9-1 16,-2 1 0,-9 13-16,-7 9 15,-6 12 1,-6 4-16,-4 16 16,-1-2-1,4 4-15,-11 13 16,0 18-1,-2 11-15,4 9 16,2 0 0,4-3-16,6-6 15,2-8 1,4-7-16,4-15 16,-4-9-1</inkml:trace>
  <inkml:trace contextRef="#ctx0" brushRef="#br0" timeOffset="40732.7729">21159 6255 0,'0'0'0,"0"0"15,2 2 1,-2 10-16,1 26 15,-4 28 1,-1 26-16,-6 15 16,-3 1-1,4-1-15,-1-13 16,3-11 0,5-15-16,2-11 15,6-9 1,3-18-16,-2-9 15,1-13 1</inkml:trace>
  <inkml:trace contextRef="#ctx0" brushRef="#br0" timeOffset="41131.657">21637 6489 0,'0'0'0,"0"0"16,-11 7-1,-6 14-15,-15 17 16,-9 15 0,5 3-16,12-4 15,6-10 1,9-13-16,9-7 15,9-7-15,7-6 16,8-5 0,0-1-1,2 2-15,-8 10 16,-5 3-16,-8 16 16,-10 5-1,-10 7-15,-1 0 16,-6-2-1,4-8-15,2-11 16,3-10 0</inkml:trace>
  <inkml:trace contextRef="#ctx0" brushRef="#br0" timeOffset="41632.4935">21892 6896 0,'0'2'0,"0"-2"15,2 0-15,0 0 16,9 0 0,17-12-16,15-14 15,5-18 1,-5-7-16,-7 4 16,-15 9-1,-8 10-15,-8 7 16,-10 9-1,-16 10-15,-15 14 16,-9 18 0,-4 5-16,9 12 15,8-1 1,10-3-16,12 5 16,12 0-1,17 1-15,11-1 16,19-5-1,17-4-15,13-10 16,15-13-16,-33-10 16</inkml:trace>
  <inkml:trace contextRef="#ctx0" brushRef="#br0" timeOffset="89716.4017">10964 14232 0,'0'3'16,"0"-3"-1,0 0-15,0 0 16,-2 2-16,-2 5 16,-8-3-1,-6-2-15,-8-2 16,-4-2-1,-12-2-15,1-5 16,-9 0 0,0 2-1,-5 1-15,-3 2 16,1 1-16,-4 3 16,-2 0-1,-3 3-15,-2 1 16,2 2-1,-4 1-15,-5 2 16,-1 0 0,4-5-16,1 4 15,-5 4 1,4-3-16,0 1 16,-4 4-1,1-4-15,7-1 16,-9 0-1,3-4-15,2 0 16,-9 4 0,8-6-16,-2-1 15,1 1 1,10-3-16,-1 0 16,-1 2-1,8 0-15,7-2 16,1 0-1,10 2-15,0-2 16,6 0 0,4 1-16,4 3 15,4-2 1,4 1-16,3 2 16,4-1-1,-2 1-15,5-1 16,0 0-1,3 5-15,0-5 16,1-1-16,2-1 16,2-2-1,-2 2 1,2 1-16,-2-3 16,2 2-16,0-1 15,-2-1 1,2 3-1</inkml:trace>
  <inkml:trace contextRef="#ctx0" brushRef="#br0" timeOffset="125639.8028">12336 16836 0,'0'0'0,"0"0"15,0 0 1,0 2-16,0-2 15,0 0 1,-5 3-16,-9-1 16,-10 5-1,-18-1-15,-4 4 16,-8-5 0,-2 0-16,-8 4 15,3 0 1,-5 3-16,-1 4 15,-7 1 1,2 2-16,-4 3 16,-2 1-1,-3-2-15,2-1 16,-4 0 0,2 0-16,-8-1 15,8-4 1,-8 3-16,3-5 15,-5 0 1,3 3-16,-3-4 16,2 2-1,-2-3-15,-2 0 16,-1-2 0,2 0-16,-9-3 15,1-1 1,1-2-16,12 7 15,-6-6 1,5 1-16,-1 5 16,7-4-1,0 2-15,-1-6 16,16 1 0,-7-3-16,0 0 15,6 0 1,-3-3-16,9-4 15,3 3 1,-4-10-16,9 4 16,-4-3-16,0-10 15,3-1 1,1-6-16,2-3 16,3-5-1,6 4-15,0-5 16,5-4-1,4-4 1,4-3-16,6-1 16,1 0-16,8 0 15,0-6 1,3-5-16,3-1 16,6 1-1,-3 0-15,2-5 16,4 4-1,2 2-15,0 1 16,1-3 0,3 4-16,3 2 15,7 8 1,2 0-16,13 1 16,4 6-1,10-1-15,7 2 16,10 9-1,-6 3-15,3 3 16,16 4 0,8 4-16,9 3 15,-3 7 1,0 1-16,7 2 16,17 5-1,-4 7-15,27 4 16,-28-6-1,-9-1-15,7 4 16,0 2 0,-11-2-16,7 2 15,-2-5 1,-6 2-16,1-2 16,5 7-1,-6-5-15,-11 0 16,7 4-1,3-1-15,-3 4 16,-5-6 0,-1 1-16,0 5 15,-5-4-15,-5 3 16,0 2 0,-6 1-16,-3-3 15,-3 0 1,0 2-16,-5 1 15,3 4 1,-4-2-16,-6-3 16,2 4-1,-6-4-15,1 3 16,-4 2 0,0-1-16,1 1 15,-3 2 1,-7 0-16,-2 4 15,-2-5 1,-7 8-16,2-1 16,-3 5-1,-3 5-15,-2 4 16,1 6 0,-4 6-16,-1 5 15,-5 12 1,-12-2-16,-13 2 15,-15 0 1,-19-9-16,-24-8 16,22-21-1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5"/>
          <p:cNvSpPr txBox="1"/>
          <p:nvPr userDrawn="1"/>
        </p:nvSpPr>
        <p:spPr>
          <a:xfrm>
            <a:off x="7422119" y="0"/>
            <a:ext cx="132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Reading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4" name="TextBox 26"/>
          <p:cNvSpPr txBox="1"/>
          <p:nvPr userDrawn="1"/>
        </p:nvSpPr>
        <p:spPr>
          <a:xfrm>
            <a:off x="10160606" y="0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TextBox 27"/>
          <p:cNvSpPr txBox="1"/>
          <p:nvPr userDrawn="1"/>
        </p:nvSpPr>
        <p:spPr>
          <a:xfrm rot="16200000" flipH="1">
            <a:off x="-1014329" y="517842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6" name="TextBox 28"/>
          <p:cNvSpPr txBox="1"/>
          <p:nvPr userDrawn="1"/>
        </p:nvSpPr>
        <p:spPr>
          <a:xfrm rot="16200000" flipH="1">
            <a:off x="-250638" y="2704528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Vision 1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 3: Reading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Mohammad </a:t>
            </a:r>
            <a:r>
              <a:rPr lang="en-US" b="1" dirty="0" err="1" smtClean="0"/>
              <a:t>Hossein</a:t>
            </a:r>
            <a:r>
              <a:rPr lang="en-US" b="1" dirty="0" smtClean="0"/>
              <a:t> </a:t>
            </a:r>
            <a:r>
              <a:rPr lang="en-US" b="1" dirty="0" err="1" smtClean="0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8F8125-D839-4F84-9B7C-94C4B3F9A4C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47688" y="560110"/>
            <a:ext cx="10437812" cy="86995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Pain No Gain</a:t>
            </a:r>
            <a:endParaRPr lang="en-US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74700" y="1239560"/>
            <a:ext cx="11303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develops with scientists’ hard work. Many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great men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women try hard to find facts, solve problems and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invent things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of these scientists did not have easy lives. But they tried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 when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were working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problems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They never felt weak when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were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studying. They never gave up when they were doing research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How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knowledge grow?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 What do scientists  do?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 All scientists had comfortable lives.	 		True / False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 Scientists stop trying when they face a problem. 	 True / False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747089"/>
              </p:ext>
            </p:extLst>
          </p:nvPr>
        </p:nvGraphicFramePr>
        <p:xfrm>
          <a:off x="5873673" y="4269689"/>
          <a:ext cx="6204027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4027">
                  <a:extLst>
                    <a:ext uri="{9D8B030D-6E8A-4147-A177-3AD203B41FA5}">
                      <a16:colId xmlns:a16="http://schemas.microsoft.com/office/drawing/2014/main" val="21389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Human knowledge grows with scientists hard work.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159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658699"/>
              </p:ext>
            </p:extLst>
          </p:nvPr>
        </p:nvGraphicFramePr>
        <p:xfrm>
          <a:off x="4294092" y="4724448"/>
          <a:ext cx="7783608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3608">
                  <a:extLst>
                    <a:ext uri="{9D8B030D-6E8A-4147-A177-3AD203B41FA5}">
                      <a16:colId xmlns:a16="http://schemas.microsoft.com/office/drawing/2014/main" val="21389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They try hard to find facts, solve problems and invent things.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159009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9111727" y="5461923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9178063" y="5861750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888120" y="525240"/>
              <a:ext cx="10982880" cy="583164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8760" y="515880"/>
                <a:ext cx="11001600" cy="585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3980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96900" y="926743"/>
            <a:ext cx="115951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>
                <a:latin typeface="Times New Roman" panose="02020603050405020304" pitchFamily="18" charset="0"/>
              </a:rPr>
              <a:t>There </a:t>
            </a:r>
            <a:r>
              <a:rPr lang="en-US" sz="2200" b="1" dirty="0">
                <a:latin typeface="Times New Roman" panose="02020603050405020304" pitchFamily="18" charset="0"/>
              </a:rPr>
              <a:t>are great stories about scientists and their lives. One such a </a:t>
            </a:r>
            <a:r>
              <a:rPr lang="en-US" sz="2200" b="1" dirty="0" smtClean="0">
                <a:latin typeface="Times New Roman" panose="02020603050405020304" pitchFamily="18" charset="0"/>
              </a:rPr>
              <a:t>story is </a:t>
            </a:r>
            <a:r>
              <a:rPr lang="en-US" sz="2200" b="1" dirty="0">
                <a:latin typeface="Times New Roman" panose="02020603050405020304" pitchFamily="18" charset="0"/>
              </a:rPr>
              <a:t>about Thomas Edison. As a young boy, Edison was very </a:t>
            </a:r>
            <a:r>
              <a:rPr lang="en-US" sz="2200" b="1" dirty="0" smtClean="0">
                <a:latin typeface="Times New Roman" panose="02020603050405020304" pitchFamily="18" charset="0"/>
              </a:rPr>
              <a:t>interested in </a:t>
            </a:r>
            <a:r>
              <a:rPr lang="en-US" sz="2200" b="1" dirty="0">
                <a:latin typeface="Times New Roman" panose="02020603050405020304" pitchFamily="18" charset="0"/>
              </a:rPr>
              <a:t>science. He was very energetic and always asked questions. </a:t>
            </a:r>
            <a:r>
              <a:rPr lang="en-US" sz="2200" b="1" dirty="0" smtClean="0">
                <a:latin typeface="Times New Roman" panose="02020603050405020304" pitchFamily="18" charset="0"/>
              </a:rPr>
              <a:t>Sadly, young </a:t>
            </a:r>
            <a:r>
              <a:rPr lang="en-US" sz="2200" b="1" dirty="0">
                <a:latin typeface="Times New Roman" panose="02020603050405020304" pitchFamily="18" charset="0"/>
              </a:rPr>
              <a:t>Edison lost his hearing at the age of 12. He did not </a:t>
            </a:r>
            <a:r>
              <a:rPr lang="en-US" sz="2200" b="1" dirty="0" smtClean="0">
                <a:latin typeface="Times New Roman" panose="02020603050405020304" pitchFamily="18" charset="0"/>
              </a:rPr>
              <a:t>attend school </a:t>
            </a:r>
            <a:r>
              <a:rPr lang="en-US" sz="2200" b="1" dirty="0">
                <a:latin typeface="Times New Roman" panose="02020603050405020304" pitchFamily="18" charset="0"/>
              </a:rPr>
              <a:t>and learned science by reading books in the library </a:t>
            </a:r>
            <a:r>
              <a:rPr lang="en-US" sz="2200" b="1" dirty="0" smtClean="0">
                <a:latin typeface="Times New Roman" panose="02020603050405020304" pitchFamily="18" charset="0"/>
              </a:rPr>
              <a:t>himself. When </a:t>
            </a:r>
            <a:r>
              <a:rPr lang="en-US" sz="2200" b="1" dirty="0">
                <a:latin typeface="Times New Roman" panose="02020603050405020304" pitchFamily="18" charset="0"/>
              </a:rPr>
              <a:t>he grew up he worked in different places, but he never lost </a:t>
            </a:r>
            <a:r>
              <a:rPr lang="en-US" sz="2200" b="1" dirty="0" smtClean="0">
                <a:latin typeface="Times New Roman" panose="02020603050405020304" pitchFamily="18" charset="0"/>
              </a:rPr>
              <a:t>his interest </a:t>
            </a:r>
            <a:r>
              <a:rPr lang="en-US" sz="2200" b="1" dirty="0">
                <a:latin typeface="Times New Roman" panose="02020603050405020304" pitchFamily="18" charset="0"/>
              </a:rPr>
              <a:t>in making things. Edison was famous for doing thousands </a:t>
            </a:r>
            <a:r>
              <a:rPr lang="en-US" sz="2200" b="1" dirty="0" smtClean="0">
                <a:latin typeface="Times New Roman" panose="02020603050405020304" pitchFamily="18" charset="0"/>
              </a:rPr>
              <a:t>of experiments </a:t>
            </a:r>
            <a:r>
              <a:rPr lang="en-US" sz="2200" b="1" dirty="0">
                <a:latin typeface="Times New Roman" panose="02020603050405020304" pitchFamily="18" charset="0"/>
              </a:rPr>
              <a:t>to find answers to problems. He said, “I never quit </a:t>
            </a:r>
            <a:r>
              <a:rPr lang="en-US" sz="2200" b="1" dirty="0" smtClean="0">
                <a:latin typeface="Times New Roman" panose="02020603050405020304" pitchFamily="18" charset="0"/>
              </a:rPr>
              <a:t>until I </a:t>
            </a:r>
            <a:r>
              <a:rPr lang="en-US" sz="2200" b="1" dirty="0">
                <a:latin typeface="Times New Roman" panose="02020603050405020304" pitchFamily="18" charset="0"/>
              </a:rPr>
              <a:t>get what I’m after”. Edison had more than 1,000 </a:t>
            </a:r>
            <a:r>
              <a:rPr lang="en-US" sz="2200" b="1" dirty="0" smtClean="0">
                <a:latin typeface="Times New Roman" panose="02020603050405020304" pitchFamily="18" charset="0"/>
              </a:rPr>
              <a:t>inventions and </a:t>
            </a:r>
            <a:r>
              <a:rPr lang="en-US" sz="2200" b="1" dirty="0">
                <a:latin typeface="Times New Roman" panose="02020603050405020304" pitchFamily="18" charset="0"/>
              </a:rPr>
              <a:t>was very successful at the end of his life</a:t>
            </a:r>
            <a:r>
              <a:rPr lang="en-US" sz="2200" b="1" dirty="0" smtClean="0"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200" b="1" dirty="0" smtClean="0">
              <a:latin typeface="Times New Roman" panose="02020603050405020304" pitchFamily="18" charset="0"/>
            </a:endParaRPr>
          </a:p>
          <a:p>
            <a:r>
              <a:rPr lang="en-US" sz="2200" b="1" dirty="0">
                <a:latin typeface="Times New Roman" panose="02020603050405020304" pitchFamily="18" charset="0"/>
              </a:rPr>
              <a:t>1- Edison liked science when he was a boy.		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True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False</a:t>
            </a:r>
          </a:p>
          <a:p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 Edison was a lazy boy.					 True / False</a:t>
            </a:r>
          </a:p>
          <a:p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 How old was he when he lost his hearing?</a:t>
            </a:r>
          </a:p>
          <a:p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 How did he learn science? </a:t>
            </a:r>
          </a:p>
          <a:p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 How many invention did he have?</a:t>
            </a:r>
            <a:endParaRPr lang="en-US" sz="2200" b="1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918085" y="5687836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210133"/>
              </p:ext>
            </p:extLst>
          </p:nvPr>
        </p:nvGraphicFramePr>
        <p:xfrm>
          <a:off x="6015015" y="5629032"/>
          <a:ext cx="1719734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9734">
                  <a:extLst>
                    <a:ext uri="{9D8B030D-6E8A-4147-A177-3AD203B41FA5}">
                      <a16:colId xmlns:a16="http://schemas.microsoft.com/office/drawing/2014/main" val="131170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was 12.</a:t>
                      </a:r>
                      <a:endParaRPr lang="en-US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73637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896985"/>
              </p:ext>
            </p:extLst>
          </p:nvPr>
        </p:nvGraphicFramePr>
        <p:xfrm>
          <a:off x="4252551" y="5975069"/>
          <a:ext cx="7354950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4950">
                  <a:extLst>
                    <a:ext uri="{9D8B030D-6E8A-4147-A177-3AD203B41FA5}">
                      <a16:colId xmlns:a16="http://schemas.microsoft.com/office/drawing/2014/main" val="131170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learned science by reading books in the library himself.</a:t>
                      </a:r>
                      <a:endParaRPr lang="en-US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73637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577239"/>
              </p:ext>
            </p:extLst>
          </p:nvPr>
        </p:nvGraphicFramePr>
        <p:xfrm>
          <a:off x="5155147" y="6401789"/>
          <a:ext cx="4515977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5977">
                  <a:extLst>
                    <a:ext uri="{9D8B030D-6E8A-4147-A177-3AD203B41FA5}">
                      <a16:colId xmlns:a16="http://schemas.microsoft.com/office/drawing/2014/main" val="131170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</a:t>
                      </a: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had more than 1,000 inventions.</a:t>
                      </a:r>
                      <a:endParaRPr lang="en-US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736371"/>
                  </a:ext>
                </a:extLst>
              </a:tr>
            </a:tbl>
          </a:graphicData>
        </a:graphic>
      </p:graphicFrame>
      <p:cxnSp>
        <p:nvCxnSpPr>
          <p:cNvPr id="9" name="Straight Connector 8"/>
          <p:cNvCxnSpPr/>
          <p:nvPr/>
        </p:nvCxnSpPr>
        <p:spPr>
          <a:xfrm flipV="1">
            <a:off x="8025202" y="5322069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0" name="Ink 9"/>
              <p14:cNvContentPartPr/>
              <p14:nvPr/>
            </p14:nvContentPartPr>
            <p14:xfrm>
              <a:off x="647640" y="1401480"/>
              <a:ext cx="11344680" cy="430416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280" y="1392120"/>
                <a:ext cx="11363400" cy="432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298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60400" y="1078637"/>
            <a:ext cx="11176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names had stories like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this. But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key to their success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their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 work and belief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themselves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If you want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what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want, work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 and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give up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What is the key to scientists’ success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 If you want to get what you are after, you must try hard.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True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False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49381" y="2566602"/>
            <a:ext cx="5870092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</a:rPr>
              <a:t>The key to their success is their hard work and belief in themselves.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9057935" y="3686908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508400" y="465480"/>
              <a:ext cx="8141760" cy="328536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99040" y="456120"/>
                <a:ext cx="8160480" cy="330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930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6039C0-3EC9-478C-B342-78C817EEAA7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74688" y="522010"/>
            <a:ext cx="10437812" cy="1164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comprehension</a:t>
            </a:r>
            <a:endParaRPr lang="en-US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0894" y="1377196"/>
            <a:ext cx="9931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Choose the best answer.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Where did Edison learn science?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In the library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At school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the laboratory</a:t>
            </a:r>
          </a:p>
          <a:p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How did Edison find answers to problems?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By sleeping in the laboratory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By doing many experiments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By quitting what he was after</a:t>
            </a:r>
          </a:p>
          <a:p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Which is not true about scientists?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They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facts		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They invent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	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They feel weak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011216" y="2542096"/>
            <a:ext cx="1979410" cy="1854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51506" y="3968400"/>
            <a:ext cx="4018532" cy="117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8283387" y="5454128"/>
            <a:ext cx="2248351" cy="29307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0" name="Ink 9"/>
              <p14:cNvContentPartPr/>
              <p14:nvPr/>
            </p14:nvContentPartPr>
            <p14:xfrm>
              <a:off x="974880" y="586440"/>
              <a:ext cx="9895320" cy="491256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5520" y="577080"/>
                <a:ext cx="9914040" cy="493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8334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52500" y="851238"/>
            <a:ext cx="10160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True/False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Edison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finally lost his interest in inventing things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True / False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Edison did not attend school at all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			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 / False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Hard work is the key to scientists’ success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		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 / False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237116"/>
              </p:ext>
            </p:extLst>
          </p:nvPr>
        </p:nvGraphicFramePr>
        <p:xfrm>
          <a:off x="952500" y="4125099"/>
          <a:ext cx="101600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753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After Edison lost his hearing…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When scientists were working on problems…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If you like to be successful…</a:t>
                      </a:r>
                      <a:endParaRPr lang="en-US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you must not feel weak.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he did not quit studying.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they did not give up.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he became a famous person.</a:t>
                      </a:r>
                      <a:endParaRPr lang="en-US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00100" y="3663434"/>
            <a:ext cx="2946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Match two halves.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9283847" y="1911895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9283847" y="2524970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444751" y="3062963"/>
            <a:ext cx="570155" cy="1075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60365"/>
              </p:ext>
            </p:extLst>
          </p:nvPr>
        </p:nvGraphicFramePr>
        <p:xfrm>
          <a:off x="4839747" y="4269690"/>
          <a:ext cx="3884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470">
                  <a:extLst>
                    <a:ext uri="{9D8B030D-6E8A-4147-A177-3AD203B41FA5}">
                      <a16:colId xmlns:a16="http://schemas.microsoft.com/office/drawing/2014/main" val="2610482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20208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870887"/>
              </p:ext>
            </p:extLst>
          </p:nvPr>
        </p:nvGraphicFramePr>
        <p:xfrm>
          <a:off x="6444429" y="4805819"/>
          <a:ext cx="3884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470">
                  <a:extLst>
                    <a:ext uri="{9D8B030D-6E8A-4147-A177-3AD203B41FA5}">
                      <a16:colId xmlns:a16="http://schemas.microsoft.com/office/drawing/2014/main" val="2610482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20208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192916"/>
              </p:ext>
            </p:extLst>
          </p:nvPr>
        </p:nvGraphicFramePr>
        <p:xfrm>
          <a:off x="4451277" y="5325732"/>
          <a:ext cx="3884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470">
                  <a:extLst>
                    <a:ext uri="{9D8B030D-6E8A-4147-A177-3AD203B41FA5}">
                      <a16:colId xmlns:a16="http://schemas.microsoft.com/office/drawing/2014/main" val="2610482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20208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237840" y="1426320"/>
              <a:ext cx="7358040" cy="472140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28480" y="1416960"/>
                <a:ext cx="7376760" cy="474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691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0" y="408603"/>
            <a:ext cx="2633245" cy="11788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0972" y="1339840"/>
            <a:ext cx="112903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is a scientist?</a:t>
            </a:r>
          </a:p>
          <a:p>
            <a:pPr algn="just"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world around us is full of amazing things. Knowing this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 world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very interesting for humans. One group of people who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world are scientists. A scientist studies nature, animals, or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people. Scientists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hard and do research to solve problems, find facts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invent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things. Scientists learn about the world by observing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experimenting.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03328" y="641419"/>
            <a:ext cx="2844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book: page 44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660960" y="1219320"/>
              <a:ext cx="10827360" cy="51019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1600" y="1209960"/>
                <a:ext cx="10846080" cy="5120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2644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5300" y="1156544"/>
            <a:ext cx="113665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There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different types of scientists. Some of them study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plants, earth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seas, or animals. Others study people and how they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behave and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learn. Some scientists like to study history or languages.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 are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 making new things. They want to make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people’s lives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easier.</a:t>
            </a:r>
          </a:p>
          <a:p>
            <a:pPr algn="just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Some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become very rich and famous. Many people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around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world may remember their names and faces. But this is not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they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 ‘success’. They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 successful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 problems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answers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questions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784160" y="833040"/>
              <a:ext cx="6819840" cy="4779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74800" y="823680"/>
                <a:ext cx="6838560" cy="479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6133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69482"/>
            <a:ext cx="1117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A. True or False</a:t>
            </a:r>
          </a:p>
          <a:p>
            <a:r>
              <a:rPr lang="en-US" sz="2400" b="1" dirty="0">
                <a:latin typeface="Times New Roman" panose="02020603050405020304" pitchFamily="18" charset="0"/>
              </a:rPr>
              <a:t>1) Only scientists like to study the world.</a:t>
            </a:r>
          </a:p>
          <a:p>
            <a:r>
              <a:rPr lang="en-US" sz="2400" b="1" dirty="0">
                <a:latin typeface="Times New Roman" panose="02020603050405020304" pitchFamily="18" charset="0"/>
              </a:rPr>
              <a:t>2) There are different types of scientists.</a:t>
            </a:r>
          </a:p>
          <a:p>
            <a:r>
              <a:rPr lang="en-US" sz="2400" b="1" dirty="0">
                <a:latin typeface="Times New Roman" panose="02020603050405020304" pitchFamily="18" charset="0"/>
              </a:rPr>
              <a:t>3) Scientists think ‘success’ means becoming rich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3057436"/>
            <a:ext cx="11290300" cy="307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Answer the following questions.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How do scientists learn about the world?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What does an inventor do?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Do you like to do research about the world?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927547"/>
              </p:ext>
            </p:extLst>
          </p:nvPr>
        </p:nvGraphicFramePr>
        <p:xfrm>
          <a:off x="800100" y="4262966"/>
          <a:ext cx="9791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learn about the world by observing and experimenting.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491410"/>
              </p:ext>
            </p:extLst>
          </p:nvPr>
        </p:nvGraphicFramePr>
        <p:xfrm>
          <a:off x="749300" y="5215466"/>
          <a:ext cx="494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inventor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makes new things.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258280"/>
              </p:ext>
            </p:extLst>
          </p:nvPr>
        </p:nvGraphicFramePr>
        <p:xfrm>
          <a:off x="787400" y="6130393"/>
          <a:ext cx="37719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Yes, I do. Or No, I don’t.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886480" y="1465560"/>
              <a:ext cx="5136120" cy="47649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77120" y="1456200"/>
                <a:ext cx="5154840" cy="478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471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740</Words>
  <Application>Microsoft Office PowerPoint</Application>
  <PresentationFormat>Widescreen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B Titr</vt:lpstr>
      <vt:lpstr>Times New Roman</vt:lpstr>
      <vt:lpstr>Calibri Light</vt:lpstr>
      <vt:lpstr>Calibri</vt:lpstr>
      <vt:lpstr>B Yekan</vt:lpstr>
      <vt:lpstr>Office Theme</vt:lpstr>
      <vt:lpstr>Vision 1 Lesson 3: Reading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32</cp:revision>
  <dcterms:created xsi:type="dcterms:W3CDTF">2020-06-02T04:12:05Z</dcterms:created>
  <dcterms:modified xsi:type="dcterms:W3CDTF">2025-01-11T05:50:33Z</dcterms:modified>
</cp:coreProperties>
</file>