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embeddedFontLst>
    <p:embeddedFont>
      <p:font typeface="Adobe Arabic SHIN" panose="01000500000000020002" pitchFamily="2" charset="-78"/>
      <p:bold r:id="rId9"/>
    </p:embeddedFont>
    <p:embeddedFont>
      <p:font typeface="B Titr" panose="00000700000000000000" pitchFamily="2" charset="-78"/>
      <p:bold r:id="rId10"/>
    </p:embeddedFont>
    <p:embeddedFont>
      <p:font typeface="Calibri Light" panose="020F0302020204030204" pitchFamily="34" charset="0"/>
      <p:regular r:id="rId11"/>
      <p:italic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B Yekan" panose="00000400000000000000" pitchFamily="2" charset="-78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2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8F9DED34-AAC9-468D-9193-AD6EBCF9B5AB}"/>
    <pc:docChg chg="undo custSel addSld delSld modSld modMainMaster">
      <pc:chgData name="Hamid Jamali" userId="13a7673e0ae1d60a" providerId="LiveId" clId="{8F9DED34-AAC9-468D-9193-AD6EBCF9B5AB}" dt="2020-06-22T05:06:26.453" v="131" actId="700"/>
      <pc:docMkLst>
        <pc:docMk/>
      </pc:docMkLst>
      <pc:sldChg chg="del">
        <pc:chgData name="Hamid Jamali" userId="13a7673e0ae1d60a" providerId="LiveId" clId="{8F9DED34-AAC9-468D-9193-AD6EBCF9B5AB}" dt="2020-06-22T05:05:15.730" v="118" actId="47"/>
        <pc:sldMkLst>
          <pc:docMk/>
          <pc:sldMk cId="731987000" sldId="257"/>
        </pc:sldMkLst>
      </pc:sldChg>
      <pc:sldChg chg="new">
        <pc:chgData name="Hamid Jamali" userId="13a7673e0ae1d60a" providerId="LiveId" clId="{8F9DED34-AAC9-468D-9193-AD6EBCF9B5AB}" dt="2020-06-22T05:06:11.846" v="123" actId="680"/>
        <pc:sldMkLst>
          <pc:docMk/>
          <pc:sldMk cId="1665360282" sldId="257"/>
        </pc:sldMkLst>
      </pc:sldChg>
      <pc:sldChg chg="addSp delSp modSp new mod modClrScheme chgLayout">
        <pc:chgData name="Hamid Jamali" userId="13a7673e0ae1d60a" providerId="LiveId" clId="{8F9DED34-AAC9-468D-9193-AD6EBCF9B5AB}" dt="2020-06-22T05:06:20.265" v="128" actId="700"/>
        <pc:sldMkLst>
          <pc:docMk/>
          <pc:sldMk cId="839803125" sldId="258"/>
        </pc:sldMkLst>
        <pc:spChg chg="del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2" creationId="{C4290EB0-2A2B-4578-87EC-A14FE433FDCB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3" creationId="{C78A75BF-2961-4146-A529-29C31AF99A4A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4" creationId="{798F8125-D839-4F84-9B7C-94C4B3F9A4C2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619237290" sldId="258"/>
        </pc:sldMkLst>
      </pc:sldChg>
      <pc:sldChg chg="addSp delSp modSp new mod modClrScheme chgLayout">
        <pc:chgData name="Hamid Jamali" userId="13a7673e0ae1d60a" providerId="LiveId" clId="{8F9DED34-AAC9-468D-9193-AD6EBCF9B5AB}" dt="2020-06-22T05:06:22.201" v="129" actId="700"/>
        <pc:sldMkLst>
          <pc:docMk/>
          <pc:sldMk cId="683341998" sldId="259"/>
        </pc:sldMkLst>
        <pc:spChg chg="del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2" creationId="{64B85E55-2FCC-4FB4-BF9A-C1F1FC19F5D2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3" creationId="{816E6445-1E9B-463C-8CC8-157506F8EB73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4" creationId="{C06039C0-3EC9-478C-B342-78C817EEAA7C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096795564" sldId="259"/>
        </pc:sldMkLst>
      </pc:sldChg>
      <pc:sldChg chg="addSp delSp modSp new mod modClrScheme chgLayout">
        <pc:chgData name="Hamid Jamali" userId="13a7673e0ae1d60a" providerId="LiveId" clId="{8F9DED34-AAC9-468D-9193-AD6EBCF9B5AB}" dt="2020-06-22T05:06:24.160" v="130" actId="700"/>
        <pc:sldMkLst>
          <pc:docMk/>
          <pc:sldMk cId="926520773" sldId="260"/>
        </pc:sldMkLst>
        <pc:spChg chg="del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2" creationId="{5D4302AC-388D-41D3-8360-3DB011A748F2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3" creationId="{06729832-2462-41C6-90A2-657D17D82D41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4" creationId="{2BA2FD09-2B60-4475-9F06-9FEEDA317E06}"/>
          </ac:spMkLst>
        </pc:spChg>
      </pc:sldChg>
      <pc:sldChg chg="new del">
        <pc:chgData name="Hamid Jamali" userId="13a7673e0ae1d60a" providerId="LiveId" clId="{8F9DED34-AAC9-468D-9193-AD6EBCF9B5AB}" dt="2020-06-22T05:05:14.276" v="117" actId="47"/>
        <pc:sldMkLst>
          <pc:docMk/>
          <pc:sldMk cId="3475972576" sldId="260"/>
        </pc:sldMkLst>
      </pc:sldChg>
      <pc:sldChg chg="addSp delSp modSp new mod modClrScheme chgLayout">
        <pc:chgData name="Hamid Jamali" userId="13a7673e0ae1d60a" providerId="LiveId" clId="{8F9DED34-AAC9-468D-9193-AD6EBCF9B5AB}" dt="2020-06-22T05:06:26.453" v="131" actId="700"/>
        <pc:sldMkLst>
          <pc:docMk/>
          <pc:sldMk cId="2185785667" sldId="261"/>
        </pc:sldMkLst>
        <pc:spChg chg="del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2" creationId="{9B305D74-2F88-461F-B41C-275E72308E8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3" creationId="{2FE0C6B8-2541-4959-ADE0-D390FD16023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4" creationId="{04085C70-6D55-4B61-BA9D-874E4A98F583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5" creationId="{E7DB8658-5204-4353-A219-F88954A7AF65}"/>
          </ac:spMkLst>
        </pc:spChg>
      </pc:sldChg>
      <pc:sldMasterChg chg="modSp mod addSldLayout delSldLayout modSldLayout sldLayoutOrd">
        <pc:chgData name="Hamid Jamali" userId="13a7673e0ae1d60a" providerId="LiveId" clId="{8F9DED34-AAC9-468D-9193-AD6EBCF9B5AB}" dt="2020-06-22T05:05:57.627" v="122" actId="6014"/>
        <pc:sldMasterMkLst>
          <pc:docMk/>
          <pc:sldMasterMk cId="157016852" sldId="2147483648"/>
        </pc:sldMasterMkLst>
        <pc:spChg chg="mod">
          <ac:chgData name="Hamid Jamali" userId="13a7673e0ae1d60a" providerId="LiveId" clId="{8F9DED34-AAC9-468D-9193-AD6EBCF9B5AB}" dt="2020-06-22T05:03:49.767" v="111" actId="122"/>
          <ac:spMkLst>
            <pc:docMk/>
            <pc:sldMasterMk cId="157016852" sldId="2147483648"/>
            <ac:spMk id="13" creationId="{4FA83DB1-12A6-4FD8-A460-CE7492F729C2}"/>
          </ac:spMkLst>
        </pc:spChg>
        <pc:sldLayoutChg chg="modSp mod">
          <pc:chgData name="Hamid Jamali" userId="13a7673e0ae1d60a" providerId="LiveId" clId="{8F9DED34-AAC9-468D-9193-AD6EBCF9B5AB}" dt="2020-06-22T05:03:28.876" v="108" actId="6549"/>
          <pc:sldLayoutMkLst>
            <pc:docMk/>
            <pc:sldMasterMk cId="157016852" sldId="2147483648"/>
            <pc:sldLayoutMk cId="1281721793" sldId="2147483649"/>
          </pc:sldLayoutMkLst>
          <pc:spChg chg="mod">
            <ac:chgData name="Hamid Jamali" userId="13a7673e0ae1d60a" providerId="LiveId" clId="{8F9DED34-AAC9-468D-9193-AD6EBCF9B5AB}" dt="2020-06-22T05:03:28.876" v="108" actId="6549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</pc:sldLayoutChg>
        <pc:sldLayoutChg chg="del">
          <pc:chgData name="Hamid Jamali" userId="13a7673e0ae1d60a" providerId="LiveId" clId="{8F9DED34-AAC9-468D-9193-AD6EBCF9B5AB}" dt="2020-06-22T05:05:19.933" v="119" actId="2696"/>
          <pc:sldLayoutMkLst>
            <pc:docMk/>
            <pc:sldMasterMk cId="157016852" sldId="2147483648"/>
            <pc:sldLayoutMk cId="355558941" sldId="2147483650"/>
          </pc:sldLayoutMkLst>
        </pc:sldLayoutChg>
        <pc:sldLayoutChg chg="mod">
          <pc:chgData name="Hamid Jamali" userId="13a7673e0ae1d60a" providerId="LiveId" clId="{8F9DED34-AAC9-468D-9193-AD6EBCF9B5AB}" dt="2020-06-22T05:05:57.627" v="122" actId="6014"/>
          <pc:sldLayoutMkLst>
            <pc:docMk/>
            <pc:sldMasterMk cId="157016852" sldId="2147483648"/>
            <pc:sldLayoutMk cId="2614886786" sldId="2147483656"/>
          </pc:sldLayoutMkLst>
        </pc:sldLayoutChg>
        <pc:sldLayoutChg chg="addSp delSp modSp mod ord">
          <pc:chgData name="Hamid Jamali" userId="13a7673e0ae1d60a" providerId="LiveId" clId="{8F9DED34-AAC9-468D-9193-AD6EBCF9B5AB}" dt="2020-06-22T05:04:52.987" v="114" actId="6014"/>
          <pc:sldLayoutMkLst>
            <pc:docMk/>
            <pc:sldMasterMk cId="157016852" sldId="2147483648"/>
            <pc:sldLayoutMk cId="2876016891" sldId="2147483663"/>
          </pc:sldLayoutMkLst>
          <pc:spChg chg="add del">
            <ac:chgData name="Hamid Jamali" userId="13a7673e0ae1d60a" providerId="LiveId" clId="{8F9DED34-AAC9-468D-9193-AD6EBCF9B5AB}" dt="2020-06-22T05:00:38.474" v="30" actId="11529"/>
            <ac:spMkLst>
              <pc:docMk/>
              <pc:sldMasterMk cId="157016852" sldId="2147483648"/>
              <pc:sldLayoutMk cId="2876016891" sldId="2147483663"/>
              <ac:spMk id="2" creationId="{34F88398-6EB0-40B4-84EE-C8CDA62ADA32}"/>
            </ac:spMkLst>
          </pc:spChg>
          <pc:spChg chg="add mod">
            <ac:chgData name="Hamid Jamali" userId="13a7673e0ae1d60a" providerId="LiveId" clId="{8F9DED34-AAC9-468D-9193-AD6EBCF9B5AB}" dt="2020-06-22T05:01:40.484" v="61" actId="2711"/>
            <ac:spMkLst>
              <pc:docMk/>
              <pc:sldMasterMk cId="157016852" sldId="2147483648"/>
              <pc:sldLayoutMk cId="2876016891" sldId="2147483663"/>
              <ac:spMk id="3" creationId="{1B9FEE41-6DBA-4CC1-B375-3E9737CBCDC2}"/>
            </ac:spMkLst>
          </pc:spChg>
          <pc:spChg chg="add del">
            <ac:chgData name="Hamid Jamali" userId="13a7673e0ae1d60a" providerId="LiveId" clId="{8F9DED34-AAC9-468D-9193-AD6EBCF9B5AB}" dt="2020-06-22T05:01:14.930" v="32" actId="11529"/>
            <ac:spMkLst>
              <pc:docMk/>
              <pc:sldMasterMk cId="157016852" sldId="2147483648"/>
              <pc:sldLayoutMk cId="2876016891" sldId="2147483663"/>
              <ac:spMk id="4" creationId="{40F0F761-F9C9-44DD-9195-2059ACD1B336}"/>
            </ac:spMkLst>
          </pc:spChg>
          <pc:spChg chg="add mod">
            <ac:chgData name="Hamid Jamali" userId="13a7673e0ae1d60a" providerId="LiveId" clId="{8F9DED34-AAC9-468D-9193-AD6EBCF9B5AB}" dt="2020-06-22T05:01:30.030" v="58" actId="2711"/>
            <ac:spMkLst>
              <pc:docMk/>
              <pc:sldMasterMk cId="157016852" sldId="2147483648"/>
              <pc:sldLayoutMk cId="2876016891" sldId="2147483663"/>
              <ac:spMk id="5" creationId="{F3AD27FF-B683-4CCB-8EAD-61CA7F35D6B6}"/>
            </ac:spMkLst>
          </pc:spChg>
          <pc:spChg chg="add del mod">
            <ac:chgData name="Hamid Jamali" userId="13a7673e0ae1d60a" providerId="LiveId" clId="{8F9DED34-AAC9-468D-9193-AD6EBCF9B5AB}" dt="2020-06-22T05:01:07.630" v="31" actId="478"/>
            <ac:spMkLst>
              <pc:docMk/>
              <pc:sldMasterMk cId="157016852" sldId="2147483648"/>
              <pc:sldLayoutMk cId="2876016891" sldId="2147483663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4:59:45.360" v="5" actId="1076"/>
            <ac:spMkLst>
              <pc:docMk/>
              <pc:sldMasterMk cId="157016852" sldId="2147483648"/>
              <pc:sldLayoutMk cId="2876016891" sldId="2147483663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4:59:40.651" v="4" actId="1076"/>
            <ac:spMkLst>
              <pc:docMk/>
              <pc:sldMasterMk cId="157016852" sldId="2147483648"/>
              <pc:sldLayoutMk cId="2876016891" sldId="2147483663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4:59:36.292" v="3" actId="14100"/>
            <ac:spMkLst>
              <pc:docMk/>
              <pc:sldMasterMk cId="157016852" sldId="2147483648"/>
              <pc:sldLayoutMk cId="2876016891" sldId="2147483663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4:59:29.537" v="2" actId="14100"/>
            <ac:spMkLst>
              <pc:docMk/>
              <pc:sldMasterMk cId="157016852" sldId="2147483648"/>
              <pc:sldLayoutMk cId="2876016891" sldId="2147483663"/>
              <ac:spMk id="12" creationId="{6229F521-A241-471F-97B1-2714D4ECE1A5}"/>
            </ac:spMkLst>
          </pc:spChg>
        </pc:sldLayoutChg>
        <pc:sldLayoutChg chg="addSp modSp mod">
          <pc:chgData name="Hamid Jamali" userId="13a7673e0ae1d60a" providerId="LiveId" clId="{8F9DED34-AAC9-468D-9193-AD6EBCF9B5AB}" dt="2020-06-22T05:05:38.495" v="121" actId="6014"/>
          <pc:sldLayoutMkLst>
            <pc:docMk/>
            <pc:sldMasterMk cId="157016852" sldId="2147483648"/>
            <pc:sldLayoutMk cId="1027304118" sldId="2147483664"/>
          </pc:sldLayoutMkLst>
          <pc:spChg chg="mod">
            <ac:chgData name="Hamid Jamali" userId="13a7673e0ae1d60a" providerId="LiveId" clId="{8F9DED34-AAC9-468D-9193-AD6EBCF9B5AB}" dt="2020-06-22T05:03:14.220" v="107" actId="14100"/>
            <ac:spMkLst>
              <pc:docMk/>
              <pc:sldMasterMk cId="157016852" sldId="2147483648"/>
              <pc:sldLayoutMk cId="1027304118" sldId="2147483664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5:03:11.658" v="106" actId="1037"/>
            <ac:spMkLst>
              <pc:docMk/>
              <pc:sldMasterMk cId="157016852" sldId="2147483648"/>
              <pc:sldLayoutMk cId="1027304118" sldId="2147483664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3:05.298" v="90" actId="1076"/>
            <ac:spMkLst>
              <pc:docMk/>
              <pc:sldMasterMk cId="157016852" sldId="2147483648"/>
              <pc:sldLayoutMk cId="1027304118" sldId="2147483664"/>
              <ac:spMk id="9" creationId="{633BD657-1DE6-4FA1-97B2-606C00E8E4C7}"/>
            </ac:spMkLst>
          </pc:spChg>
          <pc:spChg chg="add mod">
            <ac:chgData name="Hamid Jamali" userId="13a7673e0ae1d60a" providerId="LiveId" clId="{8F9DED34-AAC9-468D-9193-AD6EBCF9B5AB}" dt="2020-06-22T05:03:08.252" v="91" actId="14100"/>
            <ac:spMkLst>
              <pc:docMk/>
              <pc:sldMasterMk cId="157016852" sldId="2147483648"/>
              <pc:sldLayoutMk cId="1027304118" sldId="2147483664"/>
              <ac:spMk id="13" creationId="{789D6891-6A4C-459B-A3E2-7D48D9ED8ED2}"/>
            </ac:spMkLst>
          </pc:spChg>
        </pc:sldLayoutChg>
        <pc:sldLayoutChg chg="modSp add del mod">
          <pc:chgData name="Hamid Jamali" userId="13a7673e0ae1d60a" providerId="LiveId" clId="{8F9DED34-AAC9-468D-9193-AD6EBCF9B5AB}" dt="2020-06-22T05:05:25.839" v="120" actId="6014"/>
          <pc:sldLayoutMkLst>
            <pc:docMk/>
            <pc:sldMasterMk cId="157016852" sldId="2147483648"/>
            <pc:sldLayoutMk cId="3207616854" sldId="2147483665"/>
          </pc:sldLayoutMkLst>
          <pc:spChg chg="mod">
            <ac:chgData name="Hamid Jamali" userId="13a7673e0ae1d60a" providerId="LiveId" clId="{8F9DED34-AAC9-468D-9193-AD6EBCF9B5AB}" dt="2020-06-22T05:02:28.468" v="85" actId="403"/>
            <ac:spMkLst>
              <pc:docMk/>
              <pc:sldMasterMk cId="157016852" sldId="2147483648"/>
              <pc:sldLayoutMk cId="3207616854" sldId="2147483665"/>
              <ac:spMk id="3" creationId="{1B9FEE41-6DBA-4CC1-B375-3E9737CBCDC2}"/>
            </ac:spMkLst>
          </pc:spChg>
          <pc:spChg chg="mod">
            <ac:chgData name="Hamid Jamali" userId="13a7673e0ae1d60a" providerId="LiveId" clId="{8F9DED34-AAC9-468D-9193-AD6EBCF9B5AB}" dt="2020-06-22T05:02:20.499" v="74" actId="20577"/>
            <ac:spMkLst>
              <pc:docMk/>
              <pc:sldMasterMk cId="157016852" sldId="2147483648"/>
              <pc:sldLayoutMk cId="3207616854" sldId="2147483665"/>
              <ac:spMk id="5" creationId="{F3AD27FF-B683-4CCB-8EAD-61CA7F35D6B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12" creationId="{6229F521-A241-471F-97B1-2714D4ECE1A5}"/>
            </ac:spMkLst>
          </pc:spChg>
        </pc:sldLayoutChg>
      </pc:sldMasterChg>
    </pc:docChg>
  </pc:docChgLst>
  <pc:docChgLst>
    <pc:chgData name="Hamid Jamali" userId="13a7673e0ae1d60a" providerId="LiveId" clId="{340187BB-6EB3-44FA-8E6A-3D684436A39D}"/>
    <pc:docChg chg="undo custSel modSld delMainMaster modMainMaster">
      <pc:chgData name="Hamid Jamali" userId="13a7673e0ae1d60a" providerId="LiveId" clId="{340187BB-6EB3-44FA-8E6A-3D684436A39D}" dt="2020-06-03T20:07:07.526" v="532"/>
      <pc:docMkLst>
        <pc:docMk/>
      </pc:docMkLst>
      <pc:sldChg chg="addSp delSp modSp mod">
        <pc:chgData name="Hamid Jamali" userId="13a7673e0ae1d60a" providerId="LiveId" clId="{340187BB-6EB3-44FA-8E6A-3D684436A39D}" dt="2020-06-03T19:24:46.352" v="453"/>
        <pc:sldMkLst>
          <pc:docMk/>
          <pc:sldMk cId="3909395261" sldId="256"/>
        </pc:sldMkLst>
        <pc:spChg chg="add del mod">
          <ac:chgData name="Hamid Jamali" userId="13a7673e0ae1d60a" providerId="LiveId" clId="{340187BB-6EB3-44FA-8E6A-3D684436A39D}" dt="2020-06-03T19:23:43.716" v="421"/>
          <ac:spMkLst>
            <pc:docMk/>
            <pc:sldMk cId="3909395261" sldId="256"/>
            <ac:spMk id="2" creationId="{F7E62357-C4F1-4E79-B015-1CFFCA2FB586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3" creationId="{E16EAF11-98C5-4544-9507-6608B437296E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4" creationId="{8EFEBBD1-357A-4E6F-B3A1-BED15849AA09}"/>
          </ac:spMkLst>
        </pc:spChg>
        <pc:spChg chg="add del mod">
          <ac:chgData name="Hamid Jamali" userId="13a7673e0ae1d60a" providerId="LiveId" clId="{340187BB-6EB3-44FA-8E6A-3D684436A39D}" dt="2020-06-03T19:24:45.409" v="452"/>
          <ac:spMkLst>
            <pc:docMk/>
            <pc:sldMk cId="3909395261" sldId="256"/>
            <ac:spMk id="5" creationId="{FC4AE26D-3820-47DE-89B3-4CD30069A6FC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6" creationId="{D8D97309-4AD1-461A-963B-BA3EDA69790B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8" creationId="{33FA05C9-41E3-4319-A948-B26E7674175F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9" creationId="{D0CB32BB-D2CA-43BE-B8F1-E066D0A11751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10" creationId="{340A130B-BE58-4CCA-BB07-1BE03B217A25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1" creationId="{56C0E9CB-52C6-4014-92A0-7609916F6817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4" creationId="{CE74E1AC-E52A-49D6-A573-A871FFC27E9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6" creationId="{0D70F4CD-57A5-4CD5-A23A-CB5822AA2F3B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6" creationId="{2D1CC12E-A729-4BFA-9D3F-5DB7B02CA7D2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7" creationId="{70C32A79-807F-42D5-81DF-0E3FAD4D7686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3" creationId="{A7AB0F5E-F73D-43DA-8D4B-6180193002D3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4" creationId="{4463E85B-1BA1-4334-A9C8-E739AD789E79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5" creationId="{DE2DCB10-B89C-48BD-9E50-7C14CD537C3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6" creationId="{C980CA26-9610-4B7D-8C5C-006FA9D8073D}"/>
          </ac:spMkLst>
        </pc:s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1" creationId="{EC2345F7-5C38-4D00-B56C-3E8BA47CEC91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2" creationId="{4010DB3B-7ECF-411C-9080-13D2285209CF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42" creationId="{DEA56EDC-D0CC-496E-BB7B-3A0F7D3E8233}"/>
          </ac:grpSpMkLst>
        </pc:grpChg>
        <pc:picChg chg="del">
          <ac:chgData name="Hamid Jamali" userId="13a7673e0ae1d60a" providerId="LiveId" clId="{340187BB-6EB3-44FA-8E6A-3D684436A39D}" dt="2020-06-03T19:09:25.477" v="0" actId="21"/>
          <ac:picMkLst>
            <pc:docMk/>
            <pc:sldMk cId="3909395261" sldId="256"/>
            <ac:picMk id="37" creationId="{18CD6BA9-334D-417B-B77C-38FA0C2876BC}"/>
          </ac:picMkLst>
        </pc:picChg>
      </pc:sldChg>
      <pc:sldMasterChg chg="addSp delSp modSp mod setBg addSldLayout delSldLayout modSldLayout">
        <pc:chgData name="Hamid Jamali" userId="13a7673e0ae1d60a" providerId="LiveId" clId="{340187BB-6EB3-44FA-8E6A-3D684436A39D}" dt="2020-06-03T20:07:07.526" v="532"/>
        <pc:sldMasterMkLst>
          <pc:docMk/>
          <pc:sldMasterMk cId="157016852" sldId="2147483648"/>
        </pc:sldMasterMkLst>
        <pc:spChg chg="del">
          <ac:chgData name="Hamid Jamali" userId="13a7673e0ae1d60a" providerId="LiveId" clId="{340187BB-6EB3-44FA-8E6A-3D684436A39D}" dt="2020-06-03T19:09:40.924" v="2" actId="478"/>
          <ac:spMkLst>
            <pc:docMk/>
            <pc:sldMasterMk cId="157016852" sldId="2147483648"/>
            <ac:spMk id="2" creationId="{7DF16C66-1DE1-4BC3-B411-239F0FCD7D57}"/>
          </ac:spMkLst>
        </pc:spChg>
        <pc:spChg chg="del mod">
          <ac:chgData name="Hamid Jamali" userId="13a7673e0ae1d60a" providerId="LiveId" clId="{340187BB-6EB3-44FA-8E6A-3D684436A39D}" dt="2020-06-03T19:13:18.611" v="170" actId="478"/>
          <ac:spMkLst>
            <pc:docMk/>
            <pc:sldMasterMk cId="157016852" sldId="2147483648"/>
            <ac:spMk id="3" creationId="{5761B8C4-834F-4BD8-AEA5-63AC2E3C2E34}"/>
          </ac:spMkLst>
        </pc:spChg>
        <pc:spChg chg="del">
          <ac:chgData name="Hamid Jamali" userId="13a7673e0ae1d60a" providerId="LiveId" clId="{340187BB-6EB3-44FA-8E6A-3D684436A39D}" dt="2020-06-03T19:09:45.023" v="3" actId="478"/>
          <ac:spMkLst>
            <pc:docMk/>
            <pc:sldMasterMk cId="157016852" sldId="2147483648"/>
            <ac:spMk id="4" creationId="{7F36D766-8910-455B-9DC5-85B0081764BC}"/>
          </ac:spMkLst>
        </pc:spChg>
        <pc:spChg chg="del">
          <ac:chgData name="Hamid Jamali" userId="13a7673e0ae1d60a" providerId="LiveId" clId="{340187BB-6EB3-44FA-8E6A-3D684436A39D}" dt="2020-06-03T19:09:46.015" v="4" actId="478"/>
          <ac:spMkLst>
            <pc:docMk/>
            <pc:sldMasterMk cId="157016852" sldId="2147483648"/>
            <ac:spMk id="5" creationId="{07D77B27-A828-470E-A111-1D848C40731B}"/>
          </ac:spMkLst>
        </pc:spChg>
        <pc:spChg chg="del">
          <ac:chgData name="Hamid Jamali" userId="13a7673e0ae1d60a" providerId="LiveId" clId="{340187BB-6EB3-44FA-8E6A-3D684436A39D}" dt="2020-06-03T19:09:47.105" v="5" actId="478"/>
          <ac:spMkLst>
            <pc:docMk/>
            <pc:sldMasterMk cId="157016852" sldId="2147483648"/>
            <ac:spMk id="6" creationId="{63B1FC7D-B6DA-4C84-9331-0A4CED88C550}"/>
          </ac:spMkLst>
        </pc:spChg>
        <pc:spChg chg="add del">
          <ac:chgData name="Hamid Jamali" userId="13a7673e0ae1d60a" providerId="LiveId" clId="{340187BB-6EB3-44FA-8E6A-3D684436A39D}" dt="2020-06-03T19:13:15.525" v="168" actId="478"/>
          <ac:spMkLst>
            <pc:docMk/>
            <pc:sldMasterMk cId="157016852" sldId="2147483648"/>
            <ac:spMk id="7" creationId="{7F4433A1-5158-4D96-91BC-5880FA8BDCC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8" creationId="{DFE1CCE2-2934-4471-99AF-81D09E78B57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9" creationId="{976F11A3-6755-42F5-800D-A13013E6EE4A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0" creationId="{17DF2C6E-5A45-480A-B1EB-8DA45A261F89}"/>
          </ac:spMkLst>
        </pc:spChg>
        <pc:spChg chg="add del mod">
          <ac:chgData name="Hamid Jamali" userId="13a7673e0ae1d60a" providerId="LiveId" clId="{340187BB-6EB3-44FA-8E6A-3D684436A39D}" dt="2020-06-03T19:13:44.763" v="175" actId="21"/>
          <ac:spMkLst>
            <pc:docMk/>
            <pc:sldMasterMk cId="157016852" sldId="2147483648"/>
            <ac:spMk id="11" creationId="{5DF42632-50D5-423F-848A-41935C692CF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2" creationId="{D391FEE0-17A7-43E8-9E9B-3D8FDCE35B6D}"/>
          </ac:spMkLst>
        </pc:spChg>
        <pc:spChg chg="add del mod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3" creationId="{4FA83DB1-12A6-4FD8-A460-CE7492F729C2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4" creationId="{5BC44CE7-AB56-465B-89D1-B3A37E4D61D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21" creationId="{EEACB462-F83F-4D95-85C4-FDF5F1E1281D}"/>
          </ac:spMkLst>
        </pc:spChg>
        <pc:spChg chg="add del">
          <ac:chgData name="Hamid Jamali" userId="13a7673e0ae1d60a" providerId="LiveId" clId="{340187BB-6EB3-44FA-8E6A-3D684436A39D}" dt="2020-06-03T19:13:12.555" v="167" actId="478"/>
          <ac:spMkLst>
            <pc:docMk/>
            <pc:sldMasterMk cId="157016852" sldId="2147483648"/>
            <ac:spMk id="26" creationId="{6464F8C9-24C6-40BD-AC7D-51FB2194663F}"/>
          </ac:spMkLst>
        </pc:spChg>
        <pc:spChg chg="add del">
          <ac:chgData name="Hamid Jamali" userId="13a7673e0ae1d60a" providerId="LiveId" clId="{340187BB-6EB3-44FA-8E6A-3D684436A39D}" dt="2020-06-03T19:13:11.771" v="166" actId="478"/>
          <ac:spMkLst>
            <pc:docMk/>
            <pc:sldMasterMk cId="157016852" sldId="2147483648"/>
            <ac:spMk id="27" creationId="{3D7C2B29-2955-46E5-BA6A-B93BF642978C}"/>
          </ac:spMkLst>
        </pc:spChg>
        <pc:spChg chg="add del">
          <ac:chgData name="Hamid Jamali" userId="13a7673e0ae1d60a" providerId="LiveId" clId="{340187BB-6EB3-44FA-8E6A-3D684436A39D}" dt="2020-06-03T19:13:16.526" v="169" actId="478"/>
          <ac:spMkLst>
            <pc:docMk/>
            <pc:sldMasterMk cId="157016852" sldId="2147483648"/>
            <ac:spMk id="28" creationId="{B46607FB-9598-4BCF-90BB-4526F2C6543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29" creationId="{60CD7EF4-3FE8-448E-9367-3F96B4AC3EFE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0" creationId="{C5C6485D-EC18-429E-9F8F-A77FA16849C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1" creationId="{473A4B35-7E00-4993-BF89-80A7DD6907E8}"/>
          </ac:spMkLst>
        </pc:spChg>
        <pc:spChg chg="add del">
          <ac:chgData name="Hamid Jamali" userId="13a7673e0ae1d60a" providerId="LiveId" clId="{340187BB-6EB3-44FA-8E6A-3D684436A39D}" dt="2020-06-03T19:23:51.056" v="422" actId="478"/>
          <ac:spMkLst>
            <pc:docMk/>
            <pc:sldMasterMk cId="157016852" sldId="2147483648"/>
            <ac:spMk id="32" creationId="{E7EDAC71-FF8B-40E1-B33A-1C96D73C173E}"/>
          </ac:spMkLst>
        </pc:spChg>
        <pc:spChg chg="add del">
          <ac:chgData name="Hamid Jamali" userId="13a7673e0ae1d60a" providerId="LiveId" clId="{340187BB-6EB3-44FA-8E6A-3D684436A39D}" dt="2020-06-03T19:23:54.249" v="423" actId="478"/>
          <ac:spMkLst>
            <pc:docMk/>
            <pc:sldMasterMk cId="157016852" sldId="2147483648"/>
            <ac:spMk id="33" creationId="{D1667E86-83E4-4ADF-9D83-AFF40B700B84}"/>
          </ac:spMkLst>
        </pc:s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5" creationId="{950F85E6-48B2-4216-B01A-05CEAD3544DC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8" creationId="{45063890-C707-4CCF-892B-0AAFB6A29730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23" creationId="{3CD98ACF-94C0-44C7-8035-BCE25608B3D3}"/>
          </ac:grpSpMkLst>
        </pc:grpChg>
        <pc:picChg chg="add del">
          <ac:chgData name="Hamid Jamali" userId="13a7673e0ae1d60a" providerId="LiveId" clId="{340187BB-6EB3-44FA-8E6A-3D684436A39D}" dt="2020-06-03T19:23:13.005" v="415" actId="478"/>
          <ac:picMkLst>
            <pc:docMk/>
            <pc:sldMasterMk cId="157016852" sldId="2147483648"/>
            <ac:picMk id="22" creationId="{A3B9D99E-9FF1-4601-8625-969DAB48CE99}"/>
          </ac:picMkLst>
        </pc:picChg>
        <pc:sldLayoutChg chg="addSp delSp modSp mod">
          <pc:chgData name="Hamid Jamali" userId="13a7673e0ae1d60a" providerId="LiveId" clId="{340187BB-6EB3-44FA-8E6A-3D684436A39D}" dt="2020-06-03T19:30:50.663" v="473" actId="1582"/>
          <pc:sldLayoutMkLst>
            <pc:docMk/>
            <pc:sldMasterMk cId="157016852" sldId="2147483648"/>
            <pc:sldLayoutMk cId="1281721793" sldId="2147483649"/>
          </pc:sldLayoutMkLst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2" creationId="{23EC718B-25CF-4AB7-AB1F-93E786C800F0}"/>
            </ac:spMkLst>
          </pc:spChg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3" creationId="{2ED16506-1E1D-49F5-B363-4BE036E7917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4" creationId="{76F4BF2F-FC00-4AB3-906D-0442833A1DE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5" creationId="{5EDA71F6-E4F0-43A1-BA5E-7C4F7FB62728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6" creationId="{E90EAAF5-6A89-44C9-A511-280236F8BD09}"/>
            </ac:spMkLst>
          </pc:spChg>
          <pc:spChg chg="add mod">
            <ac:chgData name="Hamid Jamali" userId="13a7673e0ae1d60a" providerId="LiveId" clId="{340187BB-6EB3-44FA-8E6A-3D684436A39D}" dt="2020-06-03T19:24:29.246" v="450" actId="1035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  <pc:spChg chg="add mod">
            <ac:chgData name="Hamid Jamali" userId="13a7673e0ae1d60a" providerId="LiveId" clId="{340187BB-6EB3-44FA-8E6A-3D684436A39D}" dt="2020-06-03T19:24:01.668" v="438" actId="1036"/>
            <ac:spMkLst>
              <pc:docMk/>
              <pc:sldMasterMk cId="157016852" sldId="2147483648"/>
              <pc:sldLayoutMk cId="1281721793" sldId="2147483649"/>
              <ac:spMk id="8" creationId="{176143A4-CD93-466D-ADBA-CB531DDE7A14}"/>
            </ac:spMkLst>
          </pc:spChg>
          <pc:cxnChg chg="add mod">
            <ac:chgData name="Hamid Jamali" userId="13a7673e0ae1d60a" providerId="LiveId" clId="{340187BB-6EB3-44FA-8E6A-3D684436A39D}" dt="2020-06-03T19:30:50.663" v="473" actId="1582"/>
            <ac:cxnSpMkLst>
              <pc:docMk/>
              <pc:sldMasterMk cId="157016852" sldId="2147483648"/>
              <pc:sldLayoutMk cId="1281721793" sldId="2147483649"/>
              <ac:cxnSpMk id="10" creationId="{62370903-0F42-456E-9DB9-BFD17A216DB6}"/>
            </ac:cxnSpMkLst>
          </pc:cxnChg>
        </pc:sldLayoutChg>
        <pc:sldLayoutChg chg="addSp delSp modSp mod">
          <pc:chgData name="Hamid Jamali" userId="13a7673e0ae1d60a" providerId="LiveId" clId="{340187BB-6EB3-44FA-8E6A-3D684436A39D}" dt="2020-06-03T19:30:35.060" v="471" actId="1076"/>
          <pc:sldLayoutMkLst>
            <pc:docMk/>
            <pc:sldMasterMk cId="157016852" sldId="2147483648"/>
            <pc:sldLayoutMk cId="355558941" sldId="2147483650"/>
          </pc:sldLayoutMkLst>
          <pc:spChg chg="del">
            <ac:chgData name="Hamid Jamali" userId="13a7673e0ae1d60a" providerId="LiveId" clId="{340187BB-6EB3-44FA-8E6A-3D684436A39D}" dt="2020-06-03T19:13:31.527" v="171" actId="478"/>
            <ac:spMkLst>
              <pc:docMk/>
              <pc:sldMasterMk cId="157016852" sldId="2147483648"/>
              <pc:sldLayoutMk cId="355558941" sldId="2147483650"/>
              <ac:spMk id="2" creationId="{2573F963-AC39-4FE3-82A9-32B871C9A375}"/>
            </ac:spMkLst>
          </pc:spChg>
          <pc:spChg chg="del">
            <ac:chgData name="Hamid Jamali" userId="13a7673e0ae1d60a" providerId="LiveId" clId="{340187BB-6EB3-44FA-8E6A-3D684436A39D}" dt="2020-06-03T19:13:32.380" v="172" actId="478"/>
            <ac:spMkLst>
              <pc:docMk/>
              <pc:sldMasterMk cId="157016852" sldId="2147483648"/>
              <pc:sldLayoutMk cId="355558941" sldId="2147483650"/>
              <ac:spMk id="3" creationId="{73308742-F53C-4334-A07F-50C22F0E54FE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4" creationId="{3BF7E2F4-9149-42B3-B5B7-DB0644067FF6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5" creationId="{5DF4C36A-289F-4838-9690-DC4FF15D9168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6" creationId="{76AF64E6-B660-4FB6-B2C3-5E362F884F9E}"/>
            </ac:spMkLst>
          </pc:spChg>
          <pc:spChg chg="add mod">
            <ac:chgData name="Hamid Jamali" userId="13a7673e0ae1d60a" providerId="LiveId" clId="{340187BB-6EB3-44FA-8E6A-3D684436A39D}" dt="2020-06-03T19:30:32.628" v="470" actId="14100"/>
            <ac:spMkLst>
              <pc:docMk/>
              <pc:sldMasterMk cId="157016852" sldId="2147483648"/>
              <pc:sldLayoutMk cId="355558941" sldId="2147483650"/>
              <ac:spMk id="7" creationId="{1D0FBA2F-371F-4349-8B70-59B41D4FC17B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8" creationId="{E8C510D5-D87E-4688-A1B0-81FB6F4D4688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9" creationId="{633BD657-1DE6-4FA1-97B2-606C00E8E4C7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10" creationId="{C0132662-FF8B-4F4B-B9A0-6032EDF30256}"/>
            </ac:spMkLst>
          </pc:spChg>
          <pc:spChg chg="add">
            <ac:chgData name="Hamid Jamali" userId="13a7673e0ae1d60a" providerId="LiveId" clId="{340187BB-6EB3-44FA-8E6A-3D684436A39D}" dt="2020-06-03T19:13:45.927" v="176"/>
            <ac:spMkLst>
              <pc:docMk/>
              <pc:sldMasterMk cId="157016852" sldId="2147483648"/>
              <pc:sldLayoutMk cId="355558941" sldId="2147483650"/>
              <ac:spMk id="11" creationId="{36FDE14B-F4EE-4375-A853-270BAA44C273}"/>
            </ac:spMkLst>
          </pc:spChg>
          <pc:spChg chg="add mod">
            <ac:chgData name="Hamid Jamali" userId="13a7673e0ae1d60a" providerId="LiveId" clId="{340187BB-6EB3-44FA-8E6A-3D684436A39D}" dt="2020-06-03T19:30:35.060" v="471" actId="1076"/>
            <ac:spMkLst>
              <pc:docMk/>
              <pc:sldMasterMk cId="157016852" sldId="2147483648"/>
              <pc:sldLayoutMk cId="355558941" sldId="2147483650"/>
              <ac:spMk id="12" creationId="{6229F521-A241-471F-97B1-2714D4ECE1A5}"/>
            </ac:spMkLst>
          </pc:spChg>
        </pc:sldLayoutChg>
        <pc:sldLayoutChg chg="del">
          <pc:chgData name="Hamid Jamali" userId="13a7673e0ae1d60a" providerId="LiveId" clId="{340187BB-6EB3-44FA-8E6A-3D684436A39D}" dt="2020-06-03T19:14:52.454" v="244" actId="2696"/>
          <pc:sldLayoutMkLst>
            <pc:docMk/>
            <pc:sldMasterMk cId="157016852" sldId="2147483648"/>
            <pc:sldLayoutMk cId="2452907536" sldId="2147483651"/>
          </pc:sldLayoutMkLst>
        </pc:sldLayoutChg>
        <pc:sldLayoutChg chg="del">
          <pc:chgData name="Hamid Jamali" userId="13a7673e0ae1d60a" providerId="LiveId" clId="{340187BB-6EB3-44FA-8E6A-3D684436A39D}" dt="2020-06-03T19:12:43.373" v="165" actId="2696"/>
          <pc:sldLayoutMkLst>
            <pc:docMk/>
            <pc:sldMasterMk cId="157016852" sldId="2147483648"/>
            <pc:sldLayoutMk cId="968166049" sldId="2147483652"/>
          </pc:sldLayoutMkLst>
        </pc:sldLayoutChg>
        <pc:sldLayoutChg chg="del">
          <pc:chgData name="Hamid Jamali" userId="13a7673e0ae1d60a" providerId="LiveId" clId="{340187BB-6EB3-44FA-8E6A-3D684436A39D}" dt="2020-06-03T19:12:41.518" v="164" actId="2696"/>
          <pc:sldLayoutMkLst>
            <pc:docMk/>
            <pc:sldMasterMk cId="157016852" sldId="2147483648"/>
            <pc:sldLayoutMk cId="1219882470" sldId="2147483653"/>
          </pc:sldLayoutMkLst>
        </pc:sldLayoutChg>
        <pc:sldLayoutChg chg="del">
          <pc:chgData name="Hamid Jamali" userId="13a7673e0ae1d60a" providerId="LiveId" clId="{340187BB-6EB3-44FA-8E6A-3D684436A39D}" dt="2020-06-03T19:12:33.267" v="163" actId="2696"/>
          <pc:sldLayoutMkLst>
            <pc:docMk/>
            <pc:sldMasterMk cId="157016852" sldId="2147483648"/>
            <pc:sldLayoutMk cId="2962404823" sldId="2147483654"/>
          </pc:sldLayoutMkLst>
        </pc:sldLayoutChg>
        <pc:sldLayoutChg chg="del">
          <pc:chgData name="Hamid Jamali" userId="13a7673e0ae1d60a" providerId="LiveId" clId="{340187BB-6EB3-44FA-8E6A-3D684436A39D}" dt="2020-06-03T19:12:29.177" v="162" actId="2696"/>
          <pc:sldLayoutMkLst>
            <pc:docMk/>
            <pc:sldMasterMk cId="157016852" sldId="2147483648"/>
            <pc:sldLayoutMk cId="1024975065" sldId="2147483655"/>
          </pc:sldLayoutMkLst>
        </pc:sldLayoutChg>
        <pc:sldLayoutChg chg="addSp delSp modSp mod">
          <pc:chgData name="Hamid Jamali" userId="13a7673e0ae1d60a" providerId="LiveId" clId="{340187BB-6EB3-44FA-8E6A-3D684436A39D}" dt="2020-06-03T19:30:27.956" v="469" actId="1076"/>
          <pc:sldLayoutMkLst>
            <pc:docMk/>
            <pc:sldMasterMk cId="157016852" sldId="2147483648"/>
            <pc:sldLayoutMk cId="2614886786" sldId="2147483656"/>
          </pc:sldLayoutMkLst>
          <pc:spChg chg="mod">
            <ac:chgData name="Hamid Jamali" userId="13a7673e0ae1d60a" providerId="LiveId" clId="{340187BB-6EB3-44FA-8E6A-3D684436A39D}" dt="2020-06-03T19:30:25.716" v="468" actId="14100"/>
            <ac:spMkLst>
              <pc:docMk/>
              <pc:sldMasterMk cId="157016852" sldId="2147483648"/>
              <pc:sldLayoutMk cId="2614886786" sldId="2147483656"/>
              <ac:spMk id="2" creationId="{A9FE1C35-4913-4913-BC30-3BA88105DC12}"/>
            </ac:spMkLst>
          </pc:spChg>
          <pc:spChg chg="add del mod">
            <ac:chgData name="Hamid Jamali" userId="13a7673e0ae1d60a" providerId="LiveId" clId="{340187BB-6EB3-44FA-8E6A-3D684436A39D}" dt="2020-06-03T19:16:19.856" v="261" actId="478"/>
            <ac:spMkLst>
              <pc:docMk/>
              <pc:sldMasterMk cId="157016852" sldId="2147483648"/>
              <pc:sldLayoutMk cId="2614886786" sldId="2147483656"/>
              <ac:spMk id="3" creationId="{A356BF46-1566-4E3A-8A6E-748EFA0F8065}"/>
            </ac:spMkLst>
          </pc:spChg>
          <pc:spChg chg="mod">
            <ac:chgData name="Hamid Jamali" userId="13a7673e0ae1d60a" providerId="LiveId" clId="{340187BB-6EB3-44FA-8E6A-3D684436A39D}" dt="2020-06-03T19:30:23.269" v="467" actId="14100"/>
            <ac:spMkLst>
              <pc:docMk/>
              <pc:sldMasterMk cId="157016852" sldId="2147483648"/>
              <pc:sldLayoutMk cId="2614886786" sldId="2147483656"/>
              <ac:spMk id="4" creationId="{751F4E53-2A16-4E5D-B122-1952CA505106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5" creationId="{11836A09-A0AC-43EF-BCE7-2C30C53981E4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6" creationId="{6BBAB385-4951-4D82-9292-9557865957EF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7" creationId="{D55743AD-8279-4F78-9BAF-10EC816F1882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8" creationId="{2316BA72-3760-4528-B637-C8A7CDA806CF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9" creationId="{0D990958-5C3D-423C-8ED6-5C6FB8801AE6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10" creationId="{585A78FB-CFA4-4990-8008-818A9DB26FFD}"/>
            </ac:spMkLst>
          </pc:spChg>
          <pc:spChg chg="add mod">
            <ac:chgData name="Hamid Jamali" userId="13a7673e0ae1d60a" providerId="LiveId" clId="{340187BB-6EB3-44FA-8E6A-3D684436A39D}" dt="2020-06-03T19:30:27.956" v="469" actId="1076"/>
            <ac:spMkLst>
              <pc:docMk/>
              <pc:sldMasterMk cId="157016852" sldId="2147483648"/>
              <pc:sldLayoutMk cId="2614886786" sldId="2147483656"/>
              <ac:spMk id="11" creationId="{EFEE1195-27A8-40C1-96E5-80511594BC7C}"/>
            </ac:spMkLst>
          </pc:spChg>
          <pc:spChg chg="add">
            <ac:chgData name="Hamid Jamali" userId="13a7673e0ae1d60a" providerId="LiveId" clId="{340187BB-6EB3-44FA-8E6A-3D684436A39D}" dt="2020-06-03T19:15:54.185" v="254"/>
            <ac:spMkLst>
              <pc:docMk/>
              <pc:sldMasterMk cId="157016852" sldId="2147483648"/>
              <pc:sldLayoutMk cId="2614886786" sldId="2147483656"/>
              <ac:spMk id="12" creationId="{6BD23D0B-947D-4EFC-AA2C-896A34F8B1E3}"/>
            </ac:spMkLst>
          </pc:spChg>
          <pc:spChg chg="add del">
            <ac:chgData name="Hamid Jamali" userId="13a7673e0ae1d60a" providerId="LiveId" clId="{340187BB-6EB3-44FA-8E6A-3D684436A39D}" dt="2020-06-03T19:16:06.316" v="255" actId="11529"/>
            <ac:spMkLst>
              <pc:docMk/>
              <pc:sldMasterMk cId="157016852" sldId="2147483648"/>
              <pc:sldLayoutMk cId="2614886786" sldId="2147483656"/>
              <ac:spMk id="13" creationId="{CED82278-5B6B-4497-AA0A-D05E8EE38A70}"/>
            </ac:spMkLst>
          </pc:spChg>
          <pc:spChg chg="add del mod">
            <ac:chgData name="Hamid Jamali" userId="13a7673e0ae1d60a" providerId="LiveId" clId="{340187BB-6EB3-44FA-8E6A-3D684436A39D}" dt="2020-06-03T19:16:08.785" v="256" actId="478"/>
            <ac:spMkLst>
              <pc:docMk/>
              <pc:sldMasterMk cId="157016852" sldId="2147483648"/>
              <pc:sldLayoutMk cId="2614886786" sldId="2147483656"/>
              <ac:spMk id="14" creationId="{AE17D295-DA18-4551-8D94-D9B78BB75FD5}"/>
            </ac:spMkLst>
          </pc:spChg>
          <pc:spChg chg="add del">
            <ac:chgData name="Hamid Jamali" userId="13a7673e0ae1d60a" providerId="LiveId" clId="{340187BB-6EB3-44FA-8E6A-3D684436A39D}" dt="2020-06-03T19:16:13.932" v="257" actId="11529"/>
            <ac:spMkLst>
              <pc:docMk/>
              <pc:sldMasterMk cId="157016852" sldId="2147483648"/>
              <pc:sldLayoutMk cId="2614886786" sldId="2147483656"/>
              <ac:spMk id="15" creationId="{CE51893F-0E1F-43BF-82F6-F87C5F1A792E}"/>
            </ac:spMkLst>
          </pc:spChg>
          <pc:spChg chg="add del mod">
            <ac:chgData name="Hamid Jamali" userId="13a7673e0ae1d60a" providerId="LiveId" clId="{340187BB-6EB3-44FA-8E6A-3D684436A39D}" dt="2020-06-03T19:16:22.556" v="262" actId="478"/>
            <ac:spMkLst>
              <pc:docMk/>
              <pc:sldMasterMk cId="157016852" sldId="2147483648"/>
              <pc:sldLayoutMk cId="2614886786" sldId="2147483656"/>
              <ac:spMk id="16" creationId="{1C382001-558D-4146-815F-3586350A17AF}"/>
            </ac:spMkLst>
          </pc:spChg>
        </pc:sldLayoutChg>
        <pc:sldLayoutChg chg="del">
          <pc:chgData name="Hamid Jamali" userId="13a7673e0ae1d60a" providerId="LiveId" clId="{340187BB-6EB3-44FA-8E6A-3D684436A39D}" dt="2020-06-03T19:11:10.250" v="67" actId="2696"/>
          <pc:sldLayoutMkLst>
            <pc:docMk/>
            <pc:sldMasterMk cId="157016852" sldId="2147483648"/>
            <pc:sldLayoutMk cId="1480778225" sldId="2147483657"/>
          </pc:sldLayoutMkLst>
        </pc:sldLayoutChg>
        <pc:sldLayoutChg chg="del">
          <pc:chgData name="Hamid Jamali" userId="13a7673e0ae1d60a" providerId="LiveId" clId="{340187BB-6EB3-44FA-8E6A-3D684436A39D}" dt="2020-06-03T19:11:07.026" v="66" actId="2696"/>
          <pc:sldLayoutMkLst>
            <pc:docMk/>
            <pc:sldMasterMk cId="157016852" sldId="2147483648"/>
            <pc:sldLayoutMk cId="3307828149" sldId="2147483658"/>
          </pc:sldLayoutMkLst>
        </pc:sldLayoutChg>
        <pc:sldLayoutChg chg="del">
          <pc:chgData name="Hamid Jamali" userId="13a7673e0ae1d60a" providerId="LiveId" clId="{340187BB-6EB3-44FA-8E6A-3D684436A39D}" dt="2020-06-03T19:11:06.153" v="65" actId="2696"/>
          <pc:sldLayoutMkLst>
            <pc:docMk/>
            <pc:sldMasterMk cId="157016852" sldId="2147483648"/>
            <pc:sldLayoutMk cId="2722631194" sldId="2147483659"/>
          </pc:sldLayoutMkLst>
        </pc:sldLayoutChg>
        <pc:sldLayoutChg chg="addSp delSp modSp new mod replId">
          <pc:chgData name="Hamid Jamali" userId="13a7673e0ae1d60a" providerId="LiveId" clId="{340187BB-6EB3-44FA-8E6A-3D684436A39D}" dt="2020-06-03T19:25:08.118" v="455" actId="6014"/>
          <pc:sldLayoutMkLst>
            <pc:docMk/>
            <pc:sldMasterMk cId="157016852" sldId="2147483648"/>
            <pc:sldLayoutMk cId="3371257385" sldId="2147483662"/>
          </pc:sldLayoutMkLst>
          <pc:spChg chg="del mod">
            <ac:chgData name="Hamid Jamali" userId="13a7673e0ae1d60a" providerId="LiveId" clId="{340187BB-6EB3-44FA-8E6A-3D684436A39D}" dt="2020-06-03T19:16:48.897" v="379" actId="478"/>
            <ac:spMkLst>
              <pc:docMk/>
              <pc:sldMasterMk cId="157016852" sldId="2147483648"/>
              <pc:sldLayoutMk cId="3371257385" sldId="2147483662"/>
              <ac:spMk id="2" creationId="{C7888BC8-69FD-4B3B-B63A-572CE985409C}"/>
            </ac:spMkLst>
          </pc:spChg>
          <pc:spChg chg="add mod">
            <ac:chgData name="Hamid Jamali" userId="13a7673e0ae1d60a" providerId="LiveId" clId="{340187BB-6EB3-44FA-8E6A-3D684436A39D}" dt="2020-06-03T19:16:47.741" v="378" actId="1037"/>
            <ac:spMkLst>
              <pc:docMk/>
              <pc:sldMasterMk cId="157016852" sldId="2147483648"/>
              <pc:sldLayoutMk cId="3371257385" sldId="2147483662"/>
              <ac:spMk id="3" creationId="{4FF693D3-CA0A-46E2-AD01-FDFC07216DD9}"/>
            </ac:spMkLst>
          </pc:spChg>
          <pc:spChg chg="add del">
            <ac:chgData name="Hamid Jamali" userId="13a7673e0ae1d60a" providerId="LiveId" clId="{340187BB-6EB3-44FA-8E6A-3D684436A39D}" dt="2020-06-03T19:15:33.280" v="252" actId="478"/>
            <ac:spMkLst>
              <pc:docMk/>
              <pc:sldMasterMk cId="157016852" sldId="2147483648"/>
              <pc:sldLayoutMk cId="3371257385" sldId="2147483662"/>
              <ac:spMk id="4" creationId="{75CF834A-82E6-45CF-B374-8B3AA2E37BC1}"/>
            </ac:spMkLst>
          </pc:spChg>
          <pc:spChg chg="add del">
            <ac:chgData name="Hamid Jamali" userId="13a7673e0ae1d60a" providerId="LiveId" clId="{340187BB-6EB3-44FA-8E6A-3D684436A39D}" dt="2020-06-03T19:15:32.367" v="251" actId="478"/>
            <ac:spMkLst>
              <pc:docMk/>
              <pc:sldMasterMk cId="157016852" sldId="2147483648"/>
              <pc:sldLayoutMk cId="3371257385" sldId="2147483662"/>
              <ac:spMk id="5" creationId="{AB75F3D3-A633-449F-8B1D-10B918144854}"/>
            </ac:spMkLst>
          </pc:spChg>
          <pc:spChg chg="add mod">
            <ac:chgData name="Hamid Jamali" userId="13a7673e0ae1d60a" providerId="LiveId" clId="{340187BB-6EB3-44FA-8E6A-3D684436A39D}" dt="2020-06-03T19:16:41.570" v="299" actId="1037"/>
            <ac:spMkLst>
              <pc:docMk/>
              <pc:sldMasterMk cId="157016852" sldId="2147483648"/>
              <pc:sldLayoutMk cId="3371257385" sldId="2147483662"/>
              <ac:spMk id="6" creationId="{03587593-D19A-4B5A-8F5C-2BBA0EF2B0DD}"/>
            </ac:spMkLst>
          </pc:spChg>
          <pc:spChg chg="add">
            <ac:chgData name="Hamid Jamali" userId="13a7673e0ae1d60a" providerId="LiveId" clId="{340187BB-6EB3-44FA-8E6A-3D684436A39D}" dt="2020-06-03T19:15:49.349" v="253"/>
            <ac:spMkLst>
              <pc:docMk/>
              <pc:sldMasterMk cId="157016852" sldId="2147483648"/>
              <pc:sldLayoutMk cId="3371257385" sldId="2147483662"/>
              <ac:spMk id="7" creationId="{F726FBD4-AFC6-424D-B9C0-F79406AA9F7D}"/>
            </ac:spMkLst>
          </pc:spChg>
          <pc:spChg chg="add del">
            <ac:chgData name="Hamid Jamali" userId="13a7673e0ae1d60a" providerId="LiveId" clId="{340187BB-6EB3-44FA-8E6A-3D684436A39D}" dt="2020-06-03T19:16:58.042" v="380" actId="11529"/>
            <ac:spMkLst>
              <pc:docMk/>
              <pc:sldMasterMk cId="157016852" sldId="2147483648"/>
              <pc:sldLayoutMk cId="3371257385" sldId="2147483662"/>
              <ac:spMk id="8" creationId="{E623275E-4EFB-48C0-8F50-3F00A1F373EC}"/>
            </ac:spMkLst>
          </pc:spChg>
          <pc:spChg chg="add mod">
            <ac:chgData name="Hamid Jamali" userId="13a7673e0ae1d60a" providerId="LiveId" clId="{340187BB-6EB3-44FA-8E6A-3D684436A39D}" dt="2020-06-03T19:17:06.361" v="407" actId="20577"/>
            <ac:spMkLst>
              <pc:docMk/>
              <pc:sldMasterMk cId="157016852" sldId="2147483648"/>
              <pc:sldLayoutMk cId="3371257385" sldId="2147483662"/>
              <ac:spMk id="9" creationId="{6A932805-1460-480C-BD56-AEF3A7CD697F}"/>
            </ac:spMkLst>
          </pc:spChg>
        </pc:sldLayoutChg>
      </pc:sldMasterChg>
      <pc:sldMasterChg chg="del delSldLayout">
        <pc:chgData name="Hamid Jamali" userId="13a7673e0ae1d60a" providerId="LiveId" clId="{340187BB-6EB3-44FA-8E6A-3D684436A39D}" dt="2020-06-03T19:22:46.715" v="413" actId="2696"/>
        <pc:sldMasterMkLst>
          <pc:docMk/>
          <pc:sldMasterMk cId="2853955875" sldId="2147483657"/>
        </pc:sldMasterMkLst>
        <pc:sldLayoutChg chg="del">
          <pc:chgData name="Hamid Jamali" userId="13a7673e0ae1d60a" providerId="LiveId" clId="{340187BB-6EB3-44FA-8E6A-3D684436A39D}" dt="2020-06-03T19:22:46.707" v="409" actId="2696"/>
          <pc:sldLayoutMkLst>
            <pc:docMk/>
            <pc:sldMasterMk cId="2853955875" sldId="2147483657"/>
            <pc:sldLayoutMk cId="3995737551" sldId="2147483658"/>
          </pc:sldLayoutMkLst>
        </pc:sldLayoutChg>
        <pc:sldLayoutChg chg="del">
          <pc:chgData name="Hamid Jamali" userId="13a7673e0ae1d60a" providerId="LiveId" clId="{340187BB-6EB3-44FA-8E6A-3D684436A39D}" dt="2020-06-03T19:22:46.709" v="410" actId="2696"/>
          <pc:sldLayoutMkLst>
            <pc:docMk/>
            <pc:sldMasterMk cId="2853955875" sldId="2147483657"/>
            <pc:sldLayoutMk cId="3532880543" sldId="2147483659"/>
          </pc:sldLayoutMkLst>
        </pc:sldLayoutChg>
        <pc:sldLayoutChg chg="del">
          <pc:chgData name="Hamid Jamali" userId="13a7673e0ae1d60a" providerId="LiveId" clId="{340187BB-6EB3-44FA-8E6A-3D684436A39D}" dt="2020-06-03T19:22:46.711" v="411" actId="2696"/>
          <pc:sldLayoutMkLst>
            <pc:docMk/>
            <pc:sldMasterMk cId="2853955875" sldId="2147483657"/>
            <pc:sldLayoutMk cId="767644495" sldId="2147483660"/>
          </pc:sldLayoutMkLst>
        </pc:sldLayoutChg>
        <pc:sldLayoutChg chg="del">
          <pc:chgData name="Hamid Jamali" userId="13a7673e0ae1d60a" providerId="LiveId" clId="{340187BB-6EB3-44FA-8E6A-3D684436A39D}" dt="2020-06-03T19:22:46.712" v="412" actId="2696"/>
          <pc:sldLayoutMkLst>
            <pc:docMk/>
            <pc:sldMasterMk cId="2853955875" sldId="2147483657"/>
            <pc:sldLayoutMk cId="3057478253" sldId="2147483661"/>
          </pc:sldLayoutMkLst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25T04:59:47.1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17242 4979 0,'2'0'0,"-2"0"0,0 3 15,-6 0-15,-16 11 16,-32 6-1,-37 10-15,-20-5 16,15-1-16,-30-2 16,-24 0-1,-19-4 1,14-11-16,-6-2 16,-6-3-16,-12-4 15,9-3 1,8-6-16,12-4 15,7-6 1,11-4-16,21-13 16,15-8-1,11-15-15,20-12 16,25-18 0,16-14-16,28-9 15,26 0 1,26 2-16,19 8 15,25 6 1,26 14-16,19 9 16,24 18-1,22 20-15,28 29 16,5 18 0,9 19-16,-9 15 15,-23 0 1,10 38-16,-29 7 15,1-12 1,-52-6-16,-23 18 16,-33 4-1,-28 0-15,-30 3 16,-29 8 0,-50 14-16,-75 2 15,73-71 1</inkml:trace>
  <inkml:trace contextRef="#ctx0" brushRef="#br0" timeOffset="15109.8354">14308 6220 0,'0'0'15,"0"0"1,0 0-16,2 0 15,0-1 1,5-4-16,14 0 16,5-1-16,10 2 15,11 1 1,2 3-16,10 0 16,2-1-1,5 2-15,2-2 16,7 1-1,4-4-15,-3 2 16,8 0 0,7-1-16,-3 6 15,9 1 1,-6-2-16,3-2 16,-4 2-1,2-1-15,6 2 16,-7 1-1,-7-3-15,-1 4 16,5-2 0,-5 4-16,-2-2 15,-1 5 1,7 3-16,-1 2 16,9-8-1</inkml:trace>
  <inkml:trace contextRef="#ctx0" brushRef="#br0" timeOffset="18378.8829">4005 7211 0,'0'2'16,"0"-2"-16,0 0 16,0 0-1,0 0-15,-2 2 16,4 5-1,7-1-15,8 2 16,9 1 0,2-1-16,8 2 15,5 0 1,2-4-16,1 0 16,8-1-1,4 0-15,8 0 16,2-3-1,9 0-15,2 0 16,7 0 0,3 2-16,17-4 15,-13 0 1,1 0-16,3 0 16,9 0-16,-3 0 15,14-2 1,-5-6-16,1 2 15,8 5 1,-2 1-16,-4 1 16,5 3-1,-6 4-15,3 0 16,0-3 0,10 2-16,-10-4 15,-4-3 1,8 3-16,-10 1 15,6-4 1,-2 2-16,-8-2 16,6-2-1,-13 4-15,0-4 16,-2 6 0,7 1-16,-3-2 15,-38-3 1</inkml:trace>
  <inkml:trace contextRef="#ctx0" brushRef="#br0" timeOffset="43377.2701">3796 12322 0,'0'2'15,"0"-2"-15,-3 0 16,1 5 0,2-5-16,-2 1 15,2-1 1,0 5-16,2-2 16,8 5-16,11 0 15,-2 2 1,7-3-1,7 4-15,4-6 16,8-1-16,4 1 16,10-1-1,0 1-15,6 1 16,-1-1 0,4-4-16,6 1 15,-5-2 1,6 4-16,2-2 15,-3-2 1,2 1-16,2 2 16,-2 1-1,5 2-15,-1-1 16,4 4 0,13 5-16,1 1 15,-37-6 1</inkml:trace>
  <inkml:trace contextRef="#ctx0" brushRef="#br0" timeOffset="56567.1866">6634 14365 0,'0'1'0,"0"-1"16,0 0-16,0 0 16,0 0-1,0 0-15,0 0 16,0 3-1,0-3-15,0 0 16,2 1 0,1 1-16,4 1 15,7 1 1,0-1-16,8 1 16,1-1-1,5 0-15,0 2 16,5-4-1,2 1-15,3-2 16,4 2 0,-5-2-16,9-2 15,-2 2 1,7 0-16,1 0 16,3 0-1,-4-2-15,5 1 16,12 1-1,-6 0-15,0 1 16,7 1 0,-6-2-16,7 4 15,1 2 1,-8 0-16,2-6 16,4 2-1,3 2-15,-12-1 16,0-1-1,4 2-15,2 1 16,-1-5 0,6-6-16,-25 0 15</inkml:trace>
  <inkml:trace contextRef="#ctx0" brushRef="#br0" timeOffset="77134.2326">6422 16426 0,'3'1'0,"-3"-1"16,0 3-16,2-1 16,2 3-1,0 5-15,3-5 16,5 5 0,8-2-16,4 1 15,2 7 1,5-2-16,5 8 15,0 2 1,5 1-16,-5 0 16,2-3-1,2-4-15,0-6 16,1-5 0,-3-1-16,10-4 15,0-4 1,5 2-16,12-3 15,-1 6 1,4-1-16,-2 5 16,7 0-1,6-4-15,-4-1 16,-2-2 0,0 0-16,4-2 15,0 2 1,0 0-16,2 0 15,-2 0 1,12 0-16,-15 0 16,15 2-1,-13-2-15,6-2 16,3 0 0,1-4-16,23-5 15,-11 3 1,-39 3-16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25T05:02:01.67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19405 3825 0,'-9'0'0,"-21"-1"15,-32 1 1,-27 4-16,-16 4 16,-5-4-1,-21 2-15,-6 0 16,-4-1 0,-12 4-16,-8-3 15,0 0 1,-8-2-16,-8-4 15,-12 0 1,19 4-16,-25-2 16,14 2-1,-20 4-15,56 0 16,-41 1 0,-17-1-16,-23-8 15,40 6 1,-21 2-16,3-5 15,9 0 1,-15 5-16,27-13 16,4 2-1,14-5-15,2-12 16,6-4 0,28-5-16,18-5 15,13-3 1,15-8-16,11-5 15,14-6 1,19-5-16,16-3 16,18-12-1,23-9-15,18 2 16,26-12 0,19 3-16,20 1 15,14 14 1,26 1-16,17-6 15,17 13 1,15 12-16,7 3 16,24 9-1,12 2-15,14 7 16,-5 6-16,17 13 16,11 9-1,-11 22-15,19-23 16,10 16-1,47-1-15,-28 6 16,-21 9 0,-20 19-16,-21-11 15,3 19 1,-13-1-16,-17 4 16,-9 2-1,-34 7-15,-3 5 16,-20 8-1,-19 4-15,-28-2 16,-27-2 0,-25 10-16,-25 4 15,-36 6 1,-60 18-16,-75 4 16,-111 10-1,-33-30-15,-42-5 16,227-62-1</inkml:trace>
  <inkml:trace contextRef="#ctx0" brushRef="#br0" timeOffset="16933.6062">2740 5882 0,'3'0'16,"-3"0"-16,0 0 15,2 0 1,1-4-16,5 0 16,5 1-1,2-4-15,7 6 16,-3-1-1,4 2-15,5 2 16,3-1 0,-3 4-16,5 0 15,5-1 1,1 0-16,6 0 16,-1-2-1,8 2-15,-5 1 16,5-5-1,1 3-15,7 1 16,3 0 0,0-2-16,-2-1 15,8-1 1,-4-1-16,3-1 16,3 2-1,1 0-15,-1 0 16,3-4-1,0 0-15,5 1 16,-4 2 0,1-3-16,1 4 15,2-2 1,-1 4-16,-4-2 16,-2 4-1,3-3-15,2-1 16,1 3-16,-1 1 15,1-4 1,-1 0-16,-1 0 16,1 0-1,-5 2-15,-1 0 16,6 1 0,-4-1-16,-5-2 15,5 3 1,-3-3-16,10 1 15,-6-2 1,-4-2-16,0 3 16,0 4-1,-9-5-15</inkml:trace>
  <inkml:trace contextRef="#ctx0" brushRef="#br0" timeOffset="21057.2498">6830 5917 0,'0'0'0,"0"0"16,0 0-1,0 0-15,0 3 16,4-3-1,-4 0-15,7 1 16,5 4 0,8-1-16,2 0 15,7 1 1,-1 3-16,6-4 16,2 1-1,3-2-15,2 1 16,4 3-1,7-2-15,-4 1 16,9-2 0,1-2-16,2 3 15,3-4 1,4-1-16,-1 0 16,7 0-16,-1-1 15,-1 1 1,-1-5-1,3-1-15,2 3 16,-2-5-16,1 6 16,-1-4-1,2 1-15,-3-1 16,1 2 0,3 3-16,4-2 15,-7-3 1,-1 5-16,5-3 15,1-1 1,-1 5-16,0 3 16,-5-3-1,1-4-15,3 1 16,-6 1 0,0 4-16,1-4 15,-2 1 1,-1-2-16,-1 3 15,-11-1 1,-5 2-16,-1-1 16,-10 4-1,-8-4-15</inkml:trace>
  <inkml:trace contextRef="#ctx0" brushRef="#br0" timeOffset="22846.0365">11775 5926 0,'2'1'16,"-2"-1"-16,2 0 16,8 0-1,12 3-15,15-1 16,8 0 0,19 0-16,2-2 15,8 0 1,10 0-16,6 7 15,2-1 1,6 1-16,3-1 16,10 7-1,8-1-15,-1 3 16,-5 0 0,0-4-16,-9 1 15,9-6 1,-6 4-16,-2 2 15,-5-4 1,-5 4-16,-8-6 16,-7 2-1,-4 1-15,-1 1 16,-7 4-16,-4-1 16,-7-2-1</inkml:trace>
  <inkml:trace contextRef="#ctx0" brushRef="#br0" timeOffset="39271.4049">4216 7873 0,'0'0'16,"0"0"-1,1 0-15,-1 0 16,2 0-16,12-2 16,2 0-1,12 0-15,5 0 16,10 2-1,7-4-15,3 3 16,4-3 0,2 2-16,8-2 15,3 4 1,1 0-16,-1 0 16,8 2-1,-1-2-15,6-2 16,1-1-1,7-1-15,-6 0 16,2 4 0,-2-4-16,6 4 15,-5-3 1,1-1-16,-2 0 16,-5 1-1,-1 3-15,-1 3 16,4-1-1,3-2-15,-29 0 16</inkml:trace>
  <inkml:trace contextRef="#ctx0" brushRef="#br0" timeOffset="51719.4694">4127 9935 0,'0'0'15,"0"0"-15,0 0 16,0 0 0,2 1-1,3-1-15,5 1 16,4 5-16,9 0 16,3-1-1,3-1-15,3 3 16,3-4-1,3 0 1,4-3-16,3-3 16,2 2-16,6-1 15,9 2 1,-8 0-16,5-4 16,5 0-1,-5 1-15,3-2 16,-1 1-1,3-4-15,-4 3 16,-1 0 0,-1 0-16,4 3 15,-2-1 1,0 3-16,3 3 16,-4-1-1</inkml:trace>
  <inkml:trace contextRef="#ctx0" brushRef="#br0" timeOffset="61482.526">4505 12089 0,'0'0'0,"2"0"16,-2 0-16,0 0 16,6-3-1,3-1-15,4 0 16,2 0 0,7 0-16,5 2 15,4 2 1,0-2-16,10 4 15,-6-2 1,10 2-16,-1 2 16,-1 0-1,2 0-15,-1-3 16,1 2 0,4 2-16,-2-2 15,10-1 1,-5-1-16,6 3 15,-4 2 1,-2-3-16,3-2 16,0-1-1,-4 0-15,3 0 16,0 0 0,2-1-16,5-4 15,-18 1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25T05:04:31.09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24939 8449 0,'2'2'0,"1"-2"15,3 2 1,3 2-16,-1 2 16,-2 3-1,-6 7-15,-10 1 16,-24 4 0,-23 6-16,-21-6 15,-9 1-15,-9-4 16,4-3-1,-6 2-15,-5 2 16,-7 5 0,-4-5-1,-29 8-15,11-6 16,-9 1-16,0-1 16,-5-5-1,-3 0-15,10-3 16,-29 3-1,20-4-15,7 0 16,6-6 0,-20-4-16,20-2 15,-12-2 1,18-6-16,2-4 16,3 0-1,2-2-15,6-5 16,3-3-1,13-6-15,3 3 16,4-8 0,6-8-16,5 0 15,6 1 1,16-2-16,9 0 16,4-4-1,11-5-15,8-2 16,6-10-1,12-1-15,12-7 16,12 0 0,14-4-16,11-4 15,13-2 1,9-1-16,14 3 16,29-7-1,16 9-15,9 1 16,8 3-1,26 7-15,2 5 16,2 6 0,16 0-16,13 7 15,-13 13 1,2 13-16,18 0 16,-9 12-16,-3-1 15,10 14 1,-12 9-16,-3 9 15,-13 4 1,0 6-16,4 13 16,-24 6-1,8 10-15,-18 1 16,-14 6 0,-13 1-16,-11 6 15,-10 3 1,-15 7-16,-19-2 15,-11 5 1,-18 0-16,-11-2 16,-17 2-1,-14 10-15,-12 0 16,-14-2 0,-23 1-16,-20 4 15,-20 2 1,-23-2-16,-29-7 15,-33 0 1,-34-16-16,145-50 16</inkml:trace>
  <inkml:trace contextRef="#ctx0" brushRef="#br0" timeOffset="1879.7285">18064 8598 0,'0'2'15,"-17"2"-15,-22 10 16,-22 7 0,-17 5-16,-15 8 15,-18-3 1,0-4-16,-13 1 15,-9-4 1,-16-2-16,-16 1 16,50-8-1,-36 0-15,-16-5 16,-21-4 0,15 4-16,7-12 15,-14 0 1,-7-2-16,10-4 15,20-9 1,8-2-16,0-4 16,16-11-1,15-2-15,9-6 16,12-10 0,13-5-16,9-4 15,17-13 1,5-1-16,17-4 15,8-4-15,16-3 16,12-3 0,12 1-16,18-5 15,13 3 1,19-3-16,14 2 16,15 4-1,15 3-15,14 10 16,12 5-1,17 7-15,6 10 16,8 8 0,8 10-16,7 9 15,-3 8 1,17 13-16,-12 0 16,14 19-1,-17 10-15,4 1 16,-12 16-1,60 7-15,-63-2 16,5 20 0,-32-1-16,-5 15 15,-19 10 1,-8 18-16,-15 9 16,-19 5-1,-19 5-15,-23 10 16,-29 6-1,-27 9-15,-48 4 16,-59 15 0,82-113-16</inkml:trace>
  <inkml:trace contextRef="#ctx0" brushRef="#br0" timeOffset="3391.3114">12540 8375 0,'2'1'16,"0"2"-16,4 5 15,-2 11 1,-8 8-16,-14 15 16,-19 4-1,-21 5-15,-14 2 16,-29 0-1,-10-2-15,-6-11 16,-11-4 0,-19-1-16,-10-6 15,4-8 1,0-15-16,-6-6 16,10-10-1,-9-10-15,10-13 16,6-12-1,8-19-15,7-9 16,20-4 0,15-8-16,9-19 15,17-5 1,21-14-16,21 7 16,22-13-1,19 13-15,19 0 16,26 3-1,24 8-15,40 4 16,24 23 0,27 12-16,19 32 15,15 19-15,41 39 16,-51-10 0,37 86-1,-49-11-15,46 76 16,-122-35-1,9 47-15,-73-7 16,-49 8 0,-60 26-16,-74 2 15</inkml:trace>
  <inkml:trace contextRef="#ctx0" brushRef="#br0" timeOffset="9626.0025">9038 9949 0,'0'2'0,"0"-2"16,0 0-16,-10 0 15,-9 1 1,-9 4-16,-17-5 15,-7 0 1,-12-5-16,-10 0 16,-5-2-1,0 2-15,1-2 16,5 1 0,-20 1-16,5-1 15,-15 5 1,4-2-16,-11 3 15,16 3 1,-10-3-16,4 0 16,-4 0-1,9-3-15,8 3 16,-9 3 0,9-2-16,3 0 15,-3 5-15,5-2 16,5 2-1,5-3-15,6-2 16,1 2 0,0-2-16,12-1 15,8 1 1,2 2-16,6 0 16,0-1-1,9 0-15,5 0 16,7-2-1,5 0-15,-4 0 16,7 0 0</inkml:trace>
  <inkml:trace contextRef="#ctx0" brushRef="#br0" timeOffset="15830.9248">17340 9214 0,'2'5'16,"3"18"-1,5 20-15,7 14 16,2 12 0,1-4-16,-3-7 15,-5-1 1,2-9-16,-6-7 16,-2-12-1,0-9-15,-1-6 16</inkml:trace>
  <inkml:trace contextRef="#ctx0" brushRef="#br0" timeOffset="16678.994">18743 9198 0,'0'0'15,"0"0"1,0 0-16,0 0 15,-9 0-15,-12 2 16,-16 9 0,-7 6-1,-3 8-15,5 9 16,5 4-16,14 1 16,8 7-1,12 1-15,12 6 16,18 1-1,10-3-15,6-8 16,4-8 0,-3-10-16,0-10 15,0-13 1,-8-8-16,-12-5 16</inkml:trace>
  <inkml:trace contextRef="#ctx0" brushRef="#br0" timeOffset="17003.492">19121 8888 0,'2'0'0,"-2"0"15,0 2-15,6 2 16,1 12-1,0 20-15,-3 18 16,2 20 0,0 5-16,2 6 15,0-6 1,4-6-16,-1-8 16,0-11-1,1-9-15,1-8 16,2-7-1,-4-9-15,-1-13 16,-3-2 0</inkml:trace>
  <inkml:trace contextRef="#ctx0" brushRef="#br0" timeOffset="17478.2481">19356 9518 0,'2'1'0,"0"6"16,15 9 0,2-2-16,16-1 15,7-4 1,10-16-16,9-13 15,-7-5 1,-14-2-16,-5 0 16,-17 6-1,-11-3-15,-13 4 16,-13-3 0,-20 7-16,-8 10 15,-6 6 1,4 8-16,8 6 15,6 9 1,10 6-16,17 7 16,12 10-1,19 5-15,20-1 16,15-1 0,8-11-16,0-11 15,5-9 1,-3-13-16,-19-5 15</inkml:trace>
  <inkml:trace contextRef="#ctx0" brushRef="#br0" timeOffset="17956.0032">20227 9410 0,'0'0'16,"0"-3"-16,-1-8 15,-11-1 1,-2 4-16,-12 8 15,-13 16-15,-3 19 16,3 12 0,7 7-16,17-1 15,9-5 1,6-9-16,17-4 16,10-11-1,11-13-15,8-20 16,9-17-1,7-15-15,-15-5 16,-15 5 0,-12 4-16,-8 1 15,-8 6 1,-6 7-16,0 7 16,-2 8-1,0 2-15,-5 10 16,1 20-1,3 10-15,5 13 16,5 12 0,5-4-16,9-4 15,1-4 1,1-12-16,0-10 16,-1-9-1,7-10-15,-3-10 16</inkml:trace>
  <inkml:trace contextRef="#ctx0" brushRef="#br0" timeOffset="18407.9515">20713 9390 0,'0'0'0,"3"2"16,-3-2-1,0 9-15,-3 11 16,-1 26-1,-2 11-15,4 8 16,0-2 0,2-8-16,6-6 15,0-15-15,2-8 16,-2-10 0,0-8-16,9-6 15,15-22 1,8-24-16,4-19 15,-7 6 1,-3 0-16,-4 12 16,-11 8-1,-2 16-15,-5 5 16,-4 10 0,2 6-16,2 20 15,0 18 1,-1 13-16,2 6 15,2-2 1,2-1-16,8-6 16,7-3-1,6-9-15,-8-13 16</inkml:trace>
  <inkml:trace contextRef="#ctx0" brushRef="#br0" timeOffset="19336.5503">21854 9344 0,'0'5'16,"2"6"-16,3 17 15,-5 15 1,2 16 0,0-9-16,-2-3 15,2-11-15,2-3 16,4-6-1,-1-10-15,6-11 16,13-12 0,4-18-16,2-13 15,10-15 1,-3-5-16,-13 11 16,-4 11-1,-8 5-15,-6 15 16,-4 9-1,-2 0-15,3 6 16,-5 21 0,-2 17-16,-1 4 15,-1 5 1,4-8-16,4-6 16,5-6-1,0-11-15,6-9 16,4-8-1,8-18-15,12-20 16,1-14 0,-8-1-16,0 1 15,-8 14 1,-4 7-16,-6 13 16,-8 8-1,-1 8-15,3 3 16,-5 19-1,1 23-15,-6 7 16,4 4 0,4-5-16,1-5 15,1-11-15,-1-5 16,6-7 0,1-9-16,4-8 15,10-15 1,-8-1-1</inkml:trace>
  <inkml:trace contextRef="#ctx0" brushRef="#br0" timeOffset="19885.9194">22636 9281 0,'0'2'15,"2"4"1,-2 15-16,2 9 15,6 9 1,6-1-16,4-6 16,14-11-1,2-7-15,1-8 16,3-12 0,-8-8-16,-2-3 15,-7-5 1,-6 2-16,-4 7 15,-7 3 1,-2 7-16,-2 0 16,0 6-1,-4 23-15,4 20 16,2 23 0,9 12-16,0 18 15,-7 4 1,-11 0-16,-3-1 15,-10-8 1,-8-12-16,-2-19 16,-6-16-1,-8-15-15,-3-13 16,-3-21 0,-1-19-16,7-19 15,-2-13 1,14-2-16,14 1 15,9 7-15,13 4 16,7 7 0,3 10-1</inkml:trace>
  <inkml:trace contextRef="#ctx0" brushRef="#br0" timeOffset="20415.554">23432 9319 0,'3'0'0,"1"2"16,8 2 0,4 10-16,2 15 15,-5 13 1,-4 9-16,-3 7 16,-2 4-1,3-4-15,-1-11 16,-1-10-1,1-9-15,-4-12 16,0-14 0,-2 7-16,5-22 15,-3-25 1,8-34-16,1-9 16,0 3-1,-3 5-15,-2 16 16,0 10-1,-2 11-15,-2 14 16,-2 18 0,2-4-16,10 12 15,8 17 1,1 5-16</inkml:trace>
  <inkml:trace contextRef="#ctx0" brushRef="#br0" timeOffset="20802.5711">23962 9398 0,'0'0'0,"-4"2"16,-10 2-16,-8 7 15,-2 11 1,2 9-16,9 7 15,9 4 1,13-1-16,19 2 16,4-8-1,14-9-15,-1-12 16,5-12 0,-12-9-16,-10-9 15,-18-8 1,-16-3-16,-24-11 15,-20-1 1,-5 9-16,2 6 16,6 10-1,13 5-15,17 6 16,14 1 0,-1 2-16</inkml:trace>
  <inkml:trace contextRef="#ctx0" brushRef="#br0" timeOffset="21143.9053">24359 9486 0,'0'4'16,"-4"-2"0,-10 10-16,-7 10 15,6 8 1,5 5-16,12-3 15,17 3 1,22-6-16,16-10 16,9-16-1,-2-9-15,-16-8 16,-14-3 0,-15 0-16,-17-6 15,-26-8 1,-25-1-16,-17 5 15,2 4-15,11 14 16,15 5 0,12 4-16,11 3 15</inkml:trace>
  <inkml:trace contextRef="#ctx0" brushRef="#br0" timeOffset="21888.6102">24812 9310 0,'2'3'16,"-2"-3"-1,0 12-15,0 19 16,-7 14-1,3 7-15,1-3 16,3-3 0,1-5-16,3-7 15,5-7 1,1-10-16,0-10 16,10-9-1,8-18-15,8-28 16,7-9-1,-9 2-15,0 2 16,-4 14 0,-7 9-16,-5 13 15,-10 6 1,1 9-16,-2 15 16,-5 10-1,-4 16-15,-3 3 16,5-1-1,5-5-15,1-6 16,8-9 0,4-9-16,10-14 15,21-22 1,-3-13-16,-3-4 16,-9-1-1,-6 4-15,-4 7 16,-10 9-16,-7 11 15,-2 4 1,1 4-16,0 14 16,-2 15-1,0 13-15,-2 7 16,6-1 0,4 3-16,5-7 15,0 0 1,2-9-16,1-3 15,-2-8 1,6-6-16,0-10 16,-3-8-1</inkml:trace>
  <inkml:trace contextRef="#ctx0" brushRef="#br0" timeOffset="23186.5427">26199 9313 0,'0'2'15,"2"-2"-15,-2 0 16,0 0 0,9 8-16,20 2 15,15-4-15,17-6 16,5-8-1,-3-6-15,-9-6 16,-18 0 0,-11 2-16,-19-2 15,-21-2 1,-35-5-16,-25 12 16,-9 8-1,7 15-15,15 8 16,11 9-1,17 3-15,17 14 16,15 7 0,30 16-16,22 4 15,23 1 1,11-10-16,-10-18 16,-7-12-1,-12-13-15,-12-14 16,-2-15-1,-3-19-15,-4-18 16,-8-21 0,-5 3-16,-13 2 15,1 6 1,0 14-16,-3 14 16,-2 10-1,-2 15-15,2-1 16,3 17-1,4 30-15,7 23 16,0 10 0,2-2-16,5-1 15,-2-14 1,-2-7-16,-5-15 16,-2-11-1,-2-10-15,2-13 16,12-24-1,-2-27-15,-1-18 16,-11-14 0,-5 0-16,-7 11 15,-4 6-15,-1 15 16,-1 13 0,0 15-16,1 10 15,3 8 1,2 1-16,15 18 15,21 15 1,24 17-16,26 3 16,8-7-1,2-9-15,-4-16 16,-13-6 0,-22-3-16,-23-8 15,-14-8 1,-14-4-16,-36-16 15,-34-12 1,-17 7-16,-6 13 16,14 6-1,15 14-15,20 6 16,10 13 0,13 17-16,24 16 15,25 13 1,19 10-16,23 0 15,-4-11 1,0-12-16,-8-12 16,-19-16-1,-2-14-15,-11-12 16,-11-11 0,-8-6-16,-7 1 15</inkml:trace>
  <inkml:trace contextRef="#ctx0" brushRef="#br0" timeOffset="23571.609">27980 9294 0,'2'3'15,"7"15"-15,6 16 16,6 18 0,1 10-16,-4 1 15,-4-8 1,-2-13-16,-3-10 15,-7-17 1,0-11-16,-2 5 16,-11-20-16,-7-22 15,-2-21 1,0-13-16,2 2 16,1 4-1,4 18-15,8 7 16,8 8-1,9 10-15,6 6 16,7 12 0,10 8-16,3 10 15,-4 5 1,-2-1-16,-9 1 16,-11-6-1</inkml:trace>
  <inkml:trace contextRef="#ctx0" brushRef="#br0" timeOffset="24165.3026">28256 9091 0,'2'3'16,"6"6"0,7 15-16,4 3 15,12 5 1,9 0-16,0-11 16,3-5-1,-2-10-15,-4-4 16,-10-4-1,-8 2-15,-8-2 16,-3 4 0,-3 2-16,-3 16 15,-2 20 1,-4 23-16,1 19 16,3 13-16,0 12 15,0-1 1,-4-3-16,-9-2 15,-8-8 1,-16-11-16,-9-20 16,-6-13-1,-7-17-15,-8-22 16,-1-20 0,4-26-16,2-21 15,5-18 1,14 0-16,9-1 15,12 5 1,10 12-16,7 12 16,2 12-1,6 12-15,0 8 16</inkml:trace>
  <inkml:trace contextRef="#ctx0" brushRef="#br0" timeOffset="25291.6183">29444 9362 0,'1'0'16,"-1"0"-1,3-2-15,-7 0 16,-18 2 0,-25 14-16,-17 18 15,4 11 1,8 3-16,21 3 15,11-4-15,16-9 16,8-4 0,14-11-16,9-8 15,13-20 1,16-26-16,10-29 16,-3-26-1,-9-4-15,-2-15 16,-15 1-1,-12 12-15,-6 8 16,-6 18 0,-6 16-16,-5 16 15,-2 18 1,-4 9-16,-8 17 16,-13 37-1,-3 38-15,3 24 16,1 4-1,5-6-15,8-7 16,0-12 0,5-12-16,4-18 15,4-11 1,4-12-16,5-15 16,10-9-1,18-18-15,19-30 16,29-27-1,-35 25 1,52-46-16,-29 27 16,-20 13-16,-16 16 15,-16 15 1,-15 9-16,-3 5 16,-10 15-1,-22 30-15,-13 20 16,3 10-1,10-9-15,15-12 16,6-8 0,10-8-16,6-16 15,8-3 1,10-19-16,13-22 16,5-24-1,0-16-15,-12-5 16,-11 4-1,-16 4-15,-5 7 16,-5 15 0,-3 9-16,0 14 15,6 12 1,-5-2-16,7 27 16,9 24-16,6 16 15,4 10 1,-1-7-16,-3-5 15,6-8 1,-7-9-16,-2-10 16,-3-13-1,0-8-15,-3-5 16,1-4 0</inkml:trace>
  <inkml:trace contextRef="#ctx0" brushRef="#br0" timeOffset="25892.7421">30400 9185 0,'2'5'0,"4"17"16,7 15 0,12 17-1,14-1-15,12-8 16,2-10-16,-4-13 15,-7-10 1,-6-12-16,-7-7 16,-7-11-1,-8-4-15,-9 0 16,-5 0 0,-4 9-16,1 5 15,-1 4 1,-2 14-16,8 27 15,13 36 1,8 32-16,3 18 16,-4-11-1,-8 9-15,-10-19 16,-10-7 0,-11-15-16,-6-17 15,-3-19 1,-4-12-16,-11-15 15,3-19 1,-9-22-16,6-30 16,3-18-1,17-12-15,10 2 16,11 10 0,9 5-16,10 14 15,9 11 1,12 11-16,14 13 15,5 14 1,5 13-16,-4 6 16,-4 1-1,-13-5-15</inkml:trace>
  <inkml:trace contextRef="#ctx0" brushRef="#br0" timeOffset="26058.3445">31380 9680 0,'2'2'16,"-2"-2"-16,0 1 16,0-1-1</inkml:trace>
  <inkml:trace contextRef="#ctx0" brushRef="#br0" timeOffset="27624.8614">21397 10076 0,'0'0'0,"0"3"16,0-3-16,-10 4 15,-10 3 1,-16 9-16,-14-1 15,-31 2 1,-1 2-16,-25-6 16,-6 0-1,-16-4-15,-9 6 16,5-6 0,-8-9-16,-10 6 15,10-9 1,-2 1-16,2-2 15,2-3 1,6-9-16,-8 0 16,18-4-1,-12-8-15,13-2 16,1-1 0,14-5-16,3-5 15,9 2 1,2-3-16,15 4 15,4-5-15,12 0 16,7-2 0,10-4-16,11-4 15,12-4 1,16-4-16,10-4 16,13-14-1,20-6-15,24 2 16,16 4-1,3 10-15,15 5 16,15 12 0,13 4-16,16 6 15,30 9 1,12 19-16,-6 8 16,15 18-1,19 12-15,-14 5 16,-8 19-1,-24 3-15,10 16 16,-15-2 0,9 22-16,-29-4 15,-8 10 1,-20 2-16,-23 0 16,-19 3-1,-23 2-15,-28-4 16,-30-6-1,-44 9-15,-59 0 16,-52-13 0</inkml:trace>
  <inkml:trace contextRef="#ctx0" brushRef="#br0" timeOffset="36922.2808">10343 11097 0,'0'3'0,"0"-3"16,2 1-16,-2 4 15,0 1 1,-4 2-16,-11 3 16,-15 3-1,-11-2-15,-12-4 16,-1 2-1,-12 0-15,-9 2 16,0-6 0,-5-1-16,-8 1 15,3-1 1,-16-2-16,1-1 16,-5 3-1,0-1-15,-10-1 16,9 4-1,-1-6-15,0 1 16,2 2-16,-3-2 16,-2 0-1,4-2-15,-1 3 16,-2-6 0,4 1-16,-1 0 15,1 4 1,7-4-16,-4 0 15,3-3 1,5 5-16,1-7 16,5 6-1,-2-4-15,5 4 16,7-4 0,-4 1-16,4-2 15,4-1 1,5-2-16,3 3 15,1-4 1,1 3-16,6-3 16,-3-1-1,9-6-15,-2 2 16,5-3 0,0-4-16,11 2 15,5-3 1,2-5-16,1-1 15,9-2 1,-3 2-16,3-6 16,3-3-1,5 5-15,2-5 16,4 2 0,7-1-16,0-1 15,10 1 1,6 0-16,4-3 15,11-4 1,5 3-16,10-1 16,1 6-1,12-5-15,0 2 16,6 4 0,0 1-16,5 0 15,3 4 1,4 0-16,10 4 15,-3-1-15,12 8 16,0-6 0,5 3-16,3 6 15,-6 2 1,0 3-16,12-2 16,-6 6-1,5-3-15,6 7 16,-8 3-1,0 0-15,-3 0 16,3 4 0,2 5-16,-2-2 15,-1 0 1,-1 2-16,-15 4 16,10 2-1,-6-4-15,-1 3 16,-6 3-1,4-1-15,1 2 16,-11 2 0,-2-4-16,-4 1 15,-9 4 1,0-3-16,-1 3 16,-6-3-1,-3 6-15,-2-3 16,-2 5-1,-1-3-15,-7 2 16,4-1 0,-3 3-16,-4 3 15,-2 3 1,-3 5-16,-6 1 16,1-1-1,3 7-15,-6-1 16,-4 1-1,-7 2-15,-6 3 16,-9 5 0,-15 8-16,-17 9 15,-29 2 1,-34-3-16,38-33 16</inkml:trace>
  <inkml:trace contextRef="#ctx0" brushRef="#br0" timeOffset="40480.4292">16522 10296 0,'0'0'0,"2"3"15,-2-3 1,0 6-16,2 21 16,4 23-1,0 22-15,-2 1 16,4 8 0,7-6-16,-2-4 15,1-6 1,0-9-16,0-13 15,-1-15 1</inkml:trace>
  <inkml:trace contextRef="#ctx0" brushRef="#br0" timeOffset="41417.962">17592 10615 0,'0'0'0,"0"2"16,-5-2-16,-7 9 16,-3 7-1,0 15-15,-2 13 16,9 14-1,10 2-15,12-4 16,8-5 0,5-10-16,3-5 15,2-18 1,-2-8-16,22-16 16,-19-12-1,-3-26-15,-8-3 16,-9 0-1,-7 4-15,-5 5 16,-1 9 0,0 9-16,0 17 15,0-2 1,8 7-16,7 18 16,2 17-1,12 12-15,-5 0 16,2 3-1,-2-13-15,1-7 16,-8-8 0,-2-13-16,-4-6 15,6-15 1,-5-20-16,-4-18 16,-8-9-1,-10-10-15,-2 10 16,-1 9-1,2 8-15,-4 9 16,4 9 0,3 12-16,4 9 15,-1-3 1,-3 12-16,6 4 16</inkml:trace>
  <inkml:trace contextRef="#ctx0" brushRef="#br0" timeOffset="41978.9938">18651 10789 0,'0'0'0,"0"0"15,-2-3 1,-17 3-16,-28 4 16,-23 16-1,-5 13-15,11 4 16,17 1 0,19 4-16,13 2 15,15-5 1,17 0-16,15-7 15,13-15 1,9-11-16,5-15 16,-5-13-1,-10-10-15,-5-3 16,-16 1 0,-8-2-16,-9 2 15,-4 2 1,-4 8-16,0 9 15,-2 2 1,4 11-16,-4 0 16,-2 19-1,1 16-15,7 16 16,5 10 0,3-2-16,8 1 15,4-9 1,2-5-16,2-11 15,-5-12 1</inkml:trace>
  <inkml:trace contextRef="#ctx0" brushRef="#br0" timeOffset="42627.6099">19157 10762 0,'0'0'16,"-4"2"0,-16 1-16,-13 5 15,-12 6 1,0-1-16,9 3 16,6-2-1,11-3-15,10 0 16,9 2-1,21 7-15,28 5 16,13 5 0,7 3-16,-15 2 15,-14-6 1,-10 2-16,-15 0 16,-11-3-16,-15 3 15,-15-6 1,-12-3-16,-9-7 15,2-7 1,-2-8-16,15-3 16</inkml:trace>
  <inkml:trace contextRef="#ctx0" brushRef="#br0" timeOffset="43166.3405">20067 10865 0,'0'0'0,"-13"0"16,-21 0-1,-15 7-15,-13 6 16,4 13 0,16-1-16,4 8 15,18 3 1,16 6-16,18 5 15,27 9 1,15-5-16,12-6 16,-2-13-16,-1-11 15,-4-11 1,-18-5-16</inkml:trace>
  <inkml:trace contextRef="#ctx0" brushRef="#br0" timeOffset="43504.4994">20432 10527 0,'0'0'15,"2"0"-15,-2 3 16,2 9-1,1 19-15,-3 18 16,0 16 0,-3 12-16,-1 2 15,-1 4 1,3-10-16,2-4 16,5-9-1,-1-11-15,0-7 16,1-11-1,3-12-15,1-9 16,1-6 0</inkml:trace>
  <inkml:trace contextRef="#ctx0" brushRef="#br0" timeOffset="43936.0974">20554 10897 0,'2'2'16,"2"3"-16,13 13 15,15 6 1,18 4-16,7-8 16,15-6-1,0-11-15,-22-6 16,-11-10-1,-15 1-15,-12-2 16,-16-8-16,-24 0 16,-25 0-1,-9 8-15,0 10 16,4 8 0,13 4-16,11 7 15,11 9 1,18 12-16,18 10 15,24 9 1,23 3-16,12-3 16,9-1-1,-4-16-15,-7-11 16,3-15 0,-26-8-16</inkml:trace>
  <inkml:trace contextRef="#ctx0" brushRef="#br0" timeOffset="44397.9369">21528 10869 0,'0'0'0,"-3"0"16,-16 2 0,-11 7-16,-14 14 15,-8 18 1,7 7-16,11-1 15,10 4 1,18 0-16,10-7 16,10-7-1,12-9-15,11-11 16,8-17 0,4-17-16,-1-13 15,-10-5 1,-13 1-16,-10-2 15,-10 5 1,-7 5-16,-5 3 16,-2 11-1,1 7-15,-5 6 16,3 15 0,5 16-16,7 15 15,9 6 1,4 0-16,9-4 15,1-4 1,2-14-16,6-10 16,-6-12-16,-7-5 15</inkml:trace>
  <inkml:trace contextRef="#ctx0" brushRef="#br0" timeOffset="44877.0397">21923 10818 0,'0'1'0,"-2"9"15,-6 18 1,4 23-16,0 15 16,6 1-1,2 4-15,6-12 16,2-8-1,-2-11-15,0-10 16,0-15 0,0-5-16,6-13 15,9-19 1,3-26-16,2-18 16,-2 0-1,-5 5-15,-4 4 16,-2 10-1,-4 16-15,-2 7 16,-3 12 0,-8 11-16,5-2 15,1 18 1,-1 23-16,1 12 16,0 10-1,6 5-15,6-4 16,4-6-1,5-7-15,-1-7 16,4-10 0,-4-10-16</inkml:trace>
  <inkml:trace contextRef="#ctx0" brushRef="#br0" timeOffset="45239.6217">22539 10867 0,'0'2'15,"2"0"-15,-2 16 16,4 19 0,-1 16-16,0 9 15,1 1 1,2-7-16,2-9 15,-1-14 1,-3-13-16</inkml:trace>
  <inkml:trace contextRef="#ctx0" brushRef="#br0" timeOffset="45415.8737">22380 10503 0,'2'0'16,"-2"0"-1,0 1-15,12 12 16,10 11 0</inkml:trace>
  <inkml:trace contextRef="#ctx0" brushRef="#br0" timeOffset="46019.2829">22802 10816 0,'0'2'0,"3"-1"16,-6 13-16,3 12 15,-4 19 1,4 11-16,2-1 16,7-2-1,3-6-15,-3-5 16,2-11-1,-3-6-15,0-14 16,-1-5 0,4-6-16,12-19 15,7-21 1,0-9-16,-4-8 16,-2 2-1,-6 2-15,-3 12 16,-4 10-1,2 11-15,-5 6 16,-3 8 0,5 10-16,-1 18 15,-1 18 1,-4 9-16,-1 5 16,1-6-1,1-4-15,1-5 16,2-9-1,2-7-15,4-8 16,10-11-16,9-16 16,-9-7-1</inkml:trace>
  <inkml:trace contextRef="#ctx0" brushRef="#br0" timeOffset="46541.8854">23457 10735 0,'0'0'16,"0"0"-16,-6 0 15,-6 3 1,-8 9-16,1 21 16,4 10-1,9 11-15,8 1 16,6-8 0,5-8-16,4-9 15,5-8 1,-2-13-16,0-9 15,4-15 1,-5-17-16,-4-8 16,-7-4-1,-5 5-15,-8 2 16,-1 7 0,2 13-16,1 10 15,-1 2 1,-5 17-16,9 29 15,5 34 1,5 20-16,-5 7 16,-3 5-1,-8-1-15,-12-8 16,-10-11 0,-10-16-16,-17-12 15,-7-21 1,-11-19-16,-23-21 15,4-21 1,1-25-16,3-9 16,15-9-1,18 4-15,15 0 16,14 20 0</inkml:trace>
  <inkml:trace contextRef="#ctx0" brushRef="#br0" timeOffset="47729.4921">23936 10889 0,'2'0'0,"-2"-2"16,0-10-1,6-12-15,6-3 16,11-7-1,-4 2 1,-4 12-16,-5 10 16,-1 7-16,4 9 15,-1 18 1,2 23-16,0 16 16,-2 4-1,4-2-15,1-5 16,-4-11-1,4-14-15,-4-5 16,0-16-16,1-7 16,6-18-1,6-16-15,-1-26 16,-1-5 0,-11 2-16,-3 6 15,-1 10 1,-1 10-16,-4 8 15,0 12 1,6 8-16,2 16 16,0 24-1,0 12-15,-4 4 16,0-4 0,1 0-16,0-10 15,1-8 1,3-12-16,4-4 15,5-15 1,11-18-16,9-28 16,4-12-1,-9-3-15,-11 7 16,-2 7 0,-6 8-16,-3 11 15,-6 12 1,-1 7-16,3 5 15,4 17 1,2 18-16,-3 13 16,2 9-1,-2 1-15,-2-2 16,2-4 0,4-8-16,0-5 15,-2-14 1,1-8-16,-3-12 15,-3-5 1</inkml:trace>
  <inkml:trace contextRef="#ctx0" brushRef="#br0" timeOffset="48220.3752">24967 10773 0,'2'2'0,"2"8"15,6 11 1,6 10-16,6 4 16,10-3-16,6-7 15,1-14 1,3-9-16,-10-7 16,-2-3-1,-11-3-15,-8 4 16,-8 4-1,1-1-15,0 11 16,0 14 0,0 26-16,5 25 15,6 13 1,4 3-16,-8-1 16,-5-8-1,-8-9-15,-8-11 16,-16-6-1,-15-15-15,-23-9 16,-15-17 0,0-16-16,8-11 15,6-16 1,15 2-16,14-4 16,12-2-1,12 4-15,14 5 16,4 5-1</inkml:trace>
  <inkml:trace contextRef="#ctx0" brushRef="#br0" timeOffset="48760.9621">25674 10783 0,'2'0'0,"-2"0"15,5 3 1,12 15-16,4 15 15,6 19 1,3 15-16,-4 2 16,-6 0-1,-4-8-15,-1-15 16,-10-14 0,-1-8-16,-4-17 15,-2-2 1,-13-14-16,-9-32 15,-1-27 1,5-16-16,6-4 16,0 6-1,8 14-15,2 11 16,4 11 0,4 13-16,4 10 15,4 8 1,6 15-16,4 15 15,12 14 1,3 16-16,-1 4 16,-10-14-1</inkml:trace>
  <inkml:trace contextRef="#ctx0" brushRef="#br0" timeOffset="49164.2311">26060 10901 0,'0'0'0,"0"0"16,0 2-1,-8-1-15,-2 13 16,3 5 0,9 13-16,15 13 15,17 6 1,20 1-16,3-8 15,1-11-15,-5-10 16,-14-7 0,-10-6-16,-11-10 15,-8-10 1,-20-15-16,-37-21 16,-28-6-1,-10 0-15,8 9 16,19 11-1,9 12-15,19 4 16,15 11 0,11 3-16,-1 2 15,25 10 1,6 3-16</inkml:trace>
  <inkml:trace contextRef="#ctx0" brushRef="#br0" timeOffset="49553.7118">26501 10947 0,'0'3'15,"0"-3"-15,0 6 16,-5 10-1,10 11-15,13 17 16,12 5 0,16 0-16,15-4 15,-3-7 1,-7-14-16,-15-12 16,-12-8-1,-14-1-15,-6-11 16,-26-16-1,-32-14-15,-21-9 16,1 3 0,9 6-16,12 9 15,11 9-15,18 6 16,16 8 0,5 4-16</inkml:trace>
  <inkml:trace contextRef="#ctx0" brushRef="#br0" timeOffset="50342.4291">26911 10851 0,'0'0'0,"2"0"16,0 0-1,8 6-15,5 9 16,5 12 0,0 11-16,2 12 15,0 4 1,-6-1-16,-2-8 15,-2-9 1,-1-8-16,-5-12 16,-6-13-1,5 4-15,6-19 16,7-23 0,0-11-16,2-10 15,2 3 1,-2 8-16,-1 10 15,-4 14 1,-2 11-16,-1 6 16,1 12-1,0 14-15,-7 18 16,0 7-16,-2 0 16,0 0-1,2-8 1,4-4-16,5-13 15,0-8 1,11-11-16,1-12 16,5-17-16,2-13 15,-6-8 1,-6 0-16,-7 6 16,-5 9-1,-3 11-15,-5 8 16,0 9-1,0-2-15,1 21 16,3 16 0,2 15-16,6 3 15,4 4 1,8-6-16,6-6 16,0-7-1,-2-13-15,-3-11 16</inkml:trace>
  <inkml:trace contextRef="#ctx0" brushRef="#br0" timeOffset="51002.2129">28232 10589 0,'0'0'16,"0"2"-16,0 3 15,-4 17 1,0 20-16,4 19 16,4 14-1,8 5-15,8 1 16,8-3 0,-1-9-16,-3-11 15,0-7 1,-8-16-16,0-11 15,-2-13 1,-1-4-16,-4-9 16</inkml:trace>
  <inkml:trace contextRef="#ctx0" brushRef="#br0" timeOffset="51434.1244">28699 10865 0,'3'0'15,"-3"0"1,0 0-16,0 0 15,-7 2 1,-7 13-16,-6 17 16,-3 14-1,6 5-15,6 0 16,9-3 0,8-7-16,11-7 15,-1-8 1,2-13-16,4-8 15,6-14-15,-7-8 16,-4-11 0,-4 0-16,-7-4 15,-4 3 1,-4 8-16,0 3 16,0 10-1,2 6-15,-2-1 16,4 12-1,6 18-15,6 13 16,6 4 0,-2-4-16,1-1 15,-2-8 1,3-5-16,3-11 16,-6-6-1</inkml:trace>
  <inkml:trace contextRef="#ctx0" brushRef="#br0" timeOffset="51744.4302">29116 10963 0,'0'0'0,"-2"-6"15,-4-4 1,-3 5-16,3 0 16,-1 4-1,-3 12-15,10 24 16,10 17-1,5 3-15,4 3 16,-3-11 0,-6-5-16,-6-6 15,-2-7 1,-6-8-16,-2 2 16,-2-12-1,-2-5-15,0-4 16,-3-12-1,7-16-15,3-1 16</inkml:trace>
  <inkml:trace contextRef="#ctx0" brushRef="#br0" timeOffset="51996.17">29327 10553 0,'2'2'15,"-2"-2"-15,0 3 16,9 23-16,-4 17 16,3 25-1,0 15 1,3 8-16,0-3 16,6-6-1,-2-7-15,2-8 16,-5-13-16,-2-17 15,-6-11 1,-4-13 0</inkml:trace>
  <inkml:trace contextRef="#ctx0" brushRef="#br0" timeOffset="52179.1623">29148 10769 0,'2'0'0,"0"0"16,22 0-16,31 3 16,35 10-1,11 6-15,-1 5 16,-13-7 0,-35-7-16</inkml:trace>
  <inkml:trace contextRef="#ctx0" brushRef="#br0" timeOffset="54846.8459">30011 10847 0,'0'0'0,"0"0"15,2 2 1,-2 4-16,4 15 16,3 15-1,1 15-15,3 11 16,0-5 0,-1-2-16,-2-7 15,0-11 1,-2-5-16,2-12 15,0-6 1,-1-9-16,6-5 16,12-21-1,1-15-15,4-18 16,2 3 0,-8 4-16,-3 10 15,-8 11 1,-3 9-16,-1 7 15,-1 5 1,-1 8-16,6 19 16,-3 11-1,-1 12-15,2 0 16,-3-4 0,-2-2-16,1-6 15,2-7 1,5-7-16,-3-9 15</inkml:trace>
  <inkml:trace contextRef="#ctx0" brushRef="#br0" timeOffset="55016.5056">30658 11065 0,'0'0'0,"0"2"15,2-1-15,-2 10 16,4 18-1,4 14-15,8 9 16,-2-1 0,0-12-16,-4-11 15</inkml:trace>
  <inkml:trace contextRef="#ctx0" brushRef="#br0" timeOffset="55202.5442">30511 10691 0,'0'0'16,"0"0"-16,0 0 16,4 4-1,10 13-15,0 3 16</inkml:trace>
  <inkml:trace contextRef="#ctx0" brushRef="#br0" timeOffset="55841.1297">31046 10957 0,'0'0'16,"-2"0"-1,-14 3-15,-8 3 16,-4 5 0,0 7-16,5 6 15,12 0-15,13 6 16,11 1 0,15-6-16,5-3 15,5-12 1,-2-10-16,-2-10 15,-3-10 1,-13 1-16,-8-7 16,-10 2-1,-2 3-15,-4 9 16,2 4 0,-2 6-16,-2 14 15,6 31 1,6 30-16,6 23 15,-2-4 1,-4 5-16,-6-5 16,-12-9-1,-8-7-15,-4-15 16,-12-10 0,-7-14-16,-6-14 15,-5-17 1,-2-17-16,-1-10 15,12-13 1,8-7-16,9-6 16,14 3-1,9 1-15,5 2 16,11 8 0,5 6-16,8 5 15,10 7 1,4-5-16,-4 13 15</inkml:trace>
  <inkml:trace contextRef="#ctx0" brushRef="#br0" timeOffset="56412.0294">31307 10567 0,'2'2'0,"3"8"16,9 15-16,6 28 16,5 28-1,-5 13-15,-6-1 16,-5-7-1,-2-11-15,-1-11 16,-2-13 0,0-12-16,-2-11 15,0-13 1,-2-8-16,6-2 16,4-18-1,4-17-15,6-11 16,1-9-1,-4 6-15,-2 6 16,-3 12 0,2 7-16,-6 8 15,8 13 1,4 14-16,0 16 16,-3 7-1,-2 4-15,-3-1 16,-1-6-1,-2-2-15,-1-6 16,1-9 0,-3-11-16,0-1 15,4-8 1,-2-10-16</inkml:trace>
  <inkml:trace contextRef="#ctx0" brushRef="#br0" timeOffset="56647.8743">31930 10591 0,'2'0'15,"-2"2"-15,5 9 16,1 27 0,-1 25-16,7 32 15,-1 6 1,0-3-16,-1-8 15,1-14 1,-1-8-16,0-19 16,-2-12-1,-2-13-15</inkml:trace>
  <inkml:trace contextRef="#ctx0" brushRef="#br0" timeOffset="56874.323">31646 10707 0,'0'0'15,"2"0"-15,1 0 16,10 0 0,23 7-16,30 10 15,20 4 1,5 5-16,-9 2 15,-16 1 1,-9 0-16,-21-11 16</inkml:trace>
  <inkml:trace contextRef="#ctx0" brushRef="#br0" timeOffset="57080.9325">32334 11244 0,'2'2'0,"-4"-2"15,2 2 1,0 2-16</inkml:trace>
  <inkml:trace contextRef="#ctx0" brushRef="#br0" timeOffset="68571.2877">23900 11651 0,'2'2'0,"-2"-2"15,0-2 1,0 2-16,0 0 16,2 0-1,-2 0-15,0 0 16,-8 2-1,-18 2-15,-17 8 16,-17-2 0,-6-2-16,-9 3 15,-1-2 1,-10 5-16,-2-6 16,-8 7-1,-2 0-15,-2-2 16,-11-4-16,-5 0 15,-3-2 1,-5-3-16,-2 6 16,0-4-1,1 0-15,4-3 16,-11 4 0,-4-7-16,-1 2 15,-2-1 1,-2-1-16,7 0 15,-9 3 1,6-6-16,-4 0 16,2-5-1,2-3-15,-10 0 16,4-2 0,-4-5-16,10 5 15,-6 1 1,-2-7-16,11 0 15,-9 3 1,14 0-16,-3 0 16,6-2-1,-2-1-15,6-1 16,4 2 0,1-3-16,4 3 15,2 1 1,-3-2-16,12 0 15,-3-4 1,10 4-16,5-5 16,1-2-1,11-2-15,5 1 16,8-7 0,7 2-16,8-1 15,12 0 1,4-5-16,4-3 15,5 1 1,7 0-16,2 0 16,4-2-1,4 2-15,4 0 16,2-3 0,6 0-16,6 4 15,6-2-15,3 1 16,13-4-1,6 2-15,10 3 16,10 0 0,16-4-16,5 11 15,2-3 1,3 5-16,7 3 16,9-3-1,13 7-15,-2 0 16,0 8-1,9 0-15,7-3 16,10 3 0,-4 0-16,6 10 15,-2 5 1,12-4-16,-12-1 16,6 8-1,4 3-15,-21 4 16,32 0-1,-28-1-15,13 1 16,7 4 0,-12 1-16,-1-1 15,-17-2 1,13 8-16,-1-6 16,-8-1-1,-3 7-15,1-6 16,4 5-1,-58-10-15,61 7 16,-4-6 0,-16-3-16,3 5 15,-12-2 1,2-2-16,-6-2 16,1 2-1,-3 2-15,-7-3 16,5 3-16,6 4 15,-10-1 1,1 1-16,-14-1 16,8 3-1,-10 0 1,-5-3-16,1 2 16,-3 2-16,4 0 15,-5-1 1,-2 4-16,-5-4 15,-8 3 1,-2-1-16,-3 4 16,-5 2-1,-3 0-15,-3 6 16,-4 1 0,-2 2-16,0 7 15,-10 3 1,0 5-16,-6 3 15,-3 4 1,-7 5-16,-6 3 16,-7 2-1,-5 3-15,-12 3 16,-22 3 0,-29-2-16,-36-7 15,-39-12 1</inkml:trace>
  <inkml:trace contextRef="#ctx0" brushRef="#br0" timeOffset="78579.9091">12807 13346 0,'0'0'16</inkml:trace>
  <inkml:trace contextRef="#ctx0" brushRef="#br0" timeOffset="79407.9197">13051 13346 0,'4'2'15,"6"0"1,7 3-16,0 1 16,-2 2-1,-4 2-15,-2 0 16,-7 2-1,-8 7-15,-14 3 16,-14 7-16,-17-3 16,-5 4-1,-8-4-15,-11 1 16,3-1 0,3-5-16,-3 6 15,-1-4 1,-2-2-16,-9 2 15,-7-7 1,6-3-16,-5-1 16,1-8-1,3-2-15,-1-4 16,-5-6 0,5-3-16,3-12 15,-3 0 1,3-9-16,3-4 15,9-1 1,-1-6-16,5-1 16,1-7-1,5-5-15,7 2 16,8-4 0,2-9-16,3 0 15,7-4 1,3-8-16,6 4 15,10-5 1,14-4-16,10-1 16,9-2-1,17-4-15,7 12 16,20 2 0,8 12-16,15 5 15,13 19 1,11 14-16,13 15 15,12 20 1,50 23-16,-57-13 16,12 19-1,33 40-15,-14 10 16,-16-6 0,32 38-16,-42-2 15,-11-1 1,-19-5-1,-6 19-15,-20 12 16,-34-13-16,-18-7 16,-21-14-1,-16-13-15</inkml:trace>
  <inkml:trace contextRef="#ctx0" brushRef="#br0" timeOffset="83762.5391">19620 13679 0,'2'0'16,"-2"2"-16,0-2 15,12 0 1,11 2-16,24-2 16,46-4-1,48-11 1,37-2-16,1 6 16,-1-5-16,26 4 15,-11 4 1,-1 1-16,15 4 15,-34 3 1,100-1 0,-59-8-16,27 8 15,39-25-15,-60 34 16,-21 14 0,53-5-1,-57 3-15,-32-4 16,-10 3-16,-32 1 15,-15-2 1,-17 4-16,-14-4 16,-15-1-1</inkml:trace>
  <inkml:trace contextRef="#ctx0" brushRef="#br0" timeOffset="94508.1757">19481 13989 0,'0'2'15,"2"-2"1,1 6-16,8 16 16,8 17-1,2 21-15,1 13 16,3 8 0,-3-4-16,-4-1 15,-6-2 1,0-5-16,1-12 15,-4-13 1,-3-9-16,0-12 16,-1-5-16</inkml:trace>
  <inkml:trace contextRef="#ctx0" brushRef="#br0" timeOffset="95618.0827">20776 14473 0,'2'0'0,"-2"0"16,8-8-16,3-10 15,4-7 1,-2-8-16,-4-1 15,-9 2 1,-10 0-16,-10 5 16,-6 11-1,-11 6-15,-3 12 16,0 10 0,7 11-16,8 9 15,6 4 1,15 10-16,12 1 15,15 0 1,7-4-16,12-7 16,-2-14-1,11-6-15,-3-16 16,-8-12 0,-9-2-16,-7-6 15,-5-4 1,-6 5-16,-5-3 15,-4 6 1,0 6-16,-4 6 16,0 2-1,3-4-15,6 16 16,3 14 0,4 13-16,8 6 15,-2 0 1,0-7-16,7-8 15,-3-8 1,-6-10-16</inkml:trace>
  <inkml:trace contextRef="#ctx0" brushRef="#br0" timeOffset="96302.6902">21352 14275 0,'0'2'0,"1"3"16,-1 10-16,2 17 15,0 14 1,0 3-16,2 0 16,0-6-1,0-7-15,3-8 16,-1-14-1,3 0-15,4-11 16,4-10 0,10-21-16,5-15 15,-2-3 1,-2-1-16,-2 5 16,-7 13-1,-7 5-15,-2 9 16,-8 12-1,2-1-15,-2 14 16,-4 20 0,-2 11-16,0 10 15,4-4 1,0-10-16,6-2 16,4-9-1,1-10-15,4-9 16,9-11-1,3-15-15,5-22 16,-2-6 0,-6-2-16,-3 5 15,-6 5 1,-2 8-16,-5 9 16,-4 9-1,-3 7-15,3 3 16,4 17-1,1 18-15,-1 15 16,3 10 0,4-1-16,9-2 15,-1-5-15,-2-13 16,-3-11 0</inkml:trace>
  <inkml:trace contextRef="#ctx0" brushRef="#br0" timeOffset="96525.1762">22317 14601 0,'0'4'16,"-4"2"-16,4-6 15,-2 3 1</inkml:trace>
  <inkml:trace contextRef="#ctx0" brushRef="#br0" timeOffset="97050.1799">22416 14339 0,'2'0'16,"-2"-3"-16,2 0 16,2-3-1,-2 4-15,0 0 16,7 6 0,-2 12-16,1 16 15,3 12 1,-1 8-16,-3 1 15,1-3 1,1-8-16,-3-11 16,0-8-1,-2-9-15,-3-10 16,6 3 0,5-22-16,3-13 15,-6-14 1,5-10-16,0-1 15,-2 3-15,5 7 16,-4 10 0,6 7-16,-1 12 15,2 8 1,-2 6-16,-2 12 16,2 13-1,-5 9-15,0 13 16,2 4-1,-3 1-15,1-6 16,4-13 0,-4-4-16,2-13 15,5-8 1,-2-8-16</inkml:trace>
  <inkml:trace contextRef="#ctx0" brushRef="#br0" timeOffset="98082.6442">23006 14473 0,'0'3'0,"0"-3"16,-2 3 0,0 3-16,2 6 15,2 3 1,10 3-16,11 2 15,7-5 1,8-4-16,0-5 16,-8-4-1,-8-4-15,-7-2 16,-8-2 0,-9-8-16,-18-8 15,-16-2 1,-9-1-16,0 1 15,4 4 1,7 7-16,4 2 16,11 6-16,15 3 15,0 0 1,0 0-16,12-4 16,13 1-1,1 0 1</inkml:trace>
  <inkml:trace contextRef="#ctx0" brushRef="#br0" timeOffset="98319.4121">23389 14066 0,'2'2'0,"0"0"15,3 11-15,10 18 16,-1 18-1,2 16-15,5 8 16,-4 5 0,0-7-16,-2-5 15,0-6 1,-6-14-16,-5-18 16,0-9-1</inkml:trace>
  <inkml:trace contextRef="#ctx0" brushRef="#br0" timeOffset="98506.1286">23231 14150 0,'2'0'16,"-2"1"-1,15 5-15,23 6 16,20 12-1,17 6-15,9 5 16,-9-6 0,-27-11-16</inkml:trace>
  <inkml:trace contextRef="#ctx0" brushRef="#br0" timeOffset="98869.9108">24124 14088 0,'2'1'0,"-2"10"15,2 21 1,-2 21-16,2 21 16,3 10-1,3-2-15,11 0 16,-1-5 0,0-9-16,-2-10 15,-2-17 1,-4-13-16,0-10 15,-8-16 1,0 2-16</inkml:trace>
  <inkml:trace contextRef="#ctx0" brushRef="#br0" timeOffset="99358.5681">24514 14115 0,'2'3'16,"-2"-3"-1,2 3-15,-1 12 16,-2 4 0,-15 11-16,-10 5 15,-10-3 1,-13-2-16,1-7 15,4-5 1,10-8-16,3-3 16,11-2-1,8-3-15,8 0 16,2-2 0,-2 0-16,6 0 15,14 0 1,14 8-16,10 7 15,0 7-15,1 9 16,-3 9 0,-2 0-16,-1 1 15,-3-1 1,-2-3-16,-6-4 16,-6-7-1,0-4-15,-4-8 16,-11-10-1,-1-2-15</inkml:trace>
  <inkml:trace contextRef="#ctx0" brushRef="#br0" timeOffset="99874.2152">24769 14248 0,'0'0'0,"2"2"16,0 5 0,7 11-16,-1 15 15,3 20 1,4 4-16,1-2 16,-4-2-1,-4-5-15,0-11 16,3-9-1,-8-8-15,-1-14 16,0-1 0,6-13-16,5-27 15,0-20 1,6-10-16,-4 1 16,2 10-1,-5 10-15,2 7 16,0 16-1,0 9-15,-2 9 16,6 11-16,-4 13 16,5 14-1,-8 11-15,0 3 16,-3 2 0,-4-7-16,1 0 15,4-4 1,3-9-16,-2-6 15,2-11 1,7-8-16</inkml:trace>
  <inkml:trace contextRef="#ctx0" brushRef="#br0" timeOffset="100257.4409">25285 14376 0,'0'3'16,"0"7"-16,6 19 16,6 10-1,18 12-15,6-3 16,19-3 0,-9-13-16,11-6 15,-15-16 1,-6-7-16,-14-9 15,-7-8 1,-20-16-16,-23-18 16,-20-8-1,-9 1-15,-3 8 16,8 7 0,7 9-16,9 11 15,14 9 1,12 5-16,4 6 15,6 15 1,19 11-16,8 1 16</inkml:trace>
  <inkml:trace contextRef="#ctx0" brushRef="#br0" timeOffset="100904.0586">25785 14272 0,'0'0'0,"0"2"16,1-1-1,-1 13-15,2 5 16,2 16-1,4 4-15,9 4 16,9 1 0,8-5-16,4-8 15,3-8 1,-3-11-16,-2-10 16,-10-4-1,-8-10-15,-6-11 16,-10 0-1,-6-4-15,-4 1 16,-1 4 0,6 8-16,1 12 15,4-5 1,14 8-16,20 11 16,19 8-1,5 2-15,-2-4 16,-3-1-1,-15-7-15,-9-4 16,-14-6 0,-6 0-16,-7-10 15,-10-13 1,-13-7-16,-11-9 16,-6-4-1,-1-2-15,1 2 16,8 6-1,2 5-15,2 1 16,8 7 0,7 10-16,5 8 15,6-1 1</inkml:trace>
  <inkml:trace contextRef="#ctx0" brushRef="#br0" timeOffset="101158.8957">26628 14234 0,'2'2'16,"-1"4"-16,10 14 15,3 15 1,0 11-16,0 9 15,1-2 1,-6-2-16,1-9 16,-4-10-1,-1-10-15</inkml:trace>
  <inkml:trace contextRef="#ctx0" brushRef="#br0" timeOffset="101352.9639">26513 13849 0,'2'2'15,"-2"-1"1,8 8-16,8 9 15,1-1 1</inkml:trace>
  <inkml:trace contextRef="#ctx0" brushRef="#br0" timeOffset="101933.8838">26819 14194 0,'2'3'15,"4"12"-15,10 21 16,4 11 0,-4-2-16,0-3 15,-3-8 1,-8-13-16,1-7 16,-6-8-1,4-4-15,-2 0 16,5-16-1,3-17-15,1-10 16,6-7 0,3 7-16,5 7 15,-8 12 1,3 8-16,7 12 16,-1 11-1,0 12-15,-4 9 16,-8 3-1,-6 7-15,-2-1 16,-1-1 0,-3-5-16,3-5 15,1-1 1,4-9-16,5-4 16,-4-6-1</inkml:trace>
  <inkml:trace contextRef="#ctx0" brushRef="#br0" timeOffset="102395.881">27506 14214 0,'0'0'16,"0"0"-16,-6 2 16,-9 8-1,-1 6-15,0 4 16,2 9-1,8 0-15,6-4 16,6-4 0,0-7-16,8-3 15,2-11-15,2-9 16,0-4 0,-6-7-16,-1 1 15,-5 3 1,-4 1-16,0 11 15,-2 2 1,5 0-16,4 22 16,1 30-1,-8 20-15,-8 4 16,-13-5 0,-7-8-16,-8-4 15,-12-10 1,-13-7-16,-5-10 15,-17-16 1,-5-11-16,-1-14 16,15-5-1,28-1-15</inkml:trace>
  <inkml:trace contextRef="#ctx0" brushRef="#br0" timeOffset="104153.4642">27761 14962 0,'6'0'0,"13"0"16,6-1-1,10 2-15,-14 4 16,-4 1 0,-11 1-16,-16 7 15,-37 6 1,-51 0-16,-45-4 16,-4-4-1,-8-2-15,-16-3 16,-12 6-1,4-6-15,-20-1 16,7 0 0,-11 8-16,2-3 15,-3-2 1,-17 3-16,10-8 16,23 5-1,-34-1-15,17 2 16,-2-8-1,10-2-15,-3 6 16,1-6 0,9 0-16,-6-6 15,4 2 1,11 4-16,2 0 16,5-8-1,9 4-15,-3 2 16,8 2-1,-5-10-15,11 10 16,-8-5 0,9-7-16,7 7 15,7-1 1,-8-8-16,4-7 16,24 1-1,-18-11-15,15-1 16,9-1-1,14-5-15,0-12 16,15 2 0,15 0-16,8-4 15,20 6-15,2-6 16,11 1 0,8-5-16,11-1 15,7-1 1,7 0-16,3-3 15,10 3 1,10-1-16,9 4 16,3 2-1,12 0-15,16 6 16,11 6 0,15 3-16,7 3 15,12 9 1,17 1-16,22 5 15,-11 2 1,14 6-16,10-2 16,-5 1-1,-28 1-15,83-5 16,-39 7 0,8-1-16,6-3 15,-9 10 1,-8 4-16,20 0 15,-21 2 1,14-8-16,-11 4 16,3 2-1,-11-2-15,16 2 16,-26-1 0,-7 4-16,21-1 15,-9 2 1,9 2-16,-9-2 15,-19 4 1,9 2-16,17-3 16,-18 6-1,5-3-15,11-4 16,-10 4-16,-5 1 16,6 1-1,3 6-15,-10 2 16,-2-1-1,-8 11-15,-2-3 16,-9 7 0,1 4-16,-20 2 15,-4 1 1,-9 4-16,-11 3 16,-3 9-1,-9 8-15,-11 6 16,-13 0-1,-9 6-15,-14-2 16,-13 4 0,-13 3-16,-15 2 15,-15-3 1,-21 4-16,-13-2 16,-31-3-1,-29-6-15,-38-13 16,-45-9-1,-34-25-15,-24-13 16,-26-3 0,-15-11-16,-10-25 15,4 5 1</inkml:trace>
  <inkml:trace contextRef="#ctx0" brushRef="#br0" timeOffset="104925.1019">24741 13326 0,'-4'4'16,"-30"16"-16,-48 29 15,-37 31 1,-2 14-16,-22 18 16,2 7-1,-14 20-15,6-2 16,2-6 0,-20 21-16,12-10 15,-18 31 1,46-58-16,-14 7 15,-6 6 1,21-29-16,9 4 16,18-20-1,12-9-15,31-31 16,20-11 0</inkml:trace>
  <inkml:trace contextRef="#ctx0" brushRef="#br0" timeOffset="105493.998">21841 13136 0,'0'0'15,"0"0"-15,2 0 16,0 0-1,7 2-15,14 10 16,13 14 0,24 27-16,21 14 15,5 13 1,11 10-16,7 7 16,18 11-1,8 5-15,13-1 16,47 15-1,7 1-15,14-4 16,0-1 0,7 12-16,-21 1 15,7 2 1,-15-6-16,11 10 16,-18-1-1,5 17-15,-9 5 16,9-1-1,-4 13-15,4-8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25T05:06:57.62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6950 6872 0,'0'2'15,"0"-2"-15,0 0 16,0 0 0,0 0-16,0 0 15,0 0 1,2 0-16,4 0 15,-1 3 1,7-3-16,3 0 16,3 0-1,-2 1-15,5 0 16,1 1 0,4 1-16,-7-1 15,5 2 1,0-2-16,1 0 15,1-2 1,3 0-16,1 1 16,-4-1-1,-2-1-15,4-1 16,-2 2 0,1 0-16,-1-2 15,1 2 1,-2 2-16,-1-2 15,-2 0 1,3 0-16,-4 0 16,0 2-16,0-2 15,-3 1 1,1-2-16,-4 1 16,-2-2-1,2 2-15,-4-2 16,6 2-1,-5-4-15,-3 4 16,0 0 0,-1-2-16,-2 2 15,1 0 1,-2 0-16,1-3 16,-2 3-1,2 0-15,4-2 16,-2 1-1,2 1-15,-2-1 16,1-2 0,-2 3-16,1-2 15,-6 2 1,0 0-16</inkml:trace>
  <inkml:trace contextRef="#ctx0" brushRef="#br0" timeOffset="5482.1058">11694 5446 0,'2'0'16,"-2"0"-16,0 0 15,3 0 1,-3-2-16,2 4 16,-13 10-1,-23 25-15,-41 27 16,-27 10 0,-18 10-16,3-4 15,-12 13 1,-11 9-16,-4 2 15,-1 3 1,-8 3-16,-4 6 16,10-9-1,-7 10-15,1-13 16,17-5 0,3-11-16,20-10 15,15-11 1,10-6-16,15-14 15,17-6 1,13-15-16,12-8 16,14-11-1,4-6-15</inkml:trace>
  <inkml:trace contextRef="#ctx0" brushRef="#br0" timeOffset="6015.7097">9198 5707 0,'4'4'0,"14"13"15,22 21 1,31 15-16,29 18 15,7-2 1,25 12-16,10 1 16,-2-1-1,16 1-15,19 9 16,-19-15 0,19 12-16,-11 4 15,1 0 1,-26-9-16,0 2 15,-28-20 1,-5-4-16,-14-8 16,-15-3-1,-6-5-15,-14-9 16,-21-10 0,-10-11-1</inkml:trace>
  <inkml:trace contextRef="#ctx0" brushRef="#br0" timeOffset="8049.605">7813 6919 0,'0'0'15,"0"0"-15,0 0 16,-2 0 0,-10-2-16,-4 0 15,-6 0 1,-6 0-16,-14 2 16,-9 0-1,-11 0-15,-2 2 16,-5 0-1,1-2-15,-3 2 16,-2 0 0,-3-2-16,-3 3 15,1 2 1,-7 1-16,-2 0 16,1-4-1,6 1-15,3 2 16,4-1-1,1 0-15,-1-2 16,7 2 0,-7 1-16,1 1 15,1 5-15,5-6 16,-4 2 0,-3 4-16,-1-1 15,0 0 1,7 4-16,-4-5 15,-2 1 1,-2 0-16,0-2 16,5-4-1,6 0-15,-2-2 16,2-2 0,0-4-16,4-2 15,2-3 1,1 0-16,1 2 15,0-3 1,6-2-16,-4-2 16,5-2-1,0-1-15,0-5 16,4 2 0,0-4-16,6 2 15,3-4 1,3 0-16,5-5 15,2 0 1,-2 2-16,10-6 16,3 0-1,1 0-15,5-1 16,4-2 0,3 1-16,4-2 15,3-3 1,9 3-16,-2-3 15,9 1 1,3-1-16,4 1 16,2-2-1,8 1-15,6-4 16,1 4 0,6-4-16,10 0 15,2-2 1,10 6-16,5 0 15,5 2-15,8-1 16,1 5 0,4 5-16,11 1 15,-8 2 1,7 6-16,4 1 16,2 9-1,6-1-15,-3 0 16,2 4-1,12 4-15,-11 7 16,0 1 0,0-1-16,3 5 15,-3 2 1,2 3-16,-6-1 16,-7 3-1,0-4-15,-15 4 16,5 9-1,0-1-15,-15 2 16,1 1 0,-9 3-16,-3 2 15,-4 4 1,-14 2-16,2 0 16,-10 2-1,0 9-15,-4 0 16,2 11-1,-10 1-15,6 15 16,-9 0 0,-8 3-16,-10 7 15,-14 11 1,-24 12-16,-19 0 16,-34 7-1,-46 5-15,-33-9 16,91-66-1</inkml:trace>
  <inkml:trace contextRef="#ctx0" brushRef="#br0" timeOffset="27929.7622">16508 8890 0,'0'0'0,"0"0"15,0 0 1,0 0-16,-5 0 16,5 0-1,-2-2-15,2 2 16,-2 0 0,6 0-16,11-4 15,13 0-15,6 0 16,2-2-1,7 5-15,6-4 16,0-1 0,2 0-16,1 4 15,8 1 1,15-2-16,5 3 16,-3 3-1,-2-3-15,-1 0 16,1 0-1,-5 0-15,1 0 16,4 1 0,-2 1-16,-3 4 15,-1 2 1,-3-2-16,-3-1 16,0 0-1,1-1-15,0 2 16,0 2-1,-1-2-15,-2-2 16,-3-2 0,-1 2-16,-1-2 15,2 4 1,-4 1-16,0-5 16,-3 3-1,3-4-15,-3 3 16,3-1-1,3 0-15,-10 2 16,6-2 0,-4-3-16,-6 0 15,4 0 1,-4 3-16,0-3 16,-5 1-1,5-1-15,-3 2 16,1-2-1,-5-2-15,-2 1 16,-4 1 0,6-3-16,-6 3 15,9 4-15,-9 0 16,-2-2 0,1 2-16,-7-2 15,1 0 1,2 0-1,-1 0-15,-4 0 16,5-2-16,-1 2 16,-1 0-1,-4-2-15,-5 0 16,0 0 0,-2 2-16,4-2 15,-6 0 1,-3 1-16,0-1 15,-1 0 1,0 0-16,3 0 16,1 0-1,-5 0-15,1 0 16,-2 0 0,1 0-16,-1 0 15,-2 3 1,0-3-16,2 0 15,-2 0 1,0 0-16,0 0 16,-2 0-1,1 0-15,1 0 16,-2 0 0,2 2-16,1-2 15,-3 0 1,-3 1-16,-1 2 15</inkml:trace>
  <inkml:trace contextRef="#ctx0" brushRef="#br0" timeOffset="28591.6113">19366 7510 0,'0'0'0,"0"2"16,-4 0-1,-13 9-15,-24 16 16,-23 11 0,-15 22-16,-17 11 15,-13 12 1,-10 12-16,10-11 16,-24 18-1,5 2-15,-13 3 16,7-4-1,-18 17-15,25-21 16,-16 7 0,20-5-16,4 5 15,31-37 1,-9 19-16,25-22 16,11-6-1,11-11-15,16-15 16,11-8-1,8-13-15,7-7 16,1 1 0,1-12-16</inkml:trace>
  <inkml:trace contextRef="#ctx0" brushRef="#br0" timeOffset="29201.8727">16608 7449 0,'2'4'15,"0"6"-15,9 7 16,4 13 0,18 12-1,13 14-15,28 16 16,5 2-16,26 15 15,19-14 1,8 0-16,7 5 16,11 9-1,-5 2-15,6 3 16,-6 2 0,0 7-16,-6-3 15,-4-4 1,-4 1-16,-10-4 15,-12-5 1,-13-5-16,-9-7 16,-13-8-1,-6-7-15,-11-9 16,-10-5 0,-10-5-16,-8-10 15,-7-7 1,-10-5-16,-5-4 15,-7-7 1,-3-2-16</inkml:trace>
  <inkml:trace contextRef="#ctx0" brushRef="#br0" timeOffset="30677.2745">15463 8884 0,'0'2'0,"0"0"16,-6 7 0,-10 10-16,-13 8 15,-14 3 1,-10-3-16,-18 1 16,-5-6-16,-4-1 15,-7-1 1,-5 3-1,-11-4-15,2-5 16,-4 0-16,-9-2 16,7-3-1,-4-5-15,7-4 16,-3-1 0,0-8-16,11-2 15,1-7 1,0-4-16,5-3 15,5-4 1,0 0-16,5-5 16,10 1-1,4-3-15,-9-1 16,7-1 0,2-5-16,10-3 15,5 9 1,4-10-16,2-1 15,11 0 1,6-9-16,7-2 16,12-5-1,11 4-15,8-7 16,14 3 0,9-3-16,9 4 15,14-2 1,6 4-16,13 1 15,14 4 1,1 6-16,11 2 16,7 6-1,7 6-15,14 6 16,-10 0 0,-6 13-16,9-1 15,2 8 1,4 6-16,-2 4 15,-6 6 1,-7 7-16,7 7 16,-5 2-16,-2 4 15,-9 3 1,-7 6 0,-14-3-16,-2 8 15,-4-1-15,-11 5 16,-9 1-1,-3 14-15,-3-3 16,-5 11 0,-4 14-1,-15 0-15,-3 4 16,-6 24 0,-12 13-16,-10-5 15,-22 27-15,-25 4 16,-31-8-1</inkml:trace>
  <inkml:trace contextRef="#ctx0" brushRef="#br0" timeOffset="55956.427">22601 10987 0,'2'0'0,"-2"0"16,0 0-16,0 0 15,0 0 1,0 0-16,0-2 16,-4 0-1,-13 1-15,-16-2 16,-11 1-1,-9 0-15,-1 4 16,-8-2 0,-3 0-16,-8 2 15,-6-2 1,-6 0-16,-6 3 16,0 0-1,-11-1-15,-5 0 16,2 3-1,-4 0-15,3 1 16,-1 0 0,-3 1-16,3-2 15,-1 3 1,-1 0-16,-4 4 16,-2-6-1,8 2-15,-4-3 16,5 1-1,-1-2-15,4 0 16,-9 2 0,-1-2-16,9 2 15,5 0 1,-7 0-16,2-1 16,-1 4-16,3-1 15,-5-1 1,2 3-1,5-4-15,3-3 16,-1-1-16,3 1 16,-4-3-1,9-3-15,-4 3 16,3-2 0,5-3-16,-1 1 15,-4-2 1,9-2-16,-1-6 15,12 3 1,-3-9-16,7-2 16,7 3-1,8-9-15,4-1 16,1-4 0,11 1-16,2-6 15,1-4 1,8-3-16,1-5 15,1 3 1,9-3-16,-2 0 16,0-2-1,6 0-15,2 2 16,6-1 0,6 4-16,10 0 15,10 0 1,10 2-16,9-1 15,6 0 1,16 3-16,2 1 16,1 6-1,21-9-15,3 7 16,9 5 0,4 0-16,4 7 15,5 2 1,5 3-16,3 3 15,-53 10 1,105-9-16,-20-2 16,10 5-1,-20 2-15,-3 4 16,-2 4 0,4 1-16,-14 3 15,14-6-15,-17 6 16,11-4-1,0 6-15,8 6 16,-8-1 0,-6-1-16,11 7 15,-18-1 1,15 8-16,-7-2 16,-6 1-1,-6 0-15,11 9 16,-19 0-1,10 3-15,-20-5 16,3 3 0,-3 6-16,-1-3 15,-12 1 1,3 5-16,-13-6 16,-2 0-1,-5 4-15,-5 2 16,-3 1-1,-12-2-15,0 3 16,-11 1 0,-7 2-16,-10 6 15,-8 7 1,-9 11-16,-12 0 16,-17 10-1,-28 1-15,-27 5 16,-36-3-1,-47-8-15,-32-13 16,115-39 0</inkml:trace>
  <inkml:trace contextRef="#ctx0" brushRef="#br0" timeOffset="62997.3541">13087 10992 0,'0'0'15,"-7"2"-15,-24-1 16,-21 8-1,-21-3-15,-7 3 16,-4 6-16,-6-2 16,0 0-1,-6 0 1,3 0-16,-12 5 16,-12-5-16,-1 1 15,5 2 1,-11-1-16,4 0 15,3-4 1,-3 2-16,-1-6 16,1-1-1,3 0-15,-5-2 16,8 1 0,-5-7-16,6-1 15,-2-1 1,1-2-16,8 0 15,-1-4 1,2-2-16,-4-2 16,13 2-1,7-7-15,5 0 16,-3-3 0,4-2-16,9-5 15,2 0 1,2-6-16,4-2 15,2 2 1,4-5-16,5-3 16,3-2-1,5-2-15,5-2 16,8-6 0,8 2-16,2-4 15,10-4 1,5-5-16,6-1 15,6 1 1,10 0-16,1 2 16,10 6-1,4-2-15,10 3 16,11-1 0,12 3-16,12 4 15,14 5 1,6 5-16,5 3 15,9 9 1,12 0-16,2 4 16,9 2-16,17 9 15,2-4 1,-3 4 0,-14 8-16,30 5 15,-14-4 1,-5 3-16,4 4 15,-12 0-15,12 6 16,-8 2 0,2 4-16,-7-2 15,1 6 1,-12 1-16,-1 1 16,-8 8-1,7 4-15,-6 7 16,-13-2-1,-3 3-15,4 6 16,-9 2 0,17 18-16,-37-11 15,-5-2 1,-9 10-16,-14 3 16,-7 5-1,-17-4-15,-10 10 16,-18 13-1,-20-2-15,-21 9 16,-21 5 0,-39 1-16,-70 7 15,-48-27 1,148-59-16</inkml:trace>
  <inkml:trace contextRef="#ctx0" brushRef="#br0" timeOffset="64501.9963">7601 9587 0,'0'6'16,"-5"20"-1,-15 37-15,-31 34 16,-33 29-1,-19 6-15,-28 18 16,-20-4 0,-6 8-16,24-21 15,13-11 1,7-10-16,8-5 16,13-17-1,17-18-15,14-13 16,15-17-1,12-12-15,8-17 16,10-16 0,4-25-16,12-36 15,22-41 1,-4 42-16</inkml:trace>
  <inkml:trace contextRef="#ctx0" brushRef="#br0" timeOffset="64785.562">6392 9844 0,'2'0'0,"3"-9"15,5-1-15,-3-5 16,-3 9 0,1 2-16,8 8 15,14 24 1,11 36-16,14 27 15,13 34 1,19 59 0,-3-27-16,1-31 15,18 55-15,6-15 16,-24-38 0,21 42-16,-29-24 15,-25-31 1</inkml:trace>
  <inkml:trace contextRef="#ctx0" brushRef="#br0" timeOffset="88382.3053">10789 12958 0,'0'3'0,"0"-3"16,-2 1-1,-2 3-15,-5 2 16,-2 0-1,-10 2-15,-3 0 16,-12-4 0,-11-3-16,-2-1 15,-8-1 1,-12-1-16,-5 2 16,-7 2-1,-7 2-15,-12 2 16,-7 5-1,2 2-15,-12 0 16,-1-3 0,-8 0-16,6-4 15,-7 2 1,2 4-16,0-3 16,1-2-1,-6 5-15,12 1 16,-1-1-1,0 1-15,5 0 16,7 3 0,8 0-16,2-3 15,7 3 1,7-6-16,8 0 16,15-2-1,6 1-15,10-1 16,10-4-1,6-2-15,3 0 16,9-2 0,6-2-16,2-6 15,10-8 1,14-8-16,2-1 16</inkml:trace>
  <inkml:trace contextRef="#ctx0" brushRef="#br0" timeOffset="88929.2051">10028 11809 0,'0'2'0,"-14"10"15,-29 22 1,-36 21-16,-29 24 16,-25 13-1,0 3-15,-10 9 16,2-2 0,-2-1-16,-6 9 15,24-18 1,-17 11-16,17-6 15,15-16 1,8-4-16,6-7 16,17-13-1,8-6-15,14-12 16,10-7 0,9-16-16,14-7 15,9-14 1,4-13-16,6-4 15</inkml:trace>
  <inkml:trace contextRef="#ctx0" brushRef="#br0" timeOffset="89476.879">7350 11627 0,'0'3'0,"0"-3"16,2 2-1,8 3-15,9 15 16,18 13 0,26 19-16,16 9 15,16 10 1,49 21-16,-41-24 16,72 47-1,-45-31 1,-23-22-16,64 56 15,-27-17-15,0 1 16,19 7 0,0-2-16,-4-24 15,55 43 1,-91-38-16,8 2 16,-9-5-1,29 10-15,-72-40 16,-9 5-1,-12-11-15,-6-12 16,-19-5 0,-15-17-16,-14-11 15</inkml:trace>
  <inkml:trace contextRef="#ctx0" brushRef="#br0" timeOffset="90756.5429">6428 13097 0,'0'3'15,"-6"9"-15,-15 16 16,-11 12 0,-11 3-16,-17 2 15,-18 1 1,-9-5-16,-11-5 16,-16-7-1,-8-5-15,-10-14 16,-11-8-1,-3-8-15,-2-10 16,10-11 0,2-11-16,13-6 15,11-11 1,11-1-16,16-10 16,11-7-1,13-4-15,15-10 16,12-2-1,16-4-15,9-2 16,16-3 0,15 1-16,15-6 15,12 8 1,19-3-16,10 6 16,16 7-1,7 7-15,16 11 16,11 11-1,24 8-15,0 18 16,-2 13 0,-9 17-16,5 20 15,5 16 1,-10 16-16,-8 9 16,-10 21-1,-12 11-15,-17 14 16,-21 5-1,-13 19-15,-17 13 16,-15 10-16,-31-8 16,-29 10-1,-30-3-15,-64 10 16,-32-41 0</inkml:trace>
  <inkml:trace contextRef="#ctx0" brushRef="#br0" timeOffset="112340.2626">21732 13748 0,'0'0'15,"2"2"-15,-4-2 16,-2 4-1,-13 10-15,-15 14 16,-28 17 0,-31 16-16,-21 9 15,-35 7 1,-11-5-16,8-6 16,-29 5-1,2 1-15,-26 12 16,-11 10-1,-3 29-15,29-13 16,2-15 0,7 2-16,-3 6 15,1 3 1,23-12-16,13-10 16,33-18-1,3-4-15,35-17 16,14-15-1,21-8-15,10-13 16,14-8-16,4-1 16</inkml:trace>
  <inkml:trace contextRef="#ctx0" brushRef="#br0" timeOffset="112969.6133">18561 13639 0,'12'8'16,"28"18"-16,45 24 15,36 11 1,21 7-16,16-2 15,9 2 1,4-7-16,6 3 16,-2 0-1,10 1-15,-18 0 16,27 9 0,-21-8-16,4 9 15,2-1 1,7 10-16,-25-7 15,3 4 1,-4-6-16,7 6 16,-12-5-1,10 8-15,-14-4 16,-20-11-16,1 3 16,-21-10-1,-4 1-15,-11-7 16,-11-5-1,-14-4-15,-13-6 16,-14-12 0,-16-4-16</inkml:trace>
  <inkml:trace contextRef="#ctx0" brushRef="#br0" timeOffset="116852.0057">16731 15034 0,'2'2'0,"-2"-2"15,0 0 1,-2 0-16,0 4 16,-8 4-1,-8-1-15,-12 1 16,-12 1-1,-9-6-15,-7 1 16,-10 0 0,1 2-16,-11 4 15,-3 2 1,-7 3-16,-8-1 16,-4 3-1,-9 0-15,4-1 16,-13 2-1,9 1-15,-12-1 16,3 6 0,-3-5-16,-4 3 15,-4 0 1,0 1-16,-1-3 16,-4 1-1,-5-4-15,11-3 16,-9 4-1,11-2-15,-12-3 16,16-3 0,-19 2-16,10-6 15,-5-2 1,8-2-16,-5-4 16,1 0-1,-2-2-15,5-8 16,7 3-16,-5-4 15,7 2 1,-4-4-16,15-4 16,7-5-1,-1 2-15,-3-5 16,7 2 0,5-5-16,1-4 15,2-3 1,2-2-16,1-4 15,9 2 1,5-3-16,1-2 16,9-1-1,-2-4-15,8 0 16,5-2 0,4-3-16,14 1 15,0-4 1,5 0-16,8-3 15,5-4 1,8-2-16,5 0 16,10-2-1,1 3-15,8-5 16,2 10 0,12-6-16,5 5 15,7 0 1,21-2-16,7 8 15,19-1 1,7 9-16,1 5 16,13 3-1,9 5-15,21 5 16,-7 5 0,11 2-16,-4 7 15,-1-2 1,12 8-16,14 1 15,-23 3 1,30 3-16,-15-2 16,15 6-1,-15 0-15,-5 2 16,12 3 0,14 8-16,-4-2 15,-17 5-15,1 0 16,4 5-1,-10 1-15,20 10 16,0 0 0,-32-5-16,12 7 15,-8 3 1,18 5-16,-10-3 16,-24-5-1,0 1-15,-61-15 16,93 31-1,-40-8-15,-16-7 16,-11 2 0,1-1-16,-13-1 15,1 1 1,-9 3-16,-1 0 16,-7 3-1,-13-6-15,-10 5 16,0 7-1,-9 5-15,-5 0 16,-6 0 0,-4-5-16,-6 1 15,-6 7 1,-12 6-16,-8 4 16,-10 17-1,-9-8-15,-8-1 16,-13-6-1,-11-2-15,-22-3 16,-31-11 0,-14-19-16,63-21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25T05:09:27.33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5836 4180 0,'0'2'16,"2"-2"-16,-2 2 15,3 7 1,2 11 0,3 14-16,0 16 15,-7 9-15,-1 6 16,-1 7-1,1-2-15,-6-1 16,2-9 0,2-3-16,2-6 15,-2-10 1,2-3-16,-2-7 16,2-9-1,-2-2-15,4-13 16,-2-4-1,0 1-15,4-12 16,0-9 0</inkml:trace>
  <inkml:trace contextRef="#ctx0" brushRef="#br0" timeOffset="567.9045">6322 4314 0,'0'2'16,"0"0"-16,-4 9 16,-9 16-1,-17 16-15,-17 13 16,-10 3-1,-6-6-15,2-6 16,5-9 0,6-9-16,4-11 15,11-6 1,3-4-16,12-5 16,4-8-1,8-1-15,2 2 16,6-4-1,8-2-15,8 2 16,10 7 0,13 6-16,-2 7 15,4 10 1,0 2-16,1 5 16,-6-1-1,1 6-15,-6-5 16,-3 0-1,-5 4-15,-1-8 16,-4-1 0,-1-6-16,-4-2 15,2-8 1,1-6-16,1-9 16,8-19-1,-5 5-15</inkml:trace>
  <inkml:trace contextRef="#ctx0" brushRef="#br0" timeOffset="1098.3817">6683 4495 0,'2'3'15,"-2"1"-15,8 12 16,-3 13-1,1 16-15,-6 6 16,-2 9 0,0-8-16,-2-7 15,4-6 1,2-8-16,0-12 16,-2-12-1,0 0-15,6-5 16,7-20-1,12-24-15,3-15 16,3-6 0,5 6-16,-2 3 15,-6 19 1,4 7-16,-5 11 16,-3 11-1,4 12-15,-4 14 16,-4 15-1,-3 10-15,-6 6 16,2 1 0,-6-6-16,-1-4 15,3-6 1,1-6-16,-2-7 16,4-9-1,4-6-15,10-12 16,6-16-1,4-21-15</inkml:trace>
  <inkml:trace contextRef="#ctx0" brushRef="#br0" timeOffset="1542.2013">7456 4583 0,'0'2'0,"0"8"16,0 19-16,-3 10 16,1 17-1,4-3-15,3-5 16,4-7 0,5-10-16,6-6 15,4-10 1,7-8-16,3-14 15,7-13 1,-5-13-16,-8-7 16,-9 3-1,-8 1-15,-13 3 16,-17 1 0,-7 9-16,-10 0 15,-10 8 1,4 6-16,4 2 15,5 9 1,10 3-16,8 0 16,5 1-1,5 1-15,12 6 16,5-1 0</inkml:trace>
  <inkml:trace contextRef="#ctx0" brushRef="#br0" timeOffset="2247.1637">8015 4539 0,'2'2'0,"-2"2"16,5 14-1,3 18-15,1 7 16,-1 4 0,-1 3-16,3-9 15,-1-4 1,1-13-16,4-4 15,2-7 1,8-8-16,8-11 16,6-18-1,-1-7-15,1-7 16,-8 3 0,-8 6-16,-3 0 15,-7 12 1,-7 4-16,-2 11 15,0-1 1,2 5-16,-3 15 16,2 13-1,4 8-15,6 1 16,6-3 0,6-7-16,4-1 15,7-8 1,1-8-16,2-9 15,3-10-15,-5-7 16,0-10 0,-5-10-16,-8-7 15,-3-5 1,-9-7-16,-8 0 16,-8 2-1,-3 3-15,-4 6 16,-8 9-1,-3 10-15,-9 4 16,-2 10 0</inkml:trace>
  <inkml:trace contextRef="#ctx0" brushRef="#br0" timeOffset="4987.0545">9583 4111 0,'2'2'0,"-2"-2"15,0 3 1,0 6-16,-2 18 16,-7 23-1,-4 12-15,-12 28 16,-3 2 0,-6 16-16,4-8 15,-11-1 1,-1-1-16,4-2 15,-2-8 1,6 1-16,-1 0 16,0-6-1,9-13-15,0-7 16,7-15-16,2-7 16,5-8-1,3-7-15,2-12 16,5-13-1,0 5-15,2-6 16</inkml:trace>
  <inkml:trace contextRef="#ctx0" brushRef="#br0" timeOffset="5610.5894">10047 4102 0,'0'2'0,"1"-1"15,-1 13 1,-1 19-16,-6 20 16,-4 22-1,2 12-15,-4 1 16,-1-4-1,0 0-15,2-10 16,-2 1 0,0-12-16,4-7 15,3-8 1,2-9-16,1-4 16,2-13-1,0-8-15,2-10 16,0 2-1,4-12-15,0-10 16</inkml:trace>
  <inkml:trace contextRef="#ctx0" brushRef="#br0" timeOffset="6157.4718">10400 4330 0,'0'2'15,"0"-2"1,-2 6-16,-8 12 16,-10 15-1,-18 10-15,-15 7 16,-3-1-1,-3-1-15,5-11 16,7-4 0,9-5-16,8-10 15,4-6 1,11-2-16,2-5 16,9-4-1,2-1-15,-2 0 16,8-1-1,11-4-15,6 4 16,7 8 0,3 9-16,2 11 15,-2 3-15,-3 4 16,2 3 0,-6-1-16,1-3 15,-3-1 1,0-3-16,-4-2 15,0-9 1,-1-3-16,4-7 16,-2-7-1,7-8-15,-5-6 16</inkml:trace>
  <inkml:trace contextRef="#ctx0" brushRef="#br0" timeOffset="6745.1803">10722 4505 0,'3'3'16,"0"11"-16,-3 19 15,2 14 1,-4 13-16,2 1 16,-6-10-1,2-1-15,0-13 16,2-9 0,2-7-16,0-9 15,0-7-15,0-1 16,6-7-1,8-19 1,9-23-16,2-20 16,3 2-16,7 7 15,-9 7 1,-2 16-16,-2 7 16,-1 11-1,-3 6-15,0 11 16,2 12-1,-3 17-15,2 11 16,-4 9 0,-6 1-16,-1-3 15,1-3 1,-3-7-16,3-2 16,-1-6-1,-1-8-15,-1-7 16,2-9-1,1 2-15,6-14 16,7-12 0</inkml:trace>
  <inkml:trace contextRef="#ctx0" brushRef="#br0" timeOffset="7262.7371">11254 4677 0,'1'1'15,"1"4"1,4 9-16,5 6 16,4-3-1,10-1-15,5-9 16,13-7-1,-1-12-15,8-8 16,-6-6 0,-7 4-16,-16-1 15,-8 7 1,-11 4-16,-19-3 16,-23 11-16,-12 6 15,-10 9 1,5 7-16,13 4 15,4 7 1,11-1-16,11 5 16,13 8-1,8 3-15,17 6 16,13-4 0,7-9-16,10-2 15,4-9 1,1-6-16,-5-12 15,1-8 1,-5-11-16,-2-11 16,-8-13-1</inkml:trace>
  <inkml:trace contextRef="#ctx0" brushRef="#br0" timeOffset="7881.3678">11867 4539 0,'3'5'16,"-1"11"0,0 19-16,0 13 15,-2 6 1,0-1-16,2-7 15,2-7 1,0-4-16,3-16 16,2-2-1,9-11-15,6-13 16,8-18 0,5-12-16,-1-7 15,-4 0 1,-6 8-16,-8 4 15,-4 7 1,-6 6-16,-4 12 16,-2 3-1,1 0-15,1 7 16,2 15-16,5 14 16,8 12-1,5 1-15,4 2 16,6-7-1,0-10-15,0-3 16,3-7 0,-5-7-16,0-10 15,-1-11 1,1-12-16,-2-23 16,-8-11-1,-6-12-15,-7-4 16,-6 7-1,-1 4-15,-6 10 16,-6 11 0,-4 7-16</inkml:trace>
  <inkml:trace contextRef="#ctx0" brushRef="#br0" timeOffset="32602.1661">23600 6659 0,'0'0'0,"2"0"16,-2 0 0,0 0-16,0 0 15,0 0 1,0 0-16,6-5 15,8 0 1,12-1-16,12 2 16,24-3-1,11 4-15,14 1 16,16 4 0,8 0-16,7 4 15,-1 0 1,4-2-16,-10 5 15,1 0 1,-3-4-16,-13 0 16,-9-5-1,-15 2-15,-7-4 16,-7-1 0,-7 0-16,-11 1 15,-4 0-15,-10 2 16,-5 2-1,-10 0 1</inkml:trace>
  <inkml:trace contextRef="#ctx0" brushRef="#br0" timeOffset="35218.5717">9216 5959 0,'2'0'16,"-2"0"-16,0 3 15,5-2 1,4 11-16,2 12 15,-2 8 1,1 7-16,3 4 16,-4-3-1,1-2-15,-1-7 16,0-1 0,-1-7-16,1-7 15,1-3 1,0-7-16,-2-3 15</inkml:trace>
  <inkml:trace contextRef="#ctx0" brushRef="#br0" timeOffset="35800.0224">9911 5851 0,'2'0'0,"-2"0"15,0 0 1,2 0-16,-2 0 15,-6 1 1,-16 8-16,-17 7 16,-5 4-1,-4-1-15,7-1 16,9-3 0,6-2-16,12-4 15,6-1 1,10 6-16,16-3 15,25 3 1,13-4-16,4 2 16,-1 1-1,-12-5-15,-6 7 16,-13 0 0,-10-1-16,-9 2 15,-13 8-15,-17-2 16,-15 4-1,-10-5-15,-15-1 16,3-10 0,-2-2-16,4-7 15,11-2 1,3-11-16,14 1 16</inkml:trace>
  <inkml:trace contextRef="#ctx0" brushRef="#br0" timeOffset="36042.0801">9386 5749 0,'2'0'16,"-2"0"-1,2 5-15,3 1 16,1-2 0</inkml:trace>
  <inkml:trace contextRef="#ctx0" brushRef="#br0" timeOffset="36805.5347">10847 5600 0,'2'2'16,"-2"5"0,4 16-16,2 16 15,0 22 1,-2 13-16,0-1 16,-2-3-1,1-2-15,-2-11 16,3-6-1,2-5-15,0-11 16,1-5 0,-2-10-16,-3-11 15,0-3 1,6-2-16,9-21 16,-6-3-1</inkml:trace>
  <inkml:trace contextRef="#ctx0" brushRef="#br0" timeOffset="37212.0088">11187 5849 0,'0'2'0,"-2"4"16,-4 15-16,-4 22 16,0 11-1,1 10-15,4-12 16,7-1-1,6-6-15,6-13 16,8-7 0,8-11-16,6-13 15,5-13 1,-3-15-16,-6-4 16,-5-7-1,-16 0-15,-13 4 16,-15 1-1,-15 4-15,-11 5 16,-6 6 0,5 11-16,6 2 15,9 5 1,14 7-16,7-2 16,8 7-1,16 5-15,24 1 16,0-6-1</inkml:trace>
  <inkml:trace contextRef="#ctx0" brushRef="#br0" timeOffset="37692.3273">11684 5921 0,'0'5'0,"-2"12"15,-5 10 1,-6 12-16,5 8 16,8-6-1,10-2-15,6-4 16,15-4-1,8-11-15,4-6 16,3-10 0,-1-10-16,-1-9 15,-8-2 1,-11-4-16,-16-1 16,-11-2-1,-18-6-15,-18 4 16,-13 0-1,1 1-15,2 10 16,4 3 0,4 3-16,13 2 15,9 6 1,10 1-16,4 0 16,0 0-1,6 1-15</inkml:trace>
  <inkml:trace contextRef="#ctx0" brushRef="#br0" timeOffset="38101.0323">12214 5559 0,'2'2'16,"0"0"-16,8 12 15,6 9 1,11 26-16,-6 20 16,-4 6-1,-4 4-15,0-2 16,-3-6-1,-3-5-15,4-7 16,-5-9 0,-2-7-16,-4-10 15,0-6 1,0-11-16,0-8 16,-2-1-1,0-6-15,0-17 16,6-17-1,2 2-15</inkml:trace>
  <inkml:trace contextRef="#ctx0" brushRef="#br0" timeOffset="38560.1297">12743 5781 0,'0'3'15,"0"1"-15,-4 11 16,-10 9 0,-16 12-16,-10 3 15,-17-2 1,5-2-16,3-8 16,7-8-1,6-5-15,10-2 16,8-8-1,12-1-15,2-3 16,0 0 0,4 0-16,14-4 15,14 4 1,10 1-16,7 10 16,-1 4-1,0 6-15,-8 3 16,5 6-1,-5 0-15,0-2 16,-10-1 0,-2-7-16,-3-5 15,-2-2 1,0-8-16,1-6 16,-2-8-1</inkml:trace>
  <inkml:trace contextRef="#ctx0" brushRef="#br0" timeOffset="38790.2332">13112 5963 0,'2'2'16,"-2"3"0,2 9-16,0 17 15,3 13 1,2 7-16,1 1 15,-2 0-15,2-10 16,-2-5 0,0-11-1,-2-13-15,-4-9 16,2-2-16</inkml:trace>
  <inkml:trace contextRef="#ctx0" brushRef="#br0" timeOffset="38948.8611">12965 5649 0,'2'0'16,"-2"0"-16,0 0 15,0 0 1</inkml:trace>
  <inkml:trace contextRef="#ctx0" brushRef="#br0" timeOffset="39621.1724">13343 5872 0,'2'2'15,"4"12"1,5 21-16,0 17 16,1 6-1,-5-2-15,-3-3 16,-2-6 0,1-9-16,-1-12 15,0-4 1,-2-18-16,2 2 15,7-7 1,9-27-16,6-22 16,6-14-1,8-4-15,1 7 16,-7 11 0,-2 10-16,-6 14 15,-1 7-15,-4 12 16,4 8-1,-5 15 1,-2 13-16,-6 7 16,-2 7-16,-2 0 15,-2 0 1,0-4-16,6-5 16,0-5-1,5-7-15,2-8 16,11-10-1,10-16-15,9-18 16,-11 1 0</inkml:trace>
  <inkml:trace contextRef="#ctx0" brushRef="#br0" timeOffset="40139.6218">14251 5766 0,'0'2'0,"-14"0"16,-18 9-1,-12 16-15,-5 7 16,5 6 0,11-2-16,11-2 15,10-8 1,9-3-16,8-7 16,7-6-1,16-11-15,13-14 16,3-10-1,1-6-15,-13 0 16,-12 0 0,-4 4-16,-10 5 15,-4 3 1,-7 3-16,0 4 16,-5 6-1,0 6-15,-2 10 16,2 18-1,8 15-15,6 17 16,7 13 0,2 7-16,1 0 15,-4 0 1,-6-3-16,-8-12 16,-12 2-1,-10-12-15,-21-3 16,-21-10-1,-35-11-15,-27-18 16,-19-18 0,-26-23-16,98 15 15</inkml:trace>
  <inkml:trace contextRef="#ctx0" brushRef="#br0" timeOffset="43318.4034">19155 5534 0,'2'0'0,"-2"0"16,0 0 0,13-3-16,17-10 15,30-12 1,27-10-16,-3 1 16,-1 5-1,-34 11-15</inkml:trace>
  <inkml:trace contextRef="#ctx0" brushRef="#br0" timeOffset="43587.9631">19133 5743 0,'2'3'15,"-2"-3"1,8-3-16,26 0 16,45-15-1,29-16-15,1-5 16,-47 17-16</inkml:trace>
  <inkml:trace contextRef="#ctx0" brushRef="#br0" timeOffset="44413.5287">19990 5350 0,'0'3'0,"0"-3"16,2 4-16,2 12 15,-2 13 1,1 13-16,-1 6 15,2-4 1,0-3-16,3-12 16,6-5-1,6-11-15,10-10 16,8-16 0,8-18-16,4-19 15,-5-1 1,-9-3-16,-9 9 15,-12 10 1,-7 5-16,-5 8 16,-2 13-1,0 4-15,0 2 16,0 1 0,0 4-16,2 11 15,7 9 1,5-2-16,6 4 15,8-2 1,0-5-16,5-1 16,-1-8-1,-4-4-15,-2-6 16,2-2-16,-7-6 16,-2-7-1,-2-9-15,-6-9 16,-2-9-1,-1-2-15,-6 5 16,-4 4 0,-4 11-16,0 6 15,-1 9 1,2 7-16</inkml:trace>
  <inkml:trace contextRef="#ctx0" brushRef="#br0" timeOffset="45032.0882">21194 5268 0,'0'0'16,"0"0"-16,-2-6 15,-4-2 1,-5-2-16,-12 5 16,-18 9-1,0 12-15,-2 9 16,9 2-1,9 5-15,14-2 16,7 2 0,12-3-16,12-5 15,16-3 1,13-8-16,9-12 16,-5-7-1,-2-4-15,-12-4 16,-7 3-1,-12 1-15,-6 0 16,-8 5-16,-2-6 16,-1 6-1,-3 1-15,0 2 16,0-1 0,-5 2-16,-1 5 15,2 7 1,0 11-16,4 3 15,4 7 1,6-3-16,6-4 16,1-7-1,8-13-15,-2-7 16</inkml:trace>
  <inkml:trace contextRef="#ctx0" brushRef="#br0" timeOffset="45311.1274">21752 4871 0,'0'2'16,"2"10"-16,0 22 15,2 21 1,-2 20-16,0 0 15,2 3 1,-2-7-16,4-9 16,2-6-1,0-9-15,-2-6 16,-1-11 0,-3-15-16,0-5 15</inkml:trace>
  <inkml:trace contextRef="#ctx0" brushRef="#br0" timeOffset="45518.0816">21440 5148 0,'2'0'0,"-2"0"16,8 2-1,18 5-15,23 5 16,23 6-1,8-2-15,5 0 16,-6-5 0,-5 2-16,-24-7 15</inkml:trace>
  <inkml:trace contextRef="#ctx0" brushRef="#br0" timeOffset="45807.8695">22443 5144 0,'1'0'0,"-1"0"16,0 0-16,0 0 15,-3 0 1,-14 6-16,-19 11 16,-13 15-1,0 12-15,4 1 16,17 2-1,11-4-15,13-3 16,19 0 0,9-9-16,22-10 15,9-7 1,11-25-16,7-15 16,-7-21-1</inkml:trace>
  <inkml:trace contextRef="#ctx0" brushRef="#br0" timeOffset="46374.5272">22779 4610 0,'2'1'16,"-2"2"-16,2 11 15,0 20 1,0 27-16,-6 20 16,0 14-1,-1 0-15,1 3 16,4-13 0,2-3-16,5-8 15,-3-12 1,4-11-16,-3-11 15,1-13 1,-1-8-16,-3-12 16,6-3-1,4-15-15,8-23 16,2-20 0,-1-5-16,-2 3 15,0 5 1,-4 16-16,0 6 15,-5 14 1,0 7-16,6 6 16,-2 10-1,2 9-15,-1 13 16,-6 2 0,-1 5-16,-1 0 15,4 5 1,1-6-16,3-3 15,-4-1 1,2-12-16,-3-6 16</inkml:trace>
  <inkml:trace contextRef="#ctx0" brushRef="#br0" timeOffset="53798.7779">20735 6457 0,'2'2'16,"-2"-2"-16,2 0 16,0 2-1,1 9-15,-16 6 16,-34 8-16,-45-3 16,-45-9-1,-21-2-15,-18-10 16,0-4-1,-2-6-15,-5 7 16,2 4 0,-1 1-16,1 13 15,12-3 1,32 1-16,67-3 16</inkml:trace>
  <inkml:trace contextRef="#ctx0" brushRef="#br0" timeOffset="66700.3936">8906 6871 0,'2'1'15,"-2"5"-15,2 16 16,2 9 0,2 18-16,6 21 15,-5-1 1,0 8-16,2-4 15,3-6 1,-3-6-16,4-1 16,-5-7-1,1-10-15,0-7 16,-1-9 0,-3-11-16,-5-13 15,1 2 1</inkml:trace>
  <inkml:trace contextRef="#ctx0" brushRef="#br0" timeOffset="66950.0155">8674 7184 0,'1'1'0,"10"2"16,21 2-16,15 4 16,24 0-1,6 5-15,3 0 16,-3 0 0,-13-4-16,-8 0 15,-14-6 1</inkml:trace>
  <inkml:trace contextRef="#ctx0" brushRef="#br0" timeOffset="67696.5521">9738 7431 0,'2'-3'0,"3"-7"16,10-9-16,2-7 15,0-5 1,-4-1-16,-6 4 16,-4 5-1,-9 3-15,-7 5 16,-11 6 0,-13 18-16,-11 10 15,-6 15 1,10 7-16,4 5 15,14-7 1,8 7-16,11-3 16,9-6-1,8-10-15,11-6 16,7-9 0,15-12-16,8-12 15,7-12 1,-3-9-16,-11 0 15,-4-1 1,-8 3-16,-9 2 16,-8 5-1,-4 7-15,-5 3 16,-2 10 0,-4 1-16,6 0 15,3 9 1,-2 12-16,3 9 15,3 12 1,1 4-16,-4-9 16,0 0-1,-1-4-15,4-8 16,-1-2 0,5-11-16,0-3 15,-1-8-15</inkml:trace>
  <inkml:trace contextRef="#ctx0" brushRef="#br0" timeOffset="68248.0892">10614 7247 0,'0'2'15,"0"-2"-15,-7 0 16,-7 4 0,-24 3-16,-8 8 15,-10 0 1,1-1-16,4 4 15,13-4-15,8-3 16,10-1 0,12-2-16,6 2 15,16 4 1,23 0 0,19 1-16,10 5 15,11-1-15,-11 0 16,-9-1-1,-11 3-15,-12-1 16,-11 0 0,-8-2-16,-9 1 15,-10 3 1,-8-2-16,-8 0 16,-8-8-1,-4-4-15,2-6 16,3-6-1,7-7-15,4-10 16,9 1 0</inkml:trace>
  <inkml:trace contextRef="#ctx0" brushRef="#br0" timeOffset="68535.4611">11028 6985 0,'2'0'16,"-2"1"0,4-1-16,5 8 15,2 16 1,-1 15-16,-5 15 16,-8 10-1,-3 3-15,-2-7 16,0-2-1,2-2-15,2-4 16,0-8 0,2-9-16,0-7 15,2-13 1,0-4-16</inkml:trace>
  <inkml:trace contextRef="#ctx0" brushRef="#br0" timeOffset="68793.4431">10831 7152 0,'1'2'0,"1"-2"15,13 2 1,14 1-16,23 6 15,8 5 1,12 0-16,13 1 16,-11-1-1,-4-1-15,-11-6 16,-16-3 0</inkml:trace>
  <inkml:trace contextRef="#ctx0" brushRef="#br0" timeOffset="69289.1816">11272 7441 0,'2'2'15,"0"0"1,11 2-16,12 4 16,11-4-1,12-2-15,5-4 16,9-6 0,-2-7-16,-7 4 15,-13-1 1,-12 0-16,-17 8 15,-5 0-15,-10 0 16,-26 2 0,-23 4-1,-7 10-15,-3 3 16,15 2 0,10-1-16,8 1 15,9 2-15,14 4 16,16 0-1,25 7 1,15-7-16,25 5 16,3-7-16,-2-6 15,-7-9 1,-22-2-16</inkml:trace>
  <inkml:trace contextRef="#ctx0" brushRef="#br0" timeOffset="70098.5044">12160 7275 0,'2'0'16,"0"0"-16,5-5 15,10-2 1,-5-1-16,-3 2 16,-4 4-1,-1-2-15,-11 0 16,-23 3-1,-19 6-15,-15 5 16,9 1 0,0 4-16,13-5 15,10-3 1,13 1-16,13-4 16,4 6-1,19 0-15,31 4 16,23 4-1,7 1-15,-8 1 16,-2 2 0,-15 0-16,-10 2 15,-15-7 1,-11 3-16,-4-4 16,-22 2-1,-12 3-15,-34 3 16,-31-1-1,28-11-15</inkml:trace>
  <inkml:trace contextRef="#ctx0" brushRef="#br0" timeOffset="77180.3717">12884 6921 0,'2'0'15,"-2"0"-15,0 1 16,6 2 0,5 11-16,-4 10 15,1 23 1,-8 22-16,-10 14 16,-12 15-1,0 13-15,-6-8 16,-1-2-1,3-2-15,9-5 16,-2-5 0,6-14-16,0-12 15,1-12 1,3-12-16,6-22 16,1-8-16</inkml:trace>
  <inkml:trace contextRef="#ctx0" brushRef="#br0" timeOffset="77625.1592">13301 6939 0,'2'2'16,"0"4"-16,6 11 15,2 27 1,0 15-16,-4 19 16,-6 1-1,-2 5-15,0-5 16,-2-8 0,0-11-16,4-9 15,0-6 1,0-7-16,0-14 15,3-11 1,-3-6-16,-3-6 16</inkml:trace>
  <inkml:trace contextRef="#ctx0" brushRef="#br0" timeOffset="77831.5474">13044 7185 0,'2'0'0,"-2"0"16,0 0-1,15-1-15,26 1 16,12 4 0,15 5-16,2 4 15,-8 1-15,-19-5 16</inkml:trace>
  <inkml:trace contextRef="#ctx0" brushRef="#br0" timeOffset="78474.1073">13832 7239 0,'0'0'0,"0"0"15,-9 3-15,-14 4 16,-15 13-1,-10 9-15,-3 11 16,7 5 0,5-1-16,13-3 15,11-9 1,9-8-16,10-7 16,5-2-1,12-8-15,5-9 16,10-16-1,-4-1-15,6-13 16,-10 3 0,-7-3-16,-7 0 15,-4 4 1,-4 3-16,-4 6 16,-2 2-1,0 9-15,0 6 16,0-2-1,-2 4-15,2 14 16,0 14 0,6 5-16,2 3 15,0 0 1,2-3-16,1-3 16,0-9-1,4-5-15,0-4 16,8-11-16,-3-2 15</inkml:trace>
  <inkml:trace contextRef="#ctx0" brushRef="#br0" timeOffset="78908.8737">14253 7207 0,'2'0'0,"-2"0"16,-2 0-1,2-1-15,-9-3 16,-10 4 0,-13 8-16,-11 10 15,-2-1 1,6 2-16,5 2 16,13-8-1,9-1-15,9 2 16,10 0-1,25 2-15,21-1 16,13 0 0,-4 1-16,-2 0 15,-17 3 1,-9-3-16,-13 5 16,-11-1-1,-10 6-15,-8-3 16,-11 1-1,-6-6-15,-6 0 16,1-9 0,-2-5-16,3-8 15,8-7 1,5-7-16</inkml:trace>
  <inkml:trace contextRef="#ctx0" brushRef="#br0" timeOffset="79229.2393">14669 6874 0,'2'3'0,"0"4"15,9 16 1,-3 20-16,-6 17 15,0 9 1,-2 6-16,-2 7 16,0-14-1,2-5-15,0-8 16,-2-7 0,0-6-16,2-11 15,-2-5 1,0-18-16,2-4 15,0 0 1</inkml:trace>
  <inkml:trace contextRef="#ctx0" brushRef="#br0" timeOffset="79436.4602">14387 7089 0,'3'0'15,"-3"0"1,12 0-16,22-2 16,19 2-1,23 6-15,13 4 16,-5 2 0,-10 1-16,-8-1 15</inkml:trace>
  <inkml:trace contextRef="#ctx0" brushRef="#br0" timeOffset="79982.8853">14861 7387 0,'2'2'0,"-2"-2"16,4 2-1,12 0-15,13 0 16,18-6 0,8-6-16,8-6 15,-8-3 1,-10 3-16,-15 2 16,-11 4-1,-14 4-15,-10-1 16,-24 3-1,-15 8-15,-9 5 16,4 10 0,4-2-16,13 1 15,6 7 1,12-2-16,14 6 16,12 2-1,16-3-15,18 0 16,15-7-1,-3-7-15,-18-8 16</inkml:trace>
  <inkml:trace contextRef="#ctx0" brushRef="#br0" timeOffset="80915.2665">15771 7360 0,'0'0'16,"0"0"0,0 0-16,-11-4 15,-17 2 1,-10 4-16,-16 11 16,-1 5-1,4 5-15,8 5 16,11 1-1,12-1-15,10 1 16,14 2-16,14-5 16,12-1-1,16-5-15,7-8 16,3-8 0,6-14-16,-5-8 15,-9-7 1,-4-8-16,-3-9 15,-7-11 1,-2-9-16,-6-1 16,-5-9-1,-6 4-15,4-1 16,-8-1 0,-4 9-16,-7 14 15,-2 4 1,-3 9-16,-1 12 15,3 8 1,-3 7-16,-9 7 16,2 23-1,-2 22-15,1 22 16,7 13 0,2 4-16,10 10 15,4-12 1,8-5-16,0-5 15,8-10 1,-3-6-16,0-11 16,-2-9-1,-2-8-15,-6-12 16,-3-9-16</inkml:trace>
  <inkml:trace contextRef="#ctx0" brushRef="#br0" timeOffset="94709.6601">8795 8793 0,'3'0'16,"-3"0"-16,0 0 16,1-5-1,3-8-15,1 0 16,-1-1 0,1-5-16,-5 7 15,0-2 1,-5 4-16,-4-2 15,-4 6 1,-12 3-16,-5 9 16,-2 7-1,0 0-15,4 6 16,1 4 0,5-1-16,9 3 15,4-1 1,5 3-16,6-1 15,7 1 1,2 0-16,8-5 16,3-3-1,4 1-15,0-6 16,4-6 0,1-7-16,-3-1 15,-1-4 1,0-6-16,1-7 15,0-12 1,3-9-16,-4-14 16,7-11-1,-6 6-15,-5-5 16,6 6 0,-6 2-16,-1 7 15,-6 3 1,1 7-16,-4 5 15,0 2-15,-7 11 16,0 5 0,-4 7-1,-2 6-15,2-3 16,-6 14-16,-4 20 16,-7 14-1,-2 14-15,2 6 16,2-1-1,0-6-15,3-7 16,1-5 0,0-6-16,3-7 15,-2-6 1,6-11-16,2 1 16,0-10-1,4 0-15,2-4 16</inkml:trace>
  <inkml:trace contextRef="#ctx0" brushRef="#br0" timeOffset="95336.8668">9283 8687 0,'0'2'0,"0"0"16,-8 11-1,-2 7-15,1 6 16,2-1-1,3 3-15,6-2 16,7-6 0,8-3-16,4-6 15,8-6 1,0-7-16,-1-9 16,-3-6-1,-1-2-15,-7-7 16,-9 1-16,-6-1 15,-5 5 1,-6-3-16,-8 6 16,-1 1-1,-5 8-15,-2 5 16,3 4 0,3 4-16,2 4 15,4 4 1,4-2-16</inkml:trace>
  <inkml:trace contextRef="#ctx0" brushRef="#br0" timeOffset="96084.281">9604 8738 0,'2'2'0,"-4"-2"15,2 6 1,0 2-16,5 3 16,1-1-1,6 3-15,12-10 16,10-5 0,7-5-16,5-12 15,-7 4 1,-9 2-16,-11-1 15,-6 6 1,-7 3-16,-4 4 16,-4-5-1,-15 6-15,-12 3 16,-4 7 0,3 5-16,0 0 15,9 1-15,6-2 16,7 3-1,5-1-15,12 6 16,8-1 0,11-1-16,7-2 15,3-6 1,4 0-16,-7-4 16,-5-2-1,-9-1-15,-10-4 16</inkml:trace>
  <inkml:trace contextRef="#ctx0" brushRef="#br0" timeOffset="96671.9701">10277 8740 0,'2'0'0,"-2"0"16,0 0-1,-2 0-15,-2 0 16,-11 0 0,-10 4-16,-8 2 15,1 1 1,7 4-16,2-4 16,11 3-1,6-6-15,6 2 16,20 4-1,20 0-15,4 4 16,9-4 0,0 0-16,-14 1 15,-11 1 1,-7 0-16,-9 0 16,-6 0-1,-10 6-15,-12-2 16,-9-1-16,-5-1 15,-1-4 1,2-3-16,7-1 16,4-3-1,9-3-15,7 0 16,-1 0 0</inkml:trace>
  <inkml:trace contextRef="#ctx0" brushRef="#br0" timeOffset="97207.3228">10547 8788 0,'0'1'0,"0"5"15,0 8 1,-2 12-16,2-1 16,-3 1-1,0-4-15,3-2 16,0-10 0,0 0-16,3-9 15,-3 4 1,3-5-16,7-15 15,4-12 1,6-8-16,-2-3 16,2 2-1,5 2-15,1 9 16,-4 5 0,-4 9-16,-4 5 15,-2 3 1,5 7-16,-8 6 15,-3 12 1,-4 1-16,-6 7 16,-2 2-1,2-3-15,1-3 16,1-4 0,4-8-16,0-4 15,3-8-15,5-4 16</inkml:trace>
  <inkml:trace contextRef="#ctx0" brushRef="#br0" timeOffset="97527.1933">11012 8381 0,'2'1'0,"4"10"16,-2 10 0,2 21-16,1 9 15,-1 0 1,1 3-16,1-9 16,3-1-1,-2-5-15,-1-7 16,-2-3-1,1-5-15,-3-3 16,2-9 0,-6-8-16,2-2 15,-2 3 1</inkml:trace>
  <inkml:trace contextRef="#ctx0" brushRef="#br0" timeOffset="97712.4384">10905 8635 0,'0'0'16,"2"0"-16,-2 0 15,6 0-15,15 4 16,9 2 0,8-2-16,3-1 15,-9 2 1,-8-3-1</inkml:trace>
  <inkml:trace contextRef="#ctx0" brushRef="#br0" timeOffset="98002.1739">10725 8381 0,'0'0'0,"0"0"15,3 0-15,-3 0 16,2 1 0,5 4-16,-4 7 15,1 9 1,-6 2-16,-3 9 15,-4-2 1,-1 0-16,4-7 16</inkml:trace>
  <inkml:trace contextRef="#ctx0" brushRef="#br0" timeOffset="99128.877">11636 8336 0,'2'5'15,"-4"9"-15,0 19 16,-4 30 0,-4 23-16,-8 12 15,-1-4 1,0 2-16,-4-1 16,3-2-16,4-5 15,4-14 1,2-10-16,4-10 15,2-7 1,4-13-16,2-10 16</inkml:trace>
  <inkml:trace contextRef="#ctx0" brushRef="#br0" timeOffset="100194.4393">12032 8681 0,'0'0'16,"-4"1"0,-11 10-16,-11-1 15,-9 10 1,-1 5-16,-2 2 15,10 7 1,9-3-16,11 1 16,4 2-16,12-7 15,9-3 1,6 2 0,5-10-16,7-7 15,-3-9-15,0-5 16,2-10-1,-9-6-15,-5-4 16,-2-15 0,-2-10-1,-2-7-15,-5-8 16,-2-4-16,1-3 16,-2 2-1,1-3-15,-1 9 16,-4 9-1,0 10-15,-2 7 16,1 12 0,-1 10-16,0 13 15,0-1 1,-3 13-16,-5 27 16,-3 24-1,-1 15-15,-2 1 16,4 4-1,0-4-15,6-2 16,2-9 0,4-10-16,0-6 15,4-7 1,0-14-16,6-6 16,0-13-1,0-3-15</inkml:trace>
  <inkml:trace contextRef="#ctx0" brushRef="#br0" timeOffset="100413.2238">12399 8651 0,'0'1'16,"0"8"-1,2 8-15,0 16 16,-2 8-1,-2 4-15,4 1 16,-2-5 0,0-9-16,0-9 15,0-13 1,0-3-16</inkml:trace>
  <inkml:trace contextRef="#ctx0" brushRef="#br0" timeOffset="100567.0085">12359 8351 0,'0'0'0,"0"0"16,0 0 0,0 4-16,0-4 15</inkml:trace>
  <inkml:trace contextRef="#ctx0" brushRef="#br0" timeOffset="101302.0135">12816 8713 0,'2'0'0,"-2"0"16,-2 0-16,-3-5 15,-14 0 1,-13 9-16,-15 7 15,2 11 1,0 6-16,13 1 16,11 3-1,9-1-15,12 3 16,10-4 0,13-6-16,7-7 15,8-7 1,6-12-16,4-14 15,-3-5 1,-5-15-16,-6-10 16,-6-3-1,-8-10-15,-5-5 16,-5-4 0,-3-2-16,-5 4 15,0 3 1,3 11-16,-3 8 15,0 11 1,0 11-16,-2 14 16,-2 0-1,-7 10-15,-4 24 16,-8 23-16,4 16 16,-4 12-1,12-6-15,2-3 16,5-15-1,6 2-15,2-7 16,0-11 0,2-7-16,0-13 15,3-7 1,0-10-16,2-4 16</inkml:trace>
  <inkml:trace contextRef="#ctx0" brushRef="#br0" timeOffset="101767.0896">13106 8618 0,'0'7'0,"-2"20"15,-3 20-15,3 8 16,-2 0-1,4-6-15,2-7 16,2-10 0,-1-13-16,-1-9 15,2-4 1,2-2-16,7-21 16,10-19-1,3-10-15,0-1 16,-3 4-1,-1 3-15,-3 9 16,-4 7 0,-7 9-16,-4 11 15,-2 1 1,1 3-16,0 13 16,-3 12-1,-3 7-15,6-2 16,-1 4-1,2-8-15,4-1 16,4-11 0,4-6-16,1-4 15</inkml:trace>
  <inkml:trace contextRef="#ctx0" brushRef="#br0" timeOffset="102066.0609">13641 8298 0,'2'3'0,"-2"14"16,4 14 0,0 24-16,-2 13 15,-2 0 1,0 2-16,0 2 15,2-6 1,2-9-16,6-8 16,1-11-1,0-4-15,0-12 16,-5-13 0,-2-3-16,1-4 15</inkml:trace>
  <inkml:trace contextRef="#ctx0" brushRef="#br0" timeOffset="102241.4824">13506 8635 0,'0'0'15,"0"0"-15,0 0 16,0-2 0,2-2-16,18 0 15,21 4 1,9 6-16,7 8 15,-6-4 1,-12-2-16</inkml:trace>
  <inkml:trace contextRef="#ctx0" brushRef="#br0" timeOffset="102490.4477">13424 8294 0,'0'2'0,"0"-2"15,-2 5 1,-2 9-16,-3 0 15,1 2 1,2-2-16</inkml:trace>
  <inkml:trace contextRef="#ctx0" brushRef="#br0" timeOffset="103129.7576">14299 8151 0,'2'2'0,"-2"-2"16,0 4-16,7 18 15,-3 17 1,3 19-16,6 13 16,-1 2-1,-3-5-15,0 4 16,-1-12-1,2-9-15,-3-9 16,2-5 0,-3-12-16,-2-5 15,-2-18 1,0 4-16,9-8 16,2-21-1,9-20-15,5-10 16,1 10-1,-2 5-15,-4 9 16,0 11 0,-2 10-16,-3 6 15,0 12 1,0 10-16,-3 10 16,2 5-1,-4-2-15,0 8 16,0-6-1,0 0-15,2-7 16,5-4 0,-2-10-16</inkml:trace>
  <inkml:trace contextRef="#ctx0" brushRef="#br0" timeOffset="103595.9609">15243 8614 0,'2'0'0,"-2"0"15,-2 0 1,0 4-16,-9 7 16,-12 12-1,-9 12-15,2 1 16,-2 3 0,11-4-16,10-3 15,4-7 1,12-7-16,6-6 15,12-8 1,9-10-16,6-16 16,1-5-1,-7-5-15,-11 3 16,-6 5 0,-7 2-16,-5 4 15,-3 9 1,-1 5-16,1 0 15,-4 2 1,2 16-16,4 12 16,3 5-1,10 4-15,4 1 16,0-5 0,1-5-16,-3-8 15,-2-8 1,0-8-16,-5-4 15</inkml:trace>
  <inkml:trace contextRef="#ctx0" brushRef="#br0" timeOffset="104274.4717">15534 8507 0,'0'3'16,"2"-2"-16,0 11 15,2 18 1,1 13-16,3 6 16,1 3-1,3-3-15,-5-2 16,8-3-16,-1-5 16,4-11-1,1-8-15,4-11 16,5-11-1,7-17-15,-1-7 16,-8-8 0,-8-5-16,-7 0 15,-7 5 1,-8 2-16,-7 5 16,-3 11-1,2 6-15,2 7 16,2 8-1,10 9-15,14 10 16,19 4 0,25 1-16,16-9 15,14-4 1,7-13-16,-10-6 16,-23-7-1,-15-3-15,-17-2 16,-12-6-1,-12-1-15,-20-10 16,-16 6 0,-9 4-16,-6 9 15,0 9 1,3 9-16,4 13 16,8 12-1,13 8-15,13 5 16,14 6-1,25 7-15,12-8 16,32 3-16,8-11 16,12-6-1,11-18 1</inkml:trace>
  <inkml:trace contextRef="#ctx0" brushRef="#br0" timeOffset="123597.9824">5559 10170 0,'2'0'0,"-1"-5"16,7-8 0,1-11-16,-1-4 15,-5 2 1,-3-9-16,-5 8 16,-4 2-1,-13 5-15,-1 4 16,-1 10-1,-7 6-15,4 9 16,-1 11 0,2 6-16,9 8 15,6 3 1,10 3-16,9-4 16,10 3-1,4-6-15,2-5 16,6-11-1,4-5-15,0-10 16,0-8 0,2-10-16,-5-11 15,1-6 1,-6-3-16,-2-2 16,-8 6-1,1 9-15,-6 3 16,-7 12-1,-1 5-15,-3 1 16,4-1 0,-4 15-16,-1 16 15,1 12 1,3 6-16,3-4 16,6-4-1,9 0-15,0-9 16,5-12-1,-8-5-15</inkml:trace>
  <inkml:trace contextRef="#ctx0" brushRef="#br0" timeOffset="124546.7769">5991 9978 0,'0'0'15,"2"3"1,-2-2-16,7 11 15,3 18 1,3 6-16,0 15 16,-2 2-1,-1 2-15,4-4 16,-5-11 0,1-6-16,-1-10 15,-2-13 1,3 0-16,1-11 15,5-13 1,1-13-16,4-15 16,3-8-1,-5-3-15,4 8 16,-4 9 0,-1 5-16,-6 15 15,-1 4 1,0 6-16,0 11 15,6 12 1,-1 15-16,3 9 16,-4 6-16,0-8 15,-4-2 1,2-8-16,-2-5 16,-3-10-1,3-8-15,0-7 16,4-14-1,2-19-15,4-13 16,5-7 0,-2 4-16,-4 10 15,-4 2 1,1 13-16,-1 11 16,-2 7-1,4 9-15,2 11 16,4 17-1,1 4-15,-4 8 16,3 5 0,4-3-16,0-6 15,-3-1 1,-1-14-16,-2-4 16</inkml:trace>
  <inkml:trace contextRef="#ctx0" brushRef="#br0" timeOffset="126613.0676">7405 10099 0,'0'1'0,"2"16"16,0 8 0,4 15-16,4 6 15,0-4 1,8 0-16,1-7 15,-3-8 1,3-8-16,1-5 16,5-10-1,-1-8-15,-1-13 16,7-9 0,-9-10-16,-1-4 15,-2 1 1,-4 3-16,-4 5 15,-3 11 1,-3 5-16,-4 12 16,2-1-1,1 2-15,4 9 16,2 18-16,10 12 16,5 7-1,2-5-15,4 4 16,-1-2-1,-1-8-15,-5-8 16,-4-4 0,1-13-16,2-11 15,1-13 1,-6-15-16,2-20 16,-4-7-1,0-5-15,-5 1 16,-4 11-1,0 6-15,-6 9 16,0 11 0,-2 8-16,2 12 15,-1 4 1,-2-4-16,3 16 16,4 15-1,12 10-15,10 7 16,10-4-1,9-3-15,11-10 16,3-10 0,7-10-16,-66-6 0,67-3 15,-12-9 1,-8-5-16,-13-5 16,-12 3-1,-12-4-15,-10-1 16,-16-1-1,-16 6-15,0 9 16,-6 4 0,3 14-16,5 4 15,6 11-15,10 13 16,12 14 0,16 7-16,16 10 15,6-7 1,9-9-16,3-5 15,11-11 1,-1-16-16,6-12 16,11-18-1,-7-15-15,0-20 16,-1-16 0,-2-3-16,-11 0 15,-17 11 1,-8 8-16,-8 13 15,-12 9 1,-7 9-16,-6 5 16,-11 8-1,-18 20-15,-3 15 16,0 13 0,4 6-16,9 0 15,12-8 1,9-10-16,9-8 15,7-9 1,14-5-16,11-16 16,5-18-1,5-12-15,-13 1 16,-2-9 0,-8 9-16,-10 5 15,-8 4 1,-6 12-16,-4 5 15,0 1 1,-6 6-16,-2 12 16,1 11-1,4 13-15,10 8 16,6 3 0,5-4-16,7-3 15,1-9 1,-3-5-16,4-12 15,-5-8 1,-6-4-16</inkml:trace>
  <inkml:trace contextRef="#ctx0" brushRef="#br0" timeOffset="127017.0647">9740 10053 0,'1'7'0,"10"14"15,-3 17 1,-4 8-16,4 6 16,0-2-1,-2-3-15,0-12 16,-2-10-1,0-9-15,-4-13 16,2 3 0,-4-15-16,-4-19 15,0-20 1,2-7-16,0-3 16,4 2-1,4 7-15,6 10 16,5 6-1,2 7-15,5 12 16,5 4 0,-5 10-16,-6 4 15</inkml:trace>
  <inkml:trace contextRef="#ctx0" brushRef="#br0" timeOffset="127335.8452">10236 9990 0,'3'2'0,"-3"-2"16,2 5-1,4 12-15,2 12 16,-4 21 0,-2 9-16,-2 5 15,7-4 1,0-3-16,5-7 16,-1-15-16,3-9 15,0-12 1,-2-8-1</inkml:trace>
  <inkml:trace contextRef="#ctx0" brushRef="#br0" timeOffset="127502.4113">10150 9731 0,'0'0'0,"3"2"15,-6-2 1,10 2-16,0 5 16</inkml:trace>
  <inkml:trace contextRef="#ctx0" brushRef="#br0" timeOffset="128596.4822">10527 9957 0,'0'0'0,"0"0"15,0 0 1,0 0-16,2 0 15,0 1 1,6 19-16,2 10 16,-2 19-1,0 5-15,6 3 16,-4-12 0,0-4-16,0-10 15,-3-6 1,-3-16-16,-1-3 15,7-7 1,5-23-16,0-20 16,4-13-1,-3-5-15,2 6 16,-2 9-16,4 10 16,-2 11-1,-8 12-15,10 4 16,3 8-1,1 9-15,-3 17 16,-6 6 0,-3 11-16,-2 5 15,-2-2 1,5-1-16,0-10 16,2-5-1,3-7-15,4-8 16,8-10-1,8-13-15,14-21 16,9-16 0,1-8-16,-8-1 15,-3 5 1,-2 5-16,-15 13 16,-8 9-1,-11 9-15,-10 12 16,-1-1-1,-6 12-15,-18 21 16,-8 23 0,1 3-16,5-2 15,5-8 1,6-8-16,13-10 16,5-8-1,8-8-15,9-13 16,7-12-1,4-16-15,-6-3 16,-9-6 0,-3 1-16,-9 6 15,-7 9 1,-2 3-16,-3 12 16,0 2-16,-7 10 15,3 23 1,6 24-16,8 13 15,2 9 1,3 19 0,-6 5-16,-1-10 15,-9-9-15,-14-5 16,-13-14 0,-19-8-16,-17-16 15,-22-18 1,-25-21-16,46-5 15</inkml:trace>
  <inkml:trace contextRef="#ctx0" brushRef="#br0" timeOffset="155907.685">7143 11268 0,'0'1'16,"-6"2"-16,-12 1 16,-9 8-1,-17-1-15,-4 5 16,-9 0-1,6 1-15,4-3 16,11-4-16,10 3 16,11-6-1,8-2-15,2 0 16,10 5 0,16-1-16,14 3 15,13 2 1,10 1-16,-6 7 15,-6-5 1,-11 2-16,-7 3 16,-8 0-1,-6 1-15,-13 1 16,-10 2 0,-9 0-16,-18-2 15,-1-1 1,-11-5-16,9-6 15,6-8 1,12-1-16,8-6 16,4-9-1,18-11-15,7-1 16</inkml:trace>
  <inkml:trace contextRef="#ctx0" brushRef="#br0" timeOffset="156128.1948">7386 11519 0,'2'0'0,"-2"0"15,0 0 1,4-2-16,0-2 16</inkml:trace>
  <inkml:trace contextRef="#ctx0" brushRef="#br0" timeOffset="156621.4617">7304 11492 0,'0'1'0,"0"-1"16,2 4-1,4 3-15,8 6 16,12-1 0,12-7-16,11-7 15,3-6-15,5-9 16,-8-5-1,-7-2-15,-16 5 16,-13 0 0,-7 3-16,-14 3 15,-16 1 1,-20 5-16,-4 7 16,-3 4-1,9 7-15,3 4 16,13 1-1,10 5-15,13 6 16,14 7 0,23 9-16,15-2 15,1-1 1,11-4-16,-5-3 16,-3-5-1,-6-10-15,-4-9 16,-4-4-1,-12-7-15,-6-5 16,-12-2 0</inkml:trace>
  <inkml:trace contextRef="#ctx0" brushRef="#br0" timeOffset="157128.3406">7917 11550 0,'0'3'15,"3"-3"-15,1 1 16,13 5-1,12-2-15,21-8 16,12-9 0,1-4-16,2-4 15,-12 1 1,-19 2-16,-12 7 16,-14 5-1,-4-4-15,-19-1 16,-24 4-16,-20 7 15,-5 10 1,3 8-16,7-1 16,17 4-1,9-2-15,12 9 16,16 1 0,16 7-16,22-1 15,10 5 1,23-2-16,-3-11 15,5-4 1,-12-12-16,-18-6 16</inkml:trace>
  <inkml:trace contextRef="#ctx0" brushRef="#br0" timeOffset="157920.9818">8686 11362 0,'0'2'0,"2"4"16,0 14-16,1 16 15,3 9 1,0 3-16,2-5 16,2 0-1,0-7-15,-2-10 16,-3-13 0,-5-10-16,1 1 15,6-8 1,0-22-16,5-17 15,5-13 1,1 5-16,1 2 16,2 9-16,0 11 15,-2 4 1,-3 14-16,-4 5 16,4 10-1,0 11-15,-3 16 16,0 10-1,0 3-15,-3 0 16,-1-5 0,2-4-16,0-8 15,-1-8 1,1-10-16,3-4 16,8-18-1,2-14-15,3-14 16,3-8-1,-4 1-15,-2 2 16,2 10 0,-8 5-16,1 7 15,-4 8 1,-6 8-16,0 6 16,2 11-1,-1 11-15,0 14 16,-1 10-1,0 9-15,1-2 16,5 0 0,0-5-16,4-6 15,-4-9 1,6-7-16,-3-12 16</inkml:trace>
  <inkml:trace contextRef="#ctx0" brushRef="#br0" timeOffset="158540.5363">9948 11267 0,'0'0'0,"-7"1"16,-9-1-16,-19 4 16,-5 0-1,-1 2-15,-4 4 16,11-1 0,8 1-16,7 0 15,8 0 1,8 4-16,19 7 15,25 9 1,17 0-16,-1 2 16,-8-6-1,-6-1-15,-15-4 16,-12-1 0,-9-5-16,-11 6 15,-15-3 1,-12 0-16,-9-3 15,-2-3 1,4 0-16,3 4 16,5-6-1,11 4-15,9-5 16,5 3 0</inkml:trace>
  <inkml:trace contextRef="#ctx0" brushRef="#br0" timeOffset="158831.4826">10406 11829 0,'0'0'15,"-6"3"-15,-20-2 16,-20 2-1,-27 2-15,-12-1 16,-1 1 0,7 2-16,13-3 15,17 1 1,13 1-16,18 2 16,8-2-1,18 10-15,8-3 16</inkml:trace>
  <inkml:trace contextRef="#ctx0" brushRef="#br0" timeOffset="158974.7066">10410 12054 0,'0'0'16,"-12"3"-16,-26-3 16,-33 3-1,-29-3-15,-7-2 16,-8-3-1,10-8-15</inkml:trace>
  <inkml:trace contextRef="#ctx0" brushRef="#br0" timeOffset="177055.6882">7646 12945 0,'2'0'0,"-2"0"16,2-7-16,5-6 15,6-15 1,0-8-16,-3 1 15,-1-1 1,-7 4-16,-2 2 16,-2 9-1,-9 1-15,-10 11 16,-13 9 0,-5 14-16,-8 16 15,4 6 1,9 2-16,12 9 15,6 6 1,14-12-16,8 0 16,11-1-1,12-11-15,6-10 16,6-6 0,4-13-16,1-13 15,2-8 1,-10-5-16,-4 1 15,-13 2 1,-5 3-16,-6 0 16,-3 8-1,-6 6-15,1 4 16,0-2 0,-2 8-16,-2 14 15,2 7 1,0 7-16,7 3 15,0-5 1,2-1-16,5-2 16,1-13-16,10-9 15,-3-8 1,6-15-16,-7-2 16</inkml:trace>
  <inkml:trace contextRef="#ctx0" brushRef="#br0" timeOffset="177469.2325">8073 12808 0,'0'0'15,"2"-5"1,-2-9-16,2 4 16,-2 2-16,0 6 15,0 0 1,0 0-16,2 14 16,-2 15-1,4 17-15,2 9 16,-2-1-1,0-1-15,0-10 16,0-10 0,0-6-16,-2-14 15,-2-6 1,0-1-16,0-14 16,0-25-1,2-20-15,0-12 16,6-1-1,0 6-15,2 7 16,3 9 0,-2 9-16,4 9 15,-3 6 1,0 12-16,-2 6 16,2 7-1,6 6-15,2 7 16,-6 2-1</inkml:trace>
  <inkml:trace contextRef="#ctx0" brushRef="#br0" timeOffset="177958.9">8322 12790 0,'0'2'16,"1"-2"-16,-1 4 16,4 9-16,2 2 15,10 2 1,5 2-16,6-10 15,7-3 1,3-9-16,2-3 16,-8-2-1,-9-2-15,-10 0 16,-6-2 0,-12 1-16,-14 1 15,-13 8 1,-9 3-16,6 4 15,4 8 1,10 3-16,8 10 16,10 2-1,16 6-15,26 12 16,22 5 0,8-3-16,0-8 15,-6-9 1,-16-13-1</inkml:trace>
  <inkml:trace contextRef="#ctx0" brushRef="#br0" timeOffset="178752.9185">9525 12951 0,'0'0'0,"0"0"16,-1-4-16,-11-9 15,-16 0 1,-12-3-16,-16 7 16,-12 3-1,4 12-15,6 3 16,14 7-1,14 6-15,12 1 16,14 9 0,21 13-16,20-1 15,11-6 1,13-7-16,1-5 16,-1-12-1,-5-11-15,-12-13 16,-3-13-1,-7-17-15,-2-14 16,-8-12 0,-4-17-16,-4 0 15,-3 1 1,-2 6-16,-5 7 16,-2 8-1,-4 12-15,-2 13 16,0 11-1,0 16-15,-6 2 16,-1 18 0,-6 27-16,1 29 15,4 17 1,8 9-16,8-3 16,4-7-1,6-1-15,-2-17 16,2-10-1,-1-17-15,-6-14 16,4-12 0,3-12-16</inkml:trace>
  <inkml:trace contextRef="#ctx0" brushRef="#br0" timeOffset="179156.5383">9915 12753 0,'0'2'0,"-2"12"15,-2 20-15,0 4 16,6 18 0,6-6-16,9-1 15,4-16 1,12 1-16,4-10 15,10-11 1,0-18-16,-1-14 16,-14-4-1,-8-7-15,-16 1 16,-14-4 0,-18-2-16,-16 10 15,-9 5 1,2 11-16,2 4 15,11 5 1,10 9-16,9 2 16,13 11-1,22 0-15,1 0 16</inkml:trace>
  <inkml:trace contextRef="#ctx0" brushRef="#br0" timeOffset="179610.7279">10408 12722 0,'2'1'0,"-2"4"16,6 8-16,5 19 15,-2 7 1,3 10-16,0 5 16,3-5-1,0 1-15,0-7 16,-2-11-1,0-12-15,-5-8 16</inkml:trace>
  <inkml:trace contextRef="#ctx0" brushRef="#br0" timeOffset="179775.5463">10317 12442 0,'0'0'16,"0"0"0,2 2-16,3 2 15,9 9 1</inkml:trace>
  <inkml:trace contextRef="#ctx0" brushRef="#br0" timeOffset="180828.2829">10652 12698 0,'0'0'0,"2"2"16,-2 4-16,3 6 16,3 13-1,5 13-15,3 7 16,-4-4 0,0 3-16,-2-8 15,4-9 1,-6-3-16,0-8 15,-2-11 1,13-5-16,0-13 16,3-16-1,1-10-15,1-2 16,-6-1 0,-2 7-16,-2 9 15,-2 9 1,-1 7-16,4 8 15,4 8 1,-2 12-16,2 13 16,-2 3-1,2 2-15,1 3 16,0-4 0,0-5-16,3-10 15,2-6 1,7-10-16,7-13 15,14-15 1,-2-17-16,0-10 16,-7-6-1,-9 3-15,-12 13 16,-4 8 0,-11 9-16,-3 10 15,-3 6 1,-7 7-16,-12 12 15,-7 21 1,-2 14-16,2 5 16,12 1-16,8-8 15,6-7 1,12-7-16,4-6 16,7-12-1,5-14-15,2-12 16,0-13-1,-2-10-15,-10 4 16,-6-4 0,-6 3-16,-4 8 15,-2 6 1,0 10-16,0 9 16,0-3-1,2 19-15,2 23 16,4 30-1,1 19-15,-6 12 16,-3-2 0,0-8-16,-12 0 15,-10-13 1,-15-14-16,-23-12 16,-26-20-1,-33-30-15,-20-36 16</inkml:trace>
  <inkml:trace contextRef="#ctx0" brushRef="#br0" timeOffset="216533.1795">7078 13824 0,'2'5'15,"8"17"1,-3 25-16,8 24 16,4 12-1,-1-3-15,0-10 16,4 2-16,-2-16 15,-6-10 1,-1-10-16,-7-17 16,-5-14-1,1-1-15,-2-1 16</inkml:trace>
  <inkml:trace contextRef="#ctx0" brushRef="#br0" timeOffset="216749.2154">6977 14058 0,'0'0'16,"-2"0"-16,-4-1 16,4 1-1,0 0-15,0 0 16,16 9 0,13 8-16,16 4 15,11 0 1,-2-5-16,2-4 15,-10-10 1,-3-6-16,-4-11 16</inkml:trace>
  <inkml:trace contextRef="#ctx0" brushRef="#br0" timeOffset="217269.7032">7460 13701 0,'0'0'16,"0"1"-16,0-1 16,0 5-1,-2 9-15,4 17 16,3 17 0,7 15-16,2 15 15,4 0 1,2-2-16,3 2 15,-2-13-15,-2-10 16,-8-12 0,0-9-16,-5-13 15,-2-18 1,-4 1-16,2-4 16,-4-28-1,2-17-15,2-11 16,3 9-1,4 8-15,1 6 16,3 13 0,-6 8-16,6 9 15,4 13 1,-1 10-16,1 16 16,-6 9-1,0 4-15,6-1 16,-4-8-1,5-12-15,-4-7 16,7-9 0,3-14-16,-5-4 15</inkml:trace>
  <inkml:trace contextRef="#ctx0" brushRef="#br0" timeOffset="217429.7943">8015 14125 0,'2'0'15,"-2"0"-15,0 0 16,2 2-1,7 7-15,6 15 16,-2 13 0,8 14-16,-5 3 15,-4-1 1,0-6-16,-2-12 16,-2-13-1</inkml:trace>
  <inkml:trace contextRef="#ctx0" brushRef="#br0" timeOffset="217638.0281">7852 13724 0,'0'0'0,"0"0"16,0 0-16,0 3 15,1 1 1,8 8-16,8 7 16,14-1-1</inkml:trace>
  <inkml:trace contextRef="#ctx0" brushRef="#br0" timeOffset="218265.6238">8274 14043 0,'0'0'0,"0"0"15,0-4 1,0-2-16,3-2 16,-3 6-1,3 0-15,1 14 16,7 17 0,-3 20-16,3 9 15,0 1 1,2-1-16,0-14 15,-3-5 1,-1-16-16,-3-5 16,-1-10-1,6-7-15,4-18 16,7-16 0,-2-11-16,-1-4 15,-6 3 1,4 6-16,-5 6 15,2 10-15,-5 7 16,0 9 0,1 4-16,4 11 15,4 18 1,1 10-16,0 9 16,4 11-1,1-2-15,0 1 16,2-10-1,-1-10-15,-4-13 16,5-8 0,1-19-16,-7-4 15</inkml:trace>
  <inkml:trace contextRef="#ctx0" brushRef="#br0" timeOffset="218566.9594">8955 13841 0,'0'0'0,"0"0"16,-2-6 0,0 2-16,-1 2 15,1 0 1,-2 8-16,8 27 16,5 31-1,3-1-15,5 26 16,3-2-1,-1-2-15,1-5 16,5-12 0,-8-11-16,-3-19 15,-9-13 1,-1-15-16,-1-4 16,8-11-1,-1-6-15</inkml:trace>
  <inkml:trace contextRef="#ctx0" brushRef="#br0" timeOffset="218988.292">9297 14094 0,'4'-3'0,"4"-2"15,8-7-15,0 2 16,-2 3 0,-2 2-16,-4 2 15,-6 1 1,4 2-16,-12 2 15,-14 7 1,-25 7-16,-15 4 16,-6-3-1,8-1-15,7-3 16,12-6 0,13 1-16,9-3 15,9-2 1,5 3-16,12 8 15,17 5 1,18 7-16,6 3 16,6 3-1,-2 6-15,2 5 16,-10-3 0,-6-3-16,-6 1 15,-4-5 1,-5-12-16,-9-2 15,-4-13 1,-2-2-16</inkml:trace>
  <inkml:trace contextRef="#ctx0" brushRef="#br0" timeOffset="219587.4813">9811 14125 0,'1'0'16,"4"-4"-16,4-2 15,4-4 1,0-4-16,-1-3 16,-3 3-16,-3 4 15,-4-1 1,-2-1-16,-8 4 16,-11 6-1,-9 2-15,-4 8 16,1 6-1,6-3-15,5 3 16,8 4 0,8 1-16,11 5 15,14 4 1,13 4-16,6-3 16,1-1-1,-4-1-15,-12-5 16,-10-2-1,-5-1-15,-10 0 16,-12 1 0,-5-4-16,-11-4 15,-2 1 1,3-1-16,1-1 16,6-1-1,4 2-15,9-2 16,7 1-1</inkml:trace>
  <inkml:trace contextRef="#ctx0" brushRef="#br0" timeOffset="220061.0487">10243 14629 0,'0'0'15,"-4"0"-15,-12 2 16,-16-2 0,-15 4-16,-13-2 15,-4 5 1,11-1-16,3 3 15,11-2 1,8-1-16,17 0 16,5 0-1,15 11-15,31 2 16,28 0 0,19 0-16,-7-5 15,-8 1 1,-29-3-16,-10-4 15,-21-2 1,-9 4-16,-30 3 16,-28-2-1,-25-4-15,-3-3 16,-3-2 0,6 0-16,12-4 15</inkml:trace>
  <inkml:trace contextRef="#ctx0" brushRef="#br0" timeOffset="236151.6247">7207 14830 0,'1'5'16,"-1"-5"-16,1 3 16,7 13-1,5 17-15,2 15 16,10 24 0,-3 14-16,-6 1 15,5 8 1,0-2-16,-5-10 15,-1-8 1,-2-6-16,-2-20 16,-3-12-1,-1-11-15,0-11 16</inkml:trace>
  <inkml:trace contextRef="#ctx0" brushRef="#br0" timeOffset="236792.1469">7719 15325 0,'0'0'15,"0"0"-15,0 3 16,-7-1 0,-5 8-16,-12 15 15,3 7 1,0 12-16,5-1 16,12-1-1,10-1-15,16 0 16,10-3-1,15-8-15,12-7 16,-5-12 0,-9-14-16,-1-9 15,-17-3 1,-9-7-16,-14-6 16,-18-5-1,-16-7-15,-19-1 16,-1 5-1,-7 8-15,10 6 16,0 5 0,13 8-16,8 2 15,9 12 1,10-3-16,3-2 16</inkml:trace>
  <inkml:trace contextRef="#ctx0" brushRef="#br0" timeOffset="237359.9237">8137 15263 0,'0'2'0,"0"-2"16,2 6-16,0 11 15,2 13 1,1 11-16,1 13 15,7 5 1,6 4-16,5-1 16,2-9-1,0-10-15,-4-9 16,-5-10 0,2-11-16,-3-9 15,3-18 1,0-21-16,-3-18 15,-5-14 1,-5-6-16,-4 2 16,-4 6-1,-3 7-15,2 13 16,-1 7 0,2 12-16,0 9 15,2 9 1,0 6-16,-1-2 15,8 6 1,3 6-16</inkml:trace>
  <inkml:trace contextRef="#ctx0" brushRef="#br0" timeOffset="237927.83">8645 15430 0,'0'1'15,"-2"1"-15,0 2 16,4 7-1,4 2-15,7 3 16,15 0 0,17-3-16,6-9 15,9-6 1,-4-8-16,-16-6 16,-10 2-1,-11 1-15,-13-7 16,-14-2-1,-22-1-15,-11 3 16,-13 4 0,4 7-16,-3 9 15,13 9 1,7 5-16,10 10 16,16 11-1,11 10-15,15 6 16,19 13-1,6 1-15,11-4 16,3-10 0,-7-9-16,7-6 15,-15-14 1,-1-6-16,-10-9 16,-10-4-1</inkml:trace>
  <inkml:trace contextRef="#ctx0" brushRef="#br0" timeOffset="238586.9838">9468 15318 0,'0'0'16,"0"0"-16,0 0 16,0 0-1,0 0-15,0 0 16,0 0 0,-5 0-16,-5 2 15,-12 2 1,-12 0-16,-6 0 15,-10 0 1,1-2-16,2 0 16,12 2-1,13 0-15,8 2 16,8 3 0,17 8-16,23 16 15,15 6 1,17 5-16,-1 5 15,-6-1 1,-15-2-16,-6 1 16,-9-6-1,-7 0-15,-8-8 16,-14-1 0,-21-7-16,-21-6 15,-35-12-15,-17-20 16,32 6-1</inkml:trace>
  <inkml:trace contextRef="#ctx0" brushRef="#br0" timeOffset="239797.3037">9941 16136 0,'7'1'0,"-3"2"16,2 1-1,-3-3-15,1 1 16,-14 3 0,-34-3-16,-37-11 15,-28 0 1,3-9-16,11-2 15,19 6 1,18 5-16,15 3 16,23 4-1,12 2-15,10 2 16,35 6 0,-1-1-16</inkml:trace>
  <inkml:trace contextRef="#ctx0" brushRef="#br0" timeOffset="239952.0434">9834 16316 0,'-1'2'16,"-14"-1"-1,-23 2-15,-36-2 16,-23-2 0,-12-9-16,-14-7 15,21 2 1,41 5-16</inkml:trace>
  <inkml:trace contextRef="#ctx0" brushRef="#br0" timeOffset="246413.1289">10563 15194 0,'2'2'0,"-2"-2"16,0 0-16,0 0 16,8 10-1,-2 16-15,-1 25 16,-3 16 0,-11 23-16,-7 18 15,2 10 1,-2 2-16,-2-7 15,-1-5 1,7 7-16,7-11 16,3-21-1,4-18-15,0-15 16,3-13 0</inkml:trace>
  <inkml:trace contextRef="#ctx0" brushRef="#br0" timeOffset="246866.3878">11075 15016 0,'2'2'15,"-2"-2"-15,3 2 16,5 12-1,5 10 1,0 17-16,-3 17 16,1 17-16,-5 13 15,0 1 1,-6 4-16,0-13 16,1-4-1,-1-13-15,0-11 16,4-13-1,1-13-15,-3-18 16,2-2 0</inkml:trace>
  <inkml:trace contextRef="#ctx0" brushRef="#br0" timeOffset="247371.8359">11445 15431 0,'0'2'0,"-7"5"15,1 11-15,3 6 16,3 7 0,7 4-16,12-1 15,13 5 1,11-5-16,11-9 16,0-6-1,-8-7-15,-3-10 16,-7-8-1,-10-8-15,-10-7 16,-18-7-16,-16-11 16,-20-7-1,-13 0-15,-1 7 16,4 6 0,8 11-1,5 7-15,9 7 16,14 6-16,8 0 15,-2 7 1,20 11-16,6-2 16</inkml:trace>
  <inkml:trace contextRef="#ctx0" brushRef="#br0" timeOffset="247890.5849">11932 15307 0,'2'1'0,"-2"-1"16,2 9-16,2 14 15,0 10 1,2 11-16,2 7 16,4 4-1,3-3-15,2-2 16,2-5 0,-6-10-16,2-7 15,-3-10 1,-2-11-16,-2-3 15,8-12 1,-4-19-16,2-13 16,0-14-1,-6-4-15,2-1 16,-3 1 0,-5 8-16,0 5 15,-2 6 1,0 9-16,0 9 15,-2 7-15,2 7 16,0 2 0,2 1-1,0 4-15</inkml:trace>
  <inkml:trace contextRef="#ctx0" brushRef="#br0" timeOffset="248311.0047">12373 15474 0,'0'3'16,"2"-3"-16,-2-3 16,14 1-1,18-4-15,12-3 16,7-6-1,3-2-15,-14 0 16,-7 1 0,-17 3-16,-13 5 15,-10-2 1,-29 4-16,-17 6 16,-7 10-1,0 4-15,7 11 16,8 2-1,21 4-15,12 7 16,16 7 0,39 12-16,-1-4 15,10-1 1,1-7-16,3-7 16,-6-10-1,-13-8-15</inkml:trace>
  <inkml:trace contextRef="#ctx0" brushRef="#br0" timeOffset="248878.8027">13146 15555 0,'2'0'0,"-2"0"15,0 0 1,0 0-16,-8 0 15,-11 4 1,-15 12-16,-7 10 16,4 7-1,5 7-15,11 4 16,11 0 0,10 0-16,8-4 15,11-5 1,5-7-16,6-13 15,6-17 1,3-15-16,-3-19 16,-2-13-1,-8-20-15,-7-14 16,-8-9 0,-3 0-16,-2 0 15,-1 2 1,-7 15-16,2 6 15,0 14 1,0 12-16,-3 13 16,1 12-1,2 14-15,-4-2 16,-7 24 0,-2 30-16,-5 36 15,14 17 1,-4 9-16,16 6 15,6 10 1,5-12-16,5-13 16,-7-41-1</inkml:trace>
  <inkml:trace contextRef="#ctx0" brushRef="#br0" timeOffset="266507.531">29795 17676 0,'0'1'0,"0"-1"16,0 0-16,-2 0 16,-5 0-1,-11 3-15,-8 1 16,-10 3-1,-16 0-15,-9 2 16,-2 4 0,-9-1-16,-11 2 15,-13 2 1,-1 1-16,-5-3 16,-9 2-1,6 2-15,-10-1 16,1 0-1,-17 2-15,8-6 16,-8 6 0,0-2-16,1 1 15,4 2 1,0-3-16,-5-4 16,10 0-1,-7 0-15,2 0 16,4-5-1,-4 0-15,4-2 16,-1-3 0,9-1-16,1-4 15,2-1 1,-2-1-16,11-1 16,1-2-1,5-1-15,0-3 16,-4 2-1,10-8-15,5-4 16,-5-10 0,3-1-16,-6-5 15,8-3 1,11 2-16,-10-4 16,11-1-1,9 2-15,0-4 16,-1-2-1,11 0-15,-2-3 16,7-2 0,11 1-16,-1-2 15,3-5-15,16 1 16,4-3 0,7-4-16,4 3 15,8-3 1,2 5-16,3-2 15,8-2 1,6 3-16,17 2 16,7 0-1,2 3-15,7 1 16,15-7 0,-1 7-16,5 4 15,4-3 1,-1 7-16,12-6 15,-15 10 1,29-1-16,21 4 16,-17 11-1,48-3-15,2 12 16,-8 8 0,0 3-16,0-4 15,-14 9 1,12 0-16,-5 3 15,8 0 1,5 7-16,-10 8 16,0 5-1,5-1-15,0 5 16,-12-6 0,3 8-16,11 1 15,-14 6 1,8 3-16,-3 4 15,-11 3 1,-15-3-16,14 0 16,-14-3-1,-3-2-15,-16-8 16,6 7-16,3 4 16,-17 0-1,4 5-15,-1 14 16,-7 11-1,-9 3-15,-4 2 16,-17 0 0,-10-5-16,-14 0 15,-6 1 1,-11 4-16,-13 1 16,-13 6-1,-12 3-15,-24 4 16,-19 2-1,-25-6-15,-28-4 16,-15-10 0,-16-9-16,80-32 15</inkml:trace>
  <inkml:trace contextRef="#ctx0" brushRef="#br0" timeOffset="271330.9775">8798 16703 0,'0'3'0,"1"11"16,5 16-1,7 13-15,0 11 16,6 0 0,1-3-16,3-4 15,-3-3 1,-1-3-16,-7-7 16,3-6-1,-2-7-15,0-8 16,-3-2-1</inkml:trace>
  <inkml:trace contextRef="#ctx0" brushRef="#br0" timeOffset="271928.9432">9226 16776 0,'2'0'0,"-2"0"16,4-2-16,1-4 15,0 2 1,-2-1-16,-1 4 15,0-1 1,-2-2-16,-7 2 16,-15 4-1,0 2-15,3 4 16,-2 2 0,8-3-16,4 3 15,5 1 1,8 5-16,16 3 15,10 5 1,7 2-16,8-1 16,-10 0-1,-3-1-15,-10-2 16,-2 0 0,-7 2-16,-8-9 15,-3 1 1,-6-2-16,-6-4 15,-14 0 1,-4-6-16,-8-7 16,1 0-1,-5-7-15,4-4 16,-3-6 0,3-4-16,10 3 15</inkml:trace>
  <inkml:trace contextRef="#ctx0" brushRef="#br0" timeOffset="272713.2868">8735 16354 0,'0'1'16,"2"1"-1,2 12-15,2 3 16,4 4-1,5-6-15</inkml:trace>
  <inkml:trace contextRef="#ctx0" brushRef="#br0" timeOffset="281225.4462">9764 16859 0,'0'0'16,"0"0"-16,0 0 15,4 0 1,-4 2-16,0 6 16,6 5-1,0 14-15,2 8 16,-2 4 0,4 2-16,-3-5 15,0-8 1,-1-2-16,3-10 15,-6-9 1,0-3-16,5 1 16,-1-12-1,6-6-15,-1-9 16,-3-2 0,4-7-16,1 11 15,0 0 1,6 4-16,2 7 15,2 8 1,-3 1-16,3 7 16,-5 8-1,-2 4-15,-1 4 16,-4 8 0,-4-2-16,0 5 15,6-3-15,-2 2 16,4-12-1,-8-6-15</inkml:trace>
  <inkml:trace contextRef="#ctx0" brushRef="#br0" timeOffset="281592.9342">10312 17040 0,'0'3'16,"0"1"-16,-5 9 16,7 9-1,6 5-15,11 1 16,11-3 0,10-4-16,0-6 15,0-8 1,-10-7-16,-9-5 15,-11-3 1,-8-4-16,-16-7 16,-14-8-1,-10 0-15,-4 2 16,3 6 0,7-1-16,6 6 15,9 1 1,9 6-16,3-5 15,5 2 1</inkml:trace>
  <inkml:trace contextRef="#ctx0" brushRef="#br0" timeOffset="281850.9566">10710 16612 0,'2'1'0,"0"1"16,4 10 0,6 18-16,4 16 15,-3 9 1,-2 14-16,-3 1 16,5-4-1,1-5-15,0-7 16,-6-12-1,-3-16-15,-3-7 16</inkml:trace>
  <inkml:trace contextRef="#ctx0" brushRef="#br0" timeOffset="282070.6056">10642 16780 0,'0'0'0,"0"0"15,0 0-15,0-2 16,12 0 0,20 4-16,24 11 15,10 8 1,5 4-16,-7-1 16,-7-6-1,3-7-15,-19-3 16</inkml:trace>
  <inkml:trace contextRef="#ctx0" brushRef="#br0" timeOffset="282357.3456">11489 16472 0,'0'0'15,"2"2"-15,-2-2 16,4 5 0,4 18-16,6 19 15,5 29 1,1 13-16,1 12 16,-2-2-16,1-6 15,2-5 1,2-12-16,-9-18 15,-4-15 1,-3-12-16</inkml:trace>
  <inkml:trace contextRef="#ctx0" brushRef="#br0" timeOffset="282596.5443">11419 16615 0,'0'0'0,"0"0"15,0 3 1,2 3-16,9 14 16,20 15-1,15 5-15,13 3 16,5-3-1,-2-7-15,-19-13 16</inkml:trace>
  <inkml:trace contextRef="#ctx0" brushRef="#br0" timeOffset="283147.1312">12175 16750 0,'2'2'16,"-2"-2"-16,0 0 16,-6 2-1,-12 8-15,-18 10 16,-10 3-1,0 7-15,6 2 16,12-3 0,15 0-16,11-4 15,12 0-15,12-5 16,14-5 0,3-14-16,5-13 15,-3-8 1,-9-6-16,-10 1 15,-10-4 1,-7-3-16,-5 3 16,-1 11-1,-1 1-15,0 9 16,2 6 0,-2 0-16,8 21 15,-1 19 1,6 16-16,3 14 15,4-8 1,8 6-16,-3-12 16,-4-15-1,0-13-15,-6-6 16</inkml:trace>
  <inkml:trace contextRef="#ctx0" brushRef="#br0" timeOffset="283447.7865">12510 16422 0,'2'2'0,"-2"-2"15,0 8 1,2 16-16,0 25 15,3 22 1,8 18-16,10 10 16,0 0-1,7-4-15,-2-16 16,4-4 0,-9-22-16,-11-16 15,-4-19 1,0-6-16</inkml:trace>
  <inkml:trace contextRef="#ctx0" brushRef="#br0" timeOffset="283746.1745">12856 16454 0,'0'0'15,"-2"-9"1,0-9-16,0 6 15,0 3 1,2 5-16,0 4 16,8 28-1,4 37-15,4 19 16,8 23 0,-14-5-16,7-6 15,4-7 1,3-10-16,-1-9 15,-11-22-15,-2-13 16,-4-23 0,-2-5-1</inkml:trace>
  <inkml:trace contextRef="#ctx0" brushRef="#br0" timeOffset="284179.2784">13293 16621 0,'0'3'16,"0"0"-16,-6 14 16,-8 1-1,-14 3-15,-7 1 16,-1-5-1,-4-1-15,3-7 16,1-4 0,10-1-16,10-4 15,4 2 1,4-1-16,2 4 16,10 11-1,8 8-15,8 7 16,10 13-1,8 4-15,-5 0 16,-3-1 0,6 0-16,-4-7 15,2-3 1,0-11-16,3-7 16,-1-12-1,-7-7-15</inkml:trace>
  <inkml:trace contextRef="#ctx0" brushRef="#br0" timeOffset="284378.9344">13506 16928 0,'0'2'16,"2"8"-1,0 19-15,10 15 16,1 8-1,0 3-15,8-8 16,-6-9 0,0-19-16,-7-6 15</inkml:trace>
  <inkml:trace contextRef="#ctx0" brushRef="#br0" timeOffset="284558.3892">13373 16442 0,'0'0'15,"0"0"1,2 3-16,4 4 16,14 13-1,1 2-15</inkml:trace>
  <inkml:trace contextRef="#ctx0" brushRef="#br0" timeOffset="285095.3963">13782 16815 0,'2'3'16,"0"2"0,6 10-16,4 16 15,3 6 1,2 2-16,0 0 16,-6-5-1,2-8-15,-7-4 16,-2-13-1,-2-6-15,0 1 16,3-4 0,2-13-16,1-12 15,2-4-15,6-9 16,2 3 0,6 2-16,0 8 15,1 4 1,3 8-16,2 10 15,-4 5 1,0 8-16,-1 7 16,-8 5-1,-2 7-15,-5-7 16,-1 10 0,0-1-16,3 1 15,0-2 1,4-6-16,6-7 15,1-9 1</inkml:trace>
  <inkml:trace contextRef="#ctx0" brushRef="#br0" timeOffset="285599.9542">14609 16799 0,'0'0'16,"0"0"-16,-2 3 15,-6-1 1,-8 7-16,0 13 16,0 8-1,2 3-15,7 3 16,7-4 0,7-11-16,1-3 15,4-5 1,2-9-16,2-5 15,6-8 1,-5-8-16,-4-3 16,-2-3-1,-5 7-15,-2 2 16,-4 4 0,2 9-16,-2-4 15,0 5 1,0 22-16,2 23 15,0 6-15,-2 34 16,-2 15 0,-4-6-16,-9-13 15,-10-3 1,-8-10-16,-7-9 16,-16-13-1,-11-22-15,-17-11 16,-13-30-1,-11-25-15,49 16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CC3CBF-BBE5-4E57-A3A0-8AABA35D7B6F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32046-2318-47D0-A7BF-12A453D7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43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01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س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61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دو قسمت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304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فیل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:a16="http://schemas.microsoft.com/office/drawing/2014/main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extBox 25"/>
          <p:cNvSpPr txBox="1"/>
          <p:nvPr userDrawn="1"/>
        </p:nvSpPr>
        <p:spPr>
          <a:xfrm>
            <a:off x="7102259" y="0"/>
            <a:ext cx="1640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rgbClr val="FFC000"/>
                </a:solidFill>
              </a:rPr>
              <a:t>Writing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10160606" y="0"/>
            <a:ext cx="613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b="1" dirty="0" smtClean="0">
                <a:solidFill>
                  <a:srgbClr val="FFC000"/>
                </a:solidFill>
              </a:rPr>
              <a:t>سه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 rot="16200000" flipH="1">
            <a:off x="-1014329" y="5178426"/>
            <a:ext cx="22542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 rot="16200000" flipH="1">
            <a:off x="-250638" y="2704528"/>
            <a:ext cx="741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a-IR" sz="2400" b="1" baseline="0" dirty="0" smtClean="0">
                <a:solidFill>
                  <a:srgbClr val="FFC000"/>
                </a:solidFill>
              </a:rPr>
              <a:t>دهم</a:t>
            </a:r>
            <a:endParaRPr lang="en-US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5" r:id="rId4"/>
    <p:sldLayoutId id="214748366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1:Lesson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Writing</a:t>
            </a:r>
            <a:endParaRPr lang="fa-IR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Mohammad Hossein </a:t>
            </a:r>
            <a:r>
              <a:rPr lang="en-US" b="1" dirty="0" err="1"/>
              <a:t>Shakouri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621" y="429297"/>
            <a:ext cx="3626355" cy="89150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66749" y="1422400"/>
            <a:ext cx="101981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Verb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verb is a word that expresses an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 of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Action verbs: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verbs that express an action. For example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writing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letter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children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 by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 yesterday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brother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milk every day.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124382"/>
              </p:ext>
            </p:extLst>
          </p:nvPr>
        </p:nvGraphicFramePr>
        <p:xfrm>
          <a:off x="7708899" y="1141095"/>
          <a:ext cx="4000501" cy="53816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3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3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36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arrive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ask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bake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bring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build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buy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call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climb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close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cry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dance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drink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eat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give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help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hit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jump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laugh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leave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lift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listen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move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open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play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push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read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ride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run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send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shout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sing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sit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smile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stand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talk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turn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visit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wait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walk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write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364040" y="1396080"/>
              <a:ext cx="4947120" cy="46130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54680" y="1386720"/>
                <a:ext cx="4965840" cy="4631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1437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77900" y="970290"/>
            <a:ext cx="102997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 verbs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verbs that express a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rather than an action. They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 relate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emotions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thoughts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senses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Allah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our country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happy.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553087"/>
              </p:ext>
            </p:extLst>
          </p:nvPr>
        </p:nvGraphicFramePr>
        <p:xfrm>
          <a:off x="6057899" y="2418620"/>
          <a:ext cx="5435601" cy="3291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2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9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7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agree 	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appear 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believe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like 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dislike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feel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have 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hear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know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look  	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love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mean 	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measure 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need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promise 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remember </a:t>
                      </a:r>
                      <a:endParaRPr lang="en-US" sz="24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see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seem 	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smell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surprise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taste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think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want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understand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weigh 	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wish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986400" y="864360"/>
              <a:ext cx="6366240" cy="34959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77040" y="855000"/>
                <a:ext cx="6384960" cy="3514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0868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900" y="1025587"/>
            <a:ext cx="9994900" cy="549262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51720" y="2519640"/>
              <a:ext cx="9489600" cy="32576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42360" y="2510280"/>
                <a:ext cx="9508320" cy="3276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7123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65200" y="1078349"/>
            <a:ext cx="9550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B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Read the following sentences and choose the best verb forms: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1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I (don’t like </a:t>
            </a: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/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am not liking) reading newspapers.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2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At 3 o’clock yesterday, I (needed </a:t>
            </a: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/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was needing) a taxi.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3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She (watches </a:t>
            </a: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/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is watching) television at the moment.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4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I (want </a:t>
            </a: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/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am wanting) to go to the cinema tonight.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5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Unfortunately, he (didn’t remember </a:t>
            </a: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/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wasn’t remembering) my name.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496880" y="1959840"/>
              <a:ext cx="6803640" cy="37094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87520" y="1950480"/>
                <a:ext cx="6822360" cy="3728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7407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43000" y="986371"/>
            <a:ext cx="10274300" cy="5438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 simple present or present progressive.</a:t>
            </a:r>
          </a:p>
          <a:p>
            <a:pPr marL="342900" lvl="0" indent="-342900" fontAlgn="base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 I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--------------------------------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know) the answer.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 The child-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--------------------------------  (look) at the TV now.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 This cake-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--------------------------------  (taste) delicious.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 My father-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--------------------------------  (not have) a car.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 I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--------------------------------  (wear) a blue sweater today.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6- Jane-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-------------------------- (seem) a little angry today.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 People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------------------------- (do) exercise in the park right now.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8- Tom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------------------------------- (think) that English is easy.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 Lily-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----------------------------- (love) her little brother very much.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 My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sister---------------------------- (not talk) on the phone at the moment.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931760" y="1476720"/>
              <a:ext cx="8929440" cy="50263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22400" y="1467360"/>
                <a:ext cx="8948160" cy="5045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4886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</TotalTime>
  <Words>215</Words>
  <Application>Microsoft Office PowerPoint</Application>
  <PresentationFormat>Widescreen</PresentationFormat>
  <Paragraphs>72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A Chamran</vt:lpstr>
      <vt:lpstr>Adobe Arabic SHIN</vt:lpstr>
      <vt:lpstr>B Titr</vt:lpstr>
      <vt:lpstr>Times New Roman</vt:lpstr>
      <vt:lpstr>Calibri Light</vt:lpstr>
      <vt:lpstr>Calibri</vt:lpstr>
      <vt:lpstr>B Yekan</vt:lpstr>
      <vt:lpstr>Office Theme</vt:lpstr>
      <vt:lpstr>Vision 1:Lesson 3 Writing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35</cp:revision>
  <dcterms:created xsi:type="dcterms:W3CDTF">2020-06-02T04:12:05Z</dcterms:created>
  <dcterms:modified xsi:type="dcterms:W3CDTF">2025-01-25T05:14:49Z</dcterms:modified>
</cp:coreProperties>
</file>