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64" r:id="rId4"/>
    <p:sldId id="263" r:id="rId5"/>
    <p:sldId id="265" r:id="rId6"/>
    <p:sldId id="266" r:id="rId7"/>
    <p:sldId id="270" r:id="rId8"/>
    <p:sldId id="267" r:id="rId9"/>
    <p:sldId id="268" r:id="rId10"/>
    <p:sldId id="275" r:id="rId11"/>
    <p:sldId id="276" r:id="rId12"/>
    <p:sldId id="269" r:id="rId13"/>
    <p:sldId id="272" r:id="rId14"/>
    <p:sldId id="273" r:id="rId15"/>
    <p:sldId id="274" r:id="rId16"/>
    <p:sldId id="277" r:id="rId17"/>
    <p:sldId id="278" r:id="rId18"/>
  </p:sldIdLst>
  <p:sldSz cx="12192000" cy="6858000"/>
  <p:notesSz cx="6858000" cy="9144000"/>
  <p:embeddedFontLst>
    <p:embeddedFont>
      <p:font typeface="B Yekan" panose="00000400000000000000" pitchFamily="2" charset="-78"/>
      <p:regular r:id="rId20"/>
    </p:embeddedFont>
    <p:embeddedFont>
      <p:font typeface="Adobe Arabic SHIN" panose="01000500000000020002" pitchFamily="2" charset="-78"/>
      <p:bold r:id="rId21"/>
    </p:embeddedFont>
    <p:embeddedFont>
      <p:font typeface="B Titr" panose="00000700000000000000" pitchFamily="2" charset="-78"/>
      <p:bold r:id="rId22"/>
    </p:embeddedFont>
    <p:embeddedFont>
      <p:font typeface="Calibri Light" panose="020F0302020204030204" pitchFamily="34" charset="0"/>
      <p:regular r:id="rId23"/>
      <p:italic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Comic Sans MS" panose="030F0702030302020204" pitchFamily="66" charset="0"/>
      <p:regular r:id="rId29"/>
      <p:bold r:id="rId30"/>
      <p:italic r:id="rId31"/>
      <p:boldItalic r:id="rId32"/>
    </p:embeddedFont>
    <p:embeddedFont>
      <p:font typeface="Georgia" panose="02040502050405020303" pitchFamily="18" charset="0"/>
      <p:regular r:id="rId33"/>
      <p:bold r:id="rId34"/>
      <p:italic r:id="rId35"/>
      <p:boldItalic r:id="rId36"/>
    </p:embeddedFont>
    <p:embeddedFont>
      <p:font typeface="Showcard Gothic" panose="04020904020102020604" pitchFamily="82" charset="0"/>
      <p:regular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37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3264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font" Target="fonts/font18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id Jamali" userId="13a7673e0ae1d60a" providerId="LiveId" clId="{8F9DED34-AAC9-468D-9193-AD6EBCF9B5AB}"/>
    <pc:docChg chg="undo custSel addSld delSld modSld modMainMaster">
      <pc:chgData name="Hamid Jamali" userId="13a7673e0ae1d60a" providerId="LiveId" clId="{8F9DED34-AAC9-468D-9193-AD6EBCF9B5AB}" dt="2020-06-22T05:06:26.453" v="131" actId="700"/>
      <pc:docMkLst>
        <pc:docMk/>
      </pc:docMkLst>
      <pc:sldChg chg="del">
        <pc:chgData name="Hamid Jamali" userId="13a7673e0ae1d60a" providerId="LiveId" clId="{8F9DED34-AAC9-468D-9193-AD6EBCF9B5AB}" dt="2020-06-22T05:05:15.730" v="118" actId="47"/>
        <pc:sldMkLst>
          <pc:docMk/>
          <pc:sldMk cId="731987000" sldId="257"/>
        </pc:sldMkLst>
      </pc:sldChg>
      <pc:sldChg chg="new">
        <pc:chgData name="Hamid Jamali" userId="13a7673e0ae1d60a" providerId="LiveId" clId="{8F9DED34-AAC9-468D-9193-AD6EBCF9B5AB}" dt="2020-06-22T05:06:11.846" v="123" actId="680"/>
        <pc:sldMkLst>
          <pc:docMk/>
          <pc:sldMk cId="1665360282" sldId="257"/>
        </pc:sldMkLst>
      </pc:sldChg>
      <pc:sldChg chg="addSp delSp modSp new mod modClrScheme chgLayout">
        <pc:chgData name="Hamid Jamali" userId="13a7673e0ae1d60a" providerId="LiveId" clId="{8F9DED34-AAC9-468D-9193-AD6EBCF9B5AB}" dt="2020-06-22T05:06:20.265" v="128" actId="700"/>
        <pc:sldMkLst>
          <pc:docMk/>
          <pc:sldMk cId="839803125" sldId="258"/>
        </pc:sldMkLst>
        <pc:spChg chg="del mod ord">
          <ac:chgData name="Hamid Jamali" userId="13a7673e0ae1d60a" providerId="LiveId" clId="{8F9DED34-AAC9-468D-9193-AD6EBCF9B5AB}" dt="2020-06-22T05:06:20.265" v="128" actId="700"/>
          <ac:spMkLst>
            <pc:docMk/>
            <pc:sldMk cId="839803125" sldId="258"/>
            <ac:spMk id="2" creationId="{C4290EB0-2A2B-4578-87EC-A14FE433FDCB}"/>
          </ac:spMkLst>
        </pc:spChg>
        <pc:spChg chg="add mod ord">
          <ac:chgData name="Hamid Jamali" userId="13a7673e0ae1d60a" providerId="LiveId" clId="{8F9DED34-AAC9-468D-9193-AD6EBCF9B5AB}" dt="2020-06-22T05:06:20.265" v="128" actId="700"/>
          <ac:spMkLst>
            <pc:docMk/>
            <pc:sldMk cId="839803125" sldId="258"/>
            <ac:spMk id="3" creationId="{C78A75BF-2961-4146-A529-29C31AF99A4A}"/>
          </ac:spMkLst>
        </pc:spChg>
        <pc:spChg chg="add mod ord">
          <ac:chgData name="Hamid Jamali" userId="13a7673e0ae1d60a" providerId="LiveId" clId="{8F9DED34-AAC9-468D-9193-AD6EBCF9B5AB}" dt="2020-06-22T05:06:20.265" v="128" actId="700"/>
          <ac:spMkLst>
            <pc:docMk/>
            <pc:sldMk cId="839803125" sldId="258"/>
            <ac:spMk id="4" creationId="{798F8125-D839-4F84-9B7C-94C4B3F9A4C2}"/>
          </ac:spMkLst>
        </pc:spChg>
      </pc:sldChg>
      <pc:sldChg chg="del">
        <pc:chgData name="Hamid Jamali" userId="13a7673e0ae1d60a" providerId="LiveId" clId="{8F9DED34-AAC9-468D-9193-AD6EBCF9B5AB}" dt="2020-06-22T05:05:14.276" v="117" actId="47"/>
        <pc:sldMkLst>
          <pc:docMk/>
          <pc:sldMk cId="2619237290" sldId="258"/>
        </pc:sldMkLst>
      </pc:sldChg>
      <pc:sldChg chg="addSp delSp modSp new mod modClrScheme chgLayout">
        <pc:chgData name="Hamid Jamali" userId="13a7673e0ae1d60a" providerId="LiveId" clId="{8F9DED34-AAC9-468D-9193-AD6EBCF9B5AB}" dt="2020-06-22T05:06:22.201" v="129" actId="700"/>
        <pc:sldMkLst>
          <pc:docMk/>
          <pc:sldMk cId="683341998" sldId="259"/>
        </pc:sldMkLst>
        <pc:spChg chg="del mod ord">
          <ac:chgData name="Hamid Jamali" userId="13a7673e0ae1d60a" providerId="LiveId" clId="{8F9DED34-AAC9-468D-9193-AD6EBCF9B5AB}" dt="2020-06-22T05:06:22.201" v="129" actId="700"/>
          <ac:spMkLst>
            <pc:docMk/>
            <pc:sldMk cId="683341998" sldId="259"/>
            <ac:spMk id="2" creationId="{64B85E55-2FCC-4FB4-BF9A-C1F1FC19F5D2}"/>
          </ac:spMkLst>
        </pc:spChg>
        <pc:spChg chg="add mod ord">
          <ac:chgData name="Hamid Jamali" userId="13a7673e0ae1d60a" providerId="LiveId" clId="{8F9DED34-AAC9-468D-9193-AD6EBCF9B5AB}" dt="2020-06-22T05:06:22.201" v="129" actId="700"/>
          <ac:spMkLst>
            <pc:docMk/>
            <pc:sldMk cId="683341998" sldId="259"/>
            <ac:spMk id="3" creationId="{816E6445-1E9B-463C-8CC8-157506F8EB73}"/>
          </ac:spMkLst>
        </pc:spChg>
        <pc:spChg chg="add mod ord">
          <ac:chgData name="Hamid Jamali" userId="13a7673e0ae1d60a" providerId="LiveId" clId="{8F9DED34-AAC9-468D-9193-AD6EBCF9B5AB}" dt="2020-06-22T05:06:22.201" v="129" actId="700"/>
          <ac:spMkLst>
            <pc:docMk/>
            <pc:sldMk cId="683341998" sldId="259"/>
            <ac:spMk id="4" creationId="{C06039C0-3EC9-478C-B342-78C817EEAA7C}"/>
          </ac:spMkLst>
        </pc:spChg>
      </pc:sldChg>
      <pc:sldChg chg="del">
        <pc:chgData name="Hamid Jamali" userId="13a7673e0ae1d60a" providerId="LiveId" clId="{8F9DED34-AAC9-468D-9193-AD6EBCF9B5AB}" dt="2020-06-22T05:05:14.276" v="117" actId="47"/>
        <pc:sldMkLst>
          <pc:docMk/>
          <pc:sldMk cId="2096795564" sldId="259"/>
        </pc:sldMkLst>
      </pc:sldChg>
      <pc:sldChg chg="addSp delSp modSp new mod modClrScheme chgLayout">
        <pc:chgData name="Hamid Jamali" userId="13a7673e0ae1d60a" providerId="LiveId" clId="{8F9DED34-AAC9-468D-9193-AD6EBCF9B5AB}" dt="2020-06-22T05:06:24.160" v="130" actId="700"/>
        <pc:sldMkLst>
          <pc:docMk/>
          <pc:sldMk cId="926520773" sldId="260"/>
        </pc:sldMkLst>
        <pc:spChg chg="del mod ord">
          <ac:chgData name="Hamid Jamali" userId="13a7673e0ae1d60a" providerId="LiveId" clId="{8F9DED34-AAC9-468D-9193-AD6EBCF9B5AB}" dt="2020-06-22T05:06:24.160" v="130" actId="700"/>
          <ac:spMkLst>
            <pc:docMk/>
            <pc:sldMk cId="926520773" sldId="260"/>
            <ac:spMk id="2" creationId="{5D4302AC-388D-41D3-8360-3DB011A748F2}"/>
          </ac:spMkLst>
        </pc:spChg>
        <pc:spChg chg="add mod ord">
          <ac:chgData name="Hamid Jamali" userId="13a7673e0ae1d60a" providerId="LiveId" clId="{8F9DED34-AAC9-468D-9193-AD6EBCF9B5AB}" dt="2020-06-22T05:06:24.160" v="130" actId="700"/>
          <ac:spMkLst>
            <pc:docMk/>
            <pc:sldMk cId="926520773" sldId="260"/>
            <ac:spMk id="3" creationId="{06729832-2462-41C6-90A2-657D17D82D41}"/>
          </ac:spMkLst>
        </pc:spChg>
        <pc:spChg chg="add mod ord">
          <ac:chgData name="Hamid Jamali" userId="13a7673e0ae1d60a" providerId="LiveId" clId="{8F9DED34-AAC9-468D-9193-AD6EBCF9B5AB}" dt="2020-06-22T05:06:24.160" v="130" actId="700"/>
          <ac:spMkLst>
            <pc:docMk/>
            <pc:sldMk cId="926520773" sldId="260"/>
            <ac:spMk id="4" creationId="{2BA2FD09-2B60-4475-9F06-9FEEDA317E06}"/>
          </ac:spMkLst>
        </pc:spChg>
      </pc:sldChg>
      <pc:sldChg chg="new del">
        <pc:chgData name="Hamid Jamali" userId="13a7673e0ae1d60a" providerId="LiveId" clId="{8F9DED34-AAC9-468D-9193-AD6EBCF9B5AB}" dt="2020-06-22T05:05:14.276" v="117" actId="47"/>
        <pc:sldMkLst>
          <pc:docMk/>
          <pc:sldMk cId="3475972576" sldId="260"/>
        </pc:sldMkLst>
      </pc:sldChg>
      <pc:sldChg chg="addSp delSp modSp new mod modClrScheme chgLayout">
        <pc:chgData name="Hamid Jamali" userId="13a7673e0ae1d60a" providerId="LiveId" clId="{8F9DED34-AAC9-468D-9193-AD6EBCF9B5AB}" dt="2020-06-22T05:06:26.453" v="131" actId="700"/>
        <pc:sldMkLst>
          <pc:docMk/>
          <pc:sldMk cId="2185785667" sldId="261"/>
        </pc:sldMkLst>
        <pc:spChg chg="del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2" creationId="{9B305D74-2F88-461F-B41C-275E72308E89}"/>
          </ac:spMkLst>
        </pc:spChg>
        <pc:spChg chg="add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3" creationId="{2FE0C6B8-2541-4959-ADE0-D390FD160239}"/>
          </ac:spMkLst>
        </pc:spChg>
        <pc:spChg chg="add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4" creationId="{04085C70-6D55-4B61-BA9D-874E4A98F583}"/>
          </ac:spMkLst>
        </pc:spChg>
        <pc:spChg chg="add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5" creationId="{E7DB8658-5204-4353-A219-F88954A7AF65}"/>
          </ac:spMkLst>
        </pc:spChg>
      </pc:sldChg>
      <pc:sldMasterChg chg="modSp mod addSldLayout delSldLayout modSldLayout sldLayoutOrd">
        <pc:chgData name="Hamid Jamali" userId="13a7673e0ae1d60a" providerId="LiveId" clId="{8F9DED34-AAC9-468D-9193-AD6EBCF9B5AB}" dt="2020-06-22T05:05:57.627" v="122" actId="6014"/>
        <pc:sldMasterMkLst>
          <pc:docMk/>
          <pc:sldMasterMk cId="157016852" sldId="2147483648"/>
        </pc:sldMasterMkLst>
        <pc:spChg chg="mod">
          <ac:chgData name="Hamid Jamali" userId="13a7673e0ae1d60a" providerId="LiveId" clId="{8F9DED34-AAC9-468D-9193-AD6EBCF9B5AB}" dt="2020-06-22T05:03:49.767" v="111" actId="122"/>
          <ac:spMkLst>
            <pc:docMk/>
            <pc:sldMasterMk cId="157016852" sldId="2147483648"/>
            <ac:spMk id="13" creationId="{4FA83DB1-12A6-4FD8-A460-CE7492F729C2}"/>
          </ac:spMkLst>
        </pc:spChg>
        <pc:sldLayoutChg chg="modSp mod">
          <pc:chgData name="Hamid Jamali" userId="13a7673e0ae1d60a" providerId="LiveId" clId="{8F9DED34-AAC9-468D-9193-AD6EBCF9B5AB}" dt="2020-06-22T05:03:28.876" v="108" actId="6549"/>
          <pc:sldLayoutMkLst>
            <pc:docMk/>
            <pc:sldMasterMk cId="157016852" sldId="2147483648"/>
            <pc:sldLayoutMk cId="1281721793" sldId="2147483649"/>
          </pc:sldLayoutMkLst>
          <pc:spChg chg="mod">
            <ac:chgData name="Hamid Jamali" userId="13a7673e0ae1d60a" providerId="LiveId" clId="{8F9DED34-AAC9-468D-9193-AD6EBCF9B5AB}" dt="2020-06-22T05:03:28.876" v="108" actId="6549"/>
            <ac:spMkLst>
              <pc:docMk/>
              <pc:sldMasterMk cId="157016852" sldId="2147483648"/>
              <pc:sldLayoutMk cId="1281721793" sldId="2147483649"/>
              <ac:spMk id="7" creationId="{8F85B76B-09ED-4AB0-86A5-B925E6F8FB4D}"/>
            </ac:spMkLst>
          </pc:spChg>
        </pc:sldLayoutChg>
        <pc:sldLayoutChg chg="del">
          <pc:chgData name="Hamid Jamali" userId="13a7673e0ae1d60a" providerId="LiveId" clId="{8F9DED34-AAC9-468D-9193-AD6EBCF9B5AB}" dt="2020-06-22T05:05:19.933" v="119" actId="2696"/>
          <pc:sldLayoutMkLst>
            <pc:docMk/>
            <pc:sldMasterMk cId="157016852" sldId="2147483648"/>
            <pc:sldLayoutMk cId="355558941" sldId="2147483650"/>
          </pc:sldLayoutMkLst>
        </pc:sldLayoutChg>
        <pc:sldLayoutChg chg="mod">
          <pc:chgData name="Hamid Jamali" userId="13a7673e0ae1d60a" providerId="LiveId" clId="{8F9DED34-AAC9-468D-9193-AD6EBCF9B5AB}" dt="2020-06-22T05:05:57.627" v="122" actId="6014"/>
          <pc:sldLayoutMkLst>
            <pc:docMk/>
            <pc:sldMasterMk cId="157016852" sldId="2147483648"/>
            <pc:sldLayoutMk cId="2614886786" sldId="2147483656"/>
          </pc:sldLayoutMkLst>
        </pc:sldLayoutChg>
        <pc:sldLayoutChg chg="addSp delSp modSp mod ord">
          <pc:chgData name="Hamid Jamali" userId="13a7673e0ae1d60a" providerId="LiveId" clId="{8F9DED34-AAC9-468D-9193-AD6EBCF9B5AB}" dt="2020-06-22T05:04:52.987" v="114" actId="6014"/>
          <pc:sldLayoutMkLst>
            <pc:docMk/>
            <pc:sldMasterMk cId="157016852" sldId="2147483648"/>
            <pc:sldLayoutMk cId="2876016891" sldId="2147483663"/>
          </pc:sldLayoutMkLst>
          <pc:spChg chg="add del">
            <ac:chgData name="Hamid Jamali" userId="13a7673e0ae1d60a" providerId="LiveId" clId="{8F9DED34-AAC9-468D-9193-AD6EBCF9B5AB}" dt="2020-06-22T05:00:38.474" v="30" actId="11529"/>
            <ac:spMkLst>
              <pc:docMk/>
              <pc:sldMasterMk cId="157016852" sldId="2147483648"/>
              <pc:sldLayoutMk cId="2876016891" sldId="2147483663"/>
              <ac:spMk id="2" creationId="{34F88398-6EB0-40B4-84EE-C8CDA62ADA32}"/>
            </ac:spMkLst>
          </pc:spChg>
          <pc:spChg chg="add mod">
            <ac:chgData name="Hamid Jamali" userId="13a7673e0ae1d60a" providerId="LiveId" clId="{8F9DED34-AAC9-468D-9193-AD6EBCF9B5AB}" dt="2020-06-22T05:01:40.484" v="61" actId="2711"/>
            <ac:spMkLst>
              <pc:docMk/>
              <pc:sldMasterMk cId="157016852" sldId="2147483648"/>
              <pc:sldLayoutMk cId="2876016891" sldId="2147483663"/>
              <ac:spMk id="3" creationId="{1B9FEE41-6DBA-4CC1-B375-3E9737CBCDC2}"/>
            </ac:spMkLst>
          </pc:spChg>
          <pc:spChg chg="add del">
            <ac:chgData name="Hamid Jamali" userId="13a7673e0ae1d60a" providerId="LiveId" clId="{8F9DED34-AAC9-468D-9193-AD6EBCF9B5AB}" dt="2020-06-22T05:01:14.930" v="32" actId="11529"/>
            <ac:spMkLst>
              <pc:docMk/>
              <pc:sldMasterMk cId="157016852" sldId="2147483648"/>
              <pc:sldLayoutMk cId="2876016891" sldId="2147483663"/>
              <ac:spMk id="4" creationId="{40F0F761-F9C9-44DD-9195-2059ACD1B336}"/>
            </ac:spMkLst>
          </pc:spChg>
          <pc:spChg chg="add mod">
            <ac:chgData name="Hamid Jamali" userId="13a7673e0ae1d60a" providerId="LiveId" clId="{8F9DED34-AAC9-468D-9193-AD6EBCF9B5AB}" dt="2020-06-22T05:01:30.030" v="58" actId="2711"/>
            <ac:spMkLst>
              <pc:docMk/>
              <pc:sldMasterMk cId="157016852" sldId="2147483648"/>
              <pc:sldLayoutMk cId="2876016891" sldId="2147483663"/>
              <ac:spMk id="5" creationId="{F3AD27FF-B683-4CCB-8EAD-61CA7F35D6B6}"/>
            </ac:spMkLst>
          </pc:spChg>
          <pc:spChg chg="add del mod">
            <ac:chgData name="Hamid Jamali" userId="13a7673e0ae1d60a" providerId="LiveId" clId="{8F9DED34-AAC9-468D-9193-AD6EBCF9B5AB}" dt="2020-06-22T05:01:07.630" v="31" actId="478"/>
            <ac:spMkLst>
              <pc:docMk/>
              <pc:sldMasterMk cId="157016852" sldId="2147483648"/>
              <pc:sldLayoutMk cId="2876016891" sldId="2147483663"/>
              <ac:spMk id="7" creationId="{1D0FBA2F-371F-4349-8B70-59B41D4FC17B}"/>
            </ac:spMkLst>
          </pc:spChg>
          <pc:spChg chg="mod">
            <ac:chgData name="Hamid Jamali" userId="13a7673e0ae1d60a" providerId="LiveId" clId="{8F9DED34-AAC9-468D-9193-AD6EBCF9B5AB}" dt="2020-06-22T04:59:45.360" v="5" actId="1076"/>
            <ac:spMkLst>
              <pc:docMk/>
              <pc:sldMasterMk cId="157016852" sldId="2147483648"/>
              <pc:sldLayoutMk cId="2876016891" sldId="2147483663"/>
              <ac:spMk id="8" creationId="{E8C510D5-D87E-4688-A1B0-81FB6F4D4688}"/>
            </ac:spMkLst>
          </pc:spChg>
          <pc:spChg chg="mod">
            <ac:chgData name="Hamid Jamali" userId="13a7673e0ae1d60a" providerId="LiveId" clId="{8F9DED34-AAC9-468D-9193-AD6EBCF9B5AB}" dt="2020-06-22T04:59:40.651" v="4" actId="1076"/>
            <ac:spMkLst>
              <pc:docMk/>
              <pc:sldMasterMk cId="157016852" sldId="2147483648"/>
              <pc:sldLayoutMk cId="2876016891" sldId="2147483663"/>
              <ac:spMk id="9" creationId="{633BD657-1DE6-4FA1-97B2-606C00E8E4C7}"/>
            </ac:spMkLst>
          </pc:spChg>
          <pc:spChg chg="mod">
            <ac:chgData name="Hamid Jamali" userId="13a7673e0ae1d60a" providerId="LiveId" clId="{8F9DED34-AAC9-468D-9193-AD6EBCF9B5AB}" dt="2020-06-22T04:59:36.292" v="3" actId="14100"/>
            <ac:spMkLst>
              <pc:docMk/>
              <pc:sldMasterMk cId="157016852" sldId="2147483648"/>
              <pc:sldLayoutMk cId="2876016891" sldId="2147483663"/>
              <ac:spMk id="10" creationId="{C0132662-FF8B-4F4B-B9A0-6032EDF30256}"/>
            </ac:spMkLst>
          </pc:spChg>
          <pc:spChg chg="mod">
            <ac:chgData name="Hamid Jamali" userId="13a7673e0ae1d60a" providerId="LiveId" clId="{8F9DED34-AAC9-468D-9193-AD6EBCF9B5AB}" dt="2020-06-22T04:59:29.537" v="2" actId="14100"/>
            <ac:spMkLst>
              <pc:docMk/>
              <pc:sldMasterMk cId="157016852" sldId="2147483648"/>
              <pc:sldLayoutMk cId="2876016891" sldId="2147483663"/>
              <ac:spMk id="12" creationId="{6229F521-A241-471F-97B1-2714D4ECE1A5}"/>
            </ac:spMkLst>
          </pc:spChg>
        </pc:sldLayoutChg>
        <pc:sldLayoutChg chg="addSp modSp mod">
          <pc:chgData name="Hamid Jamali" userId="13a7673e0ae1d60a" providerId="LiveId" clId="{8F9DED34-AAC9-468D-9193-AD6EBCF9B5AB}" dt="2020-06-22T05:05:38.495" v="121" actId="6014"/>
          <pc:sldLayoutMkLst>
            <pc:docMk/>
            <pc:sldMasterMk cId="157016852" sldId="2147483648"/>
            <pc:sldLayoutMk cId="1027304118" sldId="2147483664"/>
          </pc:sldLayoutMkLst>
          <pc:spChg chg="mod">
            <ac:chgData name="Hamid Jamali" userId="13a7673e0ae1d60a" providerId="LiveId" clId="{8F9DED34-AAC9-468D-9193-AD6EBCF9B5AB}" dt="2020-06-22T05:03:14.220" v="107" actId="14100"/>
            <ac:spMkLst>
              <pc:docMk/>
              <pc:sldMasterMk cId="157016852" sldId="2147483648"/>
              <pc:sldLayoutMk cId="1027304118" sldId="2147483664"/>
              <ac:spMk id="7" creationId="{1D0FBA2F-371F-4349-8B70-59B41D4FC17B}"/>
            </ac:spMkLst>
          </pc:spChg>
          <pc:spChg chg="mod">
            <ac:chgData name="Hamid Jamali" userId="13a7673e0ae1d60a" providerId="LiveId" clId="{8F9DED34-AAC9-468D-9193-AD6EBCF9B5AB}" dt="2020-06-22T05:03:11.658" v="106" actId="1037"/>
            <ac:spMkLst>
              <pc:docMk/>
              <pc:sldMasterMk cId="157016852" sldId="2147483648"/>
              <pc:sldLayoutMk cId="1027304118" sldId="2147483664"/>
              <ac:spMk id="8" creationId="{E8C510D5-D87E-4688-A1B0-81FB6F4D4688}"/>
            </ac:spMkLst>
          </pc:spChg>
          <pc:spChg chg="mod">
            <ac:chgData name="Hamid Jamali" userId="13a7673e0ae1d60a" providerId="LiveId" clId="{8F9DED34-AAC9-468D-9193-AD6EBCF9B5AB}" dt="2020-06-22T05:03:05.298" v="90" actId="1076"/>
            <ac:spMkLst>
              <pc:docMk/>
              <pc:sldMasterMk cId="157016852" sldId="2147483648"/>
              <pc:sldLayoutMk cId="1027304118" sldId="2147483664"/>
              <ac:spMk id="9" creationId="{633BD657-1DE6-4FA1-97B2-606C00E8E4C7}"/>
            </ac:spMkLst>
          </pc:spChg>
          <pc:spChg chg="add mod">
            <ac:chgData name="Hamid Jamali" userId="13a7673e0ae1d60a" providerId="LiveId" clId="{8F9DED34-AAC9-468D-9193-AD6EBCF9B5AB}" dt="2020-06-22T05:03:08.252" v="91" actId="14100"/>
            <ac:spMkLst>
              <pc:docMk/>
              <pc:sldMasterMk cId="157016852" sldId="2147483648"/>
              <pc:sldLayoutMk cId="1027304118" sldId="2147483664"/>
              <ac:spMk id="13" creationId="{789D6891-6A4C-459B-A3E2-7D48D9ED8ED2}"/>
            </ac:spMkLst>
          </pc:spChg>
        </pc:sldLayoutChg>
        <pc:sldLayoutChg chg="modSp add del mod">
          <pc:chgData name="Hamid Jamali" userId="13a7673e0ae1d60a" providerId="LiveId" clId="{8F9DED34-AAC9-468D-9193-AD6EBCF9B5AB}" dt="2020-06-22T05:05:25.839" v="120" actId="6014"/>
          <pc:sldLayoutMkLst>
            <pc:docMk/>
            <pc:sldMasterMk cId="157016852" sldId="2147483648"/>
            <pc:sldLayoutMk cId="3207616854" sldId="2147483665"/>
          </pc:sldLayoutMkLst>
          <pc:spChg chg="mod">
            <ac:chgData name="Hamid Jamali" userId="13a7673e0ae1d60a" providerId="LiveId" clId="{8F9DED34-AAC9-468D-9193-AD6EBCF9B5AB}" dt="2020-06-22T05:02:28.468" v="85" actId="403"/>
            <ac:spMkLst>
              <pc:docMk/>
              <pc:sldMasterMk cId="157016852" sldId="2147483648"/>
              <pc:sldLayoutMk cId="3207616854" sldId="2147483665"/>
              <ac:spMk id="3" creationId="{1B9FEE41-6DBA-4CC1-B375-3E9737CBCDC2}"/>
            </ac:spMkLst>
          </pc:spChg>
          <pc:spChg chg="mod">
            <ac:chgData name="Hamid Jamali" userId="13a7673e0ae1d60a" providerId="LiveId" clId="{8F9DED34-AAC9-468D-9193-AD6EBCF9B5AB}" dt="2020-06-22T05:02:20.499" v="74" actId="20577"/>
            <ac:spMkLst>
              <pc:docMk/>
              <pc:sldMasterMk cId="157016852" sldId="2147483648"/>
              <pc:sldLayoutMk cId="3207616854" sldId="2147483665"/>
              <ac:spMk id="5" creationId="{F3AD27FF-B683-4CCB-8EAD-61CA7F35D6B6}"/>
            </ac:spMkLst>
          </pc:spChg>
          <pc:spChg chg="mod">
            <ac:chgData name="Hamid Jamali" userId="13a7673e0ae1d60a" providerId="LiveId" clId="{8F9DED34-AAC9-468D-9193-AD6EBCF9B5AB}" dt="2020-06-22T05:02:12.921" v="63" actId="14100"/>
            <ac:spMkLst>
              <pc:docMk/>
              <pc:sldMasterMk cId="157016852" sldId="2147483648"/>
              <pc:sldLayoutMk cId="3207616854" sldId="2147483665"/>
              <ac:spMk id="8" creationId="{E8C510D5-D87E-4688-A1B0-81FB6F4D4688}"/>
            </ac:spMkLst>
          </pc:spChg>
          <pc:spChg chg="mod">
            <ac:chgData name="Hamid Jamali" userId="13a7673e0ae1d60a" providerId="LiveId" clId="{8F9DED34-AAC9-468D-9193-AD6EBCF9B5AB}" dt="2020-06-22T05:02:04.312" v="62" actId="14100"/>
            <ac:spMkLst>
              <pc:docMk/>
              <pc:sldMasterMk cId="157016852" sldId="2147483648"/>
              <pc:sldLayoutMk cId="3207616854" sldId="2147483665"/>
              <ac:spMk id="9" creationId="{633BD657-1DE6-4FA1-97B2-606C00E8E4C7}"/>
            </ac:spMkLst>
          </pc:spChg>
          <pc:spChg chg="mod">
            <ac:chgData name="Hamid Jamali" userId="13a7673e0ae1d60a" providerId="LiveId" clId="{8F9DED34-AAC9-468D-9193-AD6EBCF9B5AB}" dt="2020-06-22T05:02:04.312" v="62" actId="14100"/>
            <ac:spMkLst>
              <pc:docMk/>
              <pc:sldMasterMk cId="157016852" sldId="2147483648"/>
              <pc:sldLayoutMk cId="3207616854" sldId="2147483665"/>
              <ac:spMk id="10" creationId="{C0132662-FF8B-4F4B-B9A0-6032EDF30256}"/>
            </ac:spMkLst>
          </pc:spChg>
          <pc:spChg chg="mod">
            <ac:chgData name="Hamid Jamali" userId="13a7673e0ae1d60a" providerId="LiveId" clId="{8F9DED34-AAC9-468D-9193-AD6EBCF9B5AB}" dt="2020-06-22T05:02:12.921" v="63" actId="14100"/>
            <ac:spMkLst>
              <pc:docMk/>
              <pc:sldMasterMk cId="157016852" sldId="2147483648"/>
              <pc:sldLayoutMk cId="3207616854" sldId="2147483665"/>
              <ac:spMk id="12" creationId="{6229F521-A241-471F-97B1-2714D4ECE1A5}"/>
            </ac:spMkLst>
          </pc:spChg>
        </pc:sldLayoutChg>
      </pc:sldMasterChg>
    </pc:docChg>
  </pc:docChgLst>
  <pc:docChgLst>
    <pc:chgData name="Hamid Jamali" userId="13a7673e0ae1d60a" providerId="LiveId" clId="{340187BB-6EB3-44FA-8E6A-3D684436A39D}"/>
    <pc:docChg chg="undo custSel modSld delMainMaster modMainMaster">
      <pc:chgData name="Hamid Jamali" userId="13a7673e0ae1d60a" providerId="LiveId" clId="{340187BB-6EB3-44FA-8E6A-3D684436A39D}" dt="2020-06-03T20:07:07.526" v="532"/>
      <pc:docMkLst>
        <pc:docMk/>
      </pc:docMkLst>
      <pc:sldChg chg="addSp delSp modSp mod">
        <pc:chgData name="Hamid Jamali" userId="13a7673e0ae1d60a" providerId="LiveId" clId="{340187BB-6EB3-44FA-8E6A-3D684436A39D}" dt="2020-06-03T19:24:46.352" v="453"/>
        <pc:sldMkLst>
          <pc:docMk/>
          <pc:sldMk cId="3909395261" sldId="256"/>
        </pc:sldMkLst>
        <pc:spChg chg="add del mod">
          <ac:chgData name="Hamid Jamali" userId="13a7673e0ae1d60a" providerId="LiveId" clId="{340187BB-6EB3-44FA-8E6A-3D684436A39D}" dt="2020-06-03T19:23:43.716" v="421"/>
          <ac:spMkLst>
            <pc:docMk/>
            <pc:sldMk cId="3909395261" sldId="256"/>
            <ac:spMk id="2" creationId="{F7E62357-C4F1-4E79-B015-1CFFCA2FB586}"/>
          </ac:spMkLst>
        </pc:spChg>
        <pc:spChg chg="add del mod">
          <ac:chgData name="Hamid Jamali" userId="13a7673e0ae1d60a" providerId="LiveId" clId="{340187BB-6EB3-44FA-8E6A-3D684436A39D}" dt="2020-06-03T19:24:43.336" v="451"/>
          <ac:spMkLst>
            <pc:docMk/>
            <pc:sldMk cId="3909395261" sldId="256"/>
            <ac:spMk id="3" creationId="{E16EAF11-98C5-4544-9507-6608B437296E}"/>
          </ac:spMkLst>
        </pc:spChg>
        <pc:spChg chg="add del mod">
          <ac:chgData name="Hamid Jamali" userId="13a7673e0ae1d60a" providerId="LiveId" clId="{340187BB-6EB3-44FA-8E6A-3D684436A39D}" dt="2020-06-03T19:24:43.336" v="451"/>
          <ac:spMkLst>
            <pc:docMk/>
            <pc:sldMk cId="3909395261" sldId="256"/>
            <ac:spMk id="4" creationId="{8EFEBBD1-357A-4E6F-B3A1-BED15849AA09}"/>
          </ac:spMkLst>
        </pc:spChg>
        <pc:spChg chg="add del mod">
          <ac:chgData name="Hamid Jamali" userId="13a7673e0ae1d60a" providerId="LiveId" clId="{340187BB-6EB3-44FA-8E6A-3D684436A39D}" dt="2020-06-03T19:24:45.409" v="452"/>
          <ac:spMkLst>
            <pc:docMk/>
            <pc:sldMk cId="3909395261" sldId="256"/>
            <ac:spMk id="5" creationId="{FC4AE26D-3820-47DE-89B3-4CD30069A6FC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6" creationId="{D8D97309-4AD1-461A-963B-BA3EDA69790B}"/>
          </ac:spMkLst>
        </pc:spChg>
        <pc:spChg chg="add mod">
          <ac:chgData name="Hamid Jamali" userId="13a7673e0ae1d60a" providerId="LiveId" clId="{340187BB-6EB3-44FA-8E6A-3D684436A39D}" dt="2020-06-03T19:24:46.352" v="453"/>
          <ac:spMkLst>
            <pc:docMk/>
            <pc:sldMk cId="3909395261" sldId="256"/>
            <ac:spMk id="7" creationId="{AAAC2384-D12A-4A14-ADC9-FF933DBE4FFA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8" creationId="{33FA05C9-41E3-4319-A948-B26E7674175F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9" creationId="{D0CB32BB-D2CA-43BE-B8F1-E066D0A11751}"/>
          </ac:spMkLst>
        </pc:spChg>
        <pc:spChg chg="add mod">
          <ac:chgData name="Hamid Jamali" userId="13a7673e0ae1d60a" providerId="LiveId" clId="{340187BB-6EB3-44FA-8E6A-3D684436A39D}" dt="2020-06-03T19:24:46.352" v="453"/>
          <ac:spMkLst>
            <pc:docMk/>
            <pc:sldMk cId="3909395261" sldId="256"/>
            <ac:spMk id="10" creationId="{340A130B-BE58-4CCA-BB07-1BE03B217A25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11" creationId="{56C0E9CB-52C6-4014-92A0-7609916F6817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14" creationId="{CE74E1AC-E52A-49D6-A573-A871FFC27E90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16" creationId="{0D70F4CD-57A5-4CD5-A23A-CB5822AA2F3B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26" creationId="{2D1CC12E-A729-4BFA-9D3F-5DB7B02CA7D2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27" creationId="{70C32A79-807F-42D5-81DF-0E3FAD4D7686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3" creationId="{A7AB0F5E-F73D-43DA-8D4B-6180193002D3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4" creationId="{4463E85B-1BA1-4334-A9C8-E739AD789E79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5" creationId="{DE2DCB10-B89C-48BD-9E50-7C14CD537C30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6" creationId="{C980CA26-9610-4B7D-8C5C-006FA9D8073D}"/>
          </ac:spMkLst>
        </pc:spChg>
        <pc:grpChg chg="del">
          <ac:chgData name="Hamid Jamali" userId="13a7673e0ae1d60a" providerId="LiveId" clId="{340187BB-6EB3-44FA-8E6A-3D684436A39D}" dt="2020-06-03T19:09:25.477" v="0" actId="21"/>
          <ac:grpSpMkLst>
            <pc:docMk/>
            <pc:sldMk cId="3909395261" sldId="256"/>
            <ac:grpSpMk id="21" creationId="{EC2345F7-5C38-4D00-B56C-3E8BA47CEC91}"/>
          </ac:grpSpMkLst>
        </pc:grpChg>
        <pc:grpChg chg="del">
          <ac:chgData name="Hamid Jamali" userId="13a7673e0ae1d60a" providerId="LiveId" clId="{340187BB-6EB3-44FA-8E6A-3D684436A39D}" dt="2020-06-03T19:09:25.477" v="0" actId="21"/>
          <ac:grpSpMkLst>
            <pc:docMk/>
            <pc:sldMk cId="3909395261" sldId="256"/>
            <ac:grpSpMk id="22" creationId="{4010DB3B-7ECF-411C-9080-13D2285209CF}"/>
          </ac:grpSpMkLst>
        </pc:grpChg>
        <pc:grpChg chg="del">
          <ac:chgData name="Hamid Jamali" userId="13a7673e0ae1d60a" providerId="LiveId" clId="{340187BB-6EB3-44FA-8E6A-3D684436A39D}" dt="2020-06-03T19:09:25.477" v="0" actId="21"/>
          <ac:grpSpMkLst>
            <pc:docMk/>
            <pc:sldMk cId="3909395261" sldId="256"/>
            <ac:grpSpMk id="42" creationId="{DEA56EDC-D0CC-496E-BB7B-3A0F7D3E8233}"/>
          </ac:grpSpMkLst>
        </pc:grpChg>
        <pc:picChg chg="del">
          <ac:chgData name="Hamid Jamali" userId="13a7673e0ae1d60a" providerId="LiveId" clId="{340187BB-6EB3-44FA-8E6A-3D684436A39D}" dt="2020-06-03T19:09:25.477" v="0" actId="21"/>
          <ac:picMkLst>
            <pc:docMk/>
            <pc:sldMk cId="3909395261" sldId="256"/>
            <ac:picMk id="37" creationId="{18CD6BA9-334D-417B-B77C-38FA0C2876BC}"/>
          </ac:picMkLst>
        </pc:picChg>
      </pc:sldChg>
      <pc:sldMasterChg chg="addSp delSp modSp mod setBg addSldLayout delSldLayout modSldLayout">
        <pc:chgData name="Hamid Jamali" userId="13a7673e0ae1d60a" providerId="LiveId" clId="{340187BB-6EB3-44FA-8E6A-3D684436A39D}" dt="2020-06-03T20:07:07.526" v="532"/>
        <pc:sldMasterMkLst>
          <pc:docMk/>
          <pc:sldMasterMk cId="157016852" sldId="2147483648"/>
        </pc:sldMasterMkLst>
        <pc:spChg chg="del">
          <ac:chgData name="Hamid Jamali" userId="13a7673e0ae1d60a" providerId="LiveId" clId="{340187BB-6EB3-44FA-8E6A-3D684436A39D}" dt="2020-06-03T19:09:40.924" v="2" actId="478"/>
          <ac:spMkLst>
            <pc:docMk/>
            <pc:sldMasterMk cId="157016852" sldId="2147483648"/>
            <ac:spMk id="2" creationId="{7DF16C66-1DE1-4BC3-B411-239F0FCD7D57}"/>
          </ac:spMkLst>
        </pc:spChg>
        <pc:spChg chg="del mod">
          <ac:chgData name="Hamid Jamali" userId="13a7673e0ae1d60a" providerId="LiveId" clId="{340187BB-6EB3-44FA-8E6A-3D684436A39D}" dt="2020-06-03T19:13:18.611" v="170" actId="478"/>
          <ac:spMkLst>
            <pc:docMk/>
            <pc:sldMasterMk cId="157016852" sldId="2147483648"/>
            <ac:spMk id="3" creationId="{5761B8C4-834F-4BD8-AEA5-63AC2E3C2E34}"/>
          </ac:spMkLst>
        </pc:spChg>
        <pc:spChg chg="del">
          <ac:chgData name="Hamid Jamali" userId="13a7673e0ae1d60a" providerId="LiveId" clId="{340187BB-6EB3-44FA-8E6A-3D684436A39D}" dt="2020-06-03T19:09:45.023" v="3" actId="478"/>
          <ac:spMkLst>
            <pc:docMk/>
            <pc:sldMasterMk cId="157016852" sldId="2147483648"/>
            <ac:spMk id="4" creationId="{7F36D766-8910-455B-9DC5-85B0081764BC}"/>
          </ac:spMkLst>
        </pc:spChg>
        <pc:spChg chg="del">
          <ac:chgData name="Hamid Jamali" userId="13a7673e0ae1d60a" providerId="LiveId" clId="{340187BB-6EB3-44FA-8E6A-3D684436A39D}" dt="2020-06-03T19:09:46.015" v="4" actId="478"/>
          <ac:spMkLst>
            <pc:docMk/>
            <pc:sldMasterMk cId="157016852" sldId="2147483648"/>
            <ac:spMk id="5" creationId="{07D77B27-A828-470E-A111-1D848C40731B}"/>
          </ac:spMkLst>
        </pc:spChg>
        <pc:spChg chg="del">
          <ac:chgData name="Hamid Jamali" userId="13a7673e0ae1d60a" providerId="LiveId" clId="{340187BB-6EB3-44FA-8E6A-3D684436A39D}" dt="2020-06-03T19:09:47.105" v="5" actId="478"/>
          <ac:spMkLst>
            <pc:docMk/>
            <pc:sldMasterMk cId="157016852" sldId="2147483648"/>
            <ac:spMk id="6" creationId="{63B1FC7D-B6DA-4C84-9331-0A4CED88C550}"/>
          </ac:spMkLst>
        </pc:spChg>
        <pc:spChg chg="add del">
          <ac:chgData name="Hamid Jamali" userId="13a7673e0ae1d60a" providerId="LiveId" clId="{340187BB-6EB3-44FA-8E6A-3D684436A39D}" dt="2020-06-03T19:13:15.525" v="168" actId="478"/>
          <ac:spMkLst>
            <pc:docMk/>
            <pc:sldMasterMk cId="157016852" sldId="2147483648"/>
            <ac:spMk id="7" creationId="{7F4433A1-5158-4D96-91BC-5880FA8BDCCE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8" creationId="{DFE1CCE2-2934-4471-99AF-81D09E78B577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9" creationId="{976F11A3-6755-42F5-800D-A13013E6EE4A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0" creationId="{17DF2C6E-5A45-480A-B1EB-8DA45A261F89}"/>
          </ac:spMkLst>
        </pc:spChg>
        <pc:spChg chg="add del mod">
          <ac:chgData name="Hamid Jamali" userId="13a7673e0ae1d60a" providerId="LiveId" clId="{340187BB-6EB3-44FA-8E6A-3D684436A39D}" dt="2020-06-03T19:13:44.763" v="175" actId="21"/>
          <ac:spMkLst>
            <pc:docMk/>
            <pc:sldMasterMk cId="157016852" sldId="2147483648"/>
            <ac:spMk id="11" creationId="{5DF42632-50D5-423F-848A-41935C692CF7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2" creationId="{D391FEE0-17A7-43E8-9E9B-3D8FDCE35B6D}"/>
          </ac:spMkLst>
        </pc:spChg>
        <pc:spChg chg="add del mod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3" creationId="{4FA83DB1-12A6-4FD8-A460-CE7492F729C2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4" creationId="{5BC44CE7-AB56-465B-89D1-B3A37E4D61DE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21" creationId="{EEACB462-F83F-4D95-85C4-FDF5F1E1281D}"/>
          </ac:spMkLst>
        </pc:spChg>
        <pc:spChg chg="add del">
          <ac:chgData name="Hamid Jamali" userId="13a7673e0ae1d60a" providerId="LiveId" clId="{340187BB-6EB3-44FA-8E6A-3D684436A39D}" dt="2020-06-03T19:13:12.555" v="167" actId="478"/>
          <ac:spMkLst>
            <pc:docMk/>
            <pc:sldMasterMk cId="157016852" sldId="2147483648"/>
            <ac:spMk id="26" creationId="{6464F8C9-24C6-40BD-AC7D-51FB2194663F}"/>
          </ac:spMkLst>
        </pc:spChg>
        <pc:spChg chg="add del">
          <ac:chgData name="Hamid Jamali" userId="13a7673e0ae1d60a" providerId="LiveId" clId="{340187BB-6EB3-44FA-8E6A-3D684436A39D}" dt="2020-06-03T19:13:11.771" v="166" actId="478"/>
          <ac:spMkLst>
            <pc:docMk/>
            <pc:sldMasterMk cId="157016852" sldId="2147483648"/>
            <ac:spMk id="27" creationId="{3D7C2B29-2955-46E5-BA6A-B93BF642978C}"/>
          </ac:spMkLst>
        </pc:spChg>
        <pc:spChg chg="add del">
          <ac:chgData name="Hamid Jamali" userId="13a7673e0ae1d60a" providerId="LiveId" clId="{340187BB-6EB3-44FA-8E6A-3D684436A39D}" dt="2020-06-03T19:13:16.526" v="169" actId="478"/>
          <ac:spMkLst>
            <pc:docMk/>
            <pc:sldMasterMk cId="157016852" sldId="2147483648"/>
            <ac:spMk id="28" creationId="{B46607FB-9598-4BCF-90BB-4526F2C6543B}"/>
          </ac:spMkLst>
        </pc:spChg>
        <pc:spChg chg="add del">
          <ac:chgData name="Hamid Jamali" userId="13a7673e0ae1d60a" providerId="LiveId" clId="{340187BB-6EB3-44FA-8E6A-3D684436A39D}" dt="2020-06-03T19:23:18.786" v="416" actId="478"/>
          <ac:spMkLst>
            <pc:docMk/>
            <pc:sldMasterMk cId="157016852" sldId="2147483648"/>
            <ac:spMk id="29" creationId="{60CD7EF4-3FE8-448E-9367-3F96B4AC3EFE}"/>
          </ac:spMkLst>
        </pc:spChg>
        <pc:spChg chg="add del">
          <ac:chgData name="Hamid Jamali" userId="13a7673e0ae1d60a" providerId="LiveId" clId="{340187BB-6EB3-44FA-8E6A-3D684436A39D}" dt="2020-06-03T19:23:18.786" v="416" actId="478"/>
          <ac:spMkLst>
            <pc:docMk/>
            <pc:sldMasterMk cId="157016852" sldId="2147483648"/>
            <ac:spMk id="30" creationId="{C5C6485D-EC18-429E-9F8F-A77FA16849CB}"/>
          </ac:spMkLst>
        </pc:spChg>
        <pc:spChg chg="add del">
          <ac:chgData name="Hamid Jamali" userId="13a7673e0ae1d60a" providerId="LiveId" clId="{340187BB-6EB3-44FA-8E6A-3D684436A39D}" dt="2020-06-03T19:23:18.786" v="416" actId="478"/>
          <ac:spMkLst>
            <pc:docMk/>
            <pc:sldMasterMk cId="157016852" sldId="2147483648"/>
            <ac:spMk id="31" creationId="{473A4B35-7E00-4993-BF89-80A7DD6907E8}"/>
          </ac:spMkLst>
        </pc:spChg>
        <pc:spChg chg="add del">
          <ac:chgData name="Hamid Jamali" userId="13a7673e0ae1d60a" providerId="LiveId" clId="{340187BB-6EB3-44FA-8E6A-3D684436A39D}" dt="2020-06-03T19:23:51.056" v="422" actId="478"/>
          <ac:spMkLst>
            <pc:docMk/>
            <pc:sldMasterMk cId="157016852" sldId="2147483648"/>
            <ac:spMk id="32" creationId="{E7EDAC71-FF8B-40E1-B33A-1C96D73C173E}"/>
          </ac:spMkLst>
        </pc:spChg>
        <pc:spChg chg="add del">
          <ac:chgData name="Hamid Jamali" userId="13a7673e0ae1d60a" providerId="LiveId" clId="{340187BB-6EB3-44FA-8E6A-3D684436A39D}" dt="2020-06-03T19:23:54.249" v="423" actId="478"/>
          <ac:spMkLst>
            <pc:docMk/>
            <pc:sldMasterMk cId="157016852" sldId="2147483648"/>
            <ac:spMk id="33" creationId="{D1667E86-83E4-4ADF-9D83-AFF40B700B84}"/>
          </ac:spMkLst>
        </pc:spChg>
        <pc:grpChg chg="add del">
          <ac:chgData name="Hamid Jamali" userId="13a7673e0ae1d60a" providerId="LiveId" clId="{340187BB-6EB3-44FA-8E6A-3D684436A39D}" dt="2020-06-03T19:23:13.005" v="415" actId="478"/>
          <ac:grpSpMkLst>
            <pc:docMk/>
            <pc:sldMasterMk cId="157016852" sldId="2147483648"/>
            <ac:grpSpMk id="15" creationId="{950F85E6-48B2-4216-B01A-05CEAD3544DC}"/>
          </ac:grpSpMkLst>
        </pc:grpChg>
        <pc:grpChg chg="add del">
          <ac:chgData name="Hamid Jamali" userId="13a7673e0ae1d60a" providerId="LiveId" clId="{340187BB-6EB3-44FA-8E6A-3D684436A39D}" dt="2020-06-03T19:23:13.005" v="415" actId="478"/>
          <ac:grpSpMkLst>
            <pc:docMk/>
            <pc:sldMasterMk cId="157016852" sldId="2147483648"/>
            <ac:grpSpMk id="18" creationId="{45063890-C707-4CCF-892B-0AAFB6A29730}"/>
          </ac:grpSpMkLst>
        </pc:grpChg>
        <pc:grpChg chg="add del">
          <ac:chgData name="Hamid Jamali" userId="13a7673e0ae1d60a" providerId="LiveId" clId="{340187BB-6EB3-44FA-8E6A-3D684436A39D}" dt="2020-06-03T19:23:13.005" v="415" actId="478"/>
          <ac:grpSpMkLst>
            <pc:docMk/>
            <pc:sldMasterMk cId="157016852" sldId="2147483648"/>
            <ac:grpSpMk id="23" creationId="{3CD98ACF-94C0-44C7-8035-BCE25608B3D3}"/>
          </ac:grpSpMkLst>
        </pc:grpChg>
        <pc:picChg chg="add del">
          <ac:chgData name="Hamid Jamali" userId="13a7673e0ae1d60a" providerId="LiveId" clId="{340187BB-6EB3-44FA-8E6A-3D684436A39D}" dt="2020-06-03T19:23:13.005" v="415" actId="478"/>
          <ac:picMkLst>
            <pc:docMk/>
            <pc:sldMasterMk cId="157016852" sldId="2147483648"/>
            <ac:picMk id="22" creationId="{A3B9D99E-9FF1-4601-8625-969DAB48CE99}"/>
          </ac:picMkLst>
        </pc:picChg>
        <pc:sldLayoutChg chg="addSp delSp modSp mod">
          <pc:chgData name="Hamid Jamali" userId="13a7673e0ae1d60a" providerId="LiveId" clId="{340187BB-6EB3-44FA-8E6A-3D684436A39D}" dt="2020-06-03T19:30:50.663" v="473" actId="1582"/>
          <pc:sldLayoutMkLst>
            <pc:docMk/>
            <pc:sldMasterMk cId="157016852" sldId="2147483648"/>
            <pc:sldLayoutMk cId="1281721793" sldId="2147483649"/>
          </pc:sldLayoutMkLst>
          <pc:spChg chg="del mod">
            <ac:chgData name="Hamid Jamali" userId="13a7673e0ae1d60a" providerId="LiveId" clId="{340187BB-6EB3-44FA-8E6A-3D684436A39D}" dt="2020-06-03T19:23:21.803" v="417" actId="21"/>
            <ac:spMkLst>
              <pc:docMk/>
              <pc:sldMasterMk cId="157016852" sldId="2147483648"/>
              <pc:sldLayoutMk cId="1281721793" sldId="2147483649"/>
              <ac:spMk id="2" creationId="{23EC718B-25CF-4AB7-AB1F-93E786C800F0}"/>
            </ac:spMkLst>
          </pc:spChg>
          <pc:spChg chg="del mod">
            <ac:chgData name="Hamid Jamali" userId="13a7673e0ae1d60a" providerId="LiveId" clId="{340187BB-6EB3-44FA-8E6A-3D684436A39D}" dt="2020-06-03T19:23:21.803" v="417" actId="21"/>
            <ac:spMkLst>
              <pc:docMk/>
              <pc:sldMasterMk cId="157016852" sldId="2147483648"/>
              <pc:sldLayoutMk cId="1281721793" sldId="2147483649"/>
              <ac:spMk id="3" creationId="{2ED16506-1E1D-49F5-B363-4BE036E79171}"/>
            </ac:spMkLst>
          </pc:spChg>
          <pc:spChg chg="del">
            <ac:chgData name="Hamid Jamali" userId="13a7673e0ae1d60a" providerId="LiveId" clId="{340187BB-6EB3-44FA-8E6A-3D684436A39D}" dt="2020-06-03T19:13:49.773" v="177"/>
            <ac:spMkLst>
              <pc:docMk/>
              <pc:sldMasterMk cId="157016852" sldId="2147483648"/>
              <pc:sldLayoutMk cId="1281721793" sldId="2147483649"/>
              <ac:spMk id="4" creationId="{76F4BF2F-FC00-4AB3-906D-0442833A1DE1}"/>
            </ac:spMkLst>
          </pc:spChg>
          <pc:spChg chg="del">
            <ac:chgData name="Hamid Jamali" userId="13a7673e0ae1d60a" providerId="LiveId" clId="{340187BB-6EB3-44FA-8E6A-3D684436A39D}" dt="2020-06-03T19:13:49.773" v="177"/>
            <ac:spMkLst>
              <pc:docMk/>
              <pc:sldMasterMk cId="157016852" sldId="2147483648"/>
              <pc:sldLayoutMk cId="1281721793" sldId="2147483649"/>
              <ac:spMk id="5" creationId="{5EDA71F6-E4F0-43A1-BA5E-7C4F7FB62728}"/>
            </ac:spMkLst>
          </pc:spChg>
          <pc:spChg chg="del">
            <ac:chgData name="Hamid Jamali" userId="13a7673e0ae1d60a" providerId="LiveId" clId="{340187BB-6EB3-44FA-8E6A-3D684436A39D}" dt="2020-06-03T19:13:49.773" v="177"/>
            <ac:spMkLst>
              <pc:docMk/>
              <pc:sldMasterMk cId="157016852" sldId="2147483648"/>
              <pc:sldLayoutMk cId="1281721793" sldId="2147483649"/>
              <ac:spMk id="6" creationId="{E90EAAF5-6A89-44C9-A511-280236F8BD09}"/>
            </ac:spMkLst>
          </pc:spChg>
          <pc:spChg chg="add mod">
            <ac:chgData name="Hamid Jamali" userId="13a7673e0ae1d60a" providerId="LiveId" clId="{340187BB-6EB3-44FA-8E6A-3D684436A39D}" dt="2020-06-03T19:24:29.246" v="450" actId="1035"/>
            <ac:spMkLst>
              <pc:docMk/>
              <pc:sldMasterMk cId="157016852" sldId="2147483648"/>
              <pc:sldLayoutMk cId="1281721793" sldId="2147483649"/>
              <ac:spMk id="7" creationId="{8F85B76B-09ED-4AB0-86A5-B925E6F8FB4D}"/>
            </ac:spMkLst>
          </pc:spChg>
          <pc:spChg chg="add mod">
            <ac:chgData name="Hamid Jamali" userId="13a7673e0ae1d60a" providerId="LiveId" clId="{340187BB-6EB3-44FA-8E6A-3D684436A39D}" dt="2020-06-03T19:24:01.668" v="438" actId="1036"/>
            <ac:spMkLst>
              <pc:docMk/>
              <pc:sldMasterMk cId="157016852" sldId="2147483648"/>
              <pc:sldLayoutMk cId="1281721793" sldId="2147483649"/>
              <ac:spMk id="8" creationId="{176143A4-CD93-466D-ADBA-CB531DDE7A14}"/>
            </ac:spMkLst>
          </pc:spChg>
          <pc:cxnChg chg="add mod">
            <ac:chgData name="Hamid Jamali" userId="13a7673e0ae1d60a" providerId="LiveId" clId="{340187BB-6EB3-44FA-8E6A-3D684436A39D}" dt="2020-06-03T19:30:50.663" v="473" actId="1582"/>
            <ac:cxnSpMkLst>
              <pc:docMk/>
              <pc:sldMasterMk cId="157016852" sldId="2147483648"/>
              <pc:sldLayoutMk cId="1281721793" sldId="2147483649"/>
              <ac:cxnSpMk id="10" creationId="{62370903-0F42-456E-9DB9-BFD17A216DB6}"/>
            </ac:cxnSpMkLst>
          </pc:cxnChg>
        </pc:sldLayoutChg>
        <pc:sldLayoutChg chg="addSp delSp modSp mod">
          <pc:chgData name="Hamid Jamali" userId="13a7673e0ae1d60a" providerId="LiveId" clId="{340187BB-6EB3-44FA-8E6A-3D684436A39D}" dt="2020-06-03T19:30:35.060" v="471" actId="1076"/>
          <pc:sldLayoutMkLst>
            <pc:docMk/>
            <pc:sldMasterMk cId="157016852" sldId="2147483648"/>
            <pc:sldLayoutMk cId="355558941" sldId="2147483650"/>
          </pc:sldLayoutMkLst>
          <pc:spChg chg="del">
            <ac:chgData name="Hamid Jamali" userId="13a7673e0ae1d60a" providerId="LiveId" clId="{340187BB-6EB3-44FA-8E6A-3D684436A39D}" dt="2020-06-03T19:13:31.527" v="171" actId="478"/>
            <ac:spMkLst>
              <pc:docMk/>
              <pc:sldMasterMk cId="157016852" sldId="2147483648"/>
              <pc:sldLayoutMk cId="355558941" sldId="2147483650"/>
              <ac:spMk id="2" creationId="{2573F963-AC39-4FE3-82A9-32B871C9A375}"/>
            </ac:spMkLst>
          </pc:spChg>
          <pc:spChg chg="del">
            <ac:chgData name="Hamid Jamali" userId="13a7673e0ae1d60a" providerId="LiveId" clId="{340187BB-6EB3-44FA-8E6A-3D684436A39D}" dt="2020-06-03T19:13:32.380" v="172" actId="478"/>
            <ac:spMkLst>
              <pc:docMk/>
              <pc:sldMasterMk cId="157016852" sldId="2147483648"/>
              <pc:sldLayoutMk cId="355558941" sldId="2147483650"/>
              <ac:spMk id="3" creationId="{73308742-F53C-4334-A07F-50C22F0E54FE}"/>
            </ac:spMkLst>
          </pc:spChg>
          <pc:spChg chg="del">
            <ac:chgData name="Hamid Jamali" userId="13a7673e0ae1d60a" providerId="LiveId" clId="{340187BB-6EB3-44FA-8E6A-3D684436A39D}" dt="2020-06-03T19:13:34.093" v="173"/>
            <ac:spMkLst>
              <pc:docMk/>
              <pc:sldMasterMk cId="157016852" sldId="2147483648"/>
              <pc:sldLayoutMk cId="355558941" sldId="2147483650"/>
              <ac:spMk id="4" creationId="{3BF7E2F4-9149-42B3-B5B7-DB0644067FF6}"/>
            </ac:spMkLst>
          </pc:spChg>
          <pc:spChg chg="del">
            <ac:chgData name="Hamid Jamali" userId="13a7673e0ae1d60a" providerId="LiveId" clId="{340187BB-6EB3-44FA-8E6A-3D684436A39D}" dt="2020-06-03T19:13:34.093" v="173"/>
            <ac:spMkLst>
              <pc:docMk/>
              <pc:sldMasterMk cId="157016852" sldId="2147483648"/>
              <pc:sldLayoutMk cId="355558941" sldId="2147483650"/>
              <ac:spMk id="5" creationId="{5DF4C36A-289F-4838-9690-DC4FF15D9168}"/>
            </ac:spMkLst>
          </pc:spChg>
          <pc:spChg chg="del">
            <ac:chgData name="Hamid Jamali" userId="13a7673e0ae1d60a" providerId="LiveId" clId="{340187BB-6EB3-44FA-8E6A-3D684436A39D}" dt="2020-06-03T19:13:34.093" v="173"/>
            <ac:spMkLst>
              <pc:docMk/>
              <pc:sldMasterMk cId="157016852" sldId="2147483648"/>
              <pc:sldLayoutMk cId="355558941" sldId="2147483650"/>
              <ac:spMk id="6" creationId="{76AF64E6-B660-4FB6-B2C3-5E362F884F9E}"/>
            </ac:spMkLst>
          </pc:spChg>
          <pc:spChg chg="add mod">
            <ac:chgData name="Hamid Jamali" userId="13a7673e0ae1d60a" providerId="LiveId" clId="{340187BB-6EB3-44FA-8E6A-3D684436A39D}" dt="2020-06-03T19:30:32.628" v="470" actId="14100"/>
            <ac:spMkLst>
              <pc:docMk/>
              <pc:sldMasterMk cId="157016852" sldId="2147483648"/>
              <pc:sldLayoutMk cId="355558941" sldId="2147483650"/>
              <ac:spMk id="7" creationId="{1D0FBA2F-371F-4349-8B70-59B41D4FC17B}"/>
            </ac:spMkLst>
          </pc:spChg>
          <pc:spChg chg="add">
            <ac:chgData name="Hamid Jamali" userId="13a7673e0ae1d60a" providerId="LiveId" clId="{340187BB-6EB3-44FA-8E6A-3D684436A39D}" dt="2020-06-03T19:13:35.106" v="174"/>
            <ac:spMkLst>
              <pc:docMk/>
              <pc:sldMasterMk cId="157016852" sldId="2147483648"/>
              <pc:sldLayoutMk cId="355558941" sldId="2147483650"/>
              <ac:spMk id="8" creationId="{E8C510D5-D87E-4688-A1B0-81FB6F4D4688}"/>
            </ac:spMkLst>
          </pc:spChg>
          <pc:spChg chg="add">
            <ac:chgData name="Hamid Jamali" userId="13a7673e0ae1d60a" providerId="LiveId" clId="{340187BB-6EB3-44FA-8E6A-3D684436A39D}" dt="2020-06-03T19:13:35.106" v="174"/>
            <ac:spMkLst>
              <pc:docMk/>
              <pc:sldMasterMk cId="157016852" sldId="2147483648"/>
              <pc:sldLayoutMk cId="355558941" sldId="2147483650"/>
              <ac:spMk id="9" creationId="{633BD657-1DE6-4FA1-97B2-606C00E8E4C7}"/>
            </ac:spMkLst>
          </pc:spChg>
          <pc:spChg chg="add">
            <ac:chgData name="Hamid Jamali" userId="13a7673e0ae1d60a" providerId="LiveId" clId="{340187BB-6EB3-44FA-8E6A-3D684436A39D}" dt="2020-06-03T19:13:35.106" v="174"/>
            <ac:spMkLst>
              <pc:docMk/>
              <pc:sldMasterMk cId="157016852" sldId="2147483648"/>
              <pc:sldLayoutMk cId="355558941" sldId="2147483650"/>
              <ac:spMk id="10" creationId="{C0132662-FF8B-4F4B-B9A0-6032EDF30256}"/>
            </ac:spMkLst>
          </pc:spChg>
          <pc:spChg chg="add">
            <ac:chgData name="Hamid Jamali" userId="13a7673e0ae1d60a" providerId="LiveId" clId="{340187BB-6EB3-44FA-8E6A-3D684436A39D}" dt="2020-06-03T19:13:45.927" v="176"/>
            <ac:spMkLst>
              <pc:docMk/>
              <pc:sldMasterMk cId="157016852" sldId="2147483648"/>
              <pc:sldLayoutMk cId="355558941" sldId="2147483650"/>
              <ac:spMk id="11" creationId="{36FDE14B-F4EE-4375-A853-270BAA44C273}"/>
            </ac:spMkLst>
          </pc:spChg>
          <pc:spChg chg="add mod">
            <ac:chgData name="Hamid Jamali" userId="13a7673e0ae1d60a" providerId="LiveId" clId="{340187BB-6EB3-44FA-8E6A-3D684436A39D}" dt="2020-06-03T19:30:35.060" v="471" actId="1076"/>
            <ac:spMkLst>
              <pc:docMk/>
              <pc:sldMasterMk cId="157016852" sldId="2147483648"/>
              <pc:sldLayoutMk cId="355558941" sldId="2147483650"/>
              <ac:spMk id="12" creationId="{6229F521-A241-471F-97B1-2714D4ECE1A5}"/>
            </ac:spMkLst>
          </pc:spChg>
        </pc:sldLayoutChg>
        <pc:sldLayoutChg chg="del">
          <pc:chgData name="Hamid Jamali" userId="13a7673e0ae1d60a" providerId="LiveId" clId="{340187BB-6EB3-44FA-8E6A-3D684436A39D}" dt="2020-06-03T19:14:52.454" v="244" actId="2696"/>
          <pc:sldLayoutMkLst>
            <pc:docMk/>
            <pc:sldMasterMk cId="157016852" sldId="2147483648"/>
            <pc:sldLayoutMk cId="2452907536" sldId="2147483651"/>
          </pc:sldLayoutMkLst>
        </pc:sldLayoutChg>
        <pc:sldLayoutChg chg="del">
          <pc:chgData name="Hamid Jamali" userId="13a7673e0ae1d60a" providerId="LiveId" clId="{340187BB-6EB3-44FA-8E6A-3D684436A39D}" dt="2020-06-03T19:12:43.373" v="165" actId="2696"/>
          <pc:sldLayoutMkLst>
            <pc:docMk/>
            <pc:sldMasterMk cId="157016852" sldId="2147483648"/>
            <pc:sldLayoutMk cId="968166049" sldId="2147483652"/>
          </pc:sldLayoutMkLst>
        </pc:sldLayoutChg>
        <pc:sldLayoutChg chg="del">
          <pc:chgData name="Hamid Jamali" userId="13a7673e0ae1d60a" providerId="LiveId" clId="{340187BB-6EB3-44FA-8E6A-3D684436A39D}" dt="2020-06-03T19:12:41.518" v="164" actId="2696"/>
          <pc:sldLayoutMkLst>
            <pc:docMk/>
            <pc:sldMasterMk cId="157016852" sldId="2147483648"/>
            <pc:sldLayoutMk cId="1219882470" sldId="2147483653"/>
          </pc:sldLayoutMkLst>
        </pc:sldLayoutChg>
        <pc:sldLayoutChg chg="del">
          <pc:chgData name="Hamid Jamali" userId="13a7673e0ae1d60a" providerId="LiveId" clId="{340187BB-6EB3-44FA-8E6A-3D684436A39D}" dt="2020-06-03T19:12:33.267" v="163" actId="2696"/>
          <pc:sldLayoutMkLst>
            <pc:docMk/>
            <pc:sldMasterMk cId="157016852" sldId="2147483648"/>
            <pc:sldLayoutMk cId="2962404823" sldId="2147483654"/>
          </pc:sldLayoutMkLst>
        </pc:sldLayoutChg>
        <pc:sldLayoutChg chg="del">
          <pc:chgData name="Hamid Jamali" userId="13a7673e0ae1d60a" providerId="LiveId" clId="{340187BB-6EB3-44FA-8E6A-3D684436A39D}" dt="2020-06-03T19:12:29.177" v="162" actId="2696"/>
          <pc:sldLayoutMkLst>
            <pc:docMk/>
            <pc:sldMasterMk cId="157016852" sldId="2147483648"/>
            <pc:sldLayoutMk cId="1024975065" sldId="2147483655"/>
          </pc:sldLayoutMkLst>
        </pc:sldLayoutChg>
        <pc:sldLayoutChg chg="addSp delSp modSp mod">
          <pc:chgData name="Hamid Jamali" userId="13a7673e0ae1d60a" providerId="LiveId" clId="{340187BB-6EB3-44FA-8E6A-3D684436A39D}" dt="2020-06-03T19:30:27.956" v="469" actId="1076"/>
          <pc:sldLayoutMkLst>
            <pc:docMk/>
            <pc:sldMasterMk cId="157016852" sldId="2147483648"/>
            <pc:sldLayoutMk cId="2614886786" sldId="2147483656"/>
          </pc:sldLayoutMkLst>
          <pc:spChg chg="mod">
            <ac:chgData name="Hamid Jamali" userId="13a7673e0ae1d60a" providerId="LiveId" clId="{340187BB-6EB3-44FA-8E6A-3D684436A39D}" dt="2020-06-03T19:30:25.716" v="468" actId="14100"/>
            <ac:spMkLst>
              <pc:docMk/>
              <pc:sldMasterMk cId="157016852" sldId="2147483648"/>
              <pc:sldLayoutMk cId="2614886786" sldId="2147483656"/>
              <ac:spMk id="2" creationId="{A9FE1C35-4913-4913-BC30-3BA88105DC12}"/>
            </ac:spMkLst>
          </pc:spChg>
          <pc:spChg chg="add del mod">
            <ac:chgData name="Hamid Jamali" userId="13a7673e0ae1d60a" providerId="LiveId" clId="{340187BB-6EB3-44FA-8E6A-3D684436A39D}" dt="2020-06-03T19:16:19.856" v="261" actId="478"/>
            <ac:spMkLst>
              <pc:docMk/>
              <pc:sldMasterMk cId="157016852" sldId="2147483648"/>
              <pc:sldLayoutMk cId="2614886786" sldId="2147483656"/>
              <ac:spMk id="3" creationId="{A356BF46-1566-4E3A-8A6E-748EFA0F8065}"/>
            </ac:spMkLst>
          </pc:spChg>
          <pc:spChg chg="mod">
            <ac:chgData name="Hamid Jamali" userId="13a7673e0ae1d60a" providerId="LiveId" clId="{340187BB-6EB3-44FA-8E6A-3D684436A39D}" dt="2020-06-03T19:30:23.269" v="467" actId="14100"/>
            <ac:spMkLst>
              <pc:docMk/>
              <pc:sldMasterMk cId="157016852" sldId="2147483648"/>
              <pc:sldLayoutMk cId="2614886786" sldId="2147483656"/>
              <ac:spMk id="4" creationId="{751F4E53-2A16-4E5D-B122-1952CA505106}"/>
            </ac:spMkLst>
          </pc:spChg>
          <pc:spChg chg="del">
            <ac:chgData name="Hamid Jamali" userId="13a7673e0ae1d60a" providerId="LiveId" clId="{340187BB-6EB3-44FA-8E6A-3D684436A39D}" dt="2020-06-03T19:11:33.006" v="74"/>
            <ac:spMkLst>
              <pc:docMk/>
              <pc:sldMasterMk cId="157016852" sldId="2147483648"/>
              <pc:sldLayoutMk cId="2614886786" sldId="2147483656"/>
              <ac:spMk id="5" creationId="{11836A09-A0AC-43EF-BCE7-2C30C53981E4}"/>
            </ac:spMkLst>
          </pc:spChg>
          <pc:spChg chg="del">
            <ac:chgData name="Hamid Jamali" userId="13a7673e0ae1d60a" providerId="LiveId" clId="{340187BB-6EB3-44FA-8E6A-3D684436A39D}" dt="2020-06-03T19:11:33.006" v="74"/>
            <ac:spMkLst>
              <pc:docMk/>
              <pc:sldMasterMk cId="157016852" sldId="2147483648"/>
              <pc:sldLayoutMk cId="2614886786" sldId="2147483656"/>
              <ac:spMk id="6" creationId="{6BBAB385-4951-4D82-9292-9557865957EF}"/>
            </ac:spMkLst>
          </pc:spChg>
          <pc:spChg chg="del">
            <ac:chgData name="Hamid Jamali" userId="13a7673e0ae1d60a" providerId="LiveId" clId="{340187BB-6EB3-44FA-8E6A-3D684436A39D}" dt="2020-06-03T19:11:33.006" v="74"/>
            <ac:spMkLst>
              <pc:docMk/>
              <pc:sldMasterMk cId="157016852" sldId="2147483648"/>
              <pc:sldLayoutMk cId="2614886786" sldId="2147483656"/>
              <ac:spMk id="7" creationId="{D55743AD-8279-4F78-9BAF-10EC816F1882}"/>
            </ac:spMkLst>
          </pc:spChg>
          <pc:spChg chg="add">
            <ac:chgData name="Hamid Jamali" userId="13a7673e0ae1d60a" providerId="LiveId" clId="{340187BB-6EB3-44FA-8E6A-3D684436A39D}" dt="2020-06-03T19:15:11.362" v="246"/>
            <ac:spMkLst>
              <pc:docMk/>
              <pc:sldMasterMk cId="157016852" sldId="2147483648"/>
              <pc:sldLayoutMk cId="2614886786" sldId="2147483656"/>
              <ac:spMk id="8" creationId="{2316BA72-3760-4528-B637-C8A7CDA806CF}"/>
            </ac:spMkLst>
          </pc:spChg>
          <pc:spChg chg="add">
            <ac:chgData name="Hamid Jamali" userId="13a7673e0ae1d60a" providerId="LiveId" clId="{340187BB-6EB3-44FA-8E6A-3D684436A39D}" dt="2020-06-03T19:15:11.362" v="246"/>
            <ac:spMkLst>
              <pc:docMk/>
              <pc:sldMasterMk cId="157016852" sldId="2147483648"/>
              <pc:sldLayoutMk cId="2614886786" sldId="2147483656"/>
              <ac:spMk id="9" creationId="{0D990958-5C3D-423C-8ED6-5C6FB8801AE6}"/>
            </ac:spMkLst>
          </pc:spChg>
          <pc:spChg chg="add">
            <ac:chgData name="Hamid Jamali" userId="13a7673e0ae1d60a" providerId="LiveId" clId="{340187BB-6EB3-44FA-8E6A-3D684436A39D}" dt="2020-06-03T19:15:11.362" v="246"/>
            <ac:spMkLst>
              <pc:docMk/>
              <pc:sldMasterMk cId="157016852" sldId="2147483648"/>
              <pc:sldLayoutMk cId="2614886786" sldId="2147483656"/>
              <ac:spMk id="10" creationId="{585A78FB-CFA4-4990-8008-818A9DB26FFD}"/>
            </ac:spMkLst>
          </pc:spChg>
          <pc:spChg chg="add mod">
            <ac:chgData name="Hamid Jamali" userId="13a7673e0ae1d60a" providerId="LiveId" clId="{340187BB-6EB3-44FA-8E6A-3D684436A39D}" dt="2020-06-03T19:30:27.956" v="469" actId="1076"/>
            <ac:spMkLst>
              <pc:docMk/>
              <pc:sldMasterMk cId="157016852" sldId="2147483648"/>
              <pc:sldLayoutMk cId="2614886786" sldId="2147483656"/>
              <ac:spMk id="11" creationId="{EFEE1195-27A8-40C1-96E5-80511594BC7C}"/>
            </ac:spMkLst>
          </pc:spChg>
          <pc:spChg chg="add">
            <ac:chgData name="Hamid Jamali" userId="13a7673e0ae1d60a" providerId="LiveId" clId="{340187BB-6EB3-44FA-8E6A-3D684436A39D}" dt="2020-06-03T19:15:54.185" v="254"/>
            <ac:spMkLst>
              <pc:docMk/>
              <pc:sldMasterMk cId="157016852" sldId="2147483648"/>
              <pc:sldLayoutMk cId="2614886786" sldId="2147483656"/>
              <ac:spMk id="12" creationId="{6BD23D0B-947D-4EFC-AA2C-896A34F8B1E3}"/>
            </ac:spMkLst>
          </pc:spChg>
          <pc:spChg chg="add del">
            <ac:chgData name="Hamid Jamali" userId="13a7673e0ae1d60a" providerId="LiveId" clId="{340187BB-6EB3-44FA-8E6A-3D684436A39D}" dt="2020-06-03T19:16:06.316" v="255" actId="11529"/>
            <ac:spMkLst>
              <pc:docMk/>
              <pc:sldMasterMk cId="157016852" sldId="2147483648"/>
              <pc:sldLayoutMk cId="2614886786" sldId="2147483656"/>
              <ac:spMk id="13" creationId="{CED82278-5B6B-4497-AA0A-D05E8EE38A70}"/>
            </ac:spMkLst>
          </pc:spChg>
          <pc:spChg chg="add del mod">
            <ac:chgData name="Hamid Jamali" userId="13a7673e0ae1d60a" providerId="LiveId" clId="{340187BB-6EB3-44FA-8E6A-3D684436A39D}" dt="2020-06-03T19:16:08.785" v="256" actId="478"/>
            <ac:spMkLst>
              <pc:docMk/>
              <pc:sldMasterMk cId="157016852" sldId="2147483648"/>
              <pc:sldLayoutMk cId="2614886786" sldId="2147483656"/>
              <ac:spMk id="14" creationId="{AE17D295-DA18-4551-8D94-D9B78BB75FD5}"/>
            </ac:spMkLst>
          </pc:spChg>
          <pc:spChg chg="add del">
            <ac:chgData name="Hamid Jamali" userId="13a7673e0ae1d60a" providerId="LiveId" clId="{340187BB-6EB3-44FA-8E6A-3D684436A39D}" dt="2020-06-03T19:16:13.932" v="257" actId="11529"/>
            <ac:spMkLst>
              <pc:docMk/>
              <pc:sldMasterMk cId="157016852" sldId="2147483648"/>
              <pc:sldLayoutMk cId="2614886786" sldId="2147483656"/>
              <ac:spMk id="15" creationId="{CE51893F-0E1F-43BF-82F6-F87C5F1A792E}"/>
            </ac:spMkLst>
          </pc:spChg>
          <pc:spChg chg="add del mod">
            <ac:chgData name="Hamid Jamali" userId="13a7673e0ae1d60a" providerId="LiveId" clId="{340187BB-6EB3-44FA-8E6A-3D684436A39D}" dt="2020-06-03T19:16:22.556" v="262" actId="478"/>
            <ac:spMkLst>
              <pc:docMk/>
              <pc:sldMasterMk cId="157016852" sldId="2147483648"/>
              <pc:sldLayoutMk cId="2614886786" sldId="2147483656"/>
              <ac:spMk id="16" creationId="{1C382001-558D-4146-815F-3586350A17AF}"/>
            </ac:spMkLst>
          </pc:spChg>
        </pc:sldLayoutChg>
        <pc:sldLayoutChg chg="del">
          <pc:chgData name="Hamid Jamali" userId="13a7673e0ae1d60a" providerId="LiveId" clId="{340187BB-6EB3-44FA-8E6A-3D684436A39D}" dt="2020-06-03T19:11:10.250" v="67" actId="2696"/>
          <pc:sldLayoutMkLst>
            <pc:docMk/>
            <pc:sldMasterMk cId="157016852" sldId="2147483648"/>
            <pc:sldLayoutMk cId="1480778225" sldId="2147483657"/>
          </pc:sldLayoutMkLst>
        </pc:sldLayoutChg>
        <pc:sldLayoutChg chg="del">
          <pc:chgData name="Hamid Jamali" userId="13a7673e0ae1d60a" providerId="LiveId" clId="{340187BB-6EB3-44FA-8E6A-3D684436A39D}" dt="2020-06-03T19:11:07.026" v="66" actId="2696"/>
          <pc:sldLayoutMkLst>
            <pc:docMk/>
            <pc:sldMasterMk cId="157016852" sldId="2147483648"/>
            <pc:sldLayoutMk cId="3307828149" sldId="2147483658"/>
          </pc:sldLayoutMkLst>
        </pc:sldLayoutChg>
        <pc:sldLayoutChg chg="del">
          <pc:chgData name="Hamid Jamali" userId="13a7673e0ae1d60a" providerId="LiveId" clId="{340187BB-6EB3-44FA-8E6A-3D684436A39D}" dt="2020-06-03T19:11:06.153" v="65" actId="2696"/>
          <pc:sldLayoutMkLst>
            <pc:docMk/>
            <pc:sldMasterMk cId="157016852" sldId="2147483648"/>
            <pc:sldLayoutMk cId="2722631194" sldId="2147483659"/>
          </pc:sldLayoutMkLst>
        </pc:sldLayoutChg>
        <pc:sldLayoutChg chg="addSp delSp modSp new mod replId">
          <pc:chgData name="Hamid Jamali" userId="13a7673e0ae1d60a" providerId="LiveId" clId="{340187BB-6EB3-44FA-8E6A-3D684436A39D}" dt="2020-06-03T19:25:08.118" v="455" actId="6014"/>
          <pc:sldLayoutMkLst>
            <pc:docMk/>
            <pc:sldMasterMk cId="157016852" sldId="2147483648"/>
            <pc:sldLayoutMk cId="3371257385" sldId="2147483662"/>
          </pc:sldLayoutMkLst>
          <pc:spChg chg="del mod">
            <ac:chgData name="Hamid Jamali" userId="13a7673e0ae1d60a" providerId="LiveId" clId="{340187BB-6EB3-44FA-8E6A-3D684436A39D}" dt="2020-06-03T19:16:48.897" v="379" actId="478"/>
            <ac:spMkLst>
              <pc:docMk/>
              <pc:sldMasterMk cId="157016852" sldId="2147483648"/>
              <pc:sldLayoutMk cId="3371257385" sldId="2147483662"/>
              <ac:spMk id="2" creationId="{C7888BC8-69FD-4B3B-B63A-572CE985409C}"/>
            </ac:spMkLst>
          </pc:spChg>
          <pc:spChg chg="add mod">
            <ac:chgData name="Hamid Jamali" userId="13a7673e0ae1d60a" providerId="LiveId" clId="{340187BB-6EB3-44FA-8E6A-3D684436A39D}" dt="2020-06-03T19:16:47.741" v="378" actId="1037"/>
            <ac:spMkLst>
              <pc:docMk/>
              <pc:sldMasterMk cId="157016852" sldId="2147483648"/>
              <pc:sldLayoutMk cId="3371257385" sldId="2147483662"/>
              <ac:spMk id="3" creationId="{4FF693D3-CA0A-46E2-AD01-FDFC07216DD9}"/>
            </ac:spMkLst>
          </pc:spChg>
          <pc:spChg chg="add del">
            <ac:chgData name="Hamid Jamali" userId="13a7673e0ae1d60a" providerId="LiveId" clId="{340187BB-6EB3-44FA-8E6A-3D684436A39D}" dt="2020-06-03T19:15:33.280" v="252" actId="478"/>
            <ac:spMkLst>
              <pc:docMk/>
              <pc:sldMasterMk cId="157016852" sldId="2147483648"/>
              <pc:sldLayoutMk cId="3371257385" sldId="2147483662"/>
              <ac:spMk id="4" creationId="{75CF834A-82E6-45CF-B374-8B3AA2E37BC1}"/>
            </ac:spMkLst>
          </pc:spChg>
          <pc:spChg chg="add del">
            <ac:chgData name="Hamid Jamali" userId="13a7673e0ae1d60a" providerId="LiveId" clId="{340187BB-6EB3-44FA-8E6A-3D684436A39D}" dt="2020-06-03T19:15:32.367" v="251" actId="478"/>
            <ac:spMkLst>
              <pc:docMk/>
              <pc:sldMasterMk cId="157016852" sldId="2147483648"/>
              <pc:sldLayoutMk cId="3371257385" sldId="2147483662"/>
              <ac:spMk id="5" creationId="{AB75F3D3-A633-449F-8B1D-10B918144854}"/>
            </ac:spMkLst>
          </pc:spChg>
          <pc:spChg chg="add mod">
            <ac:chgData name="Hamid Jamali" userId="13a7673e0ae1d60a" providerId="LiveId" clId="{340187BB-6EB3-44FA-8E6A-3D684436A39D}" dt="2020-06-03T19:16:41.570" v="299" actId="1037"/>
            <ac:spMkLst>
              <pc:docMk/>
              <pc:sldMasterMk cId="157016852" sldId="2147483648"/>
              <pc:sldLayoutMk cId="3371257385" sldId="2147483662"/>
              <ac:spMk id="6" creationId="{03587593-D19A-4B5A-8F5C-2BBA0EF2B0DD}"/>
            </ac:spMkLst>
          </pc:spChg>
          <pc:spChg chg="add">
            <ac:chgData name="Hamid Jamali" userId="13a7673e0ae1d60a" providerId="LiveId" clId="{340187BB-6EB3-44FA-8E6A-3D684436A39D}" dt="2020-06-03T19:15:49.349" v="253"/>
            <ac:spMkLst>
              <pc:docMk/>
              <pc:sldMasterMk cId="157016852" sldId="2147483648"/>
              <pc:sldLayoutMk cId="3371257385" sldId="2147483662"/>
              <ac:spMk id="7" creationId="{F726FBD4-AFC6-424D-B9C0-F79406AA9F7D}"/>
            </ac:spMkLst>
          </pc:spChg>
          <pc:spChg chg="add del">
            <ac:chgData name="Hamid Jamali" userId="13a7673e0ae1d60a" providerId="LiveId" clId="{340187BB-6EB3-44FA-8E6A-3D684436A39D}" dt="2020-06-03T19:16:58.042" v="380" actId="11529"/>
            <ac:spMkLst>
              <pc:docMk/>
              <pc:sldMasterMk cId="157016852" sldId="2147483648"/>
              <pc:sldLayoutMk cId="3371257385" sldId="2147483662"/>
              <ac:spMk id="8" creationId="{E623275E-4EFB-48C0-8F50-3F00A1F373EC}"/>
            </ac:spMkLst>
          </pc:spChg>
          <pc:spChg chg="add mod">
            <ac:chgData name="Hamid Jamali" userId="13a7673e0ae1d60a" providerId="LiveId" clId="{340187BB-6EB3-44FA-8E6A-3D684436A39D}" dt="2020-06-03T19:17:06.361" v="407" actId="20577"/>
            <ac:spMkLst>
              <pc:docMk/>
              <pc:sldMasterMk cId="157016852" sldId="2147483648"/>
              <pc:sldLayoutMk cId="3371257385" sldId="2147483662"/>
              <ac:spMk id="9" creationId="{6A932805-1460-480C-BD56-AEF3A7CD697F}"/>
            </ac:spMkLst>
          </pc:spChg>
        </pc:sldLayoutChg>
      </pc:sldMasterChg>
      <pc:sldMasterChg chg="del delSldLayout">
        <pc:chgData name="Hamid Jamali" userId="13a7673e0ae1d60a" providerId="LiveId" clId="{340187BB-6EB3-44FA-8E6A-3D684436A39D}" dt="2020-06-03T19:22:46.715" v="413" actId="2696"/>
        <pc:sldMasterMkLst>
          <pc:docMk/>
          <pc:sldMasterMk cId="2853955875" sldId="2147483657"/>
        </pc:sldMasterMkLst>
        <pc:sldLayoutChg chg="del">
          <pc:chgData name="Hamid Jamali" userId="13a7673e0ae1d60a" providerId="LiveId" clId="{340187BB-6EB3-44FA-8E6A-3D684436A39D}" dt="2020-06-03T19:22:46.707" v="409" actId="2696"/>
          <pc:sldLayoutMkLst>
            <pc:docMk/>
            <pc:sldMasterMk cId="2853955875" sldId="2147483657"/>
            <pc:sldLayoutMk cId="3995737551" sldId="2147483658"/>
          </pc:sldLayoutMkLst>
        </pc:sldLayoutChg>
        <pc:sldLayoutChg chg="del">
          <pc:chgData name="Hamid Jamali" userId="13a7673e0ae1d60a" providerId="LiveId" clId="{340187BB-6EB3-44FA-8E6A-3D684436A39D}" dt="2020-06-03T19:22:46.709" v="410" actId="2696"/>
          <pc:sldLayoutMkLst>
            <pc:docMk/>
            <pc:sldMasterMk cId="2853955875" sldId="2147483657"/>
            <pc:sldLayoutMk cId="3532880543" sldId="2147483659"/>
          </pc:sldLayoutMkLst>
        </pc:sldLayoutChg>
        <pc:sldLayoutChg chg="del">
          <pc:chgData name="Hamid Jamali" userId="13a7673e0ae1d60a" providerId="LiveId" clId="{340187BB-6EB3-44FA-8E6A-3D684436A39D}" dt="2020-06-03T19:22:46.711" v="411" actId="2696"/>
          <pc:sldLayoutMkLst>
            <pc:docMk/>
            <pc:sldMasterMk cId="2853955875" sldId="2147483657"/>
            <pc:sldLayoutMk cId="767644495" sldId="2147483660"/>
          </pc:sldLayoutMkLst>
        </pc:sldLayoutChg>
        <pc:sldLayoutChg chg="del">
          <pc:chgData name="Hamid Jamali" userId="13a7673e0ae1d60a" providerId="LiveId" clId="{340187BB-6EB3-44FA-8E6A-3D684436A39D}" dt="2020-06-03T19:22:46.712" v="412" actId="2696"/>
          <pc:sldLayoutMkLst>
            <pc:docMk/>
            <pc:sldMasterMk cId="2853955875" sldId="2147483657"/>
            <pc:sldLayoutMk cId="3057478253" sldId="2147483661"/>
          </pc:sldLayoutMkLst>
        </pc:sldLayoutChg>
      </pc:sldMaster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1-18T05:21:15.14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6599 6262 0,'0'2'16,"0"-2"0,0 0-16,0 0 15,-5 0-15,-4 1 16,-7 1-1,-6 6-15,1-2 16,-6 1 0,-2-2-16,-3 1 15,-2-1 1,-4-2-16,1 1 16,-4-1-1,-5 2-15,1 0 16,-1 0-1,3 1-15,-5-1 16,0 1 0,3-2-16,-3 2 15,5-1 1,-1 0-16,1 0 16,-1 2-1,2-5-15,-6 0 16,6 1-1,-7-3-15,2 0 16,-4 1 0,1-1-16,0 2 15,6-2 1,-9 2-16,2 0 16,0-2-1,2 1-15,2-1 16,2 0-1,-2 0-15,0 3 16,1-1 0,-2-2-16,1 2 15,-1-2 1,-6 0-16,0 0 16,-5 0-1,1 0-15,-9 0 16,9-2-1,-1 2-15,-3 0 16,-2-2-16,-2-2 16,-3 0-1,4 4-15,-4 0 16,10 0 0,-4-2-16,3 1 15,-1-4 1,6 3-16,1-5 15,2 2 1,-2-1-16,6 0 16,0-2-1,1-2-15,1 3 16,1-6 0,-3 4-16,7 0 15,-1 0 1,-1-2-16,-3-2 15,5 1 1,-3 1-16,4-4 16,0 0-1,3 2-15,-1-2 16,5-4 0,5 0-16,-2-2 15,3 0 1,4-4-16,1 0 15,0 2 1,1-4-16,-1 1 16,4-1-1,-4-1-15,1-3 16,2 3 0,1-2-16,1 2 15,-1-4 1,6 1-16,0 2 15,3-2 1,8-3-16,2 2 16,8-3-16,7-7 15,3 1 1,9 0-16,1 1 16,10 3-1,4-1-15,7 2 16,0 2-1,12-1-15,-1 4 16,5 0 0,2 7-16,9-3 15,3 4 1,-2 3-16,-1 3 16,7 1-1,1-2-15,6 5 16,2-2-1,3 1-15,1 4 16,-2 5 0,-4-1-16,7-3 15,-6 4 1,3 1-16,1 4 16,2 0-1,-2-3-15,-2 3 16,-3 3-1,2-1-15,-2 2 16,0-1 0,-6 2-16,6 5 15,-8-5 1,1 5-16,-2 3 16,-2 1-1,-7-5-15,-2 3 16,-2 1-1,-3 2-15,-2-1 16,-7 2 0,3-1-16,-3 3 15,-6 1 1,-2-2-16,-2-2 16,0 5-1,-6-2-15,-3 1 16,1-1-16,-2 2 15,-6 2 1,-1-3-16,0 3 16,-1-2-1,-3 1-15,0 2 16,-5 0 0,-1-1-16,-3-1 15,-3 5 1,3 5-16,-6-3 15,4 4 1,-4 4-16,6-2 16,-1 8-1,5 2-15,-4 6 16,-3 1 0,-5 14-16,-7 7 15,-21 16 1,-33 13-16,-37 1 15,41-49 1</inkml:trace>
  <inkml:trace contextRef="#ctx0" brushRef="#br0" timeOffset="26524.147">13790 11966 0,'-6'0'0,"-6"-5"15,-22 3 1,-11 0-16,-5-2 16,-2 0-1,-4-4-15,-8 2 16,9-1-16,-6-2 15,1 0 1,-3 1-16,1-5 16,-4 4-1,-7-2-15,7-1 16,2 0 0,-7 0-16,-4-2 15,5 2 1,-5-5-16,3 5 15,-5-2 1,-5-3-16,6 2 16,1 1-1,3-11-15,-1-1 16,-2 0 0,-1 5-16,3 1 15,-4 1 1,4 0-16,-6 1 15,-2 0 1,3-4-16,3 5 16,-7-3-1,1 0-15,0-4 16,-2 1 0,0-1-16,4 1 15,3-1 1,2 2-16,-11-9 15,0-1 1,1 2-16,-7 1 16,0-1-1,2-2-15,0 1 16,-2-4 0,0-3-16,5 1 15,-12-3-15,10 1 16,5 1-1,2-3-15,2-3 16,-3-4 0,2 2-16,-2-4 15,4 3 1,9-3-16,-5-3 16,6-1-1,1 1-15,7-1 16,2 1-1,1-2-15,6 0 16,3-1 0,9 0-16,-2 3 15,6-1 1,7 0-16,-4-1 16,8-1-1,2-1-15,2 4 16,8 0-1,1 0-15,7 1 16,6 0 0,4 1-16,4 2 15,2 4 1,9 0-16,3 5 16,8 0-1,8-1-15,5 4 16,6 8-1,9 0-15,-5 7 16,8 2 0,3 7-16,4 1 15,5 4 1,-2 4-16,-3 4 16,13 2-16,-8 0 15,0 4 1,-1 2-16,-1 5 15,4 3 1,2 0-16,2 2 16,7 6-1,-3-5-15,5 6 16,-9-2 0,1 7-16,2-5 15,-5 1 1,4 1-16,2-1 15,4 3 1,-9-2-16,-2 0 16,7 1-1,-1 1-15,-2 3 16,-3-2 0,4 8-16,3-1 15,4 2 1,-7-2-16,2-1 15,-3 3 1,3 3-16,-2-4 16,13 4-1,-19-6-15,9 9 16,-3-1 0,-7 0-16,3 1 15,-5-5 1,0-1-16,5 4 15,-10-1 1,-1-6-16,-6 3 16,4-2-1,0-1-15,-6-1 16,-2 0 0,5-2-16,-11-4 15,8 6 1,-1-2-16,-3-1 15,-5 1 1,7 2-16,-6-1 16,-2-2-1,-7-3-15,9 7 16,-12-4-16,5-5 16,-9 4-1,6 4-15,-7-9 16,-3 3-1,-9-3-15,3 3 16,5-3 0,-3 3-1,-6 1-15,4-2 16,1-1-16,-7-3 16,-2-1-1,2 4-15,0 0 16,-6-1-1,-1-5-15,-4 5 16,1-5 0,1 5-16,-3-3 15,-1 2 1,-3-5-16,3 1 16,-3 1-1,2 2-15,-2-1 16,-2 1-1,-2 3-15,0-3 16,-2 0 0,-2 0-16,-4 6 15,-1 3 1,1-5-16,3 5 16,-5 3-1,-5 5-15,-3-3 16,6-14-1,-22 16-15,-16-2 16,-35-8 0,-54-24-16</inkml:trace>
  <inkml:trace contextRef="#ctx0" brushRef="#br0" timeOffset="40517.8901">3963 7122 0,'0'5'16,"0"-10"0,-12 5-16,-13 5 15,-11-1 1,-17 3-16,-6 7 15,-2 8 1,7 0-16,9-3 16,12 2-1,11-10-15,11 1 16,7-2 0,9 0-16,18-4 15,21-2 1,17-4-16,3 1 15,-1 4-15,-7 2 16,-11 3 0,-7 6-16,-10-2 15,-12 0 1,-6 1-16,-8-2 16,-10 3-1,-9 2-15,-9-1 16,-3-3-1,-6 0-15,5-7 16,9-5 0</inkml:trace>
  <inkml:trace contextRef="#ctx0" brushRef="#br0" timeOffset="40740.9339">4343 7449 0,'0'0'0,"0"0"15</inkml:trace>
  <inkml:trace contextRef="#ctx0" brushRef="#br0" timeOffset="41180.6609">4231 7289 0,'0'1'16,"0"7"-1,-3 6-15,-2 10 16,10 5 0,0-1-16,2 1 15,6-2 1,11-4-16,0-7 16,9-12-1,1-8-15,5-8 16,-7-3-1,-3-3-15,-8 3 16,-5 2 0,-4 2-16,-7 6 15,-3 3 1,-2 0-16,2 0 16,-2 2-1,0 7-15,0 15 16,2 1-1,5 6-15,6-3 16,5-2-16,3-7 16,-2-3-1,-3-8-15,-1-4 16</inkml:trace>
  <inkml:trace contextRef="#ctx0" brushRef="#br0" timeOffset="41675.7811">4844 7013 0,'2'1'0,"-2"-1"15,2 6 1,5 13-16,-2 23 15,-3 13 1,-4 8-16,0 1 16,-1-6-1,-2-6-15,1-7 16,2-6 0,1-12-16,-1-5 15,2-10 1,0-9-16,-3 1 15,6-2 1,-1-8-16,5-9 16,12-7-1,0 1-15,10 3 16,10 11 0,-2 7-16,-4 11 15,-5 4 1,-13 5-16,-9 2 15,-10 1 1,-9 1-16,-16-2 16,-4-7-1,2-4-15,5-8 16</inkml:trace>
  <inkml:trace contextRef="#ctx0" brushRef="#br0" timeOffset="42163.6631">5205 7344 0,'2'0'0,"-1"0"16,9 0-1,3 0-15,3 6 16,3 8 0,-3 6-16,-2 14 15,-3 9 1,-3 6-16,0 8 16,-2-4-1,-2 1-15,-1-1 16,-1-6-1,-2-6-15,0-11 16,1-10 0,1-16-16,-2 0 15</inkml:trace>
  <inkml:trace contextRef="#ctx0" brushRef="#br0" timeOffset="42340.3627">5341 7048 0,'0'0'0,"0"0"16,0 0-16,0 0 16,0 0-1,0 0-15</inkml:trace>
  <inkml:trace contextRef="#ctx0" brushRef="#br0" timeOffset="42931.5376">5437 7585 0,'1'1'0,"1"-1"16,11-3-16,18-7 16,9-10-1,14-9-15,-8-7 16,-3 6-1,-10 7-15,-12 4 16,-11 6 0,-4 7-16,-8 0 15,-14 8 1,-20 8-16,-10 9 16,1 6-1,7 4-15,15 1 16,9 2-1,9 1-15,13 4 16,17-5 0,19 2-16,10-12 15,14-11 1,-16-9-16</inkml:trace>
  <inkml:trace contextRef="#ctx0" brushRef="#br0" timeOffset="43169.6122">6275 7360 0,'0'0'16,"0"0"-16,-4 0 15,-11 5-15,-17 7 16,-6 14 0,-5 9-1,8 7-15,10-2 16,15-5-16,13-1 15,20-3 1,21-9-16,29-10 16,12-24-1,-28 2-15</inkml:trace>
  <inkml:trace contextRef="#ctx0" brushRef="#br0" timeOffset="43474.8533">6764 7022 0,'2'0'16,"-2"0"-16,0 2 16,2 6-1,2 17-15,-6 24 16,-5 19-1,-4 11-15,3 2 16,1 0 0,0-4-16,3-10 15,10-6 1,0-7-16,0-9 16,1-12-1,-4-17-15,1-6 16</inkml:trace>
  <inkml:trace contextRef="#ctx0" brushRef="#br0" timeOffset="43670.2275">6465 7293 0,'2'0'15,"1"0"-15,18-3 16,30-1 0,30 7-16,38 4 15,1-5 1</inkml:trace>
  <inkml:trace contextRef="#ctx0" brushRef="#br0" timeOffset="52091.4828">6216 9753 0,'0'0'16,"1"3"-16,-2 2 16,1 13-1,-2 9-15,-3 15 16,-4 9 0,-3 7-16,-1 5 15,0-2 1,2-2-16,-2 2 15,3-1 1,0-3-16,-2-4 16,2-12-1,2 0-15,2-8 16,4-10 0,2-8-16,3-4 15,4-5 1</inkml:trace>
  <inkml:trace contextRef="#ctx0" brushRef="#br0" timeOffset="53405.8423">6242 10302 0,'1'2'0,"-1"-2"16,2 4-1,0 3-15,4 3 16,0-2 0,-4 1-16,-2-7 15,5 1 1,-2-3-16,5-11 15,3-13 1,-2-18-16,1-6 16,5-10-1,1 6-15,-4 5 16,-2 6 0,-1 11-16,3 8 15,-9 11 1,-1 7-16,0-1 15,6 5 1,0 16-16,2 8 16,1 9-1,-1 2-15,1-1 16,6-2 0,1-1-16,0-8 15,-3-7 1,4-5-16,0-6 15,-2-8 1,1-7-16,-1-7 16,-4-5-1,2-8-15,-1-6 16,-5 2 0,3 3-16,-7 2 15,1 10 1,-3 5-16,-1 5 15,0 5 1,-2 2-16,6 4 16,-3 22-1,3 13-15,5 8 16,2 3 0,1-2-16,-1-7 15,2-3 1,1-9-16,-2-5 15,-1-6-15,-5-8 16,1-6 0,0-2-1</inkml:trace>
  <inkml:trace contextRef="#ctx0" brushRef="#br0" timeOffset="53582.3054">6892 10076 0,'0'3'0,"1"-1"15,3 10 1,3 14-16,2 12 16,4-2-1,-2 4-15,1-5 16,-3-9 0,-5-10-16,-1-8 15</inkml:trace>
  <inkml:trace contextRef="#ctx0" brushRef="#br0" timeOffset="53750.435">6738 9848 0,'2'0'0,"-2"0"15,0 0 1,0 0-16,0 0 15,0-2 1</inkml:trace>
  <inkml:trace contextRef="#ctx0" brushRef="#br0" timeOffset="54423.8585">7045 10003 0,'0'0'0,"2"0"16,-2 1-16,0-1 15,1 10 1,3 10 0,0 13-16,-2 8 15,1-4-15,3 4 16,0-10-1,-1-1-15,9-9 16,-7-5 0,2-1-16,1-10 15,1-4 1,0-7-16,4-15 16,-1-4-1,0-6-15,0-1 16,-2 2-1,0-2-15,1 10 16,0 1 0,2 7-16,0 6 15,-6 4 1,1 4-16,0 8 16,-3 6-1,0 11-15,-1 6 16,0 4-1,2 0-15,2-7 16,10-1 0,0-10-16,-1 0 15,-6-11 1</inkml:trace>
  <inkml:trace contextRef="#ctx0" brushRef="#br0" timeOffset="54896.7035">7601 10083 0,'2'0'16,"-2"-2"0,3-3-16,-1 3 15,0-1 1,-2 1-16,-2 4 16,-12 17-1,-9 17-15,4 6 16,2-1-1,6-1-15,7-10 16,6 1-16,3-13 16,10-4-1,4-10-15,7-14 16,3-8 0,-5-4-16,-4-7 15,-8-1 1,-6 0-16,-4-1 15,-2 2 1,-2 8-16,-2 3 16,2 3-1,0 5-15,0 6 16,2 1 0,-1 2-16,1 15 15,3 18 1,3 23-16,6 12 15,4 2 1,11-6-16,-12-20 16</inkml:trace>
  <inkml:trace contextRef="#ctx0" brushRef="#br0" timeOffset="56116.6936">6130 9050 0,'2'4'15,"-2"16"-15,-5 13 16,-10 31 0,-9 4-16,-2 1 15,-2-3 1,0-4-16,8-22 15</inkml:trace>
  <inkml:trace contextRef="#ctx0" brushRef="#br0" timeOffset="57045.9949">6427 9585 0,'1'2'0,"-1"-2"16,-1 2-1,1 0-15,0 0 16,0-2-1,1-4-15,4-20 16,6-23 0,15-18-16,5-10 15,-1 5 1,5 7-16,-5 10 16,-4 10-1,-2 8-15,-8 6 16,-2 12-1,-9 5-15,1 6 16,-2 2 0,3 4-16,1 10 15,-2 12 1,1 10-16,-2 11 16,3 16-1,-2-3-15,-2 7 16,3-12-1,-2 0-15,2-10 16,2-3 0,3-8-16,-8-18 15,2-4 1</inkml:trace>
  <inkml:trace contextRef="#ctx0" brushRef="#br0" timeOffset="57276.9609">6456 9293 0,'0'1'0,"0"-1"16,7 0-1,0 9-15,16-4 16,17 2-1,18-1-15,16-10 16,-13-3 0,-15 1-16</inkml:trace>
  <inkml:trace contextRef="#ctx0" brushRef="#br0" timeOffset="57579.5345">7073 8924 0,'1'2'15,"1"20"-15,6 23 16,3 20-1,-7 12-15,-6 5 16,0-9 0,2-7-16,4-7 15,3-6 1,6-11-16,-1-10 16,0-10-1</inkml:trace>
  <inkml:trace contextRef="#ctx0" brushRef="#br0" timeOffset="57766.7627">7313 9372 0,'2'2'0,"-2"12"16,2 17-1,3 14-15,2 7 16,-2 1-1,1-6-15,-4-13 16,-2-10 0</inkml:trace>
  <inkml:trace contextRef="#ctx0" brushRef="#br0" timeOffset="57953.3993">7298 9069 0,'2'2'16,"-2"-2"-16,-6 4 16,-1 2-1</inkml:trace>
  <inkml:trace contextRef="#ctx0" brushRef="#br0" timeOffset="87861.3935">10114 13675 0,'0'2'0,"-12"0"16,-8 2-16,-6-2 16,-10 3-1,-7-4-15,-1 4 16,-2-3-1,-2 2-15,-1-1 16,-3-1 0,1-4-16,-7-1 15,-5 2 1,4-4-16,-8-6 16,0 3-1,-5-4-15,-1 1 16,3-6-1,-3 0-15,1-3 16,1 0 0,-1-1-16,10-1 15,-7-1 1,1-4-16,8 4 16,3-2-1,10-2-15,4 2 16,2-3-1,3-1-15,8-5 16,2-3 0,5 1-16,3-1 15,4-5 1,6 1-16,4-1 16,6-1-1,4 2-15,6-2 16,6 5-1,5-7-15,7 2 16,6-1 0,4-2-16,4 3 15,2-3 1,7 1-16,-3 0 16,5 0-1,3 1-15,-3-3 16,2 2-16,4 1 15,4-2 1,-1 0-16,6-4 16,-1-1-1,1 2-15,0-1 16,3 3 0,-1 4-16,5-4 15,8-2 1,-7 3-16,4 4 15,7-8 1,-1 5-16,-3 2 16,7-3-1,-5 2-15,1 3 16,-9 1 0,10 1-16,-4-2 15,1 1 1,-7 4-16,8-1 15,-3-1 1,-6 2-16,-1 1 16,-3 2-1,1-3-15,-3 2 16,5-1 0,-1 2-16,-5 2 15,-7 0 1,6 2-16,1-1 15,3 1 1,-7 2-16,1 0 16,-2 3-1,4 0-15,1 1 16,0 5 0,2-2-16,-3 4 15,1 1 1,1 0-16,0 2 15,5 4 1,-3-3-16,-9 3 16,1 2-1,2 3-15,-1 1 16,-5 6 0,-1-1-16,-5 0 15,-2-1-15,4 3 16,-3 3-1,-3 3-15,-1-2 16,3 4 0,-10 1-16,-2 5 15,3-2 1,-5 0-16,-2 3 16,1-1-1,-7 0-15,-4 3 16,4 1-1,-4 3-15,3-1 16,-1 0 0,-7 0-16,2 4 15,-5 1 1,4-1-16,-6 4 16,-1-2-1,0 0-15,0 3 16,0 0-1,4-2-15,-8 5 16,4-2 0,-5 0-16,2-1 15,-2 3 1,-2 0-16,-4 0 16,3 4-1,-5-1-15,5 0 16,-3-1-1,-2-2-15,0 0 16,-4 1 0,2 5-16,-2-4 15,-4 0 1,-1-2-16,-4 1 16,-3-3-1,-2-3-15,-5 4 16,0-4-16,-7-3 15,-2 4 1,-5 2-16,-3-5 16,-2 2-1,-5-2-15,-4 1 16,0-2 0,-2 1-16,3 0 15,-11 0 1,1-1-16,-2-1 15,-4 3 1,-6-1-16,4 1 16,-8-1-1,2 0-15,2-8 16,-9 7 0,-4-1-16,-3-1 15,7 1 1,-6-1-16,9 2 15,-8 2 1,-1-3-16,-8 4 16,10-6-1,1 1-15,-4 7 16,1-3 0,7 1-16,-1-2 15,5 4 1,-5-2-16,2-1 15,1 1 1,0 0-16,7 0 16,4 0-1,-5 4-15,3-5 16,3 2 0,0 1-16,6-3 15,-1 2 1,5-1-16,-2-2 15,-1 3-15,-1 1 16,1-4 0,3 0-1,-4 3-15,-5-1 16,-4 1-16,-3 0 16,-21 0-1,-34-7-15,-25-11 16,76-12-1</inkml:trace>
  <inkml:trace contextRef="#ctx0" brushRef="#br0" timeOffset="117480.5197">10938 16305 0,'0'3'0,"0"-3"15,0 0 1,-2 1-16,-2 6 16,-5 0-1,-5 8-15,-4 1 16,-4-4-1,-4 5-15,-6-1 16,-3-3 0,-7 1-16,-2-1 15,-9 0 1,-7-3-16,1 0 16,-5-3-1,-4 6-15,-3-4 16,-3-1-1,3 0-15,-6 2 16,4 2 0,2-1-16,-5 4 15,-1-4 1,2 3-16,-1-5 16,1 0-16,1-2 15,-2 2 1,1-2-16,-1-1 15,5-2 1,-3-1-16,5-3 16,-2-3-1,0 2-15,-2-5 16,-4-3 0,2-1-16,11 3 15,-8-3 1,3-2-16,4 0 15,4 3 1,1-3-16,-1 0 16,0-4-1,6 2-15,-1-2 16,7-5 0,-8-1-16,7-3 15,-6 0 1,3-4-16,5-1 15,-3-1 1,8-1-16,-4-3 16,5-1-1,-1-2-15,6-2 16,2 3 0,0-6-16,0 1 15,1 3 1,7-12-16,5-1 15,3 1 1,6 2-16,-2-3 16,4-3-1,3 0-15,1-7 16,3 3 0,4 5-16,2-3 15,6 7 1,1-4-16,2-1 15,11 3-15,-3 3 16,2 4 0,9-3-16,8 5 15,-2-1 1,17 1-16,-1 1 16,6 3-1,6 3-15,-1 4 16,5 3-1,12-1-15,-7 7 16,7-1 0,-3 5-16,9 1 15,-5 2 1,-4 4-16,7 0 16,8 6-1,-3-2-15,3 8 16,13 8-1,-5 4-15,-8 0 16,6 3 0,1 2-16,-2 0 15,1 5 1,1 6-16,-14-2 16,-1 0-1,-3 5-15,2-2 16,-5-3-1,4 8-15,-1 0 16,-11 0 0,29 6-16,-35-9 15,-2 1 1,1 2-16,-9-3 16,2 1-1,-6-5-15,4 8 16,0-4-1,-12 2-15,3 5 16,-1 0 0,-6-1-16,-4 1 15,-6 0 1,3 0-16,-5 6 16,-4-1-16,-4 3 15,2 1 1,-6 2-16,0 2 15,0-1 1,-5 6-16,-2 6 16,1 4-1,-1-1-15,-5 0 16,-4 2 0,-11-1-16,-13-2 15,-23-4 1,-9-13-16</inkml:trace>
  <inkml:trace contextRef="#ctx0" brushRef="#br0" timeOffset="154102.9308">9425 17811 0,'2'3'16,"-2"-3"-16,0 0 16,0 0-1,0 0-15,0 5 16,2 0 0,2 1-16,1 2 15,-3-1-15,0 0 16,0 1-1,-2-4-15,-2 4 16,-5-2 0,-8 0-16,-10 3 15,-1-2 1,-2 3-16,-4-3 16,0 2-1,0-2-15,-4 0 16,-4-3-1,-5-1-15,-2 5 16,-2-2 0,2 0-16,-5 1 15,3 2 1,-4-2-16,-7 5 16,2 2-1,0-4-15,1 0 16,5 0-1,-5-1-15,3-1 16,-7 4 0,3 0-16,-2 0 15,1-5 1,0 0-16,0-1 16,-6 0-1,1-1-15,1 2 16,4 0-1,-2 0-15,2-4 16,3 2 0,-7 1-16,-5-1 15,5-1 1,3-2-16,2-2 16,1 2-1,-5-2-15,2 2 16,2 4-1,1 3-15,1-8 16,3-1-16,-1 0 16,1 0-1,-5 2-15,1 1 16,3-3 0,3 0-16,0 3 15,-3-1 1,4 0-16,0-2 15,-5 0 1,6-2-16,-1 0 16,0-1-1,0-3-15,-1-5 16,4-1 0,-2-1-16,2-2 15,-2-4 1,1 0-16,4-3 15,5 1 1,1-4-16,5 3 16,0-4-1,-1-1-15,5-1 16,-1 0 0,1-5-16,2-1 15,3-2 1,0-5-16,3 5 15,5-3 1,-3-2-16,5 2 16,4-1-1,-1 2-15,6 2 16,-2-9 0,4 4-16,3-1 15,3-1 1,4 2-16,0-3 15,5 0 1,2-3-16,-4 6 16,3-2-1,1-4-15,4 4 16,5 4 0,-3 0-16,7 1 15,1 3-15,6 0 16,3 0-1,4 2-15,-2 3 16,6 0 0,3-4-16,8 8 15,-1 1 1,5 4-16,8-1 16,-3 5-1,-3 5-15,9 2 16,-1-5-1,9 6-15,1-1 16,3 4 0,-6 1-16,0 0 15,-1 0 1,4 7-16,-4 4 16,16 0-1,-13-1-15,2 1 16,-2 2-1,-3 0-15,1 3 16,-7-5 0,-2 0-16,3 1 15,-12-2 1,-1 4-16,2 0 16,8 1-1,2 2-15,-4 0 16,-2-3-1,-4 1-15,-2-1 16,3-4 0,-9 2-16,2 3 15,-5 0-15,8 5 16,-1-4 0,-1 2-16,3-1 15,-4 1 1,-6 0-16,0-5 15,-4 4 1,3 4-16,-9-4 16,5 6-1,-5 1-15,2-1 16,3 6 0,-6-3-16,4 8 15,-4-6 1,5 9-16,-10-5 15,2 2 1,2 5-16,-6-6 16,-4 4-1,2 2-15,-5-6 16,-3-2 0,0 4-16,-1-4 15,-6 1 1,3 4-16,-4 0 15,-3 0 1,-1-1-16,-1 1 16,-2 1-1,-4-2-15,4 3 16,-3 1 0,-2-2-16,-2 1 15,-3-1 1,-3-1-16,3 4 15,-1 0 1,-2 2-16,-1-3 16,-3-1-1,2-12-15,-8 11 16,-6 4 0,-6-4-16,-15-9 15,-1-9 1,9-6-16</inkml:trace>
  <inkml:trace contextRef="#ctx0" brushRef="#br0" timeOffset="158211.819">20780 17762 0,'0'1'16,"2"-1"-1,-2 0-15,0 4 16,0 1 0,-2 5-16,-4 6 15,-3 5 1,-4 0-16,-6 0 15,-1 1 1,-9-1-16,-5-4 16,-2-3-1,-1-4-15,-4 0 16,-3-4 0,-9-6-16,-3-2 15,4-6 1,-9-2-16,3-2 15,-2-5-15,-5-8 16,4-1 0,6-1-16,-5-3 15,0-5 1,4 2-16,-1-1 16,1-6-1,6 5-15,8-1 16,8-3-1,5-6-15,3 0 16,6-8 0,2 3-16,7-2 15,6 2 1,9-1-16,6-2 16,6-5-1,-2 10-15,4-9 16,4 11-1,5-3-15,1 3 16,6 1 0,3 3-16,6 0 15,0 11 1,1-2-16,-1 4 16,6 7-1,2 7-15,5 4 16,1 8-1,1 15-15,8 5 16,3 13 0,3 5-16,5 10 15,-7 2 1,-5 3-16,-3 7 16,-5-2-1,-7 0-15,-10-4 16,0 3-16,-10 3 15,-5 7 1,-9 3-16,-6 1 16,-10 9-1,-8 0-15,-10-1 16,-15 1 0,-10-2-16,14-28 15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1-18T05:52:09.24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19819 6635 0,'2'0'16,"-2"0"-16,0 2 15,4 0 1,3 12-16,0 10 15,1 8 1,0 7-16,3-4 16,-3 1-1,1-5-15,6-9 16,-2-4 0,6-11-16,1-7 15,9-16 1,1-5-16,-6-8 15,-3-2 1,-6 3-16,-7 10 16,-4 2-1,-4 7-15,0 5 16,-4 1 0,0 6-16,0 13 15,4 12 1,6 8-16,6-2 15,6-1-15,2-3 16,3-7 0,-4-5-16,5-8 15,-1-4 1,-3-8-16,0-5 16,-4-6-1,-2-11-15,-1-10 16,-2-6-1,0-3-15,-3-10 16,-3 12 0,-1 0-16,0 7 15,-2 13 1,1 9-16,-3 7 16,0 1-1,-5 4-15,-1 9 16</inkml:trace>
  <inkml:trace contextRef="#ctx0" brushRef="#br0" timeOffset="628.3308">20759 6765 0,'4'-2'16,"4"-9"-16,5-12 15,-2 2 1,-2 1-16,-5 4 16,-8 3-1,-7 3-15,-13 14 16,-8 12-1,-4 15-15,0 7 16,12 5 0,9-2-16,9-3 15,8-6 1,11-7-16,6-5 16,18-13-1,5-10-15,7-16 16,-7 0-16,-2-6 15,-9-3 1,-12 4 0,-4 5-16,-6 1 15,-5 12 1,-4 2-16,3 2 16,-3-3-16,-3 10 15,-3 8 1,-1 7-16,3 5 15,6 4 1,1-1-16,9-1 16,1-2-1,2-5-15,6-4 16,1-2 0,6-9-16,-3-5 15,9-5 1,-6-1-1</inkml:trace>
  <inkml:trace contextRef="#ctx0" brushRef="#br0" timeOffset="1022.1328">21352 6682 0,'1'0'15,"-1"0"1,-1 0-16,1 0 16,-9 2-1,-7 2-15,-2 4 16,-5 2 0,10 0-16,5-1 15,4 4 1,10 6-16,18 3 15,22 8 1,8 3-16,-11-7 16,-11 0-1,-9-7-15,-16 1 16,-7 1 0,-16-1-16,-12 0 15,-8-4 1,-4-4-16,1-2 15,7-7 1</inkml:trace>
  <inkml:trace contextRef="#ctx0" brushRef="#br0" timeOffset="2354.3593">22044 6594 0,'2'1'16,"-2"-1"-1,6 11-15,6 6 16,4 13-1,4 5-15,-6 5 16,2 1-16,-2-5 16,1-10-1,-4-5-15,2-9 16,4-4 0,4-9-16,1-14 15,2-9 1,1-3-16,-6-7 15,-4 4 1,-7 6-16,-3 9 16,-1 3-1,-4 10-15,0 0 16,5-2 0,-1 14-16,6 14 15,6 8 1,0 1-16,4-1 15,3 0 1,5-9-16,-2-5 16,-3-2-1,0-8-15,-3-7 16,-1-1 0,-6-8-16,-1-9 15,-1-12 1,-4-9-16,-3-10 15,-2-4 1,0 2-16,0 2 16,-2 8-1,-2 11-15,2 9 16,0 11 0,0 4-16,0 1 15,-2 6 1,4 14-16,7 12 15,7 6 1,10 3-16,2-5 16,10-3-1,11-7-15,5-7 16,-1-9 0,-3-6-16,-8-7 15,-8-2 1,-10-2-16,-7-3 15,-9 1-15,-10-5 16,-13-4 0,-8 6-16,-6 6 15,-4 8 1,3 6-16,4 8 16,7 6-1,6 12-15,9 5 16,15 5-1,14 4-15,10 2 16,17-4 0,2-4-16,4-6 15,-1-12 1,-3-8-16,6-10 16,-15-5-1</inkml:trace>
  <inkml:trace contextRef="#ctx0" brushRef="#br0" timeOffset="2838.336">23650 6692 0,'2'0'0,"-2"0"15,0 0 1,0 0-16,-2 0 16,-8 8-1,-8 9-15,-4 15 16,2 6-1,6 1-15,6 1 16,6-6 0,6-9-16,5-6 15,8-4 1,9-11-16,8-13 16,0-6-1,-4-11-15,-5-1 16,-9-2-1,-6 1-15,-6 4 16,-2 4 0,-2 7-16,-2 10 15,2 1-15,0-2 16,0 10 0,2 14-16,4 11 15,6 6 1,8 3-16,-2 0 15,3-6 1,-2-6-16,3-5 16,-1-6-1,-5-8-15,4-9 16,-4-4 0</inkml:trace>
  <inkml:trace contextRef="#ctx0" brushRef="#br0" timeOffset="3220.6925">24045 6734 0,'2'1'0,"-2"-1"15,2 0-15,10 8 16,6 14 0,0 9-16,-2 8 15,1 3 1,-4-2-16,0-3 15,-3-6 1,-5-10-16,-1-7 16,-4-12-1,2 2-15,-2 2 16,-2-14 0,-2-14-16,0-12 15,-1-3 1,3-4-16,2-1 15,6 4 1,3 5-16,6 10 16,0 3-1,4 11-15,3 6 16,1 5 0,-6 3-16</inkml:trace>
  <inkml:trace contextRef="#ctx0" brushRef="#br0" timeOffset="3922.15">24446 6709 0,'2'3'0,"-2"1"15,5 9 1,3 19-16,1 6 16,3 8-1,-3-5-15,2 1 16,1-4-1,-5-8-15,0-8 16,-5-12 0,0-3-16</inkml:trace>
  <inkml:trace contextRef="#ctx0" brushRef="#br0" timeOffset="4089.8195">24353 6472 0,'2'0'0,"-2"0"15,0 0-15,0 0 16,0 3 0</inkml:trace>
  <inkml:trace contextRef="#ctx0" brushRef="#br0" timeOffset="4759.4439">24707 6725 0,'2'3'16,"-2"-3"-16,0 0 15,2 7 1,2 15-16,-2 10 15,2 5 1,-1 5-16,1 0 16,-1-9-1,-1-8-15,2-5 16,0-9 0,-4-6-16,4 1 15,5-10 1,6-22-16,8-7 15,1-12 1,2-1-16,-4 9 16,2 3-16,-6 9 15,1 3 1,-2 9-16,2 10 16,-4 5-1,4 12-15,-7 9 16,-4 6-1,-4 7-15,0 2 16,-6 0 0,0-7-16,0-1 15,0-3 1,2-7-16,0-6 16,2-4-1,2-5-15,8-2 16,2-6-1</inkml:trace>
  <inkml:trace contextRef="#ctx0" brushRef="#br0" timeOffset="5285.4244">25392 6661 0,'0'0'0,"0"2"16,-4 5-1,-9 13-15,-2 14 16,0 3 0,1 5-16,9-3 15,5-3 1,2-4-16,3-15 16,5 0-1,5-8-15,2-9 16,6-9-1,-3-7-15,-8 1 16,-7-4 0,-5-4-16,-3 2 15,-3 2 1,0 5-16,0 6 16,4 4-1,2 2-15,-2 2 16,8 16-16,8 21 15,6 18 1,-4 8-16,-2 13 16,-12 1-1,-8 0-15,-10 0 16,-12-8 0,-14-1-16,-15-8 15,-14-9 1,-23-11-16,-27-19 15,-14-19 1,63-4-16</inkml:trace>
  <inkml:trace contextRef="#ctx0" brushRef="#br0" timeOffset="10905.8146">13561 3735 0,'0'4'0,"-13"9"16,-9 15 0,-16 8-16,-15 12 15,-9 7 1,-10 3-16,-4 4 15,-3 4-15,-4-4 16,-2 4 0,-17 11-16,-3-7 15,-7 2 1,-13-4-16,-2 5 16,4-11-1,-3 6-15,17-8 16,17-6-1,15 0-15,20-4 16</inkml:trace>
  <inkml:trace contextRef="#ctx0" brushRef="#br0" timeOffset="74429.9352">16133 8099 0,'0'1'16,"3"-1"-1,-3 4-15,2 12 16,2 10 0,-2 11-16,-2 4 15,0 5 1,1-1-16,3-3 16,6-12-1,1-3-15,4-11 16,6-6-1,3-10-15,6-16 16,8-15 0,-4-7-16,-4-2 15,-3 4 1,-5 4-16,-6 7 16,-6 5-1,-6 14-15,-2 5 16,2-4-1,1 10-15,-1 11 16,-2 15 0,2 7-16,7 1 15,0-3-15,1-6 16,2-3 0,2-7-16,-2-9 15,0-1 1,2-7-16,4-10 15,0-15 1,1-10-16,-1-14 16,-6-7-1,-5-3-15,-2 6 16,-5 10 0,0 1-16,-2 13 15,0 6 1,-4 6-16,2 6 15,2 5 1,-3 2-16,-1 5 16,1 7-1</inkml:trace>
  <inkml:trace contextRef="#ctx0" brushRef="#br0" timeOffset="75000.6033">17099 8207 0,'2'0'0,"-2"0"15,2-6 1,-4 0-16,-9-4 15,-12 4 1,-11 10-16,-10 14 16,2 15-1,1 9-15,16 1 16,6-3 0,9-6-16,10-3 15,8-6-15,8-9 16,8-6-1,13-10-15,5-8 16,3-6 0,-2-9-16,-9-1 15,-4-1 1,-9 3-16,-7 2 16,-8 10-1,-4 8-15,0-1 16,0 0-1,0 3-15,2 10 16,-4 8 0,4 9-16,0 3 15,5-3 1,0 3-16,4-4 16,2-4-1,2-8-15,-5-7 16</inkml:trace>
  <inkml:trace contextRef="#ctx0" brushRef="#br0" timeOffset="75496.6731">17651 8254 0,'0'2'0,"0"-2"15,0 0 1,-8 0-16,-10 0 16,-6 0-1,-4 0-15,-6 0 16,1 2-1,8 4-15,4-5 16,7 2 0,12-3-16,-2 6 15,18 5 1,18 0-16,12 3 16,7 3-1,-7-1-15,-11 4 16,-14-4-1,-6 0-15,-10 4 16,-12 5 0,-10 2-16,-7-2 15,-6-4 1,4-3-16,3-3 16,7-8-1,10-4-15,4-1 16</inkml:trace>
  <inkml:trace contextRef="#ctx0" brushRef="#br0" timeOffset="76118.6908">17940 8236 0,'1'2'16,"-1"-2"-16,2 2 15,4 11 1,0 8-16,2 5 16,1 5-1,-4 3-15,3-3 16,3-1 0,-3-7-16,-1-5 15,-1-7 1,0-7-16,9-4 15,3-17 1,6-10-16,4-9 16,3-5-1,1 1-15,-6 9 16,-3 6 0,0 8-16,-1 7 15,-3 6 1,-4 10-16,0 7 15,-3 14 1,-5 6-16,2 3 16,3 5-1,-3-1-15,4-7 16,-1-7 0,2-2-16,2-12 15,-2-6 1</inkml:trace>
  <inkml:trace contextRef="#ctx0" brushRef="#br0" timeOffset="76430.6166">18640 7962 0,'2'2'16,"-1"5"-16,3 17 16,2 18-16,1 11 15,-1 8 1,-2 2-16,0 2 16,3-9-1,2-4-15,-1-9 16,4-6-1,-4-6-15,-2-14 16,-4-15 0,0 2-1</inkml:trace>
  <inkml:trace contextRef="#ctx0" brushRef="#br0" timeOffset="76603.5176">18511 8270 0,'2'0'0,"-2"0"16,4-2 0,10-4-16,10-2 15,10 2 1,13 5-16,-5 2 16,-7-1-1</inkml:trace>
  <inkml:trace contextRef="#ctx0" brushRef="#br0" timeOffset="76891.1485">18448 7915 0,'0'2'15,"0"-2"-15,0 1 16,0 8 0,-4 7-16,0 3 15,-4 7 1,3-3-16,-2-3 15</inkml:trace>
  <inkml:trace contextRef="#ctx0" brushRef="#br0" timeOffset="77644.5646">19602 7811 0,'0'0'0,"0"0"15,0 0 1,0 3-16,-2 3 16,-6 19-1,2 16-15,-2 17 16,2 1 0,6 5-16,4-3 15,4-8 1,8-8-16,4-7 15,2-8-15,6-11 16,10-11 0,1-11-16,1-14 15,-8 1 1,-4-7-16,-3 1 16,-9 4-1,-8 0-15,-4 7 16,-2 3-1,-2 6-15,2 0 16,-2 0 0,4 12-16,2 12 15,4 14 1,4-3-16,-2 5 16,6-5-1,-6-2-15,-4-7 16,0-12-1,-3-3-15</inkml:trace>
  <inkml:trace contextRef="#ctx0" brushRef="#br0" timeOffset="77809.6083">19894 7861 0,'0'0'0,"0"0"16,0 0 0,0 0-16,0 0 15</inkml:trace>
  <inkml:trace contextRef="#ctx0" brushRef="#br0" timeOffset="78574.5036">20317 8011 0,'0'2'0,"-2"-2"15,-11 2-15,-13 2 16,-14 10 0,-1-1-16,9 1 15,8 1 1,10-5-16,10 4 15,16 3 1,20 5-16,11-3 16,3 1-1,-3-2-15,-11 1 16,-12-1 0,-10 3-16,-14 5 15,-11 2 1,-8 0-16,-5-2 15,3-8 1,9-4-16,6-8 16,8-3-16,-4-3 15,3-6 1</inkml:trace>
  <inkml:trace contextRef="#ctx0" brushRef="#br0" timeOffset="78883.4808">20560 7707 0,'2'2'0,"-2"-2"16,0 9-1,6 16-15,3 16 16,-2 16-1,-3 10-15,0 8 16,0 2 0,3-5-16,-1-5 15,1-4 1,1-10-16,-1-5 16,-1-12-1,-2-11-15,-2-13 16,-2-6-1</inkml:trace>
  <inkml:trace contextRef="#ctx0" brushRef="#br0" timeOffset="79122.3828">20361 7854 0,'2'0'16,"-2"0"0,4 0-16,14-4 15,18 1 1,16 1-16,13 7 16,2 2-1,-7 3-15,-16-4 16</inkml:trace>
  <inkml:trace contextRef="#ctx0" brushRef="#br0" timeOffset="79656.8983">20754 8201 0,'1'1'16,"9"4"-16,7 2 15,11 1 1,14-2-16,4-6 16,3-7-1,-5-10-15,-12 3 16,-8 3 0,-14-5-16,-12 4 15,-17-1 1,-22 5-16,-7 8 15,-4 8 1,9 4-16,5 9 16,10 1-1,13 3-15,13 1 16,17 9 0,13-1-16,16-4 15,4-1 1,9-5-16,-11-6 15,-4-8 1,-14-7-16</inkml:trace>
  <inkml:trace contextRef="#ctx0" brushRef="#br0" timeOffset="80154.6431">21205 8120 0,'2'2'0,"-4"6"15,2 13 1,0 11-16,0 6 16,-5-3-1,5 1-15,0-7 16,5-7-1,-3-4-15,2-9 16,3-7 0,8-4-16,4-19 15,6-9 1,1-7-16,-4-3 16,1 5-1,-2 7-15,3 6 16,-5 8-1,-4 7-15,-4 7 16,-1 4 0,-1 9-16,-4 11 15,-3 1 1,-2 11-16,0-1 16,2-4-1,2-2-15,2-1 16,-2-10-1,0-7-15,1-5 16</inkml:trace>
  <inkml:trace contextRef="#ctx0" brushRef="#br0" timeOffset="80349.3992">21671 8179 0,'2'2'15,"-2"12"-15,6 15 16,2 12-16,1 7 16,0-4-1,-1-13-15,-1-5 16,-7-16 0,2-4-1</inkml:trace>
  <inkml:trace contextRef="#ctx0" brushRef="#br0" timeOffset="80504.9512">21457 7852 0,'3'0'0,"-3"2"15,0-2 1,4 2-16</inkml:trace>
  <inkml:trace contextRef="#ctx0" brushRef="#br0" timeOffset="81568.6257">21861 8160 0,'0'2'0,"0"-2"15,0 1 1,-5 13-16,-1 10 15,1 7 1,1 7-16,0-4 16,2-3-1,2-3-15,4-4 16,2-7 0,1-3-16,12-8 15,7-12 1,14-10-16,-1-14 15,1-3 1,-10 1-16,-6 1 16,-3 5-16,-8 8 15,-5 8 1,-6 6-16,0 3 16,3-2-1,-1 17-15,-4 12 16,1 16-1,1-2-15,6 3 16,3-4 0,3-8-16,2-7 15,7-9 1,8-15-16,7-19 16,17-18-1,-7-13-15,-13 1 16,-14 6-1,-10 7-15,-6 10 16,-6 5 0,-7 10-16,-9 10 15,-1 10 1,-4 15-16,2 10 16,7 0-1,5-3-15,7-3 16,2-8-1,5-7-15,1-5 16,11-2 0,6-18-16,0-6 15,-1-7 1,-4-1-16,-6 1 16,-4 2-1,-5 0-15,-2 7 16,0 6-1,-2 7-15,0-1 16,5 9 0,-1 23-16,2 29 15,0 17 1,-6 10-16,0 7 16,-6-1-1,-6 2-15,-8-13 16,-16-6-1,-11-14-15,-17-11 16,-25-17-16,-25-25 16,-21-27-1,65 5-15</inkml:trace>
  <inkml:trace contextRef="#ctx0" brushRef="#br0" timeOffset="104969.0223">4620 9689 0,'2'0'15,"-2"0"-15,0 0 16,6 3 0,-1-2-16,1 8 15,1 12 1,-3 12-16,-2 5 15,2 3 1,-1-1-16,1-12 16,2 0-1,3-12-15,4-6 16,1-6 0,7-13-16,0-11 15,6-13 1,-5-5-16,-1 3 15,-4 5 1,-7 12-16,-1 5 16,-7 7-16,5 3 15,2 4 1,2 14-16,5 12 16,3 6-1,1 6-15,5-5 16,0-3-1,1-9-15,4 1 16,-2-10 0,-2-7-16,-1-6 15,-3-3 1,-2-12-16,-2-6 16,-3-5-1,-4-10-15,2-2 16,-10 3-1,2-4-15,-3 1 16,-4 4 0,-1 8-16,1 7 15,2 11 1,-1 2-16,1 2 16</inkml:trace>
  <inkml:trace contextRef="#ctx0" brushRef="#br0" timeOffset="105556.7708">5474 9772 0,'0'0'0,"0"0"16,-4 0 0,-3 3-16,-3 1 15,3 2 1,1-1-16,3 4 16,4 1-1,12 3-15,18-3 16,6-4-1,3-9-15,3-4 16,-10-7 0,-1-1-16,-8-3 15,-15 2 1,-6 7-16,-11-5 16,-16 1-16,-14 2 15,-3 11 1,2 0-16,6 9 15,7 4 1,2 6-16,12 9 16,9 1-1,14 6-15,17 10 16,4-5 0,4-2-16,8-4 15,-2-6 1,-2-7-16,-6-9 15,-2-6 1,-4-10-16,0-14 16,-4 1-1</inkml:trace>
  <inkml:trace contextRef="#ctx0" brushRef="#br0" timeOffset="106292.4752">5942 9706 0,'3'3'16,"-3"6"-16,0 15 15,2-1 1,0 12-16,0 3 16,3 1-16,0-5 15,-1 0 1,0-11-16,2-7 15,-4-3 1,-2-10-16,0 1 16,4-2-1,2-14-15,0-17 16,-2-14 0,2-2-16,-5 0 15,3 3 1,3 3-16,1 3 15,1 8 1,-1 5-16,-1 11 16,0 2-1,-1 7-15,2 4 16,2 15 0,2 11-16,0 8 15,6 3 1,0-5-16,2-6 15,1-3 1,5-7-16,4-13 16,4-8-1,0-11-15,-4-11 16,-3-3 0,-6 1-16,-12 7 15,-7 1 1,-10 5-16,-10 5 15,-2 9 1,-6 6-16,0 13 16,-2 10-1,9 4-15,9 3 16,8 5 0,16 3-16,14 0 15,17-5-15,7-4 16,5-8-1,3-9-15,-11-5 16,-11-10 0</inkml:trace>
  <inkml:trace contextRef="#ctx0" brushRef="#br0" timeOffset="106896.8056">7102 9644 0,'0'0'15,"-1"0"-15,-10 0 16,-23 2-16,-3 2 16,-7 4-1,-4 1 1,8-2-16,9 2 15,12 0 1,8-6-16,7 2 16,8 4-16,22 3 15,15 5 1,18-2-16,1 4 16,-5 2-1,-7-2-15,-6 7 16,-8-6-1,-10 2-15,-5-5 16,-11-3 0,-5 2-16,-5-3 15,-5-1 1,-10 3-16,-9-11 16,-7-4-1,-2-6-15,5-8 16,0-5-1,7 4 1</inkml:trace>
  <inkml:trace contextRef="#ctx0" brushRef="#br0" timeOffset="107080.9868">7435 9775 0,'2'3'16,"2"2"-1,8 12-15,0 9 16,-2-1 0,-4 5-16,-2-6 15,-4-4 1,0-9-16</inkml:trace>
  <inkml:trace contextRef="#ctx0" brushRef="#br0" timeOffset="107278.2381">7290 9534 0,'2'4'15,"-2"-4"-15,6 0 16,6 4-16,7-2 15,0 1 1</inkml:trace>
  <inkml:trace contextRef="#ctx0" brushRef="#br0" timeOffset="107557.1641">7767 9464 0,'5'6'16,"6"17"-16,9 14 15,-4 18 1,-4 12-16,0-1 16,-3 10-1,-4-5-15,2-8 16,-2-10-16,0-6 15,-3-12 1,1-12-16,-3-13 16,-1-1-1</inkml:trace>
  <inkml:trace contextRef="#ctx0" brushRef="#br0" timeOffset="107787.8356">7658 9680 0,'2'2'0,"1"-2"16,8 5 0,17 3-16,12 0 15,5 1 1,2 2-16,4-5 15,8-12 1,-17 1-16</inkml:trace>
  <inkml:trace contextRef="#ctx0" brushRef="#br0" timeOffset="108107.2554">8224 9437 0,'2'2'0,"-2"8"16,-3 15 0,0 19-16,-1 16 15,2 8 1,2-5-16,2 6 15,5-7 1,2-5-16,-1-9 16,4-9-1,-4-9-15,0-10 16,-4-13 0,-2-5-16,1 2 15</inkml:trace>
  <inkml:trace contextRef="#ctx0" brushRef="#br0" timeOffset="108323.5307">8038 9612 0,'1'3'15,"-1"-6"1,15 3-16,18-2 15,14 4 1,12 2-16,2 3 16,-5-1-1,-9 0-15,-12-5 16</inkml:trace>
  <inkml:trace contextRef="#ctx0" brushRef="#br0" timeOffset="108553.4834">8542 9779 0,'2'4'0,"6"9"16,4 16-16,3 4 16,-4 8-1,-1-3-15,1-1 16,-6-7-1,-1-9-15,-2-10 16,-2-8 0,0-1-1</inkml:trace>
  <inkml:trace contextRef="#ctx0" brushRef="#br0" timeOffset="108726.6862">8485 9547 0,'3'0'0,"-3"1"15,1-1 1,8 6-16,4 0 16,2 2-1</inkml:trace>
  <inkml:trace contextRef="#ctx0" brushRef="#br0" timeOffset="109368.973">8789 9756 0,'1'1'15,"-1"-1"1,0 6-16,3 14 16,3 7-1,3 7-15,-3 3 16,0 2-16,1-7 15,-1-3 1,1-10-16,-4-5 16,0-6-1,3-5 1,3-6-16,8-21 16,0-6-16,1-11 15,-4 0 1,-2-1-1,0 7-15,-2 4 16,1 2 0,1 9-16,-5 3 15,-1 11 1,1 0-16,6 1 16,1 13-16,4 12 15,3 14 1,-4 5-16,0 5 15,-4-1 1,0-8-16,4-2 16,-4-6-1,1-8-15,0-8 16,7-5 0,13-20-16,-4-10 15,-8-1 1</inkml:trace>
  <inkml:trace contextRef="#ctx0" brushRef="#br0" timeOffset="109834.2512">9470 9693 0,'0'0'0,"0"0"16,0 0-1,0 2-15,-7 9 16,-3 12 0,-10 11-16,5 9 15,-2-1 1,11-3-16,6-4 15,8-8 1,5-5-16,-5-12 16,8-9-1,3-11-15,0-10 16,-2-5 0,-4-6-16,-5 0 15,-4 6 1,-4 3-16,0 7 15,0 6 1,0 5-16,0 1 16,5 15-1,-1 15-15,0 12 16,-1 21 0,-1-1-16,-4 8 15,-4-1 1,-10-3-16,-10-6 15,-4-9 1,-12-3-16,-9-13 16,-19-15-1,-19-17-15,-8-19 16,37 3 0</inkml:trace>
  <inkml:trace contextRef="#ctx0" brushRef="#br0" timeOffset="120900.7357">20836 4824 0,'2'1'16,"-2"-1"0,0 0-16,0 0 15,-2 9 1,-7 5-16,-8 15 16,-22 16-1,-19 11-15,-18 12 16,-17 7-1,0 3-15,3-3 16,-7 4 0,9-4-16,3-2 15,-1 3 1,-1-4-16,7-3 16,-1-1-1,6-12-15,7-1 16,6-9-16,1-4 15,7-7 1,9-2-16,11-10 16,6 0-1,6-7-15,6-2 16,5-4 0,6-4-16,1-5 15,2 1 1,0 1-16,0-3 15,2-5 1</inkml:trace>
  <inkml:trace contextRef="#ctx0" brushRef="#br0" timeOffset="123874.5382">20274 3503 0,'-2'4'16,"-20"12"-16,-28 16 16,-30 18-1,-20 16-15,-22 15 16,-9 5-1,4 5 1,-2-2-16,-11 10 16,5-9-16,-4 0 15,16-10 1,6-4-16,1 1 16,18-12-1,12 0-15,18-8 16</inkml:trace>
  <inkml:trace contextRef="#ctx0" brushRef="#br0" timeOffset="170828.8261">12143 11194 0,'0'0'0,"2"3"16,-2-2-16,0 8 16,2 11-1,-2 13-15,0 5 16,-2 9-1,4-3-15,2-11 16,7-3 0,2-9-16,6-2 15,3-10 1,8-13-16,8-11 16,-2-13-1,-6 0-15,-3 2 16,-7 8-1,-8 0-15,-4 10 16,-2 3 0,0 2-16,2 6 15,8 7 1,0 11-16,2 2 16,1 4-16,-2-4 15,10 4 1,-3-8-1,-2-5-15,1-3 16,-6-7-16,2-2 16,-4-8-1,2-11-15,-6-10 16,0-10 0,-3-11-16,-4-2 15,-2 2 1,2 8-16,-1 5 15,-3 14 1,0 4-16,0 13 16,2 0-1,-2 1-15,1 3 16</inkml:trace>
  <inkml:trace contextRef="#ctx0" brushRef="#br0" timeOffset="171425.6162">13110 11406 0,'2'0'16,"7"-10"0,10-11-16,5-7 15,-4-4 1,-4 7-16,-8 4 15,-8 9 1,-8 1-16,-14 9 16,-12 12-1,-6 15-15,1 10 16,11 2 0,6 6-16,10 1 15,10-5 1,8-9-16,4-7 15,4-6 1,8-6-16,7-9 16,1-12-1,0-6-15,0-11 16,-2-3 0,-5-3-16,-6 1 15,-2 9-15,-8 0 16,-3 11-1,-2 6-15,0 3 16,-2 1 0,7 2-16,1 13 15,0 13 1,2 6-16,-2 8 16,0-2-1,3 0-15,-2-8 16,5-3-1,-3-7-15,-2-7 16,3-8 0,-1-3-16</inkml:trace>
  <inkml:trace contextRef="#ctx0" brushRef="#br0" timeOffset="171869.4091">13832 11311 0,'2'0'0,"-2"0"15,-2 0 1,-2 3-16,-12-3 16,-14 1-1,-16 3-15,-3-2 16,3-1-1,6 2-15,14 0 16,14-2 0,3 1-16,20 10 15,23 7 1,24 9-16,12 3 16,-3 3-1,-10-2-15,-15-4 16,-16-4-1,-8-5-15,-12 1 16,-12-2-16,-8-3 16,-11-2-1,-9-7-15,0-6 16,4-6 0,4-7-1,12 2-15,6-3 16</inkml:trace>
  <inkml:trace contextRef="#ctx0" brushRef="#br0" timeOffset="172757.0583">14492 11208 0,'0'3'16,"0"-3"0,-1 9-16,-5 15 15,0 6 1,4 10-16,4 0 15,2 2 1,5-2-16,8-8 16,2-3-1,6-9-15,1-5 16,2-10 0,0-8-16,-1-11 15,1-5 1,-8-3-16,-6-3 15,-1 3 1,-6-3-16,-3 12 16,-2 4-16,0 3 15,-2 3 1,6 3-16,9 13 16,0 8-1,9 13-15,7 1 16,5-3-1,-1-4-15,2-7 16,-6-8 0,-1-8-16,-6-10 15,-2-10 1,-8-13-16,-5-17 16,-11-4-1,-7-5-15,-5 3 16,-8 10-1,2 8-15,4 9 16,3 8 0,8 10-16,1 2 15,2 2 1,8 10-16,8 8 16,6 7-1,8 1-15,-4-2 16,-5-9-1</inkml:trace>
  <inkml:trace contextRef="#ctx0" brushRef="#br0" timeOffset="173202.5138">15256 11278 0,'0'1'0,"2"8"16,7 10-1,8 11-15,9 5 16,6 0 0,6 0-16,13-6 15,5-1 1,-7-12-16,-3-7 15,-14-7 1,-8-9-16,-6-5 16,-8-6-1,-18-11-15,-18-8 16,-14 3 0,-12-1-16,1 6 15,3 11 1,10 4-16,6 4 15,11 9 1,9 1-16,6 1 16,4 9-1,16 6-15,2 0 16</inkml:trace>
  <inkml:trace contextRef="#ctx0" brushRef="#br0" timeOffset="173655.8458">15807 11233 0,'2'2'0,"8"13"15,4 9 1,11 11-16,1 4 15,-2 2 1,-6-9-16,-4-8 16,-6-7-1,-4-8-15,-4-3 16,0-1-16,-2-3 16,-10-18-1,-8-13-15,3-5 16,2-7-1,0 5-15,4 6 16,5 6 0,4 7-16,2 6 15,2 1 1,7 7-16,6 3 16,5 11-1,12 5-15,5 2 16,-1-1-1,-4-5-15,-10-5 16</inkml:trace>
  <inkml:trace contextRef="#ctx0" brushRef="#br0" timeOffset="173965.9505">16180 10879 0,'1'1'16,"-1"-1"-16,4 9 15,5 13 1,5 14-16,4 16 16,-4-12-1,4 38-15,-2 12 16,2-7-1,-3-11-15,-1-4 16,-5-16 0,0-10-16,-3-13 15,-2-17 1,0-1-16,-1-8 16</inkml:trace>
  <inkml:trace contextRef="#ctx0" brushRef="#br0" timeOffset="174398.8855">16546 11167 0,'2'2'16,"-2"1"-16,-2 10 15,-6 13 1,-10 6-16,-5-3 15,-5-2 1,-4-5-16,4-4 16,4-9-1,4-1-15,6-5 16,6-1 0,6-2-16,-2 0 15,4-2 1,10 2-16,14 0 15,8 5 1,-2 6-16,2 3 16,0 3-1,-1 3-15,-5 4 16,2-3 0,0 1-16,2-2 15,2-3 1,-3-7-16,-1-10 15,-2-1 1</inkml:trace>
  <inkml:trace contextRef="#ctx0" brushRef="#br0" timeOffset="174608.8543">16868 11351 0,'0'0'15,"0"2"1,2-1-16,2 14 15,3 5 1,6 13-16,4 6 16,0-1-1,2-5-15,-4-7 16,0-5 0,-9-11-16,-2-3 15</inkml:trace>
  <inkml:trace contextRef="#ctx0" brushRef="#br0" timeOffset="174761.2407">16747 11074 0,'0'0'0,"0"0"15,2 0-15,0 2 16,15 2-1</inkml:trace>
  <inkml:trace contextRef="#ctx0" brushRef="#br0" timeOffset="175773.0079">17082 11372 0,'2'3'0,"2"4"16,7 13 0,4 10-16,4 0 15,0 2 1,-3-6-16,-4-6 16,3-6-1,-8-6-15,3-5 16,3-6-1,2-12-15,2-15 16,0-3 0,-2-4-16,1 0 15,0-1 1,-2 9-16,0 5 16,0 9-1,0 4-15,-2 6 16,5 7-1,-4 7-15,2 7 16,3 8 0,-2 6-16,2 3 15,-2-2 1,6-2-16,1-4 16,3-8-1,6-8-15,4-11 16,2-15-1,-1-9-15,-5-4 16,-4-6-16,-7 0 16,-8 10-1,-5 3 1,-6 7-16,-2 8 16,0 3-1,-14 10-15,-2 13 16,2 18-16,8 6 15,8-1 1,4-4-16,8-5 16,0-5-1,0-13-15,4-7 16,5-8 0,-4-11-16,2-13 15,-7-2 1,-6-3-16,-4 1 15,-4 12 1,0 7-16,0 6 16,0 1-1,4 14-15,10 39 16,9 30 0,5 17-16,-5 2 15,-8 0 1,-15 2-16,-15-17 15,-8-12 1,-18-14-16,-15-18 16,-23-19-1,-13-18-15,-1-31 16,7-9 0,15-11-16,6-3 15,24 2 1,9 7-16,13 1 15,7 9 1</inkml:trace>
  <inkml:trace contextRef="#ctx0" brushRef="#br0" timeOffset="190003.3522">12465 12755 0,'0'3'16,"0"13"-16,4 15 15,3 7 1,-1 5 0,1-3-16,4-5 15,3-6-15,-1-7 16,8-9 0,-3-9-16,5-8 15,0-7 1,1-9-16,-1-3 15,-7 3 1,-4 1-16,-3 6 16,-2 5-1,-5 2-15,0 5 16,0-2 0,0 2-16,4 1 15,4 5 1,0 9-16,4 1 15,4 5 1,7-6-16,1-5 16,0-3-1,1-6-15,-2-5 16,-3-2 0,-1-3-16,-8-6 15,0-8 1,-5 0-16,-3-7 15,-1-3 1,-4 2-16,-4-1 16,2 5-1,1 5-15,-1 7 16,0 8 0,0 3-16,2 4 15,0-1 1,2 5-16</inkml:trace>
  <inkml:trace contextRef="#ctx0" brushRef="#br0" timeOffset="190537.5991">13150 12892 0,'2'0'0,"-2"0"15,0 0-15,0 0 16,2-5-1,-2-1-15,-2 0 16,0-2 0,0 2-16,0 3 15,2-1 1,0-2-16,9-2 16,16 2-1,5-2-15,15 2 16,-5 0-1,-2-3-15,-4 7 16,-9-5 0,-14 3-16,-7 4 15,0-3 1,-12-3-16,-20 2 16,-10-2-1,-4 6-15,0 1 16,8 6-1,11 1-15,7 6 16,8 5 0,8 7-16,10 6 15,14 9 1,10 0-16,5 1 16,1-3-1,1-6-15,-3-4 16,-10-13-1,0-11-15,-4-6 16,-6-3 0</inkml:trace>
  <inkml:trace contextRef="#ctx0" brushRef="#br0" timeOffset="191302.4181">13641 12712 0,'2'1'0,"-2"-1"16,3 10-16,0 10 15,1 10-15,0 9 16,4 7 0,1 0-16,-1-2 15,-3-2 1,3-9-16,1-1 15,-5-12 1,-2-6-16,-2-9 16,0-4-1,2-1-15,-4-23 16,-2-16 0,-3-11-16,-3-2 15,4 2 1,3 3-16,-1 5 15,2 8 1,-1 9-16,1 10 16,2 10-1,0 1-15,5-4 16,8 19 0,17 6-16,3 3 15,13 5 1,5-5-16,2-2 15,-4-8 1,-4-6-16,-5-3 16,-8-4-1,-12-3-15,-10-3 16,-6-6 0,-12-5-16,-8 4 15,-12-5 1,-2 7-16,-1 4 15,6 9 1,2 2-16,3 11 16,6 8-1,5 16-15,13 7 16,13 9-16,11 4 16,10 4-1,1-11-15,7-1 16,-8-16-1,6-7-15,-5-14 16,-3-14 0,-6-7-1</inkml:trace>
  <inkml:trace contextRef="#ctx0" brushRef="#br0" timeOffset="191776.3731">14353 12812 0,'0'2'0,"0"8"15,-2 9 1,2 16-16,0 6 16,0 1-1,4-5-15,0-7 16,1-7-1,-1-11-15,0-4 16,6-4 0,8-14-16,6-16 15,5-14 1,1-6-16,2 0 16,-8 6-1,-6 9-15,-4 9 16,-6 4-1,-6 14-15,0 2 16,2 1 0,-4 16-16,3 13 15,3 15 1,3 1-16,1-2 16,3-5-1,-2-12-15,8-3 16,-1-16-16,8-14 15,-8-7 1</inkml:trace>
  <inkml:trace contextRef="#ctx0" brushRef="#br0" timeOffset="192054.7134">14825 12368 0,'2'2'0,"-2"-1"16,2 18-16,-2 14 16,2 17-1,2 7-15,5 12 16,8 3 0,-2-4-16,-2-2 15,1-5 1,2-8-16,-6-10 15,-3-13 1,-3-14-16,-4-12 16,2-1-1</inkml:trace>
  <inkml:trace contextRef="#ctx0" brushRef="#br0" timeOffset="192240.9365">14666 12648 0,'0'0'16,"0"0"-16,1 2 16,8-2-1,11 8-15,8 1 16,11 0 0,3 2-16,-6-4 15,-8-5 1</inkml:trace>
  <inkml:trace contextRef="#ctx0" brushRef="#br0" timeOffset="192500.6783">14573 12396 0,'0'1'0,"0"-1"16,0 3-16,-2 4 15,-4 9 1,3 1-16,-4 4 16,3-1-1,4-4-15,0-6 16</inkml:trace>
  <inkml:trace contextRef="#ctx0" brushRef="#br0" timeOffset="192871.3198">15369 12382 0,'2'2'16,"1"7"-16,5 15 16,5 16-1,2 17-15,0 12 16,-5 6-1,-4-5-15,4 2 16,2-3 0,2-6-16,0-5 15,1-9 1,-4-16-16,1-4 16,-1-15-1,0-8-15,2-6 16</inkml:trace>
  <inkml:trace contextRef="#ctx0" brushRef="#br0" timeOffset="193274.576">15687 12749 0,'0'4'0,"-2"4"16,-9 14-16,3 13 15,2 5 1,8 3-16,13 1 16,4-11-1,17 1-15,13-13 16,-2-5 0,-2-12-16,-4-2 15,-11-4 1,-14-6-16,-6-8 15,-15-4 1,-22-12-16,-17-7 16,-15 2-1,3 3-15,3 7 16,12 5 0,9 8-16,13 4 15,11 8 1,-1 2-16,9 12 15,5 2 1</inkml:trace>
  <inkml:trace contextRef="#ctx0" brushRef="#br0" timeOffset="193717.7999">16142 12814 0,'0'1'15,"-2"-1"-15,-9 7 16,-3 5 0,-2 5-16,6 4 15,10-1-15,14 5 16,19 3-1,9-7-15,8-7 16,-4-4 0,-9-6-16,-14-2 15,-6-2 1,-10-4-16,-9-8 16,-22-6-1,-18-6-15,-14 5 16,0 1-1,14 1-15,5 8 16,12 0 0,14 4-16,7 4 15,2 1 1,0-2-16,8-1 16</inkml:trace>
  <inkml:trace contextRef="#ctx0" brushRef="#br0" timeOffset="194038.079">16385 12382 0,'2'2'15,"4"11"-15,6 19 16,9 21 0,0 12-16,3 10 15,-3-3 1,3 7-16,-2-11 16,0-4-1,-6-8-15,-4-13 16,-3-10-1,-4-13-15,-3-14 16,0-3 0</inkml:trace>
  <inkml:trace contextRef="#ctx0" brushRef="#br0" timeOffset="194493.7602">16838 12684 0,'0'2'0,"0"-2"16,0 4-1,-6 6-15,-16 13 16,-12 7 0,-15-2-16,1-6 15,-2-7 1,9-7-16,5-4 15,14 0 1,10-4-16,8 0 16,0 0-1,4 0-15,14 2 16,30 12 0,0 3-16,18 12 15,-3 1 1,-3 6-16,-3 0 15,-7-6 1,3 1-16,-5-5 16,-10-6-1,-8-6-15,-7-7 16,-12-1 0,3-6-16,-1-11 15,-5 1 1</inkml:trace>
  <inkml:trace contextRef="#ctx0" brushRef="#br0" timeOffset="194679.1936">17114 12872 0,'2'3'15,"-2"-3"-15,4 3 16,9 15 0,12 9-16,3 12 15,-4 5 1,2-3-16,-5-3 15,-4-12 1,-8-5-16,-7-13 16,-2-2-1</inkml:trace>
  <inkml:trace contextRef="#ctx0" brushRef="#br0" timeOffset="194865.8758">16911 12482 0,'0'3'15,"0"-3"-15,6 3 16,7 9 0,17 6-16,15 3 15,-9-11 1</inkml:trace>
  <inkml:trace contextRef="#ctx0" brushRef="#br0" timeOffset="195433.4394">17283 12733 0,'2'3'15,"0"0"-15,12 13 16,4 8 0,6 11-16,7 6 15,-5 4 1,-2-7-16,-6 1 16,-4-8-1,-6-11-15,-2-3 16,-4-7-1,-2-8-15,0 2 16,2-2 0,0-6-16,6-18 15,4-16 1,0 0-16,6-4 16,7 3-1,1 2-15,0 16 16,2 4-1,0 8-15,1 7 16,-3 11 0,0 6-16,-4 15 15,-2 3 1,-3 12-16,-2 7 16,-4-7-1,-2 3-15,-3-7 16,0-9-1,1-10-15,1-8 16,3-8 0,12-16-16,11-15 15</inkml:trace>
  <inkml:trace contextRef="#ctx0" brushRef="#br0" timeOffset="195949.058">18102 12781 0,'0'0'16,"0"0"-16,0 0 15,0 0 1,-6 3-16,-6 9 16,-4 16-1,6 14-15,8 9 16,8 6 0,6-3-16,6-7 15,-2-10 1,6-9-16,-2-12 15,1-10 1,-6-12-16,-4-10 16,-7-13-1,-6-13-15,-7-4 16,-2 1 0,-2 5-16,3 7 15,6 4 1,2 11-16,2 14 15,0-2 1,6 9-16,17 27 16,3 34-1,2 19-15,-4 6 16,-8 2 0,-7-1-16,-12-9 15,-9-8 1,-10-10-16,-6-9 15,-16-13 1,-23-14-16,-20-19 16,-26-27-1,-17-27-15,64 23 16</inkml:trace>
  <inkml:trace contextRef="#ctx0" brushRef="#br0" timeOffset="225502.8377">27538 3398 0,'0'2'0,"0"-2"15,0 0-15,-4 2 16,-9 3 0,-8 9-16,-10 8 15,-13 8 1,-11 10-16,-9 9 15,-11 10 1,-3 4-16,-4 5 16,-6 2-1,-2 1-15,-6 10 16,7-5 0,-3 5-16,5-5 15,1-5 1,3-1-16,-5-3 15,3-4 1,12-7-16,-1-4 16,1 2-1,13-9-15,6 1 16,3-8 0,5-1-16,13-4 15,10-2 1,6-10-16</inkml:trace>
  <inkml:trace contextRef="#ctx0" brushRef="#br0" timeOffset="228073.3575">14927 4927 0,'0'0'15,"0"0"1,0 0-16,-4 1 16,-16 7-1,-26 12-15,-27 18 16,-23 17 0,-13 8-16,0 4 15,3 3 1,-14 5-16,-6 3 15,-2 2 1,13-6-16,6 9 16,2 2-1,9-6-15,3-4 16,14-7 0,11-10-16,10-3 15,7-9 1,11-10-16,9-9 15,5-2 1,11-8-16,0-5 16,9-2-1,6-8-15,-2 0 16</inkml:trace>
  <inkml:trace contextRef="#ctx0" brushRef="#br0" timeOffset="242752.8834">19678 14111 0,'0'0'0,"0"0"16,0-2-1,-2-2-15,2 0 16,0 3 0,-4 1-16,2 11 15,2 22 1,4 12-16,4 10 15,12 3 1,5 5-16,1-12 16,6-4-1,-8-16-15,5-1 16,1-15 0,-6-8-16,0-9 15,-2-9 1,-4-8-16,-6-6 15,-3-3 1,-6 0-16,1 7 16,-2 0-1,2 9-15,-2 3 16,9 2 0,6 10-16,6 11 15,5 14 1,2 5-16,2 11 15,0-2-15,-2-1 16,-7-9 0,-3-10-16,-10-9 15,1-4 1,-2-9-16,5-15 16,-1-14-1,-2-21-15,4-9 16,-11-2-1,0 0-15,-4 6 16,0 3 0,-2 10-16,-4 1 15,0 12 1,-3 6-16,5 10 16,2 8-1,2 4-15,-3-2 16,4 16-1,7 9-15,7 5 16,0 4 0,2-1-16,0-6 15,0-2 1,5-5-16,3-7 16,1-6-1,12-4-15,-2-4 16,7-8-1,0-3-15,-2-5 16,-11 2 0,-8 4-16,-10 3 15,-8 5 1,-4-1-16,-18 11 16,-14 14-1,-8 14-15,-1 11 16,5 5-1,14 3-15,10-4 16,8-1 0,8-7-16,8-6 15,4-8 1,5-11-16,9-8 16,6-16-16,-2-6 15,-4-10 1,-4-8-16,-5-2 15,-1-5 1,-10 8-16,-3-3 16,-3 9-1,-2 5-15,-2 7 16,2 9 0,-2 5-16,0-3 15,3 6 1,1 19-16,0 14 15,2 7 1,2 4-16,0 0 16,2-5-1,7-1-15,-2-9 16,0-10 0,0-10-16,6-7 15,3-10 1,-8-3-16</inkml:trace>
  <inkml:trace contextRef="#ctx0" brushRef="#br0" timeOffset="243248.8739">21295 14240 0,'2'2'16,"-2"-2"-16,0 0 16,2-2-1,-2 2-15,2 0 16,-4-4 0,-13-2-16,-15-1 15,-10 0 1,-4 5-16,10 2 15,5 0-15,12 2 16,8 2 0,5 6-16,17 6 15,25 10 1,14 1-16,5 10 16,-10-1-1,-4 2-15,-17-5 16,-8 6-1,-9-5-15,-9 0 16,-11-4 0,-3-6-16,-4-5 15,-4-5 1,2-4-16,-8-8 16,4-4-1,3-10-15,10 4 16</inkml:trace>
  <inkml:trace contextRef="#ctx0" brushRef="#br0" timeOffset="243951.1432">22296 14145 0,'2'0'0,"-4"0"15,-4-1-15,-15-6 16,-13 0-1,-16-4-15,-7 3 16,-3 5-16,13 3 16,8 0-1,10 6-15,15-2 16,4 3 0,8 5-16,18 8 15,17 8 1,20 1-16,12 7 15,0 1 1,-13-4-16,-16-2 16,-12-2-1,-5-5-15,-15 2 16,-6-9 0,-11 5-16,-11-8 15,-10-3 1,-2 0-16,4-9 15,0-2 1,5-2-16,9-1 16,10-2-1,2-1-15,6-2 16</inkml:trace>
  <inkml:trace contextRef="#ctx0" brushRef="#br0" timeOffset="244509.0776">22571 14111 0,'2'3'0,"-2"-3"16,5 11 0,1 11-16,3 14 15,-1 3 1,-3 3-16,-1 2 15,0 5 1,-2-2-16,1-6 16,-1-4-1,0-11-15,-2-8 16,0-14-16,0-2 16,4-1-1,-2-18-15,11-26 16,0-11-1,0-2-15,3 1 16,4 6 0,4 12-16,-3 6 15,2 7 1,1 10-16,-1 8 16,-1 12-1,-6 8-15,-4 10 16,-4 11-1,0 7-15,1 4 16,-3 5 0,3-4-16,-3-8 15,1-1 1,1-9-16,1-9 16,4-4-1,1-11-15,16-14 16,-4-5-1</inkml:trace>
  <inkml:trace contextRef="#ctx0" brushRef="#br0" timeOffset="244891.8403">23193 14177 0,'0'2'0,"0"2"15,-8 10-15,3 15 16,3 14-1,6 7-15,11 3 16,13-1 0,13-5-16,1-6 15,7-14 1,-8-8-16,-9-13 16,-5-8-1,-15-4-15,-8-14 16,-18-9-1,-20-11-15,-10-2 16,-7 3 0,3 6-16,6 9 15,12 6-15,9 8 16,10 6 0,4 4-16,1 4 15,19 15 1,12 6-16,1-1 15</inkml:trace>
  <inkml:trace contextRef="#ctx0" brushRef="#br0" timeOffset="245603.2627">23575 14173 0,'0'2'0,"0"-2"16,0 0 0,-4 6-16,2 10 15,2 9 1,6 7-16,7 5 15,4 6 1,10-5-16,6 2 16,1-11-1,2-7-15,-8-8 16,-4-9 0,-3-8-16,-8-5 15,-7-8 1,-8-8-16,-6-7 15,-1 3 1,-2 1-16,3 7 16,8 3-1,4 8-15,8 1 16,8 8 0,10 11-16,13 12 15,5 5 1,0 4-16,-5-3 15,-7-6-15,-12-1 16,-6-10 0,-3-7-16,-4-8 15,4-13 1,-7-5-16,-6-30 16,-10-14-1,-9-3-15,4 10 16,-4 9-1,5 9-15,0 12 16,4 11 0,4 9-16,2 6 15,-2-1 1,2 8-16,8 13 16,2 1-1</inkml:trace>
  <inkml:trace contextRef="#ctx0" brushRef="#br0" timeOffset="245872.6975">24401 14104 0,'2'1'15,"0"3"-15,8 19 16,8 12 0,0 14-16,-1 3 15,-3-1 1,0-7-16,-6-13 16,-4-7-1,-4-18-15,4-3 16</inkml:trace>
  <inkml:trace contextRef="#ctx0" brushRef="#br0" timeOffset="246047.3846">24192 13679 0,'2'0'0,"-2"0"16,0 0-1,9 4-15,18 11 16,8 10-16,-8-5 16</inkml:trace>
  <inkml:trace contextRef="#ctx0" brushRef="#br0" timeOffset="247132.0948">24632 14064 0,'0'2'0,"2"-2"16,-2 0-16,5 4 15,3 14 1,7 12-16,4 9 16,3 9-1,-6-1-15,-2-4 16,-2-5 0,-1-10-16,-5-10 15,-1-8 1,-3-7-16,4 2 15,11-16 1,-2-12-16,0-15 16,5-7-1,0-3-15,0 10 16,-1 7 0,0 9-16,0 6 15,3 10 1,-2 12-16,0 13 15,-2 10 1,-2 9-16,-4 5 16,-4 4-1,0-1-15,1-2 16,2-8-16,-3-8 16,3-7-1,-7-18-15,14 3 16,12-15-1,10-24-15,9-13 16,-11-8 0,9-3-1,-10 3-15,-10 13 16,-7 10-16,-8 12 16,-6 10-1,-4 4-15,-2-1 16,-6 25-1,-6 16-15,-4 13 16,8 6 0,6-4-16,6-8 15,-2-13 1,2-9-16,-1-11 16,10-6-1,1-15-15,0-14 16,-4-13-1,-2-6-15,-6 5 16,-2 0 0,-2 10-16,2 13 15,0 13 1,2-6-16,10 22 16,11 29-1,-2 28-15,0 22 16,-3 12-1,-12-4-15,-8-1 16,-15-3 0,-9-14-16,-16-8 15,-4-18 1,-15-15-16,-14-19 16,-21-23-1,-11-33-15,-3-26 16,51 23-1</inkml:trace>
  <inkml:trace contextRef="#ctx0" brushRef="#br0" timeOffset="286733.3459">13542 15606 0,'2'5'16,"-2"9"-16,4 11 15,-2 15 1,2 11-16,1-2 16,3 0-16,1-4 15,-1-7 1,3-8-16,-1-6 16,6-11-1,-4-6-15,2-7 16,4-10-1,2-13-15,1-2 16,-8-4 0,0 1-16,-3 2 15,-2 9 1,-3-1-16,2 8 16,3 4-1,4 8-15,4 8 16,2 10-1,3 8-15,2 3 16,3 3 0,-3-9-16,-1 1 15,-4-10 1,-4-7-16,-3-5 16,2-6-1,-2-12-15,0-9 16,-4-12-1,-7-7-15,0-2 16,-4-1 0,-5 2-16,1 3 15,1 6 1,-1 7-16,4 9 16,6 3-1,0 7-15,3 6 16,12 7-1,-1 19-15,-2 6 16,6 9 0,3 3-16,3-7 15,4-7 1,2-6-16,13-14 16,-2-8-16,0-11 15,-7-8 1,-2-1-16,-12-5 15,-9 4 1,-11 5-16,-4 0 16,-8 7-1,-7 1-15,0 8 16,-4 6 0,3 10-16,0 9 15,8 9 1,5 7-16,10 7 15,5 1 1,12 7-16,1-9 16,9 1-1,5-13-15,-4-14 16,3-7 0,0-10-16,-8-6 15</inkml:trace>
  <inkml:trace contextRef="#ctx0" brushRef="#br0" timeOffset="287454.7593">14841 15795 0,'0'3'0,"0"-3"16,0 0-16,-2 3 15,0 10 1,0 6-16,4 9 15,-2 4 1,0 2-16,0-3 16,-2-2-1,0-7-15,0-4 16,0-8 0,2-5-16,0-4 15,0 1 1,2-18-16,2-20 15,5-13 1,0-2-16,-1 0 16,-2 3-1,-4 5-15,0 5 16,-2 12 0,0 9-16,0 12 15,0 0 1,-2 1-16,9 14 15,4 11-15,10 5 16,11 5 0,10-8-16,4-4 15,5-10 1,0-9-16,-2-7 16,-8-6-1,-16 0-15,-8-1 16,-12-1-1,-10-7-15,-14 2 16,-9 1 0,-2 7-16,-2 7 15,2 6 1,5 5-16,10 12 16,6 12-1,18 12-15,10 16 16,18 7-1,5-5-15,14-2 16,-9-9 0,4-8-16,-6-14 15,4-11 1,-15-6-16</inkml:trace>
  <inkml:trace contextRef="#ctx0" brushRef="#br0" timeOffset="288367.6472">15803 15441 0,'0'0'0,"-2"1"15,-4 2 1,0 4-16,0 6 16,8 10-1,10 11-15,10 5 16,11-1 0,5-3-16,8-3 15,-6-8 1,-4-10-16,-2-11 15,-9-5 1,-7-6-16,-4-8 16,-4-3-1,-10-10-15,-8-2 16,0 4 0,0 6-16,4 4 15,0 12 1,4 0-16,-2 4 15,8 23 1,8 27-16,4 30 16,1 21-1,-10 23-15,5-11 16,8 3 0,3-7-16,-12-17 15,-6-14 1,-7-18-16,-7-19 15,0-14 1,-7-12-16,-12-16 16,-13-28-1,-15-27-15,4-18 16,-3 0 0,7 0-16,15 13 15,10 7-15,6 9 16,12 11-1,8 4-15,12 9 16,9 2 0,8 14-16,10 6 15,9 6 1,-7 8-16,0 0 16,-11-5-1,-12-1 1</inkml:trace>
  <inkml:trace contextRef="#ctx0" brushRef="#br0" timeOffset="288802.2086">16315 15747 0,'0'1'0,"0"-1"15,0 9 1,0 10-16,2 11 16,5 6-1,16 6-15,7-2 16,12-4 0,12 0-16,-1-10 15,1-11-15,-7-5 16,-9-6-1,-12-6-15,-9-4 16,-10-8 0,-14-15-16,-20-11 15,-21-5 1,-7-1-16,-1 10 16,3 3-1,6 9-15,12 9 16,8 6-1,14 8-15,3 2 16,5 5 0,5 3-16</inkml:trace>
  <inkml:trace contextRef="#ctx0" brushRef="#br0" timeOffset="289337.9571">16693 15729 0,'2'4'0,"-2"-4"16,2 0-1,4 8-15,6 5 16,4 6-1,4 6-15,7 1 16,5 2 0,12 0-16,-4-7 15,7-6 1,-9-1-16,-2-8 16,-12-6-1,-5-4-15,-6-12 16,-7-5-1,-3-13-15,-12-9 16,-1-4 0,-6 1-16,2 2 15,4 13-15,0 3 16,6 12 0,2 12-16,-2 1 15,8 1 1,6 20-16,10 19 15,8 15 1,12 12-16,-3 6 16,1-11-1,7-6-15,-11-10 16,-6-13 0</inkml:trace>
  <inkml:trace contextRef="#ctx0" brushRef="#br0" timeOffset="290257.9344">18040 15754 0,'2'0'16,"-2"0"-16,-2-6 15,-4-7 1,-7-7-16,-8 2 15,-14 7 1,-3 2-16,-4 12 16,3 7-1,9 4-15,8 3 16,10 6 0,8 1-16,12 6 15,16-6 1,4-2-16,10-11 15,-1-5 1,-3-8-16,0-3 16,-2-5-16,-9-4 15,-8-4 1,0 4-16,-9 2 16,2 2-1,-6 9-15,0-3 16,2 8-1,0 22-15,2 25 16,0 21 0,3 8-16,-4 10 15,-3-1 1,-6-5-16,-6-8 16,-4-9-1,-10-11-15,-4-11 16,-2-15-1,-5-16-15,-3-14 16,2-16 0,-2-18-16,8-13 15,9-11 1,3-4-16,14 4 16,13 5-1,4 7-15,8 10 16,3 11-1,4 5-15,6 9 16,-2 8 0,-2 10-16,6 3 15,-2 5 1,3 1-16,-7-3 16,1 2-1,-3-9-15,-6-6 16,-6-3-1</inkml:trace>
  <inkml:trace contextRef="#ctx0" brushRef="#br0" timeOffset="290689.8731">18400 15721 0,'0'0'0,"2"1"15,-2-1 1,0 5-16,0 9 15,6 9 1,6 13-16,10 10 16,12 7-1,19 2-15,3-4 16,1-7 0,-1-10-16,-7-12 15,-13-11 1,-10-7-16,-8-8 15,-10-14 1,-19-16-16,-17-21 16,-25-8-1,-4 7-15,-1 2 16,11 16 0,4 7-16,9 11 15,8 8 1,13 4-16,7 8 15,2 6 1,17 12-16,20 7 16,15 5-1,-10-12-15</inkml:trace>
  <inkml:trace contextRef="#ctx0" brushRef="#br0" timeOffset="290896.7499">18881 15711 0,'3'2'15,"-1"3"-15,7 14 16,8 15 0,2 11-16,0 6 15,-4 1 1,4-9-16,-5-9 15,-4-10 1</inkml:trace>
  <inkml:trace contextRef="#ctx0" brushRef="#br0" timeOffset="291083.5165">18679 15279 0,'0'0'0,"2"0"16,-2 0-16,13 4 15,17 7 1,19 13-16</inkml:trace>
  <inkml:trace contextRef="#ctx0" brushRef="#br0" timeOffset="291620.8944">19089 15570 0,'2'3'0,"4"0"16,5 18-1,16 11-15,-1 9 16,-4 0 0,-1 2-16,-6-3 15,-2-10 1,-5-5-16,-5-13 16,-1-6-1,-2-2-15,0 0 16,0-2-1,2-15-15,4-12 16,9-8 0,3-5-16,2 5 15,6 2 1,-2 7-16,1 9 16,3 6-1,0 8-15,-4 8 16,-2 8-1,-2 13-15,-3 10 16,-4 3 0,0 2-16,0-1 15,4 1-15,4-5 16,6-6 0,-1-10-16,6-8 15,-2-10 1</inkml:trace>
  <inkml:trace contextRef="#ctx0" brushRef="#br0" timeOffset="292075.9634">19898 15822 0,'0'0'0,"-6"-10"16,-5-8-1,-8-5-15,0 3 16,-1 6 0,1 10-16,0 6 15,1 14 1,8 13-16,12 7 15,14 6 1,6-5-16,4-5 16,2-9-1,2-11-15,-9-4 16,-3-12 0,-4-2-16,-5-8 15,-6-2 1,-1-3-16,-2 3 15,-2 6 1,2 6-16,0 3 16,0 2-1,8 23-15,6 31 16,2 20 0,-6 19-16,-8 8 15,-12-8 1,-12-4-16,-16-11 15,-9-14 1,-19-14-16,-22-20 16,-23-24-1,-4-30-15,4-22 16</inkml:trace>
  <inkml:trace contextRef="#ctx0" brushRef="#br0" timeOffset="294637.058">26464 4917 0,'0'2'0,"-8"6"16,-24 15-1,-48 26-15,-71 34 16,-43 11 0,-25 0-16,-9 5 15,9-1 1,34-9-16,115-54 15</inkml:trace>
  <inkml:trace contextRef="#ctx0" brushRef="#br0" timeOffset="295686.8073">9117 4942 0,'0'2'0,"-11"12"15,-41 30-15,-84 61 16,-63 44-1,-28 6-15,-21 4 16,-8-7 0,-7 0-16,188-109 15</inkml:trace>
  <inkml:trace contextRef="#ctx0" brushRef="#br0" timeOffset="309084.6459">15869 17186 0,'0'2'0,"-2"1"16,-2 11-1,-3 12-15,1 10 16,3 8 0,3 1-16,7 4 15,2-2 1,6-2-16,1-9 15,2-12 1,6-2-16,0-14 16,2-9-1,0-15-15,6-10 16,-3-11 0,-1-7-16,-4 5 15,-5 5 1,-4 5-16,-2 5 15,-4 10 1,-1 4-16,-3 6 16,5 4-1,0 14-15,2 14 16,2 13 0,6 7-16,6-1 15,5-4 1,-3-1-16,0-9 15,-4-11 1,-2-7-16,-4-8 16,7-14-16,1-8 15,-2-16 1,0-17-16,2-12 16,-6-1-1,-3 8-15,-12 2 16,-1 10-1,-2 5-15,-4 5 16,-2 14 0,-1-1-16,1 10 15,-1 5 1,3 1-16</inkml:trace>
  <inkml:trace contextRef="#ctx0" brushRef="#br0" timeOffset="309746.5893">17024 17317 0,'0'2'16,"0"-4"-16,-7 2 15,-5-2 1,-14 0-16,0 6 16,-7 8-1,-3 7-15,4 7 16,1 4-1,10 6-15,6-8 16,9 6 0,6-6-16,4-4 15,9-5 1,3-3-16,6-8 16,6-8-1,4-11-15,2-10 16,-9 0-1,-1-7-15,-6 0 16,-2-1 0,-6 0-16,-2 3 15,-4 2 1,0 8-16,-2 7 16,-2 5-1,0 0-15,2 2 16,2 11-16,0 11 15,3 17 1,2 11-16,-1 0 16,5 1-1,4-2-15,0-8 16,-2-5 0,10-9-16,1-13 15,-8-1 1</inkml:trace>
  <inkml:trace contextRef="#ctx0" brushRef="#br0" timeOffset="310315.5024">17446 17343 0,'1'0'16,"4"0"-16,3-3 16,2-5-1,4 0-15,-2 1 16,-2-3 0,-3 0-16,-3 1 15,-6-2 1,-9 1-16,-12 2 15,-12 4 1,-7 4-16,4 4 16,7 0-1,7 5-15,10-4 16,4 2 0,4 2-16,10 3 15,20 7 1,14 5-16,17 5 15,-1-1 1,-6 4-16,-9-6 16,-11 5-1,-7-4-15,-6 4 16,-7-3 0,-6-5-16,-6 1 15,-10-7 1,-6-5-16,-8-2 15,-6-4 1,1-10-16,-4-6 16,9 1-1,9 1-15</inkml:trace>
  <inkml:trace contextRef="#ctx0" brushRef="#br0" timeOffset="310851.0038">18312 16859 0,'0'0'16,"2"2"-16,-4-2 16,2 13-1,0 17-15,0 15 16,-3 22-1,6 5-15,1 5 16,4-8 0,3 2-16,6-12 15,-6-7 1,2-13-16,-5-17 16,-2-5-1</inkml:trace>
  <inkml:trace contextRef="#ctx0" brushRef="#br0" timeOffset="311295.9412">18649 17183 0,'0'1'16,"-2"3"-16,-7 13 15,-3 10 1,1 7-16,5 5 16,14 4-1,11 1-15,11-6 16,12-6 0,8-7-16,5-11 15,-11-6 1,-10-6-16,-11-2 15,-12-2 1,-5-6-16,-13-14 16,-27-10-1,-13-10-15,-15-4 16,5 6 0,3 5-16,16 10 15,10 6 1,11 10-16,13 6 15,0-3 1,20 6-16,6 4 16</inkml:trace>
  <inkml:trace contextRef="#ctx0" brushRef="#br0" timeOffset="311781.0717">19135 17232 0,'0'2'15,"-4"1"-15,-6 9 16,2 8-1,5 10-15,10 8 16,12 6 0,28 9-16,10-10 15,-1-7 1,0-7-16,-12-12 16,-11-6-1,-15-2-15,-11-9 16,-2-9-1,-19-14-15,-32-22 16,-15-8 0,-3-2-16,-3 4 15,13 7 1,7 8-16,17 10 16,6 6-1,14 12-15,8 7 16,0-1-1,19 11-15,4 2 16</inkml:trace>
  <inkml:trace contextRef="#ctx0" brushRef="#br0" timeOffset="312123.188">19531 16944 0,'2'0'0,"-2"1"15,2 6-15,9 13 16,2 13-1,10 22-15,1 11 16,2 8 0,3 8-16,7 8 15,-4-7 1,-8-8-16,-6-14 16,-2-17-1,-8-14-15,-1-13 16</inkml:trace>
  <inkml:trace contextRef="#ctx0" brushRef="#br0" timeOffset="312628.7865">20024 17078 0,'2'2'16,"-2"0"-16,5 8 16,-3 7-1,-4 8-15,-9 6 16,-17 2 0,-16-5-16,-8-5 15,-3-10 1,5-6-16,6-4 15,12-3 1,4-5-16,13 4 16,7-2-1,3-1-15,3 0 16,8-2 0,18 5-16,10 5 15,10 10 1,0 6-16,-2 9 15,-1 4 1,-5 0-16,0 8 16,-2 3-1,3 3-15,3-3 16,-8-4 0,-2-7-16,-4-8 15,-3-12 1,-5-4-16</inkml:trace>
  <inkml:trace contextRef="#ctx0" brushRef="#br0" timeOffset="312844.9451">20302 17205 0,'2'1'0,"6"8"15,7 14-15,5 16 16,3 15 0,2 7-16,-5-4 15,-3-5 1,0-9-16,-2-14 16</inkml:trace>
  <inkml:trace contextRef="#ctx0" brushRef="#br0" timeOffset="313041.9216">20214 16890 0,'2'2'16,"-2"-2"-1,10 9-15,10 12 16,10 4 0</inkml:trace>
  <inkml:trace contextRef="#ctx0" brushRef="#br0" timeOffset="314146.7678">20598 17249 0,'3'3'16,"-3"-1"-1,4 3-15,2 12 16,3 4-1,4 5-15,-3 2 16,1-2-16,0 1 16,-1-7-1,-4-2-15,0-5 16,0-3 0,-4-7-16,2 2 15,2-3 1,7-12-16,2-13 15,6-8 1,5-8-16,-7 7 16,4-3-1,-3 6 1,2 7-16,-8 5 16,3 6-16,-6 7 15,4 6 1,-4 6-16,6 14 15,-1 8 1,0 5-16,0 10 16,0 2-1,-2-6-15,2 2 16,-2-14 0,2-4-16,5-9 15,7-9 1,-4-7-16,18-24 15,20-15 1,-13-7-16,-17 7 16,-10 3-1,-10 7-15,-3 4 16,-5 11 0,-4 5-16,-2 5 15,-5 2 1,-5 16-16,3 14 15,0 5 1,5 6-16,6-1 16,4-8-1,4-8-15,2-9 16,3-9 0,2-9-16,2-14 15,-3-10 1,-8-3-16,-2-5 15,-6 2 1,0 9-16,-2 2 16,2 12-16,-2 8 15,2-2 1,2 18-16,6 30 16,0 23-1,0 16-15,0 4 16,-10-8-1,-10 2-15,-8-12 16,-8-8 0,-17-7-16,1-19 15,-10-8 1,-3-16-16,-1-14 16,0-10-1,7-11-15,7-4 16,9-5-1,12 5-15</inkml:trace>
  <inkml:trace contextRef="#ctx0" brushRef="#br0" timeOffset="314887.6514">23511 17799 0,'2'5'0,"-4"0"15,-4 8 1,-16 1-16,-18 2 15,-35 1 1,-17-12-16,-19-7 16,-17-4-1,2-6-15,8 0 16,-3 4 0,8 4-16,2 7 15,25-2 1,14 1-16,13 2 15,11 0 1,16 2-16,9 0 16,7-1-1,6 0-15,6-2 16,0 0 0,4 3-16,10-1 15,2 2 1,0-6-16,-2 1 15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1-18T05:57:53.15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9577 5802 0,'0'1'0,"1"-1"16,-1 0-16,0 0 16,9 3-1,8 0-15,10 2 16,8-4-1,10-1-15,14 0 16,4 0 0,13-1-16,12-5 15,1 6 1,13-2-16,-1 2 16,0 2-1,1 1-15,3 0 16,-14-3-1,-9 1-15,-11-1 16,-9 2 0,-11 0-16,-9-4 15,-8 2 1,-8-2-16,-5 1 16,-6-2-1,-2 3-15,-5-2 16,-3 2-1,-3 0-15,0 0 16,-6-1 0</inkml:trace>
  <inkml:trace contextRef="#ctx0" brushRef="#br0" timeOffset="22066.1751">12169 5176 0,'2'0'16,"4"-4"-16,15-8 16,7-12-1,4-8-15,4-7 16,-1-5 0,-5 7-16,-10 0 15,-6 4 1,-6 4-16,-4 1 15,-8 1 1,-4 3-16,-6 4 16,-2 0-1,-6 3-15,3 2 16,2 6 0,-2 3-16,4 6 15,-4 3 1,5 5-16,0 7 15,6 9-15,-1 7 16,7 8 0,1 7-16,2 1 15,1 5 1,0 1-16,0 5 16,1-5-1,-1 1-15,-2 0 16,2 1-1,-2-3-15,2-1 16,-4-2 0,2-3-16,0-6 15,2 0 1,-2-7-16,2-6 16,-2 1-1,0-7-15,2 1 16,-2-5-1,2-5-15,-2-7 16,0-3 0,0 2-16,4-4 15,2-14 1,0-6-16,0-8 16,0 5-1</inkml:trace>
  <inkml:trace contextRef="#ctx0" brushRef="#br0" timeOffset="22235.5793">12107 5428 0,'0'0'0,"0"0"16,0 0 0,-2-1-16,12-8 15,20 2 1,27-3-16,19 4 15,0 0 1</inkml:trace>
  <inkml:trace contextRef="#ctx0" brushRef="#br0" timeOffset="45215.4645">5038 7624 0,'1'0'15,"1"0"-15,4-2 16,11-2-1,2 0-15,7 0 16,9 2 0,2 2-16,6 0 15,4 0 1,2 2-16,3 0 16,6-2-1,6 2-15,6 2 16,14-2-1,1 4-15,6-3 16,6 2 0,1 1-16,1 1 15,2 0 1,-5-1-16,9-2 16,1 4-1,-7 0-15,-5 0 16,-2 0-1,1-2-15,-3-2 16,-4-3 0,-3 5-16,-12-4 15,-5 2 1,-6 0-16,-7 0 16,-6 2-1,-4 4-15,-11-4 16,-8-1-16</inkml:trace>
  <inkml:trace contextRef="#ctx0" brushRef="#br0" timeOffset="59360.3659">9269 7050 0,'0'0'0,"0"0"16,0 0 0,0 0-16,0 0 15,0 1 1,-1-1-16,1 0 16,0 3-1,3 0-15,9 4 16,4 0-1,8-3-15,5 0 16,2-10 0,6-3-16,2-4 15,-2-4 1,-3-4-16,-5-2 16,-7 4-1,-6 2-15,-9 6 16,-7-4-1,-9 4-15,-23 4 16,-11 3 0,-14 4-16,-3 7 15,4 5 1,4 7-16,7 5 16,1 5-1,14 2-15,8 2 16,8 3-1,14 2-15,13 2 16,8-2 0,14 2-16,6-4 15,10-3-15,9-8 16,3-3 0,3-4-16,5-8 15,-1-3 1,-5-4-16,-9-6 15,-16 2 1</inkml:trace>
  <inkml:trace contextRef="#ctx0" brushRef="#br0" timeOffset="77013.5547">5468 9325 0,'2'0'0,"-2"0"16,0 0-16,0 0 15,6 0 1,14 0-16,6 1 15,9 2 1,14 3-16,14 1 16,22 4-1,-7-2-15,17-3 16,1 2 0,9-2-16,0-3 15,1-3 1,1 5-16,8-3 15,-2-2 1,-7 0-16,-11 4 16,-3 0-1,-5 3-15,-7-3 16,-19 0 0,-13 0-16,-4-2 15,-7 2 1,-11 0-16,-2 0 15,-8-1 1,-12-2-16,1-1 16,-3 2-1</inkml:trace>
  <inkml:trace contextRef="#ctx0" brushRef="#br0" timeOffset="94087.3565">10793 8991 0,'2'0'16,"1"-4"0,7-8-16,5-9 15,3-7 1,-4-2-16,-1 0 16,-10 3-1,-3 1-15,-8 6 16,-8 2-16,-6 8 15,-8 10 1,-4 9-16,-7 14 16,11 5-1,-3 11-15,11 5 16,10 4 0,11 3-16,6-6 15,12 3 1,9-9-16,6-7 15,8-11 1,7-11-16,5-10 16,-6-8-1,-1-10-15,-11-7 16,-4-1 0,-6-8-16,-10 3 15,-4 1 1,-8 4-16,-4 7 15,-5 1 1,-2 7-16,5 6 16,0 3-1,-4 4-15,8 18 16,8 12 0,6 17-16,12 16 15,13 8 1,-1-14-16</inkml:trace>
  <inkml:trace contextRef="#ctx0" brushRef="#br0" timeOffset="113144.5943">14005 10673 0,'2'0'0,"0"-3"16,4-3 0,-1-3-16,-3 0 15,-11-3-15,-10-2 16,-18 6-1,-9 6 1,-12 9-16,7 3 16,1 7-16,14 3 15,5 5 1,15 0 0,8 8-16,12 0 15,14-1-15,13-2 16,5-7-1,14-12-15,-3-7 16,2-5 0,-6-7-16,-3-8 15,-8-2 1,-4-3-16,-5-1 16,-11 1-1,-2 3-15,-6 3 16,0 3-1,-4 9-15,0 0 16,0-2 0,0 10-16,-2 15 15,0 23 1,4 14-16,4 13 16,6 13-1,0 6-15,7-4 16,5 8-1,-3-12-15,2-1 16,-5-10 0,-6-16-16,-12-7 15,-12-11 1,-6-11-16,-16-8 16,-23-17-1,-20-19-15,-9-10 16,-3-16-16,3 0 15,-1-2 1,10 4-16,9 4 16,27 13-1</inkml:trace>
  <inkml:trace contextRef="#ctx0" brushRef="#br0" timeOffset="135171.1384">17090 12482 0,'0'0'15,"0"0"-15,0 0 16,0 0-16,0-4 15,-2 1 1,2-5-16,-2 2 16,-2 0-1,-5-1-15,-6 1 16,-14 4 0,-8 2-16,1 7 15,2-1 1,-4 3-1,0 7-15,4-1 16,1-1 0,5 5-16,4-3 15,2 6-15,6 1 16,3-1 0,4 1-16,3-4 15,8 10 1,4-3-16,4 0 15,2-3 1,6 1-16,2 0 16,8-5-1,2 0-15,-2 0 16,-1-7 0,1-3-16,2 2 15,4-3 1,-6-3-16,5-1 15,-1-2 1,1-2-16,-3 2 16,2-4-1,4-2-15,5 1 16,-13-4 0</inkml:trace>
  <inkml:trace contextRef="#ctx0" brushRef="#br0" timeOffset="143941.0354">24726 9858 0,'0'2'0,"0"-1"16,-2 2 0,2-2-16,-3 5 15,3-3 1,-2-2-16,0 1 15,2 1 1,-2-2-16,2 1 16,0 1-1,-2-2-15,-2 1 16,2 1 0,-8-6-16,-2 1 15</inkml:trace>
  <inkml:trace contextRef="#ctx0" brushRef="#br0" timeOffset="162072.2961">9546 14639 0,'2'0'0,"-2"0"16,0-4 0,3 0-16,1-4 15,-4-1 1,0-1-16,-7-6 15,-5 2 1,-12-2-16,-10 0 16,-4 4-1,-5 4-15,5 6 16,2 4 0,7 3-16,8 7 15,6 14 1,11 10-16,12 7 15,13 9 1,5-7-16,8-4 16,-2-8-1,5-4-15,-5-9 16,0-6 0,-1-5-16,-5-6 15,-6-9 1,-1-9-16,6-7 15,-5-14-15,2-10 16,-4-9 0,-4-11-16,0-4 15,-1-2 1,-4-3-16,-1 1 16,3 1-1,-7 4-15,-4 8 16,0 5-1,-2 11-15,0 7 16,-3 10 0,2 11-16,3 11 15,0 4 1,-5 0-16,3 23 16,4 39-1,4 14-15,5 15 16,0-2-1,6 2-15,-1 4 16,2-6 0,1-4-16,-4-6 15,0-11 1,-2-5-16,2-18 16,0-10-1,-2-7-15</inkml:trace>
  <inkml:trace contextRef="#ctx0" brushRef="#br0" timeOffset="167244.5374">20970 11331 0,'0'0'15,"0"0"-15,3 0 16,-3 0-1,0 0-15,6 0 16,10-3 0,8-3-16,6 3 15,6-1 1,11-2-16,1 2 16,9 0-1,1 7-15,14-2 16,1 3-1,4 1-15,1-2 16,6 2 0,5-2-16,-3 0 15,1-2 1,-3 1-16,-1-2 16,-8 0-1,-5 4-15,13-2 16,-12-2-16,-5 0 15,2-2 1,1-2-16,-1 8 16,-6 0-1,-4 0-15,-5 1 16,-8 0 0,-4-2-16,-5 0 15,-3 0 1,-7-1-16,-2 0 15,-4-2 1,-1 3-16,-5-3 16,-5 1-1,0-1-15,-3 0 16,0 0 0,-2 0-16,-2 0 15,-1 0 1,2 0-16,-1 0 15,-2 0 1,2 2-16</inkml:trace>
  <inkml:trace contextRef="#ctx0" brushRef="#br0" timeOffset="168153.4197">24693 11219 0,'2'1'15,"-2"-1"-15,2 2 16,2 3 0,4 1-16,-2 4 15,-2-1 1,1 1-16,-8 6 16,-11 4-1,-18-1-15,-19 4 16,-11-2-1,-13-3-15,0-5 16,0-3 0,-4-6-16,-6 0 15,-1-7 1,-1-2-16,7-7 16,-2-6-1,7-3-15,7-9 16,5-8-1,2-10-15,9-6 16,10-7 0,6-6-16,6-9 15,10 3 1,8-7-16,7 6 16,14-3-1,1 8-15,10 2 16,14 0-1,4 9-15,24 6 16,17 7 0,22 9-16,10 24 15,17 13 1,13 15-16,2 19 16,-10 20-16,0 15 15,-19 10 1,-18 6-16,-22 9 15,-32-4 1,-22 5-16,-28 6 16,-22-7-1,7-37-15</inkml:trace>
  <inkml:trace contextRef="#ctx0" brushRef="#br0" timeOffset="178783.2959">9188 16934 0,'2'2'0,"-2"-2"16,7 1-1,-4 4-15,3-2 16,2 1 0,-6-1-16,2 0 15,-1 5 1,-3-4-16,-12 4 15,-13 0 1,-12-2-16,-25-5 16,-4-1-1,-11-6-15,-6 3 16,-1-3 0,-3 4-16,4 1 15,-5 1-15,9 0 16,3 1-1,2 1-15,10 4 16,9-3 0,4 3-16,10 1 15,7-1 1,11 0-16,8-2 16,4-1-1,5 2-15,0-2 16,1 0-1,5-1-15,-2-1 16,-1 1 0,6 3-16,4-5 15,2 0 1</inkml:trace>
  <inkml:trace contextRef="#ctx0" brushRef="#br0" timeOffset="188537.4554">12630 15567 0,'0'2'16,"0"-2"-16,0 0 16,0 6-1,0 14-15,2 10 16,4 13-1,7 16-15,-5 15 16,1 9 0,4-5-16,1 12 15,-6-2 1,2-10-16,-2-7 16,-4 1-1,1-17-15,-3-8 16,-1-9-1,-1-14-15,2-6 16,-2-11 0,0-4-16,0 0 15,2 0 1,8-18-16,3-7 16,4-8-1,2-1-15,3 0 16,-1 10-16,2-1 15,3 9 1,6 5-16,-2 7 16,7 9-1,-5 7-15,0 12 16,-3 5 0,-10 13-16,-8 0 15,-11-2 1,-4-2-16,-9-3 15,-8-6 1,-5-11-16,-13-6 16,-14-12-1,-3-21-15,14 1 16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1-18T06:01:56.43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4973 4332 0,'0'4'0,"0"-4"16,0 0-1,0 8-15,-2 9 16,-4 14 0,-1 7-16,-2 4 15,-1 1 1,3-4-16,5-12 15,2-8 1,4-5-16,9-4 16,5-8-1,11-18-15,15-11 16,0-11 0,-1-1-16,-10 7 15,-5 10 1,-9 7-16,-6 5 15,-7 6 1,3 4-16,-4 9 16,-1 11-1,-4 2-15,-2 6 16,6-2 0,3-7-16,3-6 15,2-4-15,4-3 16,10-12-1,0-8-15,2-7 16,2-7 0,-8 0-16,-3-1 15,-4-3 1,-4 1-16,-5 6 16,-4 6-1,-2-1-15,-2 8 16,0 11-1,2-3-15,-2 2 16,0 2 0,2 7-16,0 5 15</inkml:trace>
  <inkml:trace contextRef="#ctx0" brushRef="#br0" timeOffset="737.3394">5865 4398 0,'2'0'15,"7"-12"-15,4-4 16,2-4 0,-6 2-16,-5 4 15,-2 5 1,-13 3-16,-12 8 16,-16 15-1,-6 17-15,5 5 16,3 0-1,15-4-15,11 2 16,5-5 0,15-7-16,6-2 15,7-7 1,12-8-16,7-9 16,3-8-16,-5-2 15,-1-11 1,-9 4-16,-6 0 15,-2-4 1,-6 2-16,-4 0 16,-5 3-1,-4-1-15,2 1 16,-4 7 0,2 4-16,-2 4 15,0 1 1,-2-5-16,0 15 15,-2 11 1,0 12-16,2 3 16,2-1-1,4-1-15,0-3 16,2-8 0,3-1-16,2-7 15,-3-7 1,2-1-16,6-7 15,8-10 1,-6-6-16,0 1 31</inkml:trace>
  <inkml:trace contextRef="#ctx0" brushRef="#br0" timeOffset="1211.9282">6499 4341 0,'0'0'0,"0"0"16,-10 1-16,-14 5 15,-10 6 1,-7 1-16,1 6 15,8 0 1,6-6-16,9-3 16,11-1-1,5 0-15,23-1 16,17 4 0,18 2-16,3 0 15,-3-2 1,-13 4-16,-6 0 15,-12 1 1,-14 1-16,-10-1 16,-12 3-1,-14 2-15,-12-5 16,-11 5 0,6-12-16,2-3 15,10-4 1,4-5-16,9-4 15,6 0 1</inkml:trace>
  <inkml:trace contextRef="#ctx0" brushRef="#br0" timeOffset="2208.2246">7102 4310 0,'0'3'15,"0"2"-15,-3 7 16,-1 8 0,-1 7-16,-7 14 15,5 1 1,3 3-16,5-5 15,5-4 1,10-7-16,-2-5 16,7-9-1,5-4-15,6-11 16,2-12 0,-2-5-16,3-9 15,-6 2 1,-4-3-16,-5 1 15,-5 3 1,-4 4-16,-3 2 16,-1 6-1,-4 6-15,2 1 16,7 4 0,-1 7-16,8 11 15,2 13 1,2 3-16,4 4 15,1-4 1,-5-2-16,3-5 16,1-8-16,-9-5 15,-2-6 1,0-2-16,-2-7 16,2-14-1,3-8-15,-9-9 16,-3-7-1,-3-5-15,-4 1 16,0 7 0,-2 4-16,0 3 15,-1 9 1,1 8-16,2 7 16,0 2-1,0 0-15,0 3 16,3 9-1,3 1-15</inkml:trace>
  <inkml:trace contextRef="#ctx0" brushRef="#br0" timeOffset="2850.6823">8190 4482 0,'2'0'16,"1"-4"-16,1-7 15,-4-1 1,0 2-16,-4 3 15,-9 3 1,-13 8-16,-10 13 16,-1 12-16,3 2 15,5 5 1,11-2-16,6-3 16,6 1-1,12-3-15,8-7 16,8-4-1,10-10-15,9-10 16,1-10 0,-1-4-16,-11-2 15,-4-5 1,-6 3-16,-8 0 16,-4 6-1,-4 6-15,-2 1 16,0 5-1,-2 0-15,0-2 16,-2 6 0,0 8-16,4 11 15,4 9 1,7 1-16,0-3 16,5 4-1,1-8-15,-3-5 16,-2-5-1,-2-6-15,2-8 16,0-5 0</inkml:trace>
  <inkml:trace contextRef="#ctx0" brushRef="#br0" timeOffset="3074.414">8568 4506 0,'2'2'0,"0"10"16,4 15 0,-3 11-16,3 3 15,-1 3 1,3-7-16,1-5 16,-2-7-1,-1-13-15,1-5 16,-1-4-1</inkml:trace>
  <inkml:trace contextRef="#ctx0" brushRef="#br0" timeOffset="3255.9459">8351 4306 0,'0'0'0,"0"3"15,0-3 1,2 0-16,4 4 16,11-4-1,0-3-15</inkml:trace>
  <inkml:trace contextRef="#ctx0" brushRef="#br0" timeOffset="3583.1868">8890 4111 0,'0'2'15,"3"4"1,1 14-16,-1 17 16,-1 18-1,-2 23-15,2 2 16,-4-7-16,2-5 15,0-9 1,2-8-16,0-6 16,2-7-1,-1-12-15,0-3 16,-1-10 0,-2-10-16,0 0 15,-2 0 1,-1-14-16,-6-6 31</inkml:trace>
  <inkml:trace contextRef="#ctx0" brushRef="#br0" timeOffset="3968.0496">8683 4515 0,'2'0'15,"-1"3"1,12-3-16,13 0 15,16 2-15,13 0 16,1 4 0,0-4-16,3-4 15,-7-4 1,-3-1-16,-13 1 16,-2 2-1,-12 1-15,-6 7 16,-2 2-1,-4 7-15,3 7 16,-5 9 0,-3 2-16,-1 6 15,-2-1 1,-2-3-16,2-1 16,-2-5-1,-2-6-15,2-12 16,0-5-1,0-2-15,0-8 16</inkml:trace>
  <inkml:trace contextRef="#ctx0" brushRef="#br0" timeOffset="4115.1549">9204 4280 0,'2'0'15,"-2"2"-15,0-2 16,3 6 0,4 5-16</inkml:trace>
  <inkml:trace contextRef="#ctx0" brushRef="#br0" timeOffset="5265.157">9431 4557 0,'2'0'0,"-2"3"16,0-2-16,7 13 15,1 6 1,2 16-16,0-4 16,-4 4-1,0 2-15,-4-5 16,0-4-1,0-10-15,-2-10 16,0-4 0,0-2-16,2-6 15,10-19 1,6-14-16,8-8 16,-2-1-1,7 6-15,-3 0 16,-4 11-1,-1 4-15,-4 13 16,-3 5 0,1 7-16,-3 7 15,-5 11 1,0 10-16,-4 7 16,-4 4-1,-2 0-15,-4-2 16,3-4-1,0-6-15,2-5 16,2-8 0,2-3-16,10-6 15,10-12 1,8-16-16,13-18 16,2-12-1,8-1-15,-14 5 16,-5 9-1,-12 11-15,-12 12 16,-6 8 0,-4 4-16,-4 2 15,-16 19 1,-13 22-16,-6 2 16,6 2-16,11-5 15,4-10 1,12-9-16,4-7 15,9-6 1,10-10-16,13-15 16,9-13-1,-5 0-15,-8 5 16,-2 3 0,-10 6-16,-7 5 15,-2 1 1,-6 11-16,-1-2 15,1 1 1,1 4-16,2 14 16,0 15-1,-2 14-15,3 13 16,-5 3 0,-5 6-16,-7 2 15,-8-5 1,-14 0-16,-11-5 15,-13-13 1,-14-9-16,-13-7 16,-13-14-1,-13-22-15,44 1 16</inkml:trace>
  <inkml:trace contextRef="#ctx0" brushRef="#br0" timeOffset="8454.9137">18708 4643 0,'2'3'15,"-2"-3"-15,3-3 16,2 2 0,9-5-16,4-2 15,7-11-15,7-5 16,-2-7-1,-2-5-15,0-2 16,-9-5 0,-9 4-16,-12 1 15,-13 5 1,-6 6-16,-12 5 16,-5 14-1,-9 13-15,7 15 16,-8 12-1,12 8-15,7 10 16,11 5 0,16-2-16,17-1 15,11-3 1,10-7-16,12-11 16,3-7-1,4-13-15,-2-11 16,1-3-1,-7-9-15,-9-8 16,-8-1 0,-4-8-16,-5 3 15,-8-2 1,-2 0-16,-5 5 16,-2 7-1,-4 6-15,2 7 16,-2 0-1,4 3-15,-1 13 16,4 13 0,1 12-16,2 4 15,2-2 1,0-4-16,3-3 16,-2-4-1,4-10-15,0-5 16,4-6-1,-3-8-15</inkml:trace>
  <inkml:trace contextRef="#ctx0" brushRef="#br0" timeOffset="9177.8829">19443 4403 0,'2'2'16,"-2"-2"-16,0 0 15,2 0 1,3 2-16,6 6 15,3 9 1,0 9-16,2 14 16,-1 3-1,-4 5-15,2 3 16,-1-4 0,-3-1-16,2-5 15,-3-9 1,-2-4-16,2-11 15,-8-11 1,2-2-16,-2 0 16,0-6-1,-10-18-15,4-17 16,0-14 0,2-5-16,0 0 15,-1 8 1,10 2-16,5 6 15,8 5 1,4 13-16,8 0 16,0 10-1,3 11-15,-3 5 16,0 7-16,-5 0 16,-6 2-1,-4 0 1</inkml:trace>
  <inkml:trace contextRef="#ctx0" brushRef="#br0" timeOffset="9755.9779">19920 4403 0,'2'2'16,"-2"-2"-16,6 6 16,6 7-1,4 16-15,-6 10 16,-1 7-1,-5-1-15,-3 3 16,-2-8 0,-1-6-16,2-5 15,0-8 1,2-6-16,-1-7 16,-1-6-1,0 1-15,2-1 16,4-18-1,2-16-15,1-11 16,2-9 0,-1 2-16,-1 5 15,5 4 1,0 5-16,0 11 16,4 3-1,3 8-15,7 6 16,2 6-1,2 8-15,2 2 16,0 3 0,-4 3-16,-3-3 15,-11-4 1</inkml:trace>
  <inkml:trace contextRef="#ctx0" brushRef="#br0" timeOffset="9993.848">20470 4506 0,'2'0'0,"-2"2"16,1-1-1,7 10-15,9 13 16,-4 9 0,2 4-16,-7 1 15,-2-1 1,0-1-16,-2-8 15,-2-3 1,0-9-16,0-11 16,-2-2-1</inkml:trace>
  <inkml:trace contextRef="#ctx0" brushRef="#br0" timeOffset="10159.1684">20387 4218 0,'0'0'16,"0"0"-1,0-3-15,2 3 16,-2-2 0,4 2-16</inkml:trace>
  <inkml:trace contextRef="#ctx0" brushRef="#br0" timeOffset="11533.2183">20729 4492 0,'2'1'0,"-2"-1"16,0 0-16,2 2 15,6 5 1,5 9 0,2 7-16,0 2 15,-2 4-15,0-1 16,-3-5-1,-3-1-15,0-7 16,3-1 0,2-4-16,4-6 15,3-4 1,4-6-16,3-7 16,-3-8-1,1-10-15,-4-9 16,-4-3-1,-2 0-15,-4-1 16,0 6 0,-1 1-16,-2 6 15,1 9 1,-4 4-16,-1 12 16,1 2-1,4 8-15,10 20 16,5 11-1,13 9-15,7-3 16,10-3 0,3-10-16,2-11 15,5-8 1,-7-9-16,-7-9 16,-11-2-1,-16-1-15,-10-1 16,-12-1-1,-16-1-15,-18-1 16,-11 10 0,7 8-16,1 7 15,7 8 1,11 2-16,6 6 16,11 5-16,15 6 15,13 4 1,12-2-16,13-5 15,9 0 1,6-9-16,13-10 16,2-9-1,3-12-15,5-12 16,-12-5 0,-11-4-16,-23 4 15,-9 0 1,-15 5-16,-11 1 15,-12-2 1,-19 5-16,-13 9 16,-5 10-1,-2 9-15,11 5 16,9 6 0,8 0-16,9-1 15,16-1 1,12-2-16,14-8 15,15-11 1,5-8-16,0-15 16,-4-8-1,-9-8-15,-11-10 16,-4-8 0,-11-9-16,-8-6 15,-3-3 1,-4 0-16,0 8 15,2 8 1,-1 8-16,-1 10 16,0 13-1,0 12-15,-2 11 16,0-3 0,-6 19-16,-5 27 15,-1 29 1,2 14-16,6 9 15,10-1 1,8-4-16,11-3 16,1-11-1,2-5-15,-4-14 16,2-10 0,-8-13-16</inkml:trace>
  <inkml:trace contextRef="#ctx0" brushRef="#br0" timeOffset="32025.2752">5463 6402 0,'0'2'16,"-2"4"-16,-4 13 16,-1 9-1,-6 12-15,-1-1 16,5 9-1,4-11-15,5-4 16,2-9 0,1-6-16,6-6 15,8-8 1,8-14-16,4-14 16,-1-1-1,-1-3-15,-10 2 16,-2 8-1,-7 6-15,-6 8 16,-1 0 0,1 3-16,0 1 15,0 11 1,4 12-16,-2 6 16,3 2-1,2-7-15,1-6 16,1 0-1,1-10-15,10-6 16,3-9 0,1-8-16,2-10 15,-4-5 1,-2-2-16,-4-6 16,-2 5-1,-6 3-15,-4 3 16,-2 9-16,0 2 15,-2 10 1,-2 4-16,0-1 16,1 0-1,-1 8-15,2 8 16,4 8 0,-1 1-16,7 4 15,-3 0 1,5-4-16,-2-7 15,6 2 1,2-10-16,6-3 16,4-8-1,4-10-15,-2-6 16,5-7 0,-10-1-16,-8 1 15,-8 2 1,-7 7-16,-6 6 15,-13 4 1,-6 5-16,-10 16 16,-3 8-1,10 4-15,6 9 16,12 0 0,8-6-16,13 6 15,9-11 1,13-1-16,6-9 15,1-5 1,-4-8-16,0-9 16,-2-14-1,-5-10-15,-3-11 16,-10 11 0</inkml:trace>
  <inkml:trace contextRef="#ctx0" brushRef="#br0" timeOffset="32679.1542">6481 6356 0,'1'3'15,"-1"-2"-15,7 10 16,3 10 0,-1 14-16,2 5 15,-4 7 1,-2 0-16,-3-1 16,0-10-1,-2-4-15,0-11 16,0-5-1,0-12-15,0-3 16,2-2 0,1-25-16,4-21 15,3-12 1,2 1-16,0 3 16,-2 12-1,-2 11-15,-1 12 16,-2 14-16,-1-3 15,8 14 1,5 17-16,4 8 16,1 2-1,10 2-15,1 0 16,7-8 0,9-9-16,2-13 15,3-9 1,-3-11-16,-3-2 15,-13-4 1,-9 2-16,-13-5 16,-11 2-1,-15-3-15,-5 4 16,-14 5 0,2 7-16,-1 10 15,3 10 1,11 9-16,4 12 15,13 7 1,19 10-16,17 9 16,17 2-1,15-1-15,8-7 16,10-6 0,1-8-16,0-16 15,-33-8 1</inkml:trace>
  <inkml:trace contextRef="#ctx0" brushRef="#br0" timeOffset="33898.8295">11012 6504 0,'2'0'16,"0"-1"0,4-5-16,-2-4 15,-8-6 1,-16-2-16,-14 9 16,-21 9-1,-9 10-15,2 14 16,9 5-1,12 4-15,16 2 16,11 3 0,17 2-16,18-3 15,15-3 1,20-6-16,15-13 16,-3-11-1,7-14-15,-7-16 16,-7-7-1,-9-16-15,-8-13 16,-9-6 0,-5-13-16,-13-5 15,-2-5 1,-5 7-16,2 7 16,2 6-1,-4 13-15,0 15 16,-2 13-16,-2 13 15,-6 11 1,2 1 0,-10 23-16,-3 36 15,-10 25-15,3 9 16,2 3 0,3 0-16,2-8 15,7-9 1,4-10-16,6-11 15,1-11 1,2-12-16,1-10 16,0-9-1,8-8-15,8-17 16,-1-6 0</inkml:trace>
  <inkml:trace contextRef="#ctx0" brushRef="#br0" timeOffset="34260.7297">11616 6532 0,'0'10'15,"0"-10"-15,4 27 16,4 14 0,8 5-16,6 0 15,13-9 1,-35-37-16,49 30 0,6-18 15,1-16 1,-3-12-16,-15-13 16,-12-1-1,-17-5-15,-18-1 16,-17-1 0,-18 7-16,-7 6 15,3 13 1,4 5-16,10 6 15,10 3 1,13 1-16,5 6 16,15 4-16,23 3 15,0-4 1</inkml:trace>
  <inkml:trace contextRef="#ctx0" brushRef="#br0" timeOffset="34520.9879">12164 6469 0,'2'2'0,"0"8"16,3 12-16,10 13 15,-5 6 1,-1 5-16,0-1 15,-1 1 1,-4-8-16,0-13 16,-2-8-16,-2-13 15,2 1 1,-2-7-16</inkml:trace>
  <inkml:trace contextRef="#ctx0" brushRef="#br0" timeOffset="34658.699">12028 6181 0,'0'0'15,"0"0"-15,2 1 16,0 6 0,4-1-1</inkml:trace>
  <inkml:trace contextRef="#ctx0" brushRef="#br0" timeOffset="35598.5961">12427 6538 0,'2'8'0,"4"11"15,3 10-15,2 4 16,1 1 0,-1-7-16,-3-6 15,-3-6 1,-1-7-16,3-5 16,3-4-1,3-14-15,12-18 16,1-6-1,4-2-15,-30 41 0,30-41 16,-4 12 0,1 6-16,3 4 15,-6 12 1,-1 7-16,-1 7 16,1 15-1,-6 4 1,-4 6-16,0 4 15,-3-5-15,-1 0 16,2-7-16,10-3 16,0-9-1,14-9-15,17-21 16,22-19 0,3-15-16,-9 1 15,-13 9 1,-19 9-1,-8 9-15,-28 24 0,15-18 16,-12 14 0,1 1-16,-8 10 15,-16 23 1,-6 13-16,4 1 16,6-1-16,8-6 15,6-10 1,6-5-16,2-8 15,12-7 1,9-17-16,7-16 31,-6-6-31,-4-7 16,-5 3-16,-4 7 16,-7 9-1,-4 8-15,-2 8 16,4 4-16,4 24 15,2 27 1,1 19-16,4 17 16,-4-6-1,-7-3-15,-8 0 16,-13-15 0,-15-7-16,-12-6 15,-18-13 1,-34-13-16,-24-22 15,-21-22 1,-18-30-16</inkml:trace>
  <inkml:trace contextRef="#ctx0" brushRef="#br0" timeOffset="57518.0126">3247 8171 0,'2'3'0,"3"2"15,3 15 1,1 12-16,3 17 16,-1 7-1,-2 3-15,1 3 16,-3 4-1,0-9-15,-2-6 16,4-7 0,-4-6-16,-3-9 15,-2-14 1,0-7-16</inkml:trace>
  <inkml:trace contextRef="#ctx0" brushRef="#br0" timeOffset="57905.2987">3088 8307 0,'0'-3'0,"2"-5"16,5-9-1,10-9-15,15-1 16,15 2-1,14 7-15,12 12 16,5 10 0,10 8-16,-1 19 15,-9 9 1,-8 9-16,-15 5 16,-19-1-1,-18 0-15,-16 3 16,-14 1-1,-19 0-15,-16-7 16,-13-8 0,-9-12-16,-3-6 15,9-14 1,15-12-16,13-2 16</inkml:trace>
  <inkml:trace contextRef="#ctx0" brushRef="#br0" timeOffset="58320.329">4118 8453 0,'1'3'0,"5"8"16,8 20 0,-2 3-16,0 18 15,-1 3 1,-6-3-16,-2-8 16,-4-10-1,-1-8-15,-3-12 16,3-6-1</inkml:trace>
  <inkml:trace contextRef="#ctx0" brushRef="#br0" timeOffset="58498.5399">4078 8163 0,'2'0'0,"-2"0"16,0 0 0,0 5-16,0-5 15</inkml:trace>
  <inkml:trace contextRef="#ctx0" brushRef="#br0" timeOffset="59307.1017">4695 8639 0,'2'0'0,"8"-14"16,2-4-16,0-5 15,-8 3 1,-8 0-16,-10 2 16,-17 7-1,-18 11-15,0 8 16,1 9-1,7 11-15,10 5 16,9-1 0,11 6-16,13 2 15,8-3 1,15 0-16,10-9 16,8-4-1,11-15-15,-8-6 16,9-15-1,-3-14-15,-5-10 16,-7-10-16,-2-15 16,-3-7-1,-5-11 1,-6-4-16,-4 4 16,-1 0-1,-10 10-15,1 5 16,-1 11-1,-8 10-15,-2 7 16,-1 16 0,-1 14-16,-4 0 15,0 12-15,1 26 16,0 28 0,2 21-1,2 7-15,-1 5 16,8-6-16,2-7 15,0-14 1,5-1-16,0-13 16,-6-10-1,-1-14-15,-3-6 16,1-12 0,-3-8-16,1 4 15,1-6 1</inkml:trace>
  <inkml:trace contextRef="#ctx0" brushRef="#br0" timeOffset="61302.6924">8162 8307 0,'0'0'0,"0"0"16,-9-3-16,-15 0 16,-6 12-1,-13 5-15,4 5 16,6 8 0,3-1-16,10 5 15,10-1 1,10-4-16,8-2 15,16-6 1,16-6-16,15-5 16,5-11-1,-6-4-15,-5-5 16,-7-5 0,-12-4-16,-6 4 15,-7-3 1,-6 7-16,-5 2 15,-3 6 1,-1 2-16,-2 2 16,2-1-1,-2 16-15,0 15 16,0 14 0,2 14-16,0 13 15,2 11 1,1-4-16,-4 0 15,4-5 1,-1 0-16,-2-10 16,-2-9-16,-7-13 15,-5-7 1,-5-12-16,-11-9 16,-6-11-1,-15-14-15,2-15 16,-6-10-1,9-10-15,8-2 16,7 2 0,11 4-16,9 2 15,2 9 1,14 0-16,7 8 16,9 0-1,11 11-15,5 3 16,8 6-1,2 6-15,-6 5 16,-1-4 0,-7 5-16,1-2 15,-8 2 1,0-4-16,1 0 16,-1-6-1,-4 0-15</inkml:trace>
  <inkml:trace contextRef="#ctx0" brushRef="#br0" timeOffset="61695.8082">8765 8529 0,'0'2'15,"0"-2"-15,-4 9 16,-3 14-1,0 3-15,6 9 16,5 0 0,9 5-16,15 1 15,7-7 1,5-7-16,12-5 16,6-8-1,-6-8 1,-7-10-16,-12-6 15,-7-8-15,-9-5 16,-12-9 0,-23-10-16,-10 0 15,-14 3 1,-12 7-16,-7 5 16,3 11-1,-2 12-15,2 8 16,18 2-1</inkml:trace>
  <inkml:trace contextRef="#ctx0" brushRef="#br0" timeOffset="96767.2535">6088 10347 0,'2'2'0,"-2"-2"16,0 8 0,2 12-16,-4 18 15,0 19 1,-1 6-16,1-2 16,4-10-1,5-3-15,7-7 16,0-10-1,2-5-15,1-15 16,2-6 0,7-14-16,0-18 15,3-11 1,-7-10-16,-3 3 16,-8 2-1,-4 8-15,-6 8 16,1 7-16,-2 10 15,0 6 1,0 1 0,5 3-16,4 13 15,8 18-15,3 18 16,0 2 0,0-4-16,-6-6 15,1-9 1,-4-3-16,-1-10 15,-1-7 1,-2-8-16,3-8 16,6-20-1,-6-18-15,3-6 16,-5-5 0,-4 6-16,-4-1 15,-2 10 1,-2 1-16,-2 11 15,-1 6 1,3 5-16,4 11 16,-2 3-1,1-2-15,1 2 16</inkml:trace>
  <inkml:trace contextRef="#ctx0" brushRef="#br0" timeOffset="97150.4001">6678 10707 0,'2'3'15,"-1"-3"1,11 1-16,7-2 16,9-6-1,4-10-15,2-14 16,-3-4 0,-5-1-16,-10-1 15,-8 3 1,-5 10-16,-8 5 15,-5 7 1,-9 7-16,2 8 16,-7 11-1,5 12-15,6 8 16,5 11 0,13 2-16,4 4 15,8-3-15,5-11 16,2-5-1,2-6-15,-3-10 16,6-8 0,-3-13-16,0-12 15,4-23 1,-8 4 0</inkml:trace>
  <inkml:trace contextRef="#ctx0" brushRef="#br0" timeOffset="97827.3595">7136 10383 0,'1'2'0,"-1"-2"16,1 5-16,5 12 15,3 18 1,3 10-16,2 7 16,-8 3-1,-3-2-15,-6-5 16,-1-5-1,2-9-15,0-12 16,-3-7 0,5-12-16,0 1 15,7-24 1,-1-22-16,0-15 16,8-10-1,-5 1-15,0 6 16,2 14-1,-5 10-15,-1 13 16,-3 7 0,-2 15-16,4-6 15,3 11 1,3 14-16,3 6 16,12 6-1,9-3-15,9-4 16,9-11-1,3-10-15,0-8 16,-3-7 0,-10-5-16,-14 2 15,-11-2 1,-6-1-16,-13-1 16,-17-2-16,-9 7 15,-5 7 1,-4 8-16,6 8 15,2 6 1,11 12-16,8 8 16,15 13-1,16 13-15,17 9 16,9 6 0,17-10-16,-6-11 15,6-9 1,3-13-16,-4-18 15</inkml:trace>
  <inkml:trace contextRef="#ctx0" brushRef="#br0" timeOffset="98913.2915">10211 10612 0,'4'0'16,"0"-8"-16,2-5 16,1-11-1,-7 1-15,-5-2 16,-5 3-1,-12 10-15,-7 3 16,-3 12 0,-6 19-16,5 7 15,10 12 1,6 5-16,16-1 16,14-4-1,10-4-15,12-4 16,12-10-1,8-15-15,5-14 16,-3-12 0,-9-15-16,-8-15 15,-10-9 1,-10-12-16,-12-11 16,-10-1-1,-4 5-15,-3 7 16,-4 9-1,1 15-15,0 5 16,2 14 0,2 13-16,-1 6 15,-2 12 1,-4 19-16,2 28 16,1 19-1,5 5-15,16 10 16,-3-8-1,1-4-15,3-9 16,5-12 0,-4-12-16,8-10 15,-5-13-15,3-10 16,6-14 0,-4-6-16</inkml:trace>
  <inkml:trace contextRef="#ctx0" brushRef="#br0" timeOffset="99335.82">10652 10447 0,'2'4'0,"5"17"15,6 29 1,5 17-16,-4-9 15,2-4 1,-1-3-16,-4-14 16,0-10-1,-7-17-15,-3-8 16,1 2 0,-4-17-16,-5-20 15,-6-17 1,1-5-16,0-6 15,2 10 1,0 6-16,3 8 16,6 8-1,1 10-15,6 2 16,8 10 0,4 4-16,11 9 15,-3 4 1,4 9-16,-2-4 15,-10-3 1</inkml:trace>
  <inkml:trace contextRef="#ctx0" brushRef="#br0" timeOffset="99593.2301">11012 10489 0,'2'3'0,"0"-3"16,6 8 0,5 11-16,-2 11 15,-3 8 1,-2 2-16,-2 3 16,3-1-1,-3-4-15,1-3 16,1-16-1,-2-11-15,-4-1 16</inkml:trace>
  <inkml:trace contextRef="#ctx0" brushRef="#br0" timeOffset="99758.8447">10964 10138 0,'2'0'0,"-2"0"16,0 0 0,0 0-16,0 0 15,0 0 1</inkml:trace>
  <inkml:trace contextRef="#ctx0" brushRef="#br0" timeOffset="100294.3672">11173 10405 0,'0'0'0,"0"0"15,2 2-15,0 6 16,5 14 0,6 7-1,4 16-15,4 5 16,1 1-16,3 3 15,3-9 1,0-2-16,-4-12 16,-1-12-1,-8-7-15,4-9 16,-2-12 0,2-11-16,-3-18 15,-6-13 1,-6-10-16,-4-4 15,-4 1 1,-2 1-16,0 8 16,-1 9-1,2 7-15,-1 9 16,2 13 0,2 7-16,2 2 15</inkml:trace>
  <inkml:trace contextRef="#ctx0" brushRef="#br0" timeOffset="100616.2438">11682 10390 0,'2'3'16,"2"12"-16,7 18 16,1 12-1,-1 10-15,4-3 16,-5-1-1,2-9-15,-4-16 16,0-7 0,-4-12-1</inkml:trace>
  <inkml:trace contextRef="#ctx0" brushRef="#br0" timeOffset="100792.9099">11517 10029 0,'2'0'0,"-2"2"15,0-2 1,9 8-16,6 6 16,6 4-1</inkml:trace>
  <inkml:trace contextRef="#ctx0" brushRef="#br0" timeOffset="101484.8067">11900 10308 0,'2'2'15,"-2"0"-15,2 11 16,2 19-1,2 13-15,2 9 16,2 3 0,0-3-16,0-11 15,0-3 1,-2-7-16,0-9 16,-1-9-1,-7-11-15,2-2 16,2 1-1,-1-27-15,5-19 16,0-17 0,7-7-16,0 2 15,2 8 1,1 6-16,0 12 16,-4 13-1,2 3-15,-2 11 16,2 10-1,0 10-15,1 12 16,-5 14 0,-6 11-16,-5 7 15,-1 6-15,2-2 16,0-2 0,3-6-16,-1-6 15,4-11 1,4-9-16,0-10 15,2-7 1,10-14-16,-5 0 16</inkml:trace>
  <inkml:trace contextRef="#ctx0" brushRef="#br0" timeOffset="101990.3944">12546 10319 0,'2'0'0,"-2"0"16,2-1-16,-2-2 15,0 3 1,2 3-16,-8 21 16,-6 13-1,-1 12-15,2 9 16,5-9 0,2-5-16,4-11 15,4-8 1,0-12-16,8-6 15,10-13 1,2-15-16,1-10 16,-8-7-1,-2 1-15,-6-1 16,-5 3 0,-4 6-16,-2 14 15,2 10 1,0 0-16,2 13 15,2 24 1,-1 31-16,-1 18 16,6 11-16,-6 2 15,0 10 1,-4-12-16,-8-11 16,-10-2-1,-9-16-15,-13-6 16,-21-26-1,-27-17-15,-35-40 16,-17-22 0,72 22-16</inkml:trace>
  <inkml:trace contextRef="#ctx0" brushRef="#br0" timeOffset="110268.4144">22311 9826 0,'2'2'0,"-2"-2"16,2 4-1,7 15-15,3 19 16,4 22 0,0 13-16,-4 5 15,-2 4 1,2-2-16,-2-5 15,-2-1-15,-2-13 16,1-9 0,-3-7-16,0-12 15,-2-13 1,-1-8-16,3-6 16,8-9-1,10-27-15,7-19 16,-1-5-1,0 4-15,-2 7 16,-5 11 0,-4 10-16,0 11 15,-8 2 1,4 9-16,-3 18 16,-2 9-1,-2 9-15,-2 7 16,2 0-1,4 6-15,4-6 16,2 1 0,0-6-16,3-11 15,0-4 1,0-11-16</inkml:trace>
  <inkml:trace contextRef="#ctx0" brushRef="#br0" timeOffset="110712.6589">23161 10444 0,'2'0'0,"-2"-12"16,4-5 0,-4-1-16,-2-2 15,-8 5 1,-10 4-16,-8 13 16,-12 13-1,1 12-15,7 4 16,9 7-1,10-2-15,9-6 16,10-3-16,10-9 16,10-4-1,12-16 1,6-14-16,-5-5 16,-9-4-1,-5 3-15,-14 4 16,-1-3-16,-5 10 15,-3 2 1,-2 6-16,-2-1 16,-3 4-1,1 7-15,2 17 16,2 8 0,6 3-16,3-6 15,2 1 1,-1-9-16,1-6 15,-5-8 1</inkml:trace>
  <inkml:trace contextRef="#ctx0" brushRef="#br0" timeOffset="111003.7613">23430 10268 0,'2'2'15,"5"7"1,5 24-16,2 15 16,4 18-1,0 15-15,3 8 16,0 1 0,-2-4-16,1-4 15,-4-7 1,-2-15-16,0-8 15,-6-13 1,-3-13-16,-4-20 16,-1-3-1,0 2-15</inkml:trace>
  <inkml:trace contextRef="#ctx0" brushRef="#br0" timeOffset="111280.4972">23455 10602 0,'2'-6'0,"-4"-23"15,4-23 1,10-10-16,4 4 16,6 9-1,12 11-15,5 9 16,-5 17 0,2 12-16,-8 11 15,-7 13 1,-6 16-16,-13 3 15,-9 14-15,-7-3 16,-5-3 0,-1-5-16,4-9 15,2-12 1,8-13-16,0-3 16</inkml:trace>
  <inkml:trace contextRef="#ctx0" brushRef="#br0" timeOffset="111560.4997">23922 10351 0,'2'4'0,"2"12"15,0 20-15,4 21 16,-2 18-1,1 8-15,0 2 16,1-3 0,3-6-16,-3-9 15,-1-10 1,1-11-16,-1-11 16,-3-13-1,-4-17-15,0-1 16</inkml:trace>
  <inkml:trace contextRef="#ctx0" brushRef="#br0" timeOffset="111869.4768">23870 10515 0,'-2'-6'16,"2"-25"-16,6-26 16,5-2-1,10-3-15,13 1 16,7 21-1,1 13-15,2 17 16,-4 12 0,-4 10-16,-4 13 15,-13 9-15,-11 10 16,-10 9 0,-10 0-16,-5 3 15,-5-10 1,5-8-16,-2-6 15,5-10 1,6-10-16,6-9 16,0-1-1</inkml:trace>
  <inkml:trace contextRef="#ctx0" brushRef="#br0" timeOffset="112389.7605">24169 10519 0,'2'3'16,"0"-1"-16,7 9 15,11 3 1,12 4-16,14 0 16,3-9-1,3-3-15,-6-7 16,-5-4 0,-9-2-16,-11-5 15,-8 1 1,-11-4-16,-19-7 15,-17-1 1,-3 8-16,-6 5 16,3 10-1,4 8-15,8 5 16,11 6 0,9 9-16,14 6 15,15 7 1,19 7-16,8-1 15,7-6-15,-12-6 16,0-10 0,-13-14-16,-18-5 15,-5-4 1</inkml:trace>
  <inkml:trace contextRef="#ctx0" brushRef="#br0" timeOffset="112862.015">24604 10415 0,'2'2'0,"-2"-2"16,3 0-16,7 5 15,5 15 1,8 10-16,-1 11 16,-2 7-1,-2 3-15,-2-1 16,0-5-1,-3-10-15,-6-5 16,-1-13 0,-2-13-16,-4-3 15,5 1 1,-1-18-16,-2-24 16,0-7-1,2-2-15,1 4 16,4 4-1,1 13-15,0 5 16,2 12 0,0 2-16,5 9 15,-6 9 1,2 12-16,-3 9 16,-1 8-1,2 9-15,-1 0 16,3 0-1,4-4-15,3-8 16,-2-10 0,-4-11-16</inkml:trace>
  <inkml:trace contextRef="#ctx0" brushRef="#br0" timeOffset="113831.2529">25007 10501 0,'3'2'0,"-3"-2"15,9 4 1,14 6-16,20-2 15,8-6 1,1-7-16,1-8 16,-13 1-1,-14 1-15,-5-3 16,-16 4 0,-10-5-16,-18 0 15,-9 5 1,-7 6-16,1 8 15,6 4 1,6 10-16,4 2 16,12 5-1,8 6-15,14 7 16,18 2 0,16 4-16,13-4 15,5-4 1,-6-9-16,9-14 15,-10-6 1,-6-14-16,0-8 16,-15-6-1,-10-2-15,-7-1 16,-12-2 0,-9 3-16,-5-3 15,-12 7 1,2 5-16,-2 10 15,1 6 1,6 13-16,4 5 16,10 13-1,8 6-15,12-3 16,6 4 0,6-9-16,-5-12 15,1-11-15,2-14 16,-10-12-1,-3-24-15,-10-16 16,-7-26 0,-9-15-16,-10 1 15,3 7 1,-2 6-16,0 10 16,2 17-1,4 12-15,1 16 16,3 7-1,6 18-15,-1 0 16,-3 15 0,4 32-16,4 33 15,3 27 1,6-3-16,-3 4 16,4 1-1,8-8-15,-4-9 16,6-14-1,-5-25-15</inkml:trace>
  <inkml:trace contextRef="#ctx0" brushRef="#br0" timeOffset="132614.0296">5049 12094 0,'3'-3'0,"-1"-6"16,2-7 0,2-2-16,-1-2 15,-1 8 1,-2 8-16,5 0 15,1 16 1,1 22-16,-2 23 16,-7 18-1,0 8-15,-3-2 16,6 2 0,0-16-16,4-6 15,5-1 1,-3-16-16,5-15 15,-3-7-15,-4-10 16,8-11 0,-2-2-16</inkml:trace>
  <inkml:trace contextRef="#ctx0" brushRef="#br0" timeOffset="133183.3284">5476 12455 0,'0'2'0,"-2"3"16,-4 18 0,1 12-16,-5 3 15,6 0 1,4 5-16,2-7 16,5-5-1,7-8-15,10 1 16,4-12-1,2-12-15,5-10 16,-4-12 0,-3-4-16,-9-5 15,-9-1 1,-10 3-16,-12-2 16,-12 6-1,-8 6-15,1 3 16,-5 2-1,11 8-15,6 2 16,8 7-16,0 1 16,5 7-1,8 7-15,17 2 16,2 3 0,20-1-16,8-2 15,-14-9 1</inkml:trace>
  <inkml:trace contextRef="#ctx0" brushRef="#br0" timeOffset="133627.2319">6026 12461 0,'0'1'0,"-7"1"16,-6 12-16,-7 6 15,1 8 1,3 4-16,6 3 16,10 1-1,10 2-15,14-4 16,5 1 0,7-10-16,-2-12 15,2-3 1,-8-7-16,-4-9 15,-7-6 1,-6-12-16,-13-3 16,-7-7-1,-14-2-15,-5 4 16,-1 3 0,3 1-16,2 11 15,11 5 1,3 4-16,5 4 15,3 0 1,-2 4-16,4-2 16,6 10-1,3 0-15</inkml:trace>
  <inkml:trace contextRef="#ctx0" brushRef="#br0" timeOffset="133968.3352">6458 12171 0,'0'1'0,"5"-1"15,-5 4 1,7 14-16,-1 10 15,2 19 1,1 23-16,-4 8 16,-4 2-16,5 6 15,-6-2 1,5-14 0,2-11-16,-5-7 15,3-16-15,-3-11 16,-2-21-1,1 4-15,1-4 16</inkml:trace>
  <inkml:trace contextRef="#ctx0" brushRef="#br0" timeOffset="134371.6934">6847 12439 0,'0'1'0,"-2"1"16,-13 11-16,-12 7 15,-15 2 1,-10-1-16,-4-3 16,7-8-1,8-4-15,7-4 16,12-2-1,13-2-15,4 2 16,1 0 0,14 4-16,24 13 15,16 11 1,-1 10-16,2 3 16,1 4-1,-7-1-15,-1 2 16,-3 3-1,-2-6-15,-10-12 16,-10-5 0,-11-13-16,-5-7 15</inkml:trace>
  <inkml:trace contextRef="#ctx0" brushRef="#br0" timeOffset="134805.5194">4919 12233 0,'0'3'0,"-8"-3"15,-1 1 1,-1-1-16,8 0 16,-2 0-1,13 0-15,47-12 16,47-5 0,38-3-16,0 0 15,-70 12 1</inkml:trace>
  <inkml:trace contextRef="#ctx0" brushRef="#br0" timeOffset="144850.8358">19832 12387 0,'0'3'0,"0"-3"15,0 0-15,-2 7 16,0 12 0,-1 9-16,1 15 15,4 2 1,5 1-16,2-3 16,5-4-1,6-7-15,3-5 16,-3-9-1,0-8-15,6-12 16,6-10 0,-8-8-16,-5-7 15,-6-8 1,0 2-16,-5-1 16,-4 6-1,0 8-15,-2 8 16,-2 6-1,0 0-15,0 4 16,6 2 0,2 12-16,6 10 15,2 7 1,13 3-16,-1-1 16,-2-2-1,2-8-15,0-1 16,-5-8-1,-4-7-15,0-5 16,-8-7 0,2-15-16,-7-7 15,0-11 1,-6-5-16,0-2 16,0 7-1,-2 4-15,2 10 16,-2 6-1,0 12-15,0 2 16,2 2-16</inkml:trace>
  <inkml:trace contextRef="#ctx0" brushRef="#br0" timeOffset="145482.8989">20699 12530 0,'2'0'0,"4"-4"15,5-10 1,-2 0-16,-3 3 15,-2 2 1,-4 4-16,-8 3 16,-16 13-1,-8 17-15,-4 11 16,6 5 0,9 2-16,5-3 15,12-6 1,6-7-16,7-5 15,6-9 1,9-6-16,8-16 16,4-9-1,1-15-15,-4-3 16,-9-7 0,-3 3-16,-6 0 15,-5 13 1,-7 2-16,0 8 15,-1 8 1,-2 2-16,-2 0 16,-3 4-1,0 14-15,-1 15 16,2 5 0,2 5-16,6 1 15,6-2 1,2-7-16,6-5 15,4-11 1,0-5-16,-1-6 16</inkml:trace>
  <inkml:trace contextRef="#ctx0" brushRef="#br0" timeOffset="145873.1108">21152 12447 0,'0'0'16,"0"0"-16,0 0 15,0 0 1,-2 1-16,-8 1 16,-4 5-1,-5 3-15,4 4 16,2-2-1,7 2-15,6 5 16,17 4 0,9 6-16,1-2 15,2 4 1,-9 0-16,-3-4 16,-12 2-1,-5-3-15,-5-1 16,-10-3-1,3-3-15,0-7 16,2-1 0,6-9-16,2-1 15</inkml:trace>
  <inkml:trace contextRef="#ctx0" brushRef="#br0" timeOffset="146584.6693">21357 12459 0,'2'2'0,"-2"-2"16,4 3-1,2 14-15,3 2 16,0 11 0,1-1-16,1 2 15,-3-3 1,-1-5-16,-1-4 15,-1-7 1,-1-4-16,0-4 16,4-4-1,4-8-15,8-14 16,-2-3 0,1-5-16,-2 4 15,0 5 1,0 5-16,-2 4 15,-7 6 1,-3 2-16,4 4 16,-3 12-1,0 8-15,-2 9 16,5 1 0,0 7-16,5-3 15,2-4 1,0-11-16,2-8 15,-1-8 1</inkml:trace>
  <inkml:trace contextRef="#ctx0" brushRef="#br0" timeOffset="146864.8967">21937 12117 0,'0'0'0,"2"2"16,-2 0 0,-2 12-16,2 22 15,-2 12 1,4 16-16,2 5 16,3 2-1,0 3-15,5-4 16,-1-7-1,-3-11-15,-3-11 16,-1-15 0,0-6-16</inkml:trace>
  <inkml:trace contextRef="#ctx0" brushRef="#br0" timeOffset="147059.515">21764 12360 0,'2'0'16,"2"0"-16,12 2 15,14 1 1,12 12-16,-1-2 16,3 3-1,-9 1-15,-9-4 16</inkml:trace>
  <inkml:trace contextRef="#ctx0" brushRef="#br0" timeOffset="147318.3658">21651 12070 0,'2'0'16,"-2"2"0,0-2-16,7 8 15,-3 8-15,3 1 16,-1 9 0,2 0-16,5 3 15,-2-4 1,0-5-16</inkml:trace>
  <inkml:trace contextRef="#ctx0" brushRef="#br0" timeOffset="147680.4349">22495 11937 0,'2'3'0,"-2"3"16,4 14-16,0 22 15,0 16 1,0 11-16,-1 12 15,2 2 1,-1-11-16,4 1 16,4-9-1,0-11-15,-2-12 16,3-9 0,-4-15-16,1-3 15,-1-8 1</inkml:trace>
  <inkml:trace contextRef="#ctx0" brushRef="#br0" timeOffset="148051.7577">22742 12315 0,'0'1'16,"0"-1"0,-2 5-16,-2 12 15,-2 9 1,4 13-16,8 8 15,13 6 1,9-4-16,12 0 16,5-14-1,-2-6-15,-7-16 16,-3-7 0,-9-6-16,-12-4 15,-10-11-15,-18-11 16,-20-11-1,-13-1-15,0 4 16,0 1 0,6 9-16,11 4 15,8 7 1,18 12-16,2-1 16,2 0-1,10 4-15</inkml:trace>
  <inkml:trace contextRef="#ctx0" brushRef="#br0" timeOffset="148433.3381">23069 12447 0,'0'1'0,"-2"1"16,-2 7-1,-3 7-15,14 9 16,12 11 0,15-1-16,25 1 15,8-7 1,1-11-16,-10-5 16,-15-9-1,-19-4-15,-14 0 16,-4-4-1,-22-15-15,-26-4 16,-25-7 0,9 4-16,6 1 15,14 7 1,6-1-16,15 6 16,9 1-1,10-3-15,2 5 16</inkml:trace>
  <inkml:trace contextRef="#ctx0" brushRef="#br0" timeOffset="148805.8573">23411 11989 0,'2'1'15,"-2"6"-15,8 14 16,10 29 0,8 25-16,5 18 15,-3 0 1,2 3-16,-9-9 15,0-4 1,-5-11-16,-2-14 16,-1-6-1,-8-14-15,1-10 16,0-11 0,-6-13-16,4 1 15,-2-7 1</inkml:trace>
  <inkml:trace contextRef="#ctx0" brushRef="#br0" timeOffset="149238.3422">23848 12257 0,'0'3'16,"0"-3"-16,-4 9 15,-11 15 1,-13 4-16,-14 5 16,-7-1-1,1-9-15,10-3 16,6-7 0,11-5-16,12-3 15,7-5-15,-4 2 16,14-6-1,10-1-15,12 1 16,2 7 0,-1 7-16,-1 11 15,2 13 1,-2 12-16,2 9 16,-2 3-1,-2-4-15,6-5 16,-5-8-1,4-6-15,-5-13 16,-7-10 0,-4-10-16</inkml:trace>
  <inkml:trace contextRef="#ctx0" brushRef="#br0" timeOffset="149456.5815">24061 12475 0,'0'0'16,"4"1"-16,-2 5 15,2 12 1,6 15-16,5 9 16,-2 1-1,0 1-15,-5-10 16,-3-7-1,-3-9-15</inkml:trace>
  <inkml:trace contextRef="#ctx0" brushRef="#br0" timeOffset="149663.7139">23891 11975 0,'3'0'16,"-3"0"-16,0 0 15,6 6 1,10 3-16,10 13 16,-2-6-16</inkml:trace>
  <inkml:trace contextRef="#ctx0" brushRef="#br0" timeOffset="150766.2777">24203 12346 0,'0'2'0,"0"-2"16,2 0 0,-2 2-16,5 10 15,7 17 1,6 17-16,11 11 15,-6-4 1,-5 1-16,1-8 16,-5-7-1,-2-7-15,-4-11 16,-4-5 0,-2-13-16,0 0 15,2-3 1,-4-20-16,-2-15 15,-2-17 1,2-1-16,2 4 16,6 4-1,4 2-15,4 12 16,-1 5 0,2 12-16,2 5 15,0 7 1,2 10-16,-6 13 15,2 10 1,0 12-16,2 4 16,1 0-1,2-1-15,0-6 16,7-11 0,-7-7-16,-3-13 15,8-11 1,5-14-16,-4-16 15,-3-9 1,-8-6-16,-8 4 16,-5 3-16,-4 11 15,-2 4 1,-3 12-16,1 7 16,-3 12-1,-2 18-15,3 15 16,6 13-1,6-3-15,7-2 16,2-5 0,4-10-16,-5-15 15,-5-7 1,4-4-16,1-16 16,-4-12-1,-4-15-15,-7-7 16,-4-2-1,-1 6-15,0 8 16,1 8 0,5 11-16,0 8 15,4-1 1,9 21-16,5 22 16,6 31-1,4 28-15,-14 6 16,-7 5-1,-12-6-15,-12-9 16,-28-16 0,-36-7-16,-50-28 15,-29-41 1,85-6-16</inkml:trace>
  <inkml:trace contextRef="#ctx0" brushRef="#br0" timeOffset="168373.9951">14466 15222 0,'0'1'0,"0"-1"15,0 0 1,0 4-16,0-2 15,-2 2 1,-4 2-16,-12 2 16,-8-3-1,-16-5-15,-13 0 16,-9-3 0,-14 1-16,-15 2 15,-8 0 1,3 5-16,-3-4 15,-5 7 1,-11 2-16,-1 0 16,-2-3-1,-9 2-15,19-4 16,-9 1 0,0 0-16,-8 0 15,20-1 1,5 2-16,8 1 15,13-3-15,8 4 16,13-4 0,7-1-16,17 1 15,2-2 1,12-1-16,7 2 16,5-2-1,5-1-15,1-1 16,2 3-1,0-3-15,0 3 16,0-3 0,2 1-16,0-1 15</inkml:trace>
  <inkml:trace contextRef="#ctx0" brushRef="#br0" timeOffset="176439.0248">16516 14639 0,'2'0'16,"2"0"-16,4-4 16,4-2-1,0-1-15,1-1 16,-8-2 0,-3-8-16,-9 4 15,-18 1 1,-12 8-16,-6 5 15,-4 8 1,5 8-16,8 6 16,8 3-1,9 9-15,11 8 16,12-2 0,15 2-16,5-2 15,12-5 1,-6-12-16,-2-9 15,0-8 1,-4-9-16,-1-17 16,-3-8-1,4-15-15,-6-13 16,2-19 0,-3-3-16,-1-4 15,0 3 1,-2 5-16,0 2 15,-2 9 1,-4 12-16,3 4 16,-9 8-1,-3 10-15,-1 14 16,0 11-16,0-2 16,-3 12-1,-8 28-15,5 29 16,4 20-1,4 8-15,4-1 16,5-5 0,-8-4-16,3-12 15,0-7 1,0-16-16,-1-16 16,-1-12-1,-4-14-15,2 0 16</inkml:trace>
  <inkml:trace contextRef="#ctx0" brushRef="#br0" timeOffset="176633.2992">16997 14483 0,'2'2'16,"-2"0"-16,0 5 16,2 17-1,-4 16-15,-8 13 16,-2 6-1,2 3-15,1 1 16,4-14 0,3-12-16,2-18 15,2-10 1</inkml:trace>
  <inkml:trace contextRef="#ctx0" brushRef="#br0" timeOffset="176798.9054">16956 14175 0,'0'0'0,"0"0"15,0 0 1,0 0-16,2 2 16,7 6-1,5 5-15</inkml:trace>
  <inkml:trace contextRef="#ctx0" brushRef="#br0" timeOffset="177468.7604">17359 14662 0,'0'0'0,"0"0"15,-6 0-15,-16 3 16,-4 1 0,-14 2-16,2 7 15,6 9 1,5 4-16,13 3 15,10 5 1,10 5-16,10-5 16,13 1-1,3-9-15,13-10 16,-4-14 0,3-10-16,-9-14 15,-3-12 1,-2-10-16,-4-24 15,-8-9 1,-5-4-16,-10-3 16,1-2-1,0 9-15,-2 4 16,0 16 0,0 8-16,0 11 15,-2 15 1,0 8-16,0 11 15,-2 1 1,-2 22-16,-4 31 16,1 21-1,-4 17-15,3 7 16,2-6 0,4-4-16,4-8 15,0-7 1,2-13-16,0-16 15,0-13 1,0-12-16</inkml:trace>
  <inkml:trace contextRef="#ctx0" brushRef="#br0" timeOffset="178036.6281">17735 14588 0,'0'0'16,"2"2"-16,-2-2 16,-2 4-1,0 13-15,-7 9 16,-5 12-1,-3 7-15,3 2 16,6-1 0,4-5-16,4-8 15,2-7 1,0-7-16,2-10 16,7-5-1,6-14-15,9-18 16,5-13-1,-1-6-15,-6 1 16,-5 6 0,-4 8-16,-2 3 15,-2 13 1,0 7-16,-1 6 16,1 8-1,-2 11-15,-5 15 16,-2 9-1,0 6-15,-2 1 16,4-1-16,-2-6 16,0-8-1,0-12-15,0-10 16,0-4 0,3-3-1</inkml:trace>
  <inkml:trace contextRef="#ctx0" brushRef="#br0" timeOffset="178285.9473">18211 14216 0,'0'4'16,"0"-2"-16,0 16 15,-2 22 1,0 19-16,-2 14 15,4 9 1,2 6-16,2-4 16,0-1-1,0-14-15,1-13 16,2-13 0,-3-11-16</inkml:trace>
  <inkml:trace contextRef="#ctx0" brushRef="#br0" timeOffset="178491.3828">18049 14604 0,'2'1'0,"5"-1"15,17 9 1,14 4-16,8 7 15,-3-2 1,-7-3-16,-8-9 16,-11-4-1</inkml:trace>
  <inkml:trace contextRef="#ctx0" brushRef="#br0" timeOffset="178738.9841">17953 14177 0,'0'0'16,"2"2"-16,-2-2 16,-2 8-1,-2 10-15,0 7 16,-1 3-1,2 3-15,3 0 16,6-2 0,0-6-16</inkml:trace>
  <inkml:trace contextRef="#ctx0" brushRef="#br0" timeOffset="179069.4812">18623 14050 0,'3'0'0,"-3"2"16,4 1-1,8 10-15,-3 14 16,0 22-1,-5 15-15,-2 14 16,0 8 0,-6 7-16,0-2 15,2-6 1,2-8-16,0-8 16,2-13-1,0-18-15,0-14 16,-2-10-1</inkml:trace>
  <inkml:trace contextRef="#ctx0" brushRef="#br0" timeOffset="179514.4716">18914 14333 0,'0'1'0,"0"-1"16,-2 6-16,-5 11 16,-12 6-1,-18 9-15,-1-7 16,-7 1 0,5-7-16,6-7 15,12 1 1,5-8-16,9-1 15,5-2 1,1-2-16,2 4 16,11 0-1,12 3-15,13 12 16,-5 3 0,-3 9-16,-3 5 15,-2 5 1,-9-1-16,0-4 15,-4-5 1,0-2-16,0-6 16,5-10-1,-6-5-15,1-4 16</inkml:trace>
  <inkml:trace contextRef="#ctx0" brushRef="#br0" timeOffset="180030.1739">19068 14558 0,'0'1'15,"0"4"-15,-2 11 16,-3 15 0,-6 10-16,3 5 15,2-3 1,4-5-16,4-4 15,0-3 1,0-9-16,0-13 16,0-3-16,0 0 15,7-12 1,1-21-16,-1-14 16,4-13-1,-1 2-15,-5 4 16,6 5-1,1 5-15,0 10 16,2 8 0,6 8-16,0 10 15,1 10 1,-4 10-16,-2 12 16,-9 6-1,-5 0-15,-6 0 16,-3 4-1,-2-1-15,-1-5 16,3-4 0,1-6-16,5-9 15,1-5 1,7-4-16,5-6 16</inkml:trace>
  <inkml:trace contextRef="#ctx0" brushRef="#br0" timeOffset="180401.4027">19364 14588 0,'0'2'0,"0"2"16,-4 16-1,4 7-15,11 8 16,8 7-1,20-1-15,5-7 16,3-9 0,-8-14-16,-8-5 15,-7-11 1,-9-2-16,-10-7 16,-10-6-1,-22-11-15,-16-5 16,0 9-1,-2 2-15,11 10 16,6 4 0,9 2-16,11 7 15,5 2-15,-1 0 16,4 4 0</inkml:trace>
  <inkml:trace contextRef="#ctx0" brushRef="#br0" timeOffset="181031.2936">19693 14450 0,'2'0'0,"-2"0"16,0 0-1,0 0-15,0 1 16,4 13 0,1 10-16,1 11 15,5 11 1,2 1-16,8 5 15,5-5 1,-2-8-16,-4-11 16,-2-6-1,-1-9-15,-2-8 16,-2-8 0,-3-8-16,-4-11 15,-8-13 1,-4-1-16,0 2 15,4 8 1,0 7-16,-1 7 16,3 10-1,9-4-15,8 11 16,10 8-16,5 11 16,5-1-1,-5-3-15,-6-4 16,-6-7-1,-8-4-15,-2-7 16,-6-16 0,-10-19-16,-18-28 15,-22-19 1,-10-2-16,-12-3 16</inkml:trace>
  <inkml:trace contextRef="#ctx0" brushRef="#br0" timeOffset="186791.4594">2860 16343 0,'0'0'16,"0"0"-16,0 0 15,-10 0 1,-8-2-16,-15 10 15,-18 12 1,-2 13-16,6 7 16,5 2-1,14 1-15,11 0 16,13-1 0,14-3-16,10-1 15,6-10 1,11-3-16,-3-11 15,-1-11 1,-3-6-16,-2-17 16,3-17-1,-5-21-15,-8-9 16,3-10-16,1-10 16,2-5-1,-6 5-15,5-7 16,-3 9-1,-2 5-15,-2 3 16,-5 15 0,-2 17-16,-3 14 15,-1 12 1,-5 16-16,0 1 16,-5 30-1,-2 35-15,-1 28 16,6 17-1,2-7-15,-2 16 16,-3-15 0,-3-13-16,3-8 15,0-15 1,0-20-16,3-14 16,2-13-1</inkml:trace>
  <inkml:trace contextRef="#ctx0" brushRef="#br0" timeOffset="187041.5391">3316 16149 0,'2'3'0,"0"-1"16,7 15-1,4 19-15,0 21 16,-6 13-1,-14 11-15,-4-7 16,-4-8 0,2-17-16,0-16 15,8-21 1,-1-5-16,2-28 16,4-9-1</inkml:trace>
  <inkml:trace contextRef="#ctx0" brushRef="#br0" timeOffset="187182.0693">3360 16035 0,'2'-10'0,"-2"-19"16,2-11-16,0 11 16,1 7-1,-3 12-15,0 2 16,3 6 0,-3-2-16,-3 3 15,0 2 1</inkml:trace>
  <inkml:trace contextRef="#ctx0" brushRef="#br0" timeOffset="187916.3282">3721 16410 0,'0'2'16,"-2"-2"-16,-10 8 15,-17 11 1,-8 10-16,-17 12 15,11 3 1,2 1-16,13 2 16,12 1-1,8-3-15,13-3 16,12-7 0,10-6-16,2-8 15,3-10 1,7-14-16,5-20 15,5-18 1,-5-18-16,-6-15 16,-4-6-1,-11-8-15,-5-10 16,-4-10 0,-2-4-16,-8 5 15,0-3 1,2 18-16,-3 6 15,-6 13-15,1 19 16,0 11 0,0 15-16,2 24 15,-3-5 1,-2 20-16,0 44 16,-6 43-1,3 31-15,-5 16 16,2-7-1,0 14-15,-3-16 16,-9-5 0,2-13-16,9-34 15,6-18 1,3-23-16,8-21 16,4-7-1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1-18T06:05:38.94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17180 3362 0,'0'0'0,"0"0"16,-4-2 0,-12 0-16,-16 6 15,-16 0 1,-11 5-16,2 8 15,2 1 1,4 4-16,6-1 16,10-5-1,8 0-15,14-4 16,4-5 0,13 7-16,24 2 15,19-1 1,15-4-16,13 1 15,-11-1 1,-12 3-16,-8 0 16,-14 4-1,-13-6-15,-9 4 16,-12 4 0,-17-1-16,-11 2 15,-10 0-15,-2-7 16,4-5-1,10-5-15,7-4 16,8-4 0,8-2-16,3-4 31</inkml:trace>
  <inkml:trace contextRef="#ctx0" brushRef="#br0" timeOffset="835.1873">17684 3540 0,'2'0'0,"0"0"15,3-6-15,3-4 16,-2 0 0,-3 3-16,-6-3 15,-11 0 1,-16 4-16,-14 10 16,-4 3-1,-6 11-15,5 6 16,7 4-1,9 1-15,14-3 16,4 5 0,13-1-16,15-2 15,6 0 1,11-8-16,7-11 16,1-2-1,-2-12-15,5-3 16,-7-6-1,-4-1-15,-9-3 16,-2 0 0,-4 0-16,-6-1 15,-3 5 1,-1 2-16,-3 0 16,-2 7-1,0 4-15,2-1 16,-2-2-16,8 8 15,-1 16 1,6 8-16,-1 7 16,2 1-1,2-3-15,0 1 16,4-7 0,-4-7-16,1-8 15,2-2 1,0-10-16,5-16 15,-8-8 1,-6 0 0</inkml:trace>
  <inkml:trace contextRef="#ctx0" brushRef="#br0" timeOffset="1405.1971">18094 3469 0,'2'0'0,"-2"0"16,0 0-1,0 2-15,4 8 16,2 12-16,1 13 16,0 8-1,3 3-15,1-13 16,0 1 0,3-6-1,-1-12-15,0-6 16,10-9-16,1-8 15,8-12 1,-6-8-16,-3-2 16,-3-1-1,0-1-15,-8 10 16,-4 6 0,-2 7-16,-4 4 15,0 1 1,6 4-16,2 13 15,6 11 1,4 11-16,3 0 16,-1-1-1,6-2-15,0-5 16,-3-6 0,-2-8-16,-1-7 15,-1-7 1,1-9-16,-1-14 15,-2-17 1,-3-13-16,-4-13 16,-2 1-1,-5 2-15,-1 2 16,-6 13 0,-9 9-16,1 15 15</inkml:trace>
  <inkml:trace contextRef="#ctx0" brushRef="#br0" timeOffset="7446.4447">25396 3412 0,'0'0'16,"0"0"-16,0 0 15,-2 4 1,-6 12-16,-5 14 16,2 12-16,0 6 15,9 0 1,7-3-16,4-9 15,7-11 1,10-3-16,2-12 16,8-13-1,7-10-15,0-17 16,-1-7 0,-6-3-16,-12 8 15,-1 5 1,-14 5-16,-3 5 15,-3 9 1,-3 3-16,0 4 16,2-4-1,0 11-15,6 13 16,5 10 0,6 4-16,7-1 15,0 2 1,2-2-16,3-9 15,-7 0 1,-2-7-16,-2-4 16,-4-6-1,5-8-15,-8-4 16,2-11 0,-5-17-16,-3-7 15,1-7 1,-3 1-16,-1 3 15,0 11 1,-2 5-16,-2 8 16,0 9-1,2 8-15,-2 0 16,0-2 0,6 7-16,2 13 15,6 4 1,8 5-16,8 5 15,-3-5 1</inkml:trace>
  <inkml:trace contextRef="#ctx0" brushRef="#br0" timeOffset="8106.0847">26597 3638 0,'2'0'0,"0"-3"16,8-13 0,5-8-16,-2-7 15,-2 1 1,-5 3-16,-12 5 16,-7 4-1,-15 10-15,-18 12 16,-2 12-1,-5 12-15,13 3 16,2 6 0,14 5-16,12-4 15,8-1 1,11-4-16,10-4 16,15-3-1,6-13-15,11-9 16,1-10-1,-1-8-15,-9-9 16,-2-2 0,-12 0-16,-6 2 15,-3-1 1,-8 2-16,-1 2 16,-2 5-1,-4 8-15,0 3 16,-2 2-1,3-2-15,-1 4 16,0 10-16,0 8 16,0 9-1,0-1-15,-2 2 16,2 2 0,1-7-16,1-3 15,5-2 1,-3-6-16,4-2 15,8-9 1,6-8-16,10-15 16,4-16-1</inkml:trace>
  <inkml:trace contextRef="#ctx0" brushRef="#br0" timeOffset="8478.7819">27286 3406 0,'0'0'16,"0"0"-16,-2 1 16,-19 4-1,-13 4-15,-14 9 16,0 0 0,3 0-16,13 2 15,12-6 1,12 0-16,14 3 15,24 3 1,21 0-16,7-1 16,-7-1-1,-13-3-15,-12-1 16,-10-2 0,-10 1-16,-12 4 15,-12 1 1,-12 4-16,-4-5 15,0-3 1,7-3-16,11-6 16,10-3-1</inkml:trace>
  <inkml:trace contextRef="#ctx0" brushRef="#br0" timeOffset="8963.2263">28097 3177 0,'2'1'0,"-2"-1"15,5 9-15,4 12 16,-1 19-1,-2 15-15,-3 12 16,-10 4 0,1-3-16,-2-3 15,5-8 1,-1-5-16,4-10 16,2-6-1,-2-6-15,4-13 16,-1-3-1,3-6-15,7-10 16,6-16 0</inkml:trace>
  <inkml:trace contextRef="#ctx0" brushRef="#br0" timeOffset="9387.4773">28345 3479 0,'0'2'0,"-2"4"16,-4 10 0,-3 13-16,3 7 15,4 7 1,6 3-16,7-5 16,8-5-1,6-13-15,5-3 16,7-12-1,-5-10-15,-2-7 16,-6-8-16,-8 2 16,-12-5-1,-12-6-15,-20 1 16,-10 2 0,-13 6-16,7 3 15,2 6 1,10 4-16,11 4 15,14 0 1,1 0-16,6 7 16,17 10-1,15-5-15,17-5 16,-13-3 0</inkml:trace>
  <inkml:trace contextRef="#ctx0" brushRef="#br0" timeOffset="9800.5309">28740 3544 0,'0'0'0,"0"2"16,0-2 0,-2 10-16,-2 8 15,4 8 1,6 9-16,5-2 15,12 3 1,11-5-16,5-9 16,4-4-1,4-12-15,-9-7 16,-4-5 0,-14-5-16,-8 2 15,-10-7 1,-20-6-16,-12 2 15,-14 2 1,4 4-16,-1 5 16,9 0-1,7 4-15,14 5 16,5-3 0,2 3-16,12-1 15,16-4 1,2 0-16</inkml:trace>
  <inkml:trace contextRef="#ctx0" brushRef="#br0" timeOffset="10172.4285">29076 3284 0,'2'0'0,"0"-5"15,4 1-15,0 0 16,6 6 0,6 14-16,2 16 15,2 17 1,-8 7-16,-1 7 16,-4-3-1,-3-3-15,-2 0 16,2-6-1,-3-4-15,-1-6 16,-2-9 0,-2-12-16,2-4 15,0-9 1,-3-6-16,3 3 16,5-16-1,8-22-15,2 0 16</inkml:trace>
  <inkml:trace contextRef="#ctx0" brushRef="#br0" timeOffset="10554.7002">29539 3473 0,'0'0'16,"0"2"-16,0-2 16,-15 14-1,-19 7-15,-18 7 16,-9-2-1,1-1-15,13-8 16,10-2 0,12-4-16,12-5 15,7-2 1,3 2-16,21 4 16,18 0-1,11 6-15,-2 2 16,-5 3-1,-8-1-15,-6 2 16,-8 0-16,-4-3 16,-4-1-1,-2-4-15,-2-4 16,-4-4 0,0-4-16,4-1 15,7-10 1,0-5-16</inkml:trace>
  <inkml:trace contextRef="#ctx0" brushRef="#br0" timeOffset="10745.1171">29724 3651 0,'2'1'0,"-1"4"16,6 12-1,-1 7-15,2 6 16,0 1-1,0-1-15,-2-3 16,-2-5 0,0-10-16,-4-10 15,0 2 1</inkml:trace>
  <inkml:trace contextRef="#ctx0" brushRef="#br0" timeOffset="10905.4151">29615 3342 0,'3'0'0,"-3"0"16,0 0 0,5 0-16,3 3 15</inkml:trace>
  <inkml:trace contextRef="#ctx0" brushRef="#br0" timeOffset="11875.2908">29929 3749 0,'2'3'0,"5"4"16,2 11-1,-1 2-15,1 1 16,-9-5 0,0-6-16,-2-6 15,-3-2 1,3-4-16,0-18 16,13-17-1,6-12-15,9-2 16,5 5-1,-1 10-15,-6 12 16,2 9 0,-7 7-16,0 10 15,-2 8 1,-6 9-16,-2 7 16,-7 3-1,-2 7-15,0 2 16,0-5-1,4 1-15,2-7 16,4-3 0,8-4-16,1-6 15,7-8 1,6-14-16,17-18 16,4-10-1,-2-9-15,-7-6 16,-18 14-1,-12 6-15,-10 12 16,-4 3 0,-2 8-16,-4 2 15,-4 9 1,-4 14-16,2 8 16,4 4-16,6 2 15,7-4 1,6-7-16,9-4 15,2-6 1,10-10-16,1-14 16,-3-2-1,-8-1-15,-4-1 16,-6 4 0,-5 5-16,-4 5 15,-3 2 1,2-1-16,0 2 15,2 8 1,4 19-16,1 13 16,1 12-1,-7 6-15,-5 7 16,-3-1 0,-12 3-16,-9 1 15,-18-8 1,-14-5-16,-15-11 15,-16-10 1,-18-10-16,-13-14 16,-9-11-1,2-16-15,1-12 16</inkml:trace>
  <inkml:trace contextRef="#ctx0" brushRef="#br0" timeOffset="33223.5845">2999 7384 0,'0'3'0,"-3"7"16,-6 15-16,-5 17 16,-5 12-1,5-3-15,4-6 16,3-5-1,9-8-15,5-6 16,5-11 0,9-9-16,15-12 15,6-15 1,7-13-16,-9 2 16,-2 6-1,-10 2-15,-10 13 16,-8 5-1,-5 4-15,2 4 16,0 15 0,-5 13-16,0 6 15,3-3 1,2 1-16,0-5 16,2-11-1,1-8-15,6-8 16,8-14-1,7-15-15,1-17 16,6-3 0,-10-3-16,-5 3 15,-2 6 1,-6 7-16,-8 12 16,-5 9-1,0 9-15,-2 1 16,0 3-1,-9 15-15,-1 12 16,1 13 0,2-8-16</inkml:trace>
  <inkml:trace contextRef="#ctx0" brushRef="#br0" timeOffset="33764.7247">3860 7556 0,'2'-1'16,"-2"-7"-16,0-4 16,-4 1-1,-4 2-15,-3 6 16,-6 9-1,-6 15-15,-5 13 16,6 13 0,1 3-16,10-2 15,6-9 1,2-6-16,6-12 16,0-4-1,8-6-15,8-9 16,11-17-1,6-9-15,-4-8 16,5-3 0,-11 6-16,-8 5 15,-7 10 1,-7 7-16,1 4 16,0 1-1,-5 10-15,-2 11 16,-3 13-1,0 2-15,5-1 16,2-1 0,6-5-16,5-3 15,5-6 1,3-9-16,-3-4 16</inkml:trace>
  <inkml:trace contextRef="#ctx0" brushRef="#br0" timeOffset="34129.7367">4431 7487 0,'0'0'15,"0"1"-15,-3 1 16,-14 6-1,-9 8-15,-1 3 16,1 1 0,7-2-16,9-3 15,8 3 1,11 2-16,22 2 16,5-2-1,5-3-15,-6 6 16,-11-2-1,-7 1-15,-13-1 16,-19 7-16,-10-2 16,-12-3-1,-1-7-15,10-8 16</inkml:trace>
  <inkml:trace contextRef="#ctx0" brushRef="#br0" timeOffset="34948.4651">4994 7458 0,'2'3'16,"-2"3"0,-3 14-1,-3 17-15,-6 8 16,-1 6-16,2-5 16,5-5-1,2-8-15,10-10 16,3-8-16,8-5 15,13-18 1,14-14-16,3-13 16,3-6-1,-8 1-15,-7 6 16,-7 5 0,-9 9-16,-9 6 15,-6 12 1,1-2-16,2 8 15,-7 16 1,0 7-16,-2 9 16,-1 2-1,8 0-15,2-9 16,4-2 0,2-10-16,0-4 15,0-7 1,5-8-16,6-16 15,-1-10 1,-2-11-16,-7-8 16,-4-1-1,-7 3-15,1 3 16,-6 9 0,-1 8-16,1 11 15,-1 6 1,-2 1-16,0 7 15,-3 7 1</inkml:trace>
  <inkml:trace contextRef="#ctx0" brushRef="#br0" timeOffset="35465.7747">5820 7618 0,'4'-2'16,"8"-12"-16,4-7 16,-3-5-1,-6 6-15,-5 9 16,-9 2 0,-14 12-16,-13 10 15,-5 21 1,-4 9-16,8 7 15,14-9 1,8-3-16,12-5 16,6-7-16,11-11 15,10-5 1,8-11-16,14-13 16,-9-4-1,4-7-15,-13-1 16,-8 7-1,-6 3-15,-8 3 16,-4 10 0,-2 0-16,3 0 15,-4 9 1,1 14-16,-2 3 16,0 5-1,0-5-15,4-1 16,0-6-1,4-6-15,2-9 16,3-4 0</inkml:trace>
  <inkml:trace contextRef="#ctx0" brushRef="#br0" timeOffset="35767.1249">6224 7136 0,'2'2'16,"-2"6"-16,2 20 15,-4 26 1,-5 18-16,-1 11 16,-3-2-1,-1 0-15,5-4 16,3-10-1,4-7-15,-5-11 16,5-15 0,0-10-16,0-20 15,5 1 1,6-20-16,4-11 16</inkml:trace>
  <inkml:trace contextRef="#ctx0" brushRef="#br0" timeOffset="36067.1183">6428 7097 0,'0'5'16,"3"12"-1,3 28-15,-3 24 16,-1 19-1,-4 7-15,-3-3 16,-3-8-16,-3-6 16,-1-5-1,-2-16-15,0-12 16,2-15 0,5-8-16,5-18 15,2 0 1,5-23-16,4-7 15</inkml:trace>
  <inkml:trace contextRef="#ctx0" brushRef="#br0" timeOffset="36464.2929">6777 7260 0,'3'3'0,"-3"-2"16,-5 17-1,-12 12-15,-19 15 16,-12 8 0,-11-2-16,5-8 15,5-12 1,9-3-16,10-8 16,15-9-1,10-4-15,1 2 16,13 1-1,18 4-15,18 6 16,-4 4 0,0 7-16,-11 3 15,-7-3 1,-8 6-16,-4-1 16,-4-6-1,-4-4-15,-1-7 16,0-7-1,0-6-15,5-6 16,4-6 0</inkml:trace>
  <inkml:trace contextRef="#ctx0" brushRef="#br0" timeOffset="36665.3602">6946 7678 0,'0'5'0,"0"15"16,0 8 0,-3 5-16,1-1 15,-4-7 1,3-5-16,-2-9 16,4-7-1,-1-3 1</inkml:trace>
  <inkml:trace contextRef="#ctx0" brushRef="#br0" timeOffset="36818.6641">6984 7215 0,'2'0'0,"-2"0"15,0 2 1,0 3-16,2-2 15</inkml:trace>
  <inkml:trace contextRef="#ctx0" brushRef="#br0" timeOffset="37357.0285">7090 7650 0,'2'2'0,"1"4"16,4 10-16,1 9 16,-3-1-1,-1 2-15,-5-5 16,1-3-1,-3-8-15,0-6 16,3 0 0,0-2-16,7-10 15,11-24 1,8-7-16,8-4 16,-4 9-1,-4 4-15,-1 10 16,-9 4-16,-6 11 15,-4 1 1,-1 10-16,0 12 16,-5 7-1,-7 10-15,2 1 16,1-4 0,3-1-16,1-3 15,1-8 1,3-7-16,0-2 15,4-6 1,6-13-16,12-19 16,-7-5-1</inkml:trace>
  <inkml:trace contextRef="#ctx0" brushRef="#br0" timeOffset="37794.7439">7552 7418 0,'0'3'15,"-2"7"-15,-5 16 16,-9 11 0,0 8-16,3-3 15,0-7 1,5-9-16,4-7 16,4-10-1,0-3-15,10-8 16,6-14-1,2-13-15,0 4 16,-3 0 0,-6 5-16,-8 6 15,0 8 1,-1 5-16,0-4 16,-2 11-1,-7 24-15,4 17 16,5 19-1,3 12-15,-6 14 16,-5-1-16,-9-1 16,-13 3-1,-11-12-15,-18-2 16,-19-8 0,-17-18-16,-29-20 15,55-17 1</inkml:trace>
  <inkml:trace contextRef="#ctx0" brushRef="#br0" timeOffset="42419.542">21941 6872 0,'0'0'0,"0"0"16,0 0-16,0 0 16,-4 7-1,0 17-15,2 23 16,2 23-1,4 16-15,-2 5 16,2-2 0,-2-2-16,0-9 15,1-5 1,-3-8-16,2-12 16,-2-12-1,0-9-15,1-12 16,-1-9-1,2-5-15,8-9 16,9-25 0,5-17-16,4-5 15,-5 7 1,2 7-16,3 10 16,-4 11-1,1 3-15,-1 12 16,-2 4-1,-4 12-15,-4 3 16,-2 7 0,-4 4-16,-1 3 15,-4 1 1,1-2-16,2-2 16,2-3-16,1-9 15,-1-6 1</inkml:trace>
  <inkml:trace contextRef="#ctx0" brushRef="#br0" timeOffset="43050.7023">22402 7543 0,'3'2'0,"-3"-2"15,2 7-15,5 4 16,7 3 0,6 1-16,10-3 15,3-10 1,11-7-16,0-13 15,7-9 1,-12-2-16,-2 0 16,-14 3-1,-12 7-15,-9 4 16,-9 2-16,-12 4 16,-9 8-1,-8 7-15,-5 6 16,9 8-1,9 3-15,6 5 16,11 1 0,10 7-16,10-3 15,14 5 1,11-4-16,3 1 16,8-1-1,-1-10-15,-11-9 16</inkml:trace>
  <inkml:trace contextRef="#ctx0" brushRef="#br0" timeOffset="43690.3984">23173 7599 0,'2'0'16,"3"-5"-16,4-4 16,8-5-1,-4-2-15,-7 0 16,-2 6-1,-8-1-15,-13 1 16,-16 8 0,-7 10-16,0 9 15,1 7 1,11 4-16,10 1 16,10-6-1,8 6-15,10-7 16,8-2-1,10-11-15,11-5 16,1-8 0,-2-4-16,-5-6 15,-10-3 1,-4 2-16,-8 4 16,-4 1-16,-3 2 15,-2 5 1,-2 2-16,2-1 15,-2 0 1,2 6-16,2 10 16,3 10-1,6 3-15,6-1 16,-2 4 0,5-7-16,-1-3 15,-8-8 1,2-6-16,-5-5 15</inkml:trace>
  <inkml:trace contextRef="#ctx0" brushRef="#br0" timeOffset="44135.956">23498 7514 0,'1'0'0,"-1"0"15,0-2 1,4 0-16,4 2 15,5 4 1,2 9-16,0 15 16,-3 6-1,0 9-15,-2 1 16,-2-5 0,1-2-16,0-7 15,1-6 1,-6-9-16,-2-7 15,-2-5 1,0 2-16,0-7 16,-6-18-1,0-13-15,2-9 16,2-9 0,2 9-16,6 1 15,-2 8 1,2 3-16,3 12 15,2 5 1,6 5-16,2 4 16,6 12-1,1 2-15,4 10 16,-4-2 0</inkml:trace>
  <inkml:trace contextRef="#ctx0" brushRef="#br0" timeOffset="44969.3201">24137 7604 0,'2'0'0,"-2"0"15,4-3 1,2-6-16,3 3 16,-5 1-1,-2 1-15,-2-4 16,-8 4-1,-18 0-15,-13 8 16,-9 6 0,7 4-16,1 3 15,8 3 1,8 1-16,5 2 16,10 0-1,9-1-15,9 3 16,8-1-1,5-4-15,8-2 16,5-6 0,0-6-16,0-8 15,0-6 1,-3-10-16,0-11 16,-8-13-1,-3-7-15,-4-15 16,-7-3-1,-2-6-15,-2 0 16,-6 0 0,2-2-16,-2 7 15,-2 4 1,0 10-16,-2 7 16,2 12-16,2 13 15,0 14 1,0 3-16,0 4 15,-4 18 1,0 31-16,-2 29 16,0 13-1,0 5-15,4-1 16,4-1 0,0-7-16,4-5 15,2-9 1,4-14-16,2-8 15,3-7 1,-4-13-16,2-8 16</inkml:trace>
  <inkml:trace contextRef="#ctx0" brushRef="#br0" timeOffset="57107.0901">13287 9455 0,'0'2'15,"0"-2"-15,-2 1 16,-8 8 0,-1 8-16,-4 9 15,4 6 1,7 1-16,6 7 16,4-5-16,7 1 15,0-10 1,2-3-16,0-9 15,2-7 1,5-10-16,5-10 16,-3-12-1,-3 2-15,2-2 16,-7 2 0,-4 2-16,-6 7 15,-1 5 1,-2 2-16,-1 5 15,-2 0 1,4 0-16,4 8 16,2 11-1,2 12-15,6-1 16,0 0 0,3-2-16,-2-1 15,2-8 1,-1-2-16,-6-10 15,0-5 1,0-8-16,2-16 16,-2-15-1,-3-1 1,-5-6-16,-3-1 16,-6 8-1,-3 3-15,-2 6 16,-5 7-16,4 5 15,-2 8 1,5 4-16,2 4 16,2 2-1</inkml:trace>
  <inkml:trace contextRef="#ctx0" brushRef="#br0" timeOffset="57741.3872">14086 9526 0,'2'0'0,"-2"0"16,2-7-16,-2 0 15,-2-1 1,-12 0-16,-14 10 16,-9 12-1,-5 12-15,2 5 16,7 4 0,11 1-16,12-4 15,8 2 1,8-2-16,13-9 15,3-1 1,10-15-16,8-4 16,-4-13-1,1-10 1,-1-3-16,-10-6 16,-7 4-1,-10 0-15,-1 3 16,-6 2-1,-2 5-15,-2 8 16,2 5 0,0 0-16,-2-2 15,0 6 1,-2 11-16,4 19 16,4 2-1,0 3-15,2 2 16,5-6-16,0-6 15,2-1 1,-3-10-16,5-4 16,2-7-1,-3-1-15</inkml:trace>
  <inkml:trace contextRef="#ctx0" brushRef="#br0" timeOffset="58345.5284">14575 9510 0,'0'0'16,"0"0"-16,0 0 0,0 0 15,-6 2 1,-10 0-16,-12 3 15,-10 4 1,2 3 0,1-2-16,3-4 15,12 0 1,15-4-16,5-2 0,-2 0 16,-2 5-1,19 5-15,15 2 16,10 1-1,3 4-15,-1 2 16,-10-3 0,-6 2-16,-6 0 15,-6-3 1,-7-1-16,-5 3 16,-6-4-1,-7 1-15,-8 2 16,-9-1-16,-4-2 15,-6-6 1,6-1-16,6-6 16</inkml:trace>
  <inkml:trace contextRef="#ctx0" brushRef="#br0" timeOffset="59471.7689">14923 9366 0,'2'0'15,"-2"2"1,6 0-16,9 0 15,7 2-15,6-4 16,2-4 0,6-6-16,-2-10 15,0-1 1,-5-7-16,-7 0 16,-6-4-1,-6 5-15,-6-4 16,-12 1-1,-6 4-15,-6 2 16,-4 4 0,-4 5-16,0 5 15,3 8 1,1 4-16,0 8 16,6 9-16,2 12 15,4 12 1,4 15-16,8 4 15,8 9 1,0 8-16,-1-3 16,2-7-1,-3-5-15,-2-4 16,-2-10 0,0-5-16,-2-4 15,-2-8 1,2-8-16,-2-14 15,2-7 1,0 2-16,0-6 16</inkml:trace>
  <inkml:trace contextRef="#ctx0" brushRef="#br0" timeOffset="59697.3797">14891 9524 0,'2'0'0,"-2"2"16,6 0-1,9 2-15,9 6 16,6-1 0,2 4-16,8-2 15,3 5 1,-2-6-16,0-7 15,-11-3 1</inkml:trace>
  <inkml:trace contextRef="#ctx0" brushRef="#br0" timeOffset="60120.2842">15298 9530 0,'0'2'0,"-4"8"16,-4 8-16,-5 7 15,5 0 1,5 5-16,6-6 16,10 4-1,17-5-15,4-3 16,10-4-1,1-10 1,-7-6-16,-4-4 16,-12-2-16,-5-3 15,-12-6 1,-6-2-16,-16-3 16,-11-4-1,-14 2-15,-1 1 16,1 5-1,10 2-15,6 4 16,8 5 0,14 2-16,0 3 15,2-2 1</inkml:trace>
  <inkml:trace contextRef="#ctx0" brushRef="#br0" timeOffset="60545.0131">15656 9158 0,'2'3'16,"-2"-3"-16,2 10 16,8 11-16,-1 20 15,-1 13 1,-1 15-16,-1 4 15,3 0 1,-3-1-16,3-6 16,2-6-1,-1-11-15,-4-5 16,0-12 0,-3-15-16,-3-13 15,3 0 1</inkml:trace>
  <inkml:trace contextRef="#ctx0" brushRef="#br0" timeOffset="60855.8991">15882 9173 0,'2'2'0,"-2"-1"16,4 13-16,0 15 16,-4 17-1,2 15-15,0 5 16,-2 3 0,3-6-16,1 0 15,3-11 1,-1-9-16,0-10 15,0-1 1,2-14-16,-2-5 16,-2-8-1</inkml:trace>
  <inkml:trace contextRef="#ctx0" brushRef="#br0" timeOffset="61288.5787">16055 9534 0,'2'4'16,"0"5"0,2 8-16,4 12 15,4 3 1,2 1-16,6-4 15,5-5 1,3-4-16,6-8 16,-2-12-16,-4-8 15,-2-6 1,-5-4-16,-11 1 16,-9-7-1,-10-3-15,-18-1 16,-7 0-1,-8 7-15,2 3 16,6 4 0,6 4-16,9 6 15,9 2 1,4 2-16,0 4 16,10 8-1,6 2-15</inkml:trace>
  <inkml:trace contextRef="#ctx0" brushRef="#br0" timeOffset="62384.0779">16317 9504 0,'0'2'16,"0"1"0,2 6-16,0 11 15,3 2 1,8 5-1,6-4-15,8 2 16,3-5-16,0-11 16,-2-3-1,-7-6-15,1-3 16,-5-9 0,-4-1-16,-7-3 15,-4-1 1,-4-1-16,-2 5 15,-2 0 1,2 6-16,2 5 16,-1 0-1,3-2-15,3 5 16,13 10 0,16 2-16,2 7 15,9-3 1,-7 0-16,5 0 15,-11-5 1,-2-6-16,-9-6 16,0-6-1,-9-3-15,-5-8 16,-6-8 0,-5-7-16,-6-1 15,-5 0-15,4-2 31,-4 12-31,4 1 16,-4 10-16,2 5 16,0 1-16,5 6 15,0 3 1,0 0 0</inkml:trace>
  <inkml:trace contextRef="#ctx0" brushRef="#br0" timeOffset="62611.2989">16975 9581 0,'2'4'15,"0"-2"-15,4 4 16,1 11-1,6 2-15,-5 1 16,3-5 0,-4-3-16,-1-1 15</inkml:trace>
  <inkml:trace contextRef="#ctx0" brushRef="#br0" timeOffset="62796.3665">16824 9257 0,'4'0'16,"-4"0"-16,0 0 16,0 0-1,0 0-15,0-2 16</inkml:trace>
  <inkml:trace contextRef="#ctx0" brushRef="#br0" timeOffset="63900.4985">17118 9512 0,'2'2'0,"-2"-2"15,0 5 1,2 16-16,2 4 15,1 11 1,2 3-16,-1-3 16,2-3-1,2-2-15,0-10 16,2-4 0,-4-10-16,4-5 15,7-11 1,2-18-16,0-6 15,-3-3 1,-6 0-16,2-1 16,-4 2-1,0 9-15,-4 6 16,1 6 0,-4 9-16,1 0 15,4 7 1,3 11-16,-3 16 15,-1 1 1,-1 8-16,3 2 16,-1-4-1,-1-5-15,1-5 16,1-8 0,-1-4-16,6-6 15,4-10 1,8-16-16,-2 0 15,12-24 1,-7-3-16,-9 6 16,-6 7-16,-6 8 15,-2 9 1,-4 8 0,-2 2-16,-2 1 15,-4 13-15,4 13 16,2 13-1,2 3-15,6-4 16,2-4 0,1-7-16,-4-9 15,3-4 1,-1-7-16,1-8 16,1-8-1,0-13-15,-3 3 16,-6-2-1,-2 1-15,-2 5 16,0 7 0,-2 6-16,4 3 15,0 0 1,6 13-16,3 19 16,8 18-1,-2 13-15,0 1 16,-5 6-1,-4-2-15,-12 2 16,-8-3 0,-14-9-16,-19-5 15,-19-10 1,-39-19-16,-30-21 16,61-4-1</inkml:trace>
  <inkml:trace contextRef="#ctx0" brushRef="#br0" timeOffset="68588.2446">24669 10222 0,'0'0'16,"2"1"0,-2-1-16,-2 0 15,2 0 1,0 0-16,2 2 15,4 1 1,10-2-16,15-1 16,9-6-1,24 0-15,13-5 16,9 1-16,14 6 16,7 2-1,-6-1 1,5 3-16,-1-1 15,-12 1 1,4-4-16,-7 2 16,-9-4-16,-7 2 15,-7-2 1,-9-1-16,-6-3 16,-11 7-1,-3-4-15,-4 0 16,-6 1-1,-2 1-15,-3-2 16,-7 6 0,-4-4-16,-4 4 15,-3 1 1,2 0-16,-5-5 16,0 5-1,0 0-15,0 0 16,0 0-1,0-1-15,0 1 16,-2 0 0,2 0-16,0 0 15,-2 0 1,2 0-16,-2 0 16,2 0-1,-2 0-15,0 0 16,2 0-1,-2 0-15,-2-3 16,-2 3 0</inkml:trace>
  <inkml:trace contextRef="#ctx0" brushRef="#br0" timeOffset="69238.7359">24876 10219 0,'2'3'16,"-2"-3"-16,8 3 16,1 1-16,1 2 15,-3-4 1,-1 0-16,-4 0 15,0-2 1,3 0-16,-16-4 16,-17-5-1,-30 0-15,-31 2 16,-20 1 0,-15-1-16,-6 7 15,2-6 1,-17 6-16,0 0 15,14 6 1,11-2-16,-5 0 16,22 1-1,16-1-15,17-1 16,16 1 0,7-2-16,17 1 15,10-3 1,6 0-16,12 0 15,-2 0 1,2 1-16,8 5 16,10 2-1,-2 0-15</inkml:trace>
  <inkml:trace contextRef="#ctx0" brushRef="#br0" timeOffset="74267.9169">2912 11361 0,'0'0'15,"0"0"1,-2 0-16,-6-5 15,-14 2 1,-13 4-16,-9 9 16,-9 12-1,0 4-15,6 0 16,6-3 0,15 0-16,12-6 15,11-3 1,10 3-16,28-2 15,22 0 1,18 1-16,-3-5 16,-9 1-1,-6 7-15,-17-2 16,-7 1-16,-15 6 16,-10 0-1,-14 7-15,-11 0 16,-7-3-1,-7-4-15,1-6 16,6-6 0,5-9-16,6-3 15,3-7 1,5-17-16,10-5 16</inkml:trace>
  <inkml:trace contextRef="#ctx0" brushRef="#br0" timeOffset="74763.2186">3332 11139 0,'4'2'15,"-4"8"-15,0 17 16,0 25-1,-4 22-15,1 8 16,1-1 0,2-2-16,2-10 15,11 1 1,0-13-16,-4-10 16,1-11-1,-8-12-15,0-15 16,-2-5-1,-4 0-15,-10-29 16,-15-21 0,-14-20-16,14 9 15,-1 7 1,4 4-16,4 10 16,3 7-1,8 7-15,4 4 16,7 5-1,14-3-15,9 0 16,15 8 0,13 6-16,3 7 15,-2 6-15,-2-1 16,-17-2 0</inkml:trace>
  <inkml:trace contextRef="#ctx0" brushRef="#br0" timeOffset="75820.3694">3878 11546 0,'2'0'0,"-2"0"15,1-4 1,-1-1-16,0-2 16,-10 6-1,-16 4-15,-4 12 16,-12 19 0,7 7-16,12-3 15,8 0 1,11 2-16,8-6 15,9-3 1,2-8-16,6-8 16,1-11-1,6-13-15,1-15 16,-4-10 0,-2-6-16,-9 3 15,-4 6 1,-8 8-16,-2 8 15,-2 3 1,0 3-16,2 8 16,-1-4-1,-1 5-15,2 17 16,3 10-16,5 14 16,4 9-1,-4-3-15,1-1 16,0-10-1,-1-9-15,5-11 16,-5-9 0,1-8-16,10-21 15,2-24 1,2-11-16,-1-4 16,-1 1-1,-3 12-15,-5 8 16,0 10-1,-3 15-15,-6 8 16,-3 5 0,3 1-16,0 22 15,-4 23 1,0 9-16,-4 1 16,0-5-1,3-2-15,-1-11 16,0-11-1,-1-9-15,3-11 16,0-2 0,-3-5-16,3-20 15,3-22 1,2-6-16,4-4 16,1 7-1,8 9-15,-1 2 16,1 11-1,0 8-15,-3 9 16,-3 1 0,-1 9-16,2 4 15,-2 7 1,-2-2-16,-1 3 16,1-6-1,-7-5-15,8-5 16,-1-12-1,-3-5-15</inkml:trace>
  <inkml:trace contextRef="#ctx0" brushRef="#br0" timeOffset="76117.5981">4642 10977 0,'2'0'0,"-2"0"15,0 0 1,4 5-16,6 8 15,1 29 1,3 35-16,-6 16 16,-10 14-1,0-7-15,4 15 16,2-19 0,0-7-16,1-14 15,-4-9 1,1-16-16,-2-12 15,0-15 1,-2-17-16,2-2 16,-3-25-1,-2-11-15</inkml:trace>
  <inkml:trace contextRef="#ctx0" brushRef="#br0" timeOffset="76353.3554">4468 11264 0,'0'0'16,"0"0"-1,0 3-15,0-3 16,2 1 0,17 10-16,20 8 15,20-6 1,15 4-16,4-5 15,-2 1 1,-9-4-16,-19-1 16,-11-6-1</inkml:trace>
  <inkml:trace contextRef="#ctx0" brushRef="#br0" timeOffset="76779.1807">4878 11653 0,'2'2'0,"6"-2"15,12 5 1,23 2-16,7-7 16,7-4-1,-1-4-15,-1-10 16,-10-8-1,-15 2-15,-11-1 16,-13 3 0,-19-1-16,-17 7 15,-24 9 1,-9 10-16,11 7 16,0 9-1,14 2-15,8 8 16,14 0-1,16 9-15,16 6 16,20 5 0,27 2-16,9-5 15,6-8 1,-1-13-16,-2-13 16,-23-8-1</inkml:trace>
  <inkml:trace contextRef="#ctx0" brushRef="#br0" timeOffset="77313.7541">5661 11651 0,'0'0'15,"-1"2"1,-16 2-16,-4 9 16,-11 11-1,-1 11-15,7 3 16,10 4-1,13-2-15,10-1 16,14-6-16,15-3 16,3-12-1,9-15-15,-2-16 16,-1-14 0,-1-26-16,-8-17 15,-5-18 1,-14-8-16,-2-5 15,-6-7 1,-9 7-16,0 8 16,0 12-1,-2 13-15,-5 13 16,1 11 0,-3 14-16,1 16 15,1 6 1,-6 15-16,-3 30 15,0 34 1,11 29-16,16 35 16,-3-18-1,-1 13-15,0-19 16,6-1 0,-4-7-16,1-20 15,3-19 1,-2-20-16,-4-14 15</inkml:trace>
  <inkml:trace contextRef="#ctx0" brushRef="#br0" timeOffset="85922.3552">9897 13371 0,'0'2'0,"0"-2"16,-2 9-16,-5 14 15,1 6 1,2 14-16,-1 11 15,7-5 1,5-5-16,6-4 16,5-6-1,8-3-15,6-10 16,-1-11 0,7-10-16,2-17 15,-2-8 1,-6-3-16,-8-1 15,-5-2 1,-8 5-16,0 2 16,-5 9-1,-2 3-15,-4 9 16,2 0 0,0 0-16,2 10 15,4 15-15,6 13 16,2 2-1,4 3-15,4-1 16,0-7 0,3-6-16,1-6 15,-6-8 1,-2-11-16,0-7 16,1-13-1,-4-15-15,-2-10 16,-9-9-1,-6-2-15,-4 1 16,-2 3 0,0 12-16,-5 6 15,2 5 1,3 11-16,4 10 16,0 3-1,0 2-15,2-2 16</inkml:trace>
  <inkml:trace contextRef="#ctx0" brushRef="#br0" timeOffset="86522.3007">10919 13612 0,'3'0'16,"5"-2"-16,1-4 15,-1-4 1,-4 2-16,-6 1 16,-9 1-1,-20 9-15,-5 14 16,-6 10-1,10 8-15,7 6 16,14 2 0,9-4-16,7 1 15,7-9 1,9-10-16,7-9 16,6-12-16,-2-9 15,0-9 1,1-10-16,-12-1 15,-6-5 1,-7 4-16,-4 4 16,-4 8-1,0 5-15,0 9 16,-2 2 0,2-2-16,4 12 15,2 15 1,6 12-16,1 8 15,0 0 1,-1-1-16,1-7 16,-2-6-1,2-11-15,5-9 16,2-9 0,-5-6-1</inkml:trace>
  <inkml:trace contextRef="#ctx0" brushRef="#br0" timeOffset="87006.0263">11300 13630 0,'0'0'0,"0"0"16,0 0-1,0 2-15,2 5 16,2 15 0,2 13-16,0 8 15,2 4 1,-2-2-16,0-6 15,-2-9 1,-2-9-16,1-6 16,-3-13-1,1 2-15,1-4 16,5-24 0,2-18-16,7-7 15,0 0-15,-1 5 16,1 8-1,0 11-15,-2 10 16,4 4 0,-2 15-16,0 4 15,-2 14 1,-1 12-16,-8 5 16,1 3-1,5-1-15,-1-2 16,-1-5-1,2-12-15,-3-6 16,2-10 0,6-12-16,8-24 15,5-39 1,-10 18 0</inkml:trace>
  <inkml:trace contextRef="#ctx0" brushRef="#br0" timeOffset="87305.3998">11833 13065 0,'0'1'15,"0"4"1,2 15-16,-2 14 16,-2 27-1,-4 15-15,-2 12 16,3 8-1,5-3-15,5-5 16,7-7 0,-4-5-16,3-11 15,-2-14 1,-3-10-16,1-16 16,-7-16-1,2-5-15,-2 0 16,-2-12-1</inkml:trace>
  <inkml:trace contextRef="#ctx0" brushRef="#br0" timeOffset="87501.9712">11511 13359 0,'0'0'0,"0"0"15,0 0 1,6-4-16,18-1 15,35 1 1,27 9-16,5 8 16,-15-1-1,-6 3-15,-21-9 16</inkml:trace>
  <inkml:trace contextRef="#ctx0" brushRef="#br0" timeOffset="89003.332">11966 13679 0,'0'2'0,"0"-2"15,-2 2 1,0 2-16,0 0 16,6 3-1,14 0-15,15-1 16,7-9 0,14-4-16,-1-9 15,-4-2 1,-12-2-16,-7 5 15,-14-1 1,-5 0-16,-11 2 16,-13-1-1,-15 1-15,-2 2 16,-12 8 0,-3 8-16,9 4 15,0 8 1,8 1-16,6 7 15,5 3 1,7 7-16,14 6 16,11 3-1,13 3-15,8-5 16,13-7 0,-6-7-16,4-7 15,-1-6 1,-7-8-16,-9-6 15,-2-6 1,-9-5-16,-2 1 16,-2-5-1,-4-3-15,-3 5 16,-2-1 0,-1 2-16,1-2 15,-1 3-15,5-2 16,9-2-1,3 1-15,-1 0 16,4 0 0,-7-1-16,-4 5 15,-4-1 1,-8 7-16,0 3 16,-2-4-1,-11 5-15,-12 13 16,-3 5-1,4 5-15,6 3 16,7 4 0,9-1-16,9-4 15,11 3 1,10-7-16,4-10 16,1-7-1,1-8-15,-6-10 16,-4-6-1,-2-17-15,-4-14 16,-6-16 0,-8-6-16,-4-11 15,-6-3 1,-3 6-16,-8-1 16,3 6-1,3 13-15,-4 8 16,-1 8-1,4 9-15,2 10 16,2 17 0,4 5-16,-2 4 15,-3 21 1,3 27-16,3 27 16,4 14-1,8 10-15,5 5 16,4-3-1,8 0-15,-1-13 16,-7-12-16,-1-9 16,-8-20-1,-3-15 1,-2-8-16</inkml:trace>
  <inkml:trace contextRef="#ctx0" brushRef="#br0" timeOffset="90150.0609">16035 14422 0,'0'2'0,"0"-2"16,0 0-16,0 0 16,-19 3-1,-21-3-15,-40-3 16,-33-9-1,-28-6-15,-10 3 16,-5-1 0,-4-2-16,7 7 15,20 6 1,7 1-16,11 2 16,26-1-1,9 2-15,15 1 16,15 0-1,13 0-15,16 1 16,12-1 0,5 0-16,0 0 15,2 3 1,14-3-16,14-6 16,-5 0-1</inkml:trace>
  <inkml:trace contextRef="#ctx0" brushRef="#br0" timeOffset="106552.967">24177 13476 0,'0'0'16,"0"0"-16,-2 0 16,-6-5-1,-10-8-15,-7 3 16,-14 2 0,-14 7-16,0 8 15,-6 7 1,13 5-16,10 7 15,8 4 1,9 6-16,17 7 16,18 7-1,17 3-15,14-2 16,10-4 0,5-7-16,-7-15 15,8-7 1,-19-10-16</inkml:trace>
  <inkml:trace contextRef="#ctx0" brushRef="#br0" timeOffset="107131.4465">24431 12840 0,'0'1'0,"0"-1"15,-2 10-15,0 11 16,0 18 0,2 16-16,2 22 15,4 6 1,5 12-16,-2 9 15,4-11 1,3 3-16,-2-12 16,-2-13-1,-1-16-15,-4-15 16,-3-10-16,0-15 16,-4-10-1,2-1-15,4-20 16,8-28-1,-2-9-15,7-7 16,3 9 0,-5 14-16,2 7 15,-4 12 1,-4 6-16,-1 11 16,4 7-1,-4 15-15,-2 15 16,0 5-1,-1 10-15,0 0 16,1-3 0,1-12-16,6-4 15,2-15 1,-5-5-16</inkml:trace>
  <inkml:trace contextRef="#ctx0" brushRef="#br0" timeOffset="107731.1419">25358 13460 0,'2'0'15,"0"0"1,-1-2-16,1 2 16,0-2-1,-2 2-15,-16 4 16,-14 12-1,-18 10-15,-2 11 16,8 4 0,7 5-16,10-1 15,12-4 1,13-1-16,9-4 16,14-3-1,5-7-15,6-12 16,3-11-16,1-10 15,0-17 1,-2-11-16,-3-7 16,-5-3-1,-10 7-15,-6 6 16,-4 11 0,-4 5-16,0 5 15,-4 7 1,0 1-16,0 0 15,0 9 1,0 19-16,2 16 16,4 6-1,4 1-15,0 2 16,7-7 0,-6-10-16,4-3 15,0-8 1,0-7-16,-1-6 15,6-13 1,4-18-16,1-14 16,-8 3-1</inkml:trace>
  <inkml:trace contextRef="#ctx0" brushRef="#br0" timeOffset="108918.1126">25845 13466 0,'0'0'0,"0"0"16,0 0-16,0 5 15,-4 6 1,-3 11-16,-3 18 16,-1 6-1,-2 9-15,7 1 16,0-5 0,4-9-16,2-9 15,4-5 1,4-10-16,0-7 15,12-6 1,9-19-16,17-12 16,-4-14-1,1-11-15,-3-2 16,-8 9 0,-8 9-16,-7 9 15,-6 9-15,-5 9 16,-2 4-1,5 6-15,-5 11 16,0 17 0,-4 12-16,3 7 15,3 2 1,7 0-16,-1-3 16,8-5-1,6-13-15,0-8 16,9-16-1,8-16-15,6-23 16,-13 0 0,18-41-16,-1-7 15,-15 13 1,-8 15-16,-12 14 16,-6 7-1,-7 15-15,-5 3 16,-2 6-1,-9 8-15,-6 13 16,-8 13 0,3 8-16,4 3 15,6-4 1,4 1-16,8-6 16,2-11-1,4-4-15,4-7 16,8-12-1,5-13-15,1-10 16,-5-9 0,-2 3-16,-4 4 15,-4 3 1,-3 12-16,-4 8 16,-2 4-1,0 0-15,-2 8 16,-4 20-1,-3 23-15,0 23 16,-1 14 0,-1 11-16,0 0 15,-2 6-15,-8-4 16,-4-7 0,-5-11-16,-5-12 15,-5-14 1,-4-13-16,4-18 15,-2-12 1,1-16-16,5-16 16,0-17-1,10-5-15,13-3 16,9-1 0,13 7-16,8 3 15,8 7 1,7 7-16,4 7 15,7 9 1,-5 6-16,8 8 16,-4-1-1,-3 5-15,3 0 16,-10-5 0,0-5-16,-6-9 15,-1-8 1</inkml:trace>
  <inkml:trace contextRef="#ctx0" brushRef="#br0" timeOffset="109960.5806">26729 13645 0,'2'2'16,"0"-2"-1,5 11-15,14 0 16,3 3 0,8-1-16,10-7 15,1-3 1,6-12-16,-2-6 15,-7-2 1,-12-8-16,-9 6 16,-8-3-1,-8 3-15,-12 3 16,-8 3-16,-11 7 16,-4 7-1,0 7-15,4 10 16,5 4-1,3 9-15,14 9 16,10-2 0,16 10-16,14 4 15,10-7 1,8-8-16,7-3 16,-3-6-1,2-16-15,5-14 16,-5-13-1,2-14-15,-7-4 16,-14 1 0,-7 0-16,-10 3 15,-10 3 1,-6 7-16,-8 1 16,-8 6-1,-10 2-15,-7 10 16,-1 10-1,0 8-15,2 11 16,12 3 0,5 3-16,12 1 15,7-3 1,10-6-16,9-7 16,3-15-1,4-9-15,14-26 16,-4-16-1,-9-15-15,-7-17 16,-2-12 0,-12-2-16,-6-5 15,-8 6 1,-8 8-16,-2 8 16,2 10-1,-4 10-15,-2 15 16,4 10-16,2 15 15,-1 7 1,-1 5-16,-1 28 16,-2 26-1,5 26-15,4 24 16,4 2 0,7 1-16,3-1 15,6-6 1,-1-14-16,2-6 15,-2-15 1,0-18-16</inkml:trace>
  <inkml:trace contextRef="#ctx0" brushRef="#br0" timeOffset="120044.4577">7511 17462 0,'0'0'0,"0"-3"15,0-4-15,-2 0 16,-2-4-1,-10 1-15,-17 3 16,-11 9 0,-8 9-16,2 6 15,5 4 1,6 8-16,14-2 16,14 8-1,12 5-15,19 0 16,9-3-1,8-11-15,0-6 16,3-12 0,2-14-16,1-14 15,-4-12 1,4-15-16,-12-14 16,-1-4-1,-6-12-15,-6-2 16,3-10-16,3 0 15,-3 2 1,-4 18-16,-3 9 16,-2 9-1,-2 12-15,-6 10 16,-4 14 0,-2 12-16,-2-2 15,-12 21 1,-7 22-16,-7 29 15,-6 20 1,24 7-16,-12-3 16,2-7-1,4 1-15,3-9 16,2-12 0,4-19-16,7-13 15,1-15 1</inkml:trace>
  <inkml:trace contextRef="#ctx0" brushRef="#br0" timeOffset="120613.3194">7954 17183 0,'0'1'0,"-2"1"16,-1 6 0,-4 10-16,-1 8 15,2 13 1,1 13-16,2 14 15,3-2 1,6 7-16,-2-7 16,5-11-1,-6-9-15,-1-11 16,0-14 0,-2-9-16,0-5 15,-2-4-15,-3-24 16,-2-25-1,1-20-15,3 5 16,3 5 0,3 4-16,5 11 15,0 7 1,0 2-16,4 9 16,5 4-1,0 4-15,0 7 16,-2 5-1,2 6-15,-2 6 16,7 5 0,-9 7-16,-5-5 15</inkml:trace>
  <inkml:trace contextRef="#ctx0" brushRef="#br0" timeOffset="121079.8884">8165 17471 0,'0'8'15,"0"15"-15,4 15 16,6 9 0,3-4-16,9-1 15,10-6 1,4-8-16,-4-15 16,5-11-1,-7-11-15,-4-11 16,-10-8-1,-8-4-15,-16-1 16,-11 0 0,-11 1-16,-2 10 15,-4 4 1,2 9-16,8 3 16,8 6-1,6 4-15,6-1 16,6 11-1,14 0-15,0-1 16</inkml:trace>
  <inkml:trace contextRef="#ctx0" brushRef="#br0" timeOffset="121425.1388">8596 17177 0,'2'2'16,"-2"-2"-16,2 7 16,1 16-1,5 9-15,-4 15 16,1 16-1,4 2-15,-1 7 16,3 4 0,1 1-16,3-10 15,-4-6 1,0-11-16,-6-17 16,-5-7-1,0-20-15,0 0 16</inkml:trace>
  <inkml:trace contextRef="#ctx0" brushRef="#br0" timeOffset="121727.0996">8574 17497 0,'0'-6'16,"0"-17"-16,5-11 16,0-8-1,5-2-15,12-1 16,7 4-1,5 7-15,5 12 16,-1 8 0,-1 13-16,-6 10 15,-11 6 1,-8 7-16,-12 10 16,-10 10-1,-12 1-15,-4-3 16,-5-8-1,8-7-15,0-11 16,7-8 0,1-6-16</inkml:trace>
  <inkml:trace contextRef="#ctx0" brushRef="#br0" timeOffset="122181.0998">9066 17136 0,'2'1'16,"0"1"-1,5 14-15,3 8 16,2 14-16,-9 12 15,-1 15 1,-6 12-16,0 9 16,4-1-1,0-9-15,3-5 16,-2-5 0,3-19-16,0-13 15,-3-17 1,1-6-16</inkml:trace>
  <inkml:trace contextRef="#ctx0" brushRef="#br0" timeOffset="122563.5675">9015 17329 0,'2'-2'0,"-4"-8"16,4-10-16,-2-3 15,2 1 1,4 1-16,8-2 16,15 1-1,11 5-15,6 4 16,-6 13 0,-6 9-16,-4 6 15,-7 10 1,-10 2-16,-10 4 15,-5 3 1,-9-4-16,-2-1 16,-6-5-1,-5-2-15,-4-8 16,4-8 0,4-9-16,0-2 15,8-7 1,3 2-16</inkml:trace>
  <inkml:trace contextRef="#ctx0" brushRef="#br0" timeOffset="123262.7179">9380 17422 0,'0'2'0,"-3"-2"16,1 3 0,-2 1-16,2 5 15,0-2 1,2 3-16,8-2 15,14-2 1,21-6-16,12-9 16,1-8-1,-4-2-15,-7 1 16,-12 5 0,-8-1-16,-12 7 15,-4-3 1,-9-3-16,-15-6 15,-15 6 1,-14 1-16,-4 8 16,-5 4-1,10 4-15,4 6 16,10 7 0,11 5-16,6 12 15,16 2 1,20 9-16,10 5 15,21 2 1,-10-10-16,0-6 16,-4-7-1,-3-8-15,-2-6 16,-8-5 0</inkml:trace>
  <inkml:trace contextRef="#ctx0" brushRef="#br0" timeOffset="123851.6769">10166 17544 0,'0'0'16,"0"0"0,0 0-16,-3 0 15,-14-4 1,-19 6-16,-9 4 15,-6 10 1,2 7-16,9 5 16,10 6-1,13 1-15,10 5 16,18-2 0,14-5-16,20-6 15,6-13 1,11-14-16,-5-14 15,2-19 1,-7-18-16,-14-15 16,-11-19-1,-8-5-15,-8-5 16,-9 2-16,-4 4 16,-2 16-1,4 10-15,2 13 16,0 15-1,0 13-15,-2 11 16,2 6 0,-4 5-16,-4 23 15,-6 40 1,-9 29-16,-1 23 16,4 0-1,1-7-15,10 6 16,5-7-1,2-7-15,4-22 16,3-19 0,2-21-16</inkml:trace>
  <inkml:trace contextRef="#ctx0" brushRef="#br0" timeOffset="130769.0329">19245 17137 0,'0'2'0,"0"-2"16,0 0 0,0 2-16,-5 12 15,-3 10 1,6 14-16,4 11 15,9 0 1,4-2-16,6-4 16,6-7-1,1-12-15,0-10 16,-4-8 0,1-14-16,1-12 15,-6-11 1,-6-5-16,-2-6 15,-6 5 1,-2 3-16,0 11 16,-2 6-1,-2 12-15,0 1 16,8 2 0,5 14-16,6 16 15,11 9 1,9 5-16,-1 1 15,-4-7 1,-2-5-16,-8-11 16,-1-4-1,-5-10-15,-2-8 16,-4-18-16,-6-15 16,-2-15-1,-8-11-15,-2-2 16,-4-1-1,4 8-15,2 14 16,0 7 0,2 10-16,2 13 15,0 9 1,0-2-16,0 2 16</inkml:trace>
  <inkml:trace contextRef="#ctx0" brushRef="#br0" timeOffset="131295.1686">20188 17146 0,'0'0'15,"0"0"-15,-2 0 16,-8-2-1,-16 4-15,-11 11 16,-3 5 0,2 11-16,8 3 15,7 7 1,12 1-16,6-1 16,12-3-1,4-11-15,6-2 16,-3-14-1,2-9-15,7-12 16,-6-11 0,-1-11-16,-4-6 15,-4-1 1,1 1-16,-4 7 16,1 9-1,0 6-15,-4 13 16,-2 0-16,2 3 15,0 16 1,0 20-16,3 12 16,3 3-1,-3 0-15,5-4 16,-1-7 0,1-10-16,-3-9 15,0-11 1</inkml:trace>
  <inkml:trace contextRef="#ctx0" brushRef="#br0" timeOffset="131730.0433">20513 17099 0,'3'5'0,"-3"-5"16,-3 0-16,1 0 15,-7 0 1,-14 2-16,-3-1 16,-4 1-1,-2 1-15,4-1 16,5 2 0,17-2-16,-1 5 15,16 12 1,22 12-16,15 12 15,-4 3 1,-3 1-16,-17-9 16,-10-8-1,-10-2-15,-6-3 16,-4-8 0,-8-3-16,-1-4 15,2-2 1,0-6-16,7 0 15,4-2 1,0 0-16,3 0 16,-1 0-1</inkml:trace>
  <inkml:trace contextRef="#ctx0" brushRef="#br0" timeOffset="132379.4304">21216 17340 0,'0'0'15,"0"0"1,-7-6-16,-16-1 16,-11-1-16,-12 2 15,2 4 1,3 8-16,7 6 16,13 6-1,14 12-15,14 12 16,22 7-1,13-2-15,0-13 16,3-13 0,-7-12-16,-2-23 15,-1-13 1,-10-26-16,-2-24 16,-22-18-1,-4-6-15,-5 4 16,-2 4-1,-1 11-15,4 15 16,-1 18 0,4 12-16,-1 12 15,5 21 1,-2-2-16,0 12 16,2 33-1,-2 29-15,0 25 16,2-4-1,-2 3-15,4-7 16,-4-12 0,2-9-16,0-16 15,6-12 1,0-15-16</inkml:trace>
  <inkml:trace contextRef="#ctx0" brushRef="#br0" timeOffset="132793.564">21547 17120 0,'0'2'15,"-3"2"-15,-5 14 16,-5 21 0,0 16-16,7 8 15,8 2 1,11 6-16,8-4 15,16-7 1,-3-13-16,2-14 16,-4-19-1,-9-10-15,-7-10 16,-8-17 0,-19-23-16,-19-25 15,-2 4 1,-10-4-16,1 6 15,9 15 1,4 7-16,7 9 16,2 10-1,11 14-15,6 4 16,-1 1 0,8 8-16,11 9 15,0 2 1</inkml:trace>
  <inkml:trace contextRef="#ctx0" brushRef="#br0" timeOffset="133009.5785">21748 17205 0,'2'3'16,"4"20"-16,8 23 15,4 14 1,1 7-16,-6-14 16,-3-9-1,-3-15-15,-5-22 16,-2-2-16</inkml:trace>
  <inkml:trace contextRef="#ctx0" brushRef="#br0" timeOffset="133174.5749">21641 16762 0,'2'0'16,"-2"2"-16,2 2 16,13 12-1,4 9-15,2 1 16</inkml:trace>
  <inkml:trace contextRef="#ctx0" brushRef="#br0" timeOffset="133772.8908">21923 17095 0,'0'0'16,"0"3"-1,2-3-15,0 11 16,2 14-1,10 20-15,2 13 16,5 2 0,1-1-16,1-6 15,-4-11 1,-3-10-16,-6-14 16,-6-12-1,2 0-15,4-15 16,0-12-1,-4-21-15,0-7 16,1-3 0,-2 6-16,7 7 15,3 6 1,4 9-16,5 10 16,3 14-16,-3 10 15,0 13 1,-3 15-16,-8 8 15,-7 1 1,-4 3-16,0-3 16,-2-4-1,2-9-15,7-2 16,2-7 0,2-13-16</inkml:trace>
  <inkml:trace contextRef="#ctx0" brushRef="#br0" timeOffset="134269.191">22638 17202 0,'0'0'16,"0"3"0,-2-2-16,-13 8 15,0 16 1,-2 7-16,6 9 15,6 2 1,8-1-16,5-10 16,1-10-1,4-3-15,-1-11 16,8-10 0,-4-10-16,0-11 15,-4-8 1,-2-2-16,-6 3 15,-2 6 1,0 11-16,0 9 16,0 0-1,2 21-15,0 34 16,-2 35-16,-10 19 16,-4-9-1,-8 4-15,-6-8 16,-8-16-1,0-12-15,-11-12 16,-2-15 0,-4-15-16,-13-24 15,-26-36 1,-12-35-16,49 30 16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1-18T06:09:12.14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13134 6165 0,'2'0'0,"-2"0"16,2-5-16,10-9 15,8-15 1,6-22-16,4-22 16,4-12-1,1-6-15,-3 6 16,-2 10-1,-2 15-15,-4 6 16,1 10 0,-5 11-16,-4 11 15,-4 7 1,-4 7-16,2 5 16,0 13-1,4 14-15,-3 17 16,-4 12-1,-3 11-15,2 1 16,-2-12 0,1-4-16,1-9 15,2-12 1,-5-9-16,1-12 16,7-7-1,8-30-15,6-27 16,-1-25-1,2 2-15,-1 10 16,-5 7 0,-2 12-16,-4 8 15,-4 11 1,-4 19-16,-4 10 16,6-2-16,0 19 15,4 25 1,-1 13-16,-2 14 15,6 12 1,0-8-16,0-7 16,-1-8-1,-3-5-15,2-8 16,-1-9 0,-2-10-16,0-7 15,-2-8 1,6-10-16,2-20 15,-1 1 1</inkml:trace>
  <inkml:trace contextRef="#ctx0" brushRef="#br0" timeOffset="549.2813">14112 5416 0,'4'11'0,"0"8"16,6 12-16,6 2 16,3 2-1,2-8-15,0-8 16,3-12 0,10-11-16,5-15 15,1-16 1,-6 2-16,-6 8 15,-4 3 1,-10 9-16,-3 8 16,-2 5-1,4 16-15,1 24 16,2 16 0,0 22-16,-4 8 15,2 11 1,-8 9-16,-4 1 15,-6 1 1,-12-4-16,-4-15 16,-14-8-1,-11-10-15,-3-17 16,-8-18 0,-7-21-16,-5-16 15,-2-19 1,3-16-16,2-9 15,9-1 1,7 1-16,10 4 16,8 5-1,7 5-15,4 4 16</inkml:trace>
  <inkml:trace contextRef="#ctx0" brushRef="#br0" timeOffset="2262.3199">15105 5604 0,'2'2'16,"-2"-2"-16,2 10 16,6 10-1,5 15-15,0 6 16,-1 9 0,-2-1-16,-4-3 15,0-13 1,-2-6-16,0-8 15,-2-9-15,-2-7 16,5-1 0,8-23-16,10-23 15,5-20 1,2 2-16,0 9 16,-4 9-1,3 11-15,-5 9 16,-1 12-1,3 15-15,-1 16 16,1 14 0,-8 10-16,-2 5 15,-5-4 1,-2-4-16,-1-7 16,-1-8-1,-1-7-15,2-8 16,1-4-1,8-12-15,9-19 16,4-18 0,6-6-16,-6-1 15,-1 8 1,-5 4-16,-4 8 16,-2 13-1,-6 3-15,-2 9 16,5 6-1,-4 15-15,2 8 16,-5 15 0,0 4-16,-1 1 15,0-5 1,3-1-16,0-8 16,4-5-1,0-8-15,6-7 16,5-7-1,7-16-15,2-21 16,-8 6 0</inkml:trace>
  <inkml:trace contextRef="#ctx0" brushRef="#br0" timeOffset="2589.0207">16168 5737 0,'0'1'0,"-2"3"15,-5 14-15,5 8 16,4 5-1,9-3-15,8-2 16,14-5 0,9-5-16,9-13 15,-1-6 1,2-13-16,-11 1 16,-11-1-1,-15-4-15,-15 1 16,-19-6-1,-26 4-15,-11 5 16,-5 2 0,7 5-16,12 4 15,10 1 1,16 2-16,12 2 16,-2-4-1,23-7-15</inkml:trace>
  <inkml:trace contextRef="#ctx0" brushRef="#br0" timeOffset="2887.7992">16687 5227 0,'4'9'15,"2"19"-15,8 32 16,-2 30 0,-2 0-16,2 6 15,0-10 1,-6-4-16,1-14 16,-1-12-1,1-11-15,-3-11 16,0-20-1,-4-7-15,3-7 16,-3-14 0</inkml:trace>
  <inkml:trace contextRef="#ctx0" brushRef="#br0" timeOffset="3868.0361">16409 5531 0,'2'1'15,"-2"-1"-15,15 11 16,17 2 0,20 6-16,18-8 15,3-3 1,-5-5-16,-4-9 16,-9-3-1,-11-5-15,-8-5 16,-9-6-1,-7-7-15,-8-13 16,-6-11 0,-6-6-16,-2 1 15,0 7 1,-2 14-16,0 7 16,0 6-1,4 15-15,0 9 16,4 3-1,2 35-15,0 40 16,1 31 0,0 13-16,3-4 15,-2-10 1,0-3-16,0-16 16,0-8-1,0-11-15,-1-14 16,-2-17-1,-1-10-15,0-15 16,4-7 0,7-19-16,5-31 15,-1-15-15,2-2 16,-5 9 0,0 15-16,-5 11 15,-4 14 1,1 9-16,7 16 15,-2 20 1,8 14-16,3 12 16,4-6-1,3-7-15,6-7 16,5-14 0,9-12-16,7-19 15,9-20 1,-6-4-16,-14 0 15,-12 1 1,-19 7-16,-16 0 16,-14-2-1,-16 7-15,-7 7 16,1 12 0,0 6-16,8 10 15,9 6 1,10 7-16,13 7 15,18 4 1,16 1-16,12-3 16,5-11-1,5-6-15,-3-12 16,-5-15 0,-6-12-16,-3-12 15,-7-18 1,-6-9-16,-10 12 15</inkml:trace>
  <inkml:trace contextRef="#ctx0" brushRef="#br0" timeOffset="4174.296">18096 5740 0,'2'2'15,"0"-1"-15,4 16 16,6 11 0,0 19-16,3 14 15,-4-1 1,4-3-16,-5-9 15,-3-5 1,2-12-16,-5-11 16,-2-10-1,0-8-15,0-2 16,-2-25 0,-2-21-16,0-17 15,-4 4 1,-1 2-16,5 11 15,0 9 1,4 5-16,2 6 16,11 9-1,5 1-15,2 11 16</inkml:trace>
  <inkml:trace contextRef="#ctx0" brushRef="#br0" timeOffset="4990.177">19074 5756 0,'0'6'0,"-6"16"16,3 21 0,-1 8-16,4 3 15,7-2 1,3-14-16,7-6 16,7-12-1,12-12-15,9-14 16,13-16-1,-5-15-15,-6-1 16,-11 2 0,-10 1-16,-11 9 15,-9 10 1,-4 10-16,-2 3 16,0-2-1,-4 10-15,2 9 16,4 12-1,6 7-15,8 0 16,9 0 0,7-7-16,2-6 15,0-8 1,2-5-16,-6-4 16,-6-7-1,-2-7-15,-7-11 16,-7-12-16,-12-13 15,-7-3 1,-2-4-16,-8 7 16,4 6-1,2 5-15,5 9 16,2 11 0,4 8-16,0 4 15,0 4 1,4 14-16,2 1 15</inkml:trace>
  <inkml:trace contextRef="#ctx0" brushRef="#br0" timeOffset="5548.6389">20156 5913 0,'5'-2'0,"12"-12"15,2-6 1,-2 0 0,-17 20-16,12-23 0,-12 4 15,-18 6-15,-21 8 16,-14 17 0,4 13-16,6 5 15,15 6 1,9 3-16,15 0 15,8 0 1,9-2-16,13-5 16,10-13-1,5-9-15,5-8 16,-5-6 0,-7-5-16,-8-4 15,-5-2 1,-12 0-16,-1 3 15,-6-3 1,0 6-16,-2 1 16,0 6-1,0 0-15,0 0 16,0 0 0,7 10-16,2 9 15,5 8 1,-1-2-16,-4 2 15,4-3 1,1-5-16,2-4 16,4-10-1,8-8-15,-6-6 16</inkml:trace>
  <inkml:trace contextRef="#ctx0" brushRef="#br0" timeOffset="5858.0889">20739 5806 0,'0'0'0,"0"0"16,-8 0-1,-14 2-15,22-2 0,-34 6 16,-2 2 0,8-1-16,5 5 15,12 2-15,9 3 16,19 13-1,13 0-15,7 3 16,-3 1 0,-9-6-16,-12 4 15,-11-5 1,-12 0-16,-12 1 16,-4-7-1,-8-2-15,4-11 16,5-4-1</inkml:trace>
  <inkml:trace contextRef="#ctx0" brushRef="#br0" timeOffset="7809.7066">21315 5729 0,'2'0'0,"-2"0"16,2-1 0,2-1-16,4 0 15,4 10 1,4 14-16,3 16 15,0 15 1,-4 4-16,-2 0 16,0 1-1,1-7-15,-4-8 16,-4-6 0,0-8-16,-2-10 15,-4-13 1,0-4-16,-2-4 15,-4-28 1,2-25-16,-2-16 16,2-12-1,-2 2-15,-4 8 16,2 4 0,-1 20-16,4 5 15,-1 14 1,4 19-16,2 5 15,2 0 1,15 12-16,24 20 16,17 13-1,12 3-15,5-9 16,2-2 0,6-9-16,-7-7 15,-5-12 1,-5-6-16,-21-3 15,-13-3 1,-19 0-16,-15-7 16,-28-12-1,-28 0-15,-15 1 16,3 11-16,6 10 16,9 10-1,12 8-15,9 11 16,14 13-1,12 12-15,16 7 16,16 10 0,19-6-16,6-7 15,21-8 1,8-8-16,9-16 16,5-15-1,3-12-15,4-17 16,-15-6-1,-8-6-15,-15-4 16,-19 6 0,-15 4-16,-12 9 15,-4 6 1,-11 7-16,-13 5 16,-11 19-1,-16 20-15,2 8 16,12 6-1,13-2-15,11-5 16,15-6 0,9-8-16,10-7 15,6-17 1,0-7-16,13-23 16,-11-6-1,-7-4-15,-14-2 16,-10 3-1,-14 5-15,-5 2 16,-3 8 0,-2 10-16,4 4 15,-4 7 1,5 10-16,10 10 16,10 9-1,14 5-15,10-1 16,15-3-1,5-7-15,10-9 16,3-10 0,2-14-16,1-10 15,-3-9 1,-14-2-16,-14 2 16,-13-1-1,-10 6-15,-3 8 16,-11 3-16,-6 5 15,-15 7 1,-15 21-16,-2 10 16,3 9-1,16 2-15,9-1 16,10-5 0,13-1-16,12-9 15,12-5 1,10-15-16,9-17 15,5-21 1,-9-12-16,-3-13 16,-17-10-1,-8-3-15,-11-7 16,-6 0 0,-5-1-16,-6 5 15,-2 12 1,0 10-16,-1 15 15,0 8 1,5 23-16,0 0 16,-4 3-1,0 29-15,-6 33 16,4 14 0,2 6-16,0 7 15,4-6 1,4-8-16,2-3 15,4-17 1,-4-8-16,2-17 16,0-5-1,6-12-15,6-12 16,1-6 0</inkml:trace>
  <inkml:trace contextRef="#ctx0" brushRef="#br0" timeOffset="7954.1916">23876 6018 0,'2'2'16,"-2"-2"-16,2 8 16,0 13-1,1 4-15,-3 8 16,0-1 0,4-9-16,-2-13 15</inkml:trace>
  <inkml:trace contextRef="#ctx0" brushRef="#br0" timeOffset="8109.4602">23787 5672 0,'0'0'0,"0"0"16,0 0-1,2 3-15,0-1 16,6 2-1</inkml:trace>
  <inkml:trace contextRef="#ctx0" brushRef="#br0" timeOffset="9070.0123">24085 5920 0,'2'1'16,"-2"-1"0,0 2-16,7 9 15,0 6 1,-3 6-16,0 2 16,-4 3-1,-2-1-15,0 1 16,0-5-1,2-6-15,0 2 16,2-9 0,2-4-16,6-3 15,12-12 1,8-20-16,4-7 16,-2-6-1,0-6-15,-6 9 16,-5 3-16,-2 11 15,-8 3 1,0 9 0,-5 4-16,-2 6 15,4 3-15,0 12 16,0 13 0,0 9-16,3 3 15,2 2 1,4-1-16,6-2 15,8-4 1,11-12-16,9-9 16,7-19-1,8-15-15,-10-18 16,-7 0 0,-19 2-16,-7 5 15,-16 3 1,-7 7-16,-12 9 15,-8 4 1,-6 14-16,0 7 16,1 8-1,10-2-15,6-6 16,3-1 0,6-4-16,8 4 15,12-16 1,7 0-16,-3-5 15,-6 3 1,0 6-16,-1 6 16,-2 23-1,-4 30-15,-11 23 16,-9 14 0,-3 1-16,-12-4 15,-6-8 1,-8-14-16,-11-6 15,-3-12 1,-10-12-16,-19-10 16,-15-19-1,-19-17-15,-18-16 16,18-15 0,-13-16-16</inkml:trace>
  <inkml:trace contextRef="#ctx0" brushRef="#br0" timeOffset="10266.903">25740 6121 0,'4'0'16,"14"-4"-16,16-3 15,11-7 1,5-10-16,0-6 16,-5-11-1,-9-9-15,-10 7 16,-18 6 0,-16 5-16,-24 8 15,-39 15 1,-16 22-16,-3 25 15,13 9 1,19 2-16,22-1 16,13-5-1,18-7-15,14-1 16,22-9 0,19-10-16,19-13 15,16-10 1,-11-10-16,-12 2 15,-19 4 1,-15 3-16,-8 2 16,-12 4-1,-2 2-15,2 3 16,0 10 0,2 10-16,2 4 15,0 8 1,-2-6-16,3 3 15,-7-4-15,1-8 16,-1-10 0</inkml:trace>
  <inkml:trace contextRef="#ctx0" brushRef="#br0" timeOffset="10980.705">26815 5827 0,'2'2'15,"0"4"-15,4 19 16,0 12-1,2 15-15,-8 6 16,-2-1 0,2-4-16,2-3 15,4-11 1,2-9-16,-2-10 16,5-9-1,0-7-15,10-11 16,9-25-1,2-18-15,2-15 16,-4 7 0,-6 3-16,3 8 15,-3 10 1,-1 13-16,2 5 16,-3 14-1,6 11-15,-1 18 16,-3 8-16,-2 9 15,-2 6 1,-4 3-16,-2-5 16,0-3-1,-2-2-15,-1-7 16,-2-9 0,-5-9-16,2-1 15,5-6 1,6-12-16</inkml:trace>
  <inkml:trace contextRef="#ctx0" brushRef="#br0" timeOffset="11332.0582">27666 5979 0,'0'2'0,"0"9"15,-4 14 1,0 19-16,6 10 15,11 6 1,10-6-16,12-8 16,7-11-1,11-10-15,-5-16 16,-2-11 0,-10-10-16,-16-5 15,-14-8 1,-21-11-16,-24 1 15,-20 0 1,-1 10-16,6 7 16,6 4-1,16 6-15,15 4 16,13 4 0,0-3-16,6-2 15</inkml:trace>
  <inkml:trace contextRef="#ctx0" brushRef="#br0" timeOffset="12095.2711">28055 5900 0,'2'2'16,"-2"-2"-16,4 4 15,12 13-15,9 19 16,3 12 0,2 6-16,2 2 15,-4-6 1,-6-8-16,0-7 16,-5-8-1,-8-7-15,-1-10 16,1-1-1,1-12-15,6-13 16,-2-17 0,0-15-16,-4-9 15,-6-2 1,-4-2-16,0 7 16,-2 9-1,2 13-15,-2 8 16,2 17-1,0 2-15,0 3 16,2 12 0,13 22-16,17 13 15,17 6 1,10-4-16,13-10 16,11-12-1,2-15-15,-6-12 16,-9-6-1,-20-1-15,-14-2 16,-19 0 0,-14-1-16,-23-3 15,-32 1 1,-13 6-16,7 10 16,7 9-1,15 6-15,14 4 16,16 10-1,25 13-15,26 8 16,26 1 0,7-8-16,1-6 15,0-3-15,-13-12 16,-12-6 0,-16-15-16,1-9 15,-13-8 1</inkml:trace>
  <inkml:trace contextRef="#ctx0" brushRef="#br0" timeOffset="12390.963">29415 5495 0,'3'3'0,"-3"-3"15,0 12-15,0 24 16,2 28 0,0 21-16,-2 1 15,8 2 1,-2-4-16,2-3 16,6-2-1,-2-8-15,0-10 16,2-7-1,1-9-15,0-13 16,0-15 0</inkml:trace>
  <inkml:trace contextRef="#ctx0" brushRef="#br0" timeOffset="12551.2882">29947 6238 0,'2'2'16,"2"3"-1,0 6-15,3-2 16</inkml:trace>
  <inkml:trace contextRef="#ctx0" brushRef="#br0" timeOffset="13686.492">19277 6620 0,'0'0'0,"0"0"16,-1-5-16,-1 1 16,0-1-1,6-4-15,16-3 16,24 2-1,27 0-15,36 3 16,25-4-16,27 8 16,24-1-1,20 2-15,27 13 16,16-13 0,21 2-16,7 14 15,16-4 1,0 13-16,6 3 15,2 1 1,0-2-16,-4 3 16,4 1-1,-14 5-15,-36-7 16,-3 3 0,-40-5-16,-19-8 15,-19 0 1,-33-4-16,-23-3 15,-19-5 1,-21 1-16,-20-4 16,-17 0-1,-21-2-15,-6 2 16,-10 1 0</inkml:trace>
  <inkml:trace contextRef="#ctx0" brushRef="#br0" timeOffset="26440.1412">13385 8028 0,'3'1'0,"-3"-1"16,0 0-16,0-1 16,0-6-16,0-11 15,4-21 1,5-14-16,8-17 16,2-7-1,6 1-15,1 4 16,-4 17-1,1 15-15,-8 14 16,-2 15 0,-1 9-16,4 15 15,0 25 1,0 14-16,0 10 16,-2-2-1,2-3 1,-1-10-16,2-4 15,-2-12-15,0-11 16,2-8 0,7-14-16,8-22 15,6-26 1,1-17-16,-7-5 16,-4-1-1,-5 13-15,-6 5 16,-9 9-1,1 9-15,-6 9 16,-1 9 0,0 16-16,-2-1 15,6 11 1,0 27-16,3 20 16,2 13-1,0-2-15,7 1 16,-6-11-1,0-6-15,-2-9 16,2-11 0,0-11-16,3-10 15,13-16 1,10-35-16,-12 3 16</inkml:trace>
  <inkml:trace contextRef="#ctx0" brushRef="#br0" timeOffset="26988.4881">14353 7316 0,'2'5'0,"-2"16"16,4 18 0,1 8-1,5 5-15,0-8 16,0-12-1,2-7-15,3-14 16,0-4 0,9-23-16,3-14 15,1-8-15,-2-3 16,-8 5 0,-4 13-16,-6 7 15,-2 10 1,4 2-16,2 19 15,5 28 1,0 28-16,7 19 16,5 14-1,-3 5-15,-18-8 16,-10 5 0,-12 0-16,-12-9 15,-17-15 1,-3-19-16,-18-9 15,-5-19 1,-3-22-16,-7-22 16,5-17-1,4-18-15,13-6 16,14 1 0,18 2-16,11 2 15,10 8 1,10 6-16,-1 7 15</inkml:trace>
  <inkml:trace contextRef="#ctx0" brushRef="#br0" timeOffset="28329.7718">15183 7538 0,'2'0'0,"-2"1"15,4-1-15,6 2 16,13-2 0,9-6-16,8-4 15,6-9 1,-6-11-16,1-8 15,-7-7 1,-8-6-16,-6-2 16,-11-3-1,-9 1-15,-9 4 16,-5 3 0,-6 4-16,-3 8 15,6 10 1,-2 10-16,4 9 15,-2 10 1,4 15-16,-2 19 16,5 34-1,2 20-15,-2 18 16,6-7 0,0 5-16,4-5 15,0-9 1,0-2-16,-2-15 15,-7-11 1,4-12-16,-3-14 16,2-13-1,2-14-15,-1-6 16,-3-11-16,3-32 16,5-1-1</inkml:trace>
  <inkml:trace contextRef="#ctx0" brushRef="#br0" timeOffset="28928.1436">15135 7583 0,'2'2'0,"-2"-2"15,4 7 1,6 13-16,12 8 16,16 12-1,13 3-15,13 1 16,3-9-1,13-13-15,-4-9 16,9-13 0,-4-9-16,-4-11 15,-11-8 1,-18-2-16,-4-5 16,-20 6-1,-10 9-15,-14 4 16,-12 1-1,-18 14-15,-18 21 16,-7 9 0,5 11-16,14 1 15,7-1 1,16-3-16,9-7 16,8-6-1,7-8-15,18-10 16,8-15-1,14-13-15,-2-7 16,-5 0 0,-15 5-16,-6 2 15,-10 10 1,-10 9-16,-1 0 16,2 2-16,4 2 15,5 15 1,-4 10-1,8 7-15,-1 1 16,0-2-16,0 0 16,2-13-1,-1-5-15,2-14 16</inkml:trace>
  <inkml:trace contextRef="#ctx0" brushRef="#br0" timeOffset="29199.2805">16548 7225 0,'2'3'0,"-2"5"16,4 19 0,2 34-16,-8 15 15,-4 14 1,2 3-16,-6-8 15,2-10 1,6-12-16,0-15 16,2-13-1,2-16-15,-2-14 16,-2-1 0,-2-14-16</inkml:trace>
  <inkml:trace contextRef="#ctx0" brushRef="#br0" timeOffset="29351.2405">16369 7531 0,'0'0'0,"0"0"16,2 2-1,4 3-15,14 10 16,12 7 0,12 5-16,5-5 15,1-8 1,-4-14-16</inkml:trace>
  <inkml:trace contextRef="#ctx0" brushRef="#br0" timeOffset="30057.3071">16926 7050 0,'0'14'16,"-2"33"-16,-5 46 16,-8 27-1,1 3-15,0-9 16,2-11 0,2-21-16,2-18 15,4-17 1,0-13-16,2-18 15,2-12 1,2-2-16,10-32 16,6-27-1,10-12-15,-2 14 16,-5 14 0,-4 9-16,-4 19 15,-7 5 1,4 8-16,0 16 15,2 18 1,3 5-16,-4 4 16,10-5-1,5-1-15,8-2 16,8-14 0,6-13-16,13-16 15,-1-13 1,-2-14-16,-15 4 15,-13 4-15,-16 1 16,-12 4 0,-10 2-16,-14 7 15,-7 7 1,1 6-16,4 6 16,4 7-1,10 11-15,12 9 16,16 11-1,14 1-15,9 3 16,1-9 0,-2-5-16,3-13 15,-7-13 1,-10-5-16</inkml:trace>
  <inkml:trace contextRef="#ctx0" brushRef="#br0" timeOffset="30440.3515">17820 7585 0,'2'1'15,"5"17"1,4 18-16,6 21 16,-2 6-1,-2-3-15,1-7 16,-2-11-1,-2-13-15,0-9 16,-8-16 0,2 2-16,0-18 15,-5-23 1,-8-15-16,-1-3 16,-3 3-1,0 7-15,3 9 16,3 5-1,7 3-15,7 6 16,12 4 0,10 2-16,8 11 15,10 6 1,8 9-16,-11-4 16</inkml:trace>
  <inkml:trace contextRef="#ctx0" brushRef="#br0" timeOffset="31225.2152">18897 7590 0,'0'2'15,"2"7"1,0 16-16,0 19 15,7 11 1,3 2-16,3 4 16,7-7-1,9-8-15,-3-15 16,2-6 0,5-13-16,-1-12 15,-2-12 1,0-17-16,-9-7 15,-10-6 1,-2 2-16,-7 3 16,-2 10-1,2 7-15,-3 10 16,-1 9 0,4-6-16,9 17 15,5 14 1,4 18-16,0 3 15,6 2 1,-5-5-16,-8-7 16,0-5-1,-5-10-15,-1-8 16,-7-8-16,9-4 16,1-21-1,-3-20-15,2-20 16,-5-6-1,2 0-15,-1 9 16,-4 15 0,3 10-16,-2 15 15,-4 13 1,2-2-16,6 17 16,1 20-1,0 13-15,-3-6 16</inkml:trace>
  <inkml:trace contextRef="#ctx0" brushRef="#br0" timeOffset="31722.8963">19800 8031 0,'4'2'0,"13"-6"15,22-12 1,17-8-16,1-11 16,-17-6-1,-10-1-15,-14 0 16,-10 7-1,-14 1-15,-12 11 16,-10 11 0,-11 12-16,-3 15 15,3 12 1,9 10-16,15 6 16,10 2-1,14 1-15,8-7 16,15-9-1,7-8-15,7-11 16,1-11 0,-1-5-16,-10-11 15,-8 0 1,-10-2-16,-4 3 16,-8 3-1,-2 6-15,-2 3 16,0 0-1,0 1-15,-2 7 16,4 8 0,3 10-1,3 3-15,1 0 16,4-3-16,2-7 16,2-4-16,9-8 15,-6-4 1</inkml:trace>
  <inkml:trace contextRef="#ctx0" brushRef="#br0" timeOffset="31989.6214">20492 7770 0,'0'0'0,"0"0"16,0 0 0,0 0-16,0 0 15,0 0-15,0 2 16,6 16-16,12 13 15,16 13 1,8-1-16,-12-2 16,-5-8-1,-7-2-15,-10-1 16,-10 2 0,-13-5-16,-2 3 15,-6-6 1,1-6-16,5-9 15</inkml:trace>
  <inkml:trace contextRef="#ctx0" brushRef="#br0" timeOffset="32846.0263">21408 7666 0,'0'0'0,"0"0"15,-2-2 1,-3 2-16,-3 4 15,-7 14-15,6 15 16,5 11 0,13 7-16,10 2 15,10-5 1,3-9-16,7-8 16,4-9-1,2-14-15,-5-12 16,-4-12-1,-10-8-15,-9-4 16,-10-7 0,-7 6-16,-3 6 15,-3 4 1,0 8-16,4 9 16,-1-2-1,1 10-15,13 18 16,4 9-1,6 1-15,3-2 16,0-7 0,-1-2-16,-4-7 15,0-4 1,-6-8-16,0-12 16,-1-12-1,-2-17-15,-4-16 16,-8-11-1,0-1-15,2 8 16,0 8 0,0 11-16,2 12 15,-2 8 1,2 14-16,2 0 16,4 24-1,6 14-15,-4 0 16</inkml:trace>
  <inkml:trace contextRef="#ctx0" brushRef="#br0" timeOffset="33331.525">22362 7982 0,'8'-5'16,"4"-8"-16,6-13 15,-2-9 1,-12-5-16,-12 5 15,-14 7 1,-16 3-16,-5 17 16,5 9-1,10 11-15,8 12 16,14 11 0,14 11-16,18 3 15,17-1 1,4-11-16,17-5 15,0-16 1,-19-7-16,-2-4 16,-13-7-1,-9-4-15,-11-2 16,-5 3 0,-1-1-16,-4 5 15,2 1 1,-2-2-16,0 2 15,7 16 1,5 9-16,6 7 16,5-6-1,0-5-15,3-7 16,-2-10 0,7-14-16,-3-6 15</inkml:trace>
  <inkml:trace contextRef="#ctx0" brushRef="#br0" timeOffset="33579.1647">23024 7356 0,'2'1'0,"-2"2"16,6 18-1,4 25-15,0 27 16,3 19-1,0 13-15,8-6 16,-8-4 0,2-15-16,1-8 15,-2-15 1,-4-15-16,-4-14 16,-4-11-1</inkml:trace>
  <inkml:trace contextRef="#ctx0" brushRef="#br0" timeOffset="33754.8081">22732 7745 0,'2'0'0,"2"1"16,20 2-1,29 11-15,43 15 16,25 5-1,-22-4-15,-41-13 16</inkml:trace>
  <inkml:trace contextRef="#ctx0" brushRef="#br0" timeOffset="34013.7645">23763 7871 0,'0'0'0,"-6"-2"16,-14-7-1,-18-1-15,-11 7 16,-5 10 0,8 8-16,5 13 15,15 12 1,14 11-16,16 4 16,19 4-1,18-5-15,20-6 16,15-14-16,13-19 15,1-28 1,-31 1 0</inkml:trace>
  <inkml:trace contextRef="#ctx0" brushRef="#br0" timeOffset="34502.5014">24083 7354 0,'2'0'0,"-2"0"16,0 2-16,-2 13 16,0 29-1,-2 35-15,2 26 16,0 9 0,-2-3-16,4-13 15,0-15 1,2-9-16,0-21 15,0-14 1,0-11-16,0-16 16,6-1-1,12-19-15,16-23 16,9-18 0,-1-3-16,-2 5 15,-11 13 1,-3 15-16,-4 8 15,-6 19 1,0 12-16,-3 20 16,-8 6-1,-1 5-15,-2-2 16,0-6 0,5-6-16,1-6 15,1-6 1,6-11-16,7-13 15,-3-4 1</inkml:trace>
  <inkml:trace contextRef="#ctx0" brushRef="#br0" timeOffset="34632.9697">24717 8069 0,'2'0'0,"-2"0"16,0 0 0,0 4-16,0 9 15,0 15 1,0 18-16,0 5 15,0-6-15,0-9 16</inkml:trace>
  <inkml:trace contextRef="#ctx0" brushRef="#br0" timeOffset="34787.993">24641 7723 0,'0'0'0,"0"0"16,0 0 0,0 2-16,0 2 15</inkml:trace>
  <inkml:trace contextRef="#ctx0" brushRef="#br0" timeOffset="35531.1682">24912 8179 0,'2'4'16,"4"15"-16,3 17 15,-1 12 1,1-3-16,0-9 16,1-10-1,-4-9-15,1-9 16,10-11-1,11-22-15,14-18 16,-42 43-16,47-59 16,-3 3-1,-10 13-15,-7 10 16,-8 13-16,-10 14 16,-3 2-1,1 12-15,-3 18 16,-2 15-1,1 6-15,7-3 16,4-9 0,12-5-16,8-11 15,14-10 1,19-22-16,0-20 16,-7-6-1,-18 1-15,-14 8 16,-11 12-1,-14 8-15,-3 5 16,-9 7-16,-12 15 16,3 5-1,4 0-15,4-8 16,6-5 0,6-2-16,12-3 15,18-10 1,11-5-1,1-3-15,-3 11 16,-9 14-16,-11 14 16,-19 36-1,-34 29-15,-30 15 16,-17-7 0,-1-12-16,1-23 15,-1-14 1,10-19-16,-9-20 15,0-20 1,-3-27-16,8-18 16,29 15-1</inkml:trace>
  <inkml:trace contextRef="#ctx0" brushRef="#br0" timeOffset="36264.8462">26874 8045 0,'2'0'0,"-2"0"16,0 0-16,0 0 16,-4-5-16,-13 4 15,-21 11 1,-16 16-16,-3 9 15,3 12 1,16 0-16,18-3 16,16-4-1,13-4-15,-9-36 0,25 27 16,21-6 0,17-17-16,9-17 15,2-14 1,-17 1-16,-15-2 15,-14 2 1,-8 6-16,-10 6 16,-6 3-1,-4 7-15,0 1 16,-2 0-16,-2 10 16,2 16-1,4 10-15,7 3 16,4 7-1,8-1-15,5-1 16,-5-11 0</inkml:trace>
  <inkml:trace contextRef="#ctx0" brushRef="#br0" timeOffset="37116.6017">27620 7965 0,'2'3'16,"0"11"0,6 17-16,7 25 15,-6 15 1,1 3-16,1-3 16,-2-13-1,1-8-15,3-11 16,-3-12-16,4-8 15,0-12 1,12-13-16,12-22 16,9-17-1,5-16-15,-3 1 16,-6 1 0,-12 14-1,-5 10-15,-6 11 16,-2 10-1,-18 14-15,12-4 0,0 11 16,1 22 0,-5 16-16,-3 10 15,-1 3 1,0-1-16,3-13 16,-1-5-16,0-8 15,3-7 1,0-10-16,5-8 15,8-12 1,8-26-16,12-22 16,-1-18-1,-1-1-15,-10 8 16,-2 14 0,-28 51-16,24-44 15,-9 16-15,-5 13 16,-3 7-16,4 10 15,-3 21 1,0 17-16,-2 15 16,4 4-1,-4-7-15,2-5 16,3-5 0,2-6-16,4-11 15,2-8 1,5-8-16,-3-8 31</inkml:trace>
  <inkml:trace contextRef="#ctx0" brushRef="#br0" timeOffset="37426.8237">28691 8285 0,'0'1'16,"4"3"-16,5 7 15,10 17 1,15 8-16,13 5 15,7-7 1,6-5-16,1-10 16,-7-9-1,-54-10-15,43 1 16,-18-2-16,-8-8 16,-17-8-1,-28-17-15,-37-9 16,-15-1-16,-5 11 15,21 7 1,8 8-16,13 6 16,18 4-1,18 8-15,3-1 16</inkml:trace>
  <inkml:trace contextRef="#ctx0" brushRef="#br0" timeOffset="37841.8364">29214 8193 0,'2'3'0,"7"15"15,4 15 1,12 10-16,1 8 16,2-2-1,-2-7-15,-3-5 16,-6-13 0,-2-2-16,-5-12 15,0-6 1,8-12-16,0-14 15,0-21 1,-4-9-16,-2-7 16,-12 59-16,4-57 15,-1 5-15,-8 3 16,1 9 0,0 4-16,2 11 15,2 6 1</inkml:trace>
  <inkml:trace contextRef="#ctx0" brushRef="#br0" timeOffset="38018.1482">29734 8335 0,'2'6'16,"0"20"0,0 22-16,2 16 15,0-3 1,-2-12-16,2-14 15,-2-14 1,-2-17-16,2-1 16</inkml:trace>
  <inkml:trace contextRef="#ctx0" brushRef="#br0" timeOffset="38188.3845">29571 7772 0,'0'0'0,"2"2"16,2 12-1,16 18-15,28 21 16,-9-13 0</inkml:trace>
  <inkml:trace contextRef="#ctx0" brushRef="#br0" timeOffset="38533.2623">30154 8325 0,'4'2'16,"13"-2"0,7 2-16,0-2 15,1-5 1,-8-6-16,-9-6 16,-16-11-1,-20-8-15,-18 6 16,2 13-16,-5 7 15,11 14 1,6 7-16,11 16 16,18 10-1,19 24-15,30 9 16,18 6 0,17-8-16,9-1 15,-3-12 1,-7-11-16,-9-13 15,-8-9 1,-13-14-16,-6-12 16,-12-6-1</inkml:trace>
  <inkml:trace contextRef="#ctx0" brushRef="#br0" timeOffset="38689.1913">30948 8505 0,'2'2'15,"0"1"-15,3 0 16,-3-1 0</inkml:trace>
  <inkml:trace contextRef="#ctx0" brushRef="#br0" timeOffset="48488.6195">16343 9974 0,'2'2'16,"0"10"0,0 12-16,2 3 15,-1 8 1,1-9-16,1-2 16,-3-10-1,0-7-15,2 0 16,8-24-1,4-28-15,5-39 16,4-15 0,5 1-16,-4 12 15,1 15-15,1 10 16,-6 18 0,-3 17-16,-6 16 15,4 10 1,5 20-16,-4 19 15,-2 15 1,-4 10 0,6 0-16,-2-14 15,0-9-15,-6-10 16,-1-14 0,1-8-16,1-11 15,14-26 1,5-29-16,-6-11 15,-2-6 1,-4 11-16,-2 5 16,-6 11-1,1 10-15,-3 7 16,-3 8 0,-1 11-16,0 5 15,5 4 1,3 23-16,4 23 15,4 27 1,-8 7-16,0 9 16,3-17-1,5-11-15,3-14 16,4-13 0,3-13-16,9-16 15,4-29 1,-9-22-16,-15 9 15</inkml:trace>
  <inkml:trace contextRef="#ctx0" brushRef="#br0" timeOffset="49045.1866">17299 9344 0,'0'9'15,"2"12"-15,2 24 16,8 14-1,6 3-15,6-5 16,0-12 0,1-15-16,-1-10 15,2-12 1,2-16 0,1-17-16,1-17 15,-6-2-15,-10 7 16,-5 5-1,-2 12-15,-5 14 16,-2 1 0,0 14-16,-2 35 15,0 38 1,0 33-16,-12 18 16,4 6-1,-1 3-15,-15 15 16,-6-22-1,-8-31-15,-11-8 16,-1-26 0,6-25-16,-10-22 15,-6-23 1,-5-33-16,4-23 16,19-22-1,18 27-15,12-21 16,6 2-1,16 17-15,8 9 16,12 8 0,5 13-16,4 11 15,-8 4 1</inkml:trace>
  <inkml:trace contextRef="#ctx0" brushRef="#br0" timeOffset="49633.6176">17908 9840 0,'3'2'0,"5"6"16,10 7-16,15 6 15,8-8 1,6-7-16,3-12 16,-2-10-1,-5-16-15,-13-5 16,-12 2 0,-14 2-16,-10-1 15,-17 11 1,-11 6-16,-9 15 15,-2 14 1,5 9-16,6 14 16,10 8-1,13 8-15,16 9 16,10 2 0,23 4-16,15-12 15,3-7 1,6-11-16,0-17 15,-15-15 1,-8-7-16</inkml:trace>
  <inkml:trace contextRef="#ctx0" brushRef="#br0" timeOffset="50604.7407">18535 9396 0,'0'2'16,"2"11"-16,-2 37 15,-2 23 1,-2 28-16,4-3 16,2-2-1,3 0-15,8-18 16,6-12-1,9-11-15,10-15 16,2-17 0,14-17-16,10-22 15,-3-17 1,-11-6-16,-18-6 16,-15 10-1,-15 2-15,-12 9 16,-11 7-1,-11 9-15,-6 16 16,3 15 0,9 6-16,13 7 15,11 4 1,15 2-16,15-6 16,13-11-1,10-11-15,4-20 16,10-22-1,-4-23-15,-9-23 16,-4-14 0,-18-7-16,-13 0 15,-14 4 1,1 8-16,-10 10 16,-1 16-1,-2 13-15,3 12 16,2 17-1,2 11-15,-4 4 16,-1 32 0,-2 39-16,-1 28 15,6 7 1,0 1-16,8-17 16,8-6-1,5-19-15,9-14 16,6-17-16,4-12 15,20-24 1,3-24-16,3-17 16,-10-10-1,-18 1-15,-15 8 16,-13 12 0,-12 3-16,-9 14 15,-6 4 1,-9 23-16,0 13 15,5 20 1,16 8-16,16 6 16,17 8-1,20-10-15,13-3 16,7-11 0,-4-13-16,-5-17 15,-7-15 1,-16-6-16</inkml:trace>
  <inkml:trace contextRef="#ctx0" brushRef="#br0" timeOffset="50943.9536">19819 9800 0,'2'3'15,"5"10"1,3 25-16,3 19 15,2 13 1,-2 0-16,6 0 16,-6-15-1,-2-14-15,-5-11 16,-2-13 0,-2-13-16,-2 0 15,-6-25 1,-6-31-16,0-21 15,6-6 1,4 8-16,6 5 16,7 6-1,8 13-15,7 11 16,10 11 0,-4 10-16</inkml:trace>
  <inkml:trace contextRef="#ctx0" brushRef="#br0" timeOffset="51792.3368">20806 9793 0,'0'0'0,"0"0"16,-9-4-16,-12 0 16,-22 6-1,-17 5 1,-12 8-16,1 2 16,16-1-16,19-1 15,16-8 1,6 3-16,14-1 15,25 0 1,30-2-16,26 1 16,-4 5-1,-9 4-15,-16 3 16,-20 4 0,-9-1-16,-16 7 15,-12 7 1,-11 0-16,-8-7 15,-8-4 1,-5-8-16,3-13 16,9-5-1,10-4-15</inkml:trace>
  <inkml:trace contextRef="#ctx0" brushRef="#br0" timeOffset="51967.3252">21075 9943 0,'4'6'16,"5"13"-1,1 11-15,-4 6 16,-6 1 0,-8-8-16,-9-5 15,4-10 1</inkml:trace>
  <inkml:trace contextRef="#ctx0" brushRef="#br0" timeOffset="52132.6515">20893 9484 0,'2'2'16,"-1"2"-16,11 8 15,10 12-15,5 1 16</inkml:trace>
  <inkml:trace contextRef="#ctx0" brushRef="#br0" timeOffset="52495.6999">21462 9881 0,'2'2'0,"-4"-2"16,-8 6-16,-13 6 15,-7 4 1,-2-2-16,11 0 16,4-1-1,11 3-15,14 4 16,14 6-1,11-3-15,-3 1 16,-8-2 0,-6 3-16,-10-1 15,-6 3 1,-12-2-16,-4-2 16,-2-8-1,1-6-15,4-7 16,-4-13-1,7-4-15</inkml:trace>
  <inkml:trace contextRef="#ctx0" brushRef="#br0" timeOffset="52752.6868">21683 9401 0,'2'3'15,"7"8"-15,6 25 16,4 25 0,-6 22-16,-2 9 15,-5 8 1,0-6-16,0-7 16,-1-16-16,-2-5 15,1-17 1,-2-11-16,0-14 15,-2-11 1</inkml:trace>
  <inkml:trace contextRef="#ctx0" brushRef="#br0" timeOffset="53258.0343">21380 9668 0,'0'0'16,"4"2"-16,5 0 16,21 8-1,29 1-15,27 3 16,21 2 0,6 1-16,-12-8 15,-19-1 1,-15 7-16,-23-2 15,-12 1 1,-14-1-16,-6 0 16,-7-6-1,-3-5-15,0 2 16,0-2 0,4-4-16,-1-11 15,1-9 1,1 0-16,-5 0 15,-4 9 1,-13 2-16,-5 9 16,-8 16-1,-4 20-15,5 10 16,14 8 0,15 7-16,18-3 15,18 2 1,7-12-16,4-7 15,8-17 1,-10-14-16</inkml:trace>
  <inkml:trace contextRef="#ctx0" brushRef="#br0" timeOffset="53629.1389">22456 9881 0,'0'2'15,"2"4"-15,0 17 16,5 22 0,-1 10-16,3 0 15,0 0 1,3-5-16,-4-10 16,-3-15-1,0-8-15,-5-12 16,4 0-1,-2-20-15,-4-28 16,0-18 0,-2 2-16,1 1 15,3 4 1,0 12-16,0 6 16,5 11-1,3 4-15,12 6 16,11 9-1,10 11-15,-5 1 16</inkml:trace>
  <inkml:trace contextRef="#ctx0" brushRef="#br0" timeOffset="54393">23203 9825 0,'0'3'0,"-4"13"16,-4 29 0,4 17-16,4 2 15,8-3 1,7-9-16,8-8 15,8-10 1,11-15-16,12-13 16,1-15-1,-1-20-15,-18-4 16,-9-10 0,-14-3-16,-13 4 15,-10 3 1,-3 6-16,0 11 15,5 9 1,6 11-16,1-6 16,12 16-1,17 12-15,19 18 16,9 4 0,5-3-16,-3-8 15,-7-2 1,-11-10-16,-12-5 15,-8-8 1,-6-4-16,-4-15 16,-6-13-1,-16-26-15,-13-19 16,-3 0 0,7-2-16,-5 8 15,-1 16 1,5 9-16,8 16 15,9 18 1,3 4-16,1-2 16</inkml:trace>
  <inkml:trace contextRef="#ctx0" brushRef="#br0" timeOffset="54889.2047">24385 10022 0,'2'0'16,"-4"-7"-1,0-10-15,-6-9 16,-12-9-16,-12 9 16,-9 11-1,-3 8-15,8 11 16,5 8-1,7 11-15,14 7 16,14 9 0,17 1-16,7-1 15,8-7 1,9-8-16,-2-11 16,4-11-1,-9-9-15,-8-7 16,-10-1-1,-8-2-15,-3 6 16,-7 2 0,-2 2-16,0 5 15,-2-3 1,2 12-16,4 12 16,5 14-1,12 6-15,3-5 16,-2-1-1,-4-7-15,-3-13 16,-8-5 0</inkml:trace>
  <inkml:trace contextRef="#ctx0" brushRef="#br0" timeOffset="55179.6944">24771 9869 0,'2'0'15,"-2"0"-15,0 0 16,0 0 0,0 0-16,6 8 15,7 12 1,2 14-16,8 7 16,-3 5-16,-6-1 15,-2-3 1,-10-3-16,-4 0 15,-3 0 1,-10-7-16,5-4 16,-1-6-1,6-11-15,-1-2 16</inkml:trace>
  <inkml:trace contextRef="#ctx0" brushRef="#br0" timeOffset="56221.2113">25811 10264 0,'2'0'0,"-4"-11"16,-9-19-1,-19-16-15,-26-5 16,-13 11-16,-2 14 15,13 16 1,12 13-16,9 13 16,16 8-1,10 15-15,30 11 16,23 9 0,18 2-16,9-17 15,5-19 1,-3-17-16,-9-13 15,-2-18 1,-9-14-16,-15-21 16,-14-18-16,-8-15 15,-11-11 1,-6 2-16,1 13 16,4 14-1,1 16 1,-3 19-16,0 10 15,0 21 1,0 1-16,0 6 0,-3 9 16,-3 37-1,-4 29-15,1 20 16,0-1 0,7-1-16,6-10 15,7-11-15,4-13 16,4-14-1,1-11-15,12-16 16,6-18 0,7-20-16,-3-15 15,-3-18 1,-14 5-16,-13 11 16,-6 9-1,-6 11-15,-2 10 16,-6 12-1,-2 17-15,8 27 16,18 19 0,20 4-16,19-2 15,7-17 1,-2-13-16,-9-18 16,-13-14-1,-10-10-15,-15-13 16,-22-24-1,-25-15-15,-19-4 16,-9 4 0,6 14-16,12 11 15,16 12 1,7 9-16,17 6 16,1-1-1,18 6-15,9 2 16</inkml:trace>
  <inkml:trace contextRef="#ctx0" brushRef="#br0" timeOffset="56428.2072">26682 10069 0,'0'2'0,"2"2"15,-2 15 1,0 19-16,6 6 15,0 2 1,4-7-16,-2-4 16,0-10-1,-3-9-15,-1-4 16</inkml:trace>
  <inkml:trace contextRef="#ctx0" brushRef="#br0" timeOffset="56573.3921">26533 9781 0,'2'0'15,"-2"0"1,0 0-16,0 0 0,0 0 16,10 4-16</inkml:trace>
  <inkml:trace contextRef="#ctx0" brushRef="#br0" timeOffset="57419.0339">26891 10157 0,'2'3'0,"2"9"15,3 12 1,-1 8-16,-1 1 16,-1-6-1,5 0-15,-1-6 16,0-8 0,1-5-16,8-10 15,13-20 1,-30 22-16,38-33 0,1-8 15,-5-1 1,-10 8-16,-10 11 16,-5 7-1,-8 14-15,3-2 16,-2 6 0,0 20-16,-4 9 15,8 11 1,9 1-16,8-2 15,16-3-15,5-12 16,6-10 0,11-16-16,-5-14 15,-15-5 1,-14-3-16,-9-7 16,-10-1-1,-10 6-15,-9 0 16,-6 10-1,17 14-15,-15-7 16,2 3-16,7 4 16,4 0-16,-2 0 15,12 0 1,11-6-16,9-4 16,2 1-1,-4 5-15,-8 4 16,-2 16-1,-4 16 1,-12 31-16,-12 18 16,-6 8-16,-2 0 15,-4-16 1,-2-16-16,-1-9 16,-3-15-1,-8-8-15,-14-20 16,-23-14-1,-14-22-15,-1-9 16,-2-4 0,21 4-16,14 3 15,21 8 1</inkml:trace>
  <inkml:trace contextRef="#ctx0" brushRef="#br0" timeOffset="58462.935">28008 9585 0,'2'0'15,"0"-4"-15,5-3 16,5 2 0,-1 7-16,6 18 15,-1 29 1,-2 29-16,-10 16 15,-6 4 1,-8-5-16,2-7 16,0-5-1,6-16-15,2-12 16,0-9 0,4-12-16,2-11 15,0-5 1,10-12-16,6-12 15,4-20 1,7-11-16,1-6 16,-2 3-1,-1 5-15,-12 5 16,-4 10-16,-7 7 16,-6 10-1,0 3-15,1-2 16,-3 13-1,0 16-15,4 8 16,7 11 0,11 7-16,10 3 15,8-6 1,19-8-16,-3-8 16,10-18-1,7-14-15,-1-18 16,-3-12-1,-18-1-15,-15-6 16,-16-4 0,-16 1-16,-15 0 15,-12 4 1,-14 7-16,-1 12 16,-2 7-1,7 17-15,5 11 16,8 13-1,17 9-15,18 13 16,21 8 0,17-6-16,7-6 15,13-9 1,6-14-16,-9-11 16,-14-15-1,-16-5-15</inkml:trace>
  <inkml:trace contextRef="#ctx0" brushRef="#br0" timeOffset="58815.731">29182 10219 0,'2'3'16,"-2"-3"-16,2 11 16,3 15-1,4 15-15,3 6 16,5 5-1,5 2-15,-3-7 16,-4-5 0,-3-3-16,-2-13 15,-6-7 1,-4-13-16,0-1 16,-6-5-1,-6-20-15,-9-22 16,-2-18-16,3-8 15,5-2 1,9 8-16,6 9 16,11 8-1,8 8-15,10 14 16,-5 6 0</inkml:trace>
  <inkml:trace contextRef="#ctx0" brushRef="#br0" timeOffset="59458.8822">29823 9707 0,'2'2'16,"-2"-2"-16,6 9 15,1 20 1,2 27-16,-1 16 16,2 18-1,2-2-15,2 6 16,0-6 0,-2-8-16,0-13 15,0-17 1,-4-6-16,0-13 15,1-13 1,-3-6-16,7-10 16,6-17-1,7-20-15,0-10 16,0-6 0,-1 5-16,-2 13 15,1 13-15,-3 8 16,1 12-1,-4 17-15,2 9 16,-3 18 0,-4 9-16,2 1 15,0-3 1,6-7-16,5-8 16,-7-13-1</inkml:trace>
  <inkml:trace contextRef="#ctx0" brushRef="#br0" timeOffset="59765.7514">30396 10364 0,'0'2'0,"2"6"16,10 13-1,12 14-15,19 9 16,16-3-1,3-6-15,-4-14 16,-7-5 0,-17-12-16,-15-4 15,-6-2 1,-15-12-16,-26-12 16,-21-10-1,-11-1-15,3 5 16,13 3-1,8 4-15,7 6 16,12 5 0</inkml:trace>
  <inkml:trace contextRef="#ctx0" brushRef="#br0" timeOffset="60810.7074">30779 10290 0,'2'0'0,"-2"4"16,1-2-1,12 12-15,3 9 16,0 15 0,2 6-16,-2 3 15,-4 2 1,-1-5-16,-8-10 16,1-6-1,0-9-15,-4-9 16,0-6-1,2-1-15,2-6 16,5-25-16,4-13 16,2-13-1,3-1-15,-4 8 16,0 4 0,0 10-16,-6 14 15,-2 8 1,-4 7-16,5 7 15,-5 12 1,-2 26-16,-2 3 16,4 10-1,2-2-15,3-9 16,3-6 0,1-5-16,0-15 15,6-4 1,0-13-16,6-16 15,1-16 1,-2-15 0,-22 47-16,16-52 0,-1 1 15,-2 4 1,-2 5-16,-3 9 16,-1 8-16,-1 9 15,1 7 1,-1 1-16,4 8 15,2 12 1,2 9-16,1 15 16,-8 6-1,3 6-15,3-2 16,-2-2 0,6-8-16,2-7 15,10-9 1,-1-6-16,13-14 15,-5-16 1,-4-10-16,-4-4 16,-12 3-1,-16 27-15,6-26 0,-8 4 16,-10 5 0,-10 9-16,-6 10 15,2 17-15,9 7 16,11 18-1,14 8-15,18 7 16,10-4 0,13-14-16,4-7 15,-8-12 1,-8-11 0</inkml:trace>
  <inkml:trace contextRef="#ctx0" brushRef="#br0" timeOffset="61326.192">31781 10325 0,'0'0'15,"0"3"1,-2-1-16,2-2 16,-6 16-16,0 9 15,2 15-15,10 10 16,6 8-1,12 4-15,8-9 16,1-11 0,-5-15-16,-2-8 15,-2-13 1,-8-6-16,-5-7 16,-9-15-1,-8-4-15,-7-3 16,-1 5-1,2 6-15,4 12 16,6 4 0,2-1-16,19 11 15,22 10 1,14 2-16,-3-4 16,3-9-1,-55-7-15,44-3 0,-9-4 16,-12-9-1,-14-10-15,-20-11 16,-15-9 0,-10 7-16,4 4 15,5 9-15,11 12 16,10 11 0,2 0-1</inkml:trace>
  <inkml:trace contextRef="#ctx0" brushRef="#br0" timeOffset="61646.0912">32365 10557 0,'0'1'0,"-4"2"16,-6 3 0,2 6-16,4 3 15,14 8 1,12 2-16,16-5 15,2-1 1,-1-11-16,-7-6 16,-16-4-1,-4-4-15,-14-13 16,-14-5 0,-14-1-16,-2 3 15,-1 4 1,15 7-16,10 8 15,4 0 1,4-2-16,6-1 16</inkml:trace>
  <inkml:trace contextRef="#ctx0" brushRef="#br0" timeOffset="61915.6991">32618 10503 0,'0'1'16,"0"4"-16,-4 8 15,1 6 1,-3 1-16,0 3 15,1-8 1,1-6-16,2-2 16,2-4-1,2 1-15,7-8 16,6-12 0,6-13-16,1-3 15,-6-2 1,-6 6-16,-2 11 15,-6 8 1,0 4-16,-2 1 16,0 2-1,2 1-15</inkml:trace>
  <inkml:trace contextRef="#ctx0" brushRef="#br0" timeOffset="62525.0217">32802 10121 0,'0'1'0,"0"7"16,-2 19-1,0 15-15,4 18 16,4 9-1,0 5-15,4-2 16,-2-7 0,0-8-16,0-7 15,-4-13 1,1-10-16,-3-11 16,-2-14-1,0 2-15,-2-1 16,4-21-1,1-13-15,7-18 16,16-3 0,5 4-1,-1 8-15,0 13 16,-2 13-16,-6 9 16,-5 7-1,-7 6-15,-8 3 16,-10 6-1,-13 1-15,-11 0 16,-2-4 0,10-4-16,5-4 15,8 0 1,5 0-16,1 2 16,22 13-1,5 1-15,4 7 16,-1 0-1,0-4-15,-3-1 16,-5-11-16,-8-2 16</inkml:trace>
  <inkml:trace contextRef="#ctx0" brushRef="#br0" timeOffset="62636.7279">33212 10707 0,'2'0'15,"-2"0"-15,0 3 16,0-3-1,0 0-15,0 0 0,0 0 16,2 0-16</inkml:trace>
  <inkml:trace contextRef="#ctx0" brushRef="#br0" timeOffset="76937.4481">15649 12360 0,'0'2'16,"0"-4"0,2 0-16,5-12 15,16-23 1,7-29-16,14-26 15,0-11 1,-4 8-16,-4 6 16,-5 20-1,-7 14-15,-2 18 16,-7 13 0,-8 10-16,-5 11 15,6 0 1,-2 23-16,1 20 15,-1 15-15,-3 6 16,5-8 0,5-5-16,2-6 15,2-10 1,-2-14-16,2-10 16,9-16-1,2-27-15,5-26 16,1-12-1,-10-3-15,-6 16 16,-4 8 0,-3 15-16,-4 10 15,-1 11 1,-4 13-16,0-2 16,4 11-1,1 18-15,-1 28 16,3 14-1,1 2-15,7 1 16,-1-12 0,2-8-16,-4-11 15,0-12 1,0-9-16,4-16 16,12-27-1,-2-33-15,2-31 16,-5-14-1,-11 16-15,-4 25 16,-4 17 0,-6 15-16,-2 16 15,2 9 1,-4 6-16,0 21 16,-2 21-1,1 8-15,6-4 16,3-5-1,6-13-15,0-7 16,0-11 0,6-8-16,4-17 15,5-10 1,-7-4-16,-4 1 16,-4 13-1,-6 7-15,4 2 16,6 20-1,-5 28-15,-7 26 16,-6 32 0,-13 5-16,-1 9 15,-11-10-15,-7-1 16,-12-11 0,0-20-16,-6-14 15,-12-12 1,0-23-16,10-16 15,2-14 1,4-11-16,11-8 16,11-4-1,9 0-15,10 3 16,7 4 0</inkml:trace>
  <inkml:trace contextRef="#ctx0" brushRef="#br0" timeOffset="78052.2628">17160 11407 0,'2'3'0,"-2"-3"16,6 8 0,2 13-16,4 19 15,-1 18 1,-6 15-16,-1 10 15,0 3 1,0-1-16,-2-12 16,0-2-1,-4-17-15,0-15 16</inkml:trace>
  <inkml:trace contextRef="#ctx0" brushRef="#br0" timeOffset="78259.0182">17107 11693 0,'3'0'15,"-3"0"-15,2-3 16,8 0 0,12 1-16,8 4 15,14 5 1,3 9-16,-7 2 15,-3 1 1,-7-2-16</inkml:trace>
  <inkml:trace contextRef="#ctx0" brushRef="#br0" timeOffset="78868.402">17444 11693 0,'2'1'16,"-1"14"-16,10 20 16,-3 11-1,-4 13-15,4-3 16,2-6-1,0-8-15,-2-13 16,-1-7 0,0-12-16,1-4 15,9-13 1,-2-18-16,0-4 16,-2-5-1,-2 8-15,-3 11 16,-6 10-1,0 3-15,2-1 16,0 8 0,2 15-16,2 6 15,-2 5 1,2-5-16,4 1 16,2-12-1,1-8-15,4-7 16,9-13-1,-1-17-15,-9-11 16,-8 1 0,-6-7-16,-6 0 15,-6 2 1,-2 8-16,-1 6 16,2 9-1,1 7-15,4 9 16,4 3-1,-2 1-15</inkml:trace>
  <inkml:trace contextRef="#ctx0" brushRef="#br0" timeOffset="79261.2332">17951 11839 0,'0'2'15,"0"2"-15,-6 12 16,2 3 0,0 5-16,7 2 15,6 3 1,7-1-16,10-3 15,4-8 1,3-2-16,1-11 16,-7-8-1,-12-8-15,-9 0 16,-12-4 0,-9-5-16,-16 4 15,-8 0 1,4 3-16,6 7 15,13 2 1,8 3-16</inkml:trace>
  <inkml:trace contextRef="#ctx0" brushRef="#br0" timeOffset="79788.819">18406 11353 0,'0'0'15,"0"1"1,2 1-16,-4 14 16,-2 22-1,-4 21-15,2 25 16,4 6 0,2 1-16,12 0 15,6-6-15,8-14 16,0-14-1,-1-13-15,3-13 16,0-17 0,-5-11-16,-6-8 15,-2-13 1,-11-9-16,-12-2 16,-9-4-1,-5 4-15,-6 3 16,1 3-1,10 9-15,4 3 16,11 8 0,-2-1-16,2 0 15</inkml:trace>
  <inkml:trace contextRef="#ctx0" brushRef="#br0" timeOffset="80179.3036">18694 11869 0,'2'2'0,"0"7"16,8 15-16,2 7 16,4 7-1,-2-3-15,2-3 16,-1-2-1,-4-9-15,-4-13 16,-5-2 0,4-4-16,-2-18 15,-6-17 1,-6-15-16,-10-5 16,-1 4-1,4 3-15,4 10 16,3 8-1,6 9-15,4 5 16,4 3 0,8 4-16,7 7 15,2 3 1,-4 3-16</inkml:trace>
  <inkml:trace contextRef="#ctx0" brushRef="#br0" timeOffset="80551.1812">18967 11908 0,'0'0'0,"0"2"16,5-2-16,-3 2 15,4 5 1,8 9-16,4 8 15,14 1 1,6 5-16,3-6 16,3 0-1,-9-11-15,-9 1 16,-7-7 0,-15-6-16,3 1 15,-14-2 1,-21-3-16,-12-10 15,-14 2 1,12-3-16,5 0 16,17-2-1,6 0-15,6 1 16</inkml:trace>
  <inkml:trace contextRef="#ctx0" brushRef="#br0" timeOffset="80800.2436">19288 11581 0,'2'3'16,"4"13"-16,9 25 15,10 22 1,-1 11-16,-2 5 15,1-4 1,-2-4-16,-6-10 16,-5-12-1,-4-16-15,-2-13 16</inkml:trace>
  <inkml:trace contextRef="#ctx0" brushRef="#br0" timeOffset="81005.8292">19097 11742 0,'0'0'0,"2"2"16,7 1-16,19 1 16,23 10-1,13 2 1,3 1-16,-4-3 15,-11-5-15,-14-5 16</inkml:trace>
  <inkml:trace contextRef="#ctx0" brushRef="#br0" timeOffset="81727.5834">19544 11394 0,'2'2'16,"0"2"-16,4 17 15,3 20 1,0 27-16,1 24 16,1 0-1,10 6-15,-3-13 16,2-3-1,-4-13-15,3-18 16,-6-11 0,-1-13-16,-5-13 15,-5-8 1,6-4-16,-3-19 16,-1-22-1,1 1-15,-3-5 16,0 2-16,2 14 15,0 7 1,-4 12-16,2 2 16,6 6-1,4 10-15,8 14 16,8 11 0,5 1-16,13 4 15,8-9 1,6-7-16,5-14 15,0-12 1,-13-11-16,-10-2 16,-12-4-1,-15 0-15,-13-2 16,-17-3 0,-13 1-16,-6 8 15,2 7 1,8 6-16,7 2 15,5 10 1,14 14-16,23 16 16,16 17-1,10 6-15,5-4 16,-3-7 0,-1-11-16,-14-15 15,-8-14 1,-5-10-16</inkml:trace>
  <inkml:trace contextRef="#ctx0" brushRef="#br0" timeOffset="82141.4682">20540 11888 0,'2'1'0,"-2"2"15,4 13 1,4 11-16,0 21 15,7 13 1,4 2-16,-1 1 16,3-2-16,-6-10 15,-2-13 1,-3-9-16,-6-13 16,-2-11-1,0-1-15,-2-22 16,-6-27-1,-4-15-15,-8-21 16,4 5 0,-3 6-16,4 10 15,0 10 1,5 8-16,1 14 16,5 10-1,-1 7-15,6 1 16,6 8-1,10 9-15,8 9 16,1 5 0</inkml:trace>
  <inkml:trace contextRef="#ctx0" brushRef="#br0" timeOffset="82471.7496">21051 12003 0,'0'1'0,"-6"-1"16,-18 4 0,-8 6-16,-6 1 15,4 6 1,12-3-16,9 0 16,18 6-1,14 0-15,17 5 16,3-4-1,-9 5-15,-5-2 16,-16 3 0,-11 4-16,-12 4 15,-16-2 1,-3-4-16,-3-3 16,8-6-1,6-8-15,8-6 16</inkml:trace>
  <inkml:trace contextRef="#ctx0" brushRef="#br0" timeOffset="83383.8555">21577 11841 0,'0'6'0,"-2"19"15,-5 21-15,5 15 16,6 4 0,5-10-16,5-10 15,6-13 1,6-8-16,6-14 15,4-19 1,5-16-16,-9-7 16,-9-5-1,-10 5-15,-9 10 16,-2 3-16,-4 13 16,2 1-1,0 4-15,0 2 16,13 20-1,10 9-15,20 3 16,6-5 0,-2-4-16,0-15 15,-3-11 1,-7-7-16,-16-9 16,-8-11-1,-17-9-15,-11-8 16,-7 1-1,-8 7-15,8 13 16</inkml:trace>
  <inkml:trace contextRef="#ctx0" brushRef="#br0" timeOffset="83721.0634">22196 11973 0,'4'3'15,"11"10"-15,3 8 16,6 3-1,4-1-15,4-8 16,5-9 0,7-14-16,-1-14 15,-7-8 1,-14-4-16,-12 7 16,-14 0-1,-10 9-15,-17 10 16,-13 14-1,4 12-15,7 9 16,14 2 0,17 9-16,21 6 15,20-5 1,24-9-16,7-10 16,8-18-1,-19-10-15,-21-1 16</inkml:trace>
  <inkml:trace contextRef="#ctx0" brushRef="#br0" timeOffset="84320.4055">22726 11928 0,'0'2'0,"-1"2"16,-3 11 0,4 11-16,5 13 15,3 5 1,2-5-16,5-1 15,-2-7 1,0-6-16,-7-16 16,-4-8-1,0 2-15,-10-21 16,-13-28 0,-1-8-16,3-3 15,-4 11 1,9 6-16,6 12 15,2 9 1,4 15-16,0 0 16,4 4-1,15 14-15,19 7 16,18 9 0,16-7-16,-2-10 15,1-5 1,-3-15-16,-17 0 15,-17-4 1,-14 0-16,-10 1 16,-18-4-1,-18 5-15,-15 4 16,-7 10 0,6 4-16,14 5 15,11 1 1,14 2-16,14 10 15,27 3 1,30 5-16,16 3 16,5 1-1,-10 0-15,-7-8 16,-20-2 0,-14-8-16</inkml:trace>
  <inkml:trace contextRef="#ctx0" brushRef="#br0" timeOffset="84920.0668">23568 11507 0,'0'2'0,"0"4"15,-2 23 1,5 25-16,12 28 16,9 10-1,12 7-15,8-4 16,-1-10-1,-5-13-15,-2-13 16,-10-12 0,-7-14-16,-8-13 15,-2-13 1</inkml:trace>
  <inkml:trace contextRef="#ctx0" brushRef="#br0" timeOffset="85115.8447">23928 11966 0,'2'3'16,"0"4"-16,6 20 16,7 10-1,4 17-15,-1 1 16,-4 0 0,5-8-16,-1-9 15,-2-13 1,-8-17-16,-2-1 15</inkml:trace>
  <inkml:trace contextRef="#ctx0" brushRef="#br0" timeOffset="85271.7123">23783 11717 0,'0'0'0,"0"0"15,0 0 1,0 0-16,0 0 15,2 1 1,14 9-16,4 0 16</inkml:trace>
  <inkml:trace contextRef="#ctx0" brushRef="#br0" timeOffset="85683.2171">24269 11701 0,'2'2'15,"-4"-2"-15,-2 6 16,-9 7 0,-9 7-16,0 5 15,4-3 1,1 3-16,11 0 15,10 5 1,15-3-16,15 7 16,9-3-1,-3-5-15,-6-1 16,-14-3-16,-10 4 16,-8-3-1,-14 5-15,-8 0 16,-5-2-1,4-5-15,2-3 16,8-7 0,6-7-16,3-1 15,6 0 1,7-6-16</inkml:trace>
  <inkml:trace contextRef="#ctx0" brushRef="#br0" timeOffset="85972.8212">24521 11370 0,'3'2'15,"-1"8"-15,6 18 16,8 33-1,0 15-15,3 20 16,0 11 0,-2-2-16,1-5 15,2-2 1,-6-16-16,-6-9 16,2-12-1,-2-15-15,-4-17 16</inkml:trace>
  <inkml:trace contextRef="#ctx0" brushRef="#br0" timeOffset="86189.0217">24423 11812 0,'0'2'16,"2"-2"-1,0 0-15,20 0 16,18 0 0,31 0-16,20 0 15,-1 5-15,-17-1 16,-29 2 0</inkml:trace>
  <inkml:trace contextRef="#ctx0" brushRef="#br0" timeOffset="87273.3785">24871 12072 0,'1'2'15,"5"-1"1,17 7-16,18 0 16,18-5-1,1-14-15,-13 0 16,-11-4-16,-12-2 16,-16 3-1,-12-2-15,-22 3 16,-20 0-1,-14 18-15,9 6 16,8 5 0,13 6-16,17 8 15,13 7 1,17 4-16,22 4 16,17-7-1,11-5-15,4-10 16,-22-11-1,-4-10-15,-11-6 16,-6-9 0,-6-15-16,-6-4 15,-5-10 1,-4 5-16,-3 5 16,0 12-1,-2 15-15,7-1 16,3 20-1,4 19-15,2 20 16,-6 3 0,-2-9-16,-4-14 15,-4-7 1,0-16-16,0-7 16,3-6-1,2-27-15,5-24 16,1-14-1,-6 7-15,-1 11 16,0 15 0,-1 15-16,-3 12 15,6 2 1,3 20-16,8 22 16,3 13-1,2 4-15,2 0 16,2-9-1,2-13-15,-4-9 16,7-9 0,-4-10-16</inkml:trace>
  <inkml:trace contextRef="#ctx0" brushRef="#br0" timeOffset="87438.0949">25858 12125 0,'0'2'16,"2"3"-16,4 18 15,1 10 1,1 7-16,2 0 16,2-1-1,0-10-15,-4-15 16,-2-6 0</inkml:trace>
  <inkml:trace contextRef="#ctx0" brushRef="#br0" timeOffset="87594.1567">25555 11670 0,'0'0'0,"0"0"16,0 0 0,0 2-16,6 9 15,2-1 1</inkml:trace>
  <inkml:trace contextRef="#ctx0" brushRef="#br0" timeOffset="88625.5722">25994 12060 0,'0'2'0,"0"4"15,2 22 1,1 11-16,5 8 15,3 4-15,4-11 16,2-6 0,-3-6-16,2-13 15,-2-7 1,2-8-16,3-14 16,-2-19-1,2-10-15,1-3 16,-8 4-1,1 8-15,-4 9 16,1 9 0,-4 8-16,6 7 15,2 15 1,1 15-16,-2 10 16,2 5-1,-4 2-15,2-3 16,3-6-1,-2-8-15,6-10 16,4-12 0,0-10-16,12-27 15,15-24 1,-6-8-16,-11 6 16,-10 10-1,-10 11-15,-7 14 16,-2 7-1,-5 10-15,-5 1 16,-4 25 0,-3 21-16,3 11 15,9-2 1,0-9-16,7-11 16,-3-9-1,0-15-15,-2-5 16,5-6-1,6-27-15,3-16 16,-11-7 0,-3 10-16,-2 14 15,0 5 1,0 11-16,0 12 16,3-1-1,5 23-15,6 39 16,-2 11-16,-2 14 15,-8-2 1,-4-6-16,-10-6 16,-6-9-1,-14-9-15,-9-14 16,-14-8 0,-14-24-16,-16-20 15,-19-22 1,-7-17-16,2-14 15,-6-7 1</inkml:trace>
  <inkml:trace contextRef="#ctx0" brushRef="#br0" timeOffset="89256.8029">27169 11762 0,'2'2'0,"0"13"16,8 31 0,8 23-16,1 20 15,3 6 1,-1-5-16,2-5 16,-5-9-1,0-12-15,-7-13 16,-6-7-1,-1-18-15,-2-7 16</inkml:trace>
  <inkml:trace contextRef="#ctx0" brushRef="#br0" timeOffset="89483.132">26990 11976 0,'0'0'15,"0"0"-15,0 0 16,0 0 0,6 3-16,28 7 15,23 7 1,29 5-16,6 3 16,-7-8-1,-14-4-15,-18-5 16,-19-3-1</inkml:trace>
  <inkml:trace contextRef="#ctx0" brushRef="#br0" timeOffset="89781.8524">27447 12229 0,'2'4'16,"18"4"-1,17 13-15,27 10 16,15-3-1,-4-7-15,-16-8 16,-20-4 0,-17-5-16,-18-2 15,2-4-15,-21-6 16,-17-4 0,-4 0-16,0 0 15,4 4 1,17 6-16,12 2 15,-3-3 1,6-3-16,7-4 16,8 2-1</inkml:trace>
  <inkml:trace contextRef="#ctx0" brushRef="#br0" timeOffset="90576.847">27666 12269 0,'0'3'15,"-12"1"-15,-8 7 16,-4 5-1,4 3-15,8 7 16,15 3 0,18 1-16,20-2 15,14-10 1,10-10-16,-8-8 16,-14-6-1,-18-1-15,-14-1 16,-14-9-1,-26-13-15,-20 1 16,-18 4 0,8 5-16,14 4 15,8 6 1,13 4-16,12 4 16,8 2-1</inkml:trace>
  <inkml:trace contextRef="#ctx0" brushRef="#br0" timeOffset="91671.9426">28381 12091 0,'0'0'0,"2"0"16,-2 0 0,0 3-16,7 0 15,2 13 1,5 11-16,-2 9 15,6 7 1,-3 1-16,-2 0 16,2-9-1,1-6-15,0-4 16,-2-12 0,0-3-16,3-6 15,0-16 1,5-13-16,3-13 15,-5-3 1,-4-1-16,-2 6 16,-4 8-1,-2 7-15,-4 12 16,-1 4 0,2 1-16,5 13 15,-2 12 1,1 6-16,0 8 15,1 0-15,3-2 16,2-3 0,6-5-1,-3-6-15,2-10 16,4-7 0,-4-6-16,7-12 15,-3-6-15,-7-4 16,0-2-1,-1 4-15,-4-3 16,-2 4 0,1 2-16,-4 13 15,-3 4 1,2 0-16,2 8 16,3 8-1,-2 15-15,4 3 16,-3 5-1,1 1-15,4-4 16,2-5 0,0-7-16,9-8 15,-3-8 1</inkml:trace>
  <inkml:trace contextRef="#ctx0" brushRef="#br0" timeOffset="92105.9585">29231 12162 0,'0'3'0,"0"-3"16,0 10-16,0 15 15,7 16 1,16 11-16,13 7 16,10-8-1,-4-7-15,7-13 16,-4-9-1,0-12-15,-8-8 16,-7-10 0,-6-5-16,-6-7 15,-8-9 1,-5 0-16,-8 2 16,-3-4-1,0 11-15,2 1 16,0 8-1,2 9-15,2-2 16,-2 4 0,4 12-16,6 16 15,6 13-15,6-2 16,5 1 0,7-5-16,-2-7 15,0-11 1,-10-9-16</inkml:trace>
  <inkml:trace contextRef="#ctx0" brushRef="#br0" timeOffset="92777.0259">29962 12222 0,'2'1'0,"-2"-2"16,0 1-16,0 0 15,0 0 1,-9-6-16,-5 2 15,-6 0 1,-2 4-16,2 6 16,2 2-1,10 11-15,14 9 16,20 11 0,16 8-16,1 1 15,-9-4 1,-8-9-16,-11-5 15,-6-3 1,-9-8-16,-9-2 16,-6-3-1,-6-4-15,1-7 16,6-3 0,7-1-16,1-7 15,14-10 1,3-5-16,25-17 15,-1 13 1,15-16-16,2 10 16,-11 14-1,-7 9-15,-11 7 16,-4 10-16,-1 12 16,-6 11-1,-3 13-15,-3 7 16,0-5-1,-4-7-15,-2-8 16,1-19 0,-1-1-16</inkml:trace>
  <inkml:trace contextRef="#ctx0" brushRef="#br0" timeOffset="92942.6855">30109 12014 0,'0'0'0,"0"0"16,0 0-16,0 0 15,5 4 1,9 7-16,5 8 16</inkml:trace>
  <inkml:trace contextRef="#ctx0" brushRef="#br0" timeOffset="93335.4919">30704 12407 0,'0'2'0,"-2"-4"16,-10 2 0,-12 0-16,-8 0 15,-6 4 1,1 2-16,11 8 16,8 3-1,12 11-15,18 6 16,20 12-1,22 3-15,7-4 16,1-9 0,-2-6-16,-9-9 15,-8-3 1,-11-9-16,-12-9 16,-2-6-16,-8-9 15</inkml:trace>
  <inkml:trace contextRef="#ctx0" brushRef="#br0" timeOffset="93883.2364">31153 12660 0,'0'2'0,"0"-2"16</inkml:trace>
  <inkml:trace contextRef="#ctx0" brushRef="#br0" timeOffset="111550.4674">18899 14336 0,'2'3'0,"-2"-3"15,0 0 1,2-3-16,2-3 15,11-19 1,9-28-16,10-26 16,-2-11-1,0 5-15,-2 9 16,-2 5-16,-7 16 16,-1 11-1,-4 10-15,-8 17 16,-5 14-1,0-4-15,-1 21 16,-7 20 0,-2 17-16,1 4 15,2-6 1,6-2-16,4-15 16,0-4-1,2-14-15,6-6 16,6-16-1,14-28-15,-3-15 16,-3-7 0,-8 6-16,-2 10 15,-8 9 1,-4 13-16,-4 14 16,0 1-1,0 4-15,-2 24 16,-2 25-1,2 13-15,2-2 16,2-3 0,5-11-16,0-5 15,6-17 1,1-9-16,12-20 16,0-28-1,-2-31-15,14-34 16,-10 1-1,-13 38-15,-1-7 16,-8 12 0,-4 26-16,-4 23 15,2-2 1,0 8-16,4 26 16,4 17-16,2 2 15,3 0 1,-4-7-16,1-10 15,5-6 1,-6-14-16,0-4 16,1-14-1,-2-10-15,-4-2 16,-2 9 0,-2 7-16,-2 2 15,0 8 1,-2 33-16,0 36 15,2 28 1,-4 17-16,-3 9 16,-4 1-1,-6 6-15,-2-13 16,-10-13 0,-5-7-16,1-30 15,-1-18 1,2-15-16,0-20 15,-2-10 1,0-27-16,-1-18 16,16-22-1,2-14-15,15-6 16,8 6 0,9 6-16,5 11 15,1 11 1,0 9-16,1 13 15,1 5 1,0 11-16,-5 4 16,1 10-1,-4 1-15,-2-3 16</inkml:trace>
  <inkml:trace contextRef="#ctx0" brushRef="#br0" timeOffset="112201.363">20065 13489 0,'2'2'0,"0"11"15,0 24 1,0 32-16,-4 14 16,0 4-1,0-4-15,6-10 16,2-12-1,4-14-15,2-14 16,0-15 0,6-9-16,7-15 15,1-12 1,-2-7-16,-6 4 16,-6 4-1,-4 7-15,-6 8 16,2-2-1,4 14-15,-3 13 16,0 7 0,1 6-16,2 0 15,1-9 1,-3-7-16,-4-12 16,3-2-1</inkml:trace>
  <inkml:trace contextRef="#ctx0" brushRef="#br0" timeOffset="112376.7394">20206 13737 0,'2'2'15,"2"2"-15,8 7 16,4 3-16,0-4 15,-8-6 1</inkml:trace>
  <inkml:trace contextRef="#ctx0" brushRef="#br0" timeOffset="112614.3608">20419 13288 0,'2'6'0,"2"26"16,3 39-1,-1 31-15,-5 19 16,3-2 0,2-1-16,3-11 15,-3-13 1,0-16-16,-3-31 15</inkml:trace>
  <inkml:trace contextRef="#ctx0" brushRef="#br0" timeOffset="112851.0384">20300 13705 0,'2'2'0,"8"-2"16,16 5-1,13 4-15,9 4 16,4 1 0,3-2-16,-3-6 15,-12-4 1,-12-4-16</inkml:trace>
  <inkml:trace contextRef="#ctx0" brushRef="#br0" timeOffset="113162.2306">20683 13125 0,'0'1'16,"1"2"-16,4 18 15,1 32 1,-4 32-16,0 28 16,0 9-1,2 13-15,2-17 16,-4-12-1,4-1-15,0-18 16,-2-16 0,-4-19-16,0-17 15</inkml:trace>
  <inkml:trace contextRef="#ctx0" brushRef="#br0" timeOffset="113398.8862">20562 13489 0,'0'0'0,"2"0"16,7 0-1,16-2-15,12 1 16,17 4-1,11 4-15,-3 1 16,-10 0 0,-16-2-16</inkml:trace>
  <inkml:trace contextRef="#ctx0" brushRef="#br0" timeOffset="113946.1827">20999 13326 0,'1'2'16,"-1"12"0,-3 23-16,-3 23 15,-2 16 1,-2 5-16,-2 6 15,6 5 1,-2-3-16,-1-1 16,9-15-1,0-7-15,4-16 16,5-18 0,-1-11-16</inkml:trace>
  <inkml:trace contextRef="#ctx0" brushRef="#br0" timeOffset="114307.1992">21077 14003 0,'2'2'16,"11"0"-16,17 4 16,12-4-1,6-6-15,-2-4 16,-3-8-1,-13-5-15,-11-3 16,-16 3 0,-13 2-16,-20 6 15,-20 4 1,-2 18-16,7 4 16,7 6-1,14 6-15,12 1 16,16 7-1,22 9-15,14 0 16,20-1 0,-3-11-16,10-5 15,-12-12 1,-14-6-16</inkml:trace>
  <inkml:trace contextRef="#ctx0" brushRef="#br0" timeOffset="114875.6158">21893 13758 0,'0'0'0,"0"0"15,0 0-15,-13-2 16,-9 0-1,-16 4-15,-6 6 16,4 3 0,8 0-16,11 1 15,9-2 1,12 7-16,23 7 16,13 3-1,12 5-15,-2 2 16,-7-3-1,-16 1-15,-10 2 16,-11-3-16,-14 3 16,-6-6-1,-3-9-15,8-9 16,2-5 0,5-5-16,6-15 15,21-18 1,15-17-1,16-5-15,-1 11 16,-8 18-16,-9 9 16,-5 16-1,-7 6-15,-5 13 16,-8 13 0,-7 11-16,-2 1 15,-4-6 1,0-11-16,2-17 15,2-5 1</inkml:trace>
  <inkml:trace contextRef="#ctx0" brushRef="#br0" timeOffset="115040.6097">21950 13428 0,'1'2'0,"-1"-2"15,0 0 1,2 0-16,8 9 16,14 0-1,3-1-15</inkml:trace>
  <inkml:trace contextRef="#ctx0" brushRef="#br0" timeOffset="115486.4688">22448 13827 0,'0'2'0,"-9"0"16,-16 4-16,-13 6 15,-4 0 1,8 0-16,7-3 16,13 5-16,10 0 15,16 8 1,23 6-16,6-2 16,8-1-1,-13 1-15,-12-5 16,-11 1-1,-18 3-15,-16 2 16,-13-2 0,-11-1-16,9-11 15,8-7 1,5-4-16,12-13 16,8-19-1,23-22 1,14-18-16,-8 18 15</inkml:trace>
  <inkml:trace contextRef="#ctx0" brushRef="#br0" timeOffset="115731.8863">22582 13433 0,'3'-6'15,"1"-14"-15,0-2 16,0 2-16,-2 9 16,-2 7-1,0 2-15,2 23 16,-2 28-1,-2 26-15,6 11 16,5 4 0,0-3-16,1-8 15,5-4 1,-6-16-16,0-11 16,-1-10-1,-2-16-15,-6-17 16,2-1-1</inkml:trace>
  <inkml:trace contextRef="#ctx0" brushRef="#br0" timeOffset="115959.4419">22311 13584 0,'2'2'0,"2"-2"15,16 4 1,23 2-16,16 4 16,21-4-1,9-4-15,-15 2 16,-14 0 0,-17 0-16,-15 3 15</inkml:trace>
  <inkml:trace contextRef="#ctx0" brushRef="#br0" timeOffset="116299.8602">22774 13941 0,'7'1'16,"12"3"-16,28 0 15,6-4 1,-6-2-16,-10-5 15,-15-4 1,-12 2-16,-20-4 16,-23 3-1,-16 10-15,-9 6 16,11 11 0,11 0-16,13 5 15,9 5 1,17 1-16,18 1 15,22-1 1,19-5-16,0-13 16,-5-7-1,-5-10-15,-12 0 16</inkml:trace>
  <inkml:trace contextRef="#ctx0" brushRef="#br0" timeOffset="116744.7793">23193 13950 0,'2'2'16,"-2"4"-16,6 13 15,-1 17 1,-1 6-16,-2 3 16,-4-8-1,0-8-15,0-6 16,-1-14-1,1-5-15,2 0 16,-2-10 0,6-28-16,1-21 15,3-9 1,-3 6-16,3 11 16,1 7-1,-3 14-15,0 14 16,-3 6-1,-1 3-15</inkml:trace>
  <inkml:trace contextRef="#ctx0" brushRef="#br0" timeOffset="117776.87">23819 13723 0,'0'0'0,"-2"1"15,-10 8-15,-16 12 16,-5 13 0,-4 11-16,3 12 15,11-1 1,12-5-16,9-4 15,7-5 1,5-14-16,9-8 16,9-14-1,6-16-15,0-19 16,0-12 0,-10-6-16,-7 0 15,-11 3 1,-6 11-16,-2 7 15,-2 12 1,4 10-16,-4 0 16,-1 20-1,8 19-15,5 15 16,1 5 0,4-3-16,-1-6 15,1-5 1,-2-16-16,-3-9 15,0-8 1,4-12-16,2-22 16,2-21-1,0-17-15,-3 3 16,-6 8 0,-1 15-16,1 12 15,-1 15 1,-2 5-16,5 14 15,0 24 1,-3 17-16,-4 9 16,0-5-1,-2-13-15,0-10 16,4-9 0,-2-11-16,2-5 15,8-15 1,2-24-16,2-17 15,0-4 1,-3 8-16,-4 11 16,-1 14-1,1 12-15,-3 2 16,3 16 0,4 14-16,-3 12 15,-2 6-15,0 7 16,0-8-1,0 0-15,2-3 16,4-10 0,-6-10-16</inkml:trace>
  <inkml:trace contextRef="#ctx0" brushRef="#br0" timeOffset="119264.9991">24500 14011 0,'2'0'0,"-2"0"15,0 0-15,0 0 16,-4-2-1,-11 2-15,-11 6 16,-4 6 0,-4 8-16,10-1 15,8 9 1,9-3-16,9 3 16,15-2-1,3-6-15,12-7 16,14-11-1,5-17-15,-9-15 16,-4-14 0,-6-11-16,-13-11 15,-13-2 1,-6-4-16,-8 2 16,-5 0-1,4 11-15,1 12 16,-1 8-1,-1 11-15,5 12 16,1 10 0,-5 5-16,-1 18 15,0 28 1,7 22-16,6 9 16,5 5-1,2-9-15,5 0 16,5-9-1,-3-16-15,4-9 16,-6-13 0</inkml:trace>
  <inkml:trace contextRef="#ctx0" brushRef="#br0" timeOffset="119523.3094">24997 13690 0,'2'11'0,"6"22"15,0 38 1,2 16-16,3 0 15,2-6 1,0-14-16,-3-25 16</inkml:trace>
  <inkml:trace contextRef="#ctx0" brushRef="#br0" timeOffset="119739.3652">24918 14334 0,'4'2'16,"15"2"-16,25 1 15,13-3 1,22-4-16,-22-3 15</inkml:trace>
  <inkml:trace contextRef="#ctx0" brushRef="#br0" timeOffset="120007.3893">24892 13681 0,'3'0'16,"8"2"-16,29-2 15,37-2 1,10-4-16</inkml:trace>
  <inkml:trace contextRef="#ctx0" brushRef="#br0" timeOffset="121691.5749">25615 13647 0,'0'4'0,"0"-4"15,-2 8-15,-4 12 16,0 18-1,-4 5-15,2 9 16,3 0 0,10-4-16,3-6 15,0-13 1,6-5-16,-2-12 16,3-6-1,4-10-15,2-14 16,-6-8-1,-4 1-15,-3-1 16,-7 4 0,1 8-16,-2 8 15,0 4 1,2-1-16,9 13 16,7 9-1,10 9-15,2 5 16,9 3-1,-3-7-15,2-3 16,-3-6 0,-8-11-16,4-7 15,-6-7 1,-6-15-16,-9-7 16,-9-15-1,-6-7-15,-7-3 16,2-1-1,-4 4-15,2 2 16,3 7 0,3 8-16,1 11 15,1 6 1,0 9-16,2 0 16</inkml:trace>
  <inkml:trace contextRef="#ctx0" brushRef="#br0" timeOffset="122011.402">25990 13884 0,'6'5'16,"18"2"0,23 5-16,23-5 15,-4-10 1,5-7-16,-19-8 16,-16 0-16,-10 1 15,-16-3 1,-10 6-16,-16-1 15,-10 3 1,-9 10-16,1 6 16,6 8-1,11 4-15,6 11 16,11 4 0,14 8-16,15 2 15,12-1 1,0-9-16,-3-3 15,-4-13 1,-9-3-16</inkml:trace>
  <inkml:trace contextRef="#ctx0" brushRef="#br0" timeOffset="122712.7923">26543 13702 0,'2'3'16,"-4"-1"-16,2 9 16,-2 19-1,0 12-15,0 17 16,0 7 0,4-2-16,0 0 15,2-9 1,4-6-16,1-11 15,0-12 1,-5-9-16,-4-13 16,4 0-1,3-26-15,-1-25 16,1-20 0,-1-8-16,-2 2 15,0 1 1,-1 13-16,-3 8 15,0 12 1,0 13-16,0 6 16,0 16-1,0-2-15,-3 10 16,6 22-16,9 12 16,12 13-1,18-2-15,14-8 16,4-7-1,8-14-15,-10-15 16,-6-10 0,-14-5-16,-15-2 15,-14 0 1,-11-3-16,-16-5 16,-18 8-1,-4 7-15,-7 10 16,10 7-1,8 9-15,9 5 16,14 18 0,20 5-16,16 4 15,15-4 1,11 3-16,8-13 16,-6-7-1,-11-16-15</inkml:trace>
  <inkml:trace contextRef="#ctx0" brushRef="#br0" timeOffset="123219.0607">27192 13849 0,'0'2'0,"-4"5"15,-1 14 1,1 15-16,4 11 16,2 4-1,5-2-15,2-3 16,1-10-16,1-13 15,0-3 1,4-13-16,1-7 16,2-13-1,-2-18-15,0-11 16,0-8 0,-2 7-16,-4 11 15,1 7 1,-5 9-16,1 6 15,-3 8 1,5 8-16,1 18 16,-1 19-1,6 6-15,-1-1 16,2-4 0,7-5-16,-6-14 15,2-11 1</inkml:trace>
  <inkml:trace contextRef="#ctx0" brushRef="#br0" timeOffset="123477.6929">27594 13529 0,'0'2'0,"2"-2"16,-2 2-16,6 12 15,0 22 1,2 14-16,-4 19 16,4 11-1,4 7-15,0-6 16,2-4 0,1-9-16,-2-10 15,2-17 1,-5-13-16</inkml:trace>
  <inkml:trace contextRef="#ctx0" brushRef="#br0" timeOffset="123694.303">27459 13841 0,'0'0'16,"2"0"-16,-2 0 15,11 0-15,12 0 16,14 2 0,17 4-16,0 3 15,-11 3 1,-9-2-16,-8 0 16</inkml:trace>
  <inkml:trace contextRef="#ctx0" brushRef="#br0" timeOffset="123942.9626">27463 13527 0,'0'2'0,"0"-2"15,2 2-15,-4 4 16,2 7 0,-2 6-16,-4 1 15,0 5 1,-8 0-16,-2 0 16</inkml:trace>
  <inkml:trace contextRef="#ctx0" brushRef="#br0" timeOffset="126957.7228">28071 13809 0,'2'3'15,"-4"0"-15,2 17 16,-2 11-1,2 11-15,0 4 16,4-3 0,4 0-16,8-1 15,2-10-15,7-6 16,-3-9 0,-1-7-16,0-8 15,7-11 1,-6-10-16,3-7 15,-10-3 1,-4 0-16,-5-1 16,0 8-1,-3 4-15,1 6 16,-2 6 0,5 3-16,1 9 15,7 11 1,2 7-16,1 10 15,2-1 1,2-4-16,3 3 16,-7-10-1,-2-6-15,-2-8 16,-2-6 0,4-10-16,0-18 15,0-11 1,-2-11-16,-5-1 15,-5 1 1,-4 3-16,0 11 16,0 4-1,0 13-15,0 7 16,0 6 0,0 2-16,0-2 15</inkml:trace>
  <inkml:trace contextRef="#ctx0" brushRef="#br0" timeOffset="127484.0227">28997 13979 0,'0'4'15,"-4"-4"1,-18 4-16,-8 7 16,-11 10-1,3 7-15,6 7 16,12 2-16,12 5 16,14-1-1,10 1-15,12-6 16,4-14-1,6-4-15,-4-11 16,-5-9 0,-11-6-16,-3-7 15,-6-5 1,-5-8-16,-6 0 16,-2 0-1,1 7-15,-1 5 16,1 8-1,3 6-15,0-2 16,3 2 0,4 14-16,5 16 15,3 7 1,2 2-16,-2-3 16,-2-6-1,2-8-15,-3-12 16,0-6-1</inkml:trace>
  <inkml:trace contextRef="#ctx0" brushRef="#br0" timeOffset="127731.1544">29315 13624 0,'2'2'16,"-2"-2"-1,2 11-15,4 23 16,1 18 0,2 19-16,3 4 15,-1 6 1,0-8-16,1-2 16,-3-14-1,-1-8-15,-4-13 16,-3-14-1</inkml:trace>
  <inkml:trace contextRef="#ctx0" brushRef="#br0" timeOffset="127949.1072">29076 13778 0,'0'0'16,"0"0"-16,2 2 15,2 0 1,18 10-16,20 8 16,22 11-1,7-1-15,1-3 16,-16-8 0,-5-8-16</inkml:trace>
  <inkml:trace contextRef="#ctx0" brushRef="#br0" timeOffset="128279.1815">29731 14060 0,'0'0'16,"0"2"-16,-11 2 15,-12 4 1,-9 12-16,0 4 16,6 5-1,7 5-15,17 5 16,15 3 0,19 1-16,10-5 15,9-12 1,-3-15-16,3-12 15,-6-21 1,-6-10-16,-3-24 16,-11 15-1</inkml:trace>
  <inkml:trace contextRef="#ctx0" brushRef="#br0" timeOffset="128897.7491">29953 13522 0,'2'0'0,"-2"1"16,0-1 0,7 12-16,1 16 15,1 19 1,1 22-16,-7 14 16,-1 6-1,-4-2-15,2-8 16,-3-7-1,6-14-15,-1-12 16,0-11 0,4-13-16,-1-4 15,1-11 1,15-8-16,5-16 16,-2-8-1,6-9-15,-3 9 16,-8 2-1,-4 9-15,-4 3 16,0 7 0,-1 10-16,0 8 15,2 11 1,-2 6-16,-1 0 16,2-1-1,-1-2-15,5-13 16,0-5-1,11-14-15,-3-2 16,3-18 0,2-13-16,0-1 15,-12 15 1,-7 10-16,-7 8 16,6 1-1,-1 10-15,8 18 16,0 9-16,2 1 15,0-5 1,-6-10-16,-3-10 16</inkml:trace>
  <inkml:trace contextRef="#ctx0" brushRef="#br0" timeOffset="129053.9659">30336 13788 0,'0'0'16,"0"0"-16,0 0 16,2 2-1,0 2-15,14 6 16</inkml:trace>
  <inkml:trace contextRef="#ctx0" brushRef="#br0" timeOffset="130075.0549">30676 14066 0,'2'2'15,"-4"-2"1,2 9-16,0 8 15,0 7 1,0 8-16,4 1 16,2 0-1,2-3-15,0-7 16,1-5 0,0-6-16,1-4 15,5-4 1,0-13-16,9-6 15,-1-10 1,-1-5-16,-1-4 16,-6 5-1,-5 5-15,-3 9 16,-3 0 0,-3 11-16,-1 2 15,2-2 1,-2 8-16,-2 14 15,4 8 1,0 4-16,8-1 16,5 1-1,9-8-15,14-6 16,2-13 0,6-14-16,-6-13 15,-5-10 1,-15 5-16,-8-3 15,-8 6-15,-6 4 16,0 11 0,-3 3-16,-4 8 15,1 14 1,4 13-16,6 9 16,8-1-1,2-3-15,2-8 16,-1-9-1,-2-9-15,4-6 16,-5-6 0,-1-6-16,-5-5 15,-4 3 1,0 4-16,0 6 16,0 0-1,-4 12-15,2 22 16,2 23-1,0 18-15,-1 9 16,-3-3 0,-4 4-16,-3-13 15,-8-3 1,-4-11-16,-1-13 16,-8-11-1,0-12-15,0-12 16,-7-18-1,1-8-15,0-15 16,5-5 0,6 2-16,6 1 15,7 1 1,8 11-16,6 0 16,2 8-1</inkml:trace>
  <inkml:trace contextRef="#ctx0" brushRef="#br0" timeOffset="130623.1096">31868 14308 0,'0'0'0,"2"0"15,-2 0-15,-2 0 16,0-1 0,-10-1-16,-12 4 15,-4 8 1,-3 7-16,5 10 15,8 1 1,8 1-16,6-2 16,10-1-1,6-6-15,8-4 16,6-9 0,6-10-16,0-9 15,-5-2 1,-7-6-16,-6-2 15,-4 6 1,-6 5-16,0 3 16,-4 4-1,4 0-15,4 12 16,1 15 0,2 19-16,4 11 15,2 9 1,0 0-16,2-4 15,-4-17 1</inkml:trace>
  <inkml:trace contextRef="#ctx0" brushRef="#br0" timeOffset="132182.0169">28200 14604 0,'0'0'0,"0"1"15,0-1 1,2 3-16,-2 8 15,4 14 1,0 9-16,2 8 16,-2 3-1,2-3-15,0-5 16,0-6 0,1-5-16,-3-10 15,-1-7 1,1-2-16,10-8 15,2-16 1,3-4-16,0-13 16,-2 0-1,-2 5-15,-2 4 16,-5 5 0,-4 11-16,3 2 15,-5 3 1,5 5-16,1 15 15,0 7 1,1 6-16,-2 0 16,3 3-1,3-4-15,-2-7 16,4-3 0,1-8-16,2-8 15,4-6 1,0-10-16,0-8 15,0-5-15,-5 1 16,-3 1 0,-5 3-16,-2 3 15,-1 6 1,-4 8-16,-2 0 16,2 4-1,2 1-15,0 11 16,1 13-1,4 3-15,3 7 16,1-4 0,8-5-16,1-8 15,7-8 1,-1-7-16</inkml:trace>
  <inkml:trace contextRef="#ctx0" brushRef="#br0" timeOffset="132512.6971">28886 14881 0,'4'3'0,"0"4"15,9 15 1,11 10-16,10 2 16,10-5-1,-1-5-15,0-12 16,-4-11-1,-7-6-15,-9-7 16,-13-7 0,-16 2-16,-19-8 15,-15 1 1,-4 0-16,-7 6 16,13 8-1,8 3-15,10 1 16,10 3-16,8 3 15,-5 0 1,7 0 0</inkml:trace>
  <inkml:trace contextRef="#ctx0" brushRef="#br0" timeOffset="133132.9438">29233 14797 0,'0'2'15,"1"0"-15,-1 12 16,2 15 0,4 11-16,13 2 15,-1-1 1,7-1-16,0-2 15,1-8 1,2-8-16,-2-10 16,-3-8-1,-3-8-15,0-12 16,-6-14 0,-6-6-16,-8-8 15,-6-2 1,-3 4-16,-4 3 15,3 8 1,2 11-16,2 8 16,4 8-1,2 2-15,0-2 16,12 18 0,15 8-16,3 3 15,10 0 1,-1 0-16,0-8 15,-7 4 1,-9-8-16,-4 0 16,-2 6-1,-6 1-15,2 7 16,-5 3 0,0 3-16,0 0 15,-2-3-15,0-6 16,2-8-1,-6-10-15,-2-4 16</inkml:trace>
  <inkml:trace contextRef="#ctx0" brushRef="#br0" timeOffset="133288.4183">29684 14707 0,'0'0'0,"0"0"16,-2-3-1,0 0-15,0 0 16,2 1 0,10 2-16,18 12 15</inkml:trace>
  <inkml:trace contextRef="#ctx0" brushRef="#br0" timeOffset="133876.8401">29897 15024 0,'4'3'16,"2"-2"-1,16 3-15,15-2 16,10-4-1,12-6-15,-7-7 16,-9 3 0,-15-1-16,-16 2 15,-8 0 1,-16 0-16,-22-1 16,-11 8-1,-3 4-15,10 6 16,10 5-16,9 4 15,13 10 1,17 7-16,21 2 16,18 7-1,8-2 1,1-3-16,-7-6 16,-9-7-16,-9-7 15,-14-6 1,-6-2-16,4-6 15,3-12 1,4-6-16,-1-4 16,4-7-1,-5 9-15,-3 3 16,-6 6 0,-4 6-16,0 4 15,0 10 1,-1 2-16,-7 1 15,-2-4 1</inkml:trace>
  <inkml:trace contextRef="#ctx0" brushRef="#br0" timeOffset="145753.8222">11791 15621 0,'0'8'0,"0"19"16,4 14-16,6 13 15,4 4 1,4-3-16,0-3 15,1-10 1,0-8-16,2-13 16,-1-5-1,3-11-15,5-16 16,6-14 0,-6-10-16,-7 2 15,-2 0 1,-5 5-16,-6 9 15,-4 7 1,-4 10-16,4-1 16,0 3-1,5 21-15,2 12 16,6 4 0,2 1-16,8-2 15,-3-7 1,6-5-16,2-11 15,4-8 1,3-16-16,-3-12 16,-4-11-1,0-11-15,-6-10 16,-9-2 0,-7-1-16,-7 7 15,-1 6 1,-2 5-16,2 9 15,-4 9 1,2 7-16,0 14 16,-2-4-1,2 5-15,4 21 16,5 21-16,9 9 16,4 3-1,12 0-15,11-8 16,7-10-1,9-17-15,-3-13 16,2-12 0,0-13-16,-11-7 15,-13-6 1,-12 2-16,-12 0 16,-12 5-1,-16-2-15,-8 8 16,-10 5-1,-1 11-15,5 10 16,5 14 0,6 6-16,15 17 15,22 13 1,17 8-16,14 2 16,22 8-1,-25-32-15,51 21 16,-4-18-1,-5-21-15,-31-13 16</inkml:trace>
  <inkml:trace contextRef="#ctx0" brushRef="#br0" timeOffset="147222.7974">13814 15593 0,'0'2'16,"0"-2"-16,-2 2 15,-4 9 1,0 11-16,0 10 15,2 8 1,6 5-16,2 2 16,6-2-1,10 0-15,5-10 16,-1-7 0,6-5-16,-4-13 15,0-10 1,2-8-16,-6-10 15,-5 0-15,-7-6 16,-9 2 0,1 1-16,-4 6 15,1 7 1,1 6-16,-2-3 16,4 4-1,10 9-15,11 10 16,8 3-1,6-1-15,6-3 16,-4-7 0,5-6-16,-6-8 15,-5-9 1,-8-5-16,-4-6 16,-7-9-1,-6-5-15,-6 3 16,-6 5-1,-4 7-15,3 9 16,2 7 0,3 5-16,-2 0 15,2 0 1,12 13-16,20 8 16,12 4-1,11-6-15,1-5 16,4-9-1,-9-6-15,-10-6 16,-13-4 0,-13-1-16,-9-2 15,-14-1 1,-14-1-16,-10 4 16,-2 7-16,0 8 15,4 10 1,11 11-16,10 12 15,11 9 1,17 14 0,20 5-16,7-3 15,-2-8 1,3-7-16,-9-13 16,-2-15-16,-4-12 15,-10-6 1</inkml:trace>
  <inkml:trace contextRef="#ctx0" brushRef="#br0" timeOffset="147912.8163">15054 15640 0,'2'2'0,"-2"-2"16,0 0-16,-2 0 15,2 2 1,-1 10-16,-3 9 15,1 12 1,3 5-16,5 9 16,2 2-1,5-3-15,-3-6 16,2-4 0,-1-6-16,-1-13 15,-7-10 1,-2-4-16,4-1 15,-6-20 1,-4-17-16,1-25 16,1 2-1,2-1-15,2 11 16,2 6 0,0 9-16,0 11 15,-2 12 1,0 4-16,3 2 15,1 7 1,6 16-16,16 5 16,12 7-1,16-1-15,1-6 16,3-12 0,-2-5-16,-13-11 15,-11-4 1,-14 2-16,-9-2 15,-7-3-15,-17-5 16,-13 7 0,-6 2-16,4 7 15,1 7 1,7 10-16,8 9 16,12 8-1,12 15-15,20 6 16,19 8-1,7 0-15,-1-11 16,-4-11 0,-8-15-16,-11-8 15</inkml:trace>
  <inkml:trace contextRef="#ctx0" brushRef="#br0" timeOffset="148245.6669">15924 15288 0,'0'3'15,"2"-3"-15,2 11 16,4 17-1,0 21-15,4 33 16,2 11 0,4 3-16,0 5 15,5 2 1,1-7-16,-5-12 16,0-20-1,-4-13-15,-4-17 16,-7-17-1,0-6-15</inkml:trace>
  <inkml:trace contextRef="#ctx0" brushRef="#br0" timeOffset="148478.6052">15829 15646 0,'0'0'0,"0"0"15,0 0-15,2 0 16,10 2 0,18 6-16,21 8 15,13 7 1,-1 1-16,-1 5 16,-5-4-1,-13-8-15,-14-7 31</inkml:trace>
  <inkml:trace contextRef="#ctx0" brushRef="#br0" timeOffset="148986.4651">16494 15687 0,'2'3'15,"-2"-3"1,1 1-16,-1 3 15,0 8-15,-11 8 16,-15 10 0,-10 3-16,-3 4 15,5-3 1,4 4-16,7-8 16,15-1-1,10 0-15,19 2 16,5-14-1,12-9-15,11-14 16,-2-8 0,-8-5-16,-9-3 15,-7-4 1,-12 5-16,-5-2 16,-4 8-1,-2 3-15,-2 7 16,-2 0-1,-2 7-15,1 16 16,3 14 0,5 13-16,11 6 15,12 5 1,4-6-16,1-11 16,-5-13-1,2-13-15,-2-11 16,-5-6-1</inkml:trace>
  <inkml:trace contextRef="#ctx0" brushRef="#br0" timeOffset="149251.8922">16711 15452 0,'0'-1'0,"-3"-9"15,-4 0-15,1 0 16,4 6-1,0 2-15,2 6 16,6 28 0,10 30-16,0 22 15,8 12 1,1-5-16,14 9 16,-8-22-1,-9-9-15,-4-4 16,-4-21-16,-5-16 15,-1-13 1</inkml:trace>
  <inkml:trace contextRef="#ctx0" brushRef="#br0" timeOffset="149584.9642">16934 15365 0,'0'0'16,"0"0"-16,0 0 16,0-2-1,0 2-15,3 5 16,3 7 0,5 23-16,14 29 15,9 24 1,-4 3-16,4 15 15,-4-11 1,-4-7-16,-5-10 16,-3-9-1,0-18-15,-9-13 16,-2-20 0,-5-10-16,0-2 15</inkml:trace>
  <inkml:trace contextRef="#ctx0" brushRef="#br0" timeOffset="149996.1015">17335 15674 0,'0'0'16,"3"2"-16,-6-2 15,3 1 1,-8 13-16,-6 0 15,-10 3-15,-10 2 16,-7-2 0,3-2-16,4-4 15,2-3 1,6-2-16,9-4 16,10-1-1,3 2-15,2 7 16,19 12-1,19 8-15,13 10 16,3 1 0,-1 4-16,-5-6 15,-11-9 1,-7-7-16,-7-7 16,-4-6-1,-8-5-15,4-10 16,-1-11-1,-5-1-15</inkml:trace>
  <inkml:trace contextRef="#ctx0" brushRef="#br0" timeOffset="150191.8944">17502 15800 0,'2'1'0,"0"2"15,9 13-15,4 18 16,7 17-1,-3 4-15,0 3 16,-2-9 0,-4-6-16,4-4 15,-7-9 1,-5-14-16,-1-6 16</inkml:trace>
  <inkml:trace contextRef="#ctx0" brushRef="#br0" timeOffset="150378.4269">17387 15437 0,'0'0'0,"2"3"16,-2-3-1,4 2-15,9 11 16,9 9-1,12 5-15,-6-8 16</inkml:trace>
  <inkml:trace contextRef="#ctx0" brushRef="#br0" timeOffset="151420.2858">17774 15762 0,'2'2'0,"0"2"15,0 10-15,4 13 16,-2 8 0,0-2-16,-1 2 15,-1-3 1,-1-3-16,3-4 15,4-5 1,-4-11-16,2-2 16,6-6-1,7-13-15,2-15 16,0-15 0,-3-1-16,0-1 15,-4 10 1,0 2-16,1 11 15,-4 3 1,-3 13-16,1 2 16,0 10-1,3 12-15,-1 10 16,-1 8 0,-3 1-16,6-3 15,5 0 1,6-5-16,4-9 15,9-13 1,1-10-16,12-16 16,-6-15-1,-7-11-15,-12-1 16,-8 7-16,-9 3 16,-4 10-1,-4 9-15,-2 3 16,-4 10-1,-4 10-15,-3 20 16,8 12 0,5 8-16,3-3 15,10-9 1,-1-12-16,-4-6 16,2-11-1,2-8-15,3-16 16,-2-8-1,-5-8-15,-5 5 16,-1 6 0,-2 5-16,2 12 15,-2 0 1,2 9-16,2 28 16,7 35-1,2 19-15,-5 6 16,-4 3-1,-10-4-15,-9-15 16,-4-12 0,-13-8-16,-3-13 15,-5-12 1,-11-14-16,-5-18 16,-1-17-1,10-11-15,2-12 16,3-10-1,12 1-15,12 5 16,8 7 0,5 11-16,12-7 15,4 5 1</inkml:trace>
  <inkml:trace contextRef="#ctx0" brushRef="#br0" timeOffset="151967.7887">19213 15935 0,'2'0'0,"0"-3"16,4 1-16,-4-1 16,-4-8-1,-14 1-15,-12 3 16,-13 5 0,2 7-16,6 8 15,5 7 1,12 3-16,12 6 15,13 2 1,14-4-16,14-8 16,5-8-1,-1-11-15,-5-6 16,-8-8 0,-9 2-16,-6 0 15,-7 3 1,-4 5-16,0-1 15,-2 1 1,1 15-16,3 8 16,7 15-1,7-1-15,4 1 16,0-9 0,1-11-16,1-8 15,-5-6 1</inkml:trace>
  <inkml:trace contextRef="#ctx0" brushRef="#br0" timeOffset="152432.5047">19479 15452 0,'0'-1'0,"0"-8"15,2-2-15,0-3 16,3 6-1,-5 7-15,1 4 16,-2 31 0,-4 37-16,3 24 15,9 1 1,6 11-16,15-6 16,8-7-1,7-12-15,-7-24 16,0-12-1,-1-18-15,-3-17 16,-11-12 0,-2-14-16,-13-16 15,-16-16 1,-22-13-16,-7 7 16,-5 3-1,8 16-15,6 7 16,4 12-1,13 9-15,6 4 16,3 4 0,8 12-16,14 9 15,22 5 1,7-2-16</inkml:trace>
  <inkml:trace contextRef="#ctx0" brushRef="#br0" timeOffset="152806.8029">19845 15854 0,'0'1'0,"0"-1"16,0 0-16,-2 6 16,6 17-1,17 9-15,22 18 16,21 6-1,6-14-15,-12-10 16,-5-10 0,-18-11-16,-8-11 15,-13-3 1,-6-11-16,-24-19 16,-24-11-1,-19-4-15,5 7 16,9 10-1,9 6-15,6 4 16,8 7 0,8 5-16,8 2 15,2 4 1,1 0-16</inkml:trace>
  <inkml:trace contextRef="#ctx0" brushRef="#br0" timeOffset="153239.9497">20236 15827 0,'0'3'16,"0"0"-16,0 8 15,2 9 1,12 9-16,16 7 16,17-3-1,7-6-15,6-11 16,-7-12 0,-7-4-16,-11-4 15,-9-1 1,-15-2-16,-7 6 15,-2-2 1,0 1-16,2 2 16,-2 6-1,9 23-15,11 7 16,16 4 0,9-4-16,-13-16 15,13-11 1,-6-20-16,-13-5 15</inkml:trace>
  <inkml:trace contextRef="#ctx0" brushRef="#br0" timeOffset="153434.1813">20797 15522 0,'0'0'16,"0"-3"0,-2 0-16,2 0 15,2 3 1,11 20-16,11 29 15,12 31 1,4 12-16,-3 0 16,-7-3-1,-8-17-15,-10-15 16,-4-18 0</inkml:trace>
  <inkml:trace contextRef="#ctx0" brushRef="#br0" timeOffset="153619.7987">20622 15644 0,'2'0'16,"0"2"-16,20 4 16,37 12-1,38 16-15,3 6 16,-9-2-1,-35-16-15</inkml:trace>
  <inkml:trace contextRef="#ctx0" brushRef="#br0" timeOffset="154519.7897">21732 15650 0,'0'2'0,"0"-2"15,-10 6 1,-10 4-16,-13 8 16,-7 0-1,8-3-15,5 3 16,6-4 0,10-3-16,7 9 15,14 4 1,16 9-16,13 8 15,-3-6 1,-8 0-16,-14-1 16,-14-5-1,-10 3-15,-10-4 16,-5-8 0,-2-3-16,5-5 15,9-5 1,9-6-16,2 0 15,4 2 1,25-8-16,3-2 16</inkml:trace>
  <inkml:trace contextRef="#ctx0" brushRef="#br0" timeOffset="154818.6976">22100 15812 0,'0'0'16,"0"0"-1,-9 2-15,-6 6 16,-9 9 0,1 10-16,6 8 15,4 11-15,18 12 16,16 4-1,11-3-15,13-13 16,6-6 0,3-19-16,3-20 15,-6-14 1,-6-21-16,-15 7 16</inkml:trace>
  <inkml:trace contextRef="#ctx0" brushRef="#br0" timeOffset="155294.9546">22392 15281 0,'2'2'16,"-2"0"-1,2 15-15,-2 26 16,2 33-1,-6 22-15,-2 8 16,2-2 0,4-6-16,4-14 15,2-13 1,2-14-16,0-17 16,2-14-1,-2-15-15,7-7 16,7-14-1,4-20-15,2-7 16,1 1 0,-10 6-16,1 9 15,-1 11 1,0 11-16,8 15 16,-7 17-1,0 8-15,-2 6 16,2 0-1,3 1-15,-4-12 16,4-10 0,5-7-16,6-12 15,-6-7-15</inkml:trace>
  <inkml:trace contextRef="#ctx0" brushRef="#br0" timeOffset="155644.6128">23030 15901 0,'0'1'0,"-2"-1"16,-10 10-16,-4 13 16,-4 14-1,11 14-15,22 15 16,19-1 0,12-1-16,12-12 15,3-17 1,-18-18-16,-9-14 15,-8-9 1,-14-19-16,-14-13 16,-28-21-1,-15 2-15,-9 1 16,3 7 0,5 12-16,10 12 15,7 8 1,14 7-16,13 10 15,-3-2 1,14 10-16,9 6 16</inkml:trace>
  <inkml:trace contextRef="#ctx0" brushRef="#br0" timeOffset="156047.3507">23391 16080 0,'-2'3'16,"-4"3"-1,-7 10-15,5 13 16,14 20 0,20 13-16,29 5 15,26-5-15,-9-12 16,-3-16-1,-15-15-15,-16-17 16,-16-4 0,-10-19-16,-24-17 15,-22-19 1,-24-12-16,-7 8 16,5 5-1,9 12-15,11 9 16,10 12-1,10 5-15,16 15 16,2 0 0,-2-1-16,17 8 15,10 5 1</inkml:trace>
  <inkml:trace contextRef="#ctx0" brushRef="#br0" timeOffset="156378.5505">23746 15486 0,'0'2'0,"2"0"16,5 18-1,5 18-15,6 19 16,9 18 0,5 16-16,4 4 15,0-1 1,-1-7-16,1 0 16,-6-6-1,-4-12-15,0-6 16,-6-16-16,-4-17 15,-6-7 1</inkml:trace>
  <inkml:trace contextRef="#ctx0" brushRef="#br0" timeOffset="156533.2652">24335 16217 0,'2'1'16,"0"-1"-16,2 3 15,4 3 1,4 4-16,0 6 16,0 0-1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1-18T06:12:13.31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12975 4518 0,'2'0'0,"5"0"15,18 2-15,19-2 16,24-2 0,15 4-16,22-8 15,20-2 1,-3 4-16,0 0 16,10 4-1,-7 0-15,-8 0 16,-17 2-1,-13-2-15,-16 2 16,-11 1 0,-14-2-16,-15 1 15,-16-2 1</inkml:trace>
  <inkml:trace contextRef="#ctx0" brushRef="#br0" timeOffset="18089.8145">15901 3392 0,'0'0'0,"0"0"15,0 0-15,0 0 16,-2 4 0,-5 16-16,-5 17 15,-6 17 1,3-1-16,3-4 16,8-6-1,8-7-15,8-10 16,6-6-1,11-15-15,5-10 16,14-19 0,5-8-16,-8-4 15,-2 0 1,-13 10-16,-7 2 16,-12 12-1,-7 10-15,-2 0 16,5-2-1,-5 12-15,4 14 16,0 7 0,5 5-16,6-5 15,3 0 1,5-10-16,5-3 16,-2-10-1,4-6-15,2-6 16,-2-10-16,-4-3 15,-1-8 1,-7-2-16,-6-3 16,-4-7-1,-6 3-15,-2 4 16,-6-1 0,-1 6-16,2 8 15,1 13 1,0 2-16,2 3 15,-2-1 1,2 4-16</inkml:trace>
  <inkml:trace contextRef="#ctx0" brushRef="#br0" timeOffset="18711.1879">16866 3691 0,'6'-3'16,"14"-14"-16,20-16 16,5-5-1,-3 2-15,-14-4 16,-10 5 0,-12 3-16,-10 2 15,-16 6 1,-10 13-16,-12 9 15,-3 19 1,1 21-16,6 8 16,5 3-1,12 2-15,12-4 16,11-1 0,9-8-16,6-11 15,8-5 1,7-12-16,5-10 15,10-11 1,-6-5-16,-1-4 16,-10-6-1,-7 1-15,-8-3 16,-6 4 0,-3 2-16,-4 8 15,-2 10 1,0 2-16,2-2 15,0 6 1,2 14-16,1 13 16,2 7-1,-1 4-15,0-3 16,2-2-16,2-10 16,4-2-1,1-9-15,7-6 16,3-8-1,12-12-15,1-10 16</inkml:trace>
  <inkml:trace contextRef="#ctx0" brushRef="#br0" timeOffset="19103.7183">17748 3462 0,'0'0'0,"0"0"16,-8-3 0,-18 6-16,-17 0 15,-13 7 1,3 6-16,15-4 16,10-1-1,16-2-15,9 2 16,22 4-1,32-2-15,23 0 16,-2 5 0,-9-5-16,-19 4 15,-14 5 1,-16-4-16,-12 10 16,-14 3-1,-14-1-15,-10-1 16,2-4-1,-3-3-15,9-6 16,9-6 0,12-8-16</inkml:trace>
  <inkml:trace contextRef="#ctx0" brushRef="#br0" timeOffset="19714.3272">18331 3489 0,'2'0'16,"-2"-2"-16,0 0 15,2 2 1,-2-4-16,2 4 15,1 11 1,-3 11 0,2 14-16,-2 9 15,0 2 1,0 2-16,6-2 16,-2-11-16,0-8 15,0-6 1,-3-6-16,1-10 15,-2-2 1,2 0-16,1-10 16,-1-20-1,-2-15-15,0-11 16,6 0 0,0 2-16,0 4 15,4 7 1,4 6-16,3 9 15,6 2 1,8 4-16</inkml:trace>
  <inkml:trace contextRef="#ctx0" brushRef="#br0" timeOffset="19889.7998">18745 3544 0,'2'2'0,"1"2"15,9 12 1,3 15-16,-6 9 15,-3 6 1,-6-1-16,-8-3 16,3-10-1,-1-6-15,4-18 16,0-4 0</inkml:trace>
  <inkml:trace contextRef="#ctx0" brushRef="#br0" timeOffset="20045.818">18636 3271 0,'2'0'16,"-2"0"0,0 0-16,0 0 15,2 2 1</inkml:trace>
  <inkml:trace contextRef="#ctx0" brushRef="#br0" timeOffset="20799.8754">19394 3698 0,'0'0'0,"0"0"16,-4-11 0,-5-8-16,-18 2 15,-16-2-15,-8 14 16,-7 10-1,3 11-15,16 7 16,7 6 0,8 5-16,14-3 15,12 9 1,19-5-16,9-1 16,16-10-1,19-8-15,10-13 16,12-14-1,-6-4-15,-10-12 16,-11-6 0,-10-3-16,-10-10 15,-6-12 1,-11-12-16,-14-1 16,-2-6-1,-10 0-15,-3 0 16,-3-1-1,-1 14-15,3 8 16,3 13 0,4 11-16,-2 12 15,2 16 1,0-2-16,-2 18 16,2 33-1,2 25-15,6 15 16,3 6-1,-3 0-15,-1-10 16,4-10 0,-1-10-16,0-6 15,0-11 1,-2-12-16,2-6 16,0-13-1,6-7-15,10-16 16</inkml:trace>
  <inkml:trace contextRef="#ctx0" brushRef="#br0" timeOffset="20985.4937">20095 3615 0,'0'2'15,"2"0"-15,0 16 16,2 12 0,-4 17-16,0 9 15,0-2 1,0-8-16,2-10 15,4-11 1,-1-14-16,0-5 16,7-15-1</inkml:trace>
  <inkml:trace contextRef="#ctx0" brushRef="#br0" timeOffset="21130.2965">19958 3228 0,'2'0'0,"-2"0"16,0 2-1,2 2-15,9 10 16</inkml:trace>
  <inkml:trace contextRef="#ctx0" brushRef="#br0" timeOffset="22235.2694">20387 3568 0,'2'2'16,"2"8"-16,6 9 16,-4 19-1,0 9-15,-2 7 16,-4-3 0,2-9-16,-2-1 15,0-13 1,2-9-16,0-9 15,3-4 1,6-8-16,14-25 16,7-19-16,2-8 15,-2-7 1,-6 7-16,0 0 16,-3 8-1,-6 7-15,2 11 16,-7 11-1,-4 8-15,-2 6 16,6 5 0,2 14-16,-2 17 15,-1 10 1,-2 6-16,-5 4 16,0-5-1,0-4-15,5-7 16,-1-11-1,6-5-15,8-8 16,20-13 0,19-26-16,15-20 15,0-20 1,-7-2 0,-25 13-16,-14 19 15,-9 3-15,-12 9 16,-5 12-1,-6 7-15,-7 9 16,-18 25 0,-1 16-16,8 6 15,6-1 1,8-6-16,6-11 16,4-5-1,4-8-15,5-9 16,2-13-1,9-15-15,1-11 16,-6-7 0,-4-3-16,-6 5 15,-2 4 1,-5 2-16,2 9 16,-2 6-1,-2 10-15,6-6 16,6 22-1,10 18-15,4 21 16,-3 12-16,-3 14 16,-10-1-1,-10 0-15,-17 1 16,-15-4 0,-12-5-16,-25-8 15,-19-4 1,-10-18-16,-21-13 15,-26-23 1,-7-16-16,4-15 16,-9-20-1</inkml:trace>
  <inkml:trace contextRef="#ctx0" brushRef="#br0" timeOffset="38849.2831">20111 5029 0,'0'0'0,"0"0"16,0 0-16,0 0 16,0 0-1,0-2-15,0 2 16,-2 0-1,-4 12-15,-2 22 16,-1 9 0,0 2-16,5 1 15,2-4 1,4-9-16,4-9 16,2-7-1,8-5-15,8-12 16,10-18-1,9-11-15,-1-10 16,-10 1 0,-8 6-16,-3 6 15,-10 5 1,-5 9-16,-4 8 16,1 0-1,-1 2-15,2 4 16,0 11-1,4 14-15,2 3 16,0-1 0,0-4-16,2-7 15,-2-4 1,-2-6-16,-1-2 16,1-4-16,3-8 15,4-8 1,-4-6-16,4-11 15,-1-5 1,0 0-16,-2-7 16,-4 4-1,0 1-15,-4 9 16,0 5 0,-2 8-16,-2 6 15,0 7 1,0 0-16,2 3 15,2 14 1,2 8-16,-1-2 16</inkml:trace>
  <inkml:trace contextRef="#ctx0" brushRef="#br0" timeOffset="39531.8784">21106 5034 0,'0'0'16,"-2"0"-16,-10-5 15,-12 3 1,-12 4-16,-11 8 16,-2 10-1,4 5-15,6 7 16,5 0 0,11-3-16,12 1 15,5-2 1,6-7-16,8-3 15,10-2 1,8-10-16,10-6 16,0-6-1,4-2-15,-5-4 16,-9 1 0,0-2-16,-4 2 15,-7-3 1,-4 4-16,-3 2 15,-1 2-15,-5 2 16,0 0 0,0 2-16,0 2 15,-2-4 1,2 3-16,-2 1 16,2 7-1,-2 7-15,2 7 16,-1 5-1,1 0-15,5 2 16,-1-3 0,4-4-16,1-2 15,4 1 1,2-10-16,2-7 16,-1 0-1</inkml:trace>
  <inkml:trace contextRef="#ctx0" brushRef="#br0" timeOffset="39997.5246">21559 5039 0,'0'0'16,"-2"0"0,-11-2-16,-10 2 15,-14 2 1,-5 8-16,8-2 16,-3 3-1,16 0-15,8-2 16,9 5-1,19 4-15,24 3 16,20-5 0,16 4-16,-11 0 15,-12 0 1,-12 1-16,-12 0 16,-9-4-1,-15 6-15,-10-1 16,-18 4-16,-17-4 15,-13 0 1,-2-6-16,5-5 16,5-5-1,14-2-15</inkml:trace>
  <inkml:trace contextRef="#ctx0" brushRef="#br0" timeOffset="41070.0432">22591 4905 0,'0'0'15,"0"0"-15,0 0 16,0 0 0,-4 0-16,-7 1 15,-14 3 1,-13 5-16,-6 4 16,-1 2-1,1 2-15,0-2 16,13-2-1,9-2-15,10-3 16,7-1 0,12 2-16,22 3 15,21 2 1,14-4-16,4 1 16,-11-1-1,-7 5-15,-16 2 16,-9-2-1,-16 1-15,-6 1 16,-17 2 0,-16 5-16,-12-3 15,-7 0 1,0-8-16,1-5 16,8-2-1,8-4-15,11-4 16,8-6-16,4-1 15</inkml:trace>
  <inkml:trace contextRef="#ctx0" brushRef="#br0" timeOffset="41710.9743">22817 4623 0,'2'0'15,"-2"0"-15,0 0 16,4 3 0,8 9-16,2 12 15,1 15 1,-6 19-16,-5 10 15,-6 0 1,-2 3-16,-1-6 16,0-4-1,1-6-15,2-7 16,-2-8 0,2-8-16,0-9 15,0-9 1,2-12-16,0 3 15,4-7 1,8-17-16,8-17 16,4-9-1,1 3-15,-1 7 16,2 5 0,0 7-16,-2 7 15,0 7 1,-3 9-16,3 11 15,-5 6 1,-2 8-16,-9 9 16,0 1-1,-4 2-15,-4 0 16,0-2 0,-2-5-16,0-3 15,0-10-15,2-9 16,0-2-1,6-2-15,12-15 16</inkml:trace>
  <inkml:trace contextRef="#ctx0" brushRef="#br0" timeOffset="41896.4302">23393 5105 0,'0'2'15,"1"-2"-15,-1 9 16,0 9-1,0 17-15,2 5 16,-2-3 0,2-5-16,-2-4 15,2-14 1,-2-11-16,0 3 16</inkml:trace>
  <inkml:trace contextRef="#ctx0" brushRef="#br0" timeOffset="42051.5762">23225 4874 0,'2'0'0,"-2"0"16,0 0-1,0 3-15,0-3 16</inkml:trace>
  <inkml:trace contextRef="#ctx0" brushRef="#br0" timeOffset="42754.3352">23569 5037 0,'2'2'16,"2"4"-16,7 15 16,5 15-1,4 10-15,-8 1 16,-2 1 0,-4-6-16,-2-7 15,-2-5 1,-2-11-16,0-10 15,0-3 1,0-4-16,6-3 16,5-21-1,4-17-15,6-1 16,3-5 0,0 1-16,-1 5 15,2 4 1,1 10-16,-2 5 15,-1 9 1,1 6-16,-8 10 16,2 3-1,-1 7-15,-4 9 16,0 6 0,-5 0-16,-4 7 15,1 0 1,-1 1-16,0-7 15,-2-1 1,3-6-16,1-7 16,-2-6-1,5-3-15,0-5 16</inkml:trace>
  <inkml:trace contextRef="#ctx0" brushRef="#br0" timeOffset="44239.7868">24097 5068 0,'2'2'0,"-2"-2"15,0 0 1,0 0-16,0 3 15,4 6 1,4 8-16,3 9 16,-1 10-1,-3 2-15,3 2 16,-1-5 0,-5-8-16,-2-5 15,0-3 1,-2-11-16,0-1 15,0-3 1,1-2-16,1 1 16,4-6-1,7-10-15,2-13 16,2-2 0,3-4-16,-2-4 15,-2 5 1,2 1-16,-2 7 15,-1 3-15,3 8 16,0 5 0,1 9-16,6 11 15,-1 9 1,-2 3-16,-3 7 16,-4-1-1,-2 3-15,-3-2 16,0-11-1,-5 2-15,0-10 16,1-3 0,4-4-16,1-6 15</inkml:trace>
  <inkml:trace contextRef="#ctx0" brushRef="#br0" timeOffset="44425.5439">24800 5142 0,'0'2'0,"0"-2"16,0 12 0,0 9-16,1 11 15,1 5 1,0-5-16,0-3 16,1-12-1,-3-6-15,2-4 16</inkml:trace>
  <inkml:trace contextRef="#ctx0" brushRef="#br0" timeOffset="44581.6328">24643 4891 0,'0'0'0,"0"0"16,0 0-1,0 0-15,2-2 16</inkml:trace>
  <inkml:trace contextRef="#ctx0" brushRef="#br0" timeOffset="45522.4244">24991 5199 0,'2'5'0,"2"12"15,2 11 1,3 1-16,-2-1 16,-1-10-1,-2-5-15,-2-7 16,7-4-16,8-14 15,8-15 1,5-11-16,4 0 16,-2 3-1,-6 6-15,-2 10 16,-7 4 0,-7 8-16,2 6 15,0 9 1,0 12-16,0 2 15,0 8 1,-4 2-16,0-4 16,0 1-1,4-5-15,4-4 16,9-7 0,5-4-16,8-12 15,10-11 1,5-11-16,1-2 15,-8-3 1,-9 5-16,-7 1 16,-8 2-1,-10 7-15,-6 8 16,-4 1 0,-8 2-16,-16 11 15,-3 11 1,3 7-16,5 3 15,2-4 1,7-5-16,6-4 16,4-4-1,4-4-15,11-7 16,3-10 0,5-7-16,-2-5 15,-1 3 1,-10 0-16,-4 8 15,-4 7 1,0-1-16,6 14 16,5 17-1,5 23-15,5 13 16,-6 6-16,-5 0 16,-8-5-1,-14 4-15,-12-6 16,-19-1-1,-14-5-15,-20-8 16,-20-14 0,-20-13-16,-24-15 15,-11-17 1,-1-13-16,2-18 16</inkml:trace>
  <inkml:trace contextRef="#ctx0" brushRef="#br0" timeOffset="53313.4744">4217 6520 0,'0'3'0,"0"-2"16,-1 11-16,-5 12 16,-4 13-1,1 15-15,6 2 16,5-2 0,3-2-16,7-10 15,0-13 1,7-4-16,4-12 15,3-11 1,11-16-16,5-20 16,5-9-1,-11 1-15,-4 4 16,-8 9 0,-7 9-16,-6 9 15,-7 7 1,2 0-16,-1 5 15,6 8 1,-2 7-16,5 7 16,3 7-1,-3-6-15,3 1 16,-3-5 0,5-8-16,4-4 15,0-12 1,3-6-16,4-10 15,-4-5 1,-5-5-16,-1-5 16,-6-7-1,0 3-15,-10-3 16,1 4 0,-3 9-16,-1 10 15,3 4 1,-2 10-16,2 3 15,6 15 1,6 18-16,4 18 16,8 14-1,0-8-15,0-5 16,5-7 0,2-13-16,-4-8 15,6-14-15,1-12 16,0-14-1,-3-6-15,-12-6 16,-4 1 0,-13 7-16,-6 3 15,-6 4 1,-11 9-16,-6 13 16,-9 7-1,1 15-15,2 9 16,8 11-1,9-4-15,10-1 16,9-1 0,16-6-16,16-6 15,21-8 1,6-15-16,4-9 16,-8-12-1,-6-8-15,-11-7 16,-11 2-1</inkml:trace>
  <inkml:trace contextRef="#ctx0" brushRef="#br0" timeOffset="54005.2691">5700 6560 0,'2'1'15,"-2"2"-15,3 10 16,5 21-1,3 11-15,-5 5 16,-3 5 0,1-6-16,-4-2 15,2-10 1,-2-14-16,0-9 16,0-8-1,0-2-15,2-6 16,5-26-1,-3-23-15,5-14 16,-3-5 0,0 6-16,-1 9 15,-1 9 1,-2 10-16,0 11 16,-2 15-16,0 5 15,3 2 1,0 14-1,6 15-15,2 8 16,11 5-16,7-5 16,9-5-1,10-11-15,6-12 16,9-14 0,-2-13-16,-11-7 15,-6-4 1,-14 4-16,-12 2 15,-12 7 1,-10 2-16,-14 5 16,-12 8-1,-10 11-15,-2 16 16,9 2 0,7 12-16,17 5 15,10 6 1,19 6-16,18 1 15,13 0 1,15-5-16,0-7 16,3-11-1,-7-13-15,-15-12 16</inkml:trace>
  <inkml:trace contextRef="#ctx0" brushRef="#br0" timeOffset="61640.6814">7233 6442 0,'1'0'15,"3"-3"1,5 0-16,8-5 16,0 1-1,-6-2-15,-7 7 16,0-4-1,-20 0-15,-28 4 16,-29 6 0,-12 6-16,7 1 15,7 2-15,16-2 16,16-2 0,13-2-16,16 1 15,3-5 1,20 8-16,31 3 15,21-4 1,10 12-16,0-5 16,-7 1-1,-11-3-15,-14 3 16,-9 2 0,-12-2-16,-8 1 15,-8 4 1,-12 2-16,-13-3 15,-6-3 1,-1-2-16,-3-8 16,3-4-1,12-5-15,4-3 16,6-5 0</inkml:trace>
  <inkml:trace contextRef="#ctx0" brushRef="#br0" timeOffset="61815.1964">7525 6635 0,'2'2'0,"6"4"16,5 7-1,-1 6-15,-4 6 16,-5-1 0,-5 4-16,-2-6 15,2-11 1,0-9-16,2 1 15</inkml:trace>
  <inkml:trace contextRef="#ctx0" brushRef="#br0" timeOffset="61956.8728">7529 6307 0,'0'0'16,"0"0"-1,0 0-15,0 0 16</inkml:trace>
  <inkml:trace contextRef="#ctx0" brushRef="#br0" timeOffset="62668.852">7749 6514 0,'0'0'0,"0"2"15,2 0-15,1 12 16,0 18 0,5 14-16,-3 3 15,-3 1 1,3-2-16,1-6 15,-2-10 1,-2-7-16,0-9 16,0-14-1,-2 2-15,2-1 16,2-16 0,8-23-16,3-13 15,2-6 1,4 4-16,-2 3 15,6 13 1,-3 5-16,-2 8 16,-3 10-16,0 6 15,-1 6 1,-1 11-16,-2 8 16,-2 6-1,-3 7-15,-1 3 16,-1 1-1,1-2-15,1-2 16,0-6 0,1-4-16,-2-5 15,5-8 1,2-5-16,6-8 16,8-13-1,-6-5-15</inkml:trace>
  <inkml:trace contextRef="#ctx0" brushRef="#br0" timeOffset="63643.4542">8517 6484 0,'0'0'16,"0"0"0,-3 0-16,-9 3 15,-15 4 1,-10 17-16,-8 4 15,1 7-15,5 1 16,15-7 0,8-6-16,10-6 15,6-7 1,10 0-16,15-10 16,18-16-1,7-5-15,2-7 16,-11 4-1,-4 2-15,-15 11 16,-6 1 0,-6 5-16,-8 4 15,4-2 1,-5 9-16,-2 17 16,-7 12-1,2 13-15,4 4 16,-4 14-1,2 1-15,-1 4 16,-2-2 0,-7-6-16,-8 0 15,-8-9 1,-6-7-16,-5-16 16,-1-6-1,-9-15-15,-1-15 16,-1-12-1,4-18-15,10-6 16,11-2 0,10 0-16,11 3 15,14 3 1,13 2-16,12 7 16,13 6-1,3 4-15,2 9 16,-4 4-16,1 5 15,-5 4 1,1-3-16,-4 4 16,-5-5-1,0-6-15,-5-4 16,-9-4 0</inkml:trace>
  <inkml:trace contextRef="#ctx0" brushRef="#br0" timeOffset="63853.6012">8906 6637 0,'2'2'15,"-2"5"1,2 12-16,1 12 16,-3 12-1,-3-1-15,3-4 16,3-9-1,0-9-15,-3-14 16,7-1 0,-1-5-16</inkml:trace>
  <inkml:trace contextRef="#ctx0" brushRef="#br0" timeOffset="64001.908">8803 6390 0,'0'0'0,"2"2"16,-2 2-16,0 4 15,0 0 1</inkml:trace>
  <inkml:trace contextRef="#ctx0" brushRef="#br0" timeOffset="65102.9018">9136 6594 0,'2'3'16,"3"11"-16,5 14 15,-7 14 1,1 5 0,-2-3-16,-2 1 15,0-10-15,0-9 16,0-7-1,2-9-15,0-4 16,4-4 0,10-14-16,5-17 15,12-16 1,-2-5-16,1 5 16,-2 7-1,-8 12-15,-2 9 16,-2 5-1,1 6-15,-6 8 16,2 4 0,1 10-16,-4 2 15,0 5 1,-2 2-16,2 4 16,-2-6-1,0 3-15,-4-7 16,0 1-1,4-6-15,5-6 16,9-12 0,18-20-16,-8 2 15,35-37 1,-1-2-16,-18 10 16,-10 9-1,-15 12-15,-9 8 16,-13 19-1,0-5-15,-13 14 16,-18 24 0,-7 9-16,3 7 15,11-2 1,8-6-16,11-5 16,4-7-1,9-9-15,4-8 16,13-13-16,12-15 15,3-17 1,-7 3-16,-8 2 16,-9 6-1,-7 6-15,-5 3 16,-4 5 0,-3 10-16,2-1 15,-2 0 1,2 14-16,8 26 15,1 10 1,4 12-16,-3 11 16,-9-2-1,-6-4-15,-9-10 16,-12 2 0,-16-12-16,-9-1 15,-7-11 1,-12-15-16,-15-11 15,-9-17 1,-15-16-16,44 10 31</inkml:trace>
  <inkml:trace contextRef="#ctx0" brushRef="#br0" timeOffset="82346.7471">30154 6410 0,'2'2'0,"-2"7"15,0 14 1,4 16-16,1 7 16,-1 2-1,2-2-15,2-4 16,6-5 0,0-10-16,4-7 15,-2-8 1,6-10-16,6-10 15,1-12 1,-5-3-16,-2-7 16,-4 2-1,-4-1-15,-2 1 16,-5 5 0,-1 3-16,-3 6 15,1 9 1,0-1-16,7 6 15,5 11 1,2 17-16,3 3 16,2 9-1,-1 2-15,0-1 16,3-8 0,-6-5-16,0-4 15,-1-9 1,-2-5-16,2-10 15,3-12 1,2-13-16,3-16 16,0-11-1,-5-4-15,-6 1 16,-4 10 0,-7 6-16,-4 9 15,-2 7 1,0 16-16,0 2 15,-2 1 1,-1 10-16,3 3 16</inkml:trace>
  <inkml:trace contextRef="#ctx0" brushRef="#br0" timeOffset="82907.8115">31416 6649 0,'2'0'16,"0"-3"-16,3-11 16,-3-5-1,-6-8-15,-14 2 16,-14 0-16,-11 7 16,-10 7-1,8 17-15,-2 5 16,13 11-1,10 7-15,8 7 16,12 2 0,12 1-16,11-5 15,11-7 1,0-7-16,6-8 16,-6-8-1,2-4-15,0-6 16,-4-2-1,-5-6-15,-5-2 16,-8-1 0,-2 2-16,-4 2 15,-3 5 1,1 2-16,0 2 16,5 1-1,3 6-15,8 11 16,2 13-1,4 6-15,-3-4 16,1 4 0,-5-2-16,4-8 15,-5-7 1,2-3-16,2-8 16,-1-5-1</inkml:trace>
  <inkml:trace contextRef="#ctx0" brushRef="#br0" timeOffset="83290.6429">32041 6613 0,'0'0'16,"0"0"-1,-4-3-15,-8-8 16,-10 1 0,-8 2-16,-6 4 15,-1 1 1,9 4-16,12 1 16,7 5-1,11 6-15,26 13 16,25 5-1,5 3-15,-1 0 16,-20-7 0,-9-4-16,-17 0 15,-11-1 1,-20 0-16,-16 3 16,-20 1-1,-3-9-15</inkml:trace>
  <inkml:trace contextRef="#ctx0" brushRef="#br0" timeOffset="91706.1251">2214 8126 0,'2'0'15,"-2"-6"-15,3-8 16,2-2 0,-2-1-16,-1-2 15,-5 5 1,-11 5-16,-17 9 16,-13 9-1,-7 14-15,-1 8 16,9 3-1,12-2-15,9-2 16,7 2 0,9-1-16,12-4 15,9-3 1,8-4-16,12-9 16,5-10-1,2-6-15,0-13 16,-2-13-1,1-13-15,-9-9 16,-1-6 0,-6-7-16,1-1 15,-10 5 1,6-4-16,-7 9 16,-2 6-1,-4 7-15,-1 9 16,-2 11-1,-1 8-15,-5 12 16,2-1 0,-2 23-16,-4 23 15,-10 23 1,4 8-16,-3 7 16,10-14-16,4 0 15,7-10 1,2-7-16,4-10 15,-2-13 1</inkml:trace>
  <inkml:trace contextRef="#ctx0" brushRef="#br0" timeOffset="92430.0017">2769 8053 0,'2'0'15,"0"-4"-15,3-6 16,1-1 0,-1-4-16,-7 5 15,-7 0 1,-15 6-16,-8 12 15,-8 10 1,-1 10-16,6 5 16,7 2-1,9 4-15,13-8 16,6-5 0,8-5-16,9-5 15,7-7 1,13-12-16,3-11 15,5-11 1,-4-5-16,-5-4 16,-10 7-1,-7-1-15,-3 5 16,-7 8 0,-4 7-16,-3 5 15,0 0 1,2 2-16,2 13 15,-1 13 1,2 9-16,3 3 16,1 1-1,1-2-15,4-7 16,-4 0 0,7-12-16,-2-3 15,1-13-15,-3-2 16</inkml:trace>
  <inkml:trace contextRef="#ctx0" brushRef="#br0" timeOffset="93115.6114">3160 7901 0,'0'2'15,"-7"8"1,0 14-16,-3 7 15,4 6 1,4-2-16,6-8 16,6-6-1,10-9-15,8-10 16,11-10 0,3-19-16,-2-3 15,-7-4 1,-5 2-16,-12 10 15,-4 5 1,-9 7-16,-1 6 16,-2 1-1,-5 10-15,-7 21 16,2 17 0,4 20-16,0 9 15,9 18 1,2 11-16,-3-2 15,-4 1-15,-3 5 16,-11-11 0,-13-10-16,1-13 15,-6-13 1,-9-14-16,-4-10 16,-9-18-1,-2-18-15,4-20 16,1-23-1,8-16-15,10-11 16,19 5 0,7 4-16,11 6 15,12 5 1,8 8-16,10 6 16,3 8-1,5 10-15,1 9 16,3 3-1,-1 6-15,-2 6 16,-2-3 0,-3 0-16,-9-2 15</inkml:trace>
  <inkml:trace contextRef="#ctx0" brushRef="#br0" timeOffset="94275.016">3980 8183 0,'0'0'0,"-3"0"16,-18 2 0,-7 2-16,-7 2 15,-8 1 1,1 9-16,0 0 15,11 4 1,5 5-16,6-3 16,7 4-1,13 4-15,11 0 16,14-2 0,1-3-16,11-4 15,3-7 1,5-6-16,-1-9 15,-4-9 1,-2-11-16,-3-10 16,-5-17-1,-4-11-15,-4-14 16,-7-4 0,2-7-16,3-6 15,-2 9 1,0 5-16,2 11 15,-6 7 1,3 13-16,-7 10 16,-3 18-1,-6 13-15,0-2 16,-3 26 0,-11 30-16,-8 38 15,-5 12 1,5 0-16,2 1 15,7-9 1,5-17-16,7-2 16,4-9-1,6-17-15,2-13 16,4-13-16,-2-9 16</inkml:trace>
  <inkml:trace contextRef="#ctx0" brushRef="#br0" timeOffset="94816.2848">4429 8124 0,'2'2'16,"4"4"-16,3 5 15,6 14 1,-4 3-16,-4 18 15,-3 2 1,-4 1-16,0-9 16,-4-5-1,0-9-15,2-9 16,1-9-16,1-6 16,-2 3-1,4-21-15,9-28 16,9-11-1,-5-8-15,2 0 16,2 0 0,-1 5-16,2 13 15,-1 9 1,0 4-16,-1 9 16,3 9-1,3 8-15,6 10 16,-4 2-1</inkml:trace>
  <inkml:trace contextRef="#ctx0" brushRef="#br0" timeOffset="95995.3694">4729 8310 0,'0'1'0,"0"-1"15,2 0-15,-2 0 16,0 2 0,4 0-16,6 2 15,16-5 1,7-13-16,7-5 16,6-13-1,-8 0-15,-1 0 16,-11 6-1,-10 5-15,-10 7 16,-7 0 0,-18 8-16,-16 6 15,-12 14 1,5 6-16,3 1 16,10 9-1,8-1-15,8 3 16,11 2-1,13-1-15,9 3 16,8-8 0,15-3-16,1-8 15,12-4 1,3-15-16,12-15 16,-1-14-1,3-14-15,-3-4 16,-11-3-16,-10 4 15,-18 12 1,-6 4 0,-12 12-16,-9 12 15,-6 0-15,-19 15 16,-9 16 0,-6 12-16,3 10 15,10 1 1,10-6-16,7-7 15,8-5 1,7-7-16,6-10 16,8-11-1,12-11-15,2-18 16,-1-2 0,-8-6-16,-9 2 15,-10 1 1,-7 7-16,-2 6 15,-4 5 1,0 6-16,1 4 16,-2 4-1,-1 2-15,3 16 16,5 14 0,1 9-16,8 8 15,1-1 1,2-3-16,5-4 15,-3-6 1,1-8-16,-2-8 16,2-9-1,-5-6-15</inkml:trace>
  <inkml:trace contextRef="#ctx0" brushRef="#br0" timeOffset="96761.0219">5773 8065 0,'1'2'0,"-1"4"16,4 7 0,0 11-16,0 12 15,2 8 1,-4 4-16,-2 2 15,-2-5 1,1-6-16,-1-9 16,2-8-1,0-8-15,2-10 16,-2-3 0,3-1-16,7-22 15,6-18 1,8-14-16,1 3 15,-1 1 1,-4 11-16,0 12 16,-2 9-1,-2 10-15,-2 8 16,0 12-16,-5 12 16,-5 7-1,-4 8 1,-2 3-16,0-3 15,-2-9 1,1-6-16,3-12 16,0-9-16,7 3 15,10-14 1,9-15-16,1-17 16,5-6-1,-4-2-15,-4 2 16,1 7-1,-3 7-15,-3 10 16,-1 6 0,-4 7-16,1 7 15,2 13 1,-6 9-16,-3 12 16,-2 8-1,-4 3-15,-4 4 16,-1-4-1,0-5-15,1-7 16,2-11 0,2-2-16,-2-12 15,3 0 1,0-6-16</inkml:trace>
  <inkml:trace contextRef="#ctx0" brushRef="#br0" timeOffset="96978.3205">6574 8085 0,'2'3'0,"3"13"16,1 20-16,4 14 15,-6 4 1,-1-4-1,-3-8-15,2-6 16,0-12-16,-2-6 16</inkml:trace>
  <inkml:trace contextRef="#ctx0" brushRef="#br0" timeOffset="97145.6699">6521 7841 0,'0'0'15,"0"0"-15,0 2 0,0-2 16,0 2-16,-2 3 16</inkml:trace>
  <inkml:trace contextRef="#ctx0" brushRef="#br0" timeOffset="97821.3014">6744 8017 0,'3'2'0,"-3"-2"15,0 0-15,4 9 16,6 9-16,9 21 15,-1 10 1,1 4-16,-1 2 16,-6-7-1,-6-3-15,-4-8 16,-1-7 0,-1-8-16,3-14 15,-3-4 1,0 2-16,6-16 15,7-20 1,6-17-16,11-12 16,1 1-16,1 5 15,2 6 1,-4 9 0,0 13-16,-2 7 15,-6 10 1,-5 5-16,-1 10 15,0 13-15,-8 7 16,-4 13 0,-2 9-1,-4-2-15,4 3 16,2-5-16,2-6 16,-2-13-1,4-4-15,13-8 16,16-16-1,-6-7-15</inkml:trace>
  <inkml:trace contextRef="#ctx0" brushRef="#br0" timeOffset="98296.7166">7702 7983 0,'0'0'0,"0"0"0,0 0 15,-7 2-15,-14 10 16,-9 12-1,-8 16-15,1 7 16,11-2 0,7-3-16,9-5 15,5-5 1,5-11-16,2-10 16,4-3-1,14-12-15,6-14 16,3-11-1,-3-6-15,0 0 16,-5 5 0,-6 9-16,-7 9 15,-3 3 1,4 8-16,3 13 16,3 19-1,-4 15-15,-2 13 16,-9 10-16,-11 14 15,-6-5 1,-16 2 0,-11-7-16,44-73 0,-62 66 15,-21-11 1,-9-12-16,-15-17 16,-14-18-16,0-22 15,56 4 1</inkml:trace>
  <inkml:trace contextRef="#ctx0" brushRef="#br0" timeOffset="107926.5687">21679 7563 0,'2'2'0,"-2"-2"15,6 10-15,5 14 16,4 17-1,4 22-15,1 9 16,-4 9 0,-2 3-16,0-9 15,-3-4 1,-6-10-16,-3-6 16,2-10-1,-4-7-15,0-13 16,0-11-1,2-11-15,0 3 16,15-15 0,7-23-16,8-13 15,10-6 1,-3 6-16,1 8 16,-6 9-1,-4 9-15,-4 6 16,-4 10-1,1 6-15,-2 16 16,2 7 0,-3 7-16,-4 10 15,-2-1 1,-2-1-16,2-1 16,9-7-1,-2-9-15,0-8 16</inkml:trace>
  <inkml:trace contextRef="#ctx0" brushRef="#br0" timeOffset="108887.2485">22535 8094 0,'2'2'0,"2"2"15,14 10 1,8 8-16,12-2 16,7-2-1,12-11-15,-3-7 16,-4-6-1,-12-6-15,-5-4 16,-11-1-16,-14-5 16,-16-1-1,-18-5-15,-17 2 16,-12 4 0,1 12-16,-1 8 15,12 10 1,3 8-16,12 8 15,9 6 1,13 6-16,14 10 16,16 1-1,20 7-15,19-8 16,5-7 0,9-11-16,10-12 15,1-10 1,-7-11-16,-7-7 15,-1-7 1,-5-7-16,-14-5 16,-14-5-1,-10 0-15,-9 1 16,-10-1 0,-14 7-16,-7 1 15,-13 10 1,-3 5-16,-6 13 15,-8 17 1,4 11-16,8 14 16,6 4-1,14 0-15,5-2 16,16-5 0,9-5-16,10-11 15,14-9 1,10-20-16,7-14 15,-11-11 1,-7-1-16,-13-2 16,-8-1-1,-12 8-15,-8 5 16,-1 8-16,-3 8 16,-3 2-1,-1 3-15,0 12 16,4 12-1,4 15-15,5-4 16,4 1 0,6-5-16,0-1 15,7-12 1,-7-8-16</inkml:trace>
  <inkml:trace contextRef="#ctx0" brushRef="#br0" timeOffset="109280.209">23942 8049 0,'2'2'16,"-2"-2"-16,2 3 16,8 16-1,4 10-15,5 12 16,-4 6-1,-2 1-15,-4-1 16,-1-7 0,-3-4-16,-1-12 15,-2-7 1,0-13-16,-2 0 16,2-2-1,4-26-15,0-19 16,6-14-1,-4 0-15,2 1 16,0 9 0,-2 9-16,0 11 15,-1 13 1,-3 8-16,1 2 16,1 4-1</inkml:trace>
  <inkml:trace contextRef="#ctx0" brushRef="#br0" timeOffset="109887.4683">24701 8351 0,'10'0'0,"9"-4"16,9-8-16,-2-4 15,-9-5 1,-13-3-16,-13-8 15,-23 1 1,-19 9-16,-7 12 16,-1 12-1,13 10-15,10 6 16,7 9 0,18 5-16,11 5 15,13 1 1,21 4-16,13-8 15,13-6 1,5-16-16,-4-12 16,-1-8-1,-5-15-15,-14-8 16,-3-17 0,-1-13-16,-12-11 15,-8-10 1,-2-8-16,-2 8 15,-5 10 1,-3 15-16,-3 10 16,-4 13-1,-1 20-15,3 7 16,-6 5 0,-4 28-16,-8 37 15,6 20 1,5 15-16,5 7 15,5-10 1,7-4-16,7-7 16,4-3-1,0-13-15,1-11 16,-7-18-16</inkml:trace>
  <inkml:trace contextRef="#ctx0" brushRef="#br0" timeOffset="126584.087">25644 9038 0,'1'0'0,"-1"2"0,2-2 16,6 10-1,5 14-15,0 17 16,-5 19-1,-4 24-15,-6 10 16,0-11 0,0 3-16,0 2 15,2-12 1,4-11-16,5-10 16,-3-11-1,0-8-15,-1-19 16,-3-9-1,0-1-15,2-7 16</inkml:trace>
  <inkml:trace contextRef="#ctx0" brushRef="#br0" timeOffset="126801.3025">25540 9514 0,'0'0'0,"0"0"16,0 0-1,0 0-15,2 0 16,13 5 0,13 8-16,10 6 15,13 4 1,-4-2-16,0-1 16,-11-6-1,-4-3-15,-8-5 16</inkml:trace>
  <inkml:trace contextRef="#ctx0" brushRef="#br0" timeOffset="127316.3539">26080 9007 0,'2'0'0,"-2"0"15,2 1 1,6 13-16,-1 14 16,-2 29-1,-7 30-15,-3 13 16,2 7 0,3-6-16,3-10 15,1-14 1,-3-9-16,3-16 15,0-13 1,0-11-16,2-16 16,3-4-1,6-20-15,8-19 16,9-22 0,4-1-16,1 7 15,-5 11 1,0 13-16,-4 9 15,-2 11 1,-6 9-16,0 13 16,-1 16-1,-2 7-15,2 5 16,-1 0 0,2-3-16,4-7 15,0-8 1,0-11-16,5-10 15</inkml:trace>
  <inkml:trace contextRef="#ctx0" brushRef="#br0" timeOffset="127719.8328">26883 9668 0,'0'2'15,"-2"10"1,-2 12-16,3 12 16,2 7-1,3-2-15,8-6 16,10-3-16,9-7 16,3-8-1,10-16 1,5-10-16,-7-15 15,-12 1 1,-10-9-16,-12 2 16,-18-1-16,-18-3 15,-17 8 1,-7 5-16,0 10 16,6 8-1,6 3-15,14 3 16,9 4-1,9 0-15,8 2 16,6 4 0</inkml:trace>
  <inkml:trace contextRef="#ctx0" brushRef="#br0" timeOffset="128270.2566">27387 9600 0,'0'1'0,"0"2"16,-3 14-1,3 14-15,5 6 16,5 7 0,6-2-16,4-5 15,8-3 1,6-9-16,3-13 16,5-8-1,0-10-15,4-14 16,-7-6-1,-7-3-15,-8 4 16,-8-3 0,-5 4-16,-6 2 15,-1 8 1,-2 7-16,-2 3 16,0 2-16,4-4 15,6 15 1,6 10-16,5 14 15,3 7 1,0-5-16,4 3 16,-2-9-1,4-9-15,2-7 16,-9-11 0</inkml:trace>
  <inkml:trace contextRef="#ctx0" brushRef="#br0" timeOffset="128907.6304">28459 9512 0,'0'0'0,"0"0"15,0 2-15,-11 6 16,-12 18 0,-9 7-16,-2 15 15,8-1 1,12-5-16,8-1 15,8-10 1,5-9-16,6-6 16,8-10-1,8-12-15,-3-13 16,2-12 0,-2-4-16,-7-2 15,-6 1 1,-4 6-16,-3 5 15,-4 11 1,-4 6-16,2 4 16,0 0-1,-4 16-15,2 23 16,2 19 0,2 23-16,2 11 15,-2 1 1,-6 10-16,-7 0 15,-6-8-15,-13-8 16,-13-10 0,1-11-1,-8-16-15,-3-12 16,-1-12-16,-1-18 16,2-10-1,0-17-15,12-8 16,7-6-1,10-2-15,10 4 16,6 2 0,6 5-16,2 9 15,5 2 1,-2 10-16,5 1 16,0 2-1</inkml:trace>
  <inkml:trace contextRef="#ctx0" brushRef="#br0" timeOffset="129582.0079">28711 9167 0,'2'0'0,"-2"1"16,2-1-1,4 11-15,5 10 16,-2 28-1,1 27-15,-6 6 16,3 4 0,-3 0-16,-2-3 15,0-10 1,-2-12-16,4-13 16,1-6-1,-1-17-15,3-8 16,3-10-16,3-15 15,8-20 1,3-20-16,0-3 16,1 7-1,-6-3-15,-4 12 16,0 11 0,2 6-16,-5 9 15,2 7 1,0 10-16,2 15 15,1 11 1,-2 3-16,4 9 16,-7-3-1,-5-7-15,0-4 16,-1-9 0,-2-9-16,0-6 15,4-5 1,4-4-16,12-39 15,-6 1 1</inkml:trace>
  <inkml:trace contextRef="#ctx0" brushRef="#br0" timeOffset="129847.2265">29507 9219 0,'2'0'0,"-2"0"15,0 0 1,2 5-16,7 10 15,-1 25 1,1 17-16,-7 18 16,2 7-1,-2-1-15,5-3 16,2-7 0,-1-4-16,0-11 15,0-13 1,0-7-16,-4-14 15,-2-17 1,-2 0-16,2-1 16</inkml:trace>
  <inkml:trace contextRef="#ctx0" brushRef="#br0" timeOffset="130016.9419">29299 9484 0,'2'0'0,"-2"-2"15,8-6 1,22-3-16,27-1 16,35 6-1,11 10-15,5 2 16,-47-4 0</inkml:trace>
  <inkml:trace contextRef="#ctx0" brushRef="#br0" timeOffset="140981.3185">13505 11959 0,'1'0'16,"-2"0"-16,-1 0 15,-15-2 1,-17-2-16,-26-3 16,-29 1-1,-12 1-15,-32 2 16,-7 3 0,-22 2-16,3-1 15,-10 5 1,-12 2-16,4 2 15,4 0 1,4 0-16,3 0 16,14-1-1,7 3-15,28-2 16,12-2 0,24 0-16,13 0 15,16-4 1,14-1-16,14-3 15,7-3-15,9 3 16,1-8 0,3 2-16</inkml:trace>
  <inkml:trace contextRef="#ctx0" brushRef="#br0" timeOffset="155598.803">25051 10602 0,'2'0'0,"-2"0"16,0 2-16,0 1 15,2 10 1,2 20-16,-4 21 15,-2 17 1,-4 8-16,-3 6 16,0-4-1,7-10-15,2 0 16,2-9 0,7-10-16,0-6 15,5-7 1,1-11-16,3-8 15,3-11 1,13-14-16,-9-5 16</inkml:trace>
  <inkml:trace contextRef="#ctx0" brushRef="#br0" timeOffset="155990.8479">25435 11115 0,'0'2'16,"-2"9"-16,-5 18 16,3 15-16,4 9 15,8 0 1,6-1-16,4-9 16,6-7-1,8-12-15,-6-2 16,4-14-1,3-15-15,-9-10 16,-10-13 0,-14-6-16,-18-7 15,-18-1 1,-22 3-16,-5 10 16,9 2-1,3 12-15,14 2 16,12 10-1,16 3-15,4 2 16,5 6 0,18 10-16,24 4 15</inkml:trace>
  <inkml:trace contextRef="#ctx0" brushRef="#br0" timeOffset="156454.5348">25996 11197 0,'0'0'16,"-6"0"-1,-9 4-15,-6 2 16,-10 6-1,9 2-15,8 7 16,4 1 0,14 6-16,12-1 15,22 4 1,13-4-16,5-9 16,-1-4-1,-12-9-15,-12-5 16,-9-3-1,-10-2-15,-7-6 16,-22-10-16,-21-9 16,-16-4-1,-3 5-15,12 5 16,6 7 0,6 1-16,19 10 15,12 5 1,-4-1-16,8-1 15,14 6 1</inkml:trace>
  <inkml:trace contextRef="#ctx0" brushRef="#br0" timeOffset="156848.0457">26464 10854 0,'2'0'15,"0"-9"-15,1-1 16,3 1 0,-4 2-16,-2 6 15,4-1 1,3 15-16,-1 27 15,5 21 1,-1 14-16,0 2 16,2 3-1,2 2-15,-4-11 16,0-4 0,-2-13-16,-3-11 15,-1-11 1,-2-13-16,-2-15 15,2 2 1,5-9-16,14-30 16</inkml:trace>
  <inkml:trace contextRef="#ctx0" brushRef="#br0" timeOffset="157280.63">26891 11041 0,'0'2'0,"0"-1"16,-8 12-1,-12 6-15,-16 11 16,-11-2-16,-4-1 16,-4-6-1,9-6-15,4-7 16,9-5-1,15 0-15,7-6 16,8 3 0,3-5-16,12-1 15,15 6 1,8 8-16,9 7 16,3 11-1,-2 4-15,-4 3 16,-3 3-1,1-5-15,-9 5 16,1 2 0,-1-3-16,-8-7 15,-3-2 1,-2-9-16,-2-8 16,-10 2-1</inkml:trace>
  <inkml:trace contextRef="#ctx0" brushRef="#br0" timeOffset="158416.5381">27054 11224 0,'2'3'0,"-2"-3"16,0 0-1,4 3-15,11 10 16,6-4 0,14 1-16,5-3 15,7-2 1,-2-3-16,2-6 16,-5-6-16,-5-2 15,-16-2 1,-6 5-16,-11-5 15,-10-2 1,-18-4-16,-14 5 16,-7 7-1,-2 5-15,9 7 16,8 3 0,2 8-16,13 5 15,4 3 1,9 16-16,12 6 15,14 5 1,17 2-16,11 0 16,10-7-1,7-11-15,5-11 16,9-7 0,7-14-16,-7-15 15,-17 2 1,-4-6-16,-17-1 15,-15 2 1,-10 2-16,-8 2 16,-8-3-1,-6 7-15,-9-2 16,-12 5 0,-1 10-16,-2 5 15,7 7 1,8 9-16,7 3 15,6 1 1,11 1-16,4-3 16,5-4-16,-2-8 15,0-4 1,1-10-16,-1-10 16,-3-14-1,-4-16-15,-5-13 16,-8-14-1,-8-10-15,-3-4 16,-4 0 0,0 2-16,6 6 15,1 4 1,-1 9-16,3 15 16,-2 11-1,4 13-15,3 14 16,1 1-1,0 8-15,7 30 16,14 27 0,2 24-16,12 9 15,-1 9 1,4-7-16,0 6 16,-10-11-1,-4-12-15</inkml:trace>
  <inkml:trace contextRef="#ctx0" brushRef="#br0" timeOffset="193129.3475">17372 14007 0,'0'2'16,"0"-2"-16,-4 8 15,-7 14 1,1 9-16,5 13 16,5 11-1,7 4-15,16 0 16,-2-6-1,7-4-15,9-13 16,-3-11 0,6-8-16,5-15 15,-3-16 1,4-17-16,-6-13 16,1-3-1,-15 1-15,-6 7 16,-6 5-16,2 11 15,-7 9 1,-4 4-16,5 9 16,9 12-1,-1 14-15,5 19 16,4 9 0,3 1-16,0-3 15,-2-10 1,-4-9-16,-3-10 15,-5-7 1,2-11-16,6-23 16,2-19-1,-1-21-15,-12-14 16,-7-4 0,-3 6-16,-3 5 15,0 11 1,0 10-16,-3 13 15,3 9 1,0 13-16,3 6 16,3 0-1,8 14-15,2 6 16</inkml:trace>
  <inkml:trace contextRef="#ctx0" brushRef="#br0" timeOffset="193739.0216">18760 14230 0,'2'0'16,"0"-10"-16,-2-8 15,-4-1 1,-7-3-16,-16 8 16,-23 8-1,-9 16-15,-3 16 16,10 8 0,12 5-16,13 6 15,19 5 1,13 2-16,14-8 15,5-3-15,15-12 16,13-13 0,6-13-16,-5-11 15,3-12 1,-11-6-16,-5-9 16,-10-2-1,-12 3-15,-8 0 16,-6 6-1,0 9-15,-4 12 16,0 2 0,-4 2-16,8 11 15,-4 18 1,7 21-16,2 10 16,1 4-1,1-8-15,-4-5 16,3-8-1,5-10-15,-4-12 16,6-8 0,-3-16-16,-2-5 15</inkml:trace>
  <inkml:trace contextRef="#ctx0" brushRef="#br0" timeOffset="194234.6928">19405 14153 0,'2'2'0,"-2"-2"16,0 0-1,0 0-15,0 0 16,-4 0-16,-17-2 15,-16-1 1,-10 0-16,-11 1 16,7 2-1,9 5-15,12-2 16,13 1 0,12 6-16,16 12 15,38 15 1,17 12-16,9 3 15,-3 1 1,-14-3-16,-15-4 16,-11 0-1,-11-6-15,-16-4 16,-10-7 0,-16-4-16,-5-5 15,-2-6 1,-10-4-16,4-10 15,2-8 1,7 0-16,11-6 16,6 0-1</inkml:trace>
  <inkml:trace contextRef="#ctx0" brushRef="#br0" timeOffset="195276.8902">19946 14003 0,'2'2'16,"-2"-2"-16,2 2 16,12 6-1,16 10-15,15-1 16,13 1-1,19-3-15,-5-4 16,1-10 0,-15-8-16,-8-9 15,-13 1 1,-9-9-16,-12-4 16,-13-9-1,-8-3-15,-7-4 16,-9 5-1,-1 2-15,3 7 16,-2 8-16,3 7 16,4 8-1,2 10-15,0 14 16,4 23 0,3 15-16,8 18 15,1 20 1,6 1-16,4 3 15,2-2 1,2-7-16,-6-6 16,1-14-1,-9-7-15,-2-17 16,-2-16 0,-2-12-16</inkml:trace>
  <inkml:trace contextRef="#ctx0" brushRef="#br0" timeOffset="195515.0742">20059 14216 0,'0'0'16,"2"0"-16,-2 0 15,4 0 1,17 6-16,18 4 15,20 8 1,9 6-16,3-1 16,-5 3-1,-4-9-15,-7-4 16,1-5 0</inkml:trace>
  <inkml:trace contextRef="#ctx0" brushRef="#br0" timeOffset="195969.1522">20727 14088 0,'0'1'15,"-4"5"1,-6 10-16,-4 13 15,6 8 1,8 8-16,12 8 16,20 6-16,15-1 15,11-5 1,6-9-16,5-11 16,-5-16-1,-16-4-15,-7-7 16,-15-6-1,-10-6-15,-6-10 16,-13-12 0,-20-17-16,-20-4 15,-2 0 1,-6 4-16,8 12 16,5 10-1,8 9-15,12 8 16,8 6-1,4 4-15,14 16 16,5-2 0</inkml:trace>
  <inkml:trace contextRef="#ctx0" brushRef="#br0" timeOffset="196290.1367">21271 13892 0,'2'0'0,"-2"2"16,6 0-1,1 8-15,10 16 16,-1 25-1,2 15-15,2 21 16,3 7 0,-2-4-16,0-2 15,-5-17 1,-4-17-16,-6-9 16,-2-22-1,-2-10-15</inkml:trace>
  <inkml:trace contextRef="#ctx0" brushRef="#br0" timeOffset="196567.9951">21591 13778 0,'2'0'0,"0"2"16,6 6-16,6 13 15,3 17 1,-4 23-16,6 18 16,-4 8-1,0 5-15,-4-10 16,6-3 0,-5-12-16,0-14 15,-2-9 1,-2-17-16,1-13 15</inkml:trace>
  <inkml:trace contextRef="#ctx0" brushRef="#br0" timeOffset="197001.6433">21927 14052 0,'2'3'16,"-2"-1"-16,2 15 16,4 18-1,12 16-15,11 5 16,21 10 0,8-5-16,12-7 15,1-11 1,-8-12-16,-14-13 15,-10-8 1,-18-4-16,-8-14 16,-9-10-1,-24-20-15,-24-17 16,-16-4-16,-3 7 16,2 7-1,8 9-15,12 15 16,11 5-1,11 10-15,8 8 16,7 11 0,22 18-16,18 10 15,19 7 1</inkml:trace>
  <inkml:trace contextRef="#ctx0" brushRef="#br0" timeOffset="197715.2529">22573 14125 0,'0'2'0,"0"-2"16,0 9-1,3 6-15,1 13 16,5 5 0,12 7-16,15 3 15,6-4 1,10-3-16,-1-8 16,1-10-1,-12-12-15,-10-6 16,-8-12-1,-5-7-15,-11-15 16,-8-3 0,-7-9-16,-1 6 15,1 8 1,3 11-16,6 6 16,2 4-16,15 9 15,15 18 1,17 13-16,7 17 15,-1 1 1,-6 2-16,-12-4 16,-6-11-1,-7-8-15,-9-8 16,-6-10 0,-3-3-16,2-12 15,3-21 1,0-19-16,-1-11 15,4-3 1,-10-2-16,-4 8 16,-2 7-1,-5 9-15,-6 9 16,1 9 0,2 11-16,6 6 15,0 2 1,2 2-16,4 12 15,16 12 1,0-3-16</inkml:trace>
  <inkml:trace contextRef="#ctx0" brushRef="#br0" timeOffset="197899.8025">23695 14137 0,'0'3'16,"2"2"-16,4 16 15,5 15 1,4 8-16,2 7 16,2 3-1,-1-3-15,2-3 16,-4-15 0,-4-8-16</inkml:trace>
  <inkml:trace contextRef="#ctx0" brushRef="#br0" timeOffset="198086.1773">23537 13731 0,'2'0'15,"-2"2"-15,6-1 16,15 12-1,13 6-15,0 5 16</inkml:trace>
  <inkml:trace contextRef="#ctx0" brushRef="#br0" timeOffset="199129.0886">23962 14037 0,'2'2'16,"2"2"-16,11 10 16,-2 11-1,2 8-15,2 15 16,-4 0-1,-3 3-15,0-8 16,-2-5 0,-4-11-16,0-6 15,-2-12 1,2-1-16,10-8 16,11-19-1,7-19-15,0-14 16,2-5-1,0 4-15,-8 8 16,-1 9 0,-3 10-16,-5 8 15,-4 9 1,-3 6-16,-2 3 16,0 14-1,-2 14-15,-2 12 16,6 5-1,8 4-15,3 0 16,9-3 0,2-14-16,17-8 15,7-18 1,-1-16-16,5-25 16,-15-8-1,-4-10-15,-19-4 16,-12 2-16,-6 6 15,-4 15 1,-6 8-16,0 14 16,-2 6-1,-2 18-15,1 26 16,5 18 0,6 10-16,13-3 15,0-8 1,6-7-16,-1-12 15,-1-15 1,-4-11-16,0-10 16,-5-18-1,-6-17-15,-10-20 16,-2-1 0,-3 1-16,5 5 15,1 10 1,3 11-16,2 15 15,2 6 1,7 10-16,20 34 16,13 39-1,-2 34-15,-2 19 16,-17 8 0,-18-2-16,-18-7 15,-20-19 1,-24-11-16,-22-24 15,-43-23 1,-21-37-16,-50-42 16,18-37-1,-12-44-15,120 68 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1-18T05:24:17.67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9965 6307 0,'0'3'16,"2"0"-1,-2 8-15,4 14 16,2 6 0,3 7-16,0-3 15,-1 1 1,3-1-16,-3-7 15,1-5-15,2-7 16,-5-6 0,-2-4-16,3-3 15,7-19 1,1-9-16,-1-8 16,-2 1-1,1 3-15,-2 6 16,-3 7-1,-1 7-15,-1 3 16,3-1 0,6 11-16,2 6 15,6 7 1,-3 7-16,0 4 16,0-1-1,0 1-15,1-3 16,-6-5-1,2-2-15,-7-8 16,-2-4 0,-3-5-16,4-2 15,1-15 1,-4-18-16,-6-9 16,2-5-1,-2 5-15,0 2 16,2 6-1,-2 6-15,2 11 16,-2 5 0,0 7-16,0 5 15</inkml:trace>
  <inkml:trace contextRef="#ctx0" brushRef="#br0" timeOffset="702.7623">10728 6342 0,'2'0'0,"0"-4"15,0-2-15,2 1 16,-4 2 0,0 1-16,-6 4 15,-14 18 1,-14 21-16,-4 10 15,7 2 1,9-6-16,8-8 16,4-7-1,8-8-15,4-8 16,10-4 0,12-12-16,6-13 15,11-10 1,-5-6-16,-5 3 15,-2-4 1,-10 5-16,-6-1 16,-3 8-1,-3 1-15,-3 4 16,-2 5 0,0 6-16,-2 1 15,0-3 1,2 7-16,0 15 15,0 12 1,1 9-16,6-4 16,-3 5-1,0-4-15,2-2 16,2-7 0,-2-4-16,2-8 15,3-5 1,2-9-16,4-2 15</inkml:trace>
  <inkml:trace contextRef="#ctx0" brushRef="#br0" timeOffset="1093.2942">11157 6350 0,'0'0'16,"0"0"-16,0 2 15,-5 0 1,-10 5-16,-9 12 16,-1-1-1,8 5-15,4 0 16,11 2-1,10-2-15,12 3 16,13-6 0,-2 2-16,0-5 15,-7 0 1,-9 0-16,-8-1 16,-11 0-1,-10 6-15,-12-1 16,-3-1-1,1-7-15,7-4 16</inkml:trace>
  <inkml:trace contextRef="#ctx0" brushRef="#br0" timeOffset="2045.2662">11598 6453 0,'2'1'0,"-2"-1"16,6 11 0,8 7-16,0 6 15,-4 7 1,-6 2-16,-4-3 15,-2 0 1,-3-8-16,0-3 16,3-7-1,0-6-15,0-4 16,2 2 0,2-6-16,10-14 15,6-9 1,2-7-16,5 2 15,-3 3 1,1 3-16,0 7 16,-7 7-16,4 4 15,-2 6 1,1 7 0,-2 5-16,2 6 15,-3 2 1,2 1-16,-6 1 15,-2-2-15,-2-4 16,-2 2 0,0-2-16,0-3 15,-2 0 1,-2-7-16,2-1 16,0-3-1</inkml:trace>
  <inkml:trace contextRef="#ctx0" brushRef="#br0" timeOffset="2398.5123">12071 6558 0,'2'3'0,"-2"5"15,2 17 1,6 2-16,8 5 15,10-7 1,5-1-16,7-10 16,-2-6-16,5-10 15,-9-4 1,-11-4-16,-6-4 16,-11 3-1,-16-3-15,-16-4 16,-15 6-1,-1 2-15,1 4 16,11-2 0,8 2-16,10-2 15,6 4 1,4 0-16</inkml:trace>
  <inkml:trace contextRef="#ctx0" brushRef="#br0" timeOffset="2765.3751">12472 6175 0,'2'0'15,"-2"0"1,0 2-16,10 10 16,6 9-1,-2 19-15,-5 5 16,0 4 0,-1 3-16,-6-3 15,2 0 1,0-3-16,3-5 15,-2-7 1,-1-6-16,0-6 16,-2-12-1,-2-8-15,0 2 16</inkml:trace>
  <inkml:trace contextRef="#ctx0" brushRef="#br0" timeOffset="2918.1351">12275 6376 0,'1'0'16,"-1"0"-16,12-5 15,26 0 1,43 13-16,30 4 16,-45-5-1</inkml:trace>
  <inkml:trace contextRef="#ctx0" brushRef="#br0" timeOffset="4416.2413">10088 10385 0,'0'5'15,"2"-5"-15,1 18 16,2 16-1,-1 2-15,0 8 16,2-4 0,2-3-16,2-9 15,0-4 1,0-8-16,3-4 16,2-10-1,7-10-15,7-12 16,-3-1-1,-2-4-15,-3 3 16,-6 4 0,-2 6-16,-7 6 15,-2 1 1,3 2-16,-3 1 16,3 2-1,3 8-15,-1 2 16,4 4-1,1 4-15,-4-3 16,2-2 0,3 2-16,0-5 15,0-2 1,2-1-16,-2-2 16,-1-3-1,-4-4-15,4-7 16,0-7-1,1-9-15,1-3 16,-5-9 0,-3 1-16,-2 10 15,-2-3 1,-4 5-16,-6 7 16,4 7-16</inkml:trace>
  <inkml:trace contextRef="#ctx0" brushRef="#br0" timeOffset="4787.7196">10728 10517 0,'0'2'0,"6"3"16,17 1 0,5 5-16,10-3 15,4-4 1,-5-7-16,-3-5 15,-8-4 1,-9-3-16,-6 1 16,-7 0-1,-12-1-15,-12 4 16,-10 8 0,-11 9-16,7 6 15,4 5 1,14 3-16,8 6 15,12 4 1,16 5-16,22 1 16,7-3-1,6-9-15,0-9 16,-9-5 0,-11-7-16</inkml:trace>
  <inkml:trace contextRef="#ctx0" brushRef="#br0" timeOffset="5501.519">11282 10464 0,'2'2'0,"-2"0"15,4 6 1,-3 9-16,3 9 15,-2 8 1,3-2-16,-5 1 16,0-1-1,0-6-15,-2-5 16,2-7 0,0-8-16,-3-1 15,3-2 1,0-3-16,0-22 15,5-11 1,-1-10-16,-2-3 16,2 0-16,0 4 15,-2 10 1,-2 10-16,0 4 16,0 9-1,2 5-15,2-2 16,8 6-1,13 9-15,11 1 16,5 6 0,8-5-16,-2-1 15,2-4 1,-8-6-16,-3 0 16,-12 0-1,-16 0-15,-5 0 16,-1 0-1,-10-2-15,-16 4 16,-9-2 0,1 4-16,6 0 15,7 2 1,6 3-16,7 4 16,8 4-1,13 8-15,11 6 16,11 0-1,3 5-15,-1 0 16,1-9 0,-6-5-16,-6-11 15</inkml:trace>
  <inkml:trace contextRef="#ctx0" brushRef="#br0" timeOffset="6572.8037">12147 10441 0,'0'0'0,"0"0"15,2 1 1,0 4-16,5 6 15,1 10 1,3 17-16,2 2 16,-5 3-1,-2 1-15,1-5 16,0-8-16,-1-1 16,-2-12-1,-2-5-15,0-5 16,2-5-1,4-6-15,6-18 16,3-9 0,-6-5-16,6 0 15,-2 5 1,6 0-16,1 9 16,-3 2-1,0 10-15,-7 3 16,-4 3-1,2 6-15,-4 8 16,-2 10 0,1 7-16,-3 9 15,3 0 1,3 4-16,0-5 16,5-4-1,-4-10-15,4-6 16,-3-9-1</inkml:trace>
  <inkml:trace contextRef="#ctx0" brushRef="#br0" timeOffset="6935.3618">12621 10655 0,'0'2'0,"0"5"16,0 10-1,0 9-15,7 5 16,3-2 0,11-3-16,7-7 15,8-3 1,3-12-16,-3-7 16,-8 0-16,-8-5 15,-8 0 1,-10-6-16,-16-4 15,-19-8 1,-11 5-16,0 0 16,0 2-1,12 6-15,6-1 16,11 5 0,9 0-16,6-3 15,6 0 1</inkml:trace>
  <inkml:trace contextRef="#ctx0" brushRef="#br0" timeOffset="7255.1345">12993 10330 0,'2'2'16,"0"3"-16,4 18 16,4 10-1,0 18-15,-2 6 16,2 3 0,2 1-16,2-2 15,1-4 1,-4-5-16,2-7 15,-3-7 1,-5-12-16,-1-12 16,-2-9-1,-2 1-15</inkml:trace>
  <inkml:trace contextRef="#ctx0" brushRef="#br0" timeOffset="7408.118">12858 10571 0,'0'0'0,"2"0"16,-2 0 0,8 0-16,29 4 15,25 5 1,28 1-16,-29-2 16</inkml:trace>
  <inkml:trace contextRef="#ctx0" brushRef="#br0" timeOffset="25728.3258">24143 9058 0,'0'0'15,"2"0"1,-2 0-16,0 0 16,4 0-1,11-2-15,5-2 16,4 2 0,12 0-16,4 0 15,5-1 1,7 3-16,9 0 15,-3 3 1,12 1-16,9 0 16,5 4-16,1 1 15,-4-1 1,11 2-16,0 1 16,-1-6-1,-1 4-15,-5-6 16,6 1-1,-11 0-15,11 4 16,-7-4 0,4 2-1,-9-4-15,-4 0 16,0 0-16,-3-2 16,-1-4-1,-7 2-15,-4 2 16,1 2-1,-5-2-15,-5 0 16,1 0 0,-8-2-16,1 2 15,-11-2 1,-4 2-16,0 0 16,-6-2-1,-3 2-15,-8 0 16,4 0-1,-9 0-15,-1 0 16,-3 0 0,-2 0-16,2 0 15,-1 0 1,-3 0-16,2 0 16,0 0-1,-2 0-15,0 0 16,0 2-1,-7 0-15,-4 4 16,-3-2 0</inkml:trace>
  <inkml:trace contextRef="#ctx0" brushRef="#br0" timeOffset="26564.417">24717 9384 0,'0'0'15,"0"0"-15,-8-5 16,-8 2 0,-15-3-16,-5 6 15,-5 0 1,-2 2-16,3 2 15,10-2 1,9 2-16,18-4 16,-3 2-1,12-1-15,22 6 16,24 2 0,7 1-16,-1 6 15,-8 2 1,-12 4-16,-11-5 15,-8 1 1,-8-2-16,-13 0 16,-11 0-1,-8-4-15,-3-5 16,-5-1 0,-3-2-16,8-2 15,9 2-15,8-4 16</inkml:trace>
  <inkml:trace contextRef="#ctx0" brushRef="#br0" timeOffset="26752.1993">25112 9578 0,'2'1'0,"-2"5"16,2 9-1,-1 1-15,-1 7 16,-1-6 0,-5-5-16,0 0 15</inkml:trace>
  <inkml:trace contextRef="#ctx0" brushRef="#br0" timeOffset="26897.7659">25029 9319 0,'0'0'16,"2"0"-16,-2 0 15,0 0 1,0 0-16</inkml:trace>
  <inkml:trace contextRef="#ctx0" brushRef="#br0" timeOffset="27733.7333">25249 9496 0,'0'0'0,"0"2"16,0-1-1,-4 14-15,2 5 16,-2 4-1,1 5-15,3-1 16,0-1 0,3-5-16,-1-4 15,0-7 1,0-2-16,-2-8 16,2 3-16,2-4 15,7-10 1,6-11-16,-2 0 15,0-8 1,4 6-16,-4 1 16,2 9-1,0 5-15,2 4 16,1 8 0,-4 7-16,0 7 15,-2 2 1,-4 3-16,-2 1 15,-2 0 1,-2-4-16,3-8 16,-5-3-1,-2-7-15,4 6 16,1-10 0,9-12-16,3-1 15,-1-5 1,-4-2-16,-3 4 15,4 3 1,-7 5-16,-2 4 16,0 1-1,4 5-15,2 6 16,2 5 0,0 10-16,0-1 15,-1 5 1,1-5-16,-3 0 15,0-7 1,1-7-16,-3-5 16</inkml:trace>
  <inkml:trace contextRef="#ctx0" brushRef="#br0" timeOffset="28012.2645">25838 9554 0,'0'2'0,"3"-2"15,-3 4 1,2 14-16,2 13 16,4 10-16,-1 11 15,4 3 1,-3 0-16,0 4 16,2-3-1,-4-2-15,-2-7 16,-4-4-1,-2-6-15,0-8 16,-2-8 0,2-14-16,2-2 15,-2-3 1</inkml:trace>
  <inkml:trace contextRef="#ctx0" brushRef="#br0" timeOffset="28321.1311">25824 9534 0,'2'0'0,"0"0"16,13-6-16,11 0 16,4 3-1,0 8-15,-1 5 16,-8 6-1,-4 2-15,-6 7 16,-4 1 0,-5 4-16,-6-3 15,-3-1 1,-1-7-16,1 0 16,3-12-1,-1-3-15,1-2 16,0-4-1</inkml:trace>
  <inkml:trace contextRef="#ctx0" brushRef="#br0" timeOffset="28591.5705">26189 9310 0,'2'3'15,"-2"-3"-15,2 2 16,6 12-1,4 13-15,0 15 16,-2 7-16,-2 3 16,-4 5-1,-2-6-15,0-2 16,2-3 0,0-8-16,4-9 15,1-5 1,-4-11-16,3-5 15,1-4 1</inkml:trace>
  <inkml:trace contextRef="#ctx0" brushRef="#br0" timeOffset="28992.5751">26298 9683 0,'2'0'0,"2"0"16,15-1-16,16-5 16,9-2-1,7-4-15,1-4 16,-10 1 0,-8 0-16,-16 5 15,-10 3 1,-8-5-16,-17 0 15,-20 5 1,-9 3-16,-7 4 16,12 6-1,2 4-15,13 1 16,8 1 0,9 1-16,14 12 15,17-2 1,14 8-16,14 1 15,6 0 1,7-2-16,-2-7 16,-19-4-1</inkml:trace>
  <inkml:trace contextRef="#ctx0" brushRef="#br0" timeOffset="29314.4995">27099 9445 0,'4'2'0,"-4"-2"16,6 11-1,0 12-15,-2 14 16,-1 10-1,-1 7-15,-2 3 16,0 5 0,5-7-16,-1-4 15,0-6 1,0-7-16,2-8 16,-2-9-1,-2-15-15,-2-2 16</inkml:trace>
  <inkml:trace contextRef="#ctx0" brushRef="#br0" timeOffset="29633.5034">27040 9534 0,'3'0'16,"-1"-12"-1,11-12-15,8-6 16,11 1-1,6 9-15,6 8 16,-2 12 0,-8 6-16,-5 6 15,-11 8 1,-10 3-16,-10 2 16,-14 6-1,-12 1-15,2-7 16,-4 4-1,1-3-15,5-7 16,8-4 0,6-3-16,6-11 15,2 2-15</inkml:trace>
  <inkml:trace contextRef="#ctx0" brushRef="#br0" timeOffset="30120.2982">27765 9581 0,'0'4'0,"-2"-2"16,-14 8 0,-16 5-16,-10 13 15,-11 4 1,5 2-16,10-7 15,10-4 1,9-4-16,13-9 16,2-2-1,12-1-15,18-11 16,8-9 0,17-13-16,-15 7 15,-8-1 1,-11 8-16,-9 6 15,-7-1 1,1 1-16,-2 5 16,-3-3-1,-1 5-15,-2 11 16,4 11 0,8 8-16,5 3 15,4-5 1,-1 1-16,0-11 15,0 0 1,-2-12-16,4-7 16,-1-4-1</inkml:trace>
  <inkml:trace contextRef="#ctx0" brushRef="#br0" timeOffset="30502.7038">28095 9587 0,'0'0'0,"2"0"16,-2 2 0,-4-2-16,-4 8 15,-12 2 1,-7 2-16,-3 1 16,2-3-1,11 0-15,6 0 16,7 2-1,17 7-15,17 6 16,10 3 0,0-2-16,-5-4 15,-14 0 1,-6-4-16,-10-4 16,-7 2-1,-5 0-15,-8-7 16,0-1-1,-2-4-15,1-6 16,2-5 0,4-11-16,4-5 15</inkml:trace>
  <inkml:trace contextRef="#ctx0" brushRef="#br0" timeOffset="30759.1155">28307 9273 0,'2'0'16,"-2"1"-16,4 4 15,7 13 1,6 18-16,-2 10 16,-4 12-1,-3 7-15,-2-3 16,-2-3-1,2-2-15,-2-8 16,2-9 0,0-3-16,-2-11 15,1-8 1</inkml:trace>
  <inkml:trace contextRef="#ctx0" brushRef="#br0" timeOffset="30914.4802">28206 9463 0,'2'0'0,"3"0"15,31-2-15,37 4 16,32 9 0,-40-1-16</inkml:trace>
  <inkml:trace contextRef="#ctx0" brushRef="#br0" timeOffset="63775.4512">12043 13829 0,'0'2'16,"2"-2"-1,-2 0-15,2 4 16,2-2 0,-2 2-16,0-2 15,-2-2 1,2 2-16,-14 0 16,-16 0-16,-27-2 15,-16-2 1,-9 2-16,-15-2 15,-5 4 1,-5 2-16,0 2 16,-6 1-1,3 2-15,1 2 16,6 1 0,9 2-16,7-2 15,13-2 1,7 1-16,13-2 15,4-1 1,14 1-16,6-1 16,7 1-1,3-4-15,8 0 16,1-3 0,0 1-16,3-1 15,4 0 1,1 0-16,-2-2 15,1 2 1,0-2-16,0 0 16,0 2-1,-2-6-15,2-6 16,-2-4 0</inkml:trace>
  <inkml:trace contextRef="#ctx0" brushRef="#br0" timeOffset="64921.3623">10293 12475 0,'0'0'16,"0"0"-16,-14 0 16,-10 0-1,-8 1-15,-15 5 16,9-1 0,2 1-16,8-1 15,8 1 1,8 0-16,1 2 15,9 2 1,17 4-16,11 3 16,8 2-1,5-2-15,-8 6 16,-3 0 0,-3 3-16,-11-6 15,-8 2 1,-6 1-16,-11-2 15,-6-1 1,-9-3-16,-1 1 16,-1-6-1,-2-5-15,10-2 16,10-3 0,2-6-16,3-2 15</inkml:trace>
  <inkml:trace contextRef="#ctx0" brushRef="#br0" timeOffset="65241.9185">10492 12333 0,'2'2'0,"-2"-2"15,0 7-15,0 13 16,0 18 0,-2 10-1,0 11-15,4 1 16,4-1 0,-3 2-16,5-5 15,-1-3 1,2-8-16,-1-8 15,-4-8-15,-2-13 16,-2-13 0,0 0-1</inkml:trace>
  <inkml:trace contextRef="#ctx0" brushRef="#br0" timeOffset="65512.7003">10345 12508 0,'0'0'16,"0"0"-16,0 2 15,2-2 1,7 2-16,9 0 16,10 4-1,6 2-15,3-3 16,-1 2-1,-6-1-15,-1-6 16,-8 1 0,-3-2-16,-5 1 15,-6 0 1</inkml:trace>
  <inkml:trace contextRef="#ctx0" brushRef="#br0" timeOffset="65954.1811">10718 12641 0,'0'1'16,"-2"8"-1,-4 16-15,0 5 16,8 1-1,6 3-15,12-2 16,9-11 0,3-5-16,4-6 15,1-10-15,-7-9 16,-6 0 0,-8-1-16,-9-4 15,-7-5 1,-13-1-16,-16 0 15,-5 3 1,-8 1-16,8 6 16,4 2-1,1 4-15,9 2 16,8 2 0,8-2-16,-1 2 15,2 0 1,6-3-16,4 0 15</inkml:trace>
  <inkml:trace contextRef="#ctx0" brushRef="#br0" timeOffset="66417.0774">10970 12587 0,'2'2'0,"-1"-1"16,12 16-16,1 6 16,8 9-1,-3 4-15,-2 2 16,-2-1 0,-2-5-16,-2-3 15,-3-5 1,-2-10-16,-3-6 15,-3-7 1,3 4-16,-3-7 16,-4-18-1,-8-17-15,-3-3 16,2-6-16,-2 5 16,3 6-1,3 2-15,2 6 16,7 6-1,8 6-15,8-2 16,5 7 0,7 4-16,2 2 15,-6 2 1,-4 2-16,-12 2 16,-2-2-1</inkml:trace>
  <inkml:trace contextRef="#ctx0" brushRef="#br0" timeOffset="67171.7389">11263 12473 0,'0'2'15,"0"-2"1,2 3-16,5 7 16,3 10-1,8 2-15,10 0 16,3-1-16,8-7 15,-5-5 1,3-3-16,-5-3 16,-8-3-1,-4-3-15,-7 2 16,-7-1 0,-2-2-16,-6-2 15,-4-3 1,-7 2-16,5 3 15,5 4 1,-3-2-16,1 10 16,10 13-1,4 13-15,14 12 16,-1 10 0,3 6-16,2 5 15,-9-7 1,-12-3-16,-8-6 15,-6-8 1,-10-6-16,-5-12 16,-9-11-1,-8-12-15,-10-16 16,-10-13 0,-7-21-16,27 15 15</inkml:trace>
  <inkml:trace contextRef="#ctx0" brushRef="#br0" timeOffset="76026.4074">19908 13812 0,'0'2'16,"0"-2"-1,0 0-15,0 0 16,-8 1-1,-11 2-15,-15-2 16,-13 1 0,-17-2-16,-13-2 15,-4 1-15,-4-3 16,3-1 0,-11 1-1,-2 4-15,5 3 16,-13-2-1,4 2-15,7-6 16,0 6-16,5-6 16,-1 6-1,13-7-15,7 0 16,11 2 0,7 0-16,12 0 15,5 0 1,11 0-16,8-2 15,6 4 1,4-2-16,0 2 16,2 0-1,-1 0-15,3 0 16,-2 0 0</inkml:trace>
  <inkml:trace contextRef="#ctx0" brushRef="#br0" timeOffset="87940.0065">26765 14091 0,'0'3'16,"0"-3"-16,0 0 16,0 0-1,0 0-15,0 0 16,-6 1 0,-15 2-16,-7 0 15,-12 1 1,-16 0-16,-5 1 15,-3-4 1,-6 3-16,-3 4 16,-6 1-1,-5-1-15,0 1 16,1 4-16,-7-2 16,-8-1-1,-2 1-15,3-1 16,-3 4-1,1-2-15,2 0 16,-6-1 0,-1 1-16,7-4 15,1 1 1,3-4-16,-4 1 16,3-1-1,-1 1-15,-8-3 16,19-6-1,-9 2-15,-1-5 16,3-2 0,-4-2-16,11 1 15,-5-7 1,-1 2-16,13 0 16,-4-5-1,2 1-15,4 4 16,0-4-1,5 1-15,2-2 16,5-1 0,-11 1-16,13-3 15,7 5 1,-2-5-16,-5-2 16,3 0-1,5 1-15,7-1 16,-7-2-1,4-2-15,2 3 16,-2-8 0,4-1-16,2-2 15,3-4 1,1-1-16,5-2 16,-2-2-1,6-1-15,2-1 16,7-3-1,8 1-15,7 0 16,6-5 0,8 1-16,5-2 15,13 2 1,5-4-16,6 9 16,6-2-16,-2 3 15,-11 7 1,27-11-1,24-2-15,-2 13 16,8-1-16,5 5 16,-2 6-1,-4 1-15,10 6 16,7-1 0,0 6-16,0 6 15,6 0 1,13 3-16,-1 4 15,-7 4 1,13 2-16,2 5 16,-12 2-1,7 2-15,-9 4 16,10-3 0,0 3-16,-8 5 15,-16-3 1,11 1-16,-6-1 15,7 3 1,-4 9-16,2-3 16,-6 3-1,-13-2-15,3 0 16,-7 1 0,-3 1-16,-3 0 15,-1 0 1,-2 1-16,-13-2 15,-4 2 1,-3 0-16,-3 2 16,-7-2-1,-1 6-15,-2 0 16,-3 1 0,-5 6-16,1 2 15,-2 6 1,-4 1-16,3 6 15,-8-2-15,-4 3 16,-2 3 0,-8 7-16,-6-3 15,-8 0 1,-12 5-16,-16 2 16,-21 7-1,-27 0-15,-17-14 16</inkml:trace>
  <inkml:trace contextRef="#ctx0" brushRef="#br0" timeOffset="91346.3697">9472 14147 0,'0'3'0,"0"-3"16,0 0-1,-6 3-15,-7 7 16,-15 2 0,-9-2-16,-12-1 15,-15-3 1,-9-4-16,-7-4 15,-11 2 1,-4-2-16,-8 2 16,-1 0-1,-7 2-15,-5-2 16,6 5 0,-10 1-16,4 5 15,-2 1 1,0 2-16,6 0 15,-5 1 1,4 1-16,-11 2 16,-1-4-1,1-5-15,1-3 16,-3 1 0,-6 1-16,10 2 15,1-5-15,7-3 16,-3 1-1,2-3-15,7-5 16,-2 0 0,6-3-16,8 2 15,1-2 1,-1-2-16,8 0 16,1-6-1,3 0-15,9 0 16,-1-2-1,6-7-15,-3-1 16,10 1 0,0-3-16,-2-4 15,7 2 1,1-6-16,7 0 16,2-4-1,9 3-15,1-5 16,5 0-1,5-1-15,4-4 16,0-3 0,6 3-16,6 0 15,3-2 1,0-3-16,5 0 16,1-3-1,0 3-15,-1 1 16,4-8-1,7 2-15,2 0 16,12 4 0,2 3-16,13-4 15,1 2 1,15 2-16,0 3 16,7 3-1,6 1-15,13 3 16,1 5-16,11-1 15,13 2 1,-6 10-16,12-5 16,2 8-1,13 0-15,-4 5 16,7 1 0,9 1-16,-2 2 15,-1 10 1,-4-4-16,3 1 15,7 7 1,-4 3-16,4 4 16,-3-1-1,-7 4-15,7 3 16,-14 4 0,0-2-16,-6 3 15,3 7 1,14 1-16,-30-18 15,9 11 1,-5 9-16,3 0 16,-8 2-1,-10-1-15,-8-5 16,7 4 0,-9 2-16,3 3 15,-15 0 1,1 1-16,-1-3 15,1 6 1,-17-1-16,3 2 16,-1 3-1,-8 0-15,-5 1 16,-7 3 0,-2 5-16,2 1 15,-7 4 1,-5 0-16,-1 11 15,-1-2 1,-5 0-16,-8 3 16,-8-2-1,-5 6-15,-8 0 16,-6 2-16,-16-4 16,-13 1-1,-15-11-15,-22-8 16,-16-5-1,-18-14-15,14-15 16</inkml:trace>
  <inkml:trace contextRef="#ctx0" brushRef="#br0" timeOffset="105444.5827">9422 16070 0,'0'3'0,"0"-3"16,0 0-1,-2 4-15,-13 2 16,-10 5-1,-16 0-15,-15-1 16,-13-7 0,-9 1-16,-4-4 15,-7 0 1,0-2-16,-12 0 16,-3 2-1,3 2-15,-5 4 16,-9 2-1,-2-2-15,5 1 16,-8 0-16,-11-4 16,8 5-1,-5-2-15,1 0 16,4-4 0,-2 2-16,5-2 15,-3 0 1,-2 2-16,6-1 15,-1-3 1,5 1-16,0-1 16,1 0-1,-1-4-15,0 3 16,6-8 0,4 0-16,5 0 15,-2-5 1,10 1-16,1 1 15,6-6 1,1-4-16,8-1 16,6-1-1,4-6-15,-1-1 16,8-7 0,0-1-16,-6-5 15,4-2 1,1-2-16,8-2 15,6 1 1,1-2-16,8 1 16,5 1-1,8-1-15,10-3 16,4 3 0,8-2-16,11-6 15,8-3 1,11-4-16,4 0 15,7 1 1,5 5-16,1 5 16,3 3-1,0 8-15,12 3 16,7 3 0,7 3-16,13 2 15,2 7-15,12 0 16,1 7-1,7 4-15,7 4 16,1 0 0,4 1-16,-6 8 15,19 2 1,1 4-16,-16-1 16,3 4-1,4-6-15,-5 4 16,-1 0-1,4-5-15,-12 4 16,18-1 0,-11 0-16,-4-4 15,2 4 1,-8 0-16,9 8 16,-13-2-1,1 4-15,1-1 16,-9 4-1,22 1-15,-20 0 16,-6 6 0,-6 5-16,-1-1 15,-9 2 1,-1-3-16,-1 5 16,-10 5-1,6 3-15,-11 2 16,-10-5-1,-3 7-15,-6 3 16,-6-2 0,-3 3-16,-4-1 15,-3 9 1,-7-2-16,4 6 16,-8-3-1,-1 6-15,1 7 16,-10-5-1,-5 6-15,-5 2 16,-10 0-16,-6-4 16,-12 2-1,-13-12-15,-14-1 16,-19-11 0,-18-7-16,-8-17 15,7-15 1,42-3-16</inkml:trace>
  <inkml:trace contextRef="#ctx0" brushRef="#br0" timeOffset="106869.571">10696 15936 0,'0'2'0,"2"-2"16,-2 0-1,6 0-15,18 0 16,18-2-16,17 1 16,15-4-1,13-3-15,1-2 16,9 0 0,0 7-1,3-1-15,3 0 16,8 0-16,2 2 15,-1 1 1,19-6-16,-7-3 16,2 1-1,-6-3-15,-5 5 16,12 1 0,-2-3-16,-8-1 15,-5 2 1,-9 2-16,5 1 15,7 4 1,-10-3-16,-9 4 16,-7-2-1,4 0-15,6 4 16,-11 0 0,-11 2-16,-9 0 15,-12-2 1,-3-2-16,-15 0 15,-8-2 1,-6-2-16,-11-2 16,-5 0-1</inkml:trace>
  <inkml:trace contextRef="#ctx0" brushRef="#br0" timeOffset="112566.6393">21444 15943 0,'0'1'0,"0"-1"15,0 0 1,0 0-16,-4 0 15,-16 3 1,-22 0-16,-19-3 16,-25-6-1,-13-8-15,-4-4 16,3 3 0,-4-1-16,6 1 15,-7 3 1,15 4-16,-3 1 15,17 6 1,11 1-16,13 1 16,3 2-1,9 4-15,4-4 16,10 3 0,2 0-16,3-1 15,6 1 1,4-1-16,5-4 15,1 2 1,3-2-16,0-1 16,0 2-1,0 1-15,2-3 16,0 1 0,0 1-16,2 0 15,-2-2 1,2 2-16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1-18T05:26:47.41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7998 2452 0,'0'0'0,"-2"-3"16,-17 2-16,-22 2 15,-36 16 1,-12 11-16,-1 1 15,11 3 1,13-5-16,19-7 16,15-4-1,17-8-15,9 0 16,12 0 0,34-2-16,33-1 15,15 4 1,-9 0-16,-15 5 15,-11 4 1,-21-2-16,-7-1 16,-16 1-1,-11 2-15,-13 5 16,-10-1 0,-11 1-16,-7-6 15,0 1 1,5-8-16,10-3 15,14-4 1,11-3-16,-2 1 16</inkml:trace>
  <inkml:trace contextRef="#ctx0" brushRef="#br0" timeOffset="573.1356">8184 2681 0,'0'6'0,"0"7"16,0 15 0,6 2-16,3 1 15,8-6-15,3 0 16,10-9 0,10-8-16,9-10 15,0-11 1,2-8-16,-14 3 15,-7 3 1,-14 2-16,-9 7 16,-5 3-1,3-3-15,-10 3 16,-6 4 0,-6 7-16,-2 8 15,4 3 1,7 4-16,6-2 15,6 3 1,6-3-16,9-5 16,6 0-1,-2-8-15,2-7 16,-3-8 0,1-15-16,0-13 15,-5 4 1</inkml:trace>
  <inkml:trace contextRef="#ctx0" brushRef="#br0" timeOffset="1108.7051">8864 2179 0,'2'0'0,"6"2"16,8 6-16,4 16 15,4 18 1,-7 17 0,-3 19-16,-11 4 15,-4-7-15,-5-6 16,3 0 0,0-12-16,-1-4 15,1-13 1,-3-4-16,3-11 15,-2-5 1,3-13-16,2-2 16,0-1-1,4-10-15,8-22 16,7-11 0,5-5-16,4 8 15,8 5 1,-2 13-16,4 9 15,-5 14 1,-13 7-16,-8 6 16,-12 9-1,-16 2-15,-17 6 16,-6-7 0,-8-3-16,5-5 15,8-6 1,8-11-16,13-3 15,5 0 1</inkml:trace>
  <inkml:trace contextRef="#ctx0" brushRef="#br0" timeOffset="1474.4682">9359 2663 0,'2'3'16,"8"4"-16,7 9 16,4 8-1,-1 5-15,-3 7 16,-7 0-1,-8 9-15,-2 0 16,-5 3 0,-4-3-16,-4-1 15,2-1 1,-4-6-16,7-9 16,3-6-1,1-15-15,4-3 16,-4-4-1,4-5-15</inkml:trace>
  <inkml:trace contextRef="#ctx0" brushRef="#br0" timeOffset="1642.6306">9472 2366 0,'2'0'15,"-2"0"-15,0 0 16,0 0 0,-2 3-16,0 1 15</inkml:trace>
  <inkml:trace contextRef="#ctx0" brushRef="#br0" timeOffset="2064.8047">9599 2877 0,'4'0'16,"12"-2"-16,16-8 15,21-7 1,6-12-16,-5-1 15,-13 4 1,-12 3-16,-15 8 16,-10 10-1,-8 2-15,-26 11 16,-21 19 0,-5 9-16,13-5 15,14 3-15,5 0 16,13-7-1,11-2-15,13-2 16,15-8 0,14-9-16,29-14 15,13-14 1,3-6-16,11-16 16,-40 14-1</inkml:trace>
  <inkml:trace contextRef="#ctx0" brushRef="#br0" timeOffset="2270.9701">10477 2711 0,'0'0'16,"0"2"-16,-6 2 16,-22 16-1,-25 15-15,-9 20 16,5-4 0,15-5-16,12-11 15,19-3 1,11-9-16,14-3 15,31-12 1,29-26-16,19-29 16,-40 12-1</inkml:trace>
  <inkml:trace contextRef="#ctx0" brushRef="#br0" timeOffset="2563.5391">11050 2304 0,'2'0'0,"-2"2"16,2 1-1,4 15-15,-4 24 16,-10 26 0,-9 12-16,-12 3 15,5-8 1,2-2-16,3-2 15,10-3 1,1-11-16,5-6 16,3-9-1,3-12-15,1-13 16,-4-13 0,6-2-16,-1-10 15</inkml:trace>
  <inkml:trace contextRef="#ctx0" brushRef="#br0" timeOffset="2727.9855">10759 2638 0,'2'0'0,"-2"0"16,2-2 0,11 0-16,22-4 15,33 8 1,19 10-16,7 2 15,-9-4 1</inkml:trace>
  <inkml:trace contextRef="#ctx0" brushRef="#br0" timeOffset="29216.2647">4613 6245 0,'0'0'0,"0"0"15,0 0 1,1 0-16,7-1 16,18-3-1,23-2-15,19-6 16,10 2 0,20 0-16,2-8 15,12 5 1,-11 2-16,-2 4 15,-15 2 1,-13 2-16,-9 0 16,-10 2-1,-13 1-15,-9 1 16,-12 2 0,-5-2-16,-5 4 15,-1-1-15,-5-2 16,0 0-1</inkml:trace>
  <inkml:trace contextRef="#ctx0" brushRef="#br0" timeOffset="30093.1615">13087 8517 0,'0'2'16,"2"-2"-16,-2 0 16,4 0-16,13 2 15,13 0 1,36-4-16,24 0 15,30 0 1,40 6-16,0 7 16,4 11-1,26 2-15,-19 2 16,-2 1 0,-16 1-16,6-5 15,-22 2 1,-26-11-16,-20 0 15,-13-7 1,-11-3-16,-20-4 16,-8-2-1,-13 2-15,-10-2 16,-7 0 0,-7 2-16,2-2 15,-13-1 1,-21-2-16,-4 4 15</inkml:trace>
  <inkml:trace contextRef="#ctx0" brushRef="#br0" timeOffset="51632.9119">24681 13918 0,'2'3'16,"-2"-3"-16,0 0 15,0 0 1,0 0-16,2 0 16,2 0-1,-2 0-15,-2 0 16,2 0 0,-2 0-16,-16-3 15,-14 1 1,-13 1-16,-13-2 15,-3 3 1,-3 0-16,-8 3 16,-5 0-1,-4 1-15,0-1 16,-2 0 0,-11 5-16,-4-2 15,-2-2 1,-3 4-16,3-2 15,-3-2 1,12 0-16,1-3 16,9 3-1,7-2-15,3 0 16,17 0 0,8 2-16,8-1 15,4 0 1,7-1-16,3 3 15,3-4 1,8 0-16,-1-1 16,3 3-1,4-1-15,1-2 16,2 0 0,0 2-16,0-2 15,0 0 1,0 0-16,0 0 15,2 2 1,6-4-16,4-2 16,2-1-1</inkml:trace>
  <inkml:trace contextRef="#ctx0" brushRef="#br0" timeOffset="68130.8473">19055 17022 0,'0'2'16,"0"-2"-16,0 0 16,-9 5-1,-8 3-15,-18-1 16,-11-2-1,-14-5-15,-17-5 16,-16-2 0,-12 0-16,-6-1 15,-7-1 1,-1-1-16,-7 6 16,10 2-1,12 4-15,14 4 16,1 5-1,16-3-15,7 2 16,12 0 0,9 2-16,3-2 15,8-1 1,10 2-16,7-3 16,6-3-1,3 3-15,-1-1 16,7-3-1,0-2-15,0 1 16,4 0 0,2-3-16</inkml:trace>
  <inkml:trace contextRef="#ctx0" brushRef="#br0" timeOffset="84432.0806">4828 14175 0,'0'2'15,"0"-2"-15,0 4 16,0 8 0,-2 11-16,-2 13 15,-6 9 1,-6 15-16,-6 14 16,-3 2-1,2-7-15,4 10 16,5-2-1,4-4-15,-4-3 16,8-4 0,1-15-16,-3-7 15,2-12 1,3-13-16,3-14 16,-2-3-1</inkml:trace>
  <inkml:trace contextRef="#ctx0" brushRef="#br0" timeOffset="84700.7487">4580 14532 0,'0'0'0,"0"0"16,-2-5-1,0 2-15,0-1 16,2 4-1,0-4-15,6 8 16,10 12-16,-1 12 16,4 6-1,-3-3-15,3 2 16,2-3 0,-2-8-16,4-9 15,1-8 1</inkml:trace>
  <inkml:trace contextRef="#ctx0" brushRef="#br0" timeOffset="85207.0181">4947 14546 0,'0'4'0,"0"0"15,0 6 1,2 4-16,2 6 16,5-4-1,11-1-15,3-3 16,11-9 0,4-8-16,7-5 15,-11-3 1,-8-2-16,-10 2 15,-6 3 1,-4 2-16,-8 0 16,-15-2-1,-11 8-15,-7 2 16,4 4 0,7 6-16,7 2 15,9 3 1,10 13-16,11 3 15,14 5 1,9 4-16,1-1 16,3-1-1,2-5-15,-7-5 16,4-2-16,-3-9 16,0-5-1,-1-5-15,-7-1 16</inkml:trace>
  <inkml:trace contextRef="#ctx0" brushRef="#br0" timeOffset="85691.713">5817 14601 0,'0'3'16,"0"-3"-16,-2 0 15,-11 0 1,-15 4-16,-18 4 16,-1 1-1,-4 1-15,11 2 16,7-3-1,16 0-15,10-4 16,7 7 0,19 8-16,23 2 15,13 5 1,5 1-16,-8 0 16,-19-6-1,-10-1-15,-12-3 16,-5 4-1,-14 1-15,-3 1 16,-10-4 0,3 0-16,-2-6 15,3-4 1,6-4-16,7-5 16,1-1-1,-1-7-15</inkml:trace>
  <inkml:trace contextRef="#ctx0" brushRef="#br0" timeOffset="86062.3642">6138 14945 0,'0'2'0,"0"-2"15,0 0-15,0 0 16,0 0 0,0 0-16,3 0 15,1 4 1,4 0-16,-1 2 15,2 2 1,-3 3-16,-2 1 16,-6 8-1,-3 2-15,-1-1 16,0 1 0,4-6-16,0-10 15</inkml:trace>
  <inkml:trace contextRef="#ctx0" brushRef="#br0" timeOffset="86644.9172">6815 14568 0,'0'2'16,"0"-2"-16,-4 2 16,-16 4-1,-15 4-15,-12 3 16,-5 2-1,6-6-15,11-1 16,14 0 0,10-2-16,7-1 15,23 12 1,19 2-16,27 7 16,-7 1-1,2 1-15,-19 0 16,-12-2-1,-14 5-15,-9-4 16,-12 3 0,-6-4-16,-11-2 15,-1-5 1,1-5-16,-2-4 16,5-6-1,8-3-15,1-3 16,8-11-1,3-10-15,8-7 16,9-7 0,9-9-1,-4 13-15</inkml:trace>
  <inkml:trace contextRef="#ctx0" brushRef="#br0" timeOffset="87384.4022">7110 14351 0,'2'0'15,"-2"0"-15,0-4 16,0 2 0,0 0-16,0-1 15,3 2 1,1 9-16,6 17 16,-1 17-1,-4 15-15,-1 16 16,-2 10-1,2-3-15,3 0 16,2-13-16,1-6 16,-4-7-1,0-15-15,-2-9 16,-2-13 0,0-9-16,4 1 15,3-18 1,7-10-16,3-16 15,9-1 1,-5 0-16,-1 6 16,-4 7-1,2 3-15,-7 10 16,-2 4 0,-3 5-16,2 2 15,-1 7 1,0 5-16,-1 9 15,11 4 1,-1-4-16,10-4 16,10-10-1,18-12-15,3-14 16,1-8 0,-11 3-16,-13-2 15,-6 6 1,-13-1-16,-10 8 15,-7-3 1,-9 3-16,-14 3 16,-7 4-1,4 5-15,4 6 16,8 4 0,5 6-16,16 10 15,12 7 1,23 12-16,16-1 15,6 0-15,-1-11 16,-2-7 0,0-11-16</inkml:trace>
  <inkml:trace contextRef="#ctx0" brushRef="#br0" timeOffset="88230.0856">8514 14605 0,'0'3'15,"0"-3"-15,-3 6 16,0 9 0,-3 12-16,-2 15 15,2 1 1,1 5-16,7-2 16,7-3-1,7-6-15,12-3 16,0-6-1,4-11-15,9-10 16,-5-10 0,-4-4-16,-10-5 15,-5 0 1,-6 2-16,-3 0 16,-4 4-16,0 0 15,5 3 1,2 4-16,8 7 15,2 2 1,10 6-16,5-3 16,4-2-1,1-10-15,-9-2 16,0-7 0,-4-8-16,-7-8 15,-9-10 1,-7-7-16,-7-8 15,-5-3 1,-4 3-16,-3 3 16,0 9-1,-2 10-15,5 7 16,0 10 0,1 6-16,-3 8 15,4 9 1,3 12-16,6 6 15,2-6 1</inkml:trace>
  <inkml:trace contextRef="#ctx0" brushRef="#br0" timeOffset="88808.2463">9495 14733 0,'1'0'16,"-1"0"-16,0-1 16,4-1-1,-4-2-15,0 2 16,-4 0 0,-12 7-16,-5 17 15,-5 8 1,5 9-16,4-7 15,10 2 1,3-5-16,6-3 16,0-7-1,3-8-15,3-1 16,9-12-16,3-14 16,0-6-1,2-10-15,2-1 16,-3 6-1,-6 0-15,-2 10 16,-5 7 0,-4 4-16,-3 1 15,3 2 1,4 7-16,1 14 16,3 7-1,0 5-15,2 0 16,2 1-1,0-1-15,2-10 16,-1-4 0,-3-7-16,-7-4 15,6-5 1,1-8-16,0-8 16,-4 4-1</inkml:trace>
  <inkml:trace contextRef="#ctx0" brushRef="#br0" timeOffset="89241.5809">9999 14745 0,'3'0'0,"-3"0"16,0 0-1,1 0-15,3 0 16,-1 0-1,1-2-15,-2-5 16,-4-2 0,-10-2-16,-4 3 15,-5 2 1,-3 2-16,5 4 16,10 0-1,-1 9-15,10 6 16,14 14-1,22 15-15,13 8 16,-1-4 0,-5 0-16,-7-7 15,-19-5-15,-6-4 16,-9-3 0,-8-10-16,-9 1 15,-5-8 1,-6-4-16,-12-10 15,-9-10 1,13-3-16</inkml:trace>
  <inkml:trace contextRef="#ctx0" brushRef="#br0" timeOffset="89861.3796">10625 14969 0,'2'2'0,"-2"-2"15,0 2-15,0-2 16</inkml:trace>
  <inkml:trace contextRef="#ctx0" brushRef="#br0" timeOffset="91546.1659">11451 14726 0,'4'-6'15,"4"-26"-15,10-27 16,-1-16-1,-6 4-15,-3 15 16,-6 18 0,-4 14-16,0 16 15,-2 2 1,-6 24-16,-12 46 16,-12 42-1,2 24-15,-3-6 16,-1 18-1,6-2-15,0-21 16,3 4 0,4-19-16,3-12 15,1-24 1,7-19-16,4-13 16</inkml:trace>
  <inkml:trace contextRef="#ctx0" brushRef="#br0" timeOffset="92464.4097">12038 15066 0,'-2'9'15,"-9"15"-15,-4 13 16,1 10 0,5-4-16,2-6 15,5-9 1,4-11-16,0-8 15,14-12 1,16-24-16,19-27 16,3-13-1,1-5-15,-17 12 16,0 5 0,-10 11-16,-8 10 15,-8 17 1,-5 7-16,-1 5 15,5 11 1,4 19-16,-1 12 16,6 6-1,4 5-15,4-4 16,5-11 0,-1-8-16,4-9 15,1-8-15,-5-12 16,2-12-1,0-19-15,-2-20 16,-8-10 0,-5-9-16,-10-1 15,-1 6 1,-1 12-16,-5 12 16,2 8-1,2 15-15,-4 6 16,3 10-1</inkml:trace>
  <inkml:trace contextRef="#ctx0" brushRef="#br0" timeOffset="92919.3022">12993 14850 0,'2'2'15,"-4"6"-15,0 18 16,4 17-1,16 17-15,24-4 16,24 2 0,19-11-16,-8-19 15,-13-12-15,-15-8 16,-19-10 0,-13-6-16,-17-22 15,-34-21 1,-22-10-1,-16-5-15,3 8 16,9 10 0,18 17-16,6 3 15,15 12-15,11 10 16,6 4 0</inkml:trace>
  <inkml:trace contextRef="#ctx0" brushRef="#br0" timeOffset="93290.3864">13646 15126 0,'1'3'0,"-1"-2"15,2 7 1,0 2-16,2 8 15,-4 2 1,-4 2-16,-6 3 16,-2-3-1,-3 2-15,4-6 16,5-5 0</inkml:trace>
  <inkml:trace contextRef="#ctx0" brushRef="#br0" timeOffset="93796.3325">14165 14716 0,'0'0'16,"0"0"-16,-2 0 16,-11-2-1,-11 2-15,-4 6 16,-2 4-1,5 7-15,12 13 16,18 13 0,20 12-16,3 3 15,2-7 1,-6-5-16,-5-10 16,-15-9-1,-13-1-15,-14-9 16,-7-7-1,-9-4-15,3-8 16,7-3 0,13-4-16,6-7 15,14-7 1,18-20-16,1 5 16</inkml:trace>
  <inkml:trace contextRef="#ctx0" brushRef="#br0" timeOffset="94498.9542">14394 14333 0,'0'1'0,"0"-1"16,-2 6-1,0 20-15,-3 22 16,5 25-16,11 22 15,-3 1 1,-2 5-16,-8-6 16,2-11-1,2-8-15,2-16 16,-8-9 0,2-13-16,0-15 15,2-19 1,-2 2-16,4-6 15,13-26 1,6-22-16,5-5 16,-2 9-1,3 8-15,-7 13 16,-6 8 0,-4 9-16,8 10 15,-5 11 1,-11 9-16,-2 11 15,5 5 1,9 2-16,14-9 16,21-7-1,22-16-15,27-24 16,-15-12 0,-13 1-16,-20-5 15,-22-1 1,-20-3-16,-18-6 15,-24 1 1,-18 5-16,-1 14 16,1 10-1,14 9-15,10 11 16,14 16 0,18 25-16,24 12 15,22 4 1,23 6-16,-1-10 15,3-5 1,-19-19-16,-20-11 16</inkml:trace>
  <inkml:trace contextRef="#ctx0" brushRef="#br0" timeOffset="95170.0996">15510 14605 0,'0'3'0,"-4"6"16,-9 11-16,-1 15 16,0 19-1,4 7-15,18 6 16,16-2-1,12-1-15,9-13 16,7-13 0,-6-17-16,5-11 15,-13-13 1,-10-5-16,-12-7 16,-10-7-1,-10-1-15,-8 0 16,-2 6-1,6 8-15,4 5 16,8 2 0,26 8-16,31 2 15,7-1 1,9-8-16,-15-12 16,-10-6-16,-18-5 15,-13-8 1,-15-9-16,-20-7 15,-10 3 1,-8 0-16,3 10 16,7 5-1,7 9-15,8 8 16,1 7 0</inkml:trace>
  <inkml:trace contextRef="#ctx0" brushRef="#br0" timeOffset="95688.0562">16601 14848 0,'1'0'0,"-2"0"15,-3-5 1,-7-2-16,-8 0 16,-16 13-1,-1 6-15,5 9 16,11 15 0,12 7-16,10-1 15,11 1 1,12-9-16,6-8 15,5-13 1,4-13-16,-1-12 16,-7-6-1,-11-7-15,-8-1 16,-7 0 0,-6 5-16,-4 2 15,2 10 1,-2 5-16,0 2 15,-1 14-15,5 13 16,5 9 0,3 7-16,6 7 15,-2-6 1,2-7 0,0-15-16,-2-6 15</inkml:trace>
  <inkml:trace contextRef="#ctx0" brushRef="#br0" timeOffset="96077.1772">16987 14815 0,'0'0'0,"0"0"16,-6 3-1,-6-2-15,-4 3 16,0 3 0,-1 7-16,1 4 15,12 10 1,13 5-16,8 9 16,8 1-1,-3-7-15,-6-3 16,-8-5-1,-10-3-15,-8-3 16,-6-2 0,0-6-16,-3-4 15,9-4 1,6-4-16,3-2 16,2-4-1,20-13-15,30-5 16</inkml:trace>
  <inkml:trace contextRef="#ctx0" brushRef="#br0" timeOffset="96510.0249">17218 14980 0,'0'3'15,"-2"3"-15,-2 13 16,-4 11-16,1 7 15,2-1 1,8-1-16,1-7 16,1-8-1,5-6-15,5-6 16,6-14 0,10-14-16,1-18 15,0-5 1,-3 2-16,-10 9 15,-4 4 1,-6 12-16,0 7 16,-1 3-1,2 9-15,2 15 16,-2 16 0,2 7-16,0 1 15,2 1 1,4-3-16,-1-9 15,-5-11 1,1-6-16,4-14 16,-3-4-1</inkml:trace>
  <inkml:trace contextRef="#ctx0" brushRef="#br0" timeOffset="96738.1314">17724 14544 0,'0'0'0,"0"0"16,0 0-16,0 0 16,2 15-1,3 17-15,4 32 16,3 11 0,-1 8-16,4-2 15,-1-4 1,-2-8-16,2-15 15,-5-16 1,-2-13-16</inkml:trace>
  <inkml:trace contextRef="#ctx0" brushRef="#br0" timeOffset="96965.1087">17560 14769 0,'2'3'0,"3"-3"16,9 3-16,14 9 15,17 6 1,0 3-16,0 9 16,-13-5-1,-8-1-15,-12-8 16,-6-5-1</inkml:trace>
  <inkml:trace contextRef="#ctx0" brushRef="#br0" timeOffset="97192.5478">17511 14511 0,'0'1'16,"0"-1"-16,0 0 15,0 2 1,-3 2-16,1 4 16,4-1-1,3-1-15</inkml:trace>
  <inkml:trace contextRef="#ctx0" brushRef="#br0" timeOffset="97481.6814">18098 14943 0,'0'2'0,"0"-2"16,0 0-16,0 0 15,2 0 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1-18T05:29:03.80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14934 7293 0,'0'2'16,"0"-2"-16,0 0 16,0 0-1,0 0-15,0-2 16,4 2 0,6 2-16,8-2 15,1 3 1,6-3-16,5 4 15,2-4 1,5 0-16,-1 0 16,2-2-1,1 2-15,-1 0 16,3 2 0,2 0-16,1 0 15,5-2 1,-3 0-16,5 0 15,-3-2 1,0 2-16,3-2 16,-6-2-1,6 1-15,-4-3 16,4-1 0,-6 4-16,-3-1 15,0-1 1,-2 4-16,-3 1 15,-3 0 1,-2 4-16,-5 0 16,1-2-1,-6 0-15</inkml:trace>
  <inkml:trace contextRef="#ctx0" brushRef="#br0" timeOffset="1653.2224">17319 7243 0,'2'0'16,"-2"0"0,0 0-16,2 0 15,6 0 1,4-1-16,8-2 15,2 3 1,4 0-16,1 4 16,5 2-1,2 0-15,5-1 16,-1 4 0,2-3-16,4 0 15,1-2 1,7 0-16,0 0 15,-3-1 1,11-1-16,0 0 16,8 2-1,-1-2-15,12 0 16,-7 2 0,-1 5-16,3-6 15,1 1-15,1-2 16,8-1-1,-5 2-15,4-1 16,-1 0 0,-1-4-16,-7 2 15,5 0 1,0-2-16,-6-2 16,2 2-1,-5 1-15,1-2 16,-3 6-1,-2 0-15,-8-2 16,-7 6 0,0-1-16,-4 0 15,0 0 1,-2-2-16,-2 0 16,-3-3-1,-2-1-15,-1 0 16,-3-1-1,-4-3-15,0 1 16,-4 2 0,2-1-16,-1 2 15,-1-2 1,2 4-16,-7 0 16</inkml:trace>
  <inkml:trace contextRef="#ctx0" brushRef="#br0" timeOffset="4625.4859">22209 7285 0,'0'0'16,"0"0"-16,-2 0 0,0 0 16,-5 0-1,5 0-15,1 0 16,1 0-16,-2 0 16,9 4-1,14 0-15,11 3 31,9 1-31,13 2 16,10 0-16,10-2 16,-3-2-1,-1-2-15,11 2 16,6-2 0,3 7-16,-2-3 15,4 1 1,6-2-16,0-3 15,1 0-15,2-3 16,-2 2 0,-1-3-16,-8 0 15,-2 1 1,-10 2-16,-3-3 16,-9 0-1,-8 3-15,-2 2 16,-11-2-1,3 0-15,-11-2 16,-3 4 0,-8-1-16,-7 3 15</inkml:trace>
  <inkml:trace contextRef="#ctx0" brushRef="#br0" timeOffset="35834.5861">2615 8831 0,'0'2'16,"3"-2"-1,-3 0-15,4 2 16,2 2 0,5 3-16,10-1 15,5 2 1,12-2-16,9-2 16,11 2-1,8-6-15,14 0 16,5-4-1,17 2-15,4 2 16,2-1 0,16-2-16,-1 3 15,13 0 1,5 0-16,-8 0 16,1 0-1,7 0-15,0 0 16,0-2-16,2 2 15,-2 2 1,-14 1-16,11-2 16,5 6-1,12-2-15,-5 1 16,-11-2 0,9 4-16,-10-2 15,4 0 1,0-2-16,-7 6 15,-3-3 1,3 6-16,-9-5 16,12-1-1,-24 5-15,5-2 16,-6-5 0,1 1-16,-7 0 15,0 2 1,-6-2-16,0 2 15,-11-4 1,-1-2-16,-5 0 16,-6-2-1,-5-2-15,-6-4 16,1-6 0,-6 1-16,-4-1 15,-6-2 1,-2-3-16,-5-1 15,-9-4 1,-1 3-16,-6-2 16,-6-3-1,1-3-15,-5-3 16,-3-2 0,-6-1-16,-4 0 15,1-3 1,-7 0-16,-5-3 15,-3 2 1,-5-2-16,-2-4 16,-4 3-1,-5 1-15,-4-6 16,-1 6-16,-8 0 16,-1 2-1,-7-2-15,-6-3 16,-2 6-1,-6 4-15,-15-4 16,-3 0 0,-8 6-16,-11-3 15,6 6 1,-13-1-16,-9 2 16,-2 4-1,3 2-15,-9 1 16,-4-3-1,2 9-15,-7-2 16,5 0 0,-4 1-16,11 6 15,-7 0 1,-7 0-16,6 2 16,3-1-1,-2 1-15,-3 0 16,-5 2-1,3 0-15,-2 2 16,9-1 0,2 0-16,-10 1 15,7 0 1,1 2-16,1-2 16,-5 4-1,4 0-15,12 0 16,-10 0-16,5 4 15,7 0 1,4 0-16,-8-1 16,9 1-1,1 7-15,6-2 16,-3 5 0,2 1-16,3 1 15,9-2 1,3 4-16,-3 0 15,6 3 1,8-3-16,3 6 16,4-2-1,6 3-15,4-2 16,8 2 0,0-2-16,2 1 15,4 0 1,10-1-16,6 3 15,-2-3 1,3 3-16,6-1 16,-2 5-1,3 4-15,0 1 16,6 1 0,0 2-16,4-1 15,4 0 1,2 2-16,6-8 15,7 4 1,5 4-16,7-4 16,2 0-1,3-8-15,8 3 16,2-7 0,11 5-16,6-4 15,9-8 1,13-5-16,8-6 15,-31-7 1</inkml:trace>
  <inkml:trace contextRef="#ctx0" brushRef="#br0" timeOffset="64911.6856">18720 10364 0,'0'2'16,"0"-2"0,0 0-16,-4 2 15,-8 4 1,-11 2-16,-5 3 16,-4-2-1,-10 4-15,-8-2 16,-3 2-1,-5-5-15,0 1 16,-11 3 0,-3 5-16,-2-5 15,-15 4 1,1 1-16,0-5 16,5 3-1,-9-1-15,-6 4 16,8-7-1,-10 4-15,0 0 16,3-1 0,1 2-16,-3-3 15,15 1 1,-1 2-16,-14-5 16,-3 1-1,-7 0-15,10-1 16,1 0-1,-9 1-15,1-4 16,10-2-16,-4-3 16,-9-3-1,15-3-15,-9 2 16,11-1 0,-8-8-16,-6 1 15,13 3 1,-3-3-16,0-4 15,0-1 1,-2 3-16,14-5 16,1 0-1,6-3-15,3 1 16,1-9 0,9 3-16,2-9 15,2 2 1,5 0-16,5-7 15,1-2 1,5-1-16,1-4 16,7-2-1,2 5-15,2-8 16,6 1 0,0-2-16,1-3 15,10 2 1,2-4-16,7-1 15,6-5 1,6 6-16,7-3 16,8-2-1,11-1-15,9 0 16,10 5 0,11-2-16,6 3 15,7 5 1,15 0-16,-3 5 15,18 3-15,1 1 16,-5 10 0,14-1-16,-8 1 15,9 5 1,3-2-16,4 7 16,-5-4-1,15 14-15,5 4 16,-12 4-1,3 2-15,-4-1 16,3 6 0,3 3-16,-6 2 15,0 4 1,-2 0-16,-7 12 16,-1-1-1,14 0-15,-14-4 16,-7 6-1,1-1-15,-10 5 16,-3 3 0,-3 0-16,-1 1 15,-2 3 1,-13-1-16,0 1 16,-4 1-1,-5-1-15,2 2 16,-8-2-1,-4 2-15,-2-2 16,-8 2 0,-1-1-16,-8-1 15,0 5 1,-8-1-16,-8-2 16,1 3-1,-7 0-15,-2 2 16,-4 4-1,-5 2-15,-4 8 16,-2-4 0,-10 2-16,-8 5 15,-20 7 1,-19 1-16,-25 1 16,29-31-1</inkml:trace>
  <inkml:trace contextRef="#ctx0" brushRef="#br0" timeOffset="82606.5601">8280 11921 0,'0'2'0,"2"-2"16,-2 3 0,0-1-16,2 0 15,2 2 1,-2-1-16,3 3 16,-3 4-1,-4 0-15,-11 0 16,-5 0-16,-14-2 15,-12 1 1,-9-1-16,-7-4 16,-8 2-1,-5 2-15,-2 0 16,-12 4 0,3-1-16,-3 0 15,0-1 1,0 1-16,-8-1 15,5 2 1,-3-2-16,-4-2 16,1-2-1,-5 2-15,0-5 16,-2 6 0,7-7-16,4-2 15,-9-2 1,0 2-16,6 0 15,-5 0 1,1-3-16,3 3 16,-2-1-1,1 1-15,2-2 16,5-1 0,-4 1-16,4 1 15,1-2 1,-1 2-16,1-6 15,6 4 1,1-3-16,1 0 16,0 0-1,1-6-15,5-4 16,-1 3 0,6-6-16,7-4 15,0-1 1,6-4-16,8 1 15,-3-7 1,13 4-16,1-8 16,2-2-16,4-3 15,2-3 1,6 0-16,3-2 16,7-3-1,-1-2-15,1 0 16,6 0-1,2 1-15,1 4 16,3-4 0,7-2-16,5 3 15,12-2 1,0 2-16,10-5 16,9 5-1,5-4-15,8 4 16,5 1-1,10 2-15,13 1 16,-5 2 0,12 3-16,6 1 15,9 1 1,-9 10-16,27-1 16,-24 7-1,17-1-15,-5 5 16,3 0-1,3 3-15,3 1 16,6 2 0,-10 5-16,-4 6 15,12 3 1,-3 0-16,-7 1 16,2 1-1,-3 7-15,-3 7 16,4-5-1,-7 3-15,3 5 16,-6-2 0,-44-7-16,63 21 15,-11 0 1,-10-1-16,-16 3 16,-2-2-1,2 4-15,6 4 16,-19-5-16,-6-3 15,3 7 1,-1 5-16,-9-4 16,-7-2-1,-3 2-15,-4-1 16,-4 1 0,-7 3-16,0-1 15,-7 3 1,-5-2-16,-2 2 15,-6 1 1,3 4-16,-6-1 16,2 1-1,-7-5-15,-2 7 16,-6-1 0,-6 3-16,-9 6 15,-13 2 1,-15 10-16,-19-4 15,-30 9 1,-23-6-16,-8-8 16</inkml:trace>
  <inkml:trace contextRef="#ctx0" brushRef="#br0" timeOffset="102311.4711">17152 11826 0,'0'3'0,"2"-3"15,-2 0-15,0 0 16,0 0 0,6 0-16,4 3 15,12-2 1,6 1-16,13-1 15,11-1 1,9 0-16,3 3 16,11-1-1,11 0-15,7 0 16,1 0 0,7 1-16,8 5 15,-11-2 1,2-1-16,11-3 15,-8-2 1,-3 1-16,5 3 16,2-1-1,-12-2-15,4 1 16,-7 1 0,-1-3-16,-3 0 15,-3 0 1,-5 1-16,-1 1 15,-9-4-15,-2 1 16,3-2 0,3 1-1,-9 2-15,-4 0 16,-3-1-16,-8 1 16,2-3-1,0 1-15,-9 0 16,-1 2-1,-3-1-15,-7-1 16,-2-1 0,-5 1-16,-4 0 15,-3 2 1,-3-1-16,-7 1 16,-6 0-1,2 0-15,-2 0 16</inkml:trace>
  <inkml:trace contextRef="#ctx0" brushRef="#br0" timeOffset="134975.4512">15739 13425 0,'0'0'0,"0"0"16,0 0-16,0 0 15,0 0 1,0 0-16,0 0 16,2 0-1,-2 2-15,0-2 16,2 0-1,0 1-15,2 1 16,5 1 0,0-2-16,-1 1 15,0-2 1,2 3-16,4-2 16,-4 1-1,2 0-15,2 0 16,-1 0-1,-2 0-15,4 0 16,2 0 0,6 2-16,-1-2 15,-1 4-15,4-4 16,1 2 0,4-3-16,0-1 15,-1 3 1,6-2-1,-3-1-15,0 2 16,2-2-16,4 0 16,-1 0-1,1 0-15,4-2 16,-6 1 0,4-2-16,-6 2 15,3 0 1,3 1-16,7-3 15,0 3 1,2-2-16,0 2 16,-6-2-1,6 2-15,0 0 16,7 0 0,0 2-16,-1 0 15,0 1 1,2-3-16,-7 0 15,-1 0 1,5 0-16,3 0 16,5 0-1,-8-5-15,13 3 16,-1 2 0,-1 0-16,-3 0 15,6 0 1,3 2-16,-11 0 15,5 1 1,-5-3-16,9 0 16,-9 0-1,6-3-15,-2 1 16,-1 2 0,-4-2-16,7 2 15,-6-4 1,3 2-16,-7-2 15,2 0-15,1 2 16,-1-4 0,-7 3-16,7-2 15,-4 1 1,7 1-16,-3-4 16,0 3-1,3-1-15,-1-1 16,0 2-1,-1 0-15,0-2 16,5 4 0,0-2-16,2 0 15,2-1 1,-10 2-16,8 1 16,0 0-1,3-2-15,-5 4 16,4-1-1,-4 1-15,0 0 16,-2 1 0,-2 3-16,3-4 15,-11 4 1,2-2-16,-3-1 16,-3 2-1,-7-1-15,-2 2 16,-5-4-1,-7 2-15,-9-4 16,-6 2 0</inkml:trace>
  <inkml:trace contextRef="#ctx0" brushRef="#br0" timeOffset="162553.8426">10559 14979 0,'0'1'16,"0"-1"-16,0 3 16,-4 0-1,-9 8-15,-13 0 16,-13 1 0,-18 0-16,-14-4 15,-9-4 1,-4 0-16,-8 0 15,-4 2 1,-11-1-16,-1 4 16,-3-4-1,-9 3-15,4-4 16,-10 4 0,7-5-16,-10 4 15,4 1 1,9 0-16,-7-2 15,5 1 1,-4 2-16,-1-6 16,7 3-1,-3-3-15,4-3 16,1 1 0,7-1-16,7 3 15,-9-3 1,6 0-16,4-3 15,5 2 1,-15-4-16,10-1 16,-1 2-1,5-4-15,6-1 16,3-5 0,-5 2-16,7-4 15,1-5-15,0 3 16,5-2-1,3-3-15,1-1 16,2-4 0,9-2-16,3 2 15,12-3 1,-3-4-16,15 1 16,6-5-1,2-1-15,7-6 16,9-3-1,2-4-15,8-4 16,6-5 0,6 3-16,0 0 15,6 4 1,2-5-16,9 3 16,1 6-1,6-1-15,11 5 16,11-6-1,4 5-15,9 5 16,7 0 0,3 3-16,13 3 15,-5 7 1,9 4-16,9 5 16,0 1-1,5 6-15,5 4 16,2 2-1,2 0-15,-1 0 16,-3 6 0,4 1-16,1-3 15,-9 4 1,-1 1-16,10 3 16,5 6-16,-13-4 15,14 2 1,-6 4-1,-3-3-15,-4 6 16,3 0 0,-11-1-16,-3 1 15,-2 2 1,3 1-16,-5 3 16,7 0-1,-15 0-15,-9-2 16,7 1-1,-10 6-15,-5-5 16,0 5-16,-1 2 16,-4 2-1,-7 1-15,-2-1 16,1 7 0,-7-6-16,0 10 15,-1 0 1,-7-2-16,-5 3 15,0 1 1,-11 1-16,-3 0 16,0-3-1,-6 2-15,-1-4 16,-8 1 0,-3-2-16,-3 5 15,-7 2 1,-7 1-16,0-1 15,-12 6 1,-5 7-16,-14 1 16,-7-10-1,-17-1-15,-21-9 16,-11-13 0,-25-12-16,-6-16 15,-4-22 1</inkml:trace>
  <inkml:trace contextRef="#ctx0" brushRef="#br0" timeOffset="164824.7862">15491 14919 0,'0'2'15,"0"-2"1,0 0-16,-4 0 16,-4 5-1,-6 2-15,-7-1 16,-9 0 0,-4 0-16,-6-2 15,-10-1 1,-3 0-16,-3 3 15,-2 0 1,1 4-16,-3-2 16,-4 2-1,0 1-15,-4 4 16,2-2 0,-7 2-16,5 3 15,-2-4 1,-1 2-16,-1 1 15,-1-5-15,5 2 16,-5-2 0,2 2-16,-8 0 15,6-4 1,3-6-16,-5-2 16,-1 0-1,1-4-15,-4 2 16,7-4-1,0 0-15,-2-2 16,-3-2 0,-4 0-16,9-2 15,-1-2 1,5 0-16,-9-1 16,11-3-1,-5 0-15,5-2 16,4-5-1,-1 1-15,0-4 16,11 2 0,-3-5-16,6-1 15,-2-1 1,1-7-16,10-1 16,2-1-1,-1-3-15,7 1 16,8 3-1,1-5-15,6 1 16,0-5 0,10 1-16,5-4 15,4 1 1,3 1-16,8-4 16,5-3-1,6 1-15,4 3 16,6-2-1,3 5-15,7-3 16,10 0 0,-1 9-16,13 0 15,5 3 1,5 5-16,4 4 16,17 4-1,-2 6-15,3 0 16,-1 8-1,7 5-15,-6 4 16,4 2 0,16 2-16,-1 2 15,-10 4-15,-4 0 16,3 4 0,9-1-16,-2 10 15,-8-2 1,-4 10-16,12 4 15,-6 2 1,-15-1-16,-8-3 16,13 14-1,-23-3-15,10 6 16,-17-1 0,-6 9-16,3 2 15,-10 10 1,-5 1-16,-5 3 15,2 10 1,-12-3-16,-4-2 16,-9 1-1,-11 3-15,-8-11 16,-10 4 0,-11-8-16,-21 0 15,-10-6 1,-29-12-16,25-22 15</inkml:trace>
  <inkml:trace contextRef="#ctx0" brushRef="#br0" timeOffset="166196.7218">7008 14826 0,'2'3'0,"4"-3"15,2 1 1,2 4-16,-2-4 15,-2 1 1,-4-2-16,-2 6 16,-16-2-1,-24-2-15,-17-2 16,-17-3 0,-6 0-16,-9 0 15,10 0-15,4 1 16,5 1-1,-1-5-15,8 6 16,11 1 0,3 5-16,11 1 15,3-2 1,14-1-16,8-2 16,12-2-1,-4 2-15,17-2 16,10-2-1</inkml:trace>
  <inkml:trace contextRef="#ctx0" brushRef="#br0" timeOffset="166537.4712">7121 14907 0,'0'2'0,"-2"-2"16,-15 4-16,-12 2 15,-20 4 1,-13 0-16,-17 2 16,-6 2-1,-2 0-15,-4-1 16,0 3-1,13 0-15,8-2 16,9-4 0,9 0-16,10-2 15,16-1 1,23-7-16,-6 0 16,11-7-1</inkml:trace>
  <inkml:trace contextRef="#ctx0" brushRef="#br0" timeOffset="192342.4182">19260 16509 0,'2'2'0,"2"-2"15,4 2 1,8-1-16,4 4 15,2-1 1,2 0-16,-3 0 16,-4 2-1,-6-2-15,-7-2 16,0-2 0,-4 1-16,-17 2 15,-19-6 1,-18 0-16,-22-7 15,-13 1 1,-2 0-16,-3 5 16,-7 0-1,-11 7-15,-5 0 16,-7 0 0,0 5-16,0-5 15,-15 9 1,5 1-16,-5 3 15,0 4 1,7-8-16,-13 3 16,0-1-1,2 0-15,2 1 16,34-9-16,-15-1 16,-11-5-1,1 0-15,2 0 16,8-3-1,0 1-15,5-3 16,19-1 0,-3 3-16,5 0 15,1 3 1,9 0-16,7 4 16,6 1-1,1-2-15,5 2 16,7-2-1,10 4-15,5-3 16,11 3 0,2 1-16,12 0 15,1-2 1,8-2-16,3-3 16,1 1-1,5-2-15,0 3 16,-2-3-1,4 0-15,0-3 16</inkml:trace>
  <inkml:trace contextRef="#ctx0" brushRef="#br0" timeOffset="193406.7114">16129 17104 0,'0'0'16,"0"0"-16,-4-6 16,-6-6-1,-14-5-15,-14 0 16,-12 2 0,-9 7-16,-3 6 15,6 5 1,7 10-16,11 7 15,10 7 1,11 5-16,13 8 16,18 7-1,14-1-15,13 0 16,5-4 0,4-11-16,-7-10 15,-1-8 1,-6-10-16,3-10 15,-3-17 1,-2-8-16,-2-13 16,-8-10-1,-1-10-15,-3-9 16,-1 2 0,-8 2-16,-1 0 15,-2 10 1,-6 11-16,-2 3 15,-2 13 1,-4 13-16,2 10 16,-2 3-16,-7 14 15,2 19 1,-1 23-16,3 24 16,7 6-1,2 12-15,2-2 16,4-5-1,5-14-15,-3-3 16,-3-18 0,-1-13-16,3-12 15,-1-10 1,2-4-16,0-8 16</inkml:trace>
  <inkml:trace contextRef="#ctx0" brushRef="#br0" timeOffset="193625.0326">16501 17084 0,'0'2'0,"-2"7"16,-1 22-1,-5 15-15,-3 13 16,-1 0-1,9-4-15,-1-5 16,2-8 0,2-14-16,-2-8 15</inkml:trace>
  <inkml:trace contextRef="#ctx0" brushRef="#br0" timeOffset="193885.5225">16497 16730 0,'2'3'0,"0"5"16,5 5 0,-1 1-16,4 5 15,-1-9 1</inkml:trace>
  <inkml:trace contextRef="#ctx0" brushRef="#br0" timeOffset="194651.5847">16709 17063 0,'2'2'15,"4"7"-15,10 9 16,14 5-1,7-4-15,17-1 16,9-11 0,-1-5-16,-12-4 15,-14-10 1,-15 1-16,-12-10 16,-20-12-1,-17-11-15,-11 3 16,-18 2-1,3 9-15,8 8 16,1 14 0,11 12-16,6 18 15,4 17 1,18 20-16,23 31 16,22 22-16,10-19 15,9 4 1,1-14-16,11-15 15,10-6 1,-5-15-16,-7-17 16,3-10-1,-1-10-15,3-8 16,-27-2 0</inkml:trace>
  <inkml:trace contextRef="#ctx0" brushRef="#br0" timeOffset="196374.4595">17921 17320 0,'2'3'0,"-2"-3"16,0 0-16,0 0 15,0 1 1,-10 6-16,-20-6 15,-20-2 1,-11-7-16,5 0 16,3 2-1,5 6-15,14 2 16,11 7 0,10 11-16,11 11 15,13 7 1,22 12-16,19 0 15,-1-10 1,-4-7-16,-6-16 16,-1-8-1,-5-12-15,-5-15 16,2-17 0,-2-18-16,-12-15 15,-6-9 1,-2-11-16,-2 1 15,-8 2 1,-2 9-16,-4 7 16,-5 17-1,-2 12-15,1 16 16,3 9 0,-6 12-16,1 18 15,-2 36 1,20 43-16,18 35 15,18 16 1,7 10-16,-1-10 16,-12-29-16,-16-51 15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1-18T05:33:17.89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20468 9524 0,'0'0'16,"-2"0"-16,-2 0 16,-5-5-1,3 2-15,0-1 16,1-2-1,-1-1-15,1 1 16,-1-3 0,0 1-16,2 2 15,0 0 1,2 0-16,-4 1 16,6 1-1,0 0-15,0-2 16,6 0-1,6 0-15,9 2 16,7 2-16,8 2 16,10 0-1,6 0-15,9 2 16,5 0 0,0 2-16,11 0 15,2 0 1,6 4-16,1-2 15,-4-4 1,13 6-16,-4-2 16,-7-3-1,9-1-15,-3 4 16,-36-2 0,65 4-16,3-6 15,-11 2 1,-8-1-16,16 4 15,-4-3 1,3 0-16,10 0 16,-15 0-1,3 2-15,-7-4 16,8 2 0,-53 0-16,73 2 15,6 0 1,-24-5-16,-4 4 15,-5-3 1,7 0-16,0-2 16,-8 2-1,19 1-15,-3 1 16,-4 2 0,3 0-16,6 4 15,-14-4 1,3-2-16,-2 4 15,1-2 1,3-2-16,-2 2 16,-2 1-1,-11-3-15,11-1 16,-10 0 0,4 4-16,-11-4 15,5 0-15,-8-2 16,3 4-1,-5-4-15,-2 1 16,-5 1 0,7-2-16,-11-1 15,3 0 1,-8-1-16,5 1 16,-1-5-1,-11-1-15,-4-4 16,3 0-1,-15-3-15,1-3 16,-3-4 0,-3-3-16,-9-1 15,-7-6 1,0 1-16,-9-1 16,-2-8-1,-3 3-15,-6-3 16,0-2-1,-8 5-15,-1-2 16,-1 1 0,-1 2-16,-4-3 15,-9 1 1,-2-1-16,-3-1 16,-1 5-1,-7-2-15,-2-3 16,-6 0-1,-8 5-15,0-1 16,-13-3 0,5 4-16,-9-1 15,2 0-15,-13 2 16,2 4 0,-11-1-16,7 3 15,-12-3 1,6 4-16,-7 2 15,2 3 1,-5 1 0,-7-1-16,5 0 15,-3 5-15,-8-3 16,-1 2 0,0 0-16,-6 4 15,3-1 1,-5 1-16,3 3 15,-6-2 1,-1-1-16,7 4 16,-9 0-1,-3 0-15,-4 2 16,-6-2 0,10 1-16,-5 3 15,5-1 1,-2-1-16,2 3 15,-9-3 1,5 2-16,-4-4 16,4 3-1,4-2-15,-7 4 16,5 0 0,1-3-16,1 6 15,-7-1 1,6-2-16,3 2 15,1-2 1,-6 2-16,16 1 16,-3 0-1,5 1-15,-3 2 16,1-3 0,5 4-16,-10-3 15,16 5 1,5 0-16,-5 2 15,9-2 1,1 0-16,-4 4 16,9-2-1,0-2-15,-3 4 16,-2-3 0,7 0-16,6 0 15,-3 2 1,3-2-16,1 4 15,5 0-15,3-1 16,3 0 0,6 1-16,-2 1 15,-2 0 1,9 2-16,-2 2 16,1 2-1,-4-2-15,8 3 16,-1-1-1,9 1-15,0 2 16,0-1 0,4 1-16,4 1 15,0-1 1,3 1-16,5 1 16,0 1-1,4 0-15,0-1 16,1 4-1,4-5-15,3 3 16,-1 1 0,5-1-16,0 1 15,2 1 1,2 0-16,3 2 16,-1 1-1,2-3-15,1 3 16,6-1-1,1-1-15,0 0 16,2-1 0,0-1-16,-2 1 15,1-3 1,4 0-16,1-2 16,3-1-1,9-2-15,-2 0 16,-2-2-1,0 0-15,3-2 16,-1 5 0,0-4-16,4 0 15,-4 0 1,0-5-16,3 1 16,1-2-16,4 4 15,-2-7 1,7 2-16,-7-8 15,-10-1 1</inkml:trace>
  <inkml:trace contextRef="#ctx0" brushRef="#br0" timeOffset="17704.4042">16681 11097 0,'2'3'15,"-2"-3"-15,2 0 16,4 1 0,2 2-16,2 1 15,-6-2 1,-2-2-16,0 4 15,-16 4 1,-18 1-16,-12-1 16,-7 3-1,-11-1-15,2-3 16,1-2 0,-8 4-16,1 2 15,8-2 1,-23 1-16,4-1 15,1 0 1,-10 2-16,1-7 16,5 0-1,-5 2-15,0-1 16,-5-2 0,2-3-16,-8 2 15,2-2 1,-4 4-16,-3 0 15,6-4 1,3 2-16,-7 0 16,6 0-1,3-1-15,-4-1 16,2 3 0,-2-2-16,9-5 15,1 3 1,3-5-16,-8 2 15,5 0-15,6-1 16,-3-4 0,3-5-16,-1 5 15,3-1 1,-3-4-16,6-3 16,-3 0-1,4-2-15,5-2 16,3-4-1,3 0-15,3-1 16,10-6 0,-3 0-16,5-1 15,0-5 1,7-1-16,5-3 16,4-2-1,8-5-15,0 4 16,6-4-1,4-5-15,3 0 16,5 8 0,2-3-16,4-3 15,9-1 1,1-5-16,10 7 16,6 0-1,6-1-15,2 7 16,11-3-1,11 3-15,3 4 16,7 0 0,5 5-16,9-3 15,3 7 1,1 7-16,7-4 16,-3 7-1,13 1-15,-1 4 16,0 2-1,0 2-15,5 1 16,-11 5 0,3 1-16,4 5 15,-3-5 1,-5 9-16,8 4 16,-5-2-1,-1 1-15,-3 6 16,8 0-1,-6 9-15,2-5 16,-5 4 0,-2 0-16,3 8 15,-11-7-15,1 5 16,1-1 0,-4 5-16,3-1 15,-6-2 1,-11 7-16,1-2 15,3 2 1,-1 3-16,-8 0 16,-7-3-1,-7 7-15,5 2 16,-3 0 0,-6 0-16,-6 6 15,-6 2 1,-2 4-16,-5 5 15,-5 4 1,-8 8-16,-1 4 16,-10 8-1,-6-7-15,-16-1 16,-22 3 0,-10-14-16,-40-3 15</inkml:trace>
  <inkml:trace contextRef="#ctx0" brushRef="#br0" timeOffset="40598.5761">21772 12650 0,'0'1'16,"0"-1"0,0 0-16,0 0 15,0 0-15,3 0 16,-3 0 0,-3 3-1,1 3-15,-8 2 16,-7 2-16,-8-2 15,-6 2 1,-9 0-16,-2-3 16,-4-2-1,-5 0-15,-3 0 16,-3 0 0,-7-1-16,-4 0 15,-3 2 1,3 2-16,-5 1 15,-7 1 1,0 0-16,5 0 16,-8 1-1,2-1-15,4 1 16,0 1 0,-10 1-16,3 0 15,-1-2 1,-2 0-16,-3 0 15,-2 1 1,7-2-16,-5-3 16,0 4-1,0-1-15,-5-3 16,3 0 0,-3-4-16,6-1 15,-1-2 1,1 2-16,3 1 15,-7-3 1,5 0-16,1 0 16,1-5-1,-6 1-15,9-1 16,0-1 0,2 2-16,1-6 15,1 2 1,3-2-16,3 2 15,7-3 1,-7-3-16,13 0 16,0-4-1,-3-2-15,1-5 16,2-1-16,3 1 16,7 0-1,-1-1-15,1-3 16,4-1-1,1-2-15,4-5 16,-2 0 0,5-2-16,4 3 15,2-2 1,4-4-16,-4-1 16,9-4-1,3-4-15,1-3 16,6-6-1,-2 8-15,9 0 16,2-1 0,2 1-16,4 3 15,6-4 1,5-3-16,6 5 16,5 6-1,10 0-15,7 0 16,5 0-1,10-2-15,6 5 16,4-1 0,0 3-16,11 3 15,7 5 1,-1-1-16,7 3 16,7 5-1,-7-2-15,11 9 16,8-5-1,-7 12-15,7 2 16,12 0 0,-14 5-16,19 4 15,-11 0 1,0 2-16,4 2 16,-2 1-1,-8 8-15,1-4 16,0 5-1,5 2-15,-2-1 16,-10 6-16,8-2 16,-11 5-1,-1-3-15,-6-5 16,-7 5 0,-3-4-16,-11 1 15,7-3 1,-3 1-16,-6 3 15,7-2 1,-5-1-16,-5 1 16,1-2-1,-5 4-15,4 2 16,-3 0 0,-6-2-16,-3 1 15,1 5 1,2 1-16,-5 2 15,-2 0 1,0-2-16,-6 4 16,0-3-1,-6 1-15,-3 1 16,-2 2 0,-4-2-16,-1-1 15,-3 2 1,-4 0-16,-3-3 15,-6 3 1,6 0-16,-8 4 16,1-3-1,1-2-15,-4 3 16,2 0 0,-7-1-16,0 6 15,-4-4 1,2 2-16,-4 3 15,-2-1 1,-7 6-16,-8 3 16,-11 4-16,-17 2 15,-15 0 1,-30-4-16,-28-5 16,-18-8-1,-18-17-15,82-7 16</inkml:trace>
  <inkml:trace contextRef="#ctx0" brushRef="#br0" timeOffset="44501.0617">7881 12558 0,'2'1'0,"-2"-1"15,0 0 1,-2 2-16,-3 4 16,-9 2-1,-12-4-15,-21 0 16,-13-7-16,-25-2 16,-9-6-1,-11 3-15,-2 1 16,-6 5-1,-2 2-15,-1 2 16,-7 1 0,8-3-16,5 2 15,4-2 1,-1 4-16,5-3 16,13 4-1,11-2-15,10-1 16,12 2-1,7-2-15,14 2 16,9-5 0,4 1-16,11 0 15,3 0 1,1 0-16,5-3 16,0 3-1,0 0-15,0 0 16,0 0-1,2 0-15,-1-2 16,1 2 0,-2 0-16,2 0 15,0-2 1,0 2-16,0 0 16,0-2-1,2 2-15,-2 0 16,1-2-1,5-4-15,7 1 16</inkml:trace>
  <inkml:trace contextRef="#ctx0" brushRef="#br0" timeOffset="70850.9268">17903 14058 0,'0'0'0,"0"0"16,0 0-1,0 0-15,0 0 16,0 0 0,0 0-16,3-1 15,12-1 1,13-3-16,21-1 15,4 5 1,18-3-16,-3 2 16,3 2-1,5-3-15,-1 6 16,4-1 0,7-2-16,18 0 15,-6 1 1,9 2-16,2-2 15,-11 4 1,11-4-16,-3 6 16,1-2-1,7 1-15,3 0 16,8 3 0,-13-1-16,20 2 15,-18 0 1,19-2-16,-10 5 15,-14-1 1,6-3-16,-1-1 16,11 0-1,-10 0-15,1 0 16,-9-2 0,-9 0-16,13-1 15,-17-1 1,0 1-16,2-4 15,0 1 1,-2-4-16,0 4 16,2 6-1,-6-4-15,0 0 16,-9 0 0,11-4-16,-5 4 15,-4-2 1,1 0-16,-1 0 15,-3 0 1,-2 2-16,-1-4 16,4 0-1,-7 0-15,6 4 16,-7-1-16,-7-1 16,6 1-1,-4 3-15,-2-5 16,0 4-1,-6-4-15,7-1 16,-9 0 0,3-1-16,-7-4 15,3 0 1,-19 0-16,10-2 16,-6-5-1,1 2-15,-7-6 16,-2-1-1,0-1-15,-10-4 16,2-1 0,-1-3-16,-5 0 15,-4-4 1,-4-1-16,0 1 16,-4-3-1,1 0-15,-6 2 16,3 0-1,-6-1-15,-2 5 16,-4-2 0,-1-3-16,-6 0 15,1 0 1,-4 0-16,-3 3 16,-4 0-1,3 1-15,-3 2 16,-3 0-1,-2 3-15,-2-3 16,-2 5 0,-6 0-16,1 0 15,-3 0 1,0-1-16,-9 0 16,3 3-16,-2-1 15,-3 1 1,1-2-16,1 5 15,-2-4 1,-6 2-16,-1 1 16,-9-5-1,3 6-15,3 1 16,-1 1 0,-5 2-16,-3-2 15,4-3 1,-7 6-16,-2 1 15,3-2 1,-5 1-16,5 2 16,-6-1-1,3 5-15,3 0 16,4 4 0,-7 1-16,0 0 15,3 1 1,-5 4-16,0-3 15,7 0 1,-4 2-16,2-1 16,-1 3-1,-1 1-15,5-2 16,-1 5 0,-5-4-16,-1-2 15,1 0 1,-4 0-16,-1 0 15,2 0 1,-3 2-16,2-5 16,3 3-1,-4 1-15,-5-5 16,8 2 0,-5-2-16,-1 0 15,-3 0 1,7 0-16,3 0 15,-5 2 1,3-2-16,0 0 16,-1 0-1,0 0-15,0 0 16,-1-2-16,4 0 16,7-3-1,-3 5-15,3 0 16,-7 0-1,5 0-15,3 5 16,-3-5 0,3 2-16,-4-4 15,5 2 1,-1 0-16,-5 0 16,1-5-1,5 4-15,5 1 16,-6-3-1,3 6-15,0-3 16,9 1 0,-1 4-16,6-3 15,-7 2 1,5 0-16,4 2 16,1 2-1,2 0-15,-1 0 16,2 3-1,4-3-15,7 2 16,0 0 0,0-1-16,3 4 15,2-3 1,6 2-16,-3 1 16,4 3-1,-1-5-15,6 3 16,0 2-1,1-4-15,2 2 16,4-2 0,-2 6-16,2-1 15,4 3 1,-1-4-16,3 2 16,2 2-1,2-3-15,0 1 16,2 4-1,0-2-15,5 3 16,-1-1-16,2 2 16,1-2-1,8-1-15,0 1 16,2 1 0,1 1-16,3 1 15,-2 0 1,2 0-16,-1-1 15,2 2 1,-1-5-16,-2 1 16,3 0-1,3 1-15,-1-3 16,0 2 0,0-4-16,1-2 15,-3 3 1,-3-5-16,2 0 15,-5 1 1,4-2-16,-2-2 16,2-1-1,1-1-15,-3 0 16,1-1 0,4-2-16,-1-2 15,-4-4 1,-6 0-16</inkml:trace>
  <inkml:trace contextRef="#ctx0" brushRef="#br0" timeOffset="90157.9066">17482 15513 0,'0'3'16,"0"-3"-16,0 0 15,-1 2 1,-6 3-16,-9 1 15,-14 0 1,-17-2-16,-13 2 16,-8-6-1,-21-2-15,0 2 16,-3 0-16,7-6 16,-13 6-1,-1 2-15,-12 4 16,-4 0-1,-2-2-15,7 0 16,4 0 0,-1-2-16,0 0 15,5-2 1,2 0-16,8 0 16,-4-2-1,4 0-15,9-2 16,8-1-1,7-1-15,7 1 16,13-3 0,1 5-16,11 0 15,6-3 1,8 2-16,8 3 16,5-1-1,2-1-15,3 3 16,2 0-1,0-1-15,-2-1 16,4-4 0,2-10-16,4 5 15</inkml:trace>
  <inkml:trace contextRef="#ctx0" brushRef="#br0" timeOffset="92380.6695">15340 15833 0,'0'0'0,"0"0"15,0 0 1,-2 0-16,-4 0 16,-8 0-1,-10 0-15,-5 3 16,-3 3 0,-6 2-16,3 1 15,5-1-15,5 6 16,9-4-1,4-2-15,7 2 16,7 5 0,13 4-16,11 0 15,6 3 1,2-1-16,-2 1 16,9 0-1,-9-1-15,-4 2 16,-7-4-1,-10-5-15,-7 0 16,-4-2 0,-8 1-16,-12-6 15,-8 0 1,-2-5-16,-3-4 16,1 0-1,10-3-15,4 1 16,10-1-1,2 2-15,4-5 16</inkml:trace>
  <inkml:trace contextRef="#ctx0" brushRef="#br0" timeOffset="92595.0806">15551 16000 0,'2'1'15,"-2"7"-15,2 17 16,-2 8 0,-2 10-16,-2-4 15,-1-1 1,-3-8-16,3-10 16,1-12-16,4-5 15,-2 2 1</inkml:trace>
  <inkml:trace contextRef="#ctx0" brushRef="#br0" timeOffset="92769.588">15546 15707 0,'0'0'0,"0"0"16,0 3-16,1-3 15,-1 3 1,4 9-16,0 0 16</inkml:trace>
  <inkml:trace contextRef="#ctx0" brushRef="#br0" timeOffset="93114.3513">15847 16091 0,'0'2'0,"-4"1"16,-17 7-1,-6 6-15,-8-2 16,-1-1 0,10 1-16,7 0 15,8-1 1,5 4-16,16 3 16,8 0-16,15 2 15,7-3 1,-4-3-16,-6-6 15</inkml:trace>
  <inkml:trace contextRef="#ctx0" brushRef="#br0" timeOffset="93425.6859">16079 15702 0,'0'2'15,"0"-2"-15,-5 6 16,0 13 0,1 19-16,0 15 15,2 14 1,-2 12-16,6 0 15,0-4 1,0-8-16,0 0 16,-2-13-1,2-13-15,-2-13 16</inkml:trace>
  <inkml:trace contextRef="#ctx0" brushRef="#br0" timeOffset="93883.6274">16405 16079 0,'0'1'15,"-8"3"1,-12 3-16,-12 0 16,-11 1-1,-11-4-15,0-8 16,7-4-16,8-1 16,7-1-1,13 1-15,8 6 16,7 3-1,2 3-15,15 18 16,8 14 0,10 7-16,4 2 15,-1 6 1,-4-7-16,-8-1 16,3-6-1,-6-4-15,-3-8 31,5-9-31,-6-8 16,2-10-16</inkml:trace>
  <inkml:trace contextRef="#ctx0" brushRef="#br0" timeOffset="94566.4948">16644 15864 0,'0'0'0,"4"0"16,-4 0-1,0 0-15,5 2 16,3 12-1,7 15-15,0 20 16,5 20 0,-4 2-16,6 3 15,-5 1 1,-5-4-16,-1-12 16,4-12-1,-6-9-15,-3-19 16,-4-15-1,1 5-15,-6-18 16,-3-4 0,-13-41-1,1 7-15,-20-35 16,-5 4-16,13 11 16,7 7-1,12 7-15,7 6 16,12-1-1,6 9-15,11 6 16,14 8 0,9 13-16,-11 7 15,5 13 1,-6 8-16,-12 2 16,-7 3-1,-14 3-15,-8 7 16,-10-1-1,-6-2-15,-6-1 16,-8-3 0,5-6-16,9-6 15,8-7 1,5-3-16,4 1 16</inkml:trace>
  <inkml:trace contextRef="#ctx0" brushRef="#br0" timeOffset="94999.1388">17009 16013 0,'2'5'0,"-2"-5"15,8 7-15,14 5 16,12 2-16,7-1 15,9-2 1,-6-7 0,-8-4-16,1-4 15,-17 2-15,-14-1 16,0 2 0,-15-7-16,-19 2 15,-19 2 1,-6 4-16,10 4 15,7 2 1,4 8-16,12-3 16,6 6-1,12 9-15,14 5 16,10 3 0,12 9-16,5-4 15,-3-6 1,-2-7-16,-4-7 15,-7-12 1</inkml:trace>
  <inkml:trace contextRef="#ctx0" brushRef="#br0" timeOffset="95444.679">17560 15992 0,'0'1'16,"0"10"-16,0 10 16,4 9-1,-1 9-15,-1 7 16,2-3 0,0 1-16,0-4 15,-2-12 1,-2-5-16,2-11 15,-2-8 1,2 0-16,3-8 16,-2-16-1,-1-17-15,0-3 16,-2-2 0,2 4-16,-2 5 15,2 3 1,0 5-16,4 3 15,0 9-15,-2 2 16,8-1 0,2 6-16,2 5 15,5 2 1,7-1-16,-5 2 16</inkml:trace>
  <inkml:trace contextRef="#ctx0" brushRef="#br0" timeOffset="95847.9546">18015 16025 0,'0'0'0,"-7"2"16,-16-2-1,-5 2-15,-2 3 16,-2 0-1,7 1-15,12-2 16,6-2 0,3 5-16,8 8 15,13 3 1,5 3-16,0 1 16,-6 4-1,-8-3-15,-10 6 16,-12-3-1,-10 3-15,-2-10 16,1-3 0,8-6-16,4-4 15,3-5 1,8-1-16,2-1 16,18-9-1,15-12-15,-6 6 16</inkml:trace>
  <inkml:trace contextRef="#ctx0" brushRef="#br0" timeOffset="96181.9247">18108 16149 0,'0'3'16,"-2"2"-16,-4 7 15,0 4-15,6 8 16,10 0-1,10-1-15,16-3 16,13-7 0,1-7-16,-12-6 15,-11-1 1,-14-4-16,-4 2 16,-7-6-1,-19-6-15,-11-2 16,-10-1-1,2 6-15,6 4 16,6 1 0,15 4-16,3 3 15,0 0 1,4 0-16</inkml:trace>
  <inkml:trace contextRef="#ctx0" brushRef="#br0" timeOffset="96562.7377">18602 16115 0,'0'1'16,"-2"7"-1,-3 12-15,-1 11 16,-2 3-1,0-2-15,0-4 16,4-11 0,2-1-16,2-10 15,0-2 1,13-4-16,8-12 16,7-14-1,2-1-15,-2 7 16,-3 5-1,-5 10-15,1 5 16,7 16 0,6 20-16,-4 14 15,6 10 1,0-2-16,-8-1 16</inkml:trace>
  <inkml:trace contextRef="#ctx0" brushRef="#br0" timeOffset="119366.1043">9354 17234 0,'-2'3'16,"-12"0"0,-23 3-16,-15 0 15,-17 1 1,-7 0-16,-5-1 15,-6-1 1,-9 2-16,-11 2 16,-4 1-16,-4 6 15,-5-3 1,-3 6-16,-10-4 16,12 0-1,-19 6-15,-7-4 16,14 1-1,3-3-15,-10 4 16,1-2 0,6-3-16,-16 2 15,18 0 1,-17-2-16,10-3 16,-1 0-1,-7 1-15,6-3 16,10-1-1,-3 1-15,-6-2 16,12-3 0,1-3-16,4 4 15,4-1 1,1 0-16,13-1 16,-15 2-1,6-4-15,10-2 16,-9 2-1,12-2-15,7 1 16,-1 0 0,3 1-16,-1 1 15,12-2 1,3-2-16,11 1 16,-5-1-1,1-2-15,4-1 16,3 0-1,0-3-15,0-1 16,-4-3 0,-1-2-16,-3-4 15,6 1 1,6-6-16,-4 0 16,2-7-1,-4 1-15,6-2 16,1 0-16,3-6 15,4 1 1,-3-5-16,6 1 16,-2-3-1,2-3-15,3 1 16,6-3 0,-1-1-16,6-2 15,6-4 1,-2-1-16,7-1 15,2-4 1,0 0-16,7 1 16,1-3-1,4 2-15,5 3 16,4 3 0,4 2-16,6 3 15,6 1 1,10-2-16,9 3 15,9 3 1,8 4-16,17-2 16,10 4-1,5 6-15,5 5 16,9 1 0,9 1-16,-4 3 15,14 4 1,-13 1-16,18 6 15,8 1 1,-17-3-16,17 5 16,9 1-1,17 3-15,-26-3 16,30 1 0,-22-2-16,24 0 15,-9 2 1,13 0-16,-3 1 15,3 4 1,-6 7-16,15-5 16,-24-7-1,8 11-15,6 2 16,16-4-16,-17 4 16,1 4-1,10 4-15,-8-2 16,6-1-1,-7 3-15,-17 7 16,-5 2 0,-5 0-1,20-3-15,-12-1 16,-14-6-16,12 8 16,-14 3-1,2 1-15,-8 6 16,-9-2-1,-2-1-15,4 3 16,-9-2 0,-3 0-16,-1 4 15,-11 1 1,-1 0-16,-10 5 16,-9 4-1,-10 4-15,1 9 16,-15-8-1,-6 10-15,-5 6 16,-13-3 0,-14-4-16,-15 10 15,-14-4 1,-21 9-16,-39 3 16,-32-4-1,-34-11-15,-92-4 16,-32-22-1,6-11-15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1-18T05:36:30.14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2721 5531 0,'1'0'0,"-1"0"16,0 0-16,0 0 16,6 0-1,6-2-15,4 2 16,6-2-1,10 4-15,1-2 16,2 0 0,4 0-16,4 0 15,3 0 1,1 2-16,6-2 16,3 1-1,-1 3-15,1-4 16,3 0-1,7 0-15,-3 0 16,2 3 0,-2-6-16,6 3 15,-1-2 1,2 2-16,1-2 16,-1 1-1,7-3-15,-3 1 16,1 0-1,2-3-15,-2 4 16,-3-2 0,2 2-16,0-1 15,2 2-15,2 1 16,-6-2 0,1 0-16,4 1 15,-9 2 1,5-1-16,-3 2 15,-2 0 1,8 2-16,-9-4 16,4 2-1,-5 2-15,4-2 16,-3 4 0,0-3-16,-10 0 15,8-1 1,1 0-16,-7 1 15,-1-1 1,1 2-16,-7 1 16,5-4-1,-7 2-15,0-1 16,2 1 0,-8-3-16,5 2 15,-4 1 1,0-3-16,-3 2 15,0-2 1,-7 2-16,3 2 16,-5-3-1,-1 1-15,1 0 16,-9 1 0,0-3-16,-3 2 15,-1-1 1,-3 3-16,-1 0 15,-8-1 1</inkml:trace>
  <inkml:trace contextRef="#ctx0" brushRef="#br0" timeOffset="6638.0944">14271 5653 0,'0'1'0,"0"-1"15,0 0-15,-6-1 16,-10 1-1,-12 0-15,-9-1 16,-12 1 0,-6 0-16,-5-3 15,-7 3 1,3-2-16,-11 2 16,-5 2-1,3-2-15,-2 3 16,4-2-1,-8 0-15,-4 2 16,7 1 0,-7-4-16,-1 2 15,-1 0 1,1 0-16,-2 0 16,2 1-1,-1 2-15,3-7 16,-5 2-1,5 2-15,-1-4 16,-1 2 0,5 0-16,-5 0 15,3-4 1,-2 2-16,3 0 16,1 0-1,-5 0-15,5 2 16,-2-2-1,3-6-15,-3 4 16,9 1 0,0-4-16,6 1 15,1-1 1,4-3-16,3-2 16,8 0-1,1 1-15,8-7 16,0 0-16,0-3 15,3-2 1,3 1-16,-1-5 16,1 3-1,4-2-15,0 1 16,3-2 0,4 6-16,0-4 15,4-1 1,4 2-16,2-6 15,-1 1 1,8-2-16,6-1 16,0-1-1,7-1-15,4-4 16,5-1 0,10 3-16,-1-2 15,5 3 1,0 1-16,10 3 15,1 0 1,6-3-16,5 4 16,9-2-1,3 7-15,0 1 16,2-3 0,6 8-16,-1-4 15,11 3 1,-2 5-16,2-1 15,6 6 1,3 0-16,-1 0 16,0 2-1,3 0-15,1 5 16,1 1 0,-3-3-16,1 5 15,1 2 1,1 1-16,1 2 15,-6 3 1,2-2-16,-1 0 16,-6 2-1,1-2-15,-1 0 16,-5 2 0,-3 6-16,1-3 15,-3 1-15,1-2 16,-7 4-1,0-2-15,-3 2 16,-1-1 0,0-1-16,-5-1 15,-3 1 1,-1 4-16,-3-6 16,0 1-1,-5 0-15,4 3 16,-6-1-1,-5-3-15,0 0 16,1 4 0,-7-6-16,-1 3 15,1-2 1,-2 1-16,-4 2 16,-1-2-1,2 0-15,-1-1 16,-2 4-1,-3-6-15,-2 1 16,2 1 0,-4 2-16,2 1 15,-3-3 1,-2 2-16,0-2 16,3 0-1,-2 2-15,-2-1 16,1 0-1,-3 0-15,2 0 16,-1 3 0,-1-2-16,2 0 15,-3 1-15,2 2 16,-6-2 0,4 4-16,-4-1 15,2-1 1,-2 4-16,0 1 15,3-2 1,-6 6-16,1 1 16,0 1-1,0 6-15,0 1 16,-4 9 0,-4 4-16,-4 4 15,-4 6 1,-4 2-16,-9 6 15,-5 0 1,-11-6-16</inkml:trace>
  <inkml:trace contextRef="#ctx0" brushRef="#br0" timeOffset="18385.1831">6719 5521 0,'1'3'0,"-1"-3"16,0 0-1,0 0-15,0 0 16,2 0 0,0 0-16,0 3 15,4 1 1,-1-1-16,2 3 15,1 3 1,1-4-16,-2 4 16,2-2-1,-3-2-15,3 1 16,7-3 0,0 2-16,-1-3 15,1-4 1,0-3-16,-2-7 15,5-6 1,-2-5-16,-5-10 16,5-5-16,-7-1 15,-1-4 1,2-2-16,-3 0 16,4 0-1,-2-3-15,-1 1 16,-2 3-1,-3-3-15,-6 3 16,2 1 0,-2 1-16,0 5 15,-3-3 1,0 9-16,-1-3 16,0 5-1,-3 2-15,0-2 16,-4 5-1,0-1-15,-6 1 16,1 3 0,-13 0-16,-4 4 15,-9 5 1,-11 2-16,-10 2 16,-6 3-1,-9 2-15,-2 2 16,5-1-1,-7 2-15,4 0 16,-3-3 0,0 3-16,-1 3 15,6 0 1,-3 5-16,3-2 16,8 3-1,-1-2-15,1 1 16,0 4-1,0-4-15,8 2 16,-1 0 0,1 1-16,4 1 15,1-2-15,3 2 16,6 2 0,-1-1-16,9 1 15,-5 2 1,6 3-16,-4-2 15,5 0 1,3-1-16,-3 0 16,8-1-1,2-1-15,4-2 16,2 0 0,4 0-16,-3-2 15,3-1 1,1 2-16,0-3 15,1 1 1,2 0-16,2 1 16,-2-5-1,4 2-15,2 1 16,3-1 0,3 3-16,2 3 15,4 2 1,3 6-16,3 3 15,0 5 1,3 1-16,-6 2 16,-1 0-1,0 5-15,3-4 16,-4 1 0,4 0-16,-2 1 15,1-2 1,2 0-16,1 2 15,-2 2 1,-3-1-16</inkml:trace>
  <inkml:trace contextRef="#ctx0" brushRef="#br0" timeOffset="30513.5717">17545 5429 0,'2'0'0,"-2"0"16,0 0 0,5 0-16,5-1 15,7 1 1,3 0-16,3 1 15,11 2 1,-2-1-16,6 2 16,6-2-1,4 2-15,1-1 16,5-1 0,2 5-16,3-3 15,3-3 1,0 1-16,0 1 15,9-2 1,-1 3-16,9-1 16,-2-3-1,2 0-15,-1 0 16,-2 0 0,5 0-16,6-7 15,-5 7 1,1-1-16,9-5 15,-5 2 1,5 0-16,6-1 16,-2 0-1,-6 1-15,6-5 16,2 4 0,-2-3-16,3 5 15,-3-2 1,5 2-16,5-1 15,-6-2 1,6 2-16,-3 2 16,-7-2-1,9 3-15,4 1 16,-9 0 0,-3 0-16,5 0 15,0 0 1,-2 0-16,-3 2 15,-5 3 1,3-4-16,-5 2 16,7-1-16,-4-4 15,1 4 1,-4 0-16,8 0 16,-8-1-1,0 2-15,-1 0 16,1 2-1,2 0-15,-4 4 16,-3-8 0,1 0-16,1 2 15,-4-1 1,5 2-16,4 0 16,-7 0-1,-6-3-15,-1 1 16,2 2-1,-5 3-15,3-4 16,3 1 0,-3 4-16,-3-1 15,1-3 1,-7-1-16,3 1 16,-1 1-1,-3 0-15,-4-4 16,3 4-1,0-4-15,-3 7 16,3-2 0,-5-1-16,-2-2 15,-3 4 1,1-3-16,8-1 16,-11 2-1,-3-2-15,3-1 16,-1-2-1,1 3-15,-2-3 16,1-3 0,-5 3-16,2 0 15,-1 0-15,-4 0 16,-5 3 0,-3-1-16,-4 0 15,-2 3 1,-2-1-16,-2 2 15,2 0 1,-7-4-16</inkml:trace>
  <inkml:trace contextRef="#ctx0" brushRef="#br0" timeOffset="31557.5118">27083 5534 0,'2'0'16,"-2"0"-16,0 0 15,0 0 1,0 0-16,0 0 16,0 0-1,0 0-15,0 0 16,-2 2-1,-2 2-15,-7 2 16,-1 4 0,-1 4-16,-4-3 15,-3 0 1,2-3-16,0 1 16,-5-2-1,4-3-15,-7-2 16,1-4-1,1-2-15,-2-3 16,4-2 0,4-2-16,-2-1 15,3-6 1,-2-1-16,4 0 16,5-3-1,5-2-15,-4-2 16,5 1-1,0 0-15,4-5 16,2 4 0,4-2-16,4 3 15,6 2 1,10 0-16,4 3 16,11 7-1,5 4-15,-1 6 16,-4 7-1,-5 7-15,-2 10 16,-11 3 0,-7 9-16,-6 4 15,-12 1 1,-13 6-16</inkml:trace>
  <inkml:trace contextRef="#ctx0" brushRef="#br0" timeOffset="60553.2993">3658 6886 0,'2'4'0,"-2"-4"16,0 0-16,0 0 16,5 2-1,0 0-15,9 1 16,0-3-1,3 3-15,3-6 16,2 3 0,1-2-16,3 4 15,0-2 1,2-2-16,7 1 16,-4 2-1,6-1-15,1 5 16,0-2-1,3 0-15,4-2 16,7-1 0,-1 0-16,1-1 15,6 1 1,-3-3-16,5 6 16,4-2-1,-5 3-15,0-2 16,-1 0-1,1 0-15,1 0 16,4-2 0,-6 2-16,6-1 15,-2 2 1,-11-1-16,5-2 16,0 0-1,-1 1-15,8-1 16,-7 0-16,2-1 15,-1 1 1,1 0-16,-5 0 16,3 0-1,-2-2-15,-1 4 16,-1-2 0,3 0-16,1 0 15,-8-5 1,4 4-16,-2 1 15,5 0 1,-4 0-16,-7-2 16,1 4-1,-3-4-15,3 2 16,-6-2 0,-1 4-16,5 0 15,-7-2 1,3 0-16,-4 0 15,0-2 1,-3 2-16,-4 0 16,3 2-1,-7-1-15,-5-1 16</inkml:trace>
  <inkml:trace contextRef="#ctx0" brushRef="#br0" timeOffset="62452.64">10023 6997 0,'5'2'16,"17"-2"-1,42 3-15,55 1 16,54 7 0,24 11-16,19 6 15,-15-6 1,34 35-16,-47-25 16,42 19-1</inkml:trace>
  <inkml:trace contextRef="#ctx0" brushRef="#br0" timeOffset="72692.0912">13279 6895 0,'2'0'16,"-2"0"-1,-2 0-15,2 0 16,0 0-1,0 0-15,0 0 16,0 0 0,0 0-16,0 0 15,2 0 1,0 0-16,4 0 16,8 2-1,0-2-15,6 0 16,3 0-1,2 0-15,1 0 16,9 0 0,-3 3-16,2-3 15,4-3-15,-2 3 16,9 0 0,-5 0-16,5 0 15,-1 0 1,4-2-16,-3 4 15,5 1 1,-2-3-16,2 2 16,1-2-1,2 1-15,0-1 16,1 0 0,1 3-16,-1-3 15,1 1 1,5 2-16,-4-2 15,3-1 1,-5 2-16,3-2 16,1 4-1,-2 0-15,3 0 16,1-1 0,-7-3-16,7 3 15,0-1 1,-4-2-16,3 4 15,-3-4 1,-3 2-16,5 0 16,-2-2-1,1 2-15,1-1 16,-1 4 0,-5-4-16,5 2 15,-7-3 1,-2 1-16,0 2 15,5-3 1,-3 0-16,-2 2 16,3-2-1,-3 0-15,0 0 16,-3 0 0,-2-2-16,2 2 15,-2 0-15,1 0 16,-2 0-1,0 0 1,3 0-16,-5-4 16,0 0-1,1 4-15,0 0 16,2-2-16,-7 2 16,4 0-1,-1 0-15,1 0 16,-4 0-1,5-3-15,-5 0 16,-2 3 0,-2 0-16,1-2 15,-3 2 1,2 0-16,-2 0 16,0 0-1,2 0-15,-2 0 16,-1 2-1,-1 0-15,-6 2 16,1-2 0,-4-2-16,1 1 15,-1-1 1,-2 0-16,2 0 16,-4-1-1,2-1-15,-3 2 16,2 0-1,-2 0-15,-2 0 16,0 0 0,5 0-16,-8 2 15,4-2 1,-3 0-16,-1 0 16,2 0-1,-5 0-15,2 0 16,-2 0-1,-2 0-15,2 0 16,-4 0 0,0 0-16,0 0 15,0 0 1,-2 0-16,2 0 16</inkml:trace>
  <inkml:trace contextRef="#ctx0" brushRef="#br0" timeOffset="73602.0821">18032 6937 0,'0'2'15,"2"-2"-15,-2 0 16,0 0 0,-2 2-16,2 1 15,-6 6 1,-3-2-16,-2 4 15,-6 4 1,-7-4-16,2 0 16,0-1-1,-6-6-15,0 0 16,-1-4 0,-1-4-16,2 0 15,0-4 1,0-3-16,3 0 15,7-9 1,6-1-16,4-7 16,8-7-1,6-1-15,6-5 16,4-1-16,5 1 16,0 3-1,4 8-15,1-1 16,6 3-1,5 5-15,1 7 16,9 5 0,-4 11-16,4 14 15,-9 9 1,-2 10-16,-14 6 16,-7 8-1,-13 7-15,-9-12 16</inkml:trace>
  <inkml:trace contextRef="#ctx0" brushRef="#br0" timeOffset="84278.7719">3358 8242 0,'2'2'15,"-2"-2"-15,0 0 16,2 0 0,5 3-16,2 0 15,5 1 1,3 0-16,2 3 15,1 1 1,9-2-16,-3-3 16,4 1-1,-2 2-15,3-2 16,5 1 0,1 1-16,0-2 15,2-2 1,5 0-16,1-4 15,5-1 1,0 0-16,6 0 16,-3-1-1,1 0-15,-3 0 16,0 0 0,1-2-16,-9 0 15,3 3 1,1 0-16,3 1 15,-8-1 1,3 2-16,-1-1 16,-2-2-1,-11 4-15,-1-2 16,-2 0-16,-4 4 16,0 0-1,-8 2-15,5-2 16,-8-1-1,0-1-15,-7 0 16,-3 3 0,-1-3-16</inkml:trace>
  <inkml:trace contextRef="#ctx0" brushRef="#br0" timeOffset="99668.7169">14306 8388 0,'0'0'16,"0"0"0,0 2-16,0-2 15,-7 3 1,-7 0-16,-6 7 16,-12-2-1,-4 2-15,-7-2 16,-5 2-1,-6-1-15,-6 1 16,-1-2 0,-6 1-16,-3 1 15,-7-5 1,-1 7-16,2-7 16,-1-2-16,0 3 15,-1-2 1,-8-1-16,1 2 15,3-1 1,1-4-16,-4-3 16,1 2-1,-1 1-15,-1-2 16,1-1 0,2 2-16,-1-3 15,3 0 1,1 2-16,2-2 15,-1 3 1,5-2-16,-5 1 16,-3 1-1,5-4-15,-2 4 16,1-4 0,3 4-16,3-2 15,-3 2 1,7-5-16,-3-1 15,3 1 1,1 0-16,5-1 16,4 0-1,-1 0-15,-1-2 16,6 2 0,5-4-16,-1 0 15,2-5 1,-3 4-16,4-1 15,0-5 1,2 4-16,3 1 16,4-7-1,-1 2-15,4 0 16,4-2 0,-1-4-16,4-1 15,2 0 1,0-3-16,3-1 15,4 6 1,2-4-16,-1 1 16,6-8-16,2 3 15,4 1 1,4-2-16,4 1 16,6-1-1,4-2-15,10 1 16,10 0-1,4 0-15,7-1 16,5 3 0,12 0-16,1 1 15,-4 7 1,7-5-16,4 3 16,3-1-1,-1 5-15,3-1 16,3 2-1,5-1-15,1 5 16,-1-1 0,0 0-16,3 3 15,-4 0 1,6-4-16,6 4 16,-4 3-1,11-5-15,-5 4 16,-8 0-1,6 1-15,-4 0 16,3 7 0,-1-2-16,-3 3 15,3 3 1,4 2-16,-6-1 16,0 3-1,1 0-15,-6 5 16,-1-1-1,-10 3-15,9 1 16,0 3 0,-6-3-16,2 1 15,-7 0 1,-3 3-16,1 0 16,-5 0-16,4 3 15,-7-3 1,0 0-16,-5 4 15,-1-4 1,1 5-16,-6 2 16,0 0-1,-2-4-15,-2 4 16,-4-2 0,-3 5-16,0-5 15,5 6 1,-11-2-16,0 0 15,2-1 1,-6 1-16,-4 1 16,3 4-1,-7 0-15,-2 1 16,-4 5 0,-4 3-16,-4 2 15,-6 8 1,-6 4-16,-12 9 15,-15 6 1,-29 7-16,-26 2 16,-43-7-1,62-38-15</inkml:trace>
  <inkml:trace contextRef="#ctx0" brushRef="#br0" timeOffset="129461.7918">7481 9829 0,'2'3'16,"-2"-3"-16,-2 0 15,2 2 1,-4 2-16,-1 4 16,-11 3-1,-7-4-15,-9 3 16,-9-3-1,-13 4-15,-7-2 16,-5 2 0,-9-1-16,-3 3 15,2-3 1,-11 2-16,-4 3 16,-1 0-1,-5-4-15,-2 5 16,-1-2-1,4-1-15,-6-1 16,6 2 0,-5-2-16,3-1 15,1-2 1,5 3-16,-6-4 16,2-1-16,6-3 15,-8 1 1,7-3-16,-2 1 15,6-1 1,-2-4-16,5 0 16,1-1-1,9-4-15,-1 3 16,-1-1 0,0-2-16,4 0 15,1-4 1,0 3-16,5-2 15,0 1 1,0-5-16,5 4 16,7-2-1,-4 1-15,9-6 16,-1 2 0,1-1-16,3-4 15,1 4 1,-1-8-16,2 5 15,9 1 1,-5-3-16,7-1 16,-2-6-1,3 5-15,3-2 16,3-4 0,-2-5-16,9 3 15,1-2 1,3 4-16,-2-3 15,1-4 1,4 2-16,3-3 16,4 1-1,3-1-15,7-1 16,2-2 0,5-2-16,4 2 15,5-2 1,3 3-16,6-1 15,5 4-15,8-1 16,5 0 0,4 3-16,5 3 15,8-4 1,2 2-16,1 6 16,3-1-1,8 7-15,5-2 16,-6 4-1,4 2-15,7 1 16,-5 0 0,10-3-16,-3 4 15,8 1 1,-10 0-16,10 3 16,-5 7-1,12-1-15,-16 4 16,10-1-1,-2 5-15,8 2 16,-4-5 0,-5 4-16,7-3 15,-11 7 1,6 5-16,-7 0 16,5 0-1,-11-3-15,3 7 16,-2 1-1,4 1-15,1 2 16,-12-3 0,-3 2-16,-2 0 15,-11 2 1,0-3-16,-8 7 16,-1-4-1,-3 2-15,-2-1 16,-6 1-1,-3 0-15,-3-1 16,-2-2 0,-1 5-16,-8-1 15,-2 2-15,-3 1 16,-3-1 0,-4 8-1,0-4-15,-4 4 16,-3 3-1,1 3-15,-1 7 16,-4 1-16,-4 0 16,-8 5-1,-11 11 1,-13 0-16,-22-2 16,-33-3-16,-33-9 15</inkml:trace>
  <inkml:trace contextRef="#ctx0" brushRef="#br0" timeOffset="131753.2736">14728 9718 0,'2'0'16,"-2"0"0,0 0-16,0 0 15,3 0 1,6 0-16,16 0 16,13 0-1,4 0-15,8 0 16,8 0-1,7 0-15,9 3 16,1 3 0,4 0-16,-3 3 15,-5-2 1,5 3-16,-9-2 16,-9 3-1,-8-4-15,-6 1 16,-10-5-16,-9 1 15,-11-4 1</inkml:trace>
  <inkml:trace contextRef="#ctx0" brushRef="#br0" timeOffset="157640.2422">3010 13541 0,'0'3'15,"0"-3"1,0 0-16,0 1 15,-2 4 1,0-2-16,0 1 16,1-2-1,-1 0-15,2 0 16,0 0 0,-2 0-16,2 0 15,0-2 1,-3 2-16,3-2 15,0 2 1,0 0-16,0-2 16,7 1-1,0 2-15,6-2 16,7 2 0,-1-2-16,9-1 15,-7 5 1,10-4-16,-1 3 15,-1-2-15,8 0 16,8 0 0,-10 4-16,4-2 15,-6 0 1,5 0-16,4 2 16,3-3-1,11 3-15,-7-2 16,-1-2-1,1 3-15,-3-2 16,4 4 0,-1-3-16,5-1 15,1 1 1,-5 0-16,2 2 16,0-2-1,5 2-15,-3 0 16,2 1-1,-5-3-15,-1 1 16,3-5 0,0 4-16,2-3 15,4 2 1,-7-1-16,4-1 16,-3 4-1,-3-4-15,6 2 16,-2-1-1,3-2-15,4 0 16,-4 2 0,3 0-16,2 2 15,-4-4 1,2 0-16,0 0 16,-5 2-1,1-2-15,2 0 16,-10-2-1,17 2-15,2 0 16,-13-3 0,8 3-16,-1-1 15,-1 2 1,1-2-16,-1 1 16,-10-2-1,12 4-15,-2-1 16,-9 2-1,6-3-15,-2 2 16,-1-2-16,-2 0 16,2 2-1,-5 0-15,-3-2 16,4 4 0,2-4-16,-4 0 15,0 1 1,2 1-16,4-2 15,-4-2 1,2 1-16,1 1 16,-2 0-1,-3 0-15,2-4 16,2 2 0,-3-2-16,-2 4 15,7-3 1,-3 3-16,8-1 15,-9 1 1,4-2-16,-8 0 16,6-3-1,0 5-15,-2 3 16,6-3 0,-2-3-16,-7 2 15,-3-1 1,7-2-16,-7-1 15,9 4 1,-1-2-16,0 0 16,-2-1-1,2-1-15,1-1 16,-2 1 0,-1-1-16,-4-2 15,6 1 1,-1 1-16,1-5 15,0 3 1,4 2-16,0 0 16,-4 1-1,-4-1-15,-1-2 16,-2 0-16,0 2 16,0 1-1,2-1-15,-3-1 16,1 2-1,-3-3-15,0 2 16,-2 0 0,1 5-16,1-4 15,-6 1 1,5 2-16,-7 2 16,2-2-1,-1-2-15,-1 2 16,2 0-1,-6-2-15,2 2 16,0 1 0,-6-2-16,-3 2 15,3-3 1,-1 2-16,-6 2 16,1 0-1,2 0-15,-8 2 16,4-2-1,-1 1-15,-1 2 16,2 1 0,-3-3-16,-4 1 15,4 0 1,-4 0-16,-1 2 16,-2-4-1,1 2-15,0 0 16,-2 0-1,-4-2-15,1 0 16,-2-2 0</inkml:trace>
  <inkml:trace contextRef="#ctx0" brushRef="#br0" timeOffset="165813.5587">14060 13583 0,'0'1'0,"0"-1"16,0 0-16,0 0 15,2 2 1,2 6-16,4 2 16,8 0-1,8-2-15,4-3 16,10 0 0,5-1-16,5-1 15,6 2 1,3 2-16,1 0 15,0-1 1,7 1-16,5-1 16,9 7-1,-3-5-15,3 1 16,-2-5 0,5 2-16,1 0 15,0 0 1,0-2-16,9 2 15,-2 2 1,-1-5-16,3 3 16,-2-2-1,4 0-15,-4-2 16,2 2-16,3 2 16,-7-4-1,-3 2-15,5-2 16,11-2-1,-10 2-15,-3 0 16,-3-2 0,7 0-16,-9-2 15,30-4 1,-8 6-16,-19-2 16,9 0-1,8 1-15,-9-4 16,3 3-1,1-2-15,-7 2 16,3-2 0,9 0-16,-10 0 15,10-7 1,-9 1-16,9 5 16,-10-1-1,12-1-15,-9-2 16,0 3-1,13 0-15,4-1 16,-6 1 0,6 2-16,-1 6 15,-1-2 1,-3 2-16,1 2 16,-6-2-1,1 2-15,9 5 16,-4-4-1,-10-1-15,1-1 16,-7 1 0,6-1-16,-11-1 15,10-1-15,-9 2 16,10-3 0,-12 2-16,5-1 15,-5 2 1,12 1-16,-5-1 15,-2 4 1,-3 0-16,-3-1 16,10-4-1,-15 0-15,11-2 16,-6 0 0,5 0-16,-11 0 15,13 0 1,-9-2-16,-3 0 15,-7 0 1,-3 0-16,1-1 16,-16-3-1,-1-1-15,-5 2 16,-1-6 0</inkml:trace>
  <inkml:trace contextRef="#ctx0" brushRef="#br0" timeOffset="168719.6912">4522 3848 0,'0'2'0,"-2"-2"15,-5 2-15,-15 3 16,-18 12 0,-14 7-1,-9 5-15,1 3 16,4-3-16,11-3 15,14-9 1,12-3-16,18-11 16,-1 6-1,23-5-15,37-6 16,16-4 0,6 3-16,-2 6 15,-18 5 1,-14 2-16,-13 4 15,-17 6 1,-11 2-16,-17 8 16,-16-1-1,-18 3-15,1-5 16,8-9 0,6-6-16,10-9 15,8-3 1</inkml:trace>
  <inkml:trace contextRef="#ctx0" brushRef="#br0" timeOffset="168922.1715">4858 4033 0,'2'2'15,"-2"8"-15,0 10 16,0 6 0,-7 2-16,-2-5 15,3-7 1</inkml:trace>
  <inkml:trace contextRef="#ctx0" brushRef="#br0" timeOffset="169080.9208">4939 3739 0,'0'0'0,"0"3"16,0-2-1</inkml:trace>
  <inkml:trace contextRef="#ctx0" brushRef="#br0" timeOffset="169950.6811">5071 3974 0,'2'3'0,"-2"-3"15,0 2 1,4 12-16,-1 7 16,-8 8-1,-6 12-15,-4 0 16,-5-2-1,4-10-15,4-9 16,4-8 0,6-10-16,0 2 15,4-8 1,19-16-16,16-21 16,8-6-1,2 5-15,-2 8 16,-2 11-1,-11 9-15,-9 7 16,0 8 0,-10 9-16,-8 5 15,-8 8 1,-12 4-16,-3-3 16,2-4-1,4-8-15,5-6 16,5-4-16,2-2 15,17-18 1,24-16-16,15 2 16,3 2-1,-8 13-15,-7 8 16,-11 9 0,-8 7-16,-13 3 15,-4 5 1,-12 9-16,-5 0 15,-12 1 1,7-10-16,-2-3 16,8-6-1,4-4-15,1-2 16,8-12 0,5-4-16</inkml:trace>
  <inkml:trace contextRef="#ctx0" brushRef="#br0" timeOffset="170207.219">5844 3923 0,'2'2'0,"-2"6"16,-2 20-16,-1 21 16,-14 14-1,-1 3-15,-4-3 16,2-12-1,1-4-15,2-6 16,6-11 0,1-9-16,6-14 15,3-3 1,-1-2-16,2-22 16,2-4-1</inkml:trace>
  <inkml:trace contextRef="#ctx0" brushRef="#br0" timeOffset="170492.0998">5792 3996 0,'2'-1'0,"6"-12"16,8-10 0,7-9-16,5 3 15,2 9 1,3 6-16,-7 6 16,-7 9-1,-5 9-15,-8 9 16,-14 11-16,-14 2 15,-10 10 1,-6-1-16,1 1 16,-1-10-1,12-9-15,10-9 16,12-10 0,1 0-16,4-12 15,23-18 1,19-29-16,-12 14 15</inkml:trace>
  <inkml:trace contextRef="#ctx0" brushRef="#br0" timeOffset="170791.7166">6313 3513 0,'0'1'0,"2"2"16,-4 12-16,-1 17 15,-11 23 1,-11 20-16,-3 2 16,2-8-1,-1-7-15,3-7 16,5-6 0,0-12-16,9-5 15,0-8 1,4-7-16,5-10 15,1-3 1,5 2-16,7-6 16,8-12-1,0-2-15</inkml:trace>
  <inkml:trace contextRef="#ctx0" brushRef="#br0" timeOffset="171173.6631">6188 4110 0,'2'1'0,"-2"-1"16,15 0 0,6-1-16,16-5 15,12-13 1,1-3 0,2-8-16,-8-3 15,-9 6-15,-16 7 16,-7 8-1,-10 4-15,-21 6 16,-18 10 0,-13 14-16,-1 1 15,11 7 1,10-9-16,8 5 16,11-3-1,8-3-15,8-1 16,11 0-1,7 1-15,11-4 16,11-5 0,4-7-16,2-11 15,-10-3 1</inkml:trace>
  <inkml:trace contextRef="#ctx0" brushRef="#br0" timeOffset="171483.3134">7010 3820 0,'0'2'0,"0"1"15,0 18-15,-2 21 16,-4 12-1,-6 10-15,0-3 16,-1-1 0,4-5-16,-4-4 15,5-6 1,0-5-16,-1-12 16,0-10-1,1-11-15,4-3 16,-1-4-16</inkml:trace>
  <inkml:trace contextRef="#ctx0" brushRef="#br0" timeOffset="171775.4352">6927 4014 0,'3'0'16,"2"-15"-16,9-14 16,4-4-16,9-1 15,7 8 1,3 1-16,0 11 15,-5 12 1,-6 6-16,-9 8 16,-6 10-1,-16 7-15,-11 9 16,-11 5 0,-3 3-16,-2-3 15,6-6 1,8-8-16,8-6 15,8-7 1,4-6-16,4 0 16</inkml:trace>
  <inkml:trace contextRef="#ctx0" brushRef="#br0" timeOffset="172281.281">7522 3964 0,'0'3'0,"0"-3"16,-8 1-1,-11 10-15,-9 9 16,-14 11 0,1 10-16,5-1 15,8-3 1,11-7-16,4-3 15,9-7 1,5-3-16,10-10 16,15-11-1,14-14-15,9-7 16,3-7 0,-16 8-16,-8 3 15,-7 9 1,-12 4-16,-7 5 15,0 0 1,-2-1-16,-3 11 16,-7 2-16,0 8 15,1 5 1,7 1-16,4 3 16,9-4-1,3 2-15,1-6 16,6-6-1,5-3-15,6-13 16,6-13 0,-5-1-16</inkml:trace>
  <inkml:trace contextRef="#ctx0" brushRef="#br0" timeOffset="172574.264">7923 4025 0,'0'0'16,"0"0"-16,-8 3 15,-5 2 1,-10 7-16,8 12 16,8 9-1,14 2-15,8 1 16,16 0 0,-2-3-16,-10-12 15,-3-2 1,-2 2-16,-9-4 15,-8 5 1,-5-4-16,-7-5 16,-6 0-1,5-8-15,-1-7 16,8-14 0,3-1-16</inkml:trace>
  <inkml:trace contextRef="#ctx0" brushRef="#br0" timeOffset="172814.7108">8314 3846 0,'2'2'0,"1"2"16,7 18 0,-1 23-16,-7 26 15,-9 14 1,-4-2-16,-5-11 15,4-9 1,-2-12-16,6-9 16,4-11-1,2-10-15,0-16 16,2-2 0</inkml:trace>
  <inkml:trace contextRef="#ctx0" brushRef="#br0" timeOffset="172964.512">8082 4135 0,'1'0'15,"5"-2"1,22-4-16,47-4 16,43 4-1,17 0-15</inkml:trace>
  <inkml:trace contextRef="#ctx0" brushRef="#br0" timeOffset="175452.9739">10305 4057 0,'4'6'0,"4"15"16,5 14-1,4 13-15,0 12 16,-6-7-1,4 3-15,-3-12 16,-2-7 0,-2-8-16,-4-8 15,-1-14 1,-2-1-16,1-2 16,0-4-1</inkml:trace>
  <inkml:trace contextRef="#ctx0" brushRef="#br0" timeOffset="175743.3586">10341 4069 0,'0'0'0,"2"-12"15,4-10 1,7-3-16,8-5 16,10 7-1,9 3-15,9 10 16,-9 8-1,-4 10-15,-10 7 16,-8 5 0,-10 5-16,-10 10 15,-13 8 1,-12 3-16,-10-1 16,3-5-1,4-11-15,4-7 16,12-12-16,4-6 15</inkml:trace>
  <inkml:trace contextRef="#ctx0" brushRef="#br0" timeOffset="176301.0154">10954 4249 0,'2'0'0,"0"0"16,10-7 0,4-8-16,2-3 15,0 2 1,-10 5-16,-6 7 15,-4-1 1,-22 10-16,-14 19 16,-8 7-1,5 6-15,12-2 16,6-8 0,11-3-16,8-10 15,8 1 1,13-8-16,20-13 15,11-10 1,1-6-16,-8 1 16,-6 3-1,-10 6-15,-14 5 16,-3 1 0,-2 6-16,3 4 15,-1 8 1,-1 4-16,2 6 15,7 0 1,6 1-16,4-3 16,6-6-1,-1-13-15,10-10 16</inkml:trace>
  <inkml:trace contextRef="#ctx0" brushRef="#br0" timeOffset="176613.421">11477 4107 0,'0'3'0,"-2"-3"16,-7 3-1,-2 9-15,1 9 16,8 3 0,10 5-16,20 2 15,10-4 1,5-4-16,-7-3 15,-8-4 1,-6 0-16,-12-2 16,-6 1-1,-12 7-15,-10-2 16,-2-5-16,-2-3 16,-2-12-1,3-12-15,8-20 16,9-2-1</inkml:trace>
  <inkml:trace contextRef="#ctx0" brushRef="#br0" timeOffset="176834.0875">11936 3848 0,'4'4'15,"2"16"1,5 22-16,-2 21 15,-5 15 1,-2-5-16,-2-2 16,-2-10-1,-2-11-15,0-10 16,2-13 0,2-13-16,0-13 15</inkml:trace>
  <inkml:trace contextRef="#ctx0" brushRef="#br0" timeOffset="177023.4786">11805 4157 0,'0'0'0,"0"0"16,2 0-16,2 0 15,22-3 1,32 1-16,25 2 15,7-4 1,0-2-16,-34 1 16</inkml:trace>
  <inkml:trace contextRef="#ctx0" brushRef="#br0" timeOffset="177501.9557">12733 4073 0,'2'0'16,"0"0"-1,4-2-15,-2 2 16,-2-2 0,0 2-16,-4 4 15,-17 10 1,-18 16-16,-7 11 15,-3 0 1,15-5-16,12-3 16,10 2-1,12-9-15,16 1 16,24-8 0,24-8-16,11-14 15,6-16 1,-4-7-16,-15-3 15,-18 8 1</inkml:trace>
  <inkml:trace contextRef="#ctx0" brushRef="#br0" timeOffset="177862.6319">12977 4295 0,'-6'4'16,"-4"0"0,-5 3-16,4 3 15,2-1 1,5 0-16,8 1 15,18-2 1,25-3-16,13-10 16,4-9-1,-1-8-15,-19 5 16,-10-2 0,-21 10-16,-9 1 15,-26 0 1,-39 8-16,-14 5 15,5 6 1,12 2-16,11-2 16,17-4-1,12 0-15,12-7 16,0 3 0,14-3-16,24-2 15,13-6 1,7-5-16,-14-2 15</inkml:trace>
  <inkml:trace contextRef="#ctx0" brushRef="#br0" timeOffset="178268.7283">13345 4173 0,'2'5'0,"0"10"15,0 10 1,0 4-16,-4-1 16,2 0-16,0-9 15,0-5 1,0-6-16,6-2 16,8-6-1,11-12-15,14-16 16,12-4-1,-4 7-15,-9 3 16,-6 12 0,-2 9-16,-8 8 15,-3 11 1,-8 5-16,-3 6 16,-2-6-1,-3-1-15,-3-8 16,2-9-1,0 1-15,9-9 16,16-25 0</inkml:trace>
  <inkml:trace contextRef="#ctx0" brushRef="#br0" timeOffset="178591.0521">13943 3852 0,'2'4'0,"-2"14"15,2 20 1,2 14-16,-2 6 16,0-3-1,0 3-15,-2-9 16,0-6-1,3-3-15,-3-7 16,2-4 0,-2-4-16,0-12 15,2-3 1,-2-7-16,0 2 16,-2-10-1,0-8 1</inkml:trace>
  <inkml:trace contextRef="#ctx0" brushRef="#br0" timeOffset="178964.3025">13812 4125 0,'0'0'16,"-4"0"-16,-4-2 15,2 2 1,4-2-16,0 2 16,2-2-1,20 2-15,21-2 16,13-2-1,1 2-15,-4-2 16,-4-1 0,-11-2-16,-8 5 15,-2 8 1,-5 2-16,-4 12 16,0 13-1,-4 6-15,2 4 16,3-7-1,-4 2-15,-1-2 16,-4-3 0,-5-9-16,-2 1 15,-6-6 1,-2-3-16,-4-7 16,0-7-1,0-4-15</inkml:trace>
  <inkml:trace contextRef="#ctx0" brushRef="#br0" timeOffset="179111.98">14278 3988 0,'2'0'0,"-2"0"16,0 0-1,0 2-15,1-2 16,3 3-1</inkml:trace>
  <inkml:trace contextRef="#ctx0" brushRef="#br0" timeOffset="179700.1778">14519 4253 0,'2'2'0,"-2"-2"16,0 4-1,4 12-15,-4 12 16,-2 7 0,-2-3-16,-4-1 15,2-8 1,-3-4-16,7-10 16,2-6-1,2 2-15,11-10 16,13-20-16,6-10 15,6-2 1,0 6-16,-5 10 16,-3 8-1,-6 8-15,-4 7 16,-1 11 0,-4 2-16,-2 9 15,-5-2 1,-1-1-16,0-1 15,-5-4 1,2-3-16,-2-2 16,0-7-1,4 2-15,2-8 16,6-13 0,-2-6-1</inkml:trace>
  <inkml:trace contextRef="#ctx0" brushRef="#br0" timeOffset="180474.197">15022 4205 0,'0'2'0,"0"0"16,-2 9-1,-2 11-15,0 6 16,4 7 0,2-4-16,8-3 15,6-6 1,4-5-16,9-13 15,5-10 1,14-15-16,3-7 16,-2-4-1,-8 9-15,-9 1 16,-9 7 0,-10 8-16,-9 4 15,-2 2 1,0-1-16,3 0 15,-3 6 1,2 11-16,0 5 16,3 9-16,10-1 15,0-8 1,0-1-16,1-7 16,6-3-1,0-9-15,2-6 16,13-12-1,-1-1-15,6-9 16,-5 7 0,-11 5-16,-6 3 15,-12 8 1,-6 5-16,2 3 16,-8 18-1,-8 9-15,-3 2 16,2 2-1,7-5-15,8-7 16,12-6 0,8-9-16,15-14 15,17-17 1,-8-5-16,-6 0 16,-15 7-1,-16 5-15,-7 0 16,-15 2-1,-20 9-15,-13 6 16,2 7 0,8 5-16,6 4 15,11-4 1,9-4-16,10 1 16,16-3-1,21-9-15,11-13 16</inkml:trace>
  <inkml:trace contextRef="#ctx0" brushRef="#br0" timeOffset="180891.3204">16191 4230 0,'0'3'0,"-4"9"15,-2 10-15,-1 8 16,3-3-1,4 1-15,6-5 16,5-3 0,16-10-16,5-10 15,14-13 1,3-12-16,-3-1 16,-9-2-1,-9 8-15,-9 2 16,-8 6-1,-7 9-15,-2 2 16,0-1 0,-2 4-16,-2 7 15,4 11 1,2 1-16,7 2 16,10 1-1,3-9-15,6-3 16,-2-6-1,-1-10-15,-5-4 16,-8 2 0</inkml:trace>
  <inkml:trace contextRef="#ctx0" brushRef="#br0" timeOffset="181152.6112">16813 4157 0,'0'0'0,"0"0"15,0 0-15,0 0 16,-1 3 0,-5 7-16,0 8 15,4 12 1,8-3-16,3-2 16,6-2-1,-7-6-15,0 0 16,-4 2-1,-8 2-15,-16 7 16,-17-2 0,5-6-1</inkml:trace>
  <inkml:trace contextRef="#ctx0" brushRef="#br0" timeOffset="188646.2152">19390 4245 0,'2'2'16,"0"0"-16,13 8 16,5 11-1,2 15-15,4 12 16,-2 1 0,0 0-16,-7 1 15,-5-5 1,-7-6-16,-1-4 15,-4-12 1,0-17-16,0-3 16</inkml:trace>
  <inkml:trace contextRef="#ctx0" brushRef="#br0" timeOffset="188904.9619">19316 4264 0,'4'-4'15,"6"-9"1,16-19-16,19-5 16,19 1-1,6 13-15,-15 11 16,-9 10 0,-16 8-16,-7 4 15,-15 8 1,-14 9-16,-21 6 15,-8 3 1,-10 2-16,-2-5 16,7-9-1</inkml:trace>
  <inkml:trace contextRef="#ctx0" brushRef="#br0" timeOffset="189523.7518">20097 4227 0,'0'3'0,"0"-3"15,-16 12-15,-20 13 16,-13 14-1,-4 15-15,10-1 16,11-8 0,9-10-16,12-6 15,7-10 1,8-6-16,17-12 16,32-17-1,10-18-15,-8-9 16,-4 4-1,-17 11-15,-10 6 16,-11 10 0,-9 9-16,-2 1 15,1 0 1,-3 15-16,-5 6 16,-3 8-16,1 3 15,5-3 1,2 5-16,9-6 15,4-5 1,10-7-16,-3-8 16</inkml:trace>
  <inkml:trace contextRef="#ctx0" brushRef="#br0" timeOffset="189854.9119">20558 4288 0,'0'0'0,"0"-4"15,-6 0 1,-8 2-16,-6 2 16,-4 10-1,0 5-15,9-2 16,9 7 0,10 0-16,11-1 15,11-2 1,-4-2-16,-4-1 15,-6 3 1,-4 3-16,-8 8 16,-8 4-1,-6 1-15,0-1 16,0-10 0,6-11-16,6-4 15,0-7 1,4-9-16</inkml:trace>
  <inkml:trace contextRef="#ctx0" brushRef="#br0" timeOffset="190123.1104">20887 3970 0,'2'0'15,"-2"0"1,2 4-16,5 15 15,-1 23-15,-4 22 16,-8 13 0,-1 7-16,-4-3 15,3-11 1,2-9-16,2-5 16,4-10-1,0-15-15,2-8 16,-2-19-1,2 0 1</inkml:trace>
  <inkml:trace contextRef="#ctx0" brushRef="#br0" timeOffset="190308.8446">20716 4259 0,'2'0'15,"-2"0"-15,11-4 16,23-4 0,23-2-16,19 3 15,9 2 1,-29 1 0</inkml:trace>
  <inkml:trace contextRef="#ctx0" brushRef="#br0" timeOffset="191072.8245">21583 4313 0,'0'0'0,"0"0"16,-8 0-1,-14 1-15,-12 12 16,-7 10 0,-3 7-16,11 3 15,12-1 1,10-7-16,9 0 15,13-2 1,12-3-16,10-9 16,9-9-1,5-9-15,0-7 16,2-10 0,-11 6-16</inkml:trace>
  <inkml:trace contextRef="#ctx0" brushRef="#br0" timeOffset="191424.2678">21713 4383 0,'0'2'16,"0"-2"-16,-4 7 15,0 10 1,1 1-16,5 4 16,5-2-1,12 3-15,9-7 16,10-6-1,16-6-15,-3-8 16,-1-6 0,-14-5-16,-5 2 15,-20 3 1,-6 0-16,-19 2 16,-26 1-1,-11 8-15,-5 6 16,5 0-1,17 0-15,10-4 16,16-1 0,4-2-16,2-2 15,20-12 1</inkml:trace>
  <inkml:trace contextRef="#ctx0" brushRef="#br0" timeOffset="191806.6465">22128 4432 0,'0'2'16,"-2"10"-16,-1 11 16,-6 6-1,-3 1-15,2-7 16,4-7-1,4-8-15,0-4 16,11-4 0,23-19-16,15-13 15,8-4 1,-7 6-16,-4 14 16,-13 8-1,-6 11-15,-6 5 16,-4 10-1,-12 7-15,-3 5 16,-3-3-16,-6-2 16,3-13-1,6-9-15,-2 1 16</inkml:trace>
  <inkml:trace contextRef="#ctx0" brushRef="#br0" timeOffset="192064.6607">22753 4043 0,'2'2'0,"-2"3"16,2 16-16,-2 27 15,-6 17 1,-7 8-16,0-3 15,-4-8 1,5-8-16,2-11 16,4-7-1,0-9-15,2-15 16,4-4 0</inkml:trace>
  <inkml:trace contextRef="#ctx0" brushRef="#br0" timeOffset="192445.8142">22422 4310 0,'0'0'15,"0"0"-15,2 0 16,4 3 0,20 4-16,17 2 15,17 4 1,2-7-16,5-2 15,-9-4 1,-8-6-16,-5-4 16,-13-4-1,-9 6-15,-12 7 16,-1-2 0,-1 9-16,-3 14 15,-3 11 1,1 5-16,0 2 15,0-5-15,-1-1 16,-6-4 0,1-11-16,-2-2 15,-3-4 1,-3-9-16,1-2 16</inkml:trace>
  <inkml:trace contextRef="#ctx0" brushRef="#br0" timeOffset="192580.9852">22894 4148 0,'0'0'0,"0"0"15,0 0 1,2 0-16,-2 0 16,0 0-1</inkml:trace>
  <inkml:trace contextRef="#ctx0" brushRef="#br0" timeOffset="193138.6449">23030 4360 0,'2'0'15,"-2"0"1,3 0-16,4 0 16,5 4-1,5 12-15,-2 9 16,-2 8-1,-7-1-15,-4 3 16,-2-10 0,0-6-16,2-7 15,0-4 1,3 2-16,16-12 16,13-14-1,9-10-15,-4-1 16,-5 7-16,-5 2 15,-5 10 1,-2 8-16,-1 7 16,-4 8-1,-4 1-15,-1 4 16,-5 4 0,0-7-16,-3-1 15,-2-7 1,-2-3-16,0-5 15,0 1 1,-2-1-16</inkml:trace>
  <inkml:trace contextRef="#ctx0" brushRef="#br0" timeOffset="193871.6539">23582 4358 0,'2'2'0,"0"-1"15,2 13 1,2 16-16,0 3 16,2 7-1,6-3-15,-1-5 16,2-10 0,6-5-16,7-8 15,8-15 1,7-16-16,0-7 15,-7-3 1,-6 8-16,-11 4 16,-11 10-1,-4 4-15,-2 5 16,0-3 0,0 1-16,-2 6 15,4 9 1,2 4-16,4 4 15,4 0-15,7-4 16,0-3 0,3-12-16,7-9 15,9-11 1,-4-4-16,-5 3 16,-11 4-1,-4 4-15,-11 5 16,-2 3-1,1 1-15,-8 8 16,-8 12 0,0 6-16,8 7 15,6-2 1,14-4-16,12-3 16,15-11-1,8-12-15,0-12 16,-10-6-1,-11 2-15,-15 1 16,-11 3 0,-19-2-16,-21 2 15,-13 8 1,0 6-16,13 3 16,8-1-1,24-2-15,-2 0 16,2-5-1,16-3-15</inkml:trace>
  <inkml:trace contextRef="#ctx0" brushRef="#br0" timeOffset="194304.1328">24560 4415 0,'0'2'0,"-4"13"16,-2 11-1,0 11-15,8 2 16,10-6 0,11-4-16,11-11 15,8-9 1,12-21-16,2-10 16,-1-12-16,-19 7 15,-6 4 1,-12 2-16,-8 7 15,-8 8 1,0 4-16,0-2 16,-2 2-1,0 4-15,0 10 16,7 10 0,3-2-16,6 6 15,5-7 1,-4-1-16,0-4 15,-6-4 1,-3-4-16,5-4 16,2-7-1,4-8-15,-4-1 16</inkml:trace>
  <inkml:trace contextRef="#ctx0" brushRef="#br0" timeOffset="194572.7106">25291 4367 0,'1'0'0,"-1"0"15,0 0 1,0 0-16,-3 0 16,-9 3-1,-5 2-15,-2 11 16,4 0 0,6 4-16,13 6 15,14 1 1,7-5-16,0-4 15,-5 0 1,-1-2-16,-10-1 16,-7 5-1,-10 0-15,-14 3 16,-2-3 0,1-9-16</inkml:trace>
  <inkml:trace contextRef="#ctx0" brushRef="#br0" timeOffset="195936.7074">28320 4121 0,'0'0'16,"-1"0"0,-9 0-16,-13 4 15,-11 4 1,0 1-16,6 7 15,8-1 1,12-2-16,14 8 16,20-1-1,10 3-15,7-5 16,-13-2-16,-9-1 16,-6-4-1,-9 1-15,-10 7 16,-13 0-1,-4-2-15,-3-2 16,-1-2 0,16-9-16,4-4 15,-1 2 1,12-12-16</inkml:trace>
  <inkml:trace contextRef="#ctx0" brushRef="#br0" timeOffset="196141.7783">28642 4225 0,'3'2'0,"-1"2"15,2 10 1,2 8-16,-4 4 16,-2 1-1,0-3-15,-4-7 16,0-3-1,0-4-15,2-9 16,-1 4 0</inkml:trace>
  <inkml:trace contextRef="#ctx0" brushRef="#br0" timeOffset="196277.6318">28586 4063 0,'3'0'15,"-3"0"-15,0 0 16,2-4 0,6-2-16</inkml:trace>
  <inkml:trace contextRef="#ctx0" brushRef="#br0" timeOffset="197267.1484">28905 4202 0,'0'2'0,"0"-2"16,-2 8-16,-3 5 16,-7 11-1,5 0-15,-4 6 16,5-3 0,2 1-16,2-3 15,2-5 1,2-6-16,2-1 15,-2-2 1,0-3-16,0-4 16,0-1-1,-2-1-15,0-2 16,2 2 0,3-4-16,-1-10 15,9-7 1,2-7-16,9-5 15,4 2 1,6 1-16,-6 8 16,1 5-16,-5 10 15,-7 5 1,-2 5-16,-5 12 16,-6 2-1,-8 8-15,-6-1 16,1-4-1,2-6-15,3-3 16,4-4 0,4-2-16,16-9 15,16-12 1,11-5-16,-8-5 16,-3 5-1,-9 4-15,-9 3 16,-8 3-1,-8 7-15,0 0 16,5 2 0,-5-2-16,1 4 15,-1 4 1,0 2-16,2 8 16,2-4-1,3-3-15,1-1 16,1-3-1,2-2-15,0-9 16,2 2 0</inkml:trace>
  <inkml:trace contextRef="#ctx0" brushRef="#br0" timeOffset="197526.0272">29627 4146 0,'0'2'16,"2"-2"-1,-2 6-15,2 16 16,2 15 0,0 13-16,0 3 15,1 2 1,-1-5-16,-2-4 16,1-4-1,3-2-15,-2-6 16,-2-7-1,0-5-15,0-8 16,-2-8 0,0-4-16</inkml:trace>
  <inkml:trace contextRef="#ctx0" brushRef="#br0" timeOffset="197838.9679">29547 4303 0,'3'-4'15,"10"-17"-15,5-4 16,8-7 0,-2 4-16,1 8 15,-3 7 1,-3 10-16,2 6 16,-3 7-1,-4 8-15,-4 3 16,-6 3-1,-4 3-15,-4 3 16,-8-4 0,-2 0-16,-4-4 15,-5-9 1,3-1-16,4-9 16,2-4-1,2-13-15</inkml:trace>
  <inkml:trace contextRef="#ctx0" brushRef="#br0" timeOffset="198153.212">29970 3891 0,'2'1'15,"-2"9"-15,3 13 16,1 13-1,-4 11-15,0 4 16,-4 1 0,-1-5-16,-1-6 15,-3-5 1,5-3-16,0-2 16,0-6-1,2 3-15,-1-5 16,1 3-1,0-4-15,-1-2 16,6-10 0,4-1-16</inkml:trace>
  <inkml:trace contextRef="#ctx0" brushRef="#br0" timeOffset="198626.5737">29970 4247 0,'0'2'0,"0"-2"15,0 6 1,2 6-16,9 5 16,19 8-1,21-4-15,9-5 16,21-12-16,-2-8 15,-9-10 1,-22 2-16,-12 2 16,-19 5-1,-11-3-15,-25-7 16,-39 0 0,-23 7-16,13 6 15,6 5 1,15 5-16,13 2 15,14 2 1,10 3-16,10 4 16,16 5-1,17-1-15,8 1 16,6-2 0,-1-2-16,-7-2 15,-3-4 1,-6-1-16,0-6 15,2-3 1</inkml:trace>
  <inkml:trace contextRef="#ctx0" brushRef="#br0" timeOffset="198930.8247">30686 4110 0,'0'1'15,"2"-1"-15,-2 0 16,2 6 0,2 14-16,2 16 15,5 9 1,0 7-16,4 0 16,-4 1-16,-1-7 15,-1-7 1,-5-1-16,-2-6 15,0-7 1,-4-3-16,0-10 16,0-5-1,-5-1-15,1-8 16</inkml:trace>
  <inkml:trace contextRef="#ctx0" brushRef="#br0" timeOffset="199223.0696">30678 4231 0,'2'0'16,"0"-4"0,6-8-16,9-7 15,4-4 1,7 7-16,4-4 16,3 8-1,-6 4-15,-1 7 16,-11 2-1,-4 5-15,-5 2 16,-10 11-16,-11 7 16,-8 5-1,-6 4-15,-1-4 16,10-5 0,8-9-1,8-1-15,4-4 16</inkml:trace>
  <inkml:trace contextRef="#ctx0" brushRef="#br0" timeOffset="199638.9976">31282 4215 0,'0'3'16,"-8"-1"-1,-14 11-15,-21 7 16,-2 2 0,0 3-16,13-5 15,8 1 1,9-8-16,7-6 16,6 3-1,15-1-15,15-12 16,20-7-16,-2-7 15,-12 3 1,-5 0-16,-15 8 16,-10 4-1,-2 2-15,4-1 16,-6 8 0,-4 9-16,2 0 15,2 3 1,12 2-16,8-2 15,8-9 1,4-13-16</inkml:trace>
  <inkml:trace contextRef="#ctx0" brushRef="#br0" timeOffset="199961.5263">31520 4267 0,'0'0'0,"0"1"15,0-1 1,0 2-16,-6 3 16,2 15-1,6 1-15,6 7 16,10-2 0,0 2-1,2-11-15,-10 0 16,-2-4-16,-6-2 15,-4 0 1,-6 2-16,0-5 16,-4-3-1,3-3-15,2-2 16,-1-9 0,4-15-16,-1 3 15</inkml:trace>
  <inkml:trace contextRef="#ctx0" brushRef="#br0" timeOffset="200221.4484">31798 3929 0,'2'0'0,"0"2"16,5 4-16,5 8 15,4 15 1,-6 19-16,-8 13 15,-2 7 1,-2-7-16,0-1 16,2-6-1,0-3-15,4-10 16,-1-3 0,-1-11-16,2-8 15,-2-7 1</inkml:trace>
  <inkml:trace contextRef="#ctx0" brushRef="#br0" timeOffset="200378.3716">31693 4245 0,'0'0'16,"2"-1"-16,3-8 15,14-2 1,21-1-16,22 2 15,27 1 1</inkml:trace>
  <inkml:trace contextRef="#ctx0" brushRef="#br0" timeOffset="211155.968">15163 15243 0,'0'2'16,"0"0"-16,-8 6 15,-6 5 1,-12-2-16,-6-5 15,-7-4 1,-9-6-16,-4-8 16,1-7-1,-1-6-15,8 0 16,5-3 0,9-6-16,8-3 15,6-11 1,10-3-16,14-4 15,8-4 1,11-1-16,5 12 16,0 9-1,6 10-15,8 17 16,7 20 0,13 23-16,-2 27 15,15 38 1,-25 0-16,-14-6 15,-17-13 1,-21-2-16,-18-14 16,-2-19-1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1-18T05:41:07.02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6622 5770 0,'0'1'0,"-2"-1"15,-7 3-15,-8 2 16,-11 4 0,-11 0-16,-7 5 15,-15 0 1,-1 0-16,-8 2 15,-2-2 1,-12 2-16,-3 3 16,-9-3-1,1-2-15,-3 1 16,-3 1 0,-4-2-16,3 0 15,-2-3 1,-9 2-16,-7-2 15,10 3 1,1-6-16,0 1 16,-2-7-1,1 5-15,1-3 16,-1 0 0,3-4-16,-2-2 15,6 0 1,2 0-16,-9-2 15,16-2 1,3-1-16,7-2 16,1-7-1,-4 3-15,16-3 16,1-4-16,1 0 16,7-5-1,7-1-15,-3-4 16,9 3-1,-5-7-15,7 1 16,0-2 0,7 0-16,5-2 15,-3-2 1,9-5-16,5 1 16,2-7-1,10-2-15,7 2 16,7-7-1,7-1-15,4-4 16,10 6 0,6-6-16,8 3 15,8-4 1,9 4-16,0 1 16,7 7-1,3 0-15,3-1 16,4 4-1,9 5-15,1 0 16,0 1 0,5 2-16,5 5 15,2 9 1,5-3-16,-2 7 16,0-1-1,3 5-15,-3 0 16,5 8-1,8 1-15,-4 4 16,4 2 0,6 1-16,-2 2 15,0 0 1,-2 4-16,1 3 16,-5 5-16,2-1 15,-3 4 1,-1 1-1,-3 7-15,-6-5 16,-4 2-16,-2 4 16,-5 3-1,-4 6-15,-8-4 16,-4-2 0,-6 5-16,-1-1 15,-4 0 1,-6 9-16,2 2 15,-6-1 1,-2 2-16,-1 7 16,-6 1-1,2 5-15,-1 3 16,-1 14 0,-1 10-16,-14 14 15,-8 18 1,-26 11-16,-27 22 15,-62 30 1,-42-15-16</inkml:trace>
  <inkml:trace contextRef="#ctx0" brushRef="#br0" timeOffset="15615.1129">14871 5809 0,'0'0'0,"0"0"16,0 0-1,0 0-15,-4 2 16,-12-2-16,-10 3 16,-8-3-1,-19 1-15,-3 3 16,-4-1 0,-5 0-1,-9 3-15,1-2 16,-8 0-16,-9-1 15,-3 4 1,-10-5-16,-1 2 16,-3 2-1,4-4-15,-12 4 16,7 2 0,3-3-16,0 3 15,-7-2 1,0-2-16,5 0 15,0 0 1,-6-1-16,4-1 16,0-2-1,3 0-15,5 0 16,-3-2 0,1 1-16,11-3 15,-4 0 1,2-2-16,4-5 15,1 3 1,5-3-16,1 2 16,6-7-1,1 0-15,9-1 16,5-7 0,4 0-16,7 1 15,5-3 1,4-4-16,6 1 15,2-3 1,3-2-16,5-1 16,0-3-1,2 4-15,3-3 16,8 0-16,5-5 16,8-4-1,10-1-15,8-2 16,10 0-1,8-7-15,11 3 16,11 0 0,6 2-16,10 0 15,5 4 1,13 0-16,0 7 16,0 0-1,12 5-15,1 7 16,-2 0-1,14 1-15,-6 6 16,0 1 0,-5 0-16,10 6 15,1 4 1,-2 7-16,1 3 16,-1-3-1,-2 6-15,-4 0 16,0 4-1,-6 2-15,7 5 16,-5 2 0,-8 0-16,1 1 15,-7 1 1,6 0-16,-3 6 16,-15-2-1,-1 2-15,1 0 16,-10 2-1,1 0-15,-2 3 16,-6-2 0,-1-1-16,-4 8 15,-6-6 1,-4 4-16,-5-1 16,-6-3-1,-1 5-15,-5-1 16,-4 4-16,-6 2 15,2 0 1,-8 7 0,0 4-16,-3 3 15,-2 3-15,-5 6 16,-4 7 0,-8 12-16,-6-8 15,-20 13 1,-26 15-16,-39-3 15,-26-12 1</inkml:trace>
  <inkml:trace contextRef="#ctx0" brushRef="#br0" timeOffset="42431.5446">32272 5724 0,'2'0'16,"-2"0"-16,7 0 16,1 0-1,-2-2-15,-5 2 16,1 0-1,0 0-15,-6-2 16,-18 0 0,-14 2-16,-13 2 15,-5-2 1,-10 2-16,-4 2 16,-1-1-1,-5 2-15,-9 1 16,-1-3-1,-3 3-15,2 4 16,-9-5 0,-3 1-16,1-2 15,-4-1 1,-11 4-16,6-3 16,-4-2-1,-10 0-15,12-4 16,1 4-1,-12-2-15,9 0 16,-11-2 0,12 0-16,-5 0 15,1 0 1,3-3-16,-4 5 16,2-3-1,-2 1-15,0-1 16,4 0-1,0-1-15,-2 2 16,8 0-16,1-2 16,-3-3-1,8 7 1,-2-6-16,3 3 16,1 0-16,8 0 15,-3-3 1,9 2-16,7-2 15,1-1 1,9-2-16,0-1 16,5 3-1,7-6-15,3-2 16,7-3 0,2-1-16,7-7 15,5 2 1,4-3-16,1-3 15,2 3 1,5-6-16,2 1 16,3 0-1,7-4-15,3 0 16,1 3 0,3-1-16,8-3 15,5 0 1,4 2-16,8-8 15,10 2 1,7 0-16,13-1 16,5 0-1,11 2-15,13 4 16,1-2 0,5 3-16,12 1 15,-1 7 1,5-3-16,4 1 15,5 4 1,8 3-16,-2 1 16,2 3-1,2 4-15,2 6 16,1 0 0,-2 2-16,0 3 15,1-1 1,-2 4-16,-2 0 15,5 5 1,-8 1-16,-1 3 16,0-2-1,-11 1-15,6 2 16,1 3-16,-7 0 16,-5 2-1,-3 1-15,-2 0 16,-8 2-1,-5 1-15,-9 1 16,1 4 0,-6-2-16,-4 3 15,-2 1 1,-10 0-16,2-1 16,-7-2-1,-3 5-15,-8-4 16,0 3-1,-5-2-15,-5 1 16,-2-2 0,-2 2-16,-1-2 15,-5 2 1,-5 0-16,0 2 16,-3 1-1,-2-3-15,-4 5 16,-6 3-1,-4 2-15,-2 3 16,-9 13 0,-4 4-16,-7 11 15,-16 9 1,-25 15-16,-24 0 16</inkml:trace>
  <inkml:trace contextRef="#ctx0" brushRef="#br0" timeOffset="78152.942">23658 8643 0,'2'2'16,"-2"-2"-16,2 0 15,1 1 1,-1 2-16,2 3 16,-6 2-1,-9 5-15,-19 10 16,-18-4-16,-8 3 15,-9-6 1,-11 3-16,-3 3 16,2-4-1,-9 0-15,3-5 16,-9-1 0,-7-1-16,-2-8 15,1 1 1,1-10-16,3 0 15,-2-6 1,8-1-16,5-7 16,3-2-1,6-6-15,7-1 16,13-8 0,14-7-16,4-5 15,8-8 1,9-4-16,5-10 15,10-1 1,10 3-16,10-3 16,16-2-1,12 5-15,13 1 16,11 8 0,15 0-16,14 7 15,9 7 1,-3 14-16,18 4 15,5 7 1,-3 10-16,4 7 16,-6 11-1,-3 16-15,-7 11 16,-9 10 0,-17 11-16,-10 11 15,-15 15 1,-7 12-16,-21 7 15,-20 9 1,-22 12-16,-33 13 16,-5-22-1,22-52-15</inkml:trace>
  <inkml:trace contextRef="#ctx0" brushRef="#br0" timeOffset="97499.1906">13569 10176 0,'2'0'0,"-2"0"16,0 0-16,0 0 16,-2 0-1,-6-2-15,-12 0 16,-13 6 0,-9 0-16,-13 3 15,-3 7 1,-10 1-16,-5 0 15,-14 3 1,1-5-16,-7 3 16,1 2-1,-9-2-15,-1-7 16,1 3 0,-3 2-16,3-4 15,2 1 1,2-4-16,-1-3 15,5-1 1,-2-2-16,3 6 16,3-7-1,9-7-15,-1 1 16,5 0 0,1-3-16,7-4 15,1 0 1,7-2-16,2 2 15,-3-7 1,-1 2-16,7 2 16,-1-5-1,4 1-15,4-1 16,-1 1-16,7 0 16,4-2-1,0-3-15,-1-4 16,-1 3-1,6-2-15,2-4 16,7 0 0,1-4-16,2-3 15,5 0 1,0-1-16,5-7 16,5-3-1,3 5-15,2-8 16,8 6-1,7 1-15,6-2 16,10 1 0,2 4-16,5 1 15,5 3 1,4 1-16,10-2 16,5 3-1,2 4-15,11 3 16,-1 2-1,-1 6-15,9 3 16,-1 1 0,11 0-16,2 7 15,-2-1 1,4 6-16,-3 4 16,-1 2-1,0 0-15,2 2 16,2-2-1,-3 8-15,1-1 16,-4 3 0,10 8-16,-14-6 15,1 2 1,1 3-16,-3 0 16,7 0-16,-7 3 15,-11-2 1,5 4-16,-5-2 15,-3-3 1,-5 5 0,-4-1-16,6 2 15,-11-2-15,-5 0 16,-5 4 0,-7 0-16,4-1 15,-7 3 1,-1 1-16,-2 1 15,-4 1 1,-3 0-16,-1 6 16,-1 7-1,-2 2-15,-7 3 16,-8 1 0,-6 8-16,-4 8 15,-16 7 1,-14-7-16,-35 21 15,-31 2 1,41-47-16</inkml:trace>
  <inkml:trace contextRef="#ctx0" brushRef="#br0" timeOffset="100038.8907">6360 8877 0,'0'0'16,"2"3"-1,-2-3-15,2 4 16,8 9 0,0 14-16,2 3 15,-2 7 1,0 4-16,-1-2 15,-1-5 1,-3 0-16,3-6 16,-1-9-1,-2-7-15,0-2 16</inkml:trace>
  <inkml:trace contextRef="#ctx0" brushRef="#br0" timeOffset="100536.3128">6557 8943 0,'2'5'16,"5"8"-16,3 14 15,1 17 1,-1-1-16,-1 3 16,-2-6-1,0-7-15,-4-5 16,1-11 0,-2-7-16,1-2 15,7-8 1,3-18-16,8-13 15,3-10 1,0-1-16,1 8 16,-4 8-16,-2 4 15,-8 11 1,-2 5-16,-3 2 16,5 8-1,0 6-15,-1 8 16,5 9-1,-2 6-15,4-2 16,2 3 0,-4-7-16,0-9 15,-4-4 1</inkml:trace>
  <inkml:trace contextRef="#ctx0" brushRef="#br0" timeOffset="101356.1009">7155 8991 0,'2'2'15,"-2"-2"-15,6 0 16,10-2 0,4-4-16,4-8 15,0-9 1,4-7-16,-11 0 16,-1 0-1,-7 5-15,-4 1 16,-7 4-1,-3 3-15,0 2 16,-5 8 0,2 1-16,-3 6 15,-2 4 1,-2 8-16,4 6 16,2 11-1,1 10-15,4 7 16,4 5-16,0 6 15,4 1 1,1 1 0,-5-8-16,0-7 15,3-7-15,-3-3 16,-3-7 0,0-8-16,3-15 15,0-1 1,-2 1-16,-2-5 15</inkml:trace>
  <inkml:trace contextRef="#ctx0" brushRef="#br0" timeOffset="101545.691">7151 9075 0,'2'3'0,"0"-3"16,8 1-16,8 5 15,7 0 1,3 0 0,4 2-16,-4-3 15,0-1-15,-4-4 16</inkml:trace>
  <inkml:trace contextRef="#ctx0" brushRef="#br0" timeOffset="102032.7607">7596 8933 0,'1'0'0,"-1"0"15,0 0 1,-1 3-16,-1 3 16,-12 8-1,-10 13-15,-8 8 16,1 1-1,8 1-15,2-6 16,7-2 0,7-1-16,9-9 15,3 0-15,11-12 16,5-5 0,6-10-16,5-12 15,2 1 1,-7-2-16,-5 0 15,-2 5 1,-8 2-16,-6 7 16,-3 4-1,-1 1-15,-1 1 16,1-2 0,-5 12-16,-4 8 15,1 3 1,6 6-16,4-4 15,6 4 1,4-1-16,2-4 16,0-11-1,1-4-15</inkml:trace>
  <inkml:trace contextRef="#ctx0" brushRef="#br0" timeOffset="102283.6847">7949 9042 0,'0'0'0,"0"1"16,-5 2-1,-7 5-15,-5 9 16,2 7 0,0 3-16,8 0 15,7 3 1,5-7-16,14-1 15,5-7 1,12-7-16,12-10 16,-13-11-1,-7-2-15</inkml:trace>
  <inkml:trace contextRef="#ctx0" brushRef="#br0" timeOffset="102563.8731">8304 8757 0,'2'3'0,"-2"-3"15,0 5-15,4 15 16,-4 14 0,-2 16-16,0 7 15,0 2 1,2-1-16,4 0 15,2-1 1,-1-9-16,-1-11 16,-4-9-1,2-9-15,-2-15 16,0 2 0,0-3-16</inkml:trace>
  <inkml:trace contextRef="#ctx0" brushRef="#br0" timeOffset="102718.2946">8182 8951 0,'2'0'0,"6"0"16,20-2 0,32 1-16,24 7 15,14 1 1,-38-1-16</inkml:trace>
  <inkml:trace contextRef="#ctx0" brushRef="#br0" timeOffset="119518.3081">32306 10314 0,'3'1'15,"-3"-1"1,0 0-16,0 0 16,0 0-1,2 3-15,-2-3 16,0 3 0,-11 6-16,-13 3 15,-14-3 1,-11 2-16,-2-2 15,-10 3-15,2 2 16,-5-3 0,-2 2-16,-7 3 15,-3 0 1,-8 1-16,-5 0 16,-2-1-1,-2-2-15,1-1 16,-2-1-1,-2-1 1,-2-2-16,-1 4 16,-1-1-16,-5 0 15,5-1 1,4-3-16,-6 1 16,12 0-1,-9-1-15,1-1 16,2-3-1,2 1-15,0-3 16,5-2 0,-3-2-16,2-1 15,0 1 1,1-2-16,1 0 16,7-1-1,-5-1-15,-1-3 16,4-1-1,6 0-15,6-3 16,1 0 0,1-6-16,6 1 15,5-4 1,4 0-16,1-6 16,7 0-1,0-4-15,2-5 16,1-1-1,7 0-15,4-5 16,2-1 0,6-4-16,3-2 15,3-1 1,6-4-16,4-1 16,6 0-1,4-2-15,10-2 16,6-9-1,11 2-15,9 0 16,4 2 0,4 0-16,7 4 15,1 2 1,4 1-16,5 3 16,11 1-1,11-4-15,4 10 16,1 0-16,0 5 15,5 6 1,4-1-16,3 4 16,-1 11-1,8-3-15,-2 5 16,5 4 0,9 2-16,-2 5 15,2 6 1,-3-2-16,8 11 15,-8 0 1,11 5-16,-9 3 16,-2 6-1,8 2-15,-1 5 16,-7 3 0,0 7-16,-6 1 15,-9-3 1,14 14-16,-23-5 15,7 8 1,-18 5-16,9 3 16,-9 0-1,-6 10-15,-13 0 16,-6 10 0,-4 8-16,-8 0 15,-13 8 1,-9 7-16,-16 10 15,-22 7 1,-18 9-16,-29 6 16,-33 0-1</inkml:trace>
  <inkml:trace contextRef="#ctx0" brushRef="#br0" timeOffset="128066.9204">10432 11744 0,'0'3'16,"0"-3"-16,0 0 15,0 0 1,0 1-16,4 5 16,3 4-1,3-5-15,4 5 16,17-2 0,4-5-16,25 0 15,12-3-15,24-3 16,11 3-1,19 5 1,-6-3-16,10-1 16,4 8-16,1-5 15,-4 2 1,-2-4-16,-7 4 16,-4 1-1,-24-4-15,-9 3 16,-19-4-1,-12 0-15,-5 0 16,-17-2 0,-9 2-16,-10-1 15,-7-1 1,-4 0-16,2 0 16,-8 0-1</inkml:trace>
  <inkml:trace contextRef="#ctx0" brushRef="#br0" timeOffset="130784.7273">9507 10407 0,'0'1'0,"0"3"16,-7 10-1,2 14-15,2 4 16,6-5-1,9-1-15,5-4 16,3-8 0,4-4-16,5-10 15,-4-4 1,1-10-16,-4 0 16,0-2-1,-8-4-15,-2 6 16,-6 3-1,0-2-15,-4 6 16,-2-1 0,2 6-16,-2-2 15,0 2 1,3 0-16,1 9 16,4 8-1,3 9-15,3 1 16,-4-1-1,2-4-15,3-2 16,-4-11 0,1-1-16,2-6 15,-2-1 1</inkml:trace>
  <inkml:trace contextRef="#ctx0" brushRef="#br0" timeOffset="131226.7813">9903 10448 0,'2'3'0,"-2"-1"15,2 9-15,4 12 16,1 5 0,2 4-16,-3-6 15,0 0 1,2-8-16,-4-8 15,-4-5 1,2-3-16,2 0 16,2-12-1,4-14-15,1-5 16,-4 3 0,-1 3-16,0 3 15,-1 8 1,3 5-16,-1-2 15,8 7 1,1 4-16,-2 8 16,0 1-1,0 7-15,0 6 16,3-1 0,-6 4-16,-1-6 15,-1-5 1,-4-6-16,1-6 15</inkml:trace>
  <inkml:trace contextRef="#ctx0" brushRef="#br0" timeOffset="131795.8564">10236 10466 0,'3'2'0,"-1"-2"15,6 0-15,4-2 16,4-2-1,5-7-15,5-10 16,-5-4 0,-2-3-16,-4-2 15,-6 1 1,-9 7-16,-4 1 16,-7 5-1,-4 4-15,-4 0 16,4 10-1,-2 2-15,1 6 16,6 8 0,4 8-16,6 11 15,6 8 1,4 11-16,6 3 16,-6 2-1,3-3-15,-2-3 16,-1-9-1,-1-1-15,-3-6 16,-2-11 0,-1-6-16,-3-13 15,0-2 1,0 0-16</inkml:trace>
  <inkml:trace contextRef="#ctx0" brushRef="#br0" timeOffset="131979.3059">10233 10593 0,'0'0'16,"0"0"0,1 1-16,-1-1 15,7 2 1,10 2-16,6 3 16,9-4-16,11-1 15,1-2 1,-10-4-1,-10 0-15</inkml:trace>
  <inkml:trace contextRef="#ctx0" brushRef="#br0" timeOffset="132406.2465">10549 10618 0,'1'2'0,"-1"-2"16,3 7-1,3 3-15,0 3 16,6 3 0,4 1-16,4-3 15,4-1 1,0-9-16,3-1 15,-3-8 1,-4 0-16,-6-5 16,-3 0-1,-9-1-15,-13-8 16,-9 4 0,-12 0-16,-3 3 15,1 1 1,4 6-16,6 0 15,12 4 1,8-1-16,2 2 16,-3 0-1,4-2-15</inkml:trace>
  <inkml:trace contextRef="#ctx0" brushRef="#br0" timeOffset="132932.5178">10766 10542 0,'2'2'0,"-2"-2"16,2 3-1,4 5-15,7 4 16,-4 10-1,1-3-15,-1 5 16,-1-5 0,-2 3-16,-1-4 15,2-6 1,-3-3-16,-4-4 16,2-1-1,1-3-15,0-2 16,1-17-1,0-4-15,-4-2 16,0 3 0,0 2-16,0 6 15,0 2 1,2 3-16,1-2 16,4 2-1,3 2-15,3 3 16,0 3-1,6 4-15,-10 1 16,-1-1 0,-1 0-16,-1 0 15,-4-2 1,0-2-16,-2 3 16</inkml:trace>
  <inkml:trace contextRef="#ctx0" brushRef="#br0" timeOffset="133220.201">11082 10312 0,'2'2'16,"-2"-2"-16,2 1 16,2 14-1,5 8-15,1 14 16,-2 1-16,2 10 15,0 1 1,0 5-16,-2-13 16,0 3-1,-2-7-15,-2-6 16,-2-9 0,-2-7-16,0-11 15,-2 3 1,-2-4-16</inkml:trace>
  <inkml:trace contextRef="#ctx0" brushRef="#br0" timeOffset="133404.5469">10992 10492 0,'2'1'0,"-2"-1"15,0 0 1,6 4-16,14 6 15,8 2 1,6 4-16,6-7 16,-1-3-1,-11-3 1</inkml:trace>
  <inkml:trace contextRef="#ctx0" brushRef="#br0" timeOffset="134025.2578">11276 10517 0,'0'2'0,"2"6"15,-2 7-15,4 10 16,3 2-1,4-1-15,5 0 16,4-6 0,4-5-16,7-7 15,-3-8 1,0-6-16,0-1 16,-8-5-1,-6 1-15,-4 2 16,-4 1-1,-3-2-15,-3-1 16,-5 3 0,3 3-16,0 3 15,2 1 1,-2-2-16,2 1 16,2 7-1,7 11-15,0 6 16,5 3-1,1 0-15,-4-9 16,0-7 0,-3 1-16,0-7 15</inkml:trace>
  <inkml:trace contextRef="#ctx0" brushRef="#br0" timeOffset="134480.6911">11690 10507 0,'0'2'0,"2"0"16,2 11-16,5 5 15,2 7 1,0 4-16,1-3 16,-3-1-1,0-5-15,-1-1 16,-2-12-16,-2-1 15,-2-4 1,6-2-16,2-8 16,-2-9-1,3-8-15,-2 4 16,1-1 0,1 7-16,-2 3 15,3 2 1,-1 3-16,-3 4 15,3 4 1,2 6-16,-1 5 16,0 6-1,0 1-15,1 5 16,-2-2 0,-1-3-16,-1-7 15,0-2 1,8-4-16,-7-6 15</inkml:trace>
  <inkml:trace contextRef="#ctx0" brushRef="#br0" timeOffset="134933.6516">12209 10535 0,'2'0'0,"-2"0"16,0 0 0,0 0-16,-4 4 15,-3 7 1,-16 14-16,-1 8 15,1 3 1,4-1-16,7-4 16,8-5-1,6-7-15,8-2 16,4-11 0,12-9-16,8-12 15,-8-5 1,-1-3-16,-9 1 15,-6 3 1,-4 0-16,-4 8 16,-4 1-1,0 4-15,2 3 16,-2 2 0,-2 1-16,2 10 15,6 7 1,2 13-16,8-2 15,-4 1-15,3-5 16,0-3 0,-3-10-16,3-5 15,-2-6 1,8-13-16,-7-7 16</inkml:trace>
  <inkml:trace contextRef="#ctx0" brushRef="#br0" timeOffset="135182.547">12433 10402 0,'0'0'0,"0"0"16,0 0 0,0 0-16,0 0 15,0 3 1,4 9-16,5 18 16,2 10-1,-1 6-15,3 8 16,2-4-1,0-1-15,0-7 16,4-8 0,-9-7-16,-2-14 15,-4-6 1,-2-6-16,0 1 16</inkml:trace>
  <inkml:trace contextRef="#ctx0" brushRef="#br0" timeOffset="135378.3271">12331 10527 0,'2'0'15,"-2"3"1,2-3-16,8 5 16,16 1-16,10 0 15,14 2 1,5-2-16,-1 0 15,-3 0 1,-15 0-16</inkml:trace>
  <inkml:trace contextRef="#ctx0" brushRef="#br0" timeOffset="135934.5425">12657 10620 0,'2'0'15,"-2"2"-15,7-4 16,14 0 0,9-1-16,4-5 15,5-5 1,-5 3-16,-10-1 15,-16 7 1,-4-1-16,-6-1 16,-22 1-1,-18 2-15,-5 6 16,-2 2 0,12 1-16,8 5 15,9 1 1,12 1-16,14 9 15,18 7 1,19 6-16,12-7 16,-2 0-1,0-8-15,-13-4 16,-4-8 0,-9-4-16</inkml:trace>
  <inkml:trace contextRef="#ctx0" brushRef="#br0" timeOffset="136234.3816">12991 10374 0,'2'1'15,"-4"-1"-15,4 8 16,-2 10-1,4 9-15,4 6 16,2 6 0,2-2-16,7 5 15,-2-3 1,5 0-16,-1-1 16,-8-8-1,0-8-15,-7-11 16,-2-5-1,-2-1-15</inkml:trace>
  <inkml:trace contextRef="#ctx0" brushRef="#br0" timeOffset="136696.4698">13150 10374 0,'0'1'0,"0"-1"16,0 4 0,2 10-16,0 4 15,8 1 1,0 2-16,6-4 15,2 0 1,8-9-16,4-5 16,1-3-1,-5-4-15,-4-1 16,-3-4 0,-8 5-16,-5 0 15,-4 2 1,2 2-16,3 0 15,-3 10 1,-4 9-16,-4 6 16,-3 6-1,-7 10-15,-8 2 16,-20 1 0,-16-8-16,15-13 15</inkml:trace>
  <inkml:trace contextRef="#ctx0" brushRef="#br0" timeOffset="138307.8406">13313 10451 0,'2'0'15,"-2"0"1,0 0-16,0 0 16,4-4-1,4 1-15,2 1 16,8 13 0,2 14-16,1 21 15,-10 3 1,-11 8-16,-11-6 15,-6-6-15,-2-2 16,-14-8 0,-3-4-16,-10-2 15,-15-13 1,-13-7-16,21-7 16</inkml:trace>
  <inkml:trace contextRef="#ctx0" brushRef="#br0" timeOffset="147763.198">21216 11769 0,'2'3'0,"-4"-3"15,-2 6 1,-12 6-16,-16 15 16,-21 1-1,-22 9-15,-12 0 16,-22-5-1,-12-8-15,7-2 16,-16-13 0,4-5-16,-1-11 15,0-12 1,0-8-16,17-9 16,3-9-1,6-8-15,20-5 16,13-11-1,10 0-15,9-12 16,17-5 0,6-5-16,18-4 15,14 3 1,12 0-16,11 7 16,27-12-1,10 7-15,23 7 16,10 14-1,21 13-15,12 13 16,24 13 0,6 18-16,-2 22 15,5 17 1,1 29-16,-1 23 16,-31 10-1,-17 24-15,-20 15 16,-35 16-1,-32 2-15,-39 8 16,-38 2 0,19-87-16</inkml:trace>
  <inkml:trace contextRef="#ctx0" brushRef="#br0" timeOffset="164479.3419">6933 13296 0,'0'2'16,"-1"0"-16,-4 6 15,-1 6 1,-16 4-16,-2 3 16,-8 7-1,-15 3-15,-11 1 16,-18 2-1,-1-2-15,-9-5 16,-4 3 0,-14-5-16,-1-1 15,-5-7 1,-3 0-16,-2-11 16,1-5-1,1-5-15,4-6 16,6-5-1,5-5-15,4-10 16,4-6 0,3-9-16,10 0 15,6-7 1,9-8-16,7-10 16,9-6-1,8-3-15,9-11 16,3 5-1,15-2-15,11-1 16,5-1 0,14 1-16,18 0 15,8 5 1,14 2-16,23 0 16,11 10-1,8 6-15,7 6 16,16 7-1,-9 12-15,10 7 16,-6 13 0,6 12-16,2 3 15,1 7 1,-4 14-16,-2 5 16,-13 2-1,-8-4-15,7 34 16,1 13-1,-12 6-15,-12 11 16,2 14-16,-6 2 16,-6 18-1,-17 1-15,-16 8 16,-21 6 0,-19-6-16,-27 17 15,-14-9 1,-40-2-16,-22-15 15</inkml:trace>
  <inkml:trace contextRef="#ctx0" brushRef="#br0" timeOffset="177548.4089">20332 13412 0,'2'0'0,"-2"0"15,0 4 1,2-4-16,0 0 15,2 2 1,-1 2-16,-8 2 16,-10 2-1,-19 2-15,-15-2 16,-9 2 0,-8 2-16,-2-2 15,-7 1 1,-2 1-16,-12 1 15,3-2-15,-11 3 16,2 2 0,-14-3-16,-2 0 15,4 2 1,-2-1-16,-6-5 16,-6 1-1,7 4-15,-5-1 16,-1 0-1,-8-7-15,-1 9 16,-4-5 0,10-1-16,4-5 15,5-2 1,-13-1-16,5-4 16,7-1-1,-18-6-15,8-4 16,4 0-1,23-4-15,-9-6 16,-8 3 0,2-5-16,0 1 15,-2-5 1,13 4-16,5-4 16,1-1-1,0-1-15,4-2 16,14 2-1,2-4-15,8 0 16,0-8 0,8-1-16,6-4 15,8-2 1,1-5-16,11 6 16,6-4-1,6-6-15,12 0 16,4-4-1,8-1-15,6 1 16,7 0 0,17-1-16,-2 4 15,10-1 1,-1 5-16,20-4 16,4 1-1,1 9-15,4 5 16,15-5-16,3 10 15,16-1 1,0 5-16,12-1 16,3 13-1,8-1-15,2 6 16,2 1 0,-8 8-16,9-1 15,64-5 1,-55 5-16,0 10 15,4 2 1,-23 4-16,3-2 16,12 3-1,-4 2-15,-1 6 16,2 7 0,-14 2-16,5 4 15,-8 0 1,-7 2-16,30 13 15,-22-5 1,1 4-16,-12 0 16,-5-3-1,-3 3-15,-4 2 16,-1-1 0,-7 3-16,-3-1 15,-5-1 1,-5-1-16,-1 2 15,-5 0 1,-4 7-16,-5-3 16,-10-1-1,-4 7-15,-5 1 16,-7 3 0,-2 6-16,-8 9 15,-6 1 1,-10 5-16,-5 11 15,-5-2-15,-6 8 16,-13-1 0,-18 0-16,-21-4 15,-17-13 1,29-37-16</inkml:trace>
  <inkml:trace contextRef="#ctx0" brushRef="#br0" timeOffset="204011.3782">29627 13350 0,'2'1'16,"0"2"-16,4 2 15,2 11 1,-3 2-16,-7 9 16,-13 5-1,-17 12-15,-19-3 16,-19-2-1,-16-1-15,-7-8 16,-4-7 0,-10-7-16,1-9 15,-6-10 1,5-9-16,7-8 16,8-13-1,7-9-15,12-5 16,5-13-1,17-6-15,6-11 16,19-14 0,20-10-16,12-8 15,9-3 1,15-2-16,17-3 16,10 10-1,16 4-15,5 17 16,7 11-1,23 10-15,11 19 16,-9 28 0,24 18-16,5 26 15,0 25 1,-9 30-16,-13 22 16,-16 21-16,-20 12 15,-29 11 1,-31 8-16,-22-7 15,-32-2 1,-23-13-16,26-67 16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1-18T05:45:43.00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1379 7719 0,'0'0'15,"0"0"-15,0 0 16,-2-1-1</inkml:trace>
  <inkml:trace contextRef="#ctx0" brushRef="#br0" timeOffset="62529.7625">23479 4014 0,'20'-4'15,"16"-6"1,11 5-16,15 0 15,15 3 1,5 2-16,2 0 16,18 2-1,14-2-15,-1 5 16,26-4 0,6 9-16,5-6 15,22-4 1,5 4-16,21 2 15,11-1 1,0 1-16,5 1 16,11-2-1,3 2-15,5 0 16,9-1 0,-11-2-16,3-4 15,8 6 1,-11 2-16,2 2 15,-3 3-15,-12-1 16,-13-3 0,14 5-16,-40 1 15,6-3 1,-18-2-16,-9 0 16,-19 6-1,-11-3-15,-21 2 16,-12-1-1,-23-3-15,-14 1 16,-19-4 0</inkml:trace>
  <inkml:trace contextRef="#ctx0" brushRef="#br0" timeOffset="93507.5294">6639 12648 0,'0'2'0,"0"-2"16,-7 8-16,-2 10 15,-3 12 1,2 5-16,3 5 15,7 1 1,3 3-16,8-1 16,1-9-1,4-6-15,5-7 16,2-9 0,1-8-16,4-8 15,-4-8 1,-3-6-16,-4 2 15,-3-4 1,-1 5-16,-6-1 16,0 6-1,-1-1-15,-2 5 16,3 1 0,0 2-16,5 9 15,0 6 1,0 9-16,6 2 15,-1 4 1,3-2-16,-1-3 16,0-7-1,-1-5-15,-2-6 16,0-12-16,0-12 16,1-12-1,4-14-15,-11-1 16,-4 3-1,-2 4-15,-1 4 16,-8 4 0,1 7-16,0 10 15,1 5 1,1 8-16,0-2 16,-1 4-1,3 10-15,1 11 16,3 4-1,1-2-15</inkml:trace>
  <inkml:trace contextRef="#ctx0" brushRef="#br0" timeOffset="94053.7505">7456 12781 0,'2'0'15,"-2"0"-15,2-2 16,3-3 0,-5 4-16,2-3 15,-6 2 1,-10 6-16,-8 8 16,-9 13-1,5 3-15,4 3 16,6 6-1,10-9-15,6 1 16,6-7 0,4-6-16,8-7 15,6-8 1,5-8-16,3-12 16,-5 2-16,-6-2 15,-7-2 1,-1 8-16,-8 1 15,-3 3 1,0 4-16,-2 4 16,0-1-1,0 2-15,-2 16 16,4 7 0,4 8-16,2 5 15,3-7 1,-2 1-16,4-8 15,-2-4 1,-2-7-16,-2-10 16,8-5-1,1-4-15</inkml:trace>
  <inkml:trace contextRef="#ctx0" brushRef="#br0" timeOffset="94499.7327">7950 12722 0,'0'1'16,"0"-1"-16,-6 0 15,-10 0 1,-6 5-16,-6 0 16,3 1-1,6 2-15,4 3 16,7 0 0,10 9-16,12 5 15,16 4-15,13 6 16,-2-2-1,-10-1-15,-7-7 16,-10 1 0,-12-1-16,-10-1 15,-6-4 1,-9-3-16,0-2 16,3-7-1,6-4-15,8-2 16,2-2-1</inkml:trace>
  <inkml:trace contextRef="#ctx0" brushRef="#br0" timeOffset="95294.5315">8622 12915 0,'2'0'0,"-2"0"16,7-4 0,3-7-16,-2-3 15,-3 0 1,-2 0-16,-9-4 16,-13 4-1,-4 3-15,-12 10 16,1 7-1,1 10-15,9 9 16,13 14 0,13-1-16,16 14 15,16-5 1,8-5-16,6-9 16,-4-7-1,-1-14-15,-2-12 16,-12-12-16,1-17 15,-4-19 1,-7-19-16,-6-14 16,-5-8-1,1 1-15,-3 0 16,3 7 0,-4 7-16,-1 10 15,-2 15 1,-4 8-16,0 13 15,-1 12 1,-4 8-16,-5 10 16,-7 25-1,3 27-15,9 23 16,15 18 0,2 2-16,10 1 15,-1-11 1,1-14-16,-1-16 15,-5-12 1,1-16-16,-2-12 16,-2-9-1</inkml:trace>
  <inkml:trace contextRef="#ctx0" brushRef="#br0" timeOffset="95734.3441">9085 12668 0,'0'3'0,"0"-3"16,2 1-1,5 13-15,-2 16 16,2 15 0,-2 12-16,-1 3 15,3 0 1,3 4-16,-4-13 15,-4-10-15,1-14 16,-3-8 0,-3-11-16,1-2 15,-6-12 1,-7-17-16,4-22 16,-2-10-1,7-2-15,8 2 16,0 6-1,5 5-15,1 7 16,1 7 0,2 9-16,-1 7 15,9 3 1,-2 5-16,5 11 16,0 1-1,-2 1 1</inkml:trace>
  <inkml:trace contextRef="#ctx0" brushRef="#br0" timeOffset="96020.391">9367 12764 0,'2'1'0,"-2"-1"16,2 8-1,2 8-15,1 15 16,-1 7 0,-2 1-16,0 1 15,0 0 1,3-8-16,1-8 15,2-8 1,-3-6-16</inkml:trace>
  <inkml:trace contextRef="#ctx0" brushRef="#br0" timeOffset="96197.6126">9359 12440 0,'0'2'16,"2"-2"-16,-2 0 15,0 0 1,3 2-16</inkml:trace>
  <inkml:trace contextRef="#ctx0" brushRef="#br0" timeOffset="96692.2333">9514 12741 0,'2'2'0,"-2"-2"15,2 6 1,7 14-16,-2 5 16,3 15-1,3 2-15,4 5 16,4-6-1,-1-6-15,0-5 16,-2-4 0,-3-12-16,-4-7 15,-1-3 1,3-12-16,-2-11 16,2-13-1,-7-9-15,-6-7 16,-4 2-1,-3-2-15,-1 2 16,2 9 0,3 4-16,3 3 15,3 5 1,1 5-16</inkml:trace>
  <inkml:trace contextRef="#ctx0" brushRef="#br0" timeOffset="96877.2016">9929 12872 0,'4'8'15,"4"17"-15,9 17 16,-2 5 0,-4-9-16,-2-5 15,-3-11 1,-6-18-16,3 0 15</inkml:trace>
  <inkml:trace contextRef="#ctx0" brushRef="#br0" timeOffset="97042.8547">9830 12485 0,'3'0'0,"-3"0"15,0 2 1,1-2-16,8 6 16,8 1-1</inkml:trace>
  <inkml:trace contextRef="#ctx0" brushRef="#br0" timeOffset="98126.4901">10056 12784 0,'2'3'0,"-2"-3"16,5 7-1,6 13-15,3 4 16,2 7 0,-3 4-16,0-5 15,-5-2 1,-3-7-16,0 0 16,0-11-1,-1-3-15,1-3 16,1-6-1,9-12-15,4-12 16,2-4 0,-3-4-16,-1 7 15,-2 4 1,-1 8-16,2 2 16,2 10-1,-1 3-15,-4 5 16,4 12-1,-2 3-15,-2 5 16,-3 8 0,-4 6-16,4 7 15,-2-4 1,1 2-16,0-13 16,-1-9-1,3-8-15,4-7 16,8-10-1,7-20-15,3-11 16,4-9 0,-5 2-16,-6 4 15,-11 7 1,-5 12-16,-6 7 16,-4 5-1,0 0-15,-8 9 16,-11 17-1,-6 9-15,7 3 16,1 2 0,9-7-16,4-2 15,6-11 1,2-3-16,4-5 16,7-9-16,0-7 15,5-9 1,-7-6-16,-3 3 15,-2 1 1,-4 3-16,-3 3 16,2 10-1,-3 3-15,2-4 16,4 22 0,0 23-16,6 23 15,-2 15 1,-2 7-16,-4 6 15,-8-10 1,-6-9-16,-6-9 16,-14-11-1,-17-11-15,-11-19 16,-20-15 0,-21-22-16,-12-20 15,5-11 1,3-12-16,16 18 15</inkml:trace>
  <inkml:trace contextRef="#ctx0" brushRef="#br0" timeOffset="130208.105">12868 11972 0,'0'0'0,"-4"-3"15,-8-3 1,-10-2-16,-6 4 15,-8 2 1,-7 6-16,3 6 16,6 3-1,4 8-15,3 2 16,11 5 0,8 2-16,10 5 15,10 3 1,12-3-16,6-2 15,7-1 1,3-5-16,0-6 16,-3-5-1,1-2-15,-8-10 16,-2-13 0,-4 1-16</inkml:trace>
  <inkml:trace contextRef="#ctx0" brushRef="#br0" timeOffset="130621.6516">12956 12152 0,'0'3'16,"3"-1"-16,-6 7 15,1 13-15,4 2 16,5 1 0,3 1-16,12-2 15,8-6 1,14-7-16,1-6 16,5-7-1,-12-6-15,-12-3 16,-12 2-1,-9-4-15,-14-5 16,-21-5 0,-14 0-16,-10 3 15,3 4 1,11 4-16,5 5 16,10 3-1,16 1-15,5 3 16,-1-1-1</inkml:trace>
  <inkml:trace contextRef="#ctx0" brushRef="#br0" timeOffset="131117.0418">13377 12198 0,'0'2'15,"0"-2"-15,-4 4 16,-2 6-1,1 5-15,5 7 16,5 0-16,11 2 16,10-2-1,6-3 1,3-7-16,-3-4 16,-1-6-16,-9-2 15,-10-5 1,-7 0-16,-8-7 15,-13-7 1,-10-1-16,-9-1 16,5 3-1,1 1-15,8 3 16,4 1 0,8 9-16,5 0 15,-1 2 1,3-3-1</inkml:trace>
  <inkml:trace contextRef="#ctx0" brushRef="#br0" timeOffset="131512.2341">13633 11912 0,'2'0'15,"-2"0"-15,0 0 16,2 3 0,2 3-16,4 10 15,0 16 1,0 7-16,5 11 15,-6 3 1,1 7-16,3-6 16,-5 4-1,0-11-15,-1-7 16,-3-3 0,-2-7-16,2-10 15,-2-15 1,0 0-16,4 1 15,1-8 1</inkml:trace>
  <inkml:trace contextRef="#ctx0" brushRef="#br0" timeOffset="131901.9509">13964 12157 0,'3'2'0,"-3"-2"15,0 0 1,-3 1-16,-4 5 16,-9 4-1,-10 5-15,-6-8 16,-6-1-1,1-4-15,1-2 16,10 0 0,1-2-16,10-1 15,2 3 1,7 0-16,2 3 16,4 8-1,16 10-15,10 6 16,6 5-1,7 3-15,-3-3 16,-6-3 0</inkml:trace>
  <inkml:trace contextRef="#ctx0" brushRef="#br0" timeOffset="139188.825">14637 12613 0,'2'0'15,"-2"2"-15,0-2 16,0 3 0,0 11-16,-2 12 15,-3 10 1,1 3-16,0 2 16,8 5-1,3-5-15,8-5 16,6-2-1,6-8-15,1-11 16,2-9 0,5-10-16,-5-6 15,-4-3 1,-4-7-16,-8 0 16,-6-4-1,-2 4-15,-2 4 16,-2 5-1,1 1-15,-3 7 16,2 0 0,4 1-16,9 10 15,2 10-15,3 0 16,-1 6 0,6 3-16,-3-1 15,0-8 1,-2-5-16,-2-4 15,1-6 1,-2-9-16,0-12 16,-5-12-1,-4-10-15,-4-9 16,-4 2 0,-6-2-16,-4 8 15,-2 2 1,-5 4-16,4 10 15,0 7 1,4 9-16,7 7 16,0-1-1,0 1-15,2 0 16</inkml:trace>
  <inkml:trace contextRef="#ctx0" brushRef="#br0" timeOffset="139821.9136">15521 12834 0,'2'0'16,"-2"0"-16,4-7 15,7-2 1,-3-4-16,-3 2 15,-5 4 1,-7-3-16,-12 6 16,-7 5-1,-10 12-15,2 8 16,8 1 0,3 8-16,10 0 15,6 1 1,10-4-16,6 2 15,10-4 1,8-8-16,6-7 16,5-7-1,-6-7-15,-2-5 16,2-2-16,-9-3 16,-5-6-1,-2 4-15,-3 1 16,-6-2-1,1 8-15,-4 3 16,-4 2 0,2 2-16,1 2 15,1 6 1,-2 14-16,2 10 16,-1 5-1,1-2-15,4-1 16,3-4-1,-3-10-15,1-6 16,4-5 0,7-4-16,4-13 15,0-9 1,-4-6-16</inkml:trace>
  <inkml:trace contextRef="#ctx0" brushRef="#br0" timeOffset="140262.5433">16051 12814 0,'2'0'16,"-2"1"0,0-2-16,2 1 15,0 0 1,0-2-16,0 2 16,-2-3-1,-8-2-15,-10 4 16,-16-2-1,-5 3-15,1 4 16,8 0 0,7 3-16,10 2 15,5 5-15,14 8 16,13 4 0,16 9-16,22 5 15,-6-2 1,-4-4-16,-9-2 15,-8-6 1,-14-5-16,-8-4 16,-6-4-1,-10 1-15,-10-4 16,-16-6 0,-12-4-16,5-2 15,9-4 1,8 1-16,12-1 15,4 3 1</inkml:trace>
  <inkml:trace contextRef="#ctx0" brushRef="#br0" timeOffset="140769.1146">16770 12601 0,'0'0'16,"0"0"-1,0 1-15,0-1 16,-9 5 0,-10 9-16,-8-1 15,-5 11 1,-3 2-16,1 3 15,8 3 1,8 4-16,13 1 16,5 3-16,7-1 15,9-4 1,14 5-16,9-8 16,-5-11-1,4-3-15,5-10 16,-2-10-1,6-14-15,-13 2 16</inkml:trace>
  <inkml:trace contextRef="#ctx0" brushRef="#br0" timeOffset="141193.9803">16987 12745 0,'0'2'15,"0"-2"-15,0 2 16,-2 13 0,2 5-16,5 10 15,10 4 1,7-2-16,12 3 16,15 1-1,3-4-15,-2-9 16,-7-8-1,-11-4-15,-13-6 16,-8-3 0,-3-8-16,-16-12 15,-20-11 1,-17-10-16,-11-11 16,-2 3-1,3 6-15,13 11 16,8 4-1,12 5-15,7 7 16,11 9 0,0 4-16,1-2 15,16 7 1,8 5-16</inkml:trace>
  <inkml:trace contextRef="#ctx0" brushRef="#br0" timeOffset="141668.7503">17460 12694 0,'0'2'16,"0"-2"-1,0 2-15,-2 12 16,6 10 0,10 9-16,10 7 15,15 9 1,19-6-16,-8-7 16,0-5-16,-10-7 15,-12-8 1,-9-9-16,-13-4 15,1-6 1,-16-8-16,-25-19 16,-21-7-1,1 0-15,-1-5 16,1 6 0,14 4-16,10 11 15,10 7 1,10 6-16,6 6 15,0 0 1,14 8-16,10 12 16,-2-2-1</inkml:trace>
  <inkml:trace contextRef="#ctx0" brushRef="#br0" timeOffset="142029.9533">17778 12376 0,'2'0'16,"-2"0"-16,6 0 15,5 1 1,6 8-16,3 8 15,3 17 1,5 17-16,0 19 16,0 6-1,-1 6-15,1-2 16,-9-1 0,-2-7-16,-5-7 15,0-11 1,-6-9-16,0-12 15,-4-15-15,0-14 16,-2 0 0</inkml:trace>
  <inkml:trace contextRef="#ctx0" brushRef="#br0" timeOffset="142473.249">18275 12723 0,'0'2'0,"0"-2"16,-2 7-16,-8 4 16,-10 10-1,-12-2-15,-2-2 16,-4-2-1,3-4-15,3-5 16,7-2 0,10-2-16,9-2 15,3 2 1,-1-2-16,6 1 16,15 9-1,11 3-15,8 4 16,7 7-1,-3 0-15,-5 5 16,-4-4 0,0 1-16,-8-2 15,-2 0 1,1-2-16,-7-6 16,0-4-1,-5-7-15</inkml:trace>
  <inkml:trace contextRef="#ctx0" brushRef="#br0" timeOffset="142670.4208">18513 12977 0,'2'1'0,"-2"-1"16,6 8-16,6 10 15,0 10 1,4 6-16,2 5 15,1 0 1,0-7-16,-2-5 16,-2-11-1</inkml:trace>
  <inkml:trace contextRef="#ctx0" brushRef="#br0" timeOffset="142846.0129">18392 12668 0,'0'0'15,"2"0"-15,-2 0 16,4 3 0,10-2-16,5 5 15</inkml:trace>
  <inkml:trace contextRef="#ctx0" brushRef="#br0" timeOffset="143888.8155">18664 12905 0,'2'2'0,"0"0"15,9 12 1,6 10-16,3 7 16,-2 6-1,-2 1-15,-4 0 16,1-6 0,-5-5-16,1-5 15,-5-5 1,5-3-16,-1-6 15,1-4 1,4-8-16,1-10 16,2-11-1,3-9-15,-6-1 16,-5-2-16,3 4 16,-3 6-1,-3 4-15,-1 8 16,0 5-1,-4 6-15,0 3 16,7-4 0,1 14-16,3 11 15,6 12 1,-3 4-16,2-1 16,1 6-1,-2-5-15,6-2 16,1-8-1,-5-6-15,4-10 16,-1-13 0,8-8-16,3-19 15,-5-9 1,-5 0-16,-8 1 16,-5 4-1,-6 2-15,-4 9 16,0 5-1,2 12-15,-6 0 16,-5 9 0,-4 12-16,4 11 15,5 7 1,6-2-16,6 4 16,5-8-1,9-9-15,-2-6 16,2-7-1,0-6-15,2-11 16,-6-4 0,-6-7-16,-4-1 15,-1 2 1,-3 4-16,-2 8 16,0 6-16,2 0 15,2 12 1,7 34-16,8 23 15,-1 15 1,-8 5-16,-12-3 16,-11-4-1,-8-10-15,-18 1 16,-14-12 0,-18-12-16,-31-16 15,-22-24 1,7-24-16,4-21 15,55 14 1</inkml:trace>
  <inkml:trace contextRef="#ctx0" brushRef="#br0" timeOffset="144817.3052">17526 12687 0,'0'3'15,"0"-3"-15,0 0 16,-4 0 0,-1 2-16,-6 0 15,1 5 1,2 8-16,4 6 16,8 11-1,8 2-15,8-1 16,12 3-1,3-4-15,9-7 16,-4-1 0,-1-11-16,-7-5 15,-4-5 1,-16-3-16,-2-5 16,-12-6-1,-14-13-15,-16-6 16,-15-10-1,-1 3-15,2 3 16,9 5 0,-1-1-16,4 9 15,4-1 1,-4 8-16</inkml:trace>
  <inkml:trace contextRef="#ctx0" brushRef="#br0" timeOffset="149240.6228">12419 2247 0,'18'2'0,"45"4"16,43-5-16,27 9 15,-2-3 1,10 4-16</inkml:trace>
  <inkml:trace contextRef="#ctx0" brushRef="#br0" timeOffset="183358.6717">23853 12687 0,'0'0'15,"0"0"-15,0 3 16,0-3-1,0 4-15,0 9 16,-2 9 0,2 7-16,6 3 15,5 2 1,3-3-16,6-2 16,2-8-1,5-7-15,-2-10 16,1-8-1,2-11-15,-3-9 16,-3-2 0,-8-1-16,-6 4 15,-2 3 1,-4 7-16,0 7 16,-2 2-1,2 1-15,2 3 16,7 7-1,4 11-15,10 7 16,3 1 0,2 4-16,0-7 15,2-1 1,-6-6-16,1-4 16,-11-4-1,0-6-15,-2-11 16,-4-4-1,-4-15-15,-6-14 16,-4-9 0,-4-4-16,0 6 15,2 3-15,0 8 16,2 9 0,0 9-16,4 9 15,-2 4 1</inkml:trace>
  <inkml:trace contextRef="#ctx0" brushRef="#br0" timeOffset="184422.8864">24854 12722 0,'2'0'15,"0"-4"-15,4-8 16,2-8 0,-4 2-16,-8-2 15,-10 4 1,-10 6-16,-10 9 15,-4 9 1,6 10-16,1 10 16,9 4-1,7 4-15,13 4 16,4-1 0,13-1-16,3-6 15,4-7 1,4-11-16,2-7 15,-1-7 1,-7-9-16,2-9 16,0-7-1,-2-3-15,-3 0 16,-8 6 0,-3 1-16,0 5 15,-4 9 1,1 1-16,-3 6 15,2-3 1,4 9-16,-4 14 16,0 11-16,0 8 15,1 0 1,3-3-16,9-1 16,-2-6-1,6-7 1,5-11-16,4-9 15,-5-8 1,13-14-16,8-13 16,-4-2-16,0-6 15,-8 5 1,-5 2-16,-9 4 16,-2 11-1,-8 1-15,0 2 16,-4 7-1,-4 0-15,-2-1 16,-11 1 0,-16 5-16,-3 4 15,-1 2 1,1 6-16,8-2 16,8 0-1,7-2-15,4-3 16,5 9-1,16 10-15,16 0 16,17 11 0,-7-1-16,0 3 15,-13-3 1,-10-1-16,-6-1 16,-9-2-1,-10 2-15,-9-7 16,-2-1-1,-8-8-15,-3-2 16,2-6 0,4-3-16,10-1 15</inkml:trace>
  <inkml:trace contextRef="#ctx0" brushRef="#br0" timeOffset="184876.6239">25764 12561 0,'2'3'16,"-2"-3"-16,6 5 15,5 9 1,6 18-16,2 15 15,3 16 1,-3 15-16,6 5 16,-3-3-1,2 7-15,1-4 16,-4-10 0,-4-8-16,-6-13 15,-2-17 1,-7-15-16,0-10 15</inkml:trace>
  <inkml:trace contextRef="#ctx0" brushRef="#br0" timeOffset="185207.1147">25721 12522 0,'2'0'15,"9"-8"1,13-2-16,22 4 16,19 8-1,7 12-15,-12 11 16,-5 5 0,-17 6-16,-12 6 15,-13 1-15,-11 3 16,-13 1-1,-11-3-15,0-2 16,2-10 0,2-8-16,6-12 15,6-6 1,0-4-16,4-2 16</inkml:trace>
  <inkml:trace contextRef="#ctx0" brushRef="#br0" timeOffset="185474.8525">26283 12212 0,'2'2'0,"-2"-2"16,8 8-1,9 16-15,-6 21 16,2 16-1,-7 20-15,0 6 16,-1 0 0,2-7-16,1 2 15,2-13 1,4-6-16,-6-16 16,4-12-1,-2-10-15</inkml:trace>
  <inkml:trace contextRef="#ctx0" brushRef="#br0" timeOffset="186022.7267">26829 12694 0,'2'0'0,"-2"0"16,0 0-1,0 0-15,-6 4 16,-18 10 0,-23 11-16,-13 11 15,5 3 1,13 3-16,12-6 16,10 0-1,18-1-15,13-6 16,17-7-1,16-9-15,14-13 16,-4-7-16,-12-5 16,-7-11-1,-5 2-15,-10-7 16,-6 3 0,-6 0-16,-4 5 15,-4 6 1,0 2-16,0 6 15,2 4 1,0-1-16,5 14 16,2 15-1,6 15-15,-1 7 16,0 1 0,0-2-16,-3-5 15,4-7 1,6-5-16,-2-14 15,1-6 1,1-10-16</inkml:trace>
  <inkml:trace contextRef="#ctx0" brushRef="#br0" timeOffset="186693.2523">27051 12554 0,'0'2'16,"0"-2"-16,0 3 16,-2 13-1,5 8-15,9 9 16,12 3 0,12 2-16,11-5 15,2-11-15,-9-9 16,-4-6-1,-14-5-15,-6-6 16,-4-6 0,-8-12-16,-8-3 15,-6-5 1,0 5-16,0 5 16,2 7-1,6 11-15,-2 0 16,6 22-1,10 30-15,8 24 16,3 21 0,-6 8-16,-2 1 15,-3 3 1,-11-14-16,-6-12 16,-10-13-1,-6-17-15,-6-13 16,-9-15-1,-4-15-15,-9-18 16,1-16 0,6-12-16,9-6 15,9 2 1,12 7-16,7 10 16,10 3-1,16 7-15,19 9 16,18 14-1,15 12-15,-1 6 16,-10-7 0,-11-3-16,-5-11 15,-10-6 1,-9-5-16</inkml:trace>
  <inkml:trace contextRef="#ctx0" brushRef="#br0" timeOffset="186921.4517">27647 12753 0,'2'2'0,"5"1"16,10 13-1,4 14-15,2 9 16,1 14-1,-6-4-15,-6-2 16,-2-6-16,-8-8 16,1-10-1</inkml:trace>
  <inkml:trace contextRef="#ctx0" brushRef="#br0" timeOffset="187096.6225">27502 12339 0,'2'0'15,"-2"0"-15,0 0 16,0 0 0,7 5-16,3 3 15</inkml:trace>
  <inkml:trace contextRef="#ctx0" brushRef="#br0" timeOffset="188180.1445">27803 12678 0,'2'2'16,"-2"-2"0,0 6-16,6 14 15,5 13 1,0 11-16,4 7 15,-2-1 1,2-5-16,-3-10 16,-4-7-1,2-11-15,-6-7 16,0-4 0,6-6-16,6-17 15,5-14 1,-4-12-16,2 6 15,-6-5 1,0 9-16,1 1 16,0 13-1,2 6-15,4 8 16,1 7-16,-4 8 16,3 9-1,-3 9-15,-3 3 16,-2 4-1,-2 0-15,-2 0 16,2 0 0,-2-6-16,0-4 15,2-9 1,8-6-16,8-8 16,8-14-1,13-20-15,6-12 16,3-10-1,-14 7-15,-12 9 16,-12 8 0,-6 11-16,-6 4 15,-4 14 1,1-3-16,-14 16 16,-4 19-1,-6 12-15,5 3 16,8 1-1,4-5-15,8-9 16,6-5 0,6-13-16,6-10 15,5-13 1,1-12-16,-4-8 16,-8-4-1,-5-4-15,-6 0 16,-5 5-1,-2 5-15,2 8 16,-3 16 0,3-5-16,-2 28 15,7 28 1,3 28-16,-2 18 16,2 2-16,-3-5 15,-14-4 1,-12-9-16,-13-11 15,-26-10 1,-12-16-16,-35-23 16,-13-31-1,51 2-15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1-18T05:49:31.76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4324 13015 0,'3'0'16,"-3"0"-16,0 3 15,2-3 1,3 0-16,7 0 16,2 5-1,5 4-15,2 2 16,4 1 0,1 2-16,-2-3 15,4 6 1,4-7-16,-5 0 15,7-1 1,0 1-16,1 0 16,11-2-1,-3 0-15,4-4 16,2 2-16,3-2 16,2 0-1,3-2-15,1-2 16,7-2-1,-4-5-15,1 4 16,4-3 0,1-1-16,2 0 15,-6 3 1,7-2-16,-3 4 16,0 0-1,3 0-15,-1 2 16,1 2-1,3-2-15,-1-2 16,-3-3 0,1 1-16,-5 0 15,1-2 1,4 2-16,-6 0 16,7 2-1,-3-2-15,7 4 16,-7 2-1,1-2-15,-7 2 16,2 2 0,1-2-16,0-1 15,-9 2 1,6-3-16,-3 0 16,1 2-1,-2 0-15,7-4 16,-4-3-1,-2-6-15</inkml:trace>
  <inkml:trace contextRef="#ctx0" brushRef="#br0" timeOffset="12005.2318">6693 10942 0,'0'2'16,"0"-2"-1,1 6-15,-2 13 16,-1 11-1,-4 12-15,4 1 16,2 2 0,8-3-16,5-5 15,3-9-15,8-4 16,2-10 0,2-9-16,2-8 15,-3-9 1,-1-9-16,-6-5 15,-3 1 1,-9-2-16,-4 7 16,-4 3-1,0 9-15,0 3 16,0 4 0,2-3-16,9 9 15,6 11 1,7 10-16,6 3 15,1 5 1,-2-2-16,-1-6 16,-3-5-1,-5-5-15,-7-9 16,-2-1 0,1-13-16,-2-10 15,-6-15 1,-4-11-16,-4-4 15,-1 4 1,-2 8-16,-2 1 16,4 8-1,0 9-15,-2 5 16,5 8 0,2 1-16,-2 0 15,0 6 1,8 7-16,8 7 15,5 1 1</inkml:trace>
  <inkml:trace contextRef="#ctx0" brushRef="#br0" timeOffset="12492.7527">7348 11021 0,'1'2'0,"-1"0"15,8 4 1,8 6-16,7 3 16,6 0-1,9-4 1,-3-5-16,2-6 15,-4-4-15,-5-3 16,-8-4 0,-7 3-16,-8 1 15,-10-7 1,-21 2-16,-6 4 16,-12 7-1,2 4-15,8 5 16,5 6-1,12 8-15,8 2 16,14 9 0,9 6-16,18 5 15,6-1 1,4-3-16,4-11 16,-5-7-1,-3-13-15,-7-6 16,-10-7-1</inkml:trace>
  <inkml:trace contextRef="#ctx0" brushRef="#br0" timeOffset="13181.9781">7755 10997 0,'2'2'0,"-2"-2"15,2 6-15,6 4 16,5 10-1,2 13-15,3 5 16,-2 6 0,-2 0-16,0-3 15,-2-7 1,-7-8-16,0-7 16,-3-12-16,0-3 15,0 0 1,5-14-16,-4-16 15,-6-15 1,-2-6-16,1-3 16,2 3-1,0 12-15,2 3 16,0 12 0,2 7-16,-2 9 15,0-1 1,0 1-16,4 8 15,3 15 1,3 4-16,8 9 16,8-1-1,5-6-15,4-4 16,-2-10 0,5-10-16,2-3 15,-1-11 1,-13-6-16,-6-1 15,-12-4 1,-10 0-16,-11 3 16,-13 3-1,-12 7-15,2 6 16,2 11 0,6 4-16,8 8 15,11 11 1,16 15-16,14 6 15,18 7 1,-7-17-16,41 10 16,1-8-1,-5-11-15,-7-16 16</inkml:trace>
  <inkml:trace contextRef="#ctx0" brushRef="#br0" timeOffset="14018.6815">8790 10911 0,'1'1'0,"-1"1"15,7 9 1,5 14-16,2 19 15,2 20 1,0 9 0,-2 16-16,3-2 15,-2 0 1,3-2-16,-2-6 16,-4-12-1,1-5-15,-2-11 16,-7-17-16,-4-13 15,0-17 1,0 0-16</inkml:trace>
  <inkml:trace contextRef="#ctx0" brushRef="#br0" timeOffset="14576.588">8750 11126 0,'2'-3'16,"0"-12"-16,5-17 15,9-9 1,15-2-16,13 2 16,10 15-1,-1 12-15,-3 6 16,-5 16 0,-14 3-16,-8 9 15,-12 10 1,-8 8-16,-19 9 15,-15-3 1,-6-4-16,1-6 16,4-11-1,8-8-15,14-11 16,3-4 0,7-14-16,19-28 15,18-15 1,1-13-16,16-20 15,18 1 1,-23 27-16,-10 16 16,-8 9-16,-9 10 15,-7 11 1,-8 11-16,4 5 16,-9 27-1,-12 31-15,-8 24 16,2 5-1,3 1-15,-1-10 16,5 1 0,6-16-16,3-8 15,5-5 1,6-18-16,2-11 16</inkml:trace>
  <inkml:trace contextRef="#ctx0" brushRef="#br0" timeOffset="15053.6913">9645 10961 0,'0'2'16,"0"-2"-16,-2 12 16,-4 17-1,-9 10-15,-8 10 16,-4 0-1,6 2-15,3-13 16,9-4 0,-1-10-16,10-13 15,4-3 1,11-10-16,9-15 16,2-12-1,0-6-15,-8 3 16,-2 2-1,-6 4-15,-6 7 16,0 8-16,-4 9 16,0-2-1,0-2 1,-4 13-16,-4 12 16,-2 12-16,2 4 15,6 8 1,6-4-16,6 0 15,6-6 1,4-11-16,-1-8 16,-13-8-1,-1-3 1</inkml:trace>
  <inkml:trace contextRef="#ctx0" brushRef="#br0" timeOffset="15753.254">9804 10912 0,'0'4'0,"0"12"16,0 19-16,3 6 15,-1-5 1,7 4-16,6-7 15,2-9 1,6-5-16,3-12 16,2-12-1,4-6-15,-5-6 16,-6-2 0,-3 1-16,-1 1 15,-9 5 1,-2 2-16,-4 9 15,-2-2 1,3 0-16,1 14 16,4 31-1,-5 16-15,5 28 16,1 3 0,6 10-16,7 11 15,-8-10 1,1-10-16,-6-14 15,-9-9-15,-5-16 16,-8-12 0,-8-17-16,-20-10 15,-16-26 1,-3-20-16,-2-25 16,1-5-1,17-1-15,12 7 16,9 10-1,19 12-15,11 2 16,15 7 0,13 9-16,14 11 15,6 8 1,3 5-16,-4 4 16,-1 2-1,-11-1-15,-3-4 16,-10-7-1,-13-2-15</inkml:trace>
  <inkml:trace contextRef="#ctx0" brushRef="#br0" timeOffset="15958.6828">10298 11243 0,'2'1'0,"-2"-1"15,7 8-15,5 8 16,5 9 0,-4 3-16,2 2 15,-5-5 1,-5-1-16,0-6 16,-5-4-1</inkml:trace>
  <inkml:trace contextRef="#ctx0" brushRef="#br0" timeOffset="16144.3174">10269 10892 0,'0'0'15,"2"0"-15,-2 3 16,4 1-16,4 11 15,5 3 1,-2 0-16</inkml:trace>
  <inkml:trace contextRef="#ctx0" brushRef="#br0" timeOffset="17125.5442">10501 11201 0,'2'2'0,"0"2"16,6 9-16,4 13 15,0 6 1,0 5-16,-4-4 15,-2 4 1,-1-10-16,0-1 16,-3-9-1,0-5-15,-2-11 16,2 4 0,6-9-16,6-13 15,3-13 1,0-2-16,2-4 15,-1 3 1,-4 10-16,-7 3 16,2 10-1,-5 4-15,0 4 16,6 4 0,0 14-16,2 15 15,7 7 1,0 4-16,8 1 15,0-6 1,8-2-16,-1-10 16,6-12-16,1-13 15,3-16 1,-8-16 0,-1-8-16,-12-2 15,-8 0-15,-11 7 16,-6 1-1,-6 9-15,-1 9 16,-2 8 0,-6 8-16,3 10 15,5 10 1,4 7-16,3 4 16,7-2-1,4-1-15,5-4 16,3-7-1,3-8-15,-2-6 16,0-8 0,-4-2-16,-2-9 15,-2-1 1,-8-3-16,0-3 16,0 12-1,-2 3-15,0 4 16,2 2-1,5 12-15,6 22 16,10 31 0,-5 21-16,-4 4 15,0 8 1,-14 5-16,-10-7 16,-15-9-1,-13-11-15,-26-15 16,-28-20-1,-23-33-15</inkml:trace>
  <inkml:trace contextRef="#ctx0" brushRef="#br0" timeOffset="46493.0641">15523 10960 0,'0'0'0,"0"0"16,0 1-16,0-1 15,0 8 1,-2 12-16,0 10 15,-2 9 1,1 3-16,3 5 16,1-8-1,5-1-15,4-2 16,7-8 0,1-9-16,3-7 15,4-10 1,1-9-16,0-9 15,-1-10 1,-8 0-16,-2-1 16,-8 0-1,2 0-15,-5 7 16,-2 6 0,0 9-16,2-1 15,6 3 1,8 14-16,2 12 15,9 7 1,1 8-16,2 2 16,-6-7-1,0-4-15,-4-2 16,-6-9 0,-4-8-16,-3-4 15,0-9 1,1-12-16,3-21 15,-5-13-15,-5 0 16,3 0 0,-4-1-16,-6 8 15,0 10 1,-1 6-16,1 9 16,2 8-1,2 3-15,0 4 16,-2-1-1</inkml:trace>
  <inkml:trace contextRef="#ctx0" brushRef="#br0" timeOffset="47071.9622">16385 11175 0,'2'-3'16,"2"-4"-16,4-8 15,-2-9 1,-2 6-16,-6 2 16,-10 3-1,-12 8-15,-8 11 16,0 11-1,-5 6-15,9 8 16,10 0 0,11 1-16,12 4 15,7-4 1,8-5-16,9-8 16,7-7-1,0-7-15,-2-3 16,-4-10-1,-4-6-15,-2-4 16,-5-1 0,-8-1-16,0 2 15,-5 4-15,-2 7 16,-2 5 0,0-3-16,4 5 15,-3 18 1,2 9-16,-1 4 15,0-1 1,2 1-16,7 0 16,-4-5-1,3-6-15,3-9 16,-6-4 0</inkml:trace>
  <inkml:trace contextRef="#ctx0" brushRef="#br0" timeOffset="47814.8405">16924 11154 0,'2'0'16,"-2"0"-16,2-3 15,4-1 1,-1 2-16,-3-4 16,0 3-16,-11-5 15,-6 2 1,-16 1-16,1 3 16,-4 4-1,10 1-15,5 0 16,10 3-1,3 2-15,14 15 16,18 2 0,16 4-16,6 3 15,3-2 1,-9 1-16,-8 1 16,-14-9-1,-12 0-15,-10-6 16,-10-1-1,-8-1-15,-8-9 16,-1-3 0,-1-9-16,2-7 15,6 0 1,8 0-16</inkml:trace>
  <inkml:trace contextRef="#ctx0" brushRef="#br0" timeOffset="48639.8888">17518 10901 0,'0'2'16,"0"-2"-16,2 13 16,-4 11-1,1 11-15,1 8 16,1 1 0,5-2-16,9-1 15,4-4 1,2-5-16,1-10 15,-1-6 1,11-9-16,-7-12 16,-1-6-1,-5-10-15,-8-7 16,-2-5 0,-5 0-16,-2 6 15,-2 6 1,2 8-16,-2 8 15,0 1 1,2 0-16,8 10 16,6 14-1,6 10-15,9 5 16,-5 1 0,0-4-16,-3-5 15,-4-7 1,-3-8-16,-8-6 15,2-6 1,-1-14-16,-5-20 16,-4-15-1,-7-6-15,-1-4 16,0 10 0,-1 5-16,0 6 15,1 13-15,2 9 16,4 12-1,-2-2-15,-1 3 16</inkml:trace>
  <inkml:trace contextRef="#ctx0" brushRef="#br0" timeOffset="49201.0319">18312 11128 0,'2'0'0,"2"-8"16,4-6-16,-3-6 16,-5 1-1,-7 3-15,-10 2 16,-6 8-1,-10 12-15,4 10 16,6 5 0,7 13-16,10 5 15,14-1 1,10 1-16,10-4 16,8-12-1,-2-7-15,5-9 16,-3-7-1,-6-6-15,-5-10 16,-6 0 0,-10-7-16,-5-2 15,-6 4 1,2 5-16,-2 5 16,2 9-1,0-2-15,2 0 16,5 10-1,8 15-15,1 11 16,2 7 0,2-3-16,0-6 15,-2-7 1,2-10-16,-2-10 16</inkml:trace>
  <inkml:trace contextRef="#ctx0" brushRef="#br0" timeOffset="49499.1387">18724 10676 0,'2'2'16,"-2"-2"-16,2 8 15,2 17 1,5 19-16,-1 25 15,1 8 1,2 4-16,4 2 16,4-9-1,-2 0-15,-4-13 16,-1-6 0,-2-12-16,-4-9 15,-2-14 1,-2-14-16,-2-2 15</inkml:trace>
  <inkml:trace contextRef="#ctx0" brushRef="#br0" timeOffset="49713.7468">18508 10937 0,'0'0'16,"0"0"-16,0 0 15,0-1 1,5-3-16,15-6 16,20 2-1,27 2-15,7 2 16,-9 12 0,-1 2-16,-19-3 15</inkml:trace>
  <inkml:trace contextRef="#ctx0" brushRef="#br0" timeOffset="50263.8319">18946 11074 0,'4'2'15,"5"2"-15,20 5 16,12-1-1,10-1-15,0-10 16,-5-1 0,-10-4-16,-9-1 15,-18 3 1,-5-3-16,-17-5 16,-23-2-1,-7 6-15,-3 4 16,5 6-1,5 6-15,10 6 16,9 5 0,12 9-16,9 8 15,16 7 1,12 1-16,17 5 16,3-3-1,-6-13-15,2-2 16,-10-11-1,-3-9-15,-9-8 16</inkml:trace>
  <inkml:trace contextRef="#ctx0" brushRef="#br0" timeOffset="50685.6606">19399 11054 0,'0'0'16,"0"0"-1,2 3-15,-2-2 16,4 9 0,6 12-16,8 14 15,3 7 1,4 2-16,-1 3 16,4-1-16,-7-5 15,-4-4 1,-2-11-16,-7-7 15,-3-14 1,-5-3-16,-4-1 16,-9-19-1,-6-21-15,-5-11 16,3-6 0,-2-3-16,9 9 15,6 9 1,8 9-16,8 3 15,14 8 1,10 9-16,2 1 16,9 12-1,-7 6-15,-10-1 16</inkml:trace>
  <inkml:trace contextRef="#ctx0" brushRef="#br0" timeOffset="50974.1517">19936 11070 0,'2'4'0,"0"11"16,-2 11-1,3 19-15,-1 3 16,1 6 0,7-2-16,0-10 15,1-8 1</inkml:trace>
  <inkml:trace contextRef="#ctx0" brushRef="#br0" timeOffset="51170.2328">19700 10725 0,'0'0'15,"0"0"-15,0 0 16,2 1 0,6 4-16,5 0 15</inkml:trace>
  <inkml:trace contextRef="#ctx0" brushRef="#br0" timeOffset="51801.9491">20127 10995 0,'0'2'0,"2"-2"16,-2 11 0,6 10-16,0 17 15,-1 10 1,1 8-16,-1 0 16,1-7-1,0-6-15,1-9 16,-1-8-1,-2-11-15,0-7 16,6-4 0,4-16-16,8-21 15,-4-9 1,2-9-16,-7 2 16,-3 7-1,-3 4-15,8 9 16,-5 3-16,1 12 15,4 6 1,3 8-16,4 14 16,0 11-1,-3 10-15,-8 6 16,-5 1 0,-1-1-16,-1-3 15,0-1 1,-2-8-16,0-4 15,0-9 1,1-7-16,5-2 16,17-12-1,-1-5 1</inkml:trace>
  <inkml:trace contextRef="#ctx0" brushRef="#br0" timeOffset="52253.968">20820 11084 0,'0'2'0,"0"-2"16,-2 0-16,-8 6 16,-12 12-1,-9 9-15,3 11 16,10 4 0,8 3-16,6-6 15,4-5 1,8-10-16,0-8 15,4-6 1,9-13-16,2-15 16,-2-7-1,-7-9-15,-4-3 16,-8-2 0,-4 7-16,0 4 15,-2 10 1,2 12-16,2 0 15,-2 12 1,2 27-16,4 35 16,2 15-1,-4 4-15,-2 0 16,-8-4 0,-5-12-16,-13-6 15,-18-12 1,-29-16-16,-19-24 15,34-12 1</inkml:trace>
  <inkml:trace contextRef="#ctx0" brushRef="#br0" timeOffset="77722.9718">25196 10920 0,'0'0'15,"0"2"-15,0-2 16,-2 7 0,-2 6-16,1 14 15,-1 15 1,2 4-16,8-2 15,1-4 1,5-4-16,5-5 16,3-6-1,-3-6-15,4-9 16,5-10 0,2-8-16,0-11 15,-7-8 1,-9-6-16,-7-1 15,1 1 1,-6 4-16,0 7 16,3 6-1,-3 9-15,0 4 16,0-1 0,6 2-16,6 14 15,10 13 1,4 5-16,4 6 15,-3 1 1,-1-1-16,-2-10 16,-6-3-1,-4-9-15,-4-6 16,-4-4 0,3-6-16,2-13 15,-1-22 1,3-14-16,-7-6 15,-5 1 1,-2 8-16,-3 1 16,-4 10-1,-1 8-15,3 12 16,4 9 0,0 5-16,0 1 15,0 0 1</inkml:trace>
  <inkml:trace contextRef="#ctx0" brushRef="#br0" timeOffset="78312.0776">26046 11089 0,'2'0'15,"-2"-5"-15,0-6 16,-6-5 0,-12-6-16,-5 6 15,-7 7 1,-4 4-16,4 11 16,4 8-1,5 5-15,8 11 16,11 6-1,12-5-15,6 5 16,4-5 0,4-9-16,2-2 15,0-10 1,-1-8-16,-1-7 16,-3-8-1,0-11-15,-5-2 16,-6-3-1,-4 0-15,-4 3 16,-2 5 0,0 8-16,0 11 15,-2-2 1,2 1-16,2 9 16,5 13-1,0 12-15,7 6 16,1 0-1,0-4-15,0-1 16,-2-6 0,2-9-16,-3-7 15,4-4 1,-2-8-16</inkml:trace>
  <inkml:trace contextRef="#ctx0" brushRef="#br0" timeOffset="78703.9441">26471 11023 0,'0'0'0,"0"0"16,0 0 0,-9 0-16,-8 2 15,-6 2 1,-3 1-16,4-2 15,8 1 1,5-1-16,4 4 16,8 2-1,20 7-15,15 8 16,5-1 0,-4 5-16,-8-2 15,-11 0 1,-5-5-16,-12 3 15,-6-4 1,-10 0-16,-5-7 16,-6 0-1,2-6-15,-6-3 16,9-1 0,7-3-16</inkml:trace>
  <inkml:trace contextRef="#ctx0" brushRef="#br0" timeOffset="79345.1992">26983 10876 0,'0'0'0,"3"0"16,-3 0-16,2-1 15,4 1 1,6 5-16,4 12 16,2 11-1,2 8-15,3 8 16,3 5-1,-6-3-15,-2-7 16,-4-7 0,-4-6-16,-6-12 15,-2-12 1,-2 2-16,-4-4 16,-10-19-1,-8-18-15,0-16 16,1-8-1,8 3-15,5 5 16,6 6 0,4 9-16,2 11 15,4 5 1,3 10-16,12 7 16,5 6-1,-2 7-15</inkml:trace>
  <inkml:trace contextRef="#ctx0" brushRef="#br0" timeOffset="79582.5632">27427 10929 0,'0'1'0,"0"1"16,0 8-16,-2 11 15,0 11 1,0 8 0,2 1-16,4-3 15,2-2-15,0-9 16,0-7 0,-2-9-16</inkml:trace>
  <inkml:trace contextRef="#ctx0" brushRef="#br0" timeOffset="79757.2192">27412 10676 0,'0'0'16,"0"0"-16,3 0 15,-3-3 1,0 3-16,0-3 15,2 0 1</inkml:trace>
  <inkml:trace contextRef="#ctx0" brushRef="#br0" timeOffset="80448.6599">27860 11235 0,'1'0'16,"-1"0"-16,-1-8 15,-5-11 1,-15-8-16,-17 0 15,-8 2 1,-7 13-16,6 9 16,6 6-1,11 9-15,10 10 16,11 5 0,22 14-16,17 0 15,25 3 1,11-9-16,7-13 15,-5-13 1,-10-7-16,-14-10 16,-9-8-1,-5-13-15,-11-21 16,-8-14-16,-7-15 16,-12-10-1,-4-2-15,-4 4 16,1 8-1,-2 9-15,4 11 16,6 12 0,1 14-16,4 15 15,2 14 1,-3-3-16,3 15 16,3 33-1,5 23-15,3 21 16,4 7-1,4 1-15,0-8 16,-1-13 0,2-4-16,0-15 15,-1-13 1,-8-19-16,0-9 16</inkml:trace>
  <inkml:trace contextRef="#ctx0" brushRef="#br0" timeOffset="80634.703">28266 11027 0,'2'2'16,"7"12"-16,6 23 16,6 19-1,3 11-15,2-6 16,-6-6-1,-4-13-15,-2-11 16</inkml:trace>
  <inkml:trace contextRef="#ctx0" brushRef="#br0" timeOffset="80811.1314">28181 10701 0,'0'0'16,"0"0"-16,2 0 16,0 2-1,13 5-15,1 0 16</inkml:trace>
  <inkml:trace contextRef="#ctx0" brushRef="#br0" timeOffset="81389.8551">28448 11004 0,'2'1'15,"-2"-1"1,0 0-16,8 9 16,8 8-1,2 14-15,4 11 16,-2 1 0,-4-2-16,-3-2 15,-6-9 1,-1-9-16,-4-4 15,0-11 1,-2-3-16,4 0 16,7-11-1,6-22-15,6-6 16,1-11 0,0 8-16,6 2 15,-2 6 1,-1 9-16,-1 8 15,2 10 1,-2 9-16,-2 13 16,0 4-16,-7 8 15,-6 3 1,-2-2-16,-3 4 16,0-5-1,1-4-15,6-2 16,1-8-1,0-6-15,-2-7 16</inkml:trace>
  <inkml:trace contextRef="#ctx0" brushRef="#br0" timeOffset="81884.5375">29289 11021 0,'0'0'0,"0"0"15,-2 2-15,-6 6 16,-6 12 0,-4 9-16,-2 11 15,7 5 1,11-2-16,9-3 16,5-10-1,8-7-15,-1-10 16,6-10-1,1-9-15,2-7 16,-7-9 0,-8-2-16,-4-1 15,-5 1 1,-4 2-16,-2 10 16,0 8-1,2 0-15,0 12 16,2 28-16,8 26 15,1 11 1,4 13 0,-7 1-16,-12-9 15,-15-2 1,-4-17-16,-18-6 16,-13-13-1,-16-14-15,-13-14 16,-5-20-16,-10-16 15,40 6 1</inkml:trace>
  <inkml:trace contextRef="#ctx0" brushRef="#br0" timeOffset="84941.1772">28454 12365 0,'2'0'0,"-2"-1"16,2-3-1,1-6-15,-1-1 16,0 5 0,0 2-16,-2-1 15,2 3 1,0 13-16,1 10 15,3 15 1,2 3-16,6-1 16,4-1-1,6-9-15,0-11 16,1-7 0,5-8-16,-2-7 15,-4-9 1,-4-4-16,-4-3 15,-8-1 1,-6 2-16,-2 3 16,0 10-1,0 3-15,0 2 16,2-3 0,4 8-16,12 12 15,12 5 1,11 9-16,1-8 15,1-2 1,-7-6-16,-6-5 16,-8-4-16,-8-6 15,-4-7 1,-5-6 0,-10-10-16,-9-7 15,-12-6 1,3 2-16,2 3 15,3 7-15,5 3 16,5 9 0,6 9-16,-2 4 15,2-3 1,2 0-16</inkml:trace>
  <inkml:trace contextRef="#ctx0" brushRef="#br0" timeOffset="85477.7315">29357 12450 0,'2'0'15,"-2"0"-15,-2 0 16,0-3-1,-4-2-15,-16 5 16,-4 6 0,-3 7-16,4 4 15,5 3 1,9 4-16,5 0 16,12 1-1,7-3-15,9-2 16,2-8-1,0-7-15,0-9 16,0-4 0,-7-5-16,-4-2 15,-5 0 1,-1-1-16,-3 4 16,-2 7-1,-2 3-15,0-2 16,2 1-1,0 6-15,4 8 16,4 13 0,6 4-16,2 3 15,0 1-15,0-7 16,3-3 0,0-8-16,-10-9 15,-3-4 1</inkml:trace>
  <inkml:trace contextRef="#ctx0" brushRef="#br0" timeOffset="85922.8195">29704 12419 0,'2'0'0,"-2"0"16,2-2-16,6-2 15,2-2 1,0 0-16,-2 2 15,-4 3 1,-2-2-16,0 1 16,-8-2-1,-13 4-15,-9 0 16,-2 0 0,6 3-16,6 0 15,11 0 1,0 2-16,17 10 15,19 11 1,18 8-16,8-2 16,-3 2-1,-11-5-15,-9-5 16,-14-3 0,-8-3-16,-8-4 15,-4 0 1,-6-1-16,-6-4 15,-8 1 1,-1-4-16,6 1 16,0-7-1,6 0-15</inkml:trace>
  <inkml:trace contextRef="#ctx0" brushRef="#br0" timeOffset="86450.0226">30205 12028 0,'2'0'16,"-2"1"0,0 6-16,4 17 15,2 15 1,6 19-16,2 8 16,4 10-1,5 2-15,3 2 16,2-9-1,-7-4-15,0-11 16,-6-9 0,-8-9-16,-5-16 15,-2-11 1,-6-6-16,-1-5 16</inkml:trace>
  <inkml:trace contextRef="#ctx0" brushRef="#br0" timeOffset="86696.4171">30111 12272 0,'0'0'15,"0"0"-15,0-3 16,0 2 0,0-2-16,3 0 15,9 3 1,14 6-16,5 9 15,7 2 1,8 5-16,-1 2 16,-3-8-1,-5 2-15,-5-8 16,-17-7 0</inkml:trace>
  <inkml:trace contextRef="#ctx0" brushRef="#br0" timeOffset="87326.1873">30724 12382 0,'0'2'0,"0"-2"16,0 0-16,-6 2 15,-12 3 1,-10 4-16,-1 2 15,1 7 1,9-3-16,0 3 16,12 5-1,5 0-15,7 1 16,14-2 0,4-1-16,9-6 15,1-4 1,-6-5-16,-6-4 15,-8-2-15,-4-4 16,-3-5 0,-2-4-16,-4-1 15,0-3 1,-2 1-16,0 6 16,2-2-1,0 8-15,0 1 16,6-1-1,5 5-15,0 13 16,6 8 0,-2 9-16,2 5 15,0-1 1,0-5-16,-2-8 16</inkml:trace>
  <inkml:trace contextRef="#ctx0" brushRef="#br0" timeOffset="87636.2288">30982 12222 0,'2'1'0,"-2"-1"16,0 2-1,6 19-15,6 15 16,9 17 0,2 8-16,1 4 15,-1 6 1,-1-8-16,2-7 16,-8-1-1,-5-18-15,-4-6 16,-3-13-1,-2-10-15,-2-5 16</inkml:trace>
  <inkml:trace contextRef="#ctx0" brushRef="#br0" timeOffset="88048.6013">31316 12393 0,'2'3'0,"-2"-3"16,0 0-16,0 1 16,-6 9-1,-8 6-15,-4 0 16,-6-5 0,-2 1-16,-2-1 15,7-3 1,8-4-16,6-2 15,3-1 1,0 2-16,4 3 16,6 1-1,8 7-15,4 1 16,4 4 0,3 4-16,1 3 15,2 7 1,6 5-16,0-1 15,5-5 1,-1 0-16,-4-11 16,-2-6-1,-10-6-15</inkml:trace>
  <inkml:trace contextRef="#ctx0" brushRef="#br0" timeOffset="88275.6072">31523 12578 0,'2'1'0,"-2"-1"16,0 1-1,6 9-15,5 16 16,4 8 0,10 10-16,-3 1 15,-3-5 1,-4-7-16,0-9 15,-7-10 1,-7-13-16,1 3 16</inkml:trace>
  <inkml:trace contextRef="#ctx0" brushRef="#br0" timeOffset="88431.5442">31365 12262 0,'0'0'15,"2"0"-15,-2 0 16,0 0 0,13 1-16,10 5 15,-6 1 1</inkml:trace>
  <inkml:trace contextRef="#ctx0" brushRef="#br0" timeOffset="88906.4543">31664 12488 0,'2'5'0,"8"6"16,7 17-1,5 11-15,0 5 16,2-5-1,-8-6-15,1-4 16,-6-8 0,-3-9-16,3-3 15,-3-3 1,5-6-16,4-11 16,-2-6-1,4-6-15,-8 2 16,4 1-1,0-2-15,-8 8 16,1 4 0,-4 5-16,-2 2 15,0 1 1,0 1-16,5 7 16,-3 5-1,3 7-15,8 8 16,6-2-1,10 4-15,6-9 16,2-2-16,-8-8 16</inkml:trace>
  <inkml:trace contextRef="#ctx0" brushRef="#br0" timeOffset="89277.3521">32272 12616 0,'0'0'16,"0"0"-16,-4 2 15,-4 1 1,-2 2-16,-2 10 16,6 11-1,6-1-15,8 2 16,7-1 0,6-4-16,3-10 15,-1-4 1,-5-5-16,-8-1 15,0-2 1,-4 2-16,4 4 16,-4 9-1,2 13-15,-3 19 16,-1 11 0,-3 2-16,-9-5 15,-4-1 1,-16-9-16,-12-8 15,-25-9 1,-33-24-16,33-8 16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CC3CBF-BBE5-4E57-A3A0-8AABA35D7B6F}" type="datetimeFigureOut">
              <a:rPr lang="en-US" smtClean="0"/>
              <a:t>1/17/2025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632046-2318-47D0-A7BF-12A453D7AF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243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عنوان 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F85B76B-09ED-4AB0-86A5-B925E6F8FB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2200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cs typeface="B Titr" panose="00000700000000000000" pitchFamily="2" charset="-78"/>
              </a:defRPr>
            </a:lvl1pPr>
          </a:lstStyle>
          <a:p>
            <a:r>
              <a:rPr lang="fa-IR" dirty="0"/>
              <a:t>مبحث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76143A4-CD93-466D-ADBA-CB531DDE7A1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769303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/>
              <a:t>نام استاد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2370903-0F42-456E-9DB9-BFD17A216DB6}"/>
              </a:ext>
            </a:extLst>
          </p:cNvPr>
          <p:cNvCxnSpPr/>
          <p:nvPr userDrawn="1"/>
        </p:nvCxnSpPr>
        <p:spPr>
          <a:xfrm flipH="1">
            <a:off x="1092820" y="3590693"/>
            <a:ext cx="984652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721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1257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جزوه با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6016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تس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7616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جزوه دو قسمت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7304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فیل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FE1C35-4913-4913-BC30-3BA88105DC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3532" y="333840"/>
            <a:ext cx="4370967" cy="1600199"/>
          </a:xfrm>
          <a:prstGeom prst="rect">
            <a:avLst/>
          </a:prstGeom>
        </p:spPr>
        <p:txBody>
          <a:bodyPr anchor="b"/>
          <a:lstStyle>
            <a:lvl1pPr algn="r" rtl="1">
              <a:defRPr sz="32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تصویر یا فیلم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56BF46-1566-4E3A-8A6E-748EFA0F806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77012" y="445351"/>
            <a:ext cx="5477378" cy="6133870"/>
          </a:xfrm>
          <a:prstGeom prst="rect">
            <a:avLst/>
          </a:prstGeom>
        </p:spPr>
        <p:txBody>
          <a:bodyPr/>
          <a:lstStyle>
            <a:lvl1pPr algn="ctr"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a-IR" dirty="0"/>
              <a:t>محل درج فیلم یا عکس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1F4E53-2A16-4E5D-B122-1952CA50510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233533" y="2056702"/>
            <a:ext cx="4370968" cy="43559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a-IR" dirty="0"/>
              <a:t>توضیحات تصویر یا فیلم</a:t>
            </a:r>
            <a:endParaRPr lang="en-US" dirty="0"/>
          </a:p>
        </p:txBody>
      </p:sp>
      <p:sp>
        <p:nvSpPr>
          <p:cNvPr id="8" name="Right Bracket 7">
            <a:extLst>
              <a:ext uri="{FF2B5EF4-FFF2-40B4-BE49-F238E27FC236}">
                <a16:creationId xmlns:a16="http://schemas.microsoft.com/office/drawing/2014/main" id="{2316BA72-3760-4528-B637-C8A7CDA806CF}"/>
              </a:ext>
            </a:extLst>
          </p:cNvPr>
          <p:cNvSpPr/>
          <p:nvPr userDrawn="1"/>
        </p:nvSpPr>
        <p:spPr>
          <a:xfrm rot="10800000">
            <a:off x="6096000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Bracket 8">
            <a:extLst>
              <a:ext uri="{FF2B5EF4-FFF2-40B4-BE49-F238E27FC236}">
                <a16:creationId xmlns:a16="http://schemas.microsoft.com/office/drawing/2014/main" id="{0D990958-5C3D-423C-8ED6-5C6FB8801AE6}"/>
              </a:ext>
            </a:extLst>
          </p:cNvPr>
          <p:cNvSpPr/>
          <p:nvPr userDrawn="1"/>
        </p:nvSpPr>
        <p:spPr>
          <a:xfrm>
            <a:off x="558460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ket 9">
            <a:extLst>
              <a:ext uri="{FF2B5EF4-FFF2-40B4-BE49-F238E27FC236}">
                <a16:creationId xmlns:a16="http://schemas.microsoft.com/office/drawing/2014/main" id="{585A78FB-CFA4-4990-8008-818A9DB26FFD}"/>
              </a:ext>
            </a:extLst>
          </p:cNvPr>
          <p:cNvSpPr/>
          <p:nvPr userDrawn="1"/>
        </p:nvSpPr>
        <p:spPr>
          <a:xfrm rot="10800000">
            <a:off x="204709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Bracket 10">
            <a:extLst>
              <a:ext uri="{FF2B5EF4-FFF2-40B4-BE49-F238E27FC236}">
                <a16:creationId xmlns:a16="http://schemas.microsoft.com/office/drawing/2014/main" id="{EFEE1195-27A8-40C1-96E5-80511594BC7C}"/>
              </a:ext>
            </a:extLst>
          </p:cNvPr>
          <p:cNvSpPr/>
          <p:nvPr userDrawn="1"/>
        </p:nvSpPr>
        <p:spPr>
          <a:xfrm>
            <a:off x="1040622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BD23D0B-947D-4EFC-AA2C-896A34F8B1E3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14886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alpha val="3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extBox 25"/>
          <p:cNvSpPr txBox="1"/>
          <p:nvPr userDrawn="1"/>
        </p:nvSpPr>
        <p:spPr>
          <a:xfrm>
            <a:off x="7102259" y="0"/>
            <a:ext cx="1640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smtClean="0">
                <a:solidFill>
                  <a:srgbClr val="FFC000"/>
                </a:solidFill>
              </a:rPr>
              <a:t>Grammar</a:t>
            </a:r>
            <a:endParaRPr lang="en-US" sz="2400" b="1" dirty="0">
              <a:solidFill>
                <a:srgbClr val="FFC000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10160606" y="0"/>
            <a:ext cx="613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b="1" dirty="0" smtClean="0">
                <a:solidFill>
                  <a:srgbClr val="FFC000"/>
                </a:solidFill>
              </a:rPr>
              <a:t>سه</a:t>
            </a:r>
            <a:endParaRPr lang="en-US" sz="2400" b="1" dirty="0">
              <a:solidFill>
                <a:srgbClr val="FFC000"/>
              </a:solidFill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 rot="16200000" flipH="1">
            <a:off x="-1014329" y="5178426"/>
            <a:ext cx="22542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 smtClean="0">
                <a:solidFill>
                  <a:srgbClr val="FFC000"/>
                </a:solidFill>
              </a:rPr>
              <a:t>M. H. </a:t>
            </a:r>
            <a:r>
              <a:rPr lang="en-US" sz="2200" b="1" dirty="0" err="1" smtClean="0">
                <a:solidFill>
                  <a:srgbClr val="FFC000"/>
                </a:solidFill>
              </a:rPr>
              <a:t>Shakouri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 rot="16200000" flipH="1">
            <a:off x="-250638" y="2704528"/>
            <a:ext cx="741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a-IR" sz="2400" b="1" baseline="0" dirty="0" smtClean="0">
                <a:solidFill>
                  <a:srgbClr val="FFC000"/>
                </a:solidFill>
              </a:rPr>
              <a:t>دهم</a:t>
            </a:r>
            <a:endParaRPr lang="en-US" sz="24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1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3" r:id="rId3"/>
    <p:sldLayoutId id="2147483665" r:id="rId4"/>
    <p:sldLayoutId id="2147483664" r:id="rId5"/>
    <p:sldLayoutId id="214748365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B Yekan" panose="00000400000000000000" pitchFamily="2" charset="-7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emf"/><Relationship Id="rId5" Type="http://schemas.openxmlformats.org/officeDocument/2006/relationships/customXml" Target="../ink/ink8.xml"/><Relationship Id="rId4" Type="http://schemas.openxmlformats.org/officeDocument/2006/relationships/image" Target="../media/image1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emf"/><Relationship Id="rId5" Type="http://schemas.openxmlformats.org/officeDocument/2006/relationships/customXml" Target="../ink/ink9.xml"/><Relationship Id="rId4" Type="http://schemas.openxmlformats.org/officeDocument/2006/relationships/image" Target="../media/image20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customXml" Target="../ink/ink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customXml" Target="../ink/ink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customXml" Target="../ink/ink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customXml" Target="../ink/ink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customXml" Target="../ink/ink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customXml" Target="../ink/ink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4.xml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5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AAC2384-D12A-4A14-ADC9-FF933DBE4F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Vision 1: Lesson 3</a:t>
            </a:r>
            <a:b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Grammar: part I</a:t>
            </a:r>
            <a:b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Past continuous</a:t>
            </a:r>
            <a:endParaRPr lang="fa-IR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id="{340A130B-BE58-4CCA-BB07-1BE03B217A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Mohammad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Hossein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Shakouri</a:t>
            </a:r>
            <a:endParaRPr lang="fa-I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9395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162300" y="213380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800" dirty="0">
              <a:solidFill>
                <a:srgbClr val="000000"/>
              </a:solidFill>
              <a:latin typeface="Showcard Gothic" panose="04020904020102020604" pitchFamily="82" charset="0"/>
            </a:endParaRPr>
          </a:p>
          <a:p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9 o'clock yesterday morning</a:t>
            </a:r>
            <a:endParaRPr lang="en-US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82980" y="798155"/>
            <a:ext cx="10439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r>
              <a:rPr 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Fill </a:t>
            </a: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blanks with the correct forms of the verbs in brackets</a:t>
            </a:r>
            <a:r>
              <a:rPr 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Use </a:t>
            </a: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"Past Continuous Tense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980" y="1506041"/>
            <a:ext cx="2647239" cy="24189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6100" y="1506041"/>
            <a:ext cx="2383384" cy="241893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0149" y="1506041"/>
            <a:ext cx="2683502" cy="241893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82980" y="4067257"/>
            <a:ext cx="316512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r>
              <a:rPr 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Mr. Thompson ---------------- (</a:t>
            </a: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drive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to work in his new car. 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004742" y="4070514"/>
            <a:ext cx="30861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r>
              <a:rPr 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chef </a:t>
            </a:r>
            <a:r>
              <a:rPr 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----------------- ---(</a:t>
            </a: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cook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the soup of the day in his kitchen.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764149" y="4057814"/>
            <a:ext cx="317337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r>
              <a:rPr 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Brian ------------------- ----- (</a:t>
            </a: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his new car racing game on his computer</a:t>
            </a:r>
            <a:r>
              <a:rPr lang="en-US" dirty="0">
                <a:solidFill>
                  <a:srgbClr val="000000"/>
                </a:solidFill>
                <a:latin typeface="Comic Sans MS" panose="030F0702030302020204" pitchFamily="66" charset="0"/>
              </a:rPr>
              <a:t>. </a:t>
            </a:r>
            <a:endParaRPr lang="en-US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" name="Ink 1"/>
              <p14:cNvContentPartPr/>
              <p14:nvPr/>
            </p14:nvContentPartPr>
            <p14:xfrm>
              <a:off x="495720" y="808920"/>
              <a:ext cx="10375560" cy="41421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86360" y="799560"/>
                <a:ext cx="10394280" cy="4160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8561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867" y="1361295"/>
            <a:ext cx="2647239" cy="208326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1098" y="1315591"/>
            <a:ext cx="2284603" cy="217466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7139" y="1269889"/>
            <a:ext cx="2299916" cy="217466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184648" y="3444558"/>
            <a:ext cx="3549652" cy="1268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000000"/>
                </a:solidFill>
                <a:latin typeface="Comic Sans MS" panose="030F0702030302020204" pitchFamily="66" charset="0"/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Smith ---------------------- (</a:t>
            </a: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the carrots in his garden.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59179" y="3444558"/>
            <a:ext cx="329342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000000"/>
                </a:solidFill>
                <a:latin typeface="Comic Sans MS" panose="030F0702030302020204" pitchFamily="66" charset="0"/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children </a:t>
            </a:r>
            <a:r>
              <a:rPr 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-----------------(</a:t>
            </a: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hide and seek in the playground.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050584" y="3444558"/>
            <a:ext cx="3176216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Joseph </a:t>
            </a:r>
            <a:r>
              <a:rPr 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------------------------  ( </a:t>
            </a:r>
            <a:r>
              <a:rPr 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ride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a camel</a:t>
            </a:r>
            <a:r>
              <a:rPr 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He -----------(</a:t>
            </a: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some photographs. 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" name="Ink 1"/>
              <p14:cNvContentPartPr/>
              <p14:nvPr/>
            </p14:nvContentPartPr>
            <p14:xfrm>
              <a:off x="1556640" y="3795120"/>
              <a:ext cx="10108080" cy="9684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547280" y="3785760"/>
                <a:ext cx="10126800" cy="987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67083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09600" y="540941"/>
            <a:ext cx="116713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B: Complete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sentences. Choose from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 looking </a:t>
            </a:r>
            <a:r>
              <a:rPr lang="en-US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was </a:t>
            </a:r>
            <a:r>
              <a:rPr lang="en-US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wearing </a:t>
            </a:r>
            <a:r>
              <a:rPr lang="en-US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wasn’t </a:t>
            </a:r>
            <a:r>
              <a:rPr lang="en-US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listening </a:t>
            </a:r>
            <a:r>
              <a:rPr lang="en-US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weren’t looking / </a:t>
            </a:r>
          </a:p>
          <a:p>
            <a:pPr algn="ctr"/>
            <a:r>
              <a:rPr lang="en-US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 </a:t>
            </a:r>
            <a:r>
              <a:rPr lang="en-US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snowing </a:t>
            </a:r>
            <a:r>
              <a:rPr lang="en-US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was </a:t>
            </a:r>
            <a:r>
              <a:rPr lang="en-US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working </a:t>
            </a:r>
            <a:r>
              <a:rPr lang="en-US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were </a:t>
            </a:r>
            <a:r>
              <a:rPr lang="en-US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sitting </a:t>
            </a:r>
            <a:r>
              <a:rPr lang="en-US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were </a:t>
            </a:r>
            <a:r>
              <a:rPr lang="en-US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going</a:t>
            </a:r>
            <a:endParaRPr lang="en-US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Today Helen is wearing a skirt. Yesterday she ------------------------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jeans.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‘What did he say?’ ‘I don’t know. I ------------------------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.’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----------------------at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back of the theatre. We couldn’t hear very well.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time last year Steve ------------------------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farm.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didn’t see me. They ------------------------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direction.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weather was bad. It was very cold and it ------------------------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saw you in your car. Where ------------------------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saw Kate a few minutes ago. She ------------------------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663200" y="1223280"/>
              <a:ext cx="8250840" cy="52509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53840" y="1213920"/>
                <a:ext cx="8269560" cy="5269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3022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6793532"/>
              </p:ext>
            </p:extLst>
          </p:nvPr>
        </p:nvGraphicFramePr>
        <p:xfrm>
          <a:off x="899061" y="1430866"/>
          <a:ext cx="10325100" cy="4785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276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974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sz="2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1- When I got to the café…,</a:t>
                      </a:r>
                    </a:p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sz="2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2- We fell asleep…</a:t>
                      </a:r>
                    </a:p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sz="2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3- Amy learnt Italian…</a:t>
                      </a:r>
                    </a:p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sz="2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4- Tom didn’t come out with us…</a:t>
                      </a:r>
                    </a:p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sz="2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5- The car began to make a strange noise…</a:t>
                      </a:r>
                    </a:p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sz="2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6- The TV was on…</a:t>
                      </a:r>
                    </a:p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sz="2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7- When I first met Jessica…,</a:t>
                      </a:r>
                      <a:endParaRPr lang="en-US" sz="2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sz="2200" b="1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a. when she was living in Rome.</a:t>
                      </a:r>
                    </a:p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sz="2200" b="1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b. she was working in a clothes shop.</a:t>
                      </a:r>
                    </a:p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sz="2200" b="1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c. when I was driving home.</a:t>
                      </a:r>
                    </a:p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sz="2200" b="1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d. but nobody was watching it.</a:t>
                      </a:r>
                    </a:p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sz="2200" b="1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e. while we were watching a film.</a:t>
                      </a:r>
                    </a:p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sz="2200" b="1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f. my friends were waiting for me.</a:t>
                      </a:r>
                    </a:p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sz="2200" b="1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g. because he wasn’t feeling well.</a:t>
                      </a:r>
                      <a:endParaRPr lang="en-US" sz="2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2575461" y="488434"/>
            <a:ext cx="37714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C: Which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goes with which?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813680" y="1698840"/>
              <a:ext cx="7137000" cy="44348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804320" y="1689480"/>
                <a:ext cx="7155720" cy="4453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60671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6100" y="422345"/>
            <a:ext cx="11645900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  D: Put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verb into the correct form, past continuous or past simple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Jenny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--------------------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wait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for me when I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------------------ (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arrive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>
              <a:lnSpc>
                <a:spcPct val="20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‘What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---------------- (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at this time yesterday?’ ‘I was asleep.’</a:t>
            </a:r>
          </a:p>
          <a:p>
            <a:pPr>
              <a:lnSpc>
                <a:spcPct val="20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‘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 (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out last night?’ ‘No, I was too tired.’</a:t>
            </a:r>
          </a:p>
          <a:p>
            <a:pPr>
              <a:lnSpc>
                <a:spcPct val="20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How fast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 (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drive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when the accident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--------------(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happen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)?</a:t>
            </a:r>
          </a:p>
          <a:p>
            <a:pPr>
              <a:lnSpc>
                <a:spcPct val="20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Sam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------------------(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a picture of me while I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-------------------- (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>
              <a:lnSpc>
                <a:spcPct val="20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We were in a very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difficult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position. We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 (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 know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what to do, so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 ------------------ (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nothing.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920520" y="1435680"/>
              <a:ext cx="8382600" cy="46584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11160" y="1426320"/>
                <a:ext cx="8401320" cy="4677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4070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31800" y="825500"/>
            <a:ext cx="116332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I haven’t seen Alan for ages. When I last -------------- (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him, he  ---------------</a:t>
            </a:r>
          </a:p>
          <a:p>
            <a:pPr>
              <a:lnSpc>
                <a:spcPct val="200000"/>
              </a:lnSpc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for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job.</a:t>
            </a:r>
          </a:p>
          <a:p>
            <a:pPr>
              <a:lnSpc>
                <a:spcPct val="20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I ----------------- (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walk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along the street when suddenly I ---------------- (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hear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20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something behind me. Somebody ----------------- (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follow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me. I was scared and I</a:t>
            </a:r>
          </a:p>
          <a:p>
            <a:pPr>
              <a:lnSpc>
                <a:spcPct val="20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------------------ (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start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to run.</a:t>
            </a:r>
          </a:p>
          <a:p>
            <a:pPr>
              <a:lnSpc>
                <a:spcPct val="20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When I was young, I --------------- (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want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to be a pilot. Later I --------------------</a:t>
            </a:r>
          </a:p>
          <a:p>
            <a:pPr>
              <a:lnSpc>
                <a:spcPct val="20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change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my mind.</a:t>
            </a:r>
          </a:p>
          <a:p>
            <a:pPr>
              <a:lnSpc>
                <a:spcPct val="20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Last night I ----------------- (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drop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a plate when I -------------- (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the washing up. Fortunately it -------------------- (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 break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923040" y="1143720"/>
              <a:ext cx="10147320" cy="53730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13680" y="1134360"/>
                <a:ext cx="10166040" cy="5391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36757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476500" y="440035"/>
            <a:ext cx="79629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65CC00"/>
                </a:solidFill>
                <a:latin typeface="Georgia" panose="02040502050405020303" pitchFamily="18" charset="0"/>
              </a:rPr>
              <a:t>Write correct sentences: </a:t>
            </a:r>
          </a:p>
          <a:p>
            <a:r>
              <a:rPr lang="en-US" sz="2000" b="1" dirty="0">
                <a:solidFill>
                  <a:srgbClr val="000000"/>
                </a:solidFill>
                <a:latin typeface="Georgia" panose="02040502050405020303" pitchFamily="18" charset="0"/>
              </a:rPr>
              <a:t>Yesterday at 6 </a:t>
            </a:r>
            <a:r>
              <a:rPr lang="en-US" sz="2000" b="1" dirty="0" smtClean="0">
                <a:solidFill>
                  <a:srgbClr val="000000"/>
                </a:solidFill>
                <a:latin typeface="Georgia" panose="02040502050405020303" pitchFamily="18" charset="0"/>
              </a:rPr>
              <a:t>p.m. </a:t>
            </a:r>
            <a:r>
              <a:rPr lang="en-US" sz="2000" b="1" dirty="0">
                <a:solidFill>
                  <a:srgbClr val="000000"/>
                </a:solidFill>
                <a:latin typeface="Georgia" panose="02040502050405020303" pitchFamily="18" charset="0"/>
              </a:rPr>
              <a:t>your family were doing different things. Write </a:t>
            </a:r>
            <a:r>
              <a:rPr lang="en-US" sz="2000" b="1" dirty="0" smtClean="0">
                <a:solidFill>
                  <a:srgbClr val="000000"/>
                </a:solidFill>
                <a:latin typeface="Georgia" panose="02040502050405020303" pitchFamily="18" charset="0"/>
              </a:rPr>
              <a:t>sentences </a:t>
            </a:r>
            <a:r>
              <a:rPr lang="en-US" sz="2000" b="1" dirty="0">
                <a:solidFill>
                  <a:srgbClr val="000000"/>
                </a:solidFill>
                <a:latin typeface="Georgia" panose="02040502050405020303" pitchFamily="18" charset="0"/>
              </a:rPr>
              <a:t>in past progressive. </a:t>
            </a:r>
            <a:endParaRPr lang="en-US" sz="2000" b="1" dirty="0">
              <a:latin typeface="Georgia" panose="02040502050405020303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31800" y="1455698"/>
            <a:ext cx="102489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400" dirty="0">
              <a:solidFill>
                <a:srgbClr val="000000"/>
              </a:solidFill>
              <a:latin typeface="Georgia" panose="02040502050405020303" pitchFamily="18" charset="0"/>
            </a:endParaRPr>
          </a:p>
          <a:p>
            <a:pPr marL="342900" indent="-342900">
              <a:buAutoNum type="arabicPeriod"/>
            </a:pPr>
            <a:r>
              <a:rPr lang="en-US" sz="2400" dirty="0" smtClean="0">
                <a:solidFill>
                  <a:srgbClr val="000000"/>
                </a:solidFill>
                <a:latin typeface="Georgia" panose="02040502050405020303" pitchFamily="18" charset="0"/>
              </a:rPr>
              <a:t>My </a:t>
            </a:r>
            <a:r>
              <a:rPr lang="en-US" sz="2400" dirty="0">
                <a:solidFill>
                  <a:srgbClr val="000000"/>
                </a:solidFill>
                <a:latin typeface="Georgia" panose="02040502050405020303" pitchFamily="18" charset="0"/>
              </a:rPr>
              <a:t>mother / read / a </a:t>
            </a:r>
            <a:r>
              <a:rPr lang="en-US" sz="2400" dirty="0" smtClean="0">
                <a:solidFill>
                  <a:srgbClr val="000000"/>
                </a:solidFill>
                <a:latin typeface="Georgia" panose="02040502050405020303" pitchFamily="18" charset="0"/>
              </a:rPr>
              <a:t>novel.</a:t>
            </a:r>
          </a:p>
          <a:p>
            <a:endParaRPr lang="en-US" sz="2400" dirty="0">
              <a:latin typeface="Georgia" panose="02040502050405020303" pitchFamily="18" charset="0"/>
            </a:endParaRPr>
          </a:p>
          <a:p>
            <a:r>
              <a:rPr lang="en-US" sz="2400" dirty="0">
                <a:latin typeface="Georgia" panose="02040502050405020303" pitchFamily="18" charset="0"/>
              </a:rPr>
              <a:t>2. My father / watch / a </a:t>
            </a:r>
            <a:r>
              <a:rPr lang="en-US" sz="2400" dirty="0" smtClean="0">
                <a:latin typeface="Georgia" panose="02040502050405020303" pitchFamily="18" charset="0"/>
              </a:rPr>
              <a:t>movie. </a:t>
            </a:r>
            <a:endParaRPr lang="en-US" sz="2400" dirty="0">
              <a:latin typeface="Georgia" panose="02040502050405020303" pitchFamily="18" charset="0"/>
            </a:endParaRPr>
          </a:p>
          <a:p>
            <a:endParaRPr lang="en-US" sz="2400" dirty="0">
              <a:latin typeface="Georgia" panose="02040502050405020303" pitchFamily="18" charset="0"/>
            </a:endParaRPr>
          </a:p>
          <a:p>
            <a:r>
              <a:rPr lang="en-US" sz="2400" dirty="0">
                <a:latin typeface="Georgia" panose="02040502050405020303" pitchFamily="18" charset="0"/>
              </a:rPr>
              <a:t>3. My elder sister / </a:t>
            </a:r>
            <a:r>
              <a:rPr lang="en-US" sz="2400" dirty="0" smtClean="0">
                <a:latin typeface="Georgia" panose="02040502050405020303" pitchFamily="18" charset="0"/>
              </a:rPr>
              <a:t>do / her homework.</a:t>
            </a:r>
            <a:endParaRPr lang="en-US" sz="2400" dirty="0">
              <a:latin typeface="Georgia" panose="02040502050405020303" pitchFamily="18" charset="0"/>
            </a:endParaRPr>
          </a:p>
          <a:p>
            <a:r>
              <a:rPr lang="en-US" sz="2400" dirty="0" smtClean="0">
                <a:solidFill>
                  <a:srgbClr val="000000"/>
                </a:solidFill>
                <a:latin typeface="Georgia" panose="02040502050405020303" pitchFamily="18" charset="0"/>
              </a:rPr>
              <a:t> </a:t>
            </a:r>
            <a:endParaRPr lang="en-US" sz="2400" dirty="0">
              <a:latin typeface="Georgia" panose="02040502050405020303" pitchFamily="18" charset="0"/>
            </a:endParaRPr>
          </a:p>
          <a:p>
            <a:r>
              <a:rPr lang="en-US" sz="2400" dirty="0">
                <a:latin typeface="Georgia" panose="02040502050405020303" pitchFamily="18" charset="0"/>
              </a:rPr>
              <a:t>4. My two brothers / listen / to </a:t>
            </a:r>
            <a:r>
              <a:rPr lang="en-US" sz="2400" dirty="0" smtClean="0">
                <a:latin typeface="Georgia" panose="02040502050405020303" pitchFamily="18" charset="0"/>
              </a:rPr>
              <a:t>music.</a:t>
            </a:r>
          </a:p>
          <a:p>
            <a:endParaRPr lang="en-US" sz="2400" dirty="0">
              <a:latin typeface="Georgia" panose="02040502050405020303" pitchFamily="18" charset="0"/>
            </a:endParaRPr>
          </a:p>
          <a:p>
            <a:r>
              <a:rPr lang="en-US" sz="2400" dirty="0">
                <a:latin typeface="Georgia" panose="02040502050405020303" pitchFamily="18" charset="0"/>
              </a:rPr>
              <a:t>5. My little sister and I / not / watch / a </a:t>
            </a:r>
            <a:r>
              <a:rPr lang="en-US" sz="2400" dirty="0" smtClean="0">
                <a:latin typeface="Georgia" panose="02040502050405020303" pitchFamily="18" charset="0"/>
              </a:rPr>
              <a:t>movie.</a:t>
            </a:r>
          </a:p>
          <a:p>
            <a:r>
              <a:rPr lang="en-US" sz="2400" dirty="0" smtClean="0">
                <a:latin typeface="Georgia" panose="02040502050405020303" pitchFamily="18" charset="0"/>
              </a:rPr>
              <a:t> </a:t>
            </a:r>
            <a:endParaRPr lang="en-US" sz="2400" dirty="0">
              <a:latin typeface="Georgia" panose="02040502050405020303" pitchFamily="18" charset="0"/>
            </a:endParaRPr>
          </a:p>
          <a:p>
            <a:r>
              <a:rPr lang="en-US" sz="2400" dirty="0">
                <a:latin typeface="Georgia" panose="02040502050405020303" pitchFamily="18" charset="0"/>
              </a:rPr>
              <a:t>6. We / talk / about </a:t>
            </a:r>
            <a:r>
              <a:rPr lang="en-US" sz="2400" dirty="0" smtClean="0">
                <a:latin typeface="Georgia" panose="02040502050405020303" pitchFamily="18" charset="0"/>
              </a:rPr>
              <a:t>school.</a:t>
            </a:r>
            <a:endParaRPr lang="en-US" sz="2400" dirty="0">
              <a:latin typeface="Georgia" panose="02040502050405020303" pitchFamily="18" charset="0"/>
            </a:endParaRPr>
          </a:p>
          <a:p>
            <a:endParaRPr lang="en-US" sz="2400" dirty="0">
              <a:solidFill>
                <a:srgbClr val="000000"/>
              </a:solidFill>
              <a:latin typeface="Georgia" panose="02040502050405020303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4244760" y="1835640"/>
              <a:ext cx="7713360" cy="412812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235400" y="1826280"/>
                <a:ext cx="7732080" cy="4146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3994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44500" y="365663"/>
            <a:ext cx="11557000" cy="5734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sz="2400" b="1" dirty="0" smtClean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  <a:cs typeface="Arial" panose="020B0604020202020204" pitchFamily="34" charset="0"/>
              </a:rPr>
              <a:t>		   Use </a:t>
            </a:r>
            <a:r>
              <a:rPr lang="en-US" sz="2400" b="1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  <a:cs typeface="Arial" panose="020B0604020202020204" pitchFamily="34" charset="0"/>
              </a:rPr>
              <a:t>the correct form of the verbs given in the blanks.</a:t>
            </a:r>
            <a:endParaRPr lang="en-US" sz="2400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This happened about ten years ago. I </a:t>
            </a:r>
            <a:r>
              <a:rPr lang="en-US" sz="2400" b="1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-----------------------</a:t>
            </a:r>
            <a:r>
              <a:rPr lang="en-US" sz="2400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 (</a:t>
            </a:r>
            <a:r>
              <a:rPr lang="en-US" sz="2400" b="1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ride</a:t>
            </a:r>
            <a:r>
              <a:rPr lang="en-US" sz="2400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) my bike in the countryside. It was a beautiful morning. The sun </a:t>
            </a:r>
            <a:r>
              <a:rPr lang="en-US" sz="2400" b="1" dirty="0" smtClean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----------------------</a:t>
            </a:r>
            <a:r>
              <a:rPr lang="en-US" sz="2400" dirty="0" smtClean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(</a:t>
            </a:r>
            <a:r>
              <a:rPr lang="en-US" sz="2400" b="1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shine</a:t>
            </a:r>
            <a:r>
              <a:rPr lang="en-US" sz="2400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) and the birds </a:t>
            </a:r>
            <a:r>
              <a:rPr lang="en-US" sz="2400" b="1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-----------------------</a:t>
            </a:r>
            <a:r>
              <a:rPr lang="en-US" sz="2400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  (</a:t>
            </a:r>
            <a:r>
              <a:rPr lang="en-US" sz="2400" b="1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sing</a:t>
            </a:r>
            <a:r>
              <a:rPr lang="en-US" sz="2400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). I rode through a pretty little village and I </a:t>
            </a:r>
            <a:r>
              <a:rPr lang="en-US" sz="2400" b="1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--------------------------------</a:t>
            </a:r>
            <a:r>
              <a:rPr lang="en-US" sz="2400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  (</a:t>
            </a:r>
            <a:r>
              <a:rPr lang="en-US" sz="2400" b="1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daydream</a:t>
            </a:r>
            <a:r>
              <a:rPr lang="en-US" sz="2400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) happily when I </a:t>
            </a:r>
            <a:r>
              <a:rPr lang="en-US" sz="2400" b="1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---------------------------</a:t>
            </a:r>
            <a:r>
              <a:rPr lang="en-US" sz="2400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  (</a:t>
            </a:r>
            <a:r>
              <a:rPr lang="en-US" sz="2400" b="1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hear</a:t>
            </a:r>
            <a:r>
              <a:rPr lang="en-US" sz="2400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) a noise behind me. It was a click - click - click noise and at first I </a:t>
            </a:r>
            <a:r>
              <a:rPr lang="en-US" sz="2400" b="1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-----------------------</a:t>
            </a:r>
            <a:r>
              <a:rPr lang="en-US" sz="2400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  (</a:t>
            </a:r>
            <a:r>
              <a:rPr lang="en-US" sz="2400" b="1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think</a:t>
            </a:r>
            <a:r>
              <a:rPr lang="en-US" sz="2400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) something was caught in the wheel of my bike. So I </a:t>
            </a:r>
            <a:r>
              <a:rPr lang="en-US" sz="2400" b="1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------------------</a:t>
            </a:r>
            <a:r>
              <a:rPr lang="en-US" sz="2400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(</a:t>
            </a:r>
            <a:r>
              <a:rPr lang="en-US" sz="2400" b="1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look</a:t>
            </a:r>
            <a:r>
              <a:rPr lang="en-US" sz="2400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) down but the wheel was fine. The noise started to get louder and I looked behind me. To my surprise, I saw that a big dog</a:t>
            </a:r>
            <a:r>
              <a:rPr lang="en-US" sz="240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 </a:t>
            </a:r>
            <a:r>
              <a:rPr lang="en-US" sz="2400" b="1" smtClean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---------------------------------</a:t>
            </a:r>
            <a:r>
              <a:rPr lang="en-US" sz="2400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  </a:t>
            </a:r>
            <a:r>
              <a:rPr lang="en-US" sz="2400" smtClean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(</a:t>
            </a:r>
            <a:r>
              <a:rPr lang="en-US" sz="2400" b="1" smtClean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follow</a:t>
            </a:r>
            <a:r>
              <a:rPr lang="en-US" sz="2400" smtClean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) </a:t>
            </a:r>
            <a:r>
              <a:rPr lang="en-US" sz="2400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me. It was the biggest dog I had ever seen. It looked more like a donkey than a dog! </a:t>
            </a:r>
            <a:endParaRPr lang="en-US" sz="2400" dirty="0">
              <a:latin typeface="Georgia" panose="02040502050405020303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690120" y="1085760"/>
              <a:ext cx="10873800" cy="43642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0760" y="1076400"/>
                <a:ext cx="10892520" cy="4383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746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sz="quarter" idx="4294967295"/>
          </p:nvPr>
        </p:nvSpPr>
        <p:spPr>
          <a:xfrm>
            <a:off x="604838" y="600075"/>
            <a:ext cx="11587162" cy="6257925"/>
          </a:xfrm>
          <a:prstGeom prst="rect">
            <a:avLst/>
          </a:prstGeom>
        </p:spPr>
        <p:txBody>
          <a:bodyPr/>
          <a:lstStyle/>
          <a:p>
            <a:pPr algn="l" rtl="0"/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Past Continuous Tense	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I was doing)</a:t>
            </a:r>
          </a:p>
          <a:p>
            <a:pPr algn="l"/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 use the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past continuous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say that somebody was in the middle of doing something at a certain time in the past.</a:t>
            </a:r>
          </a:p>
          <a:p>
            <a:pPr algn="l"/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 having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dinner with my friend at 9 o’clock last night.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4838" y="2380976"/>
            <a:ext cx="10034297" cy="291592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33439" y="5296897"/>
            <a:ext cx="100342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scientist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 doing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research in his laboratory during 1370.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Newton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 sitting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under a tree when an apple hit his head.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861120" y="1780920"/>
              <a:ext cx="6645240" cy="477432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51760" y="1771560"/>
                <a:ext cx="6663960" cy="4793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65360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sz="quarter" idx="4294967295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6800" y="266700"/>
            <a:ext cx="9888583" cy="407597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18390" y="4367348"/>
            <a:ext cx="1096880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Tina </a:t>
            </a:r>
            <a:r>
              <a:rPr lang="en-US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wasn’t reading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novel when her mother came in. She </a:t>
            </a: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 studying 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 English book.</a:t>
            </a:r>
          </a:p>
          <a:p>
            <a:pPr>
              <a:lnSpc>
                <a:spcPct val="200000"/>
              </a:lnSpc>
            </a:pP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Reza </a:t>
            </a:r>
            <a:r>
              <a:rPr lang="en-US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 not doing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 experiment when the phone rang. He </a:t>
            </a: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 solving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math problem.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591560" y="2223000"/>
              <a:ext cx="8665920" cy="36334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582200" y="2213640"/>
                <a:ext cx="8684640" cy="3652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48762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sz="quarter" idx="4294967295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5766" y="477521"/>
            <a:ext cx="9849394" cy="413258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333500" y="4470401"/>
            <a:ext cx="96113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Mahsa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doing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 homework when her mother called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50000"/>
              </a:lnSpc>
            </a:pP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they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talking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when the teacher came in?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646640" y="784440"/>
              <a:ext cx="7243200" cy="53812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637280" y="775080"/>
                <a:ext cx="7261920" cy="5400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8325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8467" y="495300"/>
            <a:ext cx="3118665" cy="159864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62000" y="2093943"/>
            <a:ext cx="103124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Tahereh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Saffarzadeh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was an Iranian writer, translator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thinker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When other kids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were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still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playing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outside, she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learned reading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reciting the Holy Quran at the age of 6. As a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young student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she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working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very hard to learn new things. She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also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was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writing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poems at that time. She published her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first book while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still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studying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university. She got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interested in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translating the Holy Quran when she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studying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teaching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translation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She published her translation of the Holy Quran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1380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Saffarzadeh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passed away in 1387.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826920" y="2606040"/>
              <a:ext cx="7949520" cy="37792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17560" y="2596680"/>
                <a:ext cx="7968240" cy="379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33169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74700" y="2889240"/>
            <a:ext cx="10223500" cy="33499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Alexander Fleming was a great researcher. He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doing research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his laboratory in winter 1928. He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trying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find a new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medicine to save people’s lives. He found a new medicine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he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working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antibiotics. This was the amazing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penicillin. Many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other doctors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were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also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working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this medicine in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those days. They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helped the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first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patient with penicillin in 1942 when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flu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getting around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00" y="527050"/>
            <a:ext cx="4063999" cy="222249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771120" y="2931120"/>
              <a:ext cx="9265320" cy="34210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1760" y="2921760"/>
                <a:ext cx="9284040" cy="3439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6211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27100" y="1168738"/>
            <a:ext cx="1116330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Matt 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phoned </a:t>
            </a: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were having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dinner.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were having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dinner,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Matt 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phoned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raining </a:t>
            </a: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got up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= </a:t>
            </a: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got 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up,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raining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hurt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my back </a:t>
            </a: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en-US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working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= </a:t>
            </a: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en-US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working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hurt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my back</a:t>
            </a: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walking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along the road </a:t>
            </a: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saw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Jim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= </a:t>
            </a: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saw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Jim,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walking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along the road</a:t>
            </a:r>
          </a:p>
        </p:txBody>
      </p:sp>
      <p:sp>
        <p:nvSpPr>
          <p:cNvPr id="4" name="Rectangle 3"/>
          <p:cNvSpPr/>
          <p:nvPr/>
        </p:nvSpPr>
        <p:spPr>
          <a:xfrm>
            <a:off x="927100" y="4381585"/>
            <a:ext cx="10083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Simple past sentence +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past continuous sentence.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past continuous 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sentence, + 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Simple past 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sentence. 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Past  continuous sentence +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simple past sentence.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simple past 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sentence, + 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Past  continuous 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sentence.</a:t>
            </a:r>
            <a:endParaRPr 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794000" y="522407"/>
            <a:ext cx="7086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say that something happened (past simple) in the middle of something else (past continuous):</a:t>
            </a:r>
            <a:endParaRPr lang="en-US" sz="2400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5" name="Ink 4"/>
              <p14:cNvContentPartPr/>
              <p14:nvPr/>
            </p14:nvContentPartPr>
            <p14:xfrm>
              <a:off x="979560" y="1264680"/>
              <a:ext cx="10508400" cy="4256640"/>
            </p14:xfrm>
          </p:contentPart>
        </mc:Choice>
        <mc:Fallback>
          <p:pic>
            <p:nvPicPr>
              <p:cNvPr id="5" name="Ink 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70200" y="1255320"/>
                <a:ext cx="10527120" cy="4275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60113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688888" y="2634734"/>
            <a:ext cx="222721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Exercises</a:t>
            </a:r>
            <a:endParaRPr 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878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09600" y="969139"/>
            <a:ext cx="112776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 Read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following paragraph and choose the best verb forms.</a:t>
            </a:r>
          </a:p>
          <a:p>
            <a:pPr algn="just"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was raining yesterday. I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sitting / sit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living room.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watched / was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watching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movie about a great scientist,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Ghiyath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al-Din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Jamshid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Kashani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He was a great inventor. He was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from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Kashan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His father was a doctor.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Jamshid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/ was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very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interested in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numbers and planets. Actually, he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invented / invent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many interesting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things when he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solving / solved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math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problems. Sadly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this scientist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has / had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very short life.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Someone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was killing / killed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him when he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worked / was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working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his observatory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He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was / is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only 42 years old.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931320" y="1546200"/>
              <a:ext cx="10722600" cy="33948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21960" y="1536840"/>
                <a:ext cx="10741320" cy="3413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9913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ilk Glass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341</TotalTime>
  <Words>893</Words>
  <Application>Microsoft Office PowerPoint</Application>
  <PresentationFormat>Widescreen</PresentationFormat>
  <Paragraphs>102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9" baseType="lpstr">
      <vt:lpstr>B Yekan</vt:lpstr>
      <vt:lpstr>Arial</vt:lpstr>
      <vt:lpstr>Adobe Arabic SHIN</vt:lpstr>
      <vt:lpstr>A Chamran</vt:lpstr>
      <vt:lpstr>B Titr</vt:lpstr>
      <vt:lpstr>Times New Roman</vt:lpstr>
      <vt:lpstr>Calibri Light</vt:lpstr>
      <vt:lpstr>Calibri</vt:lpstr>
      <vt:lpstr>Comic Sans MS</vt:lpstr>
      <vt:lpstr>Georgia</vt:lpstr>
      <vt:lpstr>Showcard Gothic</vt:lpstr>
      <vt:lpstr>Office Theme</vt:lpstr>
      <vt:lpstr>Vision 1: Lesson 3 Grammar: part I Past continuous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Aviny Studio</dc:creator>
  <cp:lastModifiedBy>avini.4</cp:lastModifiedBy>
  <cp:revision>35</cp:revision>
  <dcterms:created xsi:type="dcterms:W3CDTF">2020-06-02T04:12:05Z</dcterms:created>
  <dcterms:modified xsi:type="dcterms:W3CDTF">2025-01-18T06:34:36Z</dcterms:modified>
</cp:coreProperties>
</file>