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embeddedFontLst>
    <p:embeddedFont>
      <p:font typeface="B Yekan" panose="00000400000000000000" pitchFamily="2" charset="-78"/>
      <p:regular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B Titr" panose="00000700000000000000" pitchFamily="2" charset="-78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9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47:12.3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17981 6089 0,'2'0'0,"-2"2"16,0-2-1,0 0-15,8 0 16,1 0-16,1 0 16,3 0-1,4 0-15,-1-3 16,2-9 0,4-4-16,-3-5 15,-4-9 1,0-8-16,-6 1 15,-1-5 1,-1 10-16,-7-3 16,-9 5-1,-2 6-15,-4 2 16,-6 7 0,-2 3-16,-3 8 15,6 3 1,-3 6-16,4 11 15,-2 10 1,8 5-16,2 16 16,5 7-1,4 7-15,4 7 16,2 4 0,0-2-16,-2 1 15,2-4 1,-1-1-16,1-6 15,-4-10 1,2-2-16,-4-9 16,2-6-1,-4-5-15,-1-8 16,3-13 0,0-2-16</inkml:trace>
  <inkml:trace contextRef="#ctx0" brushRef="#br0" timeOffset="261.4028">17786 6371 0,'2'0'16,"7"0"-16,14 0 15,16 5 1,15-1-16,5 2 15,1 0 1,4 4-16,-11 0 16,-5 2-1,-4-2-15,-6-5 16,-1-2 0,-1-6-16,-10 0 15</inkml:trace>
  <inkml:trace contextRef="#ctx0" brushRef="#br0" timeOffset="476.8905">18535 6285 0,'2'3'16,"-2"-3"-1,0 0-15,0 3 16,1 13 0,6 13-16,-3 5 15,0 6 1,0-5-16,-4 1 15,2-4 1,0-10-16,0-8 16,-2-9-1,0-1-15,2-1 16</inkml:trace>
  <inkml:trace contextRef="#ctx0" brushRef="#br0" timeOffset="644.9145">18525 5981 0,'2'0'0,"-2"0"16,0 0-16,0 0 16,0 0-1,0-2-15</inkml:trace>
  <inkml:trace contextRef="#ctx0" brushRef="#br0" timeOffset="1292.9615">18788 6139 0,'0'2'15,"4"-2"-15,-4 0 16,2 5 0,5 9-16,5 17 15,4 7 1,0 11-16,2 3 16,3-6-1,-4-1-15,2-12 16,-2 2-1,2-11-15,-3-8 16,-6-9 0,2-3-16,2-8 15,2-14 1,0-16-16,1-6 16,-4-8-1,-3 1-15,1-1 16,-5 5-1,-3 5-15,-1 7 16,0 4 0,-2 11-16,0 12 15,2 3 1,-2-4-16,4 5 16,3 17-16,1 5 15,2 9 1,2 3-16,0-10 15</inkml:trace>
  <inkml:trace contextRef="#ctx0" brushRef="#br0" timeOffset="1809.94">19322 6304 0,'0'1'0,"0"-1"16,0 0-1,0 2-15,-2 2 16,2 1 0,2 6-16,8-2 15,12-1 1,6-3-16,12-10 15,3-4 1,3-10-16,-5 2 16,-7-1-1,-6-1-15,-13 4 16,-10 0 0,-13-3-16,-14 3 15,-15 9 1,-1 6-16,-2 6 15,2 7 1,5 9-16,9 3 16,12 11-1,12 4-15,14 7 16,14-1 0,15-2-16,15 0 15,5-8 1,10-9-16,2-5 15,2-10 1,-24-5-16</inkml:trace>
  <inkml:trace contextRef="#ctx0" brushRef="#br0" timeOffset="3833.5215">19159 5092 0,'2'0'0,"-2"0"15,0 0 1,2 0-16,0 3 16,8 4-1,0 15-15,-2 14 16,-6 8-1,-2 12-15,-2-5 16,-4-3 0,0-6-16,0-7 15,2-8 1,3-1-16,-2-8 16,3-1-1,-2-10-15,2-6 16,0 3-1,2-1-15,1-3 16,2-12 0,3-11-16,4-2 15,0-8 1,0 1-16,1 7 16,4-3-16,4 9 15,9-2 1,10 15-16,8 12 15,1 16 1,-5 12-16,-5 0 16,-13 7-1,-7-1-15,-10-1 16,-14 0 0,-12 0-16,-19-1 15,-17-2 1,-9-8-16,1-10 15,2-7 1,19-11-16,3-11 16,10 0-1</inkml:trace>
  <inkml:trace contextRef="#ctx0" brushRef="#br0" timeOffset="4256.9608">19117 5060 0,'2'0'16,"0"3"-16,10-3 16,14 0-16,15 0 15,23 0 1,8 0-16,5 0 16,-23 0-1</inkml:trace>
  <inkml:trace contextRef="#ctx0" brushRef="#br0" timeOffset="5146.417">19727 5342 0,'0'0'0,"2"1"16,-2-1-16,0 2 15,4 3 1</inkml:trace>
  <inkml:trace contextRef="#ctx0" brushRef="#br0" timeOffset="5333.0232">19715 5675 0,'2'2'15,"-2"-2"1,2 2-16,2 4 16,2 0-1</inkml:trace>
  <inkml:trace contextRef="#ctx0" brushRef="#br0" timeOffset="5879.3962">20029 5413 0,'0'1'16,"-9"3"-16,-10 10 15,-7 7 1,-3 10-16,11-5 16,6 4-1,5 0-15,14-3 16,11-4-1,19-7-15,10-9 16,12-11 0,-1-9-16,-11-7 15,-11 3 1,-14-2-16,-12-2 16,-14 1-1,-18-5-15,-12 8 16,-6 5-1,-1 3-15,7 4 16,6 7 0,5 1-16,14-2 15,5 3 1,0 2-16,8 3 16,1-3-1</inkml:trace>
  <inkml:trace contextRef="#ctx0" brushRef="#br0" timeOffset="6250.7513">20458 5440 0,'0'0'0,"-3"2"16,-7 2-1,-8 3-15,0 11 16,2 0 0,6 3-16,10 3 15,10 3 1,16-2-16,10-7 16,15-5-1,1-10-15,3-9 16,-12-8-16,-10 0 15,-15-2 1,-14-8-16,-22-1 16,-25-7-1,-11 3-15,-14 7 16,2 11 0,19 0-16</inkml:trace>
  <inkml:trace contextRef="#ctx0" brushRef="#br0" timeOffset="18489.9635">13704 8195 0,'2'0'0,"-2"0"15,0 1 1,4 2-16,3 6 15,3 17 1,1 10-16,-5 13 16,0 13-1,-1 3-15,-3 4 16,-4-2 0,4-3-16,5-6 15,1-5 1,0-7-16,2-6 15,-2-11 1,-2-7-16,-4-10 16,0-8-1,-2 0-15,4-4 16,-4-6 0</inkml:trace>
  <inkml:trace contextRef="#ctx0" brushRef="#br0" timeOffset="18827.6305">13625 8276 0,'0'-2'16,"2"-16"-16,8-14 16,8-11-1,14 2 1,13 0-16,7 15 15,9 7-15,1 16 16,-7 5 0,-6 8-16,-8 6 15,-9 5 1,-8 7-16,-10 1 16,-10 7-1,-12 3-15,-10-3 16,-6-3-1,-11-3-15,-1-4 16,0-11 0,6-5-16</inkml:trace>
  <inkml:trace contextRef="#ctx0" brushRef="#br0" timeOffset="19584.4207">14239 8355 0,'0'2'0,"-2"2"16,-6 5 0,2 3-16,4 5 15,4-1 1,6 1-16,18-6 15,12-3 1,18-10-16,-1-11 16,-3-3-1,-3-2-15,-9-3 16,-10 3 0,-10 0-16,-10 6 15,-12-2 1,-13 2-16,-18 5 15,-7 5 1,-2 5-16,-3 9 16,9 2-1,10 2-15,8 6 16,10-2 0,10 7-16,11 3 15,17 1 1,11 3-16,10-3 15,3-3 1,3-8-16,-2-5 16,-12-9-1</inkml:trace>
  <inkml:trace contextRef="#ctx0" brushRef="#br0" timeOffset="20047.2708">15163 8274 0,'2'0'16,"-2"-1"-16,2-4 16,-2 1-16,2-4 15,-4 5 1,-8 0-16,-15 17 16,-7 10-1,-4 12-15,0 5 16,12-2-1,10-3-15,16 2 16,10-6 0,12-7-16,12-4 15,13-13 1,9-12-16,2-16 16,-11 1-1,-7-9-15,-16 4 16,-11-3-1,-13-1-15,-17-4 16,-11 5 0,-14-1-16,-1 8 15,-5 7 1,12 4-16,6 6 16,6 3-1,9 3-15,5 0 16,6 9-1,6-1-15</inkml:trace>
  <inkml:trace contextRef="#ctx0" brushRef="#br0" timeOffset="20440.5182">15513 8170 0,'2'0'15,"-2"1"1,0-1-16,4 8 16,4 15-16,1 17 15,2 12 1,-1 15-16,-1-2 15,1 10 1,-4-2-16,1-2 16,0-5-1,1-3-15,0-6 16,-3-11 0,2-7-16,-1-12 15,-4-14 1,-2-9-16,2-1 15,2-20 1,-4-9-16</inkml:trace>
  <inkml:trace contextRef="#ctx0" brushRef="#br0" timeOffset="20769.5271">15570 8351 0,'0'-6'0,"0"-15"15,0-18 1,2-10-16,6-2 15,6 8 1,6 5-16,8 13 16,9 7-1,1 17-15,3 14 16,0 10 0,-9 13-16,-5 11 15,-12 2 1,-8 13-16,-7-5 15,-9 0 1,-2-10-16,-2-5 16,1-9-1,3-6-15,0-14 16,7-7 0,-2-2-16,2-8 15,2-8 1</inkml:trace>
  <inkml:trace contextRef="#ctx0" brushRef="#br0" timeOffset="21286.8528">16212 7940 0,'0'10'0,"-2"23"15,0 21 1,0 19-16,0 10 16,0-2-1,2-8-15,6-6 16,5-12-16,10-9 16,7-12-1,13-15 1,19-15-16,14-20 15,11-17-15,-5-8 16,-14-3 0,-17 1-16,-11 7 15,-16-2 1,-14 5-16,-12 3 16,-17 6-1,-16 11-15,-3 10 16,-7 11-1,2 10-15,10 11 16,9 5 0,16 6-16,16 15 15,27 8 1,22-2-16,28-1 16,18-3-1,14-7-15,11-17 16,-57-15-1</inkml:trace>
  <inkml:trace contextRef="#ctx0" brushRef="#br0" timeOffset="22660.0947">20024 7693 0,'2'3'0,"1"-2"16,5 17-16,7 16 16,0 21-1,1 14-15,-2 12 16,-2 4-1,-1-2-15,-4-10 16,3-3 0,-3-11-16,3-7 15,-1-10 1,-3-9-16,-1-12 16,-3-14-1,0-3-15,8-2 16,8-20-1,12-17-15,6-12 16,9-3 0,1 3-16,0 9 15,-2 10 1,-1 10-16,-5 15 16,-6 4-1,-4 14-15,-11-1 16,-12 3-1,-8 8-15,-16-2 16,-19 2 0,-12 1-16,-7-3 15,1-6 1,3-2-16,6-7 16,6-4-1,13-3-15,1-6 16,12-1-1</inkml:trace>
  <inkml:trace contextRef="#ctx0" brushRef="#br0" timeOffset="22939.9112">20844 8218 0,'4'4'0,"0"14"16,3 18-16,-2 7 15,-3 8 1,-2-9-16,-2-8 15,-2-8 1,0-10-16</inkml:trace>
  <inkml:trace contextRef="#ctx0" brushRef="#br0" timeOffset="23124.264">20729 7847 0,'2'0'15,"-2"3"-15,2-3 16,13 10 0,-2-1-16</inkml:trace>
  <inkml:trace contextRef="#ctx0" brushRef="#br0" timeOffset="23662.2542">21073 8104 0,'2'0'0,"-2"2"16,4 2-16,7 10 16,1 9-1,6 15-15,-6 5 16,-1 8-1,-2-3-15,-1-4 16,-4-5 0,0-7-16,-2-7 15,-2-9 1,2-7-16,-2-3 16,0-5-1,0 1-15,0-18 16,3-13-1,-1-15-15,-2-7 16,1 3 0,-1 3-16,6 1 15,0 7 1,4 3-16,6 11 16,1 4-1,2 10-15,8 6 16,-5 3-1</inkml:trace>
  <inkml:trace contextRef="#ctx0" brushRef="#br0" timeOffset="24374.9023">21673 8290 0,'2'0'16,"-2"0"-16,0-5 15,-4-4 1,-7-3-16,-15 2 16,-10 9-1,-7 4-15,7 15 16,1 6-16,8 3 15,18 7 1,9 2-16,16 2 16,13-2-1,10-1-15,14-10 16,1-14 0,1-5-16,-1-14 15,-10-7 1,-3-10-16,-7-12 15,-6-10 1,-8-16-16,-4-6 16,-8-11-1,-2 4-15,-3-10 16,-1 6 0,-4 6-16,2 9 15,0 12 1,2 8-16,-2 15 15,0 7 1,0 14-16,0 6 16,-5 5-1,-1 26-15,0 34 16,4 16 0,2 11-16,2 1 15,2-3 1,2-2-16,2-10 15,0-5 1,0-13-16,1-11 16,-3-4-1,1-12-15,-3-12 16,-2-12 0,-2-3-16</inkml:trace>
  <inkml:trace contextRef="#ctx0" brushRef="#br0" timeOffset="24817.1058">22452 8094 0,'0'0'0,"0"0"16,-8 2-16,-12 1 16,-12 2-1,-6 2-15,-1 6 16,7-3-1,6-1-15,12 4 16,6 2 0,16 4-16,16 12 15,12 1 1,4 3-16,-1 1 16,-13-5-1,-8-5-15,-11-1 16,-14 2-1,-17 5-15,-20-5 16,8-6 0</inkml:trace>
  <inkml:trace contextRef="#ctx0" brushRef="#br0" timeOffset="42441.622">17788 10126 0,'2'2'16,"-2"-2"0,0 0-16,9 4 15,4 1 1,6 0-16,11-2 15,8-3-15,4-5 16,6-13 0,3-14-16,-5-5 15,-10-2 1,-4-4-16,-11-3 16,-11 2-1,-9 1-15,-8 4 16,-10 1-1,-4 4-15,-2 4 16,1 9 0,-6 7-16,5 8 15,4 6 1,1 8-16,1 11 16,3 13-1,9 20-15,5 13 16,5 13-1,3 12-15,0 3 16,1 6 0,-3-1-16,-1-3 15,-1-10 1,2-5-16,-1 0 16,-5-13-1,2-15-15,-2-11 16,0-10-1,0-17-15,0-6 16,-2-4 0</inkml:trace>
  <inkml:trace contextRef="#ctx0" brushRef="#br0" timeOffset="42669.7085">17818 10390 0,'2'3'16,"9"1"-16,15 7 15,18 11-15,8 6 16,16 1 0,1-3-16,-5-4 15,-3-8 1,-9-5-16,-18-3 15</inkml:trace>
  <inkml:trace contextRef="#ctx0" brushRef="#br0" timeOffset="42925.8432">18549 10302 0,'2'2'0,"-2"-1"15,4 12 1,2 15-16,0 9 16,0 12-1,-2 6-15,2-1 16,2-1 0,3-7-16,0-3 15,-1-12 1,-1-9-16,-7-16 15,0-1 1</inkml:trace>
  <inkml:trace contextRef="#ctx0" brushRef="#br0" timeOffset="43092.7238">18495 10014 0,'0'0'15,"0"0"1,2 0-16,0 4 16,7 7-1,2 3-15</inkml:trace>
  <inkml:trace contextRef="#ctx0" brushRef="#br0" timeOffset="43608.1582">18813 10262 0,'0'0'0,"2"0"16,-2 2 0,4 4-16,4 14 15,8 18 1,2 11-16,5 11 16,-2-1-1,-1 0-15,-3-10 16,-5-6-1,-5-11-15,4-10 16,-9-11 0,0-6-16,-2 0 15,0-24 1,-2-24-16,4-21 16,2-13-1,4 5-15,2 2 16,0 7-1,2 11-15,2 13 16,0 6 0,4 13-16,-4 7 15,-5 3 1,-1 7-16</inkml:trace>
  <inkml:trace contextRef="#ctx0" brushRef="#br0" timeOffset="44051.1202">19240 10448 0,'1'0'0,"-1"0"16,8-4-16,15-12 15,16-10 1,16-7-1,1-6-15,-7-1 16,-6 4-16,-15 5 16,-11 7-1,-11 5-15,-12 1 16,-18 3 0,-22 12-16,-8 17 15,0 5 1,9 11-16,9 2 15,15 11 1,16 7-16,21 8 16,24-4-1,18 2-15,23-7 16,17-5 0,13-10-16,2-6 15,-23-7 1,-3-10-16,-18-5 15,-20-6 1</inkml:trace>
  <inkml:trace contextRef="#ctx0" brushRef="#br0" timeOffset="51291.0845">5108 11937 0,'0'6'15,"1"4"1,4 13-16,3 15 15,0 16 1,3 10-16,1 10 16,-3-4-1,-4 0-15,2-9 16,0-7 0,-2-8-16,-5-11 15,2-18 1,-2-12-16,0 0 15</inkml:trace>
  <inkml:trace contextRef="#ctx0" brushRef="#br0" timeOffset="51683.5529">4678 11765 0,'0'0'0,"3"0"16,2-1-16,9-9 16,17-2-1,25-1-15,10 2 16,15 0-1,11 2 1,14 7-16,-12 0 16,-12 2-16,-7 4 15,5 1 1,-17-4-16,-11 2 16,-8-6-1,-6 2-15,-7-4 16,-13-3-1,-3 1-15,-9-4 16</inkml:trace>
  <inkml:trace contextRef="#ctx0" brushRef="#br0" timeOffset="52447.7271">5440 11809 0,'2'2'0,"-2"12"15,7 22 1,2 7-16,3 36 16,0 6-1,-2 13-15,-4-7 16,-2-15-1,-4-19-15,0-12 16,3-13 0,-1-11-16,-2-15 15,3 3 1,9-24-16,6-26 16,10-20-1,-2-9-15,2 8 16,-4 12-1,-3 12-15,-3 12 16,-6 13 0,2 11-16,1 16 15,0 18 1,2 20-16,-2 7 16,3 3-16,1-5 15,3-10 1,8-2-16,-1-12 15,10-12 1,6-9-16,3-17 16,5-16-1,-1-12-15,-3-6 16,-7-5 0,-12 9-16,-10 1 15,-3 7 1,-13 9-16,-10 2 15,-9 7 1,-5 7-16,-10 11 16,1 9-1,10 3-15,6 9 16,9 9 0,16 10-16,17 7 15,9 0 1,8-3-16,8-9 15,-3-5 1,-4-11-16,-6-14 16</inkml:trace>
  <inkml:trace contextRef="#ctx0" brushRef="#br0" timeOffset="53345.3621">7084 12000 0,'0'3'0,"0"-3"16,0 1-1,0 7-15,8 2 16,4 4 0,7 3-16,9-8 15,10-5 1,3-6-16,7-8 16,3-15-1,-6 0-15,-4-10 16,-5-8-1,-10-4-15,-8 1 16,-12-2 0,-8 3-16,-7 1 15,-9 3 1,-5 10-16,-4 5 16,-1 6-1,0 4-15,0 14 16,2 7-1,0 16-15,-2 13 16,4 18 0,7 18-16,5 20 15,0 8 1,8 6-16,6 14 16,0-7-1,4 3-15,0-6 16,-6-18-16,0-5 15,-4-16 1,2-19-16,-2-17 16,4-19-1,-2-8 1</inkml:trace>
  <inkml:trace contextRef="#ctx0" brushRef="#br0" timeOffset="53648.2527">7071 12287 0,'2'2'16,"-1"0"0,17 6-16,8 8 15,9 7 1,13 3-16,4 3 15,1-5 1,1-1-16,1-2 16,-5-4-1,-6-8-15,-1-8 16,-7-7 0,-4-5-16,-4-12 15,-8 4 1</inkml:trace>
  <inkml:trace contextRef="#ctx0" brushRef="#br0" timeOffset="53891.7827">7789 12089 0,'0'2'0,"0"-2"16,0 5 0,-4 9-16,-1 8 15,-3 17 1,-1 9-16,1 9 15,4 11-15,2-3 16,4 4 0,4 2-1,-2-5-15,0-16 16,-2-15-16,-2-16 16,3-15-1,-3 1 1</inkml:trace>
  <inkml:trace contextRef="#ctx0" brushRef="#br0" timeOffset="54698.1558">7738 11728 0,'2'1'16,"-2"-1"-16,6 9 15,3 3 1,-1 2-16,-4-6 16</inkml:trace>
  <inkml:trace contextRef="#ctx0" brushRef="#br0" timeOffset="55297.1952">7988 12144 0,'2'2'15,"1"11"-15,2 20 16,9 21-1,-6 11-15,0 4 16,-1-1 0,-3-9-16,0-8 15,4-8 1,-3-10-16,-1-9 16,1-11-1,-5-9-15,2-1 16,-4-21-1,1-26-15,-3-23 16,4-11 0,0-9-16,4 3 15,-1 6 1,5 7-16,0 6 16,-2 8-1,2 12-15,-2 10 16,-1 9-1,-4 11-15</inkml:trace>
  <inkml:trace contextRef="#ctx0" brushRef="#br0" timeOffset="55678.8141">8171 12127 0,'2'5'16,"9"22"-16,12 14 16,8 7-1,9-9-15,-4-10 16,9-6-1,-3-14-15,-2-15 16,-4-12 0,-5-9-16,-3-7 15,-12-1 1,-8 5-16,-9 0 16,-11 8-1,-7 5-15,-9 9 16,0 10-16,0 14 15,-1 10 1,11 13 0,4 11-16,7 11 15,16 10-15,9-7 16,16 6 0,-1-10-16,8-6 15,10-10 1,2-15-16,-6-14 15,-7-9 1</inkml:trace>
  <inkml:trace contextRef="#ctx0" brushRef="#br0" timeOffset="56329.0794">8897 12272 0,'0'0'15,"1"0"-15,11-9 16,10-11 0,14-11-16,11-16 15,4-8 1,-8-2-16,1-7 15,-15 9 1,-7 7-16,-8 7 16,-6 7-1,-8 6-15,-3 12 16,-9 3-16,-7 7 16,-7 12-1,-4 12 1,2 11-16,2 15 15,3 8 1,9 20-16,7-1 16,8 19-16,7 8 15,6-10 1,4 3-16,5-1 16,-8-18-1,-4-12-15,-7-7 16,-6-10-1,0-10-15,-4-17 16,1-7 0,-1-5-1</inkml:trace>
  <inkml:trace contextRef="#ctx0" brushRef="#br0" timeOffset="56556.116">8880 12382 0,'2'2'0,"-2"-2"16,5 3 0,8 7-16,14 4 15,14 8 1,14-2-16,1 2 16,12-4-1,-13-8-15,-1-9 16,-1-8-1,-5-12-15,-15 0 16</inkml:trace>
  <inkml:trace contextRef="#ctx0" brushRef="#br0" timeOffset="56782.7513">9557 12248 0,'2'2'16,"0"8"-1,5 13-15,2 9 16,-3 13 0,2 8-16,-4 7 15,-2-11-15,0-2 16,-1-9 0,2-9-16,-2-15 15,1-6 1,7-15-16</inkml:trace>
  <inkml:trace contextRef="#ctx0" brushRef="#br0" timeOffset="56948.6998">9488 11797 0,'0'0'16,"0"0"-16,0 0 15,0 4 1,4 12-16,6 6 16</inkml:trace>
  <inkml:trace contextRef="#ctx0" brushRef="#br0" timeOffset="57796.7493">10010 12129 0,'0'1'16,"-5"1"-16,-9 15 15,-14 9 1,-6 7-16,4 9 16,6-3-1,7 1-15,9-9 16,12-1 0,9-9-16,4-6 15,6-10 1,5-13-16,10-18 15,-6-7 1,-6-2-16,-3-3 16,-12 7-1,-3 7-15,-7 2 16,-1 12-16,0 4 16,-4 0-1,-3 12-15,-8 29 16,5 19-1,7 19-15,8 22 16,5 11 0,-10 15-16,0 6 15,-12-4 1,-12-8-16,-1-14 16,-1-15-1,-4-20-15,4-22 16,0-15-1,-1-17-15,-1-15 16,-2-28 0,2-26-16,9-23 15,13-5 1,8 13-16,11 11 16,3 12-1,0 7-15,3 15 16,5 9-1,3 12-15,3 12 16,12 12 0,-5 9-16,-1-1 15,-1 4 1,-7-11-16,-6-5 16,-2-14-1,2-16-15,-4-25 16,-2-35-1,-8 20 1</inkml:trace>
  <inkml:trace contextRef="#ctx0" brushRef="#br0" timeOffset="58330.7912">10271 11734 0,'0'0'0,"2"-5"16,-2 0-16,0-1 15,0 5 1,0-2 0,2 15-16,-2 31 15,0 29 1,6 28-16,2 7 16,3-3-16,8 4 15,-4-13 1,-2 5-16,0-16 15,-5-22 1,-1-15-16,1-13 16,-5-15-1,-3-11-15,2-1 16,4-23 0,0-22-16,6-22 15,4-3 1,4 0-16,3 6 15,5 15 1,-2 11-16,2 15 16,-2 7-1,-4 12-15,4 23 16,-3 15 0,-8 8-16,-4 9 15,-5 2 1,0 3-16,-2-13 15,4-9 1,0-14-16,2-11 16,0-7-1</inkml:trace>
  <inkml:trace contextRef="#ctx0" brushRef="#br0" timeOffset="58847.8455">10827 11560 0,'2'2'15,"-2"-2"-15,7 11 16,12 14 0,4 24-16,-6 28 15,1 22 1,-5 15-16,-1 7 16,-3-7-1,6-1-15,-2-12 16,0-20-1,-1-6-15,-3-21 16,-2-16 0,-1-21-16,-4-10 15,-2-3 1</inkml:trace>
  <inkml:trace contextRef="#ctx0" brushRef="#br0" timeOffset="59075.3584">10622 11951 0,'0'0'0,"0"0"15,0 2 1,5 0-16,14 9 16,3-2-16,47 19 15,21 1 1,21 1-1,-21-12-15,-4-1 16,-21-7-16,-21-6 16</inkml:trace>
  <inkml:trace contextRef="#ctx0" brushRef="#br0" timeOffset="59501.631">11163 12376 0,'6'1'0,"18"4"16,35-5-1,25-6-15,-5-10 16,-7-5 0,-14-3-16,-9-2 15,-23 0 1,-14 4-16,-16-4 15,-22 3 1,-25 3-16,-7 10 16,-8 14-1,9 8-15,15 11 16,7 12 0,14 5-16,21 14 15,21 6 1,22 3-16,17-2 15,15-8 1,-5-15-16,3-11 16,-10-15-1,-9-14-15,-6-14 16,-8-17 0,-9 4-16</inkml:trace>
  <inkml:trace contextRef="#ctx0" brushRef="#br0" timeOffset="59930.6548">11920 12139 0,'0'0'0,"0"0"16,2 0-1,-1 0-15,8 5 16,3 10-16,6 18 16,0 21-1,-4 8-15,2 10 16,-1-2-1,3 4-15,-4-14 16,-3-5 0,2-14-16,-3-12 15,-8-22 1,0-1-16,-4-12 16,-12-38-1,-6-29-15,-5-18 16,6 2-1,-2 6-15,9 10 16,6 8 0,8 10-16,7 11 15,12 7 1,9 9-16,13 12 16,8 14-1,0 12-15,-4 12 16,-4 0-1,-11 2-15,-8-7 16</inkml:trace>
  <inkml:trace contextRef="#ctx0" brushRef="#br0" timeOffset="60396.0757">12717 12273 0,'0'0'16,"-4"0"-16,-13 3 15,-15-1 1,-13 5-16,-10-1 16,5 2-1,14 0-15,4 0 16,13-1 0,9 4-16,10 2 15,20 11 1,27 11-16,9 0 15,0 3 1,-12-4-16,-16-6 16,-13 1-1,-17-2-15,-22 7 16,-25-4 0,-21-4-16,-27-5 15,-5-12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49:21.6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6720 4887 0,'2'0'0,"-2"0"16,0 0-16,0 0 15,0 0 1,0 0-16,0-2 16,4 2-1,8 0-15,1 0 16,6 0-1,7 0-15,8-3 16,-1 0 0,5 1-16,2-1 15,-3 3 1,-3 3-16,-10-1 16,-8 1-1,-4 0-15,-9-3 16,-2 2-1</inkml:trace>
  <inkml:trace contextRef="#ctx0" brushRef="#br0" timeOffset="539.4254">6847 4848 0,'0'1'0,"0"-1"16,0 0-16,0 0 15,0 0 1,0 2-16,0 4 16,3 2-1,-1 4-15,1 6 16,1 9-1,6 5-15,0 3 16,-2 10 0,0-3-16,1 13 15,-2-4 1,-5-3-16,-4 0 16,-5-3-1,-5 1-15,-5-1 16,-3-7-1,-7-6-15,-1-13 16,-2-4 0,-3-9-16,-2-15 15,3-7 1,6-6-16,7-8 16,7-1-16,10-7 15,-1 5 1,8 3-16,4 7 15,5-1 1,3 6-16,-3 4 16</inkml:trace>
  <inkml:trace contextRef="#ctx0" brushRef="#br0" timeOffset="1284.3432">7151 5068 0,'0'2'16,"-2"1"-16,-4 8 15,-8 9 1,3 7-16,-5 3 15,7 0 1,0-7-16,7-1 16,4-8-1,9-2-15,6-6 16,11-7 0,9-7-16,0-7 15,-6-7 1,1 4-16,-15 5 15,-5-4 1,-5 4-16,-5 2 16,-7 2-1,-9-7-15,-10 8 16,-6 3 0,2 0-16,-1 2 15,4-2 1,3 5-16,9-1 15,7 2 1,-1-1-16,3 0 16</inkml:trace>
  <inkml:trace contextRef="#ctx0" brushRef="#br0" timeOffset="1945.3634">7402 5011 0,'0'2'16,"0"6"-16,-1 10 15,2 11 1,2 2-16,3 2 16,2-4-1,6-3-15,4-9 16,4-2-1,4-12-15,0-4 16,8-7 0,-6-8-16,-5-4 15,-2-1 1,-4-1-16,-7 4 16,-1 1-1,-6 2-15,-1 1 16,-2 7-1,0 3-15,0 2 16,0-1 0,0 2-16,0-2 15,0 12 1,2 8-16,4 9 16,0 0-1,3-1-15,0 1 16,8-1-1,-3-7-15,0-1 16,2-4-16,-1-6 16,-6-6-1,1-5-15,0-2 16</inkml:trace>
  <inkml:trace contextRef="#ctx0" brushRef="#br0" timeOffset="2351.8221">7829 4988 0,'0'1'15,"2"-1"1,1 8-16,6 11 16,3 10-1,3 5-15,-4 7 16,5-1-1,-9-3-15,-1-7 16,-1-3 0,-3-8-16,1-8 15,-3-10-15,3 4 16,-2-3 0,3-18-1,2-11-15,4-13 16,0-3-1,3-6-15,-1 11 16,3 4-16,-2 5 16,-3 2-1,1 12-15,2 5 16,2 2 0,4 4-16,-7 2 31</inkml:trace>
  <inkml:trace contextRef="#ctx0" brushRef="#br0" timeOffset="2971.0413">8272 4977 0,'2'1'0,"-2"0"15,3 19 1,-3 8-16,0 13 15,-3 5 1,1-3-16,2-3 16,0-10-1,-2-7-15,2-9 16,0-10 0,0 1-16,4-5 15,6-19 1,9-16-16,1-12 15,4 0 1,-2 4-16,2 7 16,-4 8-1,2 7-15,-8 6 16,-4 10 0,3 5-16,-4 7 15,-1 11-15,-3 5 16,-3 12-1,-4 7 1,2-3-16,0-1 16,0 2-16,2-9 15,-2-7 1,2-8-16,-2-13 16,0 2-1</inkml:trace>
  <inkml:trace contextRef="#ctx0" brushRef="#br0" timeOffset="3665.2089">8812 5128 0,'2'0'0,"2"-3"16,4-1-16,4-1 16,-2-4-1,-4 6-15,-4 1 16,1-2-1,-12 4-15,-14 14 16,-9 8 0,0 8-16,6-3 15,8-1 1,8-4-16,6-1 16,6-5-1,9 0-15,10-10 16,12-8-1,5-9-15,0-6 16,-4 1 0,-3 0-16,-10 1 15,-4 3 1,-7 2-16,-3 0 16,-3 3-1,-2 1-15,-2-1 16,0 4-1,0 1-15,0 2 16,0-3 0,-2 2-16,4 10 15,0 11 1,6 5-16,-5 7 16,1-2-1,2 1-15,-1-5 16,2-6-1,-1-7-15,0-6 16,4-8 0,6-18-16</inkml:trace>
  <inkml:trace contextRef="#ctx0" brushRef="#br0" timeOffset="4040.4152">9127 4579 0,'1'2'16,"-1"0"-1,4 11-15,4 17 16,5 21-1,-2 12-15,1 7 16,-2 5 0,-2-2-16,-2-4 15,5-4 1,-2-7-16,5-9 16,-1-4-1,-2-7-15,0-13 16,-3-8-1,-2-6-15,-1-4 16,4-9-16,-1-8 16</inkml:trace>
  <inkml:trace contextRef="#ctx0" brushRef="#br0" timeOffset="4288.7721">9416 5031 0,'2'3'0,"-2"-3"16,0 5-16,4 13 16,1 11-1,3 13-15,-1 4 16,-1-6 0,-1 2-16,-2-8 15,-1-7 1,-1-4-16,2-13 15,-3-4 1,1-3-16,-1-1 16</inkml:trace>
  <inkml:trace contextRef="#ctx0" brushRef="#br0" timeOffset="4476.5006">9403 4755 0,'0'0'0,"0"0"15,0 2-15,0-2 16,0 6 0,2 1-16,-2 1 15</inkml:trace>
  <inkml:trace contextRef="#ctx0" brushRef="#br0" timeOffset="4908.4901">9754 4992 0,'0'0'16,"0"0"-16,0 0 16,-7 0-1,-2 2-15,-10 6 16,2 1 0,2 5-16,2 3 15,9 4 1,8 2-16,11 3 15,3-2 1,1 1-16,-4 1 16,-4-4-16,-7 4 15,-8-1 1,-5 0-16,-4 1 16,-4-2-1,2-3-15,4-5 16,5-10-1,4 0-15,-3-6 16,2-6 0</inkml:trace>
  <inkml:trace contextRef="#ctx0" brushRef="#br0" timeOffset="5302.2703">9922 4356 0,'0'2'0,"3"10"16,-6 17-1,3 21-15,-2 13 16,-1 10 0,-3-3-16,2 0 15,0-7 1,2-3-16,2-3 16,0-10-1,-2-5-15,2-9 16,-2-7-1,2-11-15,0-10 16,0-4 0,-2-1-16,-3-9 15</inkml:trace>
  <inkml:trace contextRef="#ctx0" brushRef="#br0" timeOffset="5509.9297">9745 4707 0,'0'0'16,"0"0"0,4-2-16,10-4 15,21-6 1,19 2-16,11-7 16,6 5-1,-7 4-15,-10 0 16,-16 2-1,-12 3 1</inkml:trace>
  <inkml:trace contextRef="#ctx0" brushRef="#br0" timeOffset="6031.0817">6883 4460 0,'0'2'15,"2"0"-15,-2 12 16,2 1 0</inkml:trace>
  <inkml:trace contextRef="#ctx0" brushRef="#br0" timeOffset="15307.916">23095 4927 0,'2'0'16,"0"1"-16,6 2 15,6 2 1,0 13-16,2 7 15,-2 17 1,3 10-16,-8 11 16,-1 10-1,1-4-15,0 3 16,1-9 0,3-9-16,-3-3 15,-1-8 1,-2-12-16,-3-6 15,-4-10 1,0-8-16,-2 0 16,-7-10-1,-2-2-15</inkml:trace>
  <inkml:trace contextRef="#ctx0" brushRef="#br0" timeOffset="15625.8133">23107 5063 0,'5'-13'15,"14"-16"-15,9-10 16,16-1-16,1 8 16,9 4-1,-1 16-15,-12 5 16,-2 11-1,-5 8-15,-9 4 16,-10 6 0,-5 8-16,-14 2 15,-6 5 1,-8-3-16,-8 0 16,-5-4-1,3-3-15,7-11 16,2-6-1</inkml:trace>
  <inkml:trace contextRef="#ctx0" brushRef="#br0" timeOffset="16032.011">23640 4966 0,'2'0'0,"-2"0"15,0 0-15,2 2 16,6 9 0,5 13-16,-3 7 15,-1 8 1,0 4-16,-5 2 16,0-2-1,-2-3-15,2-6 16,-4-5-1,0-6-15,0-10 16,0-11 0</inkml:trace>
  <inkml:trace contextRef="#ctx0" brushRef="#br0" timeOffset="16229.5581">23569 4695 0,'0'0'15,"0"0"1,2 2-16,-2-2 16,4 2-1,3 0-15</inkml:trace>
  <inkml:trace contextRef="#ctx0" brushRef="#br0" timeOffset="16579.5258">23908 4554 0,'2'1'0,"0"4"15,6 14 1,4 16-16,0 21 16,0 14-1,-4 7-15,-2 2 16,0-1 0,-6-7-16,0-2 15,3-9 1,1-10-16,0-6 15,0-8 1,-3-11-16,1-9 16,0-11-1,-2-2-15,-2 0 16,0-6 0</inkml:trace>
  <inkml:trace contextRef="#ctx0" brushRef="#br0" timeOffset="16806.6208">23791 4856 0,'2'1'0,"-2"-1"16,15 0-16,15 4 15,17 2 1,8 1-16,7-1 15,5 1 1,-14-2-16,-9-1 16,-12 3-1,-12-5-15</inkml:trace>
  <inkml:trace contextRef="#ctx0" brushRef="#br0" timeOffset="17444.0674">24267 4966 0,'0'2'16,"-2"7"-16,-3 13 15,1 8 1,6 11-16,9 3 16,10-2-1,9-9-15,19-5 16,-4-15-1,11-8-15,-2-16 16,3-2 0,-8-9-16,-10-1 15,-7 4 1,-12-4-16,-6 6 16,-6 2-1,-2-1-15,-6 6 16,0 3-1,0 5-15,0-1 16,0 2 0,-2 8-16,0 15 15,6 8 1,3 5-16,2-3 16,8 3-1,-1 0-15,2-8 16,1-4-1,6-9-15,-1-7 16,-2-12 0,1-11-16,1-9 15,-4 1 1</inkml:trace>
  <inkml:trace contextRef="#ctx0" brushRef="#br0" timeOffset="17825.8613">25015 4970 0,'0'2'16,"0"-2"-16,2 6 16,0 15-1,4 14-15,7 12 16,2 4 0,2-1-16,-2-8 15,4 1 1,-7-12-16,-2-9 15,-4-7 1,-2-8-16,-2-6 16,0 3-1,-2-16-15,-4-16 16,-4-15 0,1-12-16,5-2 15,-1 3 1,1 5-16,0 5 15,2 9 1,5 4-16,4 11 16,11 4-1,6 4-15,4 8 16,0 4 0</inkml:trace>
  <inkml:trace contextRef="#ctx0" brushRef="#br0" timeOffset="18338.0217">25299 5156 0,'2'0'16,"0"0"-16,16-3 15,15-3 1,11-10-16,12-8 16,-2-4-1,-7-1-15,-11 4 16,-12 5 0,-10 0-16,-10 7 15,-14-3 1,-20 4-16,-17 10 15,-5 14 1,4 2-16,12 3 16,8 9-1,11 2-15,14 3 16,12 6 0,16 3-16,12-8 15,8-2 1,6-4-16,3-11 15,-10-3 1,-1-6-16,-3-6 16,-10-1-1,-4-6-15,-7-3 16,-6-1 0,2-6-16</inkml:trace>
  <inkml:trace contextRef="#ctx0" brushRef="#br0" timeOffset="18741.6022">26116 4899 0,'0'0'0,"0"0"16,-2 0-1,-13-3-15,-12 3 16,-10 3 0,-2 4-16,6 1 15,13 3 1,6 0-16,14 11 15,18 4-15,16 3 16,11 4 0,3-3-1,-14-1-15,-7 0 16,-18-2-16,-13 3 16,-24 6-1,-20 4-15,-20-1 16</inkml:trace>
  <inkml:trace contextRef="#ctx0" brushRef="#br0" timeOffset="24902.1876">11993 6529 0,'1'1'16,"-1"-1"-16,0 5 15,4 9 1,4 21-16,3 13 15,-3 10 1,-1 9-16,4 2 16,-1 2-1,-2-11-15,-3-4 16,2-4 0,-1-6-16,-4-11 15,0-3 1,0-13-16,-2-9 15,0-6 1,0 0-16</inkml:trace>
  <inkml:trace contextRef="#ctx0" brushRef="#br0" timeOffset="25246.3742">11944 6526 0,'4'-3'0,"8"-20"16,15-6-1,13-4-15,-1 2 16,6 12 0,2 9-16,-7 10 15,-12 8 1,-6 6-16,-8 10 15,-3 6 1,-18 13-16,-3 0 16,-4-2-1,-6-5-15,0-6 16,-1-2 0,2-9-16,6-5 15,7-10 1,2 0-16</inkml:trace>
  <inkml:trace contextRef="#ctx0" brushRef="#br0" timeOffset="25981.6831">12367 6682 0,'2'2'0,"-2"0"15,2 2 1,6 2-16,4 6 16,14-8-1,14-7-15,11-6 16,3-10 0,1-8-16,-6 0 15,-8-1 1,-9 8-16,-13 5 15,-11 0 1,-8 6-16,-15 1 16,-19 8-1,-15 10-15,2 8 16,0 1 0,7 1-16,12 4 15,4-1 1,11 0-16,7-2 15,12 5 1,12-1-16,16 3 16,13-2-1,2-7-15,7-1 16,-6-2-16,-9-8 16,-5-2-1,-8-4 1</inkml:trace>
  <inkml:trace contextRef="#ctx0" brushRef="#br0" timeOffset="26460.9599">13189 6532 0,'0'0'0,"1"0"15,-1 0 1,-1 0-16,-1 3 16,-13 8-1,-13 18-15,-8 9 16,0 3 0,8-3-16,9-2 15,9-4 1,8-7-16,10-3 15,15-7 1,15-11-16,10-11 16,4-9-1,-4-10-15,-5-2 16,-15-2 0,-14 7-16,-14-1 15,-17-1 1,-17 1-16,-13 8 15,-4 3 1,4 5-16,8 7 16,5 1-16,11 1 15,19-1 1,-2 0-16,2 3 16</inkml:trace>
  <inkml:trace contextRef="#ctx0" brushRef="#br0" timeOffset="26901.7921">13490 6427 0,'2'0'16,"-2"0"-16,0 1 15,4 5 1,3 13-16,-2 18 16,-5 19-1,-2 8-15,-1-2 16,-4 0-1,3 0-15,2-6 16,2-2 0,2-10-16,2-4 15,0-10 1,1-8-16,-2-10 16,-3-9-1,4 1-15,-2-17 16,0-27-1,-4-18-15,2 14 16</inkml:trace>
  <inkml:trace contextRef="#ctx0" brushRef="#br0" timeOffset="27176.9227">13464 6518 0,'2'-4'16,"0"-16"-16,1-9 16,6-5-1,7-1-15,10 9 16,2 6-1,4 12-15,3 12 16,-5 9 0,-8 10-16,-6 13 15,-10 0 1,-8 13-16,-7-3 16,-4 2-1,1-6-15,3-6 16,0-8-1,5-12-15,2-11 16,2 3 0,10-15-16,2-6 15</inkml:trace>
  <inkml:trace contextRef="#ctx0" brushRef="#br0" timeOffset="27499.9956">13987 6175 0,'0'6'0,"3"8"16,-1 23-16,-4 12 16,-3 14-1,-1 7-15,2 0 16,0-5-1,2-3-15,4-10 16,0-13 0,2-6-16,0-5 15,5-10 1,-3-9-16,3-3 16,6-12-1,4-10-15,2-6 16,-10-5-1</inkml:trace>
  <inkml:trace contextRef="#ctx0" brushRef="#br0" timeOffset="27913.0511">14076 6632 0,'2'3'0,"-2"-3"16,6 0-1,15-3-15,14-2 16,20-7-1,9-6-15,-2-4 16,2-6 0,-7 7-16,-12 2 15,-13 4 1,-16 7-16,-10 5 16,-10-6-1,-22 6-15,-21 5 16,-7 5-1,1 5-15,6 5 16,13 2 0,2 1-16,11 5 15,10-1 1,15 8-16,13 6 16,11-3-16,12-3 15,16-1 1,9-5-16,2-6 15,3-10 1,1-7-16,-25-3 16</inkml:trace>
  <inkml:trace contextRef="#ctx0" brushRef="#br0" timeOffset="28949.0366">17133 6022 0,'5'0'0,"5"0"15,6 5 1,6 8-16,-2 13 16,-1 21-1,-6 17-15,-1 12 16,-1 6 0,-5-3-16,-2-9 15,-1-5 1,-1-7-16,0-12 15,1-13 1,-1-2-16,0-10 16,-2-16-1,2 1-15,4 0 16,12-13 0,6-19-16,13-8 15,1-1 1,8-1-16,-2 8 15,8 13 1,1 10-16,1 13 16,-16 4-16,-9 5 15,-11 0 1,-14 6-16,-12 0 16,-18 0-1,-13 1-15,-19-2 16,1-5-1,3-5-15,6-7 16,3-3 0,11-4-16,8-3 15,11-7 1,4 0-16</inkml:trace>
  <inkml:trace contextRef="#ctx0" brushRef="#br0" timeOffset="29240.3595">17961 6447 0,'2'6'0,"5"13"15,-2 16-15,-1 10 16,-4 10 0,-4-3-16,-1-8 15,-6-6 1,1-5-16,2-7 16,4-12-1,2-9-15,0-4 16</inkml:trace>
  <inkml:trace contextRef="#ctx0" brushRef="#br0" timeOffset="29398.2883">17818 6229 0,'2'3'0,"-2"-3"16,5 2-1,6 8-15,1-1 16</inkml:trace>
  <inkml:trace contextRef="#ctx0" brushRef="#br0" timeOffset="29934.7509">18201 6494 0,'2'3'0,"-2"-3"16,8 7 0,1 12-16,8 7 15,-3 11 1,0 6-16,-2-3 16,-5-1-1,-3-8-15,-1-1 16,-3-12-1,2-2-15,-2-12 16,0-2 0,0 2-16,2-18 15,-4-22 1,0-10-16,-1-2 16,-3 0-1,1 4-15,1 5 16,2 5-1,2 7-15,6 4 16,1 8 0,6 4-16,6 4 15,-2-2 1</inkml:trace>
  <inkml:trace contextRef="#ctx0" brushRef="#br0" timeOffset="30658.7384">18839 6631 0,'0'0'16,"0"0"-16,-2-2 15,-6-6 1,-18-2-16,-17 5 15,-9 5 1,-3 7-16,11 7 16,8 6-1,10 3-15,12 1 16,12 4 0,14 4-16,17-5 15,12-1 1,8-13-16,5-7 15,1-7 1,-6-11-16,-2-11 16,-9-2-1,-1-12-15,-12-7 16,2-8 0,-9-5-16,-8-2 15,-3-7 1,0-2-16,1-3 15,0 4 1,1 7-16,-7 11 16,-2 5-1,0 14-15,-2 11 16,2 11 0,0 5-16,-9 3 15,-5 28 1,0 18-16,0 20 15,4 7 1,8 5-16,4-7 16,0-3-1,2 0-15,0-16 16,2-4-16,0-8 16,-1-7-1,0-10-15,-1-5 16,-2-7-1,2-5-15,9-6 16,-2-5 0</inkml:trace>
  <inkml:trace contextRef="#ctx0" brushRef="#br0" timeOffset="31092.4242">19447 6427 0,'2'0'16,"0"0"-1,-1 0-15,1 0 16,1-3-1,-3 3-15,-14 0 16,-16 4 0,-8 4-16,3 1 15,5 5 1,10 4-16,11 4 16,14 9-1,19 7-15,16 0 16,2-5-1,1-2-15,-11-5 16,-13-5 0,-12 0-16,-11 1 15,-20 1 1,-21 1-16,-19-2 16,18-9-1</inkml:trace>
  <inkml:trace contextRef="#ctx0" brushRef="#br0" timeOffset="36369.0795">24067 6390 0,'2'2'0,"-2"-2"16,0 0 0,0 1-16,6 4 15,6 1 1,10 0-16,10-9 15,11-6 1,5-11-16,2-12 16,1-9-1,-15 0-15,-8 1 16,-11 7 0,-8 2-16,-15 6 15,-10 1 1,-14 4-16,-14 5 15,-5 9 1,3 6-16,8 9 16,4 8-1,2 8-15,7 11 16,9 11 0,10 16-16,8 10 15,6 5 1,4 3-16,2 4 15,2-2 1,-4-11-16,1-2 16,-4-8-1,-3-12-15,-2-11 16,-1-9 0,-3-10-16,-3-13 15,1-2 1,0-7-16</inkml:trace>
  <inkml:trace contextRef="#ctx0" brushRef="#br0" timeOffset="36596.2061">23992 6656 0,'2'0'15,"-2"3"1,8-3-16,16 6 15,21-1-15,10 2 16,9-2 0,4 1-16,-3-4 15,-5 0 1,-5-4-16,-13 0 16,-10 0-1</inkml:trace>
  <inkml:trace contextRef="#ctx0" brushRef="#br0" timeOffset="36833.137">24728 6526 0,'2'3'0,"-2"-2"15,3 13-15,3 13 16,2 13-1,-1 3-15,-5 5 16,0-7 0,-2-1-16,0-9 15,-2-3 1,0-14-16,2-4 16</inkml:trace>
  <inkml:trace contextRef="#ctx0" brushRef="#br0" timeOffset="37009.3268">24726 6256 0,'0'0'16,"2"0"-1,-2 0-15,0 2 16,5-1-1,3 4-15</inkml:trace>
  <inkml:trace contextRef="#ctx0" brushRef="#br0" timeOffset="37525.2206">25007 6453 0,'3'1'16,"-3"-1"-16,3 11 15,3 7 1,0 12-16,0 3 15,-2 6 1,1 5-16,-1-4 16,5-6-1,-5-2-15,2-4 16,-4-12 0,3-5-16,-3-1 15,-2-7 1,2 1-16,4-6 15,-3-16 1,1-17-16,0-21 16,3-8-1,1 0-15,2-1 16,0 7 0,-4 9-16,2 7 15,-2 7 1,-2 11-16,0 10 15,-2 4 1,0 6-16</inkml:trace>
  <inkml:trace contextRef="#ctx0" brushRef="#br0" timeOffset="37886.4826">25339 6523 0,'4'1'0,"13"7"15,13 6 1,22 1-16,14-5 15,9-13 1,-1-13-16,-12-4 16,-11-5-16,-19 5 15,-13-2 1,-16 1-16,-14-2 16,-28 2-1,-18 9-15,-7 12 16,6 8-1,7 6-15,15 10 16,8 1 0,17 8-16,16 11 15,20 1 1,26 9-16,22-1 16,19 0-1,10-9-15,-2-9 16,5-10-1,-41-14-15</inkml:trace>
  <inkml:trace contextRef="#ctx0" brushRef="#br0" timeOffset="44187.3771">16037 7616 0,'2'2'0,"-2"2"16,1 12 0,-2 18-16,1 19 15,3 14 1,-3 6 0,9 6-16,-3-8 15,2-5 1,3-5-16,2-7 15,-3-10-15,-1-8 16,0-5 0,-5-9-16,0-10 15,-4-6 1,2-4-16,0 0 16,2-18-1,5-18-15,2-9 16,6 2-1,0 1-15,10 6 16,1 13 0,4 9-16,13 12 15,-4 14 1,-2 4-16,-9 8 16,-7 1-1,-13 6-15,-9 3 16,-12 0-1,-15-3-15,-13-1 16,-11-12 0,-4-9-16,3-5 15,-1-15 1</inkml:trace>
  <inkml:trace contextRef="#ctx0" brushRef="#br0" timeOffset="45005.4459">16580 8035 0,'2'2'0,"-2"1"16,2 14-1,2 14-15,3 11 16,-1 3 0,5-3-16,10-5 15,7-3 1,2-11-16,4-9 15,9-8 1,-1-12-16,4-9 16,-6-10-1,-8-2-15,-9 5 16,-10 0 0,-4 1-16,-9 5 15,-2 2 1,-2 4-16,-1 7 15,-1 0 1,-1 6-16,1 10 16,6 9-1,4 4-15,9 1 16,6 3-16,3-6 16,4-1-1,-4-5-15,-2-8 16,-3-6-1</inkml:trace>
  <inkml:trace contextRef="#ctx0" brushRef="#br0" timeOffset="45222.6426">17227 8060 0,'2'1'0,"-2"3"15,7 16-15,3 9 16,3 8 0,-1 2-16,2 2 15,-2-4 1,-4-9-16,-4-5 16,-2-7-1</inkml:trace>
  <inkml:trace contextRef="#ctx0" brushRef="#br0" timeOffset="45407.3557">16981 7745 0,'2'1'0,"-2"-1"16,2 0-1,10 6-15,10 2 16,-4-1 0</inkml:trace>
  <inkml:trace contextRef="#ctx0" brushRef="#br0" timeOffset="45688.2256">17355 7664 0,'2'2'16,"4"4"-16,8 18 15,7 15 1,2 26-16,2 4 16,1 8-1,-6-4-15,3-2 16,-4-10-1,5-4-15,-5-7 16,-1-8 0,-6-9-16,-2-11 15,-5-10 1</inkml:trace>
  <inkml:trace contextRef="#ctx0" brushRef="#br0" timeOffset="46461.1427">17947 8162 0,'0'0'0,"0"0"15,0 0-15,-7-2 16,-10-1 0,-19 6-16,-9 7 15,-7 7 1,10 3-16,8 4 15,10 1 1,11 4-16,13 1 16,13-2-1,13-1-15,10-10 16,11-8 0,2-10-16,2-12 15,-1-8 1,-6-11-16,-14-3 15,-6-9 1,-7-10-16,-11-4 16,-6-11-1,-4-7-15,0 4 16,-7-6 0,2 5-16,-1 5 15,-1 6 1,3 12-16,3 13 15,1 8 1,0 11-16,4 12 16,-2 4-1,0-1-15,-3 32 16,3 24 0,-4 24-16,4 4 15,2-1 1,2 8-16,4-8 15,1-10 1,3-9-16,1-4 16,2-14-16,1-9 15,0-9 1,-2-13-16,2-7 16</inkml:trace>
  <inkml:trace contextRef="#ctx0" brushRef="#br0" timeOffset="46692.8513">18227 8013 0,'2'2'0,"-2"8"16,4 11-16,4 15 16,0 12-1,6 3-15,-4-1 16,1-7-1,-4-10-15,1-11 16,-6-15 0,0-2-16,-2-3 15,-2-9 1</inkml:trace>
  <inkml:trace contextRef="#ctx0" brushRef="#br0" timeOffset="46843.3046">18162 7650 0,'4'0'0,"-4"0"16,0 0-16,0 0 15,3 0 1,7 8-16,8 10 16,-2 3-1</inkml:trace>
  <inkml:trace contextRef="#ctx0" brushRef="#br0" timeOffset="47488.5113">18444 8001 0,'2'2'0,"0"0"16,5 8-1,5 18-15,1 15 16,0 13-16,-4 6 15,0-2 1,-3-6-16,2-13 16,-2-12-1,0-5-15,0-15 16,6-4 0,6-17-16,7-27 15,5-21 1,-5-11-16,-2 4 15,-9 10 1,-4 12-16,3 9 16,-8 10-1,-1 14-15,-4 8 16,4 2 0,2 14-16,3 24 15,-3 7 1,3 7-16,-1 3 15,1-4 1,-1-11-16,3-4 16,0-9-1,3-5-15,0-10 16,8-12 0,9-18-16,7-22 15,-12 6 1</inkml:trace>
  <inkml:trace contextRef="#ctx0" brushRef="#br0" timeOffset="47939.7937">19066 7985 0,'0'0'0,"0"0"16,-3 0-1,-10 3-15,-3 4 16,-2 15 0,0 10-16,4 7 15,6 3 1,8-2-16,4-9 15,4-6 1,2-7-16,4-8 16,4-8-1,7-14-15,-2-11 16,-2-9 0,-7-4-16,-8 7 15,-4-3 1,-2 9-16,-4 5 15,2 12 1,0 0-16,-5 7 16,1 22-1,6 28-15,2 22 16,4 16 0,-4 7-16,-4-3 15,-7-2 1,-12-6-16,-11-5 15,-12-6-15,-19-17 16,-19-15 0,-26-22-16,-33-22 15,70-4 1</inkml:trace>
  <inkml:trace contextRef="#ctx0" brushRef="#br0" timeOffset="65698.8072">11536 9463 0,'1'1'0,"-1"-1"15,0 0 1,4 3-16,4 0 16,13-1-1,3-4-15,8-10 16,8-9 0,3-15-16,2-12 15,-10-8 1,-5 2-16,-3 7 15,-12 5 1,-6 5-16,-9 3 16,-5 3-16,-7 7 15,-6 0 1,-10 8-16,0 7 16,-3 5-1,-1 6-15,6 8 16,2 7-1,2 13-15,6 11 16,6 19 0,6 11-16,6 8 15,8 12 1,0 1-16,-2-4 16,-4-9-1,0-2-15,2-2 16,-4-11-1,-2-5-15,-2-17 16,2-6 0,0-12-16,0-16 15,-2-4 1,2-3-16</inkml:trace>
  <inkml:trace contextRef="#ctx0" brushRef="#br0" timeOffset="65906.0178">11501 9661 0,'0'1'15,"2"-1"1,-2 2-16,12 6 16,10 7-1,12 4-15,2-4 16,11 2-1,4-9-15,1-11 16,-16 2 0</inkml:trace>
  <inkml:trace contextRef="#ctx0" brushRef="#br0" timeOffset="66121.8474">12099 9550 0,'2'1'16,"0"10"-16,-2 14 16,0 3-1,-2 12-15,0-3 16,0-6 0,-2-1-16,4-8 15,0-16 1,0-2-1</inkml:trace>
  <inkml:trace contextRef="#ctx0" brushRef="#br0" timeOffset="66287.6765">12017 9217 0,'0'0'0,"0"0"15,0 0 1,0 0-16,0 0 16</inkml:trace>
  <inkml:trace contextRef="#ctx0" brushRef="#br0" timeOffset="66806.0141">12236 9436 0,'0'0'15,"0"1"1,2 1-16,-2 8 16,6 11-1,2 15-15,2 12 16,1-1-16,0 2 16,1-4-1,1-7 1,-6-8-16,-1-8 15,-2-11-15,-1-8 16,-3 1 0,2-8-16,-4-23 15,-3-22 1,1-7-16,0-4 16,4 4-1,0 4-15,0 11 16,0 10-1,2 8-15,-2 7 16,0 10 0,2 3-16,-2 0 15</inkml:trace>
  <inkml:trace contextRef="#ctx0" brushRef="#br0" timeOffset="67175.168">12489 9597 0,'2'0'16,"2"0"0,11-2-16,7 0 15,3-4 1,-6-2-16,-4 3 16,-6-5-1,-1 4-15,-4-2 16,-1 2-1,-3 2-15,0-4 16,-7 4 0,-5 4-16,-4 12 15,2 6 1,0 13-16,6 6 16,8 4-1,8-1-15,12 2 16,10-4-16,11-11 15,3-1 1,4-12-16,-10-8 16,-6-6-1</inkml:trace>
  <inkml:trace contextRef="#ctx0" brushRef="#br0" timeOffset="67857.2587">12873 9548 0,'1'0'15,"1"-1"1,10-14-16,10-3 15,11-18 1,8-9-16,-4-4 16,-3-2-1,-7 3-15,-12 6 16,-8 10 0,-7 2-16,-7 7 15,-8 4 1,-8 7-16,-3 10 15,-2 6 1,-2 10-16,3 10 16,5 7-1,6 10-15,7 10 16,11 8 0,2 3-16,5 9 15,4 1 1,-1-3-16,-3-5 15,-3-5-15,1-5 16,-1-6 0,-4-7-16,-2-5 15,0-12 1,0-12-16,0-6 16,-2-2-1,2-4-15</inkml:trace>
  <inkml:trace contextRef="#ctx0" brushRef="#br0" timeOffset="68042.1992">12766 9607 0,'1'2'15,"1"-2"-15,15 6 16,13 4-1,14 5-15,6-3 16,3-2 0,-11-4-16</inkml:trace>
  <inkml:trace contextRef="#ctx0" brushRef="#br0" timeOffset="68364.2272">13270 9534 0,'3'4'15,"-3"2"-15,2 12 16,0 11 0,4 6-16,-2 6 15,-2-5-15,-2-4 16,2-10 0,-2-10-16,0-6 15,0-3 1</inkml:trace>
  <inkml:trace contextRef="#ctx0" brushRef="#br0" timeOffset="68516.697">13228 9304 0,'0'0'0,"0"0"16,0 0-16,2 0 15,-2 0 1</inkml:trace>
  <inkml:trace contextRef="#ctx0" brushRef="#br0" timeOffset="69322.9319">13576 9449 0,'0'2'16,"-5"0"-16,-14 9 16,-9 11-1,-4 4-15,4 2 16,5 0 0,8-1-16,7-6 15,8-2 1,2-8-16,12-2 15,10-9-15,12-13 16,3-8 0,-9 3-16,-9 0 15,-4-2 1,-6 6-16,-4 3 16,-3 3-1,-2 2-15,-2 4 16,0 0-1,0 4-15,-4 16 16,-3 18 0,-8 21-16,5 14 15,-4 8 1,0 7-16,-6 1 16,-5-2-1,1-4-15,-2-12 16,-3-9-1,-3-9-15,6-19 16,2-6 0,4-14-16,2-12 15,-1-14 1,8-22-16,5-10 16,4-1-1,2 6-15,2 8 16,0 4-1,0 9-15,0 8 16,0 6 0,0 1-16,3-1 15,6 1 1,-3 0-16</inkml:trace>
  <inkml:trace contextRef="#ctx0" brushRef="#br0" timeOffset="69920.5563">13710 9078 0,'0'5'15,"0"17"-15,-4 27 16,-7 30 0,3 5-16,1 12 15,3-10 1,6-4-16,3-13 15,5-13 1,5-9-16,-4-11 16,2-15-1,-5-6-15,4-11 16,4-11 0,6-21-16,0-10 15,0-11 1,-5 9-16,-4 5 15,2 6 1,-3 7-16,-5 10 16,0 7-1,-1 3-15,0 11 16,-4 17 0,-8 13-16,0 5 15,-1-3 1,3-3-16,2-8 15,2-9 1,2-9-16,2-6 16,3-5-1</inkml:trace>
  <inkml:trace contextRef="#ctx0" brushRef="#br0" timeOffset="70229.6993">14112 9052 0,'0'2'16,"2"9"-16,0 18 16,2 24-1,-4 18-15,4 0 16,-4 6-1,0 4-15,4-9 16,-4-2 0,2-10-16,1-9 15,1-13 1,-2-11-16,-2-13 16,0-10-1,0-2-15</inkml:trace>
  <inkml:trace contextRef="#ctx0" brushRef="#br0" timeOffset="70427.1264">13838 9293 0,'2'1'15,"5"2"-15,16 3 16,20 1-1,21 6-15,9-1 16,-5-5 0,-2 1-16,-21-8 15</inkml:trace>
  <inkml:trace contextRef="#ctx0" brushRef="#br0" timeOffset="70798.0907">14249 9650 0,'2'0'0,"12"-1"16,16-8 0,19-10-16,-1-2 15,-12 0 1,-11 4-16,-16 6 15,-7 2 1,-19-1-16,-16 12 16,-13 12-1,3 3-15,-1 13 16,14-2 0,10 7-16,14 0 15,12-7 1,18 4-16,12-4 15,11-9 1,5-7-16,-2-10 16,-15-6-1</inkml:trace>
  <inkml:trace contextRef="#ctx0" brushRef="#br0" timeOffset="71189.3399">14575 9407 0,'2'0'0,"-2"0"16,0 3-1,0-2-15,4 13 16,5 16 0,0 11-16,-1 11 15,-2 0 1,1 0-16,-3-7 15,-2-4 1,-2-12-16,0-7 16,0-11-1,0-7-15,0-2 16,0-4-16,2-30 16,5-25-1,8-8 1,2-4-16,8 6 15,-1 6-15,0 7 16,9 3 0,-3 9-16,2 16 15,-4 8 1</inkml:trace>
  <inkml:trace contextRef="#ctx0" brushRef="#br0" timeOffset="72726.6627">14885 9524 0,'2'0'0,"-2"2"15,6-2-15,4 2 16,4-2-1,7-2-15,-4 0 16,-2-3 0,-7 4-16,-4-1 15,-3 0 1,-10 2-16,-21 8 16,-2 4-1,1 5-15,3 3 16,8 2-1,10 0-15,6-1 16,6-5 0,4 2-16,2-5 15,-4-4 1,-6 1-16,-14 0 16,-23 1-1,-17-3-15</inkml:trace>
  <inkml:trace contextRef="#ctx0" brushRef="#br0" timeOffset="79458.3543">8264 11154 0,'0'0'0,"2"0"15,-2 0-15,6-15 16,6-7-1,4-15 1,0-6-16,-5-2 16,-5 0-16,-8 10 15,-6 5 1,-9 5-16,-9 11 16,-4 11-1,-8 10-15,5 10 16,-3 8-1,13 4-15,6 4 16,13 5 0,13-2-16,6-4 15,12-7 1,9-3-16,1-11 16,6-9-1,-3-5-15,-4-5 16,-5-6-1,-7 1-15,-6-4 16,-2 2 0,-9 3-16,-4 4 15,0 4 1,-2 0-16,-1 3 16,0-2-1,0 2-15,0 5 16,2 12-1,2 8-15,2 2 16,7 4 0,2-5-16,4 1 15,3-9 1,-3-1-16,0-9 16</inkml:trace>
  <inkml:trace contextRef="#ctx0" brushRef="#br0" timeOffset="79932.8101">8639 10816 0,'2'2'0,"0"-1"16,6 15-1,1 13-15,2 11 16,-1 19-16,6 1 16,-4-3-1,-2 2-15,0-6 16,-4-10 0,0-9-16,-3-8 15,-1-14 1,-1-8-16,2 0 15,1-15 1,1-25-16,1-13 16,-2-9-1,-1 3-15,-2 3 16,1 6 0,0 5-16,3 9 15,2 1 1,-3 12-16,2 5 15,3 2 1,3 7-16,1 2 16,0 3-1,-3 3 1</inkml:trace>
  <inkml:trace contextRef="#ctx0" brushRef="#br0" timeOffset="80509.9709">8976 10950 0,'3'1'0,"-1"9"16,4 12-16,0 14 16,0 7-1,-3 5-15,-1-4 16,3-4-1,-1-7-15,-2-6 16,2-9 0,-4-11-16,2-4 15,-2 3 1,2-16-16,0-18 16,1-15-1,-2-7-15,-1-1 16,-1 3-1,-2 4-15,3 5 16,0 6 0,3 7-16,2 2 15,5 7 1,2 6-16,8 1 16,4 7-1,-1 9-15,4 6 16,-6-1-1,-9 0-15</inkml:trace>
  <inkml:trace contextRef="#ctx0" brushRef="#br0" timeOffset="80790.0253">9367 10904 0,'2'4'0,"0"2"15,4 12-15,3 13 16,-2 17 0,1 3-16,0-1 15,1 3 1,-3-10-16,-1-7 15,4-11 1,-7-12-16,2-5 16</inkml:trace>
  <inkml:trace contextRef="#ctx0" brushRef="#br0" timeOffset="80974.5017">9271 10564 0,'0'0'15,"2"3"-15,-2-3 16,2 4 0,9 6-16,2 0 15</inkml:trace>
  <inkml:trace contextRef="#ctx0" brushRef="#br0" timeOffset="81524.3604">9600 10859 0,'3'5'16,"-3"-5"-16,1 1 15,8 13-15,5 15 16,4 10 0,5 18-16,-4-7 15,1 4 1,-1-2-16,-5-9 16,-2-11-1,0-8-15,-2-11 16,-2-6-1,-4-3-15,6-13 16,1-19 0,-4-32-16,1-9 15,0-5 1,-2 8-16,-1 3 16,-3 8-1,-2 12-15,0 10 16,-2 8-1,0 11-15,2 5 16</inkml:trace>
  <inkml:trace contextRef="#ctx0" brushRef="#br0" timeOffset="82552.946">9922 10926 0,'3'3'15,"5"0"-15,14 2 16,12 2-1,12-4-15,5-6 16,-1-5 0,-8-6-16,-9-4 15,-8-1 1,-10-2-16,-8-3 16,-20-4-1,-13 6-15,-17 4 16,-4 8-1,-4 12-15,2 9 16,13 8 0,4 13-16,8 6 15,14-1 1,16 13-16,16 13 16,20-3-16,11-5 15,5-6 1,4-13-16,-3-10 15,-3-12 1,-5-8-16,-8-9 16,5-11-1,-8-7-15,-4-3 16,-4-2 0,-4 4-16,0 0 15,-5 2 1,0 1-16,3 4 15,-1 3 1,-5 4-16,-6 1 16,-6 3-1,-1 2-15,-4 0 16,-1 0 0,-6 2-16,-20 7 15,-12 7 1,-9 4-16,7 7 15,6 0 1,11 3-16,6 0 16,10 7-1,12-2-15,11 5 16,10-11 0,6-5-16,7-11 15,7-11 1,-2-8-16,3-11 15,-10-7 1,-2-10-16,-8-15 16,-10-12-16,-4-12 15,-13-8 1,-10 0-16,-3-3 16,-1 4-1,2 8-15,-4 8 16,4 11-1,-2 11-15,4 11 16,4 13 0,2 17-16,-5-1 15,5 15 1,2 41 0,2 27-16,7 18 15,-1 5-15,8 7 16,2-7-1,4-5-15,1-14 16,-4-12 0,5-12-16,-7-18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51:14.9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7829 6585 0,'0'0'15,"0"0"1,0 0-16,0 0 16,2 0-1,7-1-15,4-2 16,12 3-1,3 0-15,5 0 16,5 3 0,4-2-16,4 0 15,9 2-15,-2-1 16,2 1 0,5-2-16,7 3 15,-3-4 1,13 7-16,5-6 15,-3 5 1,3 1-16,5-7 16,0-5-1,2 1-15,3 4 16,0-4 0,5-2-16,4 2 15,1 1 1,-3-5-16,8 1 15,1 3 1,-5 3-16,1-4 16,1 1-1,0-1-15,2-8 16,1 8 0,-11-1-16,7 0 15,1 0 1,-7 0-16,4 1 15,-6-1 1,-3 6-16,-4-3 16,-3 2-1,-6-2-15,-5 6 16,5 1 0,-10-4-16,-4 0 15,-2 0 1,0 0-16,-2-3 15,-5-1 1,-17 1-16</inkml:trace>
  <inkml:trace contextRef="#ctx0" brushRef="#br0" timeOffset="14341.4239">2472 7924 0,'0'0'15,"0"0"-15,2 0 16,-2 3 0,3-3-16,3 0 15,2 4 1,4-3-16,4 4 15,1-2 1,0 1-16,11 2 16,0 0-1,9 0-15,6 0 16,11 0 0,4 2-16,8-5 15,4 1 1,5 0-16,5 0 15,5-2 1,6 4-16,-1-6 16,3 2-1,2 2-15,5 0 16,-5 0 0,-4-2-16,11 2 15,-9-1 1,5-2-16,8-1 15,-14 2-15,5-4 16,-4 2 0,0 2-16,-4 0 15,-1-4 1,0 4-16,-6-2 16,-2 0-1,-5 0-15,-1-2 16,0 4-1,-1 0-15,-5 0 16,-1-2 0,-7 2-16,5-2 15,-6-2 1,-4 0-16,0 0 16,-9 2-1,0-2-15,-5 2 16,0 0-1,-10 0-15,-1-2 16,-6 2 0,-3 0-16,-8 0 15,-4 0 1,-3 0-16,-1 0 16,-3 0-1,-1 0-15,1-1 16</inkml:trace>
  <inkml:trace contextRef="#ctx0" brushRef="#br0" timeOffset="36708.2585">12538 9646 0,'0'0'16,"2"0"-1,-2 0-15,4 0 16,10-4 0,15-3-16,9-5 15,18-1 1,12 0-16,15 1 15,3 1 1,7 1-16,4 0 16,3 4-1,-10 2-15,-9 4 16,-6 0 0,-15 3-16,-11-2 15,-9 1 1,-4-2-16,-10 1 15,-6-1 1,-10 0-16,1 0 16,-7 0-1,-2 0-15,0 0 16,0 0 0,-1 0-16,1 0 15,0 0 1</inkml:trace>
  <inkml:trace contextRef="#ctx0" brushRef="#br0" timeOffset="37501.1403">17748 9443 0,'2'0'15,"0"2"-15,14 0 16,22 2-1,23 3-15,23-2 16,10-4 0,23 3-16,-4-2 15,2-2 1,6 0-16,-2 4 16,-8 0-1,-7-1-15,-5-2 16,-7-1-16,-13 0 15,-9-1 1,-6-2-16,-9 1 16,-5 0-1,-10 0-15,-3 0 16,-7 0 0,-10 1-16,-6 1 15,-2-3 1,-10 3-16,3 0 15,-3 0 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1:52:52.8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17007 3995 0,'0'0'16,"0"0"-16,0 0 15,2 1-15,6-1 16,12 3 0,10-2-16,13 4 15,7-5 1,17 0-16,3 1 15,12 1 1,7 0-16,7 0 16,7 0-1,6-2-15,6 2 16,7 0 0,6 0-16,-2-2 15,1 0 1,6 0-16,0 0 15,-7 0 1,13 2-16,-7-4 16,-8 4-1,-5-2-15,-14 2 16,4-4 0,-9 2-16,5 0 15,-11 0 1,-1 2-16,-11-2 15,-7-2 1,-11 2-16,-1 0 16,-7 0-1,-7-2-15,-10-2 16,-5 2 0,0 0-16,-13 0 15,-3 2 1,-1-2-16,-7 2 15,-5 0 1,3 2-16,-6-2 16,0 0-16,3 4 15,-12 2 1,-1-1 0</inkml:trace>
  <inkml:trace contextRef="#ctx0" brushRef="#br0" timeOffset="998.1252">17413 4318 0,'0'0'0,"-2"0"15,-7 2 1,-19 2-16,-17 8 15,-13 4 1,3 5-16,1 4 16,12-5-1,10 3-15,9-8 16,14-4 0,2-4-16,12 5 15,21-5 1,25-2-16,19-3 15,-6 0 1,4 4-16,-8 1 16,-15 8-1,-11-4-15,-12 3 16,-12 5 0,-8-1-16,-14 1 15,-14 6 1,-12-4-16,-1-1 15,-3-8 1,4-2-16,8-6 16,6-2-1,9-4-15,8 0 16</inkml:trace>
  <inkml:trace contextRef="#ctx0" brushRef="#br0" timeOffset="1953.256">17740 4456 0,'0'2'0,"0"2"16,-5 14 0,-2 8-16,-1 7 15,2 2 1,12-4-16,2-4 16,10-5-1,10-6-15,16-9 16,5-10-1,5-11-15,-5-4 16,-6-4 0,-7-3-16,-7 5 15,-13 0 1,-4 6-16,-5 3 16,-7-5-1,-2 7-15,-3-1 16,1 4-1,0 5-15,-2 1 16,0 1 0,2 12-16,8 5 15,2 7 1,2 4-16,5-4 16,0 4-1,2-5-15,-2-5 16,4-3-1,-5-6-15,2-2 16,-2-2 0</inkml:trace>
  <inkml:trace contextRef="#ctx0" brushRef="#br0" timeOffset="2418.8344">18356 4509 0,'2'3'0,"-2"5"15,5 11 1,4 9-16,1 7 16,-4 1-1,0-6-15,-2-6 16,-2-7 0,0-1-16,-2-11 15,2-4 1,-2 1-16</inkml:trace>
  <inkml:trace contextRef="#ctx0" brushRef="#br0" timeOffset="2595.5602">18213 4373 0,'0'0'16,"2"0"-16,-2 2 15,0-2 1,4 2-16,4 1 16,2 0-1</inkml:trace>
  <inkml:trace contextRef="#ctx0" brushRef="#br0" timeOffset="2884.1587">18595 4224 0,'3'1'0,"-1"1"15,6 13-15,5 7 16,4 20 0,-4 10-16,-2 7 15,-1 2-15,-6-4 16,-2-3-1,-4-5-15,2-7 16,2-11 0,-2-3-1,1-12-15,1-7 16,1-3-16,-1-4 16</inkml:trace>
  <inkml:trace contextRef="#ctx0" brushRef="#br0" timeOffset="3098.0441">18476 4449 0,'2'0'16,"5"0"-1,10 0-15,19 0 16,19-3-1,10 0-15,7-3 16,-3-4 0,-11 1-16</inkml:trace>
  <inkml:trace contextRef="#ctx0" brushRef="#br0" timeOffset="4014.6566">19141 4506 0,'2'0'16,"-2"-1"0,0-6-16,-2-5 15,-3-2 1,-4 4-16,-12 3 15,-11 8 1,-4 12-16,-4 10 16,1 5-1,9 3-15,10-3 16,12-5 0,6 1-16,12-4 15,12-4 1,14-4-16,15-15 15,3-6 1,-5-1-16,-7 0 16,-16 2-1,-8 5-15,-6 0 16,-8 1 0,3 4-16,-5 6 15,-4 4 1,0 3-16,-1 5 15,3 0 1,5 0-16,6-4 16,6 2-1,2-3-15,4-4 16,-1-6 0,3-5-16</inkml:trace>
  <inkml:trace contextRef="#ctx0" brushRef="#br0" timeOffset="4646.3301">19593 4110 0,'4'0'0,"-4"0"15,0 0-15,0 1 16,0 9-1,-5 19-15,-5 19 16,-5 22 0,2 8-16,-4-6 15,7-1 1,8-6-16,6-10 16,6-9-1,5-6-15,0-8 16,8-12-1,3-12-15,4-8 16,0-10 0,-2-8-16,-11-2 15,-9 0 1,-12-4-16,-15 4 16,-7 3-1,-2 2-15,-4 11 16,2 2-1,7 4-15,8 1 16,3 3 0,5 2-16,3 2 15,8-1 1,7 3-16,8 1 16,9-10-16</inkml:trace>
  <inkml:trace contextRef="#ctx0" brushRef="#br0" timeOffset="5042.7255">20015 4121 0,'1'0'0,"-1"2"16,0 0-1,4 10-15,0 15 16,-4 21 0,-2 7-16,-4 16 15,-1-4 1,1-3-16,1-3 15,5-6 1,0-2-16,3-8 16,3-6-1,0-8-15,-1-4 16,3-5 0,-1-6-16,-1-9 15,2 0 1,-1-7-16</inkml:trace>
  <inkml:trace contextRef="#ctx0" brushRef="#br0" timeOffset="5521.2604">20116 4616 0,'2'4'0,"5"-4"16,16 3-1,9-2-15,14-5 16,6-7 0,8-5-16,7-8 15,-12 2-15,-9 5 16,-14 1-1,-14 7-15,-12-1 16,-12-1 0,-30-1-16,-24 12 15,-11 10 1,3 6-16,3 4 16,11 6-1,17-1-15,11 5 16,12 2-1,18 0-15,28 14 16,34 0 0,30-1-16,17-8 15,9-3 1,-1-9-16,-59-9 16</inkml:trace>
  <inkml:trace contextRef="#ctx0" brushRef="#br0" timeOffset="25867.4249">22128 7075 0,'0'0'16,"0"0"-16,0 0 16,0 0-1,2 0-15,0 0 16</inkml:trace>
  <inkml:trace contextRef="#ctx0" brushRef="#br0" timeOffset="27808.4734">24564 7054 0,'0'0'16,"0"0"-1,0 0-15,0 0 16,0 2-1,10 12-15</inkml:trace>
  <inkml:trace contextRef="#ctx0" brushRef="#br0" timeOffset="70025.8175">27367 11405 0,'3'1'15,"-3"3"1,6 9-16,0 6 16,1-3-16,3-5 15</inkml:trace>
  <inkml:trace contextRef="#ctx0" brushRef="#br0" timeOffset="104891.9973">26908 17364 0,'0'2'15,"0"4"1,-2 6-16,0 3 16,4-6-16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629"/>
            <a:ext cx="12192000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5849655" y="-75156"/>
            <a:ext cx="2893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What you learned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160606" y="-75156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329" y="5103270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638" y="2629372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1:Lesson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you learned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52500" y="984359"/>
            <a:ext cx="10553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Listen to the first part of a story.</a:t>
            </a:r>
          </a:p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Fill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in the blanks based on what you just heard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Sajjad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was taking pictures yesterday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at ---------------o’clock.</a:t>
            </a:r>
          </a:p>
          <a:p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 He was taking pictures of ------------------ and ------------.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 When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he was taking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pictures, he saw a ----------------.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 ------------------------------------ came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to help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84080" y="1821600"/>
              <a:ext cx="6399000" cy="2997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74720" y="1812240"/>
                <a:ext cx="6417720" cy="301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20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9000" y="952838"/>
            <a:ext cx="10261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 Text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Sajjad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 at 5 o'clock, he was taking </a:t>
            </a:r>
            <a:r>
              <a:rPr lang="fa-I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  <a:r>
              <a:rPr lang="fa-I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park. He was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taking pictures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saw a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walking in the park. It was an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people called 125.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Sajjad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waiting there for the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taking some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pictures of the fire when the firefighters </a:t>
            </a:r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378880" y="1568160"/>
              <a:ext cx="7033320" cy="2517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69520" y="1558800"/>
                <a:ext cx="7052040" cy="253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95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0100" y="1037441"/>
            <a:ext cx="107061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 read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 of the story.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firefighters jumped out of their cars. They were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working quickly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They were putting out the fire. People were standing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building. They were watching the fire. It was dangerous.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Sajjad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camera aside and asked people to leave.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firefighters put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the fire when he was talking with people.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89920" y="2338920"/>
              <a:ext cx="6136200" cy="1134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0560" y="2329560"/>
                <a:ext cx="6154920" cy="115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76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003300"/>
            <a:ext cx="9850725" cy="53467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819900" y="1778000"/>
            <a:ext cx="2781300" cy="1714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was taking pictures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997700" y="3409950"/>
            <a:ext cx="2825388" cy="1714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tx1"/>
                </a:solidFill>
              </a:rPr>
              <a:t>No, he didn’t. the firefighters did.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144563" y="4879975"/>
            <a:ext cx="3456637" cy="1714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they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working quickly.</a:t>
            </a:r>
            <a:endParaRPr lang="en-US" sz="24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122520" y="1438200"/>
              <a:ext cx="3741480" cy="4829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13160" y="1428840"/>
                <a:ext cx="3760200" cy="4847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733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230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 Yekan</vt:lpstr>
      <vt:lpstr>Times New Roman</vt:lpstr>
      <vt:lpstr>Calibri Light</vt:lpstr>
      <vt:lpstr>Calibri</vt:lpstr>
      <vt:lpstr>B Titr</vt:lpstr>
      <vt:lpstr>Arial</vt:lpstr>
      <vt:lpstr>Office Theme</vt:lpstr>
      <vt:lpstr>Vision 1:Lesson 3 What you learned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34</cp:revision>
  <dcterms:created xsi:type="dcterms:W3CDTF">2020-06-02T04:12:05Z</dcterms:created>
  <dcterms:modified xsi:type="dcterms:W3CDTF">2025-02-08T11:56:18Z</dcterms:modified>
</cp:coreProperties>
</file>