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2" r:id="rId15"/>
    <p:sldId id="274" r:id="rId16"/>
  </p:sldIdLst>
  <p:sldSz cx="12192000" cy="6858000"/>
  <p:notesSz cx="6858000" cy="9144000"/>
  <p:embeddedFontLst>
    <p:embeddedFont>
      <p:font typeface="B Titr" panose="00000700000000000000" pitchFamily="2" charset="-78"/>
      <p:bold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26:49.4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8024 9019 0,'1'2'16,"1"-2"-16,3 0 16,6 0-16,-7-2 15,-1 2-15,13 0 16,5 2-16,-13-2 15,9 3-15,4-1 16,1 0 0,23 1-16,-32-2 0,36 2 15,-10 0 1,4 1-16,-1 1 0,1 1 16,-3 1-1,-1 0-15,5-3 16,-2 1-16,0-4 15,-1-1-15,2 0 0,1 0 16,-1 4 0,1 0-16,0 1 0,2-2 15,-2-3-15,-1-1 0,-3 2 16,2 2 0,-1 0-16,3-2 15,-2-1-15,-2 0 0,4 0 16,-2 0-16,2 0 15,-6 3 1,0-1-16,-3 3 16,3-1-16,-4 0 0,1-2 15,-7 0 1,2-2-16,-21 2 16,10-2-16,3 0 15,1 1-15,0 0 0,-1 0 16,-15 1-16,14 0 15,-16-2-15,14 1 16,-15 0-16,-2-1 16,10 0-16,-12 0 15,0 0-15</inkml:trace>
  <inkml:trace contextRef="#ctx0" brushRef="#br0" timeOffset="2018.56">8036 7598 0,'0'2'0,"0"1"0,2 1 15,1 7-15,0 4 16,1 4-16,-2 26 16,-3-9-1,-2 5-15,-3-1 0,4-1 16,0-2-16,2 2 16,1-3-16,2 1 15,0-6-15,1-2 0,-3-22 16,1 12-1,2-3-15,-4 4 16,0-4-16,0 0 0,-3-3 16,1-13-16,1-1 15,1 1-15,0 0 16</inkml:trace>
  <inkml:trace contextRef="#ctx0" brushRef="#br0" timeOffset="2267.87">7862 7877 0,'0'-3'0,"3"1"16,5 0-16,1 3 15,10 0-15,3 1 0,22 8 16,-8-1-16,-1 1 15,-26-6-15,33 13 16,-20-8-16,-12-6 16,6 3-1,-1 0-15,-7-5 0,2 2 16,-10-3-16</inkml:trace>
  <inkml:trace contextRef="#ctx0" brushRef="#br0" timeOffset="2917.87">8539 7893 0,'4'-3'0,"14"-6"15,-4 2-15,1-3 16,-10 7-16,5-5 0,-13 8 16,-4 0-16,-39 11 15,6 2 1,-4 6-16,5 2 16,2 4-16,6 0 15,8 0-15,2-3 16,20-16-16,-5 7 15,3 0-15,5-2 0,3 1 16,4-11-16,9 5 16,24-11-1,-7-7-15,1-5 16,-1-4-16,-5-1 16,-6 1-16,-2 1 15,-17 16-15,6-7 16,-4-1-16,2 2 0,-9 4 15,3-6-15,-5 11 16,4-8-16,-2 9 16,-2 0-16,1 2 15,1 4-15,1-3 16,1 7-16,-1 5 16,2 4-16,1 2 15,0-1-15,1 4 16,1-1-16,1 0 15,1 1-15,3-1 16,-2-2-16,4-3 16,-1-3-16,0-1 15,2-6-15,-6-10 16,8 2-16,0-6 16,10-28-16,-15 19 0,-11 15 15</inkml:trace>
  <inkml:trace contextRef="#ctx0" brushRef="#br0" timeOffset="3284.72">8803 7591 0,'0'0'0,"2"2"16,4 2-16,0 1 15,3 5-15,0 5 0,2 29 16,-1-6-16,-1 4 16,-1 1-16,-4-1 15,-4-1 1,-4 1-16,4-3 16,4-1-16,2-3 0,1-2 15,-1-5 1,-5-21-16,3 10 0,-2-1 15,1-1-15,-1-1 16,0-3-16,1-11 16,1-2-16,5 1 15,2-7-15,14-26 16,-6 2-16,-9 14 0,-10 18 16</inkml:trace>
  <inkml:trace contextRef="#ctx0" brushRef="#br0" timeOffset="3750.08">9160 7782 0,'0'1'0,"3"-2"16,-2 2-16,0-1 16,-1 5-16,0 2 15,-6 2-15,-19 19 0,-6-7 16,-1 0-16,-6-3 15,3-2-15,6-4 16,8-3-16,12-6 16,-3 0-16,12-3 15,-5 1-15,0 1 16,5-4-16,1 2 16,4 0-16,1 0 15,3 0-15,-2 3 0,2-2 16,8 5-1,4 1-15,1 3 16,-4 4-16,-1 2 16,-3 4-16,1 2 15,-2-3-15,0 2 16,-1-3-16,0-1 0,1-2 16,-1-4-16,-6-5 15,8 2-15,-8-7 16,9 5-16,-11-9 15,-1 2-15,11-4 16,-1-4-16,-3-3 16,0-2-16,-5 5 15,-5 9-15</inkml:trace>
  <inkml:trace contextRef="#ctx0" brushRef="#br0" timeOffset="4202.1">9262 7981 0,'0'0'0,"-2"0"15,2 1-15,0 0 16,3-1-16,3-2 16,2-1-16,9-3 0,3-2 15,5-2-15,24-12 16,-12 3-1,-1 1-15,-4 2 0,-6-1 16,-22 14 0,8-5-16,-3-1 0,-3 0 15,-9 7-15,-1-5 16,-29 3-16,-1 6 0,-6 4 16,-2 2-1,2 2-15,4 4 16,4 0-16,5 2 15,21-11-15,-6 7 16,1 2-16,4 0 16,5 4-16,4 1 0,24 16 15,6-9-15,9-3 16,5-1 0,6-1-16,3-4 15,-4-1-15,0-1 0,-5-3 16,-22-6-16,-24-6 15</inkml:trace>
  <inkml:trace contextRef="#ctx0" brushRef="#br0" timeOffset="31834">25442 9079 0,'-1'0'0,"-3"2"16,2-2-16,-4 2 16,6-2-1,0 0-15,1 0 16,1 0-16,2 0 16,0 0-16,0 0 15,3 3-15,0-2 0,5 1 16,-6-1-16,12 1 15,-8-2-15,15 2 16,0 1-16,25 0 16,-9 0-16,0-1 15,1-2-15,3 1 0,2-1 16,4 0 0,5-1-16,1 2 15,1 0-15,2 0 16,3 2-16,0 0 15,2 1-15,-3 0 16,1 0-16,-4 1 16,2-3-16,-5 0 15,-2 1-15,-2-1 16,-1 1-16,-6 0 0,-4-1 16,-4-1-16,-1-1 15,-4-1-15,-2 1 16,-24 0-16,12 0 15,-2 0-15,-1-1 16,-9 1-16,9-1 16,-15 1-16,0 0 15,0 0-15,0 0 16,3 0-16,-3 0 16,0 0-16,0 0 15,-2 2-15,-1-2 16,-3-1-16,6 1 15,0 0-15</inkml:trace>
  <inkml:trace contextRef="#ctx0" brushRef="#br0" timeOffset="33684.39">25459 7759 0,'0'0'0,"2"1"0,0-1 15,1-1-15,1 1 16,3-1-16,-3-1 16,-1 0-16,9-5 15,-2-1-15,9-17 16,-3-10 0,-7 17-1,-3-1-15,-2 2 16,-5 0-16,-5 6 0,-4 9 15,-28-4-15,1 10 16,-4 7-16,-1 7 16,7 3-16,0 6 15,6-2-15,3 2 16,8 2-16,4-1 16,13-22-16,-2 13 15,4 1-15,3-1 0,4 2 16,22 13-16,-1-12 15,5-6-15,-2-4 16,1-6-16,1-3 16,0-4-1,2-2-15,-2-5 16,1-6-16,-3-5 16,-1 0-16,-2 1 0,-13 10 15,-16 8-15</inkml:trace>
  <inkml:trace contextRef="#ctx0" brushRef="#br0" timeOffset="34316.87">25965 7675 0,'5'-3'0,"-4"2"15,12-7-15,-1 2 0,4-1 16,-3 0-16,-7 4 16,6-4-1,-12 6-15,-7 1 0,0 3 16,-1-6-16,-32 14 16,4 0-16,-6 7 15,3 3-15,-1 5 16,6-2-16,4 4 0,4-2 15,6-2-15,16-17 16,-7 7 0,5-2-16,5 2 15,2-3-15,5-6 16,6 4-16,5-4 16,5-6-16,22-16 0,-9-3 15,0-2-15,-1-2 16,-6-1-1,-5 0-15,-17 20 16,7-10-16,-1-1 16,-2 1-16,-2 1 15,-1-2-15,-2 5 0,-6 9 16,1-6-16,-2 8 16,-1 2-16,-1 4 15,-2-1-15,-3 5 16,-1 4-16,1 4 15,0 4-15,1-3 16,1 3-16,2 0 16,3 0-16,3-2 15,0 0-15,4 1 16,2-3-16,1-3 16,0-1-16,2-4 15,-4-9-15,6 3 0,-7-8 16,4 6-16,-9-2 15</inkml:trace>
  <inkml:trace contextRef="#ctx0" brushRef="#br0" timeOffset="34784.39">26181 7645 0,'3'1'16,"8"5"-16,-3 0 16,3 6-16,2 3 0,1 25 15,-8-6-15,-6 3 16,-1-2-16,-3-1 16,-1-4-1,5-23-15,-2 12 0,1-1 16,-1 1-16,1-1 15,1-8-15,0-10 16,0 0 0,0 6-16,0-5 0,1 7 15,-1-13 1,2-2-16,3-7 0,8-29 16,1 6-16,-2-2 15,-1 4-15,1 2 16,-1 3-16,-9 25 15,5-12-15,1 2 16,-1 1-16,-3 8 16,-2 0-16,1 3 15,5-6-15,-5 9 0,-1 2 16,-2-2-16,0 0 16</inkml:trace>
  <inkml:trace contextRef="#ctx0" brushRef="#br0" timeOffset="35435.78">26505 7736 0,'0'9'15,"1"6"-15,-1 0 0,0 8 16,-3 24-1,3-32-15,-4 10 0,2 1 16,-1-1-16,1 0 16,1-1-16,0-5 15,2-3-15,-1-8 0,0-4 16,0-1 0,1 2-16,-1-9 0,0 1 15,0-4 1,1-6-16,1-4 15,0-5-15,1-3 16,1 0-16,1-2 0,-1 0 16,0 1-16,1 0 15,0 3-15,2 2 16,1 1-16,2 2 16,4 6-1,0 1-15,-6 8 0,12-4 16,1 3-16,-1 2 15,0 2-15,-12 3 16,14 1-16,-1 3 16,-5 2-16,0 2 15,-5 1-15,0-1 16,-1 2-16,-2 0 16,-1-1-16,-4-9 15,2 6-15,-5-9 16,0 0-16</inkml:trace>
  <inkml:trace contextRef="#ctx0" brushRef="#br0" timeOffset="35917.73">26827 7651 0,'0'8'0,"1"2"0,0 4 16,1 3 0,1 0-16,0-2 0,3-3 15,0-11-15,6 5 16,24-15-16,-4-4 0,5-3 15,-3-1 1,1 3-16,-7 3 16,-3 4-16,-19 7 15,9 3-15,-1 4 0,5 22 16,-15 4 0,-6 10-16,-8 2 15,-3 5-15,-6-2 0,-1 0 16,2 1-16,-2-3 15,-1-3-15,1-1 16,-3-4-16,-6-2 16,-5-7-16,-6-1 15,-12-7-15,-8-9 16,-9-11-16,35 0 0,34-1 16</inkml:trace>
  <inkml:trace contextRef="#ctx0" brushRef="#br0" timeOffset="51552.22">12897 15970 0,'2'-1'16,"2"-5"-16,1-2 0,-4 3 16,2-9-1,-23-38-15,-4 25 16,-6-2-16,-5 0 16,-7-4-16,0 1 15,-8-2 1,1-4-16,-57-37 15,56 36-15,-3 0 16,-4-1-16,-1 2 0,-3-3 16,-2 1-16,-4 0 15,-1 0-15,0-2 16,1 0 0,-2 0-16,1 2 0,0-5 15,-4 6-15,1 0 16,1 2-16,1-1 15,-4 2 1,0 2-16,3 3 16,-1 3-16,3-1 0,3 3 15,1 5 1,3 0-16,0 2 0,4 1 16,1 3-16,6 3 15,5 0-15,4 3 16,6 0-16,3 0 15,1 0-15,0 1 16,26 6-16,-12-4 16,-1 2-16,0-1 15,-1-2-15,0 0 0,2-1 16,0 0-16,2-2 16,2 1-16,8 6 15,-9-7 1,8 7-16,-12-6 0,12 6 15,-11-5-15,13 5 16,-9-4 0,13 7-16,-1-3 0,3 1 15,-6-5-15,4 7 16,5-2-16,0-4 0,0 4 16,8-3-1,-5 4-15,7-4 16,-7 4-16,10-3 15,-9 2-15,11-3 0,-13 2 16,14-3 0,-15 3-16,14-2 15,-20 5-15,0 0 16,0 0-16,0 0 16,0 0-16,0 0 15,4-2-15,7-1 16,-9 3-16,-2 0 15,-2-2-15,0 2 16,-1-1-16,0 1 0,1-1 16,1-3-1,-3 4-15,1 0 16,-6-3-16,2 6 0,-8-3 16,8 2-16,-13 0 15,11 0-15,-14 1 16,16-2-16,-16 2 0,17-5 15,-15 2 1,18 0-16,0-2 16,-11 2-16,13-1 15,1 1-15,0 0 16,1 0-16,-1 1 16,3 1-16,-1 1 0,-7 2 15,8 0-15,-1 5 16,3 3-16,0 3 15,2 0-15,1 3 16,3 1-16,-1 1 16,1 1-16,2 1 15,-2-1-15,2 3 0,9 18 16,-14-29 0,4 7-16,-7-12 15,-5-9-15</inkml:trace>
  <inkml:trace contextRef="#ctx0" brushRef="#br0" timeOffset="62003.44">8184 16970 0,'-1'0'15,"-3"2"-15,-2 0 16,2-2-16,1-2 16,0-1-1,-19-4 1,-43-15-16,26 9 16,-5 2-16,-3 3 15,-2 2-15,1 2 16,-1 0-16,2 1 15,-3 0-15,-1 2 16,0 0-16,-2 1 16,1-1-16,3 0 15,1-1-15,3 1 16,4-1-16,6 2 16,3-1-16,25 2 15,-11-2-15,12 1 16,-2 0-16,2 0 15,-8 1-15,14-1 0,-1 0 16,2 0-16,2 0 16,2-1-16,1-2 15,-6 3-15,0 0 0</inkml:trace>
  <inkml:trace contextRef="#ctx0" brushRef="#br0" timeOffset="88484.14">20083 16863 0,'-7'-1'16,"-1"2"-16,3-2 16,3 0-16,-6-2 15,8 1 1,0 0-16,0 0 16,-5-3-16,5 3 15,0 1-15,2 0 16,0 0-16,-1-5 0,3 5 15,0 1-15,6-4 16,-6 4 0,1 0-16,9-1 0,-8 2 15,-1 1-15,11 0 16,-10-2-16,0 0 16,13 2-16,-13-2 15,12 1-15,-11 1 16,12-1-16,-14-1 15,15 3-15,-14-3 0,14 1 16,-15-1-16,13 1 16,-11-2-1,9 1-15,-11 0 0,-1 0 16,14 0-16,-15 0 16,1 0-16,13 1 15,-13-1 1,-1 0-16,13 0 0,-13 0 15,0 0-15,-3 0 16,0 0-16,2 0 16,13 0-16,-15 0 15,0 0-15,0 0 16,0 0-16,0 0 16,0 0-1,0 0-15,0 0 0,0 0 16,2 0-16,0 0 15,-2 0-15,0 0 0,0 0 16,0 0-16,-2 0 16,0 0-1,1 0-15,-2 1 0,0-1 16,-1 1-16,-1-1 16,3 1-16,-3-2 15,-1 1-15,-6-1 16,7 1-16,-13-2 15,12 0-15,-13-3 16,19 5 0,0 0-16</inkml:trace>
  <inkml:trace contextRef="#ctx0" brushRef="#br0" timeOffset="93049.98">15835 11985 0,'2'1'0,"1"-2"0,4 2 16,5 0-16,-4 2 16,13 1-1,22 13-15,-8 0 0,-4 5 16,3 4-16,38 26 16,-31-23-1,3 3-15,5 6 16,4 0-16,3 4 15,3 1-15,3 3 16,1 1-16,3 1 16,2 5-16,0 3 0,2-1 15,-2 5-15,0-2 16,2 5 0,0 1-16,-1 2 15,0 2-15,-1 1 0,1-1 16,3 1-1,0 2-15,0 2 16,-3 0-16,1 0 16,0 2-16,-3 2 0,1-2 15,-6 0-15,2-2 16,0 0-16,-2-1 16,2 1-16,-4-1 15,1-1-15,-3-1 16,1-1-16,-1-5 15,-5 3-15,-1-5 0,-3 1 16,-4-2-16,-2 0 16,1-3-16,-3-2 15,0-3-15,-3-1 16,-5-2-16,-4-1 16,-1-1-1,-3-3-15,-1-2 0,-5-2 16,-2-1-16,-2-4 15,-1-3-15,-2-2 16,-1 0-16,-9-25 16,4 13-16,0 0 15,-2 0-15,-1 0 0,0 0 16,-1-3 0,0-2-16,0-4 15,-1-5-15,3 4 16,-1-8-16,0-1 15,6 6-15,-4-8 16,-1 0-16,8-1 16,-7-1-16,7-5 0,-2-2 15,-4 0-15,-1-1 16,-4 1-16,-2 6 16,0-8-16,-4 9 15,-1-9-15,1 10 16,-4-9-16,5 11 15,-9-7 1,11 9-16,1-1 0,1 4 16,-5-3-16,9 4 15,-1 4-15,4 2 16,4 2-16,-1-3 16,-7-4-16,4 5 15,-7-8-15,0 6 16,-7-7-16,-5 4 0,-32-8 15,5-2-15,0-6 16,-1 0-16,3 0 16,2 0-16,0 0 15,1-3-15,-1 2 16,1 0 0,0-1-16,5-2 0,3-1 15,13 7-15,13 8 0</inkml:trace>
  <inkml:trace contextRef="#ctx0" brushRef="#br0" timeOffset="113750.89">1087 11007 0,'2'3'0,"9"5"16,-5-1-16,0-3 0,8 4 0,-8-5 15,9 5-15,-11-7 16,13 3-16,-14-4 15,0-2 1,14 2-16,-14-2 16,-3-1-16,10 0 0,-10 3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57:23.2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10727 3654 0,'3'-3'0,"8"-5"0,-2 0 15,6-2-15,20-12 16,-24 15 0,33-15-16,28-13 15,-34 18 1,4 2-16,-2 1 16,2-2-16,1-2 15,4 1-15,-2-2 16,2 1-16,4 0 0,0-3 15,5 0 1,4 2-16,2 0 0,0-2 16,1 1-16,1 0 15,3 2-15,-5 2 16,-2 0-16,-6 2 16,0-2-16,0-1 0,-5 5 15,-4 2-15,-5 2 16,-7 2-1,-26 5-15,12-3 16,1 1-16,-3-1 16,-10 3-16,6-1 15,-8 2-15,-2 0 16,-3 1-16,-4 0 0,-1 2 16,-4-1-16,4 1 15,-9 1 1,-33 1-16,6-3 0,-5-1 15,2-1-15,-1-2 16,3-3-16,-2-1 16,5-5-16,-1 0 15,8 1-15,3 4 16,3 0-16,20 6 16,-8-1-16,0 1 0,14 0 15,-7 1-15,-6 2 16,12-2-1,1-1-15,4 0 0,4 0 16,-2 0-16,9-1 16,33-3-16,-6-2 15,3 1-15,1-2 16,-1 0 0,-1 0-16,0 4 0,-3 1 15,-3 2-15,-2 5 16,-8 6-16,-5 5 15,-6 5-15,-9 8 16,-5 1-16,-5 3 16,-7 0-16,-5 2 15,-2-1-15,-2-1 16,-1-1-16,-4-2 0,2 1 16,-1-4-16,6-3 15,1-3-15,12-16 16,-3 4-1,3 0-15,3-9 16,0 0-16</inkml:trace>
  <inkml:trace contextRef="#ctx0" brushRef="#br0" timeOffset="680.29">13348 2051 0,'1'0'16,"2"2"-16,-1 1 0,1 5 15,1 8-15,1 29 16,-2 47-1,-5-36 1,-2-1-16,-1 5 0,-3-2 16,0 3-16,1-1 15,-2 0-15,1-4 16,2 0-16,5-6 16,0-2-16,-1-4 15,0-5-15,0-6 0,0-4 16,2-22-1,-2 9-15,1-1 16,0-8-16,1-7 16,0 5-16,0-4 15,0 4-15,2-8 16,11-28-16,-8 18 0,-5 13 16</inkml:trace>
  <inkml:trace contextRef="#ctx0" brushRef="#br0" timeOffset="1314.95">13878 2202 0,'0'0'16,"0"5"-16,0 5 16,-8 26-16,-4-2 0,-10 7 15,-8 2-15,-8 0 16,-3-1-16,-3-3 16,0-3-16,-1-7 15,2 1 1,3-6-16,4-8 0,3-5 15,5-3-15,21-7 16,-7 0-16,-1 0 16,9-1-16,-8-2 15,11 1-15,-9-4 16,11 2-16,0 1 0,-6-5 16,8 6-16,2 1 15,1 0-15,0-3 16,4 6-16,4 1 15,5 4-15,18 16 16,-6 0-16,1 1 16,0 1-16,2-4 15,-1-1 1,4 1-16,-5 2 0,4 0 16,-2-2-16,3-1 15,-6-5-15,-2 1 16,-2 1-1,-20-15-15,9 7 16,0 2-16,1-1 0,1 0 16,-3-1-16,-6-7 15,8 2-15,-10-7 16,7-3-16,-1-4 16,-6 2-16,-5 7 15</inkml:trace>
  <inkml:trace contextRef="#ctx0" brushRef="#br0" timeOffset="1923.61">14227 2435 0,'4'4'0,"-3"0"0,7 8 16,5 20-16,-2 2 15,-2 5-15,-3 2 16,-5 1-16,-1-3 16,-1-1-16,-1-1 15,-2-5-15,4-25 16,-2 10-16,0-2 16,1-8-16,1-7 0,-1 11 15,0-6 1,3-8-16,2-3 15,12-30-15,2 0 16,4-6-16,3-5 16,3-1-16,3 3 0,1 6 15,0 6 1,-2 4-16,0 6 0,-1 7 16,-1 6-1,0 9-15,-2 5 0,-5 11 16,-1 7-16,-4 8 15,0 3-15,-5 7 0,0 2 16,-3 3 0,0 0-16,-2-3 0,1 1 15,-1-3-15,1-4 16,-1-3-16,4-2 16,-9-23-16,5 10 15,0-1-15,2 0 16,1-2-1,-1-4-15,-3-10 16,8 6-16,-1-9 16,-2-4-16,9-29 15,-5 3-15,2-5 0,-8 17 16,-8 20-16</inkml:trace>
  <inkml:trace contextRef="#ctx0" brushRef="#br0" timeOffset="2353.67">15083 2576 0,'-2'9'0,"-6"32"16,5-8-16,1 45 15,5-40-15,4-10 16,0-3-1,-4-19-15,6 6 16,5-2-16,3-3 0,29-7 16,-7-5-1,0-9-15,2-7 16,-4-6-16,-2-2 0,-5 0 16,-4 3-16,-8 2 0,-7 2 15,-12 18 1,-4-9-16,-22-12 15,-5 13-15,-6 5 0,-1 4 16,-2 3-16,-1 3 16,3-1-1,1 1-15,3 3 16,3-1-16,5 5 16,20-9-16,-10 5 15,0 0-15,2-1 16,15-5-16,0 0 0</inkml:trace>
  <inkml:trace contextRef="#ctx0" brushRef="#br0" timeOffset="3167.64">15681 2535 0,'0'3'0,"-8"12"0,2-2 16,-11 28 0,9-4-16,4-1 0,5 0 15,5-3-15,4-4 0,2 0 16,-8-26-16,7 11 16,5-3-1,47 4-15,-25-14 16,0-9-16,-1-8 15,0-8-15,-4-1 16,-2 2 0,-6 1-16,-4 1 15,-16 15-15,8-7 16,-3-2-16,-1 1 16,0 1-16,-7 11 15,3-7-15,-6 8 0,0 5 16,1-1-1,2 1-15,-1 6 16,1 5-16,8 20 16,0-17-16,2 0 15,3-1-15,3 1 16,21 11-16,-7-12 16,-1-3-16,-20-9 15,7-1-15,3-2 16,0-3-16,1-2 15,0-4-15,-1-3 16,-3-3-16,-2-5 16,-5-2-16,3-25 0,-11 8 15,-5 1-15,-4-2 16,-4 1-16,0 5 16,-3 3-1,-2 1-15,-1 2 0,12 20 16,-20-27-1,17 28-15,-6-9 0,-1 4 16,-2 1-16,-1 4 16,9 5-16,-3-3 15,11 3-15</inkml:trace>
  <inkml:trace contextRef="#ctx0" brushRef="#br0" timeOffset="25168.22">19152 5824 0,'0'1'0,"3"-1"16,2-1-16,2 1 15,10 1 1,4 1-16,1-1 0,30 3 16,-9 0-16,7 1 15,-2-3 1,4 0-16,0 0 0,5 0 16,2 1-16,3-2 15,4-2 1,2-1-16,1 0 0,4 2 0,-1 2 15,-4 1 1,-1-2-16,0 2 16,-1-3-16,-4 1 15,-3 0-15,-2 1 0,-2 2 16,-2-3-16,-4 0 16,-4 2-1,-3-2-15,-4 1 0,0 0 16,-4 1-16,-2 0 15,-6-2 1,0 2-16,-20-2 0,3 1 16,-3-1-1,10 4-15,-16-5 0,0 0 16</inkml:trace>
  <inkml:trace contextRef="#ctx0" brushRef="#br0" timeOffset="28668.19">28091 5789 0,'31'-3'0,"9"1"16,48-2-1,-31 3-15,5 1 0,7 2 16,10 2 0,7 4-16,3-1 0,3 2 15,3 2-15,5-3 16,2 2-1,2 1-15,1-2 0,4 1 16,5 1-16,4 3 16,1 0-16,3 1 15,3 1-15,1-2 16,-2 0-16,-2 0 16,0-1-16,-6 1 15,-2-4-15,-6 1 16,-5 1-16,-5-2 15,-6 1-15,-10-2 16,-5 0-16,-8-4 16,-8-5-16,-30 0 15,-31 0-15</inkml:trace>
  <inkml:trace contextRef="#ctx0" brushRef="#br0" timeOffset="46197.47">10166 7193 0,'-1'-2'15,"2"0"-15,0-1 16,1-2-16,0 2 16,4-4-16,2 6 15,7-4-15,5 0 0,27 4 16,-8 0-16,3 3 16,2-1-16,3-2 15,2 1-15,2-1 16,4 3-16,3 0 15,8-2-15,5-3 16,6 3-16,1-1 16,3 0-16,3 1 15,0 0-15,2-2 0,5-1 16,5 1-16,0-2 16,1 2-16,1 0 15,1-1 1,3 1-16,3-1 15,1 1-15,3 2 16,-6 1-16,5-1 16,0-1-16,2-1 15,-1 1-15,2 0 0,-3 1 16,1-1-16,-3 3 16,3-2-16,3 3 15,-3 0-15,-1 0 16,-2-2-16,2 2 15,3 0-15,0 2 16,-4-3-16,-1 1 16,0 2-16,4 1 15,-3-3-15,-3 1 16,-2 1-16,0-1 16,-1-2-16,0-2 15,-2 1-15,0 4 16,-3-2-16,-2-3 0,-4-4 15,-1 2-15,-3 2 16,0 0-16,-7 1 16,-3-1-16,-3 0 15,1 0-15,-1-1 16,-4 1-16,-4-2 16,-1 4-16,-1 0 15,-3 1-15,-4-5 16,-5 1-16,-2-1 0,-4-1 15,-4 1 1,-4-1-16,-1 2 16,-5 0-16,-5 1 15,-34 0-15,29 0 16,-5 2-16,-12-2 0,6 2 16,-10-2-16</inkml:trace>
  <inkml:trace contextRef="#ctx0" brushRef="#br0" timeOffset="92752.68">12840 11565 0,'1'1'15,"0"2"-15,2-2 16,1 4-16,-2-5 16,1 0-16,0-1 15,8 3-15,-6-3 0,2 1 16,11 1-16,-8-1 15,14-1-15,-15 0 16,20-1-16,-2 1 16,0-1-16,20 1 15,-8-1-15,-4 1 16,1 0-16,0-1 0,3 0 16,0-1-16,2 0 15,-1 2-15,6 1 16,-1 0-1,4 1-15,0-1 16,1-3-16,3 1 0,-2 2 16,2 0-16,-1-1 15,0 1-15,1-1 16,3 1-16,0 0 16,0 1-16,-1 0 15,-2 0-15,3-2 16,0 5-16,1-3 15,0 2-15,-4-1 16,1 0-16,-3-2 16,1 1-16,1 2 15,0-1-15,-1-1 16,0-1-16,1 1 0,-1 3 16,0 1-16,-3-4 15,1-1-15,-5 0 16,3-1-16,-2 1 15,-2 0 1,0 0-16,-6 1 16,-1 0-16,1 2 15,-4-2-15,-5 0 16,-24-2-16,12 1 0,1-1 16,-2 0-16,-8 1 15,9-2-15,-12 2 16,10 0-16,-16 0 15,1 0-15,0 0 16</inkml:trace>
  <inkml:trace contextRef="#ctx0" brushRef="#br0" timeOffset="108830.79">17999 11634 0,'-1'1'0,"2"0"15,0 0-15,2 3 0,2-1 16,1 0-16,6 3 15,6-2 1,3 3-16,29-2 16,-9 1-16,48 6 15,-40-8-15,3-3 16,2 0-16,6-2 16,5 1-1,1-1-15,4 0 16,2-1-16,4 1 0,0-1 15,2 2-15,-2-2 16,0 1-16,-2-2 16,-5 0-16,-1 1 15,-4 0-15,-3-1 16,-6 1-16,1 1 16,-4 0-16,-4 0 0,-3 1 15,-3 0 1,0 0-16,-6 0 15,-3-3-15,3 3 16,-2 0-16,-2-1 16,-6 0-16,2 0 15,-19 1-15,9-1 0,1 1 16,2 0 0,-1 2-16,-1-2 15,-11 0-15,10 2 16,-13-1-16,12 1 0,-17-2 15,4 0-15,-3 0 16,-1 0-16,1 0 16,12 1-16,-13-1 15,0 0-15,0 0 16,-2 0-16,-1 0 16,-1 0-16,-2-1 15,7 1-15,-1 0 0</inkml:trace>
  <inkml:trace contextRef="#ctx0" brushRef="#br0" timeOffset="112384.48">18085 9867 0,'0'1'0,"0"-1"16,0 0-16,0-1 15,1 1-15,0 1 16,0 3-16,0 3 15,0 6-15,0 2 16,-1 3-16,-2 2 16,0 1-16,-1 0 0,1-2 15,0 1 1,2-2-16,1 0 0,1-2 16,2-2-16,0-3 15,1-8-15,2 4 0,-3-8 16,2 0-16,8 1 15,-1-6-15,-6 3 16,-7 3-16</inkml:trace>
  <inkml:trace contextRef="#ctx0" brushRef="#br0" timeOffset="113752.1">18341 9894 0,'1'5'0,"3"24"16,-3-12-1,-1 5-15,0 0 16,-2 1-16,1 0 16,-2-2-16,-1-1 15,2-2-15,1-2 0,0-9 16,0-3-1,1-1-15,-1 2 16,3-8-16,0-2 16,2-4-16,3-7 15,12-24-15,0 5 16,2 0-16,-2 4 16,0 5-16,-1 7 0,-12 15 15,4-5-15,1 4 16,-3 3-16,5 1 15,-11 6 1,9 2-16,-2 5 16,-4 6-16,-3 0 0,-2 4 15,0-3-15,-1-1 16,0-2-16,0-3 16,2-8-16,0 5 15,0-10-15,1-2 16,2-4-16,3 2 15,2-8-15,16-29 16,1 7-16,3 2 0,-1 5 16,-3 6-16,-20 17 15,9-5-15,-2-1 16,0 4-16,-7 6 16,7-1-16,-9 5 15,8 4 1,-3 2-16,-4 7 15,-2 1-15,-3 2 0,-2 3 16,0-1-16,2 0 16,-2-1-1,3 0-15,0-3 0,3-3 16,-2-1-16,0-11 16,2 7-16,-1-11 15,1-2-15,0-2 16,4-1-16,1-7 15,8-29-15,-2 8 0,2-4 16,-1 1 0,1 0-16,-2 4 15,1 5-15,-12 23 16,5-10-16,2 2 16,1 2-16,0 3 15,-4 6-15,5-1 0,-7 6 16,5 2-16,-2 8 15,-3 29-15,0-3 16,0 4-16,-2 1 16,-5 2-16,1 1 15,-2-3-15,3 0 16,2-2-16,3-3 16,0-1-16,-1-1 15,-4-6-15,0-25 16,0 12-16,-2-2 15,0-8-15,1 3 16,0-2-16,0-10 16,1-2-16,-2-4 0,3-28 15,1 1-15,-2-5 16,0-3 0,-1-1-16,1 0 15,-3 0-15,-1 1 0,-1-1 16,0 2-16,-6 2 15,0 1-15,1 1 16,3 0-16,2 4 16,3 3-16,6 2 15,-1 20-15,4-8 16,3 1-16,4 3 16,4 2-16,3 5 0,21 16 15,-11 7-15,-2 5 16,-4 4-16,-6-1 15,-6 0 1,-4 2-16,-8-20 16,1 8-16,-4 3 15,-2 1-15,-4-2 16,-4 1-16,-3-3 16,0-4-16,-4-2 15,1-3-15,11-7 16,-11 3-16,12-5 0,-7-2 15,13 4-15,0 0 16</inkml:trace>
  <inkml:trace contextRef="#ctx0" brushRef="#br0" timeOffset="114283.21">19218 10035 0,'-2'2'0,"-6"12"16,1-4-16,2 4 16,0-2-16,6 1 15,4-3-15,4-8 16,28-2-16,-4-5 16,4-6-16,0-4 15,-1-3-15,-2-1 16,-8 3-16,-8 0 15,-16 12-15,5-4 16,-8 1-16,-18-3 16,-13 3-16,-3 3 0,-3 4 15,0 3 1,2 3-16,-1 0 0,7 0 16,7 2-16,15-4 15,-11 4-15,22-10 16,-12 14-16,5-4 15,18 1 1,0-2-16,5 0 0,-2-4 16,-8-4-16,5 2 15,-14-1-15</inkml:trace>
  <inkml:trace contextRef="#ctx0" brushRef="#br0" timeOffset="114797.43">19597 9885 0,'0'0'16,"3"2"-16,3 3 16,4 4-16,1 5 15,-4-7-15,10 31 16,-12-5-1,1 3-15,1-4 0,3-6 0,-9-19 16,1 9-16,1-2 16,-1-2-1,-3-1 1,-1-8-16,-1 5 16,0-10-16,0-3 15,-5 0-15,-1-8 16,1-5-16,-3-28 15,1 10-15,2 0 16,7 5-16,-2 2 16,3 24-16,2-12 0,0 3 15,5 2-15,1 1 16,6 1 0,3 3-16,2 3 0,27 4 15,-13 6 1,2 4-16,-28-10 0,23 13 31,-24-7-31,8 3 0,-1 0 16,2 1-16,-5-2 15,-6-5-15,6-2 16,-10-1-16,0 0 16</inkml:trace>
  <inkml:trace contextRef="#ctx0" brushRef="#br0" timeOffset="115167.82">19976 9508 0,'0'5'15,"0"-1"-15,0 11 16,0 23-16,1 2 0,0-18 15,3 18-15,-4 9 16,4 4-16,4-3 16,3-1-16,-2-4 15,-3-5-15,-1-1 16,-4-5-16,1-2 0,6-5 16,-8-23-16,5 12 15,-3-11 1,3 5-16,0-3 15,-4-6-15,-2-3 0,-1-4 16,0 0-16,-15-28 16,11 18-16,6 16 15</inkml:trace>
  <inkml:trace contextRef="#ctx0" brushRef="#br0" timeOffset="115420.51">19686 9725 0,'-3'-1'0,"4"2"16,1-4-1,1 3-15,2 0 16,34-5-16,0 0 16,8 4-16,-3 0 15,0 3-15,-4 3 16,-2 4-16,-7 0 0,2 1 15,-7 2 1,-3 2-16,-19-11 0,5 6 16,-3 4-16,-3-1 15,-1-5-15,-2-7 16</inkml:trace>
  <inkml:trace contextRef="#ctx0" brushRef="#br0" timeOffset="116049.79">20235 9820 0,'23'-10'0,"1"-1"16,0-5-16,-12 7 15,-10 6-15,1 1 16,-3 2-16,5-6 15,-1 3-15,-6 3 0,-3 2 16,5-2-16,-27 21 16,-4 2-1,-4 6-15,6-3 0,4 3 16,5-5-16,14-18 16,-2 9-16,3 0 15,4 2-15,4-2 16,5 0-16,5-4 15,4-2-15,5-5 16,25-13-16,-6-2 16,-5-3-16,-1-4 15,-7 0-15,-25 16 16,8-8-16,-2 0 16,-3 0-16,-3 1 15,-4 4-15,1-10 0,-1 3 16,-1 5-16,-1 2 15,3 5 1,0 0-16,-9-12 16,7 13-16,4 4 15,-5-3 1,6 7-16,1 5 0,4 5 16,1 1-16,-2 1 15,2 2-15,-3-1 16,1 0-16,0-2 15,2 0-15,-1-4 16,-2-2-16,1-3 16,-4-10-16,4-1 15,2-5-15,11-28 16,-11 19-16,-9 14 0</inkml:trace>
  <inkml:trace contextRef="#ctx0" brushRef="#br0" timeOffset="116565.79">20685 9789 0,'-1'3'0,"2"13"16,-2 0-16,-1 4 16,-6 29-16,6-13 0,0-1 15,0-25-15,0 11 16,1-2-16,-1-1 15,1 0-15,0-8 16,2 1-16,0-4 0,2-7 16,3-5-16,5-2 15,19-27 1,-5 3-16,3-6 16,2-1-16,0 4 0,0 3 15,-3 5-15,-5 3 16,-17 18-16,5-5 15,0 0-15,-2 4 16,-6 7-16,1 2 16,5 2-1,0 26-15,-7-3 16,0 8-16,-2 0 16,0 1-16,1 0 15,0-2-15,-1-2 0,3-2 16,3-5-16,-4-21 15,0 10-15,2 0 16,1-5-16,-1-6 16,5 2-16,-1-10 0,7-1 15,15-32-15,-10 0 16,-2-11-16,-8 23 16,-9 25-16</inkml:trace>
  <inkml:trace contextRef="#ctx0" brushRef="#br0" timeOffset="116917.78">21222 9393 0,'0'4'0,"1"0"15,-1 8-15,2 22 16,-1 0-16,-3 7 0,-3 1 15,-3 4-15,-1-1 16,4 0 0,1-2-16,2 3 0,-1-4 15,-1-2 1,1-3-16,2-5 16,1-24-16,-2 9 15,2 1-15,0 0 0,1-3 16,-1 0-16,1-13 15,2 5-15,-2-10 16,1 2 0,1-9-16,-1-6 0,-1 8 15,-1 8-15</inkml:trace>
  <inkml:trace contextRef="#ctx0" brushRef="#br0" timeOffset="117151.13">20975 9671 0,'2'-2'0,"-1"4"15,5-2 1,4 0-16,36 0 0,0 0 16,5 0-16,4 1 15,3-1-15,-3 2 16,3 2-1,-4-1-15,-3 1 0,-6-2 16,-8-2-16,-6 1 16,-17-1-16,-14 0 15</inkml:trace>
  <inkml:trace contextRef="#ctx0" brushRef="#br0" timeOffset="117796.76">17997 9471 0,'-3'8'15,"2"-5"-15,1-3 16</inkml:trace>
  <inkml:trace contextRef="#ctx0" brushRef="#br0" timeOffset="135301.23">15025 13055 0,'-1'2'0,"-2"2"0,0 1 16,2 0-16,-3-1 16,2-1-1,2-1-15,-1 7 0,4-7 16,2-2-16,1 6 16,13-1-1,-13-5-15,9 1 16,-10-1-16,13 1 15,-11-1-15,13 0 16,-11 0-16,15 0 16,-1 0-16,1 0 0,1 0 15,24 0 1,-9 1-16,2-2 16,4 0-16,-2 1 0,3-1 15,4 2-15,3 1 16,-1 0-16,4-2 15,0 0-15,5-3 16,-5 2-16,2 0 16,-3 0-16,1 1 15,-2-1 1,-1 2-16,-3 1 16,2-1-16,-5 0 0,1 1 15,-4 0-15,0-1 16,1 0-16,-3-1 15,-2 1-15,-3-1 16,-3-3-16,-2 1 16,-6 0-16,-22 2 0,12-1 15,1 0 1,1 1-16,-2-2 0,-9 2 16,13-3-1,-13 3-15,12-3 16,-15 3-16,14-4 15,-19 4-15,7 0 0,5-2 16,-6 2-16,-3 0 16,-1-1-1,7-1-15,-9 2 0,0 0 16</inkml:trace>
  <inkml:trace contextRef="#ctx0" brushRef="#br0" timeOffset="153566.54">19478 14565 0,'0'0'16,"2"0"-16,1 1 0,1 1 15,5-1-15,-1-1 16,32 2-16,-6 1 16,5 0-16,0 2 0,4 0 15,2-2-15,4-1 16,2 1-1,4-1-15,2 1 0,4 1 16,2-1 0,4 2-16,0 1 15,2 1-15,-1 1 0,5 0 16,-1 1 0,0-1-16,-2-1 15,1 3-15,0-1 0,0 0 16,1-1-16,-5-1 15,-1-1-15,-5-2 16,-1-1-16,-7-3 16,-1 2-16,-4-2 15,-3 0-15,-2 0 16,1 1-16,-2 0 16,-1-1-1,0 1-15,-2-1 0,-1 0 16,-1 0-16,-4 0 15,-2 0-15,-24 0 16,12 0-16,0 0 16,0 0-16,-1 1 15,-11-1-15,9 1 16,-15-2-16,-5 0 0,4 1 16,0 0-16</inkml:trace>
  <inkml:trace contextRef="#ctx0" brushRef="#br0" timeOffset="160978.91">19180 14398 0,'1'2'16,"1"1"-16,2 5 16,-2-1-16,-2-7 15,-2 3 1,2 5-16,-1-6 16,1 0-16,-1 5 0,2-7 15,0 0 1,-2 1-16,0-1 15,-1 0-15,-1 1 16,-2-1-16,-7 5 0,5-4 16,-11 3-1,9-4-15,-15 1 16,2-1-16,-2-1 16,0-3-16,-1 1 0,-23-3 15,9 3-15,0-2 16,1 1-16,0 0 0,-2 3 15,1 1 1,-1 1-16,-5 1 16,3-2-16,-3 1 0,1 1 15,0-3-15,-2 2 16,2-3-16,-4 1 16,2 1-16,-2 3 15,1 2 1,-3 2-16,-1-2 15,1 0-15,-1-1 0,-1 1 16,4 1-16,-1 0 16,-4-1-16,3 0 15,-3-2 1,6-1-16,-6 1 0,3 1 16,-1 3-16,-4-2 15,3 1-15,-2-2 16,3 0-16,-1-2 15,-1 2-15,1 1 0,-2-1 16,2 1 0,0-3-16,-3 0 0,1-2 15,1 0-15,3 1 16,-2 0-16,1 0 16,3 1-16,0-3 15,0 1-15,0 0 16,-2 1-16,6-1 15,-4 0 1,6 0-16,-3 0 16,2 0-16,-2 0 0,3 0 15,-3-1-15,5-1 16,-5 4-16,4-2 16,-3 1-16,4-2 15,-2 1-15,2-1 16,0 1-16,1 1 15,-1-1-15,1 1 16,1 2-16,2-1 16,1 2-16,1-2 15,0 2-15,-1-3 0,4-1 16,-3-1-16,0-1 16,0 0-16,2-1 15,-1 0-15,1 1 16,0-2-16,1 1 15,1-1 1,-1-2-16,0 0 16,25 4-16,-37-8 15,13 3-15,22 5 0,-31-10 16,10 1-16,21 9 16,-11-6-16,-1 0 15,1-1-15,-1-2 16,1-1-16,0-1 15,-1 0-15,3-2 16,0 1-16,1-2 16,0-1-16,2-1 15,0-1-15,3 0 0,1-2 16,0-1 0,1 0-16,-7-20 0,0 10 15,-4 0 1,5 4-16,3 0 15,6 1-15,-3-2 16,-1 0-16,-3-1 16,5 0-16,1-2 15,2 2-15,4 1 0,6 2 16,-4 19-16,3-12 16,0 0-16,1-4 15,1 0-15,0-3 16,2 1-16,0 2 15,0-1-15,3 2 16,-2 1-16,0 2 16,1-1-16,2 3 15,1 2-15,3 2 16,3-1-16,22-5 16,-6 8-16,1 3 0,1 2 15,0 3-15,3 3 16,1 1-16,7 0 15,0 1 1,3 3-16,4 0 16,4 1-16,3 0 15,-1 1-15,3-1 0,0 0 16,4 1-16,-2 0 16,3 3-16,-2-1 15,6 1-15,-2 0 16,2-1-16,0-2 0,-2-1 15,3 0 1,-4-2-16,3 0 16,-1 0-16,3 0 0,-2 1 15,0 0 1,-2-1-16,0 1 16,1 0-16,-1 2 15,2-3-15,-4 1 16,2-2-16,-5-1 0,2-1 15,1 0-15,-1 4 16,-3-1-16,2 1 16,-7-2-16,3 2 15,-4-1-15,1 1 16,-3-2-16,1 1 16,-2 1-16,1 3 15,-3 0-15,0 1 0,0-1 16,-1 1-16,-3 1 15,-2-1 1,1 2-16,-3-2 16,0 0-16,-4 0 15,2 0-15,-3 1 0,2 1 16,-4 0-16,0 1 16,-3-3-16,0 3 15,1-2-15,-3 2 16,-3-2-16,1 3 15,0 0-15,-1-1 16,-4 0-16,3 3 16,-2 0-16,-3 0 15,-2 1-15,2-1 16,-19-10-16,10 6 16,0 1-16,2 1 15,-2 1-15,3 1 16,-3 1-16,1 1 0,-3 0 15,1 4 1,-2 0-16,-2 1 16,-1 3-16,-2 1 15,4 24-15,-9-11 16,-1-1-16,-5 0 16,-6-2-16,-5-1 15,-6-1-15,-11 1 16,-11-3-16,-14-6 0,29-13 15,27-12-15</inkml:trace>
  <inkml:trace contextRef="#ctx0" brushRef="#br0" timeOffset="168669.72">16796 16119 0,'0'-1'0,"-4"3"0,-1 2 31,6-3-31,3 0 16,1 0-16,4 2 0,24-2 16,-2 0-1,8-1-15,2 1 0,6 2 16,3-1-16,3 2 16,6-1-16,4 2 15,1 1 1,6 0-16,2 1 15,3 1-15,4-1 16,2 1-16,-1-1 0,3-2 16,-2 0-1,2 1-15,1-1 0,-4 1 16,0-1 0,-4 0-16,1-3 0,-2-2 15,-2 0-15,-6 0 16,-1 2-16,-3-5 15,-2-2-15,-7-2 16,-2 1-16,-5-1 16,-1 0-16,-3 0 15,-4 0-15,0 4 16,-7 1-16,-1 0 16,-24 2-16,9 2 15,2-2-15,-2 1 0,-8 0 16,8 1-16,-16-2 15,5 1-15,9 2 16,-15-3-16,-2 0 16,-1-2-16,-5 1 15,11 1-15,-2 0 16</inkml:trace>
  <inkml:trace contextRef="#ctx0" brushRef="#br0" timeOffset="181380.85">17411 16445 0,'2'-2'0,"5"0"15,3-5 1,1 0-16,1-2 0,-2 0 15,-9 4-15,6-8 16,-9 8 0,3-8-16,-5 0 0,-5 4 15,-6 2-15,-53 4 16,29 7 0,-2 7-16,0 3 0,4 6 15,6-1 1,4 2-16,5 0 15,18-15-15,-4 11 16,1 2-16,5 0 16,3 2-16,6-2 0,5 1 15,31 0-15,-6-11 16,4-8-16,4-4 16,-3-5-1,-3-3-15,-2-1 0,-4-4 16,-6 0-16,-5-3 15,-17 15-15,8-8 16,-3 1-16,-2-4 16,0 2-16,-3-1 15,-4 2-15,-1 12 16,-2-5-16,0-3 16,-1 10-16,0 2 15,-7 1-15,1 8 16,-11 30-16,9-6 0,0 6 15,2 2 1,3 2-16,5 2 16,-2 1-16,1 3 0,-1 0 15,2 4 1,0-2-16,2 1 16,1-3-16,-1 0 0,0-3 15,-3-5-15,-2-5 16,-5-4-16,0-6 15,-3-7-15,-7-6 16,15-14-16,-12 2 16,-23-5-16,5-9 15,-3-5-15,0-7 0,3-6 16,4-6 0,2-5-16,3-5 15,3-2-15,7 0 0,6-1 16,7 4-16,6 3 15,5 6-15,3 5 16,7 2 0,5 4-16,4 5 15,6 6-15,1 5 0,1 3 16,-1 4-16,-2 4 16,-1 5-16,-3 5 15,-5 0-15,-19-12 16,10 7-16,-1-2 15,-1 1-15,1-3 16,-8-7-16,4 5 0,-10-4 16</inkml:trace>
  <inkml:trace contextRef="#ctx0" brushRef="#br0" timeOffset="181938.81">17656 16477 0,'3'0'0,"-1"1"0,5 0 16,0 4-16,4 3 16,1 2-16,-1 7 0,-2 4 15,3 23-15,-6-6 16,-1 3-16,0 0 15,2 0 1,-1 0-16,0-4 16,-3 3-16,2-5 15,-3-2-15,-3-5 0,1-21 16,-2 9-16,1-3 16,-1 0-1,0-3-15,1-12 16,0-3-16,-2 0 15,-3-29-15,6-2 0,2-9 16,4-3-16,0-1 16,2 1-16,0 0 15,-2 4-15,-1 2 16,-1 2-16,0 5 16,0 4-16,-3 26 15,2-12-15,3 3 16,1 3-16,-1 7 0,5-4 15,-3 9 1,8-5-16,-9 7 16,13-1-16,-2 4 15,-4 2-15,-8-4 16,10 7-16,-16-11 0,0 0 16</inkml:trace>
  <inkml:trace contextRef="#ctx0" brushRef="#br0" timeOffset="182479.81">18134 16601 0,'-6'7'0,"0"0"0,-18 30 16,8-11 0,-2 8-16,1 1 0,6 0 15,5-6 1,4 0-16,8-1 0,6-2 15,8-6-15,5-4 16,5-3-16,5-5 16,1-3-16,-3-3 15,-1-4-15,-26 2 16,13 0-16,-3-4 16,0-1-16,-7-4 15,-5-2-15,-24-19 16,2 3-16,-9 0 0,-1-4 15,-3 0 1,-1 2-16,-2 2 16,1 1-16,3 1 15,4 3-15,6 3 16,17 16-16,-5-7 16,-1 4-16,5 5 0,-3 0 15,7 6-15,-3 1 16,3-6-16,0 0 15</inkml:trace>
  <inkml:trace contextRef="#ctx0" brushRef="#br0" timeOffset="183214.82">18462 16556 0,'0'0'0,"0"-1"16,2 4-16,-2 2 15,0 5 1,0 7-16,-2 4 0,0 27 16,3-10-16,6 0 0,5-1 15,4-3 1,8 1 0,6-3-16,4-3 0,-3-8 15,3-9-15,-2-6 16,25-17-1,-35-4 1,-17 11-16,15-25 16,-18 22-16,0-31 15,-6 7-15,-4-3 0,-6 3 16,0-1-16,1 5 16,11 22-16,-5-10 15,0 1-15,2 3 16,5 9-16,-1-5 15,5 9-15,0-1 16,22 22-16,-1 1 0,3 4 16,5 1-1,0 3-15,6 0 0,-1 0 16,2 0-16,-1 0 16,-1-3-1,-4-5-15,-3-7 0,-4-6 16,-22-9-1,10-1-15,-8-5 16,5-4-16,-3-7 16,-5-29-16,-6 5 0,-5-1 15,-2-3-15,1 0 16,-6 2-16,-3-1 16,-11 0-16,-8-1 15,-9-1-15,22 22 16,23 22-16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7:01:24.6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5545 4818 0,'0'0'0,"-3"2"15,1-2 1,-1 0-16,0 0 0,-5-2 16,8 2-16,0 0 15,-3-1 1,3 1-16,0 0 15,2 0-15,2 0 16,0 0-16,0 1 16,4-1-16,1 2 0,2-2 15,6 0-15,6 0 16,4 0-16,0 0 16,22-2-16,-8 1 15,1-2 1,-3 2-16,4 1 15,-5 1-15,5-1 16,2 2-16,-3-2 16,2 0-16,0 2 0,0-2 15,3 0-15,-5-1 16,6 1-16,-4-3 16,4 1-16,-2 1 15,1 0-15,1 2 16,-2 0-16,1 0 15,-1-1-15,4-2 16,-3 2-16,1 0 16,-1-1-16,1 1 15,-1 0-15,2 0 16,-1-1-16,-1 0 16,1 0-16,-2 0 15,-1 0-15,-2 0 16,-1 0-16,1 1 0,-4-1 15,-1-1-15,-5 2 16,1 0-16,-26 2 16,10-1-16,2 2 15,-3 1-15,-17-4 0,0 0 16</inkml:trace>
  <inkml:trace contextRef="#ctx0" brushRef="#br0" timeOffset="9982.03">6614 5946 0,'3'0'0,"2"-1"16,6-2-16,-3 3 15,11-3-15,-10 4 16,15-2 0,2 1-16,-1 1 0,24 5 15,-12-2-15,3 0 16,-2-1-16,1 2 0,2 0 31,48 5-31,-44-6 16,2 1-16,4-1 15,1 1-15,0 0 16,4-2-16,-1 1 16,3 0-16,-4 2 15,5-1-15,-4 1 16,2-1-16,-2-2 0,1-1 16,-1 0-16,-1-1 15,3 0-15,-4 0 16,2-1-16,-4 0 15,-1 0-15,1 0 16,-2 0-16,-2 1 16,-1 0-16,-4 1 15,-4-2-15,-4 0 16,2 0-16,-29 2 16,11-1-16,1-1 15,-1 0-15,-12 2 0,4-2 16,-6 1-1,-2 1-15,-1 0 16,10 2-16,-17-2 16,6-2-16,0 0 15</inkml:trace>
  <inkml:trace contextRef="#ctx0" brushRef="#br0" timeOffset="11129.73">6673 6364 0,'0'1'0,"-2"9"16,1 0-16,-2 5 15,-7 50 1,7-31-16,2 1 15,1-24 1,0 9-16,0 0 0,3-1 16,0 0-16,2-3 15,1-13-15,6 7 16,-4-12-16,12-1 16,18-22-16,-9-4 0,-2-5 15,2-1-15,-4 1 16,-5 7-16,-2 4 15,-15 19-15,7-7 16,-7 7-16,2 0 16,-3 2-16,3-2 0,-7 8 15,0 1-15,1 2 16,-1 5 0,1 5-16,-2 0 15,3 3-15,3-2 16,3 2-16,0-2 0,5-2 15,1 1 1,1-1-16,1-2 0,1 0 16,-5-4-16,-6-8 15,5 6 1,-9-8-16,0 0 0</inkml:trace>
  <inkml:trace contextRef="#ctx0" brushRef="#br0" timeOffset="11650.96">7127 6432 0,'9'22'0,"0"10"16,-6-3-1,1 6-15,-1 0 16,0-5-16,-5-23 16,2 10-16,-1-10 15,1-7-15,0 11 16,-3-3-16,3-8 16,-2-1-16,4-28 0,5-4 15,7-8-15,8-3 16,3-1-16,4 7 15,-3 4-15,0 5 16,0 8-16,0 7 0,-22 13 16,11 0-1,0 2-15,0 6 16,1 7-16,5 25 0,-10-3 16,-1 1-16,-4-1 15,1-1 1,-7-3-16,1-4 15,0 0-15,0-20 0,0 9 16,0 1-16,1-2 16,0 1-16,0-2 15,1-4-15,-1-11 16,1-2-16,-3 2 0,0 0 16</inkml:trace>
  <inkml:trace contextRef="#ctx0" brushRef="#br0" timeOffset="12417.34">7616 6189 0,'1'2'0,"2"-1"16,1 2-16,4 4 15,9 24 1,-2 1-16,-2 7 15,0 4-15,-5 4 0,0 0 16,-3-2 0,1-2-16,-2-4 0,-1-3 15,-1-5-15,-2-26 16,0 11-16,1-1 16,1-1-16,-2-5 15,3-8-15,0-4 16,4 2-16,3-9 15,8-33-15,2 5 16,0-2-16,2 4 16,-2 5-16,-4 6 15,-9 18-15,25-19 16,-6 13-16,-20 11 16,12-2-16,2 5 15,1 5-15,-1 5 0,18 19 16,-18-4-16,-11-17 15,2 31-15,-7-31 16,-2 11-16,0 2 16,0 1-16,0 2 15,1-2-15,2 2 16,0-5-16,1-1 0,1-4 16,-4-8-16,-3-7 15</inkml:trace>
  <inkml:trace contextRef="#ctx0" brushRef="#br0" timeOffset="13148.96">8487 6529 0,'4'-8'0,"6"-6"15,0 1 1,2-4-16,-3-1 0,-1 4 16,-8 10-16,1-6 15,-13 13 1,-19 7-16,0 6 15,-5 6-15,2 5 16,4 2-16,2 1 16,3 0-16,3-4 0,7-2 15,13-19-15,-3 8 16,1-2-16,10 0 16,1-5-1,0-7-15,10 3 0,21-18 16,-2 1-16,-3-4 15,-2 0-15,-11 3 16,-16 13 0,8-4-16,-5 2 15,-2 3-15,-2 4 16,5-1-16,-8 3 0,4 5 16,-2 3-16,-1 2 15,-3 1-15,1 2 16,4 0-16,2-1 15,3 0-15,0-2 16,3-1-16,1 0 16,-8-10-16,7 6 15,-8-11-15,2-1 16,9 0-16,-5 2 0,-9 1 16</inkml:trace>
  <inkml:trace contextRef="#ctx0" brushRef="#br0" timeOffset="13466.07">8753 6461 0,'2'4'0,"0"-1"16,7 8-16,-4 0 15,10 30-15,-9-4 16,0 6-16,-2 2 15,0-1-15,-1-2 0,-1 0 16,-1-1 0,-1-2-16,1-4 0,1 2 15,2-7 1,-1-3-16,-4-21 16,1 8-16,0-1 15,-1-1-15,-1-4 16,-1-7-16,1-3 0,0-2 15,-4-2 1,2 5-16,4 1 0</inkml:trace>
  <inkml:trace contextRef="#ctx0" brushRef="#br0" timeOffset="13798.1">8663 6615 0,'0'-30'0,"5"-8"16,5 9-16,4-8 15,9 1-15,-2 4 16,9 5-16,0 6 16,6 6-16,-1 6 15,1 6-15,-4 6 16,-4 6-16,-24-6 0,9 9 16,-4 6-16,-5 24 15,-8-2-15,-1 1 16,-8 0-16,-3-4 15,-8-3 1,1 0-16,1-5 16,2-1-16,4-7 0,13-16 15,-5 7-15,3-2 16,-2-3-16,6-7 16,1-3-16,-4-1 15,4-7-15,0 6 0,0 5 16</inkml:trace>
  <inkml:trace contextRef="#ctx0" brushRef="#br0" timeOffset="14083.1">9125 6428 0,'4'1'0,"0"2"16,9 4-1,9 20-15,-6 4 0,-2 10 16,-5 5-16,-6 5 15,-6 2-15,-1 2 16,-1-2 0,-2-4-16,-1-4 0,1-3 15,2-6-15,3-4 16,0-26-16,1 10 0,1-2 16,-1 0-1,-1-5-15,0-11 16,0-3-16,-8-21 0,2-4 15,3 13 1,5 17-16</inkml:trace>
  <inkml:trace contextRef="#ctx0" brushRef="#br0" timeOffset="14398.94">9123 6517 0,'14'-42'0,"1"13"0,10-10 16,5 4-16,3 4 15,7 8-15,1 8 0,1 7 16,-4 8-16,1 7 16,-6 6-1,-8 5-15,-8 3 16,-9 5-16,-7 3 0,-5 3 16,-8 0-1,-9 2-15,-7-5 16,-2 2-16,-5-5 0,4-1 15,-4-1-15,5-5 16,0-5-16,5-4 16,1-4-16,17-5 15,-1-1 1,3-2-16,-10-4 0,15 6 16,0 0-16</inkml:trace>
  <inkml:trace contextRef="#ctx0" brushRef="#br0" timeOffset="14846.38">9691 6488 0,'0'6'0,"1"9"16,-1 26-16,-2-2 16,-5 2-16,1 1 15,-4 0-15,3-7 0,0-3 16,1-2-16,4-23 16,-1 9-1,-3 13-15,6-18 16,2-10-1,0-3-15,1-3 16,1 1-16,2-31 0,-2 19 16,-4 16-16</inkml:trace>
  <inkml:trace contextRef="#ctx0" brushRef="#br0" timeOffset="15029.66">9506 6231 0,'0'0'0,"0"0"0,2 0 16,0 3-16,1-1 16,4 3-16,-7-5 0,0 0 15</inkml:trace>
  <inkml:trace contextRef="#ctx0" brushRef="#br0" timeOffset="15399.39">9914 6095 0,'19'-1'16,"-17"4"-16,0 2 15,8 4-15,9 24 0,-9 3 16,-6 8 0,-7 6-16,-6 5 15,-5 2-15,2-1 16,1-2-16,2-4 0,3-4 16,3-3-16,2-6 15,3-5-15,3-2 16,-4-24-16,2 10 15,4-2-15,-3-8 16,3 3-16,1-1 16,-5-8-16,2-4 15,7 1-15,-4-5 16,-2-6-16,-2 6 16,-4 8-16</inkml:trace>
  <inkml:trace contextRef="#ctx0" brushRef="#br0" timeOffset="16050.03">10095 6303 0,'-3'18'0,"5"3"0,3 10 15,0-10-15,4 6 16,4-5-16,-8-18 15,7 6-15,5-2 16,25-7-16,-6-8 0,3-3 16,-6-8-1,-2-5-15,-2-2 16,-2 2-16,-3 2 16,-21 16-16,1 0 0,6-2 15,-2 2-15,-6 5 0,-2 4 16,4 2-1,-10 26-15,-2-3 0,-4 12 16,1-2 0,6 8-16,8-4 15,3 7-15,1-2 0,-1 5 16,-1-5-16,1 9 16,-2-4-16,-2 2 15,-5-4 1,-8 2-16,-10-5 0,-8-1 15,-9-7-15,-9-3 16,-6-7 0,-11-5-16,-6-7 15,-5-10-15,-2-4 0,0-10 16,-3-6-16,-1-4 16,-5-5-16,0-4 15,44 12-15,42 13 16</inkml:trace>
  <inkml:trace contextRef="#ctx0" brushRef="#br0" timeOffset="65398.22">21283 8407 0,'1'0'0,"1"0"16,1-1-16,0 1 16,7-3-16,-3 1 15,7 0-15,-7-1 16,11-1-16,-12 2 0,15-3 15,-13 5 1,15-4-16,0 2 16,1 1-16,-1 1 15,3 1-15,-1-1 0,28-1 16,-9-1-16,5 1 16,-3-3-16,4 3 0,-2 1 15,8 2-15,-2 1 16,6-1-1,-3 0-15,2 0 16,1-2-16,0 2 16,-2 1-16,2-1 15,-2 0-15,1-2 16,-2 0-16,-3 2 16,0-1-16,-4 3 15,0-2-15,-5-2 0,-1-3 16,-5 2-16,-2-1 15,-2 3 1,-2 0-16,-26 0 16,11 0-16,0 2 0,-3-1 15,-10-1-15,8-1 16,-12-2-16,-1 2 16,0 0-16</inkml:trace>
  <inkml:trace contextRef="#ctx0" brushRef="#br0" timeOffset="75365.8">18961 5993 0,'2'0'0,"3"-1"0,-2 2 16,4-1-16,-5 6 15,6 6-15,-1 30 16,-3-1-16,-5 7 0,-4 2 15,-1 5-15,1-2 16,1 3-16,0-1 16,-2 0-16,3-3 15,1-3 1,3-3-16,-1-3 0,4-4 16,0-5-16,0-3 0,-2-3 15,-1-22-15,1 11 16,0-1-1,-1 0-15,4-2 16,-1-3-16,0-9 0,5 3 16,-4-8-1,3 5-15,-8-2 16</inkml:trace>
  <inkml:trace contextRef="#ctx0" brushRef="#br0" timeOffset="75819.78">19399 6559 0,'0'-1'15,"0"2"1,-1 1-16,0 4 16,-3 5-16,-11 25 15,-1-4-15,1 1 0,4 3 16,-1-2-16,5-4 15,7-25-15,-3 12 0,4-3 16,2 1 0,6-5-16,0-9 0,34-1 15,-6-10 1,2-10-16,1-6 16,-1-2-16,-7 1 15,-5 3-15,-7 6 0,-17 14 16,1-7-16,-6 2 15,-5 6-15,-36-8 16,3 8-16,-2 2 16,-4 2-1,4 4-15,3-1 0,2-4 0,6 0 16,26 0 0,-10 0-16,9-3 15,-4-2-15,13 2 16,-7-1-16,4 4 0</inkml:trace>
  <inkml:trace contextRef="#ctx0" brushRef="#br0" timeOffset="76399.7">20087 6511 0,'-2'0'0,"-8"0"15,-24 2-15,-6 5 0,-4 2 16,-4 5-16,3 0 16,1 0-16,6 0 15,5-1 1,7-2-16,21-8 0,0 1 16,4 1-16,-2 3 15,33 2-15,8-2 16,10 4-16,5-1 15,4 4-15,1 0 16,-5 5-16,-8 1 16,-4 3-1,-10 0-15,-11-2 0,-18-16 16,4 8-16,-7 0 16,-8 0-16,-5 0 15,-30 4-15,8-7 16,-4-4-16,-1-3 15,0-2-15,5-3 16,3-2-16,26 2 0,-11-3 16,2-3-16,3-2 15,3 0-15,6-4 16,6 1-16,6-5 16,-3 10-16,-5 7 15</inkml:trace>
  <inkml:trace contextRef="#ctx0" brushRef="#br0" timeOffset="76968.03">20272 6649 0,'-9'11'0,"3"-5"15,4-2-15,-3 3 16,8-5-16,2-2 15,2 5-15,6-4 16,30-15-16,-6-1 16,2-3-16,2-2 0,-6 0 15,-6 3 1,-9 3-16,-15 12 16,2-3-16,-8 5 15,-19 5-15,-11 4 0,-16 5 16,-3 2-16,-3 6 15,7-1 1,-1 3-16,7-2 0,5 1 16,8-3-1,9 0-15,18-16 16,0 8-16,28 14 16,7-9-16,14 1 0,6-2 15,9-2-15,2 0 16,6-2-16,-7 0 15,4-5-15,-9-3 16,-30-2-16,-30-2 16</inkml:trace>
  <inkml:trace contextRef="#ctx0" brushRef="#br0" timeOffset="77915.92">21164 6765 0,'-2'0'0,"-5"0"0,2 0 16,2 0-16,1 0 16,2 0-16,2 0 15,4 0-15,1 0 0,24-1 16,2 1-1,10 0-15,5 1 0,5-2 16,6 1 0,2-4-16,2 1 0,-2-2 15,-2 0 1,-6 1-16,-4 2 0,-8 2 16,-11 2-16,-25-2 15,7 2-15,-10-2 16,0 2-16,-9-2 15,-29 3-15,-3-4 16,-2 1-16,-7-6 16,1 1-16,-3-5 0,7-1 15,-2-3 1,7 1-16,1-1 16,5 3-16,4 2 15,22 7-15,6 2 16,0 0-16,-15-4 15,3 1-15,10 4 0,4 1 16,3 2 0,2 4-16,32 9 15,-6-3-15,5-1 0,0-1 16,-3-1 0,-5-1-16,-3-3 15,-20-4-15,9 4 0,-4 1 16,0 1-16,-7 3 15,-6 0-15,-6 4 16,-6-1-16,-23 13 16,25-21-16,-10 7 15,-1-1-15,13-6 16,-6 2-16,3-3 16,9-5-16,-4 3 15,7-4-15</inkml:trace>
  <inkml:trace contextRef="#ctx0" brushRef="#br0" timeOffset="78432.44">22476 6205 0,'2'4'0,"7"9"0,-2 1 0,8 32 15,-1 40 1,-17-40 0,-4-1-16,-2-2 0,0-2 15,0 0-15,0-2 16,-2-1-16,4-5 0,4-2 15,4-4-15,-2-21 16,3 10 0,1 0-16,1 0 15,0-4-15,0-1 16,-1-11-16,1-4 16,7 2-16,2-7 15,-7 4-15,-6 5 16</inkml:trace>
  <inkml:trace contextRef="#ctx0" brushRef="#br0" timeOffset="78833.03">22688 6581 0,'0'7'0,"0"1"0,0 7 16,2 1-16,0 5 15,4 2-15,4-2 16,4-1-16,2-4 16,5-3-16,24-1 15,-6-9-15,-2-6 16,-4-6-16,-4-5 16,-23 12-16,9-8 15,-3 1-15,-3-1 0,-5-3 16,-8 3-16,-28-5 15,-5 4 1,-6 6-16,-6-2 0,4 1 16,1 3-16,5 1 15,4 1-15,4-2 16,24 3-16,-11 0 16,3-1-16,10 1 0,-5 0 15,13 1 1,2 1-16,5-1 15,3 1-15,-7-1 0,-6-1 16</inkml:trace>
  <inkml:trace contextRef="#ctx0" brushRef="#br0" timeOffset="79322.37">23354 6524 0,'1'-1'0,"5"-2"16,-2 0-16,-6 3 15,-4 1-15,-21 5 16,-1 3-16,-5 2 15,-2 1-15,4-1 16,24-10-16,-8 7 16,1 1-16,4 1 15,6-1-15,6 2 0,31 7 16,4-4-16,9-2 16,4-3-16,-1 4 15,-6 3-15,-7 1 16,-8-6-16,-23-7 15,6 7-15,-7 0 16,-5 2 0,-7 2-16,-23 14 0,0-12 15,-2-3-15,-3-4 16,7-6-16,4-5 16,18-2-16,-7-3 15,1-5-15,2-4 16,4-25-16,3 22 0,4 18 15</inkml:trace>
  <inkml:trace contextRef="#ctx0" brushRef="#br0" timeOffset="79649.11">23767 6300 0,'9'27'0,"1"10"0,-7-8 0,2 10 15,-3 1 1,-1-2-16,-2 1 16,-2-3-16,-2 2 0,2-5 15,0 0-15,1-27 16,1 14-1,0-1-15,0 0 0,-1-1 16,0-1 0,-1-5-16,1-11 0,0-5 15,-3 4 1,-1-8-16,3 3 0,3 5 16</inkml:trace>
  <inkml:trace contextRef="#ctx0" brushRef="#br0" timeOffset="79846.13">23507 6475 0,'-4'-2'0,"2"2"0,-5-2 15,2 1-15,8-1 16,5 2-16,31 0 16,4 3-16,8 4 15,5-1 1,3 0-16,-2 0 15,0 0-15,-4-5 0,-27 0 16,-26-1-16</inkml:trace>
  <inkml:trace contextRef="#ctx0" brushRef="#br0" timeOffset="80896.25">24158 6703 0,'3'-1'0,"-2"1"16,2 0-16,3-2 0,6 2 15,6-3 1,28 3-16,-2 0 0,4 3 15,3-3 1,3 2 0,-4-4-16,57 1 0,-53 1 15,-3 1 1,-3 3-16,-2 1 16,-6-1-16,-8-2 15,-26-1-15,8 0 0,-14-1 16,8 1-16,3-1 15,-12 0-15,-2 0 16,-4-2-16,-3-1 16,-29-7-16,5 1 15,-6-2-15,0-2 16,-1-3-16,2 2 16,1-1-16,7 3 15,3 1-15,21 9 16,-10-2-16,0-2 0,3 4 15,9 2-15,-5 0 16,14 4 0,-2 3-16,33 12 0,0-1 15,4-1-15,0 0 16,-3-3-16,-4 1 16,-2 0-16,-7 1 15,-20-12-15,8 5 16,-5 5-16,-2-1 15,-5 1 1,-4 1-16,-4-1 0,-3 0 16,-2-2-16,-3-2 15,3-3-15,8-7 16,-6 2-16,12-6 16,0 4-16,0 0 15</inkml:trace>
  <inkml:trace contextRef="#ctx0" brushRef="#br0" timeOffset="81486.21">25531 6154 0,'1'-2'0,"16"-19"16,-12 18-1,7-5 1,-10 13-16,9-1 0,-4 7 16,-2 31-1,-4 0-15,-1 4 0,-1 2 16,-1 1-16,-1 0 15,-1 1-15,3-1 16,0 1-16,3-3 16,1 0-16,0-6 15,1-2-15,0-6 16,2-2-16,-5-25 16,2 9-16,2 0 15,-3-9-15,1 5 0,2-4 16,-3-7-16,0-5 15,5 0-15,2-9 16,12-27 0,0 4-16,2-3 15,-11 19-15,-12 21 0</inkml:trace>
  <inkml:trace contextRef="#ctx0" brushRef="#br0" timeOffset="81882.6">25776 6565 0,'-6'6'15,"5"-5"1,-1 3-1,-4 4-15,0 3 0,3 0 16,0 4-16,2 2 16,3-2-16,7 3 15,24 11-15,-1-12 0,2-5 16,2-6-16,-1-3 16,1-6-16,-2-2 15,-1-3-15,-25 7 16,7-3-16,-1-2 15,-2 1-15,-12 1 16,0-5-16,-28-8 16,-6 1-16,-9-1 15,-4 3 1,-1 2-16,4 2 0,-1 0 16,6 1-16,2-1 15,8 0-15,2 3 0,20 6 16,-2 0-1,1 1-15,-8-1 0,14 3 16,4 1-16,-4 2 16,8 4-16,-2-4 15,-4-5 1</inkml:trace>
  <inkml:trace contextRef="#ctx0" brushRef="#br0" timeOffset="82345.14">26421 6548 0,'0'-4'0,"0"3"16,0-2-16,-2-3 15,-1 4-15,-11-3 16,-1 1 0,-7 3-16,-1 3 0,1 2 15,-1 3-15,3 1 16,4 2-16,7 0 16,5 1-16,8 3 15,26 10-15,1-5 16,6 0-1,-3-2-15,-1 1 0,-7-3 16,-22-13-16,6 8 16,-5-1-16,-5 3 15,-8-2-15,-5 3 16,-30 4-16,7-6 16,-1-4-16,3-4 15,26-3-15,-10-3 16,0 0-16,3-5 15,3-4-15,2-2 0,12-26 16,-1 21-16,-1 19 16</inkml:trace>
  <inkml:trace contextRef="#ctx0" brushRef="#br0" timeOffset="82898.64">26728 6211 0,'4'9'0,"20"32"0,-11-10 16,3 10-16,-8 2 0,-3-1 15,-4 1-15,-1-2 16,0 0-16,-1-1 15,0 0-15,1 0 16,3-3 0,1-3-16,3-3 15,-7-26-15,2 13 16,0-2-16,-2-2 0,-1-3 16,-2-9-1,-2 6-15,1-11 0,-1-1 16,-6 0-16,-1-10 15,1-4-15,-9-26 16,6 10-16,-3 0 16,-2 0-16,-2 4 15,0 1-15,-2 5 16,-3 4-16,2 0 16,6 2-16,16 12 15,-4-4-15,4-3 16,7 1-16,5 1 0,30 0 15,-1 10-15,10 4 16,3 6 0,6 2-16,-2 3 15,2 1-15,-2 1 0,-1-1 16,-27-8-16,-28-7 16</inkml:trace>
  <inkml:trace contextRef="#ctx0" brushRef="#br0" timeOffset="125218.57">10175 11148 0,'1'-5'0,"-1"5"16,0 0-16,0 0 16,0 0-1,0 0-15,0 0 16,-8 42-1,5-33-15,0-5 16,-2 5-16,-7 6 16,4 2-1,7-13 1,-2 8-16,7-9 16,1 7-16,3-10 0,6 4 15,28-7-15,-3-1 16,4-1-16,-1-1 15,-1 2-15,0 0 16,-2-2-16,3 1 16,-1 0-16,2-2 15,5 1-15,-3-1 16,0 1-16,-2 1 16,2 2-1,-1 1-15,1 4 0,1 3 16,2 6-16,-7 1 15,-19-6-15,-22-6 16</inkml:trace>
  <inkml:trace contextRef="#ctx0" brushRef="#br0" timeOffset="-185496.65">9628 17106 0,'0'2'0,"1"-1"0,1 3 31,-2 0-31,-5-2 16,-3 1-16,-7 3 15,-31 4-15,5-4 16,-2-1-16,-7 0 15,-4-1-15,-4-1 0,-2-2 16,-4-1 0,-1 1-16,-2-1 15,-3 3-15,-1 1 16,1 1-16,2 0 16,-1 0-16,-1-2 15,1 2-15,3-3 16,1 4-16,2-2 0,0 1 15,2-2-15,4 2 16,4-1-16,2-1 16,2-1-16,7 0 15,1 0-15,7 0 16,4 1-16,25-2 16,-10 2-16,0-1 15,10-2-15,-3 2 16,4-1-16,2-1 0,0 0 15,4 0-15,-1 0 16,1-1 0,0-1-16,-1 0 0,-1 2 15,0 0-15</inkml:trace>
  <inkml:trace contextRef="#ctx0" brushRef="#br0" timeOffset="-183331.56">8166 17545 0,'1'1'0,"3"3"15,1 1 1,0-4-16,0-3 15,5 1-15,3-4 0,-3-5 16,1-5 0,1-4-16,-1-1 15,-2-2-15,-4 1 16,-2 3-16,-8 4 0,-23 7 16,-6 9-16,-5 8 15,-2 7-15,-2 6 16,4 3-16,5 2 0,5-3 15,3 1-15,7-3 16,17-18 0,-5 11-16,4-3 15,8 1-15,5-1 16,4-1-16,31-5 16,-9-9-16,4-7 0,3-1 15,-3-1-15,-4 1 16,-6 1-16,-24 7 15,11-2-15,-3-2 16,-3 1 0,-6 1-16,5-3 0,-10 3 15,7-2-15,-7 6 16,0 0-16,1-3 16,-2 2-16,1 2 15,0 3 1,3-2-16,-2 8 0,-4 7 15,-2 29-15,-1-5 16,2 5-16,-4 0 0,0 3 31,-1-3-31,1 3 0,-1-5 16,2 2-16,0-6 16,-1-4-16,-6-5 15,-2-5-15,12-21 0,-11 8 16,-3-3-1,-1-5-15,-26-11 16,11-7-16,-1-8 16,3-5-16,4-7 0,4-6 15,7-3-15,7-1 16,0 4 0,8 5-16,6 6 0,-2 22 15,7-8-15,2 2 16,5 2-16,25 3 15,-6 6-15,1 6 16,-2 4-16,-3 4 16,-2 1-16,-25-11 15,13 7-15,-2 2 16,3-1-16,-3-1 16,1-2-16,-10-7 15,6 3-15,-12-4 0</inkml:trace>
  <inkml:trace contextRef="#ctx0" brushRef="#br0" timeOffset="-183099.11">8537 17712 0,'12'18'0,"-2"6"16,5 12-16,-7-7 15,2 10-15,-3 0 16,-4-4-16,-2-2 16,-2-26-16,1 9 15,-1 0-15,1-5 16,0-13-16,0 2 16,0 0-16</inkml:trace>
  <inkml:trace contextRef="#ctx0" brushRef="#br0" timeOffset="-182915.03">8494 17345 0,'-1'0'0,"-3"2"0,4 0 15,2 3-15,0 4 16,3 2-16,4 1 0,-4-6 15,-5-6-15</inkml:trace>
  <inkml:trace contextRef="#ctx0" brushRef="#br0" timeOffset="-182352.41">8666 17497 0,'2'-2'0,"0"5"15,2-1-15,1 3 0,33 46 31,-17-14-31,-4 8 0,-2 0 16,-3 2 0,-3-1-16,2-5 15,1-3-15,17 24 16,-25-57-16,6 10 16,1-3-16,-1-3 15,-6-9-15,7 1 16,-1-5-16,-1-7 15,-1-6-15,-2-26 16,-3 7-16,-3 0 16,-1 3-16,-2-3 0,-2 3 15,-2-1-15,-1-2 16,0 4 0,-1-2-16,-2 5 15,9 22-15,-3-11 0,-1 2 16,2 0-16,0 2 15,3 2-15,3 11 16,1 2-16,1 3 16,3-3-1,4 6-15,0 7 16,1 4-16,1 3 16,-7-11-16,-6-10 0</inkml:trace>
  <inkml:trace contextRef="#ctx0" brushRef="#br0" timeOffset="-181914.23">9111 17701 0,'-2'-1'0,"2"2"0,-2-2 16,1 1-16,1 0 15,0-1-15,0 0 16,3 0-16,2 1 15,3-3-15,8-3 16,27-6-16,-5 0 16,2 1-16,-3-2 0,-6-2 15,-4 2-15,-23 10 16,7-5-16,-5-1 16,-7 5-16,-3-2 15,-8 1-15,-34 1 16,4 1-16,-6 3 15,3 0-15,2 4 0,6 3 16,7 5 0,8 3-16,12 6 15,11 3-15,12 3 0,9 2 16,10 4-16,8 1 16,4 2-16,4 1 15,0 0 1,0-1-16,-4-3 15,-1-3-15,-5-7 16,-19-12-16,-19-11 0</inkml:trace>
  <inkml:trace contextRef="#ctx0" brushRef="#br0" timeOffset="-181129.56">9824 17498 0,'5'-1'0,"-27"26"0,19-20 15,-8 10 1,2 4-16,-4 19 0,11-26 16,3 7-1,6-1-15,27 11 0,-1-9 16,6-2-16,5-9 15,3-7-15,0-6 16,-3-3-16,-5 0 16,-7 1-16,-8-2 15,-32 8-15,23-8 16,-5-2-16,-5-2 16,-4 0-16,-4-2 15,-3-1-15,-2 0 16,-1 1-16,-1 1 0,5 6 15,5 7-15,0 0 16,-3-4 0,1 1-16,-5-2 0,4 8 15,2 5-15,8 29 16,0-4-16,6 1 16,-1 4-16,7-5 15,-3 4-15,4-9 16,-2-1-16,3-8 15,-17-17-15,10 7 16,1-3-16,-6-8 16,8-2-16,10-21 15,-13 16-15,-14 9 0</inkml:trace>
  <inkml:trace contextRef="#ctx0" brushRef="#br0" timeOffset="-180831.59">10423 17345 0,'0'0'0,"3"2"16,-1 3-1,1 4-15,10 27 0,-3-2 16,1 10-16,0 3 16,-2 3-16,2 3 15,2 2-15,1 2 16,0 1-16,1 1 15,-1-2-15,1-3 16,0-3-16,1-2 16,-2-10-16,-3-7 15,-7-26-15,2 8 0,-1-3 16,-2-6-16,-3-7 16,2-3-1,-1 4-15,-1 1 0</inkml:trace>
  <inkml:trace contextRef="#ctx0" brushRef="#br0" timeOffset="-180536.94">10464 17551 0,'2'-32'16,"5"-7"-16,2 7 0,6-8 15,7 4 1,8 9-16,6 9 15,3 10-15,7 11 0,3 10 16,1 8-16,-9 8 16,-8 2-16,-10 4 15,-11-1-15,-11 0 16,-10-1-16,-8-4 16,-8-4-16,-6-4 15,-7-6-15,-5-6 0,-7-13 16,-4-9-16,-4-13 15,-3-5 1,2-13-16,28 23 0,31 21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7:06:36.8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19919 4238 0,'0'-1'0,"3"-2"0,0-2 0,-1 0 15,2-5-15,1-2 16,-2 2-1,-2 6-15,2-2 16,-1-2-16,-2 1 16,-3 4-1,-2 3-15,-4-5 0,3 7 16,-9-4-16,6 4 16,-11 0-1,12 1-15,-15 0 0,15 0 16,-16 3-16,17-3 15,-17 3-15,17-4 16,-17 5-16,18-4 0,-17 5 16,17-4-1,-15 6-15,14-6 16,-12 7-16,11-7 16,-10 9-16,3 0 15,3 0-15,3-2 16,0 1-16,2 0 0,0 0 15,2-2 1,2-4-16,-4 7 0,4 0 16,0 1-1,2-2-15,1 2 16,1-1-16,1 1 0,0-1 16,4-1-16,-1-1 15,-1-7-15,5 9 16,-5-9-16,8 10 15,-9-10-15,9 11 0,-9-9 16,9 8 0,-1-1-16,-1-2 0,-4-7 15,5 5-15,-5-5 16,8 3 0,-9-3-16,10 4 15,-9-4-15,11 3 16,-11-2-16,12 3 15,-12-6-15,10 5 16,-9-5-16,9 3 16,-10-3-16,12 3 0,-12-5 15,13 4-15,-13-3 16,14 3-16,-14-5 16,12 2-16,-10-2 15,11 2-15,-12-2 16,12 0-16,-14-1 15,13 0-15,-12 2 16,10-3-16,-10 3 16,9-2-16,-10 2 0,-5 0 15,0 0 1</inkml:trace>
  <inkml:trace contextRef="#ctx0" brushRef="#br0" timeOffset="23935.2">12739 5350 0,'1'0'16,"-1"3"-16,1 1 0,1 4 16,0 20-1,-5 15 1,-3-6 0,-4 42-16,9-38 15,0 0-15,1 0 16,0-1-16,-2 1 0,1-2 15,-1 1-15,2-2 16,1-2 0,4-2-16,-1-1 0,-2-3 15,-2-24-15,1 15 16,-1-4-16,-1 3 16,1-1-16,-1 0 15,-1-5-15,1-9 16,-2 6-16,1-13 0,2 0 15,-3-3 1,0-2-16,0-7 0,3-33 16,3 8-16,2 1 15,6 0-15,2 4 16,2 4 0,1 5-16,6 2 15,2 2-15,6 2 0,-1 5 16,1 7-16,0 7 15,4 6-15,-3 3 16,0 5-16,-5 2 16,-3 4-16,-19-14 15,18 28-15,-19-26 16,2 33-16,-11-11 16,-10 6-16,-12-1 15,-9 4-15,-11-1 16,-15 2-16,32-21 15,31-19-15</inkml:trace>
  <inkml:trace contextRef="#ctx0" brushRef="#br0" timeOffset="39500.79">13978 7428 0,'28'-39'0,"-10"-14"15,-13 45 1,-1-34-16,-4 33 0,1-11 16,-3-3-16,-1 1 15,-3 1-15,0 1 16,-4 5-16,-4-1 16,-3 7-16,-27 3 15,10 11 1,-1 6-16,-1 7 15,3 6-15,8 6 16,6 5-16,5 1 0,4 4 16,3 0-16,7 0 15,11 0-15,6-4 16,5-5-16,0-4 16,3-3-16,1-5 15,4-7-15,1-5 16,1-6-16,1-7 15,0-6-15,1-4 0,2-6 16,1-2 0,-2 0-16,-6 4 0,-3-1 15,-2 4 1,-18 13-16,6-6 16,2 3-16,-3 0 0,-8 9 15,-1 0 1,8 0-16,-3 5 15,-3 4-15,1 6 0,1 2 16,14 24-16,2-6 16,5 1-16,2 4 15,-2 3-15,-13-24 16,-14-21-16</inkml:trace>
  <inkml:trace contextRef="#ctx0" brushRef="#br0" timeOffset="62999.23">7664 10123 0,'0'0'0,"0"1"16,0 1-16,3 4 16,0-3-16,3 2 0,-2-2 31,-1-2-31,9 6 0,-6-7 15,10 5-15,-9-5 16,15-1-16,-2-2 16,2-3-16,0 0 15,-3-5-15,1-2 16,-2-3-16,-2-3 16,5-25-16,-5 8 0,-2 1 15,-2 1-15,-6 2 16,-3 5-16,-3 21 15,0-11-15,-3 2 16,0 0-16,-2 1 16,0 0-16,2 11 15,-6-8-15,5 9 16,-7-4-16,4 7 16,-9-1-16,9 4 15,-12 1-15,5 5 0,-2 1 16,6 5-16,2-1 15,2 3-15,0 2 16,3 3-16,-1 2 16,0 24-16,3-9 15,3 0-15,1-2 16,4 1 0,-4-5-16,3 4 0,-2-3 15,2 2 1,-1 0-16,1 1 0,-2-1 15,1 0-15,-1 1 16,2-3-16,-1 3 16,1-3-16,1 1 15,-1-2-15,0 0 16,-2-3-16,2-1 16,-3-23-16,0 11 15,3 2-15,-3-2 16,1-1-16,-1 1 15,-1-3-15,0-7 16,-2-6-16,0 0 16,2-4-16,-2-2 15,3 3-15,0-10 16,-2-5-16,1 7 0,-2 9 16</inkml:trace>
  <inkml:trace contextRef="#ctx0" brushRef="#br0" timeOffset="63211.02">7698 10529 0,'0'-3'0,"2"2"0,4-1 16,21-8-16,6 4 15,4 3-15,0-1 0,9 5 16,0-1-16,1 0 15,-1-2 1,-1-1-16,-22 1 0,-23 2 16</inkml:trace>
  <inkml:trace contextRef="#ctx0" brushRef="#br0" timeOffset="79898.09">15437 11861 0,'0'-1'15,"2"3"-15,-1 0 0,1-1 16,0 2-16,0 1 15,2 6-15,4 38 32,-7-27-32,0 4 15,1 1-15,2 24 0,-4-37 16,1 11 0,1 1-16,-1-3 15,2 0-15,2-1 0,-1-1 16,0 0-16,0-3 15,0-3-15,-1-2 16,-1-7-16,1 6 16,-2-10-16,0 0 15,-1-1 1,0 0-16,0-2 0,-1-2 16,0-1-16,3 7 15,-2-2-15</inkml:trace>
  <inkml:trace contextRef="#ctx0" brushRef="#br0" timeOffset="80564.1">15370 11452 0,'-1'1'0,"-3"2"15,-2 2 1,-6 8-16,10-8 16,-4 7-16,5-7 15,-3 8-15,5 2 16,7-11-1,2 3-15,-3-9 16,7 4-16,-7-6 16,12 1-16,-3-6 15,-6-1 1,-2-1-16,-8 6 16,2-7-1,-4 3-15,-4 9 0,-1 0 16,-8-3-16,6 3 15,-3-1-15,12 1 0</inkml:trace>
  <inkml:trace contextRef="#ctx0" brushRef="#br0" timeOffset="97065.06">12590 13630 0,'1'-1'0,"4"-12"0,0 1 16,1-5 0,1-2-16,-2 1 15,-2-2-15,-1 2 16,-2-1-16,-3 2 15,-1 0-15,-6 3 16,-1 1-16,-5 3 16,-22 0-16,5 6 0,23 4 15,-35 6-15,14 3 16,0 2-16,3 1 16,21-8-16,-8 5 15,0 3-15,1 1 16,3 3-16,3 0 15,3 2-15,5-1 16,3 2-16,5 0 0,5 0 16,21 10-1,-3-9-15,3-6 16,-2-2-16,1-4 16,-1-1-16,0-4 15,-1-2-15,0-5 16,-1-3-16,-3-8 15,-2-3-15,1-6 0,-5-2 16,-2-6-16,-1-5 16,-3-4-16,0-5 15,-3-1-15,-1-3 16,-1 0-16,-1 0 16,0 0-16,0-1 15,-4-1-15,0 1 16,-2 1-16,-1 2 15,-2 2-15,2 3 16,-1 4-16,0 5 0,1 4 16,-1 23-16,2-8 15,-1 1-15,2 4 16,-3 9-16,-1 4 16,2 1-16,-8 29 15,2 1 1,1 10-16,1 6 15,-1 7-15,-1 1 16,1 6-16,-2 2 16,-2 4-16,1-2 15,1-1-15,0-3 0,-2-4 16,3-4 0,1-7-16,6-2 0,-1-8 0,0-4 15,-2-12 1,0-19-16,0 0 15,0-4-15</inkml:trace>
  <inkml:trace contextRef="#ctx0" brushRef="#br0" timeOffset="116462">19507 14341 0,'0'3'0,"5"8"0,-1 0 15,1 6-15,10 28 16,-4-7-16,-1 7 0,38 191 47,-45-187-47,-2 1 15,1-2-15,-2 1 16,-1-3-16,0 1 16,0-6-16,1-2 0,-4-1 15,0-9 1,4-23 0,-2 12-16,1-2 0,1-2 15,0-7-15,0-7 16,1 3-16,-1-3 15,2-3-15,-1-1 16,3-2-16,0-8 16,0-5-16,8-31 0,-1 10 15,3 1-15,-3 3 16,4 5-16,-1 6 16,-11 20-16,10-9 15,0 1-15,4 3 16,2 3-16,3 2 15,0 5-15,0 7 16,15 19 0,-9 1-16,-3 2 15,-6 4-15,-2 3 0,-5-1 16,-2 1-16,-1 2 16,-3-1-16,0-3 15,0-1-15,0-2 16,3-1-16,-6-25 15,3 13-15,2-2 0,3-2 16,-6-7-16,-5-7 16</inkml:trace>
  <inkml:trace contextRef="#ctx0" brushRef="#br0" timeOffset="133100.67">13183 16390 0,'2'-3'0,"-1"-3"0,2 4 16,-3 1-16,3-5 16,-4 6-16,0-2 15,-2 2-15,1-1 0,-3-3 16,5 4 0,-3 0-16,2 2 15,-1-1-15,-4 0 16,5 2-16,1 0 0,-6 5 15,6-4-15,-2 7 16,3-8 0,0 7-16,2-8 0,6 8 15,-3-10-15,7 6 16,-2-6-16,10 2 16,4-3-16,21-11 15,-8-4-15,-2-6 16,0-4-16,-4-1 15,-4 7-15,-4 3 16,-20 11-16,7-3 16,-1 2-16,-5-3 15,-6 7-15,-2-8 16,-5 1-16,-9 2 16,-28 2-16,3 6 0,0 6 15,-1 5-15,4 2 16,-1 2-16,2 4 15,0 2-15,6 2 16,2 4-16,8 2 16,1 4-16,7 0 15,5 4-15,8-1 16,7 2-16,6-1 16,6 1-16,5-2 15,8-4-15,6-3 16,8-3-16,5-2 15,6-2-15,5-8 16,1-4-16,2-8 16,0-5-16,-32 1 15,-32 2-15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7:09:38.9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18021 3816 0,'-2'0'0,"3"0"16,-1 0-1,0 0-15,-2-2 16,2 2-16,-2 2 16,1-4-16,1 1 15,1 1-15,1 0 0,0 0 16,1 0-16,1 0 15,0 1-15,1 1 16,4-2-16,-2 2 16,9-1-16,-9-1 0,14 2 15,0-1 1,1-1-16,1 0 16,0-3-16,3 2 15,25-3-15,-12 2 0,2-1 16,-4 1-1,2 0-15,-3 0 16,2-2-16,1 3 0,0 2 16,2 1-1,0 1-15,-1-1 16,-1-2-16,2 1 16,-4-2-16,2 0 0,-2-1 15,1 2 1,-1-2-16,2 2 0,-3 0 15,1-1-15,-2-1 16,2 2-16,-5 0 16,1 1-16,-3 0 0,0 0 15,-24 1 1,14-2-16,-1 0 16,2 2-16,-2-2 0,3 0 15,-3 0-15,-13-1 16,10 0-1,-11 1-15,-2 1 16,11-1-16,-13 2 0,-2-2 16,0 1-16,-1 1 15,-2 0 1,4 0-16,-3-2 16,3 0-16,0 0 0</inkml:trace>
  <inkml:trace contextRef="#ctx0" brushRef="#br0" timeOffset="711.57">19779 3761 0,'0'0'15,"2"-2"-15,-1 1 16,2-1-16,5 0 16,-4 2-16,0 1 15,10-1-15,-8 1 0,11 2 16,-9-1-16,13 1 16,-12-1-16,16 2 15,1 0-15,0-1 16,-1-1-16,24-2 15,-9-1-15,0 0 16,0 1-16,-2 0 16,-3 2-16,0-1 15,-2 0-15,0 2 16,-3-3-16,-3 0 0,-21 0 16,9 0-1,4 0-15,-2 0 0,-9 0 16,9 1-16,-11-1 15,11 0-15,-15 0 16,0 0-16,-1 0 16,-2 0-16,1 0 15,0 0-15</inkml:trace>
  <inkml:trace contextRef="#ctx0" brushRef="#br0" timeOffset="47563.3">9957 4512 0,'0'2'0,"-1"2"0,-1 5 16,2-9-16,-2 5 15,-1 6-15,2-6 16,-1 7 0,1-10-16,1 9 0,5-8 15,2 3 1,0-6-16,8 3 16,4-6-16,1-3 0,20-17 31,-10 4-31,1 1 0,-6-6 15,-6 2-15,-17 20 0,5-9 16,-3-1 0,-3 3-16,-4 8 15,-5-5-15,-2 7 16,-30 4-16,1 7 16,0 2-16,0 4 0,8 2 15,-2 3-15,5 0 16,6-2-16,11 0 15,9-15-15,-3 10 16,6-1-16,6 0 16,4 0-1,25 7-15,-2-8 0,1-2 16,6-4 0,-3-2-16,-1-5 0,-5-1 15,-2 0-15,-22-1 16,10-1-16,0 1 15,-2-3-15,3-3 16,-10 4-16,-9 3 16</inkml:trace>
  <inkml:trace contextRef="#ctx0" brushRef="#br0" timeOffset="47948.63">10637 4345 0,'1'-2'0,"3"-1"0,-5 4 16,7-6-16,-3 4 15,2-4-15,-5 10 16,2 2-16,-13 31 0,-6 0 15,-4 4-15,0 3 16,-1-2-16,0-2 16,2-1-1,2-5-15,4 0 16,2-4-16,4-4 16,5-20-16,-2 9 15,1 0-15,-2 1 0,0-2 16,0-1-16,2-11 15,-5 7-15,3-15 16,-7 4-16,6 0 0,7 1 16</inkml:trace>
  <inkml:trace contextRef="#ctx0" brushRef="#br0" timeOffset="48266.24">10367 4460 0,'0'1'0,"5"2"0,0 1 15,4 5-15,22 21 0,-6-3 16,1-2-16,-2 2 16,0 0-16,0-3 15,0 3-15,0-1 16,-3-2-16,0-1 15,-18-18 1,10 9-16,0 1 0,2 0 16,0-1-16,-7-6 15,5 2-15,0-4 16,-7-3-16,9-2 16,-11-6-16,11-1 15,-6 2-15,-9 4 0</inkml:trace>
  <inkml:trace contextRef="#ctx0" brushRef="#br0" timeOffset="48599.75">10915 4508 0,'2'-3'16,"0"1"-16,1-4 16,3 0-16,-1 4 0,5-3 15,-4 6-15,7 2 16,-1 7-16,1 5 15,4 33-15,0-7 16,-1 6-16,1-2 16,-5 2-16,-1-6 15,1 5-15,4-4 0,-1-1 16,-3 0 0,-3-3-16,-3-1 0,0-4 15,-1-2-15,-4-25 16,2 8-16,1 2 15,-1-6 1,-3-6-16,1 3 16,-3-10-16,0 2 15,-4-8-15,1-6 16,2 5-16,3 10 0</inkml:trace>
  <inkml:trace contextRef="#ctx0" brushRef="#br0" timeOffset="48932.63">10969 4479 0,'13'-24'0,"8"-8"0,70-27 31,-24 49-15,-38 16-16,-1 7 15,-3 5-15,-7 5 0,-6 3 16,-4 3-16,-4 4 16,-4-1-1,-3 0-15,-2-1 16,-3-1-16,6-25 16,-5 13-16,-2-1 0,1 0 15,-2-2-15,0-1 16,6-11-16,-6 7 15,5-11-15,0 0 16,-5 6-16,10-5 0</inkml:trace>
  <inkml:trace contextRef="#ctx0" brushRef="#br0" timeOffset="49548.98">11415 4724 0,'-1'4'16,"0"0"-1,2 1-15,4-5 16,3-1-16,8 0 16,28-17-16,-5-1 0,0-3 15,-5-4-15,2 0 16,-6 2-16,-5 5 15,-9 4-15,-21 20 16,10-10-16,-5 3 16,4-6-16,-25 11 15,-14 6-15,-6 9 0,-3 7 16,-3 0-16,6 3 16,3-1-1,9 2-15,4-8 16,6 1-16,17-15 15,-2 7-15,4 1 16,21 11-16,5-12 16,9-3-16,4-3 15,5-4-15,2-2 16,-3-3-16,3-2 0,-7 0 16,0-2-16,-8-1 15,0-1-15,-25 6 16,12-6-16,-1-4 15,-3-2-15,-7 6 16,-7 7-16</inkml:trace>
  <inkml:trace contextRef="#ctx0" brushRef="#br0" timeOffset="49999.68">11946 4538 0,'2'0'15,"0"1"-15,3 2 0,6 3 16,0 3 0,3 3-16,11 25 15,-9-6-15,-1 0 0,0 0 16,-4-4-16,-10-21 16,4 10-1,-2 0-15,-2-2 16,-1 0-16,0-3 0,-2-8 15,-1 5-15,1-8 16,-1-1-16,-1-4 16,-7 1-16,1-7 0,-3-28 15,9 5 1,4-4-16,3 1 16,2 1-1,3 4-15,1 4 0,3 2 16,-6 21-16,6-8 15,3 1-15,5 1 0,23 3 16,-6 9-16,0 8 16,-1 3-16,-4 0 15,-6 2 1,-21-10-16,8 6 0,-8-7 16,-5-3-16</inkml:trace>
  <inkml:trace contextRef="#ctx0" brushRef="#br0" timeOffset="51165.7">12475 4494 0,'0'1'0,"1"9"0,2 1 16,4 28-1,-2-2-15,-1 2 16,-6 3-16,-7-4 16,0-2-16,2-8 15,2-4-15,2-16 16,-2 5-16,2-1 16,1 1-16,1-1 0,1-9 15,2 5 1,1-10-16,3-1 0,-1-7 15,-2 6-15,-3 4 16</inkml:trace>
  <inkml:trace contextRef="#ctx0" brushRef="#br0" timeOffset="51319.41">12417 4340 0,'0'1'0,"0"1"16,0 3-16,3 2 0,-3-7 16,0 0-16</inkml:trace>
  <inkml:trace contextRef="#ctx0" brushRef="#br0" timeOffset="52399.55">12764 4519 0,'3'6'15,"-1"3"1,3 4-16,2 27 0,-3-1 16,-7 4-1,-1 2-15,-2-2 16,-2 31 0,4-46-16,4-21 15,-1 8-15,1-10 16,-1 5-16,1-1 0,0-9 15,2-3-15,1 0 16,13-29-16,2-5 16,2-8-16,2-1 15,-1 0-15,1 6 16,3 4-16,1 3 16,2 5-16,-1 3 15,-2 5-15,-1 9 16,0 5-16,-17 6 0,9 1 15,19 17-15,-10 5 16,-4 8 0,-5 2-16,-8 1 0,-6-1 15,-4 0-15,-2-1 16,0-1 0,-2-1-16,4-24 15,-2 11-15,-1-1 16,1-1-16,1-2 0,5-10 15,-1 6-15,4-13 16,18-11-16,2-9 16,3-11-16,1-7 15,2-4-15,2 3 16,1 4-16,-5 4 16,-3 7-16,-3 1 0,-2 5 15,-17 19-15,8-8 16,0 2-16,0 4 15,-6 6-15,7 0 16,-2 6-16,-3 7 16,-4 5-16,-4 31 15,-1-9 1,-1-1-16,0-2 16,3-3-16,4-4 15,2 1-15,0-5 0,-4-22 16,4 11-16,1-2 15,1-1-15,2 0 16,0-1-16,-5-8 16,9 4-16,-10-5 0,10 3 15,-9-6-15,10 6 16,-12-9-16,-1 0 16,14 0-1,-15-1-15,7-1 0,-9 5 16</inkml:trace>
  <inkml:trace contextRef="#ctx0" brushRef="#br0" timeOffset="52900.8">13714 4744 0,'4'0'0,"5"1"16,30-1-16,-2-5 0,5-4 15,3-4-15,2-5 16,-3-4-16,-2-3 16,-1 2-1,-4 4-15,-6 5 16,-16 6-16,-12 5 0,-10 6 15,10-4 1,-10-3-16,-18 5 0,-15 6 16,-7 6-16,-1 3 15,0 4 1,5 0-16,8-1 0,8 5 16,7 0-16,17-20 0,-4 12 15,4 3 1,6-1-16,19 18 0,6-8 15,7-4-15,7-5 16,5-6 0,1-7-16,4 0 15,-1-2-15,-2-2 16,-4-4-16,-5-6 16,-4-7-16,-7-3 0,-3-10 15,-4-4-15,-11 15 16,-11 17-16</inkml:trace>
  <inkml:trace contextRef="#ctx0" brushRef="#br0" timeOffset="53433.62">14456 4572 0,'2'4'0,"4"7"0,0 2 15,11 32 1,-5-5-16,-2-1 15,-3 1-15,-3-6 0,-2-3 16,-4-24-16,1 12 16,-1-3-16,-1 0 15,2-8-15,-1 4 16,3-6-16,2-6 16,0-3-1,6-4-15,15-29 16,0-3-16,8-4 15,0-1-15,5 5 0,-3 5 16,-3 3-16,0 6 16,-2 4-16,-3 5 15,-21 13-15,12-3 0,1 2 16,-1 4-16,1 5 16,-1 4-1,10 29-15,-11-3 16,-3 0-16,-3-2 0,-4-1 15,-2-1 1,-3-25-16,3 13 0,-1 0 16,2-1-1,2 0-15,1-3 16,0-2-16,-3-10 16,11 4-16,-8-8 15,13 2-15,0-3 0,21-15 16,-12-4-16,-2-5 15,-2-4-15,-13 14 16,-13 16-16</inkml:trace>
  <inkml:trace contextRef="#ctx0" brushRef="#br0" timeOffset="53780.16">15413 4121 0,'3'-1'16,"2"-8"-16,-3 6 0,4-1 16,-3 6-1,4 5-15,3 30 16,-4 2-16,-3 8 16,-3 3-16,-3 3 0,1-1 15,0 2-15,1 1 16,1 1-16,3-5 15,3 2-15,1-4 16,4 0-16,-1-5 16,-1-4-16,-1-7 15,1-5-15,-7-23 0,2 8 16,1-2-16,-1-4 16,-2-7-16,0-2 15,5-3-15,-2-6 16,-2 4-16,-3 7 15</inkml:trace>
  <inkml:trace contextRef="#ctx0" brushRef="#br0" timeOffset="54012.66">15032 4370 0,'23'-4'0,"4"2"0,19-1 16,-1 5-16,19-1 15,6 5-15,5 2 16,3 1-16,1 3 16,-5 0-16,-3-2 15,-36-3-15,-35-7 16</inkml:trace>
  <inkml:trace contextRef="#ctx0" brushRef="#br0" timeOffset="83051.67">14047 7444 0,'0'-4'0,"4"-18"16,0 5 0,3-4-16,7-26 15,-2 12-15,1 2 16,-12 24 0,4-9-16,-4 4 15,-4 1-15,-5 12 16,-50 9-16,17 12 15,-3 10 1,4 6-16,4 5 0,3-1 16,6 4-16,6-3 15,8-1-15,6-5 16,8-6-16,11-6 16,-9-19-16,28 16 15,1-13-15,6-6 0,8-8 16,-3-7-16,0-8 15,0-1 1,-1-1-16,-7 5 16,-5 1-16,-9 2 0,-17 13 15,5-5-15,-3 1 16,-5 2 0,1-4-16,-5 5 15,-1-6-15,1 8 16,-4-7-16,3 7 0,-5-3 15,7 7-15,-1 1 16,-8 1-16,6 6 16,3 5-16,3 6 15,2 0-15,5 26 16,-5-33-16,2 9 0,0-1 16,2-2-16,1-3 15,2-2 1,3-6-16,19-12 15,-17 2-15,-15 1 16</inkml:trace>
  <inkml:trace contextRef="#ctx0" brushRef="#br0" timeOffset="83416.08">14821 6838 0,'4'30'0,"-5"14"0,-6-7 16,-1 15-16,1 8 15,-1 0-15,3 4 16,-3 0-16,1-1 16,-2-4-16,2-2 15,1-4-15,-1-5 0,2-7 16,2-7-16,1-6 16,1-21-1,1 8-15,0-4 16,1-4-16,1-9 0,-2 2 15,0 0-15</inkml:trace>
  <inkml:trace contextRef="#ctx0" brushRef="#br0" timeOffset="83832.75">15223 6734 0,'8'34'15,"-2"15"1,-6-9-16,-1 13 0,-2 5 15,-3 1-15,0 0 16,1 0-16,1 0 16,2-3-16,-2-2 0,-2-3 15,1-2-15,1-5 16,-1-3 0,1-4-16,0 1 15,0-8-15,3-23 16,-2 10-16,0 0 0,0-5 15,-2-2-15,3-10 16,-1-4-16,-3 3 16,2 0-16,4 1 15</inkml:trace>
  <inkml:trace contextRef="#ctx0" brushRef="#br0" timeOffset="84166.08">14507 7118 0,'-1'0'0,"-2"3"0,3 0 0,2-3 0,3 0 31,3 0-31,30 4 0,-3-2 16,6 0 0,3 1-16,2 0 0,-2-1 15,0-3-15,-2 0 16,-6-6-16,-16 4 0,-20 3 15</inkml:trace>
  <inkml:trace contextRef="#ctx0" brushRef="#br0" timeOffset="84483.84">15085 7003 0,'0'0'0,"3"-2"16,-1 1-16,5-3 16,-2 3-16,7-2 15,-5 2-15,36-1 16,7 4-1,-10-1-15,0-1 0,1-1 16,-3-4-16,-2 4 16,-3-1-16,0 0 15,-5 1 1,-13 0-16,-15 1 0</inkml:trace>
  <inkml:trace contextRef="#ctx0" brushRef="#br0" timeOffset="85131.64">15470 7288 0,'2'2'15,"4"10"-15,0-5 0,5 2 31,24-1-31,1-10 0,3-7 16,3-2-16,0-1 16,1-6-16,-3-5 15,-3-3-15,0 5 16,-10 3-16,-8 6 0,-26 16 16,10-8-16,-5 1 15,1-5-15,-37 2 16,-6 3-16,-4 3 15,0 9-15,3 6 16,5 1-16,6-1 16,5 1-16,6 3 15,19-13 1,-12 28-16,13-28 0,1 11 16,4 4-16,13 19 15,5-8-15,4-5 16,8-1-16,1-2 15,3-5-15,-6-3 16,5-4-16,-1-4 16,-1-6-16,-3-3 0,0-7 15,-23 5-15,32-17 16,-13-3 0,1-5-16,-12 15 15,-15 13-15</inkml:trace>
  <inkml:trace contextRef="#ctx0" brushRef="#br0" timeOffset="85630.65">16222 7152 0,'4'6'15,"7"21"-15,-1 10 16,-9-5-16,2 11 15,0 1-15,-4-4 16,-3-1-16,-3-6 16,4-5-16,3-23 0,-1 10 15,2-3 1,1-1-16,0-10 16,4 4-16,-1-8 15,4-4-15,20-28 16,-2-5-16,1-6 15,0-6-15,1 2 0,4 4 16,-1 4 0,3 7-16,-5 4 0,0 8 15,-2 7-15,-24 14 16,11-1-16,-2 3 16,-7 5-16,5 7 0,-2 30 15,-6-6 1,-3 4-16,0 1 15,1-1-15,1-3 16,5 0-16,1 0 16,3-5-16,0-4 15,5-2-15,-11-19 16,6 8-16,4-1 16,1-3-16,3-5 15,-19-6-15,0 0 0</inkml:trace>
  <inkml:trace contextRef="#ctx0" brushRef="#br0" timeOffset="86583.64">17510 7371 0,'12'-17'15,"4"-7"1,-19 26-16,14-19 0,-1-1 16,-2-1-16,-1 0 15,-2-1-15,-5 5 16,-7 1-16,-2 3 0,-29 2 15,3 7 1,-10 8-16,3 4 16,-6 4-16,4 4 15,-1 7-15,5 4 16,6 2-16,7 2 16,7 2-16,5 0 0,9-3 15,9 1 1,6-2-16,10-2 15,5-4-15,9-6 0,3-3 16,6-5-16,2-9 16,2-7-16,2-8 15,-2-5-15,2-1 16,-4-7-16,-1-7 16,-3-7-16,-3-4 0,-6-5 15,-4-4-15,-4-5 16,-4 0-1,-6-4-15,-1-1 16,-1-1-16,0-1 0,-1-2 16,1 3-16,-2 2 15,2 3-15,-1 5 16,0 5-16,-2 4 16,1 4-16,-2 9 15,-2 10-15,-5 22 16,0-1-16,2-5 15,-4 10-15,-5 28 0,-3 7 16,-1 11-16,-1 9 16,-4 6-16,2 1 15,-1 9 1,5 1-16,3 4 16,4-5-16,6 1 15,5-5-15,3-6 16,2-1-16,0-8 0,3-3 15,-1-8-15,-2-1 16,0-10 0,-5-12-16,-8-22 0,0 0 15</inkml:trace>
  <inkml:trace contextRef="#ctx0" brushRef="#br0" timeOffset="102232.65">10731 8797 0,'4'-1'0,"14"-12"16,-3 2-1,0-4-15,2-3 16,9-24-16,-10 7 0,-5 0 31,-3-4-31,-8 22 0,-3 2 16,-3 2-16,-2 4 16,0 8-16,-11-3 15,0 7-15,-29 22 16,12 1-16,0 6 15,7 3-15,4 0 16,7-1 0,10-3-16,6-1 0,2-23 15,4 10-15,4-1 16,4-1-16,5-2 16,30 0-16,-8-11 15,0-8-15,1-6 16,-3-2-16,-4-3 15,1 2-15,-3 3 16,-4 1-16,-23 10 0,9-3 16,-13 4-16,0 0 15,7-1-15,2-1 16,-7 4-16,0 0 16,-1 3-1,8 5-15,-2 2 16,-1 3-16,0 0 15,1 0-15,3-2 0,-1-1 16,1-2-16,2-1 16,-7-5-16,9 4 15,-7-8-15,9 3 16,-16-3-16,0 0 16</inkml:trace>
  <inkml:trace contextRef="#ctx0" brushRef="#br0" timeOffset="102915.62">11257 8620 0,'0'-1'0,"2"2"0,1 0 15,2 0-15,7-2 16,6-1-16,2-3 0,25-15 16,-10-4-16,0-1 15,4-3-15,-4-1 16,-1-3-1,-5 2-15,-2 3 0,-7-1 16,-4 0 0,-14 23-16,2-9 15,-2-3-15,-4 2 16,-4-1-16,-3 1 0,-4 1 16,-4 2-1,0 2-15,-3 3 16,1 1-16,0 3 0,12 5 15,-14 0-15,1 5 16,6 5-16,3 3 16,3 27-16,9-5 15,4 7-15,-1 0 16,-2 5-16,3-2 16,0 3-16,1 1 0,0 3 15,2 0-15,-1-2 16,-2-1-1,-1-2-15,0-2 16,2-5-16,-2-5 0,0-5 16,-2-3-16,-3-21 15,2 9-15,-1 0 16,0-2-16,0-3 16,-1-9-16,1 5 15,-1-14-15,-2 0 16,-1-6-16,2 4 15,2 8-15</inkml:trace>
  <inkml:trace contextRef="#ctx0" brushRef="#br0" timeOffset="103161.74">11365 8740 0,'1'2'0,"3"-2"0,2 3 15,8 3 1,26 14-16,-6-3 0,4-2 16,1-4-16,0 0 15,-4-1 1,-1-1-16,-1-2 16,0-2-16,-3-7 0,-2-10 15,-1-6-15,-1-7 16,-3-7-16,-1-8 15,-10 21-15,-12 19 16</inkml:trace>
  <inkml:trace contextRef="#ctx0" brushRef="#br0" timeOffset="104084">12067 8274 0,'3'-3'15,"-4"3"1,3 0-16,2-2 15,10 14-15,-3 7 0,-4 16 16,-6 2-16,-4 11 16,-4 2-1,0 4-15,1-1 16,4 2-16,1-1 16,1-3-16,0-3 0,2-3 15,0-4-15,-2-4 16,-1-3-16,-2-7 15,4-21-15,-2 9 16,1-10-16,0 6 16,0-4-16,0-7 0,-1-3 15,0-3 1,1-6-16,1-30 0,-3 5 16,1 16-16,-5-18 15,3 20 1,3 19-16,-16-45 15,-8-9-15,-7 4 0,0 12 16,2 11 0,-1 11-16,23 12 0,-6-1 15,8 3-15,-2-1 16,1 2-16,-1-5 16,12 6-16,4-1 15,29-4-15,0 5 16,9 4-16,3 3 15,2 2-15,0 0 16,-3 0-16,-1 2 0,-4-1 16,-8-3-16,-18-3 15,-18-4 1,23 18-16,-10 12 16,-9 11-16,-6-3 15,-2-6-15,5-25 16,-4 6-16,2-2 0,6-8 15,3-5-15,31-17 16,-4-3-16,6-8 16,0-4-16,-2-2 15,-4 2-15,-1 3 16,-7 6-16,-11 7 16,-22 18-16,1 5 15,-15-6-15,-3 16 16,-11 9-16,-3 11 0,2 4 15,2 5-15,4 0 16,6-1-16,9-6 16,7-3-16,9-4 15,11-6-15,14-10 16,6-3-16,7-4 16,4-1-16,7-3 15,-1-3-15,3-1 16,-6-1-16,1-1 15,-6-2 1,-3-6-16,-8-7 0,-6-3 16,-4-7-16,-11 15 15,-10 13-15</inkml:trace>
  <inkml:trace contextRef="#ctx0" brushRef="#br0" timeOffset="104499.74">13136 8569 0,'1'2'0,"2"4"16,2 5-16,-1 7 0,-1 29 15,-3-2-15,1 2 16,-2 0-16,0-2 16,0-7-16,1-2 15,-1-4 1,0-4-16,2-23 15,-1 11-15,2-5 16,1-1-16,2-11 16,-2-4-16,8 0 0,3-32 0,-2 3 31,-1-5-31,0 0 0,5 0 16,0 2-16,1 2 0,0 3 15,2-2-15,6 5 16,4 4-16,5 6 15,8 3 1,4 4-16,8 6 16,2 7-16,10 6 15,4 6-15,-3 5 0,-2 7 16,-6 4-16,-7-1 16,-28-14-16,-24-14 15</inkml:trace>
  <inkml:trace contextRef="#ctx0" brushRef="#br0" timeOffset="105800.87">8902 9351 0,'-1'-1'0,"1"1"0,0 0 16,-1 1-16,-1-4 15,1 2 1,2-1-16,0 1 0,1 0 15,1-3-15,3 4 16,1-1-16,8-2 16,5 1-16,2 2 15,4 3-15,25 1 16,-8 0-16,7-2 16,3-1-16,-1 0 0,5 0 15,3 2 1,5 1-16,4 0 0,6-1 15,2-1 1,0 0-16,5-1 16,1 1-16,1 0 15,6 2-15,-1-1 0,7-3 16,-2 1-16,6 0 16,-2-1-16,4-1 15,-5 0 1,6 1-16,-3 0 15,6-1-15,-5 1 0,6-3 16,-3 0-16,7 5 16,-5-2-16,4-2 15,-8 1-15,0-1 16,-4 1-16,2-2 16,-2 3-16,-1 2 15,-2-2-15,0 0 16,-2 0-16,-1-1 15,-7 2-15,-3-2 16,-4 2-16,0-1 0,-6 0 16,-4-2-16,-1 1 15,-1-1-15,-5-2 16,-4 2 0,-2-2-16,0 1 15,-3 1-15,-4 0 0,-3 1 16,-6 0-16,-4-2 15,-3 1-15,-3 0 16,-22 1-16,10 0 16,0-1-16,0 2 15,-10-1-15,12 0 16,-16 0-16,13 0 16,-14 1-16,-2 0 0,-3 0 15,-2 0-15,-1 0 16,-3 0-1,9 0-15,0 0 0</inkml:trace>
  <inkml:trace contextRef="#ctx0" brushRef="#br0" timeOffset="121696.73">5231 10710 0,'0'0'0,"1"2"15,1-2 1,-2 0-16,4-2 0,1 0 15,7-1-15,-4 2 16,12-2 0,48-1-16,-26 3 15,46 2 1,-40 2-16,-3 2 16,5 1-16,-3-2 0,8 0 31,1 1-31,2-3 0,-4 3 0,8-1 15,-1 0-15,2 0 16,5 2 0,-4-1-16,5-1 15,0 1-15,-3-1 16,-1-2-16,-1 2 16,-5-2-16,-3 1 15,-4-2-15,-1 1 0,-7 0 16,-6 1-16,-8 0 15,-24-2-15,10 2 16,-6 0-16,-8-5 16,-2 2-16,0 0 0</inkml:trace>
  <inkml:trace contextRef="#ctx0" brushRef="#br0" timeOffset="130568.32">9361 10040 0,'0'-2'0,"-2"-10"16,0 0-16,0 1 15,1 8-15,-3-7 0,-1 9 16,-6-6 0,2 10-16,-12-2 0,-26 13 15,6-3-15,2 3 16,6 1-1,4 0-15,23-13 16,-8 7-16,3 0 16,4-1-16,7-4 0,-3 6 15,10-8-15,26 9 16,3-3-16,5-1 16,6-1-16,6 0 15,-4 3-15,2 2 16,-6 1-16,3 0 15,-8 3-15,-7-1 16,-11 0-16,-19-10 16,5 5-16,-6 0 15,-2 2-15,-6-1 16,-3-1-16,-7 0 0,-26 0 16,7-4-16,25-3 15,-12-2-15,2-1 16,3-1-16,9 0 15,-9-2-15,15 1 16,-12-3 0,14 6-16,0 0 0</inkml:trace>
  <inkml:trace contextRef="#ctx0" brushRef="#br0" timeOffset="131285.26">9937 10026 0,'-1'2'15,"-16"25"1,2 4-16,-1 2 15,1 2-15,0 0 0,7-1 16,5-4-16,8-2 16,5-4-1,11-5-15,7-4 16,3-7-16,3-3 0,5-9 16,8-7-16,-1-4 15,-1-9-15,-2 0 16,-1-3-16,-3 3 15,-4 1-15,-5 4 16,-4 2-16,-22 14 16,9-6-16,-2-1 0,-2 1 15,-7 4 1,5-6-16,-6 7 16,4-6-16,-5 10 15,0 0-15,0 2 16,0 3-16,2-4 15,-2 8-15,-2 7 0,-1 5 16,-2 2-16,-4 25 16,5-13-16,3-23 15,0 10-15,2-2 16,3-1-16,2-2 16,1-1-16,4-2 15,1-4-15,-3-9 16,12 3-1,-10-1-15,-11-3 0</inkml:trace>
  <inkml:trace contextRef="#ctx0" brushRef="#br0" timeOffset="132219.35">11023 10048 0,'4'-2'15,"3"-5"1,-4 5-16,3-3 0,-4 2 16,2-3-16,-7 6 15,-14 5-15,-12 4 16,-7 7-16,-4 4 0,0 3 15,4 1-15,6 3 16,1 0-16,8-2 16,5 1-16,12 0 15,4-20 1,3 8-16,20 16 0,4-9 16,5-3-16,4-1 15,1-5-15,3-5 16,0-4-16,0-2 15,-4-2-15,2-4 16,-4-2-16,-3-5 16,-3-6-16,2-5 15,0-3-15,-3 2 16,2-2-16,1-1 0,2 0 16,-2 1-16,-2 4 15,1 3-15,2 1 16,-1 0-16,-1 2 15,-3 1-15,2-2 16,-22 13-16,9-6 16,0-1-16,-2 2 15,-1 0-15,-10 8 16,5-6-16,-7 7 16,-5 0-16,-1 3 15,-4-1-15,-25 18 16,5 5-16,-1 3 15,-2-1-15,4 4 16,6 1-16,8-2 16,4-3-16,4 2 0,6-22 15,3 10-15,13 16 16,-11-23-16,8 5 16,29 7-1,-6-10-15,7-4 16,1-6-16,2-1 0,2-3 15,-5-4-15,-4-2 16,-3-2-16,-3 1 16,-24 5-16,-8 4 0,0 0 15</inkml:trace>
  <inkml:trace contextRef="#ctx0" brushRef="#br0" timeOffset="132813.26">11865 10197 0,'-1'3'0,"1"7"0,4-5 16,4-2-16,7 4 0,34-4 31,-7-5-31,6-5 0,-1-5 16,1 1-16,-2-3 15,-1 2-15,-8 0 0,-10 2 16,-22 8-16,4-4 15,-8 1-15,-4 0 16,0-7 0,-34-6-16,-2 8 15,-3 6-15,2 5 16,2 6-16,-1 4 16,6-3-16,8 2 15,19-8-15,-6 6 0,3 5 16,4-1-16,4 4 15,17 21-15,5-8 16,6 2-16,5-3 16,4-3-16,0-6 15,1-4-15,1-2 16,0-1-16,2-3 16,-4 0-16,0-3 0,-2-2 15,0-2-15,-2-5 16,-2-4-1,-24 6-15,32-15 0,-11-2 16,-13 10 0,-14 8-16</inkml:trace>
  <inkml:trace contextRef="#ctx0" brushRef="#br0" timeOffset="133332.53">12899 10022 0,'0'-1'15,"7"-3"-15,2 0 0,-7 2 16,-4-1-16,2-3 16,-8 7-1,-29-2-15,4 4 16,-6 2-16,-2 4 15,3 1-15,3 1 16,7 0-16,8 1 16,16-8-16,-3 5 0,4 0 15,7 2-15,5-1 16,27 10-16,4-4 16,4-2-16,5 1 15,1 0-15,1 0 16,-2 3-16,-7-1 15,-9 0-15,-8-2 16,-20-10-16,3 6 16,-4 1-16,-3 0 0,-6 2 15,-22 10-15,1-9 16,-5-4 0,2-4-16,0-3 15,21-4-15,-7 0 16,-3-2-16,4-1 0,9-1 15,-9-5-15,6-1 16,6-5-16,5 0 16,-1 8-16,-2 7 15</inkml:trace>
  <inkml:trace contextRef="#ctx0" brushRef="#br0" timeOffset="133834.14">13544 9957 0,'-1'0'0,"-2"1"15,-9-1 1,-55 7-16,25 1 16,-3-2-16,3 3 15,1-2-15,7 0 16,8-1-16,23-3 16,-10 1-16,5 4 15,8-3-15,1 5 16,21 14-16,7-5 15,10 0-15,7-3 16,3 4-16,2 2 16,-2 3-16,0 0 15,-7 2-15,-8-4 0,-9 2 16,-11-3-16,-10-17 16,0 10-1,-6 0-15,-4 3 0,-19 10 16,-7-9-16,-11 0 15,0-5-15,-11-2 16,-3-2-16,-4-4 16,1-7-16,30 1 15,30 0-15</inkml:trace>
  <inkml:trace contextRef="#ctx0" brushRef="#br0" timeOffset="158415.87">2753 12009 0,'-1'0'0,"1"1"16,0-1-16,-1-1 16,1 1-16,1 0 15,2 0-15,-1 1 0,3-1 16,7 4-1,-5-2 1,7 4-16,-7-4 16,12 6-16,2-2 15,26 7 1,-9-5-16,4 1 16,52 9-16,-42-10 15,3 1-15,3-3 16,4 0-1,3-1-15,4 0 0,4-4 16,-1 0-16,5-1 16,-1 0-16,3 0 15,-4 0-15,1 1 0,-1 0 16,-2-1-16,-2 0 16,1-1-16,-7 0 15,-1-1 1,-9 0-16,-2 1 15,-5 1-15,-4 0 16,-4 1-16,-5 2 16,-5-1-16,-24-1 0,11-1 15,-2 0-15,-9 0 16,11 1-16,-13-2 16,11 1-16,-11 1 15,-4 2-15,-4-2 16,13 1-16,-9-2 15</inkml:trace>
  <inkml:trace contextRef="#ctx0" brushRef="#br0" timeOffset="163812.68">13835 11040 0,'2'2'0,"7"7"0,-3 0 16,13 24-16,-4 2 0,14 48 15,-19-34 1,-3 5-16,-1 0 15,-4 1-15,0 0 16,0-2-16,9 44 16,-2-54-1,3-7-15,0-5 16,-2-3-16,-8-22 16,4 9-16,-2-2 0,-1-1 15,1-3-15,-4-9 16,1-2-16,-1-1 15,2-2-15,-1 4 16,-1 1-16</inkml:trace>
  <inkml:trace contextRef="#ctx0" brushRef="#br0" timeOffset="164050.68">13645 11354 0,'-2'0'0,"4"0"0,-2 0 15,4 0-15,4 1 16,31 5-16,2-3 16,9 2-16,1-2 0,3-3 15,0-1 1,-6-2-16,-2 2 15,-2-2-15,-22 3 16,-22 0-16</inkml:trace>
  <inkml:trace contextRef="#ctx0" brushRef="#br0" timeOffset="164601.26">14362 11419 0,'4'4'16,"16"16"-16,3 5 0,-8-4 15,23 41 1,-23-28-1,-1-1-15,-2 0 0,-2 1 16,-1-4-16,-7-24 16,2 10-16,0 2 15,-1-2 1,0-3-16,-3-10 0,1 7 16,-2-13-16,-1-1 15,0-4-15,-8-28 16,-1 1-16,1-8 15,1-1-15,2-2 16,2 2-16,1 3 0,2 1 16,1 4-16,3 2 15,3-1-15,4 5 16,2 5-16,-8 19 16,8-9-16,4 1 15,1 2-15,4 0 16,22-1-1,-28 9-15,10 1 16,-3 3-16,1 5 0,-3 2 16,-1 3-16,-3 2 15,-1 4-15,-8-10 16,-6-6-16</inkml:trace>
  <inkml:trace contextRef="#ctx0" brushRef="#br0" timeOffset="165301.87">14846 11296 0,'0'18'0,"5"10"0,-5-29 16,5 19-16,42 34 31,-15-37-31,3-8 16,6-7-16,3-7 0,4-8 15,0-7-15,2-3 16,-6 1-16,-6 5 16,-10 3-1,-5 5-15,-29 15 16,10-8-16,-1 4 0,7-6 15,-13 10-15,3 2 16,-5 6-16,-9 29 16,5-5-16,8 7 15,5 3-15,8 6 0,1-2 16,4 4 0,-1-1-16,7 1 15,1 1-15,-2 0 0,-3-4 16,-4-1-16,-3-3 15,-5-3 1,-6-3-16,-7-9 16,-11-7-16,-7-7 15,-11-6-15,-9-6 16,-9-8-16,-3-10 16,-5-6-16,-2-5 15,3-1-15,0-3 16,7-1-16,3-1 0,9-1 15,4 2 1,18 14-16,19 14 0</inkml:trace>
  <inkml:trace contextRef="#ctx0" brushRef="#br0" timeOffset="182044.75">6085 12751 0,'0'0'16,"3"-12"15,-3 30-15,35-11-1,-17 37 1,-7 12-16,-2 3 0,-5 0 15,1-4 1,-2-2-16,4-2 0,-1 1 16,4 8-1,-2 1-15,7 0 16,-5-14-16,3-7 0,-6-7 16,-5-27-16,1 9 15,-1-4 1,0-4-16,-1-8 15,0-2-15,0 3 16,-1 0-16</inkml:trace>
  <inkml:trace contextRef="#ctx0" brushRef="#br0" timeOffset="182412.51">6042 12738 0,'26'-54'0,"71"-12"31,-54 52-31,0 8 16,7 6-16,-1 13 15,-8 8 1,-7 6-16,-11-1 15,-5 5-15,-9 0 0,-8-1 16,-8-3-16,-9 1 16,-10-4-16,-5-1 15,-11-2 1,-2 0 0,-8-2-1,7-8-15,3-4 16,17-8-16,21-2 15,-10 2-15,14 1 0</inkml:trace>
  <inkml:trace contextRef="#ctx0" brushRef="#br0" timeOffset="183152.72">6887 13147 0,'4'-2'0,"-2"-2"32,9-7-32,16-19 0,3-3 15,-1-4-15,-1-3 0,0-4 16,-4 3 0,-6 2-16,-8 6 15,-7 3-15,-3 25 16,-4-9-16,-4 2 0,-3 5 15,0 9 1,-32 9-16,6 5 16,-6 10-16,7 5 15,1 2-15,3 4 0,4 2 16,8 1-16,4-3 31,24 1-15,25-5-1,24-14 1,12-20-16,-5-11 16,-7-5-16,-12-2 15,-3 0-15,-23 10 16,8-4-16,-4-1 0,-11 7 16,-12 7-16,4-2 15,-4 4-15,7-3 16,-4 3-1,-3 4-15,2 6 16,-2 6-16,1 4 16,5 22-16,-1-10 15,-4-22-15,4 8 16,3 0-16,-1-2 16,4-2-1,2-2-15,22-12 16,-9-10-16,-10 5 0,-16 3 15</inkml:trace>
  <inkml:trace contextRef="#ctx0" brushRef="#br0" timeOffset="183415.36">7612 12984 0,'12'51'0,"0"-9"15,0 17-15,2-10 16,-9-9-16,-1-19 16,-6-19-16,-2 0 15,10-5-15,-1 6 0,-3-2 16,-2-1-1</inkml:trace>
  <inkml:trace contextRef="#ctx0" brushRef="#br0" timeOffset="183581.67">7589 12900 0,'0'0'0,"0"0"16,0 0 0,0 0-16,0 0 15,0 0-15</inkml:trace>
  <inkml:trace contextRef="#ctx0" brushRef="#br0" timeOffset="184213.16">7991 13185 0,'0'0'0,"0"0"16,0 0-16,9-62 31,-6 53-15,3 36-16,0 1 15,3 8-15,0 4 16,1 2-16,-3-1 0,1-1 15,0-2 1,-1-2-16,2-7 16,1-3-16,-7-21 15,2 7-15,0-7 16,-3-6-16,14-17 16,-2-7-16,3-11 0,0 0 15,4 1 1,6 3-16,0 0 0,-2 2 15,-3 6 1,1 1-16,1 6 16,-18 15-16,6-3 0,-2 3 15,7 2-15,-12 2 16,12 4-16,-3 7 16,-1 1-16,4 28 15,-10-8-15,-3 4 16,-6-3-16,4-1 15,0-3-15,2-2 16,0-1-16,7-5 16,-6-19-16,4 9 15,-5-9-15,-4-4 0</inkml:trace>
  <inkml:trace contextRef="#ctx0" brushRef="#br0" timeOffset="184916.58">7493 12437 0,'0'2'0,"0"6"15,-1 17 1,1-7 0,0 2-16,-2 0 15,1 3-15,4 14 16,0-24-1,3-13-15,2 5 0,5-8 16,3-4-16,0-6 16,-1-3-16,0-2 15,0 2-15,-8 8 16,-1-4-16,-3 4 16,-9 7-16,-2 2 15,-7-2-15,-30 10 0,7-2 16,1 0-16,18-4 15,19-3-15</inkml:trace>
  <inkml:trace contextRef="#ctx0" brushRef="#br0" timeOffset="199146.11">19718 14925 0,'17'8'0,"-6"-3"15,6 4 1,-3 1-16,1-1 0,-10-5 16,9 6-1,-14-10-15,0 0 0,3 2 16,5 5 0,-11-9-1,-5 1-15,-3 3 16,-32-3-16,-2 0 15,-2-1-15,-4 2 16,-2 0-16,0 3 0,-1 1 16,-1 3-16,-3 0 15,-1 0-15,0 0 16,-2-2-16,-1 1 16,-3 0-16,-1-1 15,-2 2-15,0-1 16,0 1-16,1-2 15,1 3-15,1-2 16,2-2-16,3 1 16,-1-1-16,2 1 0,-1 4 15,2-3 1,4 0-16,2-3 16,5 0-16,1-1 15,6 1-15,3-1 16,7-1-16,4 0 15,21-1-15,-3 0 0,2 0 16,0 0-16,-9-1 16,13 1-16,2 0 15,0 0 1,1 0-16,1 0 16,0 0-16,-1-1 0,0-1 15,0-1-15,-7-1 16,6 4-16</inkml:trace>
  <inkml:trace contextRef="#ctx0" brushRef="#br0" timeOffset="200360.19">12447 14168 0,'0'-2'16,"0"5"-16,0-2 15,2 5-15,1-4 16,16 2-16,-3-4 16,26-11-16,-9-2 15,3-6-15,-2-2 16,-1-5 0,-4-2-16,-3-6 0,-3 0 15,-9 2-15,-8 4 16,-5 21-16,-2-8 15,-3-1-15,-4 2 16,-5 1-16,-23-5 16,3 9-16,2 2 15,1 2-15,0 3 16,24 4-16,-9 2 0,-1 1 16,-1 5-16,-2 3 15,3 5 1,-12 23-16,10-5 0,5 3 15,3 3-15,6 1 16,5 0-16,3 3 16,0 1-16,-1 3 15,-1-4-15,-2 7 16,3-5-16,1 1 16,1-3-16,-2-1 15,-5-4-15,-2-2 16,0-4-16,2-2 15,1-28-15,0 11 16,0 0-16,0-3 16,0-1-16,-1-12 0,2 0 15,-2-4-15,1 0 16,-4-28-16,4 17 16,1 15-16</inkml:trace>
  <inkml:trace contextRef="#ctx0" brushRef="#br0" timeOffset="200631.81">12236 14340 0,'0'0'0,"-1"2"16,0-1-1,0 7-15,3 0 0,6 2 0,25 8 16,3-8-1,6-1-15,6-2 16,2-1-16,4 0 16,2-3-16,0-3 0,1-3 15,-7-2-15,-2 0 16,-9-1-16,-5-1 16,-16 3-16,-18 4 0</inkml:trace>
  <inkml:trace contextRef="#ctx0" brushRef="#br0" timeOffset="201348.88">12945 14286 0,'0'7'0,"1"-7"0,2 10 0,3-1 16,1 0-16,1-6 0,10 3 16,3-2-1,27-8-15,-10-2 0,-1-4 16,39-22 0,-12-7-1,-38 19 1,-5 3-16,-15 13 15,3-5-15,-3-2 0,-3 0 16,-4 1-16,-23-8 16,0 5-16,-7 3 15,1 3-15,-4 2 16,2 5-16,-1 3 16,4 4-1,2 5-15,21-8 0,-7 8 16,2 3-16,4 4 15,13 23-15,3-6 0,3 1 16,5-2-16,6 0 16,5-3-16,1 1 15,2-2 1,-2-3-16,2-1 16,-1-1-16,-2-3 15,-3-2-15,-1-5 16,-17-13-16,10 6 15,-1-4-15,2-2 0,0-2 16,2-3-16,0-4 16,-3-4-16,0-5 15,-8 7-15,-9 8 16</inkml:trace>
  <inkml:trace contextRef="#ctx0" brushRef="#br0" timeOffset="201930.74">13486 14277 0,'1'5'0,"1"-3"0,3 8 16,1-1-16,26 7 15,-3-6-15,9-6 16,0-5-16,5-5 16,2-2-16,0-3 15,0-5-15,-3 1 0,-6 0 16,-5 1 0,-6 3-16,-21 5 15,2-3-15,-4-2 16,-6-1-16,-26-10 0,1 8 15,-7 2 1,-2 2-16,-5 2 0,3 3 16,1 4-16,2 4 15,2 2-15,4 4 16,6 5-16,7 2 16,14-10-1,-5 10-15,4 25 16,12-7-16,6 4 15,5-1-15,4 0 16,3-3-16,5 1 0,1-3 16,4 0-16,-2-4 15,1-3-15,-1 0 16,1-4-16,1-4 0,-2-4 16,0-5-1,-3-5-15,1-6 16,-25 1-16,30-12 15,-10-6-15,0-2 16,-12 10-16,-14 12 0</inkml:trace>
  <inkml:trace contextRef="#ctx0" brushRef="#br0" timeOffset="202349.37">14309 13758 0,'0'10'0,"-1"33"0,-1-8 16,-1 8-16,0 4 16,0 3-16,-3 0 0,1 1 15,0 1-15,3 1 16,1 0 0,2 2-16,3-2 15,2-2-15,2-2 0,1-2 16,0-4-16,-1-3 15,2-2 1,2-4-16,-2-3 0,-10-24 16,3 9-16,-1-4 15,-1-6-15,-1-6 16</inkml:trace>
  <inkml:trace contextRef="#ctx0" brushRef="#br0" timeOffset="-193514.68">3507 15366 0,'1'0'0,"1"-2"16,-1-1-16,2-3 0,0 2 15,3-6 1,-1-4-16,0 0 16,-2-1-16,-6-34 15,-3 32 1,-5 0-16,-4 3 16,-5 0-16,-65-7 15,2 20 1,40 5-1,5 4-15,3 1 16,3-1-16,5 2 0,20-6 16,-12 4-16,3 2 15,-3 2-15,2 1 16,4 1-16,1-1 16,4 2-1,3-1-15,7 0 16,1 2-16,5 1 0,2-1 15,5 0-15,27 11 16,-7-8-16,1-1 16,3-3-16,1 2 15,-1-2-15,3 0 16,2 1-16,-2 1 16,0 0-16,-1 3 15,-3 2-15,-3 3 16,-3 2-16,-3 3 15,-3 2-15,-2 0 0,-6 1 16,-1-1-16,-8 1 16,-6 0-16,0-1 15,-3 0-15,-5-3 16,2-22 0,-3 10-16,-3-1 15,-6-2-15,-4-1 16,-26-2-16,6-9 0,-4-7 15,1-6-15,-4-8 16,5-6-16,0-3 16,4-2-16,-1-1 15,5 1-15,4 0 16,15 15-16,14 15 16</inkml:trace>
  <inkml:trace contextRef="#ctx0" brushRef="#br0" timeOffset="-192665.31">4398 15681 0,'4'-6'0,"-2"3"0,8-13 15,-3 5-15,-1-2 16,-3 0-16,-6 10 15,-6-6 1,-24 9-16,3 7 0,-8 6 0,-3 5 16,1 3-1,1 1-15,4 3 16,3 0-16,6 3 16,12 1-16,4-1 15,12-1-15,0-20 16,14 29-16,7-12 0,6-5 15,4-1 1,3-7-16,5-7 0,1-4 16,0-6-16,-3-5 15,-2-5-15,-4-5 16,-2-6-16,-1-2 16,-1-3-16,-4 3 15,-3 3-15,-5 4 16,-13 16-16,4-6 15,-1 2-15,-3-1 16,-2 8-16,2-5 16,-4 10-16,-2 1 0,4-1 15,-4 7 1,-3 6-16,3 5 0,4 26 16,1-7-16,7-1 15,0-1-15,3-2 16,4-2-16,5 0 15,4-2-15,1-4 16,4-6-16,3-7 16,3-10-16,-18-1 0,-19-3 15</inkml:trace>
  <inkml:trace contextRef="#ctx0" brushRef="#br0" timeOffset="-191798">5426 15957 0,'3'-1'0,"16"0"15,-5-2 1,8-3-16,0-4 0,-3-4 16,-4-2-16,-4 0 15,-5 0-15,-9-1 16,-26-7-16,-3 10 16,-9 6-1,-2 5-15,-9 6 0,4 5 16,2 5-16,4 5 0,6 4 15,7 1-15,10 4 16,8 0 0,12 3-16,12 0 15,7 1-15,8 2 16,13-4-16,3 0 0,3-5 16,1-3-16,3-5 15,1-4-15,-4-4 16,-2-7-16,-8-2 15,-2-6-15,-7-6 16,-3-7-16,-3-7 16,-6-6-16,0-6 15,-2-6-15,-1-6 16,-2-4-16,2-3 0,-2-5 16,-2-2-16,-1-1 15,-2 0-15,0 0 16,-2 4-1,-2 1-15,-3 4 16,-3 5-16,0 7 16,-4 5-16,1 9 15,4 25-15,-5-7 16,0 3-16,3 8 0,-5 1 16,-1 5-16,1 29 15,6 3-15,5 7 16,4 8-1,0 5-15,5 4 0,-3 6 16,3 3-16,-1 0 16,0 2-16,-1-1 15,2-2-15,-1-2 16,-4-6-16,1-4 16,-1-8-16,3-5 15,-4-7-15,0-5 0,-2-26 16,4 6-16,0-5 15,0-9-15,24-23 16,-5-5-16,-11 15 16,-15 16-16</inkml:trace>
  <inkml:trace contextRef="#ctx0" brushRef="#br0" timeOffset="-191415.6">6200 15141 0,'0'2'0,"0"-1"15,3 4-15,2 4 16,1 4-1,6 23-15,-5 0 16,0 4-16,-2 7 0,-4 4 16,1 2-16,1 6 15,-3 0 1,1 4-16,2-2 0,0 1 16,3-2-1,4-4-15,3-6 0,-3-5 16,3-3-16,0-7 15,1-9-15,-11-21 16,6 4-16,4-5 16,-2-7-16,-5 1 0,-6 2 15</inkml:trace>
  <inkml:trace contextRef="#ctx0" brushRef="#br0" timeOffset="-190748.02">6513 15313 0,'-3'7'16,"-7"48"-16,11-18 15,3 0 1,4-3-16,0-2 0,5-3 31,4-3-31,4-3 0,5-5 16,3-4-16,5-7 16,0-5-16,4-7 0,-3-4 15,0-4-15,-5-1 16,-3-2-16,-22 11 15,7-5-15,1-3 16,-4 0-16,-3-1 16,-1 0-16,-3 3 15,-4 6-15,-1-5 16,2 10 0,0 1-16,1 3 0,-1 0 15,3 7 1,14 33-16,-2-2 0,3 8 15,2 7-15,2 4 16,2 5-16,1 4 16,0 7-16,0 5 15,1 3-15,-4 2 16,-2 0-16,-1-3 16,-8-4-16,-6-6 15,-8-6-15,-7-10 16,-7-10-16,-5-11 15,-10-11-15,-4-12 0,-9-11 16,-9-9-16,-6-11 16,-2-11-16,-3-9 15,-2-8-15,1-4 16,-2-6-16,35 28 16,34 27-16</inkml:trace>
  <inkml:trace contextRef="#ctx0" brushRef="#br0" timeOffset="-163482.8">11181 17172 0,'0'-3'16,"2"-3"-16,2-5 15,0-1-15,4-8 0,8-21 16,0 3 0,-1-1-16,1-1 15,-3 0-15,-4 1 16,-2 3-16,-4 4 0,-6 5 15,-7 6-15,6 17 16,-26-7 0,2 17-16,-4 6 15,-4 5-15,-1 7 0,2 3 16,3 4 0,5 2-16,4 2 0,7-2 15,6 2-15,9-3 16,8-2-16,6-4 15,10-2-15,4-6 16,6-6-16,2-10 16,5-6-16,1-7 0,1-4 15,-3 1 1,-4-1-16,-6 0 16,-24 13-16,10-9 15,-4 0-15,-1-2 16,-2 0-16,-2-1 15,-3 1-15,-2 1 0,-1 12 16,0 0-16,0-3 16,-1-6-16,2 10 15,0 3 1,2 0-16,1 7 16,7 30-16,-5-3 0,-1 5 15,-2 2-15,-2 5 16,-2 1-1,-2 3-15,0 3 0,-1 0 16,0 3-16,-2-2 16,0 3-16,-1-2 0,3-4 15,-1-5-15,-2-6 16,-1-3 0,-1-8-16,-1-8 0,7-21 15,-5 7-15,-2-4 16,4-8-1,-23-12-15,7-8 16,-1-9-16,6-8 0,1-7 16,4-5-16,2-3 15,4 1-15,1 0 16,2 6-16,3 1 16,4 4-16,1 4 15,4 5-15,2 5 16,-6 22-16,6-8 0,3 2 15,5 4-15,1 1 16,4 5-16,1 2 16,19 11-1,-8-2-15,-24-5 16,28 13-16,-31-13 16,10 2-16,-1 0 0,0-1 15,-18-6-15,0 0 16</inkml:trace>
  <inkml:trace contextRef="#ctx0" brushRef="#br0" timeOffset="-162945.93">11801 16981 0,'1'2'16,"3"1"-16,3 4 16,0 4-16,1 3 0,0 4 15,7 27-15,-5-6 16,2 3 0,-4-2-16,-1 0 15,-1-6-15,0 1 0,4-5 16,-1-5-16,-8-21 15,4 8-15,-3-8 16,2 1-16,0-4 16,0 0-16,1-6 15,0-28-15,-3-3 0,-2-8 16,1-5 0,1 2-16,-1-2 15,1 0-15,1 0 0,4 3 16,-1 4-16,4 4 15,4 4-15,2 5 16,5 5 0,-3 7-16,-12 13 15,8-4-15,1 4 16,1 2-16,-9 5 0,12 3 16,-3 3-1,-2 6-15,-2 3 0,-2 3 16,-3 3-16,2 2 15,-1-2 1,-5-11-16,-3-13 0</inkml:trace>
  <inkml:trace contextRef="#ctx0" brushRef="#br0" timeOffset="-162264.8">12239 17058 0,'-1'5'0,"0"8"16,2 1-16,6 1 16,3 2-16,4-2 15,29 2-15,-4-9 16,3-8-16,2-4 15,-1-9-15,0-3 0,-4-4 16,-4 1-16,-6-2 16,-8 4-1,-17 14-15,2-9 16,-3 0-16,-5-1 0,-6 0 16,-6 1-16,-4 0 15,-31 2-15,11 6 16,0 5-16,3 5 15,1 7-15,8 4 16,4 5-16,1 3 0,6 2 16,1 2-16,6 5 15,4 1 1,8 3-16,9 2 16,6-3-16,7-2 0,4-1 15,5-2 1,3-3-16,1-4 0,-1-3 15,-1-7-15,1-2 16,-1-8-16,-4-5 16,-3-5-16,-14 1 0,-16 4 15</inkml:trace>
  <inkml:trace contextRef="#ctx0" brushRef="#br0" timeOffset="-161649.12">13020 17219 0,'24'-9'15,"9"-6"-15,-10 0 16,8-6-16,-2-1 16,-5 2-16,-6 0 15,-16 16-15,4-8 16,-5-1-16,-5 1 16,-5 0-16,-7 3 15,-27 5-15,6 10 16,-2 7-16,0 6 15,4 0 1,8 5-16,4 2 0,9 3 0,4-1 16,8-3-16,6 3 15,1-22-15,19 25 16,2-15-16,4-5 16,4-7-16,5-4 15,-3-4-15,-1 0 16,-4-2-16,-2-1 15,-23 5-15,10-1 16,-3-3 0,-1-2-16,-2 1 0,-10 7 0,2-4 31,6-5-31,-8 9 0,-1 2 16,1 2-16,1 0 15,5 3-15,-2 5 16,4 4-16,0 3 15,2 1-15,3 1 16,0-1-16,0 2 0,2-3 16,-1-4-16,0-2 15,0-4-15,-14-9 16,0 0 0</inkml:trace>
  <inkml:trace contextRef="#ctx0" brushRef="#br0" timeOffset="-150718.92">13528 16527 0,'1'2'0,"2"2"15,6 3 1,0 4-16,0 4 0,8 26 0,-10-1 16,-2 6-1,-3 3-15,-1 3 16,-3 2-16,0 0 15,-2 2-15,2 1 16,0-2-16,3-2 16,0-1-1,0-5-15,0-4 0,0-6 16,0-2-16,1-7 16,-4-8-16,1-17 15,-1 2-15,2-5 16,0 0-16,0 0 15</inkml:trace>
  <inkml:trace contextRef="#ctx0" brushRef="#br0" timeOffset="-150435.5">13418 16746 0,'0'-1'16,"1"-3"-16,4-2 15,7 1-15,35-2 16,-2 4-16,6 5 16,1 0-16,-2 5 15,-1 5-15,-2 1 0,-2 1 16,-7-1-16,-7-2 15,-6-6 1,-25-5-16,0 0 0</inkml:trace>
  <inkml:trace contextRef="#ctx0" brushRef="#br0" timeOffset="-149853.37">13832 17047 0,'3'1'0,"8"6"0,3-3 16,30-1-16,-6-6 15,2-5-15,1-2 16,37-23 0,-43 9-16,-2 0 15,-6 1-15,-7 5 0,-19 14 16,5-6-16,-7 0 15,-9 3-15,-27-5 16,0 6-16,-6 4 16,-5 3-1,2 4-15,1 6 16,6 1-16,6 3 16,7 0-16,7 5 15,18-13-15,-4 32 0,13-7 16,10 1-16,6 2 15,7-4-15,5-1 16,4 0-16,1-3 16,-1 0-16,-3 0 15,-2-2-15,-3-5 0,-5-7 16,-1-6 0,-20-5-16,11-3 15,1-1-15,-9 0 16,-9 2-16</inkml:trace>
  <inkml:trace contextRef="#ctx0" brushRef="#br0" timeOffset="-149345.84">14810 16965 0,'1'-2'0,"1"-3"16,2-2-16,-5 5 0,-1-5 16,-7 6-16,-28 0 15,-1 6 1,-4 5-16,-4 3 0,3-2 16,5 0-1,6-3-15,27-5 16,-11 4-16,5-2 15,10 1-15,0 5 16,28 9-16,6-3 16,11-4-16,9 0 0,6 2 15,-1 1-15,-3 1 16,-3 4 0,-5-2-16,-9-1 0,-9 2 15,-10-1-15,-17-14 16,3 8-16,-8 1 15,-4 0-15,-6 0 16,-27 7-16,3-8 16,2-3-16,2-2 0,4-2 15,23-6-15,-10 2 16,2-4-16,8-2 16,-8-3-16,7-6 15,11-24-15,7 1 16,-5 17-16,-6 19 15</inkml:trace>
  <inkml:trace contextRef="#ctx0" brushRef="#br0" timeOffset="-149033.91">15407 16543 0,'14'30'0,"-3"12"16,-10-9-16,0 16 15,-4 3-15,-3 4 16,-3 1-16,-1 3 0,1-2 16,2 3-1,3-5-15,2-5 16,3-2-16,2-6 0,0-2 15,3-7-15,0-5 16,-4-25-16,2 6 16,-2-9-16,6-2 15,-8 1-15,0 0 0</inkml:trace>
  <inkml:trace contextRef="#ctx0" brushRef="#br0" timeOffset="-148832.16">15197 16818 0,'29'-5'0,"20"-1"16,1 4-16,21 3 16,8 2-16,11 5 15,2 0 1,0 2-16,-44-7 0,-48-3 15</inkml:trace>
  <inkml:trace contextRef="#ctx0" brushRef="#br0" timeOffset="-128243.52">23333 3819 0,'-13'-13'16,"6"5"-16,-9-9 31,10 10-31,5 6 0,0 2 16,1 4-16,0-2 15,-4 3-15,3 2 16,6 4-16,5 0 16,3-1-16,5 1 0,26 8 15,-10-4-15,6-4 16,0-2 0,2-1-16,-2-3 0,5 4 15,2 0-15,3-1 16,5-4-16,4 0 15,3-1 1,3-1-16,0-2 0,5 2 16,0-2-16,0 1 15,-1 0-15,0 0 16,-1-1-16,1-1 16,-5-1-1,0-1-15,-3 2 16,-1 2-16,-6-2 0,-2-3 15,-2 0-15,-5-1 16,-1 0-16,-5-1 16,-5 1-16,-2 0 15,-4 0-15,-22 5 16,11-1-16,-4 0 0,-13 0 16,0 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29:04.1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9841 8500 0,'1'-1'16,"0"1"-16,4 2 0,1 1 16,5 3-1,-4-2 1,10 7-16,0 2 0,-1 2 16,15 17-16,-3-6 0,2-3 15,-2 1 1,-1-2-16,-1 1 0,3 0 15,0 0-15,-3-1 16,0 1-16,1 3 16,2-1-16,3 1 15,0-3-15,0 1 0,-2-2 16,-5 2 0,-2 0-16,0-4 15,2 2-15,-2-2 16,3-2-16,-22-12 15,29 17-15,-8-6 16,2-1-16,-24-11 16,10 5-16,-1-2 15,-2-1-15,-7-3 0,8 2 16,-5-5-16,3 4 16,-9-5-16,3 0 15,0 0-15,-2 0 16,-2-1-16,-2 0 15,-1-2-15,-1-1 0,4-2 16,-3-4-16,-3-3 16,-1-3-1,-1 0-15,-3 0 16,-1-3-16,0 2 16,-3 1-16,2 0 15,-1 4-15,2 0 0,-1 4 16,9 6-16,-9-4 15,9 7-15,1 2 16,-8-3-16,13 3 16,-6 3-16,8 0 15,2 5-15,5 2 16,6 0-16,21 10 16,-8-5-1,-21-11-15,9 7 0,-3 0 16,0-1-16,-5 4 15,-2 2-15,-3 0 16,-4 0-16,-5 0 16,-4 0-16,-24 10 15,1-10-15,-3-5 16,2-2-16,5-4 16,22-7-16,-11 3 0,4-1 15,6-3 1,-6 1-16,12-3 15,1 2-15,0 0 0</inkml:trace>
  <inkml:trace contextRef="#ctx0" brushRef="#br0" timeOffset="831.97">10920 9243 0,'1'4'0,"-2"9"15,3-3 1,3 2-16,5 0 0,5-3 16,24-6-16,-6-6 15,4-5-15,-4-3 16,3-6 0,-4-2-16,0 0 0,-4 2 0,-5 2 15,-21 12-15,4-4 16,-7 3-16,-4-3 15,-30 3 1,-2 6-16,-3 6 16,-6 5-16,4 3 15,-1 2-15,4-1 16,5 4-16,7 1 16,9 2-16,8-1 0,8-17 15,3 10-15,3 4 16,21 20-16,4-9 15,10-4-15,4-4 16,-3-3-16,-4-2 16,0-5-16,-1-2 15,-4-7-15,-3-6 0,-3-7 16,-12 4-16,-13 5 16</inkml:trace>
  <inkml:trace contextRef="#ctx0" brushRef="#br0" timeOffset="1412.95">11394 9210 0,'6'3'16,"-2"-2"-1,11 7-15,-3-1 16,15 22-16,-10 0 0,-5 3 15,-4 2-15,-1 0 16,-1-4-16,-1-5 16,-1 0-16,-3-18 0,1 7 15,-1-2-15,0-6 16,0 3 0,-1-2-16,0-9 15,0 0-15,0-8 16,0-4-16,3-30 15,6 5-15,1-3 0,5 1 16,4 2-16,0 8 16,1 4-1,3 7-15,2 7 16,-22 10-16,11-2 0,5 7 16,-1 1-16,-2 7 15,12 22-15,-13-2 16,-1 2-16,-5 2 15,-1-3-15,-4-3 16,-3-20-16,3 9 16,0 1-16,-1 0 15,2 1-15,0-2 16,1-1-16,-3-3 16,-3-13-16,0 0 15,1 2-15,1 7 0,-2-9 16,1 0-16,-1-4 15,1 0 1,1 1-16,2-8 16,-2 7-16,-2 4 0</inkml:trace>
  <inkml:trace contextRef="#ctx0" brushRef="#br0" timeOffset="1884.2">11889 9362 0,'2'1'0,"8"5"16,3-1-16,6 0 15,28-5-15,-8-3 0,3-5 16,-6-2-16,-1-5 15,-3 0 1,1-2-16,-4 4 0,-8 4 16,-30 10-16,14-4 15,-7 1 1,5-7-16,-32 3 0,-2 6 16,-2 5-16,-4 5 0,1 0 15,1 1 1,2 1-16,6 2 0,7 3 15,17-13 1,-3 7-16,5 3 16,6-2-16,21 16 0,1-4 15,7-5 1,2-2-16,3-3 16,-3-5-16,-3-3 15,1-5-15,-5-1 16,2-3-16,-4-3 0,-22 4 15,-5 2-15,0 0 16</inkml:trace>
  <inkml:trace contextRef="#ctx0" brushRef="#br0" timeOffset="2379.94">12389 9252 0,'0'0'0,"2"0"16,1 1-16,2 0 0,1 2 15,6 3-15,3 3 16,-1 6-1,10 26-15,-8-7 16,-2 4-16,-4-2 0,-3-5 16,2-3-16,-7-20 15,4 9 1,0-2-16,0 0 0,-3-7 16,3 3-16,-3-2 15,-2-9-15,-2-3 16,0 0-16,-2-6 15,-5-4-15,-11-27 16,3 6-16,2-2 16,2 3-16,3 1 0,3 1 15,1 1-15,2 1 16,-1 1-16,4 20 16,2-8-16,2 0 15,4-2 1,2 3-16,6 1 15,2 4-15,3-1 0,-10 7 16,-11 4-16</inkml:trace>
  <inkml:trace contextRef="#ctx0" brushRef="#br0" timeOffset="3285.86">12992 9139 0,'3'-4'0,"1"-1"16,-4 0-16,-2 5 0,-15 8 15,-8 8 1,-47 35-16,35-20 16,5 1-1,4-1-15,9-4 16,4-5-16,15-16 16,0 7-16,3-3 15,5 1-15,5-4 16,6 0-16,28-14 15,-5-4-15,-1-7 16,-4-3-16,-7 3 0,-6 3 16,-19 11-1,7-6-15,-3 0 16,-2-1-16,-2 0 16,-2 0-16,-5 5 0,2-1 15,-2 4-15,1 1 16,0 3-16,0 1 15,-1-2 1,2 9-16,3 7 16,10 30-16,-1-4 0,-4 5 15,-3 3-15,-3 4 16,-3 2-16,0 3 16,-2 2-16,1 1 15,-2-2-15,0-1 0,-7-7 16,-3-4-16,-4-7 15,-1-6-15,-6-6 16,-6-8-16,-6-7 16,-4-9-16,1-9 15,-1-7-15,-2-7 16,0-6-16,-3-4 16,7-6-1,3-5-15,7-1 0,6 0 16,6 3-16,4 4 15,7 5-15,8 21 16,2-9-16,6 2 16,25-9-16,1 12 15,2 4-15,4 2 16,-3 4-16,-1 2 16,-5 2-16,0 1 0,-2 2 15,-26-4-15,14 2 16,-2 1-16,2-1 15,-12-4-15,11 1 16,-12-2-16,11-3 16,-17 4-16,0 0 15</inkml:trace>
  <inkml:trace contextRef="#ctx0" brushRef="#br0" timeOffset="3977.03">13208 9199 0,'2'9'0,"2"7"16,1 0 0,4 5-16,11 24 15,-5-23 1,2-7-16,26 4 0,-7-12 16,3-4-16,0-5 15,0-4 1,-6-1-16,-4 1 0,-22 5 15,8-3-15,-1 1 16,-7 2-16,6-1 0,-9 2 16,-3 2-16,0 0 15,7 5-15,-3 3 16,-4 4 0,0 4-16,7 28 15,2-6-15,-1 2 16,0 4-16,2 0 15,2 4-15,2 4 16,3 3-16,0 2 16,-2-2-16,-3 0 0,-6-6 15,-7-3-15,-7-4 16,-10-8-16,-8-4 16,-7-8-16,-6-7 15,-2-10 1,-7-8-16,0-11 0,-2-7 15,7-5-15,6-3 16,6-6-16,9-1 16,7-1-16,12 2 0,9 1 15,10 0 1,9 3-16,5 5 16,4 7-16,2 0 0,3 3 15,-4-1-15,-18 7 16,-18 8-16</inkml:trace>
  <inkml:trace contextRef="#ctx0" brushRef="#br0" timeOffset="9160.12">11156 7421 0,'0'1'0,"-2"1"0,-1-1 16,-2 4-16,2-4 15,0 0-15,-5 5 16,5-5-16,1-1 16,1 0-16,1 0 15,-2 0-15,-8 1 0,10-2 16,0-3-16,-4 1 15,6-5-15,6-2 16,4-2 0,5-2-16,23-13 15,-7 5-15,5 1 16,-2 0-16,-2 2 0,-2 2 16,-2 3-16,-1-2 15,-3-2 1,-4 0-16,-15 17 0,7-10 15,-2 2-15,0 0 16,-10 7-16,5-2 0,-7 4 16,0 0-1</inkml:trace>
  <inkml:trace contextRef="#ctx0" brushRef="#br0" timeOffset="9627.29">11075 7534 0,'0'-1'0,"0"1"16,0 1-16,0 0 15,2 0-15,-1 1 16,3 1-16,-2-3 16,1 2-16,0-2 15,5 4-15,-5-5 0,2-1 16,6-2-16,4-4 15,15-21-15,4 1 16,2-1-16,8-1 16,-1 0-16,4 0 15,1 0-15,3 2 16,-2 4-16,0 1 16,-2 4-16,-5 2 15,-3 4-15,-7-3 16,-16 10-16,-16 6 0</inkml:trace>
  <inkml:trace contextRef="#ctx0" brushRef="#br0" timeOffset="10614.02">12077 6868 0,'4'-21'0,"13"-28"16,-6 23-16,-5 13 0,-8 14 15,3-5-15,-3 1 16,-16 17-16,-6 9 15,-4 9-15,-9 8 16,2 6-16,1-2 16,8 0-1,4-4-15,5-2 0,7-6 16,6-6-16,8-4 16,-2-16-16,24 15 15,-3-16-15,7-9 16,-1-8-16,3-6 0,2-7 15,1-8 1,-2-2-16,-3-2 16,-7 1-16,-4 2 15,-4 5-15,-1 7 16,-12 15-16,4-5 16,-3 1-16,-2 1 15,-2 8-15,-3-5 0,0 9 16,2 3-16,-5-1 15,1 5-15,0 7 16,1 4-16,0 1 16,2 3-16,2 23 0,2-31 15,2 7 1,4-2-16,16 14 16,-16-24-16,9 4 15,3-4-15,-1-4 16,3-6-16,-10 0 15,-11-1-15</inkml:trace>
  <inkml:trace contextRef="#ctx0" brushRef="#br0" timeOffset="11262.81">12521 6746 0,'-18'22'0,"-4"12"0,4-7 16,-6 11 0,0 2-16,7-1 15,7-4-15,6-1 16,7-5-16,-1-22 16,6 8-16,2-1 0,5-3 15,26-6-15,1-9 16,5-5-16,-2-11 15,1-8 1,-3-7-16,0-5 16,-4-6-16,-4-5 15,-3-5-15,-5-5 16,-5-1-16,-3-1 0,-2 3 16,-7 6-16,-3 3 15,-4 5-15,-2 3 16,0 1-16,-3 3 15,2 3-15,1 6 16,-1 3-16,-1 22 16,1-9-16,0 5 0,-1 5 15,0 2-15,0 7 16,0 4-16,-3 30 16,1 1-1,-2 7-15,1 3 16,-3 1-16,2 3 15,-3 0-15,6 3 16,2 0-16,-1-1 16,-2-3-16,-6-1 0,4-4 15,-1-5-15,3-3 16,-4-6-16,2-4 16,3-24-16,-1 8 15,-2-1 1,1-6-16,3-5 0,0-5 15,-3 1-15,2 3 16,2-1-16</inkml:trace>
  <inkml:trace contextRef="#ctx0" brushRef="#br0" timeOffset="11596.11">12552 6625 0,'0'0'0,"1"0"16,3-2 0,1 4-16,8-4 0,32 1 15,-2-4 1,4 0-16,1 1 15,-2-1-15,-1 2 16,0-2-16,-1 0 16,-7 1-16,-3 1 15,1 2-15,-4-2 0,-27 3 16,11 0-16,-1-1 16,-8 0-16,4-3 15,-10 4-15,0 0 16</inkml:trace>
  <inkml:trace contextRef="#ctx0" brushRef="#br0" timeOffset="11829.99">13141 6525 0,'0'2'0,"2"0"16,-1 2-16,3 8 16,9 21-16,-1 2 15,-4 6-15,-5 4 16,-7-1-16,-3-2 15,-4-5-15,3-1 0,-2-5 16,2-3-16,4-22 16,-1 9-16,-1-2 15,0-3-15,4-8 16,-4 0-16,6-2 16,0 0-16</inkml:trace>
  <inkml:trace contextRef="#ctx0" brushRef="#br0" timeOffset="12010.03">13158 6285 0,'0'3'0,"0"1"16,0 4-16,0-8 15,0 0 1</inkml:trace>
  <inkml:trace contextRef="#ctx0" brushRef="#br0" timeOffset="12595.79">13314 6452 0,'2'0'0,"0"2"0,3 5 16,2 5-16,9 33 16,0-5-1,0 8-15,1-2 0,-3 2 16,-4-5-16,-2-1 16,2-5-16,6-2 15,1-8-15,2-5 16,-16-18-16,8 8 15,0-5 1,-5-7-16,7 2 16,1-8-16,0-5 0,10-28 15,-8 5-15,-5-1 16,-3-3-16,-1 1 16,-2-1-16,-2 1 0,-1 1 15,1-3-15,0-1 16,-1 2-16,-1 3 15,2 1-15,-2 29 16,1-13-16,1 2 16,-2 10-16,1-5 15,1 1-15,-2 10 16,1 3-16,-2 2 16,4 2-16,-3-5 15,-1-2-15</inkml:trace>
  <inkml:trace contextRef="#ctx0" brushRef="#br0" timeOffset="13015.97">13847 6686 0,'8'-2'0,"25"-4"15,5-2-15,-7-1 16,8-7-16,3-6 15,-6-2-15,-4-3 16,-5-1-16,-10 1 0,-5 0 16,-10 21-16,-1-10 15,-16-13-15,-10 13 16,-14 9-16,-3 7 16,-4 8-1,1 7-15,0 4 0,2 5 16,5 3-16,4 2 0,6 1 15,5 2 1,10 2-16,8 0 16,8-2-16,8 2 0,10-3 15,14-1-15,4-4 16,10-3 0,3-3-16,12-5 15,4-3-15,2-4 0,-4-4 16,2-5-16,-5-7 15,-32 4-15,-31 4 16</inkml:trace>
  <inkml:trace contextRef="#ctx0" brushRef="#br0" timeOffset="32017.59">33367 5725 0,'0'0'16,"0"0"-16,0 2 15,3-2-15,-3 0 0,0 0 16,0 0-16</inkml:trace>
  <inkml:trace contextRef="#ctx0" brushRef="#br0" timeOffset="48026.74">26483 7336 0,'-1'0'0,"-4"2"0,2-2 16,-6-2-1,6 1-15,-4-3 0,8 1 16,0-1-16,0-7 15,2-2-15,5-2 16,19-20-16,56-57 31,-51 62-31,4 1 16,0-2-16,2 6 16,-2 2-16,-3 3 0,-2 3 15,-2 6 1,-3 7-16,-21 4 0,1 3 15,-2 1 1,3 6-16,-3-6 0,-4-4 16</inkml:trace>
  <inkml:trace contextRef="#ctx0" brushRef="#br0" timeOffset="48328.06">26388 7536 0,'19'-25'0,"9"-9"0,-4 7 0,9-8 15,3 1 1,13-4 0,1 3-16,2 1 15,-8 8-15,-6 2 16,-6-1-16,-17 14 0,-15 11 16</inkml:trace>
  <inkml:trace contextRef="#ctx0" brushRef="#br0" timeOffset="49202.04">27415 6632 0,'-5'-32'0,"3"22"0,-6-26 16,6 27-16,-6-9 16,1 0-16,0 3 15,2 12-15,-8-3 16,0 7 0,-22 28-16,4 6 0,-1 6 15,0 6-15,2 0 16,1 2-16,5-4 15,5-3-15,9-5 0,6-6 16,4-25-16,3 9 16,2-1-16,4-4 15,-1-8-15,9 1 16,22-15-16,-9-7 16,1-11-1,0-4-15,2-6 16,-3-3-16,-5 0 0,-4 2 15,0 3-15,-1 3 16,2 4-16,-4 6 16,-16 20-16,6-6 15,-2 1-15,-1 5 16,-5 6-16,1 3 16,3 2-16,-1 6 15,-2 7-15,-5 28 16,-3-8-16,0-3 15,1-1-15,3-4 16,1-24-16,1 11 16,2 1-16,3 0 0,3 0 15,1-4 1,3-3-16,-4-12 0,0 4 16,-7-4-16</inkml:trace>
  <inkml:trace contextRef="#ctx0" brushRef="#br0" timeOffset="49563.14">27908 6423 0,'0'0'0,"2"-9"15,-2 8 1,-1-6-16,-4 11 0,-18 19 16,-4 5-16,-1 14 0,-5 4 15,3 4 1,3 1-16,4-1 0,4-4 16,6-7-16,9-7 15,8-10-15,-3-17 16,7 4-16,5-3 15,-5-6 1,29-10-16,-3-6 0,6-10 16,-3-8-16,1-8 15,-6-8-15,-16 25 16,-16 25-16</inkml:trace>
  <inkml:trace contextRef="#ctx0" brushRef="#br0" timeOffset="49912.69">28239 5873 0,'-2'2'0,"1"1"15,-3 8-15,-3 25 16,2 4-16,-2 6 15,1 8 1,0 6-16,3 4 16,-3 3-16,3-1 0,-1-2 15,-4-1-15,-2-6 16,-2-5-16,3-3 16,1-6-16,4-5 15,1-8-15,4-3 16,-1-21-16,3 6 0,0-4 15,-1-9-15,-1-4 16,-1 5-16,0 0 16</inkml:trace>
  <inkml:trace contextRef="#ctx0" brushRef="#br0" timeOffset="50345.39">28060 6353 0,'0'1'0,"-4"-2"0,4 0 15,5 1 1,0-2-16,8 1 16,4-1-16,30 0 15,-9-3-15,0-1 16,-3 0-16,-4 1 0,-2 2 15,0 1 1,2 4-16,1 1 0,-3 3 16,-24-4-16,11 5 15,-1 2-15,0 5 16,10 21-16,-10 0 16,-8 5-16,-3 4 15,-8 2-15,-1-1 16,1-1-16,0-3 15,0-4-15,-1-2 16,-2-9-16,4-22 16,0 7-16,-2-5 15,2-7-15,-2-4 16,4-31-16,4-3 16,-1 19-16,-2 20 15</inkml:trace>
  <inkml:trace contextRef="#ctx0" brushRef="#br0" timeOffset="50497.27">28544 6104 0,'-3'-1'0,"1"1"16,0 0-16,1-1 15,2 1-15,2 0 16,-3 0-16,0 0 15</inkml:trace>
  <inkml:trace contextRef="#ctx0" brushRef="#br0" timeOffset="51009.84">28782 6311 0,'1'7'0,"12"60"16,-4-27 0,0 6-16,0 1 15,0 0 1,4-6-16,-2-5 16,1-7-16,-9-23 0,5 7 15,-1-3-15,0-3 16,-3-10-16,4-1 15,6-32-15,-3-4 16,4-8-16,-1-4 16,1 0-16,-4 3 15,2 2-15,-4 5 16,1 3-16,1 6 16,3 5-16,-12 21 15,6-9-15,3-2 0,-3 2 16,1-3-16,-4 8 15,-5 11-15</inkml:trace>
  <inkml:trace contextRef="#ctx0" brushRef="#br0" timeOffset="51582.01">29208 6410 0,'1'4'16,"7"3"-1,12-7 1,-2-4-16,20-17 16,-7-3-16,2-3 15,0-4 1,-3 0-16,-5 0 0,-6 3 15,-5 4-15,-11 20 16,0-8-16,-1 6 16,-5 6-16,-18 15 15,-5 8-15,-5 7 16,1 5-16,1 6 16,4 1-16,8 0 15,4-3-15,5-1 16,6-4-16,6-3 0,7-4 15,10 0-15,6-1 16,8-1-16,4 0 16,5-3-16,5-4 15,2-3-15,0-9 16,-26-3-16,-25-3 16</inkml:trace>
  <inkml:trace contextRef="#ctx0" brushRef="#br0" timeOffset="77629.69">7914 15557 0,'-2'1'16,"-3"2"-16,-1-1 15,3-1-15,2-1 16,-2-1-16,2 1 16,-6 1-16,7-1 0,0 0 15,0 0 1,1 0-16,1 0 16,0 0-16,1 1 0,10-1 31,-6 1-31,7 5 0,7-3 15,0 4 1,23 8-16,-8-3 0,3-2 16,-2 4-1,3-2-15,-3 0 0,4 0 16,1 0-16,4-1 16,-1-1-16,2 2 15,-1-1-15,2 2 16,-1-2-16,2-2 15,-2-1-15,2 1 16,-1-1-16,-1 0 16,-1-1-16,2-1 15,-1 1-15,2 2 16,-1-3-16,0-2 16,1-2-16,-3 5 15,2 2-15,-1-2 16,2-2-16,3-2 15,0 4-15,3-1 0,-1 2 16,1 2 0,-1 1-16,3-4 0,2 3 15,-1-5-15,0 4 16,0 0-16,1 0 16,-1 0-16,-1 0 15,2-2-15,-1 0 16,1-2-16,0 3 15,-1-1-15,0 2 16,1-4-16,1 0 0,-1-1 16,-3-1-1,-1-1-15,2 1 16,-2-3-16,-3-1 16,-2 1-16,0 0 15,-1-2-15,2-1 16,-1-1-16,3-1 15,-1-2-15,-1-1 16,-2 0-16,1-2 16,-2 0-16,0 0 15,3 2-15,-1 1 0,1-1 16,0-1 0,1-1-16,1 3 0,-2 0 15,-1 1-15,2 0 16,1 0-16,-2 0 15,1 0-15,3 0 16,-1-1-16,-2 1 16,-2-1-16,0 1 0,-2 0 15,-1 0 1,-3-2-16,0 2 16,-1-3-16,-3-1 15,-2-1-15,-1 2 0,-2-4 16,-2 1-16,-1-2 15,-3-2-15,-2 1 16,-1 1-16,-3-1 16,-17 11-16,9-7 15,1-4-15,0 1 16,2-4-16,-2-2 16,0 1-1,-1-1-15,0 1 0,-1-3 16,-1 2-16,-2-1 15,1 0-15,-1-1 16,-2 0-16,-1 2 0,-1-2 16,1 0-1,-1 0-15,0 1 16,-1 0-16,1 0 16,-3-2-16,-2 2 0,-3-1 15,-2 1-15,-5-1 16,1 0-16,-1 1 15,-2-2-15,-2 1 16,0 1-16,-1 1 16,-20-16-16,6 10 15,2 1 1,0 1-16,-2 4 16,-4 5-16,3-3 0,-6 1 15,2-2-15,-7 2 16,2-1-16,-4 4 15,-2-1-15,0 1 16,-4-1-16,-3-1 16,-3 0-16,0-2 15,-3 3-15,-2 2 0,0 2 16,2-2-16,-3 2 16,0 0-16,-2 1 15,4-2-15,-1 1 16,-3 0-16,1 1 15,-4-3-15,1 4 16,-2 0 0,-3 1-16,5 1 15,-1 1-15,0 0 0,-2 0 16,0 0-16,-2 1 16,1 1-16,-2-2 15,1-1-15,1-1 16,0-1-16,0 3 15,0 1-15,0 1 16,2-1-16,-2 1 16,2-2-16,-1 2 15,-1-2-15,0 1 16,1 0-16,2 3 16,-2 2-16,0 0 0,0 1 15,3 0-15,2 0 16,2 0-16,0 0 15,-2 1-15,6 0 16,-3 3-16,6-1 16,-4-1-16,2 2 15,-1 0 1,5 0-16,1-1 0,2-1 0,0-2 31,3 0-31,0 2 0,3 1 16,-2 1-16,2 1 15,0-1-15,-1-2 16,3 0-16,-2-1 16,4 1-16,-3 0 15,3 1-15,-1 0 0,-3 0 16,3 0-16,-2 0 16,2-1-16,0 0 15,1 2 1,2-2-16,-3 1 15,3-1-15,0 0 16,2 2-16,-1-2 16,2 2-16,2 0 15,1-1-15,0 3 0,21-5 16,-10 4-16,-24 3 16,31-6-16,-10 4 15,-2 0-15,2-1 16,1 0-16,-1 1 15,3 0-15,0-1 16,11-2-16,-13 5 16,2 0-16,0 2 15,1-2-15,0 2 16,1 1-16,0-2 0,-2 1 16,4 0-16,-2 0 15,2 0 1,0 1-16,1 1 15,0 1-15,0-1 0,2 0 16,-1 1-16,2 1 16,1-1-16,3 1 15,1-2-15,1 1 16,1 2-16,0-2 16,0 2-16,0-4 15,-1 3-15,1 1 16,-3-2-16,2 1 0,1 1 15,0-1 1,1 0-16,0-1 16,0 1-16,1-2 0,1 2 15,0-1-15,0-1 16,1 1-16,0 0 16,0 1-1,0-1-15,0 0 16,1 0-16,0 0 15,2-1-15,1 1 0,0 0 16,1-1 0,0 1-16,1 0 0,0 0 15,1-2-15,0 0 16,-1-1-16,2 2 16,-1-3-16,-1 3 15,-1-4-15,-1-3 16,5 7-16,-1-2 15,-4-6-15,9 8 16,-8-9-16,12 8 16,-2-1-16,-10-7 15,14 6-15,-3 0 16,1 0-16,-1-2 16,-3 0-16,-6-5 0,13 5 15,-13-6-15,15 6 16,-15-5-16,17 7 15,-2-3-15,-3-2 16,0 1-16,-2-1 16,0-1-16,2 1 15,1-1-15,-1 0 16,2 0-16,1 2 16,2-3-16,-3 1 15,2 1-15,1 0 0,0 0 16,0 0-16,1-4 15,-13 0 1,-13-1-16</inkml:trace>
  <inkml:trace contextRef="#ctx0" brushRef="#br0" timeOffset="98292.49">4262 17008 0,'-1'0'0,"-2"-3"0,0 3 16,-5-3-16,5 2 15,0-1 1,-9-3-16,7 2 0,-8-3 16,10 2-16,-11-5 0,11 6 31,-9-7-31,8 6 0,-7-7 16,8 7-16,-8-6 15,7 7-15,-4-4 16,8 7-16,0 0 15,-3-3-15,3 1 16,0 2-16,1 2 16,2-1-16,3 1 0,1 1 15,-1-3-15,3 3 16,9 1-16,5 1 16,27 3-1,-10-3-15,-1-1 0,-1 0 16,1-1-16,-4 2 15,3 0-15,1 1 16,2 0-16,2 1 16,1 2-16,0-2 15,3 0-15,2 0 16,-2-2-16,-1-1 16,0 0-16,3 0 15,1-1-15,1 0 16,1-1-16,-2 0 15,0-1-15,1 0 16,-5 0-16,5-2 16,-2 1-16,4-4 0,-1 4 15,3-2-15,-2 1 16,2-2-16,0 0 16,2 0-16,-3 1 15,3 0-15,-1 0 16,2 2-16,-1 0 15,1 0-15,-1 1 16,2 0-16,-2-1 0,3 1 16,1 1-16,3 1 15,-4 1-15,3 0 16,-1 0 0,0 1-16,0-1 15,0 0-15,-1 0 16,-1-1-16,0 0 15,-5-2-15,0-1 0,-3 0 16,-3 0-16,-1 0 16,-3-1-16,-1-3 15,-4 0-15,-1-1 16,-5 1-16,0 1 16,1 1-16,-1 1 15,-1-1-15,-3 2 16,-1 0-16,-24 0 15,12 1-15,1 0 16,-4 1-16,-5-1 16,2 0-16,-11-1 0</inkml:trace>
  <inkml:trace contextRef="#ctx0" brushRef="#br0" timeOffset="129897.14">23156 14766 0,'2'0'0,"-5"0"16,3 0-16,0 0 16,0 0-16,0 0 15,0 0-15,0 0 16,0 0 0,0 0-16,0 0 15,0 0-15,0 0 16,0 0-16,7 4 0,-1-9 31,-1 2-31,8-5 16,1-2-16,4-3 15,19-14-15,-7 5 16,2-1-16,-2 1 0,1 0 16,-1 0-1,2-2-15,3 1 16,5-1-16,-1 0 0,2-2 15,2 0 1,0-1-16,2-1 0,4 1 16,1-3-16,2 1 15,-1 0-15,3-2 16,-2 0-16,2 1 16,1 1-16,1 1 15,1-2-15,-1 4 0,3-6 16,-1 5-1,-1-5-15,1 3 16,0-2-16,2-1 0,-1 0 16,-1-1-1,2 0-15,-2 0 16,2-1-16,-2 1 16,0 0-16,-2-1 15,1 1-15,-3 1 0,0 0 16,-1 1-16,1-2 15,-4 4-15,2-1 16,-3 2-16,0 3 16,-2-2-16,-3 4 15,0-2-15,-4 7 16,-3 0 0,-4 1-16,-3 3 0,-25 11 15,12-4-15,-2 0 16,-2 0-16,-9 2 15,4-8-15,-3 7 0,-5 6 16</inkml:trace>
  <inkml:trace contextRef="#ctx0" brushRef="#br0" timeOffset="131112.75">26582 12670 0,'-2'-1'0,"-1"-4"0,-4-4 16,-14-2 0,15 11-1,-10-4-15,-9 15 16,-4 23-16,4-3 16,1 5-16,3-4 15,1 1-15,-1 0 16,3-1-1,6 1-15,5-3 0,8 0 16,7-3 0,-6-22-16,6 11 0,4-2 15,-1 0-15,4-3 16,2-2-16,1-3 16,0-6-16,23-13 0,-9-4 31,0-5-31,-2-8 0,-6-5 0,-7-6 15,0-6-15,-1-7 16,4-3-16,-3-4 16,3-3-16,-2 0 15,-3-1 1,-5 2-16,-3 3 16,1 4-16,-3 1 0,2 2 15,1 2-15,0 5 16,-1 5-16,-2 3 15,0 5-15,-4 27 16,2-11 0,0 3-16,0 4 15,-2 8-15,1 0 16,-1 6-16,-3 29 0,0 2 16,-2 10-16,-2 4 15,-3 7-15,-3 6 16,-4 3-16,1 3 15,-14 67 1,17-69-16,2-2 16,2-5-16,-1-3 15,5-6-15,0-9 16,6-9-16,-2-27 0,3 8 16,3-6-16,-2-8 15,5-2-15,0-5 16,-4 4-16,-5 4 15</inkml:trace>
  <inkml:trace contextRef="#ctx0" brushRef="#br0" timeOffset="131491.6">27056 12465 0,'0'1'0,"-7"-11"16,4 64-1,-6-13 1,5-3-16,0 2 0,0 4 15,-2-1-15,1-1 16,0-4-16,-2-2 16,0-9-16,7-20 15,-4 9-15,2-3 16,1-2-16,2-8 16,0 3-16,0-9 15,1-2-15,1-2 16,-1-9-16,-1 8 0,-1 8 15</inkml:trace>
  <inkml:trace contextRef="#ctx0" brushRef="#br0" timeOffset="131674.1">27064 12122 0,'-3'1'0,"3"-1"16,-1 4-16,0-3 16,-4 4-16,5-3 15,0-2-15,0 0 16</inkml:trace>
  <inkml:trace contextRef="#ctx0" brushRef="#br0" timeOffset="132742.1">27586 12292 0,'-3'-3'0,"3"3"16,0 0-16,0 0 15,0 0-15,-20 23 0,-2 5 16,-5 12 15,-12 24-15,21-33-16,1-5 0,14-18 16,-4 8-16,-2 1 15,4 1-15,0 1 0,2 2 16,2-4-16,3-1 15,2-1-15,2-2 16,3-2-16,-3-9 16,8 6-16,-4-7 15,11 4-15,2-5 16,1-4-16,0-2 16,-2-3-16,19-17 15,-13 2-15,-1-4 16,-1-6-16,-1-4 0,-4-6 15,0-5 1,-3-10-16,2-3 0,-1-5 16,-1-1-16,-4-1 15,-1 5-15,-2-1 16,3 4-16,1 4 16,-3 5-1,1 3-15,-6 4 16,-2 4-16,-1 8 0,-1 5 15,-1 22-15,0-9 16,1 1 0,1 3-16,-2 8 15,1-4-15,-3 11 16,2-1-16,-4 29 0,-3 5 16,-1 9-16,-4 7 15,-3 4-15,-4 4 16,0 2-16,1 5 15,4 0-15,-1 2 16,2 0-16,0-4 16,5-3-16,2-5 0,5-6 15,5-6 1,1-6-16,3-4 16,5-6-16,-12-25 15,5 8-15,1-3 16,-4-7-16,-5-3 0</inkml:trace>
  <inkml:trace contextRef="#ctx0" brushRef="#br0" timeOffset="135543.1">25848 16178 0,'-1'-1'0,"0"0"16,0 0-16,2-1 16,-2 1-16,0-5 15,1 3-15,1 2 0,0-6 16,-1 4-1,0-1-15,-1-7 16,-1 7-16,1-9 16,-1 9-16,1-5 15,-2 7-15,1-1 0,-1 6 16,0 0-16,-7-2 16,1 8-16,1 7 15,-5 28-15,6-6 16,-2 5-16,0-1 15,-3 2 1,-1-2-16,-1 3 0,2 0 16,-2 1-16,0 1 15,-5 0-15,0 2 0,-2 1 16,-1 0 0,3-3-16,0-5 0,3-3 15,3-6-15,1-9 16,10-20-16,-6 4 15,1-4 1,5-10-16,-4-3 16,3-31-16,1 3 15,1 17-15,1 20 0</inkml:trace>
  <inkml:trace contextRef="#ctx0" brushRef="#br0" timeOffset="135792.39">25524 16383 0,'2'-4'16,"-1"4"-16,-1-4 0,2-1 15,-2 7 1,0-1-16,-5 16 16,8-28-16,-3 15 15,1 1-15,1 7 16,0 1-16,1 3 15,2-1-15,2-2 16,0-2-16,-2-12 0,0-4 16,2 9-16,-7-4 15</inkml:trace>
  <inkml:trace contextRef="#ctx0" brushRef="#br0" timeOffset="136800.1">26035 16779 0,'7'8'15,"-2"-8"-15,6 1 16,7 1 0,2-7-16,21-21 15,-10-2-15,-3-1 16,-4-1-16,-4-1 15,-4 1-15,-5 3 16,-10 23-16,3-11 16,-3 4-16,0 2 15,-4 9-15,-1 4 16,-5 1-16,-18 28 16,1 2-16,0-1 0,1 3 15,5-5 1,2-3-16,15-23 0,-5 9 15,1 0-15,3-1 16,2-1 0,4 0-16,3-8 15,5 4-15,-1-6 0,10 5 16,3-3-16,3-4 16,1-1-1,0-5-15,0 0 0,-2-3 16,-1-2-16,0-1 15,1-4-15,17-15 16,-11 2-16,-1 1 16,0-4-16,-3 0 15,0 1-15,-3-1 16,3 1-16,0 1 16,3 2-16,-1 4 0,0 2 15,-4 4-15,-17 16 16,7-4-16,-3 3 15,-8 5-15,-6 18 16,-8 6-16,-6 9 16,-4 8-16,-5 3 15,4-1 1,2-6-16,7-8 0,8-9 16,4-19-16,4 4 15,2-7-15,6 0 16,4-5-16,4-3 15,3-3-15,0-2 16,2 1-16,-2 2 16,-2 4-16,-13 8 0,10 0 15,-6 9 1,-7 31-16,-11-3 16,-5 3-16,-4-1 15,1-3-15,3-6 16,4-9-16,5-20 15,0 6-15,1-5 0,2-8 16,0-3 0,10-33-16,-1-2 15,5-8-15,-6 22 0,-8 27 0</inkml:trace>
  <inkml:trace contextRef="#ctx0" brushRef="#br0" timeOffset="137362.88">27187 16122 0,'-7'1'0,"11"1"15,5 2-15,0 7 16,-1 22 0,-5 6-16,-8 10 0,-5 8 15,-3 4 1,-2 3-16,-1-1 0,-1 0 15,3-6-15,0-4 16,3-8-16,4-6 16,3-11-16,4-22 15,-2 8-15,2-5 16,0-9-16,0-2 16,-1-4-16,-2-30 15,0 1-15,0-6 16,0-2-16,0 3 15,-1 2-15,0 8 16,4 25-16,-1-12 0,-1 5 16,3 3-1,1 9-15,-2 0 0,-1 1 16,1-1-16,1 4 16,-2-3-1,1 2-15,0-3 0,4 0 16,5-2-16,-2-1 15,10-5-15,1-3 16,24-18-16,-11 5 16,1-1-16,-3 2 15,-2 1-15,-3 3 16,1 0-16,-20 16 16,8-5-16,-2 1 15,-6 5-15,5-2 0,-7 6 16,-3-2-16,0 0 15</inkml:trace>
  <inkml:trace contextRef="#ctx0" brushRef="#br0" timeOffset="138159.12">27410 16652 0,'9'20'0,"-7"-15"15,8 6 1,-12-18-16,9 13 0,3-3 15,3-8-15,20-21 16,-7 0-16,-1-5 16,-3-3-16,-4 0 15,-4 4-15,-3 5 16,-4 13-16,-8 14 16,4-8-16,-2 2 15,-2 8-15,-3 5 16,-14 29-16,3-4 0,-3 4 15,0 0 1,4-4-16,7-5 16,5-22-16,-1 9 15,4 2-15,3-1 16,2-2-16,4-1 0,4-3 16,3-5-1,3-5-15,22-15 16,-12-6-16,1-5 0,-4-5 15,-2-2-15,-2-3 16,-2-1-16,0-1 16,-2 0-16,-2-1 15,-1 1-15,-1 5 16,2 7 0,-15 22-16,5-9 0,-1 6 15,-4 6-15,0 3 16,2 1-16,1 7 15,-1 4-15,3 33 16,-3-8-16,0 1 16,-1-2-16,-1-5 15,-2-28-15,0 11 16,1-11-16,-1 5 16,0-1-16,0-10 0,0-3 15,-1 1-15,0-9 16,-2-32-16,1 2 15,0-2-15,2 0 16,2 3-16,2 3 16,4 3-1,2 3-15,4 4 16,3 3-16,2 0 0,-14 20 16,6-10-16,3 1 15,0 0-15,1 3 16,3 0-16,-10 9 0,15-4 15,1 5 1,-2 5-16,-1 1 16,-10-3-16,-11-3 0</inkml:trace>
  <inkml:trace contextRef="#ctx0" brushRef="#br0" timeOffset="138716.93">28519 16286 0,'2'-3'0,"-3"2"0,3-2 16,-1-4-16,-4 4 15,-5-1-15,-5 4 16,-17 26-16,3 9 16,-1 15-16,0 7 15,5 3-15,5-5 16,5-6-16,7-11 0,8-9 15,0-24-15,7 6 16,3-5 0,24-13-16,-8-10 0,3-13 15,1-12-15,-1-12 16,-1-8 0,0-7-16,-1-8 15,0-2-15,-3-1 16,1-1-16,0 2 15,-3 6-15,-5 7 0,-4 8 16,-4 6-16,0 8 16,-5 7-16,-3 9 15,-2 23-15,0-8 16,-2 7-16,-1 8 16,-7 24-16,-5 13 0,-2 12 15,-3 13-15,1 9 16,-1 3-1,2 3-15,2-1 16,1-1-16,5-6 0,3-4 16,5-9-1,5-10-15,2-11 16,2-13-16,-1-27 16,-2 7-16,19-22 15,-15 10-15,-9 8 0</inkml:trace>
  <inkml:trace contextRef="#ctx0" brushRef="#br0" timeOffset="139268.47">29128 15905 0,'3'1'0,"-3"0"0,3 2 15,-1 5-15,-3 4 16,-14 33-16,-3 4 16,-3 9-16,-4 9 15,-1 2-15,5 3 16,4-8-16,8-6 16,5-8-16,5-10 0,6-11 15,-6-24-15,9 5 16,1-7-16,18-21 15,-5-8 1,4-11-16,-2-9 0,0-12 16,-2-5-16,1 0 15,-2 2-15,-4 4 16,1 7-16,-3 10 16,-3 11-16,-7 14 15,-7 15-15,-1 2 16,4-6-16,-2 6 15,-1 5-15,-2 6 16,-7 31-16,2-6 16,-3 2-16,2 2 15,3 0-15,2-3 0,2-2 16,3-3-16,0-6 16,0-24-1,4 9-15,1-6 0,-1-9 16,15-20-16,-1-9 15,0-12-15,-1-10 16,-10 26-16,-9 27 0</inkml:trace>
  <inkml:trace contextRef="#ctx0" brushRef="#br0" timeOffset="139942.13">29452 15825 0,'1'32'15,"-2"-2"-15,-2 12 16,3-12-16,3 9 0,5-5 16,2-5-16,-8-25 15,6 9-15,5-4 16,-1-7-16,19-19 16,-4-10-16,2-10 15,1-9-15,-1-2 16,0 0-1,-1 4-15,-3 5 0,-2 10 16,-4 8-16,-16 19 16,4-5-16,-2 8 0,2 5 15,-2 6 1,0 33-16,-2 1 16,-3 11-16,-3 7 15,-3 7-15,-4 7 0,-2 6 16,-4 7-16,-1 2 15,-4 5-15,-4 0 16,-3 2-16,-3-2 16,-1-3-1,-4-4-15,-1-5 0,-1-10 16,0-13-16,-1-16 16,3-19-16,1-15 15,3-15-15,2-16 16,4-12-16,3-13 15,6-9-15,5-6 16,5-3-16,5-3 16,5 2-16,8 3 15,4 3-15,7 6 16,4 6-16,2 7 16,-2 7-16,3 10 0,2 6 15,-2 5-15,3 5 16,-1 3-16,0-1 15,-1 0 1,0 0-16,0-2 16,0-5-16,-2-4 0,-3-7 15,-1-4 1,2-6-16,-15 15 0,-11 15 16</inkml:trace>
  <inkml:trace contextRef="#ctx0" brushRef="#br0" timeOffset="140195.99">30114 16418 0,'-6'23'16,"7"-28"-1,-3 7-15,-2-3 16,4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32:00.0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6233 7818 0,'28'-5'16,"8"-1"-16,-7 3 16,13 2-16,1-2 15,2 0-15,1 3 0,1 0 16,5 1-1,0-2-15,0 1 0,2-1 16,6 2-16,3 0 16,1 0-16,3 2 15,2-2-15,4-2 16,-1 1-16,-1 1 16,3 0-16,1-1 15,0 2-15,2-2 16,-1-2-16,2 2 0,-5 0 15,3 0-15,1 0 16,5 0-16,-1 2 16,0-1-1,-2-1-15,0-1 16,-4 1-16,0 0 16,-7-2-16,-1 2 0,-3-1 15,3 0-15,-4-2 16,-4 4-16,-2 1 15,-1 0-15,-5 1 16,-8 1-16,-1 0 16,-7 1-1,-3 0-15,-28-3 0,1-1 16,-5-1-16</inkml:trace>
  <inkml:trace contextRef="#ctx0" brushRef="#br0" timeOffset="32029.26">2898 8639 0,'-4'-1'0,"2"1"15,2-1-15,2 1 16,-1 0-16,37-4 31,-18 3-15,3 1-16,25 0 15,-12 0-15,3 1 0,0-1 16,2 3 0,-1-3-16,5 2 15,0-1-15,5-1 16,4-1-16,2 0 0,5 1 15,0 0-15,1 0 16,3 0-16,3 0 16,1-1-1,4 1-15,-2-1 16,1 1-16,2 0 0,-1 1 16,3-1-16,0 0 15,1 1-15,1 0 16,3 0-16,-4 0 0,1 1 15,0-4-15,4 2 16,0-1 0,3-1-16,2 1 15,-1-2-15,1 1 0,-3 2 16,6-3-16,-6 1 16,4 0-16,-4 0 15,7-1-15,-4 3 16,5 1-1,-3 0-15,3-3 0,-5 1 16,2 0-16,-2 2 16,4-1-16,-4 0 15,0-1-15,0 0 16,4 1-16,-6 0 16,5 1-16,-1 0 15,1 0-15,-4 0 16,3 1-16,-1-2 15,2 2-15,0-1 16,-3 2-16,-2 0 16,2 1-16,3 1 15,-2 2-15,1-1 16,2-2-16,0 1 16,-1-1-16,-2 1 15,-1-2-15,-1 1 16,-4 1-16,3 1 0,-5 0 15,4-1-15,-3-1 16,-1 0-16,-2 2 16,-3-1-16,-2-3 15,-2 1 1,-3-1-16,1 3 0,-1-1 16,1 0-16,1-1 15,-3-2-15,0 3 16,-1 0-16,1 1 15,0-1-15,-2 0 16,-1-1-16,1 0 16,-2-3-16,-2 0 15,0-1-15,-4-1 16,-1 0-16,-4-3 16,-2-1-16,-1-1 0,-4-3 15,-4-2-15,-6 0 16,0 2-16,-2-1 15,0-3-15,-4-2 16,-2-1-16,-2 5 16,-2-1-16,-2-5 15,-2-1-15,-15 17 16,9-11-16,1-2 16,-1 0-16,1-2 15,0 0-15,-1-2 16,-3-1-16,-2 1 15,0 0-15,0-1 0,-1 0 16,-2 2 0,1-1-16,-3-1 0,-1 2 15,0-1-15,-2 0 16,1 2 0,0 0-16,-1 1 0,2 0 15,-1 0-15,-2-1 16,0 2-16,-2 0 15,-1 0-15,-1 2 16,-2 2-16,2 6 16,-10-6-16,-3 1 15,-3 1-15,-31-5 16,10 2-16,-6 0 16,3 3-16,-4-2 15,-3 2-15,-3 2 16,-2 5-16,-1 2 15,-2-3-15,-7 3 16,0-2-16,-4 4 16,-1-1-16,-5-2 15,1 1-15,-1 0 16,-2 1-16,-6-1 0,0 3 16,-2-3-16,0 1 15,1 1-15,1 0 16,-3-1-16,-4-1 15,-3 2-15,-2 1 16,2 1 0,-1-1-16,-1-2 0,1 1 15,0-2-15,0 2 16,-1-4-16,0 2 16,1 0-16,2 0 0,-3 2 15,0-1-15,-5-2 16,2 1-1,-1 0-15,2 1 16,-1 0-16,0-1 16,4 1-16,-2 2 15,-3-2-15,-4 1 16,0 0-16,2 0 0,1-1 16,4-1-16,-1 0 15,-1-2-15,-1 0 16,1 0-16,3 0 15,1-2-15,4 2 16,-1-2-16,4 2 0,-1-2 31,2-1-31,-5 3 0,5-3 16,-2 3-16,5 0 0,-3-1 16,1-1-1,0-1-15,1-1 16,3 1-16,0-1 15,3-1-15,0 1 16,-1 0-16,3 0 16,-3-1-16,5 0 0,-1-1 15,7 0-15,2 2 16,-1 1-16,2-1 16,1-1-16,-1 2 15,2 0 1,0 1-16,1 1 0,-2 0 15,1 2-15,1 1 16,-1-1-16,4 1 16,-1 0-16,0 2 0,4 2 15,2 1-15,2-2 16,2 4-16,3-1 16,1 5-16,0 0 15,3 4-15,-1 0 16,3 2-1,0 3-15,2 0 16,8 1-16,1-1 16,3 0-16,-3 3 0,8 2 15,3 0-15,7 2 16,1-2-16,7-18 16,0 10-16,2 1 15,0 4 1,2 0-16,2 2 0,6 1 15,4-2-15,1 1 16,17 17-16,-1-14 16,4-4-16,5-1 15,-1-4-15,4-3 16,5-4-16,9-2 16,9-3-16,13-6 0,-37 1 15,-38-1 1</inkml:trace>
  <inkml:trace contextRef="#ctx0" brushRef="#br0" timeOffset="38396.79">3282 10758 0,'-1'0'15,"-4"2"-15,-4 1 16,4-3 0,2-1-16,-8 1 15,10-1-15,-2 0 16,1-2-16,-8 1 16,9 2-16,-1 1 15,1 1 1,-1 0-1,-2-5 1,7 2-16,1-1 16,3-1-1,1 2-15,9-3 16,-8 4-16,17-3 0,20 2 16,-4 1-16,-4 1 15,1 0-15,1 1 16,1-1-16,2 1 15,6-1-15,2 0 16,0 1-16,3 0 16,3 1-16,0 0 15,3-2-15,0 2 16,3-2-16,0-1 16,3 0-16,-3-1 15,1 1-15,-3 0 16,-1 0-16,-2 0 15,0-2-15,-7 4 16,2-2-16,-2 1 16,-5 1-16,-3 0 15,-3-1-15,-1 0 0,-4-2 16,-2 3-16,-26-3 16,9 3-16,1-1 15,-1 0-15,-6 1 16,8 0-16,-11-1 15,10 1-15,-13-2 16,-4 0-16,2 0 16,-2 0-16,-2 0 0,-1 0 15,-1 0-15,0 0 16,-3 0 0,2-2-16,3-3 15,2 5-15,0 0 16</inkml:trace>
  <inkml:trace contextRef="#ctx0" brushRef="#br0" timeOffset="43964.85">13976 2749 0,'12'-16'0,"-1"1"0,13-28 16,-12 19 0,-4-2-16,-3 0 15,-3 1-15,-1 3 0,-3 2 16,-3 5 0,0 12-16,-7-5 0,-4 7 15,-24 18 1,2 5-16,0 5 0,0 5 15,3 3 1,4 1-16,3 0 0,4 2 16,3-5-16,7 2 15,5-3-15,11-6 16,-2-22-16,6 8 16,6-1-1,27-2-15,-2-7 0,3-8 16,6-11-16,0-5 15,1-6-15,-1-4 16,-1-3-16,-4 0 16,-4 1-16,-7 4 15,-2 6-15,-6 5 16,-18 15-16,6-6 16,-1 4-16,-5 3 15,1 1-15,-6 6 16,1 1-16,-2 6 0,-11 28 15,4-2-15,1 7 16,2 2-16,2 4 16,0-3-16,1 8 15,0-3-15,-1 4 16,1 1 0,-1 1-16,0-2 0,-2 2 15,0-1-15,-4-1 16,-5 0-16,-3 0 15,-4-6-15,-3-4 16,-5-4-16,-4-5 16,-2-5-16,-2-10 15,-2-6-15,1-7 16,1-5-16,3-8 16,5-6-16,5-9 15,8-11-15,5-4 0,2-4 16,5-3-16,5 0 15,7 1-15,4 2 16,8 2-16,1 2 16,6 4-16,0 2 15,4 4-15,-2 6 16,7 1 0,0 2-16,4 0 0,-2 5 15,-1 4-15,-1 1 16,-5 1-16,-2 1 15,-21 2-15,10-1 0,-1-2 16,-2-2 0,-14 6-16,0 0 15</inkml:trace>
  <inkml:trace contextRef="#ctx0" brushRef="#br0" timeOffset="44449.18">14383 2888 0,'4'1'0,"-2"3"0,10 4 0,-3 1 16,1 9-16,7 28 15,-9 31-15,-13-36 16,-3-6-16,1-1 15,3-3 1,4-27-16,1 13 0,1-2 16,1-2-16,1-4 15,-2-8 1,-1-1-16,1-5 0,3 4 16,-1-9-1,2-30-15,-1 2 16,-1-6-16,-2 0 0,3-2 15,2 1 1,1 4-16,2 2 0,0 3 16,2 1-16,1 4 15,0 5-15,-10 19 16,8-8-16,1 2 16,1 1-16,2 2 15,0 2-15,-7 9 16,8 0-16,-11 4 0,11 2 15,-4 4-15,-5-6 16,-7-5 0</inkml:trace>
  <inkml:trace contextRef="#ctx0" brushRef="#br0" timeOffset="44983.13">14758 2898 0,'0'3'15,"0"8"-15,0 2 16,-5 32-16,0-8 16,-3 5-16,0-3 0,0-4 15,5-5 1,3-3-16,1-21 0,4 8 16,3-2-16,5-4 15,3-4-15,26-14 16,-9-3-16,3-7 15,-4-6-15,-2-7 16,-8 3-16,-3 0 16,-7 0-16,-8 3 15,-5 22-15,-12-25 16,-4 9-16,12 16 16,-12-4-16,-25-4 15,9 10-15,22 0 0,-11 4 16,0 3-16,1 2 15,3 3-15,-1 1 16,10-5 0,-3 5-16,6-1 15,8-4-15,-2 3 16,0-8-16,0 0 0</inkml:trace>
  <inkml:trace contextRef="#ctx0" brushRef="#br0" timeOffset="45716.66">15140 2926 0,'0'19'16,"1"-3"-16,0 6 15,0 23-15,1-29 16,-1 7-16,1-1 0,1-3 16,3-3-16,3-1 15,4-4-15,-6-12 16,11 3-1,0-5-15,3-7 0,-2-5 16,13-19-16,-12 4 16,-11 20-16,2-9 0,-1 2 15,-3-2 1,0 3-16,-1 0 16,-4 4-16,-2 8 0,1-7 15,-2 11-15,2 1 16,0 3-16,2 1 15,2 0-15,1 6 16,3 6-16,0 1 16,2 2-16,3 1 15,1-2-15,2 0 16,4-1 0,0-3-16,2-3 0,1-1 0,1-4 15,-2-2-15,1-5 16,2-2-1,-3-4-15,-2-4 16,1-1-16,-3-4 16,-3-1-16,-2-3 15,-4-2-15,-2-2 0,-4 2 16,-3-3-16,-3 2 16,-2 1-16,-2 2 15,-1 2-15,-5 2 16,2 4-16,4 8 15,-10-4-15,8 7 16,-10-1 0,9 2-16,-4-1 0,13 0 15</inkml:trace>
  <inkml:trace contextRef="#ctx0" brushRef="#br0" timeOffset="47746.39">16073 3043 0,'1'0'0,"-2"0"0,1 0 15,1 0-15,0 0 16,2 0-16,2 0 0,1 0 15,16 0 1,26-2 0,2-1-16,-10-1 15,0 1-15,3-1 0,2 1 16,-1 0 0,3 2-16,48 0 15,-7 1 1,-46 0-1,-4 0-15,-2 0 0,-5 0 16,-4 0 0,-20 0-16,1 0 0,-1 1 15,-3 0-15,12 1 16,-15-2 0,-2 1-16,-2-1 0,-2 0 15,-2 1 1,2-1-16,-9 2 0,-6-4 15,-5 1 1,0-3-16,-23-6 0,33 6 16,-10-2-16,2-1 15,0-4-15,3 2 16,0-1-16,1 0 16,1 2-16,11 6 15,-8-6-15,11 8 16,0-2-16,-10-4 15,15 6-15,3 1 0,0-1 16,3 2 0,-1-4-16,8 2 0,6 3 15,3 2 1,1-1-16,3 2 16,-2 2-16,-1 1 15,-3 2-15,-5 0 16,-5 2-16,-4-1 0,-7 2 15,-19 18-15,-3-5 16,-4-2-16,2-5 16,3-5-16,16-10 15,-8 2-15,4-1 16,9-6-16,0 0 16</inkml:trace>
  <inkml:trace contextRef="#ctx0" brushRef="#br0" timeOffset="48797.11">17567 2866 0,'17'-16'15,"5"-3"-15,-8 2 0,-11 13 16,8-8-16,1-14 16,-11 14-1,-6 9-15,-5-8 16,-31 4-16,2 5 16,-4 5-16,-4 5 15,0 7-15,5 2 16,1 4-16,6 5 0,6 0 15,8-2 1,9 0-16,10-19 16,-1 11-16,7-1 15,5-1-15,26 6 16,0-10-16,7-6 16,3-11-16,-2-4 15,3-7-15,-4-3 0,1-1 16,-2 2-16,-3 0 15,-4 0-15,-5-3 16,-6 3-16,-19 16 16,-1 0-16,-3 4 15,0 0-15,7-8 16,0 3 0,-5 6-16,0 3 0,-1 5 15,-8 33-15,0-2 16,0 3-16,1 3 15,0 0-15,6 0 16,4 2-16,3 1 16,-1-2-16,2 1 0,-3-1 15,-1-2 1,-8-1-16,-5-3 16,-5-3-16,-6-6 15,-3-3-15,-7-5 16,-3-3-16,-6-6 0,0-7 15,-3-7-15,-2-8 16,4-5-16,2-4 16,4-4-16,1-8 15,6-3-15,3-5 16,6 3-16,8-2 16,9 1-1,4 3-15,4 4 0,5 2 16,6 0-16,3 5 15,5 2-15,3 4 16,0 2-16,2 3 0,1 5 16,1 1-1,0 0-15,-1 3 0,3 2 16,-1-1 0,-2-1-16,-3-1 15,-23-1-15,12-1 0,-12 2 16,-6 1-16</inkml:trace>
  <inkml:trace contextRef="#ctx0" brushRef="#br0" timeOffset="49312.05">17943 2872 0,'5'0'0,"-4"0"16,5 2-1,2 1-15,2 6 0,0 3 0,-2 3 16,-1 5 0,-3 4-16,-3 25 15,-2-12-15,2-25 16,-1 11-16,0-2 15,1-1-15,1-2 16,0 1-16,1-4 0,-2-8 16,1-5-16,-1-2 15,1-5-15,-1 2 16,0-8-16,-2-8 16,-3-28-16,3 8 0,-1-1 15,2 1 1,-2 1-16,2 4 15,2 3-15,4 2 16,-5 21-16,5-10 16,0 0-16,2 1 15,3 1-15,1 2 16,3 4-16,-7 10 16,13-6-16,1 6 15,-4 5-15,-1 1 0,-4 3 16,-4 2-16,0 1 15,-5-6 1</inkml:trace>
  <inkml:trace contextRef="#ctx0" brushRef="#br0" timeOffset="49832.43">18176 2940 0,'4'6'15,"6"-1"-15,-2-3 16,9 2-16,3-1 0,4-3 15,21-14 1,-11-1-16,-3-4 16,-5 3-16,-18 13 15,3-8-15,-3 2 0,-9 5 16,-2-6-16,-26 1 16,-2 9-16,-5 5 15,-4 7-15,0 6 16,3 3-16,5 0 0,5 3 15,8-2-15,15-17 16,-2 11-16,4 3 16,4-2-16,6 2 15,20 12-15,2-11 16,5-3-16,2-6 16,-1-2-1,-3-5-15,1-4 0,-2-3 16,1-1-16,-3-3 15,1-3-15,-4-4 16,-5-2 0,-12 7-16,-10 9 0</inkml:trace>
  <inkml:trace contextRef="#ctx0" brushRef="#br0" timeOffset="50483.25">18535 2827 0,'0'1'0,"0"1"16,-2 1-1,4 1-15,-2 9 16,0 3-16,0 3 16,1 2-16,0 1 15,1 2-15,1-1 16,0-2-16,2-1 15,2-3-15,2-1 0,0-6 16,-3-7-16,10 3 16,-8-8-16,12-2 15,-1-5-15,18-24 16,-14 7-16,-15 19 16,6-10-16,-2 0 15,-2 2-15,-2 0 16,-1-1-16,-3 2 0,-2 2 15,-3 8-15,0-3 16,0 8 0,1 1-16,0 3 15,0-1-15,2 7 0,4-1 16,2 6 0,4 0-16,2 0 0,4 0 15,21 15 1,-8-13-16,-1-3 0,-21-11 15,10 2-15,1-2 16,1-3-16,0-1 16,0-1-16,-2-4 15,-4-3-15,-3-5 16,-4-5 0,-5-2-16,-9-29 0,-1 11 15,-1 0-15,0 1 16,-2 1-16,-1 2 15,-1 3-15,-4 3 16,0 2-16,12 19 16,-8-9-16,-2 1 15,9 8-15,5 7 0</inkml:trace>
  <inkml:trace contextRef="#ctx0" brushRef="#br0" timeOffset="83532.34">23089 9095 0,'2'4'16,"1"-4"-16,1 2 15,-4-2-15,5 0 16,-5-1 0,-1 0-16,-2 1 15,-1-2-15,-2 2 16,0-2-16,-6 3 15,2 2 1,-11-2-16,-4 3 16,-1 0-16,-24 6 15,10-4-15,-2-3 16,2 0-16,-1-1 0,-3-1 16,0 3-16,-2-1 15,-2 0-15,-2 2 16,0 1-16,-3 0 15,-1 1-15,-5 2 16,3-3-16,-4-1 16,1 1-16,-4-1 15,-1 2-15,-2 0 16,-3 0-16,0-1 0,-4-1 16,2 0-16,-4 0 15,3-1-15,-5 0 16,-2-2-16,-3 1 15,2 1 1,0-1-16,3 1 0,-2 0 16,-3 0-16,4-4 15,-4 0-15,3 0 16,-2 0-16,0 0 16,1 2-16,-2-1 15,1 0-15,-4-1 16,3 0-16,0 0 15,4-1-15,-4 2 16,3-2-16,-5-2 16,5 1-16,1-1 15,6 0-15,-6 0 16,2 2-16,-1-2 16,4-1-16,1 2 15,2 1-15,-1 0 16,4 0-16,-4-1 0,6 0 15,-2-2-15,2 0 16,0 1-16,0-3 16,3 1-16,-1 0 15,4-2-15,-2 0 16,3-1-16,-1 2 16,2-2-16,1-2 15,-1-1-15,2 1 0,3 0 16,-1 0-1,2-3-15,-5 3 0,5 0 16,-4 0-16,6-5 16,0-2-1,2 4-15,0-2 16,4 0-16,-1-7 16,5-1-16,-1 4 15,3 0-15,4-2 16,3-4-16,3 2 0,1 2 15,4 0-15,4-1 16,5-5-16,1 0 16,8 22-16,-7-31 15,7 6-15,4 21 16,2-34 0,5 14-16,5 0 0,4 2 15,1-1-15,3 2 16,3 3-16,2-1 15,3 0-15,3 0 16,2 2-16,3 2 16,2 3-16,7-1 15,1 3-15,2-3 16,2 0-16,2-1 0,1-2 16,5 0-16,0 2 15,4 3 1,-2 2-16,5-1 15,0 1-15,4-1 0,-2 1 16,7 1-16,-3 2 16,5-1-16,-2 1 15,4-1-15,-2 1 16,3 1-16,-5 0 16,2 0-16,3-1 15,2 2-15,3-2 16,-2 1-16,4 0 0,-1 1 15,5 2-15,-2 0 16,-2 1-16,1 0 16,0 1-16,4 1 15,-3-1-15,2 2 16,-3 0 0,1 0-16,1 2 15,4 1-15,1 1 0,1 1 16,2-1-16,0 1 15,-1 2-15,-2 0 16,-2-2-16,1 2 16,2 0-16,-1 1 15,1 1-15,-4 2 16,0-1-16,0 2 16,2 1-1,-1 0-15,-1 2 16,-2 0-16,-1 3 0,-3 0 15,-1 0-15,-4 0 16,1-1-16,-2 4 16,-3 0-16,2 1 15,-5 4-15,-1-3 16,-2 0-16,-1 1 16,-2-1-16,-4 3 0,-4-3 15,-3 1-15,-4 3 16,-3-3-16,-2 1 15,-3 1-15,-2-2 16,-2 3-16,-1 0 16,-4 1-1,-1-1-15,-2-1 16,-3 4-16,-2-3 0,-5 3 16,-4 0-16,-2 0 15,-5 1-15,-4 0 16,-5-22-16,-2 37 15,-11-11-15,-7 0 16,-10 2-16,-13 0 16,-12 0-16,-18 2 0,-14 3 15,-18 0-15,-14 0 16,-14-5-16,-17-4 16,75-15-1,73-15-15</inkml:trace>
  <inkml:trace contextRef="#ctx0" brushRef="#br0" timeOffset="142815.51">13423 16913 0,'3'1'16,"6"2"-1,1-1-15,-6-1 0,6 3 16,-7-3-16,0 2 15,10 2 1,-9-3-16,1 0 0,10 5 16,-9-5-1,11 6-15,-11-6 16,14 4-16,-12-4 16,14 6-16,1-3 0,-3 0 15,4-1-15,0 0 16,2-1-16,25-3 15,-11-3-15,-1-4 16,-2-2-16,0 2 0,1-1 16,-1 0-1,0 1-15,1 1 0,3 1 16,1 1-16,-1-3 16,1 2-1,-3-1-15,0 3 16,-1-1-16,3 2 0,-2-1 15,1 0 1,0 0-16,1-3 16,-2 1-16,-2-3 0,-1 2 15,-1 0 1,1 2-16,-1 1 16,-1 2-16,-2 1 15,-4 1-15,-20-2 0,34 3 16,-9-1-16,-26-2 15,-7 1-15,0 0 16</inkml:trace>
  <inkml:trace contextRef="#ctx0" brushRef="#br0" timeOffset="174018.4">26682 17381 0,'-1'2'16,"-9"7"-16,-5 12 16,6-9-1,1 1-15,3-2 0,4 8 16,3-15-1,1 9-15,0-10 16,7 10 0,-2-10-16,6 6 15,-5-6-15,14 6 0,2-3 16,0 0-16,1-1 16,23 3-16,-8-3 15,-2 1-15,2-2 16,1 1-16,1 0 15,2 1-15,2 0 0,1-1 16,2 1 0,3 0-16,1-2 0,0-1 15,4 0-15,1 2 16,1 0-16,-2 0 16,3 0-16,-1-1 15,2 2 1,0-1-16,-1 1 15,0-2-15,0-1 0,0 0 16,-1 1-16,0-3 16,-1 2-16,-2 0 15,-2-2-15,-3 2 16,-4-2-16,2-1 16,-3 2-16,-4-3 15,-2 0-15,-2 0 16,-3 1-16,-2-2 0,-5 0 15,-22 2-15,12-2 16,-1-2-16,0 3 16,-9-1-1,13-1-15,-15 2 16,17-1-16,-18 1 16,15-1-16,-17 2 15,14-2-15,-13 2 16,-1 0-16,11-1 0,-12 1 15,0 0-15,0 0 16,11-1-16,-13 1 16,1 0-16,-2 0 15,0-1-15,-1-1 16,-2-2-16,8-3 16,-6-5-16,1 6 0,0 6 15</inkml:trace>
  <inkml:trace contextRef="#ctx0" brushRef="#br0" timeOffset="175482.39">29509 17023 0,'0'0'0,"2"1"15,-1 0-15,1-1 0,-2-1 32,1 0-32,0-2 15,0 2-15,-1-2 0,3-2 0,-5 2 16,1 0-16,2-6 31,-2 6-31,0-8 0,0 8 16,0-9-16,0 8 0,-1-8 15,1 7 1,-1-8-16,1 8 16,-1-9-16,1 10 0,-1-10 15,2 9-15,-1-7 16,2 8-16,-1-6 16,1 6-1,2-5-15,-1 9 16,1 2-16,-1-1 0,1 1 15,6-3 1,-4 4-16,6 1 16,-7 0-16,9 5 15,-3 5-15,-1 1 0,-1 3 16,-5 2-16,1 2 16,-3 0-16,0 2 15,-2 0-15,-1-1 16,0-1-16,1-2 15,0-2 1,1-3-16,0-7 0,0-4 16,0-2-16,0 5 15,0-7-15,0 0 16</inkml:trace>
  <inkml:trace contextRef="#ctx0" brushRef="#br0" timeOffset="175827.38">29415 16395 0,'0'3'0,"1"1"0,2 0 15,0-4 1,1-1-16,-4 1 0,0 0 16</inkml:trace>
  <inkml:trace contextRef="#ctx0" brushRef="#br0" timeOffset="176329.52">29722 16316 0,'0'1'16,"1"-1"0,-1 2-16,0 4 0,2 3 15,-1 5 1,1 5-16,2 29 0,4 39 15,-5-38-15,0 0 16,-2-1 0,2 1-16,-1-1 15,2 1-15,0-3 16,-2-1-16,2-3 16,-3-4-16,0-6 0,-1-25 15,0 8 1,2-2-16,0-5 0,0-8 15,1-5-15,-3 5 16,0 0-16</inkml:trace>
  <inkml:trace contextRef="#ctx0" brushRef="#br0" timeOffset="176702.38">29936 16254 0,'0'1'15,"-1"-2"-15,2 2 0,-3 2 32,-1 6-32,-2 5 15,-4 32-15,1-3 0,1 6 16,0 4-16,2-1 15,0-1-15,3 2 16,1-2-16,0-2 16,0-3-1,1-2-15,-1-4 0,1-5 16,0-6 0,0-23-16,0-1 0,1 5 15,-1-3-15,2-6 16,-1-4-16,2-1 15,2-7-15,1-7 16,-3 9-16,-3 9 0</inkml:trace>
  <inkml:trace contextRef="#ctx0" brushRef="#br0" timeOffset="177270.37">30025 16519 0,'1'3'16,"0"9"-16,-1 2 15,1 7-15,-2 30 16,-3-9-16,-2 4 0,-1 1 16,1-2-1,0-5-15,2-2 16,-1-5-16,0-4 15,5-24-15,-2 9 0,0-9 16,0 5-16,2-4 16,1-6-16,2-5 15,0-1 1,10-30-16,-1 1 0,2-2 16,1-1-16,0 1 15,1 2 1,1 3-16,3 4 0,-2 1 15,0 7-15,-12 16 16,7-7-16,2 2 16,0 2-16,-5 7 15,10-1-15,-1 5 16,-6 5-16,-1 7 16,-5 4-1,-3 26-15,-4-9 0,-3 2 16,-2 0-16,-1-2 15,0-5-15,2-3 16,3-21-16,-1 9 16,2 1-16,1-2 15,2-2-15,3-2 0,-1-12 16,5 3 0,5-7-16,-8 2 0,-7 2 15</inkml:trace>
  <inkml:trace contextRef="#ctx0" brushRef="#br0" timeOffset="177785.35">30368 16740 0,'2'1'0,"7"8"16,1-4-16,6-1 15,27-9-15,-9-5 0,-3-6 16,-2-3-16,-4-2 16,-21 18-1,7-10-15,-2-2 0,-2 3 16,-3 0-16,-4 1 15,-7 9-15,-3-5 0,2 7 16,-13-1-16,-1 3 16,-2 4-1,1 4-15,1 2 16,2 2-16,2 2 16,5 2-16,4 1 15,5 3-15,12 20 16,6-10-16,5-1 15,7-5-15,2-2 0,2-4 16,2-3-16,0-2 16,0-5-1,-2-3-15,-4-4 16,-20-3-16,4-3 16,6-3-16,-9 4 0,-7 2 15</inkml:trace>
  <inkml:trace contextRef="#ctx0" brushRef="#br0" timeOffset="178282.35">30894 16555 0,'3'-4'0,"-2"3"16,4-5-16,0-1 0,-5 4 15,2-2 1,-6 5-16,-3 1 16,-6-1-16,-5 4 0,-26 14 15,10-3-15,24-10 16,-9 6-16,2 1 16,5-3-16,4 3 15,3-1-15,10 2 0,6-3 16,28 8-1,-4-7-15,5 1 16,0 1-16,-3 0 16,-7 0-16,-7 0 15,-19-9-15,4 5 16,-5 3-16,-4 1 0,-5 1 16,-5 0-16,-4 1 15,-4-1-15,-3-3 16,-1 0-1,2-2-15,3-2 16,12-4-16,-9 3 0,14-5 16,2-1-1,2-2-15,4-1 0,-1-1 16,1 0 0,6-6-16,6-2 0,20-20 15,-10 5-15,-12 12 0,-17 15 16</inkml:trace>
  <inkml:trace contextRef="#ctx0" brushRef="#br0" timeOffset="178680.71">31344 16563 0,'-1'2'0,"9"-1"16,4 1-16,-9 0 0,5 2 15,-13-3-15,-4 3 16,-26 10-1,1-2-15,-7-2 16,-3-2-16,6-1 0,6 0 16,27-6-1,-11 3-15,6 2 16,10-3-16,0 5 0,27 10 16,4 1-16,8 0 15,5 4-15,-5 1 16,-2 1-16,-8 0 15,-7 0-15,-20-20 0,3 11 16,-7-1-16,-6 2 16,-29 10-1,3-8-15,-4-4 16,-4-3-16,-2-5 16,3 0-16,1-1 15,4-2-15,3-4 0,26 0 16,-10-2-16,10 2 15,7 0-15</inkml:trace>
  <inkml:trace contextRef="#ctx0" brushRef="#br0" timeOffset="180330.34">29619 17448 0,'0'0'0,"1"-1"16,3 0-1,-2 0 1,0-1-16,4 0 0,-4 2 15,-1-1-15,1-1 16,6-3 0,-9 5-1,-2 0-15,-4 1 0,-1 1 16,-5-1-16,-33 12 16,11-2-16,-1 0 15,27-9-15,-9 5 16,12-5-16,6-2 0,-9 2 15,5-1 1,-3 3-16,13-3 0,22 4 16,5 0-16,6 2 15,5 2 1,-3 3-16,-3 1 16,-3 1-16,-6 2 15,-7 3-15,-18-15 16,6 9-16,-2 1 15,-5 2-15,-1 1 0,-2-2 16,-4 1-16,-3-2 16,-3-2-16,-2-4 15,4-4-15,-11 3 16,11-7-16,-13 4 16,13-6-16,-14 0 0,17-2 15,-12-4-15,5-3 16,7-1-1,5-1-15,6-2 16,6 0-16,25-15 16,-2 5-16,4 0 15,3 1-15,2 2 16,-3 4-16,2 6 16,-3 8-16,-3 10 0,-9 7 15,-4 4-15,-19-12 16,7 10-16,-4 3 15,-3 3-15,-2 2 16,-3 2-16,-3-1 16,-3-1-16,-1-3 15,-1-4-15,1-3 16,4-10-16,-5 4 16,7-9-16,0-2 0,-4-2 15,3-6-15,5-29 16,2 4-16,-2-6 15,0 21 1,-1-23-16,-1-5 16,-1-3-16,-2 7 0,-3 5 15,-7 9-15,9 26 16,-6-6-16,-1 2 16,-3 3-16,8 6 15,-6-3-15,9 4 16,1 2-16,1 0 15,-7-1-15,10 2 16,3 1-16,-6-4 16,0 0-16</inkml:trace>
  <inkml:trace contextRef="#ctx0" brushRef="#br0" timeOffset="180781.86">30454 17520 0,'0'0'0,"0"0"0,1-1 16,-4 0-16,-2 2 16,-4 0-16,-29 8 15,5 2-15,-3 3 16,1 1-16,3 0 16,7 0-16,21-10 15,-7 5-15,4 3 0,7 2 16,19 19-1,5-12-15,7-1 0,5-3 16,4-3-16,3-4 16,1-2-1,-2-2-15,-5-3 16,-3-4-16,-28 0 0,11-4 16,-2-2-16,-3-4 15,-5 5-15,-7 5 16</inkml:trace>
  <inkml:trace contextRef="#ctx0" brushRef="#br0" timeOffset="181277.67">30727 17223 0,'1'0'0,"0"2"16,2 1-16,1 2 15,-2 0-15,2 5 16,0 4-16,-2 5 0,-6 27 15,-2-6 1,-1 4-16,-1-2 0,-3-3 16,1-2-1,2-1-15,1-2 16,3-2-16,0 0 16,3-25-16,-1 11 15,0 0-15,1-2 16,-1-1-16,1-3 15,1-10-15,2-3 16,1-2-16,-1-1 16,3 2-16,3-6 0,0-5 15,-2-3-15,0-2 16,1-2 0,0 0-16,-2-1 0,-2 11 15,-3 10-15</inkml:trace>
  <inkml:trace contextRef="#ctx0" brushRef="#br0" timeOffset="181849.18">30830 17412 0,'2'-1'0,"0"1"0,2-1 0,11-1 16,-9-1-1,7 1 1,-7 2-16,9-4 0,-10 3 16,11-1-16,-14 1 15,1 1-15,-3 0 16,3 0-16,8-2 16,-11 4-16,0 0 0,-2 1 15,2 3 1,-6 3-16,-7 1 15,-6 1-15,-4 0 0,0 0 16,-2-3 0,0-2-16,2-1 15,11-2-15,5-3 16,0 0-16,-8 0 0,15-1 16,0-1-1,4 0-15,-7 0 0,9 2 16,2 1-1,4 5-15,0 4 0,0 4 16,-3 4-16,-3 4 16,-1 3-16,-2 1 15,1-1-15,1 2 16,0-4-16,1-2 16,3-3-16,2-3 15,1-3-15,-5-10 16,10 6-16,-10-9 15,13 2-15,-1-5 16,-1-5-16,-3-2 0,-1-3 16,-7 6-1,-7 8-15</inkml:trace>
  <inkml:trace contextRef="#ctx0" brushRef="#br0" timeOffset="182518.51">31100 17461 0,'4'-3'15,"-2"1"-15,9-7 16,-2 2-16,3-2 16,-7 7-16,8-5 15,-9 7-15,-2 1 16,10-2-16,-10 5 15,7 5-15,-5 3 0,-4 4 16,-3 4 0,-3 2-16,-1 2 15,1 1-15,-2 0 0,2-2 16,-1-2 0,3-2-16,1-2 0,2-4 15,2-9-15,0 5 16,1-10-1,0-3-15,3 1 0,3-8 16,1-5-16,12-28 16,-5 11-16,4 2 15,-1 1-15,2 4 16,-1 2-16,-16 21 16,9-9-16,1 0 15,0 2-15,3 2 16,-1 3-16,-7 7 15,9-1-15,-2 4 16,-3 6-16,-5 1 16,-3 3-16,-4 2 0,-5 3 15,1 1-15,-2 1 16,1 1-16,1 0 16,0 1-1,2-2-15,1 1 0,0-3 16,1-1-16,1-2 15,2-4-15,-2-9 16,3 5-16,-2-11 16,2-1-16,5 2 15,0-8-15,2-3 16,-1-5-16,-6 9 16,-5 8-16</inkml:trace>
  <inkml:trace contextRef="#ctx0" brushRef="#br0" timeOffset="183932.37">31496 17437 0,'-1'1'15,"-1"9"-15,5-7 0,1 5 16,8 0-16,6-3 15,26-4 1,-9-5-16,1-2 0,-1-2 16,-2-2-16,-4 0 15,-24 7 1,11-4-16,-2 1 0,-4-1 16,-9 4-16,4-4 15,-11 4-15,0-2 16,-4 5-16,-8-3 15,-5 3-15,0 3 0,-2 1 16,4 2-16,0 2 16,3 0-16,3 2 15,4 0 1,4 3-16,3 0 16,4 1-16,4 1 0,3-1 15,3 0-15,4 0 16,0 1-16,3-1 15,3-1-15,0 0 16,2-1-16,-1-3 16,1 1-16,-2-2 15,-13-5-15,13 3 16,-14-6-16,11 4 16,5-6-1,-17 0-15,11-2 0,-12 0 16,10-4-16,-8 4 15,10-7-15,-1-1 16,-1 0-16,1-3 16,-1 3-16,1-5 15,1-1-15,1 0 16,15-18 0,-22 25-16,7-7 15,1-2-15,-1 4 16,-2 2-16,-1-1 0,-4 3 15,-10 8-15,5-6 16,-10 8-16,0 1 16,-6-5-16,-4 3 15,-5 4-15,-3 2 16,-1 4-16,-1 0 0,1 0 16,2 3-1,4-2-15,4 3 16,8 0-16,7 2 0,6 1 15,26 15-15,-3-9 16,5 1 0,-2 0-16,-4 0 15,-5-3-15,-18-14 16,5 8-16,-1 0 16,-5 0-16,-4 0 0,-3-1 15,-5-8-15,-5 7 16,-6-3-16,0-1 15,9-6-15,-12 3 16,13-4-16,-11 1 16,15-2-16,2 1 15,-12-3-15,17 2 16,2-1-16,-4-5 16,10 0-16,4-1 0,4 0 15,3-2 1,0-1-16,20-17 0,-10 6 15,-4 0-15,-2 2 16,-1-2 0,-3 2-16,2 0 0,0 3 15,-19 15-15,9-6 16,1 2-16,-8 4 16,-7 3-16,6-3 15,-2 2-15,4-2 16,-11 3-16,-3 2 15,-3 0-15,-4 0 16,-6 2-16,-4 3 0,-2 0 16,5 1-1,1 0-15,6 2 16,4 1-16,6 0 16,7 3-16,7 1 15,25 19-15,-2-6 0,1 3 16,-3 0-16,-3-1 15,-6-3-15,-6-2 16,-17-19-16,4 9 16,-4 1-16,-5-1 15,-5 0-15,-3 0 16,-6-3-16,-3-2 16,-3-3-16,-1-2 15,-24-5-15,14-5 16,3-7-16,15 6 0,18 6 15</inkml:trace>
  <inkml:trace contextRef="#ctx0" brushRef="#br0" timeOffset="194061.39">24013 17601 0,'0'0'0,"-1"0"15,0 0 1,0-2-16,0 1 16,0 1-16,-2 0 15,1 0-15,-1-1 16,-5-1-16,3 1 15,-1 0-15,-12-1 16,10 2-16,-17-4 0,0 2 16,-1 0-1,1 0-15,0 4 0,-3 0 16,-22 8-16,11-4 16,-4-2-1,-1-3-15,2 1 16,-1-4-16,-1 1 15,-4 0-15,-2 0 0,-3-1 16,-4 0-16,-3 0 16,0 2-16,-1 0 15,3 1 1,1 0-16,-3 0 0,1 1 16,1-1-16,-2 1 15,-1-1-15,1-1 16,3 0-16,1 0 15,3 0-15,-1 0 16,1-1-16,1 0 16,4 0-16,3 0 15,3 1-15,2-1 0,-1 0 16,4 1-16,4 0 16,1 0-16,26 0 15,-14 1-15,2-1 16,-2 0-1,0 0-15,0 0 16,11 0-16,-10 0 16,14 1-16,-13 0 15,15-1-15,2 0 0,0 1 16,0 0-16,-11 0 16,12 1-16,1-1 15,1 1-15,-2-1 16,-5 3-16,6-5 0,-1 1 15,0 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35:55.8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9572 8177 0,'-1'2'16,"1"-2"-16,-3 0 15,-1 1-15,-4 0 16,5-3-16,2-1 16,1 1-1,-5-3-15,8 2 0,-2-3 0,2 3 16,4-1-16,-1 2 16,6-2-1,-8 6-15,13-2 0,-9 2 16,13 1-1,-1 0-15,3 1 0,0 0 16,0-1-16,-1-1 16,2 2-16,0-1 15,1 1-15,-1 0 16,1 0-16,21 2 0,-9-2 16,-23-3-1,33 2-15,-13-3 16,0 1-16,1-1 15,1 0-15,-4-3 16,2 1 0,-2 0-16,-1-1 0,-25 3 15,36-6-15,-10 3 16,-21 2-16,31-3 0,-14 3 16,-34 2-16,28 1 15,0 1-15,0 4 16,-5 0-16,-7-3 15,-10-4-15</inkml:trace>
  <inkml:trace contextRef="#ctx0" brushRef="#br0" timeOffset="37986.37">28671 8208 0,'-2'0'0,"-2"3"16,0-2-16,-5 1 16,3-2-16,-6 3 15,3-5-15,-4 4 16,11-4 0,1 2-16,0 0 0,0-1 15,1 1 1,0 0-16,2 1 15,-1-1-15,1 2 16,3-2-16,0 1 16,1 0-16,0 2 15,1-1-15,8 2 0,-5-3 16,14 4 0,0 0-16,1-2 15,0 0-15,2 0 16,25 0-16,-12 2 0,-2-3 15,-1 3-15,2-3 16,-2 2-16,0-1 16,4-1-1,1 0-15,2 1 0,1 2 0,-2-1 16,1-2 0,3 1-16,0-1 15,3-1-15,0 0 16,1-1-16,0 1 15,2-2-15,-2 0 0,3 1 16,-1 0-16,3 0 16,-2 0-16,5-1 15,-3-1-15,1 2 16,0 0-16,-2 0 16,2 0-16,0-1 15,3 1-15,-3 0 16,0-2-16,0 4 15,-1-2-15,0 1 16,-1 1-16,-1 0 16,0-1-16,1-1 15,-2 0-15,-1 0 16,1-1-16,0 0 16,1 0-16,-2-2 15,-2 3-15,3-3 16,-3 2-16,-2-2 15,2 2-15,-4-1 16,1 2-16,-2-1 16,1-1-16,-2 0 15,-2 0-15,-2 1 0,-1 1 16,1-3-16,-3 1 16,-3 0-16,0 0 15,-3 0-15,0-1 16,-25 3-16,13-1 15,-1 0-15,1 0 16,1 1-16,-13 0 16,13 0-16,-14 1 0,10 0 15,-13 1 1,-2 1-16,10 5 16,-14-6-16,8 2 0,-5-4 15</inkml:trace>
  <inkml:trace contextRef="#ctx0" brushRef="#br0" timeOffset="48682.76">30707 6813 0,'-2'-3'0,"0"1"16,-5-7-16,1 1 15,-4-2-15,-1-1 16,-12-13 0,11 13-16,0 1 15,-8-5 1,16 11-16,-6-2 16,10 6-16,-4-5 0,2 4 15,-6-5-15,10 8 16,-4 2-16,5 8 15,3 5 1,6 30-16,-1-9 16,0 0-16,1 0 15,-2-2-15,-1-5 0,-1 0 16,3-3-16,-9-22 16,3 13-16,0-2 15,0-1 1,2 2-16,-3-1 0,-1-5 15,-4-7-15,2 5 16,-2-10-16,-2-3 16,2-3-16,-1 9 15,2-3-15</inkml:trace>
  <inkml:trace contextRef="#ctx0" brushRef="#br0" timeOffset="49033.34">30870 6654 0,'22'63'16,"-14"-35"-16,2 12 0,-4 0 15,2 0 1,7 38 0,-9-40-1,0-1-15,1-2 0,-1 0 16,1-6-16,-6-22 16,3 9-16,0 2 15,-1-2-15,-1-8 16,0 4-16,-1-4 0,-2-8 15,-1 0-15,1-5 16,1 5-16,0 0 16</inkml:trace>
  <inkml:trace contextRef="#ctx0" brushRef="#br0" timeOffset="49431.38">30315 6976 0,'6'-3'16,"0"1"-1,9-4-15,32-10 16,-3 2-16,6-1 16,5-1-16,-2 3 0,3 0 15,-1 3-15,2 2 16,-2 5-16,-2 0 16,-3 3-16,-4 2 15,-4 1-15,-5 1 16,-6 0-16,-24-3 15,10 1-15,-2 0 16,-9-2-16,7-1 16,-11-2-16,-3 0 0,8 1 15,-7 2 1</inkml:trace>
  <inkml:trace contextRef="#ctx0" brushRef="#br0" timeOffset="51379.11">28947 5515 0,'-3'-4'0,"-25"-25"31,12 11-31,0-1 16,0-1-16,2 0 16,0-1-16,2 0 15,-1-1-15,-1 1 0,1-2 16,1 1-16,1-1 16,3 2-1,-1-2-15,2 0 0,2 1 16,0 1-16,2-3 15,1 1-15,-1 2 0,2 0 16,2 0-16,-1 10 16,1 0-1,1 1-15,0 10 16,-1 2-16,3 1 16,0 9-16,0 29 15,-4 0-15,0 7 0,2 1 16,-1 3-16,0-2 15,-2 1-15,-1-3 16,2-1-16,1 0 16,0-3-1,1-2-15,-2-3 0,1-3 16,2-4-16,-2-25 16,2 11-16,1-1 15,1-2-15,0-2 16,-4-10-16,4 7 15,-4-11-15,1-5 16,6 1-16,9-32 16,3 1-16,6-7 15,3-1-15,3 2 0,0 7 16,-1 2-16,3 8 16,-5 6-16,-1 8 15,-6 11-15,-16 1 16,7 8-16,7 26 15,-12 1 1,-4 3-16,-2 4 0,-2 0 16,-2-3-16,2-2 15,2-3 1,3-2-16,4-1 0,-7-26 16,4 12-16,1-3 15,1-2-15,3-5 16,-5-9-16,2 6 0,-8-5 15</inkml:trace>
  <inkml:trace contextRef="#ctx0" brushRef="#br0" timeOffset="52049.02">29277 5650 0,'-1'5'0,"2"5"16,1 0-1,2 0-15,13-7 16,18-13-16,-6-4 15,5-8-15,0-7 16,1-3-16,1-2 16,-6 0-16,-4 5 15,-6 4-15,-16 20 16,4-7-16,-5 4 0,-7 5 16,-3-1-16,-32 12 15,2 6-15,-5 7 16,0 3-16,3 2 15,4 1 1,3-2-16,5 1 16,5 1-16,7-2 15,6 3-15,11-4 16,9 0-16,6-3 0,9-2 16,2-4-16,13-2 15,0-2-15,7-3 16,-1-1-16,1-7 15,-1-2-15,-1-6 16,-6-3-16,-2-6 16,-2-1-16,-18 8 15,-18 10-15</inkml:trace>
  <inkml:trace contextRef="#ctx0" brushRef="#br0" timeOffset="52645.38">30052 5392 0,'2'-1'0,"-1"0"15,1-3-15,0 2 0,0-2 32,-2 4-32,2 0 0,-2 0 15,-2 1-15,0 3 0,-2 2 16,-3 6-1,-20 22-15,2-1 16,-6 4-16,-1 0 16,-1 0-16,5-3 15,5-3-15,7-4 16,12-21-16,-3 10 0,4-1 16,3-3-16,5 0 15,4-11-15,6 5 16,29-16-1,-9-5-15,1-7 16,-3-2-16,1-7 16,-3 1-16,-1-1 15,-7 2-15,0 4 16,-9 1-16,-10 19 0,-2 1 16,5-8-16,-1 3 15,-1-1-15,-5 9 16,-2 2-16,-1 5 15,0-2-15,-3 5 16,-2 7-16,-4 27 16,2-9-16,2 0 15,4 1-15,2-3 16,3-26-16,1 13 16,1-1-16,3 0 0,4-2 15,0 0-15,4-5 16,-4-11-16,12 1 15,20-24-15,-23 13 16,-19 10-16</inkml:trace>
  <inkml:trace contextRef="#ctx0" brushRef="#br0" timeOffset="53067.33">30532 5090 0,'1'3'0,"3"2"15,1 4 1,1 7-16,0 31 0,-8-5 15,-4 6-15,-4 4 16,-3 1-16,-1 2 16,0-5-1,1 1-15,0-4 16,4 0-16,3-6 0,2-4 0,-1-3 16,2-5-16,2-24 15,0 13-15,0-2 16,0-1-1,0-3-15,2-9 16,-1 6-16,1-11 16,0-3-16,4-2 15,-4 5-15,-1 2 0</inkml:trace>
  <inkml:trace contextRef="#ctx0" brushRef="#br0" timeOffset="53683.99">30898 5082 0,'1'0'15,"1"5"-15,1 5 16,1 1-16,0 29 15,-25 96 1,7-84 0,-3-1-16,1 1 0,-2-3 15,1-1-15,0-3 16,2-4-16,3 0 16,1-4-16,3-5 15,3-4-15,4-22 16,-1 9-16,1-10 15,0 4-15,0-4 16,1-7-16,0-2 16,1-5-16,-1 5 15,0 4-15</inkml:trace>
  <inkml:trace contextRef="#ctx0" brushRef="#br0" timeOffset="53944.42">30570 5532 0,'0'0'0,"2"0"0,1 0 15,4 0 1,6-3-16,7 1 0,28-3 16,-10 0-16,0-2 15,-2 0-15,-1-3 16,24-11-1,-52 19-15,11-7 16,1 1-16,-1-4 0,2-1 16,-1-5-1,-2-2-15,-9 9 0,-8 11 16</inkml:trace>
  <inkml:trace contextRef="#ctx0" brushRef="#br0" timeOffset="54549.32">31152 4891 0,'0'4'0,"0"8"15,0 4-15,-3 32 0,-1-1 16,-3 5-1,-3 3-15,-5 2 16,-3 0-16,-2 1 16,0-2-16,4 0 15,3-2-15,2-2 0,0-5 16,-4-3-16,-1-4 16,-1-5-16,4-1 15,1-5 1,10-24-16,-4 9 15,2-2-15,1-3 0,2-9 16,3-4-16,0 1 16,12-30-16,5 0 15,4-7-15,3-3 16,5 1-16,2 3 16,0 5-16,-3 7 15,-2 8-15,-1 5 16,-21 13-16,8-3 0,2 5 15,-1 5-15,-1 6 16,2 24-16,-10-1 16,-3 3-1,0-2-15,-3 0 0,-3-3 16,0 0-16,-1-2 16,-1-1-1,4-24-15,-3 13 0,0-2 16,1 0-16,1-9 15,1-3-15,0-3 16,-1 4-16,5-7 16,1-9-1,-2 5-15,-2 5 0</inkml:trace>
  <inkml:trace contextRef="#ctx0" brushRef="#br0" timeOffset="55150.64">31370 5317 0,'-5'23'0,"1"5"16,3-9-16,3-13 16,2 10-1,5-2-15,23 2 31,37-24-15,-32-7-16,-5-1 0,-4 0 16,-22 12-1,9-5-15,-2 2 16,-1 0-16,-7 9 0,5-2 16,-9 5-1,7 5-15,-2 6 16,-3 5-16,-4 28 0,3-10 15,0 3-15,1-1 0,-1 2 16,1-4 0,-3 0-16,-2 2 0,1-1 15,-4 0 1,-5-1-16,-6-2 16,-5-5-16,-8-2 15,-9-2-15,-12-2 0,-11-1 16,-13-1-16,-9-4 15,-7-7 1,43-6-16,47-7 0</inkml:trace>
  <inkml:trace contextRef="#ctx0" brushRef="#br0" timeOffset="83996.51">11156 15299 0,'-2'0'0,"-1"1"0,0-1 16,-5 1-1,5 0-15,-3-1 16,-7 3-16,7-1 16,-12 0-16,13 0 0,-14-1 15,15 0-15,-7 1 16,8-2-16,0 0 16,3 0-1,0 1-15,0 1 0,2-2 16,2 1-16,3 0 15,-3 4-15,8-1 16,27 4-16,-3-1 16,3 0-16,1-1 15,1-1-15,0-1 0,8 2 16,2-1 0,3 1-16,0 1 15,2 0-15,0 1 16,1-2-16,-4 1 0,2-1 15,-3-1 1,-6-1-16,1-3 16,-5 3-16,-4-3 15,-3 1-15,-5 0 0,-24-1 16,9 0-16,1 0 16,-8 0-16,2 1 15,-3-2 1,-7 0-16,6 0 0,5 1 15,-11-1-15,0 0 16,0 0-16,0 0 0,4 1 16,-4-1-1,0 0-15,0 0 16,0 0-16,3 0 16,-2 1-16,-4-1 15,0-1-15,-2 0 16,-1-2-16,11 2 0,-5 1 15</inkml:trace>
  <inkml:trace contextRef="#ctx0" brushRef="#br0" timeOffset="85553.29">11051 14047 0,'0'0'0,"15"-9"31,-3 1-31,16-18 16,-7 2-16,4-2 0,4-1 15,2-4-15,-3-6 16,8-1-16,0-1 16,45-41-1,-40 43 1,1 6-16,-3 2 16,0 1-16,-1 3 15,-2 1-15,0 4 16,-2 0-16,-2 3 0,-2-3 15,-1 4-15,-4 2 16,-20 11-16,8-6 0,0 1 16,-1 2-16,-8 0 15,6-4-15,-10 10 16,3-4-16,6-7 16,-8 8-16,5-7 15,-6 7-15,0 3 16,1-8-1,-1 6-15,0 2 0,0-1 16,0 1-16,0 0 16,-1 0-16,-1 0 15,1-2-15,1 2 16,0 0 0,0 0-16,0 0 0,-1 0 15,-1 0-15,0-6 16,2 6-16,0 0 15,-1-1-15,1 1 16,-2-2-16,2 1 16,-2 1-16,2 0 15,-1-2-15,-4-3 0,3 3 16,1 1-16,0 0 16,0 1-16,-1 0 15,2 0-15,-2-2 16,-5-2-16,7 4 15,-1 0 1,-1 0-16,0 0 0,-1 0 16,1 0-16,-13-3 15,10 4-15,-2-1 16,-15 0-16,14 1 16,-17 0-16,16-2 15,-19 1-15,2 0 16,18-2-16,-16 0 15,18 0-15,-16-2 16,19 2-16,-12-4 0,16 2 16,-7-3-16,11 2 15,2-4 1,7-2-16,6 4 16,28-4-16,-9 8 0,-3 1 15,-3 5 1,-5 3-16,-22-4 0,8 7 15,0 0-15,-1 2 16,0 3-16,-3 2 16,-4 0-1,-4 2-15,-3 0 16,-3 2-16,-2-2 16,-3 1-16,0 0 15,1-1-15,1-2 0,2 1 16,0-2-1,4-1-15,1-1 0,4-8 16,1 8-16,-1-13 16,1-4-16,7 6 15,-12-2-15,0 0 0</inkml:trace>
  <inkml:trace contextRef="#ctx0" brushRef="#br0" timeOffset="86339.48">11801 12577 0,'3'12'16,"1"-5"-1,13 1-15,-7-9 16,33-5-16,-7-4 0,1-5 16,-5-3-16,1-4 15,-4-2 1,0 1-16,-9 0 15,-7 3-15,-11 15 16,0-7-16,-6-1 16,-6 1-16,-3 1 15,-28-5-15,6 7 16,0 2-16,2 1 0,1 6 16,23 1-16,-9 1 15,0 4-15,1 3 16,2 4-16,2 3 15,4 4-15,6 26 16,7-9-16,4 3 16,1 3-1,1 0-15,2-1 0,-1 1 16,2 2-16,-3-2 16,1 0-16,2-1 15,-1-2-15,-3-3 16,-5-1-16,-3-5 15,-3-1-15,3-24 16,-3 11-16,0-1 16,0 0-16,0-3 15,2-10-15,-3 7 16,2-12-16,1-2 16,-4-1-16,2 2 0,2 3 15</inkml:trace>
  <inkml:trace contextRef="#ctx0" brushRef="#br0" timeOffset="86615.41">11660 12765 0,'0'0'0,"-2"1"16,4-1-16,1 3 15,3-3-15,32-1 0,-2 1 16,8 0 0,-1 0-16,1 3 0,-1 1 15,-3 1-15,-4-2 16,0 2-16,-4-1 16,-26-4-16,11 1 15,1 2-15,-11-3 16,-7 0-16</inkml:trace>
  <inkml:trace contextRef="#ctx0" brushRef="#br0" timeOffset="87179.5">12067 12752 0,'1'1'0,"1"12"15,5-3 1,6-3-16,27 3 16,-2-6-16,6-4 15,1-3-15,0 1 16,43-8-1,-50 5 1,-3-1-16,-6 2 0,-24 3 0,3-3 16,-5 3-16,-4-3 15,2-2-15,-31-7 16,1 7 0,-6 1-16,-3 2 0,2 3 15,5 1 1,0 2-16,1 1 15,22-3-15,-9 5 0,-13 12 16,23-13-16,-5 8 16,4 4-16,6 1 15,14 23 1,4-8-16,7-1 0,2-2 16,4-4-16,-1-1 15,2-2-15,1 0 16,0-4-16,-1-2 15,-2-5-15,-2-1 16,-21-10-16,12 0 16,-1-1-16,0-4 15,0-5-15,-7 6 16,-9 3-16</inkml:trace>
  <inkml:trace contextRef="#ctx0" brushRef="#br0" timeOffset="87803.34">12482 12823 0,'2'2'16,"5"5"-16,2-3 15,1-3-15,12 5 0,25-4 16,-5-4-16,-1-2 16,3-5-16,-2-2 15,-3 1 1,-5 1-16,-7 0 0,-21 7 16,8-5-1,-6 2-15,-6 1 0,-1-4 16,-6 4-16,-26-13 15,-1 5-15,-7 1 16,-4 5-16,3 5 16,1 2-16,4 3 15,5 2-15,24-3 16,-9 3-16,2 3 16,2 1-16,3 4 15,5 2-15,4 2 0,5 1 16,17 20-16,1-9 15,2 0 1,6-2-16,-1-1 16,0-1-16,0-4 0,-2 2 15,1-5 1,-3-1-16,-21-14 0,10 5 16,1-1-1,-1-2-15,2 0 16,-10-4-16,14-1 0,-14-4 15,14-2-15,-5-3 16,-3-5-16,-5-4 16,-2-3-16,-4 10 15,-3 10-15</inkml:trace>
  <inkml:trace contextRef="#ctx0" brushRef="#br0" timeOffset="88214.4">13039 12267 0,'0'4'0,"1"-1"16,0 10-16,2-1 16,0 4-1,0 5-15,3 25 0,-2-6 0,3 45 16,-2-41 0,1-1-1,2 1-15,1 2 16,2 0-16,-3 3 15,0-2-15,1-1 0,1-2 16,-1-1 0,1-4-16,-1-4 15,-1-2-15,-1-1 0,-2-3 16,-5-24 0,0 9-16,0-9 0,0-5 15</inkml:trace>
  <inkml:trace contextRef="#ctx0" brushRef="#br0" timeOffset="148752.85">25165 16363 0,'-1'2'0,"3"2"16,0 2-16,0 5 15,-2-11 1,0 0-16,0 0 16,0 0-16,0 0 15,0 0-15,0 0 16,0 1-16,-2 2 0,0-1 16,0 6-16,-4-7 15,0-1-15,-10 6 16,-3-2-1,-5-3-15,-28 2 0,10-3 16,-5 2-16,-1 3 16,-4 3-1,-3 0-15,-3-1 0,-5 0 16,-5 3-16,-4 1 16,-3 0-16,0 0 15,-3-1-15,-3 3 16,-2-1-16,-2-1 15,-1 0-15,0-2 16,-2-1-16,-2-3 0,-1 0 16,0 2-16,-1-1 15,0 1-15,3-1 16,-2 0-16,3 0 16,0-1-16,2-2 15,1 2-15,3 1 16,4 2-16,2-3 15,6 0-15,5-2 16,9 3 0,5-1-16,8-3 15,7 1-15,9 0 0,35-4 16,-15 2-16,7-1 16,-4 1-16,-12 0 0,19-3 15,3-1-15,-4-2 16,0 1-1,-2 4-15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38:57.4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18811 2253 0,'2'-1'0,"1"-1"0,-1 0 15,1-2 1,-1 3-16,-1-3 16,-1 3-16,-1 1 0,-4 1 15,-3 3-15,-26 1 16,-1 6-16,-8 5 15,-4 7-15,-3-2 16,1-1-16,3-2 16,4 2-16,5-2 0,10 0 15,22-14-15,-6 6 16,3-2-16,8-4 16,2 5-1,7-6-15,31 4 16,0-2-16,7-1 15,5-3-15,3 2 16,-3-1-16,0 5 16,0 2-16,-4 5 15,-3 4-15,-8-1 0,-7 1 16,-6-1-16,-19-12 16,5 8-16,-5 2 15,-4 3-15,-6-2 16,-26 18-16,-3-12 15,-4-2-15,-5-1 16,3-4-16,-1-2 16,3-4-16,1-3 15,4-2-15,2-3 16,26-2-16,-10-3 16,3-4-16,7 4 0,5 4 15</inkml:trace>
  <inkml:trace contextRef="#ctx0" brushRef="#br0" timeOffset="866.01">19378 2302 0,'0'0'0,"0"-2"15,0 3-15,0 3 32,-1 4-32,-17 66 15,4-31-15,-1 3 0,1-1 16,6-6-1,3-3-15,7-8 0,-1-24 16,4 12-16,3-5 16,6-2-1,2-4-15,29-10 0,-6-9 16,2-8-16,2-7 16,-3-7-16,1 6 15,-1-1-15,-3 5 0,-4-1 16,-7 5-16,-6 4 15,-15 14 1,6-6-16,-4 3 16,-4 3-16,3-2 15,-7 5-15,0 2 0,-2 2 16,1 3-16,-1 1 16,-2 5-16,-2 4 15,-2 5-15,1 3 16,1 2-16,0 0 15,2 0-15,-2-1 16,4 1-16,2-2 16,2 0-16,0-4 15,2-2-15,2-1 16,1-3-16,-1-13 16,7 6-16,-12-7 15,0 0-15</inkml:trace>
  <inkml:trace contextRef="#ctx0" brushRef="#br0" timeOffset="1334.83">20597 2282 0,'1'0'0,"13"1"31,-12-1-31,-2 0 16,-3 2-16,-4 1 0,-22 9 15,-7 1 1,-11 4-16,-8 5 0,-5 4 15,2 5 1,2 2-16,5 1 0,5-1 16,10-1-16,7-3 15,8-3 1,8-1-16,11-19 0,-1 8 16,6-1-16,4-1 15,6-3-15,30-1 16,-3-4-16,1-8 15,5-1-15,0-7 16,3-6-16,0-5 16,0-3-16,2 0 15,-27 12-15,-24 14 0</inkml:trace>
  <inkml:trace contextRef="#ctx0" brushRef="#br0" timeOffset="1689.13">20992 2325 0,'2'-4'0,"-1"3"15,4-3 1,2-2-16,-4 1 0,4-1 16,-6 6-16,-2 2 15,0 0-15,-22 23 16,-6-5-16,-9 6 15,-5 3-15,-7 3 16,3-1-16,1-2 16,9-1-16,8 1 0,7-1 15,8-3 1,13-20-16,1 30 0,3-26 16,22 22-16,4-12 15,5-4-15,7-6 16,2-4-16,1-4 15,2-7-15,0-5 16,2-7-16,-24 9 16,-24 9-16</inkml:trace>
  <inkml:trace contextRef="#ctx0" brushRef="#br0" timeOffset="2216.65">21199 2493 0,'1'2'0,"2"1"0,10 4 31,0-4-31,-2-3 15,11 0-15,28-10 16,-9-5-16,2-1 0,-1-2 16,-2 4-1,-4 2-15,-10 3 16,-22 7-16,4-4 0,-8 4 16,-4-1-16,-37 3 15,-1 5-15,-8 3 0,0 4 16,0 3-1,7 3-15,4 0 16,5 4-16,7-2 0,23-14 16,-6 6-1,4 1-15,4 1 16,6 2-16,23 13 16,2-10-16,4-3 0,3-6 15,3-2-15,2-4 16,-2-1-16,0-1 15,-1-3-15,-3-2 16,0-4-16,-1-4 16,-3-3-16,1-2 15,-17 7-15,-15 9 16</inkml:trace>
  <inkml:trace contextRef="#ctx0" brushRef="#br0" timeOffset="2735.03">22170 2299 0,'17'-13'15,"-7"5"-15,-2-1 16,-11 4-16,0-4 15,-34 2-15,-5 8 16,-7 5-16,-6 3 0,0 3 16,5 3-16,7 1 15,7 5 1,12-4 0,20-13-16,-3 6 0,7 1 0,22 13 15,9-8-15,8 1 16,8-5-1,3-3-15,-2-2 16,1-2-16,-6 4 16,-5 0-16,-8 5 15,-25-13-15,8 7 16,-4 1-16,-4 0 16,-6 2-16,-7 0 15,-6 0-15,-32 9 0,7-6 16,-2-1-16,1-5 15,3-1-15,7-4 16,24-3-16,-11 3 16,3-3-16,9-3 15,-3 0-15,13-2 16,-2-5-16,26-17 16,-16 15-16,-13 12 0</inkml:trace>
  <inkml:trace contextRef="#ctx0" brushRef="#br0" timeOffset="3177.91">22655 2160 0,'1'0'0,"5"-2"15,1-3-15,-8 5 16,-4 0-16,-20 6 0,-4 2 16,-8 3-16,-6 4 15,-1-1 1,4 5-16,6 0 16,6-1-16,24-14 15,-7 9-15,7 2 0,6-1 16,27 20-1,4-14-15,7 1 0,0-1 16,0 1-16,-4-5 16,-4-4-1,-10-1-15,-31-13 16,22 13-16,-8 1 0,-8 1 16,-6-1-16,-28 16 15,2-7-15,-6-3 16,0-1-16,0-4 15,7 0-15,4-5 16,24-8-16,2 2 16,4-2-16</inkml:trace>
  <inkml:trace contextRef="#ctx0" brushRef="#br0" timeOffset="3766.64">22996 2408 0,'0'6'0,"-2"-3"16,-4 11-16,-8 21 16,-2 0-16,-2 2 15,-2 2-15,3 0 16,-17 35-1,18-41-15,3-1 16,1-2 0,1-2-16,0 1 0,7-23 15,-2 9-15,0 3 16,1-3-16,1-1 16,4-2-16,2-11 15,2-4-15,5 2 0,-5 1 16,-4 0-16</inkml:trace>
  <inkml:trace contextRef="#ctx0" brushRef="#br0" timeOffset="4301.6">23225 2466 0,'2'2'0,"5"8"0,0 0 15,0 5-15,-1 4 16,-1 4-16,-4-1 16,-9 23-16,0-12 15,5-21-15,-6 6 16,0-1-16,0-3 15,5-6-15,-1-4 16,3-3-16,-4 7 16,7-10-16,3-4 15,1-1-15,22-25 16,1 1-16,5-2 16,2-3-16,1 0 0,2 4 15,-1 3 1,-4 5-16,-3 7 15,-3 3-15,-21 13 16,10-1-16,0 3 0,0 3 16,-3 7-16,2 2 15,3 28-15,-5-5 16,-4 0-16,-6-1 16,-4-2-16,-4-4 15,-1 1-15,-3-3 16,-4 1-1,-6-2-15,-2-5 0,9-10 16,12-11-16</inkml:trace>
  <inkml:trace contextRef="#ctx0" brushRef="#br0" timeOffset="28668.84">15278 5575 0,'6'-5'15,"3"0"-15,-2 1 16,10-3 0,3 2-16,28-1 15,-6 4-15,8 2 0,-7 0 16,1 0-16,1 0 15,1 1-15,4 1 16,0 2 0,5-2-16,4 1 15,4-2-15,2-1 16,5 3-16,-1-1 0,2-1 16,3 1-1,2 1-15,2-2 16,-2 0-16,1 0 0,-4 1 15,-5-1-15,-4-1 16,2 1 0,1 0-16,1 1 0,-4 0 15,1 2-15,-10-1 16,-3-2-16,-6 2 16,-2-2-16,-5 1 15,-3 0-15,0 2 16,-5-1-16,-26-1 15,13-1-15,-1 3 0,2-1 16,-3 0-16,-7-2 16,11 2-16,-14-2 15,11 3-15,-15-4 16,-1 1-16,-1-1 16,1 0-16,-1 0 15,1 0-15,-1 0 16,12 4-16,-13-3 15,1 1-15,0-2 16,0 0-16</inkml:trace>
  <inkml:trace contextRef="#ctx0" brushRef="#br0" timeOffset="31066.1">16016 3754 0,'7'-23'0,"3"-5"16,-11 31-16,5-18 16,-3 1-16,-1 4 15,-5 9-15,-37 4 16,7 16 0,-6 6-16,-2 6 15,2 4-15,2 0 0,2 0 16,8-3-16,5-4 15,9 0-15,12-24 16,-2 10 0,4-1-16,5-3 0,3-9 15,31-10-15,-5-5 16,6-6-16,0-5 16,2-2-16,-3 0 15,0 2-15,-7 5 16,-2 3-16,-23 15 15,9-6-15,-2 2 16,-2 2-16,-6 2 16,3 0-16,-8 4 0,0-1 15,-2 4 1,5 0-16,-3 7 0,-3 6 16,-1 3-1,-7 26-15,-1-5 16,0 2-16,-4 2 0,1 3 15,-4-3-15,-2 2 16,-4-2-16,1-1 16,-5-2-16,4-3 15,-5-3-15,1-6 0,-3-6 16,5-5-16,-1-4 16,21-13-16,-10 0 15,1-2 1,0-7-16,2-3 0,-3-27 15,9 0-15,6-4 16,6 2-16,5 2 16,6 5-16,1 2 15,5 7 1,4 1-16,1 2 16,2 0-16,-1 3 15,1 3-15,6 2 0,-4 1 16,-2 2-16,-1 2 15,-19 6-15,8-5 16,3 2-16,1-1 16,-9 3-16,-11 1 15</inkml:trace>
  <inkml:trace contextRef="#ctx0" brushRef="#br0" timeOffset="31533.3">16332 3863 0,'-1'4'0,"-11"28"16,-20 48 15,19-48-31,5-8 16,7 5-1,7-18-15,4-1 16,-1-10-16,33-3 16,-4-6-16,2-8 0,-4-5 15,-4-8 1,-3 2-16,-2 4 15,-4 3-15,-21 17 0,6-6 16,-5 2-16,-7 5 16,-6-3-16,-30 5 15,6 3-15,-4 3 16,-2 1-16,2 0 16,11 2-16,-2-2 15,5-1-15,18-4 16,-3-1-16,3 0 15,6 0-15,0 0 0</inkml:trace>
  <inkml:trace contextRef="#ctx0" brushRef="#br0" timeOffset="32286.92">16908 3759 0,'2'8'15,"1"9"-15,-2 23 0,-2-4 16,2-27 0,-2 14-16,4 16 15,7-24-15,1 1 16,5-4-16,5-5 16,62-19-1,-49-4-15,1-5 16,-5-4-16,-1-1 0,-3-2 15,-3 7 1,-19 16-16,8-8 16,-2 2-16,0 2 15,-9 6-15,5-6 16,-7 7-16,-1 4 16,-1 0-16,-1 2 15,2-1-15,-3 6 0,1 4 16,3 5-16,2 0 15,2 1-15,3 1 16,-1-1-16,1 0 16,2-3-16,3-3 15,0-1-15,3-2 16,4-3-16,-9-9 16,14 1-16,1-4 15,-1-5-15,11-25 0,-11 0 16,2-4-16,-11 17 15,-14 22 1</inkml:trace>
  <inkml:trace contextRef="#ctx0" brushRef="#br0" timeOffset="32562.45">17650 3578 0,'0'2'0,"2"2"15,-1 4-15,2 3 16,2 7-1,9 27-15,-2-5 0,-4 2 16,-3 1-16,-2 0 16,0-8-16,2 1 0,1-4 15,2 0 1,-7-24-16,3 10 16,1 1-16,-1 1 15,0-1-15,0-4 16,-1-2-16,-4-10 15,-2 5-15,0-9 0,-4-1 16,-2-6 0,3 5-16,6 3 0</inkml:trace>
  <inkml:trace contextRef="#ctx0" brushRef="#br0" timeOffset="32850.85">17590 3768 0,'-10'-33'0,"6"9"16,4-39-16,8 34 15,7-5-15,6 4 16,8 2-16,7 7 16,6 2-16,3 7 15,-3 7-15,-1 6 16,-6 5-16,-7 1 16,-22-5-16,8 5 15,-1 1-15,-4 4 16,-3 1-16,-1 4 0,-10 2 15,-18 18 1,-3-11-16,-3-2 0,-3-2 16,-4 0-16,-3-4 15,0-6-15,19-6 16,20-6-16</inkml:trace>
  <inkml:trace contextRef="#ctx0" brushRef="#br0" timeOffset="33633.37">16786 4291 0,'1'4'0,"-4"8"15,-1 1-15,-16 33 16,0-7-16,-1 1 15,-3 4 1,0-2 0,3-7-16,5-11 0,4-5 15,15-25-15,-5 10 16,2-4-16,4-1 16,-2 2-16,23-27 15,-14 14-15,-11 12 0</inkml:trace>
  <inkml:trace contextRef="#ctx0" brushRef="#br0" timeOffset="33761.69">16982 4296 0,'7'13'16,"-5"1"-16,-9 29 16,-6 0-16,-1 2 0,-3 1 15,-2 0 1,3-6-16,8-20 0,8-20 15</inkml:trace>
  <inkml:trace contextRef="#ctx0" brushRef="#br0" timeOffset="45612.68">29237 5478 0,'11'2'15,"4"3"-15,5-2 16,3 2-16,27 1 16,-7-2-16,3-2 15,2 2-15,2-3 0,4-1 16,2 3-16,1 0 16,0 1-1,0 0-15,0 3 0,-4 0 16,-2-2-1,-4 1-15,-5 2 0,-5 0 16,-5-3-16,-26-4 16,12 1-16,-5 0 15,-6-2-15,4-1 16,-10 0-16,-1 1 0,0 0 16</inkml:trace>
  <inkml:trace contextRef="#ctx0" brushRef="#br0" timeOffset="63952.45">17328 7042 0,'1'-1'0,"-3"-1"0,3 1 15,-1-2 1,4-3-16,0 6 16,2-4-16,-2 4 15,2 1-15,8-2 16,-6 3-16,13 0 15,-12-1-15,41 5 0,-10-1 16,2 0-16,3-2 16,-1-2-16,6 0 15,0 0-15,4-1 16,3 1 0,4-1-16,1 1 15,2 1-15,1-1 16,1 5-16,2-2 15,-1-1-15,0-2 16,-3-2-16,-3-1 0,-4 1 16,-5 2-16,-1 3 15,-5-1-15,-3-2 16,-6-2-16,0 0 16,-5-2-16,-27 2 15,12-1-15,1 1 16,-2-1-16,-9 2 15,3-1-15,-5 0 16,-1 2-16,-2-1 0,11 2 16,-18 0-1,10 1-15,-5-3 0</inkml:trace>
  <inkml:trace contextRef="#ctx0" brushRef="#br0" timeOffset="67694.13">20430 6993 0,'-1'-1'0,"-5"-1"0,-1-2 16,7 4-1,-3-2-15,-3-5 0,4 6 16,2 0-16,0 0 15,-6-5-15,9 6 16,1 0-16,2 0 16,2-3-16,0 5 15,10-2-15,4 3 16,26 0-16,-6 1 0,2-3 16,6 0-16,2 1 15,9 1 1,2 1-16,6 1 15,1-1-15,5-1 16,1-3-16,3-1 0,3 3 16,3 0-16,-2 1 15,2 0-15,-3-1 16,-1 2-16,0 2 16,0-1-16,-4 0 15,-1-1-15,-3 2 16,-4 0-16,-3 0 15,1 1-15,-7-3 0,-5-2 16,-4 2-16,-6 0 16,-3 0-16,-9-1 15,-5 0 1,-21-3-16,9 1 0,0-1 16,0 0-16,-9 0 15,7-1-15,-14 1 16,3 0-16,-2 0 15,-2-1-15,-3 1 16,-2 0-16,-3-2 16,12 1-16,-3 1 15</inkml:trace>
  <inkml:trace contextRef="#ctx0" brushRef="#br0" timeOffset="76582.99">12887 7003 0,'-2'1'0,"2"-1"0,0 0 15,-1 2-15,1-2 0,-2 0 32,2 0-17,0 0-15,-2 0 16,1 0-16,1 0 16,0 0-16,0 1 15,-3 3-15,6-4 16,0 2-16,2 3 0,0-3 15,2-1 1,9 5-16,3 1 0,29 0 16,-11-2-16,2-1 15,1-2-15,3-3 16,-4 0-16,-1-3 16,-1 2-16,1 0 15,0 1-15,-2 2 16,-2 0-16,-4 2 15,-23-2-15,15 1 16,-1 0-16,0 0 16,0-1-16,0 1 15,-14-1-15,11 1 16,-14-2-16,-1 1 16,9 0-16,-12-1 0,0 0 15,0 0 1,0 0-16,2 0 0,0 0 15,-1 0-15,-2 0 16,-1 3 0,0-2-16,-3 1 0,11 2 0,-6-4 15</inkml:trace>
  <inkml:trace contextRef="#ctx0" brushRef="#br0" timeOffset="91782.4">8262 8487 0,'-2'1'0,"0"-1"16,1 0-1,-1 0-15,1-1 16,-3-1-16,4 0 0,0 1 16,0-1-16,-3-3 15,3 5-15,1-3 16,0 3-16,-1 0 16,1 0-16,1-4 15,1 4 1,2 0-16,-2-1 0,8-2 15,-8 3-15,3 1 0,7-2 16,-6 2 0,9-1-16,-10 2 15,14 1-15,-11-2 16,12 2-16,-12-2 16,19 1-16,-1 2 15,0-2-15,-2 0 16,1 0-16,-1-2 0,23-2 15,-35 2-15,37-2 16,-16 2-16,-22 0 16,32 2-16,-10 1 15,2-2 1,0-1-16,-2 0 16,-4-1-16,-2 1 0,4-3 15,0 3-15,4-3 16,-2 2-16,2 1 15,-2-1-15,2 0 16,-1 1-16,-1-2 16,-2 1-16,0 0 15,2 1-15,1 1 16,1 0-16,0-1 16,-2-1-16,-1 0 15,-1 0-15,2 1 16,0 1-16,-2 0 0,-2-1 15,-1 1-15,1-1 16,-21 0-16,9-1 16,28 1-16,-13 0 15,-23 1-15,13-1 16,-1 0-16,-1 2 16,1-1-16,4-1 0,0 1 15,-3-1 1,2-1-16,-2 0 15,2-1-15,-2 1 16,-1 0-16,1 1 16,0-1-16,-1 1 0,0-2 15,0 2 1,-2-1-16,0 1 0,0 0 16,-11 0-16,13 0 15,-14 1-15,17-1 16,-16 0-16,17 0 15,-18 0-15,17 0 16,-17 0 0,14-1-16,-17 1 15,14 0-15,-15-1 16,-4 1-16,5 0 0,13-1 16,-14 1-16,-1 0 15,10-1-15,-12 0 16,0 2-16,1-2 15,-2 1-15,0 0 16,0 0-16,0 0 16,0 1-16,1-1 0,0 0 15,0 0-15,1 0 16,0 0 0,10-1-16,-12 1 0,0 0 15,2 0-15,1 1 16,-1-1-16,1 0 15,9 0-15,-7 1 16,-5-1-16,3 0 16,-3 0-1,4 0-15,12 1 16,-13-1-16,0 1 16,-1-1-16,11 1 0,-11-1 15,-1 0-15,-1 0 16,1 2-16,1-2 15,-2 0-15,3 0 16,9 2-16,-12-2 16,0 0-16,2 0 15,-2 0-15,3 0 16,-3 0-16,1 0 16,-2 0-16,-1 0 0,-1 1 15,0 1 1,-1-4-16,4 2 0,0 0 15</inkml:trace>
  <inkml:trace contextRef="#ctx0" brushRef="#br0" timeOffset="93633.07">11771 8433 0,'4'0'16,"-2"2"-16,5 1 15,-3-1 1,-3 0-16,5 3 16,-6-1-16,5 4 15,-6-4-15,2 4 16,-3-5-16,-2 7 16,-1-7-16,-6 6 15,4-6-15,-8 6 16,7-6-16,-11 6 0,12-7 15,-15 7-15,14-6 16,-17 6-16,14-8 16,-15 5-16,2 2 15,0-3-15,2-1 16,1-1-16,-2-1 16,-1-2-16,-1 0 15,2-1-15,-1-2 16,-2-1-16,0 1 15,0-1-15,0 0 16,1 1-16,-2 1 0,1-1 16,0 0-16,0-1 15,1 0 1,1 1-16,0-2 0,0 1 16,0 1-16,2-1 15,-1 0 1,1 0-16,2 0 15,1-1-15,-1 1 16,1-1-16,1-1 16,-2 0-16,3-2 0,0 0 15,4-2-15,0 1 16,1-3-16,2-1 16,-1 0-16,1 1 15,0-2-15,-2-1 16,2 2-16,1-2 15,0-1-15,2 0 16,1-2-16,1 1 16,1-1-16,1 0 0,0-2 15,3 0-15,2-1 16,1 0-16,3 0 16,1-1-1,0 0-15,3 0 16,-1-1-16,2 0 15,14-17-15,-1 10 16,-2 0-16,-3 3 16,-3 2-16,-4 2 15,-7 16-15,5-8 0,13-17 16,-19 22-16,9-7 16,-1-1-16,15-14 15,-20 23-15,9-7 16,20-7-16,-6 7 15,-22 8-15,31-14 16,-14 7-16,-14 13 0,30-10 16,-7 6-16,-1 3 15,-3 0 1,2 1-16,-23 2 16,36 2-16,-12 3 0,-2 0 15,1 3-15,-1 2 16,-1 2-16,-2 1 15,-2-1-15,1 0 16,2 5-16,-2-1 16,-3 2-16,0 4 15,-1-2-15,0 2 0,-4 2 16,-1 2 0,-14-20-16,18 31 15,-6-8-15,2 3 16,-2-1-16,0 4 15,-8-2-15,-4 3 16,-2-1-16,-3 9 0,2-1 16,-3 4-16,-1 1 15,0 3 1,-8 0-16,-8 3 16,-16 4-16,-12-2 15,25-28-15,22-28 0</inkml:trace>
  <inkml:trace contextRef="#ctx0" brushRef="#br0" timeOffset="114597.77">5299 9999 0,'-1'1'0,"0"0"15,0 0-15,0 2 16,0-3-1,0 0-15,-2 1 16,2-1-16,1-1 0,-2-1 0,1 1 16,1-1-16,-3 1 15,3 1 1,0 0-16,0 0 16,0 0-16,0 1 15,0-1-15,3 1 0,-3 1 16,3-2-1,0 2-15,1 0 0,0-1 0,1-1 16,9 5 0,-5-5-16,11 4 15,2-2-15,1 0 16,1-1-16,0 1 16,2-2-16,24 1 0,-11 0 15,-1 1-15,-6-2 16,-1 0-16,-23 0 15,34 1 1,-10 1-16,-24-2 16,33 2-16,-11 0 0,-21-2 15,12 0-15,1 0 16,0-2-16,0 2 16,1 0-16,0-1 15,-16 1-15,14 1 16,-12-1-16,12 2 15,-21-2-15,7 0 16,6 1-16,-9 0 16,-1 0-16,-4 1 0,8 4 15,-15-5 1,9 4-16,-1-5 16</inkml:trace>
  <inkml:trace contextRef="#ctx0" brushRef="#br0" timeOffset="128468.4">15172 10124 0,'6'1'0,"-4"-1"0,7 3 16,28-1-1,9 1 1,-2-1-16,4-1 0,4 0 16,-2-1-16,5-1 15,1-1 1,4 0-16,5 0 0,8 0 15,6 0-15,4 0 0,6-1 16,0 1 0,5 1-16,-1-2 15,5-2-15,4 6 0,6 0 16,4 2-16,3-5 16,1 4-16,6-5 15,0-1-15,6 2 16,-1 1-1,3-1-15,-2 4 0,5 0 16,3-1-16,1 1 16,1 1-16,2 1 15,0 0 1,0 0-16,-1 2 0,0 2 16,-2-3-16,0 1 15,2 0-15,-3 3 0,1-1 16,-5 0-16,0 0 15,-2-1-15,-2 0 16,-5-4-16,-4 2 16,-4-2-1,-5 1-15,-4-1 0,-8 0 16,-5 1-16,-6-1 16,-2 1-1,-6 0-15,-5 3 16,-6 2-16,-5-1 0,-8-1 15,-7 1-15,-9-2 16,-8 0-16,-26-4 16,7 2-16,-7-2 15,1 0-15,-6-2 16</inkml:trace>
  <inkml:trace contextRef="#ctx0" brushRef="#br0" timeOffset="170399.46">8656 16954 0,'2'0'0,"2"0"16,2 0-16,8 1 15,-5-1 1,-1 0-16,-1 0 0,-2 0 15,6 0-15,-11 0 16,2 0-16,-4 0 16,-3 3-16,-4-3 15,-24 5-15,1-1 16,-10-3-16,1 0 16,-2 0-16,-5 1 15,-6-1-15,-4 1 16,-3 0-16,0 0 15,-3-3-15,-4-1 16,-1 1-16,-3 1 0,-2 2 16,2 0-16,-1-1 15,0 0-15,2 1 16,0 0-16,2 0 16,0 1-16,0 2 15,2 1-15,0-1 16,1 0-16,0 0 15,-1-1-15,3 1 16,1-1-16,2 0 0,-1 1 16,1 0-16,4 0 15,0-1 1,1 0-16,0 0 16,2 0-16,0 0 0,1 1 15,2-1-15,0 1 16,4 0-16,0-1 15,0 0-15,2 0 16,3 1-16,-2-1 16,5-1-16,-1 1 15,1 1-15,3-3 16,4 1-16,2-2 16,22 0-1,-10 1-15,-2-2 16,0 1-16,-1 0 0,2 1 15,10-1-15,-10 0 0,13 0 16,-12 0 0,15 0-16,-1-1 0,-12 3 15,16-3-15,0 0 16,0 0 0,0 2-16,0-2 0,3 0 15,0 0-15,1 0 16,-4 0-16,0 0 15</inkml:trace>
  <inkml:trace contextRef="#ctx0" brushRef="#br0" timeOffset="171473.32">6103 17225 0,'0'2'0,"2"3"15,2 4 1,1 2-16,0 4 16,-2 4-16,-2 3 15,-1 0-15,-4 26 16,0-10-16,-1-3 15,4-25-15,-1 12 16,1-2-16,0-1 0,1-3 16,0 2-16,0-5 15,2-12-15,1 6 0,2-10 16,2-1 0,4-4-16,21-28 15,-1 1-15,-1-2 16,1-1-16,-4 5 0,-1 6 15,-6 7 1,-14 14-16,6-4 0,2 2 16,-2 2-16,-7 6 15,10-1 1,-12 5-16,10 5 16,-4 4-16,-1 6 0,-2 4 15,-3 26-15,1-11 16,1 0-16,1-3 15,2-3-15,-8-25 16,6 11-16,-1 0 16,0-1-16,2 0 15,0-4-15,-4-10 16,2 5-16,-2-11 16,4-1-16,-1-6 15,11-28-15,-1 2 16,2-3-16,4-5 15,1 3-15,1 3 16,3 6-16,0 5 0,-2 9 16,-21 13-16,11-2 15,-2 3-15,-7 4 16,6 2-16,-3 5 16,-1 4-1,-4 5-15,-2 29 0,-4-9 16,1 0-16,0-1 15,3-1-15,2-4 16,5-3-16,-9-20 16,6 10-16,2 1 15,3-3-15,1-1 16,-6-5-16,-6-9 0</inkml:trace>
  <inkml:trace contextRef="#ctx0" brushRef="#br0" timeOffset="172210.53">7186 17528 0,'27'-12'0,"-5"0"0,6-6 0,-9 2 16,7-5-16,4-3 31,-15 12-31,-6 3 15,1 0-15,-10 7 0,0-1 16,-7 4-16,-3 1 16,-33 18-16,6 2 15,-7 4-15,2 3 16,5 0 0,7 0-16,5-1 15,9-1-15,5-2 0,10-19 16,-2 9-16,7 0 15,3-1-15,4-2 16,26-4-16,0-11 16,-1-6-16,4-7 15,-3-1-15,-2-4 0,-6 1 16,-4 0 0,-20 16-16,8-10 0,-2-1 15,-1-2 1,-4 0-16,-1-2 15,-5 3-15,-2 1 0,-4 2 16,1 10-16,-1-5 16,3 8-16,1 3 15,0 1-15,-4 0 16,3 7-16,3 6 16,8 28-16,3-10 0,0 3 15,1-3-15,0 1 16,3-6-1,0-1-15,0-2 16,0-4-16,-11-17 16,8 8-16,0-4 0,3-1 15,2-4 1,-17-5-16,0 0 0</inkml:trace>
  <inkml:trace contextRef="#ctx0" brushRef="#br0" timeOffset="173082.51">7786 17717 0,'8'-2'0,"-4"2"16,16-6-16,-3 2 15,6-4-15,-1-2 16,-1 0-16,-5-2 16,-4 1-16,-3-2 15,-6 1-15,-6 1 0,-3 8 16,-9-6-16,-24 5 15,2 7-15,2 4 16,7 5-16,1 4 16,22-12-16,-8 10 15,4 2-15,1 3 0,2 3 16,6 3-16,16 18 16,-12-29-1,26 23-15,-5-13 16,2-5-16,-19-14 15,12 4-15,-1-3 16,2-4-16,0-3 16,1-4-16,-3-4 15,11-23-15,-9 2 0,-3-5 16,-2-3-16,-6-2 16,-3-2-1,-2-1-15,-2-3 16,0-2-16,0-1 0,1 0 15,0 2 1,0 0-16,-1 2 0,0 4 16,0 3-16,-1 3 15,-1 4-15,0 25 16,1-11-16,-1 4 16,0 2-16,1 9 15,-2-4-15,0 10 16,0-1-16,-2 9 15,-7 30-15,1-3 16,0 4-16,2 3 0,-2 2 16,4-1-16,0 2 15,1-1 1,4-3-16,2-1 16,2-2-16,3-5 15,1-3-15,2-5 0,-8-23 16,6 9-16,0-3 15,1 0-15,3-4 16,-8-11-16,10 2 16,1-6-16,-2-6 15,10-24-15,-14 20 16,-10 17-16</inkml:trace>
  <inkml:trace contextRef="#ctx0" brushRef="#br0" timeOffset="173578.44">8261 17378 0,'-1'3'0,"1"-1"0,-5 7 16,4 0-16,2 3 16,4 0-16,5 0 15,4-2 1,25 2-16,-3-6 0,4-5 15,0-3-15,3-4 16,-2-3-16,-5 0 16,-5-5-16,-7 2 15,-21 9-15,5-4 16,-7-3-16,-5 1 16,-26-14-16,-2 9 15,-7 3-15,-3 2 16,0 4-16,1 5 0,2 2 15,4 5 1,6 3-16,7 7 0,16-11 16,-11 32-1,12-6-15,5 5 0,10 2 16,8 3-16,7 0 16,7 1-16,6 4 15,4-5-15,7 0 16,1-5-16,6-3 15,1-5-15,0-1 16,0-7-16,-3-4 16,-4-10-16,-2-8 15,-26 0-15,-22 1 0</inkml:trace>
  <inkml:trace contextRef="#ctx0" brushRef="#br0" timeOffset="-213469.21">31607 15937 0,'0'0'0,"1"-1"0,-2-1 15,0 2 1,-1-2 0,0 0-16,-3-2 0,3 2 15,-1 2-15,0-1 16,-7 0-16,6 1 15,2 0-15,2 0 16,-1 0-16,-8 0 16,9 0-16,1 1 15,3 1-15,-1-2 0,0 1 16,4-1-16,6 3 16,-5-3-16,12 0 15,-10 0-15,16 0 16,-2 0-16,-2 0 15,1 1-15,-1-2 16,1 1-16,0-2 0,1 2 16,1-2-16,0 0 15,1 1 1,1-2-16,-1 1 0,2 1 16,-1 2-16,-1-1 15,0 1-15,-2 3 16,-1-3-1,-1 2-15,-1 1 0,-13-1 16,14 3-16,-15-2 16,13 4-16,-15-5 15,12 5-15,-15-5 16,13 4-16,-13-5 16,-2-2-16,1 2 15,9 3-15,-9-7 16,-1-2-16,6 5 15,-6-1-15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42:48.5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2969 3759 0,'-1'0'0,"-2"0"16,3 0-16,0 2 0,-3 0 16,3-1-16,-6 3 0,4-2 31,1 1-31,-6 2 0,4-3 16,-1-1-16,-5 5 15,6-5-15,1 0 16,-1-1-1,-12 6-15,12-6 0,0 0 16,-13 4-16,13-4 16,-1 0-1,-11 1-15,12-1 0,3 0 16,-1 1-16,-1-1 16,2 0-1,-1 0-15,1 2 0,-13 1 16,15-3-16,-1 0 15,3 0-15,2 0 16,-3 1-16,3-2 16,8 1-16,-4-1 0,13-1 15,-1-2 1,1 1-16,2 1 16,-1-1-16,1 1 15,26 1-15,-12 0 16,0 1-16,-6-2 15,2 1-15,-2-1 16,3 2-16,0-1 0,2 0 16,1 0-16,-1 1 15,1-1-15,1-2 16,-2 2-16,-1 1 16,1-1-16,-2 1 15,3 1 1,-1 0-16,1-1 0,-1 2 15,2-4-15,-1 2 16,-1-1-16,1 0 16,0 0-16,0-1 15,0 1-15,-1 0 16,-1-1-16,1 0 16,-1 0-16,1-2 15,-3 0-15,2 1 16,-2 2-16,1 0 15,-1-2-15,-3 1 0,1 1 16,-3-1-16,2 1 16,0 1-16,-26 0 15,34-1-15,-31 0 16,12 1 0,0-1-16,3-1 15,-1 1-15,0-1 0,1 0 16,-3 1-16,2 1 15,-2-1-15,-13 1 16,17 1-16,-5-1 16,-11 0-16,13 1 15,-15-1-15,15 0 16,-16 1-16,14 0 16,-14-1-16,14 2 15,-16 1-15,13-2 16,-14 0-16,0-1 15,-2 0-15,11 1 0,-12-1 16,0 0-16,2 0 16,-2 0-16,0 0 15,0 1-15,0-2 16,0 1-16,0 1 16,0-2-16,-2 1 15,1 0 1,-1 0-16,1 1 0,-3 0 15,2-1-15,0 2 16,2-2-16,0 0 16</inkml:trace>
  <inkml:trace contextRef="#ctx0" brushRef="#br0" timeOffset="1147.78">5311 3768 0,'0'0'0,"0"1"16,4-3 0,-2 2-16,-2 0 15,2 0 1,1 0-16,4-1 16,-4 1-16,2 0 0,7-2 15,-7 2 1,-1 0-16,11 0 0,-8 0 15,9 0-15,-10 0 16,1 0-16,13 2 16,-12-2-16,12 1 15,-10-1-15,14 2 16,-15-2-16,14 1 16,-13-2-16,17 0 15,-19 1-15,18-1 0,-17 1 16,17-1-16,-16 1 15,16 0-15,-17-2 16,17 1-16,-16 1 16,16-1-16,-16 1 15,15-1 1,-16-1-16,15 1 16,-14-1-16,14-1 15,-18 1-15,15-1 0,-12 3 16,12-3-16,-14 3 15,12-1-15,-13 0 16,12 0-16,-13 0 16,10-1-16,-12 2 15,0-1-15,12-2 16,-12 3-16,3 0 16,10-1-16,-12 2 0,3 1 15,8-2-15,-11 0 16,2 1-16,10 0 15,-13-1-15,1-1 16,12 1 0,-16 0-16,3 0 15,2 0-15,10-1 16,-10-1-16,-2 2 0,11-1 16,-11 1-16,-2 0 15,0 0-15,2 0 16,9-2-16,-9 2 15,-1 0-15,-1 0 0,0 0 16,-1 0-16,1 0 16,-1 2-1,-1-1-15,-1 1 16,2-2-16,0 0 16</inkml:trace>
  <inkml:trace contextRef="#ctx0" brushRef="#br0" timeOffset="38181.23">9597 8276 0,'-1'0'0,"1"2"31,2-3-31,1 0 0,2 1 16,-1 1-16,7 0 16,-3 0-16,9 1 15,-9-1-15,15 0 16,1 0-16,2 0 0,-1-1 15,0 0-15,26 0 16,-10 0-16,1 0 16,2 0-16,-1 0 15,2 1-15,1 1 16,2-2 0,0-1-16,1-1 0,2 0 15,0 2-15,-2 1 16,1 0-16,-2 1 15,3-4-15,-2 1 16,-1 2-16,1-3 16,-1 1-16,1 1 15,0 0-15,-2 1 16,0 0-16,-3 1 0,-1 0 16,2-1-16,1-1 15,-4-2-15,-1-2 16,-1 2-16,1 2 15,-4 0-15,0 2 16,-2 2-16,2-2 16,-3 1-16,-1 1 15,-6-4 1,-20 0-16,11 0 16,2 0-16,-1-1 0,1-1 15,-13 2-15,16 2 16,-17-2-16,14 1 15,-15 0-15,12 0 16,-17-1-16,0 0 16,0 0-16,4 0 15,-1 1-15,9 2 16,-14-2-16,-2 0 16,0-1-16,6 3 15,-2-3-15</inkml:trace>
  <inkml:trace contextRef="#ctx0" brushRef="#br0" timeOffset="39247.61">11907 8307 0,'0'1'0,"-2"2"15,1-1-15,-2 2 16,1-2 0,2-2-16,0 0 15,0 0-15,0 0 16,0 0-16,0 1 0,2-1 15,1 1-15,0-1 16,1-1 0,3 3-16,-1-3 0,6 2 15,-6-2-15,8 0 16,-6 2-16,13-1 16,-12 1-16,17-1 15,0 2-15,0 0 16,18-2-16,-9 0 15,2-2-15,-1 2 16,-1 0-16,-6 2 16,-3-1-16,3 1 0,3 0 15,1 0-15,-2 0 16,-4-2 0,-19 0-16,12 1 15,0-1-15,4 2 16,2-1-16,1 2 15,-3 0-15,-2-1 16,-1 1-16,-12-2 16,12 2-16,-15-3 0,18 2 15,-16-2 1,8 1-16,-8-1 0,-3-1 16,17 1-16,-17 0 15,11 0-15,-15 1 16,0 0-16,-2 2 0,-1-2 15,10 2 1,-8-3-16</inkml:trace>
  <inkml:trace contextRef="#ctx0" brushRef="#br0" timeOffset="67898.41">12484 7418 0,'6'-4'16,"2"-3"-1,-2 3-15,11-5 0,3 0 16,27-6-16,-5 4 15,0 1-15,3-1 16,1 0-16,5-1 16,4 3-16,2-2 15,4-1-15,5 0 16,4 0-16,5 0 16,1 1-16,9 0 15,-3-1-15,8 1 16,-1 0-16,3 3 15,1 0-15,6 1 0,3 0 16,0 2 0,-3 1-16,2 3 15,0-1-15,-3 5 0,-1 1 16,1 0 0,0 3-16,-2 3 0,-1 1 15,1 3-15,-1 2 16,-1 0-16,-1 2 15,-3 0-15,-5 2 0,-3 2 16,-4 2 0,-3 6-16,-5 3 15,-4-3-15,-7-1 16,-1-4-16,-5 3 16,-1 1-16,-6 3 15,3-2-15,-7 0 0,1-1 16,-7-4-16,1 5 15,-5-2-15,1-1 16,-3-4-16,-2 0 16,-4-2-1,-2-1-15,-16-17 0,6 8 16,1 0-16,0-2 16,-7-7-16,8 3 15,-10-6-15,0-2 16,9 0-16,-2-5 15,-5-7-15,-2-2 16,-2-4-16,-2 0 16,-1 1-16,-1-1 15,-1 1-15,-2 0 0,0 2 16,-2 3 0,0 2-16,1 4 0,4 6 15,-5-3-15,5 8 16,0 2-16,-5 2 15,5 5-15,1 5 16,5 4 0,4 2-16,12 20 15,-1-10-15,2 0 0,-3-5 16,-16-20-16,7 8 16,-3 1-16,-4-1 15,-4-1-15,-3-1 16,-30 9-16,2-7 15,-10-5-15,-1-3 16,-6 0-16,4-2 16,1 1-16,2-1 15,4 1-15,20-5 16,19-1-16</inkml:trace>
  <inkml:trace contextRef="#ctx0" brushRef="#br0" timeOffset="68697.49">17593 7869 0,'-3'-1'0,"-25"-14"15,1 11 1,-12 6-16,-7 3 16,-5 7-16,-2 5 0,2 5 15,1 4-15,6 5 16,5 1-16,10 3 16,9-1-16,7 1 15,8-3-15,8 0 16,10-2-16,8 0 15,7-6-15,6-4 16,7-5-16,1-3 16,1-7-16,2-5 15,-1-4-15,-1-4 0,-6-1 16,-5-3-16,-3-4 16,-5-8-16,-4-4 15,-9 13-15,-11 15 16</inkml:trace>
  <inkml:trace contextRef="#ctx0" brushRef="#br0" timeOffset="69143.49">17728 7795 0,'5'8'15,"0"-1"1,19 32-16,-10-11 16,2 12-16,-4 1 0,-2 0 15,-2 0-15,-3-2 16,0 0-16,0-3 16,-1-1-16,0-4 15,-4-26-15,1 12 16,-1-3-16,-2-3 15,1-8-15,-3 4 16,1-9-16,0-3 16,-3-2-16,0-7 15,0-34-15,4 4 0,3-4 16,3-2 0,2 2-16,1 2 15,4 5-15,2 1 16,1 1-16,2 5 15,3 9-15,2 7 0,5 6 16,1 6-16,-22 5 16,12 1-16,0 3 15,-9-1-15,-8-2 16</inkml:trace>
  <inkml:trace contextRef="#ctx0" brushRef="#br0" timeOffset="70282.35">17984 8002 0,'1'2'0,"2"1"0,2 9 15,1-5-15,6 2 16,5-1-1,27 1-15,-7-8 16,5-7-16,2-8 0,0-4 16,2-2-16,28-23 15,-53 24-15,-8 4 16,-10 11 0,-2-4-16,-4 0 0,-5 5 15,-26-3-15,-4 9 16,-5 2-1,-4 5-15,0 5 0,1 5 16,5 2-16,9 6 16,9 2-16,5 5 15,10 0-15,8-2 16,9 2-16,10 0 16,6-3-16,8-1 15,7-2-15,6-5 0,3-4 16,1-4-16,0-2 15,1-6-15,-3-3 16,-5-5-16,1-5 16,-2-6-1,0-5-15,-5-6 16,1-6-16,1-5 0,2-1 16,0-1-16,1-1 15,-1 2-15,-1-1 16,-1 1-16,-8 3 15,-8 3-15,-5 5 16,-14 17-16,4-6 16,-5 1-16,2 3 15,-8 7-15,-1 2 16,-16 10-16,-10 4 16,-2 10-16,-1 7 15,2 6-15,3 4 16,2 1-16,6-1 15,6-2-15,8-2 16,9-8-16,7-3 16,9-4-16,10-9 15,4-7-15,3-8 16,3-6-16,5-9 0,1-7 16,-3-4-16,-4-4 15,-5 1-15,-6 0 16,-8 3-16,-7 2 15,-9 18-15,0-8 16,-2 1-16,-2 0 16,-2 2-16,0 8 15,-3-7-15,2 12 0,2 2 16,-6-2 0,3 6-16,2 8 15,4 2-15,9 28 16,2-7-16,4-4 15,3 1-15,4 2 16,1-6-16,0 1 0,2-3 16,0-3-16,1-3 15,-1-8 1,0-8-16,-14-3 0,-12-4 16</inkml:trace>
  <inkml:trace contextRef="#ctx0" brushRef="#br0" timeOffset="70948.31">19599 7353 0,'5'25'0,"5"13"0,3-4 16,3 15-1,-7 10-15,-6 4 16,-3 2-16,1 1 0,-1 0 16,2-1-16,1-3 15,3-3-15,-2 0 16,3-8-16,0-2 15,0-9-15,0-3 0,-2-6 16,-5-26-16,1 11 16,0-2-16,-2-5 15,-1-7 1,-2 3-16,1-8 16,-4-2-16,0-6 15,0-6-15,3 7 16,4 10-16</inkml:trace>
  <inkml:trace contextRef="#ctx0" brushRef="#br0" timeOffset="71393.75">19432 7974 0,'-6'-3'0,"4"3"0,-7-2 16,1-2-16,8 3 15,2 2-15,6 0 16,24 3-16,5-3 15,8 2-15,8 2 0,3-2 16,3 1-16,-1 2 16,-3 2-16,-2-1 15,-4 0 1,-6-1-16,-5-2 16,-10-3-16,-36-1 15,33 0-15,-6-1 16,-11-2-16,11 1 0,-12 0 15,14 1-15,-16 2 16,14 1-16,-15 1 16,12 5-16,-6 4 15,-4 3-15,-1 3 16,0 27-16,-4-11 16,0 4-16,-1-29 15,-2 14-15,0-2 16,0 1-16,-1-1 15,0-1-15,0-1 16,-1-4-16,-1-5 16,2-10-16,-2-2 15,-5-1-15,5 3 0,5 0 16</inkml:trace>
  <inkml:trace contextRef="#ctx0" brushRef="#br0" timeOffset="71557.74">20051 7586 0,'0'-3'0,"1"6"16,-1-4-16,2 2 15,-2-1-15,0 0 0</inkml:trace>
  <inkml:trace contextRef="#ctx0" brushRef="#br0" timeOffset="72531.13">20543 7958 0,'0'-1'0,"0"1"0,-2-3 15,-1-2-15,3 7 16,0 0 0,3 9-16,10 31 15,1-2-15,-4 4 0,3-1 16,0 1-16,-1-2 16,4-3-16,2-4 15,0-2-15,2-6 16,0-5-1,-14-18-15,8 6 0,3-4 16,-1-5-16,3-5 16,16-19-16,-9-3 15,-5-3-15,-2-3 0,-7 0 16,-4-4 0,-3-1-16,0-1 0,-2 0 15,-3 2-15,-3-2 16,-4 3-16,-2 1 15,1 3 1,3 2-16,3 24 0,0-11 16,1 1-16,0 4 15,1 3-15,0 9 16,0 4-16,2 0 16,5 34-16,7-1 15,5 3-15,7 2 16,9-4-16,4-1 15,9-9-15,3-6 16,9-7-16,-1-8 16,3-5-16,-1-7 15,-4-6-15,-6-3 16,-4-4-16,-7-2 16,-6-3-16,-10-3 0,-13 0 15,-11-2 1,-10 0-16,-6 2 15,-5 7-15,-6 6 16,-5 3-16,-2 8 16,-3 5-16,3 6 15,0 5-15,4 4 0,4 5 16,5 6-16,9 1 16,6 1-16,11 1 15,8-1-15,9 1 16,10-2-16,12-3 15,10 0-15,10-3 16,6-2-16,4-1 16,4-1-16,6-1 15,-8-2-15,0-5 16,-38-6-16,-38-7 16</inkml:trace>
  <inkml:trace contextRef="#ctx0" brushRef="#br0" timeOffset="84413.81">11263 9812 0,'0'1'0,"3"3"15,0 2-15,-2-5 16,5 7-1,-3-7 1,-2 0-16,-1 0 16,1 0-16,3 6 15,-5-6-15,-2 1 16,0-1-16,-2 7 16,-2-6-16,-7 4 15,5-5-15,-32 6 0,4-4 16,-3-2-16,2-1 15,0 0-15,-5 0 16,-1 1-16,1-1 16,-2 2-16,0-2 15,-7 1-15,4-1 16,-1 2-16,-2-1 0,-4 1 16,4-2-1,-4 2-15,-2 0 16,0 0-16,1 1 15,-1-2-15,-3 0 16,2 0-16,1 0 0,0 1 16,-2 0-1,3-3-15,-1 2 16,1 1-16,4-1 0,-1-2 16,3 0-16,-2-1 15,8 2-15,1 0 16,0 1-16,0-2 15,5 1 1,2-3-16,5 1 16,24 2-16,-36-2 15,34 2-15,-11-1 0,1-2 16,-2 0-16,5 1 16,10 0-16,-10-1 15,14 2-15,-1 1 16,-11-4-16,14 4 15,0 0-15,0 0 16,-2 0-16,2 0 16,1 0-16,0 2 15,1 0-15,2-2 0,2 1 16,-10-1 0,4 0-16</inkml:trace>
  <inkml:trace contextRef="#ctx0" brushRef="#br0" timeOffset="85664.19">11984 9804 0,'3'1'0,"7"6"16,-7-4 0,4 2-1,-5-2-15,-1-1 0,4 3 16,-5-3-1,0-2-15,0 1 16,0-1-16,-1 1 0,0 0 16,-2-1-1,-1 0-15,0 5 16,-1-5-16,-2-1 0,-7 1 16,-6-2-16,-24-5 15,3 2-15,0 3 16,1 2-16,1-2 15,-1 1-15,0-3 16,1 3-16,3 2 16,1 0-16,2-1 15,3 1-15,23-1 16,-11 1-16,0 0 16,10-1-16,-3 0 15,4 0-15,-9 3 0,16-3 16,0 0-1,6 1-15,2-1 16,-4 2-16,5-2 16,9 2-16,6-1 15,2 1-15,25 6 16,-8-2-16,-3-2 16,0-2-16,0-4 0,-3-2 15,2-1-15,-1 4 16,2 1-16,-5 1 15,-3 3-15,-25-4 16,11 1-16,-1 0 16,-10-1-16,1 1 15,-5-1-15,5 0 16,-8 0-16,0 0 16</inkml:trace>
  <inkml:trace contextRef="#ctx0" brushRef="#br0" timeOffset="158733.18">14330 14652 0,'-5'-5'16,"5"5"0,0 0-16,24 30 31,-13-21-31,-5-9 0,12 5 16,1-3-16,0-2 15,2-4-15,1 1 16,23-7-16,-32 7 15,9-4-15,0 0 16,-13 5-16,-9 2 16</inkml:trace>
  <inkml:trace contextRef="#ctx0" brushRef="#br0" timeOffset="170519.66">10465 16293 0,'0'1'0,"0"-1"15,0 1 1,0 1-16,0 2 16,1-3-16,0-1 15,3 2-15,18 3 31,-6-2-31,-6-2 0,12 2 16,-12-2 0,17 0-16,2-1 15,-2-1-15,-1 1 16,27-1-16,-10 5 16,1 3-16,0 2 0,0-2 15,0 0-15,2-1 16,4 0-16,1-2 15,0 0-15,2 1 16,-2 0-16,-1-2 16,3-3-16,1 1 15,2 1-15,-3 0 16,1 2-16,1-1 16,-1-1-16,-4-1 15,0-1-15,0-2 16,1 0-16,1 0 15,-2 0-15,-1 2 16,2-2-16,-1 1 16,0-2-16,-1 3 15,-1 0-15,-1 0 16,-1 0-16,1-1 16,-3 0-16,1 0 15,-2-2-15,0-1 16,2-1-16,-3 1 15,1 1-15,-3 2 0,-1-2 16,-2 1-16,-1-2 16,-1 3-16,-3-1 15,-26 2-15,15-2 16,-1 0-16,1 1 16,0 0-16,0-1 15,-12 1-15,12-2 16,-14 3-16,11-3 15,-14 3-15,1 0 16,10-2-16,-13 2 16,-1 0-16,-3 0 0,-1-2 15,3 2-15,0 0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47:03.6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16127 5482 0,'-3'-4'0,"0"-2"0,2 2 15,-2-6 1,3 8-1,-1-5-15,2 7 16,0 0-16,0 1 16,1 1-16,3 0 15,4-2-15,4 4 0,5 1 16,3 2 0,28 4-16,-6-4 0,5-2 15,1-1-15,2-1 16,3 0-16,2 1 15,4 0 1,-1 0-16,2-1 0,1-1 16,2 1-16,-3-1 15,-1 0-15,-2 2 16,-2-3-16,-3 5 16,-4-2-16,-9 3 0,-5 1 15,-4 1-15,-2 1 16,-26-8-1,10 4-15,-3 2 16,-4 0-16,-7-3 16,3 2-16,-2-7 15</inkml:trace>
  <inkml:trace contextRef="#ctx0" brushRef="#br0" timeOffset="1769.23">17961 4926 0,'-1'0'0,"2"-2"16,-2-1-16,2-1 16,-1 4-16,3-1 15,-1 1-15,3 0 16,3-2-16,-1 4 0,9-2 16,-7 2-1,15 3-15,24 3 16,-33-5-16,33 1 15,-12-2-15,-23-1 16,7 1-16,3-2 16,-3 0-16,-2 3 15,-12-2-15,6 0 0,-12-1 16</inkml:trace>
  <inkml:trace contextRef="#ctx0" brushRef="#br0" timeOffset="1932.29">18052 5191 0,'0'-2'0,"-1"-1"0,3-4 15,41-22 1,-7 14 0,5 5-16,7 5 0,-4 2 15,-22 0-15,-22 3 16</inkml:trace>
  <inkml:trace contextRef="#ctx0" brushRef="#br0" timeOffset="2597.92">18857 4884 0,'11'-20'15,"-4"5"-15,2-5 16,2-4-16,-3-1 15,-2 0-15,-2 0 0,-1 1 16,-4 3 0,-4 4-16,-4 6 0,1 14 15,-26 11 1,2 6-16,1 11 0,-3 8 16,7 6-16,-1-1 15,7-1-15,4-2 16,10-2-16,5-8 15,5-4-15,-1-24 16,5 9-16,5-5 16,-3-8-16,30-9 0,-3-6 15,2-10-15,1-9 16,-1-7-16,-4-2 16,-2 0-1,-4 5-15,-3 7 0,-5 9 16,-17 19-16,6-4 15,-2 5 1,-5 8-16,1 6 16,-6 29-16,-2-2 0,-2 5 15,-2 0 1,-3-3-16,2-5 0,1-2 16,2-1-16,5-26 15,0 12-15,0 0 16,2-1-16,0-4 15,2-12-15,-1 8 16,-1-9-16</inkml:trace>
  <inkml:trace contextRef="#ctx0" brushRef="#br0" timeOffset="3114.08">19366 4295 0,'1'1'0,"-1"1"16,1 6-16,-4 26 16,-3 8-16,-7 10 15,-1 12-15,-6 6 16,-3 7-16,-1 2 15,-3 1-15,-1-2 0,-1-5 16,5-5-16,8-12 16,5-10-16,9-5 15,3-8-15,1-28 16,4 9-16,19 0 16,-17-9-16,32-16 15,-7-10-15,2-10 16,2-7-1,-5-1-15,0-8 0,-5-1 16,-4 3-16,-8 8 16,-4 6-16,-11 24 15,0-7-15,-5 5 16,-1 7-16,-27 7 16,2 5-16,-1 6 15,2 5-15,-1 0 16,4-2-16,4-2 15,18-13-15,-8 3 16,2-2-16,11-5 0,0 0 16</inkml:trace>
  <inkml:trace contextRef="#ctx0" brushRef="#br0" timeOffset="3349.72">19656 4877 0,'0'9'0,"1"36"0,-6-10 16,-5 10-1,-6 1-15,-2 0 0,-2-10 16,1-8-16,6-11 15,11-14 1,0-1-16,2-2 0</inkml:trace>
  <inkml:trace contextRef="#ctx0" brushRef="#br0" timeOffset="3530.5">19693 4539 0,'0'3'0,"0"1"0,0 5 16,0-9-16</inkml:trace>
  <inkml:trace contextRef="#ctx0" brushRef="#br0" timeOffset="3844.33">20037 4246 0,'2'9'15,"4"38"-15,-7 62 16,-7-34 0,-5 7-16,-8 3 15,-1-1-15,-6 0 0,-1-5 16,3-5 0,3-11-16,4-7 15,0-8-15,6-5 16,4-9-16,5-9 0,4-20 15,0 2-15,0-7 16,0 0-16</inkml:trace>
  <inkml:trace contextRef="#ctx0" brushRef="#br0" timeOffset="4048.29">20149 4885 0,'0'7'0,"-3"22"16,-2 13-16,-2-3 15,-4 13-15,-3 3 0,-2-3 16,1-8-16,3-10 16,0-13-1,12-21-15,0 0 0</inkml:trace>
  <inkml:trace contextRef="#ctx0" brushRef="#br0" timeOffset="4229.29">20197 4556 0,'0'1'16,"-1"2"-16,0 0 15,0 10-15,0 4 16,0-8-16,1-9 16</inkml:trace>
  <inkml:trace contextRef="#ctx0" brushRef="#br0" timeOffset="4516.3">20580 4302 0,'1'46'0,"-4"1"0,-5 21 16,-2 7-1,-6 6-15,0 2 16,-3-4-16,-2-5 15,1-7-15,0-3 16,0-6-16,2-7 16,0-5-16,3-12 0,1-10 15,9-23-15,2 1 16,3-2-16</inkml:trace>
  <inkml:trace contextRef="#ctx0" brushRef="#br0" timeOffset="4727.3">20345 4845 0,'1'-6'0,"1"5"15,5-8-15,2 1 0,8 1 16,28 0 0,-8 3-16,1 3 15,-5-2-15,0-2 0,-3-4 16,2-5-16,-3-2 15,1-5-15,-1 3 16,-15 8-16,-14 10 16</inkml:trace>
  <inkml:trace contextRef="#ctx0" brushRef="#br0" timeOffset="4795.6">20869 4655 0</inkml:trace>
  <inkml:trace contextRef="#ctx0" brushRef="#br0" timeOffset="5333.9">20924 4453 0,'-1'2'0,"0"1"16,0 8-16,-8 23 15,0 5-15,-2 9 16,0 4-16,2 0 16,4-4-16,4-6 15,4-6-15,-3-31 16,5 11-16,2-5 15,4-8-15,23-17 16,-1-11-16,6-10 16,2-6-16,3 3 0,-1 3 15,-3 8-15,-7 8 16,-7 11 0,-7 12-16,-4 15 0,-6 11 15,-8 20 1,-11 16-16,-10 12 15,-11 7-15,-8-5 16,-4-2-16,-3-8 0,-1-5 16,-3-10-16,-1-3 15,-5-7-15,-5-8 16,-7-9-16,-5-2 16,-1-7-16,-3-4 15,-2-3-15,-5 2 16,-4 2-16,44-8 15,44-8-15</inkml:trace>
  <inkml:trace contextRef="#ctx0" brushRef="#br0" timeOffset="27317.98">22668 6960 0,'0'0'0,"-1"-1"0,1 1 15,0 0-15,0 0 16,0 0-16,-2-2 15,1-1-15,-2-2 16,3 5-16,4 0 0,0 1 16,2 1-16,5-1 15,-4 2-15,12 0 16,1 1 0,2 1-16,0 0 15,22 3-15,-31-5 16,36 2-16,-15 3 15,2 1-15,-5-2 0,6 0 16,-3-1-16,0-1 16,-2 2-16,4-1 15,3 3-15,3-3 16,-4-1-16,1-3 16,-1 0-16,4 2 15,-1-4-15,1-1 16,2 0-16,-3 2 15,-1 2-15,1 1 16,-1 1-16,2-3 16,-3-1-16,0-4 0,-5-3 15,0-1-15,-1 1 16,0-1-16,0 3 16,-2 2-1,3-2-15,-5 0 16,0 0-16,-21 1 15,9 1-15,2-2 16,-1 1-16,1 0 0,-12 3 16,13-3-16,-14 3 15,7-1-15,-13 1 16,0 0-16,6 0 16,-3 1-16,-1-1 15,-2 0-15,0 0 16</inkml:trace>
  <inkml:trace contextRef="#ctx0" brushRef="#br0" timeOffset="53083.5">7642 8488 0,'0'0'16,"3"1"-1,0-1-15,1 0 16,6-1-16,-5 1 0,8 1 15,-8-1-15,10 3 16,-8-2-16,13 2 16,-12-1-16,13 3 15,-12-4-15,16 5 16,-17-3-16,18 2 0,-17-4 16,19 4-16,21 2 15,-35-4-15,34 5 16,-14-3-16,-1-1 15,-23-2-15,39 5 16,-12-2-16,3-1 16,-2 1-1,3-2-15,-1 3 16,1-3-16,-5 1 0,4-2 16,5-1-16,0 2 15,-1-1 1,0 2-16,0-2 0,4 1 15,-1-2-15,5 1 16,2 2-16,-2 2 16,-3 0-16,1 0 15,1-1-15,0-3 0,2 1 16,-3 0 0,5 0-16,-3 1 0,0-2 15,1 2-15,2 1 16,0-1-16,-1 0 15,3 1 1,-2-2-16,1 0 16,-3-2-16,4 1 15,-6-1-15,0 0 0,1 2 16,0 0-16,-2-1 16,1-4-16,-4 1 15,6-2-15,-4 0 16,2 2-16,-3-1 15,0 1 1,-1 0-16,0 1 0,-3 0 16,1 1-16,-1-2 15,-2-1-15,0 0 16,0 0-16,-2-1 0,-2 3 16,-1-1-16,0 1 15,-2 0 1,-2-1-16,0 0 15,-1-4-15,2-2 16,-2 2-16,0-2 0,-2 5 16,-24 1-16,14-1 15,1 2-15,0 0 16,2 0-16,1 2 16,-1-1-1,-2 1-15,-2 0 16,-10-2-16,11 2 0,-12-1 15,12 0-15,-15 0 16,13 0-16,-13 0 16,-5-1-16,3 0 15,9 2-15,-9-2 16,-2 2-16,0 0 16,-1 0-16,9 5 15,-12-5-15,-1-2 16,5 6-16,-1-6 15</inkml:trace>
  <inkml:trace contextRef="#ctx0" brushRef="#br0" timeOffset="54798.31">8003 8854 0,'1'0'15,"-1"0"-15,3-1 0,-2 1 16,2 1-1,3-1-15,4 6 0,-2 3 16,1 5 0,-1 2-16,1 5 0,-3 2 15,0 3-15,-1-2 16,-1 2-16,0-2 0,-1-2 16,0-4-1,-2-2-15,1-12 16,-2 8-16,1-11 15,-2-2-15,3-3 0,0 3 16,1-9 0,9-29-16,3 2 15,6-4-15,7 0 16,3 6-16,3 3 0,0 10 16,-1 6-16,2 6 15,-3 7-15,-3 6 16,-24 0-1,25 18-15,-25-14 16,13 35-16,-13-9 0,-2 1 16,-1-6-16,1 1 15,-2-22-15,-1 7 16,2 1-16,-1 0 16,0-9-16,0-1 15,0-4-15,4-3 16,13-9-16,6-7 0,5-14 15,1 0 1,1-3-16,-1 4 0,-2 3 16,-2 4-16,3 7 15,0 5-15,-4 4 16,-22 6-16,8 0 16,-2 2-1,-2 1-15,-4 3 16,5 5-16,-2 2 0,1 3 15,-3 4 1,-2 2-16,1 1 0,1 1 16,-1 1-16,-1 1 15,2 0-15,2 1 16,1-2-16,2-1 0,0-2 16,4-4-16,-9-8 15,-4-8 1</inkml:trace>
  <inkml:trace contextRef="#ctx0" brushRef="#br0" timeOffset="55513.77">9326 9096 0,'4'-4'0,"-3"1"0,26-29 16,-5 12-16,2-6 0,-5-2 15,-1 2-15,-13 22 16,3-10-16,-1 1 15,0 1 1,-3 2-16,-7 8 0,-2 3 16,-3-3-16,-26 18 15,1 4 1,-39 35-16,39-25 16,5 0-16,1-1 15,5-4-15,6-2 16,16-18-16,-4 9 0,8-2 31,4-1-31,5-3 0,7-3 16,29-12-16,-3-5 15,-1-6-15,0-4 16,-6 0-16,-3 1 0,-5 5 16,0 4-1,-5 2-15,-23 8 16,-3 2-16,8-3 0,-2 1 15,-3 2-15,-3-1 16,11-3-16,-12 5 16,2 2-16,0 0 15,6 3-15,-1 3 16,0 3-16,0 1 16,2 2-16,1 1 15,3 0-15,1 0 16,2-1-16,-2 0 15,2-2-15,-1-2 0,1-2 16,-10-9 0,11 3-16,1-6 0,-8 1 15,-9 2 1</inkml:trace>
  <inkml:trace contextRef="#ctx0" brushRef="#br0" timeOffset="55848.36">10004 8750 0,'0'0'15,"2"1"-15,0 4 16,1 4-16,2 5 16,1 26-16,-2-3 15,-2 4-15,-1 2 16,0 0-16,-1-2 15,1 0-15,1-1 16,0 1-16,-1-2 0,-2-3 16,-4-4-1,-2-3-15,9-24 16,-5 11-16,2 0 0,1-2 16,1-3-1,2-10-15,-1-3 16,3 2-16,8-31 15,1-5-15,3-7 16,-9 20-16,-8 23 0</inkml:trace>
  <inkml:trace contextRef="#ctx0" brushRef="#br0" timeOffset="56301.23">10325 8848 0,'0'0'0,"2"-3"16,0 2-16,-2 2 15,-1 2-15,-1 3 16,-3 3-16,-19 21 16,1-4-16,-5 2 15,-2-6-15,-2 1 0,0-8 16,2 2 0,1-2-16,24-12 0,-10 3 15,10-3-15,5-3 16,-7 4-16,3-3 15,-3 3 1,10-4-16,4-2 0,1 2 16,4 3-16,5 2 15,4 3-15,0 1 16,0 4-16,-1 4 16,13 17-16,-24-21 15,5 8 1,6 23-16,-14-32 0,2 9 15,3 0-15,-1-2 16,2-2-16,-1-1 16,1-3-16,2-3 15,-7-9-15,8 1 16,3-7-16,12-26 16,-5-3-16,-1-7 0,-12 20 15,-12 21-15</inkml:trace>
  <inkml:trace contextRef="#ctx0" brushRef="#br0" timeOffset="56501.61">10629 9055 0,'3'2'16,"-3"-2"-16,1 1 16,3 6-1,-2 3-15,2 3 16,-4 5-16,-1 29 16,-6-11-16,1 0 0,0-4 15,6-25 1,-1 10-16,2-3 0,2-2 15,2-2 1,-2-10-16,-1-5 0,-2 5 16,0 0-16</inkml:trace>
  <inkml:trace contextRef="#ctx0" brushRef="#br0" timeOffset="56649.48">10555 8799 0,'0'-2'0,"0"2"0,1 0 15,0 0-15,1 3 0,-2-3 16,0 0-16</inkml:trace>
  <inkml:trace contextRef="#ctx0" brushRef="#br0" timeOffset="57346.82">10792 8924 0,'3'2'0,"-3"4"16,1 5-16,3 7 15,3 28-15,-5-7 16,-3 2-16,1-2 0,-1-1 15,0-7-15,1-1 16,2-24 0,-1 8-16,1 1 0,2-3 15,-1-10-15,3 7 16,-1-10 0,-2-3-16,9 0 15,8-31-15,-2-1 0,6-9 16,0 3-16,4 2 15,-1 6-15,-4 3 16,-3 6-16,-4 4 16,-11 18-16,4-9 15,1 5-15,-4 6 0,4-3 16,-7 6-16,6 3 16,1 7-1,-4 3-15,-1 6 16,5 28-16,-6-12 15,0-2-15,-1-4 16,1-2-16,-3-21 16,3 9-16,2 2 0,2-1 15,2-1-15,-1-1 16,3-3-16,-2-11 16,6 4-1,-6-7-15,12-1 0,0-4 16,15-24-16,-8 3 15,-13 13-15,-16 14 16</inkml:trace>
  <inkml:trace contextRef="#ctx0" brushRef="#br0" timeOffset="57866.81">11601 8894 0,'-2'0'0,"-3"1"16,0 3-16,-6 3 15,-17 20-15,2 3 16,2 4-16,0 6 0,2-2 16,1-3-16,8-7 15,7-1-15,5-20 16,1 8-16,5-4 16,4-3-16,-2-10 15,24-17-15,-4-2 0,4-6 16,-1-6-1,-1 1-15,-3 5 16,-6 4-16,-17 17 16,5-9-16,-4 2 15,-2-1-15,-2 2 0,-2-1 16,-2 11-16,-4-5 16,4 10-16,-9 1 15,4 3-15,0 6 16,2 6-16,4 3 15,4 31-15,4-8 16,3 4-16,0 1 16,0 3-16,-3-3 15,-1 3-15,2-6 16,-2 2-16,-7-6 16,-12 1-16,-5-7 15,-7-6-15,-11-5 16,-8-4-16,-11-7 15,-9-7-15,-14-5 16,-13-10-16,47 3 0,46 4 16</inkml:trace>
  <inkml:trace contextRef="#ctx0" brushRef="#br0" timeOffset="88650.02">5471 9973 0,'0'0'16,"0"0"0,0 0-16,0-1 0,3 1 0,1 2 31,1-1-31,3 2 16,-1-3-16,8 4 15,-8-2-15,15 2 16,-13-3-16,40 7 15,-23-5 1,23 2-16,-6-5 16,1 1-16,0 1 0,3 1 15,-1-1-15,2 2 16,4-2-16,-1 3 16,2 0-1,2 2-15,56 1 16,-60-2-16,2 0 15,-1-1-15,-1 0 16,0-2-16,-2 3 16,-3-3-16,-2-1 15,4-1-15,-6-2 16,1 1-16,-3 1 16,0-3-16,-2 1 15,-4-1-15,-1 0 0,-3 0 16,-24 2-16,15-2 15,-1 1-15,3 0 16,0 1-16,-4 0 16,-9 0-1,7 3-15,-15 0 16,10-1-16,-12-2 0,0 0 16</inkml:trace>
  <inkml:trace contextRef="#ctx0" brushRef="#br0" timeOffset="98953.02">6381 11181 0,'0'1'16,"0"0"-16,1 0 16,1 0-16,-2-1 15,0 0-15,0 0 16,0 1-16,0-1 0,0 0 15,0 0-15,0-1 16,0 0 0,1-2-16,1 3 15,-2-1-15,1-1 0,2 0 16,1 1 0,-3 0-16,-1 1 0,2-1 15,-1 0 1,1 1-16,4-3 0,-6 1 15,3 0 1,-2 1-16,7-5 16,-8 5-16,1-1 15,1 1-15,3-6 0,-6 6 16,0 1-16,-1 0 16,-3 0-1,1 2-15,-3-3 16,3 3-16,-7 2 15,6 0-15,-11 1 0,10 0 16,-13 2 0,13-3-16,-11 5 15,16-6-15,-11 6 0,15-5 16,-6 7 0,9 0-16,3 1 0,5 3 15,2 3-15,1 3 16,-1-2-16,-1 2 15,-2 1-15,-4-2 16,-4 0-16,-2-3 16,-5-2-16,-1-3 15,-3-1-15,0-8 16,-3 7-16,0-9 16,-9 8-16,0-4 15,-4 0-15,1-4 16,12-1-16,9 0 0</inkml:trace>
  <inkml:trace contextRef="#ctx0" brushRef="#br0" timeOffset="126505.06">13015 11625 0,'2'1'15,"3"2"-15,2 3 16,0-3-16,10 5 0,4-1 16,2 0-1,29 1-15,-13-1 0,4-3 16,2 0 0,14-3-1,5 0-15,6-2 16,-6 0-16,3 1 15,-1 0-15,4-1 16,-1-1-16,5 1 0,-2 1 16,4-1-16,3-1 15,2 1-15,-1 0 16,1 1-16,1-1 16,0 0-16,1 0 15,2 2-15,1 0 16,-1-1-16,2 0 15,-3-1-15,-1 2 16,1-2-16,-1-2 16,2 2-16,-3 1 0,1 1 15,-3-3-15,2-4 16,4-2-16,0-1 16,-2 6-16,-5 4 15,2 0-15,-3 2 16,0-2-16,-2 0 15,1 0-15,-5 0 16,-4 0 0,0 1-16,-2 0 0,-4 0 15,-2 0-15,-6-1 16,-3-1-16,-4 0 16,-3-1-16,-5 1 15,-1-2-15,-5-1 16,-6 0-16,-20 3 15,8-2-15,-9 2 0,2 0 16,-4-1-16,2 0 16,-11-2-16,5 3 15,0 0-15</inkml:trace>
  <inkml:trace contextRef="#ctx0" brushRef="#br0" timeOffset="127980.73">14220 11982 0,'2'-3'0,"5"-11"16,-3 4 0,0-2-16,-14-15 31,-2 22-31,-26 15 16,7 2-16,-6 4 0,-4 5 15,-2 3 1,8 1-16,8 2 0,6 0 15,1-1-15,18-20 16,-5 11 0,2 2-16,4 0 0,2-2 15,20 6-15,2-12 16,13-7-16,3-7 16,4-4-16,-1-8 15,0-2-15,-4 0 16,1-2-16,-9-1 15,-6 4-15,-3 1 16,-17 11-16,6-6 16,-3 0-16,-1 0 15,2-2-15,-4 2 16,-4 10-16,0 0 16,1-4-16,3-1 15,-4 6-15,1 3 16,0 3-16,-2 7 15,0 6-15,-3 30 16,2-6-16,-2 4 0,5 2 16,-3 2-16,1-1 15,-5 3-15,3 1 16,0-2-16,-1 0 16,-8-6-1,-2-1-15,-2-5 16,2-6-16,-2-5 15,0-8-15,13-17 16,-9 3-16,-21-1 16,25-5-16,-20-15 0,13-3 15,-5-9-15,2-7 16,-8-2-16,5-4 16,-3 1-16,12 1 15,7 4-15,5 2 16,0 24-16,7-12 15,1 1-15,4 0 16,2 2-16,4 1 0,0 4 16,23 1-16,-29 7 15,9 1-15,0 4 16,0 3 0,-1 0-16,22 14 15,-3-6-15,3 1 16,-15-7-16,-18-8 15,4 4-15,-8-4 0,-1-3 16,0-1-16,8 3 16,-12 1-16</inkml:trace>
  <inkml:trace contextRef="#ctx0" brushRef="#br0" timeOffset="128464.47">14686 12507 0,'7'21'16,"4"31"-16,-5-20 15,-3 6-15,1-5 16,0-4-16,-3 3 15,2-1 1,-2-3-16,3-3 16,0-3-16,-5-17 0,3 4 15,1-6-15,-1 5 16,-1-8 0,0-3-16,-4-24 15,-4-3-15,4-3 16,5 2-16,4-5 15,-3 4-15,-5-3 16,1 3-16,-1-1 16,7 3-16,-5 24 0,3-13 15,3 1 1,0-1-16,1 3 16,4 1-16,0 3 15,-4 12-15,12-6 16,-11 7-16,13-1 15,-21 0-15,0 0 0</inkml:trace>
  <inkml:trace contextRef="#ctx0" brushRef="#br0" timeOffset="129945.21">14601 12235 0,'0'0'0,"-1"0"16,1 0-16,0 1 0,0 0 15,0 1 1,0 3-16,1 0 15,0 6-15,3 2 0,1 4 16,1 4-16,5 24 16,-4-10-16,-1 2 15,1-1-15,-2-3 16,-1-1-16,3-1 0,-6-26 16,3 15-16,0 0 15,2 1-15,-4-11 16,3 8-1,-2-3-15,0-1 16,0-3-16,-2-9 16,0-6-16,-1 0 15,1-1-15,-1-6 0,-1-4 16,-1-28-16,-1 9 16,-1-2-1,1 4-15,4 2 16,2-2-16,2 0 15,1 1-15,3 0 0,3 2 16,0 1-16,6 3 16,0 2-16,-14 18 15,8-9-15,2 2 16,-1 1-16,0 1 16,-7 7-16,7-6 0,-9 8 15,0 1-15,7-4 16,-11 4-16</inkml:trace>
  <inkml:trace contextRef="#ctx0" brushRef="#br0" timeOffset="131000.77">15128 12193 0,'-2'3'16,"-7"6"-16,0-2 0,-5 10 15,-16 14-15,5 2 16,5 2-1,1 1-15,8-6 0,1-1 16,10-22-16,0 11 16,3-1-16,5 0 15,4-2-15,28 0 16,-2-13-16,3-6 0,-1-6 16,0 0-16,-2-5 15,-4 0-15,-7-4 16,-2-3-16,-19 18 15,4-11-15,-2 1 16,-2-1-16,-8 1 16,-6 3-1,-31-5-15,6 5 0,-6-3 16,0 2-16,3 1 16,4 2-1,0 4-15,26 4 0,-12 0 16,3 2-16,9 3 15,-5 2-15,7 2 16,6 3-16,8 2 0,25 13 16,-19-14-16,-16-12 15</inkml:trace>
  <inkml:trace contextRef="#ctx0" brushRef="#br0" timeOffset="131753.68">15597 12206 0,'-1'3'0,"-3"10"15,0 0-15,-1 5 0,-8 29 16,3-9 0,7-3-16,5 0 15,8-4-15,2-5 16,4-6-16,-10-16 15,28 12-15,-3-12 16,3-3-16,1-7 16,3-4-16,-1-7 15,3-4-15,0-2 0,-3 2 16,-7 5-16,-9-2 16,-20 12-16,3-6 15,-5 0-15,-5-2 16,-2 2-16,-2-1 15,-2 4-15,8 10 16,-8-3-16,10 7 16,-6 1-16,4 4 15,5 3-15,5 2 0,5 1 16,25 14-16,-4-7 16,1-1-1,3-4-15,0-3 16,-4-5-16,-5-3 15,-1-6-15,-18-1 16,10-1-16,-2-3 16,0-2-16,-1-4 0,-5-4 15,-16-26-15,1 7 16,-3-3-16,2 1 16,-5-2-16,2 3 15,-1 3-15,0 4 16,-4 0-16,10 20 15,-22-22-15,22 24 16,-10-6-16,0 1 16,4 2-16,4 5 15,0-2-15,6 5 0</inkml:trace>
  <inkml:trace contextRef="#ctx0" brushRef="#br0" timeOffset="132248.39">16536 11839 0,'3'4'16,"4"13"-16,10 20 15,-5 2 1,-2 3-16,-4 46 0,-7 1 16,1-45-1,3 0-15,3-5 16,-1-5-16,2 2 16,0-4-16,-6-26 0,3 11 15,-1-1 1,1-1-16,-1-2 15,-3-11-15,2 6 0,-3-9 16,-1-4-16,0 1 16,0-9-16,0 7 15,2 6-15</inkml:trace>
  <inkml:trace contextRef="#ctx0" brushRef="#br0" timeOffset="132500.37">16379 12115 0,'2'2'0,"0"-2"16,0 5-16,8 0 16,5 0-16,3 1 15,32 3-15,-13-3 16,9-3-16,-7-2 0,1-1 15,-6-1 1,5-2-16,-7-2 0,-6-2 16,-13 4-16,-13 3 15</inkml:trace>
  <inkml:trace contextRef="#ctx0" brushRef="#br0" timeOffset="133978.47">16813 11766 0,'-1'1'0,"2"1"16,1 1-1,4 4-15,-1 3 0,1 3 16,0 5-16,6 28 16,-7-5-16,-2 3 15,1 1 1,-1-2-16,2 0 0,0-2 16,-1 1-16,-4 0 15,-4-2-15,0-2 16,2-4-16,4-2 15,-1-25-15,3 10 16,1 0-16,-1-3 16,0-2-16,-3-9 0,5 4 15,-4-11-15,-3-1 16,7-21-16,3 0 16,3-5-1,1-1-15,-4 5 16,10 3-16,2 3 15,0 1-15,-20 18 16,10-5-16,2 2 16,0 4-16,1 5 0,-1 3 15,7 18-15,-9-17 16,2 10-16,7 23 16,-5-8-16,-3 0 15,1 3-15,1-1 16,-1 0-16,5 2 0,1 0 15,1-4 1,-9-16-16,-11-17 16</inkml:trace>
  <inkml:trace contextRef="#ctx0" brushRef="#br0" timeOffset="162994.4">11716 14656 0,'0'1'0,"3"0"0,-2 0 0,-1-1 16,-3 0-1,0 0 1,-4 0-16,-6 2 0,-32-2 0,5 0 16,-2 3-16,-5-1 15,1 1 1,-6-1-16,0 0 15,-3 0-15,-2-1 16,-3 2-16,1-1 16,2-1-16,-3 0 0,6-1 15,-1 1-15,7 1 16,-2 1-16,6 2 16,5-1-16,10-1 15,22-3-15,-5 3 16,5-3-16,-3 3 15,8-2-15,2 0 16,1 1-16,-4 2 16,3-4-16,0 0 0</inkml:trace>
  <inkml:trace contextRef="#ctx0" brushRef="#br0" timeOffset="176069.82">3368 16372 0,'0'0'0,"0"0"15,0 0-15,0 0 16,0 0-16,0 0 16,0 0-16,0 0 15,0 0-15,0 0 16,0 0-16,0 0 16,0 0-16,0 0 15,0 0-15,87 21 0,-86-19 16,2 0-1,10 3-15,-10-2 16,1-2-16,10 6 16,-9-6-16,-1 2 15,11 4-15,-11-5 16,12 6-16,-11-5 0,6 4 16,-5-4-16,-5-1 15,9 6-15,-7-6 16,2 1-16,8 7 15,-9-7-15,8 8 16,-6-9-16,8 8 16,-11-7-16,10 3 15,-10-4-15,1-1 16,5 4-16,-9-7 16,0 1-16,-2 0 15,2 1-15,0 0 16</inkml:trace>
  <inkml:trace contextRef="#ctx0" brushRef="#br0" timeOffset="-196298.6">3575 13209 0,'0'1'15,"0"-1"-15,0 0 16,1 0-16,2-1 16,-1 0-1,1 1-15,0 0 16,5-1-16,-8 1 0,0 0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51:31.7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7307 5629 0,'1'-1'0,"-2"1"15,-2 2-15,3-2 16,-2 0-16,2 0 0,0 0 16,2 0-1,0 1-15,1-1 16,3 1-16,0 1 15,5-1-15,-3 0 0,11 1 16,2-2 0,-1 0-16,4-2 15,25 0-15,-12-3 0,5 2 16,-5 0-16,6 3 16,-5 3-16,3-2 15,0 1-15,0 1 16,5 1-16,-2-2 15,2 1-15,-2 1 16,1-2-16,0 1 0,2 0 16,4 0-16,1 1 15,-1-2-15,1 1 16,1 0-16,-2 2 16,1-1-1,2 0-15,-4 1 16,1 1-16,-2 2 15,2-3-15,-5-1 16,1-2-16,-4 2 16,2-2-16,-3 2 0,0 0 15,-2-2-15,0 1 16,-5-2-16,1 0 16,-1 1-16,-3-1 15,-3 0-15,0 2 16,-21-3-16,10 1 15,0 0-15,5-1 16,-2 1-16,-2-1 0,19 1 16,-8 0-16,-20 0 15,-2 1-15,0-2 16,17 2-16,-3-1 16,-15 2-16,15-2 15,-14 0 1,16 1-16,-17-1 15,13 1-15,-14-1 16,13 3-16,-14-3 0,13 1 16,-12 0-16,5-2 15,-8 1-15,-1 0 16,-2 4-16,5 2 16,-5-7-16,0 0 0</inkml:trace>
  <inkml:trace contextRef="#ctx0" brushRef="#br0" timeOffset="92662.54">2693 15468 0,'0'0'0,"0"0"16,0 0-1,0 0-15,0 0 16,0 0-16,0 0 15,0 0 1,0 0-16,0 0 16,0 0-16,0 0 15,34 46-15,-31-44 16,-2-2-16,8 8 0,-7-7 16,1 0-16,7 5 15,-6-5 1,0-1-16,7 4 15,-11-4-15,0 0 0</inkml:trace>
  <inkml:trace contextRef="#ctx0" brushRef="#br0" timeOffset="98585.4">16002 15459 0,'0'-1'16,"2"0"-16,0 1 16,1-1-16,2-1 0,-2 2 15,0 0 1,1 0-16,7 0 16,-10 1-16,-1 1 15,-2-1-15,-3 2 16,7 0-1,-9-1-15,0 4 0,1-2 16,-10 3 0,-2 1-16,-3-1 0,0-1 15,-2-1-15,-25 4 16,11-3-16,1 0 16,1-2-16,-3-2 15,2-1-15,-3-2 16,3-2-16,-4 2 15,3 1-15,-2 1 16,-1-1-16,-2-1 16,2 0-16,1-1 15,-2 2-15,2 0 0,0 2 16,0-1-16,-1 0 16,0 0-16,0 1 15,0 0-15,1-1 16,0-1-16,1 2 15,3 0-15,-1 0 16,4-2-16,1 2 16,2 1-16,22-2 15,-10 0-15,0 1 16,-1 1-16,1-2 0,17-1 16,-6 1-16,-14 1 15,20-2-15,0 0 16,-5 0-16,-11 1 15,13-1-15,1-2 16,0-1-16,-11-2 16,13 5-16,0 0 15</inkml:trace>
  <inkml:trace contextRef="#ctx0" brushRef="#br0" timeOffset="115232.81">6547 17065 0,'-6'4'16,"1"1"0,2-2-16,-3 2 0,3-4 15,-1 1-15,0-2 16,-10 6-16,7-5 16,-14 4-16,-46 3 15,28-7-15,-5-1 16,0 0-1,-3 0-15,-1 2 0,-6-1 16,-6 2 0,-2 1-16,-2 0 0,-6 0 15,-3 1-15,-1 1 16,0 0 0,-5 0-16,0 2 0,-3-1 15,-1 1-15,-3-1 16,1-1-1,-3 1-15,1 0 0,0-2 16,2 1-16,-2 0 16,2 0-16,-4 0 15,3-1-15,-1-3 16,2 1-16,7-1 16,1 1-16,5-1 15,5 3-15,5-1 16,5-1-16,6 0 0,7-2 15,8-1-15,4 0 16,24 0-16,-7-1 16,-2-2-16,12 0 15,-6-1-15,9-1 16,-5 2-16,7 3 16</inkml:trace>
  <inkml:trace contextRef="#ctx0" brushRef="#br0" timeOffset="116294.44">4759 17459 0,'5'3'0,"8"0"15,-9-4 1,1 0-16,10-1 16,-9-1-16,11-4 15,-3-3-15,0-3 16,-5-2-16,-1-1 0,-2-1 15,-1 0-15,-7 2 16,-4 2-16,-2 10 16,-8-6-1,-32 10-15,5 4 16,-4 9-16,4 3 0,-1 5 16,7 1-16,1 3 15,4 1 1,6 1-16,7-2 0,7-1 15,9-20-15,1 12 16,4-3-16,4 1 0,5-1 16,25-1-1,1-12-15,5-5 16,4-7-16,-1-4 16,-1-3-16,-3 2 15,-4-1-15,-7 1 16,-4 2-16,-22 11 0,7-7 15,1 1-15,-4-1 16,-1 0-16,-5 5 16,4-6-16,-8 8 15,2-5 1,-4 8-16,-1 2 0,-4-3 16,-3 5-16,-2 6 15,0 5-15,-8 24 16,7-4-16,1 5 15,-1 0-15,-1 5 16,3-1-16,-2 2 16,1 0-16,1 0 15,1-1-15,-2 0 16,5-3-16,-1-3 0,1-3 16,5-3-16,-2-5 15,6-23 1,-1 9-16,2-3 0,2-5 15,1-8-15,-4 2 16,0 0-16</inkml:trace>
  <inkml:trace contextRef="#ctx0" brushRef="#br0" timeOffset="116982.82">5030 17424 0,'0'2'0,"1"4"16,-2 4-16,-3 23 15,-5 12 1,0-6 0,4 1-16,-1-2 0,6-5 15,3-1-15,-3-25 16,7 11-16,3 0 0,2 0 15,5-3-15,6-2 16,-1-6 0,25-15-16,-13-8 15,-1-10-15,-1-6 16,-3-2-16,-5-3 16,-2 1-16,-3 1 15,-5 3-15,-7 3 16,-5 22-16,1-11 0,-5 2 15,1 0-15,1 8 16,-3-4-16,0 4 16,0 9-16,-1 2 15,-3 1 1,-1 7-16,0 6 0,-2 30 16,7-6-16,3 2 15,0 0-15,4 0 16,5-2-16,1-4 15,2-1 1,2-5-16,0-3 0,4-6 16,-14-19-16,9 5 15,2-3-15,4-5 0,-1-6 16,4-4-16,-13 4 16,-9 6-16</inkml:trace>
  <inkml:trace contextRef="#ctx0" brushRef="#br0" timeOffset="117199.46">5654 17556 0,'1'-8'0,"-1"8"0,1-1 16,-1-1-1,2-1-15,-1 2 0,-1 5 16,1 4-16,1 5 16,-2 7-16,0 26 15,0-9-15,0-25 0,0 12 16,0-1-16,1-2 15,2-1 1,2-3-16,-1-5 16,-4-12-16,0 0 15</inkml:trace>
  <inkml:trace contextRef="#ctx0" brushRef="#br0" timeOffset="117417.66">5604 17177 0,'0'0'0,"0"3"16,3 0-16,3 4 0,5 0 15,4 1 1,2-1-16,3 0 0,-8-4 15</inkml:trace>
  <inkml:trace contextRef="#ctx0" brushRef="#br0" timeOffset="117765.52">6061 17175 0,'1'3'16,"4"9"-16,-2 0 15,6 27-15,-9-4 0,0 4 16,0 1-16,-2 3 16,-1 3-16,0 2 15,2 2-15,-1 1 16,1-1-1,4-2-15,3-3 0,2-2 16,0-2 0,0-3-16,-1-8 15,-5-25-15,3 12 16,0-5-16,-2-2 0,-2-10 16,-1-2-16,0-4 15,0 6-15,0 0 16</inkml:trace>
  <inkml:trace contextRef="#ctx0" brushRef="#br0" timeOffset="117981.43">5951 17470 0,'-1'-5'16,"-2"-1"-16,6 3 0,7 2 15,26-5-15,5 6 16,73 16 0,-49-3-16,4 3 15,0 1-15,-32-9 16,-37-8-16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54:39.4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10773 7441 0,'5'2'0,"14"2"16,19 7-16,-2-4 16,52 5-1,7-6-15,20 4 32,-52-4-32,5-1 0,-1 1 15,4-1 1,0 1-16,4 0 15,1-1-15,4-1 16,8 3-16,3-1 16,3-1-16,2 4 0,2-1 15,1 0-15,-4-4 16,-2-1-16,-1 0 16,2-1-16,1-1 15,96-5 1,-102 0-16,-3-2 15,-7-1-15,-3-1 0,-5 3 16,-5-1-16,-7 0 16,-2 1-16,-6 2 15,-6 1-15,-8 0 16,-1 1-16,-4 1 16,-26-1-1,12 2-15,1 1 16,-2-1-16,-10 2 15,9 3-15,0 2 16,-7 2-16,-5 1 0,-3-6 16,-1-5-16</inkml:trace>
  <inkml:trace contextRef="#ctx0" brushRef="#br0" timeOffset="52666.84">4120 12862 0,'1'2'0,"1"-2"16,1 2-16,1 2 0,1-3 0,-2-1 31,8 3-31,-4-4 0,12 3 16,-10-2-16,14 0 16,20 1-16,-6 0 15,-25-1-15,35 2 16,-11-1-16,3 1 0,4 0 15,-2 1 1,7 4-16,-2-1 0,4 0 16,-1 0-16,4-1 15,2 0-15,3-2 16,-1 1-16,6 1 16,-1 1-1,3 0-15,-1-1 0,2-1 16,1 2-16,2-2 15,-1 0-15,-1 0 16,-1 0-16,-1-2 0,-1-1 16,-3-1-1,1 0-15,-1 2 16,2-1-16,-2 1 16,3 1-16,-8 0 0,2 0 15,-5 1-15,-2-2 16,-5 0-16,-4-1 15,-4 1 1,-2 0-16,-5 1 16,-25-2-16,11 2 0,-2 1 15,-2 1 1,-9-5-16,4 2 0,-8-2 16</inkml:trace>
  <inkml:trace contextRef="#ctx0" brushRef="#br0" timeOffset="64218.76">11341 12935 0,'0'0'16,"2"0"-16,-1 0 15,1-1-15,0-1 0,0 0 31,3-1-31,-1 1 0,1 2 16,6-4-16,-5 4 16,-1 0-16,11-2 15,-13 2-15,3 0 16,14 0-16,-12 0 16,16 1-16,1 1 0,1 1 15,26 4 1,-10-4-16,2 1 0,2-2 15,1 1-15,2-1 16,5 3-16,-1 0 16,3 0-16,3 0 15,0 1-15,1 1 16,0-2-16,0 0 16,1-1-16,1-1 15,2 1-15,0-1 16,2 2-16,1-1 15,3-1-15,-3-2 16,1 1-16,-1-1 0,0-2 16,-1 1-16,0 1 15,0 0 1,1 1-16,-3-1 0,2 0 16,-1-1-16,1 1 15,-1 0-15,-2 0 16,1-2-16,1 0 15,1-1-15,-3 2 16,0 2-16,2 1 16,-2-2-16,1-1 15,0-1-15,2-2 16,-4 3-16,0 0 0,0 2 16,-1-1-16,-2-3 15,2-1-15,0 1 16,0 0-16,-1 2 15,1 2 1,-2-1-16,0 0 16,-1-1-16,-3 0 15,3 0-15,-2 1 0,1 0 16,-4 1-16,1-2 16,-4-2-16,-1 1 15,-1 1-15,-2 1 16,-2-1-16,-3 2 15,-3-1-15,0 1 16,-4-2-16,2-2 16,-3 1-16,-1 0 15,-26 0-15,13 1 16,0-1-16,2 1 16,-2 0-16,-11 0 0,12 1 15,-20-1-15,5 0 16,9 0-1,-14 0-15,0 0 0</inkml:trace>
  <inkml:trace contextRef="#ctx0" brushRef="#br0" timeOffset="94887.48">8456 16144 0,'1'0'0,"8"10"32,-5-7-32,3 4 0,-7-7 15,3 3-15,5 3 16,-9-3-16,-2-3 15,-2 2-15,0 4 16,-21 0 0,4-5-16,-27-2 15,10-1-15,-4 1 16,1 1-16,1-1 16,-5-2-16,-2 1 15,-3 0-15,1 1 16,-4 1-16,0 0 15,0 0-15,-1-1 16,-4 2-16,-2 1 16,0 1-16,-1 0 15,1-2-15,-3 0 0,1 1 16,-4-1-16,0 1 16,-2 0-16,-2 0 15,1 1-15,-2-1 16,1 1-16,1-1 15,0-2-15,-1 2 16,2-1-16,3-1 16,-2-1-16,3 1 15,1 0-15,0 0 16,5-2-16,2 1 16,3-1-16,0-1 15,5-2-15,0 1 0,4-1 16,0 1-16,5-2 15,3-1-15,2 2 16,5-1-16,24 5 16,-12-2-16,1-1 15,2-1-15,15 5 16,-6-2 0,-10-2-16,13 1 0,2 2 15,-9-6-15,11 5 16,1 0-16,-3-5 15,3 5-15,1-1 16,0-6-16,-3 4 16,1-2-16,-1 7 15</inkml:trace>
  <inkml:trace contextRef="#ctx0" brushRef="#br0" timeOffset="108032.68">15024 16279 0,'-6'2'0,"-2"0"15,4-1-15,2 1 16,-6 2-1,8-4-15,2 0 0,1 0 16,1 1-16,2-1 16,1 4-16,0-4 15,8 2-15,-6-2 16,14 1-16,3-1 16,-2 0-16,1 1 15,21 2-15,-8 4 16,-1 0-16,-2-3 0,0 0 15,0 1-15,1 0 16,4 1-16,2-1 16,2 0-1,2-3-15,-1-2 16,3 3-16,3-2 16,0 0-16,4 3 0,2-2 15,0-2 1,1 1-16,2 1 0,0 2 15,4 1-15,0 3 16,1-1-16,-1-3 16,2 1-16,1-2 15,2 0-15,1-2 16,-1 1 0,0 1-16,3 0 0,-1 1 15,-2 0-15,0-1 16,3 2-16,-2-3 15,-2 0-15,-3 1 16,0-2-16,0 2 16,1-1-16,-2-1 0,1 1 15,-2-1-15,0-1 16,-3 0-16,2 2 16,0-3-16,1-1 15,1-1-15,-1-2 16,-1 3-1,-1 2-15,0 2 16,1 0-16,0-4 16,1-2-16,0 2 0,0-1 15,0 1-15,-2-1 16,0 1-16,1-2 16,2 2-16,-1 1 15,-1 0-15,0 0 16,3 1-16,-1 0 15,0 1-15,-1-2 16,0 1-16,-1-2 0,0-2 16,0 2-16,0-2 15,0-2-15,-1 1 16,-1-3-16,0 2 16,0 0-16,-3-1 15,0-4-15,1 0 16,-4-3-16,-1 1 15,-4 1-15,-1 1 16,-2-3-16,-1-4 16,-4-1-16,-3-1 15,-2 1 1,-4-3-16,-3-2 0,-1-2 16,-3 2-16,-4-2 15,-2-3-15,-2-1 16,-4 0-16,-1 0 15,-6-1-15,-2 2 16,-2-2-16,-4-1 16,-2 2-16,-4 1 0,-5-2 15,-2-2 1,-5 3-16,-1 2 16,-3-1-16,-3 0 15,-4-1-15,-1 3 16,-3 2-16,-5 2 15,-2 2-15,-1-2 16,-4 0-16,-1-1 0,-6 1 16,-2 2-1,-2 1-15,-3 3 16,-3 0-16,-2 1 0,-3 0 16,-2 1-16,0-1 15,0 2-15,-1 0 16,-1 2-16,-1 0 15,-3 1-15,0-1 16,-4 1-16,-2 0 16,2 1-16,-2 1 15,0-1-15,-2 2 16,0-2-16,1 0 0,-2 2 16,2 1-16,-5-1 15,1 1-15,-1 0 16,0 0-1,-1 0-15,-1 0 16,-2 2-16,-1-3 0,1 4 16,2 0-16,-2 1 15,2 2-15,0-2 16,1 3-16,0 0 16,-1 0-16,2 1 15,-1 2-15,0 0 16,-1 0-16,1-1 15,1 1-15,3 0 0,0-1 16,4 4-16,1-1 16,3-1-1,4 0-15,3 1 16,1 0-16,1-1 16,3 1-16,3 2 0,4 0 15,2 0-15,4 1 16,0 1-16,2 0 15,3 0-15,2 0 16,1 1-16,3 3 16,1-1-16,5 1 15,-1-1-15,1-1 16,3 1-16,4 0 16,1 2-16,21-11 0,-8 6 15,-2 1-15,0 1 16,0 0-16,1 3 15,1 0 1,2 0-16,-1 1 16,1 2-16,1 0 15,1-2-15,1 1 16,1 1-16,1 1 16,3 0-16,1 2 15,-2 1-15,-1-1 16,1 1-16,-1 2 0,1-1 15,-1 0-15,-1 1 16,-7 19-16,11-27 16,-12 30-16,9-12 15,3-1-15,3 0 16,2 2-16,2-5 16,0 2-16,2 1 15,1 3-15,4-2 0,2 1 16,3 1-1,2 1-15,5 1 16,3 1-16,2 1 16,3-2-16,2 2 15,1 0-15,-1-3 0,-16-18 16,-16-18-16</inkml:trace>
  <inkml:trace contextRef="#ctx0" brushRef="#br0" timeOffset="138882.59">5147 17834 0,'0'1'0,"2"2"15,1 1-15,-3-4 16,0 0 0,0 0-16,1 1 0,-1 1 15,0-1 1,-1 4-16,-4-4 16,-2 0-16,-27 7 15,-14-6-15,5-1 16,-4 0-1,-3-2-15,-5 0 16,-5-1-16,-4 2 0,0-1 16,-2 2-16,-5 1 15,-1-1-15,-2 0 16,-5 0-16,-1 1 16,-3 0-16,0-2 15,-3 2-15,-2-1 16,0 2-16,-4 1 15,-3 0 1,1 0-16,2-1 0,-2 0 16,4 0-16,2 3 15,2-3-15,4 2 16,2-1-16,4 0 16,5-3-16,3 3 15,7-1-15,2 1 16,7 0-16,7-1 0,5 1 15,6-1-15,27-2 16,-10 1-16,1-1 16,10 1-16,-10 0 15,16-2-15,0 0 16,0 0-16,0 0 16,0 0-16,-4 0 15,2 1-15,-8 0 16,10-2-16,0 0 0,3-1 15,0-2 1,-6-2-16,6 2 16,-3-2-16,0 6 15</inkml:trace>
  <inkml:trace contextRef="#ctx0" brushRef="#br0" timeOffset="140084.9">5863 17811 0,'-7'0'0,"5"1"15,-5 0-15,4 0 16,2-1-16,1 0 0,0 0 16,0 0-1,3 1-15,0-1 0,1 0 16,2 0-16,3 1 15,0-1 1,8 2-16,27-1 16,40-1-1,-41 1-15,2-1 16,1 2-16,5 2 16,4-2-16,6 3 15,1-1-15,4 2 0,1 0 16,1-1-16,0-3 15,0 0-15,3 0 16,-2 0-16,2-1 16,-1 1-16,1-2 15,-2 1-15,2-1 16,0-2-16,-1 0 16,-1-1-16,0 2 15,0-1-15,-1-1 16,1 3-16,0-1 15,-2 3-15,-1-2 16,0 2-16,-2-2 16,0 2-16,-5-1 15,-4 1-15,-3 0 16,-3 0-16,-5-2 16,-2 0-16,-8-2 15,-7 0-15,-22 2 0,10-3 16,-3-4-16,-7 4 15,-5 3-15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749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26"/>
            <a:ext cx="12191999" cy="6858000"/>
          </a:xfrm>
          <a:prstGeom prst="rect">
            <a:avLst/>
          </a:prstGeom>
        </p:spPr>
      </p:pic>
      <p:sp>
        <p:nvSpPr>
          <p:cNvPr id="3" name="TextBox 25"/>
          <p:cNvSpPr txBox="1"/>
          <p:nvPr userDrawn="1"/>
        </p:nvSpPr>
        <p:spPr>
          <a:xfrm>
            <a:off x="4240509" y="5652"/>
            <a:ext cx="4860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FFC000"/>
                </a:solidFill>
              </a:rPr>
              <a:t>Reading: New</a:t>
            </a:r>
            <a:r>
              <a:rPr lang="en-US" sz="2400" b="1" baseline="0" dirty="0">
                <a:solidFill>
                  <a:srgbClr val="FFC000"/>
                </a:solidFill>
              </a:rPr>
              <a:t> words &amp; Expressions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4" name="TextBox 26"/>
          <p:cNvSpPr txBox="1"/>
          <p:nvPr userDrawn="1"/>
        </p:nvSpPr>
        <p:spPr>
          <a:xfrm>
            <a:off x="10204927" y="5652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TextBox 27"/>
          <p:cNvSpPr txBox="1"/>
          <p:nvPr userDrawn="1"/>
        </p:nvSpPr>
        <p:spPr>
          <a:xfrm rot="16200000" flipH="1">
            <a:off x="-983914" y="5096396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FFC000"/>
                </a:solidFill>
              </a:rPr>
              <a:t>M. H. </a:t>
            </a:r>
            <a:r>
              <a:rPr lang="en-US" sz="2200" b="1" dirty="0" err="1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28"/>
          <p:cNvSpPr txBox="1"/>
          <p:nvPr userDrawn="1"/>
        </p:nvSpPr>
        <p:spPr>
          <a:xfrm rot="16200000" flipH="1">
            <a:off x="-227384" y="2815024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  <p:sldLayoutId id="214748366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sentencedict.com/s/43069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customXml" Target="../ink/ink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customXml" Target="../ink/ink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 Lesson 3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expressions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9026" y="1032597"/>
            <a:ext cx="10401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 of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a large number of things or people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 of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 I want to do.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jobs are in danger.</a:t>
            </a:r>
          </a:p>
        </p:txBody>
      </p:sp>
      <p:sp>
        <p:nvSpPr>
          <p:cNvPr id="4" name="Rectangle 3"/>
          <p:cNvSpPr/>
          <p:nvPr/>
        </p:nvSpPr>
        <p:spPr>
          <a:xfrm>
            <a:off x="759026" y="3018557"/>
            <a:ext cx="103026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r>
              <a:rPr lang="en-US" sz="24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peɪn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feeling you have when part of your body hurts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getting worse.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injured soldier was in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 lot of pain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9026" y="4772883"/>
            <a:ext cx="101883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ɡeɪn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 get something you want or need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improve at the job as you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experience.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pain, no gain.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6B249BF-8227-1D39-F026-E65C1FE74D62}"/>
                  </a:ext>
                </a:extLst>
              </p14:cNvPr>
              <p14:cNvContentPartPr/>
              <p14:nvPr/>
            </p14:nvContentPartPr>
            <p14:xfrm>
              <a:off x="838080" y="2678760"/>
              <a:ext cx="6659640" cy="3785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6B249BF-8227-1D39-F026-E65C1FE74D6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8720" y="2669400"/>
                <a:ext cx="6678360" cy="380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66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6201" y="1072634"/>
            <a:ext cx="110809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2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2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nɑːlɪdʒ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n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information, skills, and understanding that you gain through learning or experience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did not have much </a:t>
            </a:r>
            <a:r>
              <a:rPr 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physics.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gets all her </a:t>
            </a:r>
            <a:r>
              <a:rPr 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English language from watching English Series.</a:t>
            </a:r>
          </a:p>
        </p:txBody>
      </p:sp>
      <p:pic>
        <p:nvPicPr>
          <p:cNvPr id="1026" name="Picture 2" descr="Famous Scientists List For Kids | DK Find 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3632285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31483" y="3632285"/>
            <a:ext cx="697646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Albert Einstein was 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scientist and researcher.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many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inventions.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very interested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helped a lot to develop modern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DE03171-6FA9-EE8D-2741-A94FB2CDFEFC}"/>
                  </a:ext>
                </a:extLst>
              </p14:cNvPr>
              <p14:cNvContentPartPr/>
              <p14:nvPr/>
            </p14:nvContentPartPr>
            <p14:xfrm>
              <a:off x="3659400" y="738360"/>
              <a:ext cx="7660080" cy="55224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DE03171-6FA9-EE8D-2741-A94FB2CDFEF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50040" y="729000"/>
                <a:ext cx="7678800" cy="554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343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5500" y="988367"/>
            <a:ext cx="10147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sædli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unhappily; unfortunately</a:t>
            </a: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 failed the exam.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looked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out the window.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3100" y="2254164"/>
            <a:ext cx="10147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 your hearing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 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 unable to hear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 his hearing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a child after having a very bad fever.</a:t>
            </a:r>
          </a:p>
        </p:txBody>
      </p:sp>
      <p:sp>
        <p:nvSpPr>
          <p:cNvPr id="5" name="Rectangle 4"/>
          <p:cNvSpPr/>
          <p:nvPr/>
        </p:nvSpPr>
        <p:spPr>
          <a:xfrm>
            <a:off x="673100" y="3275698"/>
            <a:ext cx="10248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əˈtend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to a meeting or a class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12 people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meeting.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the first child in my family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college.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0250" y="4666564"/>
            <a:ext cx="1033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after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somebody/something = be looking for someone or something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boy’s always in trouble – the police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after him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again.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anything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special?’ 	‘No, we’re just looking.’</a:t>
            </a:r>
            <a:b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never quit until they get what they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after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4374066-744F-4750-7B6A-0D48B65DD6EF}"/>
                  </a:ext>
                </a:extLst>
              </p14:cNvPr>
              <p14:cNvContentPartPr/>
              <p14:nvPr/>
            </p14:nvContentPartPr>
            <p14:xfrm>
              <a:off x="1988280" y="1728000"/>
              <a:ext cx="7752240" cy="4817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4374066-744F-4750-7B6A-0D48B65DD6E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8920" y="1718640"/>
                <a:ext cx="7770960" cy="483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85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2660134"/>
            <a:ext cx="1021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681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2509838" y="600075"/>
            <a:ext cx="10380662" cy="625792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A. Read the definitions and find the word. One is extra.</a:t>
            </a:r>
          </a:p>
          <a:p>
            <a:pPr algn="l"/>
            <a:endParaRPr lang="en-US" dirty="0">
              <a:latin typeface="Times New Roman" panose="02020603050405020304" pitchFamily="18" charset="0"/>
            </a:endParaRPr>
          </a:p>
          <a:p>
            <a:pPr algn="l"/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795008"/>
              </p:ext>
            </p:extLst>
          </p:nvPr>
        </p:nvGraphicFramePr>
        <p:xfrm>
          <a:off x="889000" y="1214437"/>
          <a:ext cx="9893300" cy="4963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3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9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a person who does research and finds facts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to stop doing something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something that you believe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to grow or change into a stronger, larger or better form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to find an answer to a problem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having a lot of energy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person who makes and creates something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become bigger and older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a. belief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b. quit or give up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c. scientist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d. energetic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e. grow up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f. develop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g. experiment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h. inventor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solve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CE9CF20-6EB2-1F3C-9D12-3F0BFFD16E3F}"/>
                  </a:ext>
                </a:extLst>
              </p14:cNvPr>
              <p14:cNvContentPartPr/>
              <p14:nvPr/>
            </p14:nvContentPartPr>
            <p14:xfrm>
              <a:off x="2759040" y="1497240"/>
              <a:ext cx="4457160" cy="45622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CE9CF20-6EB2-1F3C-9D12-3F0BFFD16E3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49680" y="1487880"/>
                <a:ext cx="4475880" cy="45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559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598" y="361434"/>
            <a:ext cx="1189140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			B. Fill in  the blanks with the given words. One word is extra.</a:t>
            </a:r>
          </a:p>
          <a:p>
            <a:pPr algn="ctr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</a:rPr>
              <a:t>try / experiment / after / attend / sadly / greatest / pain / belief / feel / success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A: Why did he do that  -------------------------------  once again?	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B: To make sure the result is right.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 He called to say that he couldn't  -------------------------------  the meeting.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 He knows the police is ------------------------------- him.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 I have no secret of  -------------------------------  but hard work.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 If at first you don't succeed,  ------------------------------- again. 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 If the  -------------------------------  continues, talk to your doctor.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 It's not surprising you  ------------------------------- weak because you haven't eaten well for days.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 ------------------------------- , the cure doesn't work for all patients.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 Who do you think is </a:t>
            </a:r>
            <a:r>
              <a:rPr 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-------------------------------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modern inventor?</a:t>
            </a:r>
          </a:p>
        </p:txBody>
      </p:sp>
      <p:pic>
        <p:nvPicPr>
          <p:cNvPr id="2050" name="Picture 2" descr="https://sentencedict.com/images/enter.jpg">
            <a:hlinkClick r:id="rId2" tooltip="into the page of the sentenc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13" y="-242888"/>
            <a:ext cx="257175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" y="-1488"/>
            <a:ext cx="65" cy="307777"/>
          </a:xfrm>
          <a:prstGeom prst="rect">
            <a:avLst/>
          </a:prstGeom>
          <a:solidFill>
            <a:srgbClr val="E3F7C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256EB1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2052" name="Picture 4" descr="https://sentencedict.com/images/enter.jpg">
            <a:hlinkClick r:id="rId2" tooltip="into the page of the sentenc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-90488"/>
            <a:ext cx="257175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90C1FB4-6A29-A7E2-2772-0E09DDC5E996}"/>
                  </a:ext>
                </a:extLst>
              </p14:cNvPr>
              <p14:cNvContentPartPr/>
              <p14:nvPr/>
            </p14:nvContentPartPr>
            <p14:xfrm>
              <a:off x="990360" y="1351440"/>
              <a:ext cx="8069760" cy="5106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90C1FB4-6A29-A7E2-2772-0E09DDC5E99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1000" y="1342080"/>
                <a:ext cx="8088480" cy="512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94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777685"/>
            <a:ext cx="2355850" cy="1984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069" y="854770"/>
            <a:ext cx="2787651" cy="174307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31850" y="2858899"/>
            <a:ext cx="477584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trying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to carry the heavy box.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467" y="3539985"/>
            <a:ext cx="2143125" cy="18637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716" y="3870733"/>
            <a:ext cx="2328863" cy="17145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649091" y="2881283"/>
            <a:ext cx="453960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are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trying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to take the heavy box to the second floor.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2450" y="5692006"/>
            <a:ext cx="488467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trying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to lift the heavy bucket.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88691" y="5692006"/>
            <a:ext cx="479360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Reza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tries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hard to learn his lessons.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77194" y="3763961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try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FE4FDF9-7885-9AF5-9530-C964D722AB4B}"/>
                  </a:ext>
                </a:extLst>
              </p14:cNvPr>
              <p14:cNvContentPartPr/>
              <p14:nvPr/>
            </p14:nvContentPartPr>
            <p14:xfrm>
              <a:off x="391320" y="2732040"/>
              <a:ext cx="9381600" cy="33789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FE4FDF9-7885-9AF5-9530-C964D722AB4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1960" y="2722680"/>
                <a:ext cx="9400320" cy="339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3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 things to do with your energetic kids in every state | Kidsp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1014748"/>
            <a:ext cx="276225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46912" y="2658734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Babak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boy.</a:t>
            </a:r>
          </a:p>
        </p:txBody>
      </p:sp>
      <p:pic>
        <p:nvPicPr>
          <p:cNvPr id="2052" name="Picture 4" descr="Energetic children - Stock Illustration [40612797] - PIX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524" y="1014748"/>
            <a:ext cx="3222625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59500" y="2658733"/>
            <a:ext cx="4029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kids are very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3568700"/>
            <a:ext cx="2857500" cy="1600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53737" y="5253594"/>
            <a:ext cx="4234263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Scientists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do experiments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in a science lab. 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00" y="3568700"/>
            <a:ext cx="3048000" cy="149542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096000" y="5253594"/>
            <a:ext cx="429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students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do experiments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in the school laboratory.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3AE3CB4-198C-1D00-8759-28382D682721}"/>
                  </a:ext>
                </a:extLst>
              </p14:cNvPr>
              <p14:cNvContentPartPr/>
              <p14:nvPr/>
            </p14:nvContentPartPr>
            <p14:xfrm>
              <a:off x="1488600" y="2061000"/>
              <a:ext cx="10524960" cy="41547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3AE3CB4-198C-1D00-8759-28382D68272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79240" y="2051640"/>
                <a:ext cx="10543680" cy="417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351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8050" y="2358805"/>
            <a:ext cx="41021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Children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grow up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rapidly.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want to be when you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 up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b="1" dirty="0"/>
              <a:t>I </a:t>
            </a:r>
            <a:r>
              <a:rPr lang="en-US" sz="2400" b="1" dirty="0">
                <a:solidFill>
                  <a:srgbClr val="C00000"/>
                </a:solidFill>
              </a:rPr>
              <a:t>grew up</a:t>
            </a:r>
            <a:r>
              <a:rPr lang="en-US" sz="2400" b="1" dirty="0"/>
              <a:t> in Tehran</a:t>
            </a:r>
          </a:p>
        </p:txBody>
      </p:sp>
      <p:pic>
        <p:nvPicPr>
          <p:cNvPr id="3074" name="Picture 2" descr="When I Grow Up - Play online at textadventures.co.u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573" y="1041400"/>
            <a:ext cx="3343275" cy="135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025" y="870066"/>
            <a:ext cx="2619375" cy="15897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78261" y="2459838"/>
            <a:ext cx="456753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Students learn things better by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doing research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66" y="4087752"/>
            <a:ext cx="3316288" cy="147586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1800" y="5685549"/>
            <a:ext cx="50546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 team of scientists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did research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into the subject at Tehran University.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3406" y="5563618"/>
            <a:ext cx="5054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planning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research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genetic causes of the disease.</a:t>
            </a:r>
            <a:b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025" y="3928465"/>
            <a:ext cx="2973388" cy="15049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37C034E-1521-87E1-88C2-A305D3FDB26B}"/>
                  </a:ext>
                </a:extLst>
              </p14:cNvPr>
              <p14:cNvContentPartPr/>
              <p14:nvPr/>
            </p14:nvContentPartPr>
            <p14:xfrm>
              <a:off x="887040" y="901800"/>
              <a:ext cx="10804320" cy="5505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37C034E-1521-87E1-88C2-A305D3FDB26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7680" y="892440"/>
                <a:ext cx="10823040" cy="552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92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31" y="1059381"/>
            <a:ext cx="3028950" cy="15144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4994" y="2553530"/>
            <a:ext cx="4810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He </a:t>
            </a:r>
            <a:r>
              <a:rPr lang="en-US" sz="2400" b="1" dirty="0">
                <a:solidFill>
                  <a:srgbClr val="C00000"/>
                </a:solidFill>
              </a:rPr>
              <a:t>is doing research</a:t>
            </a:r>
            <a:r>
              <a:rPr lang="en-US" sz="2400" b="1" dirty="0"/>
              <a:t> on blood cells.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05" y="3207153"/>
            <a:ext cx="2162176" cy="17217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95682" y="5078132"/>
            <a:ext cx="4409412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 was very tired and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felt weak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4" y="912555"/>
            <a:ext cx="2876550" cy="159067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94347" y="5024617"/>
            <a:ext cx="5616653" cy="98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key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success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is hard work.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success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is possible without hard work.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24" y="3328657"/>
            <a:ext cx="3000375" cy="1600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359485" y="2518587"/>
            <a:ext cx="545151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little girl has the flu and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feels weak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EFA6B68-395A-7ABA-A46A-2F078327C749}"/>
                  </a:ext>
                </a:extLst>
              </p14:cNvPr>
              <p14:cNvContentPartPr/>
              <p14:nvPr/>
            </p14:nvContentPartPr>
            <p14:xfrm>
              <a:off x="3436920" y="1760760"/>
              <a:ext cx="8147520" cy="4243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EFA6B68-395A-7ABA-A46A-2F078327C74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27560" y="1751400"/>
                <a:ext cx="8166240" cy="426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848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5267" y="903709"/>
            <a:ext cx="103645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Succeed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səkˈsiːd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wanted to be the first woman to climb Mount Everest, and she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say they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 a cure for cancer.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she’ll be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a photographer.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unsuccessful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make them change their mind.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0" y="3806859"/>
            <a:ext cx="2571750" cy="17716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50833" y="5741362"/>
            <a:ext cx="4865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Edison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invented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first light bulb.</a:t>
            </a:r>
          </a:p>
          <a:p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225633" y="5325864"/>
            <a:ext cx="4623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Alexander Graham Bell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telephone in 1876.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644007"/>
            <a:ext cx="2857500" cy="16002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487B4A7-46F4-B847-BC23-3B089B125659}"/>
                  </a:ext>
                </a:extLst>
              </p14:cNvPr>
              <p14:cNvContentPartPr/>
              <p14:nvPr/>
            </p14:nvContentPartPr>
            <p14:xfrm>
              <a:off x="1901880" y="775080"/>
              <a:ext cx="9712440" cy="5684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487B4A7-46F4-B847-BC23-3B089B12565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92520" y="765720"/>
                <a:ext cx="9731160" cy="570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802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52139" y="839669"/>
            <a:ext cx="102365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ɪnˈvenʃən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dishwasher is a wonderful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computer changed the business world.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 K. Rolling is an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writer.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Marconi was the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inventor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 radio.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52139" y="3701991"/>
            <a:ext cx="10236559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sɑːlv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to find an answer to a problem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 help you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problems.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people think money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problems.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no simple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problem.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last week’s puzzle is on page 12.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5905DA6-3986-607D-8291-D6CBBC5E7351}"/>
                  </a:ext>
                </a:extLst>
              </p14:cNvPr>
              <p14:cNvContentPartPr/>
              <p14:nvPr/>
            </p14:nvContentPartPr>
            <p14:xfrm>
              <a:off x="1023480" y="1342080"/>
              <a:ext cx="6901560" cy="4561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5905DA6-3986-607D-8291-D6CBBC5E735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4120" y="1332720"/>
                <a:ext cx="6920280" cy="458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960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0100" y="909935"/>
            <a:ext cx="112395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 to grow or change into a stronger, larger or better form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book can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speaking skill.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hard to believe that a tree can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small seed.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developing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drugs to cure cancer.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dɪˈveləpmənt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n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 are watching the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child.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help children in less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countries.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dɪˈveləpɪŋ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countries are in Asia and Africa.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170D568-6CEB-9371-738C-71D1E3141267}"/>
                  </a:ext>
                </a:extLst>
              </p14:cNvPr>
              <p14:cNvContentPartPr/>
              <p14:nvPr/>
            </p14:nvContentPartPr>
            <p14:xfrm>
              <a:off x="1212480" y="1528560"/>
              <a:ext cx="7511040" cy="4417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170D568-6CEB-9371-738C-71D1E314126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3120" y="1519200"/>
                <a:ext cx="7529760" cy="443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404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5000" y="958791"/>
            <a:ext cx="10375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bəˈliːv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to think that something is true or possible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shouldn’t believe everything you read.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him.</a:t>
            </a:r>
            <a:endParaRPr lang="en-US" sz="2400" b="1" dirty="0">
              <a:solidFill>
                <a:srgbClr val="E900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bəˈliːf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n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something that you believe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Allah gave her hope during difficult times.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God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527511"/>
            <a:ext cx="10375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 = give up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v to stop doing something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Fortunately, his father is going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smoking.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 up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work without saying anything to us.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FE2A368-AD09-33CF-3C99-0DB26CDB3908}"/>
                  </a:ext>
                </a:extLst>
              </p14:cNvPr>
              <p14:cNvContentPartPr/>
              <p14:nvPr/>
            </p14:nvContentPartPr>
            <p14:xfrm>
              <a:off x="969480" y="2024280"/>
              <a:ext cx="4803840" cy="4510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FE2A368-AD09-33CF-3C99-0DB26CDB390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0120" y="2014920"/>
                <a:ext cx="4822560" cy="452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140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1103</Words>
  <Application>Microsoft Office PowerPoint</Application>
  <PresentationFormat>Widescreen</PresentationFormat>
  <Paragraphs>111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Calibri</vt:lpstr>
      <vt:lpstr>arial</vt:lpstr>
      <vt:lpstr>arial</vt:lpstr>
      <vt:lpstr>B Titr</vt:lpstr>
      <vt:lpstr>Verdana</vt:lpstr>
      <vt:lpstr>Times New Roman</vt:lpstr>
      <vt:lpstr>Office Theme</vt:lpstr>
      <vt:lpstr>Vision 1: Lesson 3 Reading New words and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alborz</cp:lastModifiedBy>
  <cp:revision>53</cp:revision>
  <dcterms:created xsi:type="dcterms:W3CDTF">2020-06-02T04:12:05Z</dcterms:created>
  <dcterms:modified xsi:type="dcterms:W3CDTF">2025-01-04T07:15:51Z</dcterms:modified>
</cp:coreProperties>
</file>