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39" r:id="rId2"/>
    <p:sldId id="473" r:id="rId3"/>
    <p:sldId id="477" r:id="rId4"/>
    <p:sldId id="478" r:id="rId5"/>
    <p:sldId id="479" r:id="rId6"/>
    <p:sldId id="480" r:id="rId7"/>
    <p:sldId id="481" r:id="rId8"/>
    <p:sldId id="482" r:id="rId9"/>
    <p:sldId id="483" r:id="rId10"/>
    <p:sldId id="484" r:id="rId11"/>
    <p:sldId id="485" r:id="rId12"/>
    <p:sldId id="486" r:id="rId13"/>
    <p:sldId id="487" r:id="rId14"/>
    <p:sldId id="488" r:id="rId15"/>
    <p:sldId id="489" r:id="rId16"/>
    <p:sldId id="490" r:id="rId17"/>
    <p:sldId id="491" r:id="rId18"/>
    <p:sldId id="492" r:id="rId19"/>
    <p:sldId id="493" r:id="rId20"/>
    <p:sldId id="494" r:id="rId21"/>
    <p:sldId id="495" r:id="rId22"/>
    <p:sldId id="496" r:id="rId23"/>
    <p:sldId id="497" r:id="rId24"/>
    <p:sldId id="498" r:id="rId25"/>
    <p:sldId id="499" r:id="rId26"/>
    <p:sldId id="500" r:id="rId27"/>
    <p:sldId id="501" r:id="rId28"/>
    <p:sldId id="502" r:id="rId29"/>
    <p:sldId id="503" r:id="rId30"/>
    <p:sldId id="504" r:id="rId31"/>
    <p:sldId id="505" r:id="rId32"/>
    <p:sldId id="506" r:id="rId33"/>
    <p:sldId id="507" r:id="rId34"/>
    <p:sldId id="508" r:id="rId35"/>
    <p:sldId id="509" r:id="rId36"/>
    <p:sldId id="510" r:id="rId37"/>
    <p:sldId id="511" r:id="rId38"/>
    <p:sldId id="512" r:id="rId39"/>
    <p:sldId id="513" r:id="rId40"/>
    <p:sldId id="514" r:id="rId41"/>
    <p:sldId id="515" r:id="rId42"/>
    <p:sldId id="516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0" d="100"/>
          <a:sy n="50" d="100"/>
        </p:scale>
        <p:origin x="2886" y="4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0D09E4A5-0870-4D82-AD8A-F87F73C55E7A}" type="datetimeFigureOut">
              <a:rPr lang="fa-IR" smtClean="0"/>
              <a:t>20/07/1446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F0E9C13F-1945-4F0C-A810-C7D871C3F13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338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23:19.08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22729 4243 0,'0'3'0,"0"-6"16,0 3-16,-2 0 16,2 0-1,-2-2-15,2 2 16,-2 0-1,2-2-15,-2 2 16,0 0 0,2-2-16,0 2 15,-2 0 1,6 0-16,6 2 16,4 2-16,4-1 15,2 0 1,8 0-1,1-2-15,1-1 16,0 0-16,2 2 16,2-2-1,2 1-15,0-1 16,4 0 0,-1 0-16,1 0 15,-4 3 1,5-3-16,2 2 15,-3 0 1,2-1-16,-3 2 16,3 0-1,-3 0-15,2-2 16,1-1 0,0 2-16,1-2 15,2 0 1,0 0-16,-5 0 15,-2 3 1,1-1-16,3 1 16,-3 1-1,-3-2-15,-2 3 16,9-2 0,-7-1-16,0 0 15,-2 2 1,-2-1-16,-2-1 15,-1-2 1,-3 0-16,0 0 16,0 3-1,1-1-15,-8-2 16,0 2 0,-2-2-16,-2 1 15,-2-1 1,-2 0-16,-1 0 15,-5 0 1,1 0-16,-1 0 16,-1 0-1,-2 0-15,0 0 16,0 0 0,0 2-16,0-2 15,2 0 1</inkml:trace>
  <inkml:trace contextRef="#ctx0" brushRef="#br0" timeOffset="2633.9817">24177 2598 0,'2'0'0,"-2"0"16,0 0-1,0 0-15,3 0 16,5-5 0,7 11-16,-4-3 15,10 8 1,-1 1-16,-2 1 15,-2 7 1,-4-3-16,1 3 16,-6-5-1,-3 0-15,-4-1 16,0-5 0,-2-1-16,-3 0 15,-6-3 1,-3-2-16,0-5 15,-2-2-15,-2-4 16,2-6 0,-1-3-1,8 0-15,1 1 16,1 0-16,3 2 16,2 6-1,0 2-15,0 2 16,2 2-1,0-1-15,0 0 16,-1 3 0,1 3-16,1 6 15,-1 5 1,-1-3-16,-1 5 16,-4-2-1,-2-2-15,-7-2 16,-2-7-1,-5-1-15,-3-6 16,1-3 0,0-1-16,8-2 15,4 1 1,2-2-16,2 6 16,4-1-1,2 3-15,0 1 16,0 1-1,2 1-15,-2-2 16,-1 4 0,3 4-16,0 3 15,-2 5 1,0-2-16,-1-2 16,-3-2-1,-2-1-15,-7 0 16,2-12-1,-4 3-15,6-2 16,-1-1 0,3 1-16,3-1 15,2 4 1,2-2-16,0 2 16,-1 1-1,1-2-15,-2 4 16,-3 3-1,1 6-15,-2-2 16,-1 1 0,0-1-16,-1-4 15,-3-1 1,2-2-16,-1-2 16,6-2-1,0 2-15,2-2 16,2 2-16,-4-2 15,2 2 1,-2 0-16,-8 4 16,-4 3-1,0-4-15,-7 1 16,1 0 0,3-4-16,2-2 15,4 0 1,2-2-16,5 1 15,4-2 1,0 3-16,2 2 16,0-2-1,2 2-15,-3 0 16,0 2 0,-1 8-16,2 0 15,-2 6 1,-4-4-16,-3 3 15,-2-3 1,-3-3-16,-6-2 16,-4-5-1,-4-2-15,-1-4 16,-1-3 0,-4-9-16,4 4 15,0-4 1,2-2-16,4 5 15,3-3 1,1 4-16,6-1 16,5 6-1,2 3-15,3 0 16,4 1 0,0 3-16,0-1 15,2 1 1,2 0-16,10 8 15,5 5 1,5 5-16,-1-4 16,-2 2-16,-2 0 15,-2-3 1,-3 1-16,2 2 16,-6-4-1,-4 1-15,-2-1 16,-6 4-1,-4 0-15,-8-1 16,-6 3 0,-4-2-16,-4-2 15,-4 0 1,0-4-16,-1-3 16,7-5-1,4-10-15,4-1 16</inkml:trace>
  <inkml:trace contextRef="#ctx0" brushRef="#br0" timeOffset="2768.879">23255 2504 0,'2'0'15,"-2"0"-15,0 0 16,0 0-1</inkml:trace>
  <inkml:trace contextRef="#ctx0" brushRef="#br0" timeOffset="5536.1535">29436 4117 0,'0'1'0,"0"-1"16,-4-1-16,-3 1 15,-1-1 1,2-2-16,1 1 16,1 2-1,2 0-15,0 0 16,-1-2-1,1 2-15,2 2 16,13 0 0,9 3-16,12 2 15,12-3 1,14-2-16,12-4 16,11-2-1,3 0-15,1 1 16,15 1-1,-2-1-15,5-1 16,-22 4 0,13 0-16,-11 2 15,-10 0 1,-5 2-16,-6-3 16,-7 2-1,-12 1-15,-2-2 16,-7 0-16,-4 0 15,-5 1 1,-8 0-16,-2-3 16,-8 2-1,-2-2-15,-1 0 16,-4 0 0,0 0-16,0 0 15,0 0 1,0 0-16,0 0 15,-1 0 1</inkml:trace>
  <inkml:trace contextRef="#ctx0" brushRef="#br0" timeOffset="6351.1509">30867 4426 0,'0'0'0,"2"3"15,-2-3-15,-2 1 16,2 11 0,-4 6-16,-4 6 15,-14-1 1,-8-5-16,-8-2 15,-11-8 1,-2-7-16,6-2 16,7-2-1,10 3-15,5-2 16,12 0 0,7 2-16,0 0 15,2 7 1,10 4-16,10 9 15,10 0 1,-6-1-16,-4-1 16,-8-3-1,-2-7-15,-8 4 16,-10-3 0,-12-4-16,-8-5 15,-10-8 1,6-6-16,2-2 15,5-2 1,7-3-16,6 1 16,7 1-1,5 5-15,2 2 16,4 3-16,3-1 16,7 5-1,1 5-15,0 5 16,-2 5-1,-2-3-15,-3 6 16,-3-2 0,-5 4-16,-5 1 15,-5-4 1,-3-2-16,-2-2 16,-2-8-1,-4-8-15,-1-6 16,1-5-1,-2-12-15,5-10 16,0-1 0,2-4-16,6 1 15,2 1 1,8 5-16,4 4 16</inkml:trace>
  <inkml:trace contextRef="#ctx0" brushRef="#br0" timeOffset="6511.4697">30570 4281 0,'2'0'0,"-2"0"16,0 0-16,0 0 16,-2 1-1,-12 3-15,-20-4 16</inkml:trace>
  <inkml:trace contextRef="#ctx0" brushRef="#br0" timeOffset="6792.6385">29745 4337 0,'2'4'15,"-2"-4"1,2 2-16,9 7 15,18 3 1,7 15-16,6-4 16,-8 7-1,-3-5-15,-16 1 16,-8 2 0,-9-1-16,-13 3 15,-15-1-15,-8 4 16,-12 0-1,-9-6-15,-14 0 16</inkml:trace>
  <inkml:trace contextRef="#ctx0" brushRef="#br0" timeOffset="8371.9956">22177 3400 0,'0'0'0,"0"0"15,1-5 1,1-9-16,2-4 15,3-8 1,1-4-16,-2-8 16,2-8-1,-3-7-15,0-8 16,-1-2 0,0-2-16,-2 2 15,-2 4 1,-2 4-16,0 7 15,-2 6 1,2 2-16,0 7 16,-3 5-1,3 4-15,1 4 16,-1 6 0,0 0-16,2 5 15,-2 3 1,0-2-16,-8-1 15,-10-4 1,-18 5-16,-15-2 16,-17 5-16,-3 1 15,1 1 1,8 0-16,12-1 16,6 4-1,14 0-15,9-2 16,12 2-1,9-2-15,-3-4 16,22-4 0,20-4-16,14 1 15,-7-3 1,-5 6-16,-16 2 16,-8 6-1,-12 1-15,1 1 16,0 0-1,-10 6-15,-14 7 16,-3 11 0,-6 0-16,9 1 15,6-2 1,4 5-16,6-7 16,4 2-1,2-14-15</inkml:trace>
  <inkml:trace contextRef="#ctx0" brushRef="#br0" timeOffset="9414.4585">22096 2046 0,'3'0'16,"-3"0"-1,0 0-15,0-4 16,0 4 0,-3-3-16,-1 1 15,-4-2 1,-3-2-16,0 5 16,3-4-16,4 2 15,2-5 1,14-4-16,14-1 15,4 1 1,2 8-16,0 4 16,-11 4-1,-8 4-15,-4 6 16,-14-2 0,-12 8-16,-17 1 15,-4-6 1,-1-2-16,3-6 15,6-7 1,4-2-16,6-6 16,2-2-1,-3-2-15,0 0 16,-9 0 0,2 5-16,-4 5 15,1 2 1,11 0-16,6 2 15,8-1 1,4-1-16,0 3 16,18-1-1,7-1-15,2 4 16,-5-4 0,-5 1-16,-7 0 15,-3 2 1,-7 6-16,-9 2 15,-12 3 1,-7-5-16,0-4 16,2-6-1,0-3-15,2-7 16,3-8 0,6-3-16,-2-3 15,8 1 1,1-1-16,3 6 15,3 4 1,2 5-16,2 4 16,0 3-1,-2-1-15,6 10 16,5 17 0,4 10-16,3 2 15,1 8 1,-8-1-16,0 2 15,-9 1 1,-7-4-16,-10-3 16,-13-4-16,-10-5 15,-13-8 1,-1-14-16,-5-10 16,3-11-1,6-10-15,10-5 16,8-1-1,12-12-15,18-21 16</inkml:trace>
  <inkml:trace contextRef="#ctx0" brushRef="#br0" timeOffset="9539.718">21932 1692 0,'0'0'15,"1"0"-15,-1 0 16</inkml:trace>
  <inkml:trace contextRef="#ctx0" brushRef="#br0" timeOffset="38101.0419">11980 5909 0,'2'2'0,"-2"-2"15,0 0 1,4 2-16,9 0 15,6 3 1,7-4-16,2 3 16,6-2-1,-1-2-15,3 0 16,-2 0 0,4 0-16,4 1 15,0 2 1,1-2-16,-1 2 15,2-2-15,-4 4 16,4-2 0,-3 2-16,1-2 15,-1 1 1,2-2-16,-3 0 16,2-2-1,1 3-15,-1-3 16,2 0-1,-2 0-15,4 1 16,-3-2 0,-2 1-16,2 1 15,1-1 1,0 2-16,-2 0 16,-4 0-1,-2 0-15,2-1 16,-6 1-1,1 1-15,-5-2 16,-2 2 0,0-1-16,-4 0 15,-1 0 1,-6 3-16,-1-3 16,-3 1-1,-2-1-15,-1 0 16,-3-2-1,-1 1-15,2 1 16,-2-2 0,0 0-16,-2 0 15,1 0 1,3 0-16,-1-2 16</inkml:trace>
  <inkml:trace contextRef="#ctx0" brushRef="#br0" timeOffset="41275.295">11541 5915 0,'2'2'0,"-2"-2"16,2 0-16,5 0 16,8-2-1,-3 2-15,3-2 16,-2 0-1,0 0-15,-4 0 16,-1 2 0,-2 0-16,-2 0 15,1 0 1,-3 2-16,0-2 16,1 2-1,-3 0-15,-7 2 16,-8 0-1,-9 0-15,-3-2 16,-7-1 0,-4-1-16,-5 3 15,-2-3 1,-4-3-16,0 3 16,-4 0-1,1-1-15,-6 1 16,-2-2-16,0-2 15,-1 3 1,1 1-16,0 0 16,-6 0-1,2 0-15,-2 0 16,6 0 0,-4 1-16,0-1 15,5 1 1,-5 4-16,2-5 15,2-2 1,-1-1-16,-5 3 16,6 0-1,-4-1-15,2 0 16,0-2 0,3 3-16,-5 0 15,2-2 1,4 0-16,-3 0 15,-5 0 1,10 0-16,-7 0 16,3 0-1,9-2-15,-6 2 16,-1-2 0,5 0-16,2 3 15,-2-1 1,1 2-16,6 0 15,-2 0 1,-3 2-16,5-2 16,-2 0-1,4 0-15,0 1 16,-3 1-16,6 0 16,-1 2-1,-1-4-15,5 2 16,2-2-1,-3-2-15,7 2 16,0 0 0,8-4-16,0 4 15,4 0 1,-1-2-16,3 2 16,-1-2-1,3-1-15,4-2 16,2 3-1,-3-4-15,3 0 16,-1-3 0,0-3-16,3 1 15,1-6 1,2-2-16,-3-3 16,4-6-1,2 0-15,-2-3 16,3-6-1,-4 1-15,3-3 16,-2-4 0,-1-3-16,0 3 15,1 4 1,3 2-16,-4-5 16,1 7-1,2-1-15,2 0 16,-2 10-1,4-2-15,-2 4 16,0 1 0,0 3-16,2 4 15,-2 4 1,2 3-16,3-4 16,0-1-1,2 5-15,4 2 16,5-2-1,4 3-15,5-2 16,5 4-16,6 2 16,4-2-1,9-1-15,3 3 16,1-4 0,6 2-16,3 0 15,2-4 1,13 3-16,-2-2 15,-3 1 1,-1-2-16,1 0 16,9 0-1,4 2-15,3-2 16,5 3 0,-10-1-16,8 0 15,3 0 1,-2-2-16,-1 4 15,-3 1 1,8-1-16,-1-1 16,-3 4-1,4-1-15,-3-2 16,1 0 0,-2 0-16,-6-1 15,0 2 1,0-1-16,-1 0 15,0 0 1,-8 2-16,-1-2 16,-1-1-1,-7-2-15,-2 3 16,-4-1 0,-2-2-16,-3 2 15,-3-2 1,-2 3-16,-5-3 15,-6 1 1,0 2-16,-5-1 16,-4-1-1,-6 1-15,-2 2 16,-6 0 0,1 0-16,-4 1 15,-3-3 1,3 4-16,-4-3 15,0 4 1,-1 0-16,-1 4 16,2-3-1,-1 4-15,-1 0 16,2 6 0,-1 0-16,4 6 15,-2 3-15,-2 4 16,0 2-1,2 4-15,-4-1 16,-2 4 0,-2 5-16,1 1 15,-5 2 1,0-2-16,-5 4 16,1-1-1,-2 2-15,2-3 16,0 0-1,-2 1-15,0-5 16,4 0 0,0 1-16,0-3 15,2-1 1,0-4-16,-2-1 16,2-2-1,-2-4-15,0 2 16,0-3-1,0-4-15,0 1 16,0-1 0,-2-2-16,2 5 15,-3-3 1,2 0-16,-1-4 16,-2 0-1,2 1-15,-2-2 16,-3 3-1,-2 2-15,-1-4 16,-8 0 0,-3-3-16,-11 3 15,-6-1 1,-10-4-16,-7-2 16,-3 0-1,-2-5-15,3 2 16,4-4-1,5-4-15,6 4 16,7-2 0,7 0-16,6 0 15,8 2 1,2-3-16,4 2 16,2 1-1,-4 0-15,-2 1 16,-4-1-16,0 3 15</inkml:trace>
  <inkml:trace contextRef="#ctx0" brushRef="#br0" timeOffset="42964.2663">10504 6281 0,'0'0'16,"0"0"-16,0 0 15,0 0 1,-6 3-16,-5-3 15,-2 1 1,-3 2-16,2-6 16,0 2-1,0-6-15,4-2 16,0 2 0,5 0-16,3-1 15,4 0 1,3-2-16,1 0 15,4 4 1,-1 3-16,6 3 16,-3 3-1,0 3-15,-2 6 16,-2-4 0,-4 6-16,-6 2 15,-4 4 1,-8-5-16,-4 0 15,-4-1-15,-7-6 16,-1-4 0,-2-6-16,0-8 15,5-7 1,3-3-16,5-4 16,4 2-1,3 3-15,1 3 16,1 4-1,-4 3-15,-2 2 16,-6 4 0,1 3-16,2 1 15,3 1 1,6 0-16,6 1 16,1-3-1,-1 0-15,4 2 16,10 0-1,4-1-15,3 3 16,-3 0 0,-3 2-16,-2 2 15,-3 4 1,-4-2-16,-4 2 16,-8 1-1,-6 1-15,-2-4 16,-2-2-1,1-5-15,-2 0 16,0-3 0,1-6-16,2-3 15,0-11 1,2 1-16,2-2 16,2-3-1,-1 1-15,4-3 16,1 9-1,2-1-15,-1 5 16,5 6 0,0 2-16,2 0 15,0 3-15,-1 0 16,1-1 0,0 3-16,3 9 15,8 9 1,-3 7-16,4 1 15,0 1 1,2 1-16,-4 3 16,-2-1-1,0-1-15,-2-3 16,-2 2 0,1 0-16,-5-3 15,-5 1 1,-1 1-16,-2-5 15,-3-3 1,-2 2-16,-3-8 16,-2-1-1,-6 2-15,-1-7 16,2 0 0,-1-4-16,-3-1 15,1-4 1,-2-3-16,2-4 15,2-2 1,0-7-16,4 0 16,2-2-1,3-3-15,2-5 16,2 1 0,5-7-16,4 1 15,4 1 1,4 1-16,3 1 15,6 3 1,6-1-16,7 4 16,0 1-1,8 2-15,-9 0 32</inkml:trace>
  <inkml:trace contextRef="#ctx0" brushRef="#br0" timeOffset="43329.275">10265 6056 0,'2'0'16,"-2"0"-16,0 0 16,3-2-1,-3 2-15,2-1 16,-2 1-1,2 0-15,-2 0 16,0 1 0,0 1-16,0-2 15,0 3 1,0-1-16,4-1 16,3-4-1,3-2-15,-4 1 16,1 0-1,-5 3-15,0 1 16,1-2-16,-3 0 16,-7 4-1,-10 1-15</inkml:trace>
  <inkml:trace contextRef="#ctx0" brushRef="#br0" timeOffset="48295.65">13594 6252 0,'2'0'0,"-2"0"16,0 0-1,0 0-15,0 0 16,0 0 0,5 4-16,3 5 15,5 10 1,4 0-16,0 2 16,-2-3-1,-5 0-15,-3-3 16,0-1-1,-5-3-15,-4-4 16,2-1 0,-7 2-16,2-4 15,-5-4 1,0-4-16,-3-7 16,2-2-1,3 0-15,-1-5 16,3 4-1,-1 2-15,3 4 16,2 0 0,0 2-16,2 4 15,0 1 1,-2-1-16,-1-1 16,1 6-1,-4 6-15,0 1 16,-1 0-1,-1 0-15,-5-2 16,0 2-16,-4-8 16,-5-2-1,4-2-15,-2-2 16,2-1 0,2 4-16,-3-1 15,4 2 1,-6 0-16,2 2 15,-3-1 1,1 3-16,2 1 16,0-5-1,1 2-15,-2-4 16,2 2 0,2-4-16,2 3 15,0 1 1,-2-4-16,-2 8 15,1-3 1,0 3-16,-3-1 16,-3 1-1,4-1-15,-2-3 16,3 0 0,-2 0-16,4-5 15,0 2 1,2-3-16,0 1 15,1 4 1,2-1-16,-6 2 16,2 2-1,-2-1-15,-2 3 16,-4-3 0,1 3-16,1-8 15,0 3 1,3-3-16,-2 3 15,0-3 1,3 2-16,-2 2 16,0 2-16,-2 2 15,3 2 1,-3 3-16,0-3 16,-4 1-1,3-4-15,0-1 16,-2-2-1,0-5-15,0-6 16,-2-5 0,-1 1-16,6-1 15,-1-1 1,1 1-16,6 0 16,0 3-1,3 2-15,6 6 16,0 0-1,2 4-15,2-2 16,0 2 0,0-1-16,0 2 15,2 0 1,0 0-16,4 3 16,4 6-1,2 2-15,2 5 16,-1-6-1,-2 4-15,-3-4 16,2 3 0,-4-1-16,1 0 15,-1-1 1,0 1-16,-2-1 16,-2-2-1,0 0-15,0-4 16,-2 5-1,-2-5-15,0 4 16,-5-4 0,-3 4-16,-6-2 15,0-1-15,0 4 16,-4-5 0,-4 5-16,2-5 15,-2-2 1,3-1-16,2-4 15,1-9 1,7-3-16</inkml:trace>
  <inkml:trace contextRef="#ctx0" brushRef="#br0" timeOffset="48450.0716">12456 6177 0,'0'4'16,"2"-4"-16,-2 2 31</inkml:trace>
  <inkml:trace contextRef="#ctx0" brushRef="#br0" timeOffset="50072.7601">12193 8042 0,'2'0'0,"-2"0"16,0 0-1,0 0-15,0 0 16,0-2-1,2 7 1,2 18-16,4 8 16,0 12-1,0 7-15,0 7 16,-2-2-16,1 0 16,2-5-1,-1-2-15,3-2 16,0-3-1,-1-7-15,-4-5 16,-1-7 0,-5-11-16,-2-7 31</inkml:trace>
  <inkml:trace contextRef="#ctx0" brushRef="#br0" timeOffset="50538.7615">12108 8652 0,'0'0'0,"0"0"16,0 0-16,-5 0 15,-14 0 1,-2 0-16,-7 0 16,-1-2-1,7-4-15,0 0 16,6 0-1,3-4-15,4 1 16,-1-1 0,6-1-16,4-2 15,2 4 1,10 0-16,2 4 16,2 5-1,4 5-15,5 9 16,-2 4-1,-7 3-15,-2 8 16,-5-2 0,-3 2-16,-6 3 15,-4-5 1,-9 3-16,-10-3 16,-18 1-1,-5-7-15,-18-3 16,-11-11-1,3-12-15,26-1 16</inkml:trace>
  <inkml:trace contextRef="#ctx0" brushRef="#br0" timeOffset="52314.307">11092 8546 0,'2'0'16,"-2"0"-16,0 0 15,6 1 1,7 4-16,9 3 16,1 3-1,2 5-15,-7 1 16,2 1-1,-10 0-15,-4-6 16,-4 0-16,-8-1 16,-2-1-1,-6-6-15,-3-4 16,4-6 0,-3-7-16,2-5 15,2 1 1,3-5-16,3 6 15,3 4 1,1 2-16,2 5 16,-4 0-1,4 3-15,-6 2 16,-7 7 0,-2 8-16,-10-1 15,-9 0 1,4-5-16,-2-3 15,0-6 1,6-2-16,3-3 16,7-2-1,-2 1-15,9 2 16,3 0 0,2 3-16,1 1 15,-1-2 1,-4 2-16,-1 6 15,-4-1 1,-10 6-16,-12-6 16,-1-1-1,-4-6-15,0-3 16,-1-8 0,7 0-16,4-3 15,4 5 1,7 0-16,4 1 15,9 6 1,2 3-16,3 1 16,-4-2-1,7 8-15,10 8 16,6 5-16,3 5 16,-2-5-1,-6-1-15,-5-8 16,-5-2-1,1 0-15,-4-6 16,0 1 0,-6-4-16,-6-9 15,-6-10 1,0-6-16,4-3 16,5 1-1,-2 3-15,5 5 16,2 6-1,2 3-15,2 9 16,-2-2 0,0-1-16,-5 8 15,0 8 1,-3 3-16,-7 4 16,2 0-1,0-9-15,-2-1 16,-4-8-1,-7-5-15,-2-16 16,2-7 0,-2-16-16,1-6 15,6 2 1,1 0-16,7 7 16,4 7-1,3 11-15,2 7 16,2 6-1,4 7-15,-2 0 16,2 5 0,4 16-16,6 21 15,5 2 1,4 5-16,-3 0 16,-4-4-1,-6-6-15,-2-7 16,-6-7-1,-4-4-15,-4-8 16,-8-2-16,-7-8 16,-3-9-1,-2-5-15,0-5 16,7-4 0,2 4-1,5-2-15,4 7 16,2 5-16,6 5 15,2 2 1,-1 0-16,2-1 16,5 14-1,7 11-15,0 11 16,5 4 0,-2 5-16,-1 1 15,-11 0 1,-8-4-16,-11 1 15,-16-2 1,-12-7-16,-13-11 16,-8-12-1,-1-10-15,-6-9 16,8-8 0,8-12-16,3-10 15,10-3 1,10-6-16,12 0 15,15-4 1,16-3-16,19-3 16,-4 21-1</inkml:trace>
  <inkml:trace contextRef="#ctx0" brushRef="#br0" timeOffset="52500.9388">10591 8339 0,'9'0'0,"27"1"16,39 2 0,7-8-16,4-14 15,-32 3 1</inkml:trace>
  <inkml:trace contextRef="#ctx0" brushRef="#br0" timeOffset="52750.9527">11743 7866 0,'0'0'16,"0"0"-16,-6 3 15,-16-2 1,-39 11-16,-43 9 16,-26 7-1,-15 2-15,-3 9 16,-5 1 0,-8 1-16,29-14 15,64-11 1</inkml:trace>
  <inkml:trace contextRef="#ctx0" brushRef="#br0" timeOffset="52948.2577">9757 8510 0,'0'2'0,"0"-2"15,0 0 1,2 5-16,0 2 16,0-4-16,-2 1 15</inkml:trace>
  <inkml:trace contextRef="#ctx0" brushRef="#br0" timeOffset="53569.0979">8664 8384 0,'0'0'0,"0"0"16,0 0-1,0 2-15,1 4 16,5 11-1,6 8-15,7 2 16,-2 2 0,0-1-16,-6 0 15,-1-4 1,-7 1-16,-12-3 16,-13 1-1,-16-3-15,-15-6 16,-10-3-1,-2-4-15,-3-10 16,10-4 0,1-7-16,13 4 15,5 1 1,8-3-16,9-4 16,4 2-1,10 2-15,4-4 16,4 2-1,6 3-15,8-1 16,4 3 0,2 8-16,5 9 15,1 4 1,-5 6-16,-1 4 16,-11 0-1,-8 8-15,-8 1 16,-18 7-1,-18 1-15,-18 1 16,-12-7 0,11-15-16,18-10 15</inkml:trace>
  <inkml:trace contextRef="#ctx0" brushRef="#br0" timeOffset="53778.6925">8442 8943 0,'0'0'16,"4"0"-16,-4 0 16,0 0-1,-10-1-15,-32-17 16,-32-22-1,24 10-15</inkml:trace>
  <inkml:trace contextRef="#ctx0" brushRef="#br0" timeOffset="54070.779">7408 8435 0,'0'0'15,"2"0"-15,0 2 16,5 1 0,16 6-16,19 9 15,5 5 1,0 4-16,-7 2 16,-8-5-1,-8 3-15,-12 2 16,-15 5-1,-17 5-15,-20-1 16,-18 3 0,-6-11-16,17-13 15</inkml:trace>
  <inkml:trace contextRef="#ctx0" brushRef="#br0" timeOffset="54268.6688">7165 8674 0,'0'1'0,"0"-1"15,0 0-15,0 0 16,0 0-1</inkml:trace>
  <inkml:trace contextRef="#ctx0" brushRef="#br0" timeOffset="54972.8037">9471 9057 0,'0'0'15,"2"0"-15,-1-3 16,11-4-16,20 0 15,30-1 1,31 0-16,29 6 16,-1 0-1,20 8-15,-1 5 16,49-3 0,-84 4-1,12-1-15,-4-2 16,-8 3-16,-9 0 15,-7 1 1,-25-3-16,-11 1 16,-10-6-1,-13 1-15,-6 0 16,-10-1 0</inkml:trace>
  <inkml:trace contextRef="#ctx0" brushRef="#br0" timeOffset="56097.3362">11000 9446 0,'2'1'16,"0"1"-16,14 9 15,9 7 1,0 3-16,-3-4 15,-5 1 1,-5-7-16,-10-6 16,-2 3-1,-12-6-15,-9-6 16,-3-7 0,3-4-16,-2 0 15,9 5 1,6 2-16,2 4 15,0 0 1,-4 0-16,-2 2 16,-2 4-1,-10 3-15,-6-1 16,-2 2 0,-2-1-16,2-3 15,4-2-15,-1-2 16,11-3-1,0 4 1,2-1-16,-7-2 16,4 4-16,-1 1 15,-7 2 1,-1-1-16,5 2 16,-5 0-1,3-3-15,-5-1 16,1 0-1,0-3-15,4-2 16,4 2 0,7 0-16,-2 2 15,-1 2 1,1 2-16,0 3 16,3 1-1,-10 4-15,1-2 16,-8-1-1,7-2-15,5 0 16,-7-4 0,4 0-16,2-2 15,-7-2 1,-4-2-16,-1-4 16,-1 0-1,-6-3-15,1-3 16,0-4-1,-1-2-15,4 2 16,-2-4 0,5 1-16,3 3 15,0 0 1,10 6-16,4 2 16,6 2-1,1 2-15,6 1 16,-2 5-1,2-2-15,-1 1 16,0 2 0,6 12-16,8 6 15,8 9 1,0 0-16,3 1 16,0 0-1,-5 1-15,-6-1 16,-5-2-16,-10 2 15,-9-2 1,-12 3-16,-14-3 16,-6-6-1,-1-10-15,11-14 16,10-3 0</inkml:trace>
  <inkml:trace contextRef="#ctx0" brushRef="#br0" timeOffset="56232.8323">9961 9404 0,'0'0'0,"1"2"16,-2-2 0,-4 2-1</inkml:trace>
  <inkml:trace contextRef="#ctx0" brushRef="#br0" timeOffset="61682.7688">19998 14398 0,'2'2'16,"-2"-2"-16,0 0 16,0 0-1,0 0-15,0 0 16,0 2 0,2-2-16,-2 1 15,0 2 1,-2 0-16,-8 4 15,-9 0 1,-4 2-16,-11-2 16,-5-1-1,3-1-15,-4 0 16,-6-3 0,-4 2-16,-2 1 15,-7-1 1,1 5-16,-8-5 15,0-3 1,0 2-16,-11-1 16,-3-2-1,-1 4-15,-3-2 16,-4 1 0,4-1-16,-11 0 15,1 0 1,-5-2-16,-11 2 15,10-4 1,-11 0-16,-6 2 16,15 0-1,-15 0-15,-9-2 16,0 0 0,-3-3-16,-1 7 15,-11-1 1,9 1-16,5 0 15,15 0-15,-13-4 16,-10 2 0,1 2-16,-17 0 15,4 0 1,2 1-16,-2-2 16,2 3-1,-12-2-15,-3-2 16,9 0-1,6-3-15,-13 3 16,3-3 0,3-3-16,3 6 15,-4-4 1,-3 4-16,3 0 16,3-4-1,7 6-15,2 2 16,-5 3-1,4 0-15,9-3 16,9 2 0,9 0-16,-2 1 15,17-2 1,8-1-16,13-2 16,9-1-1,14 1-15,12-2 16,8 0-1,6-2-15,8 1 16,3-5 0,7 2-16</inkml:trace>
  <inkml:trace contextRef="#ctx0" brushRef="#br0" timeOffset="87197.7606">27119 12744 0,'0'0'0,"0"0"16,0 0-1,-3 0-15,-5-2 16,-6-2-1,-12 0-15,-6 0 16,-4 3 0,-7 1-16,0 0 15,-6 0 1,-3-3-16,-6 6 16,-6-3-1,2 1-15,-5-1 16,2-1-1,-1 1-15,4-3 16,-8 1 0,0 0-16,-5-2 15,3 2-15,-3-2 16,-2 0 0,-6-1-1,-1 3-15,0-1 16,-3 6-16,-1-3 15,-3 2 1,-3-2-16,-2 4 16,1-3-1,-15 1-15,6 0 16,-2 2 0,-1 2-16,-1 2 15,-20 2 1,22-2-16,-6-5 15,-4 4 1,-3-1-16,-1-5 16,-3-1-1,7 2-15,-1-2 16,-6 0 0,7-2-16,2 1 15,-3 1 1,-5 0-16,22-3 15,-2 0 1,2-1-16,12 1 16,4 0-1,5-1-15,13 0 16,8-1 0,5-1-16,16 1 15,3-1 1,5 3-16,7-2 15,4 2 1,6-1-16,2 2 16,-3-2-1,0 1-15</inkml:trace>
  <inkml:trace contextRef="#ctx0" brushRef="#br0" timeOffset="89036.7431">21554 12033 0,'0'0'0,"0"0"16,0 0-16,0 0 15,0 0-15,0 0 16,0-1 0,0 1-16,0-3 15,6 7 1,6 6-16,0 6 16,-2 8-1,-2-8-15,-5 3 16,-3-5-1,-5-3-15,-5-1 16,-5-6 0,-8-4-16,-5-4 15,6-1 1,2-4-16,4 4 16,2 0-1,7 4-15,2-2 16,-3 3-1,2 0-15,-3 4 16,1 4 0,-1-2-16,-4 0 15,-1-4 1,-6-2-16,3-7 16,-2-1-1,5-3-15,2 1 16,4 5-1,4-1-15,0 4 16,2-1 0,0 2-16,-3 1 15,-4 8 1,1 8-16,0 1 16,-4 1-1,-4 4-15,-2-7 16,-11 0-1,8-6-15,1-3 16,1-6 0,-2-6-16,0-8 15,3-10 1,-4-12-16,0-10 16,2-20-1,0-9-15,2-3 16,-11 2-1,3 3-15,3 5 16</inkml:trace>
  <inkml:trace contextRef="#ctx0" brushRef="#br0" timeOffset="89811.2435">20510 11505 0,'2'5'0,"-2"-5"16,2 4-16,6 15 15,8 22 1,12 21-16,-1 6 15,-6 1 1,-1-4-16,-10-12 16,-3-9-1,-10-12-15,-7-5 16,-5-10 0,-9-5-16,-5-6 15,-9-18 1,-2-8-16,-2-6 15,4-6 1,8 0-16,5 3 16,7 5-1,4 4-15,7 6 16,3 8 0,2 1-16,-1 3 15,8-1 1,6 14-16,12 17 15,3 11 1,4 8-16,-5 9 16,-2-4-1,-9-3-15,-2 1 16,-8-7 0,-4-4-16,-6-8 15,-11 2 1,-6-8-16,-14-3 15,-8-13 1,-16-7-16,1-10 16,-6-9-16,6-7 15,7-2 1,5-9-16,11-1 16,3-3-1,11-1-15,7 0 16,4-3-1,10-4-15,8 1 16,11-2 0,6 6-16</inkml:trace>
  <inkml:trace contextRef="#ctx0" brushRef="#br0" timeOffset="89966.7005">20127 11915 0,'2'1'0,"-2"-1"16,2 3 0,2 4-16,5 8 15,8-6 1,-1 1-16</inkml:trace>
  <inkml:trace contextRef="#ctx0" brushRef="#br0" timeOffset="90337.8826">21579 11326 0,'0'0'0,"-7"0"16,-18 3-16,-26-1 15,-30 5 1,-21 2-16,-16 4 15,-21 3 1,-2 1-16,-3 5 16,-2 4-1,15-5-15,62-10 16</inkml:trace>
  <inkml:trace contextRef="#ctx0" brushRef="#br0" timeOffset="91350.9258">19392 11822 0,'0'2'0,"0"-2"15,2 0 1,0 2-16,9 12 15,8 6 1,-4 5-16,2 1 16,-5-2-1,-6-2-15,-6-7 16,-8 3 0,-8-7-16,-4-1 15,-5-6 1,-3 0-16,4-1 15,5-2 1,2 2-16,-1 0 16,6 1-1,-2 0-15,-4 2 16,-2-5 0,-4-1-16,2-3 15,-5-2 1,6-9-16,-1 2 15,5 2 1,3 0-16,5 2 16,-2-2-1,3 5-15,-1 2 16,-4 3 0,1 2-16,-2 4 15,2 4 1,2 0-16,-2 1 15,-2 0 1,-3-3-16,0 2 16,-5-6-16,-5-7 15,-7-8 1,-4-3-16,-8-8 16,2-6-1,-1-1-15,5-4 16,8 1-1,-2 0-15,8 7 16,4-3 0,0 6-16,6 5 15,4 5 1,6 6-16,1 2 16,3 3-1,2 1-15,0-3 16,13 7-1,7 10-15,10 9 16,0 4 0,7 5-16,-3-2 15,0 0 1,-6-3-16,-2-2 16,-8-1-1,-6 0-15,-8-1 16,-12 2-1,-12 0-15,-18-1 16,-7-5 0,-9-10-16,3-2 15,0-11 1,15-10-16,8 3 16</inkml:trace>
  <inkml:trace contextRef="#ctx0" brushRef="#br0" timeOffset="91515.4318">18749 11644 0,'2'3'0,"14"-3"16,28 0 0,43 6-1,19-6-15,-20-6 16,-31 3-16</inkml:trace>
  <inkml:trace contextRef="#ctx0" brushRef="#br0" timeOffset="91691.225">19100 11469 0,'0'0'16,"0"3"-16,0-3 15,0 0 1,0 0-16,-2 1 16,-4 4-1</inkml:trace>
  <inkml:trace contextRef="#ctx0" brushRef="#br0" timeOffset="92145.2665">18010 11689 0,'0'2'15,"0"-2"-15,0 0 16,0 1 0,2 11-16,12 10 15,18 17 1,13 5-16,2 2 15,0 0 1,-17-6-16,-12-7 16,-8 3-1,-16-3-15,-22 1 16,-22-5 0,-14-6-16,-8-11 15,-11-9 1,-6-6-16,9-13 15,0-11 1,3-4-16,11-4 16,8-7-16,16-2 15,2-1 1,12-2-16,9 3 16,12-2-1,16-18-15,14 5 16,-1 17-1</inkml:trace>
  <inkml:trace contextRef="#ctx0" brushRef="#br0" timeOffset="92332.3274">17603 11714 0,'0'3'0,"0"-3"16,2 0 0,0 5-16,4 5 15,-3-2 1</inkml:trace>
  <inkml:trace contextRef="#ctx0" brushRef="#br0" timeOffset="92826.223">17235 11990 0,'0'2'0,"0"-2"15,-6 2-15,-10 1 16,-8 1-1,-6-2-15,-3-8 16,3 1 0,2-5-16,7-6 15,4 2 1,9 3-16,5-4 16,1 5-16,5-1 15,11 2 1,12 2-1,14 9-15,3 12 16,-3 6-16,-10 5 16,-8 11-1,-12 1-15,-12 8 16,-20 9 0,-24 1-16,-29 2 15,-8-9 1,-4-9-16,-3-17 15,-7-15 1,11-19-16,9-21 16,3-23-1,30 16-15</inkml:trace>
  <inkml:trace contextRef="#ctx0" brushRef="#br0" timeOffset="93042.9111">16429 11360 0,'0'1'0,"3"-1"16,-1 24 0,8 29-16,24 52 15,6 17 1,6 10-16,-6-18 15,-11-29 1,-11-34 0</inkml:trace>
  <inkml:trace contextRef="#ctx0" brushRef="#br0" timeOffset="93519.4791">16040 12043 0,'0'0'16,"-3"-2"-1,-6-7-15,-5-6 16,2 3 0,2-1-16,6 3 15,2-1-15,6 2 16,12 5-1,13 6-15,1 9 16,-2 8 0,-9 2-16,-11 4 15,-8-4 1,-17 2-16,-14-5 16,-4-8-1,-10-6-15,1-8 16,1-10-1,9-5-15,0-12 16,2-8 0,2-14-16,0-17 15,-2-25 1,0-5-16,-2 1 16,-4 5-1,6 9-15,3 10 16,13 26-1</inkml:trace>
  <inkml:trace contextRef="#ctx0" brushRef="#br0" timeOffset="93714.2947">15703 11409 0,'2'2'0,"16"5"16,26 7-16,45 6 15,5 1 1,-38-8 0</inkml:trace>
  <inkml:trace contextRef="#ctx0" brushRef="#br0" timeOffset="94592.9193">15377 12037 0,'2'2'15,"11"3"-15,15 13 16,16 6 0,8 5-16,-10 4 15,-10-8 1,-11-4-16,-14-6 15,-3-4 1,-10-1-16,-12-6 16,-5-6-1,-7-8-15,1-11 16,5-7 0,0-4-16,8 1 15,5 7 1,6 5-16,3 9 15,0 6 1,0-1-16,-8 5 16,-10 9-1,-7 9-15,-3-1 16,-4 1 0,0-5-16,-2-7 15,4-3 1,6-10-16,0-8 15,5-3 1,4-7-16,2-1 16,5-1-1,5 3-15,-1 5 16,-1 6 0,5 5-16,0 4 15,2 2 1,-4-1-16,-4 6 15,-5 10-15,-13 10 16,-9 2 0,-7 3-16,-6-7 15,-8 2 1,-14-10-16,-1-5 16,-5-8-1,3-6-15,7-3 16,4-10-1,10-1-15,7-5 16,9 0 0,6-11-16,8-6 15,14-3 1,4 12-16</inkml:trace>
  <inkml:trace contextRef="#ctx0" brushRef="#br0" timeOffset="94729.4681">14566 11639 0,'2'0'0,"10"0"16,23-5-16,29-14 15,18-16 1,-13-4-16,-25 12 16</inkml:trace>
  <inkml:trace contextRef="#ctx0" brushRef="#br0" timeOffset="95336.6329">14743 11322 0,'0'0'0,"-16"2"15,-43 5 1,-45 17-16,-33 11 16,-8 4-1,4 0-15,14-6 16,10 3-1,21-7-15,20-7 16,14-2 0,19-6-16,9 1 15,15-1-15,6 0 16,11 3 0,12 9-16,20 6 15,13 6 1,5-1-16,-4-3 15,-10-4 1,-5-2-16,-12-6 16,-8-1-1,-14-4-15,-16 3 16,-13-7 0,-9-8-16,-12-9 15,4-7 1,2-8-16,11 0 15,6-4 1,10 8-16,6 0 16,4 7-1,4 2-15,6 3 16,-2 3 0,0 17-16,0 20 15,-1 13 1,-10 12-16,-13 2 15,-10-5 1,-9-14-16,-6-15 16,2-19-1,0-21-15,13-3 16</inkml:trace>
  <inkml:trace contextRef="#ctx0" brushRef="#br0" timeOffset="95595.8109">12834 11698 0,'0'0'16,"0"0"-1,2 0-15,-2 2 16,6 2 0,18 9-16,14 10 15,2 10 1,-1 3-16,-12 1 15,-9 5 1,-24-1-16,-30 2 16,-24-10-16,-19-15 15,-5-18 1,30-6-16</inkml:trace>
  <inkml:trace contextRef="#ctx0" brushRef="#br0" timeOffset="96005.918">12293 11570 0,'2'0'16,"-2"0"-16,0 0 15,0 2 1,2 0-16,11 7 16,13 14-1,12 12-15,0 4 16,0 4-1,-2 3-15,-12 0 16,-7-2 0,-16-6-16,-13 1 15,-18-1 1,-22-4-16,-14-9 16,-22-15-1,-11-10-15,9-10 16,9-12-1,1-4-15,6-9 16,11 0 0,13-1-16,6 1 15,10-2 1,8-6-16,18-9 16,18-16-1,32-4-15,8 5 16</inkml:trace>
  <inkml:trace contextRef="#ctx0" brushRef="#br0" timeOffset="96130.2182">11992 11671 0,'0'2'15,"0"-2"-15,0 0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40:09.62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7986 3000 0,'2'0'0,"-2"0"15,0 0 1,7-1-16,12-5 16,15-4-1,19-4-15,-1 8 16,3 5-1,-6 2-15,0 3 16,-15 3 0,-2 4-16,-10-2 15,2 4-15,6-4 16,13 2 0,19-8-16,12-5 15,6-2 1,2-4-16,-7 5 15,-3-1 1,-8 4-16,-6 0 16,3 1-1,4 2-15,8 0 16,0 4 0,17-12-16,-1 3 15,11-4 1,-10 3-16,-7 3 15,-13 3 1,-12 3-16</inkml:trace>
  <inkml:trace contextRef="#ctx0" brushRef="#br0" timeOffset="5689.3833">5667 15068 0,'3'1'0,"2"1"15,5 3-15,-2-2 16,0 1 0,-4-1-16,-2-2 15,0-1 1,-2 6-16,-16-6 16,-23-6-1,-15 0-15,-13 1 16,-10-2-1,-6 1-15,-2 1 16,-10-5 0,1 0-16,-3 2 15,-1 4 1,-9-2-16,-5 2 16,8 2-1,-1 2-15,-3 6 16,0 0-1,5-2-15,3 4 16,6 2 0,1-3-16,6-2 15,7-2 1,10 2-16,-4-4 16,5 3-1,6 0-15,4-2 16,4-2-1,5 2-15,6 0 16,1 4-16,2 2 16,10-1-1,-6-2 1,11-1-16,3-4 16,-1-4-16</inkml:trace>
  <inkml:trace contextRef="#ctx0" brushRef="#br0" timeOffset="8218.845">26723 16255 0,'0'2'0,"0"-2"15,-2 0-15,-3 0 16,-6 4-1,-5 2-15,-8 2 16,-5 0 0,-5-3-16,-6 4 15,-10-4 1,-2 1-16,-13 0 16,-1 0-1,-9-4-15,3 0 16,-12-2-1,-10 2-15,-5 0 16,-1-4 0,-4 0-16,-5 2 15,-7 2 1,-9-4-16,6 0 16,-7 0-1,0 0-15,1-5 16,-9 4-1,1-1-15,1 0 16,-11 6 0,-9-4-16,1 6 15,4 0 1,3 10-16,-1-2 16,-12 1-1,13-4-15,-19 5 16,8-5-1,1-4-15,6 1 16,-10-6-16,4 0 16,1-7-1,4 1-15,-8-4 16,14-1 0,-2 0-16,15 0 15,7-1 1,3-4-16,9 7 15,17 2 1,6 0-16,4 3 16,11 0-1,5-1-15,13 0 16,4 3 0,-2 0-16,11 2 15,3-2 1,12-5-16</inkml:trace>
  <inkml:trace contextRef="#ctx0" brushRef="#br0" timeOffset="16898.5401">9727 4371 0,'2'2'0,"-2"-2"15,6 2-15,13-2 16,15 2 0,9-2-16,14-2 15,17 0 1,-5 2-16,-3 0 16,0 4-1,-2 0-15,0 6 16,2-5-1,7-1-15,9-4 16,17-4 0,-5 1-16,-1-5 15,-6 0 1,-2 6-16,-4 4 16,-5 2-1,-9 6-15,6 1 16,-3 0-1,13-3-15,4-3 16,13-2 0,0-6-16,-8 1 15,3-4-15,-9 2 16,-7 3 0,-5 1-16,-8 1 15,-4 1 1,2 0-16,2 1 15,7-1 1,9-4-16,1-3 16,3 2-1,-3-6-15,-7 1 16,-6 3 0,-6-1-16,-6 2 15,0 2 1,-1 0-16,-5 4 15,5-2 1,0 2-16,0 2 16,-15-1-1</inkml:trace>
  <inkml:trace contextRef="#ctx0" brushRef="#br0" timeOffset="20800.9322">27241 12485 0,'2'0'15,"-2"0"1,4 0-16,0 0 16,-2 0-1,0 0-15,-21 0 16,-19-3-1,-22 6-15,-10 0 16,-9-3-16,-4 0 16,4-3-1,9 3-15,2-3 16,8-1 0,-4 2-16,-4-2 15,-2 1 1,-9 3-16,4 2 15,-3 3 1,5 4-16,7-4 16,0 1-1,13-2-15,6-8 16,2-4 0,-1-2-16,10 1 15,-6-5 1,-4 0-16,-5 6 15,-9 2 1,-2 6-16,2 2 16,5-1-1,5 2-15,8-1 16,4-2 0,8-5-16,3 2 15,8-3 1,2 0-16,6 1 15,-2-5 1,0 6-16,-2-3 16,-8 6-1,-8 2-15,-9 7 16,0-3 0</inkml:trace>
  <inkml:trace contextRef="#ctx0" brushRef="#br0" timeOffset="22019.5316">24249 12485 0,'1'0'0,"-1"0"15,0 0 1,0 0-16,2-3 16,1 3-1,-3-2-15,2 2 16,-4-2-1,-14 0-15,-20 6 16,-15 1 0,-11-2-16,-10 3 15,2-4 1,-3-2-16,-5 0 16,-8 4-1,-5-8-15,1 2 16,-6 4-1,-2-2-15,-6 0 16,2 0 0,-8 4-16,7-4 15,-3 0 1,-8 0-16,5 1 16,-7 2-1,3-7-15,-7 4 16,7 1-1,-1-2-15,-8-5 16,7 4 0,-2 0-16,-11 6 15,4-6-15,5-2 16,-11 1 0,-13 3-16,5-5 15,-7 3 1,7 0-16,-11 0 15,6 2 1,1-3-16,-9 1 16,-10-1-1,4-1-15,-3 1 16,5 0 0,9 2-16,-7 1 15,3 1 1,-15 2-16,31-2 15,-17-1 1,-7 0-16,20 2 16,2-4-1,-1 2-15,20-4 16,4 1 0,7-6-16,9 4 15,13 1 1,11-2-16,15-2 15,12 2 1,4-4-16,-1-4 16,13 5-1</inkml:trace>
  <inkml:trace contextRef="#ctx0" brushRef="#br0" timeOffset="26326.9221">25215 14778 0,'-4'0'16,"-18"0"-16,-20 2 15,-18 0 1,-11 5-16,-5-2 16,3-1-1,7-1-15,14 1 16,11 0-1,2 1-15,6-4 16,9 2 0,5-2-16,4 1 15,2 0 1,6-2-16,5 0 16,-2 0-1,2 0-15</inkml:trace>
  <inkml:trace contextRef="#ctx0" brushRef="#br0" timeOffset="27276.3906">24925 14798 0,'2'2'0,"-2"-2"16,9 1-1,8 12-15,12 6 16,10 14 0,6 5-16,-5-2 15,9 5 1,-2-2-16,-2-4 15,1-3 1,-2-6-16,4-3 16,-1-5-1,-2-4-15,0-2 16,-1-4 0,-1-7-16,-3-6 15,-1-5 1,-3-2-16,3-4 15,-3-5 1,0-3-16,-6-1 16,-3 1-1,-1-2-15,-5 1 16,2-3 0,-3 6-16,-4 3 15,-2 5 1,-4 2-16,-2 0 15,0 4 1,-4 5-16,2-1 16,-2 1-1,0 2-15,4 2 16,4 9 0,-2 10-16,4 1 15,-4 11 1,-2 0-16,2 1 15,-3 1 1,1-5-16,-1-1 16,1-7-1,1-1-15,-5-10 16,0-4 0,-4-4-16,2 1 15,1-3-15,-3-9 16,-3-15-1,-5-13-15,-3-7 16,-1-1 0,3 2-16,0 4 15,3 3 1,2 6-16,2 8 16,-2 10-1,2 4-15,1 3 16,-3 0-1,-17 5-15,-11 10 16,-28 6 0,-27-3-16,-5-16 15</inkml:trace>
  <inkml:trace contextRef="#ctx0" brushRef="#br0" timeOffset="30209.1853">21726 14140 0,'3'2'0,"-3"1"15,8 5-15,8 13 16,8 14 0,2 8-1,2 5-15,-10-3 16,-5-6-16,-8-5 16,-3-7-1,-4-6-15,-9-3 16,-12-6-1,-13-12-15,-8-12 16,-6-13 0,1-7-16,2-1 15,6-8 1,7 7-16,12 9 16,6 1-1,8 11-15,4 4 16,1 5-1,1-1-15,11 10 16,5 15 0,4 16-16,0 3 15,-2 0 1,-10-3-16,-4-5 16,-6-10-1,-4 0-15,-12-12 16,-6-5-1,-6-11-15,-6-11 16,4-6 0,6-4-16,-1-1 15,9 0 1,6 3-16,2 5 16,6 6-1,2 7-15,4 7 16,-2-6-1,2 6-15,6 15 16,6 7 0,2 13-16,-1 3 15,-7-6 1,-4 1-16,-6-6 16,-9-9-1,-5-2-15,-8-12 16,-8-10-1,0-9-15,-5-8 16,5-3-16,6-7 16,5 4-1,6 5-15,6 2 16,2 6 0,5 6-16,4 6 15,-2 2 1,2-4-16,2 11 15,2 12 1,3 7-16,-4 8 16,-4-2-1,-8-5-15,-3-2 16,-6-8 0,-11-9-16,0-7 15,-1-6 1,0-11-16,6-4 15,3-2 1,8 2-16,0 5 16,7 2-1,2 6-15,2 6 16,2 2 0,-2 0-16,2-1 15,0 6 1,0 13-16,-5 8 15,-10 2 1,-11 2-16,-22-7 16,-16-7-1,-15-10-15,-7-13 16,-5-4 0,8-9-16,8-2 15,11-1 1,16 1-16,5 5 15,13 1 1,11 6-16,2 4 16,13 6-1,2 0-15,0 1 16,12 8-16,16 15 16,12 15-1,5 5-15,-7 6 16,-8-6-1,-8-2-15,-10-3 16,-12-5 0,-8-5-16,-17-5 15,-11-9 1,-11-10-16,-8-17 16,-1-8-1,-2-12-15,13-2 16,7-4-1,10-4-15,10-1 16,8 2 0,10 5-16,10 3 15,10 7 1,11 5-16,8 11 16,-3 10-1,1 9-15,-5 6 16,-12 6-1,-12-1-15,-14 7 16,-16-2 0,-18-2-16,-20-7 15,-3-6 1,2-6-16,18-4 16,3-2-1,14 2-15,9-2 16,12 4-1,3 0-15,2-4 16,19 2 0,19 4-16,11 6 15,-1 2 1,-4 3-16,-4 7 16,-10 1-1,-1 5-15,-12-1 16,-9 5-1,-8 0-15,-11-1 16,-23 5 0,-21-5-16,-9-7 15,-22-10-15,-13-8 16,0-12 0,-11-8-16,9-9 15,16-5 1,8-10-16,19-1 15,5-9 1,18-6 0,10 1-16,19-4 15,22-8-15,27-12 16,21-4 0,-2 16-16,54-14 15,-50 47 1</inkml:trace>
  <inkml:trace contextRef="#ctx0" brushRef="#br0" timeOffset="30405.5885">21014 13711 0,'14'0'0,"28"4"16,43 11-16,11 5 16,-13-2-1,-32-4-15</inkml:trace>
  <inkml:trace contextRef="#ctx0" brushRef="#br0" timeOffset="30757.4896">20399 13782 0,'0'0'16,"-10"-6"0,-12-8-16,-1-5 15,0-11 1,5-4-16,16-7 15,15-4 1,19 2-16,15 7 16,8 16-16,-1 18 15,-2 18 1,-4 19 0,-14 6-16,-11 9 15,-19-4-15,-19 3 16,-15-10-1,-8-9-15,2-5 16,10-11 0</inkml:trace>
  <inkml:trace contextRef="#ctx0" brushRef="#br0" timeOffset="30974.3017">21021 14898 0,'1'2'16,"-1"2"-1,2 3-15,2-2 16,0 0-1</inkml:trace>
  <inkml:trace contextRef="#ctx0" brushRef="#br0" timeOffset="31159.211">20404 14927 0,'4'3'0,"12"4"16,52 19 0,91 29-16,1-8 15,-88-29 1</inkml:trace>
  <inkml:trace contextRef="#ctx0" brushRef="#br0" timeOffset="32708.2997">20388 14266 0,'1'0'0,"-1"0"15,0 2 1,6-2-16,3 2 15,3 2 1,-3 0-16,4 2 16,-3 4-1,5 3-15,4 5 16,-1 5 0,4 3-16,0 0 15,2-7 1</inkml:trace>
  <inkml:trace contextRef="#ctx0" brushRef="#br0" timeOffset="36811.3635">6770 4281 0,'0'0'16,"0"0"-16,-6 0 16,-11-2-16,1-3 15,-3-2 1,2 1-16,1-2 15,2 1 1,0 2-16,7 3 16,5 0-1,-1 2-15,0-2 16,6 1 0,11-2-16,19 2 15,6-1 1,13-5-16,7 0 15,4 2 1,7-2-16,3-2 16,-2 3-1,-9 1-15,6 3 16,-5 0 0,-4 0-16,-3 2 15,1-2 1,-9-2-16,-3 2 15,-5-2 1,-8 2-16,-6 0 16,-9 2-1,-4-2-15,-7 2 16,-4 0 0,0 0-16</inkml:trace>
  <inkml:trace contextRef="#ctx0" brushRef="#br0" timeOffset="37733.1802">7430 4246 0,'0'0'16,"0"0"-16,0 0 15,0 0 1,0 3-16,2 4 15,0 7 1,3 4-16,3 5 16,1 0-16,8 3 15,-4-4 1,9 3-16,1-8 16,9 3-1,6-6-15,6-8 16,4-3-1,7-6-15,2-3 16,3-6 0,4-5-16,0-2 15,2 0 1,-6-1-16,4-3 16,-5 1-1,-6 2-15,-4 0 16,-3 7-1,-8-1-15,-4 4 16,-9 0 0,-7 2-16,-6 5 15,-5-2 1,-4 5-16,-2-2 16,-1 0-1,-11 2-15,-17 4 16,-13 4-1,-5 2-15,-1 2 16,4-4 0,5-1-16,1 1 15,15-3 1,4-4-16,8 1 16,4-2-1,5 0-15,-1 0 16,-3 0-1,15-3-15,12-4 16,10 1 0,5 1-16,-3 1 15,-3 0-15,-5 2 16,-5 1 0,-5-2-16,-4 3 15,-2 3 1,-4-2-16,0 2 15,0 9 1,-2 8-16,-4 3 16,0-4-1,0 3-15,-4-7 16,4-3 0,0 2-16,0-5 15,0 5 1,-2 2-16,0-2 31</inkml:trace>
  <inkml:trace contextRef="#ctx0" brushRef="#br0" timeOffset="47788.8853">16331 11478 0,'0'0'15,"0"2"-15,2-2 16,0 6 0,5 13-16,8 20 15,6 21 1,3 7-16,1 2 15,0 1 1,-1-5-16,-7-5 16,-10-15-1,-1-17-15,-4-13 16</inkml:trace>
  <inkml:trace contextRef="#ctx0" brushRef="#br0" timeOffset="48801.5531">15771 11860 0,'0'0'0,"0"0"16,2-5-1,2-1-15,2 0 16,6-7-1,9 9-15,9 4 16,14 8 0,8 10-16,-2-3 15,-2 6 1,-10-8-16,0 0 16,-8-4-1,-5-3-15,-7 0 16,-4-5-1,-12-1-15,4 3 16,-6 2 0,-12 8-16,-14-3 15,-6 5 1,-6-5-16,-5-1 16,-1-2-1,0-4-15,5-3 16,0-1-1,3-4-15,5 0 16,3 1 0,4 2-16,3 2 15,-2 0 1,5 3-16,0 3 16,2-1-1,-2-2-15,0 1 16,1-2-1,2-2-15,-4-3 16,6-1 0,0-1-16,5 1 15,0 0 1,3 3-16,-8 1 16,-1 1-1,5 2-15,-8 0 16,0 2-1,2-5-15,-2-3 16,2-1 0,0-1-16,2-4 15,1 4-15,5-1 16,1 2 0,4 3-16,-3-3 15,-1 3 1,-2 6-16,-5 4 15,0 1 1,-4 1-16,-5-1 16,0 1-1,-2-4-15,4-4 16,-4-9 0,2-9-16,2-6 15,-1-17 1,2-18-16,4-20 15,9-7 1,2 3-16,4 1 16,0 12-1,0 8-15,0 6 16,0 15 0</inkml:trace>
  <inkml:trace contextRef="#ctx0" brushRef="#br0" timeOffset="49523.9714">14842 11852 0,'0'2'16,"2"3"-16,3 5 16,10 14-1,-1-1-15,-5 0 16,0-10 0,-7-5-16,-2-2 15,-6 0 1,-7-6-16,-4-5 15,-3 0-15,1 1 16,5 1 0,2 0-1,2 1-15,2 2 16,-1 0-16,-2 0 16,-1 0-1,-2 0-15,0-4 16,-1-1-1,4 0-15,-5-5 16,6 3 0,2 3-16,2 0 15,0 2 1,-5 4-16,0 8 16,-4 4-1,2-1-15,-8-1 16,4 0-1,-4-2-15,1-5 16,-2-2 0,2-7-16,-2-11 15,4-8 1,0-16-16,0-15 16,5-4-1,10-11-15,3 2 16,0 0-1,3 8-15,-1 7 16,-2 7 0,-3 8-16,-1 10 15</inkml:trace>
  <inkml:trace contextRef="#ctx0" brushRef="#br0" timeOffset="50081.0827">14061 11680 0,'2'2'15,"0"5"1,5 12-16,1 5 16,5 8-16,-3-3 15,-6-5 1,-12-1-16,-15-3 15,-11-6 1,2-6-16,2-1 16,6-5-1,10 0-15,5-2 16,7 0 0,-1 3-16,5 2 15,16 8 1,12-1-16,2 4 15,-7-3 1,-8-1-16,-6 3 16,-11 0-1,-19 3-15,-9 0 16,-16-4 0,-10-4-16,-3-8 15,3-8 1,4-3-16,2-6 15,10-4 1,4-6-16,6-8 16,7-4-1,10-7-15,5-7 16,14-10 0,3-6-16,6 14 15,-6 13 1</inkml:trace>
  <inkml:trace contextRef="#ctx0" brushRef="#br0" timeOffset="50226.3503">13713 11391 0,'2'0'0,"2"0"16,22-4 0,26 0-16,24 0 15,9 0-15,-21 0 16,-19 1-1</inkml:trace>
  <inkml:trace contextRef="#ctx0" brushRef="#br0" timeOffset="50825.2952">13211 11779 0,'0'0'0,"0"0"16,-2 0-16,0-1 15,-4-4 1,4-6-16,6-5 16,10-4-1,4 4-15,7 6 16,-8 2-1,-2 8-15,-6 2 16,-5 7 0,-13 6-16,-16 7 15,-5 2 1,6-6-16,1-1 16,8-1-1,5-2-15,3 5 16,14 2-1,7 6-15,10-2 16,4 2 0,-1-3-16,-12-4 15,-7-2 1,-8 1-16,-16-4 16,-14 2-1,-10-10-15,-12 0 16,3-14-1,2-2-15,9-6 16,3-3 0,11-7-16,4-5 15,8-6 1,12-14-16,8-3 16,0 3-16,-2 14 15</inkml:trace>
  <inkml:trace contextRef="#ctx0" brushRef="#br0" timeOffset="51620.1792">12610 11762 0,'0'2'0,"3"-2"16,-1 7-16,10 9 15,4 7 1,2-1-16,-4 0 15,-6-9 1,-4-2-16,-10 0 16,-12-3-1,-7-6-15,-7 0 16,4-2 0,5 3-16,2-3 15,10 1 1,0 1-16,-1 5 15,3-5 1,-2 3-16,-1-3 16,-6 0-1,-4-4-15,0-2 16,0 0 0,4-4-16,2 2 15,2 1 1,3-2-16,5 6 15,-3 1 1,-4 1-16,3 3 16,-6 4-1,0-2-15,-4 2 16,-3-7 0,-11-3-16,0-7 15,-4-7 1,1-9-16,1-7 15,0 1 1,5-3-16,3-1 16,4 3-1,4 5-15,4 5 16,5 7 0,4 2-16,5 8 15,0 2 1,0 2-16,0-2 15,11 10-15,12 11 16,7 11 0,4 0-16,-8 0 15,-2 3 1,-6 0-16,-10-2 16,-15-1-1,-16-4-15,-18-8 16,-4-14-1,5-16-15,10-3 16</inkml:trace>
  <inkml:trace contextRef="#ctx0" brushRef="#br0" timeOffset="51775.5496">12118 11436 0,'3'2'0,"5"-4"15,22 1-15,38-5 16,30-6 0,-3-9-16,-39 6 15</inkml:trace>
  <inkml:trace contextRef="#ctx0" brushRef="#br0" timeOffset="51930.9435">12496 11237 0,'0'2'16,"0"-2"-16,0 0 15,0 0 1,-2 0-16,1 0 16</inkml:trace>
  <inkml:trace contextRef="#ctx0" brushRef="#br0" timeOffset="52404.8956">11480 11409 0,'0'2'0,"0"-2"16,0 0-16,2 0 15,0 4 1,12 6-16,12 0 15,2-2 1,-3-1-16,-8-3 16,-8-1-1,-5-3-15,-2 1 16,-2 3 0,-17-2-16,-6 0 15,-5-2 1,1 2-16,7-2 15,4 0 1,2 0-16,8 1 16,-2-1-1,2 3-15,1 5 16,2 8 0,1 14-16,4 20 15,1 18 1,12 34-16,9 27 15,5 25 1,18 18-16,-17-52 16,-11-12-1,-11-47-15</inkml:trace>
  <inkml:trace contextRef="#ctx0" brushRef="#br0" timeOffset="53014.5885">11077 11810 0,'0'4'0,"0"-4"16,0-4-1,-4 4-15,-9-3 16,-4-5-1,-9-4-15,-1-2 16,3 0 0,4-2-16,0-1 15,6 1 1,4-2-16,4 6 16,4 1-1,0-1-15,4-1 16,4 5-1,0 1-15,3 3 16,4 4 0,9 11-16,0 8 15,2 6 1,0 7-16,-4 4 16,-7 1-1,-10 8-15,-11 7 16,-32 10-1,-35-1-15,-37 1 16,-8-17 0,55-23-16</inkml:trace>
  <inkml:trace contextRef="#ctx0" brushRef="#br0" timeOffset="53655.4196">10249 11578 0,'2'2'0,"0"1"15,6 12 1,12 12-16,16 21 15,-5-1 1,-1 0-16,-10-10 16,-6-9-1,-10-6-15,-8-9 16,-10-2 0,-10-11-16,-8-11 15,2-1 1,3 3-16,9-3 15,4 7 1,3 0-16,0 3 16,-3 4-1,-6 8-15,-8 4 16,-14-2 0,-11-5-16,-11-5 15,-1-2 1,6-7-16,6-3 15,17-8 1,10-1-16,16-11 16,18-7-1,9 3-15</inkml:trace>
  <inkml:trace contextRef="#ctx0" brushRef="#br0" timeOffset="53882.4614">10952 11210 0,'2'0'0,"-2"0"15,0 0 1,0 0-16,-2 2 16,-28 6-1,-37 14-15,-49 9 16,-2-5-1,18-13-15,33-10 16,27-8 0</inkml:trace>
  <inkml:trace contextRef="#ctx0" brushRef="#br0" timeOffset="54024.902">10685 11220 0,'0'2'15,"-10"5"-15,-27 12 16,-31 12 0,-28 0-16,36-11 15</inkml:trace>
  <inkml:trace contextRef="#ctx0" brushRef="#br0" timeOffset="54191.5969">9997 11429 0,'0'0'0,"2"1"15,-4-1 1,0 5-16,-9 1 16,-1-3-1</inkml:trace>
  <inkml:trace contextRef="#ctx0" brushRef="#br0" timeOffset="54676.0175">9454 11614 0,'0'0'15,"0"0"-15,0 0 16,0 0 0,2 1-16,9-1 15,12 5 1,22 0-16,6 2 15,0 0 1,-9 1-16,-1 4 16,-10-2-1,-9 0-15,-4-2 16,-12-4 0,-2 3-16,-8 1 15,-17 0 1,-18 0-16,-14 0 15,-4-2 1,-8 4-16,8-5 16,10-1-1,3-2-15,12-2 16,6-4 0,0-1-16,5-9 15,2-6 1,0-9-16,5-19 15,-8-13 1,6-18-16,-4-9 16,0 3-1,-4 7-15,2 16 16,6 21 0</inkml:trace>
  <inkml:trace contextRef="#ctx0" brushRef="#br0" timeOffset="54893.7485">9494 12084 0,'0'2'15,"2"-2"1,-2 0-16,-4-2 16,-14-23-16</inkml:trace>
  <inkml:trace contextRef="#ctx0" brushRef="#br0" timeOffset="55522.3282">9071 11720 0,'0'0'15,"0"2"-15,0-2 16,2 0 0,-2 1-16,2 8 15,2-1 1,-4 1-16,2-3 16,-6-2-1,-2 1-15,-11-5 16,4-5-1,-1 1-15,5 0 16,-3 2 0,2 4-16,-3 2 15,-6 5 1,-3 2-16,0-3 16,-8 1-1,-4-8-15,2-7 16,-3 1-1,9-4-15,2 0 16,6 0 0,4 3-16,4 0 15,8 6 1,-2-3-16,0 6 16,4 11-1,10 12-15,8 9 16,-1 2-1,-5 1-15,-7-8 16,-9-1 0,-9-7-16,-16-4 15,-9-14 1,-12-13-16,-1-12 16,-1-9-16,4-10 15,8-12 1,6-7-1,9 2-15,8 4 16,11 3-16,10 5 16,1 13-1</inkml:trace>
  <inkml:trace contextRef="#ctx0" brushRef="#br0" timeOffset="55739.7598">8802 12143 0,'4'1'0,"18"6"15,29-3 1,18-8-16,-4-18 15,-22 3 1</inkml:trace>
  <inkml:trace contextRef="#ctx0" brushRef="#br0" timeOffset="55925.9365">8653 11462 0,'2'2'0,"4"-2"16,16 4-1,27 0-15,4-8 16,-8-6 0</inkml:trace>
  <inkml:trace contextRef="#ctx0" brushRef="#br0" timeOffset="56080.4116">8648 11280 0,'0'0'16,"0"3"-16,0-3 16,-2 2-1,-10 4-15</inkml:trace>
  <inkml:trace contextRef="#ctx0" brushRef="#br0" timeOffset="56927.8019">7892 11586 0,'2'2'0,"0"2"16,8 12-1,12 5-15,-2 7 16,2-6 0,-6-1-16,-7-9 15,-7-4 1,-4 0-16,-13-6 16,-6-6-1,-4-8-15,4-10 16,-2 1-1,13-3-15,4 2 16,4 5 0,2 3-16,0 11 15,0 0 1,0-1-16,-1 14 16,-9 16-1,-8 5-15,-11-2 16,-3-1-1,2-13-15,-1-6 16,5-7 0,2-13-16,1-12 15,2-10 1,9-8-16,1 3 16,-3 9-1,2 3-15,-4 10 16,-5 4-1,0 8-15,4 4 16,3 2 0,5 5-16,3-2 15,6 5-15,12 6 16,10 5 0,-6-3-16,1 0 15,-4 6 1,-8-5-16,-10 7 15,-12-6 1,-8-1-16,-7-7 16,-3-4-1,9-6-15,1-4 16,2-2 0,10 0-16,4 3 15,1-4 1,6 5-16,-7 5 15,-10 24 1,-23 40-16,-40 39 16,-18 5-1,3-34-15,32-37 16,24-20 0</inkml:trace>
  <inkml:trace contextRef="#ctx0" brushRef="#br0" timeOffset="57113.9309">7597 11285 0,'0'0'15,"0"2"1,0-2-16,-4-2 15,-5 0 1</inkml:trace>
  <inkml:trace contextRef="#ctx0" brushRef="#br0" timeOffset="57279.4775">7320 11294 0,'0'2'15,"0"-2"-15,0 0 16,0 0 0,-7 0-16,-2 0 15</inkml:trace>
  <inkml:trace contextRef="#ctx0" brushRef="#br0" timeOffset="57679.7903">6766 11501 0,'2'2'16,"-2"-2"-16,7 8 15,14 4 1,4 0-16,1-3 16,-5 0-1,-12-3-15,-6-5 16,3 1-1,-8 0-15,-16 0 16,-12 2 0,-3-2-16,0 2 15,3 0 1,5 4-16,5 3 16,0 22-1,8 17-15,4 25 16,4 32-1,8 29-15,8 23 16,0-13 0,-2-8-16,1-22 15,-4-24 1,-5-33-16,-4-19 16</inkml:trace>
  <inkml:trace contextRef="#ctx0" brushRef="#br0" timeOffset="57917.8434">6414 11734 0,'0'2'16,"0"5"-16,0 29 15,0 34 1,-9 23-16,-19 2 16,-9-14-1,-6-20-15,14-28 32</inkml:trace>
  <inkml:trace contextRef="#ctx0" brushRef="#br0" timeOffset="58094.7747">6319 11503 0,'0'0'16,"0"0"-16,0 0 15,-1 0 1,-3-2-16</inkml:trace>
  <inkml:trace contextRef="#ctx0" brushRef="#br0" timeOffset="58382.9647">6031 11703 0,'2'1'0,"-2"3"15,2 10 1,1 10-16,-6 3 15,-3-3 1,-3-6-16,-4-7 16,-10-7-1,-6-12-15,-10-15 16,-3-21 0,-3-20-16,5-17 15,10-8 1,13 0-16,6 12 15,4 11 1,1 9-16,-3 16 16</inkml:trace>
  <inkml:trace contextRef="#ctx0" brushRef="#br0" timeOffset="58619.8054">5735 12164 0,'2'1'0,"13"3"15,13-2-15,12-12 16,18-28-1,-16-24-15,-18 15 16</inkml:trace>
  <inkml:trace contextRef="#ctx0" brushRef="#br0" timeOffset="58848.2844">5382 11685 0,'2'0'15,"-2"2"-15,7 2 16,10 9 0,14 6-16,6 11 15,3 4 1,-13 1-16,-15 3 16,-19 6-1,-25 0-15,-22-10 16,12-16-1</inkml:trace>
  <inkml:trace contextRef="#ctx0" brushRef="#br0" timeOffset="59323.6862">5147 11685 0,'0'0'0,"-10"-3"16,-5 0-1,-1-3-15,1 2 16,6-3 0,2 4-16,10-9 15,6 2 1,12 2-16,0 4 16,2 8-16,-8 8 15,-6 14 1,-14 19-16,-6 10 15,-14 8 1,-4-2-16,-2-4 16,3-4-1,0-1-15,3-8 16,1-7 0,-1-6-16,-9-7 15,-3-9 1,-1-9-16,-11-13 15,5-13 1,4-20-16,2-20 16,16-23-1,24-32-15,28-6 16,14 1 0,-3 19-16,-18 44 15</inkml:trace>
  <inkml:trace contextRef="#ctx0" brushRef="#br0" timeOffset="59662.8377">4993 11273 0,'0'2'15,"-11"8"-15,-29 20 16,-20 16 0,-22 14-16,-13 0 15,5-6 1,3-11-16,7-13 15,10-13 1,7-6-16,14-11 16,6-10-1,8-5-15,-2-16 16,11-5-16,9 6 16,6-1-1,6 14-15,3 9 16,-3 2-1,-9 18-15,-10 27 16,-18 30 0,-7-2-16,5-17 15,11-19 1</inkml:trace>
  <inkml:trace contextRef="#ctx0" brushRef="#br0" timeOffset="59837.8282">4329 11222 0,'7'0'0,"21"-6"16,22-4-1,12-7-15,-19 0 16</inkml:trace>
  <inkml:trace contextRef="#ctx0" brushRef="#br0" timeOffset="59984.5757">4336 11141 0,'0'0'15,"0"0"-15,0 0 16,0 0-1,-7 0-15</inkml:trace>
  <inkml:trace contextRef="#ctx0" brushRef="#br0" timeOffset="60128.3833">3701 11429 0,'0'1'0,"0"-1"15,0 0 1,0 0-16</inkml:trace>
  <inkml:trace contextRef="#ctx0" brushRef="#br0" timeOffset="68665.1962">27198 13693 0,'4'2'0,"11"0"15,4 2 1,8 0-16,-7 0 16,-8-2-1,-6 0 1,-2 0-16,-4 2 16,-22 6-16,-30-3 15,-15 2 1,-19-2-16,-14-5 15,-11-4 1,-5-2-16,-4-6 16,-21-3-1,-6-3-15,3 2 16,-11 4 0,-12-6-16,20 11 15,9 1 1,14 2-16,9 2 15,17 2 1,15 2-16,9 0 16,14-1-1,9 3-15,17-4 16,6-1 0,7 2-16,4-1 15,8 0 1,1-2-16,3 3 15,1-3 1,2 1-16,0-1 16,-2 2-1,-2 0-15,-6 5 16</inkml:trace>
  <inkml:trace contextRef="#ctx0" brushRef="#br0" timeOffset="76700.3155">17779 12669 0,'0'0'16,"0"0"-1,0 0-15,2 2 16,3 10 0,8 27-16,19 36 15,12 29 1,3 17-16,-11-17 16,-6-23-1,-12-32-15</inkml:trace>
  <inkml:trace contextRef="#ctx0" brushRef="#br0" timeOffset="77547.4278">17245 13057 0,'2'0'16,"-2"0"-16,0 0 15,12-6 1,16-2-16,15 0 16,10 6-1,9 8-15,-5 6 16,-5 6 0,-12-1-16,-4 0 15,-8-2 1,-5-1-16,-9-2 15,-8-6 1,-2-3-16,-6 6 16,-15-2-1,-13 0-15,-13 2 16,-10 1 0,2 3-16,0-3 15,-2 1 1,8-4-16,-4 0 15,11-5 1,2-2-16,6-5 16,2 3-1,-2 0-15,4 2 16,-1 0 0,-3 4-16,2 1 15,2 0 1,0 1-16,4-2 15,4 0 1,0-6-16,-2 0 16,6-2-1,1-2-15,6 2 16,-3 1 0,-1 0-16,2 3 15,-8 5 1,-2 3-16,2 3 15,-4 0-15,0 3 16,-3-2 0,2-2-16,0-2 15,2-4 1,-3-2-16,4-6 16,-2-8-1,3-9-15,1-17 16,-2-19-1,5-22-15,4-27 16,4 3 0,-2 19-16,4 14 15,0 12 1,2-1-16</inkml:trace>
  <inkml:trace contextRef="#ctx0" brushRef="#br0" timeOffset="78156.4473">16283 13039 0,'4'2'0,"-2"8"16,6 14-1,0 4-15,-1 1 16,-3-6-1,-6-5-15,-4-6 16,-9-6 0,-11-6-16,0-4 15,-1-3 1,4 5-16,5-3 16,0 5-1,4 3-15,2 0 16,1 5-1,-2 0-15,-2 4 16,1-4-16,-4-5 16,2 0-1,0-6-15,0 1 16,7-2 0,-2 0-16,-3-3 15,4 3 1,-4 0-16,-7 2 15,-2 4 1,-1 0-16,0-2 16,-3 0-1,3-4-15,3-2 16,-4-6 0,3-10-16,0-11 15,2-20 1,2-24-16,6-11 15,-1 4 1,6 3-16,-1 13 16,0 12-1,-1 7-15</inkml:trace>
  <inkml:trace contextRef="#ctx0" brushRef="#br0" timeOffset="78703.2599">15375 12990 0,'0'2'16,"-2"2"-16,-3 8 15,-5 8 1,-7 2-16,-3-3 15,-1-5 1,2-5-16,5-1 16,4-4-1,4 4-15,2 0 16,8 6 0,9 7-16,12 9 15,10 0 1,-8-7-16,-1-1 15,-5-4-15,-10-3 16,-9 1 0,-8-2-16,-20-3 15,-16-2 1,-12-7-16,1-4 16,-8-2-1,9-6-15,7-7 16,7-4-1,4-4-15,6-9 16,4-3 0,6-10-16,5-6 15,8-9 1,5-4-16,5 2 16,6 4-1,-3 17 1</inkml:trace>
  <inkml:trace contextRef="#ctx0" brushRef="#br0" timeOffset="78827.9492">15081 12646 0,'2'0'0,"0"2"15,17-2 1,28 2-16,13-4 16,4-3-1,-20 3-15</inkml:trace>
  <inkml:trace contextRef="#ctx0" brushRef="#br0" timeOffset="79189.2625">14498 13191 0,'0'0'16,"0"0"0,-4-2-16,-4-8 15,0-7-15,2-10 16,6 4 0,8 0-16,5 5 15,10 6 1,7 12-16,2 12 15,-4 7 1,-11 11-16,-17 10 16,-28 1-1,-47 4-15,-15-16 16,-9-21 0,39-8-16</inkml:trace>
  <inkml:trace contextRef="#ctx0" brushRef="#br0" timeOffset="79858.9012">13729 13012 0,'0'2'0,"2"-2"16,4 6-16,9 4 15,19 15 1,13 6-16,4 3 15,-13-8 1,-12-3-16,-12-5 16,-14 3-1,-16-5-15,-24-4 16,-14-8 0,-8-12-16,7-8 15,6-9 1,13-1-16,12-7 15,9-1 1,11 2-16,8 5 16,11 5-1,6 7-15,7 9 16,4 12 0,-8 6-16,-8 11 15,-9 6 1,-16 3-16,-21 2 15,-16-4 1,-7-12-16,-3-7 16,8-9-16,6-12 15,10-4 1,1-7-16,12 1 16,6 1-1,8 5-15,3 5 16,0 7-1,2 1-15,0-3 16,-6 9 0,-13 11-16,-15 6 15,-20 0 1,-10-6-16,-8-11 16,2-8-1,9-8-15,17 0 16,10-7-1,13 2-15</inkml:trace>
  <inkml:trace contextRef="#ctx0" brushRef="#br0" timeOffset="80056.5175">13294 13635 0,'2'3'16,"15"3"-16,40 1 15,33-12 1,-4-18-16,-31-13 16</inkml:trace>
  <inkml:trace contextRef="#ctx0" brushRef="#br0" timeOffset="80541.658">12474 12983 0,'0'0'15,"2"0"-15,-2 0 16,2 0-16,18-3 15,30 3 1,19 4-16,9 6 16,-12 2-1,-2 2-15,-19-4 16,-9-1 0,-12-3-16,-12-1 15,-8-5 1,-2 5-16,-28 6 15,-30 2 1,-17-3-16,-5-3 16,3 0-1,1-6-15,14-1 16,12-4 0,6-4-16,8-4 15,-2-9 1,4-10-16,0-19 15,-1-25 1,5-12-16,2-7 16,6 13-1,6 15-15,4 23 16</inkml:trace>
  <inkml:trace contextRef="#ctx0" brushRef="#br0" timeOffset="80747.8733">12668 13430 0,'2'3'16,"-2"-1"-16,2 0 15,1-4 1,-1-3-16</inkml:trace>
  <inkml:trace contextRef="#ctx0" brushRef="#br0" timeOffset="81079.127">11938 12967 0,'0'3'0,"2"-1"16,6 10 0,18 18-16,12 21 15,4 6 1,-7-6-16,-16-6 16,-13-5-1,-19-7-15,-27-3 16,-31-12-1,-20-14-15,-5-13 16,10-10 0,12-7-16,10-5 15,9-15 1,15-11-16,14-6 16,24-6-1,19 7-15</inkml:trace>
  <inkml:trace contextRef="#ctx0" brushRef="#br0" timeOffset="81244.6642">11705 13125 0,'2'1'0,"-2"-1"16,0 0-1,0 2-15,-6-2 16,-10-10-1,-8-22-15,2 1 16</inkml:trace>
  <inkml:trace contextRef="#ctx0" brushRef="#br0" timeOffset="81420.0983">11231 13095 0,'0'1'15,"-2"12"-15,-6 18 16,-6 24-1,-10 22-15,-16 13 16,-15-7 0,-7-16-16,-8-24 15,4-25 1,12-26-16</inkml:trace>
  <inkml:trace contextRef="#ctx0" brushRef="#br0" timeOffset="81594.7317">11053 12809 0,'0'0'0,"1"2"16,-1-2 0,0 0-16,-1 0 15,-12-2 1,-3-2-16</inkml:trace>
  <inkml:trace contextRef="#ctx0" brushRef="#br0" timeOffset="81811.3716">10462 12943 0,'3'2'15,"-2"6"1,20 23-16,17 14 15,24 18 1,-6 0-16,-14-10 16,-18-5-1,-20-3-15,-28-7 16,-29-13 0,10-15-16</inkml:trace>
  <inkml:trace contextRef="#ctx0" brushRef="#br0" timeOffset="82120.788">10176 12992 0,'3'2'0,"-1"2"16,6 12-1,16 21-15,9 8 16,-3 3-1,-11-7 1,-10-5-16,-16-11 16,-12-3-16,-13-8 15,-11-13 1,5-6-16,3-7 16,6-11-1,4-5-15,10-16 16,11-23-1,12-2-15,-4 6 16</inkml:trace>
  <inkml:trace contextRef="#ctx0" brushRef="#br0" timeOffset="82853.1028">9592 12998 0,'0'2'16,"3"0"-1,1 13-15,6 7 16,3 10 0,4-3-16,-4-1 15,-2-10 1,-7-4-16,-2-5 16,-12 2-1,-10-4-15,-12-1 16,-4-2-1,4 0-15,-2 2 16,6-1 0,3 1-16,3 0 15,-1 0 1,6 0-16,-5-2 16,4 1-1,-4-2-15,3-1 16,2 1-1,-6 0-15,1 5 16,-8 3-16,0 9 16,-6 8-1,-4-3-15,-9-4 16,-7-8 0,-6-9-16,-3-8 15,1-7 1,0-12-16,0-7 15,2-14 1,-2-3-16,8-2 16,2-1-1,12 5-15,7 5 16,5 9 0,6 7-16,6 6 15,5 6 1,9 11-16,2-1 15,0 0 1,12 21-16,19 15 16,8 11-1,0 2-15,-11 1 16,-10-1 0,-14-4-16,-22 0 15,-22-10 1,-11-18-16,0-19 15</inkml:trace>
  <inkml:trace contextRef="#ctx0" brushRef="#br0" timeOffset="83019.4097">8667 12769 0,'7'0'0,"28"2"15,58 1 1,25-6-16,-10-4 16,-27-11-1</inkml:trace>
  <inkml:trace contextRef="#ctx0" brushRef="#br0" timeOffset="83204.525">8674 12453 0,'0'0'16,"1"0"-16,-1 0 16,-1 2-1,-8-9-15</inkml:trace>
  <inkml:trace contextRef="#ctx0" brushRef="#br0" timeOffset="83617.0267">7559 12787 0,'0'3'16,"3"-3"-1,0 10-15,10 11 16,16 18 0,12 13-16,-3 14 15,-3-9 1,-8-8-16,-16 4 16,-18 5-1,-32 3-15,-37 1 16,-30-11-1,-22-15-15,0-14 16,10-14 0,8-13-16,16-3 15,14-13 1,10-8-16,10-7 16,17-3-1,6-12-15,16-22 16,26-23-1,25-11-15,-10 44 16</inkml:trace>
  <inkml:trace contextRef="#ctx0" brushRef="#br0" timeOffset="83763.1544">7028 12932 0,'0'1'16,"2"-1"-16,-2 4 16</inkml:trace>
  <inkml:trace contextRef="#ctx0" brushRef="#br0" timeOffset="88119.2725">22763 5578 0,'2'3'15,"-2"-3"1,0 0-16,6 1 16,10 8-1,18 2-15,19-4 16,19-4 0,6-3-16,8 0 15,6 5 1,-9 6-16,0 3 15,-6 3 1,10 1-16,11-7 16,21 5-1,5-6-15,1-10 16,-9-4 0,-7-4-16,5-4 15,-16 4 1,-9 7-16,1 1 15,-1 7 1,1 2-16,14 4 16,-1-3-1,11-1-15,13 0 16,-4-9 0,-19-4-16,0-9 15,5 2-15,-13-1 16,-8 7-1,-1 0 1,5 5-16,-1 0 16,5 2-1,8 3-15,1-3 16,7-6-16,-14 1 16,9-3-1,-9-1-15,-13-2 16,-5 0-1,-11 3-15,4 2 16,1 2 0,3 4-16,3-2 15,1-2 1,1-2-16,3-1 16,-3-5-1,-6-1-15,-6 1 16,0 3-1,-5 0-15,-3 2 16,-6 1 0,4 4-16,1 0 15,-5 0 1,4 0-16,-1-2 16,-10-2-1,0 0-15,-7-5 16,-3 5-1,-12 4-15,-7 0 16</inkml:trace>
  <inkml:trace contextRef="#ctx0" brushRef="#br0" timeOffset="92477.1554">18804 16302 0,'0'2'16,"0"-2"-1,0 0-15,0 0 16,-3 0 0,-1 2-16,-14 3 15,-2-2 1,-10 3-16,-14 0 16,-10-1-1,-5 4-15,-1-2 16,-8 0-16,-9 4 15,-5-3 1,0 0-16,-13 1 16,1-2-1,0 1-15,-6 2 16,-3 1 0,2 1-16,-6 2 15,-10-3 1,-6-1-16,7-1 15,-9-1 1,1 3-16,19 1 16,-7-2-1,-5 0-15,-7-3 16,3 7 0,-3-2-16,-3-6 15,-10 3 1,1 0-16,2-5 15,3 4 1,-5-1-16,11-3 16,-7-1-1,1-1-15,2 2 16,-7-3 0,6 1-16,6 4 15,-10 3 1,-2-4-16,4 6 15,8-5 1,3 1-16,2-6 16,1 1-1,3 1-15,9-2 16,1-1 0,5-4-16,7 2 15,9 1 1,-2-1-16,6 0 15,8-1 1,9 0-16,11 3 16,-3 3-1,5 5-15,8-2 16,6 3 0,2-2-16,12 1 15,1-2 1,4-6-16,-4-2 15</inkml:trace>
  <inkml:trace contextRef="#ctx0" brushRef="#br0" timeOffset="93838.8064">10883 15674 0,'0'2'0,"0"-2"16,0 0-16,0 0 16,0 0-1,0-2-15,9-2 16,11-6 0,10-3-16,6 6 15,5 7 1,0 7-16,-1 4 15,-3 1 1,-3 2-16,-8-3 16,2 3-1,-2-7-15,-4-1 16,-3-3 0,-8-1-16,-3 1 15,-4-2 1,-4 5-16,-10 6 15,-14 8 1,-12-1-16,-12 3 16,-4-4-1,-10-7-15,3-7 16,5-5 0,-3-5-16,10-7 15,7-3 1,5-3-16,12 1 15,3 3 1,8 4-16,3 1 16,5 7-1,2 2-15,0-2 16,-4 3 0,-3 7-16,-2 6 15,1 5 1,-5-7-16,0-1 15,-2-6-15,2-6 16,-6-8 0,2-7-16,0-19 15,3-15 1,4-22-16,1-20 16,-2-16-1,5 10-15,6 42 16</inkml:trace>
  <inkml:trace contextRef="#ctx0" brushRef="#br0" timeOffset="94005.589">10902 15281 0,'2'0'0,"-2"2"16,0-2-1,0 0-15,0 0 16,0 0 0</inkml:trace>
  <inkml:trace contextRef="#ctx0" brushRef="#br0" timeOffset="94203.3264">10657 16207 0,'4'7'16,"20"9"-16,39 9 16,40-17-1,-2-31-15</inkml:trace>
  <inkml:trace contextRef="#ctx0" brushRef="#br0" timeOffset="94576.0618">10163 15107 0,'0'0'0,"0"0"16,0 0 0,0 2-16,0 4 15,4 19 1,14 35-16,14 24 16,6 7-1,-12-3-15,-8-5 16,-11-14-16,-18-2 15,-17-8 1,-16-12-16,-18-12 16,-8-19-1,-9-27-15,9-27 16,22-19 0,15-22-16,20 24 15</inkml:trace>
  <inkml:trace contextRef="#ctx0" brushRef="#br0" timeOffset="94740.8676">9906 15136 0,'0'4'0,"0"-4"15,2 4-15,2 16 16,10 32 0,14 38-16,8 10 15,-10-5 1,-9-22-16,-12-28 15,-7-20 1</inkml:trace>
  <inkml:trace contextRef="#ctx0" brushRef="#br0" timeOffset="95380.3981">9586 15483 0,'2'1'0,"-2"2"15,3 12 1,3 20-16,10 7 16,-2 4-1,-4-8-15,-8-12 16,-12 1 0,-20-12-16,-11-5 15,-7-6 1,9-4-16,8 0 15,9 0 1,14 0-16,2 9 16,12 3-1,22 14-15,14 8 16,-4-4 0,-12-9-16,-10-3 15,-9-9 1,-18 4-16,-21-5 15,-24-8 1,-8-7-16,-1-5 16,3-7-16,8-5 15,6-8 1,8-2-16,10-7 16,4-8-1,5-8-15,10-17 16,9-11-1,10-6-15,8 19 16,-2 10 0,1 12-16,8 11 15,1 18 1,4 8-16,-2 6 16,4 11-1,14 6-15,26 12 16,43 15-1,2-9-15,-32-16 16,-30-6 0</inkml:trace>
  <inkml:trace contextRef="#ctx0" brushRef="#br0" timeOffset="96237.4647">8699 15512 0,'3'4'16,"-2"3"-16,19 14 16,8 18-1,10 7-15,6-5 16,-13-6-1,-5-13-15,-13-10 16,-10-7 0,-3 5-16,-14-8 15,-14-3-15,-3 0 16,-4-6 0,5 5-16,6 2 15,1 2 1,-1 0-16,2 5 15,2-2 1,-3 0-16,0-2 16,-1-3-1,0 0-15,5-3 16,2-1 0,2 1-16,5 0 15,2 2 1,3 0-16,-6 1 15,1 1 1,-5 5-16,-6 2 16,0-1-1,-6-3-15,-5 0 16,-2-8 0,-2-6-16,-3-5 15,-1-9 1,0-2-16,5-3 15,-2-4 1,4 1-16,5 3 16,0-1-1,8 9-15,5 1 16,0 6 0,7 4-16,2 4 15,4 4 1,0 0-16,6 4 15,17 20 1,26 17-16,-3 3 16,1-1-1,-15-6-15,-13-5 16,-8 1 0,-21-1-16,-32-7 15,-29-17-15,-6-15 16,16-16-1,25 3 1</inkml:trace>
  <inkml:trace contextRef="#ctx0" brushRef="#br0" timeOffset="96392.8595">8316 15202 0,'1'2'0,"7"1"15,26 8-15,55 4 16,16-19 0,-10-12-16</inkml:trace>
  <inkml:trace contextRef="#ctx0" brushRef="#br0" timeOffset="96558.2328">8531 15018 0,'0'0'16,"3"0"-16,-3 2 15,0-2 1,0 0-16,-6-2 16</inkml:trace>
  <inkml:trace contextRef="#ctx0" brushRef="#br0" timeOffset="96939.0784">7380 15233 0,'0'1'16,"2"2"-1,2 15-15,13 21 16,19 10-1,19 19-15,10 2 16,-23-20 0,-11-12-16,-15-8 15,-19-2 1,-27-1-16,-35-7 16,-25-12-1,-10-12-15,5-10 16,10-10-1,17-5-15,1-10 16,14-8 0,12-17-16,12-7 15,32-20 1,36-6-16,4 26 16,-8 29-1</inkml:trace>
  <inkml:trace contextRef="#ctx0" brushRef="#br0" timeOffset="97085.0394">7275 15262 0,'3'2'0,"-3"-2"15,0 5-15,-3 7 16,6-1 0,2-1-16,16-6 15,-1-6 1</inkml:trace>
  <inkml:trace contextRef="#ctx0" brushRef="#br0" timeOffset="97788.5153">11545 16543 0,'0'1'16,"1"-1"-16,-1 0 15,0 0 1,-3 2-16,-24 10 16,-31-2-1,-38 1-15,-38-6 16,-32-5 0,-18-3-16,-31-3 15,-18 1 1,-14-2-16,-36-7 15,1 2 1,-16-5-16,-4 10 16,-17-4-1,-2 6-15,6 3 16,6-2-16,15 3 16,65 6-1,38-1-15,35-2 16,38-1-1,33-1-15,29-3 16,21-1 0,11-1-16,15-12 15,7-2 1</inkml:trace>
  <inkml:trace contextRef="#ctx0" brushRef="#br0" timeOffset="101462.9">15509 14758 0,'2'5'0,"-2"-5"15,0 3-15,3 5 16,5 2-1,6 6-15,4 3 16,10 6 0,3-3-16,-1 4 15,8 2 1,-2-5-16,1 0 16,0-2-1,1 1-15,4-5 16,1-1-16,1 0 15,-4-6 1,8-2-16,-6-7 16,3-1-1,-5-6-15,1-5 16,4-7 0,4-1-16,-7-6 15,-1-4 1,-5-4-16,-1-5 15,1 1 1,-7-5-16,3-5 16,-6-4-1,-5-6-15,-8 0 16,-7-2 0,-4 0-16,-4-4 15,-4 2 1,-7-2-16,-2 0 15,-8 3 1,-7 3-16,-2 0 16,-2 3-1,-6 0-15,-1 6 16,-2 8 0,-4 0-16,1 4 15,-2 5 1,-2 5-16,0 1 15,3 7 1,-5 2-16,6 3 16,-2 4-1,-1 4-15,0 3 16,6 5 0,-5 4-16,2 3 15,2-1 1,-1 7-16,7 0 15,0 4 1,-1 1-16,4 6 16,0-2-1,5 2-15,4 2 16,5 3-16,0 3 16,1 1-1,6-2 1,-2 5-16,4 2 15,2-1-15,6 3 16,3 0 0,1 0-16,1-1 15,1-1 1,6-3-16,-2-1 16,4-2-1,0-3-15,2 1 16,3-3-1,2-3-15,4 0 16,-2-6 0,-2 1-16,1-5 15,-2-3 1,-5 2-16,0-3 16,-3-5-1,-6-3-15,0-3 16</inkml:trace>
  <inkml:trace contextRef="#ctx0" brushRef="#br0" timeOffset="105761.9742">14598 14727 0,'0'2'16,"0"-2"-16,0 0 16,-1 0-16,-5 3 15,2-3 1,2 1-16,-3-1 16,5 0-1,-2 1-15,0-1 16,0 0-1,0 0-15,2 0 16,-2 3 0,2 1-16,8 5 15,9 7 1,-2 2-16,6 2 16,3 4-1,0-1-15,8 5 16,-4-1-1,1-1-15,0 1 16,1-3 0,-4 0-16,0-3 15,-1-1 1,-5-3-16,0 1 16,-2 3-1,2-6-15,-2-1 16,-6-1-1,2-1-15,-4-2 16,1-2 0,-5-2-16,-3-4 15,-1 2 1,0-3-16,2 1 16,-4-5-1,-6-11-15,-7-4 16,-2-2-1,2-3-15,-2 3 16,5 3-16,2 4 16,2 4-1,2 1-15,2 1 16,2 6 0,-2 0-16,2-2 15,0-1 1,4 6-16,12 8 15,2 8 1,0-1-16,1 3 16,-8-4-1,-1-3-15,-6 5 16,-4-2 0,-10 1-16,-8 3 15,-5-4 1,-2-4-16,3-4 15,12-7 1,4 2-16,1-3 16</inkml:trace>
  <inkml:trace contextRef="#ctx0" brushRef="#br0" timeOffset="106266.2661">15404 15207 0,'0'2'15,"0"-2"-15,-4 0 16,-6 2 0,-5 3-16,-6 2 15,-3 3 1,-6 2-16,7 0 15,3 1 1,6 5-16,4 0 16,4 4-1,9-1-15,6 5 16,9-2 0,4-5-16,6-3 15,-1-6 1,-1-6-16,-2-4 15,-3-8-15,-6-4 16,-3-7 0,-8-6-16,-6-4 15,-6 3 1,-9 3 0,-4 3-16,-3 4 15,-5 7-15,7 5 16,5 2-1,4 2-15,9 0 16,2 0 0,0 0-1</inkml:trace>
  <inkml:trace contextRef="#ctx0" brushRef="#br0" timeOffset="107526.1948">15413 15257 0,'3'0'0,"-3"0"16,0 0-1,0 0-15,0-2 16,0-1-16,0 0 16,0-3-1,0-3-15,-7 0 16,0 3 0,-11 3-16,-4 0 15,-3 8 1,3 0-16,1 5 15,4 0 1,4 4-16,4-1 16,7 9-1,8-2-15,10 2 16,7 2 0,7-1-16,-2-7 15,-3-7 1,-1-3-16,-5-6 15,-7-3 1,-5-2-16,-2-6 16,-7-3-1,-8-4-15,-6 2 16,-10 3 0,2 0-16,-3 8 15,5 5 1,1 2-16,2 3 15,9 7 1,4 0-16,6 2 16,6 4-1,6-5-15,5-1 16,4-5 0,-1-7-16,1-5 15,-6-2 1,-2-4-16,-3 0 15,-8-3 1,-6-2-16,-13 3 16,0 0-1,-8 6-15,3 3 16,1 5-16,4 4 16,3 2-1,8 4-15,9 0 16,4 1-1,9-1-15,6-2 16,1-9 0,1-6-16,-8-2 15,-2 1 1,-6-2-16,-6-2 16,-6 0-1,-7 0-15,-4 3 16,-10 3-1,3 5-15,3 0 16,10 1 0,3 3-16,6 0 15</inkml:trace>
  <inkml:trace contextRef="#ctx0" brushRef="#br0" timeOffset="108424.4372">15620 15299 0,'0'1'16,"0"-1"0,0 0-16,0 4 15,2 0 1,4 4-16,9 5 16,3 1-1,2 1-15,-2-4 16,0 1-1,0-5-15,3-2 16,-6-8-16,-3-1 16,0-5-1,0-10-15,1-11 16,-4-14 0,-3-6-16,0-4 15,-6 0 1,2 5-16,-4-2 15,2 6 1,2 5-16,-4 10 16,2 0-1,0 8-15,0 4 16,0 8 0,0 4-16,0 2 15,0 2 1,5 1-16,3 13 15,3 17 1,6 10-16,0 6 16,4 6-1,1-6-15,-4-5 16,-6-10 0,-2-8-16,-4-7 15,-4-5 1,0-6-16,-2-2 15,2 2 1,-6-6-16,-4-13 16,-7-14-1,0-4-15,-2-2 16,2-1 0,0 1-16,4 8 15,1 3 1,1 8-16,3 0 15,0 8 1,-1 2-16,-6 5 16,-14 6-1,-12 13-15,-27 2 16,20-6 0</inkml:trace>
  <inkml:trace contextRef="#ctx0" brushRef="#br0" timeOffset="110034.7841">11782 13945 0,'0'0'0,"-3"-6"15,1-3-15,0 2 16,0-2 0,0 0-16,2 6 15,-2-1 1,2 2-16,0 0 16,0 0-1,0 0-15,0 2 16,0 2-1,4 9-15,0 9 16,3 5 0,0 9-16,5 5 15,3 8 1,0 6-16,-2 2 16,1 3-1,2 10-15,0-2 16,2-1-1,0-5-15,-4-9 16,-2-12 0,-4-15-16,-8-18 15,2-3 1</inkml:trace>
  <inkml:trace contextRef="#ctx0" brushRef="#br0" timeOffset="111138.7551">11528 14357 0,'0'1'0,"2"2"15,-2 5 1,7 11-16,-1 7 16,3 3-1,-1 3-15,3-1 16,-11-1-16,-13-4 15,-23-1 1,-30-10-16,-33-2 16,-19-13-1,-14-4-15,3-2 16,-6-1 0,11 0-16,9-1 15,20-6 1,12 4-16,10-1 15,17-3 1,14 0-16,6 3 16,10-3-1,7-2-15,4-4 16,5 3 0,3-6-16,6 7 15,1-1 1,0 3-16,0 5 15,0 3 1,0 4-16,0-2 16,0 4-1,-10 14-15,-2 11 16,-8 6 0,-3 5-16,-5-3 15,-4-7 1,-2-6-16,0-6 15,2-11 1,4-8-16,1-7 16,5-14-1,7-3-15,3-2 16,3-3 0,5 8-16,-4-1 15,3 9 1,-12 0-16,0 7 15,-8 4-15,-5 5 16,2 4 0,6 0-16,8-2 15,3 2 1,9-2 0,0 3-16,1-1 15,13 7-15,6 5 16,12 0-1,-1 0-15,-6 3 16,0 0 0,-8 3-16,0 4 15,-11-2 1,-4 2-16,-13-1 16,-6 2-1,-8-7-15,-5-1 16,-6-10-1,-2-7-15,-2-6 16,8-7 0,-2-5-16,5-10 15,3-7 1,2-9-16,4-11 16,-3-13-1,5-15-15,-5-13 16,-2-9-1,3 3-15,7 19 16,4 12 0,5 24-16</inkml:trace>
  <inkml:trace contextRef="#ctx0" brushRef="#br0" timeOffset="111335.7158">9507 13750 0,'2'2'16,"10"3"-16,17 4 15,22 7 1,17-1-16,2-3 16,-4-2-1,-11-6-15,-18-6 16</inkml:trace>
  <inkml:trace contextRef="#ctx0" brushRef="#br0" timeOffset="111614.8315">9071 14370 0,'0'2'0,"-7"4"16,-1 14-1,-12 15-15,-14 15 16,-18 6 0,-12 0-16,-1-15 15,4-15 1,10-16-16,10-18 15,14-2 1</inkml:trace>
  <inkml:trace contextRef="#ctx0" brushRef="#br0" timeOffset="112202.8937">8715 14025 0,'0'1'0,"-8"-1"15,-8 4 1,-7 2-16,-11 4 16,-9 6-1,3-1-15,1 3 16,9 0 0,9-5-16,2 1 15,9 2 1,8-1-16,8 4 15,11 4 1,6-2-16,-1 3 16,-1-6-1,4 3-15,-3 0 16,-3-2-16,-6 2 16,-5-1-1,-3 4-15,-7 0 16,-4 3-1,-3 1-15,-9-3 16,-5 1 0,-13-7-16,-7-4 15,-7 0 1,-2-10-16,-4-5 16,1-7-1,5-3-15,-2-6 16,5-3-1,9-2-15,8-3 16,8-6 0,4-3-16,4-12 15,14-20 1,32-58-16,39-15 16,-11 30-1,-26 53 1</inkml:trace>
  <inkml:trace contextRef="#ctx0" brushRef="#br0" timeOffset="117368.0389">13267 5605 0,'2'2'16,"2"-2"-16,10 0 16,10 5-1,14 3-15,11 0 16,9-1 0,2 0-16,1 0 15,1-3 1,-4-3-16,8-2 15,0-5 1,4-3-16,5-1 16,-5-2-1,2-6-15,1-2 16,-7-2 0,-4-3-16,-3-4 15,-3-3 1,-6-2-16,-2-3 15,-8-4 1,-2-7-16,-6-3 16,-9-3-1,-9-4-15,-4-3 16,-12 2 0,-13-2-16,-6-3 15,-9 2 1,-13 1-16,1 8 15,-14-9-15,-4 5 16,-10 6 0,-2 6-16,-7 6 15,-10 3 1,-3 4 0,-2 9-16,1 9 15,1 4-15,0 5 16,5 6-1,1 1-15,6 4 16,-1 4 0,7 1-16,6 11 15,12 0 1,1 5-16,10 5 16,2-3-1,7 9-15,4 1 16,0 5-1,9 2-15,4 4 16,2 1 0,6-1-16,0 4 15,9 8 1,0-3-16,6 0 16,2 0-1,5-5-15,4 1 16,4-1-1,3 4-15,-3-7 16,8-4 0,-5-2-16,4-5 15,1-8 1,0-2-16,-3-9 16,0-4-1,-5-4-15,0-6 16,-2-2-1,-2 8-15,-2-3 16</inkml:trace>
  <inkml:trace contextRef="#ctx0" brushRef="#br0" timeOffset="119164.9121">21914 16795 0,'0'0'16,"0"2"-16,2-2 16,0 0-1,8 9-15,8 13 16,5 19 0,6 10-16,-5 16 15,-4 9 1,-6 6-16,1-1 15,-4-12 1,-1-2-16,-1-14 16,-3-12-1,-3-23-15,1-6 16</inkml:trace>
  <inkml:trace contextRef="#ctx0" brushRef="#br0" timeOffset="119669.5959">22422 16629 0,'2'2'15,"-2"2"-15,1 12 16,3 13 0,0 13-16,-6 5 15,0-2 1,-3-8-16,-5-7 16,-5-6-1,-4-10-15,-7-10 16,-9-12-1,-7-17-15,-10-20 16,-2-15 0,-7-7-16,5 0 15,2 2 1,2 13-16,13 11 16,1 11-1,6 11-15,-2 13 16,2 14-1,6 21-15,3 23 16,12 7 0,7 10-16,2-10 15,-2-14 1,2-11-16</inkml:trace>
  <inkml:trace contextRef="#ctx0" brushRef="#br0" timeOffset="120062.4145">21375 16944 0,'0'2'0,"2"4"15,0 15-15,4 21 16,7 11 0,2 2-16,-2-9 15,-7-13 1,-6-7-16,-6-9 15,-11-4 1,-7-8-16,-6-10 16,3-8-1,-3-6-15,-1-5 16,7 1 0,0-13-16,5-9 15,-2-9 1,4-7-16,2-11 15,-2-9 1,0 0-16,-4 1 16,7 1-1,6 12-15,6 13 16,6 11 0,0 14-16</inkml:trace>
  <inkml:trace contextRef="#ctx0" brushRef="#br0" timeOffset="120364.0065">21263 16751 0,'0'0'16,"0"-2"-16,-6-7 15,2-9 1,0-16-16,6-3 15,6-7 1,2 5-16,6 1 16,2 17-1,2 5-15,6 14 16,2 18 0,-3 17-16,-10 15 15,-12 4 1,-16-2-16,-11-7 15,3-11 1</inkml:trace>
  <inkml:trace contextRef="#ctx0" brushRef="#br0" timeOffset="120548.9659">20942 16991 0,'0'4'0,"-14"18"15,-21 25-15,-7 16 16,-3 0 0,2-11-16,-1-11 15,8-19 1,10-9-16</inkml:trace>
  <inkml:trace contextRef="#ctx0" brushRef="#br0" timeOffset="121859.3075">20448 16857 0,'0'2'16,"0"0"-16,0 16 16,-2 22-1,4 13-15,4 4 16,-1-18-1,-1-5-15,-4-13 16,-5-9 0,-7-6-16,-7-14 15,-2-6 1,-3-7-16,3 5 16,4 1-1,0 6-15,2 3 16,-2 5-1,-1 2-15,2 3 16,-2-2 0,0-2-16,2-4 15,-2-1 1,4-3-16,6 0 16,0 0-1,-1 0-15,0 4 16,-7 4-16,-8 7 15,-5 10 1,-5 0-16,-2-3 16,1 0-1,-1-8-15,2-8 16,6-7 0,0-12-16,9-2 15,4-15 1,11-1-16,8-5 15,7 2 1,-4 4-16,1 6 16,-6 4-1,-4 3-15,-7 0 16,-8 5 0,-7 3-16,-2 7 15,2 4 1,2 6-16,8 1 15,2 4 1,6 5-16,6 9 16,11 5-1,8 3-15,3 1 16,-2 0 0,0-1-16,-5-4 15,-6 3 1,-3-4-16,-6-1 15,0-3 1,-4 1-16,-2-3 16,-4-2-1,2-3-15,0-4 16,-10 5 0,6-6-16,-4-4 15,-8-6 1,-2-2-16,2-10 15,-3 0 1,-1-7-16,0-5 16,0-3-1,6-1-15,-2 2 16,4 1 0,0-4-16,2 7 15,3 1-15,2 7 16,7 6-1,0 4-15,4 2 16,0 4 0,2 0-16,0-1 15,8 8 1,9 11-16,4 7 16,5 9-1,4 2-15,2 1 16,-7 4-1,-4-3-15,-1-1 16,-5-5 0,-7 1-16,-8-1 15,-8-3 1,-14 1-16,-19-2 16,-11-5-1,2-9-15,6-10 16,12-8-1,9 0-15</inkml:trace>
  <inkml:trace contextRef="#ctx0" brushRef="#br0" timeOffset="122396.5615">19266 16688 0,'0'0'15,"-11"-2"-15,-9-2 16,-12 0 0,4 6-16,-2 4 15,4 6 1,7 0-16,6 3 16,7 11-1,8 0-15,11 8 16,8 0-1,5-2-15,1 2 16,-2-7 0,-9-5-16,-4-9 15,-3 1-15,-4-2 16,-7 0 0,-8 6-16,-6-4 15,-8 1 1,-12 1-16,-7-2 15,3-2 1,2-3-16,4-2 16,-9-7-1,-4-7-15,0-7 16,1-4 0,2-12-16,2-9 15,8-11 1,13 12-16,0-31 15,12-10 1,36-11-16,43-24 16,18-10-1</inkml:trace>
  <inkml:trace contextRef="#ctx0" brushRef="#br0" timeOffset="128789.0562">28154 7068 0,'0'3'16,"2"-3"-16,-2 0 15,0 0 1,0 0-16,0 0 15,0 0 1,-4 0-16,-5-4 16,-16 0-1,-7-2-15,-12 0 16,-6 0 0,-16-3-16,-7 6 15,-3-1 1,-9-1-16,-7 2 15,2-1 1,-1-1-16,-5 0 16,-8-4-1,-5 1-15,-3 4 16,-6 1 0,5-5-16,9 5 15,1 1 1,-9 2-16,3-2 15,-10 2 1,9-1-16,-2 1 16,10-3-1,-5 3-15,1 0 16,2 4 0,2-2-16,-2 3 15,2-2 1,14 3-16,9 0 15,9-2 1,6-2-16,8 2 16,14-2-1,5 2-15,10 0 16,4-2 0,7 0-16,2-1 15,3 1 1,6-2-16,1 3 15,2-3 1,0 0-16,0 0 16,-4 0-1,-11 0-15,0-3 16</inkml:trace>
  <inkml:trace contextRef="#ctx0" brushRef="#br0" timeOffset="131247.0685">22393 6856 0,'2'0'0,"-2"0"16,2 0-1,4-4-15,16-1 16,18 0 0,25-2-16,15 5 15,15 4 1,-1-1-16,0-2 15,2-1 1,-5 4-16,-9-4 16,-13-1-1,-7 1-15,-10 1 16,-14-2 0,-8 1-16,-5 1 15,-12 1 1,-4 0-16,-5 0 15,-2 0-15,0 0 16</inkml:trace>
  <inkml:trace contextRef="#ctx0" brushRef="#br0" timeOffset="132155.4518">23490 7174 0,'2'1'16,"4"-1"-1,16 2-15,8 7 16,8 6-1,2 8-15,-6-1 16,-8-2 0,-11-3-16,-7-1 15,-8 0 1,-12-3-16,-16-3 16,-7-4-1,-1-3-15,0-6 16,6-1-1,6 0-15,4 3 16,6 1 0,4 0-16,-5 0 15,0 3 1,-4-1-16,-2 2 16,-5-1-1,1-3-15,-3 0 16,0-5-1,4 1-15,6-1 16,3 0 0,6 4-16,1-4 15,-3 5 1,2 0-16,-3 5 16,-3-1-16,-6 3 15,-5-1 1,-6-1-16,-7-3 15,-5-6 1,-9-7-16,4-4 16,0-4-1,5-3-15,-2-4 16,10 4 0,4-1-16,4 5 15,7 4 1,6 5-16,7 2 15,1 3 1,5 4-16,-2-1 16,10 1-1,16 12-15,12 9 16,7 4 0,-7 2-16,-10 4 15,-4-6 1,-14 5-16,-10-1 15,-15 3 1,-12-5-16,-13-3 16,2-10-1,8-10-15</inkml:trace>
  <inkml:trace contextRef="#ctx0" brushRef="#br0" timeOffset="132309.7704">22996 7165 0,'8'0'15,"18"-4"-15,27 2 16,4 2 0,-14-5-16</inkml:trace>
  <inkml:trace contextRef="#ctx0" brushRef="#br0" timeOffset="132455.9065">23078 7000 0,'0'0'16,"0"2"-16,-2-1 15,-12 3-15</inkml:trace>
  <inkml:trace contextRef="#ctx0" brushRef="#br0" timeOffset="132795.9942">22186 7193 0,'0'0'0,"2"2"16,3-2-1,9 6-15,6 3 16,1 3 0,-2 1-16,-11-4 15,-10 5 1,-26 8-16,-24-5 16,-19 1-1,-11-6-15,6-4 16,4-3-1,11-3-15,5-4 16,12-3 0,1-3-16,11-6 15,4-11 1,11 3-16</inkml:trace>
  <inkml:trace contextRef="#ctx0" brushRef="#br0" timeOffset="132929.8721">21685 7095 0,'2'0'0,"7"-5"16,30-2-16,29-2 15,19 3 1,-1 12-16,-32-1 16</inkml:trace>
  <inkml:trace contextRef="#ctx0" brushRef="#br0" timeOffset="133632.9633">24016 7995 0,'0'0'16,"0"1"-1,-8-1-15,-27 4 16,-40-1 0,-46-3-16,-17-8 15,1-1 1,7-3-16,21-3 15,10 1 1,22 0-16,20 0 16,19 0-1,12 4-15,10 5 16,6-1 0,8 4-16,0 2 15,-2-3 1,-1 8-16,-3 6 15,-1 5 1,-12 4-16,-9-6 16,-6-6-1,-2-5-15,6-6 16,0-6 0,-2-14-16,6-8 15,5-10-15,3-9 16,-1-3-1,8 2-15,9 10 16,6 9 0</inkml:trace>
  <inkml:trace contextRef="#ctx0" brushRef="#br0" timeOffset="133829.3588">23516 8211 0,'2'2'16,"0"-2"-16,4 2 16,-2-2-1,-2 2-15</inkml:trace>
  <inkml:trace contextRef="#ctx0" brushRef="#br0" timeOffset="134003.8529">22844 8211 0,'5'2'15,"24"-2"-15,46 2 16,30 5-1,-4 4-15,-37-8 16,-21-3 0</inkml:trace>
  <inkml:trace contextRef="#ctx0" brushRef="#br0" timeOffset="134252.8688">22480 7998 0,'2'0'0,"-2"0"16,0 2-1,-2 1 1,-2 9-16,-14 16 16,-22 10-16,-23 2 15,-11-7 1,-2-12-1,12-14-15,15-14 16,15-4 0</inkml:trace>
  <inkml:trace contextRef="#ctx0" brushRef="#br0" timeOffset="134612.3875">22103 7786 0,'0'0'0,"0"0"15,0 0 1,-7-3-16,-9-2 15,-16 7 1,-4 6-16,-3 6 16,10 5-1,7 9-15,9 3 16,13 3 0,9 1-16,3 2 15,-1-9 1,-4-4-16,-9-5 15,-16 1 1,-33-11-16,-17-14 16,-15-15-1,6-9-15,10-8 16,13-9 0,18-3-16,14-2 15,14-4 1,16-1-16,1 15 31</inkml:trace>
  <inkml:trace contextRef="#ctx0" brushRef="#br0" timeOffset="144607.0443">29287 11206 0,'2'2'16,"-2"-2"-16,0 0 16,0 0-1,-2 0-15,-4 2 16,-10 0 0,-11 0-16,-11-2 15,-7 0 1,-10-2-16,-7-2 15,-4 0 1,-11-2-16,-5 0 16,-4 0-16,-6-2 15,-3 1 1,-8-2-16,5 4 16,-14-1-1,-1-2-15,-9 1 16,-6-3-1,7 7-15,-9-3 16,-4 3 0,6-1-16,-8 0 15,5 6 1,-9-4-16,-3 2 16,-6 2-1,-6 0-15,6-1 16,-9-1-1,4 3-15,-3-2 16,1 1 0,5-4-16,-6-2 15,5 3 1,8-3-16,-9 1 16,8 3-1,11 0-15,-1 0 16,7 3-1,-3 1-15,9 0 16,11-1 0,11 3-16,5-4 15,15-1 1,6 4-16,8-5 16,0 0-1,11 0-15,5-5 16,0 2-1,3 2-15,0-4 16,-4 2 0,3 0-16,0 2 15,5 1 1,5-2-16,2-3 16,4 1-1,4 2-15,6 1 16,-2-1-1,10-2-15</inkml:trace>
  <inkml:trace contextRef="#ctx0" brushRef="#br0" timeOffset="155243.8713">20074 7475 0,'2'1'0,"-2"-1"16,6 10-16,6 16 15,8 13 1,3 8-16,-4 7 16,-2 1-1,-6-6-15,-2-6 16,-5-6-1,2-12-15,2-11 16</inkml:trace>
  <inkml:trace contextRef="#ctx0" brushRef="#br0" timeOffset="155484.7757">20578 7344 0,'-2'-2'16,"-22"-18"0,-42-20-16,-25-6 15,-13 6 1,12 19-16,5 14 16,13 16-1,10 10-15,14 13 16,20-1-1,11-5-15</inkml:trace>
  <inkml:trace contextRef="#ctx0" brushRef="#br0" timeOffset="156142.6011">19986 7756 0,'0'2'16,"-2"-1"-16,-8 10 15,-14 5 1,-19 0-16,-19-9 15,-4-7 1,-2-5-16,11-2 16,18-1-1,12-1-15,9 4 16,14 5 0,-2-1-16,14 2 15,27 18 1,13 4-16,-2 7 15,-10 0 1,-10-4-16,-10-8 16,-14 3-1,-16-9-15,-25-1 16,-16-13 0,-3-10-16,-6-8 15,7-8 1,14 2-16,13 1 15,11 0 1,11 5-16,8 1 16,8-1-1,11 8-15,9 7 16,3 6 0,1 10-16,-8 1 15,-9 7 1,-8 0-16,-11 7 15,-6-7 1,-8 3-16,-14-6 16,0-6-1,2-4-15,0-6 16,0-6-16,5-7 16,5-8-1,0-9-15,6-13 16,0-7-1,2-16 1,-6-1-16,-18-14 16,-3-1-1</inkml:trace>
  <inkml:trace contextRef="#ctx0" brushRef="#br0" timeOffset="156339.9141">19438 7377 0,'2'1'0,"-1"-1"15,5 8-15,3 2 16</inkml:trace>
  <inkml:trace contextRef="#ctx0" brushRef="#br0" timeOffset="157093.3952">18452 7657 0,'4'2'15,"18"2"1,27 10-16,15 8 16,-4 1-1,-12 4-15,-20-8 16,-14-1-1,-12-2-15,-18-3 16,-20-4 0,-13-9-16,0-9 15,6-3 1,9-5-16,6-1 16,12 2-1,3 4-15,8-1 16,3 7-1,0 2-15,0 1 16,-2 2-16,-13 9 16,-11 7-1,-14 3-15,-14 0 16,-4-4 0,6-11-16,6-4 15,10-4 1,10 0-16,5-1 15,11 0 1,9 4-16,-2 1 16,3-4-1,16 6-15,11 10 16,5 13 0,-7 6-16,-8 2 15,-13 2 1,-21 1-16,-19-6 15,-28-6 1,-15-14-16,-9-14 16,4-15-1,12-10-15,15-11 16,17-7 0,10-8-16,20-6 15,20 1 1,4 18-16</inkml:trace>
  <inkml:trace contextRef="#ctx0" brushRef="#br0" timeOffset="157249.963">17745 7714 0,'0'0'16,"2"3"-16,-2-3 15,0 0 1,0 0-16</inkml:trace>
  <inkml:trace contextRef="#ctx0" brushRef="#br0" timeOffset="157517.2653">17126 7799 0,'2'3'16,"-2"-3"-16,8 5 16,9 12-1,13 13-15,4 9 16,-12 7 0,-10-4-16,-16 3 15,-26 6 1,-38 1-16,-32-6 15,-17-13 1,21-20-16,-7-23 16,3-26-16</inkml:trace>
  <inkml:trace contextRef="#ctx0" brushRef="#br0" timeOffset="157746.2195">16504 7402 0,'2'1'0,"4"13"16,12 16 0,20 29-16,4 17 15,1 13 1,-9-2-16,-17 2 15,-17-17 1,-3-22-16</inkml:trace>
  <inkml:trace contextRef="#ctx0" brushRef="#br0" timeOffset="158583.7253">14996 7802 0,'0'0'16,"0"0"-16,-2-3 16,6-4-1,13-7-15,36-1 16,34 8-1,25 7-15,5 7 16,-19 2 0,-5 2-16,-29 0 15,-15-3 1,-12-3-16,-13-1 16,-14-2-1,-4 2-15,-22 4 16,-32 6-1,-29-4-15,-33 4 16,9-2 0,-5-1-16,14-4 15,13-4 1,13-3-16,13-3 16,8-2-1,5-8-15,8-6 16,2-10-16,2-9 15,5-9 1,1-10-16,0 3 16,2 0-1,4 8-15,2 9 16,2 7 0,0 9-16,6 9 15,2 6 1,2 5-16,-2 2 15,6 23 1,6 21-16,10 22 16,7 5-1,2 12 1,1 1-16,-8 1 16,-3-11-16,-9-6 15,-14-6 1,-13-8-16,-15-8 15,-16-11 1,-18-13-16,-13-20 16,-5-15-1,-4-20-15,13-17 16,7-16 0,22-9-16,22-20 15,14 33 1</inkml:trace>
  <inkml:trace contextRef="#ctx0" brushRef="#br0" timeOffset="158728.5991">15339 7322 0,'2'3'15,"6"-1"1,3 4-16,-7-3 15</inkml:trace>
  <inkml:trace contextRef="#ctx0" brushRef="#br0" timeOffset="159306.6794">13779 7803 0,'0'0'15,"-12"-1"-15,-8-6 16,-6-2-16,-2-7 16,10 0-1,8-5-15,14-2 16,24-4-1,14 10-15,0 8 16,-5 11 0,-11 5-16,-12 6 15,-12 12 1,-23 13-16,-21 8 16,-14-1-1,6-12-15,13-3 16,12-9-1,11-2-15,6-4 16,17 3 0,16 3-16,5-1 15,-2-3 1,-8-2-16,-12 0 16,-16 5-1,-34 2-15,-28 0 16,-17-13-1,6-10-15,8-12 16,8-7 0,9-8-16,14-14 15,10-10 1,14-13-16,6-8 16</inkml:trace>
  <inkml:trace contextRef="#ctx0" brushRef="#br0" timeOffset="159927.2128">12793 7710 0,'2'3'0,"1"3"16,7 11-1,5 3-15,-2 2 16,-7 2-1,-10-7-15,-17-1 16,-23-11 0,-18-9-16,10-7 15,1-1 1,11 2-16,8 4 16,8 1-1,12 2-15,3 3 16,0 6-1,3 8-15,8 10 16,-2-1 0,-6 7-16,-8-7 15,-14 1 1,-13-10-16,-15-8 16,-6-12-1,-8-12-15,-2-13 16,6-4-16,7-1 15,15 3 1,8 2-16,4 8 16,11 5-1,10 10-15,7 7 16,0-2 0,10 14-16,14 19 15,10 13 1,0 2-16,-10 0 15,-16 0 1,-16 0-16,-28-5 16,-16-9-1,-21-15-15,11-21 16,22-6 0</inkml:trace>
  <inkml:trace contextRef="#ctx0" brushRef="#br0" timeOffset="160230.0495">12185 8231 0,'4'0'15,"-4"0"-15,2 0 16,10-5-1,16-4-15,23-4 16,5 6-16,-1 3 16,-8 4-1,-11 6-15,-12 6 16,-12-2 0,-22 11-16,-42 3 15,-37-14 1,-7-22-16,38-3 15</inkml:trace>
  <inkml:trace contextRef="#ctx0" brushRef="#br0" timeOffset="160388.357">12159 7372 0,'2'0'0,"-2"0"16,0 0-16,-2-2 16</inkml:trace>
  <inkml:trace contextRef="#ctx0" brushRef="#br0" timeOffset="160583.7941">11430 7283 0,'0'6'0,"4"20"15,6 37-15,19 53 16,3 8 0,2-9-16,-4-33 15,-15-33 1</inkml:trace>
  <inkml:trace contextRef="#ctx0" brushRef="#br0" timeOffset="161162.5375">11105 7792 0,'-17'2'0,"-45"3"15,-60 5 1,-25 2-16,11-6 15,6 2 1,21-7-16,26-6 16,26-5-1,8 0-15,19 1 16,8 2 0,6 1-16,7 5 15,1 1 1,-1 6-16,-1 9 15,-7 9 1,-5-1-16,-3-2 16,-1-5-1,-1-7-15,-3-5 16,0-12 0,-4-10-16,-5-10 15,3-5 1,-2 3-16,8 0 15,2 4-15,2 6 16,8 4 0,4 4-16,8 9 15,4 0 1,-2 3-16,17 18 16,14 13-1,11 13-15,-5 1 16,-14 1-1,-10 0-15,-22 2 16,-18-5 0,-30-11-16,-3-31 15,15-7 1</inkml:trace>
  <inkml:trace contextRef="#ctx0" brushRef="#br0" timeOffset="161451.6232">10423 7463 0,'0'0'16,"0"0"-16,-9-9 16,-20-12-1,-18-5-15,-6-7 16,13 1-1,8 5-15,16 0 16,14 5 0,22 2-16,26 12 15,5 11 1,7 17-16,-16 12 16,-20-4-1,-14-7-15</inkml:trace>
  <inkml:trace contextRef="#ctx0" brushRef="#br0" timeOffset="161588.6668">10072 7428 0,'8'-3'15,"13"-7"-15,13-13 16</inkml:trace>
  <inkml:trace contextRef="#ctx0" brushRef="#br0" timeOffset="161754.4172">9354 7335 0,'2'1'0,"-2"-1"16,4 2 0</inkml:trace>
  <inkml:trace contextRef="#ctx0" brushRef="#br0" timeOffset="162158.3971">9906 7864 0,'2'0'0,"-2"-1"16,2-6-1,0-2-15,2-5 16,0-4-1,0 0-15,0-1 16,-1 5 0,0 8-16,-3 4 15,0 0-15</inkml:trace>
  <inkml:trace contextRef="#ctx0" brushRef="#br0" timeOffset="163079.2412">9286 8390 0,'2'2'0,"6"-2"16,16 4-1,14-2-15,10 0 16,14-2 0,8 0-16,6 1 15,-2-1 1,1 3-16,4-1 15,-1-2 1,3 6-16,7-4 16,-3-1-1,11-1-15,2-1 16,2 1 0,17-5-16,-3 0 15,2 5 1,-5 0-16,11 0 15,3 0 1,-4-3-16,1 0 16,-3 3-1,13 8-15,-8-8 16,-7 0 0,17 3-16,-9-3 15,-9 0-15,1 5 16,-3-2-1,-13 0-15,-7-2 16,-3-1 0,-12 5-16,-6 0 15,-10-1 1,-16 4-16,-13-4 16,-11 0-1,-10-2-15</inkml:trace>
  <inkml:trace contextRef="#ctx0" brushRef="#br0" timeOffset="164113.0535">12316 8810 0,'0'1'0,"0"-1"16,-6 0-16,-9 0 15,-13-1 1,-2-6-16,-2-1 16,0-1-1,10-2-15,10-3 16,4 3-1,6 1-15,12-1 16,12-1 0,6 10-16,2 8 15,0 6 1,-10 0-16,-4 1 16,-10-1-1,-10 4-15,-18-1 16,-18-5-1,-14-6-15,-3-8 16,-3-12 0,10-1-16,14-11 15,10 0 1,2 5-16,5 4 16,6 0-1,-6 8-15,0 4 16,-9 2-1,3 5-15,3 5 16,6-4 0,4 4-16,6-5 15,2 1 1,4 3-16,10 0 16,10-1-1,1 4-15,-8 0 16,0 3-1,-9 2-15,-11 2 16,-12 4 0,-10-8-16,-9-2 15,0-8 1,-4-8-16,4-9 16,4-2-16,0-2 15,6-9 1,7 0-16,4 7 15,6 3 1,5 9-16,4 6 16,0 2-1,0 0-15,0 6 16,10 16 0,4 19-16,6 5 15,5 8 1,-2-4-16,-3-2 15,1-6 1,-15-9-16,-6-6 16,-15-2-1,-13-9-15,-12-9 16,-10-12 0,-3-7-16,12-3 15,0-7 1,16-8-16,16-13 15,26-11 1</inkml:trace>
  <inkml:trace contextRef="#ctx0" brushRef="#br0" timeOffset="164242.1686">12163 8538 0,'2'2'0,"-2"-2"15,0 0 1</inkml:trace>
  <inkml:trace contextRef="#ctx0" brushRef="#br0" timeOffset="165253.3385">19026 8201 0,'2'0'16,"-2"0"-1,8 0-15,22-4 16,30 3-1,43-3-15,34-2 16,13 9 0,3-3-16,-7 3 15,13 1 1,-13-4-16,-15 8 16,-8 3-1,-9-4-15,-24 2 16,-13 2-1,-17-3-15,-8 5 16,-18-6 0</inkml:trace>
  <inkml:trace contextRef="#ctx0" brushRef="#br0" timeOffset="165893.1884">20857 8661 0,'0'3'16,"0"-1"0,-8 6-16,-16 13 15,-20 3-15,-31 2 16,-8-10 0,14-11-16,19-5 15,18-2 1,18 2-16,8 0 15,2 0 1,24 11-16,30 7 16,8 11-1,-18-6-15,-14 1 16,-9-4 0,-19-3-16,-21 1 15,-20-13 1,-14-10-16,-5-15 15,12-2 1,10-3-16,13 1 16,9-8-1,12 7-15,8-2 16,11 0 0,4 9-16,9 9 15,1 6 1,-7 8-16,-8 8 15,-8 3 1,-10 7-16,-18-4 16,-10 1-1,-13-13-15,-1-9 16,2-9 0,-2-15-16,3-11 15,7-11 1,8-10-16,13-13 15,6 0 1,13 12-16,14 6 16,-2 15-1</inkml:trace>
  <inkml:trace contextRef="#ctx0" brushRef="#br0" timeOffset="166039.2742">20552 8482 0,'2'3'0,"-2"-3"16,0 0 0,-2 2-16,-12 6 15,-6 0 1</inkml:trace>
  <inkml:trace contextRef="#ctx0" brushRef="#br0" timeOffset="166307.5381">19609 8532 0,'2'0'16,"9"1"-16,23 8 16,32 6-1,15 13-15,-17 0 16,-19-3-1,-22-2-15,-12 1 16,-33 6 0,-33 4-16,-41-5 15,-15-10 1,-1-8-16,48-8 16</inkml:trace>
  <inkml:trace contextRef="#ctx0" brushRef="#br0" timeOffset="166730.1905">17759 8380 0,'2'0'16,"-2"0"-16,2-2 15,12-6 1,24-1-16,41-9 15,31 6 1,23 6-16,19 5 16,-14 1-1,-13 1 1,-7 1-16,-16 2 16,-17 3-16,-23-2 15,-13 2 1,-15 2-16,-14-2 15</inkml:trace>
  <inkml:trace contextRef="#ctx0" brushRef="#br0" timeOffset="167804.5589">18883 8656 0,'2'2'0,"6"-2"16,16 8-1,23 11-15,1 6 16,-5 0 0,-15-6-16,-13 2 15,-9-10 1,-12 0-16,-20-5 15,-14-8 1,0-6-16,1-7 16,7-7-1,9 3-15,5-1 16,6 6 0,8 5-16,1 4 15,1 4 1,0-2-16,0 10 15,-8 12 1,-12 7-16,-12-2 16,-14-3-16,-10-10 15,8-7 1,6-8-16,9-3 16,11-4-1,6-6-15,12 1 16,8-4-1,12 2-15,6 8 16,6 5 0,-1 11-16,-4 3 15,-10 8 1,-11 7-16,-17-1 16,-19-1-1,-11-6-15,-10-11 16,5-8-1,12-5-15,8-8 16,6-7 0,5-1-16,9 2 15,4 6 1,0 2-16,-2 0 16,-8 9-1,0 3-15,0 2 16,4 2-1,5 0-15,5 0 16,3 2 0,15 5-16,9-3 15,8 2 1,-5-2-16,-8 1 16,-6-2-1,-8 9-15,-12 2 16,-24 2-1,-21 1-15,-9-9 16,4-5 0,3-5-16,10-2 15,9-5 1,10-3-16,8-2 16,9 7-1,9-7-15,9 2 16,9 6-16,4 6 15,-5 8 1,-4 9-16,-21 15 16,-22 8-1,-34 5-15,-7-14 16,21-15 0</inkml:trace>
  <inkml:trace contextRef="#ctx0" brushRef="#br0" timeOffset="167960.8275">18452 8571 0,'2'0'0,"-2"0"16,-2 0-16,-6 0 15,-5 0 1</inkml:trace>
  <inkml:trace contextRef="#ctx0" brushRef="#br0" timeOffset="168310.1505">17656 8420 0,'0'0'15,"0"1"1,2-1-16,-2 0 15,7 14 1,7 21-16,8 19 16,6 15-1,-10-2-15,-12-5 16,-16-6 0,-20-9-16,-20-15 15,-19-13 1,-5-19-16,-6-19 15,11-11 1,9-11-16,13-12 16,12-5-1,13 5-15,13 1 16,12 6-16,1 14 16</inkml:trace>
  <inkml:trace contextRef="#ctx0" brushRef="#br0" timeOffset="168796.5389">15976 8375 0,'2'1'16,"-4"-1"-16,0 0 15,-20 0-15,-52 0 16,-75 6 0,-28 2-16,-9-6 15,5 10 1,16-2-16,19-4 16,13-2-1,30-1-15,26-1 16,14 0-1,19-2-15,13-2 16,12 2 0,15 0-16,-3 0 15,20-3 1,8 1-16</inkml:trace>
  <inkml:trace contextRef="#ctx0" brushRef="#br0" timeOffset="170283.4911">15643 8699 0,'2'0'15,"-2"0"-15,2 0 16,5-2-1,16 6-15,3 6 16,4 5-16,0 1 16,-7 3-1,-6-2-15,-9-2 16,-6 2 0,-10-2-16,-14-4 15,-5-8 1,-6-6-16,3-8 15,6-4 1,2-3-16,3-4 16,7 6-1,5 2-15,1 7 16,4 3 0,-1 1-16,1-2 15,-4 3 1,-7 9-16,-6 2 15,-5-2 1,-1 1-16,-4-2 16,3-4-1,-2-2-15,6-2 16,-3 0 0,8 0-16,-2 0 15,-3 2 1,2 2-16,0 0 15,3 2 1,-4 1-16,-1-4 16,-3 3-1,6-4-15,-5 0 16,5 0 0,-2-2-16,2 0 15,2 1 1,-2-1-16,3 2 15,-4 2 1,2-2-16,-2 3 16,-2-3-1,-2 2-15,-2-2 16,1 0 0,4 0-16,-1-4 15,1 1-15,6-2 16,-4-1-1,5 3-15,-2 1 16,0-1 0,-2 1-16,0 4 15,-2-2 1,0 3-16,2-3 16,-2-3-1,1 1-15,0-1 16,4-1-1,2 0-15,3-3 16,1 4 0,-1 3-16,3 0 15,-8 3 1,-1 8-16,-2-4 16,-3 2-1,-2-4-15,-7-3 16,2-4-1,0-3-15,-8-5 16,2-10 0,-1 2-16,-1-9 15,6 2 1,1-2-16,4 5 16,7 4-1,6 6-15,1 2 16,7 4-1,0 4-15,4-1 16,-2 3 0,2 0-16,10 11 15,11 4 1,9 10-16,6 1 16,-8-2-1,-6 0-15,-2 3 16,-12 1-1,-9-1-15,-16 1 16,-9-6-16,-8-6 16,-2-16-1,10-7-15</inkml:trace>
  <inkml:trace contextRef="#ctx0" brushRef="#br0" timeOffset="170387.3393">14353 8582 0,'2'0'16,"-2"0"-16,0 0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43:13.89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23336 5205 0,'1'2'16,"-1"-2"0,6 0-16,2-2 15,5 1 1,2-3-16,2 2 16,0-1-1,2-2-15,-6 1 16,2 2-1,-7 0-15,-2 1 16,-4 1-16,-1 0 16,1 0-1,0 0-15,-13 5 16,-14 4 0,-13-2-16,-10-2 15,-6 0 1,-10 1-16,-15 0 15,-9-3 1,-2 2-16,-9-3 16,-7 4-1,-1-1-15,-2-1 16,-2-1 0,-12-2-16,3 5 15,-1 0 1,4-3-16,2 4 15,-8-1 1,7 1-16,-1 0 16,2 2-1,9-1-15,12-4 16,9 0 0,3-4-16,10 3 15,11-6 1,14 1-16,4-1 15,11-2 1,4-1-16,6 0 16,6 3-1,2-4-15,5 0 16,0 1 0,3-2-16,-5-4 15,5-3 1,0-11-16,3-6 15,-1-11 1,2-10-16,0-12 16,6-8-1,1 0-15,3-4 16,5 7 0,-3-3-16,-1 7 15,4 0 1,-5 7-16,1 13 15,0 5 1,-3 7-16,0 5 16,0 1-1,0 9-15,6-2 16,0 5-16,10 0 16,10 4-1,23-4-15,19 0 16,14 2-1,18-3-15,13 1 16,7 0 0,15-4-16,-1 3 15,5-1 1,2 2-16,-4 1 16,-11 0-1,2 2-15,-11 4 16,-7 2-1,-3-2-15,-13-1 16,-5 1 0,-11 4-16,-14-4 15,-6 6 1,-5-4-16,-9 1 16,-10 1-1,-2 3-15,-2 0 16,-6 1-1,-9-1-15,-1 2 16,-6 0 0,-5 0-16,0 2 15,-1 1 1,0 8-16,-3-4 16,4 7-1,-5 5-15,2 3 16,-2 7-1,4 7-15,-3 3 16,4 1 0,-1 5-16,0 6 15,2 3 1,-4 2-16,4 5 16,-2 3-1,-1 1-15,0 1 16,-1-1-1,0 5-15,-4-10 16,2 2 0,-4-1-16,0-9 15,0-6-15,0-5 16,3-7 0,-1-5-16,-2-9 15,4-2 1,-4-7-16,2-4 15,0-4 1,-2-1-16,0 2 16,-2 1-1</inkml:trace>
  <inkml:trace contextRef="#ctx0" brushRef="#br0" timeOffset="3542.1044">27297 12939 0,'0'2'0,"0"-2"15,0 0-15,0 0 16,0 0-1,0 0-15,0 2 16,-4 2 0,-4 2-1,-7 2-15,-8-2 16,-3 4-16,-4-3 16,-8-1-1,-1 2-15,-1-2 16,-4-1-1,1 0-15,-6 1 16,-6-4 0,3-1-16,-8-2 15,-1-1 1,-3-1-16,-4 3 16,-4-5-1,-3 2-15,3 0 16,-6-3-1,2 0-15,1 0 16,-5 1 0,1-4-16,-4-3 15,0 5 1,2 0-16,4 2 16,-4-1-1,5 2-15,1-2 16,-13 2-1,8-2-15,-6 0 16,1 0 0,3 2-16,5 0 15,-3 1 1,-2-1-16,1 1 16,9 3-1,-2 0-15,-2 0 16,4-1-1,5 1-15,-1 0 16,2 1 0,-1 2-16,11-3 15,3 0 1,-2 0-16,6 1 16,8-1-16,7 3 15,5-3 1,1 0-1,10 2-15,4-2 16,3 1-16,6-1 16,1 0-1,2 0-15,0 0 16,-13-1 0,4-4-16</inkml:trace>
  <inkml:trace contextRef="#ctx0" brushRef="#br0" timeOffset="6040.3513">23295 11921 0,'0'2'0,"0"-2"16,2 0-1,-2 0-15,3 2 16,6 12 0,5 7-16,4 16 15,0 10 1,-2 7-16,1 3 15,-5 0 1,-3-4-16,2-7 16,-5-9-1,0-9-15,1-11 16,-5-10 0,2-2-16</inkml:trace>
  <inkml:trace contextRef="#ctx0" brushRef="#br0" timeOffset="6505.8765">23724 11570 0,'2'2'0,"-2"-2"16,2 8-1,5 16-15,-3 9 16,-4 9 0,-4-1-16,0-4 15,-5-2 1,-2-10-16,-6-10 15,-11-4 1,-2-11-16,-8-17 16,-10-10-1,-2-8-15,1-6 16,2 5 0,-2 2-16,5 7 15,2 12 1,2 3-16,7 9 15,3 6-15,0 12 16,11 3 0,4 3-16,7-3 15</inkml:trace>
  <inkml:trace contextRef="#ctx0" brushRef="#br0" timeOffset="6887.5649">23006 12198 0,'2'3'0,"-2"0"15,4 13 1,4 8-16,-2 3 16,0-1-1,-6-5-15,-8-3 16,-8-4-1,-7-4-15,-7-8 16,-2-5 0,0-8-16,-4-1 15,4-3 1,4-7-16,4 0 16,2-8-1,6-5-15,0-6 16,-2-16-1,2 2-15,2-4 16,-5 1 0,4 4-16,-2 4 15,1 13 1</inkml:trace>
  <inkml:trace contextRef="#ctx0" brushRef="#br0" timeOffset="7187.3469">22872 11843 0,'0'1'15,"0"-1"-15,0 0 16,0 0 0,0 0-16,-2 0 15,-3-10 1,-1-4-16,4-3 15,0-4 1,6 3-16,2 2 16,5 5-1,4 10-15,4 8 16,-4 12 0,-4 12-16,-11 0 15,-6-1 1</inkml:trace>
  <inkml:trace contextRef="#ctx0" brushRef="#br0" timeOffset="7465.1034">22526 12232 0,'0'0'0,"3"2"16,-3-2-16,1 7 15,1 12 1,-2 6-16,-2 6 16,-6 3-1,-4 5-15,-6 1 16,-13 2 0,-8-7-16,1-8 15,2-3 1,6-10-16,9-8 15,8-1 1</inkml:trace>
  <inkml:trace contextRef="#ctx0" brushRef="#br0" timeOffset="7910.2056">21892 11896 0,'2'1'16,"-2"-1"-16,2 0 15,11 8 1,11 8-16,16 21 16,3 8-1,-9 11-15,-10-1 16,-10 4-1,-20-4-15,-22 2 16,-12-6 0,-14-11-16,3-19 15,0-8 1,0-21-16,15-1 16</inkml:trace>
  <inkml:trace contextRef="#ctx0" brushRef="#br0" timeOffset="8693.8349">21477 11879 0,'0'0'15,"0"0"1,0 0-16,0 0 16,5 9-1,7 8-15,14 20 16,16 18-1,-8 2-15,-6-1 16,-7-9 0,-15-3-16,-12-5 15,-13-6 1,-5-12-16,-8-4 16,-8-16-1,-4-12-15,-1-11 16,2-17-1,2-14-15,7-12 16,6-4 0,6 6-16,8 9 15,4 14-15,4 8 16,2 14 0,2 10-16,2 4 15,2 4 1,14 28-16,12 25 15,2 14 1,-6-1-16,-8-10 16,-7-11-1,-7-9-15,-9-9 16,-3-5 0,-3-9-16,-10-6 15,1-7 1,-6-5-16,4-3 15,4 3 1,3 1-16,0 4 16,-2 5-1,0 9-15,-1 8 16,-3-2 0,-3 3-16,-2-7 15,1-4 1,-7-6-16,5-8 15,-1-10 1,-5-19-16,5-12 16,3-15-1,-8-12-15,5-13 16,-1-2 0,6 4-16,3 6 15,18-3 1,4 28-16</inkml:trace>
  <inkml:trace contextRef="#ctx0" brushRef="#br0" timeOffset="8912.5413">21803 11334 0,'2'0'0,"-2"2"16,-2 0 0,-14 15-16,-36 25 15,-40 25 1,-29 6-16,59-36 16</inkml:trace>
  <inkml:trace contextRef="#ctx0" brushRef="#br0" timeOffset="9106.8451">21014 12577 0,'2'1'15,"22"15"-15,42 8 16,28-1-1,6-16-15,-32-21 16,-29 0 0</inkml:trace>
  <inkml:trace contextRef="#ctx0" brushRef="#br0" timeOffset="9510.5276">20245 11865 0,'0'0'0,"0"0"15,0 0 1,0 0-16,2 0 16,4 4-1,10 12-15,16 6 16,-2 7-1,-6 1-15,-10 0 16,-18 0-16,-20 5 16,-33-6-1,-30-7-15,-11-6 16,1-12 0,4-11-16,11-6 15,12-2 1,16-5-16,7-4 15,13-6 1,17-7-16,19-20 16,13-5-1,0 19-15</inkml:trace>
  <inkml:trace contextRef="#ctx0" brushRef="#br0" timeOffset="9643.49">19956 11553 0,'2'0'0,"16"-5"16,28-2-1,31-13-15,-24 2 16</inkml:trace>
  <inkml:trace contextRef="#ctx0" brushRef="#br0" timeOffset="9851.6515">19289 11588 0,'-4'8'16,"-15"25"-16,-10 50 15,9 45 1,26 28-16,32 7 15,31-15 1,-35-82-16</inkml:trace>
  <inkml:trace contextRef="#ctx0" brushRef="#br0" timeOffset="11203.7673">27357 14077 0,'2'2'16,"0"-2"-16,10 1 15,4 2 1,4-3-16,-1 3 15,-15-3 1,0 1-16,-29 7 16,-50 12-1,-48-7-15,-18-4 16,-6-4 0,1-5-16,2-2 15,-1-1 1,16 0-16,20 1 15,13-2 1,14-2-16,24-1 16,10 3-1,15 0-15,13 1 16,4 1-16,9 2 16,3-4-1,-3 4-15,-5-1 16,-1-1-1</inkml:trace>
  <inkml:trace contextRef="#ctx0" brushRef="#br0" timeOffset="24680.0909">16842 5323 0,'2'0'16,"-2"0"-16,0 0 15,0 0 1,-2-3 0,-6-1-16,-29 0 15,-35 2 1,-39 7-16,-10 3 15,-26-3-15,6 11 16,-10 0 0,9-11-16,11 4 15,4-1 1,19 1-16,3-5 16,24-4-1,10 0-15,21 0 16,10-2-1,10 0-15,8 0 16,5 0 0,6 2-16,5 0 15,2 0 1,-1-2-16,1 4 16,-6 0-1,1 0-15</inkml:trace>
  <inkml:trace contextRef="#ctx0" brushRef="#br0" timeOffset="25118.8311">13820 5255 0,'-21'4'0,"-63"2"15,-73 0 1,-11 0-16,13-2 16,18 0-1,31-4-15,27-6 16,23 0-1,16 0-15,8 0 16,2 6 0,8 2-1</inkml:trace>
  <inkml:trace contextRef="#ctx0" brushRef="#br0" timeOffset="26998.2028">16685 5970 0,'2'0'15,"-2"0"1,4-4-16,6-2 16,10 0-1,8 4-15,6 2 16,8 6-1,3 2-15,0 1 16,6 4 0,-7-3-16,-7-3 15,-10-1 1,-9-1-16,-14-4 16,-4 5-1,-30 6-15,-30 7 16,-10-3-1,-22 4-15,-3-6 16,-5-6 0,8-4-16,1-4 15,16-6 1,13-2-16,20-2 16,8-7-1,12-4-15,10-2 16,7 3-16,10 1 15,7-3 1,8 8-16,9 5 16,5 3-1,-4 9-15,-4 3 16,-3 7 0,-6-3-16,-7 5 15,-10 4 1,-8-1-16,-13 3 15,-7-6 1,-2-1-16,0-6 16,0-5-1,8-6-15,2-5 16,0-8 0,2-12-16,5-8 15,2-5 1,1-4-16,1-4 15,0 1 1,3 1-16,8-2 16,3 14-1</inkml:trace>
  <inkml:trace contextRef="#ctx0" brushRef="#br0" timeOffset="27185.1576">17106 5486 0,'0'2'15,"-6"-1"-15,-26 17 16,-50 29 0,-28 30-16,-23 1 15,66-47 1</inkml:trace>
  <inkml:trace contextRef="#ctx0" brushRef="#br0" timeOffset="27684.3668">15843 5944 0,'3'3'16,"-1"-3"-1,4 7-15,5 5 16,6 4 0,-3 5-16,-5-1 15,-4-2 1,-7-5-16,-9 0 16,-4-5-16,-6-7 15,-5-5 1,4-6-16,6-2 15,2-3 1,4 3-16,4 0 16,2 4-1,2 7-15,0-1 16,0 0 0,-6 2-16,-4 9 15,-8 7 1,-9 7-16,-10-4 15,-5-6 1,-7-3-16,-7-12 16,2-8-1,6-4-15,3-5 16,7-3 0,10 3-16,12-1 15,8 6 1</inkml:trace>
  <inkml:trace contextRef="#ctx0" brushRef="#br0" timeOffset="27861.1743">15520 6338 0,'4'0'0,"18"-2"15,41-6 1,45-11-16,-5-9 16</inkml:trace>
  <inkml:trace contextRef="#ctx0" brushRef="#br0" timeOffset="28066.9613">15448 5750 0,'12'0'0,"46"5"15,73 5-15,15-25 16</inkml:trace>
  <inkml:trace contextRef="#ctx0" brushRef="#br0" timeOffset="28926.5174">14095 5867 0,'0'0'16,"0"-1"-16,4-10 15,5-2 1,18-5-16,15 3 16,8 1-1,8 8-15,7 2 16,-13 5-1,-4 2-15,-7 1 16,-9-2 0,-13 2-16,-6-1 15,-9 2 1,-10 3-16,-41 12 16,-41 5-1,-29 4-15,-7-5 16,-3-5-1,12-4-15,19-12 16,14-3 0,13-9-16,18-4 15,10-2 1,18-7-16,8-2 16,11-1-1,12 1-15,12 3 16,7 5-16,5 6 15,0 9 1,-2 2-16,-8 9 16,-8 4-1,-8 6-15,-10 0 16,-8 0 0,-8 0-1,-8-4-15,-1-5 16,-3-10-16,-2-11 15,2-10 1,-4-17-16,6-13 16,2-7-1,6 1-15,2-1 16,7 3 0,10 3-16,10-4 15</inkml:trace>
  <inkml:trace contextRef="#ctx0" brushRef="#br0" timeOffset="29100.9325">14207 5320 0,'2'3'0,"-4"2"15,-12 22 1,-29 23-16,-53 26 15,-48 5 1,9-27-16</inkml:trace>
  <inkml:trace contextRef="#ctx0" brushRef="#br0" timeOffset="29603.5738">13119 5679 0,'2'2'0,"-2"-2"16,3 1-1,10 12-15,3 6 16,0-1 0,-6-3-16,-6 3 15,-6-4 1,-6-2-16,-10-4 15,-3-8 1,2-4-16,-2-5 16,8 2-1,-2-5-15,7 4 16,4-1 0,1 6-16,1 2 15,2-2 1,-2 1-16,-7 7 15,-3 8 1,-14 5-16,-14 0 16,-8 2-1,-13-11-15,-5-3 16,-2-10 0,6-6-16,9-4 15,12-3 1,8 2-16,15 0 15,10 3 1,4 4 0</inkml:trace>
  <inkml:trace contextRef="#ctx0" brushRef="#br0" timeOffset="29771.0197">12910 6202 0,'2'0'0,"10"-2"16,36-7-1,29-14-15,8-10 16</inkml:trace>
  <inkml:trace contextRef="#ctx0" brushRef="#br0" timeOffset="29949.623">12749 5527 0,'19'-2'0,"73"0"16,-22 0-1</inkml:trace>
  <inkml:trace contextRef="#ctx0" brushRef="#br0" timeOffset="31521.8112">16657 3888 0,'0'0'0,"0"0"16,0 0 0,2 0-16,0 5 15,7 6 1,4 9-16,-1 0 15,-4-1 1,-7-3-16,-8-2 16,-11-2-1,-10-4-15,-9-2 16,12-4 0,0-1-16,3 4 15,7-3 1,2 1-16,1 3 15,0 0 1,-2 2-16,-8 0 16,-7-4-1,-3-4-15,-8-4 16,8-4 0,6 0-16,4 0 15,8 2 1,3 3-16,0-2 15,5 4-15,-4 1 16,-2 1 0,-2 6-16,-1 0 15,-2 3 1,-4-1-16,-1-4 16,1-1-1,2-2-15,2-6 16,2-3-1,2-6-15,4 3 16,3-1 0,0 3-16,-2-5 15,-8 6 1,-14-1-16,-12 7 16,-3 2-1,5 3-15,8-2 16,10 0-1,12-2-15,6 0 16,0 0 0,10 0-16,15 2 15,4 2 1,5 3-16,-8 3 16,-9 1-1,-7-2-15,-8 5 16,-13 3-1,-15-3-15,-4-4 16,0-5 0,-4-2-16,10-6 15,4 0 1,6-3-16,8 0 16,2 2-1,6 2-15,-2 1 16,-5 4-1,-4 15-15,-10 16 16,-24 19 0,-20 6-16,-17 0 15,-1-16 1,17-29-16</inkml:trace>
  <inkml:trace contextRef="#ctx0" brushRef="#br0" timeOffset="31815.4544">15978 3811 0,'2'0'15,"-2"-5"-15,2-13 16,2-9-1,8-9-15,12 4 16,12 5 0,11 14-16,7 15 15,-1 11 1,-14 11-16,-17 3 16,-26 15-1,-32 4-15,-2-11 16</inkml:trace>
  <inkml:trace contextRef="#ctx0" brushRef="#br0" timeOffset="33005.8513">14056 3893 0,'0'0'0,"0"0"16,5-5-16,-3-1 15,4 1 1,7 2-16,6 8 16,3 4-1,-3 5-15,0 7 16,-13-2 0,-10 2-16,-11 0 15,-8-9 1,-3-2-16,-1-2 15,1-6 1,9-2-16,2-2 16,2 1-1,2 1-15,-1 0 16,1 3 0,-6 3-16,-2 1 15,0-1 1,-9 1-16,-2-3 15,3-2 1,3-4-16,2-2 16,6 0-1,3 1-15,2-2 16,1 4 0,2 1-16,0 1 15,-2 4 1,-4 2-16,2 6 15,-2 2 1,-1-5-16,2-1 16,-4-2-1,2-1-15,2-3 16,1-6 0,5-3-16,-4-1 15,5-2 1,2 1-16,-3-4 15,-4 0 1,-5 5-16,-8-2 16,-4 6-1,-2 3-15,-1 1 16,10-1 0,5 2-16,6-2 15,8 0 1,-2 0-16,4 0 15,14 0-15,10 3 16,-3 0 0,-2 5-16,-5 4 15,-8 0 1,-10 5-16,-14 3 16,-10-2-1,-8-6-15,-6-5 16,5-7-1,5-3-15,4-9 16,6-1 0,6-1-16,6 3 15,4 6 1,-1 3-16,2-2 16,-7 11-1,-11 17-15,-12 13 16,-20 15-1,-11 0-15,6-16 16,7-10 0,13-21-16,10-6 31</inkml:trace>
  <inkml:trace contextRef="#ctx0" brushRef="#br0" timeOffset="33224.4789">13438 3790 0,'0'-2'16,"-2"-5"-1,-2-12-15,2-4 16,8-7 0,4 5-16,8-1 15,10 10 1,4 13-16,-4 14 15,-11 27 1,-40 16-16</inkml:trace>
  <inkml:trace contextRef="#ctx0" brushRef="#br0" timeOffset="34354.8988">11233 5336 0,'2'0'16,"5"2"-16,13 2 16,12 2-1,6 1-15,-6 1 16,-8-3 0,-16-3-16,-4-2 15,0 1 1,-16-1-16,-16 0 15,-2 0 1,-3 4-16,-1 6 16,0 2-1,0 4-15,0 6 16,-3 1 0,-4 3-16,-6-3 15,-5-1 1,0-9-16,10-5 15,11-4 1,6-5-16,13-4 16,4-4-1,11-1-15,12-3 16,7 6 0,1 11-16,-2 18 15,-19 24 1,-42 23-16,-33 2 15,-11-21 1,28-26 0</inkml:trace>
  <inkml:trace contextRef="#ctx0" brushRef="#br0" timeOffset="34910.3911">10804 5207 0,'4'-2'0,"7"-11"16,13-11-16,11 3 16,-3 3-1,-2 10-15,-12 8 16,-6 10 0,-16 18-16,-26 10 15,-27 2 1,-18-6-16,7-7 15,11-9 1,11-10-16,13-4 16,9-6-1,10 0-15,9 1 16,3-2 0,1 1-16,-2 2 15,6 8 1,-6 14-16,-12 11 15,-12 2 1,-17 1-16,-1-9 16,1-11-1,8-6-15,6-8 16,11-4 0,9 0-16,7 1 15,-1-4-15,8 2 16,9 6-1,2 13-15,-6 19 16,-20 15 0,-32 15-16,-27-7 15,-16-14 1,10-32-16,25-12 16</inkml:trace>
  <inkml:trace contextRef="#ctx0" brushRef="#br0" timeOffset="35428.0411">10542 5116 0,'0'1'0,"0"-1"16,0 0-1,-12 0-15,-22 4 16,-10 0-1,2-4-15,4 0 16,10 0 0,-1 7-16,-1 10 15,-2 1 1,-11 10-16,-10 1 16,-3 2-1,-1 0-15,12-7 16,8-2-1,9-6-15,14-4 16,8-4 0,8 5-16,8-1 15,6 4 1,-4 3-16,-4 9 16,-20 13-1,-10 9-15,-6-4 16,2-4-1,6-10-15,13-9 16,14 3 0,30-4-16,33-11 15,13-5-15,4-15 16,-18-5 0,-24-4-16,-18 1 15</inkml:trace>
  <inkml:trace contextRef="#ctx0" brushRef="#br0" timeOffset="35979.838">8508 5442 0,'2'0'16,"-2"0"-16,2 0 16,5-1-1,5-4-15,1 4 16,0-2-1,-8 1-15,-1 0 16,-2 1 0,-2 1-16,-17 8 15,-28 17 1,-19 17-16,-6 3 16,-3-6-1,5-8-15,10-9 16,12-11-1,14-4-15,7-10 16,12-4 0,8-9-16,16-3 15,11 0-15,10 10 16,0 13 0,-3 15-16,-20 31 15,-33 33 1,-42 13-16,-17-19 15,5-30 1,24-25 0</inkml:trace>
  <inkml:trace contextRef="#ctx0" brushRef="#br0" timeOffset="36546.8128">8199 5326 0,'2'-2'0,"7"-10"15,5-5 1,4-10-16,-1 4 16,2-2-1,-6 5-15,-2 6 16,-1 7 0,-2 4-16,1 9 15,-4 16 1,-16 16-16,-27 6 15,-28 6 1,-9-7-16,7-13 16,14-9-1,12-10-15,12-6 16,9-2 0,14-3-16,3 0 15,1 0 1,1 5-16,2 9 15,0 9 1,-13 11-16,-15-1 16,-17 6-1,-9-7-15,2-12 16,10-2 0,11-12-16,1-6 15,18-5 1,3 2-16,5-8 15,10 4 1,8 5-16,5 11 16,-6 21-1,-23 21-15,-32 21 16,-23-9-16,-5-20 16,10-31-1</inkml:trace>
  <inkml:trace contextRef="#ctx0" brushRef="#br0" timeOffset="36726.9408">7800 5257 0,'-2'2'15,"-21"6"1,-36 6-16,-14-2 15,10-10 1,20-6-16</inkml:trace>
  <inkml:trace contextRef="#ctx0" brushRef="#br0" timeOffset="37000.7939">7126 5494 0,'-11'13'0,"-20"12"16,-2 8-1,6-6-15,12-3 16,8-11 0,20 1-16,19-3 15,12 5 1,-7 7-16,-9 22 16,-23 39-1,-27 38-15,-7-16 16,6-18-1,20-8-15,29-7 16,33-10 0,32-14-16,-33-24 15</inkml:trace>
  <inkml:trace contextRef="#ctx0" brushRef="#br0" timeOffset="38870.1996">19072 12937 0,'2'0'16,"5"0"-1,-1 0-15,-3 2 16,3-2 0,-4 0-16,0 0 15,-10 0 1,-26 2-16,-30-2 15,-20 4 1,-7-2-16,-13-1 16,-3 4-1,-23-1-15,-2 0 16,-15-4 0,-19-4-16,-7-2 15,-12 12 1,4-6-16,11 4 15,-20-1 1,14 3-16,35 2 16,-17 0-16,-15 0 15,10-4 1,5-4-16,15 0 16,15-4-1,20 2-15,23 0 16,19 0-1,13 0-15,10 0 16,6 1 0,-3-5-16</inkml:trace>
  <inkml:trace contextRef="#ctx0" brushRef="#br0" timeOffset="40759.1813">13137 12180 0,'2'0'0,"0"0"16,12-7-16,10-7 15,6 3 1,0-1-16,4 5 16,0 6-1,8 2-15,1 7 16,4 6-1,-4-1-15,-1 2 16,-12-4 0,-5-3-16,-12-3 15,-4-4 1,-7 1-16,2 1 16,-23-3-1,-26 0-15,-32 1 16,-10 9-1,-7-4-15,-6 2 16,2-2 0,-5-2-16,2-8 15,13-2 1,2-6-16,13-7 16,17-1-1,8-4-15,12 1 16,8-5-1,10 0-15,16-1 16,10 1 0,12 6-16,12 8 15,13 12-15,0 7 16,-3 10 0,-10 9-16,-7 0 15,-11 3 1,-12 1-16,-8 1 15,-10-1 1,-12-4-16,-6-7 16,3-7-1,-3-10-15,0-12 16,0-9 0,2-18-16,-2-22 15,6-28 1,0-16-16,-2-15 15,3 2 1,3 8-16,2 10 16,16-1-1,4 41-15</inkml:trace>
  <inkml:trace contextRef="#ctx0" brushRef="#br0" timeOffset="41007.4573">13394 11172 0,'0'3'15,"-8"18"1,-14 29-16,-29 38 15,-25 19 1,-12 0-16,-10 6 16,-11-10-1,22-47-15</inkml:trace>
  <inkml:trace contextRef="#ctx0" brushRef="#br0" timeOffset="41565.6074">12080 12104 0,'0'0'16,"2"2"-16,0 0 16,7 8-1,8 11-15,0 5 16,0 2-1,-8-1-15,-9-7 16,-12-3 0,-15-1-16,-9-10 15,-7-8 1,-4-8-16,7-6 16,8-3-1,6-4-15,7 3 16,8 0-1,3 0-15,4 8 16,2 4 0,2 4-16,-2 2 15,0 7 1,-7 16-16,-12 13 16,-20 9-1,-15-4-15,-14-7 16,-8-8-1,-5-15-15,1-10 16,10-13 0,4-16-16,7-11 15,13-7 1,14-4-16,11 2 16,19 7-1,10 6-15,3 13 16</inkml:trace>
  <inkml:trace contextRef="#ctx0" brushRef="#br0" timeOffset="41771.7318">11575 12720 0,'2'2'16,"11"5"0,30 8-16,41-8 15,26-28-15,-23-16 16</inkml:trace>
  <inkml:trace contextRef="#ctx0" brushRef="#br0" timeOffset="41967.7115">11450 11941 0,'4'0'0,"22"0"16,39-6-16,53-20 15,-52 10 1</inkml:trace>
  <inkml:trace contextRef="#ctx0" brushRef="#br0" timeOffset="42225.2357">11157 11464 0,'-4'9'15,"-21"35"-15,-28 54 16,-7 13 0,-5 11-16,-4-8 15,9-14 1,7-13-16,-2-18 15,5-27 1,16-17-16</inkml:trace>
  <inkml:trace contextRef="#ctx0" brushRef="#br0" timeOffset="43184.7117">10348 11992 0,'0'2'0,"2"0"16,1 13 0,12 18-16,3 9 15,4 0 1,-9-9-16,-4-7 16,-9-10-1,-9-3-15,-10-7 16,-5-6-1,-6-4-15,6-2 16,-7 4 0,3 2-16,5 6 15,-4 0 1,3 2-16,2-1 16,-5 2-1,-7-8-15,2-4 16,0-5-1,6-4-15,7 0 16,6 4 0,3 2-16,6 2 15,0 3 1,-2-2-16,-6 7 16,-7 6-1,-4 4-15,-3 0 16,-4-6-1,0-4-15,1-8 16,3-6 0,7-10-16,8-5 15,7-17 1,8-4-16,2 3 16,-1 6-1,-10 12-15,-9 4 16,-16 7-1,-12 7-15,2 9 16,5 3 0,13 0-16,9 0 15,7 2 1,8 6-16,22 5 16,22 9-16,-5-6 15,-6-6 1,-6 5-16,-18 0 15,-15 4 1,-24 1-16,-28-2 16,-8-9-1,-4-4-15,7-5 16,13-4 0,14-5-16,11 2 15,8-1 1,7 0-16,3 1 15,-1 2 1,-2 16-16,-14 32 16,-28 38-1,-49 32-15,-9-21 16,6-35 0,27-32-16,35-21 15,8-12 1</inkml:trace>
  <inkml:trace contextRef="#ctx0" brushRef="#br0" timeOffset="43485.133">9720 11692 0,'0'0'15,"-2"-3"1,-5-11-16,-1-6 16,4-10-1,6-1-15,15-3 16,20 3 0,29 13-16,4 21 15,-15 9 1,-19 9-16,-19 12 15,-32 13-15,-49 4 16,-34-9 0</inkml:trace>
  <inkml:trace contextRef="#ctx0" brushRef="#br0" timeOffset="43733.37">9233 11615 0,'-4'19'0,"-28"51"16,-41 64-1,-17 15-15,-10 5 16,8-28-1,5-33-15,13-38 16,29-26 0</inkml:trace>
  <inkml:trace contextRef="#ctx0" brushRef="#br0" timeOffset="44238.2467">8323 11986 0,'2'1'0,"-2"-1"15,2 3 1,11 4-16,6 4 16,0-4-1,-3-3-15,0-6 16,-5-4-16,-6-4 15,-7-4 1,-16-1-16,-12 9 16,-9 7-1,-9 12-15,5-1 16,-2 1 0,1-3-16,4-6 15,4-6 1,7-4-16,7-8 15,-2-3 1,11-3-16,6 6 16,7 3-1,2 2-15,12 8 16,4 17 0,0 23-16,-16 22 15,-30 13 1,-36 5-16,-21-18 15,2-25 1,14-26-16,25-12 16</inkml:trace>
  <inkml:trace contextRef="#ctx0" brushRef="#br0" timeOffset="44805.4182">7627 11632 0,'2'0'0,"1"-7"15,15-19 1,21-20-16,28-15 16,8 7-1,4 19-15,-4 15 16,-16 18 0,-14 8-16,-15 10 15,-18 10 1,-22 9-16,-37 6 15,-25-3 1,-20-9-16,9-15 16,6-9-1,16-10-15,20-1 16,9 0 0,15 2-16,6 3 15,3-2 1,-1 11-16,0 9 15,-12 7-15,-6-2 16,-16-2 0,-14-8-16,3-12 15,5-8 1,13-6-16,6-4 16,13 0-1,8 1-15,7 6 16,13 2-1,8 9-15,7 12 16,-1 20 0,-22 17-16,-35 18 15,-36 2 1,-32-17-16,3-28 16,27-25-1,20-6-15</inkml:trace>
  <inkml:trace contextRef="#ctx0" brushRef="#br0" timeOffset="44971.845">7629 11125 0,'0'0'15,"0"0"-15,0 0 16,-4 1-1,-12-4-15,-5-5 16</inkml:trace>
  <inkml:trace contextRef="#ctx0" brushRef="#br0" timeOffset="45384.0644">6998 11234 0,'-1'3'16,"-15"6"-1,-14 6-15,-3 9 16,9 0 0,7 3-16,16-3 15,17 1-15,26-3 16,7-3 0,-4-7-16,-11-6 15,-11-2 1,-15-2-16,-7 10 15,-30 4 1,-36 11-16,-19 15 16,-13 15-1,15-2-15,15 9 16,15 5 0,17-2-16,18-1 15,36 12 1,28 5-16,28-10 15,24-14 1,3-30-16,5-29 16,-12-31-1,-41 4-15</inkml:trace>
  <inkml:trace contextRef="#ctx0" brushRef="#br0" timeOffset="45603.1178">6551 11261 0,'-5'14'16,"-23"35"0,-35 44-16,-15 19 15,-11 2 1,0-14-16,7-28 15,16-33 1,22-19-16</inkml:trace>
  <inkml:trace contextRef="#ctx0" brushRef="#br0" timeOffset="46333.5544">5859 11519 0,'2'2'15,"3"6"1,9 10-16,15 11 16,2 6-1,-1-7-15,-7-6 16,-14-12-16,-7-8 16,3 1-1,-14-12-15,-9-5 16,-3-5-1,-5 5-15,3 4 16,1 8 0,0 4-16,2 3 15,-1 2 1,0-3-16,-5 2 16,0-6-1,1-7-15,5 0 16,9 0-1,0 2-15,3-2 16,6 6 0,-5 1-16,-6 10 15,-7 5 1,-10 3-16,-3-2 16,-8-8-1,0-6-15,5-4 16,4-4-1,6-6-15,12 6 16,3-1 0,6 5-16,3-1 15,-1 0 1,8 16-16,11 23 16,3 12-1,-2 7-15,-17-7 16,-22 4-1,-24-9-15,-32-12 16,-13-17 0,-9-16-16,1-20 15,8-19 1,9-14-16,18-16 16,20-15-1,20-25-15,44-19 16,24 8-1,-16 57-15</inkml:trace>
  <inkml:trace contextRef="#ctx0" brushRef="#br0" timeOffset="46467.9603">5396 11103 0,'4'3'0,"20"-1"16,23 1-16,21-6 15,-21-4 1</inkml:trace>
  <inkml:trace contextRef="#ctx0" brushRef="#br0" timeOffset="46645.4254">5155 11505 0,'0'0'0,"2"5"16,1-4-1,4 2-15,4 0 16</inkml:trace>
  <inkml:trace contextRef="#ctx0" brushRef="#br0" timeOffset="48378.3767">4232 12525 0,'2'2'15,"-2"0"-15,8 6 16,10 8-1,3-2-15,15 1 16,13 3 0,10-2-16,4-6 15,11 3 1,13-1-16,-2 1 16,9 1-1,-4-2-15,7 2 16,5-3-1,5 0-15,2 3 16,10-4 0,-8-2-16,-1 1 15,18 2 1,-11-2-16,9-2 16,-3 4-1,12 0-15,-11 2 16,3-10-1,-1 6-15,10-4 16,5 4 0,-1-4-16,9 11 15,2-1 1,15-10-16,0 6 16,3 7-1,4-2-15,10 0 16,10 4-1,-16-5-15,9-13 16,61 34 0,-72-13-16,8 8 15,17-12 1,2-26-16,30 45 16,-29-1-1,6-8-15,44 5 16,-42 1-1,14-7-15,-10-7 16,18 25 0,-40-9-16,18 7 15,-21-14 1,-5 1-16,3-8 16,-27-1-16,-20-9 15,-17-4 1,-18-3-16,-8-8 15,-7-6 1,-12-8-16,-15-8 16,-8-7-1,-6-16-15,-7-16 16,0-14 0,-5-16-16,-3-19 15,3-11 1,-6-17-16,8-14 15,-4-16 1,-8 15-16,8-13 16,-6-13-1,-9 25-15,-11-5 16,-4 0 0,-4 25-16,-16 4 15,-4 18 1,-4 5-16,-8 11 15,-12 12 1,-14 3-16,-17 8 16,-28 8-1,-35 1-15,-12 18 16,-47-7 0,-20 5-16,-18 10 15,-33-1 1,16 30-16,-39-39 15,-7 32 1,-11-27-16,-6 8 16,-8 5-1,-1 5-15,-1 9 16,-4 2 0,2 6-16,5-3 15,-8 10-15,7 0 16,3 7-1,11 6-15,3-3 16,13 15 0,10-6-16,22 4 15,2 11 1,17 2-16,16-1 16,15 4-1,19-3-15,17 3 16,10-5-1,26 3-15,20-2 16,15 5 0,23 2-16,7 4 15,5 10 1,12 12-16,7 18 16,0 16-1,2 15-15,6 7 16,0 2-1,1-1-15,-9 16 16,4-10 0,5-24-16,18-45 15</inkml:trace>
  <inkml:trace contextRef="#ctx0" brushRef="#br0" timeOffset="60043.7106">22900 7496 0,'2'0'16,"-2"0"-16,0 0 16,2 0-1,6 0-15,3 4 16,10 2 0,-1 2-16,5 2 15,0 2 1,3 5-16,0 0 15,0-5 1,-1 7-16,-1-8 16,0 1-1,1-3-15,0 1 16,3-4 0,0-1-16,2-3 15,2-4 1,-2-3-16,3-3 15,-1-1 1,-2-3-16,-2 0 16,-3-6-1,-2-1-15,1-3 16,-6-6 0,-2-3-16,-1 0 15,-4-4 1,-2-3-16,-3-1 15,-3-2 1,-5 2-16,-2-2 16,-1-1-1,-7 1-15,-5-2 16,2 2 0,-6-1-16,2 2 15,-8 2 1,-1 1-16,-2 3 15,-2 6 1,-2-1-16,-4 0 16,0 7-1,0 0-15,-5 5 16,7 3 0,-2 5-16,-4 0 15,1 5-15,1 4 16,2 0-1,0 4-15,-2 5 16,3 0 0,-3 0-16,6 1 15,2 2 1,-2 3-16,4 0 16,0 2-1,0 5-15,4-1 16,0 3-1,4 3-15,-2 3 16,8 1 0,4 4-16,-1 2 15,7 0 1,2 2-16,2-1 16,2-7-1,4 3-15,3-4 16,1-5-1,-1 1-15,2-7 16,-1 3 0,1-8-16,-2-5 15,-3-3 1,-2-1-16,-2-3 16,0-2-1</inkml:trace>
  <inkml:trace contextRef="#ctx0" brushRef="#br0" timeOffset="60508.8047">22844 7003 0,'2'0'15,"-2"-1"-15,1-1 16,1-4-1,0 0-15,0-4 16,-6-1-16,-16-3 16,-28-8-1,-23-1 1,-33-12-16,-10 4 16,-15-5-16,-11-7 15,3 1 1,-5-2-16,-1 2 15,9 2 1,3 4-16,10-2 16,21 5-1,8 1-15,18 9 16,10 0 0,13 4-16,13 3 15,12 6 1,7 1-16,8 5 15,3 1 1,6 3-16,0-3 16,-1 3-1,1-2-15</inkml:trace>
  <inkml:trace contextRef="#ctx0" brushRef="#br0" timeOffset="61448.7867">20885 6220 0,'0'0'16,"0"0"-1,0 0-15,-7-2 16,-8 0 0,-6-4-16,-6-2 15,1-1 1,4-3-16,6-2 15,4 0 1,8-1-16,9-3 16,12 3-1,7 8-15,6 7 16,4 9 0,-5 10-16,-8 5 15,-8 10-15,-23 6 16,-31 13-1,-29-6 1,-30-6-16,-9-13 16,9-11-16,10-16 15,-3-6 1,25-12-16,0-7 16,14-3-1,9-2-15,7-5 16,12 1-1,8 0-15,6 5 16,8 2 0,4 9-16,4-1 15,8 8 1,14 4-16,14 7 16,4 6-1,12 4-15,-5 6 16,-5-4-1,-8-1-15,-8 0 16,-10-3 0,-8-2-16,-7 4 15,-18 3 1,-19 8-16,-28-1 16,-16 2-1,-7-4-15,1-4 16,10-1-1,9-6-15,7-2 16,10-3 0,12-3-16,8-5 15,10-1 1,6 0-16,2-4 16,16-3-1,9-1-15,18 7 16,11 7-1,3 7-15,-10 8 16,-8 10 0,-11 5-16,-18 5 15,-19 7 1,-26 9-16,-25 1 16,-5-7-1,9-11-15,18-17 16,11-4-16</inkml:trace>
  <inkml:trace contextRef="#ctx0" brushRef="#br0" timeOffset="61604.5715">20229 6670 0,'2'1'0,"-2"-1"16,0 0-16,0 0 15,-6 1 1,-20-2-16</inkml:trace>
  <inkml:trace contextRef="#ctx0" brushRef="#br0" timeOffset="61925.8524">19360 6316 0,'0'0'0,"0"0"16,0 0-1,0-3-15,2-1 16,11 1 0,12 3-16,11 4 15,4 12 1,-4 0-16,-5 3 15,-12 1 1,-8 1-16,-11 4 16,-17 2-1,-17 5-15,-26-4 16,-8-9 0,2-14-16,19-5 15</inkml:trace>
  <inkml:trace contextRef="#ctx0" brushRef="#br0" timeOffset="62194.2362">18940 6411 0,'2'0'15,"-2"0"-15,0-1 16,4-6 0,5-1-16,20 1 15,7 3 1,8 8-16,-2 3 15,-1 8 1,-13 3-16,-7 2 16,-10 4-16,-15 4 15,-18 3 1,-23 5-16,-6-8 16,-10-8-1,3-11-15,13-9 16</inkml:trace>
  <inkml:trace contextRef="#ctx0" brushRef="#br0" timeOffset="62399.5916">18572 6316 0,'0'0'0,"0"0"16,0 0-1,2 0-15,0 0 16,13 8-1,6 10-15,9 17 16,2 13 0,-2 5-16,-7 0 15,-9-14 1,-4-14-16</inkml:trace>
  <inkml:trace contextRef="#ctx0" brushRef="#br0" timeOffset="63195.5217">19543 5775 0,'2'0'16,"1"0"-1,13 2-15,14 6 16,6 6 0,-8 5-16,-3 1 15,-16 2 1,-7-9-16,-11 2 16,-11-6-1,0-4-15,-5-5 16,-1 0-1,0 1-15,3 1 16,0 6-16,-3 1 16,-6 4-1,0-1-15,0-3 16,0-2 0,3-6-16,1-2 15,10-2 1,2-1-16,6 2 15,2 0 1,-2 0-16,-4 4 16,-4 6-1,-3 2-15,-2 2 16,-5-1 0,-2-2-16,2-6 15,5-3 1,-1-3-16,6-1 15,4-6 1,4 1-16,2 3 16,3-1-1,4 5-15,-1 1 16,0-2 0,-8 7-16,-14 10 15,-24 17 1,-35 5-16,-26-5 15,-13-7 1,-6-8-16,5-11 16,13-5-1,24-7-15,20-11 16,13-11 0,23-13-16,24-17 15,36-18 1,-2 26-16</inkml:trace>
  <inkml:trace contextRef="#ctx0" brushRef="#br0" timeOffset="63475.3295">19032 5638 0,'2'0'16,"-2"0"-16,-2 0 15,-2-7 1,-16-4-16,-12-9 15,-10-2 1,1-3-16,9 1 16,11-2-16,8 2 15,20-3 1,18 3-16,33 7 16,25 11-1,-5 12-15,-9 11 16,-25 7-1,-24 3-15,-12-4 16</inkml:trace>
  <inkml:trace contextRef="#ctx0" brushRef="#br0" timeOffset="63630.6842">18020 5763 0,'4'-2'16,"24"-16"-16,95-25 16,104-7-1,-2 31-15</inkml:trace>
  <inkml:trace contextRef="#ctx0" brushRef="#br0" timeOffset="64704.7969">23004 7489 0,'2'0'16,"-2"0"-16,0 0 15,-4 1 1,-9 9-16,-19 10 15,-21 13 1,-18 4-16,-5 6 16,-5-1-1,4 0-15,7-5 16,0-2 0,4 0-16,8-7 15,10-3 1,6-4-16,10-5 15,10-3 1,6-7-16,6-3 16,8 0-1,-3-3-15,12-12 16,14-13 0,7-2-16,-1 1 15,-3 2 1,-8 6-16,-8 10 15,-4 4 1,-6-2-16,-12 11 16,-10 4-1,2 12-15,4 2 16,8 2 0,12 10-16,20 7 15,14 1 1,6-6-16,-10-15 15</inkml:trace>
  <inkml:trace contextRef="#ctx0" brushRef="#br0" timeOffset="65509.8623">21745 7704 0,'0'0'0,"-8"0"16,-8 4-1,-2 1-15,3 1 16,4 2-1,5 3-15,10 5 16,17 5 0,18 1-16,1-4 15,-6-6 1,-6 0-16,-13-6 16,-11-6-1,-8 6-15,-33-5 16,-25-1-1,-8-3-15,2-4 16,13 0 0,11-3-16,12 2 15,12 2 1,3-1-16,8 2 16,5 3-1,0 0-15,0-1 16,-5 3-16,-4 2 15,-6 3 1,-6 3-16,-1-6 16,-1-2-1,3-2-15,4-2 16,8 0 0,4 2-16,2 0 15,1 1 1,-2 1-16,-11 9 15,-21 19 1,-33 18-16,-28 13 16,12-14-1,35-23 1</inkml:trace>
  <inkml:trace contextRef="#ctx0" brushRef="#br0" timeOffset="65697.4774">21370 7666 0,'1'0'16,"-1"0"-16,0 0 15,0 0 1,-1 0-16</inkml:trace>
  <inkml:trace contextRef="#ctx0" brushRef="#br0" timeOffset="65872.2642">21223 8122 0,'6'0'15,"22"-1"1,36-1-16,9-7 16,-24 3-1</inkml:trace>
  <inkml:trace contextRef="#ctx0" brushRef="#br0" timeOffset="66069.5816">20844 7610 0,'0'0'0,"0"2"15,0 0 1,-2 16-16,0 18 16,4 20-1,1 9-15,1-19 16</inkml:trace>
  <inkml:trace contextRef="#ctx0" brushRef="#br0" timeOffset="66470.659">20570 7892 0,'0'0'0,"-9"-2"15,-14 0-15,-21-2 16,-25-3-1,-12 0-15,6 0 16,11-5 0,5 0-16,16-3 15,11 2 1,9 1-16,10 7 16,4 0-1,-3 4-15,2 5 16,0 7-1,-4 11-15,1 0 16,0-5 0,-4-4-16,4-6 15,-6-5 1,-2-13-16,-3-10 16,-5-18-1,5-12-15,2-9 16,8 2-1,8 2-15,8 19 16</inkml:trace>
  <inkml:trace contextRef="#ctx0" brushRef="#br0" timeOffset="66626.8927">20133 7641 0,'2'0'0,"-2"0"15,0 0 1,0 0-16,-2 0 16,-2 0-1</inkml:trace>
  <inkml:trace contextRef="#ctx0" brushRef="#br0" timeOffset="66874.3047">19498 7638 0,'2'0'0,"-2"0"15,2 0-15,8 5 16,12 6 0,2 9-16,0 7 15,-10 5 1,-16 5-16,-22 0 15,-16 1 1,-13-14-16,8-11 16,7-9-1</inkml:trace>
  <inkml:trace contextRef="#ctx0" brushRef="#br0" timeOffset="67151.9556">19223 7647 0,'0'0'0,"-2"0"16,-8 2-16,-3 3 16,-2 7-1,0 5-15,9 10 16,10 9 0,7 1-16,-1-5 15,-6-7 1,-8-7-16,-13-4 15,-17-9 1,-13-13-16,-6-9 16,9-8-1,10-10-15,22-21 16,10 13 0</inkml:trace>
  <inkml:trace contextRef="#ctx0" brushRef="#br0" timeOffset="68483.7929">23728 7500 0,'3'0'0,"-3"0"16,0 0-16,10-4 15,24-1 1,34 0-16,51 0 16,15 0-1,13 7-15,-12-4 16,-7 0-16,-14 2 16,-9-6-1,-19 5-15,-12-2 16,-9 3-1,-13 0-15,-6 0 16,-16-1 0</inkml:trace>
  <inkml:trace contextRef="#ctx0" brushRef="#br0" timeOffset="69094.6931">25138 7721 0,'0'1'0,"0"-1"16,0 2-16,-10 7 15,-16 4 1,-10 0-16,-12 2 16,2-3-1,10-9-15,8 0 16,11-1-1,13-2-15,2 0 16,2 3 0,17 9-16,8 6 15,-1 4 1,-7-5-16,-9 1 16,-12-2-1,-17-1-15,-14-5 16,-7-14-1,-5-3-15,13-7 16,8 0 0,6-3-16,10 0 15,8 1 1,6 4-16,8 1 16,4 2-1,0 9-15,-4 3 16,-4 3-16,-8 5 15,-10 0 1,-12-1-16,-12-4 16,-6-8-1,0-8-15,1-12 16,5-7 0,2-10-16,8-13 15,8 1 1,10 6-16,16 0 15,2 10 1</inkml:trace>
  <inkml:trace contextRef="#ctx0" brushRef="#br0" timeOffset="69229.013">24855 7607 0,'2'0'0,"-2"0"16,0 0-16,0 1 15,-6 3 1,-5 2-16</inkml:trace>
  <inkml:trace contextRef="#ctx0" brushRef="#br0" timeOffset="69454.8283">24036 7669 0,'3'0'0,"2"2"16,20 6-1,16 14-15,12 5 16,-11 3 0,-14 0-16,-24 1 15,-51 20 1,-72 15-16,-45-6 15</inkml:trace>
  <inkml:trace contextRef="#ctx0" brushRef="#br0" timeOffset="83922.6177">22578 10089 0,'2'5'15,"-2"-5"1,4 0-16,9 2 15,8 1 1,9 3-16,9 0 16,11 0-1,-2 2-15,0 0 16,8-1 0,-1 2-16,3-3 15,-4 0 1,13 5-16,-7-2 15,8 7-15,4-3 16,-1-1 0,3-5-16,-2 3 15,1-2 1,-1-4-16,-4-2 16,8 0-1,4 0-15,5-2 16,-8 0-1,4 1-15,-4-1 16,-5-1 0,9-5-16,-9 2 15,3-3 1,-5-2-16,-2 1 16,-4-2-1,4-3-15,3-3 16,-7 2-1,0 0-15,0-2 16,-3-5 0,1-1-16,-2-2 15,-6-3 1,-6-1-16,-4-3 16,-1-2-1,-3-4-15,-8-4 16,-4-1-1,-2 0-15,-7-5 16,-10-6 0,-7-1-16,-9-2 15,-10-4 1,-15 3-16,-2 2 16,-15-4-1,-4 2-15,-13 0 16,-7 5-1,-10 4-15,-4 3 16,-6 0-16,-1 13 16,-5-2-1,2 4-15,-1 6 16,0 1 0,-2 6-16,-5 0 15,11 7 1,-3 1-16,-3 0 15,4 4 1,2 4-16,-8 2 16,16 4-1,-10 2-15,12 1 16,7 4 0,0 1-16,6 1 15,-5 5 1,-1 1-16,5 2 15,4 2 1,8 5-16,3-2 16,3 2-1,2 6-15,4-1 16,6 3 0,3 4-16,5 1 15,4 1 1,6 1-16,4 1 15,3-3 1,6 0-16,3 5 16,4 1-1,4 1-15,2-2 16,10 2 0,1 4-16,6-11 15,1 1 1,5-2-16,-2 0 15,1-7 1,2-2-16,1-1 16,-6-9-1,-2-4-15,1-1 16,1 1 0,-4-2-16,-5-4 15</inkml:trace>
  <inkml:trace contextRef="#ctx0" brushRef="#br0" timeOffset="85225.6575">25121 13951 0,'0'2'16,"0"-4"-16,-11 2 16,-21-3-1,-30 0-15,-46-5 16,-27-6 0,-24-1-16,-5-1 15,-13 0 1,-8 6-16,2-8 15,0 7 1,11 6-16,11 0 16,21 3-1,21 2-15,13-2 16,16 0-16,21 0 16,21 2-1,12-3-15,20 0 16,6-3-1,16-5-15,10-2 16</inkml:trace>
  <inkml:trace contextRef="#ctx0" brushRef="#br0" timeOffset="85638.3774">23761 14071 0,'-42'0'0,"-135"-6"16,-20-8-1,20 11 1,29-2-16,34 5 15,27 0-15,13 0 16,20 0 0,13 0-16,9-2 15,11-2 1</inkml:trace>
  <inkml:trace contextRef="#ctx0" brushRef="#br0" timeOffset="87662.0614">19641 13695 0,'2'2'0,"4"2"16,10 8-16,4 11 16,0-1-1,-4 2-15,-6-8 16,-6-7 0,-2-5-16,0 1 15,-8-12 1,-3-11-16,-4-7 15,1-1 1,-2 5-16,-2 3 16,-4 7-1,-5 4-15,-9 9 16,-18 8 0,-9 0-16,-14 1 15,-10-2 1,9-9-16,3-10 15,5 0 1,14-4-16,16-3 16,10 1-1,10-1-15,7 0 16,11 0 0,15-1-16,11-2 15,16 12 1,5 11-16,-3 10 15,-9 7 1,-14-1-16,-9 5 16,-16-4-1,-15 0-15,-15-5 16,-13-8 0,-2-8-16,7-7 15,-3-6 1,6-12-16,6-11 15,5-14 1,11-12-16,2-17 16,-2-13-1,0 7-15,5 5 16,9 14 0,3 22-16</inkml:trace>
  <inkml:trace contextRef="#ctx0" brushRef="#br0" timeOffset="87858.6785">18921 13033 0,'2'2'0,"3"4"16,7 19-16,6 25 16,8 23-1,-2 20-15,-10 1 16,-6-2-1,-10-15-15,-12-18 16,2-17 0</inkml:trace>
  <inkml:trace contextRef="#ctx0" brushRef="#br0" timeOffset="88726.4183">18422 13035 0,'0'0'15,"1"0"1,-1 0-16,0 0 16,0 0-1,4 2-15,11 14 16,9 26-1,3 23-15,5 9 16,-13 4 0,-4-4-16,-11-5 15,-4-12 1,-11-5-16,-5-14 16,-4-6-1,-8-11-15,-2-7 16,3-6-1,2-11-15,1-7 16,1-13-16,8-11 16,2-9-1,7-1-15,0 4 16,1 10 0,-8-1-16,-6 9 15,-6 5 1,-7 9-16,4 7 15,4 2 1,3 5-16,10 0 16,3 1-1,10 10-15,9 0 16,18 5 0,7-1-16,2 5 15,-4 0 1,-7 2-16,-10-3 15,-2 2 1,-11-1-16,-6-1 16,-5-2-1,-3-6-15,-1-6 16,-2 0 0,-1-8-16,-2-6 15,-2-5 1,-6-6-16,2-8 15,-7-1 1,-3-3-16,0 4 16,-4 8-1,-7 5-15,0 9 16,-1 9 0,8 5-16,4 2 15,12 2 1,10-4-16,12 0 15,17-3 1,9 1-16</inkml:trace>
  <inkml:trace contextRef="#ctx0" brushRef="#br0" timeOffset="89251.8819">19897 14065 0,'0'3'0,"-3"-3"16,-18 0-16,-19 3 16,-16 3-1,-31 3-15,-13-6 16,-28-1-1,-6-6-15,-9 3 16,-10-2 0,-3-1-16,-3-6 15,14 5 1,23 0-16,9-3 16,11 7-1,21-6-15,19 5 16,16 1-1,12 1-15,12 0 16,4-3 0,6 0-16,4-4 15</inkml:trace>
  <inkml:trace contextRef="#ctx0" brushRef="#br0" timeOffset="89779.1835">17424 13707 0,'0'2'16,"2"-2"-16,-2 6 15,2 4 1,-6 1-16,-2-1 16,-8-2-1,-4-2-15,0-6 16,-3-3 0,10-4-16,3 0 15,4 0 1,1 1-16,6 1 15,7-1 1,3 6-16,0 6 16,-7-2-1,-4 3-15,-4 0 16,-15 0 0,-2-5-16,-4-6 15,-1-6 1,-2-13-16,2-7 15,8-11 1,10-10-16,10-16 16,11-2-1,0 13-15,-7 13 16,-4 14 0</inkml:trace>
  <inkml:trace contextRef="#ctx0" brushRef="#br0" timeOffset="90378.8027">16462 13532 0,'0'3'16,"0"-3"0,0 0-16,4 0 15,-4 0 1,10-3-16,18-2 15,23-2 1,15 1-16,2 4 16,-8 1-1,-10 2-15,-5-1 16,-13 2 0,-12-2-16,-4 2 15,-9-2-15,-5 0 16,1 4-1,-21 8 1,-12 13-16,-21 11 16,-11-3-16,-6 6 15,-10-3 1,5-11-16,7-6 16,6-12-1,7-5-15,13-4 16,10-4-1,4-5-15,10-3 16,6 4 0,8-4-16,12 2 15,14 7 1,9 12-16,-4 11 16,-5 13-1,-13 13-15,-30 8 16,-39 6-1,-28-15-15,-7-28 16,14-22 0,22-25-16,23 3 15</inkml:trace>
  <inkml:trace contextRef="#ctx0" brushRef="#br0" timeOffset="90543.3325">16610 13207 0,'2'1'16,"-2"-1"-16,2 0 15,1 0 1,-1 0-16,-13-5 16,-17-9-1</inkml:trace>
  <inkml:trace contextRef="#ctx0" brushRef="#br0" timeOffset="90728.7225">15926 13039 0,'0'2'0,"-2"7"16,0 21 0,2 40-16,-2 40 15,10 27 1,6-14-16,-8-23 15,-8-30 1,0-25-16</inkml:trace>
  <inkml:trace contextRef="#ctx0" brushRef="#br0" timeOffset="91204.1299">15562 13437 0,'2'2'16,"-2"-2"-16,0 6 16,7 7-1,3 12-15,1 12 16,-2-4 0,-1 3-16,-6-9 15,-6 1 1,-7-10-16,-14-3 15,-18-13 1,-19-17-16,-10-11 16,2-10-1,-1-2-15,12-3 16,8 8 0,8-2-16,11 7 15,13 9 1,2 2-16,7 10 15,8 3 1,1 2-16,1 6 16,15 29-1,17 24-15,-2 12 16,-9 4 0,-21-2-16,-15-13 15,-17-18-15,-12-21 16,10-14-1</inkml:trace>
  <inkml:trace contextRef="#ctx0" brushRef="#br0" timeOffset="91380.3244">15181 13137 0,'0'3'0,"2"-3"15,-2 0-15,0 1 16,-2 8 0,-10 1-16,0-5 15</inkml:trace>
  <inkml:trace contextRef="#ctx0" brushRef="#br0" timeOffset="91720.5077">14500 13191 0,'0'2'16,"2"-2"0,4 7-16,4 14 15,8 14 1,9 18-16,7 10 16,-2 0-1,-10-8-15,-12-8 16,-12-5-1,-23-5-15,-20-7 16,-17-11 0,-8-13-16,-5-12 15,7-9 1,11-12-16,9-3 16,10-10-1,8-11-15,16-21 16,28-25-16,22 14 15,-10 34 1</inkml:trace>
  <inkml:trace contextRef="#ctx0" brushRef="#br0" timeOffset="91885.8135">14357 13506 0,'0'2'0,"2"-2"16,-2 0-16,0 3 16,2-3-1,2 0-15</inkml:trace>
  <inkml:trace contextRef="#ctx0" brushRef="#br0" timeOffset="92258.3877">16900 14118 0,'-11'0'0,"-25"-5"16,-58-13-16,-72-2 15,-66-4 1,-15 16-16,-34 16 15,-11 21 1,-14 12-16,15 7 16,46 6-1,74-15-15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44:55.42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26325 3898 0,'2'0'15,"-2"0"-15,4 0 16,0 0-16,-2 0 16,0 0-1,0-2 1,-2 4-16,-16 0 16,-20 2-16,-24 2 15,-19-2 1,-25 0-16,-16-4 15,-19 0 1,-1 0-16,-24-4 16,-12 4-1,-12 4-15,-10 1 16,-20-3 0,-11 3-16,-4-1 15,-12 6 1,24-5-16,2 1 15,4 3 1,16 2-16,14 3 16,36-3-1,4 0-15,36-6 16,14-2 0,18-1-16,16-1 15,13-2 1,12-1-16,10-3 15,8 2 1,5-3-16,4 1 16,-1 0-1,3 1-15,3 0 16,0 1 0</inkml:trace>
  <inkml:trace contextRef="#ctx0" brushRef="#br0" timeOffset="1084.59">22191 3802 0,'2'2'0,"8"-2"15,10-2 1,4 0-16,8-2 15,-2 0 1,-6 0-16,-5 4 16,-12 0-1,-5 8-15,-32 7 16,-51 11 0,-30 1-16,-18 2 15,9-10 1,9 3-16,17-8 15,14-2 1,11-3-16,19-4 16,11-4-1,16 1-15,5-4 16,6 2 0,3-1-16,3-2 15,2 1 1,2 2-16,-3-5 15,-8 4 1,-8 1-16,-2 0 16</inkml:trace>
  <inkml:trace contextRef="#ctx0" brushRef="#br0" timeOffset="4049.7299">14052 3991 0,'2'2'16,"-2"-2"-16,0 0 15,0 0 1,0 0-16,0 0 16,2 0-1,-2-2-15,-8 0 16,-7 2 0,-16-4-16,-13 4 15,-8-1 1,-6 1-16,-6 1 15,-7 1 1,-1-4-16,-2 2 16,-5-4-1,7 4-15,-10 0 16,-1 0 0,-4-2-16,10 0 15,-4 2 1,-1 2-16,1-2 15,4 0 1,2-2-16,9 4 16,-2-2-16,2 2 15,0-2 1,7 0-16,-1 3 16,5-2-1,7 1-15,4 0 16,3 0-1,5 0-15,4-2 16,9 2 0,0-2-16,9 0 15,4 0 1,4-2-16,0 2 16,0 0-1,0 0-15,0 0 16,-8 0-1</inkml:trace>
  <inkml:trace contextRef="#ctx0" brushRef="#br0" timeOffset="5443.4972">13805 4423 0,'2'0'15,"-2"0"1,0 0-16,0 1 16,4 5-1,5 12-15,0 3 16,6 7 0,1 0-16,-3 2 15,2-4-15,-7-2 16,-5 2-1,-5-2-15,-13 2 16,-21-3 0,-22 2-16,-15-5 15,-13-6 1,0 0-16,1-7 16,11-3-1,7-2-15,7-6 16,12 0-1,10-4-15,4-3 16,8-7 0,2-6-16,3-10 15,4 0 1,0-14-16,-2-5 16,-8-4-1,5 6-15,2 3 16,4 9-1,1 3-15,12-3 16</inkml:trace>
  <inkml:trace contextRef="#ctx0" brushRef="#br0" timeOffset="5691.5842">14444 4089 0,'0'0'16,"0"2"-16,-4 2 16,-20 17-1,-46 23-15,-49 15 16,-37 18-1,5-6-15,38-29 16</inkml:trace>
  <inkml:trace contextRef="#ctx0" brushRef="#br0" timeOffset="5971.2074">13171 4458 0,'0'0'16,"0"-5"-16,0-4 15,2-5-15,4-2 16,2 2 0,6 5-16,8 3 15,4 14 1,2 9-16,-7 12 15,-16 16 1,-21-2-16,-34 2 16,9-15-1</inkml:trace>
  <inkml:trace contextRef="#ctx0" brushRef="#br0" timeOffset="6499.9148">12523 4555 0,'0'0'16,"0"0"-16,0 0 16,0-3-1,0 1-15,0 2 16,0-1 0,5 2-16,5 10 15,9 8 1,-6 3-16,2 1 15,-9-3 1,-2-5-16,-6 1 16,-6-2-1,-13-4-15,-11-6 16,-2-6 0,-8-10-16,-4-11 15,4-3 1,1-1-16,9 2 15,6 4 1,6 3-16,8 7 16,4 2-1,6 6-15,0 1 16,-2 0 0,6 6-16,8 13 15,10 11 1,1 3-16,0 1 15,-4-3-15,-10 0 16,-10 7 0,-20 2-16,-23-5 15,-12-9 1,10-13 0</inkml:trace>
  <inkml:trace contextRef="#ctx0" brushRef="#br0" timeOffset="6658.7206">12344 4395 0,'2'0'0,"-2"0"16,0 0 0,0 1-16,-6 10 15,-15 8 1</inkml:trace>
  <inkml:trace contextRef="#ctx0" brushRef="#br0" timeOffset="7093.2704">11313 5116 0,'2'1'0,"0"-1"16,15 0-1,24 0-15,38 3 16,17-6 0,19 3-16,4-1 15,7-4 1,14 3-16,13 0 15,-1-3 1,21-2-16,0 14 16,2-7-16,0 1 15,-1 5 1,-1-4-16,-15 4 16,-15 2-1,-5-1-15,-29 0 16,-20-1-1,-21-2-15,-14-1 16,-16-3 0,-12-3-1</inkml:trace>
  <inkml:trace contextRef="#ctx0" brushRef="#br0" timeOffset="8088.6712">14368 2666 0,'2'-4'0,"-2"-20"16,0-9-16,-5-12 16,-3-6-1,-1-9-15,1 10 16,1 4-1,5 8-15,2 4 16,4 9 0,3 8-16,3 6 15,6 6 1,9 10-16,9 11 16,-1 12-1,-7 1-15,-12 1 16,-12 3-1,-13-3-15,-14-1 16,-9-9 0,-7-6-16,0-11 15,5-6 1,5-11-16,5-4 16,8-5-1,2-1-15,10 2 16,4 7-1,6 2-15,2 5 16,8 3 0,-2 10-16,2 6 15,-3 9 1,-9 7-16,-7 7 16,-7-7-1,-3 5-15,-8-7 16,1-3-1,-1-8-15,0-5 16,-7-9 0,-2-9-16,-11-9 15,-3-9 1,-2-1-16,2-4 16,1 3-1,11 9-15,6 4 16,4 2-1,10 9-15,8 1 16,1 4 0,3 9-16,15 16 15,17 11 1,4 6-16,2 3 16,-7 0-16,-13-1 15,-14-2 1,-18-5-16,-19-6 15,-17-9 1,-20-18-16,20-8 31</inkml:trace>
  <inkml:trace contextRef="#ctx0" brushRef="#br0" timeOffset="8297.0123">13468 2181 0,'2'2'0,"8"16"15,19 24 1,16 28-16,-7 9 16,-14-5-1,-18-20-15,-10-19 16,-3-13-1</inkml:trace>
  <inkml:trace contextRef="#ctx0" brushRef="#br0" timeOffset="8796.2026">13307 2348 0,'0'0'0,"0"0"15,0 0-15,0 0 16,0 0-1,2 5-15,4 12 16,5 11 0,0 6-16,-5-3 15,-2-4 1,-10-5-16,-1-6 16,-8-9-1,-6-4-15,-6-13 16,-3-6-1,8-6-15,4 5 16,6 3 0,4 4-16,4 4 15,2 5 1,0-2-16,-9 6 16,2 15-1,-7 9-15,-12 10 16,-15-1-1,-10 3-15,-18-10 16,-1-6 0,-9-10-16,5-10 15,6-6 1,7-10-16,11-6 16,15 1-1,8 2-15,11-4 16,14 5-1</inkml:trace>
  <inkml:trace contextRef="#ctx0" brushRef="#br0" timeOffset="8984.3079">12836 2967 0,'4'0'15,"18"-10"-15,36-6 16,32-7 0,0-7-16,-13-13 15,-33 8 1</inkml:trace>
  <inkml:trace contextRef="#ctx0" brushRef="#br0" timeOffset="9203.2785">12743 2148 0,'6'-4'15,"17"-12"-15,37-14 16,23-3-1,-6 9-15,-18-1 16,-21 7 0</inkml:trace>
  <inkml:trace contextRef="#ctx0" brushRef="#br0" timeOffset="9640.7451">12235 2120 0,'2'2'0,"-2"-2"15,0 0-15,2 0 16,3 0 0,2-2-16,5 4 15,5 3 1,0 1-16,2 9 16,-2 2-1,-2 7-15,-6 7 16,0 7-1,-9 10-15,-16 6 16,-11 2 0,-9-1-16,-10-5 15,2-5 1,-7-6-16,10-17 16,-1-19-1</inkml:trace>
  <inkml:trace contextRef="#ctx0" brushRef="#br0" timeOffset="10189.1075">12731 1674 0,'2'0'0,"-2"0"16,0 0-16,0 3 16,-14 12-1,-22 23-15,-37 24 16,-16 5 0,-2-8-16,9-4 15,16-7 1,5 0-16,16-7 15,13-13 1</inkml:trace>
  <inkml:trace contextRef="#ctx0" brushRef="#br0" timeOffset="10442.7555">11999 2667 0,'0'2'16,"2"-2"-16,-4 9 15,0 8 1,-5 13-16,-7 11 16,-10 10-1,-4-1-15,-10-5 16,4-11-16,0-17 15,6-14 1</inkml:trace>
  <inkml:trace contextRef="#ctx0" brushRef="#br0" timeOffset="10668.3509">11624 2383 0,'0'0'16,"3"-1"-16,9-8 16,20 3-1,22 6-15,9 15 16,-16 16 0,-24 25-16,-54 37 15,-71 26 1,50-61-1</inkml:trace>
  <inkml:trace contextRef="#ctx0" brushRef="#br0" timeOffset="15768.7324">23155 6309 0,'2'0'16,"-2"0"-16,0 1 15,0-1 1,0 0-16,2 5 16,9 6-1,12 5-15,5 3 16,4 4-1,2-4-15,4 3 16,5-6 0,6-1-16,6 1 15,5-4 1,6-3-16,-2-2 16,9-1-1,-3 2-15,2-5 16,3-2-1,-3-2-15,-4-4 16,-4-5 0,0-1-16,-5 0 15,3-5 1,-6-3-16,-9-4 16,-1-4-1,-2-7-15,-8 1 16,0-6-1,-6-7-15,-7-2 16,-2-4 0,-8-1-16,-7 2 15,-2-9-15,-6 6 16,-8-5 0,-5 3-16,-6-4 15,-5 5 1,-13-1-16,-9-2 15,-4 4 1,-11 2-16,-3 9 16,-10 2-1,0 8-15,0 1 16,-3 8 0,-9 7-16,6 0 15,1 10 1,-1 5-16,2 4 15,3 5 1,3 10-16,8 2 16,6 5-1,-2 8-15,-6 8 16,8 2 0,3 5-16,6 2 15,1-1 1,6 4-16,4-2 15,5 2 1,6 1-16,8-2 16,12 2-1,2-1-15,7-3 16,2-4 0,7-2-16,2-3 15,4-3 1,4-4-16,2-1 15,-2-6 1,2-3-16,-7-5 16,2-3-1,-2 1-15,-4-6 16,-2-4 0,-2 1-16,0-4 15,-2 1 1,0-2-16,0 0 15,-2-1 1,2-1-16,2 0 16,4-1-1,2-1-15,-2 0 16,-3 0-16,-5 0 16,0 2-1</inkml:trace>
  <inkml:trace contextRef="#ctx0" brushRef="#br0" timeOffset="17668.913">27950 14064 0,'0'0'16,"0"0"0,0 0-16,0 1 15,-11-1 1,-13-1-16,-16-1 16,-16-5-1,-12 0-15,-8-1 16,-13 4-1,1 0-15,-14-2 16,-7 0 0,-4 0-16,-13 0 15,3 2 1,-11 0-16,0 2 16,-9-1-1,-4-3-15,-9 1 16,-1 5-16,-3-5 15,7 2 1,-7 3 0,5 0-16,10 0 15,-15 6-15,7 1 16,-4-1 0,11-1-16,3-1 15,7 0 1,15-1-1,12-3-15,1-7 16,14 3-16,13 1 16,13-2-1,16 2-15,12-2 16,6 1 0,11 4-16,8 0 15,8 2 1,1 0-16</inkml:trace>
  <inkml:trace contextRef="#ctx0" brushRef="#br0" timeOffset="19527.933">18631 6406 0,'2'0'0,"-2"0"15,0 0 1,5 0-16,12 0 15,17 0 1,18 1-16,26 2 16,20-3-1,7-7-15,14 1 16,9 0 0,-5-1-16,3 0 15,-3 2 1,1-6-16,-14 8 15,-9 3-15,-8 0 16,-23 0 0,-14-2-16,-8 0 15,-14 0 1,-10 2-16,-7-2 16,-8-2-1,-3-2-15</inkml:trace>
  <inkml:trace contextRef="#ctx0" brushRef="#br0" timeOffset="20219.9496">20024 5079 0,'2'0'16,"2"0"-1,3-4-15,8 3 16,7 2-1,7 8-15,1 7 16,-9 4 0,-4-1-16,-8 2 15,-7-5 1,-4 3-16,-5-7 16,-3-3-1,-5-4-15,-2-6 16,-4-7-1,5-7-15,2-8 16,7 2 0,1-1-16,1 5 15,3 5-15,0 5 16,2 1 0,-2 3-16,-2 3 15,-8 14 1,-6 6-16,0 5 15,-4 0 1,-2 0-16,-2-8 16,-1-3-1,4-6-15,-1-8 16,-5-7 0,5-8-16,0-15 15,-4-9 1,6-9-16,4-3 15,2 2 1,4 10-16,2 4 16,0 9-1</inkml:trace>
  <inkml:trace contextRef="#ctx0" brushRef="#br0" timeOffset="20911.2957">19407 5023 0,'2'2'16,"-2"-2"-1,4 2-15,7 3 16,1 7 0,2 7-16,-8-3 15,-10 5 1,-16-4-16,-14-3 15,-6-10 1,-1-7-16,3-1 16,8-7-1,10 3-15,2 1 16,10 0-16,1 4 16,6 0-1,-1 1-15,0 2 16,0 5-1,4 5-15,0 4 16,-8 5 0,-4-1-16,-10-3 15,-16-4 1,-13-9-16,-3-9 16,-2-8-1,-2-12-15,1 0 16,6-3-1,2 3-15,7 2 16,10 7 0,8 2-16,10 7 15,6 4 1,1 5-16,3-3 16,9 8-1,16 9-15,20 12 16,3-1-1,3 11-15,-14-7 16,-6 1 0,-14 1-16,-11-1 15,-16 4 1,-20-1-16,-18 0 16,-4-11-1,8-14-15,10-8 16</inkml:trace>
  <inkml:trace contextRef="#ctx0" brushRef="#br0" timeOffset="21089.3892">19239 4639 0,'0'0'15,"0"0"-15,0 0 16,-14 3-16,-4 3 16</inkml:trace>
  <inkml:trace contextRef="#ctx0" brushRef="#br0" timeOffset="21234.277">18919 4635 0,'2'0'0,"-2"0"16,0 0-1,7 7-15</inkml:trace>
  <inkml:trace contextRef="#ctx0" brushRef="#br0" timeOffset="22533.0915">23398 5516 0,'2'0'16,"-2"0"-16,4 0 15,-1-3 1,3 3-16,-2 0 16,-2-2-1,-14-7-15,-22-16 16,-28-16 0,-30-16-16,-19-10 15,-15-11 1,-21-4-16,-5 2 15,-21-10-15,-8 3 16,-11 1 0,-15 3-16,-4 9 15,10 3 1,-38-3-16,0 15 16,28 13-1,-27 5-15,18 12 16,-18 13-1,1 11-15,10 0 16,10 10 0,-3 11-16,4 5 15,19 0 1,12 10-16,-1 8 16,23 6-1,-4 5-15,23-4 16,1 6-1,7 9-15,23-1 16,5 1 0,20-8-16,7 2 15,11-2 1,10-3-16,8-3 16,3-2-1,11-8-15,4-1 16,6-6-1,7-2-15,6-8 16,1 3 0,4-10-16,0-1 15,4-4 1,-1 0-16,1-4 16,0-1-16,3 0 15,-1-1 1,-4-4-1,1-4-15,-1-10 16,6-11-16,2-11 16,8-3-1,5-3-15,-2 5 16,6 8 0,-5 6-16,-3 14 15,-7 10 1,3-4-16,-5 19 15,-9 25 1,-10 10-16,2-4 16,4-5-1,0-10-15,9-5 16,6-2 0,13-4-16,23 4 15,36 7 1</inkml:trace>
  <inkml:trace contextRef="#ctx0" brushRef="#br0" timeOffset="48434.2291">15068 7586 0,'2'2'16,"-2"-2"-16,4 7 15,11 0 1,11 5-16,14-2 16,10-3-1,12-6-15,8-2 16,-7-2 0,-5-1-16,-5 4 15,-6 2 1,0 5-16,-1 3 15,2-4 1,9 1-16,7-4 16,10-1-1,-2-2-15,2-4 16,-13 3-16,-7 2 16,-10 1-1,0 5-15,-5-2 16,2 6-1,-3 2-15,13-4 16,7 0 0,2-5-16,5-4 15,-3-4 1,2-2-16,-6-4 16,-5 6-1,-15 2-15,-4 4 16,-2 6-1,-12 1-15</inkml:trace>
  <inkml:trace contextRef="#ctx0" brushRef="#br0" timeOffset="52389.8214">13094 14071 0,'0'2'16,"0"-2"0,0 0-16,0 0 15,-2 4 1,-18 2-16,-10 2 15,-26-4-15,-22-6 16,-19-2 0,-19-5-16,-9 0 15,-13 0 1,-14-3-16,-16-1 16,4 2-1,-9 3-15,-20 2 16,-3 2-1,3 4-15,-12 4 16,13 4 0,-17-3-16,2 0 15,-12 6 1,30-2-16,-22 3 16,10-3-1,-6 6-15,-9-10 16,23 8-1,-2-1-15,5-6 16,-12 2 0,26 0-16,-10 0 15,20 4 1,-11-6-16,26-1 16,-11 5-1,15-3-15,11-3 16,10 4-1,13 1-15,10 2 16,14 0 0,13-1-16,7-3 15,13-1 1,4 2-16,5-4 16,-2-4-16</inkml:trace>
  <inkml:trace contextRef="#ctx0" brushRef="#br0" timeOffset="61888.5836">26731 8906 0,'0'0'0,"0"0"15,0 0-15,0 0 16,-4-2-1,0-2-15,0 0 16,-1 0 0,1 1-16,2 1 15,0-1 1,4-1-16,13 2 16,13 4-1,12 5-15,11 2 16,15 5-1,8 3-15,4-1 16,-2-2 0,3 4-16,7-3 15,2-1 1,8 2-16,3-4 16,2 0-1,1-4-15,7 1 16,-9-2-16,7-3 15,-9 6 1,4-10-16,-8 1 16,6 1-1,2-2-15,-4-2 16,-6 1 0,4-6-16,-7 0 15,-5-9 1,-2 2-16,-1-4 15,-9-3 1,5-3-16,-7-6 16,-8-5-1,-2-3-15,-3-3 16,-4-4 0,-6-4-16,-4-5 15,-6-3 1,-6-1-16,-8-2 15,-9 1 1,-6-4-16,-6 2 16,-10 0-1,-10-6-15,-12 6 16,-8-1 0,-17-2-16,-7 5 15,-16 4 1,-2 1-16,-11 9 15,-5 6 1,-12 0-16,-3 9 16,4 0-1,-1 7-15,-4 5 16,-4 2 0,-1 9-16,2-2 15,-7 5 1,1 4-16,-1 4 15,5 5 1,-2-2-16,-4 5 16,4 5-16,7-1 15,-11 3 1,1 4-16,9 1 16,1 1-1,7 5 1,5-3-16,0 5 15,5 4-15,5 4 16,5 0 0,12-1-16,8 3 15,11 2 1,7-2-16,9 5 16,6 0-1,10 5-15,4 0 16,11 1-1,9-2-15,7 0 16,12 3 0,6-6-16,10 4 15,5-5 1,12 0-16,10-2 16,8-4-1,9-1-15,1-7 16,2-5-1,-3-4-15,-1-8 16,6-5 0,-3-4-16,-11 0 15,-10-3 1,-17-2-16,-9 0 16,-8-1-1,-9-1-15,-4 0 16,-13 0-1,2 0-15,-6 0 16,-28 3 0,-29 3-16,-22 0 15,-2 3 1,-7 1-16,1 4 16,5-2-1,6 1-15,12 2 16,13-4-1,13-2-15,10-2 16,6 1 0,7-2-16,8 0 15,3-5 1,2 4-16,-3-1 16,5 0-16</inkml:trace>
  <inkml:trace contextRef="#ctx0" brushRef="#br0" timeOffset="62219.442">26078 9022 0,'0'0'0,"0"0"16,2 0-16,-2 0 15,0 0 1,0 2-16,-2 6 15,-3 5 1,-8 8-16,-1-5 16,2-5-1,0 1-15,-3-10 16,0-4 0,-4-11-16,4-13 15,-4-14 1,4-10-16,0-4 15,5 1 1,5 6-16,1 13 16,2 9-1</inkml:trace>
  <inkml:trace contextRef="#ctx0" brushRef="#br0" timeOffset="62406.2845">26197 9306 0,'2'1'16,"-2"-1"0,0 3-16,0 1 15,-4-1 1</inkml:trace>
  <inkml:trace contextRef="#ctx0" brushRef="#br0" timeOffset="62942.5479">25609 8889 0,'0'0'0,"0"1"16,-7-1-1,-23 8-15,-29 4 16,-11 5 0,2-1-16,12-2 15,14 1 1,8 0-16,14-8 16,14-2-1,0-2-15,18 7 16,24-4-1,22 2-15,4 3 16,-11-6 0,-13 0-16,-12 0 15,-12 0 1,-9-2-16,-2 3 16,-19 0-1,-24 4-15,-16-5 16,-11 3-1,-4-2-15,2 4 16,0 0 0,5 4-16,-6 5 15,10 5 1,-7 3-16,3 7 16,-4 3-1,0 2-15,0 1 16,3-5-1,11-15-15,18-8 16</inkml:trace>
  <inkml:trace contextRef="#ctx0" brushRef="#br0" timeOffset="63127.2227">25189 8776 0,'8'-1'0,"20"-11"15,22 3-15,20 5 16,-19 4 0</inkml:trace>
  <inkml:trace contextRef="#ctx0" brushRef="#br0" timeOffset="63304.4336">25453 9229 0,'0'0'0,"3"2"15,-3-2 1,0 0-16,0 0 15</inkml:trace>
  <inkml:trace contextRef="#ctx0" brushRef="#br0" timeOffset="63656.0254">24835 8792 0,'2'0'16,"-2"0"-16,0 1 16,7 1-1,-2 4-15,3 8 16,-4 7 0,-8-6-16,-6 4 15,-10-5 1,-2-4-16,-2-6 15,0-6 1,-2 0-16,3-2 16,0 3-1,-1 2-15,-2 7 16,1 6 0,5 7-16,8 0 15,6-4 1</inkml:trace>
  <inkml:trace contextRef="#ctx0" brushRef="#br0" timeOffset="63768.9787">24846 8979 0,'0'0'16,"1"0"-16,-1 0 16,-1 0-1</inkml:trace>
  <inkml:trace contextRef="#ctx0" brushRef="#br0" timeOffset="66659.7438">21511 8942 0,'0'0'0,"0"0"16,0 0-1,0 0-15,-7 0 16,-11-2 0,-23 0-16,-10-1 15,-20-3 1,-20 3-16,-13-4 16,-8 0-1,-9 3-15,-13 4 16,-6 2-1,-33 0-15,2-2 16,-7 6 0,-5-6-16,-14 0 15,-4 8 1,0 4-16,14-8 16,-3 10-1,13 2-15,26 1 16,9-2-1,24-3-15,9-6 16,25-1 0,13-5-16,11 0 15,16 0 1,4-3-16,10 1 16,8-2-1,-5 2-15,10 2 16</inkml:trace>
  <inkml:trace contextRef="#ctx0" brushRef="#br0" timeOffset="70471.887">22604 15223 0,'2'2'0,"-2"-2"16,0 0 0,0 0-16,0 0 15,-2 0 1,2 0-16,-5 2 15,-8-2 1,-8 2-16,-8-4 16,-13 2-1,2-2-15,-8 2 16,-4-2 0,-9 2-16,-3 0 15,2-2 1,3 0-16,-5 1 15,-7 1-15,5-2 16,-6 2 0,-4 0-16,2 0 15,0 0 1,-3 0 0,3 0-16,-7 2 15,0-1-15,8 3 16,-14 0-1,5 2-15,-4-5 16,-1 2 0,1-1-16,-1 0 15,-2 4 1,-2-1-16,5 0 16,-4-4-1,-1 2-15,1 0 16,1 2-1,-5 2-15,3 0 16,-5-2 0,-2-1-16,4 0 15,-6 0 1,6-2-16,5 2 16,-14-1-1,4 0-15,-1 1 16,0-2-1,-3 3-15,-3 0 16,8-4 0,-1-1-16,-9 0 15,8 3 1,-1-3-16,6 0 16,-11 0-1,6 0-15,-7 0 16,1 0-1,9-3-15,1 3 16,3-1 0,14-4-16,-12 10 15,1-4 1,9-1-16,3 0 16,12 3-1,4-2-15,-9 3 16,3 1-16,6-4 15,-1 3 1,3 3-16,6-2 16,0 1-1,6-1-15,-3 2 16,5-5 0,-2 0-16,4 1 15,1 1 1,5 1-16,-2-5 15,4 0 1,-6 0-16,2-5 16,6 1-1</inkml:trace>
  <inkml:trace contextRef="#ctx0" brushRef="#br0" timeOffset="80909.5904">14387 15269 0,'0'1'0,"0"-1"16,-1 2-16,-5 2 16,2 1-1,-2-2-15,-3 2 16,3 2-1,-5 1-15,-4 2 16,-8-1 0,2 2-16,-3 0 15,-6-1 1,2-2-16,-4 4 16,-4-4-1,0-1-15,-7 0 16,3 0-1,-4 0-15,-2-2 16,2-3 0,-5 5-16,0-6 15,-2 1 1,-1 0-16,-5-2 16,-3 0-1,3 0-15,-2-2 16,-3 2-1,4-2-15,-1 1 16,1-2 0,4 3-16,4-4 15,-1 2 1,-3 2-16,4-2 16,4 0-1,6 1-15,4-1 16,1-1-1,6 3-15,1 0 16,5 3 0,7-3-16,8 0 15,2 2 1,0-2-16,-1-2 16,-2-3-16,-1-2 15,0 0 1</inkml:trace>
  <inkml:trace contextRef="#ctx0" brushRef="#br0" timeOffset="84212.7844">11560 14520 0,'0'3'0,"0"-3"15,0 0-15,0 0 16,0 0-1,0 7-15,9 11 16,1 15 0,5 18-16,9 10 15,-1-4 1,7 23-16,-8-4 16,-8-19-1,-1-13-15,-2-14 16,1-13-1,2-9-15,8-20 16,4-15 0,0 2-16</inkml:trace>
  <inkml:trace contextRef="#ctx0" brushRef="#br0" timeOffset="84462.2935">12046 14493 0,'-2'-3'15,"-7"-4"-15,-8-13 16,-11-11 0,-8-13-16,-12 1 15,3 3-15,-15 5 16,2 11 0,-4 11-16,-1 9 15,-1 9 1,10 19-16,6 5 15,18 5 1,10 0-16,8-11 16</inkml:trace>
  <inkml:trace contextRef="#ctx0" brushRef="#br0" timeOffset="84928.9781">11352 14814 0,'0'1'0,"-11"3"16,-8 7 0,-18-4-16,-5 0 15,-8-7 1,-4-7-16,3-7 16,12-5-1,5 3-15,11 2 16,9 3-1,6 0-15,2 7 16,4 3 0,0-2-16,-4 3 15,-4 13-15,-4 8 16,-4 1 0,-5-1-16,-3-3 15,-9-3 1,5-10-16,2-7 15,-3-10 1,5-10-16,2-9 16,3-17-1,2-8-15,3-17 16,2-12 0,-1-2-16,6 5 15,3 7 1,6 14-16,8 1 15</inkml:trace>
  <inkml:trace contextRef="#ctx0" brushRef="#br0" timeOffset="85260.6373">11015 14397 0,'0'0'15,"0"0"1,0 0-16,-4-7 16,-3-9-1,-3-11-15,0-4 16,4-5 0,4 6-16,4 7 15,4 7 1,6 6-16,9 12 15,11 22 1,0 19-16,-8 5 16,-10-3-1,-22-8-15,-13-14 16,-9-9 0,0-9-16</inkml:trace>
  <inkml:trace contextRef="#ctx0" brushRef="#br0" timeOffset="85420.7455">10721 14365 0,'0'4'15,"4"8"1,2 5-16,2-1 16,-6-4-16,-2-11 15,0 8 1,-14-19-16</inkml:trace>
  <inkml:trace contextRef="#ctx0" brushRef="#br0" timeOffset="85947.2247">10340 14351 0,'0'2'0,"0"-2"16,2 8-16,2 9 15,5 14 1,6 5-16,2 0 15,2-8 1,-9-9-16,-6-8 16,-6-2-1,-10-2-15,-14-3 16,-4-1 0,1-3-16,3 2 15,12-2 1,9 1-16,-4 3 15,14 13 1,10 2-16,10 8 16,-1-3-1,-9-1-15,-7 0 16,-8-2 0,-11-3-16,-13 4 15,-11-11 1,-8-5-16,-8-4 15,5-8 1,2-2-16,4-12 16,6 1-1,7-12-15,9 5 16,3-14 0,5-1-16,1-4 15,9-1 1,9 9-16,1 7 15,1 10 1,2 5-16</inkml:trace>
  <inkml:trace contextRef="#ctx0" brushRef="#br0" timeOffset="86133.5895">10336 14957 0,'4'4'0,"9"6"16,23 17 0,27 5-16,12-4 15,6-17 1,-12-11-16,-25-6 16</inkml:trace>
  <inkml:trace contextRef="#ctx0" brushRef="#br0" timeOffset="86846.4465">9524 14504 0,'2'2'0,"-2"-2"16,2 7-1,9 14-15,4 22 16,11 26 0,5 17-16,-9-14 15,-6-11 1,-6-22-16,-4-17 16,-2-14-1,4-5-15,8-26 16,2-37-1,6-16-15,0-9 16,-6 8-16,0 18 16,-8 15-1,1 10-15,-5 2 16,-6-1 0,-6 3-16,-17-1 15,-16 3 1,-16 8-16,-8 12 15,-8 16 1,15 6-16,20 6 16,11-6-1</inkml:trace>
  <inkml:trace contextRef="#ctx0" brushRef="#br0" timeOffset="87702.1453">9147 14595 0,'2'2'0,"-2"-2"16,6 8-1,12 13-15,18 11 16,8 8 0,6 1-16,-5-8 15,-18-11 1,-8-5-16,-13-10 15,-4 0 1,-14-2-16,-14-7 16,-10-7-1,2-9-15,5 5 16,7-3 0,8 1-16,8 1 15,6 3-15,12-2 16,11 9-1,1 7 1,-3 8-16,-2 7 16,-6 3-1,-9 0-15,-8 4 16,-13-8-16,-9-4 16,-6-9-1,-7-7-15,5-5 16,0-6-1,5 0-15,10 0 16,4 7 0,6 1-16,1 0 15,-3 4 1,0-2-16,-4 6 16,1 0-1,5 0-15,-4 0 16,-1 0-1,1-2-15,0 2 16,5-2 0,-2-2-16,4 2 15,-4 0 1,-1 2-16,2 0 16,-5 2-1,-1 0-15,4-1 16,1-3-1,-1 0-15,2-3 16,-8-7 0,4-2-16,-5-1 15,3-1 1,-5 0-16,-1 4 16,-9 6-1,-5 10-15,2 6 16,5 2-1,13-4-15,9-4 16,2-5 0</inkml:trace>
  <inkml:trace contextRef="#ctx0" brushRef="#br0" timeOffset="87867.0992">8579 14442 0,'2'0'16,"-2"0"-16,4 1 15,15 6 1,15 0-16,13 5 16,0-2-1,-11-10-15,-15-4 16</inkml:trace>
  <inkml:trace contextRef="#ctx0" brushRef="#br0" timeOffset="88042.8797">8215 14498 0,'0'2'0,"2"4"15,5 20-15,0 23 16,9 16 0,9 8-16,-2-18 15,3-18 1,-3-15-16</inkml:trace>
  <inkml:trace contextRef="#ctx0" brushRef="#br0" timeOffset="88209.6206">8470 14361 0,'0'0'0,"-9"-6"15,-22-4 1,-17-5-16,-26 6 15,-7 9 1,1 16-16,15 0 16</inkml:trace>
  <inkml:trace contextRef="#ctx0" brushRef="#br0" timeOffset="88941.8207">7778 14672 0,'2'2'16,"0"1"-16,5 8 16,5 12-1,16 10-15,6 5 16,0-1 0,-2-9-16,-7-3 15,-12-11-15,-10-6 16,-5 2-1,-16-8-15,-10-8 16,-10-8 0,0-6-16,4-5 15,13 2 1,3-1-16,10 6 16,8 0-1,10 7-15,8 5 16,11 8-1,-6 7-15,-7 5 16,-9 4 0,-14 2-16,-14 1 15,-19-7 1,-13-8-16,-7-7 16,5-10-1,11-4-15,12-3 16,12 6-1,4 2-15,6 4 16,8 4 0,-3 0-16,-2 4 15,0 6 1,-4 6-16,2 3 16,-2-7-1,5-1-15,-1-6 16,-4-1-1,-4-10-15,-8-16 16,-2-3 0,3 0-16,-1 3 15,3 8 1,-7 7-16,-2 16 16,-4 17-1,1 13-15,12 1 16,6-6-16,10-20 15,2-1 1</inkml:trace>
  <inkml:trace contextRef="#ctx0" brushRef="#br0" timeOffset="89106.6249">7139 14392 0,'2'2'0,"-2"-2"15,15 3 1,21 3-16,47 0 16,28-9-1,-15-6-15</inkml:trace>
  <inkml:trace contextRef="#ctx0" brushRef="#br0" timeOffset="89829.4816">11852 15266 0,'2'3'0,"7"-2"16,12 3-16,-1-2 16,0 6-1,-11-6-15,-2 4 16,-16 2-1,-34 1-15,-46-2 16,-33-7 0,-23-7-16,-19-3 15,-25-6 1,-30-6-16,0-2 16,-24 0-1,-6 0-15,-35 1 16,7 1-1,-19 1-15,-6 11 16,0 6 0,8 0-16,10 8 15,26 2 1,47 4-16,7 1 16,49-4-1,31-4-15,20 0 16,12-6-1,18-3-15,18-8 16,18 3 0</inkml:trace>
  <inkml:trace contextRef="#ctx0" brushRef="#br0" timeOffset="99833.7778">17079 10164 0,'2'0'15,"-2"0"-15,0 0 16,0 0 0,0 0-16,2 0 15,-2 0 1,-2 0-16,-15 2 15,-19 4 1,-18 2-16,-5 2 16,-11-3-1,-18 4-15,-4-4 16,-12 0 0,-7-4-16,-2 8 15,1-10 1,-10 2-16,27 0 15,-16 1 1,13-4-16,6 2 16,7 0-1,15 0-15,4 0 16,8-2 0,11-2-16,9 2 15,10 0 1,5-2-16,4 2 15,5 0 1,0-2-16,6-1 16</inkml:trace>
  <inkml:trace contextRef="#ctx0" brushRef="#br0" timeOffset="104541.4591">5348 12635 0,'2'4'15,"-2"-4"-15,0 0 16,0 0 0,0 0-16,-2 0 15,2 0 1,0 0-16,0 0 16,0 2-1,2-2-15,9 2 16,6 3-16,11-2 15,12 1 1,8 0 0,6 1-16,7-4 15,3 3-15,13 2 16,2-3 0,10-3-16,5 1 15,-1-1 1,3 3-16,5-2 15,2 3 1,-4-2-16,4 2 16,4-3-1,0 3-15,4 1 16,0-10 0,7 5-16,-6-1 15,11-2 1,-14 3-16,11 7 15,-10-5 1,1 2-16,-16-3 16,12 1-1,-11 0-15,7-2 16,-18 4 0,1-4-16,-12 0 15,-7 0 1,-17 0-16,-2-1 15,-3 1 1,-10-3-16,0 3 16,-9 3-1,-5-3-15,-4 1 16,-10-1 0,1 0-16,-3 0 15,-2 0 1,0 0-16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47:05.2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18563 16100 0,'1'2'0,"-1"-2"15,0 0 1,0 0-16,0 0 15,0 0 1,0 0-16,2 2 16,-2-2-1,0 0-15,0 1 16,2-1 0,-2 0-16,0 2 15,0-2 1,0 0-16,0 2 15,-2 0 1,-5 5-16,-8-3 16,-9 3-1,-3-3-15,-5 0 16,5 0 0,-12-2-16,-1 2 15,-1-2 1,-6 0-16,-1-2 15,6 1 1,-8-1-16,7 2 16,-4-2-1,2 0-15,-7 4 16,-2-1 0,1-2-16,-3 1 15,1-4 1,6 1-16,-6 1 15,-1 0 1,-10-3-16,2 1 16,5 2-1,-1-2-15,-4 0 16,0 2 0,-6-3-16,-1 1 15,5-1-15,3 2 16,-8-4-1,-10 4-15,3-3 16,1 2 0,-2 2-16,-10-2 15,4 2 1,3 0-16,-2-4 16,-2 4-1,-3 0-15,-7 0 16,5 0-1,1 4-15,-2-2 16,-3 0 0,-3 2-16,2-3 15,2 2 1,-8 0-16,8 4 16,0-2-1,1 0-15,-3-2 16,8 0-1,-7-3-15,1 1 16,0-1 0,1 0-16,-3 0 15,2 2 1,-2 0-16,7 3 16,-1-10-1,-3 1-15,3 4 16,-6 0-1,9-1-15,4-2 16,0 3 0,6 3-16,11-3 15,-4 0 1,6 0-16,2 3 16,5 4-1,3-4-15,5 1 16,1 0-1,9 2-15,-4-2 16,9 0 0,6-1-16,3 1 15,6-1 1,2-3-16,4-5 16,-4-6-16,0-15 15,2 5 1</inkml:trace>
  <inkml:trace contextRef="#ctx0" brushRef="#br0" timeOffset="3851.5028">27285 16123 0,'0'2'16,"0"-2"-16,2 0 15,-2 0 1,0 4-16,0-4 16,0 2-1,0 0-15,0-1 16,-4 2 0,-6 1-16,-10-1 15,-10 0 1,-2-3-16,-8-3 15,-5 3 1,-1-1-16,-6-5 16,-1 0-1,0-3-15,-7 2 16,-1-1 0,3 3-16,-6-4 15,-5 2 1,-3-3-16,6 0 15,-2 4 1,7 2-16,-1-3 16,-7-2-1,-9-1-15,2 5 16,4-3 0,-6 2-16,-3 2 15,2-1-15,11 2 16,-8-1-1,4 2-15,0 0 16,-2 0 0,5-4-16,-1 4 15,-6-2 1,-1 4-16,3-1 16,-1-2-1,3 3-15,0 0 16,3-1-1,-3 1-15,-3-3 16,-2 3 0,3 0-16,-1 0 15,-1 0 1,-1 3-16,1-2 16,0-1-1,0 3-15,-7-3 16,3 1-1,2 3-15,4-2 16,-1-1 0,1 6-16,-7-1 15,7-4 1,-2 4-16,-4-2 16,3 0-1,5 0-15,4 1 16,2-5-1,-5 3-15,3-2 16,2 3 0,2 2-16,-1-4 15,-1 0 1,-1 4-16,3 0 16,0-2-1,2 0-15,5 1 16,-7-2-1,2-1-15,-4 2 16,0-2 0,0 3-16,-6-3 15,1 3 1,3-2-16,1-1 16,3 2-1,2 1-15,0-2 16,-2-3-16,-1 0 15,3-1 1,-3 1 0,1 0-16,2 0 15,-2 0-15,5-2 16,6 2 0,-4-2-16,1 2 15,5 0 1,6 0-16,2 0 15,-1 2 1,6-2-16,-5 0 16,9 0-1,2 0-15,-2 0 16,6 0 0,0 0-16,-2 0 15,6 0 1,-2 2-16,2-2 15,1 1 1,10-1-16,0 0 16,5 0-1,-3 0-15,-10-3 16,-1-6 0,3 2-16</inkml:trace>
  <inkml:trace contextRef="#ctx0" brushRef="#br0" timeOffset="16255.1154">26938 7575 0,'2'0'16,"-2"0"-16,4-3 16,0 1-1,1-1-15,-3 1 16,-2 2 0,0-6-16,-17 0 15,-22 2 1,-9-2-16,-14 4 15,-6-3 1,-7 4-16,-5-3 16,-6 1-1,-3-4-15,-9 1 16,-7-1 0,-12-5-16,-4 2 15,-16 0 1,3 2-16,-13 1 15,4-1 1,1-2-16,-13 2 16,7 4-1,1 1-15,-6 0 16,15 2 0,1 1-16,20-2 15,2-2 1,8 8-16,14-9 15,21 2-15,12-2 16,10-1 0,12 1-16,8 3 15,5-2 1,10 1-16,4 2 16,3-1-1,-2 0-15,3 2 16</inkml:trace>
  <inkml:trace contextRef="#ctx0" brushRef="#br0" timeOffset="17534.4905">20893 7051 0,'0'0'0,"0"-6"16,2-10-16,5-6 15,5-1 1,4 1-16,0 7 16,4 3-1,1 4-15,10 6 16,2 8 0,1 8-16,4 0 15,-2 2 1,1-3-16,-1-1 15,-1-2 1,-9-3-16,-8 0 16,-8-2-1,-6-3-15,-8 6 16,-32 4 0,-49 4-16,-24-2 15,-12-2 1,-11-3-16,2-2 15,13-7 1,8-3-16,15 6 16,22-10-1,11 0-15,19-5 16,11-3 0,14 4-16,8-5 15,16-8 1,14 1-16,26-1 15,11 7 1,10 9-16,-5 5 16,-5 6-1,-14 5-15,-10 1 16,-10 1 0,-13 2-16,-7 2 15,-21 5 1,-15 0-16,-14-4 15,-6-3-15,3-8 16,2-6 0,2-7-16,5-8 15,6-8 1,-2-6-16,6-21 16,4-7-1,-3-14-15,14 0 16,-2-3-1,11 2-15,8 1 16</inkml:trace>
  <inkml:trace contextRef="#ctx0" brushRef="#br0" timeOffset="17701.7916">20808 6340 0,'2'2'16,"-1"-2"0,9 4-16,5 6 15,-6 4 1</inkml:trace>
  <inkml:trace contextRef="#ctx0" brushRef="#br0" timeOffset="17918.1912">20335 6553 0,'0'4'0,"2"-4"16,0 6-16,7 20 15,6 30 1,6 31-1,1 8-15,-14-8 16,-4-34-16</inkml:trace>
  <inkml:trace contextRef="#ctx0" brushRef="#br0" timeOffset="18548.063">20253 6252 0,'-2'-3'0,"-10"-3"16,-24-3-16,-40 9 15,-55 20 1,-30 25-16,33 0 15,9 2 1,15-3-16,24-7 16,25-7-1,9-1-15,18-7 16,12 1 0,10 1-16,12 7 15,26 10 1,18 5-16,9 4 15,-5-1 1,-6-8-16,-16-4 16,-10-5-1,-10-5-15,-7 2 16,-14-6 0,-10-3-16,-12-7 15,-9-7 1,6-8-16,-6-8 15,10-6 1,5-1-16,10 1 16,2 2-1,5 6-15,4 5 16,2 0 0,-1 3-16,-6 12 15,-5 23 1,-12 15-16,-20 9 15,-18 3 1,-7-15-16,25-22 16</inkml:trace>
  <inkml:trace contextRef="#ctx0" brushRef="#br0" timeOffset="18816.7577">18793 6763 0,'2'0'16,"-2"0"-16,13 5 15,17 9 1,13 11-16,2 17 16,-7 4-1,-18 4-15,-22 8 16,-34 6-1,-38 3-15,-26-17 16,-2-27 0,2-17-16,38-9 15</inkml:trace>
  <inkml:trace contextRef="#ctx0" brushRef="#br0" timeOffset="19137.8848">18097 6795 0,'0'0'0,"2"0"16,0 0 0,7 0-16,14 4 15,17 10 1,8 6-16,0 10 16,-7 1-1,-20 2-15,-15 8 16,-27 5-1,-28-1-15,-27-4 16,-23-7 0,-1-14-16,9-15 15,16-8 1,10-10-16,19-10 16,12-9-1,22-30-15,26-17 16,2 27-1</inkml:trace>
  <inkml:trace contextRef="#ctx0" brushRef="#br0" timeOffset="19294.3234">17867 6849 0,'0'2'15,"0"-2"-15,2 0 16,-2 0-1,2 1-15,0 3 16,2-2-16</inkml:trace>
  <inkml:trace contextRef="#ctx0" brushRef="#br0" timeOffset="19553.6853">17516 6535 0,'-4'4'0,"-12"24"15,-18 39 1,-13 39-16,3 12 16,-1 2-1,4-10-15,1-7 16,2-11-1,2-12-15,6-18 16,0-12-16,6-17 16</inkml:trace>
  <inkml:trace contextRef="#ctx0" brushRef="#br0" timeOffset="20215.86">17205 6425 0,'-16'-4'15,"-43"0"1,-49 15-16,-38 33 16,27 27-1,-2 10-15,31-19 16,22-7-16,17-8 15,21-13 1,17-4-16,13-4 16,16 2-1,26 2 1,14-2-16,1 2 16,-14-4-16,-12-1 15,-11 4 1,-18 3-16,-22 3 15,-24 1 1,-21-10-16,-1-8 16,1-13-1,11-7-15,12-12 16,6-3 0,12-1-16,6 0 15,8 6 1,4 5-16,4 4 15,-6 0 1,-3 9-16,-2 8 16,-8 9-1,0-5-15,-5-2 16,-1-7 0,-1-9-16,-10-15 15,-4-14 1,-6-31-16,1-25 15,0-21 1,4-3-16,3 11 16,10 10-1,2 1-15,16 0 16,4 33 0</inkml:trace>
  <inkml:trace contextRef="#ctx0" brushRef="#br0" timeOffset="20395.2507">16568 6098 0,'-5'7'16,"-33"30"-16,-55 39 15,-29 24 1,-13 10-16,34-38 15</inkml:trace>
  <inkml:trace contextRef="#ctx0" brushRef="#br0" timeOffset="20562.6853">16135 6679 0,'0'0'0,"0"2"16,0 0-16,-17 8 16,-4 4-1</inkml:trace>
  <inkml:trace contextRef="#ctx0" brushRef="#br0" timeOffset="20850.4944">15279 6915 0,'2'2'0,"2"-2"16,18 6-1,16 7-15,9 7 16,2 2 0,-10 0-16,-15-5 15,-14-5 1,-10 0-16,-18-4 15,-20-6 1,-4-8-16,-3-8 16,9-11-1,8-14-15,10-13 16,14-11 0,4 14-16</inkml:trace>
  <inkml:trace contextRef="#ctx0" brushRef="#br0" timeOffset="21222.9372">14707 6766 0,'2'2'16,"-2"-2"0,6 3-16,14 8 15,15 8 1,10 2-16,-9 1 15,-9-6 1,-13-4-16,-12-3 16,-18 4-1,-24-7-15,-5-3 16,-1-3 0,10 3-16,4-1 15,8 7-15,3 10 16,2 17-1,-11 33-15,-13 28 16,-17-3 0,-10-1-16,4-20 15,13-26 1,15-17-16,8-16 16</inkml:trace>
  <inkml:trace contextRef="#ctx0" brushRef="#br0" timeOffset="21409.9572">15456 6193 0,'-2'2'15,"-24"5"-15,-74 34 16,-105 60-1,1 19-15,34-37 16</inkml:trace>
  <inkml:trace contextRef="#ctx0" brushRef="#br0" timeOffset="21659.8351">14101 6498 0,'2'2'16,"5"4"-16,14 11 15,15 20 1,-2 15-16,-6 11 16,-16 9-1,-34 5-15,-20-4 16,-30-9-1,-11-25-15,28-22 16</inkml:trace>
  <inkml:trace contextRef="#ctx0" brushRef="#br0" timeOffset="21971.6506">13603 6573 0,'2'1'15,"0"-1"-15,11 9 16,16 14 0,13 12-16,2 17 15,-8 6 1,-14 0-16,-22 3 16,-30 4-1,-40-2-15,-22-16 16,-17-15-1,1-19-15,7-15 16,19-12 0,13-13-16,20-14 15,15-25 1,38-18-16,52-20 16</inkml:trace>
  <inkml:trace contextRef="#ctx0" brushRef="#br0" timeOffset="22076.6903">13494 6734 0,'0'2'0,"0"-2"15,-2 11 1</inkml:trace>
  <inkml:trace contextRef="#ctx0" brushRef="#br0" timeOffset="24503.4064">23085 4424 0,'2'0'0,"-2"0"15,0 0-15,0 0 16,0 0 0,0 0-16,4 0 15,5 2 1,6-2-16,0 3 16,10-2-1,3 5-15,2-5 16,6 1-1,6 1-15,10-3 16,9 0 0,7-3-16,10 1 15,0 1 1,7-5-16,-1 5 16,0-2-1,-5 1-15,0 1 16,0-1-1,-17 2-15,-5 0 16,-15 0 0,-1 0-16,-11 0 15,-5-3 1,-7 3-16,-1-2 16,-7 2-1,-3 0-15,-3-2 16</inkml:trace>
  <inkml:trace contextRef="#ctx0" brushRef="#br0" timeOffset="25834.95">22565 5785 0,'3'0'0,"13"-3"15,8-2-15,6-1 16,-5 2 0,-10 0-16,-4 2 15,-7 2 1,-4 0-16,-32 4 15,-45 2 1,-15 0-16,-18-4 16,-5-4-1,-6-2-15,7 2 16,-11 2 0,-3 4-16,0 3 15,-1 8 1,-6 0-16,-3-3 15,10-4 1,1-4-16,1-2 16,-5-2-1,4-6-15,11-5 16,0-3 0,1 0-16,-4 6 15,-1 5 1,-1 3-16,8 7 15,-10 1 1,3 4-16,5-5 16,2-2-1,-6-2-15,6-6 16,6-6-16,5 2 16,-1-5-1,-2 1-15,9 4 16,-2 3-1,-4 8-15,10 3 16,-8 6 0,6-1-16,2-3 15,-5-4 1,3-4-16,6-5 16,1-2-1,3-7-15,-2 3 16,-1 0-1,5 2-15,-2 4 16,0 7 0,1 2-16,3 2 15,7 2 1,1-3-16,-4-1 16,4-8-1,-6-1-15,-9-6 16,8 0-1,8 0-15,-1 2 16,3 1 0,-1 7-16,-4 7 15,-1 1 1,-1 2-16,1-3 16,-1 0-1,-3-3-15,-2-2 16,2-4-1,-1-5-15,4 3 16,6 1 0,3-1-16,3 2 15,6 2 1,17 2-16</inkml:trace>
  <inkml:trace contextRef="#ctx0" brushRef="#br0" timeOffset="30546.3493">18456 4448 0,'2'0'0,"4"0"16,10-2-16,20 0 16,18-5-1,27-4-15,9 1 16,9 1 0,-5 1-16,-4 0 15,-8 5-15,-7 3 16,-11 3-1,-2 2-15,8 1 16,15-1 0,17-5-16,26-7 15,17-5 1,4-1-16,13 2 16,-11-1-1,6-3-15,-3 10 16,1 3-1,-6 7-15,-8 13 16,-71-8 0</inkml:trace>
  <inkml:trace contextRef="#ctx0" brushRef="#br0" timeOffset="33862.9521">16668 4304 0,'0'2'0,"-3"10"16,-9 13-16,-7 14 16,-1 11-1,1 7-15,2-4 16,2-6 0,-4-11-16,4-16 15</inkml:trace>
  <inkml:trace contextRef="#ctx0" brushRef="#br0" timeOffset="34051.1618">16346 4430 0,'2'0'0,"0"2"16,13 10-16,30 11 15,45 33 1,14 5-16,-43-29 16</inkml:trace>
  <inkml:trace contextRef="#ctx0" brushRef="#br0" timeOffset="34600.56">13458 4192 0,'0'1'16,"-12"15"-16,-18 24 16,-11 20-1,-2 10-15,-4 4 16,5-14 0,6-27-16</inkml:trace>
  <inkml:trace contextRef="#ctx0" brushRef="#br0" timeOffset="34777.588">13241 4300 0,'2'0'0,"17"4"15,26 8 1,42 25-16,28 24 15,-34-33 1</inkml:trace>
  <inkml:trace contextRef="#ctx0" brushRef="#br0" timeOffset="36151.288">10853 4116 0,'2'1'16,"-2"-1"-16,0 0 16,0 1-1,0 13-15,-2 22 16,-8 21-16,-5 13 16,-4-2-1,-5-2-15,-4-20 16,5-16-1,4-16-15</inkml:trace>
  <inkml:trace contextRef="#ctx0" brushRef="#br0" timeOffset="36319.2235">10651 4309 0,'2'2'0,"0"-2"16,18 5-1,24 11-15,45 23 16,39 26 0,-10-10-16,-57-26 31</inkml:trace>
  <inkml:trace contextRef="#ctx0" brushRef="#br0" timeOffset="37383.651">8201 4237 0,'0'0'15,"0"0"1,0 0-16</inkml:trace>
  <inkml:trace contextRef="#ctx0" brushRef="#br0" timeOffset="37783.9448">8072 4253 0,'-2'2'0,"-1"-1"15,-1 4 1,0-3-16,2-2 15,2 1 1,19 2-16,36-7 16,24-4-1,10-4-15,-1 3 16,1 3 0,-3 1-16,-5-1 15,-19 3 1,-4 3-16,-19-5 15,-15-1 1</inkml:trace>
  <inkml:trace contextRef="#ctx0" brushRef="#br0" timeOffset="38034.5371">8294 4127 0,'0'0'0,"0"0"16,0 0-16,0 0 15,3 0 1,11 4-16,2 9 16,14 17-1,3 15-15,-2 15 16,3 18-1,-9 7-15,-7-30 16</inkml:trace>
  <inkml:trace contextRef="#ctx0" brushRef="#br0" timeOffset="43299.6785">21641 8059 0,'2'0'0,"-2"0"15,0 0 1,-2 2-16,0 11 16,-3 12-1,1 23-15,4 20 16,11 9 0,0 1-16,4-5 15,-3-10 1,1-4-16,-2-3 15,-5-9 1,-8-12-16,0-12 16</inkml:trace>
  <inkml:trace contextRef="#ctx0" brushRef="#br0" timeOffset="44054.1877">20695 8527 0,'0'0'15,"0"0"-15,0 0 16,0 0 0,2-1-16,4-3 15,10 0 1,22 10-16,15 8 15,9 5-15,4 3 16,0-1 0,-8-2-16,-7-3 15,-7-7 1,-10 1-16,-12-4 16,-8-2-1,-12-2-15,1 2 16,-16 1-1,-34 5-15,-17-6 16,-18-5 0,-4-4-16,1-4 15,4-4 1,4 1-16,13-2 16,11-4-1,5 1-15,16 6 16,10 1-1,3 3-15,12 5 16,5 2 0,-2-2-16,2 2 15,0 2 1,2 3-16,2 9 16,-4 1-1,-7 3-15,-2 4 16,-10-6-1,-2-1-15,-3-2 16,3-7 0,3-3-16,-5-6 15,0-9 1,5-12-16,0-15 16,0-15-1,3-13-15,4-11 16,-2-4-1,4 3-15,-3 5 16,-3 8 0,10 22-16</inkml:trace>
  <inkml:trace contextRef="#ctx0" brushRef="#br0" timeOffset="44334.5797">21012 8940 0,'2'2'16,"-2"-2"-16,2 1 15,4 4-15,-2 1 16</inkml:trace>
  <inkml:trace contextRef="#ctx0" brushRef="#br0" timeOffset="44541.34">20576 8969 0,'2'2'0,"-2"-2"16,0 0-16,0 0 15,2 1 1,-2-1-16</inkml:trace>
  <inkml:trace contextRef="#ctx0" brushRef="#br0" timeOffset="44849.8376">20000 8703 0,'0'0'0,"0"0"16,0 0-1,0 0-15,0 0 16,2 4 0,2 4-16,2 14 15,2 5 1,-8 9-16,-4 3 15,-10 4 1,-22 6-16,-25 3 16,-13-3-1,-6-10-15,4-11 16,10-14 0,19-8-16</inkml:trace>
  <inkml:trace contextRef="#ctx0" brushRef="#br0" timeOffset="45396.4737">19145 8600 0,'0'0'15,"0"0"-15,2 0 16,0 3-1,9 1-15,12 8 16,5 7 0,6 3-16,-12 1 15,-8-3 1,-12-2-16,-16 3 16,-12-5-1,-17 1-15,-8-12 16,-4-5-1,3-5-15,10-7 16,6-2 0,6-2-16,8-4 15,1 4 1,8 2-16,3 2 16,3 9-1,5 1-15,2 0 16,-2-2-1,11 10-15,8 11 16,4 10 0,-2 5-16,-4 6 15,-11 4 1,-14 0-16,-31 20 16,-40 6-1,-53 7-15,-15-4 16,15-19-1,68-27-15</inkml:trace>
  <inkml:trace contextRef="#ctx0" brushRef="#br0" timeOffset="45604.2992">19106 9295 0,'2'3'0,"-2"-1"15,9 4-15,0 5 16,-3-7 0,-4-1-16</inkml:trace>
  <inkml:trace contextRef="#ctx0" brushRef="#br0" timeOffset="45862.5169">18448 8119 0,'0'0'0,"2"0"15,-2 2 1,6 13-16,2 29 16,6 35-1,6 31-15,0 2 16,-8-14 0,0-13-16,-4-34 15</inkml:trace>
  <inkml:trace contextRef="#ctx0" brushRef="#br0" timeOffset="46285.195">18280 8597 0,'-5'0'16,"-17"-2"-16,-22 2 15,-11 4 1,6 1-16,4 5 15,13-2 1,12 7-16,10-2 16,12 7-1,18 9-15,14 3 16,4-5 0,-1 3-16,-7-7 15,-14 2-15,-14-4 16,-16 4-1,-27-1-15,-23-6 16,4-11 0,-5-9-16,12-9 15,8-9 1,3-6-16,10-9 16,6-10-1,12-5-15,10-7 16,8-18-1,4-2-15,-2 26 16</inkml:trace>
  <inkml:trace contextRef="#ctx0" brushRef="#br0" timeOffset="46482.7625">17339 8119 0,'0'2'0,"2"9"16,6 25 0,11 24-16,7 27 15,8 10 1,-6-1-16,-6-11 16,-8-33-1</inkml:trace>
  <inkml:trace contextRef="#ctx0" brushRef="#br0" timeOffset="46925.7902">17207 8496 0,'-4'0'16,"-24"-1"-1,-22-2-15,-19 3 16,5 4-1,18 1-15,8 0 16,11 1 0,16-4-16,5 4 15,14 5 1,22 5-16,26 0 16,3 0-1,-12 4-15,-9-2 16,-15 0-1,-14 1-15,-13 1 16,-15 5-16,-20-5 16,-7-2-1,2-10-15,11-8 16,5-10 0,-4-14-16,7-16 15,-1-18 1,-1-24-16,9-12 15,2 0 1,2 1-16,6 36 16</inkml:trace>
  <inkml:trace contextRef="#ctx0" brushRef="#br0" timeOffset="47063.175">16815 7996 0,'0'2'16,"0"-2"-16,2 5 16,4 0-1</inkml:trace>
  <inkml:trace contextRef="#ctx0" brushRef="#br0" timeOffset="47269.4786">17136 8898 0,'2'2'16,"3"-2"-16,3 6 15,0 0 1,-7-3-16,1-3 15</inkml:trace>
  <inkml:trace contextRef="#ctx0" brushRef="#br0" timeOffset="47693.9147">16470 8572 0,'0'0'0,"0"0"15,0 0 1,0 0-16,0 0 15,10 3 1,20 4-16,8 4 16,-1-1-1,-12 0-15,-6-4 16,-15-4 0,-1 1-16,-12 1 15,-25 0 1,-21-8-16,-5 2 15,0 0 1,12 0-16,7 2 16,11 2-16,6 2 15,10 8 1,4 9-16,14 15 16,16 12-1,19 10-15,0 2 16,1-4-1,-8-10-15,-13-9 16,-15-8 0,-14-15-16,-8-5 15</inkml:trace>
  <inkml:trace contextRef="#ctx0" brushRef="#br0" timeOffset="48105.096">15458 8661 0,'0'0'0,"0"0"16,-2-5-16,6-8 15,14-13 1,32-2-16,31 2 16,5 17-1,-8 11-15,-18 5 16,-15 5-1,-20 5-15,-14-2 16,-17 2 0,-22 8-16,-19-8 15,-7-1 1,-2-6-16,12-8 16,2-8-1,3-8-15,3-6 16,4-15-1,2-14-15,2-25 16,4-8 0,4-1-16,-3 10 15,-1 4 1,5 15-16,6 0 16,5 15-16</inkml:trace>
  <inkml:trace contextRef="#ctx0" brushRef="#br0" timeOffset="48324.023">16211 7845 0,'0'4'0,"-8"16"16,-22 28-1,-44 49-15,-43 29 16,-11-7 0,13-15-16,25-32 15,42-32 1</inkml:trace>
  <inkml:trace contextRef="#ctx0" brushRef="#br0" timeOffset="48509.9826">15298 8518 0,'0'2'15,"-15"9"-15,-13 14 16,-24 19 0,-17 14-16,-3-3 15,16-21 1,18-17-16</inkml:trace>
  <inkml:trace contextRef="#ctx0" brushRef="#br0" timeOffset="48880.9629">14806 8359 0,'-2'2'15,"-17"6"1,-11 5-16,-6 6 15,6 4 1,4 2-16,12 2 16,14 5-1,16 2-15,10-6 16,0-3 0,-5-6-16,-8 2 15,-7-11 1,-16 5-16,-30-4 15,-27-2 1,-18-15-16,-2-8 16,12-9-1,17-11-15,5-9 16,14-7 0,15-3-16,20 2 15,12-1 1,2 15-16</inkml:trace>
  <inkml:trace contextRef="#ctx0" brushRef="#br0" timeOffset="49119.3577">13924 8375 0,'-4'0'0,"-17"0"15,-28-3 1,-40 6-16,-20 4 16,11-7-1,40-2-15</inkml:trace>
  <inkml:trace contextRef="#ctx0" brushRef="#br0" timeOffset="49273.7454">13894 8532 0,'-4'1'0,"-32"9"16,-89 7-1,48-9-15</inkml:trace>
  <inkml:trace contextRef="#ctx0" brushRef="#br0" timeOffset="53744.7643">23094 10220 0,'2'0'16,"0"2"-16,17-1 15,19 12 1,7 0-16,2 9 15,-1 10 1,-9-3-16,-20-8 16,-11 5-16,-16-6 15,-20-3 1,-10-4-16,-14-6 16,1-7-1,2-6-15,8 0 16,3-8-1,10-2-15,4-9 16,3-7 0,6-13-16,-2-24 15,-1-18 1,-7-9-16,3-2 16,-3 3-1,11 38-15</inkml:trace>
  <inkml:trace contextRef="#ctx0" brushRef="#br0" timeOffset="53920.3296">23271 9640 0,'0'2'15,"2"-2"-15,-2 2 16,2 4 0</inkml:trace>
  <inkml:trace contextRef="#ctx0" brushRef="#br0" timeOffset="55045.3039">22604 10429 0,'0'1'15,"0"-1"1,-5 1-16,-12 6 16,-7-5-1,-12-6-15,2-12 16,0-10-1,5-5-15,14 2 16,4 1 0,9 4-16,8 3 15,3 7-15,8 3 16,10 4 0,7 14-16,2 3 15,-1 5 1,-8 2-16,-5 3 15,-1-1 1,-12-2-16,-5-2 16,-6 3-1,-13 4-15,-19-3 16,-19 2 0,-19-8-16,-12-5 15,-3-1 1,-1-4-16,10-2 15,11-2 1,6-5-16,10-4 16,8-3-1,9-2-15,13-2 16,6-3 0,7-6-16,10 2 15,6 0 1,7-3-16,11 7 15,3 9 1,1 3-16,-2 8 16,1 7-1,-7 2-15,-5 7 16,-8 0 0,-7 2-16,-13 1 15,-14 0 1,-19-4-16,-4-2 15,-7-5 1,-5-9-16,8-10 16,4-1-1,10-3-15,10-1 16,2 0 0,9 6-16,7 1 15,3 2 1,3 1-16,1 5 15,3-1 1,-2 0-16,11 7 16,6 17-1,8 6-15,-1 8 16,-5 3-16,-4-2 16,-5 3-1,-8 1-15,-13-2 16,-14 0-1,-20-1-15,-25-9 16,-12-9 0,-14-10-16,9-12 15,-3-7 1,20-10-16,10-8 16,9-9-1,17 1-15,12-8 16,20-17-1,36-30-15,38-10 16,-23 47 0</inkml:trace>
  <inkml:trace contextRef="#ctx0" brushRef="#br0" timeOffset="55230.8685">21968 9829 0,'8'0'16,"53"0"-16,143 5 16,-120-5-1</inkml:trace>
  <inkml:trace contextRef="#ctx0" brushRef="#br0" timeOffset="70486.8154">4205 15619 0,'0'0'16,"0"0"0,6 0-16,4 0 15</inkml:trace>
  <inkml:trace contextRef="#ctx0" brushRef="#br0" timeOffset="71406.2124">3158 17944 0,'0'0'15,"0"0"1</inkml:trace>
  <inkml:trace contextRef="#ctx0" brushRef="#br0" timeOffset="71706.8123">3303 17896 0,'0'1'16,"0"-1"-16,0 0 15,0 0 1,4 0-16,11 0 16,3-4-1,3-2-15,-6-1 16</inkml:trace>
  <inkml:trace contextRef="#ctx0" brushRef="#br0" timeOffset="73245.0037">5727 9012 0,'0'3'0,"0"-3"16,2 0-16,-2 0 16,2 1-1,-2-1-15</inkml:trace>
  <inkml:trace contextRef="#ctx0" brushRef="#br0" timeOffset="74598.8943">3146 18130 0,'2'1'15,"-2"-1"-15,0 0 16,0 0 0,0 0-16,0 0 15,0 0 1,0 2-16,1-2 16</inkml:trace>
  <inkml:trace contextRef="#ctx0" brushRef="#br0" timeOffset="77264.3579">5160 10162 0,'2'0'15,"-2"0"1,0 0-16,0-4 16,0-5-1,1-15-15,1-23 16,-4-23 0,2-21-16,-1-28 15,4-9 1,-1-20-16,9-7 15,4-2 1,-1-15-16,2 14 16,7-3-1,-2 5-15,3 19 16,-6 20 0,3 23-16,-4 11 15,-6 21-15,-1 7 16,-5 18-1,0 6-15,-3 3 16,0 11 0,0 3-16,-2 6 15,0-2 1,0 9-16,0-4 16,0 4-1,-2-1-15,2-1 16,0 1-1,0 0-15,-2 2 16,2-2 0,-2 2-16,0 2 15,-6 7 1,-2 3-16,-7 5 16,-5 5-1,-9 7-15,-5 2 16,5-10-1</inkml:trace>
  <inkml:trace contextRef="#ctx0" brushRef="#br0" timeOffset="79297.8832">3601 17972 0,'2'2'16,"-2"-2"-1,0 0-15,0 0 16,0 0 0,2-2-16,-2 2 15,2 0 1,0 0-16,-2 0 15,3 0 1,-3 0-16,2 0 16</inkml:trace>
  <inkml:trace contextRef="#ctx0" brushRef="#br0" timeOffset="81881.3364">3172 14747 0,'11'39'0</inkml:trace>
  <inkml:trace contextRef="#ctx0" brushRef="#br0" timeOffset="85320.7706">2540 18860 0,'0'0'0,"0"0"16,0 0-1,3-2-15,5-2 16,6-3-16,5-3 16,-3 0-1,3-4-15,-2 4 16,-3-8 0,-1-11-16,-5-11 15,-8-9 1,-4-8-16,-4-9 15,-1-6 1,2 1-16,2 0 16,-3 4-1,7 1-15,6 4 16</inkml:trace>
  <inkml:trace contextRef="#ctx0" brushRef="#br0" timeOffset="86625.0035">4338 14774 0,'24'74'15,"6"34"1,7 12-16,22 49 16,4 22-16,31 106 15,15 56 1</inkml:trace>
  <inkml:trace contextRef="#ctx0" brushRef="#br0" timeOffset="97830.2524">26486 4168 0,'0'2'0,"0"-2"16,0 0-16,0 0 16,0 0-1,0 0-15,-2 0 16,2 0 0,-2 0-16,2 2 15,6 0 1,14 4-16,14 1 15,19 6 1,13-7-16,15 0 16,8-4-1,7 1-15,3-3 16,-2 2 0,-3 2-16,12 3 15,-20-3 1,-5-1-16,-13 3 15,-2 3 1,-15-6-16,-3 5 16,-11-1-1,-4 4-15,-11-4 16</inkml:trace>
  <inkml:trace contextRef="#ctx0" brushRef="#br0" timeOffset="98988.1173">27745 4546 0,'2'0'0,"2"3"15,7-2 1,14 5-16,3 4 16,0 3-1,-6-3-15,-4 1 16,-7-4-16,-6 0 16,-3-2-1,-7 6-15,-10-6 16,-6-3-1,-2-4-15,-1-2 16,4-6 0,2 5-16,8-4 15,3 5 1,4 1-16,-1 0 16,2 1-1,-6 0-15,-5 6 16,-6 8-1,-13 6-15,-7-3 16,-7 1 0,3-2-16,0-8 15,9-3 1,7-3-16,10-5 16,4 1-1,6-6-15,5 3 16,5-3-1,7 2-15,5 3 16,-6 5 0,-3 0-16,0 5 15,-6 6 1,-13 3-16,-20 5 16,-8-3-1,-4-9-15,1-5 16,8-6-1,10-6-15,4-4 16,6-6 0,-1 4-16,1 1 15,0-3 1,-6 6-16,-6 6 16,-2 4-1,6 4-15,4 2 16,14-4-1,2 2-15,4 3 16,14-2 0,16 1-16,8 1 15,-8-3 1,-6 1-16,-7 3 16,-9 0-16,-10 8 15,-15 5 1,-15 7-16,-14-2 15,-2-1 1,0-8-16,5-6 16,5-2-1,10-2-15,10-5 16,8 0 0,4-5-16,6-4 15,10-1 1,10 3-16,5 4 15,3 7 1,-9 8-16,-6 6 16,-15 7-1,-22 17-15,-31 4 16,-21 0 0,13-18-16,10-21 15</inkml:trace>
  <inkml:trace contextRef="#ctx0" brushRef="#br0" timeOffset="99147.8411">27236 4536 0,'0'0'0,"0"0"16,-7 0-16,-22 0 15</inkml:trace>
  <inkml:trace contextRef="#ctx0" brushRef="#br0" timeOffset="99621.8001">26512 4416 0,'0'0'0,"0"-2"16,-2 1-16,2-2 16,-2 2-1,2-1-15,-2 2 16,4 6 0,2 11-16,2 11 15,2 3 1,4 5-16,-4-1 15,-4 0 1,0 2-16,-2-5 16,-2 2-1,-8-1-15,-2-3 16,-12 4 0,0-5-16,-7-1 15,-7-3 1,0-5-16,-7-4 15,2-7 1,-3-4-16,6-8 16,6-5-1,0-6-15,6-3 16,5-7 0,8-7-16,13-11 15,7 9 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49:02.3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27905 4407 0,'0'0'0,"0"2"16,0-1-16,0 18 15,-4 24 1,2 21-16,6 11 16,4 7-1,9 2-15,5-7 16,-3-10 0,-2-14-16,-5-13 15,-6-15 1,-6-14-16</inkml:trace>
  <inkml:trace contextRef="#ctx0" brushRef="#br0" timeOffset="723.155">27538 4737 0,'0'0'15,"0"0"1,0 0-16,0 0 15,0 0 1,2 6-16,7 10 16,0 13-16,3 6 15,-4-4 1,-2-1-16,-7-4 16,-14-1-1,-15-2-15,-27-4 16,-24-5-1,-24-2-15,-14-6 16,-7-4 0,-3-6-16,5 0 15,1-8 1,17 2-16,14 1 16,11-5-1,25 0-15,16 2 16,12 2-1,9 2-15,12 3 16,7-4 0,20 2-16,26 7 15,12 4 1,-3 1-16,-10 7 16,-12-4-1,-11-1-15,-15-4 16,2 0-1,-9 2-15,-26 3 16,-23 0 0,-13-4-16,-2-1 15,9 0 1,12 1-16,9 0 16,7 2-1,5 5-15,12 11 16,12 7-1,15 15-15,13 7 16,6 9 0,0-9-16,-8-4 15,-7-8 1,-12-10-16,-5-13 16,-4-8-1</inkml:trace>
  <inkml:trace contextRef="#ctx0" brushRef="#br0" timeOffset="952.5948">25948 5109 0,'-3'0'16,"-20"-4"-1,-37 1-15,-42-4 16,-20 4-1,4 6-15,9 0 16,17-1 0,18-4-16,18-4 15,22-4 1,11 2-16</inkml:trace>
  <inkml:trace contextRef="#ctx0" brushRef="#br0" timeOffset="1160.0717">25297 4935 0,'2'1'0,"1"-1"16,10 12-1,15 17-15,14 21 16,-1 12 0,-3 5-16,-4-2 15,-8 0 1,-8-7-16,-4-7 15,-12-5 1,-8-17 0</inkml:trace>
  <inkml:trace contextRef="#ctx0" brushRef="#br0" timeOffset="2202.0863">24316 5184 0,'0'0'0,"0"-3"16,-3-10-16,1-8 16,0-6-1,6-9-15,4-4 16,6 1 0,6 1-16,11 7 15,7 9 1,8 8-16,6 14 15,-4 14 1,-10 7-16,-8 5 16,-13 4-1,-17 10-15,-17-1 16,-22 0 0,-26-5-16,-6-14 15,-6-7 1,9-10-16,5-10 15,15-5 1,12 1-16,9-3 16,7 7-16,10 0 15,1 3 1,-4 3 0,-6 6-16,-12 5 15,-15 8-15,-11-3 16,-3 0-1,5-8-15,6 2 16,7-12 0,12-7-16,12 0 15,4-2 1,9 1-16,12-3 16,10 2-1,2 9-15,-2 3 16,-4 8-1,-9 3-15,-12 10 16,-18 1 0,-17 1-16,-8-7 15,-2-8 1,7-8-16,7-5 16,9-7-1,9-2-15,2-3 16,10 3-1,3 3-15,3 8 16,1-1 0,-8 4-16,-14 10 15,-27 15 1,-42 11-16,-24 1 16,-20-9-1,-8-9-15,0-11 16,6-10-1,10-10-15,17-15 16,24-2 0,24-9-16,23-6 15,25-9 1,45-27-16</inkml:trace>
  <inkml:trace contextRef="#ctx0" brushRef="#br0" timeOffset="2346.9354">23449 4739 0,'2'3'0,"-2"-3"16,-2 1 0,-28 9-16</inkml:trace>
  <inkml:trace contextRef="#ctx0" brushRef="#br0" timeOffset="2491.4547">22508 5002 0,'18'-5'16,"79"-6"-16,99 5 15,-21-8 1</inkml:trace>
  <inkml:trace contextRef="#ctx0" brushRef="#br0" timeOffset="4040.5106">27960 6672 0,'0'0'15,"0"0"-15,4 0 16,0-9 0,3-19-16,8-11 15,4-14 1,8-6-16,5 0 16,0 7-1,3 9-15,-3 13 16,-5 15-1,3 9-15,5 16 16,-5 16 0,-8 11-16,-6 0 15,-14 2 1,-18-1-16,-18-8 16,-27-8-1,-7-12-15,-6-10 16,16-10-16,13 4 15,9-3 1,6 6 0,8 3-16,-1 7 15,2 7-15,-3 4 16,-4 6 0,-14-4-16,-9-5 15,-11-3 1,0-12-16,10-10 15,10-6 1,13-1-16,10-3 16,8-2-1,13-3-15,11 5 16,2 10 0,6 6-16,-3 8 15,-4 6 1,-6 3-16,-14 11 15,-15-2 1,-20 2-16,-14-11 16,-7-6-1,4-9-15,10-5 16,14-4 0,10-3-16,7 4 15,7 2 1,6 2-16,2 4 15,1 0 1,-10 4-16,-16 14 16,-44 19-1,-39 6-15,-45-9 16,-1-12 0,3-20-16,6-10 15,-2-12 1,25-9-16,30-10 15,31-7 1,37-17-16,45-31 16</inkml:trace>
  <inkml:trace contextRef="#ctx0" brushRef="#br0" timeOffset="4175.3411">27002 6043 0,'2'0'15,"-2"0"-15,2 0 16,0 2 0,-2-1-16</inkml:trace>
  <inkml:trace contextRef="#ctx0" brushRef="#br0" timeOffset="4329.1488">26416 6300 0,'13'0'0,"44"6"15,45 10 1,-38-6-16</inkml:trace>
  <inkml:trace contextRef="#ctx0" brushRef="#br0" timeOffset="4537.2033">25707 6581 0,'-13'-2'16,"-45"-3"-1,-65 4-15,-31-4 16,8 5-1,9-1-15,45-7 16,35-1 0</inkml:trace>
  <inkml:trace contextRef="#ctx0" brushRef="#br0" timeOffset="4711.3169">25125 6436 0,'2'3'15,"5"5"-15,12 18 16,7 26 0,-1 33-16,-16 17 15,-16 10-15,-12-18 16,2-35 0</inkml:trace>
  <inkml:trace contextRef="#ctx0" brushRef="#br0" timeOffset="4939.5712">24467 6209 0,'0'1'16,"3"3"-16,3 25 15,12 43 1,6 40-16,0 10 16,-6-17-1,-10-44-15</inkml:trace>
  <inkml:trace contextRef="#ctx0" brushRef="#br0" timeOffset="5507.577">24177 6473 0,'0'0'0,"-2"0"16,-10 4 0,-12 2-16,-27 9 15,-11 10 1,-27 2-16,-20 4 15,-16-14 1,-4-5-16,9-13 16,15-10-1,11-8-15,16-1 16,20-4 0,15 4-16,13 3 15,14 5 1,10 3-16,16-4 15,30 3 1,20 8-16,10 8 16,-9 4-1,-21 0-15,-11-4 16,-14-1-16,-9-1 16,-16 5-1,-32 3-15,-18-5 16,-19 1-1,9 1-15,10 2 16,10 5 0,12 8-16,15 16 15,21 31 1,32 43-16,37 36 16,13 12-1,-16 3-15,-22-13 16,-23-80-1</inkml:trace>
  <inkml:trace contextRef="#ctx0" brushRef="#br0" timeOffset="6519.262">21673 5160 0,'0'0'0,"0"0"16,0 0 0,-11 3-16,-31-2 15,-36 3 1,-34 0-16,-27 0 15,-14 1 1,15-5-16,-11-2 16,-3 2-1,21 0-15,9 2 16,20-1 0,15-1-16,10 2 15,17-4 1,11-1-16,13-2 15,7 1 1,13 1-16,10 0 16,2 2-1,2-6-15,20-4 16,18-2 0,18 2-16,8-1 15,-7 5 1,-10 3-16,-11 1 15,-11 3 1,-16 0-16,-3 0 16,-2 0-1,-25 5-15,-15 6 16,-16 10 0,5 7-16,3 7 15,18-1 1,15 16-16,22 19 15,22 6 1</inkml:trace>
  <inkml:trace contextRef="#ctx0" brushRef="#br0" timeOffset="8068.1094">19511 4503 0,'0'0'0,"-9"-3"15,-33-4-15,-58 3 16,-41 14-1,-18 14-15,18 13 16,30-2 0,30-3-16,26-4 15,25-1 1,13 0-16,21 9 16,30 12-1,30 7-15,8-1 16,-10 2-1,-19-11-15,-26 0 16,-21 2 0,-30 5-16,-32-2 15,-16-15 1,-7-12-16,7-11 16,10-14-1,9-10-15,12-9 16,-2-14-1,13-19-15,6-19 16,4-6 0,10 4-16,3 11 15,4 9 1</inkml:trace>
  <inkml:trace contextRef="#ctx0" brushRef="#br0" timeOffset="8254.0378">17858 5092 0,'0'6'15,"-6"12"1,-17 29-16,-27 30 16,-30 9-1,-35 3-15,3-20 16,51-40-1</inkml:trace>
  <inkml:trace contextRef="#ctx0" brushRef="#br0" timeOffset="8772.6896">17060 4570 0,'2'2'0,"-2"0"15,10 21-15,10 32 16,1 32 0,-9 26-16,-9 9 15,-5-9 1,-9-10-16,-2-34 15,3-26 1</inkml:trace>
  <inkml:trace contextRef="#ctx0" brushRef="#br0" timeOffset="9032.3876">16699 5129 0,'2'2'16,"-2"-1"-16,5 20 16,8 16-1,3 15-15,-8 13 16,-14 9 0,-22 1-16,-26 0 15,-16-20 1,-13-18-16,-1-29 15,6-27 1,29-1-16</inkml:trace>
  <inkml:trace contextRef="#ctx0" brushRef="#br0" timeOffset="9228.0682">16099 5253 0,'2'2'16,"-2"-2"-16,2 10 15,0 22 1,-2 23-16,-12 23 16,-23 15-1,-29 5-15,-22-15 16,-2-26 0,-1-32-16,35-14 15</inkml:trace>
  <inkml:trace contextRef="#ctx0" brushRef="#br0" timeOffset="9383.7672">15850 4895 0,'0'0'15,"0"0"-15,2 0 16,-2 2-1</inkml:trace>
  <inkml:trace contextRef="#ctx0" brushRef="#br0" timeOffset="9859.5371">15370 5240 0,'1'2'15,"1"-1"-15,11 13 16,6 8 0,-2 3-16,-3 3 15,-16-5 1,-14 3-16,-27-7 16,-19-6-1,-8-11-15,-4-14 16,-3-10-1,0-11-15,13-5 16,11 1 0,4 1-16,15 3 15,10 5 1,7 8-16,4 11 16,9 5-1,2 0-15,4 4 16,18 21-1,16 21-15,6 9 16,-3 0 0,-11 0-16,-14-6 15,-18 5 1,-28 2-16,-41-4 16,-23-17-1,33-20 1</inkml:trace>
  <inkml:trace contextRef="#ctx0" brushRef="#br0" timeOffset="10015.1764">14910 4745 0,'2'0'15,"0"0"-15,3 3 16,6 4-1,-3 5-15</inkml:trace>
  <inkml:trace contextRef="#ctx0" brushRef="#br0" timeOffset="10293.9382">14217 5355 0,'2'5'16,"10"6"-16,10 15 16,5 4-1,-10-3-15,-11 3 16,-22-5 0,-28-3-16,-16-14 15,0-15 1,9-12-16,16-10 15,18-20 1,30-16-16,2 19 16</inkml:trace>
  <inkml:trace contextRef="#ctx0" brushRef="#br0" timeOffset="12925.2048">22241 6773 0,'2'0'16,"0"0"-16,3-5 15,4 3 1,-5-1-16,-2 0 15,-17-1 1,-44 0-16,-68 8 16,-53-9-1,-23-6-15,6 5 16,-24-7 0,18 1-16,-24-4 15,28 6 1,11-1-16,21 0 15,42 0 1,8 1-16,30 4 16,21 0-1,21-1-15,21 4 16,14 0 0,6-3-16,29-11 15,45-2 1,1 3-16,-14 2 15,-12 4 1,-17 5-16,-17 2 16,-5 1-1,-21-3-15,-49 10 16,-23 7 0,8 10-16,19 2 15,16 7 1,12 0-16,16 11 15,14 11 1,11 8-16,4-4 16,-5-18-1</inkml:trace>
  <inkml:trace contextRef="#ctx0" brushRef="#br0" timeOffset="13163.433">18994 6291 0,'2'2'16,"4"2"-16,16 17 16,14 34-1,4 42-15,-12 7 16,-15 3-1,-24-9-15,-8-23 16,0-29 0</inkml:trace>
  <inkml:trace contextRef="#ctx0" brushRef="#br0" timeOffset="13629.1027">18685 6679 0,'0'0'15,"0"0"-15,0 2 16,0 2 0,-6 11-16,-14 9 15,-16 8 1,-19-6-16,-11-7 16,4-11-1,6-8-15,9-3 16,11-6-1,8-3-15,10 6 16,8 2 0,8 2-16,-2 0 15,18 14 1,22 23-16,4 20 16,-8 8-1,-21 3-15,-28-1 16,-33 6-1,-39-10-15,-24-22 16,-12-19 0,3-19-16,11-16 15,17-15 1,20-9-16,19-12 16,25-10-1,32-4-15,28 3 16,2 26-16</inkml:trace>
  <inkml:trace contextRef="#ctx0" brushRef="#br0" timeOffset="13814.8954">18271 7703 0,'11'1'16,"34"2"-16,51-6 16,11-10-1,-46 1-15</inkml:trace>
  <inkml:trace contextRef="#ctx0" brushRef="#br0" timeOffset="14012.6248">17717 6923 0,'2'0'0,"-2"2"16,8 0-16,8 6 15</inkml:trace>
  <inkml:trace contextRef="#ctx0" brushRef="#br0" timeOffset="14467.1931">17326 6502 0,'-28'1'16,"-75"13"-16,-60 22 16,3 7-1,39 6-15,17-1 16,29-13 0,28-7-16,16-9 15,15 1 1,14-1-16,28 11 15,42 7 1,13 9-16,-11-3 16,-21-6-1,-20-1-15,-20 2 16,-28 1 0,-29-2-16,-28-5 15,-7-18 1,1-10-16,4-16 15,9-15 1,11-13-16,12-17 16,6-14-1,9-8-15,16 9 16,2 2 0,5 6-16</inkml:trace>
  <inkml:trace contextRef="#ctx0" brushRef="#br0" timeOffset="14621.4011">15860 7074 0,'-6'16'0,"-37"55"15,-93 131-15,-85-8 16</inkml:trace>
  <inkml:trace contextRef="#ctx0" brushRef="#br0" timeOffset="15646.8179">13332 4910 0,'-4'0'15,"-19"3"-15,-13 8 16,-10 13 0,4 17-16,6 14 15,15 12 1,23 4-16,19 0 15,23 10 1,12 0-16,-2-10 16,3-3-1,-15 6-15,-18-2 16,-18 1 0,-27 7-16,-28-1 15,-28-2 1,-5-16-16,7-15 15,11-15 1,24-15-16,12-7 16,12 0-1,10-7-15,12 3 16,50 2 0,40 14-16,15 26 15,-22 18 1,-15 25-16,-24 23 15,-34 31 1,-30 14-16,-26 15 16,-5-18-1,-2-1-15,24-85 16,5 96 0,25-10-16,4-28 31,37-27-16,97 37-15,-40-69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49:28.52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29687 8635 0,'2'0'0,"-2"0"16,0 0-1,7 2-15,12 5 16,5 5-1,1 7-15,-2 5 16,-7-2 0,-6 2-16,-8-5 15,-6 5 1,-10-6-16,-8-2 16,-4-7-1,-8-4-15,-2-8 16,-7-8-1,-1-14-15,-2-4 16,2-6 0,2-10-16,1-5 15,3-1 1,8 10-16,4 5 16,8 7-1,2 9-15,8 6 16,4 12-1,2-3-15,0 0 16,4 10 0,10 16-16,14 14 15,2 2 1,-1 2-16,1-1 16,-7-3-1,-4-5-15,-10-4 16,-5-6-1,-11 1-15,-18-5 16,-21-4 0,-14-7-16,-12-14 15,0-1 1,3-4-16,11-2 16,8-7-16,9 2 15,11-5 1,6-6-16,6 1 15,8-2 1,6-1-16,6 9 16,2 3-1</inkml:trace>
  <inkml:trace contextRef="#ctx0" brushRef="#br0" timeOffset="206.662">28708 9150 0,'4'4'0,"21"6"16,35 14-16,53 3 15,35-13 1,-17-22-16,-63 0 15</inkml:trace>
  <inkml:trace contextRef="#ctx0" brushRef="#br0" timeOffset="496.0979">30325 8093 0,'0'0'0,"-8"2"15,-26 4 1,-65 17-16,-69 21 15,-11 9 1,19-4-16,29-11 16,66-21-1</inkml:trace>
  <inkml:trace contextRef="#ctx0" brushRef="#br0" timeOffset="1507.63">29771 7636 0,'-7'0'0,"-40"-4"15,-62 8-15,-54 14 16,-10 11-1,13 9-15,3 0 16,5 2 0,14 0-16,9-4 15,13-2 1,1-1-16,21-6 16,18-1-1,14-7-15,7 0 16,12-1-1,9 2-15,15-5 16,4 1 0,9 8-16,12 0 15,11 9 1,15 3-16,16 4 16,10 2-1,10 6-15,1-1 16,-1-3-1,0 1-15,-10-4 16,3 4 0,-11-6-16,-10-5 15,-10-4 1,-7-3-16,-10-6 16,-7-1-1,-8-4-15,-10 2 16,-22-8-1,-16-4-15,-12-8 16,-4-4 0,1-3-16,9-5 15,-2 0-15,14 0 16,3-2 0,9 2-16,11 6 15,4 1 1,5 2-16,6 4 15,2-1 1,2 2-16,0-5 16,11 15-1,18 4-15,7 2 16,9 4 0,-4-5-16,1 3 15,-8 0 1,-9-7-16,-11 0 15,-4-5 1,-6 7-16,-22 7 16,-28 11-1,-37 10-15,-17 11 16,-18 9 0,11 0-16,3 4 15,-11 10 1,10-1-16,1 1 15,12-1 1,-4-12-16,7-5 16,3-13-1,9-14-15</inkml:trace>
  <inkml:trace contextRef="#ctx0" brushRef="#br0" timeOffset="1901.0393">29238 7100 0,'-7'2'0,"-41"8"15,-69 30 1,-66 34-16,-9 21 15,-9 8-15,18 2 16,17 4 0,-9 12-16,32-11 15,23-20 1,62-46-16</inkml:trace>
  <inkml:trace contextRef="#ctx0" brushRef="#br0" timeOffset="2303.4408">27470 8685 0,'0'3'16,"0"-3"-16,-2 7 16,-4 2-1,-3 6-15,-4 3 16,-8-3-1,-2-3-15,-7-8 16,-2-4 0,3-10-16,7-8 15,9-5 1,18-6-16,9-3 16,10 8-1,6 6-15,-5 8 16,-2 10-1,-1 13-15,-5 13 16,-7 11 0,-14 14-16,-24 8 15,-12 2 1,-15 0-16,-11-6 16,4-21-16,17-13 15</inkml:trace>
  <inkml:trace contextRef="#ctx0" brushRef="#br0" timeOffset="2634.0623">26659 8552 0,'2'0'0,"-2"2"15,8 0 1,12 5-16,18 9 15,4 9 1,-4 6-16,-10-5 16,-16 2-1,-15 0-15,-20 2 16,-17-2 0,-8-13-16,-1-10 15,11-3 1,4-9-16,12-7 15,8-13 1,8-21-16,14-27 16,0-9-1,-4 27-15</inkml:trace>
  <inkml:trace contextRef="#ctx0" brushRef="#br0" timeOffset="2912.159">25809 7443 0,'0'0'16,"0"2"-16,2 7 15,0 23 1,9 35-16,0 39 15,14 24 1,11 14-16,7 8 16,2-6-1,5-8-15,-10-20 16,-2-18 0,-17-44-16</inkml:trace>
  <inkml:trace contextRef="#ctx0" brushRef="#br0" timeOffset="4151.7675">25735 8414 0,'0'0'0,"0"0"15,2 1-15,6 8 16,14 12-1,5 9-15,3 3 16,-9-3 0,-6-8-16,-8-5 15,-7-1 1,-18-5-16,-16-7 16,-6-5-1,0-6-15,1 2 16,7-1-1,2 2-15,7 4 16,2 0 0,5 2-16,2 0 15,-2 1 1,2 0-16,0 1 16,-2 1-1,-3-2-15,-2-6 16,4 2-1,2-2-15,-4 0 16,-1-1 0,-5 4-16,-2 0 15,-3 2 1,-6 0-16,-1-2 16,-4 0-1,5-2-15,-4-6 16,1-2-1,5-2-15,4 3 16,10 0 0,6 4-16,8 3 15,4 0 1,-2-3-16,10 4 16,16 2-1,12 12-15,2 1 16,0 3-1,-6 5-15,-9-4 16,-12 0 0,-3-3-16,-10-4 15,-3 3-15,-6-4 16,-3-6 0,2-4-16,-6-4 15,0-6 1,-6-1-16,-14-3 15,-11 4 1,-11 7-16,0 3 16,6 3-1,6 2-15,12 4 16,10-2 0,11 2-16,6-4 15,7 5 1,8 2-16,13 2 15,24 4 1,5-5-16,2 1 16,-4 0-1,-6 2-15,-5 1 16,-8 2 0,-2 8-16,-9 0 15,-4 1 1,-8 1-16,-6 3 15,-9-4 1,-6 1-16,-19-4 16,-9-1-1,-19-10-15,-2-7 16,-7-10 0,11-6-16,0-3 15,6-11 1,14-2-16,5-6 15,14-9 1,10-11-16,15-14 16,19-14-16,2 0 15,-5 12 1,-6 20-16</inkml:trace>
  <inkml:trace contextRef="#ctx0" brushRef="#br0" timeOffset="4379.2634">23496 8235 0,'0'0'0,"2"1"16,0 5-1,11 20-15,10 21 16,11 24-1,7 22-15,-9 0 16,-4-1 0,-9-19-16,-8-28 15</inkml:trace>
  <inkml:trace contextRef="#ctx0" brushRef="#br0" timeOffset="5276.9195">24459 7299 0,'2'3'0,"11"2"16,13 13 0,8 11-16,-2 9 15,-8 1 1,-14 4-16,-20-5 16,-15-7-1,-8-3-15,-7-13 16,0-6-16,4-9 15,6-7 1,7 4-16,6-1 16,4 2-1,1 4-15,-4 2 16,0 7 0,0 3-16,0-2 15,0 2 1,-5-1-16,2-5 15,-2-2 1,8-6-16,-2-2 16,4-2-1,3 1-15,-3-2 16,3 2 0,-1 0-16,-6 7 15,-4 5 1,-4-2-16,-7 4 15,4-6 1,-2-2-16,3-8 16,6-1-1,0-6-15,6-4 16,2-5 0,5 3-16,2 0 15,2 7 1,2 6-16,0 2 15,0 1 1,-5-2-16,-8 8 16,-13 8-1,-20 13-15,-26 4 16,-22-3 0,-21-4-16,4-4 15,3-11 1,7-10-16,7-7 15,14-7 1,12-5-16,16-10 16,18 0-1,17-7-15,17-16 16,9 15-16</inkml:trace>
  <inkml:trace contextRef="#ctx0" brushRef="#br0" timeOffset="5401.9756">23239 7236 0,'8'0'16,"26"-10"-16,49-7 16,39-1-1,10 6-15,-5 10 16,-59 2-16</inkml:trace>
  <inkml:trace contextRef="#ctx0" brushRef="#br0" timeOffset="6207.1668">22114 7863 0,'2'0'16,"-2"1"-16,13 4 16,16 6-1,16 9-15,5 9 16,4 9-1,-7 5-15,-15 3 16,-15-3 0,-6 0-16,-13-3 15,-11-3 1,-10-6-16,-9-5 16,-9-10-1,1-5-15,-9-17 16,6-5-1,-4-12-15,3-15 16,6-7 0,6-5-16,6 3 15,8 4 1,2 6-16,5 8 16,4 4-16,3 12 15,2 4 1,2 3-16,0 2 15,2 4 1,3 12-16,1 10 16,-1 9-1,-8 2-15,-8 6 16,-16-4 0,-11-3-16,-10-9 15,-8-3 1,-4-10-16,6-7 15,3-5 1,17-5-16,4-7 16,9 0-1,12-2-15,7-6 16,16-3 0,20-9-16,14 3 15,5 1 1,-3 2-16,-14 10 15</inkml:trace>
  <inkml:trace contextRef="#ctx0" brushRef="#br0" timeOffset="6630.6214">23583 6439 0,'0'2'15,"-17"2"-15,-23 9 16,-43 22 0,-13 11-16,-24 15 15,-1 6-15,-3 0 16,-11 8-1,-11 7-15,6-3 16,-9 8 0,-18 10-16,100-58 15</inkml:trace>
  <inkml:trace contextRef="#ctx0" brushRef="#br0" timeOffset="7055.6631">20878 7398 0,'2'0'16,"-2"0"-1,1 4-15,13 18 16,23 35 0,7 33-16,2 16 15,-8 3 1,-9-18-16,-14-15 16,-17-17-1,-4-17-15</inkml:trace>
  <inkml:trace contextRef="#ctx0" brushRef="#br0" timeOffset="8087.5916">20797 7849 0,'0'0'0,"0"0"16,0 0-1,4 2-15,5 3 16,10 14-16,7 6 15,-1 6 1,-10-5-16,-4-2 16,-13-7-1,-15-1-15,-13-4 16,-16-12 0,-8-11-16,5 2 15,6-1 1,1 0-16,5 2 15,7 4 1,6-1-16,4 1 16,-2 4-1,-2 0-15,0-2 16,0 0 0,-3 0-16,3-3 15,3 0 1,-2 1-16,3 1 15,-6-3 1,-3 6-16,-5 6 16,-5-3-1,-5 3-15,-9 0 16,-3 0 0,-4-4-16,-8-4 15,5-2 1,7-4-16,3-1 15,12-2 1,1-3-16,8 4 16,4-1-1,9 3-15,9 2 16,8 4 0,-1-6-16,12 2 15,17 1 1,14 2-16,0 9 15,-1 2 1,-5 4-16,-6-4 16,-10 0-1,-14-6-15,1-2 16,-5 5 0,-19-3-16,-15-2 15,-9-2 1,-2-2-16,1-1 15,5-1 1,5-2-16,4-1 16,5 3-16,10 1 15,5 4 1,1-1-16,4 2 16,-1 2-1,2 10-15,4 9 16,6 12-1,7 12-15,4 7 16,7 7 0,6 10-16,0 3 15,-3-1 1,3 4-16,-7 0 16,0-5-1,-7-10-15,-4 0 16,-10-15-1,-2-14-15</inkml:trace>
  <inkml:trace contextRef="#ctx0" brushRef="#br0" timeOffset="9524.4818">18866 7799 0,'0'3'0,"0"-3"15,0 0 1,-2 0-16,-5 2 15,-5 1 1,-6-6-16,1-2 16,0-5-1,7-4-15,4 2 16,12-2 0,8 3-16,6 3 15,8 14 1,1 7-16,-3 6 15,-9 2 1,-8 1-16,-14 2 16,-18-5-1,-26-4-15,-13-9 16,-2-11 0,2-2-16,15-5 15,11 0-15,15-2 16,8 8-1,9 4-15,0 0 16,0 0 0,4 8-16,2 6 15,0 2 1,-4-3-16,-10 3 16,-18-4-1,-10-10-15,-10-16 16,-4-6-1,-1-16-15,5-7 16,10-4 0,6-4-16,7 6 15,10 7 1,4 10-16,8 10 16,1 8-1,2 8-15,0 0 16,10 10-1,12 24-15,14 35 16,10 17 0,8 15-16,-10-7 15,-8-6 1,-6-9-16,-17-8 16,-20-9-1,-15-9-15,-26-8 16,-32-9-1,-7-16-15,-13-26 16,10-13 0,5-19-16,11-18 15,20-20 1,28 27 0</inkml:trace>
  <inkml:trace contextRef="#ctx0" brushRef="#br0" timeOffset="9658.2519">18333 7222 0,'19'-1'0,"22"-7"15,44 4 1,19 9-16,-40 2 16</inkml:trace>
  <inkml:trace contextRef="#ctx0" brushRef="#br0" timeOffset="9843.9434">18838 8404 0,'2'2'16,"-2"-2"-1,0 2-15,2-2 16</inkml:trace>
  <inkml:trace contextRef="#ctx0" brushRef="#br0" timeOffset="10125.2226">17353 7109 0,'5'0'0,"-5"1"16,6 7 0,9 19-16,13 35 15,6 34 1,7 30-16,-11 15 15,-16-18 1,-14-12-16,-8-13 16,1-43-1</inkml:trace>
  <inkml:trace contextRef="#ctx0" brushRef="#br0" timeOffset="10330.8019">17128 7768 0,'0'2'16,"0"-2"-1,2 2-15,2 14 16,0 15 0,-6 22-16,-15 18 15,-30 1 1,-11-4-16,16-29 15</inkml:trace>
  <inkml:trace contextRef="#ctx0" brushRef="#br0" timeOffset="10496.7147">16795 7588 0,'2'0'15,"-2"0"1,-2 0-16,0-3 16,-4-1-1</inkml:trace>
  <inkml:trace contextRef="#ctx0" brushRef="#br0" timeOffset="11033.8711">16042 7707 0,'0'0'16,"0"0"-16,0 0 16,8 1-1,26-1-15,49 2 16,15 1 0,-4 5-16,-13-2 15,-19-3 1,-20 3-16,-10-2 15,-13-2 1,-16-2-16,5 4 16,-25 6-1,-45 12-15,-45 9 16,-14 0 0,-7-5-16,11-6 15,3-6 1,17-5-16,13-6 15,20-6-15,16-6 16,14-3 0,13-6-16,13 0 15,18-3 1,18-1-16,19 12 16,1 10-1,10 18-15,-7 16 16,-16 7-1,-14 3-15,-23 12 16,-30 8 0,-35 1-16,-24-12 15,-11-14 1,8-27-16,11-24 16</inkml:trace>
  <inkml:trace contextRef="#ctx0" brushRef="#br0" timeOffset="11190.2809">15998 7443 0,'0'0'0,"0"0"16,0 0-1,0 0-15,-20 2 16</inkml:trace>
  <inkml:trace contextRef="#ctx0" brushRef="#br0" timeOffset="11469.87">14930 7632 0,'2'1'16,"0"2"-1,20 7-15,18 10 16,22 7 0,1 4-16,-7 3 15,-18-4-15,-8-1 16,-18 5 0,-24 5-16,-24 7 15,-28 2 1,-13-12-16,1-18 15,24-11 1</inkml:trace>
  <inkml:trace contextRef="#ctx0" brushRef="#br0" timeOffset="11727.2433">14636 7749 0,'2'2'0,"-2"-2"15,7 7 1,5 15-16,3 11 16,4 10-1,-11 10-15,-10 7 16,-18-2 0,-23-2-16,-21-4 15,-18-13 1,0-16-16,-3-17 15,10-20 1,24 0-16</inkml:trace>
  <inkml:trace contextRef="#ctx0" brushRef="#br0" timeOffset="11943.9245">13933 7207 0,'2'2'16,"1"10"-1,13 23-15,12 31 16,12 36 0,-1 5-16,-5 11 15,-15-23 1,-10-40-16</inkml:trace>
  <inkml:trace contextRef="#ctx0" brushRef="#br0" timeOffset="13071.581">13616 7541 0,'2'2'0,"0"2"16,9 8-1,8 8-15,6 8 16,-1-2 0,-8 4-16,-10-10 15,-12 1 1,-18-6-16,-13-10 15,-8-8 1,-2-11-16,1-11 16,6-8-1,10 4-15,6 5 16,9 3 0,6 9-16,5 6 15,2 5 1,-2-4-16,2 7 15,-2 10-15,1 5 16,1 5 0,-2 0-16,-3-2 15,-1-7 1,-3-1-16,-6-4 16,-4-2-1,2 0-15,-6-4 16,-1 0-1,0 0-15,0 2 16,-8-2 0,4-2-16,-3 1 15,-4-1 1,1 0-16,-3-3 16,1-3-1,2 0-15,0-4 16,4 5-1,0 0-15,5 5 16,1 0 0,2 2-16,-6 2 15,5 3 1,0-4-16,-1 5 16,3-4-1,5 0-15,1-2 16,-2 2-1,2-1-15,0 4 16,0 0 0,0 5-16,-1 3 15,-2-2 1,0 1-16,-5 0 16,-2-7-1,-10-4-15,-1-6 16,-2-4-16,2-11 15,-2 2 1,9-2-16,5-1 16,5 2-1,2 6-15,10 0 16,3 6 0,4 3-16,-1 1 15,3 1 1,11 11-16,11 17 15,5 10 1,-6 0-16,-10 6 16,-18 9-1,-29 12-15,-45 6 16,-35-1 0,-23-8-16,3-15 15,19-29 1,53-12-16</inkml:trace>
  <inkml:trace contextRef="#ctx0" brushRef="#br0" timeOffset="13294.0477">13402 8024 0,'2'2'16,"-2"4"-16,-4 9 16,-4 6-1</inkml:trace>
  <inkml:trace contextRef="#ctx0" brushRef="#br0" timeOffset="13484.0781">12502 8524 0,'14'0'0,"55"-6"15,73-31-15,23-29 16,-95 33 0</inkml:trace>
  <inkml:trace contextRef="#ctx0" brushRef="#br0" timeOffset="13704.1117">12593 7347 0,'15'0'0,"52"0"15,73-7 1,19-5-16,-24-14 15</inkml:trace>
  <inkml:trace contextRef="#ctx0" brushRef="#br0" timeOffset="13893.3036">12974 6888 0,'0'1'15,"0"-1"-15,0 2 16</inkml:trace>
  <inkml:trace contextRef="#ctx0" brushRef="#br0" timeOffset="14082.7775">11933 7251 0,'7'1'0,"21"1"15,60 5 1,71-7-16,17-9 15</inkml:trace>
  <inkml:trace contextRef="#ctx0" brushRef="#br0" timeOffset="14567.5764">11454 7491 0,'2'0'0,"-2"0"15,8 0 1,6 3-16,6 3 16,-2 2-1,-4 3-15,-5 3 16,-11 9 0,-17-4-16,-13 1 15,0-11 1,-2-5-16,0-8 15,-2-12-15,-1-13 16,1-15 0,-2-26-16,-2-19 15,1-1 1,2-13-16,1-1 16,7 9-1,7 4-15,3 11 16</inkml:trace>
  <inkml:trace contextRef="#ctx0" brushRef="#br0" timeOffset="14846.9125">11301 7912 0,'14'2'0,"28"1"16,37-3-1,22-17-15,-7-25 16</inkml:trace>
  <inkml:trace contextRef="#ctx0" brushRef="#br0" timeOffset="15207.472">10842 7484 0,'0'0'0,"1"2"15,-1-2 1,10 5-16,3 8 16,4 4-16,-2 3 15,-7 4 1,-10-4-16,-12-3 15,-8-5 1,-10-12-16,-4-10 16,-1-15-1,-3-19-15,0-27 16,6-25 0,9-6-16,5 1 15,9 15 1,3 3-16,4 29 15</inkml:trace>
  <inkml:trace contextRef="#ctx0" brushRef="#br0" timeOffset="15413.9137">10779 7802 0,'2'1'0,"-2"-1"16,0 0 0,-6-4-16</inkml:trace>
  <inkml:trace contextRef="#ctx0" brushRef="#br0" timeOffset="15735.5656">10044 7414 0,'4'1'16,"-4"-1"-16,12 7 15,6 6 1,9 11-16,-2 1 15,-6 6 1,-11 1-16,-12-4 16,-14-5-1,-5-7-15,-2-8 16,-5-12 0,-5-12-16,3-16 15,-2-19 1,6-14-16,4-10 15,8-5-15,6-1 16,-7 3 0</inkml:trace>
  <inkml:trace contextRef="#ctx0" brushRef="#br0" timeOffset="15892.0392">10304 6911 0,'25'-3'16,"56"-16"-1,39-19-15,-53 11 16</inkml:trace>
  <inkml:trace contextRef="#ctx0" brushRef="#br0" timeOffset="16753.8236">10203 6458 0,'-36'10'16,"-123"20"0,-54 19-16,136-29 15,-143 41 1,90-18-1,26-7-15,37-7 16,25 3-16,22 7 16,18 8-1,22 14-15,32 20 16,18 2 0,0-3-16,-11-11 15,-17-9 1,-14-8-16,-16-10 15,-12-2 1,-13-5-16,-16-10 16,-13-5-1,-6-16-15,-3-14 16,12-2 0,6-2-16,14 3 15,4 1 1,9 6-16,4 2 15,-2-1 1,4 8-16,6 9 16,4 5-1,-2 9-15,-2-5 16,-4 1 0,-6-6-16,-4-4 15,-10-3 1,-14-9-16,-8-14 15,-11-11 1,-4-16-16,-4-7 16,5-4-1,5 4-15,9 4 16,3 4-16,11 10 16,3 5-1,7 8 1,10 9-16,2 4 15,0-2 1,12 15-16,20 20 16,11 11-1,2 6-15,1-2 16,-10-3 0,-5-2-16,-13-1 15,-10-7-15,-10-4 16,-14 1-1,-14-5-15,-8-7 16,-10-5 0,-1-13-16,13-3 15</inkml:trace>
  <inkml:trace contextRef="#ctx0" brushRef="#br0" timeOffset="16956.694">9151 7967 0,'7'2'0,"19"-4"15,9-4-15,8-12 16,-15-4-1</inkml:trace>
  <inkml:trace contextRef="#ctx0" brushRef="#br0" timeOffset="17785.6167">8181 7318 0,'2'0'0,"-2"0"16,4 3-16,19 1 16,13 7-1,12 9-15,-8 3 16,-6-2 0,-12 3-16,-10-12 15,-10 5 1,-12-6-16,-12 0 15,-6-11 1,1-7-16,4-4 16,3-7-1,5-4-15,7 5 16,7 3 0,-2 6-16,3 4 15,-5 0 1,-13 6-16,-19 10 15,-11 2 1,-2-3-16,5-5 16,5-7-1,4-11-15,12-4 16,4-6 0,9-2-16,-5 6 15,6 3 1,-12 11-16,-8 8 15,-7 11 1,4 3-16,11-2 16,7 2-1,10-6-15,10 2 16,15 0 0,10-6-16,9-2 15,-4-1 1,-9 1-16,-12 0 15,-6 2 1,-16 6-16,-16 3 16,-18 1-1,-12-5-15,5-7 16,9-1 0,7-5-16,12 0 15,7 0-15,8 0 16,-4 7-1,1 17-15,-6 23 16,-24 23 0,-28 10-16,-20 2 15,2-16 1,7-26-16,28-19 16</inkml:trace>
  <inkml:trace contextRef="#ctx0" brushRef="#br0" timeOffset="18328.7452">7288 7356 0,'-13'0'16,"-17"-4"-16,-14-1 15,-6-4 1,14 2-16,8-3 15,12 2 1,12-12-16,16 2 16,19-1-1,4 9-15,0 4 16,-6 12 0,-7 7-16,-12 10 15,-14 12 1,-20 9-16,-6-5 15,4-6 1,5-5-16,6-8 16,9 1-1,10 1-15,13 3 16,8-3 0,1-5-16,0 3 15,-10-2 1,-11 3-16,-14 3 15,-24 2-15,-12-4 16,-6-8 0,6-7-1,5-9-15,6-9 16,5-12-16,8-18 16,7-34-1,23-32-15,25-25 16,-13 65-1</inkml:trace>
  <inkml:trace contextRef="#ctx0" brushRef="#br0" timeOffset="18498.6503">7424 6675 0,'0'0'0,"0"0"15,2-5 1,-2-15-16,-5-9 16,-4 3-1</inkml:trace>
  <inkml:trace contextRef="#ctx0" brushRef="#br0" timeOffset="19345.0864">6829 6563 0,'-17'7'15,"-50"23"1,-55 35-16,-9 11 16,-3 0-1,18-9-15,27-4 16,19-10 0,18-12-16,21-8 15,10-3 1,10 0-16,15-1 15,22 9 1,18 2-16,19 2 16,1 0-1,-2-4-15,-12-9 16,-8 3 0,-14-3-16,-11-4 15,-8 5 1,-12-3-16,-10 1 15,-10-9 1,-5-3-16,-6-10 16,2-8-1,-1-10-15,5-3 16,6-1-16,9 4 16,5 0-1,3 8-15,3 2 16,-2 1-1,0 4-15,8 15 16,-2 8 0,-2 3-16,-6-1 15,-4-1 1,-8-1-16,-11-7 16,-12-6-1,-5-9-15,-5-8 16,-9-10-1,-2-12-15,4-2 16,8-5 0,-2-4-16,13 5 15,4 4 1,7 0-16,12 13 16,4 6-1,7 3-15,3 4 16,0 0-1,6 4-15,15 14 16,10 11 0,12 6-16,-10 3 15,-1 1 1,-2-4-16,-12 0 16,-8 0-1,-14 4-15,-19-1 16,-18-1-1,-10-14-15,15-10 16</inkml:trace>
  <inkml:trace contextRef="#ctx0" brushRef="#br0" timeOffset="19524.6724">5752 7126 0,'0'0'16,"0"0"-16,0 0 15,2 3-15,-1 0 32</inkml:trace>
  <inkml:trace contextRef="#ctx0" brushRef="#br0" timeOffset="20247.2949">6629 7954 0,'-2'0'16,"-7"0"-1,-10-1-15,-6-1 16,2-2-16,4-1 15,8-4 1,5-7-16,14-1 16,11-3-1,12 4-15,-4 6 16,0 7 0,-10 4-16,-8 5 15,-7 18 1,-23 9-16,-11 5 15,-8-1 1,8-12-16,6-2 16,9-10-1,5-3-15,5-1 16,12 0 0,16 1-16,14 0 15,-2-1 1,4 2-16,-15-4 15,-9 3 1,-5 4-16,-21 10 16,-21 1-1,-25 4-15,-4-5 16,-5-2 0,-4-7-16,11-10 15,9-7 1,8-11-16,13-10 15,10-20 1,22-30-16,45-27 16,-14 42-1</inkml:trace>
  <inkml:trace contextRef="#ctx0" brushRef="#br0" timeOffset="20553.1487">7093 6902 0,'0'1'0,"1"-1"15</inkml:trace>
  <inkml:trace contextRef="#ctx0" brushRef="#br0" timeOffset="24972.0426">27161 4752 0,'0'0'15,"0"0"1,1 1-16,-1-1 15,0 0 1,2 0-16,2 2 16,7 0-1,3 2-15,4 3 16,2-2 0,6 1-16,4-3 15,2 1 1,4 3-16,7-3 15,4-3 1,2 1-16,9 2 16,3-4-1,1 0-15,2 2 16,6 1-16,0-3 16,-4 1-1,1-1-15,5 0 16,2 0-1,-1-1-15,-3 1 16,8 0 0,-1 1-16,0-1 15,0 4 1,-5 0-16,-1-4 16,-1 2-1,-8 1-15,1-3 16,-7 1-1,4-1-15,-10 1 16,2-1 0,-8 3-16,-5-3 15,-7 2 1,0-2-16,-7 2 16,-4-2-1,-1 2-15,-4-2 16,-2 1-1,-2 2-15,-5-3 16,-1 0 0,-4 0-16,0 2 15,0-2 1,0 0-16,-1 0 16,1 0-1,0 0-15,0 0 16,-2 0-1,2 0-15,0 1 16</inkml:trace>
  <inkml:trace contextRef="#ctx0" brushRef="#br0" timeOffset="26592.5731">25892 4820 0,'2'3'0,"-2"-3"15,0 0 1,4 1-16,7 5 15,12 2 1,5 0-16,6 1 16,8 3-1,0-4-15,2 1 16,5-7 0,0 1-16,4-6 15,-3-2 1,0-1-16,-3-2 15,5-7 1,0-2-16,0-2 16,-6-2-1,4-6-15,3-4 16,-5-2 0,-2-4-16,-2-3 15,-1-3 1,-7 0-16,0-5 15,-4-1 1,-4-4-16,-4-4 16,-4-1-1,-6 3-15,-6 1 16,-10-4 0,-4-3-16,-10 2 15,-7 0-15,-11 0 16,-7 1-1,-10 7-15,-6 5 16,-12 2 0,-3 6-16,-7 5 15,-1 4 1,-2 10-16,-5 7 16,5 5-1,-6 7-15,1 7 16,7 2-1,8 4-15,2 8 16,6 2 0,1 7-16,11 1 15,1 7 1,13 1-16,0 2 16,10 7-1,4 0-15,4 5 16,2 1-1,4 3-15,2 6 16,8-4 0,2 3-16,6-2 15,4 2 1,4-4-16,4-1 16,6-4-1,1 1-15,3-3 16,1-8-1,8-4-15,1-3 16,4-6 0,-2-8-16,6-7 15,-4-1 1,4-10-16,-3-4 16,-3-5-1,2-8-15,-8 3 16,-2 0-16,-6 2 15,-7 0 1,-6 4-16,-3 1 16,-2-1-1,-3 2-15,-1 2 16,4 0 0,0 13-16,1 8 15,-5 8 1,2 10-16,-2 5 15,3-1 1,-3 2-16,0-1 16,2-1-1,0-5-15,0-4 16,-1-6 0,3-3-16,1 0 15,-1-2 1,0-5-16,-4 2 15,-4-1 1</inkml:trace>
  <inkml:trace contextRef="#ctx0" brushRef="#br0" timeOffset="27098.4176">25968 5446 0,'1'0'15,"-1"0"1,0 3-16,9-2 16,5 3-1,8 8-15,-4 3 16,-4 4 0,-6 2-16,-8 0 15,-12-1 1,-12 0-16,-14-5 15,-5-9 1,-2-6-16,0-5 16,-1-7-1,2-6-15,0-5 16,4-6 0,-1 1-16,11-2 15,9 8 1,2 1-16,5 6 15,8 10 1,4 3-16,0 0 16,4 0-1,10 12-15,10 7 16,2 9 0,-4 6-16,-10-3 15,-12 10-15,-24 10 16,-24-5-1,-4 0-15,14-14 16</inkml:trace>
  <inkml:trace contextRef="#ctx0" brushRef="#br0" timeOffset="27285.2577">25894 5893 0,'2'0'16,"-2"0"-16,0 0 15,0 0 1,-2 0-16,-19-4 16</inkml:trace>
  <inkml:trace contextRef="#ctx0" brushRef="#br0" timeOffset="27676.3289">25112 5172 0,'0'0'0,"0"0"16,0 0-1,2 7-15,11 14 16,9 22 0,8 21-16,4 10 15,0 1 1,-8-4-16,-4-5 16,-12-6-1,-6-9-15,-6-5 16,-14-1-16,-18-5 15,-19-5 1,-11-16-16,-2-9 16,2-18-1,7-10-15,10-9 16,13-7 0,15-11-16,31-18 15</inkml:trace>
  <inkml:trace contextRef="#ctx0" brushRef="#br0" timeOffset="28781.3564">25865 6238 0,'2'2'0,"-2"-2"15,4 2 1,11 8-16,12 3 16,16 7-16,11 1 15,9 1 1,8-4-16,5-6 16,17-9-1,4-6-15,7-6 16,11-10-1,-2-8-15,14-11 16,-3-5 0,-3-11-16,-6-4 15,-1-11 1,-4-8-16,-7-8 16,-8-3-1,-3-8-15,-12-2 16,-4 1-1,-7 4-15,-5 1 16,-4-2 0,-6 10-16,-12 10 15,1-7 1,-9 13-16,-8 8 16,3 6-1,-10 9-15,-2 11 16,-6 6-1,-1 11-15,-3 3 16,-3 10 0,-1 1-16,5 8 15,7 19 1,-4 18-16,1 9 16,3 6-1,-4-2-15,0-7 16,-1-8-1,-2-6-15,-3-13 16,-1-3 0,1-8-16,-5-7 15,0 0 1,-2-5-16,-5-20 16,-6-15-1,-4-15-15,6-2 16,-3 3-1,1 5-15,4 11 16,-6 3 0,0 6-16,-18 10 15,-51 16-15,-93 35 16,-91 61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50:09.9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27084 7547 0,'5'0'0,"4"-6"16,12 1-16,2 0 16,-1 2-1,-5 1-15,-11 2 16,-2-2 0,-4 2-16,-29 0 15,-35 2 1,-24-4-16,-14-2 15,-13-1 1,0 2-16,5-1 16,11 2-1,7-2-15,10 2 16,20-4 0,11 3-16,12 1 15,6-3 1,7 2-16,10-2 15,2 3 1,6-2-16,-2 1 16,4 0-1,-2 2-15,-4 1 16</inkml:trace>
  <inkml:trace contextRef="#ctx0" brushRef="#br0" timeOffset="733.3631">26293 9764 0,'2'0'16,"-2"0"-1,0 0-15,0 0 16,-4-4-1,-22-5-15,-30 1 16,-37 2 0,-27 2-16,-23 2 15,1 6 1,-11 0-16,-20 2 16,5-2-1,-17-2-15,16 8 16,1 4-1,2-9-15,12 5 16,18-2 0,13 2-16,15 0 15,24-2 1,18 0-16,13-3 16,11-1-1,10 0-15,10 0 16,7-2-1,6-2-15,1 3 16,6-3 0,0 0-16,-2 0 15</inkml:trace>
  <inkml:trace contextRef="#ctx0" brushRef="#br0" timeOffset="1466.4342">25112 11882 0,'0'0'16,"2"0"-1,-2 0-15,0 0 16,0 0 0,0-3-16,-14-2 15,-24-5 1,-38 0-16,-34 0 15,-22-2 1,-17 6-16,-24-2 16,-8 4-1,-4-3-15,0 9 16,-9-1 0,-7 3-16,18-1 15,18-2 1,5 5-16,25 0 15,19-4 1,26 0-16,9 4 16,21-3-1,18-3-15,6 0 16,14 0 0,7 0-16,7 0 15,2 0 1,3 0-16,-7 1 15,-1 3-15,-4 3 16,-2 0 0</inkml:trace>
  <inkml:trace contextRef="#ctx0" brushRef="#br0" timeOffset="2293.8704">25266 13819 0,'2'2'0,"3"-2"16,1 2-1,0 0-15,2 0 16,-6-2-16,0 2 16,-8-2-1,-30-4-15,-43-10 16,-31-6 0,-18-7-16,-5 6 15,-30-7 1,13 6-16,-3 6 15,9-1 1,-12 1-16,15 4 16,8-4-1,13 7-15,5 2 16,19 2 0,7 0-16,19 2 15,10-1 1,15-2-16,7 4 15,14 2 1,7-2-16,4 2 16,5 0-1,2 0-15,0 0 16,-2 0 0,-4 2-16,-2 2 15,2 6 1</inkml:trace>
  <inkml:trace contextRef="#ctx0" brushRef="#br0" timeOffset="3015.4002">26906 15802 0,'2'2'0,"-4"-2"16,2 2-1,-7 5-15,-14 10 16,-28 4-1,-34-5-15,-30-11 16,-8-10 0,-9-11-16,-23-4 15,12 1 1,5-1-16,8 4 16,-2 2-1,32 7-15,18-1 16,9 6-1,22 1-15,6-2 16,13 3 0,12 0-16,2-2 15,2-3 1,0-4-16,2 0 16</inkml:trace>
  <inkml:trace contextRef="#ctx0" brushRef="#br0" timeOffset="17412.3641">32030 7540 0,'0'0'0,"2"0"16,4 0-1,10-5-15,14 1 16,14-1 0,14 0-16,1 4 15,5 0 1,-2-4-16,2 5 16,-9-2-1,-3 2-15,-4-2 16,-5 2-1,-11 0-15,-7-2 16,-7 0 0,-6 2-16,-5 0 15,-1-2 1,-4 2-16,0 0 16,0 0-1,0-2-15</inkml:trace>
  <inkml:trace contextRef="#ctx0" brushRef="#br0" timeOffset="18319.1043">32437 7759 0,'0'0'0,"0"0"15,2 0-15,-2 0 16,2 0-1,13 5-15,9 5 16,10 10 0,-4 5-16,-4 7 15,-4 3 1,-10 0-16,-10 3 16,-14-1-1,-12 0-15,-18-2 16,-23-10-1,-17-10-15,-9-8 16,-3-15 0,7-7-16,4-7 15,8-6 1,18-6-16,10 3 16,13-3-1,8-2-15,18-5 16,16-4-1,8 12-15</inkml:trace>
  <inkml:trace contextRef="#ctx0" brushRef="#br0" timeOffset="18456.0565">32181 7914 0,'1'1'16,"-1"-1"-1,0 0-15,0 2 16</inkml:trace>
  <inkml:trace contextRef="#ctx0" brushRef="#br0" timeOffset="19518.6875">26763 7953 0,'0'0'16,"-2"-4"-16,-10-6 16,-2-8-1,-7-1-15,2-6 16,2 0 0,8 0-16,7 1 15,6 4 1,7 3-16,12 9 15,7 8 1,4 8-16,-2 12 16,0-2-16,-8 9 15,-7-7 1,-8-5-16,-5-1 16,-10-6-1,-10-3-15,-16-8 16,-16-10-1,0-1-15,-5-2 16,9 2 0,3 2-16,7 6 15,0 8 1,11 2-16,1 11 16,3 7-1,12 12-15,7 10 16,9 4-1,6 3-15,3 0 16,0-5 0,2-4-16,-2-5 15,2-4 1,-3-3-16,-6-9 16</inkml:trace>
  <inkml:trace contextRef="#ctx0" brushRef="#br0" timeOffset="27440.2521">31413 9629 0,'0'0'0,"0"0"16,0 0-16,0 0 16,0 0-1,0-3-15,2-1 16,0-3 0,4-1-16,1 0 15,7-2 1,-5 3-16,2 0 15,-5 1 1,-2 5-16,-2-1 16,0 2-1,-6-2-15,-17 4 16,-13 1 0,-8 3-16,-4-1 15,-10-3 1,-4-2-16,-7-2 15,-7 0 1,-2-1-16,5-1 16,-3 1-1,-3-1-15,2 0 16,-6 0 0,3 0-16,-1 2 15,-7-3 1,2 2-16,-4-1 15,-3 0-15,5 0 16,-5-4 0,5 2-1,-6 5-15,8-4 16,-7 2-16,3-4 16,-4 1-1,5 2-15,-17 1 16,18-3-1,-5 0-15,8 2 16,-7 1 0,5-2-16,8 4 15,-6-4 1,9 4-16,-9-4 16,8 3-1,9 0-15,-7 1 16,3 1-1,7 0-15,3-3 16,4 3 0,3 0-16,4 3 15,4-2 1,1 1-16,-1-2 16,9 0-1,-2 2-15,4 1 16,4 0-1,-4 0-15,6-3 16,-2 0 0,-2 2-16,6-1 15,-1 1 1,-1 2-16,2-2 16,-3 2-1,-8-1-15,5 0 16,0-1-1,0-2-15,-4 2 16,-2 0 0,0-2-16,-1 2 15,-3-1 1,2 2-16,-3-2 16,2 2-16,1-3 15,1 2 1,9-1-16,-6 2 15,8-3 1,-3-3-16,5 2 16,5-1-1,2-1-15,6 2 16,-2 1 0,7-3-16,1 3 15,3 0 1,-1-1-16,1 1 15</inkml:trace>
  <inkml:trace contextRef="#ctx0" brushRef="#br0" timeOffset="28784.6004">29677 9985 0,'2'2'15,"0"-4"1,9 6-16,16 4 16,7 9-1,0 4-15,-2 4 16,-6-3 0,-9-1-16,-12-11 15,-1-2 1,-6-3-16,-12-5 15,-10-7 1,0-4-16,-2-10 16,7 7-1,4-1-15,2 3 16,9 4 0,2 6-16,0 1 15,0-2-15,-7 9 16,-8 13-1,-9-1-15,-18 1 16,-10-10 0,-14-9-16,4-9 15,3-7 1,13-2-16,10-4 16,11 1-1,12-3-15,9 6 16,8 3-1,10 2-15,12 9 16,8 11 0,-4 6-16,-5 6 15,-14 0 1,-7 3-16,-13-2 16,-18-1-1,-17-12-15,-9-8 16,4-13-1,2-11-15,11-1 16,10-2 0,8 3-16,6 3 15,1 9 1,4 1-16,-3 1 16,-12 8-1,-3 3-15,1 1 16,5 5-1,2 1-15,10-4 16,7-1 0,-3 2-16,12 2 15,12 2 1,9 2-16,2 1 16,-7 3-1,-12-2-15,-5 0 16,-12 6-1,-13-3-15,-22-1 16,-10-3 0,-2-8-16,11-9 15,7-2-15,14 0 16,8 1 0,5 1-16,7-4 15,8-1 1,16 8-16,7 6 15,-4 12 1,-8 3-16,-15 9 16,-24 6-1,-37 8-15,-21-13 16,-1-16 0,22-15-16,16-8 15</inkml:trace>
  <inkml:trace contextRef="#ctx0" brushRef="#br0" timeOffset="28941.1365">29206 9842 0,'0'0'0,"0"0"15,-15-5 1,-25-12-16,1-3 15</inkml:trace>
  <inkml:trace contextRef="#ctx0" brushRef="#br0" timeOffset="29240.9011">28395 9633 0,'0'0'15,"2"2"1,-2 0-16,6 10 15,11 21 1,9 22-16,6 13 16,0 0-1,-16-5-15,-16-9 16,-18-1 0,-29-9-16,-23-10 15,-18-20 1,3-14-16,-5-11 15,16-12 1,14-5-16,20-13 16,25-13-1,15 8-15</inkml:trace>
  <inkml:trace contextRef="#ctx0" brushRef="#br0" timeOffset="31883.8948">32335 11829 0,'0'0'15,"-2"0"1,-16 1-16,-26 3 15,-37 2 1,-37-8-16,-24-4 16,-11-4-16,-2-2 15,-16 5 1,24-4-16,6-3 16,28 3-1,1 1-15,13 1 16,23 1-1,14 0-15,13 2 16,7 2 0,14 0-16,14 4 15,10-1 1,2 1-16</inkml:trace>
  <inkml:trace contextRef="#ctx0" brushRef="#br0" timeOffset="32927.2551">31734 12143 0,'3'1'15,"-1"3"-15,8 12 16,5 9-1,4 4-15,1-3 16,-6-5 0,-6-9-16,-3-7 15,-4-4 1,-2-1-16,-16-14 16,-13-9-1,-6-1-15,2 3 16,-5 5-1,10 6-15,1 6 16,-3 2 0,1 8-16,-4-2 15,-9 4 1,-2-6-16,-4-6 16,-5-6-1,6-8-15,5 0 16,13 1-1,11-1-15,6 6 16,7 4 0,6-1-16,13 1 15,10 12 1,3 9-16,1 9 16,-13 1-1,-12 1-15,-12 2 16,-19-7-1,-9-1-15,-7-12 16,2-10-16,1-8 16,12-5-1,6-8-15,10-3 16,1 2 0,8 6-16,-1 7 15,0 0 1,-5 6-16,-6 3 15,-4 4 1,1 4-16,4 0 16,7-1-1,2 1-15,3 5 16,10 2 0,10 0-16,5 2 15,-8 0 1,-5-4-16,-4 5 15,-16 2 1,-8-1-16,-14-4 16,-4-7-1,0-4-15,6-5 16,6-5 0,5-4-16,10 2 15,5 2 1,6 1-16,10-3 15,14 5 1,0 15-16,-1 10 16,-4 12-1,-13 5-15,-20 6 16,-18 3 0,-15-11-16,6-17 15,9-16 1,7-8-1</inkml:trace>
  <inkml:trace contextRef="#ctx0" brushRef="#br0" timeOffset="33073.6968">31068 11955 0,'0'0'15,"0"0"1,-12-5-16,-19-13 15,1-3 1</inkml:trace>
  <inkml:trace contextRef="#ctx0" brushRef="#br0" timeOffset="33372.2976">30363 11765 0,'0'2'0,"0"0"16,-2 12-1,12 29-15,9 28 16,11 24 0,-2-7-16,-9-11 15,-15-14 1,-15-12-16,-23-10 16,-17-15-1,-17-14-15,-8-18 16,3-16-1,17-10-15,8-12 16,18-1 0,20-12-16,22-4 15,22 1 1</inkml:trace>
  <inkml:trace contextRef="#ctx0" brushRef="#br0" timeOffset="36656.9862">25502 13655 0,'0'0'0,"-2"3"16,-4-3-16,0 0 15,-1 0 1,3 0-16,3 0 15,-1 0 1,0 0-16,13 0 16,22 0-1,23-3-15,23 3 16,-2 0 0,-4 0-16,-5 5 15,4 0 1,-9-1-16,-7 4 15,-6 0 1,-8-2-16,-6-2 16,-4 2-1,-5-2-15,-5 0 16,-4-2 0,-6 2-16,-10-4 15</inkml:trace>
  <inkml:trace contextRef="#ctx0" brushRef="#br0" timeOffset="41273.034">32285 15702 0,'0'3'15,"0"-3"-15,0 0 16,0 0-1,-6 2-15,-2 2 16,-11 1 0,-9 2-16,-12 0 15,-5-4 1,-10-2-16,-11-2 16,-9-1-1,1 1-15,-6-4 16,-9 2-1,-3-5-15,12 1 16,-14 0 0,-7-2-16,4 4 15,3-3-15,-4 6 16,2-2 0,3 2-16,-3-2 15,0 6 1,11-2-16,-5 4 15,3 0 1,-1-2-16,10 0 16,-1 0-1,7-2-15,10 0 16,4-2 0,3 2-16,10-4 15,0 2 1,7-2-16,4 0 15,6 1 1,5-2-16,10 1 16,5 2-1,1 0-15,-1 1 16,1-4 0,3 4-16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51:39.66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24470 5565 0,'2'0'16,"-2"0"-16,0 0 15,0-3 1,0 2-16,0-4 16,-2-1-1,-9 1-15,-15-1 16,-16 2 0,-16 4-16,-8 3 15,-17 0 1,0 3-16,-15 0 15,6-3 1,-8 2-16,-10-1 16,-7-4-1,-7-4-15,-4 1 16,-4 3 0,-12 3-16,3-3 15,-3 0-15,6 0 16,-11 0-1,-10 1-15,11 2 16,-17 2 0,11 1-16,5-1 15,6 0 1,5 1-16,5 2 16,4-1-1,29 2-15,18-4 16,15-3-1,20-2-15,10 3 16,3-3 0,9-5-16,-4 1 15,5 3 1</inkml:trace>
  <inkml:trace contextRef="#ctx0" brushRef="#br0" timeOffset="1797.0984">15301 5679 0,'2'0'0,"19"-6"16,41-10-16,50 2 15,39 0 1,18 2-16,-5 0 15,9 5 1,-18 7-16,-9 4 16,-13 3-1,-18 5-15,-24-2 16,-20 1 0,-23-3-16,-26-4 15,-12-1 1</inkml:trace>
  <inkml:trace contextRef="#ctx0" brushRef="#br0" timeOffset="2189.4249">15054 5938 0,'2'0'16,"2"0"0,17 3-16,15-3 15,28 3 1,28 2-16,25 2 15,4 0 1,11-4-16,6-1 16,14 2-1,12-3-15,-12-1 16,7 5 0,-4 1-16,-7 5 15,-15 8 1,-13 8-16,-56-14 15</inkml:trace>
  <inkml:trace contextRef="#ctx0" brushRef="#br0" timeOffset="6567.6099">26460 8389 0,'0'0'15,"0"0"-15,0 0 16,0 0 0,0 0-16,-4-5 15,-17 1 1,-11 2-16,-17 2 16,-8 0-1,-9 2-15,-13 0 16,0 0-1,-12-2-15,-8 0 16,-7 0 0,0-2-16,-15 0 15,9 4 1,-5-6-16,-11-2 16,-5 0-1,-19 3-15,23 1 16,-12-3-1,7-1-15,-11 1 16,-1 3 0,6 2-16,-3-4 15,6 3 1,2-4-16,-1 1 16,-1 0-1,9 3-15,-1 1 16,3-5-1,13 3-15,3 0 16,5 2 0,3 0-16,12 0 15,-1 0 1,9 0-16,8 2 16,12-2-1,-1 0-15,11 0 16,6-2-1,7-2-15,7 1 16,9-2-16,1-3 16,3 2-1,7 3-15,3-1 16,-2 0 0,3 0-16,2 0 15,3 2 1,1 0-16,0 2 15</inkml:trace>
  <inkml:trace contextRef="#ctx0" brushRef="#br0" timeOffset="7930.7517">29502 8182 0,'2'0'0,"-2"0"16,2-2-16,0 2 15,0-3 1,-2 3-16,-4-2 16,-28 10-1,-38 5-15,-41 2 16,-23-1 0,-17-4-16,-10-3 15,-15-11 1,-17 2-16,1-6 15,-6 1 1,4-6-16,7 2 16,20 0-1,25 2-15,-1-4 16,26-1 0,27 4-16,12 0 15,16 4 1,17 4-16</inkml:trace>
  <inkml:trace contextRef="#ctx0" brushRef="#br0" timeOffset="40886.1235">18938 12097 0,'0'1'0,"0"-1"16,0 0-1,0 0-15,0 0 16,0 0-1,-4 1-15,-13 4 16,-13-1 0,-12 0-16,-16-1 15,-14 4 1,-14-4-16,-18 1 16,-9 1-1,-2-2-15,-9-1 16,1 3-1,3-1-15,3-1 16,7 1 0,10-2-16,15-2 15,5 0 1,13 0-16,11-2 16,16 0-1,2 0-15,10 0 16,6 1-1,1 1-15,10 0 16,3 0 0,4 0-16,2 0 15,-1-4 1,6 3-16</inkml:trace>
  <inkml:trace contextRef="#ctx0" brushRef="#br0" timeOffset="41978.5151">17829 12129 0,'0'3'15,"2"-3"-15,0 0 16,2 0 0,4 4-16,7 3 15,2 7-15,0 9 16,-6 1 0,-2 4-16,-5 2 15,-8-1 1,-5 1-16,-8-5 15,-4 1 1,-7-7-16,-12 1 16,-8-6-1,-17-9-15,-5-2 16,-5-11 0,-10-2-16,-1-3 15,-1-4 1,-3 1-16,-5-5 15,-7 2 1,23-3-16,-4 0 16,-6-3-1,-1 1-15,-1 6 16,5-4 0,-6 1-16,7-1 15,1 1 1,0-1-16,5 2 15,1-2 1,7 7-16,3-2 16,6-2-1,0 5-15,5 3 16,6 1 0,2 2-16,11 1 15,6 4 1,8-1-16,8 2 15,6 2 1,6-1-16,2 1 16,-2 0-1,6-2-15,13 2 16,17-3 0,15 3-16,2-2 15,0 0-15,-4 2 16,-5-2-1,-12 0-15,-2 2 16,-12-2 0,-4 2-16,-3-1 15,-4 1 1,-1 0-16,0 0 16,-18 0-1,-24 1-15,-6-1 16,-6 0-1,-3-1-15,6-1 16,10-1 0,9 2-16,12-2 15,6 3 1,4-3-16,4 3 16,0 3-1,4 6-15,16 12 16,19 18-1,20 17-15,3 9 16,-7-2 0,-15-12-16</inkml:trace>
  <inkml:trace contextRef="#ctx0" brushRef="#br0" timeOffset="46335.71">30281 14894 0,'0'3'0,"0"-3"16,2 0-16,-2 0 15,0 0 1,0 0-16,0 0 16,0 0-1,0 0-15,0 0 16,-12 1 0,-9 5-16,-7-2 15,-15 4 1,-6-1-16,-11 2 15,-5 0 1,-1-5-16,-6 2 16,-2-3-1,-2-3-15,-3 0 16,-5-7 0,-2 3-16,-9-2 15,7 1 1,-2-1-16,-1 0 15,3-1 1,5-2-16,-6 2 16,4 0-1,4 1-15,2 1 16,-4-2 0,4 1-16,9 3 15,4 1 1,0 0-16,4-3 15,5 2 1,11-1-16,-2 1 16,12-2-1,2-1-15,4 3 16,6 1 0,3-3-16,-1 5 15,4-2-15,2 0 16,6 2-1,8-1-15,-2-2 16</inkml:trace>
  <inkml:trace contextRef="#ctx0" brushRef="#br0" timeOffset="47171.4129">28727 15037 0,'0'1'16,"0"-1"-1,0 1-15,-4 18 16,-9 4 0,-4 11-16,-15 3 15,-9-1 1,-3-11-16,-8-1 16,-5-6-1,-5-4-15,-8-7 16,4-2-1,-6-12-15,1-3 16,-1-5 0,6-5-16,-11-5 15,7-3 1,6 1-16,0-7 16,0-4-1,-1-1-15,5 3 16,2-3-1,1-1-15,5 0 16,0 1 0,6-1-16,4 6 15,10 3 1,4 10-16,9 0 16,8 10-1,7 4-15,0 4 16,8-5-16,17 2 15,20 8 1,3 8-16,2-2 16,-10 1-1,-6-2-15,-16-1 16,-10-6 0,1 1-1,-10-1-15,-20-8 16,-14-1-16,-3-3 15,4 4 1,10 0-16,7 8 16,1 4-1,10 14-15,10 23 16,21 28 0,17 20-16,-2-5 15,-6-21 1</inkml:trace>
  <inkml:trace contextRef="#ctx0" brushRef="#br0" timeOffset="56620.6549">23739 11929 0,'0'0'16,"0"0"0,0 3-16,0-3 15,-2 7 1,-2 6-16,-1 9 15,3 12 1,4 5-16,7 8 16,5-2-1,6 5-15,6-2 16,3 0 0,5-3-16,5-2 15,3-4 1,5-3-16,1-2 15,4-5 1,4-5-16,-1-2 16,-2-7-1,-2-5-15,-2-7 16,-2-3-16,2-3 16,-5-7-1,0-1-15,2-11 16,-8 0-1,3-7-15,-1-3 16,1-9 0,-4-1-1,-5 1-15,3-4 16,-7-1-16,4-1 16,-4 2-1,-7 0-15,2 2 16,-3-1-1,0 7-15,-2 1 16,-2 6 0,-2 1-16,-4 6 15,1 7 1,-6 2-16,-1 6 16,0 4-1,0 2-15,2-1 16,3 6-1,0 8-15,5 9 16,-1 6 0,-4 3-16,3 2 15,1-4 1,-2 3-16,-2-5 16,1-1-1,-2-3-15,-1-3 16,-2-6-1,-3-5-15,0-2 16,0-1 0,-2-2-16,2 0 15,-2 0 1,0-2-16,-4-8 16,-3-10-1,-2-9-15,-1-1 16,-3-4-1,2 2-15,-1-2 16,3 4-16,1 5 16,1-1-1,-1 8 1,1 0-16,1 4 16,0 1-1,1 3-15,-1 4 16,-13 0-16,-1 4 15,-12 8 1,-14 8-16,-16 5 16,-15 5-1,24-11-15</inkml:trace>
  <inkml:trace contextRef="#ctx0" brushRef="#br0" timeOffset="58634.0888">28064 12094 0,'2'3'0,"-2"-3"16,0 0-1,0 0-15,0 0 16,0 0 0,0 0-16,-2 0 15,-4 0 1,-14 0-16,-6-3 15,-13 3 1,-6 3-16,-6-1 16,-9 1-16,-4 1 15,-2 0 1,-1 0-16,-1-3 16,-1 6-1,-3-6-15,4 1 16,-10 2-1,2-1-15,-3-1 16,9-2 0,-2-2-16,6 2 15,-9 0 1,1 0-16,1 0 16,3 0-1,0-3-15,6 3 16,0-1-1,4-2-15,5 3 16,-1-2 0,7 2-16,3-1 15,10 1 1,2-4-16,10 4 16,2-3-1,8 3-15,2 0 16,2 0-1,6 0-15,0-1 16,2 1 0,0 0-16,0 0 15,0 0 1,-3 0-16</inkml:trace>
  <inkml:trace contextRef="#ctx0" brushRef="#br0" timeOffset="62186.6586">29809 12022 0,'2'1'16,"-2"-1"-16,0 0 15,0 0 1,6 9-16,7 0 16,8 3-1,5 6-15,6 3 16,2 2-1,0 3-15,5-3 16,-1 0 0,-2-6-16,4-1 15,-6-4 1,7-3-16,-5-3 16,0-4-1,2-4-15,-1-4 16,1-1-1,-2-9-15,-2-1 16,-2-5 0,-2-4-16,2-2 15,-6-3 1,2-2-16,2-5 16,-5 2-1,-4-5-15,0 0 16,-5-2-1,2-2-15,-9 1 16,2 1 0,-7-2-16,0 1 15,-4-1 1,-6-3-16,-5 1 16,-4 0-16,-8 4 15,-1 1 1,-6-3-16,-10 4 15,0 1 1,-2 5-16,0 2 16,0 4-1,-1 0-15,-3 8 16,2-3 0,-4 8-16,1 2 15,5 2 1,1 6-16,2 3 15,-1 1 1,2 4-16,2 3 16,2 5-1,6-2-15,-2 6 16,3 0 0,3 4-16,2 0 15,2 5 1,4 1-16,0 5 15,2-1 1,2 6-16,-1-1 16,5-2-1,3 5-15,1 1 16,0 2 0,0 1-16,2-1 15,2 4 1,-3-1-16,3 1 15,5-1 1,3-1-16,-2-2 16,1-5-1,4 3-15,3-4 16,0 3 0,0-6-16,2 1 15,4-1 1,2-7-16,-1 1 15,-2-6 1,2-3-16,-8 0 16,4-6-1,-6-1-15,2 0 16,-3-2-16,-3-2 16,-1-1-1,-1 0-15,-1 1 16,0-3-1,-2 1-15,0-2 16,0 3 0,0-3-16,0 0 15,0 0 1,-2 0-16,2 0 16,-2 0-1,1 1-15,-1-1 16,0 0-1,-1 0-15,-3 0 16,-2 0 0,0 0-16,0 0 15,-1 3 1,1-3-16,1 0 16,-1 0-1,2 2-15,-1-4 16,3 2-1</inkml:trace>
  <inkml:trace contextRef="#ctx0" brushRef="#br0" timeOffset="63096.2443">30038 12139 0,'0'2'16,"0"-2"-16,0 0 16,-2 0-1,-6 2-15,-6 4 16,-14 2 0,-4 4-16,-13 4 15,1 3 1,-8 5-16,-2-1 15,-3 2 1,11-4-16,-2 0 16,8-3-1,0 0-15,8 0 16,2-7 0,9-1-16,6-1 15,2-1 1,9-7-16,0-1 15,3 4 1,6-7-16,7 2 16</inkml:trace>
  <inkml:trace contextRef="#ctx0" brushRef="#br0" timeOffset="63797.9724">30028 12236 0,'0'1'15,"0"-1"1,0 0-16,0 0 16,0 0-1,0 0-15,0 0 16,0 0-1,-2 0-15,2 3 16,0-3 0,0 0-16,0 0 15,0-3 1,0 3-16,0 0 16,0-1-1,0 1-15,0-2 16,2 2-1,-2 0-15,4 6 16,-6 11 0,-4 9-16,-9 9 15,2 6 1,-6 0-16,2 2 16,-6 4-16,-1-2 15,5-3 1,0-1-16,4-4 15,2-3 1,5-8-16,-1-3 16,4-1-1,1-8-15,0-1 16,4-10 0,0-2-16,-4 2 15,0-4 1</inkml:trace>
  <inkml:trace contextRef="#ctx0" brushRef="#br0" timeOffset="64286.4148">29215 12051 0,'0'0'16,"0"0"-16,0 0 15</inkml:trace>
  <inkml:trace contextRef="#ctx0" brushRef="#br0" timeOffset="65129.2559">29289 12080 0,'0'0'0,"0"0"15,0 0 1,0 0-16,0 0 16,0 0-1,-2 0-15,2 0 16,-2 3-1,4 4-15,4 11 16,6 10 0,-2 1-16,0 4 15,-6 1 1,-4-6-16,-2-3 16,-4-3-1,-4-5-15,-6-5 16,0-4-1,-6-8-15,1-6 16,6-2 0,-4-1-16,8-1 15,1 0 1,3 3-16,3 4 16,4 3-16,-4-1 15,-1 1 1,-1 9-16,-5 7 15,1-1 1,1-1-16,-8 2 16,0-9-1,0-2-15,-3-8 16,4-2 0,-2-9-16,2-4 15,1-11 1,4-5-16,-1-3 15,3-1 1,2 1-16,1-2 16,2 4-1,12-4-15,-3 9 16</inkml:trace>
  <inkml:trace contextRef="#ctx0" brushRef="#br0" timeOffset="65388.9626">29558 11832 0,'0'0'16,"0"0"-16,0 2 15,-4 4 1,-14 6-16,-10 11 15,-12 6 1,-7 2-16,-1-4 16,0 1-1,6-7-15,18-9 16,8-2 0</inkml:trace>
  <inkml:trace contextRef="#ctx0" brushRef="#br0" timeOffset="65554.5404">29094 12159 0,'2'0'0,"-2"2"16,0-2-16,0 0 16,0 0-1,-2 3-15,2-2 16</inkml:trace>
  <inkml:trace contextRef="#ctx0" brushRef="#br0" timeOffset="65740.6683">28778 12185 0,'0'2'0,"3"-2"15,-3 11-15,-8 19 16,-26 24 0,-63 7-16,35-31 15</inkml:trace>
  <inkml:trace contextRef="#ctx0" brushRef="#br0" timeOffset="69447.4514">29564 12776 0,'4'2'0,"-4"-2"16,0 0-16,4 5 15,4 2 1,2 7-16,2 3 15,-4 8 1,1-4-16,-8 2 16,-2-6-1,-5 1-15,-5-9 16,-3-2 0,-4-7-16,-3-7 15,4-4 1,-2-5-16,6 5 15,3 1 1,1 4-16,2-2 16,1 3-1,-2 2-15,-1 3 16,-8-2 0,0 0-16,0 0 15,-2-1 1,8-2-16,0 0 15,3-1 1,4 1-16,0 3 16,4 0-1,-2 1-15,0-3 16,-4 8-16,-2 3 16,-4 3-1,-2 2-15,-4 1 16,0-6-1,2-3-15,1-3 16,-2-6 0,-1-9-16,4-4 15,1-12 1,6-3-16,1-6 16,2-1-1,2 5-15,-5 5 16,1 7-1,-4 7-15</inkml:trace>
  <inkml:trace contextRef="#ctx0" brushRef="#br0" timeOffset="70347.1205">28731 12722 0,'2'0'0,"-2"0"16,0 0 0,0 0-16,6-2 15,8-2 1,11 4-16,6 2 16,4 6-1,1 6-15,-4-3 16,-4 2-1,-5-6-15,-4 4 16,-8-8 0,-2-1-16,-5 1 15,0-3 1,-2 1-16,0-1 16,-4 3-1,-8 7-15,-8 1 16,-9 4-16,1-2 15,3 1 1,-2-4-16,3 1 16,-4-6-1,3-1-15,0-5 16,1-3 0,-1-11-16,4 0 15,-1-8 1,1-6-16,2-7 15,2-4 1,3 9-16,3-5 16,-2 7-1,5 3-15,0 2 16,2 11 0,2 3-16,0 2 15,1 4 1,1 2-16,0 0 15,0 6 1,5 14-16,3 7 16,0 7-1,3 5-15,-4 1 16,1-2 0,-4-1-16,0 1 15,-4-6 1,-4-2-16,-2 0 15,-2-9 1,-8 1-16,-2-6 16,-4-6-1,-2-4-15,-3-8 16,0-9 0,-3-5-16,8-4 15,5-10 1,4-5-16,5 3 15,6 1 1,6 4-16,2 8 16</inkml:trace>
  <inkml:trace contextRef="#ctx0" brushRef="#br0" timeOffset="71853.3476">28239 12755 0,'2'3'0,"-2"-3"16,0 0-1,0 0-15,2 2 16,0-2 0,0 1-16,0-1 15,-1 4 1,-1 2-16,-9 5 15,-12-3 1,-2-1-16,-7 1 16,-5-2-1,6-2-15,1-4 16,1 0 0,9-3-16,4 2 15,0-5 1,0-2-16,1-6 15,4-8 1,-5-10-16,5-8 16,0-14-1,-1 1-15,-3-14 16,0-2 0,-2-1-16,-3-1 15,2 2 1,2 8-16,-2 1 15,0 12 1,4 7-16,2 7 16,2 4-1,4 12-15,0 3 16,4 7 0,0 6-16,0-2 15,4 3 1,8 8-16,14 14 15,4 8 1,0 1-16,1 2 16,-9-6-1,-5-5-15,-4-7 16,-5-4 0,-6-6-16,2-2 15,-4 2-15,-19-8 16,-4-9-1,-11-7-15,-3-6 16,1-2 0,8 6-16,-1 1 15,12 3 1,4 6-16,8 4 16,-1 5-1,4-1-15,-2 1 16,-4 6-1,-7 17-15,-3 22 16,-1 18 0,6-15-16</inkml:trace>
  <inkml:trace contextRef="#ctx0" brushRef="#br0" timeOffset="73516.6131">27588 12360 0,'0'0'15,"0"0"1,0 0-16,0 0 16,0 0-1,2 2-15,8 9 16,8 21 0,2 23-16,2 17 15,-5 0 1,-11-11-16,-6-11 15,-8-17-15,-3-16 16,-4-11 0,-12-8-1,1-6-15,-6-23 16,-6-12 0,2-5-16,10 5 15,7 9-15,6 9 16,2 10-1,5 4-15,0 4 16,-5 3 0,-10 5-16,-5 8 15,-2 4 1,0 1-16,3 4 16,8-6-1,0-4-15,13-5 16,1 1-1,5 8-15,18-2 16,12 2 0,8 1-16,7 9 15,-15-2 1,-6 2-16,-12-5 16,-13 2-1,-10 0-15,-16-6 16,-5-5-1,-15-8-15,-6-8 16,2-9 0,12-7-16,8 1 15,5-5 1,12 2-16,8 1 16,6 3-1,8 3-15,5 4 16,0 10-1,0 5-15,-2 4 16,-3 7 0,-3 3-16,-7 6 15,-9-3 1,-4 1-16,-10-8 16,-1-4-1,1-8-15,-4-10 16,3-9-16,0-15 15,4-15 1,4-12-16,8-4 16,0 0-1,5 11 1,1 11-16,11 12 16</inkml:trace>
  <inkml:trace contextRef="#ctx0" brushRef="#br0" timeOffset="73723.5799">27176 12864 0,'3'2'16,"16"4"-16,21 12 15,17 4 1,-7-1-16,-16-15 16</inkml:trace>
  <inkml:trace contextRef="#ctx0" brushRef="#br0" timeOffset="74105.5373">26721 12541 0,'0'0'16,"2"0"-1,-2 0-15,8 0 16,5 2 0,8-2-16,-1 7 15,-4-4 1,-2-1-16,-10 0 15,0-2 1,-2 2-16,-8 0 16,-16-2-1,-4 4-15,1 2 16,4 8-16,2 12 16,14 20-1,14 23-15,14 12 16,-5-10-1,-6-17-15,-8-22 16,-6-13 0,0-10-1</inkml:trace>
  <inkml:trace contextRef="#ctx0" brushRef="#br0" timeOffset="74538.3812">26494 12653 0,'1'2'0,"-1"-2"16,4 10 0,5 12-16,1 6 15,-2-1 1,-4-8-16,-10-2 16,-4-5-1,-9-9-15,-4-6 16,-1-11-1,0-1-15,5 4 16,4-1 0,0 3-16,3 4 15,1 3 1,-6 6-16,0 5 16,-2 0-1,-7-3-15,-4-6 16,-2-4-1,-2-13-15,1-8 16,1-10 0,0-14-16,4-6 15,4-16 1,8 0-16,0-6 16,10 10-1,18 12-15</inkml:trace>
  <inkml:trace contextRef="#ctx0" brushRef="#br0" timeOffset="74684.4207">26337 12334 0,'6'2'15,"14"5"-15,20 0 16,11-3-1</inkml:trace>
  <inkml:trace contextRef="#ctx0" brushRef="#br0" timeOffset="74859.7923">26247 12456 0,'0'3'0,"2"-3"15,-2 0 1,0 0-16,0 0 16,1 1-1</inkml:trace>
  <inkml:trace contextRef="#ctx0" brushRef="#br0" timeOffset="75426.6983">25867 12482 0,'2'3'0,"-2"-3"16,6 7-1,7 9-15,-2-1 16,5 5 0,-7-2-16,-7-7 15,-4-1 1,-4-2-16,-5-2 15,-2-4 1,-2-2-16,0 0 16,0-2-1,1 4-15,-4 2 16,0 2 0,0 2-16,0-1 15,0-1 1,-4-1-16,6-4 15,1-2 1,6-1-16,1-1 16,1 2-1,5 1-15,0 0 16,-2-2-16,-2-1 16,-5 8-1,-8 2-15,-7 9 16,-12 0-1,-10-1-15,-13-4 16,8-7 0,-8-7-16,3-2 15,6-15 1,-3-1-16,11-13 16,12-3-1,16-7-15,18-1 16</inkml:trace>
  <inkml:trace contextRef="#ctx0" brushRef="#br0" timeOffset="75582.9109">25540 12934 0,'2'3'15,"-2"-3"-15,-2 0 16</inkml:trace>
  <inkml:trace contextRef="#ctx0" brushRef="#br0" timeOffset="79619.6136">24558 14839 0,'2'2'15,"3"-2"-15,10 3 16,9 1 0,12 9-1,15-5-15,21 4 16,20-5-1,19 3-15,8-8 16,19-5-16,-24-4 16,-8 3-1,-1-1-15,-10-1 16,-1 0 0,-7 0-16,-13-3 15,-10 2 1,-6 1-16,-10 6 15,-4 0 1,-8 3-16,-9-2 16,-10 1-1,-6-2-15</inkml:trace>
  <inkml:trace contextRef="#ctx0" brushRef="#br0" timeOffset="80042.573">26318 15261 0,'2'0'0,"-2"0"15,0 0-15,1 1 16,3 13 0,2 33-16,-2 55 15,-6 36 1,-2-1-16,8-43 16,4-25-1,-1-26-15</inkml:trace>
  <inkml:trace contextRef="#ctx0" brushRef="#br0" timeOffset="80796.5625">26124 15741 0,'0'0'0,"-6"0"16,-12-2-16,-18 4 16,-10 2-1,-14 5-15,-12-2 16,-1-7-1,3-6-15,4-10 16,7-7 0,17-2-16,4 0 15,8-4 1,5 7-16,6 2 16,0 8-1,-5 5-15,-3 8 16,-12 9-1,-5 2-15,-2 4 16,4-8 0,4-6-16,4-9 15,8-10 1,7-2-16,11-11 16,6 0-1,8-5-15,2 7 16,-1 10-1,-5 7-15,-2-1 16,-13 3 0,-4-1-16,-4 4 15,-3 3 1,4 1-16,4 4 16,10-2-1,0 5-15,6 2 16,8 9-1,9 4-15,4 1 16,-6 1 0,-8-6-16,-7 3 15,-9-1-15,-12-1 16,-11-5 0,2-6-16,-4-1 15,2-5 1,7-2-16,3-10 15,0 0 1,6-5-16,0-9 16,2-7-1,6-11-15,4-14 16,6 2 0,6-6-16,4 10 15,0 14 1</inkml:trace>
  <inkml:trace contextRef="#ctx0" brushRef="#br0" timeOffset="80972.4859">25273 15281 0,'2'2'15,"20"1"1,22 10-16,22 0 15,1-6 1,-7-8-16,-11-5 16</inkml:trace>
  <inkml:trace contextRef="#ctx0" brushRef="#br0" timeOffset="81190.0088">24674 15229 0,'0'4'0,"-15"6"16,-19 21-16,-31 27 16,-13 0-1,16-14-15,9-23 16,17-11-1</inkml:trace>
  <inkml:trace contextRef="#ctx0" brushRef="#br0" timeOffset="81426.9216">24131 15136 0,'0'4'0,"0"-4"15,2 4-15,0 16 16,0 18-1,-4 7-15,-9-3 16,-3-8 0,-6-8-16,-6-14 15,-8-12 1,6-10-16,4-12 16,8-7-1,20-10-15,8 5 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53:56.8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6618 7612 0,'0'2'16,"0"-2"-1,-5 0-15,-4 4 16,-4 6 0,-10 9-16,3 9 15,-5 10 1,5 1-16,6-2 15,3-1-15,11-9 16,14-2 0,2-10-16,14-5 15,6-12 1,6-6-16,2-12 16,-2-5-1,-10-7-15,-8 0 16,-14-2-1,-12 2-15,-13 6 16,-17 4 0,-10 9-16,-3 11 15,8 4 1,6 1-16,15 1 31</inkml:trace>
  <inkml:trace contextRef="#ctx0" brushRef="#br0" timeOffset="470.2655">7151 7663 0,'0'0'0,"-4"0"16,-12-2-1,-14-2-15,-4-6 16,-1-6 0,1-3-16,10-7 15,8-3 1,12-7-16,10 4 15,15 0 1,13 6-16,7 12 16,13 15-1,0 20-15,1 22 16,1 24 0,-3 16-16,-1 9 15,-11-3 1,-2-10-16,-3-12 15,-6-14 1,-2-11-16,-3-15 16,-5-15-1,-4-9-15</inkml:trace>
  <inkml:trace contextRef="#ctx0" brushRef="#br0" timeOffset="733.2122">7579 7302 0,'5'5'0,"15"23"16,28 44-1,39 62-15,-31-29 16,1 1-1,-7-6-15,-6-7 16,-14-24-16,-4-12 16,-6-21-1,-5-17-15,-4-10 16</inkml:trace>
  <inkml:trace contextRef="#ctx0" brushRef="#br0" timeOffset="1173.9745">8646 7147 0,'3'5'16,"9"14"-1,6 17-15,-7 11 16,-11 2-1,-15 0-15,-17-3 16,-17-11 0,-17-9-16,0-17 15,8-14 1,2-11-16,14-2 16,10 0-1,8 3-15,15 8 16,3 6-16,6 9 15,41 43 1,15 28 0,18 15-16,4 5 15,2 1 1,-10-16-16,-7-9 16,-11-15-16,-12-15 15,-3-18 1,-3-15-16,-4-12 31</inkml:trace>
  <inkml:trace contextRef="#ctx0" brushRef="#br0" timeOffset="1519.8325">8958 7403 0,'2'0'15,"6"-3"-15,24-8 16,30 1 0,39 3-16,1 7 15,-9 6 1,-19 2-16,-22-1 16,-14 7-1,-12 4-15,-7 4 16,-7 12-1,0 11-15,6 6 16,12 8 0,14 4-16,30 10 15,13-5 1,5-6-16,-3-15 16,-13-19-1,-24-15 1</inkml:trace>
  <inkml:trace contextRef="#ctx0" brushRef="#br0" timeOffset="1941.6068">10631 7581 0,'0'1'16,"-4"2"-1,-17 2-15,-24 3 16,-16-5 0,-7-9-16,6-8 15,9-6 1,14-10-16,8-10 16,15-11-1,16 0-15,15 4 16,13 11-1,6 12-15,8 14 16,8 20 0,10 30-16,3 22 15,16 35 1,-13-1-16,9 16 16,-33-55-1,62 67-15,-10-20 16,-13-35-1,-2-23-15,1-28 16,-28-17 0</inkml:trace>
  <inkml:trace contextRef="#ctx0" brushRef="#br0" timeOffset="2347.5541">11446 7247 0,'-7'0'16,"-20"4"-16,-27 3 15,-3 9 1,9 1-16,16 7 16,14-1-1,26 11-15,32 8 16,26-7-1,-6-3-15,-9-5 16,-17-2 0,-14 1-16,-18 16 15,-15 3 1,-2 0-16,-2 0 16,10-9-16,13 5 15,36 9 1,45-6-1,39-9-15,-1-23 16,1-19-16,-11-13 16,-11-19-1,-46 12-15</inkml:trace>
  <inkml:trace contextRef="#ctx0" brushRef="#br0" timeOffset="2712.548">12563 7683 0,'0'2'16,"-6"2"-16,-19 2 15,-18-2 1,-28-10-16,-7-16 16,-5-11-1,17-4-15,12-8 16,18-5-16,13-7 15,21 1 1,12 12-16,14 8 16,7 14-1,11 14-15,16 27 16,17 30 0,-5 22-16,6 22 15,0 8 1,-1-7-16,-11-9 15,-2-11 1,-3-10 0,0-23-16,-14-20 15</inkml:trace>
  <inkml:trace contextRef="#ctx0" brushRef="#br0" timeOffset="3074.4731">13173 8096 0,'2'0'16,"-2"0"-16,2-1 16,8-11-1,4-22-15,2-26 16,-2-20 0,0-25-16,-2 0 15,-2 10 1,0 17-16,0 20 15,1 18 1,-2 10-16,1 16 16,8 9-1,20 28-15,-9 4 16,61 64 0,6 15-16,-3-5 15,-17-17 1,-11-9-16,-11-18 15,-8-16 1,-14-19-16,-6-8 16</inkml:trace>
  <inkml:trace contextRef="#ctx0" brushRef="#br0" timeOffset="3323.2745">13950 7283 0,'2'2'0,"8"9"15,27 31-15,50 53 16,-20 0 0,-8 10-16,-4 13 15,-12-27 1,-3-6-16,-8-22 15,-8-21 1,0-20-16,-8-13 16</inkml:trace>
  <inkml:trace contextRef="#ctx0" brushRef="#br0" timeOffset="3550.2856">14412 7246 0,'4'5'0,"7"18"16,32 52-16,44 62 15,-6 10 1,10 6-16,-7-22 16,7-8-1,-5-16-15,-6-18 16,-7-28-1,-29-27-15</inkml:trace>
  <inkml:trace contextRef="#ctx0" brushRef="#br0" timeOffset="4191.654">16233 8638 0,'8'2'16,"18"7"-16,19 6 15,-4 4 1,-3 1-16,-9-2 16,-13-4-1,-8 0-15,-14 1 16,-22 5-1,-42-7-15,-35-2 16,-42-4 0,-8-8-16,-11-7 15,-24-5 1,-36-12-16,5 9 16,-39-10-16,11 4 15,-34 10 1,-3-6-1,-1 10-15,-2 2 16,-14-5 0,0 7-16,-6-1 15,-15 5 1,-12 12-16,-5 2 16,0 0-1,-12-2-15,14-1 16,-7 5-16,12 5 15,13-9 1,2 4-16,-2-2 16,18 5-1,1 5-15,6 0 16,18 2 0,21-1-16,28-6 15,15 2 1,5 2-16,22 1 15,33 1 1,79-15 0</inkml:trace>
  <inkml:trace contextRef="#ctx0" brushRef="#br0" timeOffset="4834.1791">7124 9353 0,'0'2'15,"-5"3"-15,-18 10 16,-8 20 0,0 4-16,-1 2 15,13-1 1,15-4-16,11-8 15,16-7 1,19-10-16,17-15 16,-5-15-1,-3-15-15,-12-5 16,-15-8 0,-14 2-16,-23 8 15,-15 4 1,-11 16-16,-13 13 15,1 12 1,15 2-16,18 0 16,9-4-1</inkml:trace>
  <inkml:trace contextRef="#ctx0" brushRef="#br0" timeOffset="5198.5892">7808 9361 0,'2'2'0,"-2"-2"16,0 2-16,-7 5 16,-18 3-1,-28-2-15,-7-9 16,-4-16 0,11-2-16,15-13 15,12-5 1,15-7-16,16 3 15,18 2 1,13 14-16,17 17 16,7 23-1,9 28-15,3 38 16,0 24 0,3 18-16,-11-12 15,1-6 1,5-17-16,3-17 15,-13-28-15,-1-24 16,-14-16 0</inkml:trace>
  <inkml:trace contextRef="#ctx0" brushRef="#br0" timeOffset="5725.6571">9081 9114 0,'7'5'0,"8"9"15,10 16 1,-2 1-16,-9 0 16,-16-7-1,-22-3-15,-25-13 16,-11-16-1,-4-15-15,8-14 16,18 5 0,13 8-16,11 7 15,2 7 1,10 5-16,-2 4 16,-6 2-1,-12 14-15,-6 6 16,-14 1-1,-10-5-15,0-11 16,7-6 0,2-6-16,11-3 15,7 1 1,12 2-16,10 4 16,-3 4-1,25 23-15,47 51 16,7 20-1,22 20-15,-13-23 16,-3 3 0,-5-5-16,-8-30 15,-26-26 1</inkml:trace>
  <inkml:trace contextRef="#ctx0" brushRef="#br0" timeOffset="6056.624">9521 10089 0,'1'0'0,"-1"0"16,4-9 0,5-19-16,-3-35 15,-8-32 1,-11-13-16,-6 0 16,6 10-1,11 21-15,6 17 16,5 21-1,7 10-15,4 17 16,19 21 0,33 43-16,27 32 15,-3 23 1,7 7-16,8-4 16,-15-9-16,-4-17 15,-17-21 1,-23-21-16,-2-15 15,-16-13 1</inkml:trace>
  <inkml:trace contextRef="#ctx0" brushRef="#br0" timeOffset="6304.4896">10398 9305 0,'2'1'0,"24"22"16,26 40-1,34 45-15,18 18 16,-13-12 0,1-3-16,-19-15 15,-3-14 1,-6-24-16,-9-21 15,-15-17 1</inkml:trace>
  <inkml:trace contextRef="#ctx0" brushRef="#br0" timeOffset="6668.4053">11478 9747 0,'0'2'15,"0"-2"1,-7 2-16,-8 7 16,-2 4-1,4 4-15,5 6 16,14 1 0,14 2-16,14-10 15,4-6 1,2-14-16,-6-10 15,-6-15 1,-11-7-16,-15 5 16,-8 1-1,-12 10-15,-7 6 16,-7 13-16,0 15 16,6 7-1,10 12-15,16-5 16,6-5-1</inkml:trace>
  <inkml:trace contextRef="#ctx0" brushRef="#br0" timeOffset="7005.8022">12227 9828 0,'0'0'15,"0"0"-15,-4-2 16,-16-3-1,-18 2-15,-4 5 16,-1 4 0,13 3-16,11 3 15,10 4 1,14 0-16,31 4 16,22-7-1,-1-10-15,0-15 16,-9-9-1,-17-1-15,-16-4 16,-13 4 0,-16-4-16,-18 7 15,-16 5 1,2 6-16,10 3 16,14 2-1</inkml:trace>
  <inkml:trace contextRef="#ctx0" brushRef="#br0" timeOffset="7243.4332">12516 9260 0,'2'4'0,"12"30"16,24 62-1,15 25-15,55 58 16,-39-47 0,-1-4-16,-2-25 15,-6-31-15,-5-26 16,-15-21 0</inkml:trace>
  <inkml:trace contextRef="#ctx0" brushRef="#br0" timeOffset="7791.3012">13878 9315 0,'8'9'16,"5"10"-16,6 9 15,-7 7 1,-11 1-16,-12-10 16,-19-7-1,-27-21-15,-13-20 16,-2-15 0,14 0-16,17 8 15,16 8 1,8 6-16,10 11 15,1-1 1,-1 10-16,1 11 16,-8 8-1,-8-3-15,-14-6 16,-16-8 0,-5-16-16,6-10 15,6 1 1,15-3-16,9 5 15,10 6 1,9 7-16,2 7 16,32 38-1,64 83-15,-23-18 16,5 2 0,12-3-16,-27-30 15,-13-16 1,12-14-16,-20-20 15</inkml:trace>
  <inkml:trace contextRef="#ctx0" brushRef="#br0" timeOffset="8111.3619">14121 9824 0,'0'0'0,"-3"0"15,-7 0-15,-10 4 16,-1-3-1,2 4-15,11 0 16,8 7 0,27 6-16,13-5 15,12-5 1,-6-9-16,-10-9 16,-12-6-1,-13-5-15,-18 0 16,-13 0-1,-17 7-15,0 6 16,1 6 0,9 4-16,16 2 15,5 0 1,4 0-16</inkml:trace>
  <inkml:trace contextRef="#ctx0" brushRef="#br0" timeOffset="8461.0876">14423 9368 0,'0'0'16,"-5"-3"-16,-7-7 16,1-2-16,5 0 15,14-2 1,35 2-16,42 7 15,13 12 1,-10 7-16,-20 7 16,-20-6-1,-13 4 1,-14 11-16,-10 7 16,-5 20-16,2 25 15,8 12 1,34 28-16,-20-57 15,96 95 1,-5-47-16,-18-21 16,-7-31-1</inkml:trace>
  <inkml:trace contextRef="#ctx0" brushRef="#br0" timeOffset="9258.2127">16429 7382 0,'9'6'0,"12"15"16,16 23 0,-3 29-16,-16 19 15,-24 18 1,-11 11-16,-6 7 15,11-1 1,22 5-16,19-9 16,48 24-1,16-32-15,12-23 16,-9-29 0,10-25-16,-42-19 15,-17-15 1,-21-8-16,-12-7 15,-20-18 1,-24-6-16,-23 3 16,-3 16-1,2 25-15,2 33 16,1 46 0,23 42-16,24 45 15,6-98 1,101 256-16,-14-16 15,-34-160 1,-10 30-16,-36-27 16,-41-9-16,-28-34 15,-32-20 1,1-35-16,-17-32 16,-35-35-1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54:43.14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27434 3746 0,'0'0'0,"0"0"16,0 0 0,0 0-16,0 0 15,-4 3 1,-11 4-16,-4 13 16,-9 6-16,-4 6 15,3-3 1,7 1-16,2-5 15,6-1 1,4-6-16,3-4 16,7-13-1</inkml:trace>
  <inkml:trace contextRef="#ctx0" brushRef="#br0" timeOffset="569.2591">27295 4111 0,'2'2'16,"-2"-2"0,4 0-16,8 4 15,9-3 1,9 4-16,2-3 15,2-2 1,0 0-16,-2-4 16,0-4-1,-6-6-15,1-1 16,0-5 0,-5-3-16,-1-5 15,-6-4 1,-2-3-16,-7-7 15,-6 1 1,-8-3-16,-9 7 16,-7-3-16,-12 4 15,-10 6 1,-12 12-16,-4 10 16,-17 14-1,-8 14-15,12 11 16,7 7-1,15 1-15,7 3 16,20-5 0,12 2-16,14 1 15,16 3 1,22 1-16,16-3 16,9-4-1,-1-10-15,-13-8 16</inkml:trace>
  <inkml:trace contextRef="#ctx0" brushRef="#br0" timeOffset="2323.8427">27498 3134 0,'2'0'0,"-2"0"15,0 0 1,0-7 0,4-9-16,5-6 15,4-4-15,5-5 16,2-5-1,4 2-15,6-1 16,5-2 0,0-2-16,7 5 15,3-1 1,6 1-16,2-5 16,5-1-1,5 1-15,-1 2 16,-4 7-1,2-1-15,1 3 16,3 2 0,10-3-16,-3 7 15,9-1 1,0 1-16,3 4 16,0 0-1,4 4-15,-4 2 16,5-2-1,5 3-15,5 3 16,-12 5 0,7-1-16,3 2 15,-4 0 1,-3 6-16,-3-3 16,4 4-1,2-1-15,0 1 16,-3 6-1,-1 0-15,-3 4 16,0 1 0,0 5-16,-2-2 15,-1 5 1,3 1-16,-11 1 16,0 1-1,1 7-15,-9-1 16,-8-1-1,-3 4-15,-8-1 16,-4 0 0,-7-2-16,0 3 15,-10-2-15,-1-7 16,-2 1 0,-3-5-16,1-1 15,-4-4 1,6-4-16</inkml:trace>
  <inkml:trace contextRef="#ctx0" brushRef="#br0" timeOffset="5112.6211">24942 3141 0,'0'0'15,"0"0"1,0 0-16,-4-2 16,-5-1-1,3-3-15,-1-2 16,3-3-1,0-4-15,4 0 16,2-6 0,4-1-16,1-3 15,8-1 1,0-2-16,4 2 16,3-3-1,5-1-15,2 1 16,3-2-1,3 2-15,-1 0 16,4 0 0,0 3-16,1-1 15,6 3 1,-3 1-16,3 4 16,-1-2-1,0 5-15,4-2 16,1 4-16,-6 3 15,6 1 1,-3 2-16,2 0 16,2 1-1,6 0-15,3 4 16,-5 0 0,2 1-16,3 0 15,-6 0 1,9 2-16,4 2 15,-7 0 1,-1 3-16,-3 0 16,-5 1-1,2 4-15,-2-2 16,1-1 0,-5 2-16,2 0 15,0 3 1,-5-1-16,-7 0 15,1 3 1,-3 1-16,-1 1 16,-3 0-1,-4 1-15,6 1 16,-4 4 0,-1-6-16,-5 2 15,1 0 1,-2-3-16,-3 1 15,-2 4 1,0-4-16,-2 1 16,-1 1-1,0-3-15,-3-2 16,-2 1 0,0-3-16,0-2 15,-4-3 1,0 1-16,-2-6 15,0 5 1,0-3-16,1-1 16</inkml:trace>
  <inkml:trace contextRef="#ctx0" brushRef="#br0" timeOffset="7232.8283">30179 1662 0,'0'0'0,"0"0"15,1 0 1,-1 0-16,2-5 16,12 3-1,8 0-15,12 4 16,11 5 0,-3 0-16,3 4 15,-7 0 1,-2 3-16,-8 0 15,-6-1 1,-6-1-16,-7 4 16,-2-4-1,-9 2-15,-10 2 16,-11-3 0,-13-1-16,-11-5 15,-8-2 1,1-2-16,2-6 15,6-2 1,6-2-16,10-1 16,5-1-1,9 1-15,4-6 16,10-1 0,6-1-16,9-3 15,4 3 1,7 4-16,3 7 15,-1 2 1,-5 8-16,-2 2 16,-8 6-1,0 1-15,-3 2 16,-6 0 0,-4 3-16,-8 2 15,-10-3 1,-8-1-16,-10-5 15,4-3 1,2-6-16,-3 0 16,7-2-1,6 1-15,2 3 16,6-3-16,1 5 16,2-1-1,-1 3-15,-1-1 16,0 0-1,-4 2-15,0-2 16,-2-3 0,1 0-16,0-3 15,0 2 1,4-2-16,-2 4 16,2 0-1,-1 3-15,2 1 16,-2 1-1,2-2-15,-1-1 16,1-2 0,0-3-16,0 3 15,-4-6 1,0 0-16,4-1 16,-6-4-1,-3 2-15,-4-1 16,-2 2-1,-2 0-15,-4 4 16,-1 0 0,3 2-16,0 7 15,4 3 1,6 4-16,6 2 16,8 3-1,10 5-15,14-1 16,4 3-1,6-5-15,-4-9 16,-10-9 0</inkml:trace>
  <inkml:trace contextRef="#ctx0" brushRef="#br0" timeOffset="7400.9225">29281 1738 0,'26'-8'0,"58"-6"15,38 3 1,-1-2-16</inkml:trace>
  <inkml:trace contextRef="#ctx0" brushRef="#br0" timeOffset="8051.6475">27100 1973 0,'0'0'0,"0"0"16,-4-2 0,-10 0-16,-14-2 15,-12-1 1,-6-2-16,7-1 15,9-4 1,12 0-16,11-2 16,13-1-1,16-5-15,12 8 16,12 9 0,-2 8-16,-6 13 15,-6 8 1,-14 7-16,-16 8 15,-22 6 1,-30 11-16,-10-10 16,-7-4-1,1-15-15,6-7 16,11-16 0,0-13-16,2-22 15</inkml:trace>
  <inkml:trace contextRef="#ctx0" brushRef="#br0" timeOffset="8247.6076">26461 1669 0,'2'2'16,"0"4"-16,9 18 15,10 19 1,10 16-16,3 3 15,-1 4 1,-8-5-16,-7-20 16,-8-12-16</inkml:trace>
  <inkml:trace contextRef="#ctx0" brushRef="#br0" timeOffset="8727.671">26243 1987 0,'0'1'0,"-6"6"15,-15 4-15,-20 9 16,-22 5 0,-17-3-16,-11-7 15,-1-9 1,18-8-16,16-3 15,14-9 1,7 4-16,16 2 16,8 4-1,9 2-15,0 1 16,0 1 0,0 5-16,2 7 15,1 6 1,-3-2-16,-3-2 15,-5 1 1,-10-6-16,-6-7 16,-1-3-1,-1 0-15,5-3 16,3 8 0,3 1-16,2 6 15,4 5 1,3 6-16,6 7 15,8-3 1,2-2-16</inkml:trace>
  <inkml:trace contextRef="#ctx0" brushRef="#br0" timeOffset="8881.8063">25898 2356 0,'1'0'0,"-1"0"16,0 0-16,0 4 15</inkml:trace>
  <inkml:trace contextRef="#ctx0" brushRef="#br0" timeOffset="9047.4766">25229 1773 0,'10'-3'0,"54"-15"16,107-7-1</inkml:trace>
  <inkml:trace contextRef="#ctx0" brushRef="#br0" timeOffset="10565.3506">27726 3873 0,'0'1'15,"0"-1"-15,0 0 16,0 0 0,0 0-16,0 0 15,0 0 1,2 5-16,11-3 16,6 2-1,16-2-15,7-1 16,13 4-1,0-5-15,7-3 16,4 6 0,4-3-16,3 2 15,8-1 1,8-1-16,-1 0 16,-4 0-1,6-1-15,2 1 16,3 0-1,-5-5-15,5 3 16,1-1 0,3 3-16,-1 0 15,2-3 1,0 0-16,0-2 16,-6 5-1,-2-1-15,-1-1 16,1-2-1,-6 4-15,-2 4 16,-9-2 0,-5-1-16,-8-1 15,-5-1 1,-6 2-16,-8 2 16,-11-3-1,-9 0-15,-14 0 16</inkml:trace>
  <inkml:trace contextRef="#ctx0" brushRef="#br0" timeOffset="11287.4867">30039 4014 0,'0'0'0,"0"2"15,0-2 1,0 3-16,0 3 16,-3 5-1,-5 3-15,-15 3 16,-11 0 0,-5-8-16,-8 0 15,7-6 1,4-1-16,12-2 15,8 0 1,11 0-16,1 0 16,3 2-1,11 5-15,15 6 16,2 0 0,-3 5-16,-9-6 15,-8-2 1,-7 0-16,-7 1 15,-22-5 1,-9-6-16,-2-6 16,2-4-1,8-1-15,7-4 16,8-6 0,6 6-16,5 0 15,6-2 1,5 7-16,3 2 15,1 2 1,0 6-16,-1 5 16,-5 4-1,-6 7-15,-7 2 16,-9-2-16,-2 1 16,-6-6-1,3-8-15,-2-5 16,-2-8-1,0-11-15,2-14 16,-2-9 0,5-11-16,6 1 15,2 5 1,9 0-16,8 2 16</inkml:trace>
  <inkml:trace contextRef="#ctx0" brushRef="#br0" timeOffset="11430.0656">29801 3786 0,'2'2'0,"-2"-2"16,0 0 0,2 4-16,0 0 15</inkml:trace>
  <inkml:trace contextRef="#ctx0" brushRef="#br0" timeOffset="11753.7151">29082 3999 0,'2'0'0,"-2"0"15,14 1-15,15 5 16,10 7 0,5 3-16,-7 4 15,-14-1 1,-8-2-16,-13 5 16,-17-1-1,-23 5-15,-18-2 16,1-2-1,0-7-15,10-2 16,11-4 0,6 0-16,13-6 15</inkml:trace>
  <inkml:trace contextRef="#ctx0" brushRef="#br0" timeOffset="12445.9742">26706 3737 0,'2'2'16,"-2"-2"-16,0 0 16,-3-2-1,-15 0-15,-27-1 16,-41 3 0,-22 0-16,-20 5 15,-4-1 1,-2 1-16,21 2 15,5-1 1,14-3-16,8 2 16,12-4-1,17-1-15,11 0 16,10 0 0,13 0-16,19 0 15,-2 0 1,3 0-16</inkml:trace>
  <inkml:trace contextRef="#ctx0" brushRef="#br0" timeOffset="12982.7609">26254 3987 0,'3'0'0,"-6"0"15,3 0-15,-9 0 16,-11-2 0,-8-4-16,-4-2 15,8 0 1,5-6-16,9 0 16,10 2-1,10-7-15,14 3 16,10 9-1,0 5-15,1 4 16,-7-1 0,-10 5-16,-8-1 15,-4-2 1,-8 5-16,-16 2 16,-19 0-1,-6-2-15,-3-2 16,7 0-1,9 2-15,2 0 16,12 7 0,4 1-16,8 9 15,8 5 1,10 8-16,3 1 16,0-2-1,2-4-15,-10-3 16,-5-7-1,-4-8-15,-10-8 16,-2-2 0</inkml:trace>
  <inkml:trace contextRef="#ctx0" brushRef="#br0" timeOffset="13199.5843">25701 3924 0,'0'0'15,"2"1"-15,0 3 16,8 5 0,10 17-16,2 13 15,0 10 1,-4 1-16,-10 3 16,-6-13-1,-8-7-15,-6-12 16,-12-11-16</inkml:trace>
  <inkml:trace contextRef="#ctx0" brushRef="#br0" timeOffset="13705.5052">25406 3909 0,'0'0'16,"0"0"-16,0-5 15,0 5 1,0-2-16,0 2 15,9 10 1,8 17-16,2 9 16,0-5-1,-8 1-15,-6-10 16,-10-5 0,-8-3-16,-13-9 15,-7-8 1,-3-9-16,4-3 15,4-3 1,8 6-16,2 5 16,4 3-1,4 4-15,2 5 16,-1 7 0,6 4-16,1 0 15,2-6 1,0-3-16,0-3 15,-6 6 1,-8-8-16,-6-7 16,-3-4-1,-1 3-15,1 3 16,-4 5 0,7 5-16,0 9 15,6 7 1,12 7-16,4-8 15</inkml:trace>
  <inkml:trace contextRef="#ctx0" brushRef="#br0" timeOffset="13809.7977">25295 4288 0,'2'2'0,"12"-2"16,18 5-16,25-4 16,7 1-1,-2 0-15</inkml:trace>
  <inkml:trace contextRef="#ctx0" brushRef="#br0" timeOffset="30219.8224">18492 14111 0,'1'2'0,"2"-4"16,3 2-1,10-3-15,0 2 16,-2-4 0,-3 5-16,-6-4 15,-1 4-15,-2 0 16,0-1-1,-10 2-15,-12 3 16,-18 1 0,-7-1-16,-6 0 15,-2-4 1,-9 1-16,-4 1 16,-4 1-1,-3-3-15,-1 1 16,-5-1-1,-9 0-15,6 0 16,-10 2 0,-4 2-16,-4 2 15,-2 2 1,0 2-16,2 0 16,-5 2-1,7-7-15,9 2 16,-1-2-1,-2 2-15,-8 0 16,-4-3 0,0-2-16,-3 0 15,5 3 1,0-4-16,-4-1 16,-6-4-1,1 2-15,1 0 16,-1-2-1,-4 4-15,5-2 16,-2-2 0,8 0-16,-3-2 15,12 3 1,-1 1-16,4-2 16,3 1-16,-5 1 15,5 1 1,-1-1-16,4-1 15,10 3 1,-4-3-16,13 0 16,11 2-1,4-1-15,5 2 16,11-2 0,8 0-16,7 0 15,2-1 1,9 2-16,2-1 15,-4-6 1</inkml:trace>
  <inkml:trace contextRef="#ctx0" brushRef="#br0" timeOffset="31736.8231">13171 13291 0,'0'2'15,"2"-2"-15,0 8 16,8 9-16,8 10 16,10 14-1,3 6 1,-8-4-16,-5-7 16,-2-3-16,-5-9 15,-6 0 1,-5-7-16,-5-3 15,-8 0 1,-8-4-16,-11-10 16,-13-8-1,-5-12-15,-8-10 16,0-7 0,1-4-16,1-9 15,3 2 1,6-4-16,-4 5 15,3 0 1,8 8-16,6 7 16,7 8-1,8 6-15,6 9 16,9 4 0,0 4-16,2 1 15,10 11 1,17 17-16,19 14 15,8 3 1,-6 0-16,-2-1 16,-12-8-1,-7 0-15,-14-6 16,-9 3 0,-15-1-16,-19 7 15,-17-3 1,-8-7-16,2-7 15,8-12 1,13-6-16,14-6 16</inkml:trace>
  <inkml:trace contextRef="#ctx0" brushRef="#br0" timeOffset="32139.3196">14225 12986 0,'0'2'16,"-16"2"-16,-32 10 16,-42 15-1,-41 11-15,-6-1 16,9-12-1,26-3-15,15-13 16,31-9 0,22-11-16,17-5 15,9 0 1</inkml:trace>
  <inkml:trace contextRef="#ctx0" brushRef="#br0" timeOffset="32304.6175">13805 12934 0,'-2'3'16,"-20"-1"-16,-38 6 15,-52 15 1,-21 5-16,9 2 16,19-19-1,47-9-15</inkml:trace>
  <inkml:trace contextRef="#ctx0" brushRef="#br0" timeOffset="32491.4259">12655 12871 0,'0'1'0,"0"-1"16,0 0-16,0 0 15,0 4 1,0 3-16,0 7 16</inkml:trace>
  <inkml:trace contextRef="#ctx0" brushRef="#br0" timeOffset="32759.5368">12289 13386 0,'0'2'0,"0"-2"16,-2 8-1,0 7-15,2 13 16,0 17 0,-2 8-16,-10-3 15,-18 11 1,-26-4-16,-28-8 15,-15-21 1,1-22-16,12-21 16,15-20-1,15-13-15</inkml:trace>
  <inkml:trace contextRef="#ctx0" brushRef="#br0" timeOffset="32977.2078">11771 12876 0,'2'2'15,"-2"-2"-15,2 9 16,9 27 0,10 33-16,7 29 15,-5 12 1,-7-19-16,-14-32 15,-9-23 1,1-13-16</inkml:trace>
  <inkml:trace contextRef="#ctx0" brushRef="#br0" timeOffset="33502.8368">11554 13282 0,'0'1'15,"0"-1"-15,0 0 16,0 0-1,0 0-15,2 8 16,9 13 0,8 8-16,6 2 15,-3 0 1,-8-4-16,-5-4 16,-11-5-1,-13 1-15,-15-7 16,-14-10-1,-11-9-15,-7-12 16,6-1 0,-1-8-16,5-2 15,6-6 1,0-1-16,10 3 16,5 7-1,3-1-15,11 11 16,6 4-1,3 6-15,6 3 16,0 2 0,-1 0-16,12 17 15,14 15 1,1 7-16,10 7 16,-6-1-1,-6-2-15,-6-5 16,-14 3-1,-22 1-15,-20-8 16,-17-18 0,-1-23-16,16-3 15</inkml:trace>
  <inkml:trace contextRef="#ctx0" brushRef="#br0" timeOffset="33678.4052">11404 12882 0,'1'1'15,"-1"-1"-15,0 0 16,0 0 0,0 3-16,-1-3 15</inkml:trace>
  <inkml:trace contextRef="#ctx0" brushRef="#br0" timeOffset="34082.5678">10572 12945 0,'0'2'0,"2"-2"16,5 4-16,9 12 15,11 21 1,10 20-16,7 14 16,-8 4-1,-7-10-15,-20-4 16,-13-8 0,-18-4-16,-18-8 15,-18-5 1,-8-13-16,-11-13 15,1-7 1,1-14-16,9-10 16,6-11-1,6-2-15,6-13 16,12-15 0,15-19-16,25-19 15,19 9 1,9 10-16,-6 34 15</inkml:trace>
  <inkml:trace contextRef="#ctx0" brushRef="#br0" timeOffset="34215.3885">10444 13033 0,'0'2'0,"0"-2"15,2 0-15,2 12 16,4 12-1,0-3-15</inkml:trace>
  <inkml:trace contextRef="#ctx0" brushRef="#br0" timeOffset="53244.6085">7960 16575 0,'3'0'0,"1"-1"16,1-1-1,-5 0-15,2 2 16,-9 2 0,-28 6-16,-36 6 15,-47 3 1,-32-9-16,-24-9 16,-32-15-1,-28-11-15,-20 1 16,-33-16-1,-26 3-15,-34 15 16,-35 43 0,24 25-16</inkml:trace>
  <inkml:trace contextRef="#ctx0" brushRef="#br0" timeOffset="54355.0961">3509 17015 0,'7'2'16,"7"-2"-16,2 0 15,6-4 1,10-1-16,21-16 15,32-24 1,-33 14 0</inkml:trace>
  <inkml:trace contextRef="#ctx0" brushRef="#br0" timeOffset="192472.7957">32066 6488 0,'-10'1'0,"-6"10"16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25:02.52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20424 3174 0,'1'0'0,"3"0"15,9 0-15,3-2 16,8 0 0,-2-2-16,6 0 15,6-2 1,0 5-16,0-3 15,4 3 1,7 0-16,3-4 16,0 2-1,9 1-15,-6-1 16,2 1 0,1 0-16,-2 2 15,0 0 1,-3 2-16,-3-2 15,-2 5 1,-2-3-16,-6 0 16,-2-2-1,-8 0-15,-3 0 16,-8 0 0,0 1-16,-7-2 15,-2 1 1,-5 0-16,4 0 15,-3 0 1,0-2-16,0 2 16,-2 0-1</inkml:trace>
  <inkml:trace contextRef="#ctx0" brushRef="#br0" timeOffset="876.8363">21960 3248 0,'2'0'0,"-2"0"16,0 0-1,0 0-15,0 0 16,4-3 0,3-1-16,4 0 15,5-1 1,0 4-16,5-2 16,0 2-1,5 2-15,2 2 16,4-2-1,4 4-15,2-1 16,5 0 0,1-1-16,3 0 15,0-1 1,8-2-16,-1 0 16,1 3-1,3-3-15,-9 0 16,8-3-1,-7 1-15,6-1 16,-6 1 0,-3 2-16,-3-1 15,-4-1 1,-6 0-16,1 0 16,-10 2-1,-5-2-15,-3 0 16,-3-1-1,-7 3-15,-1-1 16,-1 1 0,-1-4-16,0-6 15</inkml:trace>
  <inkml:trace contextRef="#ctx0" brushRef="#br0" timeOffset="2033.2512">23132 2390 0,'2'0'0,"-2"0"16,0 0-16,0 0 15,0-4 1,2-6-16,4-4 15,-1-5 1,3-4-16,-2-10 16,-5-4-1,-1-10-15,-1-3 16,-5 1 0,2-4-16,-5 0 15,3 1 1,2 5-16,-2 5 15,-1-2 1,-2 7-16,1 3 16,0 2-1,3 9-15,-1 5 16,3 6-16,1-1 16,4 3-1,5 2-15,6 2 16,10 0-1,9 2-15,9 0 16,12-1 0,5 5-16,10 0 15,8 0 1,-1 1-16,-1 5 16,-1-4-1,-1 1-15,0-2 16,-12-1-1,-9 0-15,-8-1 16,-9-4 0,-5 3-16,-9-2 15,-10 4 1,-5-1-16,-3 1 16,1 0-1,-6-5-15,-16 3 16,-13-5-1,-2 0-15,2-4 16,-2-5 0,6 4-16,1 1 15,3 1 1,7-2-16,4 6 16,7 1-1,0 2-15,4 3 16,0-2-1,0 0-15,10 4 16,12 5 0,8 6-16,9-2 15,1 3 1,2 2-16,-6-2 16,-6-1-1,-2 3-15,-9 1 16,-8-2-1,-5 3-15,-10 5 16,-16 3-16,-22 1 16,-6 1-1,-1-6-15,13-5 16,10-4 0</inkml:trace>
  <inkml:trace contextRef="#ctx0" brushRef="#br0" timeOffset="3809.851">26096 1236 0,'2'0'0,"-2"0"15,7 0 1,6 2-16,12 4 16,7 5-1,0 6-15,0 5 16,-6-2 0,0 5-16,-10-7 15,-5-1 1,-6-4-16,-5 0 15,-5-4 1,-10-1-16,-4-4 16,-2-2-16,-1-4 15,3-2 1,2-5-16,2-2 16,5 1-1,-1 1-15,2-5 16,1 2-1,4 4-15,0 3 16,3 2 0,1 1-16,-2 1 15,0 1 1,-2 6-16,2 3 16,-3 5-1,-1 4-15,-6-3 16,-12 2-1,-8-2-15,-8-7 16,-10-4 0,6-4-16,3-2 15,9-2 1,4-2-16,8-1 16,6-4-1,6 2-15,2-1 16,6-4-1,6-2-15,2 2 16,2 4 0,0 2-16,2 7 15,2 1 1,-2 4-16,3 6 16,-4-1-1,-1 3-15,-3 2 16,-1-3-1,-4 2-15,-4-4 16,-7 5 0,-9-2-16,-10-5 15,-8-1 1,2-3-16,-3-3 16,5-5-1,7 1-15,3-3 16,3-1-1,9-7-15,3-2 16,5 0-16,2-4 16,0 5-1,-2 3-15,0 2 16,-9 3 0,-6 7-16,-6 2 15,-1 3 1,2 2-16,6 3 15,3-4 1,9-4-16,1 4 16,4 0-1,10 1-15,5-1 16,4-2 0,-2 1-16,0 4 15,-8-4 1,-1 2-16,-5 1 15,-6 7 1,-11 6-16,-8 0 16,-14-1-1,-5 4-15,-8-9 16,5 2 0,1-6-16,8-6 15,2-1 1,8-3-16,7-3 15,6-1 1,5 1-16,2-5 16,6-7-1,6 5-15,5-2 16,6 4 0,1 1-16,0 7 15,-4 8 1,2 2-16,-6 8 15,-4 7 1,-10 5-16,-9 4 16,-14 1-1,-18 5-15,-6-11 16,-7-4 0,1-11-16,13-12 15,10-4 1</inkml:trace>
  <inkml:trace contextRef="#ctx0" brushRef="#br0" timeOffset="3997.5997">25730 1092 0,'0'0'0,"0"0"15,0 0-15,-6 3 16,-24 3 0,0-1-1</inkml:trace>
  <inkml:trace contextRef="#ctx0" brushRef="#br0" timeOffset="4482.4833">24974 1020 0,'0'0'16,"0"0"-16,0 0 15,0-2 1,0 2-16,0 0 16,-2 8-1,2 12-15,2 8 16,4 6-1,0-1-15,-1 2 16,6-4 0,-3 4-16,0-5 15,2-1 1,-4-2-16,0-3 16,-6 2-1,-4 2-15,-6-1 16,-12 0-1,-4 1-15,-8-3 16,-10-1 0,-1-2-16,0-4 15,2-5 1,-1-2-16,-1-6 16,3-5-1,10-7-15,4-5 16,6-6-1,8-14-15,18-13 16,28-14 0</inkml:trace>
  <inkml:trace contextRef="#ctx0" brushRef="#br0" timeOffset="8499.3383">26817 3262 0,'0'0'0,"0"2"16,0-2-1,2 0-15,-2 0 16,6 5 0,2 0-16,6 1 15,2 2 1,2 2-16,5 1 15,-4-1 1,6-1-16,-1-2 16,4-5-1,-2 0-15,0-2 16,4-2 0,-4 0-16,2-1 15,2-4 1,-1 0-16,-1-4 15,2 0 1,-4 1-16,0-2 16,-2 0-1,4-4-15,-4 1 16,-1 1 0,1-8-16,-5 1 15,2-3-15,-4 1 16,2-5-1,1 0-15,-6 0 16,0-6 0,0 3-16,-2-4 15,-2-1 1,0-1-16,0 2 16,-5-5-1,-1 3-15,-3 0 16,-2-3-1,-1 0-15,-5 4 16,-3 0 0,0 0-16,-2-1 15,-2 7 1,-2-8-16,0 6 16,-6 3-1,2-1-15,0 2 16,-5 3-1,-1-1-15,2 4 16,1 2 0,-4 3-16,-3 3 15,6-2 1,-2 5-16,-3 1 16,1 1-1,1 3-15,1 3 16,-2 1-1,1 1-15,-3 4 16,6 0 0,0 6-16,-3 1 15,2 2 1,3 4-16,-3-2 16,3 2-1,-3 6-15,4-2 16,1 2-1,0 2-15,0 1 16,3-2 0,4 6-16,-1-5 15,4 5 1,0 3-16,0-4 16,-1 5-1,6 1-15,-1-4 16,2 3-1,0 0-15,2 2 16,-3 0-16,3 2 16,0-1-1,0-2-15,0 0 16,2 2 0,0-1-16,2-2 15,0-5 1,-2 5-16,2-8 15,0 1 1,3-4-16,1 0 16,2-1-1,-3-8-15,3 1 16,-1-4 0,-5-4-16,0-3 15,0 0 1,-2-1-16,2-1 15,-2 0 1,-2 3-16,-6-9 16,-3-1-1</inkml:trace>
  <inkml:trace contextRef="#ctx0" brushRef="#br0" timeOffset="9749.3088">26721 2388 0,'2'0'0,"-2"0"15,0 0-15,0 0 16,0 0-1,0-2-15,-9-2 16,-16 0 0,-12 2-16,-16-1 15,-12-1 1,-9-1-16,-15 1 16,-1-1-1,-9 1-15,-5-2 16,-3-4-1,-4-2-15,-6-2 16,-11-1 0,17 1-16,-29-6 15,1 4 1,10 0-16,-8 1 16,-7 0-1,1-3-15,-5-4 16,2 6-1,-5 2-15,-3-1 16,1 0 0,-2 0-16,7-3 15,-1 1 1,-2-5-16,6 0 16,1 5-1,3-5-15,3-2 16,7 3-1,1-1-15,9-4 16,-1 2 0,10 3-16,9-1 15,1-2 1,7 3-16,7 2 16,1 5-1,21 0-15,8 3 16,6 0-1,8 3-15,8 2 16,7 0 0,7 2-16,10 2 15,9 2-15,1-2 16,0-1 0,17-4-16,21-2 15,5 3 1,5 0-16,0 0 15,-2 0 1,-12 2-16,-7 2 16,-8 2-1,-8-1-15,-7 1 16,2 0 0,-23 1-16,-13 1 15,-19 2 1,-19 2-16,0 4 15,8 0 1,12 1-16,10-3 16,12 1-1,8 0-15,8-1 16,6 2 0,6-1-16,7 6 15,14 2 1,9 3-16,6-1 15,-4 3 1,-6-2-16,-5-4 16,-8-5-1</inkml:trace>
  <inkml:trace contextRef="#ctx0" brushRef="#br0" timeOffset="12040.8582">20992 1397 0,'0'0'0,"0"3"16,0-3-16,-2 0 16,-10 1-1,-8-1-15,-10 3 16,-9-3-1,1 0-15,6-4 16,6-1 0,10-3-16,8 2 15,4-5 1,10-9-16,8 4 16,9 2-1,7 8-15,-2 6 16,-3 6-1,1 10-15,-5 0 16,-8 6 0,-9-4-16,-9 2 15,-11 1 1,-14-3-16,-8-2 16,-7-8-1,1-7-15,2-1 16,6-5-1,7-1-15,5-2 16,9 6 0,5 0-16,3 0 15,1 4 1,2 2-16,0 6 16,4 7-1,0-2-15,0 6 16,-7-6-1,-8 1-15,-11-3 16,-8-4 0,-14-7-16,-2-6 15,-7-8 1,3-10-16,4 3 16,7-5-1,5 3-15,10 1 16,11 6-16,4 5 15,3 2 1,8 5-16,1 1 16,-1-2-1,11 9-15,18 10 16,7 12 0,4-1-16,-10 0 15,-4 1 1,-5-2-16,-12-7 15,-9 3 1,-14-2-16,-16 4 16,-16-7-1,-4-5-15,-1-3 16,7-6 0,8-13-16</inkml:trace>
  <inkml:trace contextRef="#ctx0" brushRef="#br0" timeOffset="12205.8023">20361 1124 0,'8'-2'0,"18"-2"15,21-2 1,19 10-16,-4-2 15</inkml:trace>
  <inkml:trace contextRef="#ctx0" brushRef="#br0" timeOffset="12413.3697">20341 1842 0,'22'-5'0,"69"-5"16,71 0-16,9 8 16</inkml:trace>
  <inkml:trace contextRef="#ctx0" brushRef="#br0" timeOffset="21983.7757">4090 3284 0,'0'0'16,"46"6"0,25 0-16,6 2 15,-1-8 1,-6 2-16,4-4 15,3-4-15,-2 2 16,3 0 0,11 4-16,-1 0 15,3-6 1,3 0 0,-5 0-16,2 3 15,5-2-15,1 3 16,3 2-1,-2 2-15,6-2 16,-1-2 0,-7 4-16,4 1 15,-1-3 1,-6 0-16,-2 3 16,3-1-1,-5 2-15,-2-2 16,-8 0-1,-2 2-15,2 2 16,-10 0 0,-1-3-16,-7 2 15,0-2 1,-11 2-16,-4-3 16,-7 2-1,-3-3-15,-8-1 16,-3 2-1,-1 0-15,-3 0 16,-4-2 0</inkml:trace>
  <inkml:trace contextRef="#ctx0" brushRef="#br0" timeOffset="26024.1508">26606 4363 0,'0'0'16,"2"1"-16,-2-1 15,0 0 1,0 0-16,-2 3 16,-3 1-1,-10 2-15,-9-2 16,-4 0-1,-2-1-15,-9-3 16,-4 0 0,-4-6-16,-5 5 15,-2-1 1,-1 0-16,-5-2 16,2 2-1,-2 0-15,-7 0 16,1-1-1,12 3-15,-6 3 16,1 1 0,4 0-16,2-2 15,12 2 1,2-3-16,5 2 16,7 0-1,6 0-15,4-3 16,4 0-1,0 0-15,0 0 16,0 0 0,1 0-16,1 0 15,5 0 1,1 0-16</inkml:trace>
  <inkml:trace contextRef="#ctx0" brushRef="#br0" timeOffset="26571.1838">26534 4513 0,'4'1'0,"-2"-1"16,6 5-16,2-1 15,2 0 1,-2 3-16,-6-5 15,0 3 1,-6 3-16,-18 3 16,-22-3-1,-17 4-15,-15-6 16,-18-1 0,0 4-16,-3-4 15,3 1 1,6-1-16,10-2 15,3-3 1,11 2-16,12-2 16,9-2-1,9 0-15,11 1 16,4-1 0,3-1-16,6 3 15,-10-2 1,-23 2-16</inkml:trace>
  <inkml:trace contextRef="#ctx0" brushRef="#br0" timeOffset="29833.758">27381 13307 0,'0'2'15,"0"-2"-15,0 0 16,0 0 0,0 0-16,0 0 15,0 0 1,0 0-16,0 0 16,0 0-1,0 0-15,0 0 16,0 0-1,0 0-15,0 0 16,0 0 0,0 0-16,0 0 15,0 0 1,0 0-16,0 0 16,0 0-1,0 0-15,0 2 16,0-2-1,0 0-15,0 0 16,0 0 0,0 0-16,0 0 15,0 0 1,0 0-16,0 0 16,0 0-1,0 0-15,-8 0 16,-14 1-1,-14 2-15,-18 1 16,-12 0 0,-10 0-16,-9-2 15,-1-2 1,-5 1-16,-5-1 16,9 0-1,-5 0-15,9-1 16,2 1-16,2 1 15,11 2 1,2-2 0,4-1-16,5 2 15,9 3-15,8-3 16,10 3 0,3-5-16,10 0 15,-2-5 1,10-11-16,12-10 15</inkml:trace>
  <inkml:trace contextRef="#ctx0" brushRef="#br0" timeOffset="30773.9376">26348 12287 0,'2'3'16,"-2"-3"-16,4 0 16,3 1-1,5 1-15,-1-1 16,8-2 0,-2-1-16,0-6 15,2-4 1,-8-10-16,-4-7 15,-16-11 1,-16-11-16,-10-3 16,-22-16-1,-12 1-15,-3 8 16,-11 1 0,-9 0-16,-1 11 15,-5 4 1,6 6-16,-6 1 15,-1 11-15,9 3 16,3 6 0,5 6-16,-5 6 15,11 6 1,4 4-16,3 6 16,5 0-1,9 2-15,-2 3 16,9 7-1,2-1-15,5 6 16,1-2 0,6 8-16,2-1 15,4 0 1,-2 3-16,4 0 16,1 1-1,6 0-15,0 1 16,6 2-1,0-3-15,0 2 16,5-8 0,-1 2-16,1-1 15,2-5 1,1 2-16,-4-6 16,5-3-1,0-3-15,0-3 16,2 0-1,0-4-15,0-7 16,2 1 0,-5-2-16,-4-16 15,-3-1 1,6 2-16</inkml:trace>
  <inkml:trace contextRef="#ctx0" brushRef="#br0" timeOffset="31083.9448">24193 11948 0,'0'0'16,"0"0"-16,2 2 16,-2-2-1,0 0 1,2 0-16,6 10 16,1 4-16,6 9 15,-3 6 1,-1 6-16,2 2 15,-3 1 1,2-1-16,-4-1 16,0-4-1,2 3 1,-3-10-16,-2-2 16,-3-4-16,0-8 15,-2-3 1,-2-4-16,2-3 15</inkml:trace>
  <inkml:trace contextRef="#ctx0" brushRef="#br0" timeOffset="31333.4264">24548 12084 0,'0'0'16,"0"2"-16,-2 0 16,-6 4-1,-6 4-15,-6 8 16,-4-3 0,2 5-16,1 2 15,2-5 1,-6 3-16,7-6 15</inkml:trace>
  <inkml:trace contextRef="#ctx0" brushRef="#br0" timeOffset="39256.7664">23545 14244 0,'2'2'15,"-2"-2"-15,0 0 16,0 0 0,1 2-16,7 4 15,0 4 1,2 2-16,-1-2 15,-2 4 1,-1-7-16,-6-1 16,-4 4-1,-5-3-15,-6 4 16,-3-5 0,-2-5-16,-2 2 15,2-1 1,2 0-16,-3 1 15,2 0 1,-5 1-16,-1-1 16,3-2-1,6-1-15,-2 0 16,0-1 0,0-2-16,2 3 15,0 0 1,2 0-16,0 3 15,0-2 1,-3 2-16,4-1 16,-6 0-1,-2 0-15,2 1 16,-3-3 0,-2-3-16,-6 1 15,2-2 1,-5 0-16,1-3 15,-2-3 1,0-2-16,2-4 16,0 2-1,4 0-15,4 3 16,6 1 0,8 4-16,2 2 15,4 2 1,2 0-16,0 0 15,0 2-15,2 0 16,8 4 0,6 8-16,2 5 15,-5 1 1,-8 3-16,-13 10 16,-26 10-1,-40 10-15,-43 6 16,-22-3-1,15-20-15,26-10 16,19-10 0,28-14-16,18-4 15</inkml:trace>
  <inkml:trace contextRef="#ctx0" brushRef="#br0" timeOffset="39432.0688">22917 14040 0,'6'0'15,"26"-3"1,35 2-16,70-9 16,-37-2-1,-42 0-15</inkml:trace>
  <inkml:trace contextRef="#ctx0" brushRef="#br0" timeOffset="39607.9679">23147 13750 0,'4'2'16,"-4"-2"-1,0 0-15,4 6 16,3 2 0</inkml:trace>
  <inkml:trace contextRef="#ctx0" brushRef="#br0" timeOffset="40360.6639">22235 14057 0,'0'0'0,"-12"0"16,-4-2-1,-3-3-15,6 1 16,9-1-16,-2 0 15,23-5 1,17 4-16,11 2 16,-3 6-1,-8 6-15,-8 0 16,-11 1 0,-9 5-16,-19 2 15,-25 2 1,-20 2-16,-4-7 15,5 0 1,11-5-16,10-3 16,14-2-1,14 0-15,6-3 16,-3 2 0,16 4-16,23 1 15,4 5 1,5 2-16,-1-2 15,-10 2 1,-8-3-16,-8 3 16,-8-2-1,-9 4-15,-14 2 16,-19-3 0,-17 1-16,0-2 15,-15-8 1,-5-4-16,7-4 15,5-4 1,8-8-16,4 0 16,9-6-1,6-3-15,10-4 16,1-1 0,8-3-16,5-1 15,8-7 1,8-4-16,12-11 15,-1-3 1,2 5-16,-6 18 16</inkml:trace>
  <inkml:trace contextRef="#ctx0" brushRef="#br0" timeOffset="40526.9252">21867 13638 0,'2'0'0,"11"2"16,14-1-1,24 4-15,23 2 16,14 5 0,4 0-16,-17-4 15,-23-2 1,-15-4-16</inkml:trace>
  <inkml:trace contextRef="#ctx0" brushRef="#br0" timeOffset="42436.2594">13731 14027 0,'0'3'15,"-6"-1"-15,-14 6 16,-12 7 0,-2 3-16,2 2 15,7 5 1,14-1-16,9 3 16,15 2-1,21 0-15,17 1 16,11-11-1,-14-4-15,-1-4 16,-11-4 0,-8 0-16,-10-4 15,-6-3 1,-10 2-16,2-2 16,-2-3-1,-16-10-15,-29-1 16,-12-3-1,-14-3-15,-3-1 16,-2 3 0,3 1-16,1-2 15,6 4-15,7-4 16,10 0 0,2 6-16,11-3 15,4 5 1,4 0-16,10 5 15,3 1 1,6 3-16,3-1 16,2 1-1,0 2-15,0-2 16,10 6 0,9 5-16,8 2 15,1 5 1,-2 5-16,-5 3 15,-10 5 1,-13 13-16,-26 13 16,-47 18-1,-39 4-15,-30-6 16,-23-12 0,27-22-16,41-25 15,27-10 1</inkml:trace>
  <inkml:trace contextRef="#ctx0" brushRef="#br0" timeOffset="42663.0616">13356 13630 0,'0'0'16,"0"2"-1,0-2-15,2 0 16,-2 3 0,0 0-16</inkml:trace>
  <inkml:trace contextRef="#ctx0" brushRef="#br0" timeOffset="43407.0822">12382 13743 0,'0'2'15,"0"-2"-15,-4 1 16,0 3-1,6 12-15,9 9 16,20 7 0,11 0-1,2-1-15,-4-9 16,-14-2-16,-9-11 16,-11-1-1,-12 4-15,-24-4 16,-21-4-1,-13-5-15,4-4 16,3-1 0,17 4-16,12 0 15,10 0 1,14 2-16,0 0 16,0 0-1,12 4-15,20 9 16,10-1-1,7 5-15,-5 0 16,-10 1 0,-10-4-16,-4 4 15,-4-3 1,-10 1-16,-6 5 16,-10 1-1,-6 0-15,-13-3 16,-7-1-1,-5-4-15,-4-5 16,1-6-16,2-6 16,4-4-1,-1-8-15,3-6 16,4-6 0,4-8-16,6-5 15,6-1 1,6-3-16,10-1 15,12-2 1,24-8-16,22-2 16,31 6-1,-7 9-15,1 0 16,-30 14 0</inkml:trace>
  <inkml:trace contextRef="#ctx0" brushRef="#br0" timeOffset="43593.9061">12701 14086 0,'0'1'16,"1"-1"-16,-1 0 15,0 0 1</inkml:trace>
  <inkml:trace contextRef="#ctx0" brushRef="#br0" timeOffset="49641.9369">10753 15039 0,'4'0'0,"7"3"16,8 1-16,9-2 15,8 2 1,5-1-16,0 4 16,0-1-1,-9-1-15,-2-1 16,-6 0 0,-7 1-16,-9-4 15,-5 1 1,-1 2-16,-19-2 15,-26-4 1,-31-8-16,-19-2 16,-22 1-1,-14-3-15,-16 0 16,-12 2 0,-14 3-16,-4-4 15,-10 3 1,0 9-16,7 1 15,-2-3 1,-3 3-16,13 0 16,24-3-1,17 3-15,10 2 16,19-2 0,20 0-16,8 1 15,19-1 1,9 3-16,9-2 15,8 2 1,11-6-16,3 3 16,-1-4-16,5-7 15,-4-11 1</inkml:trace>
  <inkml:trace contextRef="#ctx0" brushRef="#br0" timeOffset="52222.7415">6847 13598 0,'0'0'15,"0"0"-15,0 2 16,0-2 0,0 2-16,8 16 15,8 26 1,12 30-16,5 17 16,5 9-1,-6-11-15,-6-9 16,-12-16-1,-11-21-15,1-15 16</inkml:trace>
  <inkml:trace contextRef="#ctx0" brushRef="#br0" timeOffset="52940.6678">6588 14190 0,'2'1'16,"3"11"-16,9 10 16,4 10-1,2 5-15,3-1 16,-10-1 0,-5-6-16,-6-5 15,-6-3 1,-8-3-16,-12-2 15,0-2 1,-3-5-16,4-3 16,1-2-16,5-1 15,6-3 1,-6-3-16,-1-7 16,-6-7-1,-6-17-15,-7-9 16,-8-6-1,-1-2-15,-1 3 16,3 3 0,2 5-16,13 11 15,3 5 1,5 5-16,9 5 16,4 6-1,4 4-15,2 2 16,-1 1-1,1 1-15,9 7 16,10 11 0,9 10-16,3 3 15,5 5 1,1-4-16,-8-2 16,-2-6-1,-6-1-15,-1-4 16,-9-5-1,-6 3-15,-3-1 16,-7 2 0,-12 1-16,-6 0 15,-6-1 1,-11-8-16,0-12 16,-3-11-1,14-21-15,11 4 16</inkml:trace>
  <inkml:trace contextRef="#ctx0" brushRef="#br0" timeOffset="53106.8204">6181 13837 0,'2'0'0,"-2"2"15,0-2 1,2 4-16,2 4 15,-1-1 1,-3 1 0</inkml:trace>
  <inkml:trace contextRef="#ctx0" brushRef="#br0" timeOffset="53869.617">5868 14113 0,'0'2'16,"0"-1"-16,-4 9 15,4 9 1,2 7-16,2 1 16,2 0-1,-4-6-15,-2-7 16,-8-2 0,-12-6-16,-3-6 15,-3-2 1,-2-2-16,3 0 15,4 2 1,5 2-16,5 0 16,0 0-1,-5 2-15,0 0 16,-4-2 0,-3-2-16,-3-4 15,1-2 1,1-2-16,5-1 15,6 5 1,0 2-16,6 0 16,-2 3-1,0 1-15,-6 2 16,2 5 0,-4 2-16,-1 1 15,-1-4-15,0 0 16,1-2-1,1 0 1,3 0-16,-3-2 16,3 0-16,-7 4 15,3-2 1,-1-2-16,0-2 16,1-2-1,-2 0-15,2-6 16,-2 0-1,4-6-15,-2-4 16,0 2 0,2-4-16,-2 1 15,-3 2 1,3 0-16,-8 6 16,-6 3-1,-2 6-15,-2 6 16,-5 5-1,6 6-15,2-3 16,9 0 0,7-2-1</inkml:trace>
  <inkml:trace contextRef="#ctx0" brushRef="#br0" timeOffset="54046.1826">4979 14355 0,'3'3'15,"9"7"-15,14 3 16,6 4 0,15 1-16,16-7 15,8-15 1,5-21-16,-15-12 16,-16-8-1</inkml:trace>
  <inkml:trace contextRef="#ctx0" brushRef="#br0" timeOffset="54240.6473">5119 13760 0,'0'0'15,"3"2"-15,4-2 16,24 4-1,35 2-15,29-6 16,-13-8-16,-26 1 16</inkml:trace>
  <inkml:trace contextRef="#ctx0" brushRef="#br0" timeOffset="54427.5755">5139 13516 0,'2'2'15,"-2"-2"-15,0 0 16,0 0 0,2 5-16,8 1 15</inkml:trace>
  <inkml:trace contextRef="#ctx0" brushRef="#br0" timeOffset="72782.2665">15173 5690 0,'2'3'0,"-2"-3"15,0 0 1,0 0-16,0 0 15,0 0 1,4 0-16,2 0 16,3-3-1,6 1-15,3 2 16,4 0 0,0 0-16,3 2 15,3 3 1,2-2-16,2 1 15,6 4-15,-2-4 16,6 2 0,1-2-16,-2-2 15,8 0 1,4 2-16,2-2 16,1-1-1,5 2-15,-3-1 16,2-1-1,2 1-15,3 2 16,-1-1 0,0 4-16,2-5 15,2 2 1,1 0-16,-1 0 16,2 0-1,-4 0-15,9 2 16,-1 0-1,5-2-15,11 3 16,1-2 0,-10-2-16,2 3 15,4-1 1,-4-2-16,0-1 16,1 2-1,5 1-15,3-2 16,-3 1-1,3 0-15,-4 0 16,7-2 0,-6-4-16,4-2 15,4 2 1,-5 2-16,1-2 16,1 0-1,-10 0-15,8 0 16,-2 1-1,-3 1-15,3 0 16,-1 0 0,-3 0-16,-2 1 15,1-1-15,-3 4 16,-6-2 0,3 0-16,1 0 15,-2-2 1,-1 4-16,-5-2 15,4-1 1,-5-2-16,-3 1 16,-4 1-1,-4 4 1,6 3-16,-11-2 16</inkml:trace>
  <inkml:trace contextRef="#ctx0" brushRef="#br0" timeOffset="75498.5077">20010 16844 0,'0'1'0,"0"-1"15,0 0-15,0 0 16,0-1 0,-4 1-16,-10-2 15,-12-2-15,-18 0 16,-13 2 0,-16 2-16,-20-2 15,-3 0 1,-17-1-16,-9-2 15,1 2 1,-11-3-16,-1 1 16,-7-1-1,-3 4-15,5-1 16,-11-5 0,0 11-16,23-6 15,-11 1 1,0 7-16,15 0 15,14-2 1,-1 3-16,15 2 16,5-2-1,14-4-15,10 2 16,15-3 0,10 2-16,10-3 15,11 2 1,15-2-16,-1-2 15,22-4 1,38-12-16,-9 1 16,-10 4-1</inkml:trace>
  <inkml:trace contextRef="#ctx0" brushRef="#br0" timeOffset="76150.2091">20103 17288 0,'2'3'0,"0"-3"16,1 0-1,7 0-15,-8 0 16,0 0 0,1 0-16,-6 1 15,-22 5-15,-28 5 16,-17-4-1,-20-5-15,-19-4 16,-6-2 0,0-3-16,-8-1 15,-10 3 1,1-4-16,7-4 16,-20-12-1,5 8-15,5-5 16,7 6-1,-5-1-15,21 0 16,2 1 0,16 1-16,9 2 15,2-1 1,23 6-16,7-2 16,12 2-1,1-1-15,12 4 16,7 1-1,6 2-15,7 2 16,1-1 0,-5 1-16,5 0 15,-6-2 1,3 0-16</inkml:trace>
  <inkml:trace contextRef="#ctx0" brushRef="#br0" timeOffset="90912.7832">3868 5654 0,'2'3'16,"-2"-3"-16,0 0 15,4 0 1,8 2-16,9-2 16,3 4-1,-3-2-15,7 0 16,4-1 0,-2 1-16,8-2 15,3 3 1,2-3-16,3 0 15,4-3 1,2 0-16,4-1 16,3-2-1,-1 3-15,2 3 16,0-4 0,6 1-16,-3-1 15,3 0 1,3 3-16,1-2 15,-1 0 1,3 0-16,-2 2 16,1-4-1,2 3-15,-3 1 16,3-7 0,3 5-16,-11 1 15,4 2 1,3 0-16,0 0 15,-4-2 1,0 0-16,-4 4 16,-2-4-1,-5 2-15,2 2 16,-1 0 0,0 0-16,-3-2 15,-6 3 1,4-3-16,-1 4 15,-6-3 1,2 2-16,-4-3 16,-1 0-1,-6 0-15,-6 0 16,1 3 0,-4 0-16</inkml:trace>
  <inkml:trace contextRef="#ctx0" brushRef="#br0" timeOffset="92296.5145">10370 10487 0,'0'0'16,"0"0"0,0 0-16,0 0 15,0 0-15,0-2 16,2 2-1,6 0-15,12 5 16,16 10 0,4 3-1,0 3-15,-7 3 16,-10-3-16,-2 3 16,-12-2-1,-7 0-15,-9 4 16,-16 1-1,-13-3-15,-13-1 16,-8-7 0,-3-7-16,3-4 15,1-10 1,7-6-16,14-14 16,11 0-1</inkml:trace>
  <inkml:trace contextRef="#ctx0" brushRef="#br0" timeOffset="92754.793">9928 10178 0,'0'0'0,"0"0"16,0 0-1,0 0-15,-4 6 16,0 10 0,2 9-16,6 15 15,4 7 1,4 6-16,7-2 16,-6 11-1,1-10-15,-3-2 16,-6-5-1,-3-8-15,-7-5 16,-10-2-16,0-8 16,-11-7-1,1-7-15,0-8 16,-3-11 0,3-6-16,4-9 15,-1-11 1,5-12-16,4-2 15,3 1 1,5 0-16,3-4 16,2 17-1</inkml:trace>
  <inkml:trace contextRef="#ctx0" brushRef="#br0" timeOffset="93484.0055">9637 10332 0,'0'2'0,"0"-2"16,0 0-16,-8 3 15,-12 6 1,-20 7-16,-20 1 16,-17-3-1,-5-4-15,-8-5 16,7-5 0,15-5-16,10-8 15,11 2 1,7-3-16,8 2 15,10 2 1,4 4-16,5 3 16,4 1-1,-5 5-15,0 5 16,-2 4 0,-5 4-16,-11 3 15,0-5 1,-2-3-16,2-8 15,5-3 1,-1-3-16,5-2 16,5-2-1,1-2-15,6 2 16,2 0 0,3 5-16,4 2 15,-1-5 1,0 3-16,0 4 15,5 10-15,5 6 16,1 10 0,3 4-1,-3 6-15,-5 3 16,-6 3-16,-14 1 16,-13 2-1,-12-1-15,-18-8 16,-6-8-1,-2-7-15,-2-12 16,6-11 0,9-11-16,6-13 15,9-5 1,5-12-16,6-10 16,11-6-1,10-4-15,13-2 16,14 0-1,17 6-15,14 1 16,-13 21 0</inkml:trace>
  <inkml:trace contextRef="#ctx0" brushRef="#br0" timeOffset="93713.3276">8974 10747 0,'2'3'16,"-2"-3"-16,7 1 16,-2 5-1,-3-5-15,0 2 16,-4-14-1,-5-8-15</inkml:trace>
  <inkml:trace contextRef="#ctx0" brushRef="#br0" timeOffset="93948.1584">8480 10080 0,'0'0'0,"2"0"16,7-6-1,19-10 1,17-4-16,18 3 16,0 4-1,-8 8-15,-9-3 16,-11 6-16</inkml:trace>
  <inkml:trace contextRef="#ctx0" brushRef="#br0" timeOffset="94176.8619">8171 10387 0,'2'2'0,"-2"-2"16,5 0-1,0 4-15,9 2 16,0-1 0,-6-1-16,0-2 15</inkml:trace>
  <inkml:trace contextRef="#ctx0" brushRef="#br0" timeOffset="94445.1926">7674 10389 0,'0'1'15,"0"-1"-15,2 0 16,-2 0 0,0 0-16,1 3 15,1-2 1,0 1-16</inkml:trace>
  <inkml:trace contextRef="#ctx0" brushRef="#br0" timeOffset="94589.9535">7677 10597 0,'0'0'0,"2"2"16,-2-2-1,0 0-15,0 0 16,2 0-1,-2 0-15</inkml:trace>
  <inkml:trace contextRef="#ctx0" brushRef="#br0" timeOffset="95839.5254">7318 10429 0,'0'0'15,"0"0"-15,2 1 16,-2-1 0,-2 0-16,0 0 15,-10 1 1,-13-1-16,0 0 15,-2-2 1,-1-7-16,6-1 16,6 3-1,6-2-15,4 4 16,2-1-16,2 2 16,4-4-1,8 4-15,10 6 16,1 7-1,0 6-15,-3 5 16,-4 9 0,-9 10-16,-10 8 15,-13-1 1,-24 8-16,-2-9 16,-10-10-1,1-12-15,0-15 16,4-16-1,13-3-15</inkml:trace>
  <inkml:trace contextRef="#ctx0" brushRef="#br0" timeOffset="96068.2571">6673 10169 0,'2'1'0,"2"10"16,10 23 0,7 13-16,8 15 15,10 4 1,-9-6-16,-6-9 16,-4-16-1,-8-14-15,-4-7 16</inkml:trace>
  <inkml:trace contextRef="#ctx0" brushRef="#br0" timeOffset="96966.2397">6562 10566 0,'0'2'16,"-14"-2"-16,-19 3 16,-22 0-1,-19 1-15,2-1 16,-3-1-1,3-2-15,10 0 16,18-3 0,9-1-16,7-1 15,11 2 1,4 1-16,8 2 16,-8 6-1,3 8-15,0 8 16,-2 5-1,-4 0-15,-3-5 16,-9-6 0,-11-6-16,-9-19 15,-1-8 1,-3-20-16,1-14 16,6-9-16,7 2 15,12-2 1,1 9-1,7 10-15,6 11 16,6 9-16,3 7 16,3 10-1,-2 0-15,5 2 16,7 16 0,7 11-16,-6 7 15,-1 8 1,-6 2-16,-12 6 15,-11-1 1,-9-8-16,-15-3 16,8-11-1,-6-5-15,10-6 16,5-6 0,10-3-16,6-4 15,4-1 1,5 2-16,-3-1 15,6 2 1,14 8-16,10 1 16,2 3-1,2 5-15,-10 3 16,-4 1 0,-12 5-16,-11 4 15,-19 1 1,-18-1-16,-19-5 15,-4-13 1,-4-11-16,7-9 16,3-16-1,5-8-15,5-14 16,10-11 0,14-7-16,18-7 15,26 2 1,24-6-16,15 9 15,-19 26 1</inkml:trace>
  <inkml:trace contextRef="#ctx0" brushRef="#br0" timeOffset="97183.9543">5993 11086 0,'2'1'0,"3"-1"15,-1 3 1,-1-3-16,-1-5 16,-11-28-1,-3 0-15</inkml:trace>
  <inkml:trace contextRef="#ctx0" brushRef="#br0" timeOffset="97411.1045">5737 10357 0,'3'0'0,"-1"-2"16,19-7-1,22-5-15,21-6 16,4 2 0,6-1-16,-6-1 15,2-6 1,-9-2-16,-21 5 16</inkml:trace>
  <inkml:trace contextRef="#ctx0" brushRef="#br0" timeOffset="97671.1242">6595 9963 0,'-7'2'0,"-28"6"16,-40 8-1,-39 12-15,-17 1 16,4 0 0,7 1-16,26-10 15,10-2 1,18-11-16,24-8 16,9-8-1</inkml:trace>
  <inkml:trace contextRef="#ctx0" brushRef="#br0" timeOffset="97864.7817">6211 9843 0,'2'2'16,"-4"-2"-16,-14 11 15,-34 14 1,-44 14-16,-30 16 15,-12 0 1,10-5-16,63-27 16</inkml:trace>
  <inkml:trace contextRef="#ctx0" brushRef="#br0" timeOffset="98371.031">4526 10750 0,'0'0'0,"0"0"16,0 0-16,0 0 15,0 0 1,0 0-16,0-3 16,-1-3-1,1-6-15,1-2 16,5-5 0,7 1-16,4 2 15,2 1 1,0 7-16,-2 4 15,-6 2 1,-7 2-16,2 2 16,-6 4-1,-13 2-15,-7-3 16,-4 2 0,1-14-16,-3-4 15,4-15 1,11-25-16,18-19 15,23-16 1,20 8-16,4 11 16,-21 25-1</inkml:trace>
  <inkml:trace contextRef="#ctx0" brushRef="#br0" timeOffset="99486.345">7474 11381 0,'0'0'16,"0"0"-16,0 2 15,-18 0 1,-16 10-16,-23 12 16,-2 3-1,3 3-15,14-3 16,9 3-1,15-6-15,10 0 16,15 1 0,19-7-16,29-1 15,26-13-15,1-7 16,-9-2 0,-18-2-16,-5-2 15,-13 1 1,-9 4-16,-16 1 15,-8 3 1,2-2-16,-13 4 16,-22 4-1,-20 5-15,-7 5 16,5-2 0,-10-2-16,11-3 15,8 0 1,1-5-16,9-4 15,4-4 1,1-8-16,0-4 16,0-12-1,1-5-15,-5-13 16,1-5 0,5 0-16,-1 0 15,3 0 1,2 9-16,3 3 15,2 9 1,4 3-16,4 10 16,2 4-1,2 3-15,4 9 16,-2-4 0,2 5-16,10 19 15,10 12 1,7 12-16,-2 6 15,1 2 1,-3 3-16,-10 3 16,-5-4-1,-10 0-15,-14-2 16,-10 1 0,-6-10-16,-16-4 15,-2-11-15,-5-10 16,4-15-1,4-18-15,9-14 16,12 1 0</inkml:trace>
  <inkml:trace contextRef="#ctx0" brushRef="#br0" timeOffset="99712.8701">6634 11264 0,'0'0'0,"2"1"16,1 9 0,5 8-16,8 18 15,7 10 1,-2 8-16,5 0 16,-8 6-1,-7-15-15,-7-11 16,-4-17-1,-2-5-15</inkml:trace>
  <inkml:trace contextRef="#ctx0" brushRef="#br0" timeOffset="100270.7911">6416 11669 0,'0'0'15,"0"0"-15,-6 0 16,-6-7-1,-7 0-15,1-5 16,-3-2 0,6 0-16,6 3 15,5-2 1,2 2-16,4 3 16,5 0-1,14 8-15,1 5 16,2 9-1,-2 7-15,-4 0 16,-4 7 0,-5-2-16,-8-2 15,-1-5 1,-6-4-16,-2-1 16,-6-3-1,-3-8-15,-8-3 16,0-8-1,-3-6-15,-2-6 16,1 1 0,0-3-16,-1 7 15,0 1 1,6 4-16,4 4 16,0 6-16,4 6 15,2 12 1,8 8-16,6 9 15,6 7 1,3-5-16,5 0 16,3-8-1,-2-14-15,-7-6 16</inkml:trace>
  <inkml:trace contextRef="#ctx0" brushRef="#br0" timeOffset="100436.8851">6057 11441 0,'2'0'16,"19"-11"-16,65-18 15,45-17 1</inkml:trace>
  <inkml:trace contextRef="#ctx0" brushRef="#br0" timeOffset="107428.7439">23896 7147 0,'0'0'0,"0"0"16,0 0-16,0 2 16,0-2-1,-2 0-15,2 3 16,0 2-1,5 6-15,5 6 16,11 1 0,5 1-16,-2-1 15,6-2 1,6 2-16,0-4 16,2 0-1,7-3-15,-5-3 16,5-2-1,-6-2-15,1 0 16,-4-3 0,2-1-16,-4-1 15,-4-6 1,7 1-16,-3 1 16,-4-9-1,2 0-15,-1 0 16,-1-5-1,0 1-15,-2-2 16,-3-3 0,2 2-16,-5-6 15,0 0-15,-2-3 16,2-3 0,-1 2-16,-2-4 15,0-2 1,-1 0-16,-4-5 15,-3 2 1,-2 0-16,-3-4 16,0-5-1,-4 4-15,-2-3 16,-6-2 0,-2-3-16,-7-1 15,0 4 1,-7-2-16,-3 5 15,-5 0 1,-6 0-16,-2 1 16,-9 4-1,2-1-15,-6 6 16,2-1 0,-8 3-16,-3 2 15,2 7 1,-5-2-16,1 5 15,0-3 1,0 9-16,0-1 16,7 3-1,-5 4-15,3-1 16,4 2 0,-5 4-16,3 3 15,5 1 1,0-1-16,3 3 15,0 3 1,2 0-16,-3 5 16,4 4-1,0-2-15,3 1 16,-1 4 0,4 0-16,2 3 15,1 2 1,3 0-16,0-1 15,7 5 1,-1-1-16,-1 4 16,1-2-1,8 1-15,0 1 16,2 0 0,0 5-16,1-4 15,6 3 1,-1 5-16,1-3 15,3 0-15,1 3 16,3 2 0,2-1-16,3 1 15,1 0 1,2 0-16,1 1 16,5 3-1,-1-3-15,2-4 16,4 3-1,0 1-15,1-4 16,4 5 0,0-6-16,3 2 15,-2-4 1,5 0-16,4 0 16,-2-3-1,2-2-15,0 1 16,4-4-1,-2-1-15,0-3 16,0-1 0,4-3-16,-3-4 15,6 2 1,-7-6-16,0-1 16,-2-2-1,-1-5-15,-1-2 16,0-1-1,-4 1-15,-4-5 16,0 1 0,-4-2-16,-6 2 15,3-2 1,-6 4-16,-3 0 16,0 1-1,-2 0-15,-2 3 16,1-1-1,-1 1-15,0-2 16,-2 2 0,-2 2-16,-13 5 15,-9 9 1,-10 4-16,-10 6 16,-3 6-1,-9 3-15,-3 2 16,-6 5-16,-5 1 15,0 1 1,1 4-16,0 1 16,5 0-1,2 0-15,7-5 16,4-2 0,6-5-16,11-8 15,4-3 1,2-2-16,10-8 15,4-2 1,4-7-16,4 0 16,2-4-1,2-1-15,-3-2 16,2-10 0,1-1-16,2-1 15</inkml:trace>
  <inkml:trace contextRef="#ctx0" brushRef="#br0" timeOffset="107719.4447">22868 7643 0,'0'3'16,"0"-6"-16,0 3 16,0 0-1,0 0-15,0 0 16,0 3 0,-3 3-16,-3 8 15,-2 9 1,-3 2-16,-2 7 15,1-4 1,0 2-16,2-3 16,-2-6-1,7-3-15,-2-2 16,5-9 0,0 2-16,2-5 15,6 2-15,16-9 16,12-8-1,-2-3 1</inkml:trace>
  <inkml:trace contextRef="#ctx0" brushRef="#br0" timeOffset="107943.2494">23187 7768 0,'2'0'16,"-2"0"-16,0 0 16,0 0-1,0 0-15,-8 0 16,-16 6-1,-16 6-15,-19 4 16,3-1 0,5 1-16,4 0 15,6-2 1,11-5-16,7 1 16,6-4-1,3-2-15,2-3 16</inkml:trace>
  <inkml:trace contextRef="#ctx0" brushRef="#br0" timeOffset="120583.8396">31546 7086 0,'0'2'0,"0"-2"15,0 0-15,0-2 16,0 2-1,-6 0-15,-6 0 16,-10 0 0,-5 2-16,-7-2 15,-2 0 1,-1 0-16,-10 0 16,1 0-1,-8-2-15,-3 0 16,-1 1-1,-6-3-15,-2-1 16,0-2 0,-4 1-16,-5-2 15,1 2 1,-5-2-16,-6-2 16,6 1-1,-2 3-15,-7-1 16,1 0-1,1 3-15,-6-2 16,4 0 0,-7 0-16,1 3 15,6 3 1,-1 2-16,4-2 16,-1-2-1,2 4-15,2-1 16,-1 4-1,9-4-15,-3 1 16,5 0-16,6 0 16,2-2-1,-4 1-15,6 2 16,5-3 0,-1 0-16,6 0 15,6 2 1,-1-2-16,9 0 15,6 0 1,2 0-16,6 0 16,6 0-1,6 2-15,2-2 16,4 0 0,-1 0-16,3 2 15,2-2 1,0 0-16,2 2 15</inkml:trace>
  <inkml:trace contextRef="#ctx0" brushRef="#br0" timeOffset="122135.7293">29928 7306 0,'2'0'16,"-2"0"-16,0 0 16,4-3-1,7 2-15,8 2 16,3 3 0,-1 7-16,4 4 15,-7-1 1,-6 3-16,-4-4 15,-6-4 1,-6 1-16,-10-4 16,-8-5-1,-8-6-15,-1-5 16,3-6 0,5-2-16,6 4 15,6 1 1,2 3-16,3 1 15,4 7 1,0-1-16,0 2 16,2-2-1,-2 1-15,4 7 16,0 8 0,0 3-16,-2 2 15,-4 1 1,-5-3-16,-8-2 15,-11-1 1,-6-6-16,-8-1 16,-5-6-1,2-7-15,4 1 16,9-5 0,4 3-16,10 2 15,3-2 1,10 2-16,-1 0 15,4 1 1,4-7-16,6 3 16,2 4-1,2 1-15,2 4 16,2 5 0,0 3-16,-4 4 15,-4 2 1,-2 0-16,-4-2 15,-6 6 1,-6-4-16,-6-3 16,-6-1-16,-6-2 15,-6-6 1,-2-4-16,3-2 16,3-6-1,5 0-15,6 1 16,9-1-1,0-8-15,6 4 16,0 0 0,0 0-16,-6 2 15,-8 3 1,-6 3-16,-7 4 16,1 5-1,2 4-15,9-2 16,4-1-1,7 1-15,4-5 16,2 2 0,0 1-16,12 4 15,9-2 1,5-1-16,-5-2 16,0 3-1,-6-3-15,-5 3 16,-1 0-1,-5 4-15,-8 7 16,-10-1 0,-13 5-16,-5-1 15,-5-5 1,-4-5-16,5-6 16,2-1-1,10-7-15,7 0 16,6 0-1,1-2-15,10-6 16,4-3 0,12 2-16,2 5 15,2 2-15,-2 7 16,2 7 0,0 6-16,-10 6 15,-8 8 1,-21 7-16,-28 10 15,-21-7 1,-5-11-16,9-10 16,15-13-1,17-6-15</inkml:trace>
  <inkml:trace contextRef="#ctx0" brushRef="#br0" timeOffset="122302.346">29383 7277 0,'2'0'15,"-2"0"-15,0 0 16,0 0 0,-6 0-16,0-2 15</inkml:trace>
  <inkml:trace contextRef="#ctx0" brushRef="#br0" timeOffset="122693.9046">28614 7141 0,'0'0'0,"0"0"15,0 0 1,0 0-16,0 0 15,-2 4 1,2 16-16,4 21 16,4 9-1,4 15-15,-2-4 16,-6 0 0,-6-8-16,-6-9 15,-8-5-15,-7-8 16,-13-9-1,-7-7-15,-1-13 16,-1-8 0,-4-13-16,6-4 15,11-8 1,8-10-16,8-4 16,8-3-1,-1 0-15,4 11 16</inkml:trace>
  <inkml:trace contextRef="#ctx0" brushRef="#br0" timeOffset="123437.619">27006 6942 0,'2'3'0,"2"-3"15,5 4 1,8 0-16,3 2 16,0-1-1,-6-1-15,-8-2 16,-4 0-1,2 3-15,-17 4 16,-24-4 0,-21 2-16,-11-5 15,-7 1 1,-4 4-16,-7-3 16,4-1-1,-2 1-15,-4-1 16,3-3-1,-3 0-15,6 2 16,2-2 0,0-2-16,4 2 15,-4 0 1,7-4-16,4 4 16,6-3-1,6 1-15,3 2 16,8 0-16,8-1 15,6 1 1,9 0-16,3 0 16,6 0-1,3 1-15,2-1 16,4 0 0,2 2-16,-2 1 15,4-3 1</inkml:trace>
  <inkml:trace contextRef="#ctx0" brushRef="#br0" timeOffset="124966.0389">26610 7424 0,'2'1'16,"0"-1"0,13 3-16,10 2 15,10 9-15,1 3 16,0 5-1,-8 2-15,-4-5 16,-10 1 0,-6-6-1,-8 0-15,-10-1 16,-8-1-16,-10-7 16,2-8-1,-2 0-15,0-8 16,7-2-1,4-3-15,2-2 16,4 3 0,0 2-16,5 2 15,2 3 1,0 2-16,0 5 16,1-2-1,-3 3-15,-7 4 16,-3 6-1,-4 0-15,-2-1 16,-3-4 0,4-1-16,-1-4 15,-1-2 1,4-3-16,-4 3 16,3-3-1,3 3-15,0 0 16,0 4-1,-2 0-15,-1-1 16,-7-1 0,6 4-16,-1-4 15,-3 0 1,4-4-16,2 1 16,1-1-1,6 2-15,-1 0 16,-4 0-1,2 2-15,-4 2 16,1-2-16,0 4 16,-4-2-1,3 2-15,4-4 16,-4 0 0,4 0-1,-6-2-15,6-2 16,2 0-16,1 0 15,5-2 1,-4 3-16,1 1 16,-1 2-1,-4 0-15,-1 2 16,-2 7 0,-2-3-16,-2-2 15,-6-2 1,0-2-16,0-2 15,-5-6 1,1-5-16,-2-6 16,4-2-1,-2 0-15,2-4 16,6 8 0,3-1-16,4 1 15,4 6 1,3 6-16,5 1 15,3 0 1,0 4-16,0-2 16,0-1-1,6 8-15,11 6 16,8 12 0,3-5-16,0 5 15,-1 0 1,-2-3-16,-7-1 15,-2-1 1,-4-4-16,-2 4 16,-2-6-1,-8 5-15,-14 3 16,-8-2 0,-16 3-16,-10-3 15,5-5 1,3-3-16,8-10 15,6-5 1</inkml:trace>
  <inkml:trace contextRef="#ctx0" brushRef="#br0" timeOffset="125091.3156">25711 7267 0,'2'0'0,"-2"0"15,0 3-15</inkml:trace>
  <inkml:trace contextRef="#ctx0" brushRef="#br0" timeOffset="129055.1804">21407 7659 0,'2'0'0,"-2"0"15,0 0 1,4 0-16,9 2 16,4 6-1,10 6-15,-7 11 16,-2 0 0,-6-2-16,-6-1 15,-4-3 1,-6-3-16,-4-5 15,-6-2 1,-4-6-16,0 0 16,-3-6-1,4 3-15,0-1 16,0 2 0,2 2-16,0-2 15,-4 1 1,-1 1-16,-2-1 15,0-4 1,-2-3-16,1 1 16,4 1-1,0-3-15,0 3 16,3 0 0,-2 1-16,1 2 15,-3 0 1,1 0-16,-2 0 15,6 2 1,-4-4-16,1 2 16,2-2-16,-2 0 15,2 0 1,0 0 0,4 0-16,1 2 15,-2 0-15,3 0 16,-3 0-1,4 2-15,-1 0 16,-5 0 0,4-2-16,-6 0 15,7-2 1,1 0-16,-2 0 16,1 0-1,2 2-15,-2 0 16,-2 0-1,-5 4-15,2 2 16,-2 4 0,2 2-16,-2 0 15,0-2 1,-2-5-16,0-1 16,0-4-1,-1-1-15,-1-10 16,0-5-1,3-11-15,-2-14 16,2-11 0,0-11-16,2 0 15,2-4 1,2 8-16,4 7 16,4 8-1,4 10-15</inkml:trace>
  <inkml:trace contextRef="#ctx0" brushRef="#br0" timeOffset="129356.0707">21472 8014 0,'7'0'0,"22"-2"15,23 4 1,5 6-16,3-1 15,-13 2 1,-12-4-16</inkml:trace>
  <inkml:trace contextRef="#ctx0" brushRef="#br0" timeOffset="129552.7794">21428 8193 0,'2'0'0,"-2"0"15,0 0-15,4 0 16,0 3 0,-2-2-16,-1-1 15</inkml:trace>
  <inkml:trace contextRef="#ctx0" brushRef="#br0" timeOffset="129726.0515">20691 8266 0,'2'0'0,"11"-3"15,28-10 1,23-2-16,16-3 15,-5-6 1,-25 11-16</inkml:trace>
  <inkml:trace contextRef="#ctx0" brushRef="#br0" timeOffset="129932.5307">20737 7579 0,'2'0'0,"12"-2"16,24-5-16,28 0 16,13 9-1,-28 0-15</inkml:trace>
  <inkml:trace contextRef="#ctx0" brushRef="#br0" timeOffset="130110.9187">20857 7363 0,'2'0'0,"-2"0"15,0 0-15,-6 3 16,-9 3 0</inkml:trace>
  <inkml:trace contextRef="#ctx0" brushRef="#br0" timeOffset="130903.8331">19998 7710 0,'0'3'16,"2"-3"-16,0 0 15,12 9 1,16 7-16,6 5 16,-2 6-1,-4-6-15,-13-3 16,-11-1-1,-6-5-15,-6-2 16,-11-4 0,-7-6-16,-6-6 15,7-6 1,0-5-16,7-3 16,2 2-1,6 7-15,2-1 16,4 4-16,0 6 15,2-3 1,-2 4-16,2-1 16,0 2-1,-2 7-15,2 4 16,-4 9 0,-2-3-16,-2 3 15,-4-6 1,-2-1-16,-8-5 15,-1-4 1,0-5-16,-9-7 16,4-2-1,-4-6-15,1-4 16,5 0 0,0-3-16,4 5 15,2 2 1,6 0-16,2 7 15,5 3 1,3 2-16,2 2 16,0 0-1,0 2-15,4 2 16,6 5 0,11 9-16,-1 6 15,5 0 1,-4-1-16,-3 1 15,-10 2 1,-6-1-16,-16 7 16,-26 3-1,-24-1-15,-17-4 16,29-14 0</inkml:trace>
  <inkml:trace contextRef="#ctx0" brushRef="#br0" timeOffset="131276.0215">19060 7774 0,'2'0'16,"0"0"-16,4-2 15,11 0-15,9 4 16,4 4-1,-9 5-15,-4 2 16,-7 0 0,-10 3-16,-10 0 15,-11-2 1,-7-6-16,0-5 16,2-5-1,3-4-15,-2-9 16,3-9-1,2-6-15,2-7 16,-3-13 0,8-1-16,-2 2 15,8 2 1,1 14-16</inkml:trace>
  <inkml:trace contextRef="#ctx0" brushRef="#br0" timeOffset="131443.0876">19128 7491 0,'0'0'16,"0"0"-16,0 0 16,2-1-1,2-7-15,5 0 16</inkml:trace>
  <inkml:trace contextRef="#ctx0" brushRef="#br0" timeOffset="132103.4834">19303 7206 0,'-2'0'16,"-14"1"-1,-30 5-15,-48 13 16,-39 7-16,-11 5 15,13 1 1,21-6-16,19 1 16,9-5-1,19-3-15,20-3 16,7-2 0,13 2-16,9-2 15,8 2 1,10 8-16,10 2 15,13 8 1,5 1-16,0 1 16,-2-3-1,-4 1-15,-12 2 16,-8-7 0,-12 2-16,-15 2 15,-13-5 1,-9-6-16,-10-11 15,1-2 1,8-9-16,6-9 16,8-1-1,7-3-15,10-4 16,4 3 0,7 0-16,8-4 15,10 3 1,13 7-16,11 6 15,-1 9 1,4 7-16,-11 4 16,-11 2-1,-12 1-15,-12 10 16,-18 5 0,-25 6-16,-25-9 15,-6-5 1,-8-11-16,7-6 15,11-20 1,25 2-16</inkml:trace>
  <inkml:trace contextRef="#ctx0" brushRef="#br0" timeOffset="132340.4722">18861 7088 0,'0'0'15,"0"0"-15,-16-4 16,-42 8-16,-55 12 16,-41 18-1,-27 19-15,35 0 16,37-15-1,49-18-15</inkml:trace>
  <inkml:trace contextRef="#ctx0" brushRef="#br0" timeOffset="132538.4437">17654 7218 0,'2'3'0,"-2"-3"15,0 1-15,7 12 16,7 13 0,8 31-16,12 27 15,-14 14 1,-8-12-16,-6-29 16</inkml:trace>
  <inkml:trace contextRef="#ctx0" brushRef="#br0" timeOffset="132795.6317">17277 7751 0,'0'0'15,"2"0"-15,-2 1 16,4 3-1,14 10-15,5 13 16,-6 9 0,-7 8-16,-18 12 15,-26 9 1,-34-2-16,-32-5 16,38-31-1</inkml:trace>
  <inkml:trace contextRef="#ctx0" brushRef="#br0" timeOffset="133396.3585">16566 7817 0,'0'0'15,"0"0"-15,0 0 16,0 0 0,0 0-16,0 0 15,-5-2 1,-1 0-16,-7-2 16,1-1-1,-4-2-15,0-1 16,-2-6-1,0 5-15,4-3 16,6 2 0,2-1-16,4 5 15,4 0 1,10 2-16,14 6 16,2 7-1,4 7-15,-1-1 16,-9 1-1,-7 4-15,-7-4 16,-10 4 0,-9-2-16,-16-3 15,-11 3 1,-2-7-16,-2-4 16,4-7-1,0-8-15,3-7 16,6-8-16,-1-7 15,0-14 1,1-9-16,1-6 16,2-7-1,3 5-15,-1-2 16</inkml:trace>
  <inkml:trace contextRef="#ctx0" brushRef="#br0" timeOffset="133563.0474">16335 7382 0,'2'0'16,"-2"0"-16,3 2 16,1 0-1,0 0-15,-2-1 16</inkml:trace>
  <inkml:trace contextRef="#ctx0" brushRef="#br0" timeOffset="134410.1275">15472 7730 0,'0'0'16,"0"0"-16,0 0 15,2 0 1,2-3-16,18-3 16,17-2-1,20 8-15,12 4 16,-11 1 0,-8 3-16,-9 2 15,-9-1 1,-12-4-16,-8 0 15,-7-1 1,-3-1-16,-4 5 16,-21 7-1,-22 7-15,-17 6 16,-10-3 0,2-1-16,-4-6 15,8-9 1,3-5-16,9-8 15,7-4 1,3-11-16,2-8 16,10 1-1,2-5-15,4 10 16,3 6 0,0 5-16,-3 4 15,-1 8-15,1 3 16,5 4-1,0-2-15,11 1 16,3-3 0,5 1-1,5-1-15,16 0 16,8 2-16,1-3 16,-2 5-1,-3 3-15,-3 4 16,-8 4-1,-8 1-15,-6 0 16,-10 1 0,-6-4-16,-6-3 15,-10-3 1,2-11-16,-3-5 16,-1-9-1,2-5-15,4 0 16,0 1-1,4 5-15,-3 4 16,-3 6 0,0 10-16,-4 8 15,-6 12 1,2 8-16,10-8 16</inkml:trace>
  <inkml:trace contextRef="#ctx0" brushRef="#br0" timeOffset="134606.8938">15492 8259 0,'2'0'0,"-2"0"16,0 4-1,0-4-15,-6-4 16,-8 3 0</inkml:trace>
  <inkml:trace contextRef="#ctx0" brushRef="#br0" timeOffset="134834.4786">14456 7443 0,'0'2'0,"1"-2"16,6 22 0,9 26-16,12 44 15,4 22 1,-13-24-16,-12-35 15</inkml:trace>
  <inkml:trace contextRef="#ctx0" brushRef="#br0" timeOffset="135248.0503">14273 7736 0,'-2'2'16,"-16"2"-16,-14 8 16,-4 2-1,1 6-15,12-4 16,8 4 0,13 1-16,15 3 15,19 0 1,0 0-16,0 2 15,-4-4 1,-16-1-16,-14 3 16,-20 4-1,-18-5-15,-20-3 16,-4-12 0,-13-11-16,14-9 15,3-17 1,9-10-16,-4-22 15,13-14 1,7 8-16,14-3 16,8 22-1</inkml:trace>
  <inkml:trace contextRef="#ctx0" brushRef="#br0" timeOffset="135445.8066">13105 7440 0,'0'3'15,"2"15"-15,10 23 16,8 29 0,5 15-16,10 16 15,-15-26 1,-8-28-16</inkml:trace>
  <inkml:trace contextRef="#ctx0" brushRef="#br0" timeOffset="136222.9171">12906 7780 0,'0'0'16,"0"0"-16,0 0 15,0 3 1,2 0-16,2 8 16,1 7-1,-2 7-15,-8-4 16,0-5 0,-9-5-16,1-3 15,0-8-15,-4 0 16,4-3-1,5 2-15,-1 1 16,-1 1 0,1 4-16,-2 4 15,-1 3 1,-1 0-16,-4-4 16,2 0-1,-6-6-15,5-2 16,0-4-1,3 2-15,2 1 16,1-2 0,-1 7-16,0 4 15,-3 6 1,-1 2-16,0 1 16,-4-3-1,-5-4-15,2-6 16,2-6-1,0-8-15,2-4 16,2-2 0,6 1-16,1 3 15,7 6 1,1 2-16,-1 2 16,-2-1-1,-8 8-15,-12 11 16,-23 10-1,-19-3-15,-18 0 16,-6-11 0,-4-10-16,7-6 15,10-8 1,5-6-16,12-5 16,9-4-1,10-2-15,14-7 16,16-8-1,17-5-15,3 10 16</inkml:trace>
  <inkml:trace contextRef="#ctx0" brushRef="#br0" timeOffset="136337.2247">11922 7622 0,'8'-2'16,"18"-4"-1,32-10-15,27 0 16,-3 4-1,-28 3-15</inkml:trace>
  <inkml:trace contextRef="#ctx0" brushRef="#br0" timeOffset="136533.6437">11049 7815 0,'0'0'0,"0"0"15,0 0-15,0 0 16,-1 0 0</inkml:trace>
  <inkml:trace contextRef="#ctx0" brushRef="#br0" timeOffset="137389.606">13669 8401 0,'2'0'16,"6"0"-16,16-1 16,10-1-1,19-4-15,9 4 16,12 2 0,2-1-16,6-2 15,-3 1-15,1 2 16,-4 0-1,17 0-15,-9 2 16,15-2 0,-9 0-16,-7 0 15,4 3 1,6 0-16,4-3 16,-3 4-1,-6-2-15,4-2 16,2 2-1,2-2-15,-2 1 16,2 2 0,0 1-16,-1-3 15,-9 4 1,3-4-16,3 4 16,-6-5-1,-2 1-15,1-1 16,-11 3-1,-10-1-15,-2-1 16,-9 6 0,-17-1-16,-4 3 15,-18-5 1</inkml:trace>
  <inkml:trace contextRef="#ctx0" brushRef="#br0" timeOffset="138684.0167">15905 8643 0,'3'0'15,"-3"1"-15,6 0 16,13 10 0,14 4-16,5 13 15,4-1 1,-10-1-16,-7-2 16,-14-8-1,-9-5-15,-8 1 16,-16-5-1,-8-12-15,-4-2 16,-2-10 0,8-6-16,5 3 15,6 3 1,7 1-16,3 9 16,3 0-1,2 5-15,1-2 16,-7 4-1,-5 4-15,-6 6 16,-10 5 0,-3-2-16,-2-5 15,0-5 1,2-4-16,2-6 16,0 2-1,4-3-15,3 0 16,-1 4-1,3 2-15,-6 4 16,1 2 0,-4-3-16,0 6 15,-8-7 1,2 2-16,-3-4 16,3-1-16,4-2 15,6-1 1,1-2-16,6 2 15,1 2 1,2 1-16,-3 3 16,2 0-1,-3 1-15,-3 3 16,1-2 0,-3-2-16,2 0 15,-1-2 1,0-2-16,2 1 15,2-1 1,1-1-16,8 4 16,-1-1-1,-5 2-15,4 2 16,-2 4 0,2 0-16,-4 3 15,-7 3 1,0-5-16,-6 4 15,-2-9 1,-3-4-16,-5-5 16,-1-6-1,0-3-15,-1-6 16,4 1 0,2-5-16,8 5 15,4 1 1,3 3-16,4 3 15,4 4 1,5 4-16,2-1 16,4 6-1,0 0-15,1-3 16,-1 4 0,7 11-16,11 3 15,10 6 1,2 7-16,-3-7 15,-5 1-15,-2-3 16,-6-1 0,-8 5-16,-8-2 15,-14 3 1,-10-2-16,-12-2 16,-1-11-1,9-6-15</inkml:trace>
  <inkml:trace contextRef="#ctx0" brushRef="#br0" timeOffset="138828.0575">14674 8547 0,'0'0'0,"0"2"16,3-2-1</inkml:trace>
  <inkml:trace contextRef="#ctx0" brushRef="#br0" timeOffset="141319.5783">25941 7802 0,'2'0'0,"-2"0"16,0 0-16,-2 1 16,-4 3-1,-11 8-15,-13 8 16,-13-1-1,-15 9-15,-8 0 16,-6 3 0,-19 1-16,-9-1 15,4 3 1,-9-2-16,-8-4 16,-1 2-1,-14 4-15,-7-4 16,-7 0-1,-9 2-15,2-4 16,-9 3 0,-1-8-16,-6 6 15,-3-2 1,9-8-16,-27-3 16,-8 6-1,26-4-15,-13 3 16,4-7-1,-21 6-15,9-4 16,-2-4 0,0-1-16,2 3 15,-14 0 1,11-3-16,1 4 16,-1-10-1,5 6-15,-4-2 16,2-1-1,17-4-15,1 4 16,-10-1 0,15 2-16,-1-6 15,-6 6 1,13-2-16,7-3 16,2 0-1,8 4-15,11-1 16,4 2-1,-2-1-15,4 3 16,9 0-16,10-2 16,-5 3-1,13-2-15,-5-1 16,13-2 0,-7 7-16,9-5 15,5-3 1,-3 0-16,11 0 15,6 2 1,10-1-16,2 5 16,5-4-1,1 0-15,4-2 16,3 0 0,4-2-16,3 3 15,8-3 1,3-1-16,7-3 15,6 0 1,5 0-16,4 0 16,1 0-1,2 0-15,0-4 16,8-8 0,14-5-16,8-3 15,4-4 1,4 4-16,0 1 15,-5 3 1,-7 4-16,-2 2 16,-10 6-1,-10 4-15,4-1 16,-1 4 0,-16 15-16,-11 1 15,-13 5 1,-4 2-16,-7-1 15,5-7 1,3-4-16,12-5 16,8-2-1,15-6-15,-2-1 16,1 4 0,8 0-16,46 15 15,24 12-15,-7-4 16</inkml:trace>
  <inkml:trace contextRef="#ctx0" brushRef="#br0" timeOffset="146284.7562">17373 13146 0,'2'2'0,"-2"-2"16,0 0-16,-2 0 15,-5 2 1,-18 1-16,-15 6 16,-22-2-1,-18 2-15,-11-4 16,-9 1-1,19-6-15,0 0 16,-8-2 0,1 2-16,5 0 15,11 2 1,12 0-16,7 0 16,13 2-1,8-1-15,10-2 16,8 1-1,7-2-15,0 4 16,3-4 0,2 0-16,0 0 15,-4 0 1,-7 0-16,4-4 16</inkml:trace>
  <inkml:trace contextRef="#ctx0" brushRef="#br0" timeOffset="147620.2262">16874 13176 0,'0'2'15,"0"-2"-15,0 0 16,-2 0-16,-2 0 16,2 1-1,0-1-15,2 0 16,-2 0-1,-1 0 1,1 1-16,4 4 16,3 3-16,3 0 15,7 6 1,4 1-16,7 3 16,-2 3-1,0 1-15,4 2 16,-4 2-1,0-3-15,3 1 16,1 2 0,-5-5-16,2 2 15,1-1 1,-4 0-16,-2-4 16,0 3-1,-1-5-15,-2 0 16,0 1-1,-4-3-15,2 2 16,-2-2 0,4 0-16,-5 0 15,-1-2 1,-2 1-16,-3-5 16,-2-3-1,0 0-15,-4-1 16,0-2-1,-2 0-15,2 0 16,0-2 0,-2 0-16</inkml:trace>
  <inkml:trace contextRef="#ctx0" brushRef="#br0" timeOffset="149022.3516">17805 13679 0,'0'0'0,"2"0"15,-2 0-15,-2 0 16,0-8 0,-6 1-16,1-4 15,-2 2 1,1-3-16,0 0 15,1 1 1,-4 0-16,-1 2 16,0-1-1,-6 4-15,0 2 16,0 3 0,-2 1-16,6 1 15,-6 5 1,3 3-16,2 4 15,-2-1 1,5 2-16,3 3 16,-2 3-1,5 3-15,2 1 16,4 4-16,2-1 16,2 1-1,4 1-15,2 0 16,4 3-1,-1-7-15,2 3 16,2 0 0,-2-5-16,6 4 15,-2-6 1,4-3-16,-3-3 16,4-3-1,-2-2-15,2-2 16,0-6-1,1-1-15,-4-4 16,-1-1 0,-1-4-16,-2-2 15,-2-1 1,-1-5-16,0 0 16,-4 0-1,-4-6-15,-2 3 16,-4-6-1,0 5-15,-4-6 16,-2 2 0,-2-1-16,-3-1 15,2-4 1,-3 6-16,-4 1 16,-7-1-1,6 3-15,-6 1 16,1 3-1,1 2-15,0 3 16,3 1 0,0-1-16,4 4 15,-2 2 1,8 4-16,-4 0 16,4 0-16,2 2 15,4-1 1,0 1-16,0 0 15,-1 1 1,1-1-16,0 0 16,2 0-1,2 2-15,3-2 16</inkml:trace>
  <inkml:trace contextRef="#ctx0" brushRef="#br0" timeOffset="150271.1652">17894 13837 0,'2'2'0,"-2"-2"15,0 0 1,3 0-16,5 2 15,11-2 1,-1 2-16,4-2 16,2 2-1,0 0-15,-1-2 16,2 0 0,-1-2-16,0-4 15,1-1 1,-6-2-16,5-5 15,-5 1 1,-2-7-16,0-6 16,-5-5-16,-4 2 15,-6-8 1,-2-2 0,-4 0-16,-4-1 15,0-5-15,2 0 16,2 1-1,2 0-15,2 2 16,0 5 0,-2 4-16,-5-1 15,2 2 1,-3 3-16,2 7 16,2 0-1,-1 5-15,1 3 16,2 4-1,1 0-15,-1 6 16,2 0 0,0 0-16,0 2 15,2 0 1,5 4-16,8 10 16,0 10-1,6 3-15,7 7 16,-6 1-1,3-1-15,-2 1 16,1 1 0,-1-7-16,-8 0 15,-2-11 1,-3 5-16,-5-10 16,1-3-1,-1-4-15,-5-2 16,2 0-1,-2 0-15,2 0 16,-6-4 0,-7-8-16,-4-6 15,-4-6 1,-1-2-16,1 1 16,-4 0-1,8 2-15,-4-2 16,6 2-1,0 3-15,3 4 16,2-2 0,0 4-16,4 5 15,0-2-15,2 2 16,0 1 0,0 0-16,0 0 15,-2 1 1,-3-1-16,2 3 15,-7 1 1,-7 7-16,-11 2 16,-8 9-1,-18 0-15,-12-4 16</inkml:trace>
  <inkml:trace contextRef="#ctx0" brushRef="#br0" timeOffset="153374.1734">18245 12830 0,'4'0'0,"-4"0"16,0 0-16</inkml:trace>
  <inkml:trace contextRef="#ctx0" brushRef="#br0" timeOffset="158584.9137">17781 13626 0,'0'4'15,"2"-4"-15,-2 0 16,3 2 0,1 1-16,1 2 15,7 1-15,-4-2 16,6 1 0,-4 2-1,1-4-15,-3 1 16,-3 1-16,-1-2 15,0-1 1,-2-2-16,0 1 16,0-1-1,1 0-15,-1 3 16,0-3 0,-2 0-16,2 0 15,0 0 1,-2 0-16,4 0 15,-8-3 1,-4-3-16,-3-3 16,0 4-1,-4-4-15,-2-1 16,-2 1 0,2 0-16,-2 0 15,4-1 1,0 4-16,1-2 15,-6 2 1,-1-3-16,4 3 16,-1 2-1,-3-2-15,4 2 16,0 0 0,3 1-16,3 0 15,-4 3 1,4 0-16,-4 3 15,1 2 1,0 1-16,4 0 16,0 2-1,2 2-15,2 0 16,2 1 0,0 5-16,2 4 15,4 2 1,2 1-16,0 1 15,6 2 1,0-1-16,0 1 16,3-1-1,2 1-15,5-3 16,-2 1-16,0-3 16,5 2-1,5-6-15,-5 1 16,4-1-1,-3-2-15,0 1 16,-2-1 0,4-1-16,-2-4 15,0 2 1,-3-5-16,0-3 16,2-2-1,-3 0-15,-2-6 16,-2 0-1,-2-3-15,2-9 16,-2 2 0,-4-2-16,-4-5 15,-2 1 1,-2-7-16,-4 2 16,-4-2-1,0 2-15,-6-5 16,-5 0-1,2 7-15,-2-3 16,0 7 0,-4-5-16,-7 5 15,-2 2 1,4-1-16,-1 6 16,0 0-1,3 5-15,4-1 16,-2 5-1,0 0-15,5 3 16,6 3 0,1-2-16,3 1 15,3-2 1,-2 4-16,4-2 16,1 1-1,-1 2-15,2-1 16,2 0-1,-1-1-15</inkml:trace>
  <inkml:trace contextRef="#ctx0" brushRef="#br0" timeOffset="159288.7333">17683 13754 0,'2'3'0,"-2"-3"16,0 0-16,0 0 16</inkml:trace>
  <inkml:trace contextRef="#ctx0" brushRef="#br0" timeOffset="166021.7934">13520 11986 0,'4'0'16,"-4"0"-16,0 1 16,4 2-1,7 10-15,4 20 16,8 21 0,1 25-16,4 9 15,-8 3 1,-2 0-1,0-8-15,0-9 16,-6-11-16,-2-14 16,-4-13-1,-4-22-15,0-7 16</inkml:trace>
  <inkml:trace contextRef="#ctx0" brushRef="#br0" timeOffset="167354.3127">13472 12650 0,'0'0'0,"0"0"16,0 1-1,3-1-15,-3 2 16,5 9 0,5 7-16,0 1 15,-1-2 1,-2 0-16,-3-2 15,-4-5 1,-4-5-16,-10-1 16,-8-8-1,-2-7-15,-6-8 16,2-4 0,5 0-16,4 1 15,2 8 1,8 2-16,3 6 15,4 5 1,-1-1-16,1-1 16,-2 2-1,0 5-15,0-1 16,2 3 0,-3 1-16,-6-5 15,-3-4-15,-8-5 16,1-2-1,0 0-15,5 4 16,4 1 0,2 1-16,-1 3 15,6 1 1,-5 1-16,-1 2 16,3 0-1,-3 0-15,-2-1 16,0-3-1,-4 0-15,-1-1 16,2-4 0,2 2-16,5-1 15,0 4 1,3-2-16,4 2 16,-2 0-1,0 0-15,0 4 16,1 1-1,-4 6-15,-3 1 16,-7-1 0,-8 3-16,-12-3 15,-5 0 1,-1-7-16,-4-3 16,3-6-1,8-6-15,1-6 16,10-9-1,7-5-15,10-2 16,6-1 0,4 7-16,0 3 15,0 10 1,0 2-16,-2 7 16,-4-6-1,-4 6-15,-7 3 16,-2 4-1,-4 1-15,7 4 16,6-1-16,2-1 16,6 3-1,8 5 1,12 3-16,7-3 16,-1-2-16,-3 3 15,0-2 1,-5-2-16,-8-4 15,-4-2 1,-4-3-16,0 5 16,-8 1-1,-12-2-15,-10 1 16,-9-2 0,3 0-16,2-4 15,4 0 1,2-2-16,0-2 15,6-5 1,-1-5-16,2-10 16,-1-13-1,-1-15-15,-2-19 16,-2-8 0,-7-7-16,2-3 15,-13 3 1,4 9-16,3 10 15,9 12 1,12 17-16</inkml:trace>
  <inkml:trace contextRef="#ctx0" brushRef="#br0" timeOffset="167538.9034">12512 11936 0,'6'3'0,"29"0"16,35 3-1,22 3-15,-3-8 16,-14-4 0,-24 0-16</inkml:trace>
  <inkml:trace contextRef="#ctx0" brushRef="#br0" timeOffset="167797.4034">12137 12297 0,'0'2'15,"-2"17"-15,-15 23 16,-8 13 0,-12 6-16,-17-5 15,-12-13 1,-5-20-16,18-15 16,14-8-1</inkml:trace>
  <inkml:trace contextRef="#ctx0" brushRef="#br0" timeOffset="168241.0436">11752 12210 0,'0'0'16,"0"0"-16,-5 0 16,-13-4-1,-6 2-15,-8 2 16,-4 5-1,8 2-15,3 3 16,10 0 0,4 3-16,13 7 15,15 1 1,13 4-16,12-2 16,-2 1-1,-9-4-15,-6-5 16,-7 0-1,-4 0-15,-7-3 16,-9 5 0,-13 5-16,-13-4 15,-12 0 1,-16-9-16,-10-7 16,-4-10-1,-1-13-15,3-6 16,7-15-16,9-9 15,10-28 1,18-33-16,36-26 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6:00:35.96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26401 4200 0,'2'0'15,"-2"0"1,0 0-16,7 0 15,5-7-15,8 4 16,3-1 0,6 4-1,1-2-15,2 2 16,4 2-16,3-1 16,-3 2-1,2-1-15,10 6 16,0-6-1,4 2-15,7-1 16,3 2 0,0-5-16,2 5 15,-2-1 1,1 1-16,-1-2 16,6 1-1,-6 0-15,2 3 16,-1-1-1,6-5-15,-7 1 16,8-1 0,-4-1-16,0-1 15,-4-1 1,11-2-16,-7-2 16,1 4-1,-5 2-15,0-2 16,-2 0-1,1 2-15,-1 0 16,6 0 0,-6 0-16,2 0 15,5 2 1,-5-2-16,2 2 16,4 0-1,-1-2-15,-5 3 16,1 0-1,-1 0-15,-2-2 16,-6-1 0,0-1-16,-7-2 15,-4 0 1,-7 0-16,0 3 16,-7-2-16,-11 0 15,-12 2 1</inkml:trace>
  <inkml:trace contextRef="#ctx0" brushRef="#br0" timeOffset="1011.7549">28586 4581 0,'0'3'0,"-4"-3"15,-4 0 1,-8 2-16,-9-1 15,0 1 1,-7-2-16,4-2 16,0-4-1,5-1-15,10-1 16,2-3 0,7-3-16,10-7 15,10 8 1,11 1-16,5 4 15,2 10 1,0 6-16,-4 4 16,-6 4-1,-8 1-15,-7-3 16,-12 2 0,-11 3-16,-12-1 15,-12-2 1,-11-9-16,0-8 15,-2-5 1,11-8-16,8 3 16,10 0-1,6 6-15,8 1 16,2-2 0,2 6-16,-2 5 15,0 2 1,3 9-16,3-1 15,-6 3 1,-1-1-16,-7-7 16,-10 4-1,-14-9-15,-7-10 16,-6-7-16,2 0 16,-2-9-1,8-3-15,2 3 16,14 1-1,4 4-15,5 2 16,4 1 0,8 9-16,4 2 15,-1-1 1,3 6-16,11 10 16,13 12-1,2 1-15,0 4 16,0 0-1,-5-3-15,-10-2 16,-5-2 0,-10 3-16,-15 0 15,-22 1 1,-15-4-16,-9-9 16,1-6-1,6-7-15,10-10 16,14-3-1</inkml:trace>
  <inkml:trace contextRef="#ctx0" brushRef="#br0" timeOffset="1167.6066">27909 4426 0,'6'0'16,"18"-8"-1,23 0-15,11 5 16,5-2 0</inkml:trace>
  <inkml:trace contextRef="#ctx0" brushRef="#br0" timeOffset="1353.6253">28171 4916 0,'17'0'16,"74"-6"-16,91 9 16,-10-3-1</inkml:trace>
  <inkml:trace contextRef="#ctx0" brushRef="#br0" timeOffset="6913.6078">19275 11137 0,'0'0'15,"0"2"-15,-4-2 16,-10 0 0,-14 0-16,-14 0 15,-15 2 1,-7 0-16,-18-2 16,-15 3-1,7-3-15,-22 1 16,7-2-16,-9-2 15,-6-1 1,-10 1-16,-4 3 16,-11 0-1,13-3-15,-2 1 16,6-3 0,-23 2-16,10-3 15,18 3 1,12 0-16,13 3 15,8 3 1,0-3-16,6-3 16,7 3-1,7-1-15,12-1 16,14 0 0,5-1-16,14 3 15,6-2 1,6 2-16,2-2 15,3 0 1,-3-1-16</inkml:trace>
  <inkml:trace contextRef="#ctx0" brushRef="#br0" timeOffset="8441.3109">15341 10318 0,'0'0'15,"0"0"-15,2 0 16,2 1-1,7 6-15,10 7 16,9 3 0,11 9-16,-3 4 15,-10-3 1,-5-4-16,-8-1 16,-5-8-1,-5-6-15,-5 0 16,-11-2-1,-8-12-15,-11-8 16,-4-8 0,5-5-16,5-1 15,2-3 1,3 5-16,8 7 16,5 5-1,2 4-15,4 5 16,-2 3-1,4-3-15,2 6 16,2 10-16,-5 7 16,-1-3-1,-7 6-15,-8-5 16,-4-4 0,-10-3-16,3-6 15,0-6 1,7-2-16,-2 1 15,6-1 1,6 3-16,3-1 16,0 1-1,2 2-15,-3 5 16,-6 4 0,-8 3-16,-5-1 15,-6-2 1,-8-7-16,0-6 15,1-5 1,5-4-16,9 0 16,7 0-1,1 3-15,9 1 16,3 5 0,3 2-16,0 0 15,0 2 1,-9 2-16,1 12 15,-3 0 1,-8 3-16,-7-3 16,0-8-1,-2-7-15,0-12 16,1-7 0,1-19-16,1-20 15,3-19 1,1-13-16,5 5 15,-4-7 1,6 12-16,2 10 16,2 8-1,6 6-15</inkml:trace>
  <inkml:trace contextRef="#ctx0" brushRef="#br0" timeOffset="8607.5628">14940 9786 0,'6'0'0,"28"0"16,37 4-16,10 1 16,-28 3-1</inkml:trace>
  <inkml:trace contextRef="#ctx0" brushRef="#br0" timeOffset="8783.7768">14872 10013 0,'2'0'0,"-2"0"16,2 1-1,3 2-15,-1-3 16</inkml:trace>
  <inkml:trace contextRef="#ctx0" brushRef="#br0" timeOffset="9713.0588">14340 10240 0,'0'3'16,"0"-3"0,-2 0-16,-15-3 15,-5 0 1,-4-11-16,4 2 16,2-3-1,6-1-15,8 5 16,4 3-1,8-3-15,10 10 16,14 4-16,0 9 16,-4 4-1,-1 9-15,-14-8 16,-5 4 0,-12-2-16,-18 1 15,-23-4 1,-8-4-16,-7-10 15,-2-8 1,1-8-16,11-5 16,8-1-1,12-5-15,6 2 16,7-4 0,14 10-16,5-1 15,7 0 1,16 8-16,5 8 15,0 6 1,-4 5-16,-10 8 16,-8 1-1,-12 1-15,-14 2 16,-11-5 0,-10-5-16,-12-3 15,2-13 1,6-3-16,1-4 15,10 1 1,8-2-16,5 1 16,8 3-1,4 4-15,7 2 16,-2 1 0,2 1-16,13 10 15,10 14 1,6 7-16,-1 11 15,-6-1 1,-6 2-16,-12-3 16,-16-2-16,-12-3 15,-21-6 1,-15-10-16,-18-15 16,-8-13-1,3-11-15,9-5 16,7-12-1,14-3-15,10-4 16,15-5 0,17-5-16,20-14 15,35-9 1,-8 30-16</inkml:trace>
  <inkml:trace contextRef="#ctx0" brushRef="#br0" timeOffset="9856.8097">13790 9845 0,'3'0'15,"9"0"1,22-2-16,23-6 16,-13 2-1</inkml:trace>
  <inkml:trace contextRef="#ctx0" brushRef="#br0" timeOffset="10034.3235">13512 9795 0,'0'0'0,"2"3"16,-2-3-1,0 0-15,0 0 16</inkml:trace>
  <inkml:trace contextRef="#ctx0" brushRef="#br0" timeOffset="10591.2568">12838 10008 0,'0'3'0,"-4"-1"15,-11 8 1,-15 7-16,-8 9 16,-4 4-1,10-5-15,6 1 16,6-3-1,8-1-15,8-1 16,8-3 0,8 0-16,12-6 15,2-6 1,0-6-16,-2-5 16,-10 0-1,-2-1-15,-6 1 16,-6-4-1,-12-3-15,-16 4 16,-10 4-16,-2 4 16,-3 0-1,7 4-15,4-4 16,6 0 0,7-6-16,-2-5 15,-1-13 1,4-16-16,-2-16 15,1-19 1,2-8-16,-5 0 16,3 4-1,2 6-15,-2 5 16,9 27 0</inkml:trace>
  <inkml:trace contextRef="#ctx0" brushRef="#br0" timeOffset="10758.7519">12534 9682 0,'2'0'16,"-2"1"-16,0-1 15,8 4 1,1 1-16</inkml:trace>
  <inkml:trace contextRef="#ctx0" brushRef="#br0" timeOffset="23074.0716">20934 5866 0,'2'1'15,"-2"-1"-15,0 0 16,0 0-1,0 0-15,0 0 16,0 3 0,0-3-16,0 3 15,2 3 1,4 1-16,0 0 16,-1 5-1,4-2-15,1 0 16,1-3-16,4 5 15,7-2 1,-2-1-16,0-4 16,1 0-1,0 0-15,3-1 16,1-2 0,3 0-16,2 0 15,-4 2 1,-4-4-16,2 0 15,-2-4 1,1 2-16,-4 0 16,5 0-1,-8-2-15,6-1 16,-3 0 0,-2 1-16,6-4 15,-5-1 1,0-2-16,-2 2 15,-2-1 1,4-2-16,-6-4 16,1 0-1,-2 1-15,-3-3 16,1 0 0,-1-2-16,-3-3 15,1 1 1,-4-3-16,-2 2 15,2-2 1,-4 0-16,-2-2 16,0-2-1,1 7-15,-5-6 16,-1 2 0,-1-4-16,-1 3 15,-2 1 1,1 2-16,-6-5 15,2 3 1,2 3-16,0-3 16,0 5-1,-2 1-15,-4 2 16,-3 1-16,2-2 16,-4 8-1,1 1-15,-2 2 16,0-2-1,-3 9-15,2-1 16,-1 2 0,0 3-16,0 5 15,5 0 1,1 1-16,-1 4 16,2 4-1,1-2-15,0 1 16,0 7-1,4-2-15,0 3 16,2 0 0,2 1-16,0 1 15,1 4 1,1-1-16,3 6 16,1-2-1,2-1-15,-1-2 16,1 2-1,2 4-15,0-4 16,-2 2 0,4-5-16,0-1 15,4-1 1,0-5-16,0-2 16,3-3-1,-1-3-15,-2-2 16,-2-4-1,1-2-15,-3-2 16,2-3 0,-2 2-16,4-1 15,-4-2 1</inkml:trace>
  <inkml:trace contextRef="#ctx0" brushRef="#br0" timeOffset="23610.9176">21132 5281 0,'0'0'15,"2"0"-15,0-4 16,2-5 0,1-2-16,-5-6 15,-7-7 1,-6-8-16,-16-3 15,-12-9 1,-16-3-16,-11-6 16,-7 1-1,-9-1-15,0 7 16,-3 2 0,-5 4-16,4 5 15,3 6 1,13 9-16,10 2 15,17 6 1,5 4-16,12 2 16,9 1-1,4 3-15,9-1 16,2 3 0,2 0-16,4 5 15</inkml:trace>
  <inkml:trace contextRef="#ctx0" brushRef="#br0" timeOffset="24994.715">19795 4385 0,'2'0'15,"-2"0"-15,2-3 16,4-2 0,6-3-16,4 3 15,9 4 1,3 2-16,4 8 16,2 0-1,-6 5-15,-8 0 16,-4-1-1,-6-4-15,-1 5 16,-12-2 0,-11-1-16,-12-1 15,-12-2 1,-11-6-16,-2-7 16,0-5-1,7-3-15,12 0 16,6-3-1,6 0-15,1-1 16,11 3 0,6 0-16,4 3 15,11 3 1,5 2-16,-2 8 16,0 2-1,-4 4-15,-4 3 16,-8 9-1,-10-2-15,-12 5 16,-16 1 0,-11-6-16,-7-3 15,-10-7 1,4-6-16,5-6 16,10-4-16,4-5 15,11-1 1,6-2-16,4 2 15,8 2 1,6 4-16,2 2 16,4 4-1,0 0-15,0 1 16,-1 1 0,1 5-16,2 5 15,0 2 1,0 4-16,-4-6 15,-3-1 1,-7-1-16,-16-3 16,-7-5-1,-11-7-15,-4 1 16,-3 1 0,8 2-16,0 3 15,11 5 1,6 0-16,6 6 15,8 0 1,6 3-16,5 0 16,10 9-1,7-3-15,6-2 16,0-3 0,-2-4-16,0-6 15,-12-3 1,-2 0-16,2-2 15,-6-4 1,-22-8-16,-10-2 16,-6-4-1,-4 12-15,6 1 16,1 7 0,9 7-16,4 9 15,6-2 1,6 8-16,10 10 15,8 5 1,15 0-16,6 0 16,8-3-1,1-4-15,-4-9 16,-4-7 0,0-8-16,-8-12 15,-8-14 1</inkml:trace>
  <inkml:trace contextRef="#ctx0" brushRef="#br0" timeOffset="25161.369">18737 4281 0,'2'0'15,"16"-5"-15,26-3 16,27 7-1,5 10-15,-22-1 16</inkml:trace>
  <inkml:trace contextRef="#ctx0" brushRef="#br0" timeOffset="25316.9052">19026 4735 0,'4'0'0,"32"-1"16,53 1 0,52 14-16,-67-5 15</inkml:trace>
  <inkml:trace contextRef="#ctx0" brushRef="#br0" timeOffset="26090.7546">21862 5915 0,'0'0'0,"0"0"16,0-2-16,-2 0 15,2-4 1,0-2-16,5-3 16,14 0-1,17 2-15,24 1 16,24 3 0,25 5-16,5-3 15,-2 5 1,1-1-16,0 1 15,-23 1 1,-8 0-16,-16 2 16,-8-1-1,-13 1-15,-9-3 16,-10 2 0</inkml:trace>
  <inkml:trace contextRef="#ctx0" brushRef="#br0" timeOffset="27102.3482">23104 6172 0,'8'5'15,"16"6"1,23 11-16,-5 8 15,-2-2 1,-14-1-16,-8-7 16,-10-5-1,-4-3-15,-12 0 16,-12-8 0,-8-4-16,-5-8 15,5-4 1,3 0-16,3-4 15,1 3 1,8 4-16,0 0 16,3 1-16,-1 5 15,-2 0 1,-7 6-16,-2 0 16,-10 3-1,-4 1-15,2-6 16,2 2-1,-5-6-15,7 2 16,8-4 0,0 1-16,6-3 15,0 7 1,-2-3-16,-2 3 16,-6 3-1,3 0-15,-1 3 16,1-2-1,-3-1-15,3-2 16,-1-1 0,4 0-16,-2-1 15,8 1 1,0-3-16,2 3 16,-2 0-1,0 3-15,-2 1 16,2 1-1,-7 5-15,-1 0 16,-4 3 0,1-4-16,-7-4 15,-9-3 1,3-4-16,-4-3 16,-1-8-1,-1-3-15,7-2 16,-2-7-1,3 2-15,7 3 16,8 2 0,3 4-16,6 3 15,3 2-15,7 8 16,0-1 0,-2 0-16,12 4 15,13 16 1,9 3-16,-6 7 15,-5-3 1,-8 2-16,-13-1 16,-14 4-1,-24-4-15,-24-3 16,-4-12 0,21-9-16</inkml:trace>
  <inkml:trace contextRef="#ctx0" brushRef="#br0" timeOffset="27238.0279">22146 6161 0,'2'0'0,"-2"0"16,0 0-16,0-2 15</inkml:trace>
  <inkml:trace contextRef="#ctx0" brushRef="#br0" timeOffset="31549.4957">7382 5860 0,'2'1'0,"-2"-1"16,6 5 0,14 2-16,10 6 15,21 0 1,6-3-16,15-4 16,-1-6-1,1 0-15,-4-4 16,-7 4-1,-3 0-15,-6 2 16,-6 2 0,-3 0-16,3 2 15,4-1 1,4-1-16,4-4 16,8-5-1,-7-1-15,-1 1 16,-4 2-1,-11-1-15,-5 4 16,-2 2-16,-2 3 16,0 3-1,2 0-15,3 5 16,5-6 0,6 0-16,8-6 15,0-1 1,-6-1-16,-3-2 15,-9 6 1,0 4-16,-18-2 16</inkml:trace>
  <inkml:trace contextRef="#ctx0" brushRef="#br0" timeOffset="39947.5959">12781 6003 0,'0'2'0,"0"-2"15,0 0 1,4 4-16,2 7 15,9 4 1,11 6-16,10 6 16,6 2-1,8 1-15,9-7 16,5 0 0,4-2-16,11-6 15,0-1 1,0-5-16,5-7 15,-4-4 1,-1-5-16,1-5 16,4-6-1,3 1-15,-7-8 16,-2 2 0,-6-6-16,-4-4 15,-1-5 1,-11-5-16,-2-7 15,-9 0 1,-7-8-16,-6-4 16,-8-4-16,-6-5 15,-12-2 1,-8-8-16,-10 1 16,-10-5-1,-6 8-15,-16-5 16,-7 1-1,-9 4-15,-2 3 16,-10 9 0,-4 9-16,-13-1 15,3 14 1,-10 10-16,3 8 16,-14 11-1,5 13-15,-2 8 16,1 17-1,7 8-15,0 12 16,11 6 0,7 7-16,3 15 15,15 3 1,9-5-16,6 5 16,15 2-1,10 1-15,6 2 16,6-8-1,6-5-15,6-2 16,6-12 0,2-2-16,2-7 15,-3-8 1,2-13-16,3 0 16,-6-7-1,-2-4-15,0-1 16,1-5-1,-5-4-15,-1 2 16,-1-1 0,0-3-16,0 2 15,-2-2-15</inkml:trace>
  <inkml:trace contextRef="#ctx0" brushRef="#br0" timeOffset="41302.5305">13002 5131 0,'2'0'16,"-2"0"-16,0 0 15,0 0 1,0 0-16,-2-2 16,-4-4-1,-14-8-15,-14-8 16,-23-7 0,-17-9-16,-12-1 15,-26-10 1,-1 6-16,-7-2 15,-9-1 1,-4 1-16,-9 4 16,-8 4-1,-5-8-15,-7 1 16,5 8 0,-22-5-16,19 7 15,-17 3 1,9-3-16,-13 5 15,-2 8 1,-5 2-16,10 5 16,-9 1-1,-4 8-15,13-2 16,-20 7-16,6 4 16,5 4-1,-7 8-15,23 0 16,-18 9-1,7 4-15,0 7 16,16-5 0,-7 7-16,7 6 15,11-2 1,7 2-16,5 2 16,8 2-1,5 0-15,8 0 16,20-3-1,3-2-15,6-3 16,19-6 0,17-7-16,7 0 15,5-4 1,11-5-16,7-5 16,5-3-1,8-4-15,4-3 16,2-1-1,-2-4-15,3-5 16,2-8 0,3-5-16,4-4 15,6-4 1,3-1-16,0 5 16,2 1-1,-4 8-15,0 2 16,-6 10-1,-3 0-15,2 2 16,1 1 0,-11 13-16,-8 15 15,-3 3 1,-4 2-16,4-3 16,2-4-1,6-7-15,5-1 16,3-5-1,5-2-15,9 7 16,17 3-16,-6 1 16</inkml:trace>
  <inkml:trace contextRef="#ctx0" brushRef="#br0" timeOffset="44285.691">19863 11074 0,'0'2'15,"2"-2"1,-2-2-16,4 2 15,13-2 1,11 2-16,20-3 16,14-2-1,28-1-15,23 0 16,1-4 0,3 9-16,14-4 15,3-1 1,23 5-16,-15 8 15,8-2 1,25 0-16,-12 4 16,17-4-1,9-1-15,-8 4 16,28 0 0,-28 2-16,-8-6 15,12-1 1,-8 3-16,10-1 15,-6 2 1,-4-2-16,-17-3 16,-5-4-1,-16 2-15,-14-3 16,-9 1 0,-20 1-16,-9-3 15,-7 2-15,-14 0 16,-8-1-1,-11 3-15,-11-2 16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6:01:33.19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17117 3867 0,'2'4'15,"-2"-4"-15,4 0 16,7 3 0,6 0-16,5 1 15,8-3 1,2 2-16,6-1 15,0-2 1,4 1-16,3-1 16,5-1-1,-6 1-15,7 1 16,-6-1 0,10 0-16,-1 5 15,2-3 1,0-2-16,0 0 15,3 0 1,1 0-16,-2 0 16,5 0-1,-3 0-15,0 1 16,6 1 0,0-2-16,-1 2 15,-3-2 1,2 2-16,4 0 15,-3-2 1,5 3-16,0-1 16,0 1-1,1-3-15,-3 6 16,0-6-16,-6 0 16,-1-4-1,1 2-15,-4-1 16,-5-2-1,-6 1-15,-4 0 16,-1 1 0,-10-3-16,0 0 15,-5-4 1,-3-2-16,0 1 16,-2-3-1,-2-7-15,-3 0 16,2-9-1,-3-1-15,0-11 16,-1-5 0,-4 0-16,1-5 15,-3-7 1,0 0-16,-1 1 16,0-2-1,-1 6-15,-5-3 16,0 10-1,-2 1-15,-4 3 16,-7 7 0,1 0-16,-6 3 15,0 8 1,-10-1-16,-8 4 16,-8-1-1,-12 5-15,-9 0 16,-3 2-1,-12 3-15,-9-1 16,-7 4 0,-4-2-16,1 2 15,-12 1 1,9-2-16,-8 2 16,3 3-16,3-2 15,-5-3 1,1-3-16,14 6 15,0 0 1,1-3-16,-1 2 16,11-1-1,3 4-15,14 3 16,-2 3 0,2-3-16,5 2 15,7 1 1,8 1-16,-1 5 15,6 0 1,5 4-16,2 2 16,1 4-1,3 7-15,4 5 16,3 11 0,6 9-16,0 9 15,13 8 1,0 7-16,4 12 15,0 2 1,5 7-16,1-1 16,0 0-1,-2-6-15,2 0 16,-4-3 0,-4-1-16,-9-11 15</inkml:trace>
  <inkml:trace contextRef="#ctx0" brushRef="#br0" timeOffset="898.3492">19948 3802 0,'2'2'0,"-2"-2"16,2 0 0,12 3-16,18 3 15,26 4 1,19 1-16,17-3 16,8-1-1,-6-1-15,3 1 16,-5-2-1,-4 2-15,-11-4 16,-9 1 0,-17-3-16,-5 4 15,-12-4 1,-8 1-16,-12 1 16,-3-1-1,-8-1-15,-1-1 16,-2 0-1</inkml:trace>
  <inkml:trace contextRef="#ctx0" brushRef="#br0" timeOffset="2085.5592">21434 3930 0,'0'0'0,"0"0"16,0 0-1,0 0-15,0 0 16,0 0 0,4-1-16,-1 1 15,3 0 1,5 1-16,-5-1 15,0 0 1,-4 0-16,0 0 16,-2-1-1,-8-4-15,-18-1 16,-10 2 0,-8 4-16,-1 5 15,-1-1 1,2-3-16,8-1 15,4-1 1,7-4-16,8-3 16,6 5-16,1-8 15,10 0 1,6-1-16,13-4 16,5 5-1,-1 7-15,0 5 16,-7 5-1,-6 4-15,-6 5 16,-14 6 0,-10-4-16,-14 1 15,-2-4 1,0-9-16,6-1 16,5-8-1,3-1-15,8-7 16,4-6-1,0 0-15,-2 3 16,-4-2 0,-11 6-16,-1 4 15,0 4 1,3 6-16,4-1 16,12-1-1,4-1-15,1 2 16,11 0-1,10 2-15,11 2 16,-3-2 0,-8 3-16,-6 1 15,-7 3 1,-12 5-16,-18 5 16,-17-3-1,-7-2-15,0-3 16,4-9-1,7-1-15,13-6 16,7-3 0,6 2-16,7 1 15,4-5 1,8 1-16,7 3 16,4 10-1,-2 8-15,-6 6 16,-13 10-1,-24 9-15,-22-1 16,-20 0 0,-6-14-16,12-12 15,21-12-15</inkml:trace>
  <inkml:trace contextRef="#ctx0" brushRef="#br0" timeOffset="2230.1754">20900 3782 0,'0'0'15,"-2"0"-15,-16-6 16,-22-11 0</inkml:trace>
  <inkml:trace contextRef="#ctx0" brushRef="#br0" timeOffset="2520.4233">20248 3676 0,'0'2'0,"3"1"16,-1 16-16,8 13 15,-2 18 1,3 3-16,-8 2 15,-4-1 1,-12-11-16,-10-5 16,-2-15-1,-9-5-15,1-12 16,10-11 0,2-4-16,14-13 15,22-15 1,30-7-16</inkml:trace>
  <inkml:trace contextRef="#ctx0" brushRef="#br0" timeOffset="8675.7843">19863 8301 0,'2'0'16,"-2"0"-1,12 2-15,12 6 16,21 8 0,11 11-16,7 8 15,-4 0 1,-6 4-16,-11-4 16,-14-9-1,-10-1-15,-10-9 16,-8-2-1,-16 2-15,-25-11 16,-14-6-16,-9-9 16,-1-11-1,7 0-15,10-2 16,8-3 0,10-1-16,5-1 15,14 0 1,4 2-16,9 3 15,9 6 1,4 1-16,9 8 16,1 8-1,-3 6-15,-4 3 16,-2 10 0,-6-2-16,-10 3 15,-8 1 1,-14-1-16,-16 0 15,-19-7 1,-9-8-16,4-4 16,-2-5-1,15-1-15,9-5 16,12 0 0,8-2-16,6 4 15,8 2 1,4-1-16,14-3 15,16 6 1,10 8-16,4 7 16,-3 9-1,-11 8-15,-8-1 16,-17 7 0,-22 7-16,-20 4 15,-25-1 1,-16-6-16,-14-9 15,7-13 1,35-13-16</inkml:trace>
  <inkml:trace contextRef="#ctx0" brushRef="#br0" timeOffset="9055.9342">18940 8068 0,'2'0'16,"-2"2"-1,0-2-15,6 7 16,14 15 0,8 23-16,4 15 15,6 10-15,-2 5 16,-13-10-1,-12-7-15,-6-6 16,-20-6 0,-7-12-16,-12-3 15,-12-14 1,-10-13-16,2-10 16,-3-12-1,10-10-15,6-5 16,17-6-1,4-3-15,10-11 16,3 17 0</inkml:trace>
  <inkml:trace contextRef="#ctx0" brushRef="#br0" timeOffset="9819.9874">18466 8335 0,'0'3'15,"2"-3"-15,-2 0 16,4 7 0,6 7-16,1 3 15,2 3 1,-7-4-16,-2-1 16,-14 3-1,-10-7-15,-7-4 16,-5-3-1,-2-1-15,4-2 16,6 3 0,3-3-16,4 4 15,3-4 1,2 4-16,-4-2 16,0-3-16,-2 0 15,-2-3 1,2 1-16,0-2 15,1-1 1,4 1-16,1 3 16,1 1-1,2 0-15,-3 4 16,-1 2 0,-2 3-16,-8 2 15,-7-4 1,-6-5-16,-2-4 15,-8-5 1,-7-9-16,5-4 16,4-5-1,2-3-15,6-4 16,8 5 0,1-1-16,7 11 15,5-2 1,7 8-16,3 7 15,3 0 1,0 2-16,11 4 16,12 14-1,11 15-15,2 6 16,-6 5 0,-9-3-16,-11 7 15,-18 0 1,-18 4-16,-31-3 15,-7-10 1,-18-13-16,4-20 16,26-4-1</inkml:trace>
  <inkml:trace contextRef="#ctx0" brushRef="#br0" timeOffset="9966.1294">17944 8201 0,'14'0'16,"38"-2"-1,28 2-15,-28 0 16</inkml:trace>
  <inkml:trace contextRef="#ctx0" brushRef="#br0" timeOffset="10121.0763">18177 7947 0,'1'0'0,"-1"0"16,0 0-16,-1 2 16,-1-2-1</inkml:trace>
  <inkml:trace contextRef="#ctx0" brushRef="#br0" timeOffset="10451.8011">17187 8075 0,'2'2'15,"-2"-2"-15,12 4 16,14 11-1,18 15-15,-4 10 16,-10-2 0,-18 7-16,-28 3 15,-34 0 1,-52-3-16,4-18 16,-11-13-1,22-14-15,9-10 16,12-11-1,12-9-15,12-13 16,12-6 0,19-8-16,28-10 15</inkml:trace>
  <inkml:trace contextRef="#ctx0" brushRef="#br0" timeOffset="10608.7151">16904 8228 0,'2'3'0,"-2"-3"15,0 2 1,6 3-16,-4 6 16</inkml:trace>
  <inkml:trace contextRef="#ctx0" brushRef="#br0" timeOffset="11280.6553">16280 8650 0,'2'2'16,"9"-2"-16,17 6 16,14 2-1,17 6-15,17 0 16,17-1-1,1-1-15,-2 0 16,1-1 0,15-3-16,-1-4 15,-3 3 1,-4 2-16,-10 7 16,1 4-1,12 3-15,-5-3 16,8 3-16,1-3 15,-5-6 1,4-1-16,1-6 16,-11-4-1,0 3-15,-3-1 16,-13 4 0,-4 2-16,3 1 15,1 1 1,2 1-16,-1-1 15,3-5 1,13-8-16,-10 0 16,11-4-1,-2 0-15,4 4 16,8 3 0,-1 0-16,-7 6 15,9 8 1,-17 5-16,-38-8 15</inkml:trace>
  <inkml:trace contextRef="#ctx0" brushRef="#br0" timeOffset="15395.3058">3350 3953 0,'2'0'16,"-2"0"-16,5-1 16,12-5-1,15-2-15,20 2 16,4-1 0,19 7-16,19 4 15,9-1 1,16 3-16,3 2 15,18-5 1,3 3-16,2-6 16,2 0-1,0-2-15,-1-2 16,-21 3 0,7-1-16,-19 9 15,-6 14 1,-46-8-1</inkml:trace>
  <inkml:trace contextRef="#ctx0" brushRef="#br0" timeOffset="16961.1801">7498 8459 0,'3'2'16,"-1"-2"-16,5 9 15,11 3 1,-2 10-16,-1 0 15,-11 1 1,-8-1-16,-12-4 16,-9-7-1,-4-7-15,-10-11 16,1-11 0,-5-12-16,6-16 15,2-17 1,-2-18-16,6-6 15,5 0 1,5 6-16,0 15 16,5 5-1,4 17 1</inkml:trace>
  <inkml:trace contextRef="#ctx0" brushRef="#br0" timeOffset="17191.5745">7378 8843 0,'15'2'15,"31"2"-15,56-2 16,9-10 0,-47 1-1</inkml:trace>
  <inkml:trace contextRef="#ctx0" brushRef="#br0" timeOffset="17970.108">6894 8520 0,'0'0'16,"-6"-2"-16,-5-6 16,2-1-1,-3-5-15,5-1 16,3 2-1,10 1-15,7 0 16,9 6 0,4 11-16,3 6 15,-12 3 1,-6 3-16,-14 3 16,-16-2-1,-24-6-15,-12-6 16,2-11-1,4-4-15,11-3 16,8 1 0,8-2-16,9 6 15,5 4 1,4 2-16,-3 1 16,1 5-1,-2 11-15,-4 0 16,-6-2-1,-10-4-15,-4-4 16,-4-11 0,0-4-16,3-5 15,3 0 1,10 0-16,5 4 16,8 5-1,5 3-15,-2 0 16,2 4-1,10 18-15,10 19 16,6 9-16,-2 4 16,-8-2-1,-14-3-15,-17-4 16,-24-4 0,-28-11-16,-17-14 15,-13-17 1,-1-22-16,8-14 15,7-18 1,20-3-16,16-8 16,21-8-1,28-12-15,9 31 16</inkml:trace>
  <inkml:trace contextRef="#ctx0" brushRef="#br0" timeOffset="18138.9259">6717 7919 0,'2'0'16,"-2"2"-16,2-2 16,2 6-1,-2-2-15,-2 1 16</inkml:trace>
  <inkml:trace contextRef="#ctx0" brushRef="#br0" timeOffset="18282.4604">6377 8157 0,'5'4'0,"25"-4"16,34 0-16,-11 0 15</inkml:trace>
  <inkml:trace contextRef="#ctx0" brushRef="#br0" timeOffset="18450.0385">6012 8461 0,'0'2'16,"2"-2"-16,0 2 16,0 0-1</inkml:trace>
  <inkml:trace contextRef="#ctx0" brushRef="#br0" timeOffset="19453.1059">4870 8979 0,'0'2'0,"0"-2"15,-1 0 1,-1 0-16,2 0 16,-3 0-1,21 8-15,21-1 16,28 7 0,18 2-16,21-4 15,3 2 1,5-3-16,30-2 15,10 1 1,7-3-16,11 3 16,-10-4-1,27-3-15,6 11 16,-15-1 0,-1-6-16,19 3 15,-1-5 1,-8-2-16,5 5 15,-6-1 1,11 0-16,-15-1 16,-1 0-16,-19 5 15,-15-5 1,4-2-16,-10 5 16,-33-2-1,2-1-15,-21-3 16,-21 2-1,-11-1-15,-13-3 16,-8 5 0,-16-1-16,-8-2 15</inkml:trace>
  <inkml:trace contextRef="#ctx0" brushRef="#br0" timeOffset="20868.7558">9253 9853 0,'4'3'16,"-4"-3"-16,8 5 15,4-1 1,12 12-16,3 4 16,-2 1-1,-10-5-15,-8-7 16,-3-2-1,-4-1-15,-10-6 16,-9-13 0,-3 2-16,3-5 15,6 4-15,3 0 16,-1 3 0,1 1-1,-4 4-15,-8 4 16,-2 0-16,-4 0 15,-6 0 1,5-2-16,0-2 16,4 0-1,9 0-15,0-4 16,6 4 0,5 0-16,1 2 15,-3-2 1,-1 2-16,0 2 15,-5-2 1,-5 2-16,1 0 16,-1-1-1,1-4-15,-5 0 16,9 1 0,1-3-16,3 2 15,4 2 1,1-2-16,2 5 15,0-2 1,-2-1-16,-5 6 16,-1 2-1,-3-2-15,0 6 16,0 0 0,-4-2-16,1-1 15,0-1 1,-2-4-16,3-1 15,-1-4 1,-3-7-16,2-5 16,-1-12-1,-2-11-15,3-7 16,0-1 0,6 5-16,-2 3 15,5 10 1,1 5-16,4 13 15,0 4 1,1 4-16,-3 0 16,1 14-16,4 14 15,7 9 1,3 3 0,3 2-16,2 1 15,-6-3-15,-3-7 16,-10 1-1,-11-3 1,-22 0-16,-20-9 16,-28-5-16,-2-14 15,1-6 1,1-8-16,17-2 16,8-3-1,16-1-15,12-2 16,6 1-1,14 1-15,5-1 16,14 0 0,18 4-16,20 5 15,6 10 1,6 10-16,-6 8 16,-13 1-1,-10 3-15,-8 0 16,-14 0-1,-12-1-15,-22 3 16,-19-2 0,-15-7-16,-10-9 15,-2-10 1,15-11-16,7-19 16,22 5-1</inkml:trace>
  <inkml:trace contextRef="#ctx0" brushRef="#br0" timeOffset="21045.6865">7725 9336 0,'3'3'16,"-3"-3"-16,3 8 16,5 17-1,10 32-15,7 19 16,-7 2-1,-6-11-15,-6-22 16</inkml:trace>
  <inkml:trace contextRef="#ctx0" brushRef="#br0" timeOffset="21840.1713">7460 9650 0,'4'2'16,"-4"-2"-16,5 6 15,2 12 1,3 1-16,-4 3 16,-4-6-1,-5 0-15,-15-5 16,-7-4-1,-1-10-15,2-4 16,3 1-16,-2 0 16,4 0-1,8 2-15,-2 2 16,0 2 0,-4 2-16,-1 0 15,0 0 1,0-2-16,-6 0 15,3 0 1,0-4-16,1-3 16,3 1-1,6-5-15,1 8 16,0-2 0,1 1-16,-4 4 15,-2 2 1,2 5-16,-4 2 15,-5 2 1,-1-4-16,-5-2 16,-9-5-1,1-3-15,-8-10 16,2-10 0,-1-6-16,4-5 15,-2 1 1,2 3-16,9 7 15,7 5 1,6 5-16,8 7 16,4 1-1,3 3-15,-4 1 16,17 7 0,19 18-16,5 7 15,-4 8 1,-3 1-16,-12-5 15,-16 0 1,-16-3-16,-25-5 16,-12-14-1,-5-22-15,15-3 16</inkml:trace>
  <inkml:trace contextRef="#ctx0" brushRef="#br0" timeOffset="21975.0139">6794 9424 0,'7'0'16,"24"0"-16,29-2 15,27-1 1,-8-6-16</inkml:trace>
  <inkml:trace contextRef="#ctx0" brushRef="#br0" timeOffset="22121.1257">7201 9282 0,'2'0'0,"-2"0"16,-2 0-16,-7 0 16,-3-2-1</inkml:trace>
  <inkml:trace contextRef="#ctx0" brushRef="#br0" timeOffset="22431.1797">6142 9424 0,'3'2'16,"-3"0"-1,10 13-15,18 23 16,9 10-1,-6 5-15,-1-4 16,-23-2 0,-16-3-16,-24-6 15,-32-8 1,-19-14-16,-1-14 16,5-12-1,14-10-15,10-11 16,11-10-1,13-18-15,17-5 16,12 18 0</inkml:trace>
  <inkml:trace contextRef="#ctx0" brushRef="#br0" timeOffset="22585.6348">5938 9590 0,'0'0'15,"2"4"-15,-2-4 16,0 0 0,0 0-16,-5-12 15,-3-9 1</inkml:trace>
  <inkml:trace contextRef="#ctx0" brushRef="#br0" timeOffset="23199.5045">4928 7788 0,'-7'0'16,"-21"-2"-1,-20 10-15,-12 13 16,5 18 0,0 26-16,25 11 15,19 10 1,9-29 0,47 68-16,17-4 15,-16-20-15,-22-18 16,-27 5-1,-28-7-15,-27-4 16,-21-15 0,-8-16-16,10-19 15,24-11 1,12-9-16,12-4 16,16-3-1,6 0-15,12-4 16,43 0-1,39 13-15,14 21 16,-8 25 0,-19 17-16,-26 26 15,-22 18 1,-30 30-16,-11 3 16,-6-34-1,5 38-15,13-9 16,22-6-1,35 2-15,35-18 16,21-27-16,17-41 31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6:02:09.19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28474 6328 0,'0'0'16,"0"0"-16,0 0 15,0 0 1,0 0-16,-7 0 16,-6 0-1,-8 2-15,-9 0 16,-4 1-1,-2 0-15,-11-1 16,6 0 0,-7-2-16,-3 0 15,-5 0 1,0 0-16,4 0 16,-4-2-1,-3-2-15,-1 0 16,-4-2-1,-4 2-15,4-3 16,-7 1 0,3 3-16,-2-4 15,-1 3 1,-1 0-16,-4 1 16,-7-1-1,4-1-15,2 1 16,-4 0-1,3 1-15,-4 3 16,1 0 0,5 0-16,-5-3 15,2 3 1,-4 3-16,-2-3 16,4 0-1,-6 0-15,3 3 16,-7 3-16,3-4 15,-3 3 1,6-1-16,-4 1 16,3 1-1,-3 2-15,-3-2 16,1 5 0,1-3-16,-2 2 15,-1-2 1,5 0-16,-3 4 15,1-5 1,2 2-16,-4-2 16,9 0-1,-5 0-15,-2-1 16,5 2 0,-7-2-16,1-2 15,-3-2 1,-1 0-16,-3 2 15,0-2 1,4 4-16,-6-3 16,-1-1-1,4 2-15,-3-2 16,4 1 0,5 0-16,-9-1 15,3 0 1,1 2-16,-6-3 15,5 3 1,1-3-16,-7 1 16,5 1-1,-2-2-15,7-1 16,-1 0 0,-6 0-16,10-1 15,-5-4 1,-4 4-16,5-3 15,-1 3 1,-3-1-16,6 2 16,5-2-1,2 2-15,-4 0 16,1-2 0,-1 2-16,5 0 15,8-2 1,-5-1-16,5 0 15,-4 1 1,-1 0-16,3 0 16,-3 2-1,4 0-15,4-2 16,-3 0-16,1-1 16,3 0-1,-2 2-15,10-4 16,-5 2-1,1-2-15,-2 2 16,4-1 0,0 1-16,2 2 15,7-5 1,-7 2-16,4 3 16,-3 1-1,5-3-15,2 3 16,-5-1-1,5 2-15,-12-1 16,8 0 0,5-1-16,-3 1 15,-2 0 1,6 0-16,-4 0 16,1 0-1,1 0-15,2 0 16,2 1-1,2-1-15,3-1 16,1-1 0,4-1-16,1 3 15,6-2 1,-1 0-16,9 2 16,5 0-1,4 0-15,-2-2 16,8 2-1,2-2-15,0 2 16,4 0-16,2-1 16,0 1-1,0 0 1,-6 0-16,-13 1 16,-2 3-1</inkml:trace>
  <inkml:trace contextRef="#ctx0" brushRef="#br0" timeOffset="1366.0637">18355 6092 0,'0'3'16,"0"-3"-16,0 0 15,0 0 1,-2 3-16,-5 6 16,-8 7-1,-2 10-15,-6 6 16,-3-1-1,-6 6-15,-2 2 16,-6-3 0,-3-2-16,0 1 15,-6-1 1,1-5-16,4-1 16,0-5-1,10-1-15,4-4 16,1 0-1,7-4-15,6-7 16,4 2 0,8-8-16,2 1 15,-2 0 1,12-7-16,2-6 16</inkml:trace>
  <inkml:trace contextRef="#ctx0" brushRef="#br0" timeOffset="1843.0535">18416 6134 0,'0'1'16,"0"-1"-16,0 0 16,0 3-16,-2 2 15,0 11 1,-2 8-1,4 3-15,0 9 16,6 3-16,3 6 16,14 5-1,1 3-15,4-3 16,8 0 0,4 3-16,5-4 15,-5-1 1,5-3-16,-6-5 15,1-2 1,-6-8-16,-7-1 16,-14-3-1,-6-8-15</inkml:trace>
  <inkml:trace contextRef="#ctx0" brushRef="#br0" timeOffset="2782.9593">18395 6998 0,'2'2'0,"-2"-2"16,5 0-16,7 6 15,8 3 1,2 7-16,-2 0 15,-4 0 1,-6 2-16,-8-6 16,-6-1-1,-12 3-15,-9-3 16,0-6 0,-3-4-16,6-1 15,3 0 1,6-1-16,3-1 15,-1 2 1,3 0-16,-3 2 16,-8 2-1,-3 1-15,-6 1 16,-4-3 0,-2-1-16,-1-4 15,7-3 1,0-1-16,7-1 15,2-1 1,6 0-16,2 2 16,7 4-1,0 1-15,0-2 16,-2 6 0,-2 5-16,-2 7 15,-4 0-15,-4 1 16,-4 2-1,-7-6-15,-5-4 16,-6-8 0,-1-6-16,-6-8 15,1-6 1,3-1-16,4-5 16,5 2-1,5 1-15,5 3 16,7 4-1,6 2-15,3 7 16,4 3 0,2 1-16,0 2 15,2-3 1,12 4-16,10 8 16,12 7-1,4 9-15,2-2 16,-5-1-1,-6 0-15,-2-1 16,-11-2 0,-8 6-16,-12-2 15,-14 3 1,-20-2-16,-4 3 16,-7-5-1,5-7-15,8-9 16,12-5-1</inkml:trace>
  <inkml:trace contextRef="#ctx0" brushRef="#br0" timeOffset="2939.1909">17948 6994 0,'6'0'16,"14"-6"-1,26-5-15,12 1 16,-3-1 0</inkml:trace>
  <inkml:trace contextRef="#ctx0" brushRef="#br0" timeOffset="3116.0288">18071 6806 0,'2'0'0,"-2"0"15,0 0 1,0 0-16,1 0 16</inkml:trace>
  <inkml:trace contextRef="#ctx0" brushRef="#br0" timeOffset="3571.1637">17040 7049 0,'2'0'0,"-2"0"16,5-2-1,10 0-15,15 0 16,3 4 0,1 2-16,0 6 15,-8 2 1,-8 3-16,-6 1 15,-10 2 1,-8 2-16,-10-1 16,-8-1-1,-6-6-15,0-6 16,2-6 0,1-6-16,5-6 15,7-8 1,4-3-16,9-5 15,13 3 1,0-3-16,3 10 16</inkml:trace>
  <inkml:trace contextRef="#ctx0" brushRef="#br0" timeOffset="5078.917">16809 7386 0,'0'2'15,"0"-2"-15,0 0 16,0 0-1,2 0-15,2 1 16,13 8 0,10 7-16,3-2 15,17 1 1,1 3-16,10-1 16,2 1-1,-3 1-15,3-1 16,0-2-1,2 0-15,6-2 16,3-3 0,-3 0-16,12-4 15,-7 1 1,1-4-16,-4-2 16,3 0-1,1-4-15,-6-4 16,5 0-1,-3-3-15,7-6 16,-13 0 0,-9 0-16,0-8 15,-7 2 1,-2-7-16,-5 1 16,-1-6-1,-6-5-15,-8 1 16,-2-4-1,-8 0-15,-6-2 16,-6-6 0,-4-2-16,-10 1 15,-6-4 1,-6 4-16,-10 1 16,-4 0-1,-9 1-15,-1 6 16,-12-2-1,-4 4-15,1 5 16,-9 3 0,-3 5-16,-2 4 15,-2 2-15,3 6 16,-2 5 0,1 0-16,3 3 15,-8 6 1,2 1-16,-5 1 15,17 6 1,-9 1-16,7 4 16,-4 6-1,6-2-15,2 1 16,6 2 0,7-3-16,5 9 15,4 0 1,4 3-16,0-3 15,4 4 1,2 3-16,5-5 16,3 3-1,4 2-15,2 2 16,3 4 0,4-3-16,1 5 15,1-4 1,4 3-16,1-4 15,2-1 1,6 1-16,5 6 16,10-4-1,-4-7-15,8 1 16,3-2 0,8 0-16,-2-5 15,6-1 1,1-2-16,1-2 15,10 1 1,-4-3-16,-12 3 16,-10-4-1</inkml:trace>
  <inkml:trace contextRef="#ctx0" brushRef="#br0" timeOffset="8393.4057">17004 12841 0,'0'0'0,"0"0"16,0 0 0,0 0-16,0 2 15,-4-2 1,-12 0-16,-4 3 15,-6-1 1,-12 0-16,-7 0 16,-4-2-1,-6 0-15,-1 0 16,-5-4 0,-5 2-16,0 1 15,-7 1 1,7-2-16,-4 0 15,-6 0 1,-6-1-16,1 1 16,1 0-1,0 2-15,-3-3 16,-9-4 0,-1 6-16,6-1 15,-4-1 1,1 2-16,-1 1 15,-1-4 1,-11 2-16,1 0 16,0 0-1,-7 4-15,1-2 16,-9 0 0,10 4-16,-4-3 15,-4 6 1,-2-5-16,5-1 15,-6 7 1,1-4-16,0-2 16,6 5-1,-2-5-15,4 1 16,-3 4 0,1-4-16,3 3 15,-5-3-15,6 2 16,-6 1-1,2-4-15,3 1 16,-1 1 0,-1 3-16,-1-4 15,1 3 1,0-4-16,-9 2 16,0-1-1,-3 4-15,-1-1 16,3-2-1,-16-4-15,9 4 16,9-3 0,-18 6-16,2-5 15,-4 0 1,-3-2-16,-5 0 16,0 0-1,5-2-15,-14 0 16,8-2-1,-5 0-15,10 3 16,-11-4 0,13-3-16,-10 1 15,8 6 1,-3-3-16,-5 4 16,10 0-1,-6 0-15,3 0 16,-7 4-1,14-4-15,-11-2 16,0 2 0,-4 0-16,4 2 15,-5-2 1,-5 0-16,5 1 16,-7 4-1,-3 1-15,-4-2 16,11 3-1,-5 4-15,2 2 16,4 9-16,2-4 16,7-2-1,11 0-15,-5 5 16,20-3 0,7-3-16,2 1 15,16-4 1,7-2-16,11-2 15,5-1 1,10 0-16,10-1 16,3-5-1,12-1-15,2 0 16,9 0 0,9-3-16,1-5 15,6 0 1</inkml:trace>
  <inkml:trace contextRef="#ctx0" brushRef="#br0" timeOffset="10231.8725">9398 12712 0,'0'3'0,"0"-3"16,0 0 0,0 0-16,-1 0 15,-2 1 1,6 7-16,4 10 16,19 1-1,8 10-15,18 0 16,7-2-1,7 3-15,4-3 16,5-1 0,-9-7-16,2 3 15,0-6 1,5 2-16,7 0 16,-9-10-1,-2-3-15,-2-7 16,1-6-1,-6-9-15,2-1 16,-2-8 0,-1-4-16,-3-4 15,-2-6 1,-3-4-16,5-1 16,-8-4-1,-6 0-15,-4-1 16,0-5-16,-10 4 15,-1-7 1,-5-1-16,-6-1 16,-2-4-1,-8-2-15,-6 4 16,-8 0 0,-6-5-16,-6 3 15,-10-9 1,-11 8-16,-1 3 15,-12 1 1,-2 6-16,-9 2 16,2 4-1,-9-1-15,-15 4 16,7 2 0,-7 7-16,5 7 15,-4 3 1,-3 4-16,1 4 15,-3 4 1,3 4-16,2 4 16,-2 4-1,-3 3-15,-1 4 16,3 4 0,12 3-16,-5 2 15,1 5 1,10-1-16,1 2 15,1 4 1,4 3-16,2 6 16,5 1-1,-1 0-15,4 2 16,2 5 0,13 1-16,-2 1 15,9 0 1,-2 2-16,5 1 15,6 1 1,7 0-16,4 2 16,0 2-1,7-5-15,6 5 16,3-3-16,3 2 16,3-1-1,4-2-15,4 5 16,6 1-1,3-3 1,0-6-16,6-4 16,-2-7-16,0 3 15,4-3 1,0-5-16,7 1 16,-7-7-1,-2 1-15,4-6 16,-2 0-1,-1-4-15,-1-1 16,-2-1 0,-2-3-16,-4 2 15,0-3 1,4-2-16,-6 2 16,0-2-1,1-1-15,-4 1 16,0-2-1,-7 0-15,-4-2 16,-2 2 0,-2 1-16,0-1 15,-4-2 1,0 2-16</inkml:trace>
  <inkml:trace contextRef="#ctx0" brushRef="#br0" timeOffset="17730.0492">16767 2369 0,'3'0'0,"-3"-9"16,2-8-1,1-9-15,1-11 16,4-9 0,2-7-16,6-1 15,11-10 1,-3 15-16,6 6 15,0 5 1,-1 12-16,2 11 16,9 7-16,-4 14 15,0 11 1,-4 17-16,-7 1 16,-14 5-1,-13-3-15,-13 4 16,-15 2-1,-29-6-15,-9-12 16,2 1 0,6-8-16,5-5 15,9 1 1,4 2-16,10-1 16,6 5-1,-3 2-15,1 4 16,0-3-1,-8 5-15,-2-9 16,-14-1 0,2-9-16,5-6 15,7-5 1,10-6-16,4-6 16,14 4-1,6 0-15,6 1 16,10 0-1,14 4-15,0 12 16,-1 2 0,-10 6-16,-4 0 15,-11 3 1,-13-2-16,-13 4 16,-12-8-1,0-5-15,2-4 16,8-7-1,6-2-15,5 1 16,9 0 0,6 5-16,1-2 15,-3-1 1,-4 8-16,-9 12 16,-21 17-1,-40 4-15,-40-1 16,-27-7-1,-4-18-15,11-12 16,1-16 0,19-13-16,31-5 15,30-20 1,20 14 0</inkml:trace>
  <inkml:trace contextRef="#ctx0" brushRef="#br0" timeOffset="17879.8205">16129 1965 0,'2'0'16,"-2"0"-16,-2 2 16,0-2-1</inkml:trace>
  <inkml:trace contextRef="#ctx0" brushRef="#br0" timeOffset="18044.2963">15402 2256 0,'9'0'15,"32"-1"-15,65-2 16,11-8-1,-53 0-15</inkml:trace>
  <inkml:trace contextRef="#ctx0" brushRef="#br0" timeOffset="19111.29">15017 2078 0,'2'0'0,"-2"0"16,0 3-16,11-1 15,13 6 1,11 0-16,0 0 16,-4-5-1,-13-3-15,-10 0 16,-2-3-1,-16-5-15,-26 0 16,-22 4 0,-6 9-16,5 7 15,9 2 1,10 5-16,8-6 16,5 4-1,5 4-15,-4-4 16,-4 1-1,-8-2-15,-12-7 16,-15-2-16,10-7 16,0-5-1,12-2-15,9-6 16,13-7 0,12-1-16,11-3 15,20 5 1,18 5-16,5 9 15,-7 6 1,-10 9-16,-11 2 16,-11 2-1,-19 7-15,-19-3 16,-22-1 0,-8-9-16,4-8 15,9-5 1,11-5-16,8-2 15,10 2 1,6 4-16,0 1 16,-8 5-1,-10 9-15,-5 5 16,-1 3 0,8-3-16,8-2 15,14-6 1,4-3-16,4 0 15,17-1 1,6-6-16,7 4 16,-4 2-1,-9 2-15,-7 8 16,-16 8 0,-23 6-16,-23 0 15,-6 1 1,4-12-16,7-5 15,12-9-15,10-1 16,3-3 0,12-5-16,4 2 15,8-3 1,17 0-16,8 7 16,6 9-1,-6 6-15,-2 9 16,-18 11-1,-28 20-15,-50 20 16,-45-4 0,-6-20-16,1-13 15,21-28 1,40-10 0</inkml:trace>
  <inkml:trace contextRef="#ctx0" brushRef="#br0" timeOffset="19256.6536">14243 1907 0,'0'0'16,"-2"0"-16,-24-8 15</inkml:trace>
  <inkml:trace contextRef="#ctx0" brushRef="#br0" timeOffset="19721.0476">13328 1792 0,'2'3'15,"-2"0"-15,4 8 16,3 13-1,4 15-15,-5 12 16,-8 6 0,-17-2-16,-9 1 15,-12-5 1,-1-8-16,4-5 16,10-11-1,14 3-15,9-7 16,14 2-1,18 3-15,6-2 16,4-1 0,-12-4-16,-11 2 15,-13 4 1,-27 7-16,-29-2 16,-18 0-1,-5-17-15,20-7 16,4-14-1,11-11-15,7-21 16,20-15 0,21-9-16,22-1 15,10 4 1</inkml:trace>
  <inkml:trace contextRef="#ctx0" brushRef="#br0" timeOffset="20407.4431">11430 3091 0,'2'0'0,"8"-2"16,21-2-16,20-3 15,24 0 1,17-4-16,12 0 16,7 5-1,1-2-15,3 1 16,3 3-1,9-2-15,5 1 16,-4 2 0,11 0-16,-3 0 15,5 3 1,6-2-16,-1-1 16,1 4-1,9-5-15,-11 2 16,14-1-1,-5-1-15,1-2 16,4 10 0,-11-2-16,9-4 15,-3 2 1,5 0-16,-5 2 16,-11-1-1,2-1-15,1-1 16,7 1-1,-20 4-15,5-4 16,-10-3 0,2 2-16,-17-3 15,4 2 1,-8 2-16,-11 0 16,-3 2-1,-13 2-15,-6 2 16,-18 0-16</inkml:trace>
  <inkml:trace contextRef="#ctx0" brushRef="#br0" timeOffset="21008.5864">16772 3201 0,'2'0'16,"-2"2"-16,0-2 15,3 10 1,1 2-16,-4 6 16,-7 1-1,-18-1-15,-15-6 16,-10-5 0,-3-2-16,10-10 15,9 4 1,11-3-16,10 2 15,8 0 1,3 2-16,2 6 16,20 17-1,8 11-15,4 6 16,-13 2 0,-13 1-16,-19 0 15,-23-2 1,-24-8-16,-20-15 15,-8-11 1,-3-16-16,3-14 16,3-14-1,11-7-15,26-3 16,28-9 0,30-7-16,9 20 15</inkml:trace>
  <inkml:trace contextRef="#ctx0" brushRef="#br0" timeOffset="21156.1544">17070 3572 0,'4'2'0,"3"-1"16,4 5-16,-5 8 15,-17 5 1,-10 1-16</inkml:trace>
  <inkml:trace contextRef="#ctx0" brushRef="#br0" timeOffset="21315.1671">16312 3434 0,'2'1'0,"-2"-1"16,0 0 0</inkml:trace>
  <inkml:trace contextRef="#ctx0" brushRef="#br0" timeOffset="21758.7158">15775 3500 0,'2'2'16,"-2"-2"-16,9 6 16,8 7-1,6 3-15,1-3 16,-9-5 0,-9-6-16,-2 0 15,1-2 1,-5-4-16,-11-4 15,-8 1 1,-11 5-16,0 4 16,-3 6-1,-1 4-15,4 5 16,-5-1 0,8-3-16,-1-5 15,6-5 1,-3-6-16,1-11 15,4-15 1,0-17-16,3-15 16,14-4-1,5 4-15,2 6 16,0 14 0,0 9-16,-2 8 15</inkml:trace>
  <inkml:trace contextRef="#ctx0" brushRef="#br0" timeOffset="22243.3048">14962 3569 0,'0'0'0,"-2"0"15,-4-9 1,-6-8-16,6-15 15,8-6 1,18-5-16,8 8 16,10 11-1,2 10-15,-4 14 16,-4 10 0,-13 10-16,-13 9 15,-20 10 1,-25 5-16,-7 0 15,-4-7-15,14-3 16,6-2 0,10 0-16,8 1 15,10-2 1,2-3-16,2-5 16,-4-4-1,-6-2-15,-13-7 16,-14-10-1,-9-10-15,-3-17 16,7-9 0,1-16-16,16-12 15,12 2 1,13-12-16,23-10 16</inkml:trace>
  <inkml:trace contextRef="#ctx0" brushRef="#br0" timeOffset="22367.6506">14872 3166 0,'0'0'0,"0"0"15,0 0 1,0 1-16,-6-1 16</inkml:trace>
  <inkml:trace contextRef="#ctx0" brushRef="#br0" timeOffset="22544.3654">14355 3466 0,'-2'1'16,"-7"3"-16,-32 10 16,-33 8-1,-39 1-15,1 0 16,14-10-1,38-7-15</inkml:trace>
  <inkml:trace contextRef="#ctx0" brushRef="#br0" timeOffset="22711.4508">13888 3400 0,'2'2'16,"4"8"-1,10 24-15,7 27 16,-2 21 0,-21-13-16,-4-24 15</inkml:trace>
  <inkml:trace contextRef="#ctx0" brushRef="#br0" timeOffset="22961.9505">13448 3581 0,'2'3'0,"4"4"16,10 15-16,2 7 16,-10-1-1,-8-3-15,-14-6 16,-14-12-1,-6-9-15,4-11 16,6-17 0,14-9-16,23-18 15</inkml:trace>
  <inkml:trace contextRef="#ctx0" brushRef="#br0" timeOffset="23986.5238">12255 2532 0,'-6'1'0,"-22"4"15,-47 3 1,-23 3-16,-10-1 16,14-4-1,19-8-15,25-7 16,18-4 0</inkml:trace>
  <inkml:trace contextRef="#ctx0" brushRef="#br0" timeOffset="24145.184">11822 2416 0,'2'2'16,"1"0"-16,18 13 16,5 21-1,10 17-15,-2 12 16,-8 8 0,-14-5-16,-14-10 15,-2-21 1</inkml:trace>
  <inkml:trace contextRef="#ctx0" brushRef="#br0" timeOffset="25260.2551">11373 2362 0,'0'0'0,"0"0"15,-2 0-15,-9-2 16,-17-3 0,-14-2-16,1-2 15,9-2 1,8-4-16,16-6 15,14-1 1,20 0-16,12 10 16,5 12-1,-6 12-15,-10 14 16,-12 3 0,-17 9-16,-19 2 15,-22-3 1,-13-10-16,8-9 15,3-14 1,11-11-16,4-8 16,13-5-16,2-3 15,7 3 1,-1 2-16,-10 5 16,-5 7-1,-1 7-15,-2 6 16,3 2-1,9-2-15,12-6 16,-1 4 0,8 1-16,10-4 15,6 3 1,-6-1-16,-6-2 16,-4 3-1,-14 5-15,-22 1 16,-9-4-1,-10-7-15,11-6 16,1-11 0,9-4-16,8-6 15,6-4 1,6-2-16,6 6 16,0 5-1,4 13-15,0 5 16,0 1-1,0 8-15,-5 19 16,10 14 0,-1 5-16,6 2 15,2-2 1,-4 5-16,-8-5 16,-14 1-1,-16-2-15,-18 6 16,-1-17-1,11-2-15,10-9 16,6-2 0,12-4-16,7 0 15,6 4 1,9 4-16,6 3 16,-6-4-1,-8 1-15,-12 4 16,-20-1-1,-16-7-15,-14-5 16,-6-16-16,3-12 16,7-21-1,10-16-15,18-18 16,30-25 0,44-24-16,30-15 15</inkml:trace>
  <inkml:trace contextRef="#ctx0" brushRef="#br0" timeOffset="25394.8671">11139 2007 0,'2'0'0,"-2"3"16,-2-3-16,-16 2 15,-9 2 1</inkml:trace>
  <inkml:trace contextRef="#ctx0" brushRef="#br0" timeOffset="25634.4621">10097 2087 0,'0'1'16,"-2"15"-16,0 26 15,-4 35 1,-1 20-16,3 8 16,-1 8-1,-9-15-15,-12-13 16,-4-26 0,0-22-16,5-13 15</inkml:trace>
  <inkml:trace contextRef="#ctx0" brushRef="#br0" timeOffset="25803.007">9723 2703 0,'0'2'0,"-2"7"16,-1 21-1,-12 24-15,-17 18 16,-17 6-1,-6-27-15,16-22 16</inkml:trace>
  <inkml:trace contextRef="#ctx0" brushRef="#br0" timeOffset="25960.5904">9601 2396 0,'0'2'16,"0"-2"0,-15 9-16,-21 2 15</inkml:trace>
  <inkml:trace contextRef="#ctx0" brushRef="#br0" timeOffset="26728.4267">9205 2601 0,'0'1'0,"2"-1"15,-2 0-15,0 3 16,5 2 0,-4-1-16,5 0 15,-2-1 1,2-8-16,-2-5 16,-2-9-1,-6 3-15,-1 7 16,-9 2-1,-14 12-15,-14 12 16,-2 5 0,0 0-16,8-5 15,-1-5 1,6-9-16,5-8 16,2-16-1,1-15-15,14-16 16,16-12-1,12 7-15,5 12 16,2 13 0,3 16-16,-6 14 15,-4 14 1,-7 17-16,-17 19 16,-13 3-1,-13-5-15,-8-9 16,3-10-1,0-7-15,8-11 16,1-9 0,3-3-16,11-5 15,3 2 1,5 4-16,-3 2 16,-2 15-1,2 5-15,-2 10 16,-2-3-1,0 1-15,2-8 16,0-2-16,-1-11 16,-2-5-1,-4-8-15,0-10 16,4-5 0,4-3-16,1 7 15,4 4 1,4 10-16,-4-1 15,-5 16 1,-6 24-16,-15 25 16,-16 9-1,-19 1-15,6-26 16</inkml:trace>
  <inkml:trace contextRef="#ctx0" brushRef="#br0" timeOffset="26888.3465">8191 2857 0,'0'2'15,"0"5"1,-13 17-16,-21 18 16,-21 4-1,-1-17-15</inkml:trace>
  <inkml:trace contextRef="#ctx0" brushRef="#br0" timeOffset="27227.7473">7978 2634 0,'0'2'0,"0"8"15,-8 16 1,-12 15-16,-17 8 15,-11-2 1,1-11-16,2-14 16,5-15-1,4-11-15,8-9 16,2-17 0,8-2-16,8 6 15,4 5 1,4 17-16,-4-1 15,-13 16 1,-17 33-16,-12 15 16,-5-2-16,6-19 15,11-19 1</inkml:trace>
  <inkml:trace contextRef="#ctx0" brushRef="#br0" timeOffset="27417.8307">7721 2315 0,'12'-12'15,"20"-17"1,25-13-16,1 11 16,-4 21-1,-8 14-15,-12 17 16,-32 28-1,-48 18-15</inkml:trace>
  <inkml:trace contextRef="#ctx0" brushRef="#br0" timeOffset="27724.3953">7040 2563 0,'3'-1'15,"7"-1"1,12-1-16,8 17 16,8 21-1,-10 25-15,-22 22 16,-26 7 0,-32 4-16,-21-13 15,-12-15 1,-2-20-16,9-19 15,8-21 1,9-13-16,12-24 16,11-26-1,33-32-15,8 31 16</inkml:trace>
  <inkml:trace contextRef="#ctx0" brushRef="#br0" timeOffset="27843.6591">6873 2839 0,'1'2'0,"-1"1"15,-1 2-15</inkml:trace>
  <inkml:trace contextRef="#ctx0" brushRef="#br0" timeOffset="30263.2153">16393 7570 0,'2'1'16,"-2"-1"-16,9 4 15,9 2 1,18 9-16,14 3 16,14 4-1,4 3-15,13-1 16,0 1 0,2-2-16,22 3 15,-3-5 1,-3 3-16,-1-3 15,-6-1 1,2-4-16,8-5 16,-4 3-1,2-8-15,-12 0 16,13-4 0,-9-6-16,-6-2 15,1-2 1,2-4-16,-8-4 15,-4 1 1,-5-5-16,-6-4 16,-6-5-1,-7-1-15,-5-7 16,-8 1 0,-4-7-16,-4-5 15,-7-3 1,-7-3-16,-8-4 15,-10-7 1,-8 1-16,-8-2 16,-9-1-1,-11-1-15,4-4 16,-8 4 0,6 2-16,0 2 15,-1 1-15,5 0 16,7 1-1,-1 4-15,9 1 16,3-2 0,4 0-16,-4-3 15,-2-1 1,-2 2-16,-10-6 16,2 0-1,-2-1-15,-2-4 16,3 7-1,6 1-15,0 3 16,8 0 0,-2 5-16,5 7 15,1 2 1,-8-3-16,-1 7 16,-12 6-1,-17 3-15,-8 7 16,-20 5-1,-9 12-15,-6 10 16,-13 14 0,15 14-16,0 9 15,5 10 1,1 16-16,0 11 16,-17 26-1,-1 14-15,6 9 16,-3 8-1,11 8-15,14 27 16,8-21 0,9-30-16,-1 5 15,12-10 1,4-13-16,14-12 16,7-14-1,7-14-15,8-6 16,4-12-1,4-11-15,2-4 16,1-11 0,-1 0-16,-5-6 15,1-5 1,-2 0-16,2-2 16,-12-20-1,-3-2 1</inkml:trace>
  <inkml:trace contextRef="#ctx0" brushRef="#br0" timeOffset="30821.7297">19004 6300 0,'0'0'0,"0"0"15,0 0 1,0 0-16,8-1 15,10-1 1,28 0-16,25 4 16,21 7-1,10-5-15,0 2 16,-9 0 0,-5-2-16,-15-2 15,-7 0 1,-16 0-16,-7 1 15,-11-3 1,-13 1-16,-6 3 16</inkml:trace>
  <inkml:trace contextRef="#ctx0" brushRef="#br0" timeOffset="40452.8243">27232 14115 0,'2'1'16,"0"-1"-16,5 5 15,3-2 1,2 1-16,0-2 15,-2 2 1,-4-4 0,-4 3-16,0-3 15,0 0-15,0 1 16,-4-1 0,-8 2-16,-9 0 15,-4 1 1,-5-3-16,-2 0 15,-4-5 1,0 3-16,-5-4 16,-1 2-1,-6-2-15,-2 2 16,-5 1 0,-7-1-16,0 0 15,-9-6 1,3 0-16,-8 2 15,-4 0 1,2-1-16,-9-3 16,5 3-1,-9 0-15,2 2 16,-2-2 0,-5 1-16,0-2 15,11 7 1,-6-3-16,-11 1 15,2-3 1,-1 3-16,-5 2 16,-3-2-1,-3-1-15,-5 2 16,1-1 0,-4 4-16,1-3 15,1 4 1,-5 0-16,-7-2 15,-13-2 1,5-3-16,-7 6 16,-1-6-1,-1 3-15,-4 1 16,-11-3 0,-17 2-16,8 4 15,-17 9 1,-6-1-16,-6 9 15,-3 13 1,-16 15-16,28-19 16,113-16-16</inkml:trace>
  <inkml:trace contextRef="#ctx0" brushRef="#br0" timeOffset="42787.2535">20209 13523 0,'2'0'0,"0"0"15,10-3 1,11-5-16,8-2 15,11 0 1,6 6-16,8 6 16,5 8-1,-7 6-15,-5 5 16,-5-3 0,-1 2-16,-9-5 15,-5-5 1,-7-1-16,-12-5 15,-7-3 1,0 1-16,-15 0 16,-20 0-1,-20 2-15,-17 4 16,-9 0 0,2 3-16,-4 0 15,1 4 1,-4-1-16,10-4 15,4-2 1,5-6-16,10-2 16,7-4-1,9-3-15,8-2 16,15-2 0,4-1-16,9-3 15,13-3 1,19 3-16,10 11 15,1 14 1,2 14-16,-9 11 16,-9 9-1,-20-1-15,-23 4 16,-26 3 0,-37-5-16,-17-18 15,-13-23 1,28-24-16,32 0 15</inkml:trace>
  <inkml:trace contextRef="#ctx0" brushRef="#br0" timeOffset="42953.5976">19850 13272 0,'4'2'0,"-4"-2"16,0 0 0,0 0-16</inkml:trace>
  <inkml:trace contextRef="#ctx0" brushRef="#br0" timeOffset="43706.038">19586 13396 0,'0'1'0,"-4"3"16,-3 13 0,-6 8-16,-2 4 15,-4 3 1,-1-7-16,-8-1 16,4-9-1,2-6-15,1 1 16,-4-7-1,-3 4-15,2-4 16,-5 1 0,5 2-16,0-2 15,0 0 1,1-4-16,4-2 16,-1-1-1,-3-6-15,6-2 16,0-3-1,-3 0-15,-6-1 16,-4 0 0,-6 2-16,-8 9 15,-1 4 1,-3 8-16,12 5 16,-2 1-1,14 2-15,5 4 16,10-2-1,7-1-15,12 7 16,10-3-16,4 1 16,8-4-1,-4-1-15,-6-5 16,-6-4 0,-3 0-16,-7 2 15,-4 2 1,-13 0-16,-12-2 15,-9-1 1,-5-5-16,3-6 16,0-5-1,4-7-15,-2-8 16,3-4 0,9-7-16,2-12 15,2-15 1,4-16-16,8-7 15,2-5 1,12-1-16,8 12 16,24 10-1</inkml:trace>
  <inkml:trace contextRef="#ctx0" brushRef="#br0" timeOffset="43974.5342">19070 13253 0,'0'0'0,"0"0"16,0 0-1,-2-7-15,-4-9 16,0-14 0,3-10-16,5-6 15,11 1 1,4 11-16,11 8 15,12 19 1,-2 14-16,-8 19 16,-16 14-1,-30 7-15,-33-4 16</inkml:trace>
  <inkml:trace contextRef="#ctx0" brushRef="#br0" timeOffset="44357.4985">18056 12939 0,'0'2'16,"2"-2"-16,-2 0 16,4 16-1,10 27-15,15 47 16,8 31-1,-2-7-15,-11-2 16,-16-20 0,-18-12-16,-16-21 15,-20-16 1,-16-16-16,-13-25 16,-12-21-1,11-19-15,14-11 16,10-16-1,14 0-15,19 8 16,15-2 0,17 5-16,14 2 15,14 4 1,-11 11-16</inkml:trace>
  <inkml:trace contextRef="#ctx0" brushRef="#br0" timeOffset="44739.4126">17022 13197 0,'2'3'0,"-2"-3"16,18 15-1,21 16-15,8 14 16,-9 0-1,-8-5-15,-17-11 16,-13-4 0,-20 0-16,-26-5 15,-18 5 1,-7-2-16,-5 18 16,-1 9-16,-6 21 15,-22 17 1,-12 10-16,-15-4 15,24-27 1,23-26-16,23-19 16,28-15-1,10-23-15,35-58 16,4 10 0</inkml:trace>
  <inkml:trace contextRef="#ctx0" brushRef="#br0" timeOffset="44966.4076">18163 12575 0,'2'0'0,"-4"2"15,-13 3 1,-45 24-16,-76 35 15,-57 28 1,-20 12-16,33-20 16,-3-9-1,111-46-15</inkml:trace>
  <inkml:trace contextRef="#ctx0" brushRef="#br0" timeOffset="45224.9052">16214 13339 0,'3'2'0,"-1"0"16,10 19 0,14 20-16,18 25 15,3-5 1,-9-6-16,-22-7 15,-30 0 1,-55-1-16,-49-23 16,-18-28-1,15-21-15,55 5 16</inkml:trace>
  <inkml:trace contextRef="#ctx0" brushRef="#br0" timeOffset="45492.7841">15622 13330 0,'2'3'0,"0"5"16,9 17 0,13 31-1,14 24-15,0 16 16,-12-9-16,-22-18 16,-28-10-1,-26-12-15,-32-17 16,-27-24-1,-14-18-15,11-17 16,16-19 0,17-9-16,11-19 15,22-27 1,46-35-16,8 67 16</inkml:trace>
  <inkml:trace contextRef="#ctx0" brushRef="#br0" timeOffset="45596.7522">15345 13390 0,'2'0'15,"-4"-6"1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6:03:06.29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10510 4369 0,'2'2'0,"-2"-2"15,-2 2-15,-4 6 16,-18 7 0,-20 2-16,-20-4 15,-21 0 1,-2-3-16,-5-1 15,4-3 1,2 2-16,0 4 16,1-3-1,-1 1-15,0-2 16,0-2 0,1-3-16,0-3 15,7-1 1,-4-7-16,5-4 15,13 0 1,6 0-16,2 4 16,0 4-1,3 4-15,-1 1 16,2 4 0,-2 0-16,-2-4 15,3 3-15,-2-4 16,4-2-1,5-1-15,2-2 16,4-1 0,1 3-16,-1 1 15,2 2 1,-2 6-16,-2 7 16,-4 1-1,1 0-15,-3-2 16,8-2-1,-1-2-15,6-9 16,0-6 0,7-1-16,0-2 15,2 1 1,-10 8-16</inkml:trace>
  <inkml:trace contextRef="#ctx0" brushRef="#br0" timeOffset="1325.9273">3946 4472 0,'0'2'0,"3"-2"16,0 3-16,13 9 16,17 4-1,17-1-15,19 0 16,12-8 0,6-5-16,5-2 15,-3 0 1,2 6-16,-4 4 15,0 2 1,-8 2-16,10 3 16,7-3-1,-2-1-15,13-8 16,-1-3 0,-1-7-16,-4 3 15,-5 2 1,-5 2-16,-9 7 15,-1 2 1,8 1-16,-1 8 16,-1-6-1,6-5-15,7-4 16,-4-3 0,-4-7-16,-1 0 15,-13 1 1,-10 2-16,-8 2 15,-12 8 1,-13 0-16</inkml:trace>
  <inkml:trace contextRef="#ctx0" brushRef="#br0" timeOffset="3689.8058">20992 9489 0,'2'0'0,"-2"0"16,2 0-16,0 1 16,2-1-1,-6 7-15,-11 4 16,-16 3 0,-34 4-16,-9-6 15,-36 0 1,-8-5-16,-24 2 15,8-2 1,-22 0-16,-9-2 16,-6 6-1,-5-4-15,7 5 16,-10-1 0,9-2-16,7-6 15,1 5 1,5-2-16,12 0 15,17-4 1,13 2-16,17 0 16,13 0-1,21-3-15,14-1 16,9 0 0,16-1-16,7 1 15,6-3 1,2 3-16,-7-1 15,4-1 1</inkml:trace>
  <inkml:trace contextRef="#ctx0" brushRef="#br0" timeOffset="4175.8112">15119 8575 0,'0'0'0,"0"0"16,0 0-1,0 0-15,4 2 16,7 10-1,6 7-15,5 13 16,-1 8 0,-4-3-16,-13 4 15,-18 4 1,-32 9-16,-45 11 16,-41-4-1,11-17-15,14-11 16,24-30-1</inkml:trace>
  <inkml:trace contextRef="#ctx0" brushRef="#br0" timeOffset="4362.4864">14868 8258 0,'0'0'16,"0"1"-16,-23-1 15,-1 0 1</inkml:trace>
  <inkml:trace contextRef="#ctx0" brushRef="#br0" timeOffset="4815.9681">14235 8361 0,'0'0'16,"4"2"0,-2-2-16,8 7 15,8 5 1,2 7-16,-3-3 16,-9 2-16,-10-2 15,-15-4 1,-21-8-16,-10-8 15,-2-3 1,3-2-16,15-1 16,8 7-1,10 0-15,5 3 16,-2 9 0,5 7-16,-2 3 15,-1 4 1,-4-3-16,-1-5 15,-8-2 1,0-10-16,-5-12 16,-3-19-1,-8-27-15,-5-30 16,-2-15 0,3-4-16,8 13 15,8 9 1,5 16-16,8 7 15,7 20 1</inkml:trace>
  <inkml:trace contextRef="#ctx0" brushRef="#br0" timeOffset="5033.4482">14229 8650 0,'6'2'16,"32"2"-16,27 1 15,-1-5 1</inkml:trace>
  <inkml:trace contextRef="#ctx0" brushRef="#br0" timeOffset="5208.8947">13920 8750 0,'2'2'0,"-2"-2"15,0 0-15,0 0 16,-8-7 0</inkml:trace>
  <inkml:trace contextRef="#ctx0" brushRef="#br0" timeOffset="5705.3988">13311 8412 0,'0'0'15,"2"0"-15,-2 0 16,0 2 0,9 1-16,4 6 15,4 8 1,-5 1-16,-10 3 16,-14 9-1,-20 0 1,-15-7-16,-5 1 15,8-9-15,10-5 16,12-3 0,8-2-16,7-3 15,5 8 1,21 1-16,17 1 16,8 7-1,-4-2-15,-8-1 16,-16 4-1,-11-3-15,-22 3 16,-27 2 0,-18-11-16,-13-6 15,7-10 1,4-8-16,8-11 16,7-3-1,13-13-15,8-3 16,14-6-1,12 3-15,12 3 16,5 12 0</inkml:trace>
  <inkml:trace contextRef="#ctx0" brushRef="#br0" timeOffset="5892.759">12691 9188 0,'10'4'0,"52"3"16,159-9 0,60-35-1</inkml:trace>
  <inkml:trace contextRef="#ctx0" brushRef="#br0" timeOffset="7347.1211">27317 11229 0,'4'3'16,"9"-3"-16,6 2 15,1-2 1,-2-2-16,-1 2 16,-8-3-1,-5 3-15,-2 0 16,-2 3-16,-19 4 15,-26 5 1,-25 4 0,-13 0-16,-9-5 15,-8-2 1,-2-9-16,-17-4 16,-13-4-16,2-3 15,-21-2 1,-2 1-1,-22-1-15,-10 0 16,10 2-16,-7-4 16,6 3-1,-14-7-15,20 9 16,9-1 0,5-1-16,11-2 15,21 6 1,19-1-16,23 2 15,7 3 1,5 1-16,4-5 16,19 2-1</inkml:trace>
  <inkml:trace contextRef="#ctx0" brushRef="#br0" timeOffset="8082.058">21530 10319 0,'2'0'15,"-2"-1"1,2-5-16,2-5 15,14-3 1,10 0-16,27 9 16,5 15-16,-2 10 15,-16 1 1,-15 2 0,-18-2-16,-27 5 15,-34-2-15,-30-7 16,-1-3-1,13-6-15,16-3 16,16 1 0,17 2-16,11-5 15,12 6 1,27 9-16,15 2 16,-8 0-1,-7-7-15,-18 1 16,-7-6-1,-16-1-15,-27-4 16,-25-11 0,-2-8-16,8-4 15,10-1 1,5-7-16,16-5 16,1-9-1,8-7-15,8-19 16,4-4-1,4-1-15,-1 0 16,3 25 0</inkml:trace>
  <inkml:trace contextRef="#ctx0" brushRef="#br0" timeOffset="8236.4741">21466 9960 0,'2'0'16,"-2"1"0,2 1-16,2 10 15,-1 0 1</inkml:trace>
  <inkml:trace contextRef="#ctx0" brushRef="#br0" timeOffset="8443.1342">21477 11064 0,'0'2'0,"2"1"15,1 0 1,-6 3-16,-12-4 15,-8-4 1</inkml:trace>
  <inkml:trace contextRef="#ctx0" brushRef="#br0" timeOffset="9002.182">20733 10062 0,'0'-2'16,"0"-12"-16,0-8 15,0 3 1,2 1-16,0 10 16,8 7-1,10 18-15,14 40 16,9 17 0,-19 6-16,-16-8 15,-12-4 1,-9-15-16,-6-10 15,-15-10 1,-7-11-16,-5-14 16,-3-14-1,4-12-15,4-8 16,7 1 0,8-2-16,8 2 15,4 4 1,6 7-16,4 6 15,0 5 1,-6-5-16,-6 13 16,-24 12-1,-18 6-15,-37 9 16,-3-7 0,-17-5-16,8-6 15,9-6 1,6-2-16,14-12 15,14-2-15,7-6 16,11-3 0,12-8-16,16-8 15,22-9 1,8 5-16</inkml:trace>
  <inkml:trace contextRef="#ctx0" brushRef="#br0" timeOffset="9125.6768">19833 10105 0,'2'0'0,"17"-2"16,23-4 0,28 5-16,16 2 15,-5 3 1,-32-2-16</inkml:trace>
  <inkml:trace contextRef="#ctx0" brushRef="#br0" timeOffset="9754.8417">18936 10096 0,'0'0'0,"0"1"16,-2-1-1,-4 2-15,4 10 16,8 17-1,11 12-15,6 15 16,-7-1 0,-14-5-16,-16-2 15,-30-4 1,-31-12-16,-23-13 16,-4-19-1,-3-14-15,17-11 16,13-3-1,19 0-15,18 3 16,12 6 0,8 2-16,4 6 15,10 6 1,2 4-16,0-1 16,4 10-1,6 16-15,2-1 16,-6 2-1,-8-2-15,-6-5 16,-6-5-16,-12-11 16,-15-14-1,-2-18-15,0-11 16,11-5 0,9 0-16,6 11 15,4 7 1,10 10-16,-1 8 15,-4 5 1,-16 20-16,-27 31 16,-35 26-1,-20 14-15,23-26 16,38-27 0</inkml:trace>
  <inkml:trace contextRef="#ctx0" brushRef="#br0" timeOffset="9951.7352">19424 9993 0,'0'2'0,"-9"0"16,-46 18-16,-102 11 15,-48-6 1,126-18-16</inkml:trace>
  <inkml:trace contextRef="#ctx0" brushRef="#br0" timeOffset="10178.4518">18245 10068 0,'0'0'15,"-4"-4"1,-4-8-16,-9-11 16,4-9-1,5 3-15,8-5 16,10 6-16,22 9 16,14 17-1,-2 20 1,-14 22-16,-15 0 15</inkml:trace>
  <inkml:trace contextRef="#ctx0" brushRef="#br0" timeOffset="10333.1619">18024 10862 0,'13'0'0,"36"5"15,45-1-15,-3-24 16,-37-1 0</inkml:trace>
  <inkml:trace contextRef="#ctx0" brushRef="#br0" timeOffset="10590.8817">17326 10103 0,'2'0'0,"0"2"16,13 3-16,15 4 15,0 7 1,-7 1-16,-13-3 16,-12 0-1,-16-2-15,-10-8 16,-2-8-1,4-10-15,7-2 16,17-13 0,10 1-16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6:03:30.51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13334 4249 0,'0'0'16,"0"0"-16,1 0 15,-1-3-15,2 0 16,4-1 0,7 0-1,1-1-15,6 0 16,4 5-16,8 0 15,6 3 1,6-1-16,3 2 16,7-3-1,3 1-15,6 0 16,4 0 0,3 0-16,2 1 15,8 3 1,3-3-16,1-2 15,0 4 1,7-3-16,-1-1 16,3 5-1,3 0-15,0 0 16,0 0 0,4 4-16,3-2 15,0 2 1,-1-7-16,3 5 15,3-1 1,-1-4-16,-3 3 16,-4-1-1,3-5-15,3 1 16,1 2 0,-1-3-16,-8 1 15,-4-1 1,2 0-16,0 0 15,-13-1 1,0-2-16,-4 2 16,-11-1-1,4-1-15,-10-3 16,-6 4 0,-7-1-16,-3 1 15,-4-2 1,-2 2-16,-6-3 15,-3 2-15,-1-2 16,0 0 0,-4-1-16,2 1 15,-10-6 1,0 1-16,0-1 16,-2-6-1,4-6-15,-4-7 16,-4-5-1,1-10-15,-4-16 16,-3-7 0,-2-7-16,1-5 15,-1 0 1,-2-5-16,2 1 16,-1 0-1,-1 6-15,0 8 16,-4 2-1,-1 7-15,-1 4 16,2 4 0,-2 7-16,-7 7 15,-4 6 1,-12-3-16,-14 4 16,-14 7-1,-18 1-15,-14 7 16,-36 4-1,-3-3-15,-15 11 16,32-2 0,-27-2-16,-41 0 15,9 1 1,-2 6-16,-18-1 16,1-8-1,-3 6-15,7-2 16,6 3-1,-4-1-15,13-5 16,-3 1 0,10 7-16,7-3 15,7-3 1,11-2-16,0 0 16,10 5-16,18-1 15,6-1 1,3 0-16,17-1 15,9 2 1,22-1-16,4 4 16,9 1-1,10 0-15,4 2 16,6 5 0,0 6-16,2 5 15,5 13 1,4 12-16,-1 12 15,2 13 1,1 15-16,3 9 16,-4 15-1,1-5-15,1 2 16,-2 4 0,4-9-16,2-15 15,2 7 1,2-12-16,0-6 15,1 8 1,-3-6-16,0-26 16</inkml:trace>
  <inkml:trace contextRef="#ctx0" brushRef="#br0" timeOffset="4583.6866">27002 10946 0,'8'0'16,"10"-3"-1,11-2-15,3 3 16,0 0-1,-9 0-15,-3 0 16,-16 2 0,0 0-16,-2 0 15,-25 2 1,-32 0-16,-21 7 16,-19-2-1,5-2-15,-12 2 16,-4-1-1,-7 0-15,-2-2 16,-3-2 0,0-2-16,3 0 15,-1 0 1,10-2-16,-13-2 16,18-2-1,1 0-15,7 2 16,12-2-1,6 0-15,5-2 16,10 4-16,5 0 16,13 3-1,8-2-15,8 1 16,7-2 0,6 2-16,-6 1 15,4-2 1,0-4-16</inkml:trace>
  <inkml:trace contextRef="#ctx0" brushRef="#br0" timeOffset="11730.7292">15047 10190 0,'2'0'0,"-2"0"16,0 2 0,2 0-16,9 5 15,10 12 1,3 1-16,1 1 16,-6 0-1,-8-7-15,-7-2 16,-6-2-1,-9 1-15,-10-5 16,-9-1 0,0-5-16,5 0 15,-5 0 1,5 0-16,3 2 16,0-1-1,6 2-15,-1-3 16,-2 0-1,-1 0-15,-7-3 16,5 0 0,1-2-16,0 2 15,-1 0 1,0 3-16,0 3 16,4-1-1,0 4-15,-4 0 16,-1 1-1,-7-2-15,-4 2 16,-2-7 0,-2 0-16,6-3 15,8-4 1,3 0-16,8 1 16,3-4-1,3 0-15,5 1 16,11 2-1,14 4-15,14 6 16,-4 9 0,-1 10-16,-11 3 15,-10 9 1,-15 5-16,-31 8 16,-27-4-1,-31-3-15,-13-21 16,-7-14-1,19-21-15,40-2 16</inkml:trace>
  <inkml:trace contextRef="#ctx0" brushRef="#br0" timeOffset="11896.0157">14518 10021 0,'14'3'0,"39"3"16,39 2-1,-4-6-15</inkml:trace>
  <inkml:trace contextRef="#ctx0" brushRef="#br0" timeOffset="12071.7687">14672 9803 0,'2'2'16,"-2"-2"0,3 1-16,5 6 15,-6-2 1</inkml:trace>
  <inkml:trace contextRef="#ctx0" brushRef="#br0" timeOffset="12753.1655">13488 10115 0,'0'2'0,"0"-2"16,2 0-1,4 0-15,24 0 16,28 2-16,19 8 16,-9 4-1,-16-2 1,-13-1-16,-20 1 15,-10 0-15,-22 8 16,-29-1 0,-18 3-16,-2-5 15,9-7 1,14 1-16,10-6 16,13 2-1,10-3-15,6 3 16,20 5-1,20 4-15,3-3 16,-11-3 0,-7 0-16,-6 0 15,-11-4 1,-6 1-16,-16 5 16,-22-2-1,-11 1-15,-6-6 16,-10-1-1,0-6-15,1-4 16,2-6 0,8 0-16,6-1 15,4-2 1,4-8-16,6-3 16,4 0-1,5-6-15,7 1 16,6-3-1,10-8-15,15-9 16,13-10 0,-5 17-16</inkml:trace>
  <inkml:trace contextRef="#ctx0" brushRef="#br0" timeOffset="12898.1225">13577 9863 0,'2'2'16,"-2"-2"0,1 6-16,1-1 15,0 1 1</inkml:trace>
  <inkml:trace contextRef="#ctx0" brushRef="#br0" timeOffset="13579.333">12974 10696 0,'2'2'0,"-2"-2"15,4 0 1,10-2-16,7 2 15,4 0 1,7 2-16,7-2 16,1 0-1,8 2-15,0-2 16,5 1 0,5 2-16,0 3 15,8-1 1,10 0-16,7 0 15,-3-2 1,-4 0-16,-2 0 16,5-1-1,6 3-15,-4-3 16,4-2 0,9 3-16,-11-3 15,1 1 1,0-1-16,-1 3 15,-5-3-15,-10 0 16,-7-3 0,-8 2-16,-12 1 15,-3 0 1,-10-3-16,-9 1 16,-6 2-1,-9 0-15,0-2 16</inkml:trace>
  <inkml:trace contextRef="#ctx0" brushRef="#br0" timeOffset="14323.6895">12578 10369 0,'0'0'0,"2"2"16,-2-2-1,0 0-15,0 0 16,0 0 0,0 0-16,0 0 15,0 0 1,0 0-16,0 2 16,-2-2-1,-2-2-15,2 2 16,-2 0-1,4-2-15,-2 2 16,0 0 0,2-2-16,-1 2 15,1-2 1,0 2-16,0 0 16,0-2-1,0 2-15,-4 2 16,-7 2-16,-5-2 15,0 0 1,2-2-16,3-2 16,2-2-1,5-1-15,2-6 16,12 0 0,6 0-16,5 4 15,4 7 1,-1 4-16,-7 5 15,-4 9 1,-7 8-16,-12 3 16,-11 9-1,-17 1-15,-23 4 16,-25-5 0,-9-15-16,1-15 15,32-6 1</inkml:trace>
  <inkml:trace contextRef="#ctx0" brushRef="#br0" timeOffset="14623.0109">12044 10220 0,'2'2'16,"-2"-2"-16,0 1 15,0 7 1,-4 8-16,-5-1 16,-10-1-1,-9-1-15,0-13 16,-8-14 0,0-8-16,2-18 15,0-17-15,6-17 16,9-3-1,5 0-15,9 14 16,3 18 0</inkml:trace>
  <inkml:trace contextRef="#ctx0" brushRef="#br0" timeOffset="14830.6544">11818 10530 0,'0'2'0,"2"-2"16,-2 3-1,0-3-15,-2-3 16</inkml:trace>
  <inkml:trace contextRef="#ctx0" brushRef="#br0" timeOffset="15025.4771">11550 10210 0,'0'1'0,"0"8"16,-2 17-1,-3 17-15,-12 17 16,-13 7 0,-12-5-16,-3-19 15,2-23 1</inkml:trace>
  <inkml:trace contextRef="#ctx0" brushRef="#br0" timeOffset="15210.782">11458 9957 0,'0'0'0,"0"3"16,-6-3-1,-26 1-15,-24 1 16,9 0-1</inkml:trace>
  <inkml:trace contextRef="#ctx0" brushRef="#br0" timeOffset="15530.7213">11004 10113 0,'0'2'16,"-2"2"-1,-2 10-15,-2 11 16,2 7-16,2 1 15,2 9 1,0-4-16,-3-1 16,-4-8-1,-5 3-15,-16-4 16,-4-9 0,-8-6-16,4-8 15,4-5 1,4-9-16,1-6 15,7-14 1,8-6-16,10-14 16,16-2-1,6 4-15,-2 13 16</inkml:trace>
  <inkml:trace contextRef="#ctx0" brushRef="#br0" timeOffset="16005.8252">10359 10385 0,'0'0'16,"2"2"-16,-2-2 15,0 0 1,0 2-16,-2-1 16,-2 3-1,-3 1-15,-5-3 16,1-4 0,3-3-16,1 0 15,9-5-15,10-6 16,10 4-1,0 4-15,-1 7 16,-8 1 0,-7 0-1,-2 1-15,-14 4 16,-10-2-16,-9-5 16,-3-5-1,0-16-15,4-6 16,4-18-1,10-24-15,20-5 16,16-9 0,-3 31-1</inkml:trace>
  <inkml:trace contextRef="#ctx0" brushRef="#br0" timeOffset="16367.4888">9962 10062 0,'3'2'16,"-6"-2"-16,2 5 16,-18 6-1,-21 5-15,-23-2 16,-19 0-1,6-7-15,12-2 16,12 2 0,15-3-16,7 1 15,12 5 1,2 6-16,4 12 16,-2 12-1,-12 15-15,-17 9 16,-21 2-1,-18-4-15,4-25 16,27-17 0</inkml:trace>
  <inkml:trace contextRef="#ctx0" brushRef="#br0" timeOffset="16697.6018">8881 10075 0,'3'3'0,"-1"1"16,6 13-1,4 9-15,-3 7 16,-2-1 0,-9-5-16,-8-4 15,-10-5 1,-6-3-16,-2-6 15,1-4 1,-7 0-16,-4 8 16,-12 14-1,-22 26-15,-16 14 16,-19 30 0,-9 7-16,1-16 15,31-37 1</inkml:trace>
  <inkml:trace contextRef="#ctx0" brushRef="#br0" timeOffset="16977.0338">10116 9494 0,'0'3'16,"-2"-1"0,-21 17-16,-69 34 15,-86 34 1,-16-16-16,23-20 15,65-33 1</inkml:trace>
  <inkml:trace contextRef="#ctx0" brushRef="#br0" timeOffset="17133.0093">9645 9603 0,'-9'8'15,"-41"14"-15,-58 25 16,-55 8 0,91-30-1</inkml:trace>
  <inkml:trace contextRef="#ctx0" brushRef="#br0" timeOffset="17596.3661">8374 9918 0,'0'0'16,"0"0"-16,-2-1 15,-4-6 1,-1-4-16,5 1 16,7-3-1,7 4-15,1 3 16,-2 5-1,-5 4-15,-12 19 16,-22 21 0,-17 8-16,3 0 15,6-7 1,13-5-16,10-2 16,13-6-1,6-1-15,2-4 16,-2-6-1,-8-2-15,-22 3 16,-37-4 0,-24-12-16,-11-11 15,11-14 1,12-15-16,24-16 16,24-12-1,27-7-15,40-13 16,26 11-1,-27 30-15</inkml:trace>
  <inkml:trace contextRef="#ctx0" brushRef="#br0" timeOffset="18164.4459">7491 11021 0,'10'0'0,"28"0"15,50 0 1,32 0-16,9 5 15,15 8 1,3-2-16,3 8 16,15-1-1,12-4-15,13 8 16,38-2 0,-26-5-1,28 9-15,20-2 16,-10-4-16,10-1 15,24-13 1,9-5 0,9-2-16,2-1 15,19 3-15,-221-1 16,320 4 0,-45-2-1,-3-2-15,-35 2 16,-50-4-16,17 5 15,-5 2 1,-1-1-16,4 6 16,-65-2-1,16-1-15,-38-5 16,-129-2 0</inkml:trace>
  <inkml:trace contextRef="#ctx0" brushRef="#br0" timeOffset="23956.5903">10785 5836 0,'0'0'0,"-2"0"15,-4 2-15,-3-2 16,-4 2 0,7-2-16,2 0 15,2 0 1,0 4-16,10 2 16,13-1-1,9 1-15,12-1 16,12-1-1,4 1-15,5-1 16,5-2 0,5 5-16,6-4 15,6 3 1,0 0-16,2-2 16,5 0-1,11 0-15,1-4 16,-3 2-1,6-6-15,10 2 16,9 0-16,0-2 16,0 2-1,7 1-15,11-2 16,-4 7 0,15-2-16,-20 0 15,5-2 1,7 2-16,-2-2 15,-1 2 1,1-2-16,-4 4 16,-11-2-1,13 3-15,-11 1 16,-5 1 0,-3-6-16,-1 1 15,-3 4 1,-7-1-16,-5-5 15,-8 3 1,1-3-16,-9 4 16,-14-2-1,-12 0-15,-3 1 16,-15-3 0,-2 1-16,-9 1 15,1 4 1,-8-3-16</inkml:trace>
  <inkml:trace contextRef="#ctx0" brushRef="#br0" timeOffset="32762.6628">26759 12774 0,'0'0'0,"0"2"16,0-2-1,-10 0-15,-12 6 16,-21-3-1,-14-1-15,-22-2 16,-13 0 0,-10-4-16,-13-3 15,-6 0 1,-11 2-16,-7-1 16,-23-6-1,-10 0-15,10-4 16,-23-1-1,6-1-15,-19 2 16,8 2 0,-23 4-16,6-4 15,-8 8 1,9 3-16,-4-5 16,-2 4-1,14-2-15,-10 4 16,23 2-1,10 0-15,-4 4 16,21-2 0,11-2-16,13-2 15,11 0 1,31 0-16,13-4 16,11-2-1,20 4-15,12-1 16,6 0-1,8 0-15,6 0 16,4-2 0,-3-11-16,6 0 15</inkml:trace>
  <inkml:trace contextRef="#ctx0" brushRef="#br0" timeOffset="33382.4141">19986 12257 0,'0'0'16,"0"3"-16,0-3 15,-4-3 1,-12-3-16,-18-5 15,1-5 1,3-7-16,4-1 16,10 2-1,11 6-15,7 5 16,9 5 0,17 12-16,3 14 15,-5 5 1,-9 5-16,-4-3 15,-13-3 1,-17-2-16,-7-11 16,-10-8-1,-2-16-15,0-9 16,2-7 0,2-12-16,6-15 15,7-14 1,4-17-16,-2-10 15,-2-7 1,-7 8-16,7 13 16,11 32-1</inkml:trace>
  <inkml:trace contextRef="#ctx0" brushRef="#br0" timeOffset="33550.0155">19990 11710 0,'2'2'0,"-2"-2"15,0 0 1,0 6-16,0-1 16</inkml:trace>
  <inkml:trace contextRef="#ctx0" brushRef="#br0" timeOffset="33755.7037">19450 12209 0,'-3'7'15,"-14"13"-15,-21 26 16,-22 16-1,-11-1-15,-3-13 16,19-25 0,21-9-16</inkml:trace>
  <inkml:trace contextRef="#ctx0" brushRef="#br0" timeOffset="34428.5549">19098 11759 0,'0'0'0,"-6"0"16,-16-4-16,-12 4 16,-6 4-1,6 8-15,2 4 16,12 6-1,12 7-15,12 0 16,22 11 0,18-5-16,2-5 15,-4-8 1,-10-6-16,-7-7 16,-10-5-1,-8-1-15,-5 0 16,4-3-1,-16-3-15,-27-4 16,-11 2 0,-10 1-16,0 5 15,-1 7 1,1 5-16,0 3 16,10 7-1,1 4-15,6 4 16,5 1-1,2 5-15,9 5 16,1 1 0,10 3-16,4 1 15,8 2 1,8 2-16,8 2 16,7 3-1,6-2-15,12 0 16,8-5-1,12-6-15,18 2 16,-4-13 0,29 2-16,9-14 15,-14-17 1,3-13-16,-40-9 16,-26-4-1</inkml:trace>
  <inkml:trace contextRef="#ctx0" brushRef="#br0" timeOffset="34668.1503">18864 11278 0,'2'0'16,"-2"0"-16,0 0 16,0 0-1,0 0-15,0 0 16,2 1 0</inkml:trace>
  <inkml:trace contextRef="#ctx0" brushRef="#br0" timeOffset="34923.3963">18365 11242 0,'0'1'0,"2"-1"15,0 12 1,7 36-16,8 46 15,-2 48 1,-3 4-16,-5-13 16,-9-15-1,-3-31-15,-1-20 16,2-23 15</inkml:trace>
  <inkml:trace contextRef="#ctx0" brushRef="#br0" timeOffset="36193.234">18022 11291 0,'0'0'0,"0"0"16,0-4-1,0-3-15,0 6 16,0 0-1,8 6-15,8 27 16,9 36 0,-8 6-16,-8 2 15,-11-5 1,-11-14-16,-7-8 16,-2-11-1,-2-15-15,2-2 16,2-14-1,-2-7-15,-4-12 16,-6-2 0,-6-2-16,-7 2 15,-3 3 1,4 7-16,6 6 16,9 2-1,10 5-15,4-1 16,10 3-1,7 5-15,20 3 16,12 2 0,8 5-16,-2-5 15,-10 5 1,-6-3-16,-16 7 16,-18 8-1,-26 6-15,-18 5 16,-14-10-16,-13-10 15,5-8 1,8-12-16,4-11 16,11-10-1,12-10-15,12-11 16,15-9 0,18-6-16,14 1 15,12 9 1,6 13-16,-2 10 15,0 14 1,-11 6-16,-10 7 16,-11 9-1,-15 8-15,-21-2 16,-15-8 0,-1-6-16,4-12 15,6-6 1,2-8-16,12 2 15,7-1 1,6 5-16,7 4 16,4 1-1,-5 0-15,-3 6 16,-3 12 0,-8 1-16,-3 1 15,0-1 1,2-10-16,-2-9 15,-2-13 1,3-10-16,2-22 16,1-4-1,8-8-15,-1 2 16,7 11 0,6 15-16,0 7 15,0 13 1,0 9-16,4 0 15,8 24 1,4 40-16,7 42 16,3 5-1,6 11-15,-2 8 16,-20-37 0,-16-1-16,-18-1 15,-14-9 1,-7-20-16,-11-23 15,-18-23-15,-2-22 16,-14-35 0,-5-32-16,22-24 15,17-22 1,37-26-16,32-1 16,32-9-1,-20 86-15</inkml:trace>
  <inkml:trace contextRef="#ctx0" brushRef="#br0" timeOffset="36317.1158">17207 11198 0,'22'-2'16,"66"-8"-16,65 2 16,-5 12-1,-76-2-15</inkml:trace>
  <inkml:trace contextRef="#ctx0" brushRef="#br0" timeOffset="36534.4821">17317 12722 0,'15'12'16,"66"30"-16,88 27 15,-44-28 1,-61-24-16</inkml:trace>
  <inkml:trace contextRef="#ctx0" brushRef="#br0" timeOffset="37297.6852">15924 11964 0,'2'2'16,"-2"-2"-16,7 5 15,12 10 1,7 9-16,4 5 16,-5-6-1,-14-2-15,-7-7 16,-15-1 0,-22-1-16,-5-9 15,-6 0 1,6-3-16,2 0 15,4 0 1,7 4-16,1 3 16,0 5-1,2 2-15,4 4 16,-4-3 0,-5-1-16,-1 0 15,-2-8 1,-2-6-16,2-6 15,-2-8 1,-6-5-16,0-9 16,-13-1-1,-3-5-15,-2-1 16,-8 0 0,6-3-16,2 6 15,5 5 1,9 1-16,6 6 15,6 2 1,8 2-16,5 7 16,13 7-1,2 1-15,0 1 16,13 12 0,19 24-16,10 12 15,-8 0 1,-7 2-16,-16-3 15,-13-2 1,-24 1-16,-32-11 16,-29-11-1,-7-30-15,8-26 16,27-16 0,25 10-16</inkml:trace>
  <inkml:trace contextRef="#ctx0" brushRef="#br0" timeOffset="37432.6544">15026 11698 0,'6'2'0,"18"1"15,37 2 1,37 4-16,0-8 16,-40 1-1</inkml:trace>
  <inkml:trace contextRef="#ctx0" brushRef="#br0" timeOffset="37577.0866">15402 11574 0,'0'0'0,"0"2"16,0-4-1,-2 0-15,-6-4 16</inkml:trace>
  <inkml:trace contextRef="#ctx0" brushRef="#br0" timeOffset="37907.1083">14297 11529 0,'0'1'0,"4"8"16,7 24-1,21 32-15,19 28 16,2-3 0,-23-13-16,-17-12 15,-26-10 1,-23-8-16,-41-5 16,-31-12-1,-35-25-15,13-21 16,0-12-16,19-12 15,18-7 1,22-6-16,16-11 16,21-7-1,30-8-15,34 3 16</inkml:trace>
  <inkml:trace contextRef="#ctx0" brushRef="#br0" timeOffset="38042.5283">13960 11907 0,'0'2'15,"0"-2"-15,0-2 16,-4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6:04:14.86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24678 10932 0,'2'0'0,"-2"0"16,0 0 0,2-2-16,3-2 15,-3 1 1,0 0-16,-2 3 15,2-2 1,-2 1-16,-6 2 16,-11 10-1,-7 4-15,1 3 16,-5 1-16,-1 1 16,7-4-1,2-3-15,8-1 16,6-8-1,2 0-15</inkml:trace>
  <inkml:trace contextRef="#ctx0" brushRef="#br0" timeOffset="784.9124">24500 11218 0,'2'2'0,"2"0"16,8 8 0,10 4-16,8 5 15,4 3 1,2-5-16,0 1 16,0-4-1,-4-6-15,7-6 16,-9-4-1,1-6-15,-5-8 16,-5-10 0,-2-3-16,-6-7 15,0-2 1,-11-10-16,-4 2 16,-7 4-1,-2-3-15,-8-1 16,-2 2-1,-6 9-15,-11 1 16,4 9 0,-4 3-16,0 0 15,-2 11 1,2 2-16,-3 4 16,1 3-1,6 4-15,0 3 16,6 4-1,4 0-15,-1 5 16,6 2-16,2-2 16,6 5-1,0 3-15,3 0 16,4 5 0,4-3-16,4 2 15,0-5 1,7 5-16,-2-1 15,5-3 1,1-2-16,2-1 16,0-2-1,-2-5-15,4 5 16,-4-5 0,2-3-16,-1 2 15,-4-4 1,0 2-16,-4-6 15,0 1 1,-4 1-16,-2-4 16,0 1-1</inkml:trace>
  <inkml:trace contextRef="#ctx0" brushRef="#br0" timeOffset="2261.9026">20359 10228 0,'0'0'16,"0"-5"-16,-2-3 16,2 1-1,0-4-15,8 1 16,15 3 0,13 11-16,20 8 15,6 7 1,-2 5-16,-5-2 15,1 1 1,6-2-16,-12-7 16,-5 2-1,-11-3-15,-10-6 16,-10 1 0,-8-4-16,-12 9 15,-32 3 1,-24-2-16,-21 5 15,-9-8 1,-16-5-16,10-4 16,13 0-1,10-6-15,11-4 16,11-1 0,13-5-16,10 0 15,15 2 1,6-6-16,13 2 15,14 4 1,14 6-16,8 11 16,-1 8-1,-9 11-15,-12 5 16,-14 11 0,-22 9-16,-36 8 15,-33 8 1,1-14-16,2-11 15,26-16-15,20-11 16</inkml:trace>
  <inkml:trace contextRef="#ctx0" brushRef="#br0" timeOffset="2417.6491">20458 10983 0,'0'2'0,"0"-2"16,-2-2-1,-23-19-15</inkml:trace>
  <inkml:trace contextRef="#ctx0" brushRef="#br0" timeOffset="2623.3246">19607 9790 0,'2'2'16,"-2"-2"-16,11 20 16,20 43-1,15 49-15,-4 18 16,-16-11-1,-16-57-15</inkml:trace>
  <inkml:trace contextRef="#ctx0" brushRef="#br0" timeOffset="2954.4972">19225 10089 0,'0'0'15,"0"0"-15,4 5 16,2 2 0,14 18-16,18 30 15,8 22 1,-14 0-16,-20-16 16,-20-3-1,-24-5-15,-32-11 16,-32-19-1,-11-21-15,3-19 16,6-12 0,19-12-16,17-6 15,16-10 1,20-18-16,26-5 16,8 28-1</inkml:trace>
  <inkml:trace contextRef="#ctx0" brushRef="#br0" timeOffset="3089.5893">18972 10257 0,'2'1'0,"-2"-1"16,-2 0 0,-17 3-16,0-3 15</inkml:trace>
  <inkml:trace contextRef="#ctx0" brushRef="#br0" timeOffset="3428.5309">18265 10143 0,'2'1'16,"-2"-1"0,0 3-16,0 5 15,-2 6 1,-18 4-16,-16 3 15,-14-6 1,-2-7-16,5 0 16,13-1-1,12-4-15,8 1 16,2 4 0,10 9-16,10 11 15,0 9 1,-4 5-16,-24 4 15,-24 8 1,-43-3-16,-21-16 16,-9-23-1,19-21-15,40-5 16</inkml:trace>
  <inkml:trace contextRef="#ctx0" brushRef="#br0" timeOffset="3562.8105">17845 9876 0,'17'-1'16,"41"-14"-16,28-11 15,-4 7 1,-31 7-16</inkml:trace>
  <inkml:trace contextRef="#ctx0" brushRef="#br0" timeOffset="3986.101">17424 9960 0,'0'1'16,"0"1"-16,-4 8 16,-11 10-1,-9 1-15,-16-5 16,-5-3-1,4-8-15,13-5 16,8-2 0,11 2-16,6 0 15,-1 2 1,20 10-16,14 17 16,10 18-1,-10 11-15,-13 3 16,-24-3-1,-19 0-15,-26-11 16,-19-10 0,-3-13-16,0-20 15,12-24 1,4-12-16,5-20 16,3-19-1,18-12-15,20 7 16,10 24-1</inkml:trace>
  <inkml:trace contextRef="#ctx0" brushRef="#br0" timeOffset="4142.9605">16956 10150 0,'2'0'0,"-2"0"16,6 2-1,8 1-15,4-2 16,3 1 0</inkml:trace>
  <inkml:trace contextRef="#ctx0" brushRef="#br0" timeOffset="4357.2055">17581 10334 0,'13'0'0,"32"-2"15,17 2 1,-12 2-1</inkml:trace>
  <inkml:trace contextRef="#ctx0" brushRef="#br0" timeOffset="4905.2818">16883 10791 0,'0'1'0,"0"1"16,-4 10-16,-5 6 16,-10 12-1,-5 1-15,-4 1 16,4-3-1,2-2-15,4-11 16,8-9 0,6-6-16</inkml:trace>
  <inkml:trace contextRef="#ctx0" brushRef="#br0" timeOffset="5742.4594">16640 11131 0,'4'2'0,"-4"-2"15,9 8 1,6 6-16,16 9 16,7 3-1,0-2-15,4-9 16,5-3-1,-3-2-15,-3-6 16,4 0 0,1-10-16,-7-4 15,-5-5 1,-2-11-16,-4-1 16,-5-9-1,-2-3-15,-8-1 16,-6-5-1,-5 5-15,-6-5 16,-8 2 0,-2-3-16,-6 6 15,-5 1 1,2 4-16,-7 4 16,-5-1-1,-1 4-15,4 9 16,0 5-1,2 3-15,-2 4 16,-3 2-16,-2 5 16,-1 2-1,1 1-15,7 6 16,-3 0 0,5 2-16,3-2 15,-1 1 1,5 0-16,4 3 15,2-3 1,4 1-16,-2-1 16,3 4-1,2 0-15,3 0 16,-2 1 0,5-2-16,0 1 15,0-1 1,4 6-16,0-4 15,4 3 1,1-1-16,0 3 16,1 4-1,5-5-15,-4 3 16,1 0 0,3 1-16,0-1 15,4 3 1,-5 0-16,-9-7 15</inkml:trace>
  <inkml:trace contextRef="#ctx0" brushRef="#br0" timeOffset="8520.4343">23440 10639 0,'2'0'16,"-2"0"-16,0 0 16,1 2-1,7 3-15,1-1 16,3 10-1,-3 2-15,4 2 16,3 4 0,0-3-16,3 4 15,2-3 1,1 2-16,7-6 16,1 0-1,2 2-15,6-7 16,-4-3-1,4-2-15,2-2 16,2-6 0,0 0-16,3-4 15,-3-2-15,2-3 16,0-3 0,-1 0-16,-3-4 15,-2-1 1,-2-3-16,-4-4 15,2 0 1,-6-3-16,0-3 16,-5 3-1,1-4-15,-11-5 16,-5-1 0,-3 2-16,-3-7 15,-7 3 1,-3-1-16,-7-1 15,-6 2 1,-5-1-16,-2 7 16,-6-6-1,0 3-15,-4 5 16,-5 5 0,3 1-16,-1 5 15,-2 3 1,1 2-16,2 6 15,-5-1 1,11 4-16,0 2 16,4 2-1,-2 4-15,0 2 16,2 3 0,-2 0-16,2 2 15,1 6 1,5-1-16,1 2 15,-3-1 1,3 6-16,1-1 16,2 0-1,2 0-15,2 1 16,2 4 0,2-2-16,-1 0 15,6 2-15,-1-1 16,2 1-1,1 3-15,3-4 16,-2 2 0,4 2-16,4-2 15,-4-3 1,5-1-16,-3-2 16,2-3-1,-2 0-15,2 0 16,-2-4-1,2 0-15,-2 6 16,1-5 0</inkml:trace>
  <inkml:trace contextRef="#ctx0" brushRef="#br0" timeOffset="10341.4732">5467 16141 0,'0'2'15,"-8"2"-15,-8 1 16,-9 4 0,-4-2-1,-4 2-15,33-9 0,-34 7 16,5-1-16,-6 0 16,1-2-1,3 1 1,0-1-16,1 1 15,1-1-15,1 1 16,-2 0 0,2 0-16,2 3 15,0-4 1,2 2-16,4 0 16,-1 2-1,5 2-15,-1-5 16,4 1-1,0 1-15,2-1 16,0-3 0,3 1-16,-1 1 15,1-2 1,-1 3-16,6-4 16,-8 2-1,6 0-15,-4 0 16,4 2-1,-8-2-15,4-1 16,-2 1 0,2 2-16,-2 2 15,1-1 1,3-4-16,-4 3 16,3-4-1,1 2-15,-2-1 16,2-2-1,-1-1-15,6 0 16,0 0 0,-3 0-16,1 0 15,0-1 1,-2-5-16,-3-1 16,6 0-1,1-6-15</inkml:trace>
  <inkml:trace contextRef="#ctx0" brushRef="#br0" timeOffset="11629.5959">13910 10036 0,'0'0'16,"2"2"-16,0-2 15,17 8 1,18 4-16,26 12 15,7 4 1,5 5-16,-10-1 16,-19-2-1,-8-6-15,-10 0 16,-11-2 0,-9-1-16,-12 0 15,-15-1-15,-17-4 16,-14-7-1,-12-8-15,-6-7 16,3-5 0,5-11-16,14 3 15,7-8 1,11 4-16,9-3 16,4 2-1,11-3-15,8 7 16,15 2-1,9 4-15,12 13 16,5 9 0,-11 6-16,-4 3 15,-13 0 1,-4 7-16,-11 2 16,-15 8-1,-10 4-15,-12-1 16,1 3-1,4-5-15,8-2 16,6 0 0,8-4-16,8-4 15,12-3 1,12-5-16,10-10 16,-2-5-1,2-11-15,-6-5 16,-7 0-1,-10 0-15,-5 3 16,-12-3 0,-7 8-16,-19 4 15,-13 10 1,-3 8-16,5-1 16,2 4-1,-1-2-15,3-8 16,1-3-1,2-6-15,4-8 16,-4-7-16,-2-10 16,3-5-1,-1-2-15,-2 1 16,-2 7 0,-12 6-16,-8 16 15,-25 18 1,-11 24-16,5 3 15,37-16 1</inkml:trace>
  <inkml:trace contextRef="#ctx0" brushRef="#br0" timeOffset="12210.5708">12546 9845 0,'0'0'0,"0"2"15,2-2-15,3 13 16,8 8 0,12 26-16,15 28 15,1 2 1,-8-1-16,-9-7 15,-12 7 1,-14-4-16,-24 3 16,-12-10-16,-18-4 15,-8-16 1,-5-17-16,11-22 16,17-9-1</inkml:trace>
  <inkml:trace contextRef="#ctx0" brushRef="#br0" timeOffset="12703.2588">12033 10126 0,'0'0'15,"0"0"-15,0 0 16,0-1-1,0 1-15,2-4 16,11 7 0,19 2-16,11 9 15,-3-1 1,-2 1-16,-14-3 16,-8 0-1,-11-9-15,-2 1 16,-11 1-1,-16-4-15,-15-1 16,0-3 0,-1 2-16,6 2 15,5 0 1,5 3-16,2 6 16,6 7-1,4 13-15,8 16 16,4 10-1,8 18-15,4 10 16,2 9 0,0-15-16,0-6 15,-12-15 1,-4-19-16,-2-15 16,-6-8-1</inkml:trace>
  <inkml:trace contextRef="#ctx0" brushRef="#br0" timeOffset="12963.4382">11512 9983 0,'0'0'16,"2"2"-16,0 3 15,6 28 1,3 33-16,2 39 16,4 14-1,-5 8-15,-3-18 16,-7-33 0,-4-28-16,0-20 15</inkml:trace>
  <inkml:trace contextRef="#ctx0" brushRef="#br0" timeOffset="13511.3742">11124 9834 0,'0'1'0,"0"-1"15,4 8 1,7 20-16,7 27 16,4 12-1,2 8-15,-4-10 16,-14-8 0,-7-11-16,-8-14 15,-11-2 1,-2-15-16,-2-6 15,-2-12 1,-5-4-16,8-4 16,1 0-1,5 5-15,5 0 16,1 6 0,-4 9-16,2 2 15,-4 1 1,3 0-16,4-2 15,-8 0 1,-4-6-16,-4-4 16,-5-6-16,4 0 15,-4 1 1,-3 2-16,2 12 16,-8 9-1,2 9-15,-1 11 16,3 12-1,17-8-15,4-11 16</inkml:trace>
  <inkml:trace contextRef="#ctx0" brushRef="#br0" timeOffset="13666.4401">10745 10871 0,'3'2'0,"8"1"16,23 0-1,24-1-15,11-12 16,1-21 0,-26 6-1</inkml:trace>
  <inkml:trace contextRef="#ctx0" brushRef="#br0" timeOffset="13873.4063">10044 10014 0,'-3'7'16,"-16"26"-16,-15 46 16,12 43-1,27 33-15,16-3 16,29-13-1,-18-69 1</inkml:trace>
  <inkml:trace contextRef="#ctx0" brushRef="#br0" timeOffset="15235.7495">13773 10806 0,'0'0'0,"2"0"15,-2 0 1,0 0-16,0 0 16,0 0-1,0 4-15,2 10 16,0 12 0,0 15-16,1 11 15,1-1 1,3-1-16,1 5 15,3-1 1,1-8-16,-1 3 16,2-8-1,-5-1-15,-6-9 16,-4 2 0,-4-1-16,-9-7 15,-11 1 1,-20-6-16,-14 1 15,-23-5-15,-19-1 16,-14-1 0,-19 0-16,-10 1 15,-5 0 1,-18 2-16,-2-3 16,14 2-1,-5 4-15,7-2 16,20-1-1,7-3-15,20-4 16,15 1 0,24-3-16,13-4 15,16-2 1,12 0-16,11-4 16,6 0-1,4-4-15,8-13 16,19-7-1,11-11-15,15-4 16,-4 6 0,-5 8-16,-10 4 15,-8 8 1,-8 6-16,-10 7 16,2-2-1,-14 4-15,-27 14 16,-14 14-1,0 11-15,4 6 16,8 10 0,14 1-16,10 3 15,17 1 1,14-2-16,13-1 16,7-16-1,2-13-15,-4-15 16,-8-6-1</inkml:trace>
  <inkml:trace contextRef="#ctx0" brushRef="#br0" timeOffset="16237.8934">10855 11687 0,'0'0'0,"-2"-8"16,0-12-16,2-14 16,4-8-1,9-8-15,9-2 16,5 7 0,12 10-16,-3 9 15,4 8 1,-6 15-16,0 6 15,-2 11 1,-4 6-16,-5 6 16,-9-2-1,-8-1-15,-6-4 16,-6 3 0,-6-1-16,-11 1 15,-2-1 1,-14-4-16,-5 3 15,-6-1 1,-5 3-16,2 4 16,4 1-1,8 3-15,7 4 16,7-5 0,13 2-16,8 0 15,10-1 1,8-4-16,10-5 15,2-5 1,0-6-16,-1-10 16,1-6-1,-6-5-15,-4-7 16,-10 2 0,-4 2-16,-13-4 15,-10 8 1,-14 7-16,-3 5 15,-5 8-15,0 4 16,1-1 0,5 0-16,3-2 15,6-1 1,4-4-16,-1-3 16,3-3-1,-1-2-15,3 2 16,-5 2-1,-3 4-15,-2 4 16,-2-3 0,0 8-16,4-7 15,2-1 1,4-3-16,2-4 16,-4-1-1,5-9-15,0-8 16,-1-6-1,-1-5-15,4 3 16,2 4 0,-1 6-16,-4 9 15,-10 11 1,-9 15-16,-19 26 16,-23 31-1,-28 12-15,-6-4 16,16-32-1</inkml:trace>
  <inkml:trace contextRef="#ctx0" brushRef="#br0" timeOffset="16454.7584">10366 11265 0,'2'0'0,"-2"0"15,0 0 1,0 0-16,0 4 16,2 2-1</inkml:trace>
  <inkml:trace contextRef="#ctx0" brushRef="#br0" timeOffset="16681.591">10135 12511 0,'6'4'0,"16"6"16,30 12-16,34-14 16,36-46-1,-18-31-15,-55 28 16</inkml:trace>
  <inkml:trace contextRef="#ctx0" brushRef="#br0" timeOffset="18167.2488">9573 11371 0,'2'3'16,"-2"-3"-16,7 2 15,18 9 1,15 9-16,8 3 16,-2 5-1,-11-5-15,-12-5 16,-10-2 0,-7-8-16,-8-1 15,-9 0 1,-10-11-16,-4-4 15,3-6 1,6-1-16,2-1 16,4 4-1,2 6-15,7 1 16,-6 2 0,-7 7-16,-8 11 15,-9 4 1,-4-1-16,-1-7 15,2-3 1,3-8-16,3-4 16,8-2-16,4-2 15,4-2 1,7 5-16,-2 1 16,1-1-1,-10 1-15,-9 2 16,-15 7-1,-6 1-15,-14-2 16,5-3 0,3-1-16,7-1 15,13-3 1,7 1-16,7 0 16,12 3-1,0 0-15,6 6 16,15 5-1,14 9-15,14 0 16,0 1 0,-10-5-16,-5 0 15,-6-2 1,-9-2-16,-6-2 16,-4 1-1,-12 1-15,-13-5 16,-13-4-1,-3-7-15,-1-10 16,3-4 0,4 0-16,1-5 15,11-1 1,8 1-16,4 5 16,6 0-1,2 5-15,8 4 16,6 2-1,4 3-15,2 5 16,0 6 0,-8 2-16,-5 3 15,-10 4 1,-20 6-16,-20-1 16,-13-7-16,2-5 15,-3-8 1,13-7-16,8-2 15,11 2 1,10-1-16,3-3 16,9 7-1,-1-2-15,16 1 16,16 2 0,13 6-16,1 3 15,-5 2 1,-5 0-16,-11-2 15,-9-2 1,-9-5-16,-1 2 16,-4 2-1,-22-6-15,-18-6 16,-3-2 0,-1-3-16,5 1 15,4 0 1,8 4-16,12 4 15,4-2 1,6 4-16,3 0 16,-2 4-1,5 10-15,4 12 16,12 15 0,14 19-16,1 6 15,4 21 1,0 12-16,-2-3 15,-4 8 1,-8-1-16,-4-11 16,-2-27-1,-10-23-15</inkml:trace>
  <inkml:trace contextRef="#ctx0" brushRef="#br0" timeOffset="18334.8981">9269 11755 0,'0'0'0,"2"2"16,4-6-1</inkml:trace>
  <inkml:trace contextRef="#ctx0" brushRef="#br0" timeOffset="25736.5614">21550 12148 0,'2'1'16,"-2"-1"-16,8 10 15,0 8 1,-1-1-16,-5-1 16,-15 0-1,-29-12-15,-16-14 16,-8-16 0,11 5-16,10-4 15,8 5-15,10 2 16,12 7-1,1 4-15,4 5 16,0 0 0,0 4-16,-3 5 15,-2-2 1,-6 1-16,-1-4 16,-10-4-1,0-7-15,4 0 16,6-1-1,2 1-15,1 0 16,4 6 0,-4 3-16,4 3 15,-7 10 1,1 0-16,2 1 16,-6-1-1,3 0-15,0-5 16,2-7-1,-6-6-15,0-15 16,-3-12 0,-8-25-16,3-16 15,-4-13 1,-7-5-16,-3-2 16,9 21-1,14 5-15,3 15 16,9 15-1</inkml:trace>
  <inkml:trace contextRef="#ctx0" brushRef="#br0" timeOffset="25902.4371">20801 11596 0,'3'0'16,"14"0"-1,42 0-15,46-2 16,-1-6 0,-42 0-16</inkml:trace>
  <inkml:trace contextRef="#ctx0" brushRef="#br0" timeOffset="26037.823">21307 11430 0,'0'0'15,"0"0"-15,0 2 16,0-2-16,0 3 16,-12 3-1</inkml:trace>
  <inkml:trace contextRef="#ctx0" brushRef="#br0" timeOffset="26335.4929">20178 11936 0,'2'3'0,"-2"-3"16,9 3-16,16 15 15,22 18 1,8 9-16,-10 0 15,-15-6 1,-13-5-16,-19 3 16,-30 3-1,-24-7-15,-17-11 16,8-12 0,9-14-16,16-3 15</inkml:trace>
  <inkml:trace contextRef="#ctx0" brushRef="#br0" timeOffset="26717.3255">19854 11946 0,'0'2'16,"-11"-2"0,-3 4-16,-6 2 15,4 2 1,2 8-16,8 3 15,14 13-15,12 3 16,6 5 0,1 0-16,-10-8 15,-9-2 1,-10-4-16,-13-2 16,-20-5-1,-13-8-15,-7-11 16,-7-11-1,3-11-15,3-5 16,11-5 0,7-7-16,14-5 15,12 0 1,14-8-16,13 4 16,10 2-1,-5 17-15</inkml:trace>
  <inkml:trace contextRef="#ctx0" brushRef="#br0" timeOffset="27048.4627">19263 12183 0,'0'2'0,"-2"-2"15,-8 2-15,-6-4 16,-2-4-1,-1-8-15,4-3 16,5-6 0,7 0-16,10 1 15,5 3 1,2 6-16,8 12 16,-2 7-1,-4 12-15,-10 13 16,-20 15-1,-39 9-15,-21-11 16,-33-8 0,3-22-16,4-18 15,40-4 1</inkml:trace>
  <inkml:trace contextRef="#ctx0" brushRef="#br0" timeOffset="27626.396">18209 11967 0,'0'0'0,"0"0"15,0 0 1,0-3 0,0-4-16,10-4 15,20 0 1,20-1-16,18 10 16,1 4-1,-9 4-15,-6 4 16,-9-3-16,-13 2 15,-13-6 1,-4 1-16,-9-2 16,-4-2-1,-1 3-15,-14 10 16,-23 1 0,-19 3-16,-11 8 15,-3-2 1,-5 2-16,4-1 15,-3 2 1,7-9-16,6-4 16,5-4-1,10-9-15,7-4 16,10-4 0,7 0-16,8-2 15,7 1 1,10-7-16,13 2 15,17 4 1,13 8-16,-5 12 16,-6 10-1,-8 6-15,-15 6 16,-28 14 0,-38 11-16,-42-2 15,-12-20 1,13-19-16,22-20 15,23-1 1</inkml:trace>
  <inkml:trace contextRef="#ctx0" brushRef="#br0" timeOffset="27793.6731">18040 11793 0,'2'1'15,"-2"-1"1,0 0-16,0 3 16,-2 1-1,-3-1-15</inkml:trace>
  <inkml:trace contextRef="#ctx0" brushRef="#br0" timeOffset="28287.3028">17522 11909 0,'0'2'0,"2"1"16,0 8 0,8 10-16,0 4 15,0-2 1,0-3-16,-5-8 16,-3-5-1,-2 1-15,-11-2 16,-3-5-1,-10 2-15,4-3 16,-2 3 0,4 2-16,4 0 15,-2 6 1,2-3-16,3-3 16,0 1-1,-6-1-15,0-2 16,-4-3-1,4 0-15,-2-3 16,6 1 0,0-5-16,1 5 15,-2 0 1,0 4-16,-6 7 16,-8 4-1,-10 2-15,-15-3 16,-5-5-1,-2-7-15,6-7 16,9-8 0,13-13-16,13 2 15</inkml:trace>
  <inkml:trace contextRef="#ctx0" brushRef="#br0" timeOffset="28526.7578">17092 11921 0,'0'0'16,"0"0"-16,-7-2 16,-2-6-1,1-6-15,0-5 16,4 0 0,6-2-16,6 1 15,9 5 1,13 9-16,4 8 15,-2 9 1,-15 3-16,-8 0 16</inkml:trace>
  <inkml:trace contextRef="#ctx0" brushRef="#br0" timeOffset="29020.8239">16410 12022 0,'0'1'16,"0"-1"-16,0 0 16,0 0-1,10 3-15,14 3 16,28 1 0,15 2-16,1 2 15,-8-2 1,-14 3-16,-11-6 15,-14 0 1,-6-4-16,-10 1 16,-3-2-1,2 3-15,-19 2 16,-17 0 0,-19 2-16,-7-5 15,1 1 1,-1-4-16,4-1 15,2-5 1,10-4-16,7 2 16,5-6-1,5-8-15,2-3 16,-3-21 0,6-15-16,-2-15 15,2-6-15,-4-7 16,1 11-1,-2 4-15,-1 17 16,9 18 0</inkml:trace>
  <inkml:trace contextRef="#ctx0" brushRef="#br0" timeOffset="29547.8319">15899 11487 0,'2'2'15,"0"5"-15,-4 27 16,11 5 0,14 6-16,-6-4 15,-9-4 1,-12-1-16,-17-2 16,-15-4-1,0-7-15,1-8 16,8-2-1,7-7-15,14-3 16,0 0 0,8 9-16,20 12 15,18 0 1,9 9-16,-3 4 16,-2-3-1,-16 0-15,-12-4 16,-14-3-1,-14 0-15,-25 0 16,-18-6 0,-20-10-16,-3-13 15,-10-9 1,9-15-16,7-13 16,2-8-1,20-2-15,8-6 16,18-3-1,16-2-15,19-2 16,23 1 0,19 10-16,13 8 15,-20 19-15</inkml:trace>
  <inkml:trace contextRef="#ctx0" brushRef="#br0" timeOffset="31137.3797">22674 13408 0,'0'0'0,"0"0"16,2 1-1,-4 1-15,0 9 16,-5 10-16,-12 8 16,-11 5-1,-16-3-15,-8-9 16,-4-8 0,6-4-16,17-6 15,8-1 1,18 0-16,1 2 15,20 13 1,35 16-16,21 13 16,-6 2-1,-12-7-15,-16-5 16,-16-11 0,-13-1-16,-22-5 15,-23-7 1,-24-4-16,-18-18 15,-22-8 1,4-15-16,10-3 16,10-8-1,5-10-15,13-7 16,15 4 0,16-7-16,22-3 15,13 4 1,30 0-16,41 3 15,46 22 1,-53 21-16</inkml:trace>
  <inkml:trace contextRef="#ctx0" brushRef="#br0" timeOffset="31303.5729">22923 14236 0,'2'3'16,"-2"2"-16,0 1 16,-6 6-1,-3-6-15,-1-4 16</inkml:trace>
  <inkml:trace contextRef="#ctx0" brushRef="#br0" timeOffset="31871.9151">21298 13430 0,'0'0'0,"-9"0"15,-14 5-15,-14 7 16,-9-1-1,-7 7-15,-1 0 16,2-1 0,10-6-16,11 2 15,14-5 1,6-1-16,5 2 16,21 5-1,21 10-15,28 5 16,8 5-1,-10-7-15,-7-3 16,-15-3 0,-12-7-16,-14-3 15,-10-8 1,-4 9-16,-22-2 16,-32-2-1,-28-1-15,-5-1 16,-20 7-1,-6 3-15,6 5 16,-7 12 0,-1 9-16,-15 9 15,2 6 1,2 9-16,6-12 16,8-5-1,3-15-15,16-16 16,22-15-1,24-5-15</inkml:trace>
  <inkml:trace contextRef="#ctx0" brushRef="#br0" timeOffset="32057.3741">20874 13057 0,'4'0'0,"35"-7"16,90-6-1,70 6-15,-59 12 16</inkml:trace>
  <inkml:trace contextRef="#ctx0" brushRef="#br0" timeOffset="32265.4462">21261 14239 0,'0'2'0,"2"5"15,-2 5 1,0-4-16</inkml:trace>
  <inkml:trace contextRef="#ctx0" brushRef="#br0" timeOffset="32707.6351">20124 13150 0,'0'0'0,"3"1"16,-3-1 0,4 4-16,8 19 15,8 10 1,1 6-16,-2 4 15,-8-7 1,-6-5-16,-5-9 16,-8-7-1,-6-3-15,-6-10 16,-3-5-16,-9-15 16,-6-6-1,0-8-15,0 5 16,1-2-1,-1 4-15,1 10 16,-5 11 0,-9 10-16,3 12 15,4 7 1,8 11-16,10 2 16,16-9-1</inkml:trace>
  <inkml:trace contextRef="#ctx0" brushRef="#br0" timeOffset="32884.7323">20120 13571 0,'0'2'15,"0"-2"-15,2 4 16,5 12-1,5 1-15,-3-3 16</inkml:trace>
  <inkml:trace contextRef="#ctx0" brushRef="#br0" timeOffset="34958.4241">27243 16122 0,'2'0'0,"-2"0"16,0 0-16,0 0 15,0 0 1,2 0-16,-4 0 16,-9-3-1,-15 3-15,-16 4 16,-18 4 0,-18 2-16,1-2 15,-2-1 1,-6-2-16,1-2 15,3 0 1,5-3-16,-10 3 16,-5-1-1,-5 4-15,-4 0 16,-2 2 0,-5 0-16,10-3 15,-12 5 1,11-2-16,-2-3 15,-7-3 1,7-1-16,0-4 16,-9-2-1,7-6-15,11 4 16,-1-2 0,12 1-16,6 0 15,5-4 1,1 2-16,16 1 15,3 1 1,13 1-16,4 2 16,6-2-1,10 3-15,5 1 16,4 1-16,3 0 16,2 2-1</inkml:trace>
  <inkml:trace contextRef="#ctx0" brushRef="#br0" timeOffset="35960.3141">21833 15177 0,'0'3'0,"2"-3"16,0 0-16,13 11 15,12 11 1,10 14-16,-7 1 16,-10-9-1,-6-8-15,-8-5 16,-8-3-1,-11-7-15,-8-2 16,-9-7 0,-8-3-16,3 4 15,3 2 1,4 2-16,2 2 16,2 2-1,-2 2-15,2 4 16,-5-6-16,-1-3 15,4-4 1,-4-1-16,-2-3 16,3-2-1,2 2-15,-5 1 16,0 1 0,-1 1-16,-3 1 15,-2 2 1,4-4-16,-2-2 15,4-1 1,0-6-16,6 2 16,5-1-1,4 0-15,-2-2 16,10 5 0,0 3-16,5 2 15,0 0 1,-6 4-16,-4 15 15,-8 27 1,-17 24-16,-18 23 16,-14 4-1,-3-11-15,4-18 16,12-25 0,11-15-16,17-13 15</inkml:trace>
  <inkml:trace contextRef="#ctx0" brushRef="#br0" timeOffset="36292.6502">20508 15491 0,'0'2'0,"0"-4"15,-6 2 1,-8-7-16,-8-8 15,6-10 1,6-7-16,8 4 16,4 2-16,10 1 15,8 11 1,6 11-16,0 15 16,-2 9-1,-11 16-15,-20 9 16,-15 6-1,-18-4-15,-16-12 16,-2-22 0,7-20-16,13-4 15</inkml:trace>
  <inkml:trace contextRef="#ctx0" brushRef="#br0" timeOffset="36530.6615">20065 15133 0,'0'3'0,"2"-3"16,-2 0 0,9 8-16,14 14 15,15 23 1,0 13-16,-10 2 16,-15-6-1,-20 1-15,-27-9 16,-19-12-1,-19-24-15,-7-22 16,15-20 0,26 3-16</inkml:trace>
  <inkml:trace contextRef="#ctx0" brushRef="#br0" timeOffset="36879.5778">19675 14973 0,'0'2'0,"0"-2"16,0 0-1,2 0-15,0 6 16,13 20 0,18 22-16,15 30 15,-6 2 1,-9-1-16,-14-13 16,-17-2-1,-13-11-15,-23-5 16,-17-15-1,-17-10-15,-9-15 16,-6-18 0,-4-16-16,8-14 15,1-10 1,10-7-16,3-13 16,18-3-1,14-16-15,24-2 16,11-2-16,17 19 15,7 17 1</inkml:trace>
  <inkml:trace contextRef="#ctx0" brushRef="#br0" timeOffset="36994.1733">19368 14969 0,'2'2'0,"-1"4"15,3 8 1,-2 2-16,-2-11 15</inkml:trace>
  <inkml:trace contextRef="#ctx0" brushRef="#br0" timeOffset="37964.3434">18874 14984 0,'0'3'16,"0"3"-16,0 12 15,4 9 1,1 8-16,1-1 16,-2-10-1,-6-6-15,-6-3 16,-3-5 0,-14-7-16,-5 0 15,4-3 1,-4 0-16,6 2 15,2 4 1,4 0-16,0 0 16,4 1-1,-2 2-15,1-6 16,-5 1 0,-7-2-16,1 0 15,-5 0 1,-1 2-16,2 0 15,-2 4 1,0 4-16,2 1 16,-2 5-1,-5-2-15,7-6 16,-4 4-16,0-5 16,-2 1-1,-2 2-15,4-5 16,2 2-1,5-7-15,7-9 16,6-4 0,4-16-16,8-19 15,4-6 1,-2 6-16,-6 8 16,-6 7-1,-4 9-15,-6 2 16,-15 8-1,-4 7-15,1 5 16,4 3 0,11 3-16,9 1 15,8-2 1,8 9-16,16 4 16,17 9-1,3-1-15,-4-1 16,-6 0-1,-7-4-15,-6-3 16,-7-4 0,-10 3-16,-13-3 15,-15-2 1,-4-5-16,-3 2 16,-2-4-1,1 1-15,-2 4 16,-14 18-1,-29 25-15,-11 24 16,-23 27 0,15-10-16,18-24 15,29-29 1,21-21-16,25-17 16,13-19-1,11-10-15</inkml:trace>
  <inkml:trace contextRef="#ctx0" brushRef="#br0" timeOffset="38264.6228">18030 14711 0,'3'0'0,"-3"0"16,0-9-16,2-11 15,5-18 1,16-9-16,17 0 16,7 10-1,12 19-15,-1 19 16,-13 17 0,-11 16-16,-21 8 15,-17 6 1,-32 2-16,-32-6 15,-14-26 1,8-11-16</inkml:trace>
  <inkml:trace contextRef="#ctx0" brushRef="#br0" timeOffset="40143.157">27198 17630 0,'2'1'0,"-2"-1"16,0 0 0,0 0-16,0 0 15,0 0 1,-5 5-16,-9 0 15,-6 3 1,-13 1-16,-4-2 16,-12 2-1,-4 4-15,-7-3 16,-6-1-16,-6 3 16,-5-2-1,-6 3-15,-2 4 16,-17 1-1,-1 1-15,-11-2 16,-6 1 0,-9-4-16,11 0 15,-7-2 1,-1 1-16,5-5 16,-12 2-1,5-3-15,13-7 16,-8 0-1,17-3-15,14 6 16,11-8 0,9 1-16,12 2 15,11 1 1,10 1-16,8 1 16,9 1-1,9 0-15,3 0 16,4-2-1,-3 0-15,3-2 16,3 0 0</inkml:trace>
  <inkml:trace contextRef="#ctx0" brushRef="#br0" timeOffset="40589.2096">23690 17054 0,'0'0'15,"0"0"-15,2 0 16,-2 2 0,4 3-16,7 12 15,6 21 1,2 22-16,-9 15 15,-10 4 1,-20 0-16,-23-2 16,-29-1-1,-28-21-15,-5-23 16,22-26 0,22-12-16,21-5 15</inkml:trace>
  <inkml:trace contextRef="#ctx0" brushRef="#br0" timeOffset="40835.358">23277 17145 0,'0'2'15,"2"-2"1,-2 5-16,2 19 15,-4 17 1,-8 21-16,-16 15 16,-24 3-1,-33 7-15,-11-14 16,5-28 0,32-27-16,16-12 15</inkml:trace>
  <inkml:trace contextRef="#ctx0" brushRef="#br0" timeOffset="41025.099">23018 16940 0,'0'2'16,"2"-2"-16,0 2 15,12 5-15,5 0 16,-2 2 0</inkml:trace>
  <inkml:trace contextRef="#ctx0" brushRef="#br0" timeOffset="41651.6357">22725 17169 0,'0'1'15,"-2"-1"-15,-9 3 16,-6-6 0,-6-8-16,6-8 15,4-8 1,6-2-16,3-1 16,8 5-1,5 4-15,6 4 16,2 9-1,6 5-15,3 10 16,-2 10 0,0 16-16,-10 12 15,-4 10 1,-12 0-16,-12 4 16,-6-5-1,-6-3-15,-8-14 16,-4 0-1,-7-9-15,-5-7 16,-4-12 0,-4-11-16,-7-14 15,3-12 1,6-6-16,4-11 16,8-4-1,4-13-15,2 0 16,21-19-1,25-24-15,16-4 16,5 26 0,3 18-16,2 6 15,4 14 1,-6 15-16,-8 8 16,2 10-1,2 5-15,14 9 16,24 5-1,23 10-15,5-4 16,-11-5 0,-33-5-16</inkml:trace>
  <inkml:trace contextRef="#ctx0" brushRef="#br0" timeOffset="42055.2661">21815 17054 0,'0'2'16,"-6"-2"-16,-10-2 15,-6-8 1,0-7-16,2-13 15,4-5 1,12-4-16,4 3 16,6 4-1,8 7-15,4 9 16,2 8 0,6 16-16,3 18 15,-6 27 1,-14 22-16,-22 24 15,-25 4 1,-10-3-16,-11-21 16,8-15-1,8-23-15,16-16 16</inkml:trace>
  <inkml:trace contextRef="#ctx0" brushRef="#br0" timeOffset="42272.9218">21411 17058 0,'0'5'16,"-7"18"0,-14 34-16,-15 34 15,-8 13 1,-8-9-16,10-29 15,3-28 1,16-14-16,4-15 16</inkml:trace>
  <inkml:trace contextRef="#ctx0" brushRef="#br0" timeOffset="42622.8753">20966 17143 0,'0'0'16,"-4"0"-16,-10-6 15,-6-8 1,-2-14-16,9-3 16,7-2-1,6 1-15,13 0 16,10 3-1,9 14-15,0 12 16,2 23 0,-15 26-16,-15 26 15,-27 29 1,-30 13-16,-15-18 16,-5-25-1,11-23-15,10-21 16,13-19-1,9-8-15</inkml:trace>
  <inkml:trace contextRef="#ctx0" brushRef="#br0" timeOffset="42797.3665">20629 17122 0,'0'1'0,"-8"13"16,-14 32-1,-18 22-15,-7 7 16,-4-10 0,12-23-16,10-21 15,10-17 1</inkml:trace>
  <inkml:trace contextRef="#ctx0" brushRef="#br0" timeOffset="42985.3144">20606 16672 0,'0'3'0,"0"-3"16,0 1-16,-2 5 15,2-6 1,-2 3-16</inkml:trace>
  <inkml:trace contextRef="#ctx0" brushRef="#br0" timeOffset="43355.5911">20357 16800 0,'0'2'0,"-11"7"16,-14 8-16,-7 6 15,4-1 1,6 4-16,6-5 15,7 7 1,14 4-16,7 3 16,0 4-1,-7-5-15,-6 0 16,-11-5 0,-20-1-16,-8-9 15,-7-7 1,-7-8-16,-2-12 15,6-8 1,12 0 0,-7-23-16,9-3 15,8-10-15,11-2 16,8-9 0,16-4-16,29-17 15,15 13 1,-16 28-16</inkml:trace>
  <inkml:trace contextRef="#ctx0" brushRef="#br0" timeOffset="44006.3399">23761 18035 0,'2'2'16,"-2"-2"-1,0 0-15,-2 1 16,-10 10-1,-16 5-15,-27 1 16,-27-3 0,-23-8-16,-19-2 15,-20-4 1,-27-6-16,-6-6 16,-17-6-1,1 3-15,-22-3 16,-6 4-1,-2-1-15,-13-5 16,4-3 0,6-1-16,13 6 15,9-4 1,27 9-16,11 2 16,32 4-1,15 4-15,17 3 16,27 9-1,32-8-15,15 2 16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6:05:15.28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23653 3907 0,'1'0'16,"-1"2"-16,0-2 15,6 3-15,3 4 16,3 3 0,10-4-16,6 5 15,10-2 1,10 0-16,4-4 16,3 0-1,9-4-15,2 1 16,0-2-1,4 2-15,13 0 16,-4 1 0,6-3-16,0 0 15,13 0 1,-6-3-16,1 1 16,-13-2-1,7 3-15,3-4 16,1 0-1,-3-1-15,5 3 16,3-3 0,0-1-16,-5 0 15,1 1 1,-6 0-16,-2 1 16,1-3-1,-3 5-15,-6-2 16,-1 1-1,-9 1-15,-4 1 16,-3-3 0,-6 2-16,-6 0 15,-7 2 1,-4-1-16,-6-3 16,-6 4-1,-3-1-15,-8-2 16,0 0-16,-3 0 15,-5 2 1,1 0 0,-4 2-16,1-2 15,-1 2-15</inkml:trace>
  <inkml:trace contextRef="#ctx0" brushRef="#br0" timeOffset="1836.8779">21221 12083 0,'0'0'0,"2"0"15,-2 0 1,0 0-16,6 1 15,8 7 1,9 12-16,2 7 16,-3 7-1,-1 2-15,-6-4 16,-9 0 0,-10-6-16,-4-1 15,-5-5 1,-8 0-16,-1-8 15,-4-5 1,4-2-16,2-5 16,-1-6-1,0-7-15,1-8 16,-5-15 0,6-14-16,-3-16 15,-3-16 1,-5-9-16,-6 0 15,-6-3 1,14 7-16</inkml:trace>
  <inkml:trace contextRef="#ctx0" brushRef="#br0" timeOffset="2024.1653">21313 11667 0,'0'0'16,"0"0"-16,0 0 15,0 2 1,0-2-16,-4 2 16</inkml:trace>
  <inkml:trace contextRef="#ctx0" brushRef="#br0" timeOffset="2312.8545">20783 12173 0,'2'2'16,"0"6"-1,10 18-15,4 19 16,2 8-1,-2 4-15,-8-6 16,-6-4 0,-12-8-16,-16-1 15,-16-2 1,-22-7-16,-20-13 16,-7-20-1,-1-27-15,22-17 16,29 15-1</inkml:trace>
  <inkml:trace contextRef="#ctx0" brushRef="#br0" timeOffset="2508.8086">20303 11655 0,'2'0'0,"-2"2"16,2 0-1,10 18-15,13 27 16,7 30-16,6 24 16,-12-4-1,-10-15-15,-9-31 16</inkml:trace>
  <inkml:trace contextRef="#ctx0" brushRef="#br0" timeOffset="3241.9891">19820 12161 0,'0'0'15,"0"0"-15,0 0 16,2-6 0,2-6-16,5-6 15,12-3 1,7-3-16,12 6 15,12 9 1,2 9-16,-4 8 16,-3 2-1,-9 2-15,-10-1 16,-5-3 0,-10-2-16,-5-2 15,-4-2 1,-2 6-16,-10 2 15,-16 6 1,-16 5-16,-17 0 16,-3 7-1,-8-5-15,0 1 16,-3-7 0,12-8-16,0-6 15,9-4 1,1-9-16,11-4 15,6-4 1,8-1-16,6-4 16,6 3-16,4 0 15,0 4 1,6 4-16,2 8 16,0 1-1,-2 1 1,2-1-16,-2 8 15,-10 14-15,-15 13 16,-16 5 0,-16 1-16,-5-7 15,-8-4 1,6-11-16,-3-6 16,3-6-1,11-8-15,6-8 16,6-5-1,9-8-15,8-10 16,2-14 0,21-13-16,6 17 15</inkml:trace>
  <inkml:trace contextRef="#ctx0" brushRef="#br0" timeOffset="3375.6035">19106 11830 0,'2'2'0,"9"-2"15,27 0-15,26 6 16,13 2 0,-7 1-16,-18 0 15,-20-6 1</inkml:trace>
  <inkml:trace contextRef="#ctx0" brushRef="#br0" timeOffset="3881.6369">18323 11935 0,'0'1'16,"0"-1"-16,0 0 16,2 5-1,4 11-15,15 12 16,5 4-1,2 8-15,-3-3 16,-10-3 0,-11-7-16,-16 1 15,-22-5 1,-20-1-16,-19-10 16,-3-11-16,14-5 15,9-5 1,11-9-16,12 4 15,12-3 1,8-3-16,14 0 16,12-1-1,16 7-15,14 8 16,5 16 0,-6 11-16,-14 5 15,-17 9 1,-23 15-16,-25 9 15,-34 4 1,-13-13-16,-4-9 16,19-20-1,23-10-15,13-8 16</inkml:trace>
  <inkml:trace contextRef="#ctx0" brushRef="#br0" timeOffset="4038.4415">18512 12793 0,'4'1'15,"-4"-1"-15,-4 3 16,-10-3 0,-28-26-16,4 3 15</inkml:trace>
  <inkml:trace contextRef="#ctx0" brushRef="#br0" timeOffset="4305.1613">17470 11860 0,'0'0'15,"2"2"1,-2-2-16,8 2 15,18 13-15,20 17 16,5 15 0,-11 6-16,-20 3 15,-27 9 1,-29 1-16,-32-10 16,-10-20-1,0-25-15,23-9 16</inkml:trace>
  <inkml:trace contextRef="#ctx0" brushRef="#br0" timeOffset="4676.8832">16953 11830 0,'0'0'15,"3"0"-15,1 2 16,10 10-1,18 15-15,18 21 16,9 15 0,-10 2-16,-6-4 15,-20 2 1,-16-8-16,-21-2 16,-24-8-1,-26-7-15,-23-15 16,-3-19-1,14-13-15,-1-17 16,11-4 0,9-7-16,12-3 15,9-4 1,10-8-16,11-15 16,26-9-1,14 7-15,-3 26 16</inkml:trace>
  <inkml:trace contextRef="#ctx0" brushRef="#br0" timeOffset="4832.9408">16779 12019 0,'2'3'15,"-2"-3"-15,0 4 16,2 3-1,-2-4-15,2 0 16</inkml:trace>
  <inkml:trace contextRef="#ctx0" brushRef="#br0" timeOffset="5022.9887">16466 11708 0,'0'6'16,"-4"2"0,-61 135-16,-75 115 15,10-1-15,-45-33 32,124-166-32</inkml:trace>
  <inkml:trace contextRef="#ctx0" brushRef="#br0" timeOffset="5942.2875">15763 12078 0,'2'5'16,"16"14"-16,17 22 15,3 6 1,-6-1-16,-19-9 16,-15-11-1,-13-4-15,-17-14 16,-13-7 0,3-7-16,6 3 15,12-2 1,-2 4-16,3 2 15,6 5 1,0 4-16,4 2 16,-2 3-1,0-5-15,-12-6 16,-3-4 0,0-6-16,-4-7 15,10-1 1,1 1-16,10 1 15,-1 2 1,5 2-16,0 4 16,-12 5-1,-7 8-15,-16 3 16,-16 0 0,-19-9-16,-4-6 15,2-8 1,7-11-16,25 10 15</inkml:trace>
  <inkml:trace contextRef="#ctx0" brushRef="#br0" timeOffset="6728.048">14470 12165 0,'0'0'15,"2"0"-15,-2 0 16,0 0-1,4-1-15,8-10 16,12 2 0,21 2-16,6 6 15,4 4 1,1 7-16,-5 2 16,-2 0-1,-4-2-15,-5-3 16,-6-4-1,0-2-15,-8 1 16,-7 0 0,-12-2-16,-1 6 15,-16 10 1,-26 8-16,-24 5 16,-15-3-1,-6-9-15,4-6 16,3-11-1,16-6-15,7-12 16,7-2 0,14-6-16,4 1 15,7-1 1,2 7-16,0 5 16,-5 5-1,-5 10-15,-6 11 16,1 5-1,0 5-15,12-1 16,6 2 0,8-4-16,8 1 15,10-1 1,12 1-16,10 4 16,-2-4-1,-2 0-15,-4 5 16,-13 1-16,-13-1 15,-13 3 1,-21-2-16,-18-3 16,-13-11-1,-8-7-15,-1-10 16,7-7 0,9-11-16,2-9 15,9-12 1,7-15-16,20-22 15,31-13 1,25-3-16,-8 40 16</inkml:trace>
  <inkml:trace contextRef="#ctx0" brushRef="#br0" timeOffset="6882.7068">14627 11822 0,'0'0'0,"2"2"16,-2-2-16,0 0 16,-6-4-1,-17-12-15,-3-3 16</inkml:trace>
  <inkml:trace contextRef="#ctx0" brushRef="#br0" timeOffset="7036.0607">13906 11797 0,'2'2'0,"10"3"16,42 11 0,24 7-16,-23-12 15</inkml:trace>
  <inkml:trace contextRef="#ctx0" brushRef="#br0" timeOffset="8130.8886">13388 12017 0,'0'0'0,"2"2"16,-2-2-1,2 4-15,10 12 16,12 7 0,6 9-16,-2-1 15,-4-1 1,-2 2-16,-9-9 16,-8 1-1,-5-3-15,-5-3 16,-10-4-1,-11-7-15,2-2 16,-4-10 0,2 1-16,7-3 15,4 1 1,5 0-16,1 2 16,2 2-1,-1 2-15,2 0 16,-5 2-1,0 2-15,-10 1 16,4-2 0,-4 0-16,-3-3 15,5-3 1,0 0-16,4 0 16,4 1-1,-8-2-15,2 2 16,0 2-1,4 0-15,-6 0 16,2 0 0,0 0-16,2 0 15,0-3 1,3 1-16,-6-3 16,4 1-1,0 2-15,4-1 16,2 1-1,-1 2-15,0 0 16,-1 2 0,-3 3-16,2 1 15,-3 2-15,-2 0 16,0-2 0,-2-2-1,-7-2-15,-5-4 16,-2-4-16,-4-4 15,-2-10 1,0-1-16,-5-7 16,4-5-1,-1 2-15,3-4 16,3 4 0,7 7-16,6 2 15,5 5 1,6 6-16,2 4 15,1 2 1,5 5-16,0-2 16,2 2-1,13 12-15,8 11 16,10 9 0,-3 1-16,0-1 15,-6 4 1,-8-1-16,-7 2 15,-14 3 1,-18 1-16,-18-6 16,-1-9-1,10-19-15,4-7 16</inkml:trace>
  <inkml:trace contextRef="#ctx0" brushRef="#br0" timeOffset="8347.3558">13763 11572 0,'0'2'0,"-2"2"15,-16 22 1,-52 32-16,-62 26 15,-21-13-15,40-39 16,49-17 0</inkml:trace>
  <inkml:trace contextRef="#ctx0" brushRef="#br0" timeOffset="8605.7212">12860 11874 0,'0'0'15,"-9"-5"-15,-4-5 16,-8-11 0,-5-7-16,7-3 15,2 1 1,9 4-16,8 6 16,10-1-1,12 10-15,14 11 16,6 14-1,-3 13-15,-13 16 16,-22 5 0,-8-13-16</inkml:trace>
  <inkml:trace contextRef="#ctx0" brushRef="#br0" timeOffset="8770.478">12572 12729 0,'2'1'16,"15"4"-16,37 4 15,30-18 1,2-33-16,-23-29 16</inkml:trace>
  <inkml:trace contextRef="#ctx0" brushRef="#br0" timeOffset="9205.5748">11771 11840 0,'0'0'0,"0"0"16,0 0-16,0 3 15,6 0 1,14 16-16,20 23 16,7 9-1,-5 1-15,-4-1 16,-8-8 0,-8 2-16,-11-1 15,-20 0 1,-17 2-16,-26-5 15,-21-11 1,-17-11-16,4-10 16,8-9-1,10-9-15,7-4 16,9-7 0,10-2-16,9-2 15,6-3 1,8-14-16,23-32 15,9 18 1</inkml:trace>
  <inkml:trace contextRef="#ctx0" brushRef="#br0" timeOffset="9360.0928">11725 12249 0,'0'2'0,"2"-2"16,-2-2-1</inkml:trace>
  <inkml:trace contextRef="#ctx0" brushRef="#br0" timeOffset="17416.8522">31030 6517 0,'0'0'0,"0"0"16,-5 0-16,-4-2 15,-9-1 1,-15-3-16,-1 3 16,-12 0-1,-4 3-15,-7-4 16,-3-1-1,-2 2-15,-8 1 16,0 0 0,-5 4-16,3-2 15,-2 2 1,-3-2-16,4 1 16,-14-1-1,-2 0-15,-1 0 16,-10 0-1,6-1-15,1 1 16,-5 0 0,-5-2-16,3 2 15,6 0 1,-7-2-16,-2-2 16,3 2-1,2 2-15,-6-1 16,1-3-1,1 8-15,2-3 16,-3-2 0,0-3-16,5 1 15,-4 1-15,7-2 16,-3 4 0,-8-3-16,3 6 15,3-3 1,-5 0-16,0-3 15,1 8 1,-2-3-16,-4 0 16,1 1-1,3 2-15,0 0 16,-7-2 0,-6-1-16,5 3 15,-9 2 1,3-5-16,2 2 15,-5-3 1,-1 6-16,-9-4 16,2 1-1,3-4-15,2-3 16,1 6 0,-3-1-16,-5 0 15,-5-2 1,13 3-16,-18-2 15,13-1 1,0 2-16,-4 0 16,0-2-1,6 2-15,-9 2 16,5-2 0,-1-2-16,-2 0 15,5-2 1,2 4-16,-3 0 15,0 0 1,-3 0-16,9 0 16,-3 2-1,0-4-15,5 6 16,3-2 0,-15 1-16,15 1 15,-7 1 1,2-2-16,6-1 15,-7 4 1,-2-2-16,7-1 16,5 0-16,0-4 15,-9-1 1,9 3-16,1-1 16,-4-4-1,2 4-15,-2-1 16,8-1-1,5-1-15,-10 1 16,-3-2 0,0-1-16,5 6 15,2-3 1,7-4-16,-3 4 16,-1-2-1,-3 0-15,3 2 16,-6 0-1,17-1-15,-12-2 16,3 1 0,5-4-16,4-2 15,0 2 1,1-2-16,0 0 16,-7 0-1,12-2-15,-8-1 16,1 0-1,9-2-15,-7 1 16,12 5 0,8-6-16,-8-4 15,-5 1 1,2 7-16,-11-4 16,13 6-1,-6-3-15,4 6 16,1 0-1,1 3-15,8-4 16,7 1 0,12 0-16,8 1 15,10-2 1,7-1-16,4 3 16,2-4-1,-2-4-15</inkml:trace>
  <inkml:trace contextRef="#ctx0" brushRef="#br0" timeOffset="23703.6607">21988 5797 0,'4'0'0,"-8"0"15,4-2 1,0-2-16,0-5 16,0-2-1,0-3-15,4-5 16,0 1-16,0-4 16,4-2-1,2-5-15,4 1 16,4-1-1,5-5-15,5 3 16,0-4 0,4-1-16,2 0 15,6 2 1,2 1-16,0 0 16,8-2-1,-1 2-15,5-1 16,0-1-1,2 3-15,2 1 16,-1-1 0,3 2-16,4-3 15,2-1 1,-2 3-16,7-1 16,-4 3-1,3 5-15,-8-1 16,2 2-1,0-3-15,-2 3 16,4 1 0,-3 5-16,8-2 15,-7 3 1,-2 3-16,-2 2 16,-1 2-1,-2 0-15,-1 3 16,-1 1-1,-5 5-15,0 0 16,3 0 0,-3 1-16,0 4 15,-4 0-15,-4 1 16,1 6 0,-5-2-16,6 2 15,-6-1 1,0 8-16,-2-4 15,-3 3 1,-1 3-16,-4-1 16,-2 2-1,-3-2-15,4 6 16,-5-3 0,0 4-16,0-5 15,2 6 1,-5-5-16,3 4 15,-3 1 1,2-2-16,-4 2 16,0-1-1,1 3-15,-2-3 16,2 3 0,-4-1-16,1-1 15,-4-1 1,6 5-16,-6-3 15,5 1 1,-5-5-16,-2 1 16,1-2-1,1 1-15,-2-3 16,-3-3 0,0-3-16,-1-6 15,-1 2 1,-2-6-16,2 2 15,-2 1 1</inkml:trace>
  <inkml:trace contextRef="#ctx0" brushRef="#br0" timeOffset="26318.9945">18717 5435 0,'0'0'16,"0"-5"-16,-2-9 15,2-3 1,2-8-16,4-1 16,6-4-1,10-2-15,8-1 16,4 1 0,6 1-16,9 0 15,11-3 1,2 9-16,6-3 15,-2 9 1,3 0-16,-3 8 16,12 2-1,-5 6-15,-3 1 16,2 4 0,-1 7-16,3 0 15,-6 1 1,-2 7-16,7 1 15,-13 6 1,-1-2-16,-10-3 16,4 5-1,-9-6-15,-4 1 16,0-1 0,0 1-16,-6-3 15,0 2 1,-2 8-16,-9-7 15</inkml:trace>
  <inkml:trace contextRef="#ctx0" brushRef="#br0" timeOffset="29530.7118">28944 6377 0,'2'0'0,"-2"0"16,0 0-1,-2 3-15,-2-2 16,-3 9-1,-5 2-15,-3 7 16,-6 1 0,1 6-16,1-3 15,0 1 1,4-4-16,2-6 16,11-6-1</inkml:trace>
  <inkml:trace contextRef="#ctx0" brushRef="#br0" timeOffset="30398.6271">28783 6721 0,'2'0'0,"2"1"16,6 1-16,12 2 15,12 0 1,2 2-16,0 2 16,0-3-1,-1-5-15,-5-5 16,2-3 0,-8-2-16,-4 0 15,1 1 1,-6-9-16,-2 4 15,-2-6 1,-3-8-16,1 3 16,-5-3-1,-2 2-15,-4 4 16,0-6 0,-5 1-16,-1 1 15,-5 0 1,-4 0-16,-3 1 15,0 1 1,0 6-16,-2 0 16,0 3-1,-8 1-15,2 1 16,-2 1 0,0 3-16,1 4 15,3-1 1,0 2-16,0 2 15,4 4 1,-6 2-16,6 0 16,1 2-1,6 0-15,-6 3 16,0 5 0,2 0-16,-3 3 15,5-1 1,-2-2-16,5 2 15,2 2 1,0-2-16,1 0 16,6 0-16,-1 1 15,0-2 1,2 3-16,4-2 16,0 2-1,0-2-15,4 1 16,-2-3-1,2 4-15,4-2 16,0-1 0,4 2-16,0 2 15,4 3 1,5 1-16,-4 5 16</inkml:trace>
  <inkml:trace contextRef="#ctx0" brushRef="#br0" timeOffset="32437.6215">23930 5226 0,'2'1'16,"1"4"-16,8 6 16,7 5-1,0 0-15,0 4 16,2-5 0,2 1-16,-2 2 15,-4-7 1,0 4-16,-1-3 15,-6-1 1,-3-4-16,3 0 16,-5-1-1,-2-3-15,0 1 16,0-1 0,-2 1-16,1-4 15,-1 3 1,-3 2-16,-1-4 15,-7 1 1,3-2-16,0 0 16,1 0-1,-2 0-15,1 0 16,4 0 0,-2 0-16,1 0 15,0 0 1,3-2-16</inkml:trace>
  <inkml:trace contextRef="#ctx0" brushRef="#br0" timeOffset="33302.4277">19413 6316 0,'2'2'15,"-2"-2"-15,0 0 16,0 0 0,0 0-16,2 0 15,1 4 1,1-2-16,0 0 16,0 0-16,-2-2 15,0 0 1</inkml:trace>
  <inkml:trace contextRef="#ctx0" brushRef="#br0" timeOffset="37183.9085">7386 11899 0,'2'0'0,"-2"2"16,8-2-16,18 3 16,25-2-1,17-1 1,9 0-16,14-1 16,10-4-1,5 2-15,8-5 16,8-2-16,7-1 15,4-1 1,12 1-16,17-3 16,-4-1-1,14-3-15,-6 3 16,9 0 0,8 1-16,-19 1 15,9 9 1,12-9-1,-2 7-15,-23 3 16,6 1-16,-9 0 16,-16-8-1,0 2-15,-17 3 16,-12-2 0,1 7-16,-29 0 15,-25 0 1,-17-1-16</inkml:trace>
  <inkml:trace contextRef="#ctx0" brushRef="#br0" timeOffset="41598.8605">4581 6247 0,'3'2'16,"-3"-2"-16,2 8 15,9 10 1,13 4-16,13-1 15,13 3 1,13-12-16,4-6 16,1-5-1,-2-1-15,-8 4 16,3 3 0,-13 2-16,-2 5 15,-5 2 1,5 4-16,4-4 15,6-9 1,7-7-16,7-6 16,-10-6-1,0 1-15,-6-3 16,-10 5 0,-5 4-16,1 3 15,-4 4 1,3 3-16,-8-1 15,-1 1 1,-4-5-16,-8-1 16</inkml:trace>
  <inkml:trace contextRef="#ctx0" brushRef="#br0" timeOffset="42536.7398">6268 4602 0,'2'1'16,"-2"-1"-16,2 2 15,7 7 1,0 7-16,-2-1 16,-7 2-1,-7 2-15,-15-3 16,-6-6-1,-1-3-15,3-5 16,7 3 0,1-3-16,1 1 15,1 0-15,4 2 16,-2 0 0,-1 4-16,2-4 15,-6 3 1,-3-2-16,4-3 15,2 0 1,2-3-16,5 0 16,1 1-1,-1-1-15,3 3 16,-2-1 0,-2 1-16,-1 5 15,-5 0 1,-1 0-16,-9 2 15,1-6 1,-5-1-16,-2-6 16,4-1-1,2-3-15,0-4 16,6 1 0,5 4-16,13 5 15,0-1 1,-3 0-16,10 9 15,6 11 1,7 12-16,0 8 16,-11 5-1,-16 4-15,-21 2 16,-13-8 0,-12-17-16,12-14 15</inkml:trace>
  <inkml:trace contextRef="#ctx0" brushRef="#br0" timeOffset="43042.68">5263 4773 0,'2'0'16,"-2"0"-16,7 0 15,14 4 1,7 3-16,-1 7 15,-3 2 1,-7 0-16,-6-2 16,-8-3-16,0-2 15,-3 1 1,-6-7-16,-3-3 16,-6-10-1,0-9-15,-1-1 16,3-2-1,3 6-15,7 7 16,1 7 0,-1-3-16,-2 4 15,-4 7 1,-3 12-16,-2 3 16,-2-1-1,-3-4-15,1-6 16,-4-4-1,-1-12-15,-6-14 16,-5-14 0,3-17-16,-6-6 15,9 2 1,4 1-16,3 7 16,-2 0-1,0 0-15</inkml:trace>
  <inkml:trace contextRef="#ctx0" brushRef="#br0" timeOffset="43448.802">4764 4642 0,'2'3'15,"1"-1"-15,6 7 16,10 11-1,-3 2-15,3 3 16,-8-5 0,-1-2-16,-9-2 15,-1-5 1,-4-1-16,-5-4 16,-9-1-1,-6-10-15,-9-4 16,-1-5-1,1 0-15,-1 2 16,1 6 0,6 9-16,3 2 15,5 8 1,2 3-16,2 8 16,6 6-1,7 5-15,4 3 16,3-14-1,-1-3-15</inkml:trace>
  <inkml:trace contextRef="#ctx0" brushRef="#br0" timeOffset="43594.4765">4743 5029 0,'2'0'0,"7"-4"16,15-7-1,21-1-15,2-1 16,4-4 0</inkml:trace>
  <inkml:trace contextRef="#ctx0" brushRef="#br0" timeOffset="44260.4459">4794 5427 0,'17'1'16,"48"3"-16,45-6 15,36-7-15,13-9 16,-7-4 0,16-4-16,1-11 15,-5-2 1,2-8-16,-11-11 16,-2-7-1,-22-3-15,-17-1 16,-21-8-1,-25-2-15,-16-6 16,-34-5 0,-35-15-16,-45-10 15,-46 0 1,-46 11-16,-33 20 16,-12 26-1,-22 19-15,-20 23 16,-8 22-1,2 18-15,-2 30 16,38 19 0,13 17-16,29 6 15,31 0 1,30 16-16,12 8 16,31-3-1,23-11-15,23-8 16,21-8-1,20-7-15,29-4 16,31-16 0,57-15-16,45-11 15,20-13 1,-20-10-16</inkml:trace>
  <inkml:trace contextRef="#ctx0" brushRef="#br0" timeOffset="52045.6135">10191 8989 0,'2'0'16,"-4"0"-1,2 0-15,0 0 16,-4 0-1,-12-2-15,-9 2 16,-16 2 0,-12 3-16,-11 2 15,-10-2 1,-3 1-16,-6-3 16,2 2-1,-8-1-15,5-1 16,-9 2-16,-1 0 15,2-4 1,4 5-16,-4 0 16,1-4-1,0 3-15,-5-1 16,8-2 0,0 1-16,-5-1 15,3-2 1,0 1-16,5-1 15,3 0 1,-2 2-16,7-2 16,6 0-1,-9 0-15,8 0 16,2 1 0,2-1-16,8 0 15,3 0 1,-4-1-16,4-1 15,4 4 1,4-1-16,-4 2 16,3 2-1,4-3-15,5-1 16,3 1 0,2 0-16,2-2 15,0 0 1,5 0-16,2-2 15,9 2 1,2-2-16,5 2 16,-2 0-1,5 0-15,3 0 16,0 0 0,0 0-16,1 0 15,2 0-15</inkml:trace>
  <inkml:trace contextRef="#ctx0" brushRef="#br0" timeOffset="52646.4977">5202 9042 0,'0'0'0,"2"0"16,-2 0-1,9 0-15,21-2 16,20 0 0,20 1-16,6-2 15,15-4 1,-8 6-16,4-1 16,-16 0-1,-13-2-15,-9 1 16,-13 0-1,-8-3-15,-5 4 16,-12 2 0,-5-2-16,-4 2 15,2 0 1,-1 0-16,-1 0 16</inkml:trace>
  <inkml:trace contextRef="#ctx0" brushRef="#br0" timeOffset="54319.4347">8983 9410 0,'1'0'16,"-1"0"0,6-2-16,8 0 15,14 0 1,13 6-16,7 6 15,2 5 1,-6-1-16,-8 1 16,-12-5-1,-7 3-15,-11-5 16,-5 4 0,-10-1-16,-17 3 15,-23-7-15,-6-6 16,-5-5-1,4-8-15,6 0 16,8 1 0,12-1-1,8-4-15,3 5 16,13-2 0,1 4-16,10-5 15,4 3-15,11 8 16,2 5-1,4 5-15,-4 12 16,-2-1 0,-10-3-16,-5 7 15,-14-5 1,-15-3-16,-12-1 16,-8-12-1,-3-2-15,4-6 16,3 1-1,9 0-15,1 4 16,8 1 0,4 2-16,2-1 15,-1 5 1,0-2-16,2 5 16,-2-3-1,-2-4-15,2 1 16,-5-2-1,3 0-15,4-2 16,3 2 0,-1 0-16,0 2 15,-4 2 1,1 4-16,2-2 16,-5 4-1,4 0-15,-6-5 16,7-1-1,0-2-15,-1-2 16,1 0 0,0-2-16,1 0 15,-3-5 1,2-5-16,-4 0 16,0 2-16,-5 0 15,-2-2 1,-5 5-16,0 0 15,-2 4 1,-1 5-16,-2 6 16,9 1-1,1 11-15,5 2 16,4 2 0,10 3-16,3 0 15,8-9 1,-3-10-16,-2-6 15</inkml:trace>
  <inkml:trace contextRef="#ctx0" brushRef="#br0" timeOffset="54487.141">7780 9347 0,'15'-2'0,"51"-10"15,43 12 1,6 9-16,-15-4 16,-43-1-1</inkml:trace>
  <inkml:trace contextRef="#ctx0" brushRef="#br0" timeOffset="55026.6519">6447 9454 0,'2'0'16,"-2"0"-16,0 0 15,0 0 1,-2 0-16,-14-7 15,-15-2 1,-8-11-16,-1 0 16,10 0-1,9 3-15,10 1 16,11 0 0,22 4-16,13 9 15,17 14 1,2 17-16,-16 6 15,-9 7 1,-22 14-16,-27 7 16,-30 0-1,-25-9-15,-23-14 16,4-21 0,36-13-16</inkml:trace>
  <inkml:trace contextRef="#ctx0" brushRef="#br0" timeOffset="55211.6512">5829 9329 0,'2'2'0,"8"17"16,13 18-1,13 22-15,2 8 16,-15-11-1,-16-18-15,-5-10 16</inkml:trace>
  <inkml:trace contextRef="#ctx0" brushRef="#br0" timeOffset="55696.3552">5567 9503 0,'2'0'15,"-2"2"-15,0-2 16,-2 2 0,-2 7-16,-15 7 15,-19 0 1,-29-6-16,-2-10 16,-3-8-1,7-4-15,15-5 16,10 3-1,12 4-15,7 2 16,10 4 0,6 2-16,-4 2 15,3 2 1,1 2-16,-1 1 16,3 1-1,-1 1-15,2-6 16,-5 4-1,-9-8-15,-4-4 16,-1-3 0,-2 0-16,4-2 15,0 9-15,1 6 16,-3 13 0,0 5-16,4 15 15,1 7 1,4-1-16,7-13 15</inkml:trace>
  <inkml:trace contextRef="#ctx0" brushRef="#br0" timeOffset="55855.0995">5305 9869 0,'2'2'0,"2"-2"16,13 5-1,0 1-15,-12-3 16,-1-3 0,-6-6-16</inkml:trace>
  <inkml:trace contextRef="#ctx0" brushRef="#br0" timeOffset="56013.9352">4993 9278 0,'20'-2'0,"49"-4"15,46 11 1,-47-4 0</inkml:trace>
  <inkml:trace contextRef="#ctx0" brushRef="#br0" timeOffset="57925.6014">9460 10068 0,'2'1'0,"7"3"15,10 5 1,15 12-16,4 7 15,-3 2 1,-10-4-16,-6-3 16,-10-8-1,-5-3-15,-4-6 16,-4 0 0,-10-9-16,-9-12 15,-4-3 1,6-3-16,3-2 15,4 3 1,2 4-16,0 4 16,3 6-1,-7 1-15,-6 3 16,-8 4 0,-8-2-16,-8 0 15,-12-2 1,6-5-16,9 2 15,8-4 1,10 4-16,9-2 16,6 6-1,4 0-15,1-3 16,-5 8 0,-9 3-16,-14 9 15,-13-4 1,-18-3-16,-6-5 15,-5-8 1,-1-8-16,17 3 16,4-4-1,15 4-15,8 3 16,11 2 0,10 2-16,8 0 15,-2 2 1,8 8-16,20 9 15,12 11 1,4-1-16,-12-6 16,-2-7-1,-13-8-15,-7-3 16,-2 3 0,-11-15-16,-12-8 15,-8-7-15,-5-1 16,2 6-1,5 3-15,3 9 16,5 2 0,-6 6-16,0 8 15,-8 0 1,-8 5-16,-9-5 16,-9-8-1,1-2-15,4-10 16,8-1-1,13 0-15,10 1 16,8 4 0,8 0-16,4-3 15,18 5 1,19 6-16,5 6 16,-2 4-1,-10-1-15,-11-5 16,-14-1-1,3-2-15,-12 1 16,-18-6 0,-16-6-16,-7-5 15,10-2 1,6 4-16,3 2 16,11 4-1,4 3-15,9 1 16,3 2-1,-4 0-15,11 26 16,20 32 0,17 16-16,3 2 15,-3-10 1,-12-18-16,-9-9 16,-5-13-1,-6-12-15,-5-8 16</inkml:trace>
  <inkml:trace contextRef="#ctx0" brushRef="#br0" timeOffset="58080.3109">8272 9786 0,'15'0'0,"63"6"16,55 22-1,1-1-15,-15 2 16</inkml:trace>
  <inkml:trace contextRef="#ctx0" brushRef="#br0" timeOffset="58848.0178">6239 9963 0,'1'0'15,"-1"0"-15,0 0 16,0 0 0,0 0-16,2-3 15,9-3 1,17-2-16,14 8 15,3 4 1,-1 7-16,-9-3 16,-14 1-1,-13-8-15,-4 2 16,-6 0-16,-26-5 16,-16-3-1,-11-5-15,13 2 16,1 2-1,10-1-15,5 7 16,9 7 0,4 2-16,9 17 15,12 23 1,16 10-16,13 8 16,2 8-1,1-6-15,-14-12 16,-11-9-1,-9-19-15,-4-17 16,-2-5 0</inkml:trace>
  <inkml:trace contextRef="#ctx0" brushRef="#br0" timeOffset="59072.358">5970 9899 0,'2'2'0,"-2"-2"16,2 5-16,12 21 15,14 27 1,15 26-16,-3 18 16,-1-3-1,-18-17-15,-7-22 16,-6-16-1,-2-17-15</inkml:trace>
  <inkml:trace contextRef="#ctx0" brushRef="#br0" timeOffset="59641.3578">5663 9856 0,'0'4'16,"2"-4"-16,-2 0 16,7 13-1,12 22-15,9 17 16,8 11 0,-3-11-16,-8-6 15,-14-11 1,-10-11-16,-10-3 15,-16-12 1,-20-13-16,-8-15 16,7-4-1,10 3-15,6 2 16,7 9 0,11 3-16,5 6 15,0 4 1,-1 12-16,8 8 15,2-3 1,-2 0-16,0-7 16,-4-3-1,0-5-15,-8-6 16,-14-11 0,-2-1-16,-2-6 15,-3 7 1,-2 7-16,-2 7 15,4 6 1,1 15-16,1 11 16,9 14-1,16-1-15,8-10 16,5-13 0</inkml:trace>
  <inkml:trace contextRef="#ctx0" brushRef="#br0" timeOffset="59753.8441">5496 10538 0,'3'3'16,"14"-3"-16,34 0 16,52 1-1,16-1-15,-51 0 16</inkml:trace>
  <inkml:trace contextRef="#ctx0" brushRef="#br0" timeOffset="64255.6058">22184 13414 0,'0'0'0,"0"0"15,0 0-15,2 0 16,-2-3 0,9 0-16,5 0 15,8 7-15,12 10 16,-2 14 0,-8-4-1,-10-1-15,-12-5 16,-12-5-1,-12-5-15,-12-10 16,-4-10 0,-4 0-16,3-5 15,9 1 1,4 6-16,1 4 16,6 6-1,4 3-15,0 0 16,-1 5-16,-2-1 15,1 0 1,2-5-16,0 0 16,0-4-1,0-6-15,2 4 16,5-1 0,-3 1-16,1 1 15,-3 3 1,-2 0-16,0 7 15,-6 2 1,1 5-16,0-4 16,-2-2-1,-2-2-15,1-8 16,0-6 0,-5-10-16,-2-15 15,-1-17 1,-5-20-16,-2-15 15,2-9 1,-4 1-16,10 10 16,3 6-1,7 16-15,10 20 16</inkml:trace>
  <inkml:trace contextRef="#ctx0" brushRef="#br0" timeOffset="64430.9329">21759 12996 0,'10'2'16,"20"2"0,27 2-16,7-2 15,4-10-15,-19-2 16</inkml:trace>
  <inkml:trace contextRef="#ctx0" brushRef="#br0" timeOffset="64587.4904">21984 12815 0,'2'1'0,"-2"-1"15,0 0-15,2 5 16,-2 4-1,-2 2-15,-2-6 16</inkml:trace>
  <inkml:trace contextRef="#ctx0" brushRef="#br0" timeOffset="64856.0316">21094 13301 0,'2'2'16,"8"6"-16,18 15 15,19 23 1,4 4-16,-12-8 16,-10-3-1,-18-5-15,-19-4 16,-28 5-1,-22-5-15,-11-17 16,1-11 0,22-6-16</inkml:trace>
  <inkml:trace contextRef="#ctx0" brushRef="#br0" timeOffset="65318.659">20568 13315 0,'0'0'0,"2"3"15,2-2 1,8 9-16,10 11 16,4 5-1,-3-1-15,-8-3 16,-9 0-1,-15-2-15,-24-1 16,-17 1-16,-9-12 16,-2-6-1,11-4-15,10-4 16,12-2 0,11 0-16,7-4 15,5 2 1,8-3-16,15 1 15,14 8 1,7 16-16,-9 5 16,-14 15-1,-16 11-15,-29 9 16,-35 4 0,-15-10-16,0-17 15,20-17 1,20-12-16,14-6 15</inkml:trace>
  <inkml:trace contextRef="#ctx0" brushRef="#br0" timeOffset="65484.4719">20657 13919 0,'0'3'16,"0"-3"-16,-2 0 15,-2 1 1,-31-28-16,-29-42 16,24 22-1</inkml:trace>
  <inkml:trace contextRef="#ctx0" brushRef="#br0" timeOffset="65722.9821">19813 13151 0,'0'0'16,"2"0"-16,-2 2 16,7 5-1,14 6-15,20 15 16,-1 16 0,-4 0-16,-18-3 15,-16 1 1,-30 0-16,-38-6 15,-19-24-15,-1-21 16,31-5 0</inkml:trace>
  <inkml:trace contextRef="#ctx0" brushRef="#br0" timeOffset="66042.5543">19291 13002 0,'2'2'0,"-2"-2"15,7 4-15,14 16 16,18 18 0,8 18-16,2 13 15,-7-2 1,-18-16-16,-16-8 16,-18-4-1,-34-3-15,-34-10 16,-22-22-1,-9-14-15,14-14 16,7-11 0,16-3-16,18-9 15,5-8 1,35-10-16,26-4 16,18 8-1,0 20-15</inkml:trace>
  <inkml:trace contextRef="#ctx0" brushRef="#br0" timeOffset="66156.4931">19064 13098 0,'0'2'16,"0"-2"-16,0 12 15,0 6 1,0 3-16,2-1 16,2-11-1</inkml:trace>
  <inkml:trace contextRef="#ctx0" brushRef="#br0" timeOffset="66744.756">22588 14073 0,'3'2'16,"-3"-2"-16,0 0 16,0 0-1,-9 4-15,-29-3 16,-56-8 0,-53-16-16,-30 3 15,-19-2 1,-38-4-16,0 7 15,-19 4 1,-20 20-16,13-11 16,-4 0-1,11-2-15,38 11 16,6 2 0,26 5-16,40 0 15,27 0 1,32-5-16,20-1 15,15 2 1,19-3-16,8 0 16,12 0-1,4-1-15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6:06:33.8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14610 6478 0,'0'0'0,"0"0"16,0 0 0,0 0-16,0 0 15,0-1 1,-10-3-16,-14-1 16,-16 1-1,-20-2-15,-16 2 16,-10 4-1,-9 4-15,-12 2 16,1-4 0,-1 0-16,-2 0 15,-8 0 1,4 4-16,-6-1 16,0-2-1,-7-1-15,2-1 16,8 1-1,-4 0-15,1-2 16,-5-2 0,1 2-16,1-2 15,1 1 1,6-3-16,2 0 16,0 1-1,0 3-15,9-4 16,-7 3-16,9 6 15,0-4 1,6 4-16,3-2 16,7 0-1,11-1-15,11 0 16,5 3 0,10-1-16,8 0 15,7-4 1,6 0-16,8 0 15,4 0 1,6 0-16,2-3 16,1 3-1,4 0-15,1 0 16,-4 0 0,2 3-1</inkml:trace>
  <inkml:trace contextRef="#ctx0" brushRef="#br0" timeOffset="3966.8028">13510 6728 0,'4'2'15,"8"2"1,16 0-16,14 9 15,11-7 1,7 3-16,0-4 16,4-1-1,0 0-15,-3-4 16,-3-2 0,-3-4-16,-1-4 15,1 0 1,-4-7-16,3 1 15,3-4-15,-8-3 16,4-2 0,-4 3-16,2-10 15,-6 3 1,-1-9-16,-10-2 16,-2-2-1,0-5-15,-6-3 16,-2 0-1,-8-3-15,-2-1 16,-2-5 0,-1 0-16,-5-2 15,-6-1 1,-6 1-16,-11-2 16,-9-8-1,-14 2-15,-10-3 16,-6 1-1,-6 1-15,-11 6 16,-7 5 0,0 2-16,-11 4 15,-3 3 1,-6 5-16,-7 9 16,-1 4-1,-3 7-15,1 5 16,1 9-1,-2 5-15,2 3 16,5 9 0,0 5-16,-4 6 15,7 5 1,9 6-16,3-1 16,0 8-1,6 5-15,11 2 16,0 7-1,2 2-15,9 0 16,9 5 0,4-2-16,3 5 15,7 5 1,8-2-16,8-3 16,3 4-1,4 2-15,9-2 16,4 2-1,4-3-15,12 2 16,8-2 0,4-7-16,8 2 15,11 0-15,5 0 16,4-6 0,10-2-16,6-6 15,7-5 1,15 2-16,-3-8 15,-1-9 1,2 0-16,-2-7 16,-3-7-1,-11 1-15,1-9 16,-7-2 0,-12-3-16,-7-3 15,-7 5 1,-4-2-16,-4 4 15,-6 2 1,0 9-16,-6 3 16,0 10-1,2 9-15,-4 12 16,-1 1 0,-2 7-16,2-3 15,0 1 1,2-5-16,-3-1 15,-2-6 1,-2 0-16,-2-4 16,-16-6-1,-9-10-15</inkml:trace>
  <inkml:trace contextRef="#ctx0" brushRef="#br0" timeOffset="4494.4103">12798 7074 0,'2'0'0,"-2"3"16,0-3 0,6 6-16,13 7 15,5 15 1,8 5-16,-1 6 15,-11 0 1,-8-7-16,-12 0 16,-14 0-1,-10-9-15,-20 0 16,-5-11 0,-7-8-16,-2-8 15,14-6 1,8-3-16,10-4 15,7 1 1,11-2-16,6 2 16,10 2-1,13 6-15,13 8 16,7 14-16,0 8 16,-7 5-1,-7 10-15,-16-3 16,-15 4-1,-18 4-15,-24-2 16,-18-6 0,-22-17-16,-7-13 15,5-20 1,22-21-16,25 8 16</inkml:trace>
  <inkml:trace contextRef="#ctx0" brushRef="#br0" timeOffset="4674.1873">13262 6945 0,'0'2'0,"-11"2"16,-33 13-1,-71 17 1,-71 7-16,-5-13 15,114-15-15</inkml:trace>
  <inkml:trace contextRef="#ctx0" brushRef="#br0" timeOffset="4975.1238">12135 7135 0,'2'3'0,"-2"-3"16,0 2-16,7 7 15,4 10-15,-3 4 16,-6 4 0,-4-5-1,-6-3-15,-6-3 16,-4-8-16,-4-6 16,-1-7-1,-3-17-15,1-12 16,-3-13-1,5-12-15,-1-6 16,0 6 0,-3 1-16,6 6 15,6 17 1</inkml:trace>
  <inkml:trace contextRef="#ctx0" brushRef="#br0" timeOffset="5123.1917">12121 6849 0,'6'0'16,"13"0"-1,30 0-15,17 0 16,0-2 0,-15-9-16</inkml:trace>
  <inkml:trace contextRef="#ctx0" brushRef="#br0" timeOffset="5866.4832">11420 7021 0,'0'0'15,"2"0"-15,8 0 16,22 0-1,26 8-15,25 4 16,-11 3 0,-24-3-16,-14 3 15,-18-3 1,-14 2-16,-27 6 16,-34-4-1,-16-4-15,3-8 16,18-6-1,14-3-15,14-6 16,7 0 0,10-7-16,13-1 15,22-8 1,12 12-16,8 5 16,-12 6-1,-9 8-15,-12 6 16,-15 11-1,-26 7-15,-16 8 16,-16 1 0,10-9-16,7-7 15,12-7 1,12-6-16,11-3 16,3-4-1,10 6-15,20 1 16,13 2-1,7 2-15,-8 2 16,-8 5-16,-8-1 16,-15 12-1,-20 7 1,-26 9-16,-29 1 16,-14-11-16,-12-7 15,1-15 1,6-14-16,4-14 15,15-16 1,11-14-16,15-12 16,19-23-1,24-5-15,44-13 16,58-19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6:06:44.71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26510 9026 0,'12'1'0,"14"-2"16,10-3-16,11-2 16,2 0-1,-6-2-15,-11 5 16,-11 0 0,-14 1-16,-3 2 15,-6-1 1,-28 2-16,-38 1 15,-31 3 1,-15-4-16,-12 1 16,-19-5-1,-10-9-15,-22-6 16,-7-4 0,-11 2-16,-14 3 15,2 3 1,11 5-16,-10 9 15,22 1 1,3 1-16,-2 2 16,39-2-1,20 0-15,15 1 16,22-2 0,13-1-16,8 0 15,6-4 1,20 0-16</inkml:trace>
  <inkml:trace contextRef="#ctx0" brushRef="#br0" timeOffset="765.3238">21767 8313 0,'2'0'0,"-2"0"16,8 0-1,12 2-15,12 4 16,-1 8 0,-5 1-16,-7 4 15,-13 1 1,-14-1-16,-22-6 16,-15-5-1,-16-8-15,1-8 16,13-1-1,11-2-15,12 2 16,8 6 0,9-2-16,-2 3 15,3 0 1,-4 2-16,-10 2 16,-12 0-1,-14-2-15,-1-8 16,-3-4-1,6 1-15,10-4 16,8 4 0,10 1-16,8 6 15,6 2 1,-2 2-16,-2 2 16,2 10-1,0 8-15,-7 4 16,-4-4-1,-4-3-15,-7-8 16,-6-9 0,-6-9-16,-4-19 15,0-12 1,6-20-16,2-15 16,7 1-1,10 1-15,4 13 16,7 11-16,2 14 15</inkml:trace>
  <inkml:trace contextRef="#ctx0" brushRef="#br0" timeOffset="920.9">21309 7989 0,'12'1'0,"31"-1"15,33 10 1,4-2-16,-25-4 16</inkml:trace>
  <inkml:trace contextRef="#ctx0" brushRef="#br0" timeOffset="1075.8897">21658 7825 0,'0'0'16,"0"0"-1,-2 2-15,-11 4 16</inkml:trace>
  <inkml:trace contextRef="#ctx0" brushRef="#br0" timeOffset="1663.8737">20504 8107 0,'-2'1'16,"-12"10"-16,-16 5 15,-6 13 1,2 0-16,7 0 15,14-2 1,11-2-16,13-4 16,20 3-1,10-8-15,16-8 16,-5-1-16,-8-4 16,-12-3-1,-13 1-15,-16-1 16,3 0-1,-17 2 1,-34 1-16,-23-1 16,-12-2-16,3-2 15,5-3 1,14-6-16,5 3 16,16-3-1,6 0-15,11 1 16,6 1-1,5 1-15,2 4 16,5 1 0,0 0-16,4 1 15,9 7 1,2 10-16,-1 12 16,-14 16-1,-30 13-15,-54 19 16,-49-2-1,3-15-15,17-20 16,53-20 0</inkml:trace>
  <inkml:trace contextRef="#ctx0" brushRef="#br0" timeOffset="3079.9428">19443 8315 0,'4'0'0,"13"2"15,27 5 1,16 8-16,2 7 16,-15 1-1,-19-1-15,-12-7 16,-13-2-1,-6 2-15,-15-7 16,-2-6 0,-9-8-16,7-7 15,5-1 1,2-4-16,7-1 16,-2 6-1,9 6-15,-5-1 16,-1 1-1,-9 6-15,-10 2 16,-10 6-16,-2 1 16,-5-2-1,2-1-15,9-5 16,1 0 0,13-4-16,6 0 15,4 2 1,4 1-16,-2-2 15,-4 1 1,0 2-16,-10 5 16,1 1-1,-4-1-15,-1 1 16,-2-3 0,3-3-16,4-5 15,0-3 1,1 1-16,6-3 15,2 0 1,5 1-16,-2 7 16,3-1-1,0 1-15,-2 4 16,-4 2 0,0 7-16,0 0 15,-5-2 1,2 3-16,-6-4 15,2 0 1,-4-6-16,-3-4 16,3-7-1,-4-10-15,1-8 16,-2-5 0,4-7-16,4-2 15,1-1 1,6 7-16,-3 5 15,5 8 1,6 9-16,1 7 16,0 2-1,2 2-15,0 2 16,4 16-16,3 13 16,4 6-1,3 11-15,-4-2 16,-4-2-1,-4-2-15,-2-5 16,-6-7 0,-6-5-16,-6-7 15,-6-7 1,-4-12-16,-10-13 16,4-15-1,-3-10-15,3-13 16,5 1-1,6 3-15,3 5 16,3 6 0,4 10-16,3 6 15,3 9 1,5 10-16,2 1 16,-2 0-1,11 14-15,6 21 16,12 12-1,1 5-15,-6 4 16,-8-4 0,-10-2-16,-10-5 15,-14-5 1,-18-2-16,-17-7 16,-15-15-1,-4-6-15,-3-11 16,11-8-1,8-8-15,4-8 16,18 3 0,11-4-16,17-7 15,23-17 1,3 14-16</inkml:trace>
  <inkml:trace contextRef="#ctx0" brushRef="#br0" timeOffset="3286.9739">19309 7697 0,'0'0'0,"0"0"16,-2 0-1,-26 6-15,-48 12 16,-37 7-1,-35 7-15,-15 14 16,90-25-16</inkml:trace>
  <inkml:trace contextRef="#ctx0" brushRef="#br0" timeOffset="3564.7564">17884 7903 0,'0'3'15,"-9"5"-15,-10 20 16,-26 26 0,-19 29-16,-4-5 15,2-2 1,7-6-16,5-9 15,10-8 1,3-7-16,9-11 16,0-9-1,11-7-15</inkml:trace>
  <inkml:trace contextRef="#ctx0" brushRef="#br0" timeOffset="4228.5519">16926 8258 0,'0'0'0,"2"0"15,-2 0-15,2-2 16,14 2 0,10 3-16,6 6 15,-4 2 1,-9 2-16,-10 4 15,-11-1 1,-16-2-16,-14 0 16,-10-11-1,2-3-15,1-6 16,7-1 0,9 2-16,4 0 15,10 3 1,-2 2-16,5 0 15,-6 4 1,-2 1-16,-6 0 16,-6 0-1,-4-5-15,0-5 16,0-2 0,3-6-16,7 1 15,5 2 1,2 1-16,5 4 15,6 4 1,-2-1-16,0 4 16,-1 5-1,-4 11-15,-1 0 16,-2 1 0,-2-5-16,-2-3 15,-6-11 1,0-9-16,-3-17 15,-5-17 1,0-18-16,5-14 16,2 3-1,1-2-15,8 16 16,4 7 0,6 9-16,6 5 15</inkml:trace>
  <inkml:trace contextRef="#ctx0" brushRef="#br0" timeOffset="4384.3163">16695 7951 0,'9'0'0,"30"-2"15,24-4-15,5-10 16,-21 3-1</inkml:trace>
  <inkml:trace contextRef="#ctx0" brushRef="#br0" timeOffset="4530.2806">17008 7721 0,'0'0'0,"0"0"16,0 0-1,-12 0-15,-4 0 16</inkml:trace>
  <inkml:trace contextRef="#ctx0" brushRef="#br0" timeOffset="5058.5664">15982 7963 0,'-10'6'15,"-25"11"1,-20 11-16,-1 3 16,11 3-1,11-9-15,16-3 16,12-6-16,18 6 16,24-9-1,11-4-15,2-3 16,-11-5-1,-6 2-15,-19-3 16,-9 0 0,-4 0-16,-30-4 15,-33-6 1,-19-1-16,-4-4 16,9 1-1,11-4-15,14 1 16,10 3-1,12 4-15,9 2 16,10 3 0,7 5-16,0-2 15,-1 2 1,10 13-16,9 10 16,-5 17-1,-5 8-15,-13 9 16,-24 5-1,-19 2-15,-18-12 16,-20-8 0,3-28-16,32-11 15</inkml:trace>
  <inkml:trace contextRef="#ctx0" brushRef="#br0" timeOffset="5513.2339">14623 7912 0,'2'0'0,"-2"2"15,4 1 1,12 16-16,16 19 16,2 2-1,-6 5-15,-14 0 16,-18-2-16,-24 3 15,-28-4 1,-12-13-16,-6-15 16,7-14-1,15-8-15,13-6 16,14-6 0,8 1-16,13-2 15,18-1 1,12 2-16,12 12 15,5 8 1,-9 10-16,-12 9 16,-16 10-1,-40 31-15,-48 7 16,-47 6 0,-10-12-16,13-16 15,22-22 1,30-23-16,25-2 15</inkml:trace>
  <inkml:trace contextRef="#ctx0" brushRef="#br0" timeOffset="5779.9925">15754 7556 0,'0'0'0,"0"0"16,-7 1 0,-33 1-16,-90 10 15,-81 5 1,-2 7-16,38-4 15,50-5 1,55-15-16</inkml:trace>
  <inkml:trace contextRef="#ctx0" brushRef="#br0" timeOffset="5936.1897">15149 7508 0,'-17'6'0,"-64"16"16,-83 23 0,-32 0-16,117-28 15</inkml:trace>
  <inkml:trace contextRef="#ctx0" brushRef="#br0" timeOffset="6276.9141">14061 7754 0,'2'2'0,"7"8"15,3 10 1,3 3-16,-7 3 16,-8-5-1,-10-5-15,-13-2 16,-13-14-1,-8-11-15,-10-12 16,6 2 0,6-1-16,-1 8 15,3 8 1,4 9-16,0 8 16,4 13-1,2 12-15,4 10 16,5-1-1,10-1-15,5-18 16</inkml:trace>
  <inkml:trace contextRef="#ctx0" brushRef="#br0" timeOffset="6421.9067">13790 7470 0,'3'4'16,"-3"-4"-16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6:07:04.91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3490 3834 0,'0'1'0,"0"-1"16,0 0-16,0 0 15,0 0 1,0 0-16,2 0 16,4 0-1,5 2-15,8 0 16,4 1 0,3-2-16,2-1 15,9 3 1,4-1-16,-1 1 15,4 1 1,5 0-16,-5 0 16,5-3-1,-4 6-15,7-5 16,-3-2 0,0 1-16,-2 4 15,1-3 1,-2-2-16,0 1 15,-1 2-15,3-1 16,-2-2 0,-2 0-1,1 1-15,-2 1 16,-7-2 0,4 0-16,-10-2 15,1 4-15,0 1 16,-4 0-1,-1-1-15,4 0 16,-2 0 0,0-2-16,0 2 15,-1 3 1,-1-5-16,6 1 16,-6-1-1,2 2-15,5 0 16,-1 2-1,4-4-15,0 0 16,-3 1 0,2-1-16,-4 4 15,2-4 1,1 1-16,0-2 16,1-4-1,3 1-15,-4 0 16,4 4-1,-4-1-15,7-1 16,-4-1 0,-4 3-16,4 3 15,-2-3 1,1 0-16,-4 0 16,0 0-1,-1 0-15,-2 2 16,0-2-1,2 1-15,-5-1 16,-5 2 0,3 0-16,-1 3 15,-2-1 1,-2-3-16,-3-1 16,1 1-1,1-1-15,-7 0 16,4-1-1,-5 0-15,-3 1 16,2-4 0,-2 4-16,-1 4 15,0-3-15</inkml:trace>
  <inkml:trace contextRef="#ctx0" brushRef="#br0" timeOffset="6764.249">26955 5135 0,'4'2'16,"5"-4"0,10 2-16,8-4 15,3 2 1,0 1-16,-6 1 16,-3 0-1,-10 0-15,-5 0 16,-2 0-1,-2 0-15,-2 3 16,-15 3 0,-14 4-16,-15-3 15,-8 2 1,-12-4-16,-2-1 16,-11 3-16,3-4 15,-3 5 1,-11-6-16,-3 4 15,1-2 1,-4-2-16,3-1 16,-7 6-1,4-5-15,-1 2 16,-1-2 0,-2 2-16,9-1 15,-3-1 1,4 3-16,-5 1 15,3-4 1,5-2-16,0 0 16,-4 0-1,5 0-15,1-2 16,-8-1 0,6-2-16,-5 0 15,1 4 1,1-1-16,-3-1 15,1 0 1,-3 3-16,-3-2 16,2-2-1,-1 2-15,-10-3 16,3 0 0,4 2-16,-4-8 15,-1 4 1,5-2-16,-4 3 15,-1 2 1,-5-2-16,11 4 16,-2-3-1,-5 1-15,0 0 16,-1 4 0,7 0-16,6 4 15,-5-4 1,5 2-16,5 2 15,3 0 1,2-3-16,5 4 16,5-1-1,8 0-15,4-1 16,6-1-16,4 0 16,5 0-1,9 3-15,6-2 16,6 3-1,8-4-15,4 1 16,6-1 0,-2-2-16,4 1 15,-5-1 1,4 0-16</inkml:trace>
  <inkml:trace contextRef="#ctx0" brushRef="#br0" timeOffset="15005.6196">29287 14679 0,'0'0'16,"2"3"-16,0-3 15,9 9 1,8 15-16,5 9 16,1 5-1,-4-3-15,-10-9 16,-7-4-1,-6-8-15,-9 0 16,-9-7 0,0-5-16,-4-4 15,0-5 1,-2 4-16,6 1 16,1 2-1,6 2-15,-1 1 16,-6 0-1,-1 3-15,-5-6 16,-4-2 0,-2-8-16,4 0 15,0-2 1,6-1-16,5 1 16,8 2-1,1 6-15,-1 2 16,-2 4-1,-5 6-15,-1 2 16,4 2 0,-4-5-16,-3-1 15,-10-3 1,-10-12-16,-4-13 16,1-5-1,2-16-15,6-6 16,1-6-1,0-4-15,10 6 16,4 1-16,2 12 16,4 7-1,6 5-15,0 11 16,3 6 0,3 4-16,0 5 15,2 0 1,-2 2-16,6 14 15,5 11 1,5 11-16,4 6 16,2-1-1,-4-4-15,-2 3 16,-4-3 0,-4-2-16,-6-3 15,-4 2 1,-6-7-16,-6-2 15,-6-1 1,-12-4-16,-4-5 16,-5-6-1,-1-3-15,6-9 16,4-2 0,6-5-16,6 0 15,3 0 1,10 0-16,1 0 15,8-1 1,6-1-16,8 4 16,9 2-1,10 10-15,7 12 16,-4 9 0,-4 7-16,-11 5 15,-15 5 1,-21 3-16,-21 0 15,-22-5 1,-8-14-16,3-19 16,11-17-1,20-13-15,14-3 16</inkml:trace>
  <inkml:trace contextRef="#ctx0" brushRef="#br0" timeOffset="15315.7875">28859 14403 0,'0'0'16,"2"-1"-16,-2-7 15,4-12-15,9-3 16,4-1-1,9 8-15,6 10 16,1 12 0,-5 13-16,-8 8 15,-16 6 1,-26 4-16,-14-5 16,-17-10-1,9-16-15,16-10 16,8-16-1</inkml:trace>
  <inkml:trace contextRef="#ctx0" brushRef="#br0" timeOffset="15501.6157">29483 14116 0,'0'0'0,"-9"2"16,-35 6-1,-57 6-15,-39 8 16,-26-2 0,8 5-16,18 1 15,44-2 1</inkml:trace>
  <inkml:trace contextRef="#ctx0" brushRef="#br0" timeOffset="16050.5069">27928 14800 0,'0'0'16,"-2"0"-16,-4-2 15,-9-10 1,-2-6-16,-2-7 15,10 1 1,2-4 0,5 7-16,2 3 15,4 6-15,5 3 16,6 4 0,2 8-16,-4 4 15,2 9 1,-7 8-16,-6-2 15,-4 3 1,-4-5-16,-5-5 16,-3 1-1,-4-10-15,-10-2 16,2-8 0,0-8-16,-6-6 15,4 2 1,4 1-16,-3-2 15,5 4 1,-3 7-16,-3 6 16,-3 8-1,3 10-15,4 10 16,3 3 0,12-1-16,9-9 15,2-7 1</inkml:trace>
  <inkml:trace contextRef="#ctx0" brushRef="#br0" timeOffset="16276.4985">27638 14287 0,'0'0'15,"0"0"1,3 4-16,-3-4 15,0 0 1,0 0-16,0 0 16,0 3-16,-3-2 15,3-1 1,0 2 0,-4-2-16</inkml:trace>
  <inkml:trace contextRef="#ctx0" brushRef="#br0" timeOffset="17545.6258">27087 14609 0,'0'0'15,"0"0"-15,2 0 16,-2 0 0,0 0-16,9 2 15,14 8 1,7 5-16,2 9 15,-9 7 1,-8 10-16,-15 1 16,-17 5-16,-15 1 15,-12-11 1,0-11-16,8-15 16,16-7-1,8-6-15</inkml:trace>
  <inkml:trace contextRef="#ctx0" brushRef="#br0" timeOffset="17701.9711">26948 14821 0,'0'2'0,"-12"8"16,-20 14-16,-25 11 16,-9 7-1,6-10-15,10-10 16,14-9-1,2-16-15</inkml:trace>
  <inkml:trace contextRef="#ctx0" brushRef="#br0" timeOffset="18341.9348">26405 14579 0,'0'0'16,"0"0"-1,0 0-15,2 0 16,-2 0 0,5-6-16,10-2 15,12 2 1,3 4-16,0 2 16,6 2-1,-6 3-15,-6-3 16,1 5-1,-10-3-15,-2 0 16,-5 1 0,-2 4-16,-8 5 15,-6 8 1,-15-2-16,-11 3 16,0-6-1,-10-4-15,0-2 16,-1-8-16,9-12 15,6 2 1,2-7-16,6 0 16,6-2-1,2 0-15,6 6 16,0 0 0,2 1-16,-4 5 15,-2 0 1,-4 6-16,-2 4 15,-5 2 1,2-7-16,2 2 16,4-3-1,-6-10-15,1-7 16,-1-12 0,2-17-16,-3-22 15,0-17 1,2-5-16,14 1 15,14 11 1,4 27-16</inkml:trace>
  <inkml:trace contextRef="#ctx0" brushRef="#br0" timeOffset="18508.9169">26640 14089 0,'0'0'16,"0"2"-16,0-2 16,0 0-1,-4 0-15,-3-2 16</inkml:trace>
  <inkml:trace contextRef="#ctx0" brushRef="#br0" timeOffset="18672.4872">26329 14239 0,'2'2'16,"21"5"0,26 5-16,13-2 15,-11-8 1</inkml:trace>
  <inkml:trace contextRef="#ctx0" brushRef="#br0" timeOffset="19044.4752">25498 13957 0,'2'4'15,"-2"-4"-15,2 0 16,9 10 0,14 8-16,13 14 15,3 16 1,-5-1-16,-14-3 16,-12-7-1,-18-1-15,-22-3 16,-36-5-1,-23-13-15,-12-8 16,7-14 0,3-8-16,12-11 15,10-6 1,15-6-16,18-10 16,21-19-1,13 18-15</inkml:trace>
  <inkml:trace contextRef="#ctx0" brushRef="#br0" timeOffset="19179.8992">25364 13965 0,'2'3'16,"-2"-3"-1,-2 0-15,2 0 16</inkml:trace>
  <inkml:trace contextRef="#ctx0" brushRef="#br0" timeOffset="22877.6961">18878 5111 0,'2'3'0,"-2"-3"16,1 2-16,5 3 15,9 6 1,6 6-16,11 1 16,7 5-16,-3-6 15,4 5 1,7 1-16,6-2 15,2-1 1,1-4-16,-1-2 16,3 1-1,2-5-15,4-3 16,-1-2 0,3-2-16,2-1 15,-2-2 1,-8 0-16,4-4 15,1-2 1,-7-1-16,-2-3 16,-1-4-1,-5-1-15,0-3 16,-6-6 0,0-1-16,-5-5 15,-3-3 1,2-3-16,-6-2 15,-4-3 1,-2-6-16,-8 0 16,-4-2-1,-2-5-15,0 1 16,-4-2 0,-6 0-16,0 3 15,-4 0 1,-4 1-16,-1-3 15,-8 3 1,-3 3-16,-4 4 16,-4-2-1,-4 4-15,-7 1 16,5 4 0,-8 6-16,-2-1 15,-6 4-15,3 5 16,-2 1-1,-2 4 1,-1 0-16,0 3 16,0 3-16,3 4 15,-1 3 1,6-1-16,0 1 16,-1 2-1,3 3-15,1 0 16,0 4-1,-1 3-15,0 3 16,5 0 0,-3 4-16,4 2 15,-4 1 1,0 3-16,-4-3 16,4 7-1,-5 4-15,3 3 16,-2 1-1,2 1-15,0 7 16,3-3 0,3 6-16,-2 2 15,8 3 1,4 1-16,5 0 16,6-9-1,5 3-15,4-4 16,6-3-1,0-5-15,0-6 16,2-3 0,-2 1-16,0 0 15,-6-5 1</inkml:trace>
  <inkml:trace contextRef="#ctx0" brushRef="#br0" timeOffset="23271.0904">17769 5032 0,'0'2'15,"2"-2"-15,-2 0 16,2 0 0,13 2-16,17 1 15,11 0 1,20-1-16,5-2 16,0-2-1,5 2-15,-9-3 16,0 3-16,-9-3 15,-8 6 1,-6-3-16,-11 0 16,-10 2-1,-17-2-15,2 0 16,-1 0 0</inkml:trace>
  <inkml:trace contextRef="#ctx0" brushRef="#br0" timeOffset="23622.0972">17643 5224 0,'2'0'0,"2"0"15,10 0 1,22-3-1,16 8-15,19-4 16,4 6-16,2-1 16,3 2-1,-3-4-15,-7-1 16,-10 1 0,-9-2-16,-6 0 15,-7-4 1,-6 2-16,-5-2 15,-11 2 1,-8-2-16,-4 2 16,-2 0-1,2 0-15</inkml:trace>
  <inkml:trace contextRef="#ctx0" brushRef="#br0" timeOffset="24304.062">18578 4849 0,'0'3'16,"0"-6"-16,0 2 15,2-9 1,0-12-16,7-13 16,10-11-1,5-13-15,9-12 16,11-9-16,4-9 16,14-13-1,0 3-15,10-11 16,5-2-1,8-13-15,3-4 16,-2 0 0,15-1-16,-17 11 15,17-11 1,-7 6-16,-2 6 16,1 7-1,-1 3-15,-3 6 16,-6 13-1,-2 4-15,-7 10 16,-8 11 0,-8 9-16,-9 9 15,-7 4 1,-12 11-16,-8 7 16,-10 5-1,-5 13-15,-7-7 16</inkml:trace>
  <inkml:trace contextRef="#ctx0" brushRef="#br0" timeOffset="24810.428">19104 4019 0,'2'0'0,"-2"0"16,0-6-16,0-12 15,-4-6 1,-6-13-16,-16-9 16,-24-8-16,-26-12 15,-33-1 1,-21 3-16,-19 2 15,-4 11 1,3 11-16,9 5 16,15 4-1,19 6-15,18-1 16,20 2 0,17 2-16,22-1 15,11-3 1,18 0-16</inkml:trace>
  <inkml:trace contextRef="#ctx0" brushRef="#br0" timeOffset="25451.7467">19739 1920 0,'0'0'15,"-2"-5"1,-6-6-16,-10-3 15,-10-1 1,-4-1-16,5-1 16,12 6-1,9-1-15,12-4 16,17 1 0,16 3-16,1 9 15,-12 8 1,-12 0-16,-14 17 15,-24 10 1,-23 7-16,-6 5 16,10-9-16,9-2 15,16-3 1,13 1-16,14 5 16,12-5-1,5 3-15,-11-4 16,-8-5-1,-12-2-15,-16 1 16,-19 0 0,-15-8-16,-9-8 15,6-13 1,5-4-16,3-17 16,12-7-1,8-14-15,4-19 16,10 5-1,-2 3-15</inkml:trace>
  <inkml:trace contextRef="#ctx0" brushRef="#br0" timeOffset="25989.3406">18646 1907 0,'0'2'0,"0"-4"16,0 2-1,5-1-15,11-6 16,21-8 0,12-4-16,9 4 15,-1 4 1,-11 0-16,-9 6 16,0 3-1,-11 6-15,-6-1 16,-3 6-1,-13 4-15,-13 6 16,-21 11 0,-24 8-16,-30 6 15,-5-1 1,-5 0-16,9-9 16,15-8-16,16-11 15,16-4 1,10-6-16,10-5 15,7-5 1,8-4-16,8-5 16,16-3-1,11 5-15,-6 9 16,0 9 0,-4 12-16,-15 13 15,-26 19 1,-28 14-16,-26 4 15,-18-4 1,1-15-16,18-22 16,13-27-1</inkml:trace>
  <inkml:trace contextRef="#ctx0" brushRef="#br0" timeOffset="26155.0375">18468 1722 0,'0'0'15,"0"0"-15,0 3 16,-9 6 0,-10 14-16</inkml:trace>
  <inkml:trace contextRef="#ctx0" brushRef="#br0" timeOffset="26340.9575">18131 2088 0,'0'3'16,"0"-3"0,-6 11-16,-12 20 15,-27 25 1,-25 13-16,-19-2 15,-1-23 1,34-25-16</inkml:trace>
  <inkml:trace contextRef="#ctx0" brushRef="#br0" timeOffset="26723.7814">17392 2104 0,'2'-3'16,"8"-11"-16,16-11 15,28-10 1,8 10-16,5 10 16,-3 8-1,-6 3-15,-12 9 16,-9 4 0,-20-1-16,-9 0 15,-16 6 1,-22 5-16,-24 1 15,-14-1 1,1-3-16,13-6 16,8 0-1,10-2-15,10 2 16,2 2 0,7 2-16,8 11 15,9 19 1,9 16-16,14 29 15,11 25 1,28 34-16,-30-8 16</inkml:trace>
  <inkml:trace contextRef="#ctx0" brushRef="#br0" timeOffset="37829.2689">31000 6277 0,'4'0'16,"12"-2"-16,12-5 16,10 2-1,4-2-15,4 0 16,-1 1-16,-11 5 15,-4 1 1,-12 4-16,-8 2 16,-12 10-1,-28 11-15,-37 4 16,-29-5 0,-16-8-16,1-13 15,3-5 1,28-2-16,12-5 15,1 1 1,13 2-16,3 0 16,4 4-1,-6 2-15,-5 9 16,-8 1 0,-4 2-16,-5-3 15,5-3 1,0-5-16,4 1 15,11-10 1,13 1-16,9-4 16,5 3-1,3 3-15,-1-1 16,-12 4 0,-15 5-16,-20 3 15,-6 2 1,-10 0-16,3-6 15,8-8 1</inkml:trace>
  <inkml:trace contextRef="#ctx0" brushRef="#br0" timeOffset="44707.3952">21620 6375 0,'2'0'15,"-2"2"1,0-2-16,0 0 15,-4 0 1,-12 3-16,-14 5 16,-12-1-1,-9 1-15,-8 2 16,-8-2 0,3-2-16,-14-5 15,3 4-15,-3-3 16,0 2-1,-2-1-15,1 0 16,-3-1 0,2-1-16,-5 5 15,3-2 1,4-1-16,-5-3 16,7-3-1,-12 3-15,9 0 16,-15 3-1,3-3-15,-5-3 16,0 3 0,-2 0-16,-3 0 15,-4-2 1,-2 0-16,-4 0 16,3 0-1,-5 0-15,2 2 16,-3-3-1,-15 0-15,-3 3 16,7 3 0,-1-3-16,0 0 15,-7 2 1,-6-1-16,3 1 16,1-2-1,-1 2-15,1 2 16,-3 10-1,-9-7-15,7-1 16,23 2 0,-7 4-16,-3 2 15,-1-3 1,-3-1-16,4-1 16,3 4-1,5-3-15,7-1 16,2-2-1,6 2-15,7 0 16,2-3-16,8-1 16,10 1-1,7-1-15,13-5 16,3 0 0,8-2-16,8-1 15,3 0 1,5-1-16,7 2 15,-5 0 1</inkml:trace>
  <inkml:trace contextRef="#ctx0" brushRef="#br0" timeOffset="54154.5706">26433 15294 0,'0'2'0,"0"-2"16,0 0-16,0 0 16,0 0-1,0 0-15,2 0 16,-2 0-1,0 0-15,-4 0 16,-3 3 0,-12 0-16,-9 1 15,-8-1 1,-2 2-16,-11-3 16,4 0-1,-12 1-15,-1-1 16,-8-2-1,0 0-15,-4 5 16,-9-4 0,3 3-16,-5 0 15,-5 2 1,-7-2-16,1 0 16,-2 0-1,-6-1-15,5-2 16,-1-1-1,0-1-15,-9 1 16,-5-4 0,-16-3-16,11 2 15,8-3 1,-11-3-16,-9 6 16,4-5-1,-5 2-15,9 0 16,-17 0-16,10-4 15,9 6 1,-7 2 0,5 3-16,7 2 15,3-2 1,9 4-16,16-3 16,6 5-16,9-2 15,11 6 1,14-4-16,4 1 15,6 2 1,8-2 0,5-3-16,10 0 15,4-1-15,-1 0 16,0-4 0,2 0-16</inkml:trace>
  <inkml:trace contextRef="#ctx0" brushRef="#br0" timeOffset="54970.9309">21828 14644 0,'0'0'16,"0"0"-16,1 0 15,-1 0 1,8 0-16,17 4 16,16 12-1,10 15-15,-5 7 16,-16-1 0,-12-7-16,-10-2 15,-10-11 1,-13-1-16,-18-12 15,-5-12 1,-2-10-16,2-7 16,10-3-1,7 5-15,9 1 16,5 6 0,2 9-16,3-2 15,0 7-15,-2-1 16,-4-3-1,-10 10-15,-8 1 16,-10-3 0,-2 0-16,-2-6 15,-1-5 1,11 2-16,10-2 16,4-1-1,8 0-15,4 4 16,2 1-1,6-2-15,17 5 16,4 11 0,3 14-16,-6 10 15,-10 8 1,-24 9-16,-18-1 16,-28-6-1,-12-10-15,-11-11 16,5-20-1,6-17-15,14-23 16,22 7 0</inkml:trace>
  <inkml:trace contextRef="#ctx0" brushRef="#br0" timeOffset="55167.4676">21198 14122 0,'0'0'15,"2"2"-15,0 2 16,11 18 0,13 35-16,14 36 15,-2 16-15,-12-14 16,-9-18 0,-9-29-16,-8-19 15</inkml:trace>
  <inkml:trace contextRef="#ctx0" brushRef="#br0" timeOffset="56045.2111">21125 14427 0,'1'5'16,"-1"-5"-16,4 5 15,2 11 1,5 10-16,3 5 15,-5 7 1,-4 0-16,-10-2 16,-8-4-1,-8-4-15,-7-8 16,-6-4 0,4-9-16,0-11 15,1-8 1,8-8-16,7-9 15,8-10 1,4-5-16,4 8 16,-2 9-1,-4 6-15,-8 3 16,-8 6 0,-8 4-16,-3 8 15,1 4 1,10 2-16,6 2 15,6 2 1,8 3-16,14 9 16,14 0-1,10 0-15,-4-1 16,-8-7 0,-7-4-16,-11-2 15,-2-1 1,-8 2-16,-4 0 15,-13 2 1,-9-2-16,1 1 16,-1-1-1,1 3-15,-1 4 16,0 9 0,0 0-16,5 7 15,6 4-15,4 4 16,6 1-1,3-6-15,4 5 16,4-1 0,5-1-16,4-1 15,4-3 1,4-1 0,9 0-16,-2-3 15,2 0-15,2-4 16,-1-1-1,4 1-15,3-4 16,5 1 0,-1-12-16,9-2 15,9-16 1,0-17-16,-6-23 16,0-20-1,-24 20-15</inkml:trace>
  <inkml:trace contextRef="#ctx0" brushRef="#br0" timeOffset="56242.2375">20876 14121 0,'2'0'16,"-2"0"-1,0 0-15,0 0 16,0 1 0,3 1-16,1 2 15</inkml:trace>
  <inkml:trace contextRef="#ctx0" brushRef="#br0" timeOffset="57140.374">20384 14640 0,'0'2'0,"0"-2"15,0 0 1,0 0-16,0 0 16,0 0-1,0 0-15,0 0 16,0 0 0,0 0-16,0 0 15,0 0 1,0 0-16,0 0 15,0 0 1,-2-4-16,0-5 16,4-9-1,0-3-15,5-4 16,1 4 0,1 0-16,-1 7 15,0 1 1,4 6-16,2 5 15,4 4 1,4 4-16,0 5 16,-2 1-1,-4 2-15,-1-2 16,-4-5 0,-5 1-16,-4-1 15,-8 10 1,-11-2-16,-8 8 15,-5 2 1,-8 6-16,3-3 16,-3 4-1,2-1-15,0-7 16,0-2 0,6-6-16,8-7 15,0-4 1,0-8-16,10-1 15,2-2 1,4-2-16,1 0 16,5 2-16,5-3 15,7 4 1,4 8 0,4 13-16,-13 7 15,-10 15-15,-24 8 16,-22 8-1,-23-9-15,-5-15 16,7-20 0,14-16-16,3-20 15,23-23 1,18 4-16</inkml:trace>
  <inkml:trace contextRef="#ctx0" brushRef="#br0" timeOffset="57325.1347">19916 14102 0,'2'0'0,"-2"0"16,0 0-16,0 2 15,8 10 1,10 24-16,4 32 16,-2 31-1,-8 0-15,-10-3 16,-6-23-1,0-28-15</inkml:trace>
  <inkml:trace contextRef="#ctx0" brushRef="#br0" timeOffset="57588.3348">19722 14528 0,'2'2'0,"-2"2"16,11 13 0,3 18-16,4 11 15,-8 8 1,-6-6-16,-16-2 16,-16-7-1,-16-13-15,-1-14 16,4-10-1,3-14-15,10 1 16</inkml:trace>
  <inkml:trace contextRef="#ctx0" brushRef="#br0" timeOffset="57864.0762">19536 14656 0,'0'2'16,"0"-2"-16,0 2 15,-10 8 1,-10 6-16,-12 5 15,-6 6 1,-13-4-16,0 0 16,-10-3-1,3-6-15,7-9 16,2-1 0,4-6-16,5 0 15,2-3 1,10-8-16,6-4 15,14-17 1,20-12-16,22-7 16,-6 13-1</inkml:trace>
  <inkml:trace contextRef="#ctx0" brushRef="#br0" timeOffset="58140.5499">19153 14455 0,'0'0'0,"0"0"15,-2 0 1,-4 0-16,-5-2 16,3-1-1,1-5-15,1-7 16,6 1 0,4-2-16,11-7 15,12 10 1,7 7-16,5 12 15,-8 9 1,-9 12-16,-14 9 16,-12 4-1,-19-5-15,-13-8 16,2-13-16</inkml:trace>
  <inkml:trace contextRef="#ctx0" brushRef="#br0" timeOffset="58905.7238">18717 14378 0,'0'3'15,"0"-3"-15,0 0 16,2 0 0,0 5-16,2-3 15,2 2 1,0-2-16,6-4 16,0-2-1,-1 0-15,-8 1 16,-1 0-1,-2-1-15,-20 4 16,-20 14 0,-22 6-16,-15 8 15,-3 1 1,-6-4-16,-1-11 16,19-5-1,0-9-15,12-7 16,13-3-1,13-5-15,10-7 16,8-1 0,10-7-16,11-2 15,8 5 1,17 1-16,0 10 16,5 11-1,-14 7-15,-2 3 16,-9 7-1,-6 8-15,-12-1 16,-12 4 0,-11-1-16,-7-6 15,0-3 1,-2-9-16,0-8 16,6-9-1,4-4-15,2-13 16,4-9-16,2-8 15,6-9 1,3-3-16,-2 1 16,3-9-1,4 11-15,4 7 16,4 8 0,0 12-16</inkml:trace>
  <inkml:trace contextRef="#ctx0" brushRef="#br0" timeOffset="59224.7459">18420 14229 0,'0'0'15,"0"0"1,0 0-16,2 0 15,-2-2 1,12-12-16,4-8 16,8-1-1,6 1-15,2 14 16,-4 10 0,-5 16-16,-15 7 15,-16 12 1,-27 3-16,-27-13 15,10-12 1,11-17-16,16-7 16</inkml:trace>
  <inkml:trace contextRef="#ctx0" brushRef="#br0" timeOffset="59443.3165">18548 13874 0,'0'2'0,"0"-2"15,0 0 1,-4 8-16,-11 16 16,-22 19-1,-17 18-15,-12 2 16,-9-6 0,-1-3-16,5-13 15,5-11 1,12-17-16,18-7 15</inkml:trace>
  <inkml:trace contextRef="#ctx0" brushRef="#br0" timeOffset="59681.2693">17573 13851 0,'0'0'0,"0"0"16,2 0-1,0 2-15,5 3 16,14 17 0,13 26-16,8 22 15,-2 15 1,-18-4-16,-9-4 16,-10-16-1,-6-16-15,-4-16 16</inkml:trace>
  <inkml:trace contextRef="#ctx0" brushRef="#br0" timeOffset="60009.832">17695 14233 0,'0'1'16,"0"-1"-1,0 0-15,-12 12 16,-19 4-1,-25 8-15,-26-3 16,-19-3 0,-1-13-16,2-8 15,12-15 1,16-13-16,17-11 16,21-11-1,20 7-15,15 6 16,14 12-1,5 5-15,6 9 16,15 7 0,25 2-16,20-1 15,11-22 1,-39 7-16</inkml:trace>
  <inkml:trace contextRef="#ctx0" brushRef="#br0" timeOffset="64879.1192">3842 6576 0,'2'0'0,"0"0"16,16 3 0,25-6-16,32-5 15,30-7 1,17-5-16,2-1 15,-6-2 1,-18 11-16,-13 7 16,-13 6-1,-13 9-15,0 0 16,-5 9 0,6 0-16,18-5 15,20-6 1,7-11-16,4-8 15,-2-5 1,-10 5-16,-1 1 16,-8 8-1,-14 4-15,-10 8 16,-4-5 0,0 3-16,6 2 15,5 0-15,13 2 16,-4-9-1,-3 0-15,-4-3 16,-16-3 0,-12 6-16,-15 1 15,-18-1 1</inkml:trace>
  <inkml:trace contextRef="#ctx0" brushRef="#br0" timeOffset="69040.5976">25468 7691 0,'6'0'15,"10"-2"-15,10-5 16,2 2-1,-4 2-15,-9 0 16,-12 3 0,-1-2-16,-26 2 15,-44 6 1,-39 2-16,-23 2 16,-6 0-1,-9 0-15,-8 1 16,-3-2-1,-5-2-15,-12 5 16,-1-5 0,-1 0-16,-2-1 15,9-3-15,3 5 16,12-5 0,17 0-16,13 0 15,5-3 1,23 0-16,17 2 15,11-1 1,11-1-16,14-1 16,12-1-1,6-1-15,6 2 16,2 1 0,2 0-16,0-2 15</inkml:trace>
  <inkml:trace contextRef="#ctx0" brushRef="#br0" timeOffset="74368.6805">17581 15412 0,'0'2'0,"0"-2"15,0 0 1,0 0-16,0 0 16,-2 0-1,-11 0-15,-8 2 16,-18 0 0,-5-2-16,-13 4 15,-11-1 1,-12 2-16,-4-1 15,-8 0 1,-13 2-16,10-6 16,-7 0-1,-16 0-15,-9 1 16,-5-1 0,-7 0-16,11 3 15,-15-1 1,-12-1-16,15 2 15,-12-2 1,7 3-16,-14-6 16,10 0-1,-5 1-15,-5-2 16,-12 3 0,5-3-16,-5-1 15,-1 1 1,-1 2-16,6-5 15,2 4 1,12 4-16,10 0 16,0 2-1,14 0-15,5 0 16,7-4 0,11 0-16,20 0 15,7 2 1,13-4-16,13 2 15,8-3-15,5-1 16,10-3 0,3-1-16,3-4 15</inkml:trace>
  <inkml:trace contextRef="#ctx0" brushRef="#br0" timeOffset="75732.5129">11552 14792 0,'2'2'15,"0"4"-15,13 15 16,-4 6 0,-3 6-16,-6-6 15,-10-5 1,-16-9-16,-16-5 16,-12-14-1,4-3-15,1-1 16,11 2-1,8 3-15,4 3 16,4 2 0,4 3-16,2 1 15,4 1 1,2-1-16,-6 3 16,2-4-1,0 0-15,-5-3 16,2-3-16,-4 0 15,-2-4 1,-1 6-16,-3-4 16,-9 5-1,2 0-15,-6-1 16,-3-5 0,4-2-16,-5-6 15,6-2 1,6-1-16,3-5 15,13 3 1,6-5-16,8 6 16,10-6-1,8 11-15,12 7 16,-3 7 0,-3 12-16,-3 4 15,-8 3 1,-9-3-16,-12 3 15,-10-4 1,-13-5-16,-3-8 16,-4-9-1,4-6-15,4-2 16,6-1 0,7 3-16,8 2 15,3 4 1,4 4-16,0 0 15,-5 2 1,1 8-16,-1 6 16,1 1-1,-7-3-15,-1 0 16,-4-8 0,-7-8-16,-10-11 15,-3-17 1,-2-7-16,-2-10 15,3 3 1,1 3-16,10 7 16,4 7-16,6 5 15,6 10 1,4 6-16,4 6 16,4-1-1,-2 0-15,8 8 16,12 10-1,16 15-15,2 9 16,0 4 0,-9-5-16,-7 6 15,-10 0 1,-8 2-16,-12-1 16,-10-1-1,-15-4-15,-10-6 16,-6-12-1,6-17-15,2-10 16,9-20 0,11-41-16</inkml:trace>
  <inkml:trace contextRef="#ctx0" brushRef="#br0" timeOffset="75918.5216">10643 14280 0,'2'0'0,"-2"0"15,0 2 1,0-2-16,2 2 16,6 1-1,5 7-15</inkml:trace>
  <inkml:trace contextRef="#ctx0" brushRef="#br0" timeOffset="76113.9353">10554 15097 0,'3'4'15,"16"11"-15,39 25 16,25-12 0,0-15-16,-17-28 15</inkml:trace>
  <inkml:trace contextRef="#ctx0" brushRef="#br0" timeOffset="76980.4403">9914 14479 0,'2'0'0,"-2"2"16,0-2 0,4 3-16,7 11 15,10 14 1,5 1-16,-3 3 15,-12-8 1,-5-3-16,-9-2 16,-6-2-1,-7-6-15,0-2 16,-6-4 0,1 4-16,6-4 15,1 6 1,0-4-16,0 1 15,0 0 1,1-1-16,-7-3 16,-2-1-1,3-6-15,-4-1 16,3 0 0,2-1-16,4-1 15,4 2 1,2 2-16,-2 2 15,2 5 1,0 0-16,0 5 16,-1 1-1,2-1-15,-3-2 16,-9-2-16,-7-8 16,-2-10-1,-8-12-15,-6-5 16,4-9-1,0 1-15,5-1 16,3 5 0,2 4-16,11 5 15,2 6 1,7 7-16,2 5 16,2 0-1,4 1-15,-1 5 16,1-4-1,9 17-15,12 12 16,12 11 0,-4 3-16,-5-2 15,-7 5 1,-8-7-16,-9 4 16,-8-8-1,-10-6-15,-14-9 16,-5-11-1,1-16-15,0-21 16,9-27 0,10 14-16</inkml:trace>
  <inkml:trace contextRef="#ctx0" brushRef="#br0" timeOffset="77126.4228">9488 14309 0,'2'2'15,"4"0"-15,14 6 16,26 4 0,31-6-16,-5-15 15,-12-14 1</inkml:trace>
  <inkml:trace contextRef="#ctx0" brushRef="#br0" timeOffset="77281.5479">9737 14083 0,'2'3'0,"-2"-3"16,0 0-1,2 1-15,-2 3 16,0 0 0,-9-1-16</inkml:trace>
  <inkml:trace contextRef="#ctx0" brushRef="#br0" timeOffset="77654.5071">8817 14268 0,'0'2'16,"0"-2"-16,0 14 15,7 15 1,11 26-16,15 14 15,12 8 1,-10-8-16,-7-10 16,-12-10-1,-13-6-15,-11-5 16,-20-9 0,-12-2-16,-18-11 15,-3-15 1,-1-5-16,0-6 15,10-7 1,4-8-16,9-6 16,7-9-1,12-26-15,19-17 16,16 10 0,-2 27-16</inkml:trace>
  <inkml:trace contextRef="#ctx0" brushRef="#br0" timeOffset="77797.5255">8693 14447 0,'2'3'16,"-2"-2"-1,2 7-15,3 2 16,-4 2 0,1-10-16,-2-1 15,0-4 1</inkml:trace>
  <inkml:trace contextRef="#ctx0" brushRef="#br0" timeOffset="78015.2884">8370 14201 0,'2'2'15,"-4"14"-15,-6 35 16,-10 32-1,1 19-15,-4-4 16,-5 0 0,-4-16-16,-7-20 15,5-26 1,3-22-16</inkml:trace>
  <inkml:trace contextRef="#ctx0" brushRef="#br0" timeOffset="78246.2431">7843 14168 0,'0'1'15,"-3"-1"1,3 0-16,0 0 16,-5 2-16,1-2 15</inkml:trace>
  <inkml:trace contextRef="#ctx0" brushRef="#br0" timeOffset="78860.3079">7795 14220 0,'3'0'0,"-3"0"16,0 3-16,0-3 15,0 0-15,0 0 16,0 0 0,2 2-16,1 2 15,8 6 1,2 9-16,5 9 15,-2 5 1,1-1-16,-5 1 16,-8-9-1,-11-6-15,-17-2 16,-13-16 0,-7-9-16,3-6 15,3-1 1,9 2-16,5 0 15,9 8 1,12 3-16,0 1 16,-3 0-1,1 9-15,5 11 16,-3 4 0,-5 3-16,-9-5 15,-4-8 1,-9-8-16,0-8 15,-3-10 1,4-5-16,6-5 16,7 4-1,6 2-15,2 6 16,4 7 0,4 3-16,-2 4 15,-4 35 1,-26 48-16,-51 41 15,-42-2 1,-4-34-16,16-29 16,34-31-1</inkml:trace>
  <inkml:trace contextRef="#ctx0" brushRef="#br0" timeOffset="79170.4977">7597 14898 0,'-2'2'0,"-5"-2"15,-6-2-15,-3-4 16,0 0-1,4-4-15,3 0 16,5 3 0,6-4-16,19 4 15,18 10 1,14 7-16,-9 11 16,-22-2-1,-12 0 1</inkml:trace>
  <inkml:trace contextRef="#ctx0" brushRef="#br0" timeOffset="79335.5919">7496 15345 0,'9'4'15,"29"5"-15,58-22 16,4-30-1,-29-18-15,-31 17 16</inkml:trace>
  <inkml:trace contextRef="#ctx0" brushRef="#br0" timeOffset="80129.839">6979 14323 0,'2'2'0,"-2"-2"16,0 0 0,2 5-16,7 8 15,8 5 1,-2 5-16,-3-1 16,-3-2-1,-9 1-15,-3-3 16,-7-8-1,-1-1-15,-8-4 16,5-4-16,0 2 16,4-3-1,-1 2-15,2-2 16,-3 3 0,-7 1-16,0 3 15,-1-3 1,-3-1-16,1-1 15,-3-4 1,-2-1-16,6-4 16,1 3-1,5 0-15,8 1 16,-4 1 0,1 4-16,-4 3 15,0 8 1,0 6-16,-1-1 15,4-3 1,-3 3-16,-2-6 16,-6-6-1,-11-6-15,-3-11 16,-11-15 0,0-4-16,-1-6 15,7-1 1,1-1-16,8 9 15,6 3 1,4 5-16,8 4 16,6 8-1,2 4-15,4 2 16,0 1 0,4 2-16,10 14 15,6 16 1,4 13-16,-8 4 15,-18 8 1,-24 0-16,-13-12 16,-8-12-1,4-24-15,10-12 16</inkml:trace>
  <inkml:trace contextRef="#ctx0" brushRef="#br0" timeOffset="80306.6851">6405 14168 0,'1'1'15,"5"1"1,18 9-16,32 0 16,7-11-1,1-14-15,-20-1 16</inkml:trace>
  <inkml:trace contextRef="#ctx0" brushRef="#br0" timeOffset="80441.4658">6688 14075 0,'0'0'16,"0"0"-16,0 2 16,0-2-1,0 0-15,-13-2 16,-2-2-1</inkml:trace>
  <inkml:trace contextRef="#ctx0" brushRef="#br0" timeOffset="80914.8749">5750 14284 0,'0'2'15,"2"-2"-15,0 8 16,12 14 0,14 23-16,5 12 15,2-2 1,-9-12-16,-12-2 16,-14-7-1,-16 0-15,-28-8 16,-24-9-1,-13-13-15,-1-12 16,8-8-16,9-6 16,17-6-1,4-8-15,12-16 16,19-21 0,24-6-16,5 12 15,4 15 1,-4 20-16,6 11 15,-3 17 1,-1 19-16,1 17 16,-7 7-1,-3-2-15,-2-1 16,-4-8 0,-3-9-16,0-15 15</inkml:trace>
  <inkml:trace contextRef="#ctx0" brushRef="#br0" timeOffset="81661.4356">11432 15627 0,'4'2'15,"4"-2"-15,0 2 16,-2 0 0,-4-2-16,-10-6 15,-44-14 1,-56-10-16,-54-15 15,-35-3 1,-13 8-16,-11 5 16,-54 3-1,-10 2-15,-8 11 16,-17-7 0,-16 5-16,-23 2 15,-16 15-15,8 7 16,-10 8-1,3 3-15,4 2 16,27 5 0,26-2-16,62-7 15,44-8 1,39-8-16,33-13 16,28-11-1</inkml:trace>
  <inkml:trace contextRef="#ctx0" brushRef="#br0" timeOffset="88303.0151">16540 14113 0,'2'2'15,"-2"-2"-15,0 0 16,0 0 0,0 0-16,-4 0 15,-12-2-15,-20-3 16,-16 1-1,-12-2-15,-19 5 16,-15-1 0,-5-2-16,-11 0 15,-6-3 1,-9 0-16,-4-2 16,1-4-1,-2 3-15,-7 6 16,3-1-1,-3-1-15,-4 1 16,13 2 0,-2 3-16,2 0 15,10-2 1,-9 2-16,25 0 16,3 0-1,9 0-15,4-2 16,10 0-1,9 1-15,14-2 16,6-1 0,11 4-16,14 4 15,6-4 1,6 0-16,-1 0 16,2-8-1,0-3-15,3-3 16</inkml:trace>
  <inkml:trace contextRef="#ctx0" brushRef="#br0" timeOffset="89027.2391">12655 13488 0,'4'2'0,"9"10"16,17 15 0,7 13-16,-4 0 15,-12-8 1,-8-5-16,-15-8 15,-13-5 1,-19-6-16,-14-8 16,-2-7-1,-3 5-15,12-1 16,5 3 0,9 0-16,5 3 15,2-1 1,0 3-16,4 1 15,0 0 1,-1 0-16,-2-2 16,-9-3-1,-2 1-15,0 2 16,-3-2 0,3 3-16,-4-3 15,4-2 1,2 0-16,-4-2 15,8-5 1,-3 0-16,3-6 16,3 4-1,6-1-15,5 3 16,2 0 0,6 3-16,0 2 15,0-1 1,-4 9-16,0 21 15,-11 18 1,-15 12-16,-19 5 16,-22-14-1,-9-22-15,-4-24 16,11-24-16,27 2 31</inkml:trace>
  <inkml:trace contextRef="#ctx0" brushRef="#br0" timeOffset="89936.2363">11571 13516 0,'2'2'0,"-2"0"16,4 10 0,-1 9-16,-1 3 15,-4 3 1,-9-5-16,-15-7 15,-10-8 1,-19-21-16,-7-18 16,-2-15-16,2-10 15,11-8 1,7-2-16,16 10 16,8 12-1,6 10-15,5 9 16,7 14-1,0 8-15,4 0 16,11 22 0,10 27-16,3 6 15,-3 7 1,-11-12-16,-8-10 16,-10-5-1,-4-11-15,-6-8 16,-8-8-1,-4-8-15,3-4 16,5-1 0,3 2-16,6 3 15,3 3 1,-4 1-16,3 5 16,-2 9-1,3 2-15,-3 1 16,-4 1-1,-2-4-15,-12-4 16,-2-6 0,-11-5-16,1-8 15,-2-5 1,-1-5-16,2-3 16,-1-4-1,7 1-15,4-1 16,6 7-1,5-3-15,2 8 16,3 2 0,6 2-16,2 3 15,7 5 1,-2 0-16,1-1 16,2 3-1,8 9-15,15 12 16,14 9-1,-3 1-15,-3-1 16,-11-3-16,-9 3 16,-11 1-1,-18 3-15,-16 1 16,-11-8 0,-14-8-16,5-19 15,10-12 1,16-2-1</inkml:trace>
  <inkml:trace contextRef="#ctx0" brushRef="#br0" timeOffset="90113.869">11011 13971 0,'2'2'0,"-2"-2"15,0 2 1,0-2-16,-9-32 16,-1-6-1</inkml:trace>
  <inkml:trace contextRef="#ctx0" brushRef="#br0" timeOffset="90256.1428">10685 12916 0,'0'0'16,"2"0"-1,-2 0-15,0 0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28:03.57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24255 3719 0,'2'2'0,"-2"-2"16,0 0-1,0 0-15,0 2 16,0 5-1,2-5-15,0 7 16,6 1 0,4-2-16,6-1 15,6-3 1,3 2-16,3-1 16,2-4-1,2 1-15,2 0 16,6 0-1,-1 0-15,2 0 16,1-1 0,1-1-16,2 3 15,2-3 1,-2 2-16,-2-2 16,-1 2-16,3-4 15,5 2 1,2 2-1,-4-2-15,-1 0 16,2 0-16,-4 0 16,-1 2-1,1-2-15,-4 2 16,-2-2 0,1 2-16,-4-2 15,0 0 1,-1 0-16,-5 0 15,0 0 1,-2 0-16,-5 0 16,0 0-1,-3 0-15,-4 0 16,-2 0 0,-1 0-16,0 0 15,-3 1 1,0-1-16,-4 0 15,-2 4 1,-2-4-16,1 0 16,-1 0-1,0 0-15,-2 0 16,-1 0 0,-1 0-16,2 0 15</inkml:trace>
  <inkml:trace contextRef="#ctx0" brushRef="#br0" timeOffset="1105.211">25675 2895 0,'2'0'0,"-2"0"16,0-3-1,0-2-15,4-13 16,2-5 0,-3-6-16,-1-12 15,-4-8 1,-1-9-16,-3-3 16,0-3-1,2 0-15,-1 0 16,-1-1-1,2 4-15,1 5 16,-1 5 0,2 1-16,-4 5 15,1 6 1,3 6-16,-2 7 16,2 3-1,2 2-15,-2 6 16,0 2-1,-4 1-15,-8 0 16,-11 1 0,-16 3-16,-18 2 15,-13 1 1,-8 3-16,-6 4 16,2-1-1,12-1-15,13 0 16,9 0-1,12-1-15,10-1 16,11 0 0,11 1-16,2 1 15,1-4 1,12-3-16,23-4 16,15-1-16,1-3 15,-2 7 1,-12-2-16,-7 6 15,-12-1 1,-11 5-16,1 0 16,-8 5-1,-20 5-15,-20 2 16,-3 5 0,-2 2-16,10-5 15,6 2 1,11 0-16,6-2 15,4 1 1,7 1-16,0 0 16,6-7-1,2 4-15,1-7 16,1-2 0</inkml:trace>
  <inkml:trace contextRef="#ctx0" brushRef="#br0" timeOffset="2291.373">24917 1468 0,'2'0'15,"2"0"1,17 5-16,7 0 15,2 4 1,0 1-16,-10 5 16,-8-4-1,-4 1-15,-6-5 16,-8 6 0,-12-1-16,-4-4 15,-4-8 1,6-2-16,4-2 15,3-2 1,6-4-16,-1 4 16,6 1-16,0 2 15,-3 3 1,3-2-16,-8 4 16,1 10-1,-10 8-15,-7-3 16,-14 8-1,-4-4-15,-2-6 16,0-1 0,1-10-16,9-4 15,6-5 1,8-4-16,6-5 16,7 1-1,8 0-15,2-4 16,12 6-1,3 1-15,6 6 16,-5 4 0,-2 6-16,-4 2 15,-3 3 1,-12 9-16,-13 0 16,-13 1-1,-6-4-15,0-8 16,0-5-1,4-6-15,6-7 16,0-10 0,7 0-16,7-1 15,3 4 1,-2 4-16,-5 5 16,-10 4-1,0 10-15,0 2 16,-1 5-1,12-4-15,2-2 16,9-4 0,2 0-16,10-1 15,13-3 1,7-5-16,0 1 16,-2 2-16,-6 4 15,-10 2 1,-2 6-16,-12 8 15,-12 3 1,-18 6-16,-6-3 16,-4-1-1,3-8-15,3-6 16,10-2 0,11-7-16,2-2 15,7-3 1,1-3-16,10 0 15,3 1 1,8-1-16,6 6 16,1 4-1,-6 8-15,-2 8 16,-11 13 0,-17 6-16,-15 12 15,-24 1 1,-11-5-16,5-17 15,7-19 1</inkml:trace>
  <inkml:trace contextRef="#ctx0" brushRef="#br0" timeOffset="2468.9057">24492 1360 0,'2'0'16,"-2"0"-16,0 0 16,-6 0-1,-19 5-15,-1 4 16</inkml:trace>
  <inkml:trace contextRef="#ctx0" brushRef="#br0" timeOffset="2911.5904">23789 1342 0,'0'0'0,"0"0"16,0 0-16,0 0 16,0 0-1,0 4-15,-2 8 16,7 10-1,0 7-15,1 4 16,4 3 0,-2-1-16,2 1 15,0-2 1,0-1-16,-1-2 16,-6 5-1,-6 0-15,-12-2 16,-6 1-1,-14 2-15,-7-5 16,6-11 0,0-1-16,2-9 15,6-7 1,-4-7-16,1-8 16,5-10-1,2-12-15,5-13 16,14-1-1,17-14-15</inkml:trace>
  <inkml:trace contextRef="#ctx0" brushRef="#br0" timeOffset="9070.7032">9369 3745 0,'2'1'0,"-2"-1"16,0 0-16,0 0 16,8 3-1,3 1-15,11-1 16,10 2 0,8-4-16,6-1 15,3 0 1,8 4-16,2-2 15,-2 0 1,-2 0-16,-4 2 16,1 1-1,-8-4-15,-6-1 16,-10 0 0,-4 0-16,-1 0 15,-10 0 1,-2-1-16,-5 1 15,0-3 1,-1 3-16,3 0 16,-1 0-1</inkml:trace>
  <inkml:trace contextRef="#ctx0" brushRef="#br0" timeOffset="11713.8853">20284 7682 0,'0'0'15,"0"0"1,0 0-16,-5 0 16,-5-5-1,-11 2-15,-4-2 16,-12-1 0,-3 0-16,-9-2 15,-4 2 1,-9-4-16,-4 5 15,-3-3 1,-5 2-16,-5 0 16,0 0-1,-2 0-15,1-2 16,-10 2 0,5 1-16,-1 0 15,4 3 1,-9-3-16,1 1 15,0 2 1,-3 0-16,5-2 16,-3 2-1,1 0-15,-2 2 16,1 0 0,3 2-16,1 0 15,0 2-15,8-2 16,2 2-1,3-2-15,4-2 16,10 2 0,5 1-16,12-2 15,4-1 1,5 1-16,12 2 16,6-3-1,6 0-15,4 0 16,3 0-1,-2 0-15,3 0 16,0 0 0,0 0-16,0 0 15,2 0 1</inkml:trace>
  <inkml:trace contextRef="#ctx0" brushRef="#br0" timeOffset="20037.5447">26957 4416 0,'2'0'0,"-2"0"16,5-2-1,1-2-15,2 1 16,-2 0 0,-3 3-16,-1-2 15,2 4 1,-6 8-16,-5 8 16,-11 8-1,-8 5-15,-4-1 16,-8 0-1,-5 1-15,-1-4 16,0-2 0,0-2-16,6-6 15,1-3 1,10-2-16,4-4 16,9-2-1,10-4-15,2 0 16,0-4-1,6-3-15</inkml:trace>
  <inkml:trace contextRef="#ctx0" brushRef="#br0" timeOffset="20398.3103">26931 4429 0,'3'0'0,"-3"0"16,0 0 0,4-3-16,0 3 15,2 0 1,5 4-16,2 8 16,4 4-1,0 3-15,0 3 16,4-1-1,-1 1-15,3-3 16,-2 1 0,1-1-16,-1-3 15,2 0 1,0-1-16,-3-2 16,-3 2-1,2-6-15,-5-1 16,-4-3-1</inkml:trace>
  <inkml:trace contextRef="#ctx0" brushRef="#br0" timeOffset="21049.4997">27325 4706 0,'2'1'15,"-2"-1"1,9 0-16,14 5 16,16-1-1,12 0-15,8-3 16,14 4 0,0-2-16,5-1 15,3-2 1,4 3-16,-14-3 15,-2 1 1,-2-2-16,1 1 16,-6-3-1,-8 3-15,-4 0 16,-7 0 0,-3 0-16,-4 3 15,-6-2 1,-4 1-16,-10 3 15,0-4-15,-6-1 16</inkml:trace>
  <inkml:trace contextRef="#ctx0" brushRef="#br0" timeOffset="22382.0909">28375 4848 0,'2'0'0,"-2"1"16,2-1-1,10 3-15,11 0 16,0 9 0,5 0-16,-5-2 15,-3 0 1,-6 1-16,-8-5 16,-3-1-1,-3 1-15,-5-3 16,-11-1-1,-10-4-15,2-4 16,-1-2 0,6-1-16,2 1 15,8 2 1,3 2-16,1 1 16,3 2-1,0 1-15,0 0 16,-2 4-1,-2 9-15,-1 6 16,-6-3 0,-9 5-16,-8-5 15,-4-4 1,-8-7-16,6-3 16,2-4-1,1-3-15,11-1 16,8-2-16,2-1 15,6-1 1,6-1-16,4 1 16,7 2-1,4 4-15,2 4 16,-2 1 0,2 7-16,-8-2 15,-5 5 1,-8 4-16,-10-1 15,-11 2 1,-7-2-16,-9-8 16,3-3-1,0-4-15,8-5 16,7-6 0,6-1-16,6-2 15,1-2 1,7 3-16,-3 2 15,-1 2 1,-9 3-16,-4 2 16,-6 5-1,-3 5-15,10-2 16,4 0 0,12-2-16,-1-1 15,2 6 1,11-4-16,12 3 15,5 0 1,-4-1-16,-6 2 16,-4 0-1,-6 2-15,-6-1 16,-10 7 0,-12-2-16,-10 2 15,-5-8 1,1-2-16,6-4 15,4-2 1,5-6-16,4 0 16,9 0-16,2 1 15,6-1 1,0 2-16,4-2 16,8 0-1,3 6-15,-2 7 16,2 8-1,-5 2-15,-10 9 16,-10 5 0,-16 7-16,-19-3 15,-9-5 1,-6-6-16,4-11 16,11-8-1,11-7-15</inkml:trace>
  <inkml:trace contextRef="#ctx0" brushRef="#br0" timeOffset="22561.3533">27998 4806 0,'2'0'15,"-2"0"-15,0 0 16,0-2-1,2 2-15,-4-2 16,-2-2 0</inkml:trace>
  <inkml:trace contextRef="#ctx0" brushRef="#br0" timeOffset="22935.0975">27434 4748 0,'0'0'0,"0"0"16,0 0-1,0 0-15,0 0 16,-2 5-16,0 10 16,-5 12-1,7 8-15,0 2 16,0-2-1,0-1-15,-2-4 16,-2-5 0,-4-2-16,-5-5 15,-10-2 1,-9-11-16,-6-10 16,0-7-1,0-4-15,11-9 16,12 0-1,6-1-15,12 2 16,7-7 0</inkml:trace>
  <inkml:trace contextRef="#ctx0" brushRef="#br0" timeOffset="33136.2606">27681 9619 0,'2'3'0,"-2"-3"15,0 0-15,0 0 16,0 0 0,0 0-16,-2-3 15,-6 1 1,-9-3-16,-7 3 16,-10-7-1,-6 2-15,-14 2 16,1 1-1,-5 1-15,4 1 16,-8-3 0,-2-2-16,-9 0 15,-3 4 1,-4-1-16,-2-2 16,1-2-1,-3 0-15,-5 0 16,7 0-1,-4 0-15,-1 0 16,-1 1 0,-1-1-16,-3 1 15,-4-2 1,2 2-16,-5-4 16,-1 6-1,-5-3-15,7-1 16,-2 2-1,4 3-15,-8-1 16,4 2 0,6-1-16,-6 2 15,-1 2 1,4-1-16,-1 1 16,0-2-1,4 2-15,-4-3 16,-2 6-1,4-6-15,4 6 16,-1-3 0,8 0-16,-2 0 15,19-3 1,3 1-16,10 2 16,2 0-1,11 0-15,5-2 16,12 0-16,1 0 15,1 1 1,10-1-16,2-3 16,5 5-1,2-1-15,1 1 16,-3 0 0,-1-3-16,-1 3 15,2 0 1</inkml:trace>
  <inkml:trace contextRef="#ctx0" brushRef="#br0" timeOffset="35769.3769">26271 9408 0,'0'0'0,"0"0"15,-2 2 1,-15 5-16,-6 5 16,-11 15-1,-9 7-15,3 5 16,6-4 0,6-4-16,8-4 15,8-12 1,8-10-16</inkml:trace>
  <inkml:trace contextRef="#ctx0" brushRef="#br0" timeOffset="35903.3866">25958 9408 0,'2'2'16,"6"0"-16,28 12 15,44 35 1,49 47-16,-9 15 15</inkml:trace>
  <inkml:trace contextRef="#ctx0" brushRef="#br0" timeOffset="37287.3844">22604 8758 0,'0'0'0,"0"0"15,0 0 1,0 3-16,-2-1 16,-3 1-1,-6 9-15,-3 2 16,0 0 0,-4 2-16,4-1 15,-2-3 1,6 0-16,0-3 15,6-4 1,0-2-16,2-1 16,0 0-1,0 0-15,0-2 16,0 3 0,2-3-16,-2 0 15,2 0 1,-2 0-16,2 0 15,-3 0 1,3-3-16,0 3 16,-2-2-1,2-2-15,-2 2 16,2 1 0,0-4-16,0-1 15,0 3 1,2-1-16,3-4 15,3 2 1,0-1-16,-2 0 16,-1 0-1,2 0-15,-1 2 16,0-2 0,-2 4-16,-2-2 15,0 3 1,-2 1-16,4-1 15,-4 2 1,-8 5-16,-10 11 16,-12 16-16,-20 12 15,-9 9 1,-13 8-16,-4 7 16,-11 7-1,9-6-15,-6-4 16,8-14-1,29-20-15</inkml:trace>
  <inkml:trace contextRef="#ctx0" brushRef="#br0" timeOffset="38134.18">21737 8969 0,'0'2'0,"0"-2"15,-4 14 1,-10 17-16,-9 16 16,-9 12-1,-15 1-15,-4-11 16,-9-5-1,-5-14-15,5-15 16,4-11 0,10-11-16,1-9 15,13-5 1,11-3-16,8 1 16,7 7-1,3 7-15,-1 2 16,-2 0-1,-9 14-15,-4 7 16,-16 8 0,-5 4-16,-4-7 15,6-7-15,-3-8 16,5-7 0,8-10-16,8-6 15,0-7 1,8 2-16,0 3 15,2 3 1,-8 4-16,-3 4 16,0 4-1,1 6 1,4 6-16,9-6 16,3 2-16,4 4 15,15 2 1,6-2-16,10 4 15,1 0 1,-8-1-16,-8 3 16,-8 2-1,-10 9-15,-16 5 16,-16 5 0,-8-5-16,2-6 15,-1-7 1,7-4-16,0-9 15,0-15 1,2-3-16,6-23 16,0-16-1,12-22-15,5 2 16,3 3 0,4 2-16,2 6 15,0 20 1</inkml:trace>
  <inkml:trace contextRef="#ctx0" brushRef="#br0" timeOffset="38279.5404">20793 8722 0,'11'-1'16,"27"-3"0,24-2-16,6 2 15,-6 1 1,-18 3-16,-12 3 15</inkml:trace>
  <inkml:trace contextRef="#ctx0" brushRef="#br0" timeOffset="38465.5254">20201 9082 0,'0'1'0,"-10"15"15,-10 23 1,-16 22-16,-25 10 16,-11-5-16,-4-20 15,27-18 1</inkml:trace>
  <inkml:trace contextRef="#ctx0" brushRef="#br0" timeOffset="38734.1422">19729 9083 0,'2'2'0,"0"0"16,6 12-16,0 16 16,-4 8-1,-10 1-15,-10-8 16,-8-6-1,-2-11-15,-1-12 16,5-7 0,7-14-16,11-16 15,26-20 1,31-4-16,-12 20 16</inkml:trace>
  <inkml:trace contextRef="#ctx0" brushRef="#br0" timeOffset="39425.4145">22382 9585 0,'0'0'0,"-11"2"15,-31 5 1,-71-2-16,-75-1 15,-14 0 1,-58 1-16,9 14 16,-50-12-1,4 5-15,-19 8 16,-14-10 0,-4-10-16,-9-4 15,7 2 1,1 2-16,20 4 15,23-10 1,214 0-16</inkml:trace>
  <inkml:trace contextRef="#ctx0" brushRef="#br0" timeOffset="44464.5487">23055 5816 0,'0'0'15,"0"0"-15,0 0 16,0 0 0,-2 0-16,-1-1 15,1-2 1,0 3-16,2-2 15,-2 2 1,0-1-16,2-1 16,2 0-1,12 2-15,15 2 16,5 0 0,19 1-16,14-3 15,5 3 1,13-6-16,7 0 15,4 1 1,12 0-16,1-1 16,-3 3-1,7 0-15,2 0 16,-11 3 0,-6-1-16,-4 0 15,-7 4 1,-10-3-16,0 1 15,-12 0-15,-1 2 16,-8-3 0,-11 0-16,-7-1 15,-8 0 1,-6-2-16,-6 2 16,-4-2-1,-6 0-15,-2 0 16,-2 0-1,-2 0-15,0 0 16,0 0 0,1 0-16,-1 2 15,-1-2 1</inkml:trace>
  <inkml:trace contextRef="#ctx0" brushRef="#br0" timeOffset="46189.8758">22329 5846 0,'2'0'16,"2"0"-16,9-2 15,4 0 1,0 0-16,-4 0 16,-2 2-1,-9 0-15,0 0 16,-28 4-1,-44 0-15,-41 3 16,-23-5 0,2 4-16,-2-1 15,14-1 1,14-1-16,11 3 16,17 1-16,19-5 15,14-2 1,11 1-16,11-1 15,9-1 1,10 1-16,2 0 16</inkml:trace>
  <inkml:trace contextRef="#ctx0" brushRef="#br0" timeOffset="46850.0875">22250 6365 0,'0'0'0,"3"0"16,-3-4-1,6-3-15,10-3 16,6 2 0,8 2-16,14 6 15,7 6 1,7 4-16,2 2 15,-3 2 1,-4-5-16,-8 1 16,-7-1-1,-10-3-15,-12-2 16,-10-3 0,-2 1-16,-8 6 15,-20-4 1,-25 4-16,-17-2 15,-15 0 1,-8-1-16,8-1 16,4-2-1,0 0-15,13-4 16,5-4 0,10-2-16,10-3 15,9-9 1,1-3-16,8-13 15,3-6 1,4-5-16,5 0 16,0-2-16,1 2 15,4 5 1,0 13-16</inkml:trace>
  <inkml:trace contextRef="#ctx0" brushRef="#br0" timeOffset="47026.7807">22218 6050 0,'3'0'16,"-3"0"-16,4 3 16,2-2-1,0 4-15,-4 3 16,-4-3-1</inkml:trace>
  <inkml:trace contextRef="#ctx0" brushRef="#br0" timeOffset="47686.3222">21626 6078 0,'0'0'0,"0"-2"16,-2-4-1,0-2-15,2 2 16,-2 0 0,0 2-16,2 3 15,0-1 1,6 4-16,15 12 16,3 8-1,-1 9-15,4 2 16,-3-1-16,-6 0 15,-10-5 1,-6-6-16,-10 1 16,-8-6-1,-12-4 1,-4-4-16,-4-7 16,2-1-1,5-1-15,9-1 16,8-1-1,4 2-15,7 1 16,-4 0-16,1-2 16,14 5-1,10 5-15,6 9 16,6 2 0,0 2-16,-7-1 15,-5 2 1,-8-3-16,-6-1 15,-12 5 1,-13-4-16,-23-1 16,-12-9-1,-12-9-15,0-8 16,5-7 0,3-7-16,16-4 15,8-1 1,8-9-16,11 1 15,14-3 1,9 6-16,4 4 16</inkml:trace>
  <inkml:trace contextRef="#ctx0" brushRef="#br0" timeOffset="48337.2143">21468 6663 0,'2'2'15,"2"3"1,16 6-16,24 15 15,27 1 1,16 5-16,16-3 16,9-6-16,14-1 15,8-10 1,-14-13-16,-1-15 16,9-8-1,-16-8-15,-9-6 16,-18-5-1,-15-10-15,-14-6 16,-20-6 0,-24-15-16,-35-15 15,-45-15 1,-38 2-16,-37 9 16,-29 6-1,-17 29-15,-10 14 16,-4 14-1,25 21-15,7 15 16,18 10 0,39 14-16,14 6 15,17 8 1,11 16-16,24 1 16,18 9-1,18 6-15,22 7 16,26 1-1,36 7-15,37 0 16,23-5 0,1-5-16,-17-12 15,-57-33 1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6:08:42.75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25234 4997 0,'0'0'0,"0"0"16,0 0-16,0 0 15,0 0 1,0 0-16,2 0 16,11 6-1,15 0-15,12 5 16,13-4-1,9 2-15,10-1 16,-4 2 0,-2 0-16,-1 0 15,-8 0 1,0 4-16,5-5 16,13 0-1,21-5-15,17-4 16,-1-4-1,-14-7-15,-10 6 16,-18-3 0,-9 5-16,-15 3 15,-6 0 1,-2 6-16,-1-1 16,9 2-1,14 3-15,19-2 16,4-5-1,2-3-15,-8-3 16,-9-1-16,-12 0 16,-6 3-1,-9 5-15,-5-3 16,-2 6 0,-2-4-16,8 5 15,4 6 1,10-4-16,13-1 15,1-5 1,2 1-16,-6-5 16,-5-2-1,-7 2-15,-4-3 16,-4 6 0,-2-1-16,0 1 15,5 3 1,1-1-16,4-2 15,-3 1 1,0-1-16</inkml:trace>
  <inkml:trace contextRef="#ctx0" brushRef="#br0" timeOffset="2374.9682">29163 6375 0,'1'2'15,"-1"-2"-15,0 0 16,6 3 0,2-3-16,3 0 15,0-3 1,8-1-16,-7 3 16,-3-1-1,0-2-15,-7 4 16,2-1-1,-4 2-15,-15 5 16,-23 2 0,-9 1-16,-15 4 15,-9-4 1,-7 1-16,3-6 16,-1-2-1,-1-4-15,-1-2 16,2 4-1,-4 0-15,-1 1 16,5 4 0,-2 1-16,2 2 15,-5-1 1,9-1-16,-5-4 16,9-4-16,0-4 15,0-3 1,4-2-16,6 1 15,-3 2 1,-1 4-16,2 1 16,-6 6-1,3 4-15,1 5 16,2-2 0,-7 2-16,10-5 15,2-3 1,1-4-16,10 0 15,-1-4 1,7 0-16,2 1 16,10 1-1,4-1-15,6 2 16,1-1 0,6-1-16,1 2 15,3 1 1,-1-2-16,-1 2 15,-7-5 1,1 4-16</inkml:trace>
  <inkml:trace contextRef="#ctx0" brushRef="#br0" timeOffset="3159.4312">26188 6441 0,'2'0'16,"3"-2"-16,7-1 16,-1 0-1,0 1-15,-9 2 16,2-3-1,-30 8-15,-53 3 16,-55-2 0,-25 1-16,-12-3 15,-9 4 1,-11-1-16,-2-2 16,5 3-1,-23-5-15,-4 6 16,30 0-1,4 2-15,19-4 16,-11 1 0,1 0-16,51-4 15,-7 1 1,23-2-16,16 1 16,13-2-1,18-2-15,9-6 16,10 3-1,8-2-15,12 1 16,4 1 0,0-2-16,-9 0 15,-1 0 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6:09:14.7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25389 7317 0,'2'0'0,"-2"1"16,3-1-16,9 7 15,6 4 1,5 7-16,4 6 16,-9 1-1,-10 1-15,-8-1 16,-14-1 0,-19 0-16,-14-7 15,-14-8 1,-1-9-16,8-7 15,6 1 1,7-1-16,11 1 16,7-2-1,10 4-15,5 3 16,4 1 0,0 0-16,1 0 15,-4 5 1,-1 9-16,-4-1 15,-12-1 1,-8-2-16,-13-2 16,-6-10-1,-10-11-15,-3-3 16,6-2 0,1-8-16,7-1 15,0 0 1,8-2-16,2 6 15,10 0 1,5 7-16,8 3 16,6 3-1,5 8-15,4-1 16,0 2 0,2-2-16,10 6 15,12 10 1,14 8-16,2 6 15,1-4 1,-5 2-16,-2-1 16,-5-2-1,-10-3-15,-6-4 16,-11 6 0,-17 0-16,-17 2 15,-20-2 1,-12-2-16,0-1 15,15-6-15,15-6 16</inkml:trace>
  <inkml:trace contextRef="#ctx0" brushRef="#br0" timeOffset="197.3576">24994 7903 0,'2'3'0,"-2"-3"15,6 6 1,6 7-16,2-2 16,-6 0-1</inkml:trace>
  <inkml:trace contextRef="#ctx0" brushRef="#br0" timeOffset="414.1255">24959 7043 0,'0'0'0,"0"0"16,0 0 0,0 0-16,0 0 15,0 0-15</inkml:trace>
  <inkml:trace contextRef="#ctx0" brushRef="#br0" timeOffset="804.8365">23801 7411 0,'2'3'15,"0"-3"-15,10 8 16,16 5-16,19 6 15,7 8 1,-8-2-16,-12-3 16,-12-3-1,-14-7-15,-16 6 16,-26 0 0,-20-11-16,-1-5 15,6-8 1,4-7-16,11-5 15,4-9 1,11-3-16,12-5 16,7-5-1,7 7-15,4 3 16,-5 9 0</inkml:trace>
  <inkml:trace contextRef="#ctx0" brushRef="#br0" timeOffset="1415.2059">23189 7403 0,'0'0'0,"2"0"16,-2 4 0,11-2-16,12 7 15,9 6 1,-2 1-16,-6 2 15,-3-1 1,-14 3-16,-10 0 16,-18 3-1,-13-5-15,-16-1 16,-2-9 0,-10-2-16,0-7 15,5-12 1,-1-4-16,7-8 15,2-5-15,-4-5 16,11 0 0,-2 4-16,6 0 15,8 4 1,1 7-16,11 4 16,6 4-1,4 6-15,7 5 16,-1-2-1,2 1-15,11 8 16,17 10 0,18 4-16,-1 1 15,1 4 1,-6 3-16,-8-2 16,-12 2-1,-7 0-15,-15 4 16,-19 6-1,-24 1-15,-23-1 16,-9-3 0,-8-7-16,0-17 15,32-7 1</inkml:trace>
  <inkml:trace contextRef="#ctx0" brushRef="#br0" timeOffset="1590.3155">22831 7059 0,'16'-3'16,"62"-14"-16,41-2 16,7 6-1,-27 6-15,-43 5 16</inkml:trace>
  <inkml:trace contextRef="#ctx0" brushRef="#br0" timeOffset="2291.832">22152 7315 0,'2'0'16,"-2"2"-16,11 2 16,12 3-1,7 7-15,5 5 16,-4-2 0,-14-2-16,-13 3 15,-16 0 1,-22-2-16,-22-2 15,-10-9 1,0-8-16,13-5 16,3-5-1,15 6-15,11-1 16,7 1 0,9 6-16,3-1 15,3 1 1,0 1-16,2 1 15,2 6 1,-4 2-16,-8 5 16,-18 4-1,-14-7-15,-8-4 16,-8-10 0,-5-1-16,5-7 15,8-5 1,13 4-16,7-1 15,11 5 1,6-3-16,5 8 16,6 3-1,1-2-15,-1 0 16,9 8 0,8 9-16,4 4 15,-2 8 1,-11 4-16,-25 11 15,-34 24 1,-43 9-16,-42 2 16,-18 0-1,16-10-15,71-36 16</inkml:trace>
  <inkml:trace contextRef="#ctx0" brushRef="#br0" timeOffset="2478.8752">21984 7740 0,'2'0'0,"-2"0"15,8 2-15,-2 0 16,-3 5-1</inkml:trace>
  <inkml:trace contextRef="#ctx0" brushRef="#br0" timeOffset="2664.7826">21548 8177 0,'14'-2'0,"58"-7"16,55-15-16,30-14 15,-83 20 1</inkml:trace>
  <inkml:trace contextRef="#ctx0" brushRef="#br0" timeOffset="3294.0505">21046 7443 0,'-4'0'16,"-16"-7"-1,-12 0-15,-5-5 16,5-2 0,4-1-16,13 4 15,9-3 1,10-7-16,15 4 16,16-1-1,-1 8-15,-8 6 16,-8 2-1,-5 7-15,-12 5 16,-19 12 0,-22 11-16,-10-6 15,8-1-15,12-7 16,5 1 0,16-10-16,2 1 15,16 1 1,10 4-16,9-3 15,-2 0 1,-7 0-16,-9 3 16,-14 2-1,-21 8-15,-20-3 16,-18 0 0,-8-9-16,11-7 15,9-9 1,4-10-16,13-9 15,8-4 1,10-13-16,22-13 16,22-15-1,22-8-15,-13 31 16</inkml:trace>
  <inkml:trace contextRef="#ctx0" brushRef="#br0" timeOffset="4264.9458">21172 6807 0,'0'0'0,"-15"-1"16,-27-6 0,-47 3-16,-42 6 15,1 7 1,-4-1-16,17 6 15,4 5 1,11-2-16,17-2 16,17 0-16,12-1 15,18-4 1,8 8-16,10 0 16,8 11-1,16 2-15,12 12 16,14 4-1,4 6-15,-1-4 16,-9-9 0,-11-1-16,-7-2 15,-13-3 1,-14-2-16,-13-5 16,-6-11-1,-10-11-15,-4-8 16,7-6-1,12-4-15,4-2 16,13 7 0,8-1-16,4 7 15,2-1 1,3 3-16,-1 0 16,7 10-1,7 9-15,-2 7 16,0-1-1,-6-1-15,-6 0 16,-5-5 0,-10 0-16,-9-8 15,-10-6 1,-10-10-16,-8-11 16,1-5-1,-1-12-15,2-5 16,6-5-1,4 6-15,8-1 16,4 4 0,3 2-16,7 9 15,6 5 1,4 6-16,6 5 16,2 4-1,0 2-15,4-3 16,12 12-1,15 11-15,7 4 16,1 8-16,1-4 16,-7 7-1,-9-4 1,-10-1-16,-10 3 16,-16 5-16,-18 4 15,-30-2 1,-6-3-16,0-11 15,6-13 1,18-6-16,14-4 16</inkml:trace>
  <inkml:trace contextRef="#ctx0" brushRef="#br0" timeOffset="4430.7239">19637 6942 0,'2'0'0,"-2"0"15,0 0-15,0 0 16,0 3 0</inkml:trace>
  <inkml:trace contextRef="#ctx0" brushRef="#br0" timeOffset="4823.584">18783 7440 0,'0'3'15,"-6"-6"1,-10 2-16,-20-3 16,-15-3-1,2-6-15,2 0 16,9-5 0,10 0-16,16 1 15,10-1-15,14 2 16,20 3-1,13 10-15,4 17 16,-4 8 0,-7 11-16,-20 10 15,-26 10 1,-32 12-16,-41 8 16,27-34-1</inkml:trace>
  <inkml:trace contextRef="#ctx0" brushRef="#br0" timeOffset="5505.731">17692 7393 0,'0'0'0,"0"-9"15,3-11-15,3-8 16,12-2-1,8 1-15,17 4 16,8 11 0,9 11-16,-1 6 15,-3 5 1,-5 5-16,-4 3 16,-7-2-1,-8-1-15,-11-2 16,-10-2-1,-4 0-15,-14 4 16,-22 11 0,-27 1-16,-23 7 15,-6 0 1,-5-7-16,10 1 16,10-6-1,10-1-15,6-9 16,16-2-1,-1-8-15,5-6 16,6-6 0,2-9-16,-4-11 15,6-3 1,-2-7-16,-1-1 16,7 4-1,2 3-15,4 9 16,4 2-1,2 13-15,3 1 16,5 9 0,0-6-16,9 8 15,19 16 1,6 8-16,0 11 16,-7 3-1,-16 5-15,-18 1 16,-31 9-16,-28-5 15,-9-7 1,25-22-16</inkml:trace>
  <inkml:trace contextRef="#ctx0" brushRef="#br0" timeOffset="5681.374">17992 6884 0,'2'0'0,"-2"0"16,0 0-1,2 0-15,-12 4 16,-7-1 0</inkml:trace>
  <inkml:trace contextRef="#ctx0" brushRef="#br0" timeOffset="5942.378">16727 6609 0,'0'0'0,"0"1"16,2 4-16,8 23 15,8 38 1,14 42 0,4 17-16,1 14 15,18 4-15,-28-29 16,-20-24 0,-2-37-16</inkml:trace>
  <inkml:trace contextRef="#ctx0" brushRef="#br0" timeOffset="6728.5847">16301 7191 0,'2'0'0,"-2"2"16,9 1-16,12 7 16,13 6-1,3 8-15,-9 5 16,-10 3 0,-14 5-16,-22 3 15,-29 0 1,-24-3-16,-8-14 15,3-16 1,10-14-16,11-9 16,11-5-1,13-2-15,12-1 16,11 1 0,8-2-16,12 8 15,10 4 1,6 9-16,10 8 15,-2 10 1,-2 6-16,-9 8 16,-10 5-1,-6 4-15,-13-1 16,-14 2 0,-18-1-16,-15-6 15,-7-11 1,-10-10-16,-4-10 15,3-12 1,-3-17-16,8-5 16,5-3-1,12-2-15,6-1 16,7 7 0,9 5-16,8 6 15,4 10-15,9 5 16,2 5-1,-1-1 1,5 10-16,7 12 16,6 13-16,-2 6 15,-4 5 1,-16 9-16,-16 8 16,-27-3-1,-22-2-15,-7-22 16,-1-27-1</inkml:trace>
  <inkml:trace contextRef="#ctx0" brushRef="#br0" timeOffset="6935.2084">15972 6641 0,'2'0'16,"12"-6"-16,33-1 15,13 0 1,4 1-16,-11 0 16</inkml:trace>
  <inkml:trace contextRef="#ctx0" brushRef="#br0" timeOffset="7161.3677">15456 6945 0,'8'-3'16,"30"-8"0,46-6-16,27-8 15,-45 11 1</inkml:trace>
  <inkml:trace contextRef="#ctx0" brushRef="#br0" timeOffset="7596.4174">14851 7118 0,'2'2'0,"-2"-2"16,13 9-16,6 7 15,10 4 1,-1 8-16,-2 1 15,-12-4 1,-16 5-16,-16-1 16,-18-2-1,-12-9-15,-9-8 16,4-10 0,8-10-16,9-3 15,4 0 1,13 1-16,8 2 15,9 6 1,0 2-16,0 1 16,10 12-1,5 18-15,-4 23 16,-22 19 0,-28 19-16,-40 22 15,-31 7 1,-7-13-16</inkml:trace>
  <inkml:trace contextRef="#ctx0" brushRef="#br0" timeOffset="7772.5256">14395 8276 0,'15'-2'0,"43"-13"15,78-22 1,37-17-16,-31-10 16,-75 35-16</inkml:trace>
  <inkml:trace contextRef="#ctx0" brushRef="#br0" timeOffset="8071.9665">14165 7429 0,'2'0'0,"-2"0"16,11 2-1,14 10-15,7 13 16,2 13-1,-18 12-15,-23 10 16,-28 6 0,-33-4-16,-21-12 15,-13-20 1,4-29-16,5-32 16,39 1-1</inkml:trace>
  <inkml:trace contextRef="#ctx0" brushRef="#br0" timeOffset="8269.6553">13685 6864 0,'6'11'15,"12"23"-15,16 41 16,9 31-1,2 13-15,0 8 16,-11-4 0,-28-41-16</inkml:trace>
  <inkml:trace contextRef="#ctx0" brushRef="#br0" timeOffset="8476.6594">13609 7308 0,'2'7'16,"11"13"-16,2 24 16,-7 31-1,-31 20-15,-32-11 16,14-35-1</inkml:trace>
  <inkml:trace contextRef="#ctx0" brushRef="#br0" timeOffset="9180.6832">13151 7322 0,'0'0'0,"-10"-4"16,-10-1 0,-7-9-16,-3 0 15,8-4 1,6-5-16,14 1 16,16-1-1,20 5-15,17 8 16,3 10-1,-8 13-15,-9 6 16,-16 10 0,-17 9-16,-29 7 15,-34 4 1,-21-10-16,-17-7 16,13-20-1,12-12-15,12-8 16,18-3-1,14-6-15,13-1 16,15-1 0,18-1-16,18 6 15,12 7 1,-1 7-16,-6 5 16,-12 6-1,-13 1-15,-10-1 16,-16 3-1,-18 0-15,-22-3 16,-9-8-16,-3-8 16,8-4-1,12 1-15,6 2 16,13 4 0,6 4-16,8 15 15,15 27 1,5-5-16,19 47 15,30 70 1,2-15 0,-24-32-16,-4-12 15,-9-20-15,-14-26 16,-5-16 0</inkml:trace>
  <inkml:trace contextRef="#ctx0" brushRef="#br0" timeOffset="9371.2594">12631 6865 0,'30'-18'16,"72"-41"-1,45-5-15,-19 17 16</inkml:trace>
  <inkml:trace contextRef="#ctx0" brushRef="#br0" timeOffset="9858.7408">12261 7303 0,'-4'0'16,"-9"3"0,-4-6-16,2-3 15,0-8 1,9-13-16,14-3 16,12-1-1,7 7-15,-8 7 16,-6 12-1,-6 10-15,-12 20 16,-24 24 0,-7 11-16,-1-6 15,14 4 1,9-4-16,14-8 16,12-3-1,10 4-15,6-5 16,-6-3-1,-10-2-15,-16 1 16,-17-1 0,-28-5-16,-21-8 15,-3-16 1,1-16-16,4-22 16,10-16-1,11-24-15,17-19 16,16-5-16,20-5 15</inkml:trace>
  <inkml:trace contextRef="#ctx0" brushRef="#br0" timeOffset="10035.5035">11482 7515 0,'-2'13'0,"-14"24"16,-9 34-16,-10 12 16,-22 2-1,21-35-15</inkml:trace>
  <inkml:trace contextRef="#ctx0" brushRef="#br0" timeOffset="10212.0578">11275 7033 0,'2'0'16,"-2"2"-16,2-2 15,0 8 1</inkml:trace>
  <inkml:trace contextRef="#ctx0" brushRef="#br0" timeOffset="10666.0965">11051 7289 0,'2'2'15,"-2"-2"1,3 5-16,7 6 15,5 9 1,-4 4-16,-3 4 16,-10 4-1,-8-4-15,-10 0 16,-10-6 0,-8-5-16,-4-9 15,-4-8 1,0-12-16,-1-12 15,3-9 1,5-1-16,10 2 16,5 4-16,6 5 15,8 10 1,4 4-16,4 5 16,2-1-1,14 10-15,16 15 16,10 14-1,-3 8-15,-14 9 16,-12 8 0,-28 10-16,-29 1 15,12-28 1</inkml:trace>
  <inkml:trace contextRef="#ctx0" brushRef="#br0" timeOffset="10820.3657">10821 7010 0,'2'2'0,"1"-2"16,1 8-1</inkml:trace>
  <inkml:trace contextRef="#ctx0" brushRef="#br0" timeOffset="12205.0218">9966 8470 0,'2'1'0,"1"0"16,12 9-1,9 6-15,8 4 16,8 0 0,8-1-16,5-1 15,3-1-15,9-2 16,11 0 0,2 1-16,4 0 15,7 0 1,9 3-16,-6 2 15,2-2 1,4-3-16,15 3 16,-4-1-1,12 1-15,5-3 16,-1 3 0,-1-8-16,5 3 15,10 0 1,1 0-16,3 3 15,9-1 1,-1 0-16,2-6 16,17 2-1,-12-3-15,3 1 16,14-4 0,-2-1-16,-5-1 15,11 3 1,-11 2-16,20-1 15,2-6 1,-11-4-16,6 2 16,17 9-1,-1-5-15,-6-4 16,-3 0 0,-5 3-16,10-3 15,13 3 1,-10 0-16,-6-5 15,9 2 1,0 4-16,58-9 16,-46 2-1,-15 7-15,6-2 16,3 0 0,-2 3-16,1-18 15,-1 19 1,-28-1-16,45-3 15,-45 5 1,36 0-16,-22-5 16,18 4-1,-15 5-15,13-6 16,-24 3-16,5-8 16,-11 12-1,10-3-15,-4-2 16,-1 0-1,18 0-15,-18-5 16,3 3 0,2 10-16,-23-8 15,19 1 1,-16 0-16,-7-8 16,-5 2-1,-12 1-15,28-3 16,-13 4-1,8 8-15,-23-2 16,20-6 0,-21 6-16,1-2 15,16-2 1,-25-6-16,-1 1 16,-9-1-1,-3 9-15,1-5 16,-9-1-1,-9 2-15,3-2 16,-17 1 0,1 0-16,-8 0 15,-6 2 1,-11-2-16,-8 4 16,-11-4-1,-17-1-15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29:02.43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26442 3584 0,'0'0'15,"0"0"-15,0 0 16,-2 0-16,-3-4 16,1 1-1,-2 0 1,1-4-16,-1 3 15,4 3 1,-3-1-16,5 0 16,-2 0-1,4-3-15,18 4 16,18-1-16,17-2 16,9 1-1,9-1-15,-3 4 16,-2 0-1,-6 0-15,-9 4 16,-8-4 0,-2 0-16,-13 0 15,-6-4 1,-4 1-16,-8 1 16,-4 2-1,-4-2-15,0 2 16,-2 0-1,0-2-15,0 2 16,0 0 0,0-1-16,0 1 15,-2 0 1,2 0-16,-2-3 16</inkml:trace>
  <inkml:trace contextRef="#ctx0" brushRef="#br0" timeOffset="1560.2479">25253 3530 0,'0'2'0,"0"-2"16,0 2-16,-2 1 15,2 1 1,0 1-16,4 2 15,4 3 1,8 2-16,7 4 16,2-6-1,3 0-15,8-2 16,1-4 0,-1-2-16,6-2 15,0 0 1,0-5-16,2 2 15,1-1 1,-3 0-16,0-2 16,-2-1-1,2-1-15,-4-6 16,3 2 0,3-4-16,-2-2 15,0 3 1,2-3-16,-5-4 15,1 3 1,1-5-16,-5 0 16,3-1-1,-5-1-15,0-6 16,-3 1 0,-5 0-16,-5-7 15,-2 1-15,-8-5 16,-6-2-1,-5-1-15,-7-6 16,-4 2 0,-8 0-16,-9-2 15,-6 0 1,-10 2-16,-4-1 16,-11 5-1,-9-1-15,0 8 16,-6 0-1,-8 4-15,1 1 16,1 4 0,-2 5-16,-5-2 15,-1 7 1,-3 1-16,11 2 16,2 4-1,-2 5-15,3 0 16,-3 1-1,2 5-15,4 4 16,3 5 0,1 0-16,4-1 15,-2 4 1,7 1-16,-1 6 16,8 1-1,1 2-15,5 5 16,0 2-1,10 0-15,4 3 16,6 3 0,5-1-16,6 4 15,-2 0 1,10 3-16,7 1 16,4 1-1,5 1-15,3 0 16,9 2-1,-6 0-15,6 2 16,1-5 0,1 2-16,8-4 15,1 1 1,6-4-16,-2 2 16,5-5-1,1 1-15,-3 1 16,1-7-1,-6 0-15,5 1 16,-1-4 0,2-1-16,2-3 15,-3-1 1,1-6-16,-2-4 16,-6-5-1,0-1-15,-3-8 16,3-7-16,0-7 15,2-19 1</inkml:trace>
  <inkml:trace contextRef="#ctx0" brushRef="#br0" timeOffset="2364.671">25626 1971 0,'2'0'16,"0"0"-16,11-4 16,4 4-1,8 2-15,1 9 16,4 7 0,-2 4-16,-6 4 15,-6-1 1,-6 3-16,-3-7 15,-7-2 1,-9 0-16,1-3 16,-4-7-1,-2-3-15,-4-6 16,0-9 0,-4-7-16,6-4 15,1-4 1,4 3-16,1-2 15,-1 2 1,5 5-16,1 4 16,-3 5-1,3 3-15,-1 2 16,0 4-16,-1 3 16,-6 11-1,3 0-15,0 4 16,0-1-1,0-1-15,-4-1 16,2-6 0,-4-5-16,-2-4 15,-3-10 1,-4-14-16,1-7 16,-1-16-1,3-9-15,1-9 16,6 2-1,3-1-15,0 8 16,2 8 0,-2 9-16,-8 6 15,-2-1 1,2 10-16</inkml:trace>
  <inkml:trace contextRef="#ctx0" brushRef="#br0" timeOffset="3037.0361">24953 1691 0,'2'1'16,"-2"-1"0,2 6-16,7 5 15,5 5 1,2 7-16,-2-1 16,0 3-1,-8-5-15,-8 2 16,-10 0-1,-8-5-15,-4-3 16,0-5 0,-5-4-16,12-3 15,2-2-15,6 0 16,1 0 0,3 0-16,3 0 15,-2 0 1,-2 0-16,-3 4 15,-8 9 1,-2 1-16,-8-2 16,-10-4-1,-1-5-15,-1-1 16,-5-5 0,1-7-16,5-2 15,6-4 1,0 1-16,10-6 15,6 11 1,-2-5-16,6 8 16,5 0-1,3 7-15,2-1 16,-2-2 0,8 7-16,7 7 15,5 8 1,8 9-16,0-1 15,-2 1 1,-6-2-16,-8-5 16,-4-1-1,-8 2-15,-17-3 16,-13-1 0,-2-5-16,-7-7 15,5-2 1,5-11-16</inkml:trace>
  <inkml:trace contextRef="#ctx0" brushRef="#br0" timeOffset="3205.5432">24787 1475 0,'0'0'15,"0"0"1,-10 0-16,-16 3 16</inkml:trace>
  <inkml:trace contextRef="#ctx0" brushRef="#br0" timeOffset="3341.0437">24495 1499 0,'0'0'16,"0"0"-16,0 3 16,0 7-1</inkml:trace>
  <inkml:trace contextRef="#ctx0" brushRef="#br0" timeOffset="4392.9843">26801 2618 0,'4'0'16,"2"-2"-16,12-4 15,10-3 1,8-5-16,7-6 15,-1-9-15,1-5 16,-7-7 0,-6-9-16,-11-15 15,-6-5 1,-11-10-16,-17-14 16,-17 0-1,-19-7-15,-15 2 16,-15 2-1,-26-3-15,-10 8 16,-11 8 0,-6 5-16,-19 9 15,-4 6 1,-1 13-16,-1 13 16,-2 7-1,-5 16-15,11 6 16,6 14-1,3 9-15,13 5 16,9 10 0,15 2-16,3 9 15,6 6 1,4 4-16,5 10 16,5 1-1,1 6-15,4 8 16,0 1-1,8 3-15,10-3 16,10-1 0,4 1-16,8 4 15,-4-1 1,9-3-16,2-10 16,6 2-1,5-4-15,6-7 16,4-7-1,1-8-15,3-6 16,3-7-16,-1-7 16,3-2-1,0-8-15,-1 0 16,-5-3 0,-7-4-1,-9-13-15</inkml:trace>
  <inkml:trace contextRef="#ctx0" brushRef="#br0" timeOffset="4651.0551">23170 2418 0,'0'0'0,"0"0"16,0 0 0,0 0-16,2 3 15,0 8 1,5 6-16,-1 12 15,2 7 1,-1-4-16,0-2 16,-3-5-1,0-8-15,-2-3 16,2 2 0,0-8-16,3-4 15,4-2 1</inkml:trace>
  <inkml:trace contextRef="#ctx0" brushRef="#br0" timeOffset="4827.3377">23636 2399 0,'0'3'16,"0"-3"-16,0 0 15,-2 2 1,-6 12-16,-7 7 15,-12 15 1,-9 13-16,-4 5 16</inkml:trace>
  <inkml:trace contextRef="#ctx0" brushRef="#br0" timeOffset="15747.2811">29415 4493 0,'0'0'16,"-4"0"-1,-5-2-15,-2-2 16,-1 2 0,5-4-16,3 6 15,2-2 1,-1 2-16,1 0 16,14 7-1,21 0-15,27 2 16,23 2-1,30-8-15,14 2 16,8-5 0,-3 0-16,-4-2 15,-5 4 1,-16-2-16,-15 1 16,-18-1-1,-8 0-15,-13 3 16,-13-3-1,-12 0-15,-4-3 16,-8 3 0,-2 0-16,-6 0 15,0 0 1,1 0-16,-4 0 16</inkml:trace>
  <inkml:trace contextRef="#ctx0" brushRef="#br0" timeOffset="19434.0714">4649 2959 0,'0'3'0,"0"-3"16,0 0 0,0 0-16,0 0 15,0-3 1,0-7-16,5-6 16,2-7-1,7-3-15,6-5 16,14-1-1,8 1-15,12-4 16,14 3 0,2 4-16,14-5 15,4 7 1,10-4-16,4 1 16,0 1-1,-4 0-15,4 6 16,-12 1-1,-7 9-15,-3-5 16,-14 5 0,-10 3-16,-9 6 15,-12 1 1,-14 0-16,-11 1 16,-4 1-1,-2-2-15,-8-3 16,-19 1-1,-13-1-15,-9 3 16,-3-1 0,4 2-16,6 1 15,7-2 1,4 0-16,8 2 16,9 0-1,6 0-15,1 0 16,6-2-1,16 2-15,22 2 16,4 0 0,-3 4-16,-7 4 15,-7 1-15,-9 1 16,-5 10 0,-19 1-16,-13 13 15,-13 1 1,-6 1-16,9-8 15,9-15 1</inkml:trace>
  <inkml:trace contextRef="#ctx0" brushRef="#br0" timeOffset="21008.3243">7607 2085 0,'2'0'0,"-2"-2"15,2 0 1,2-3-16,1 0 16,7 3-1,1 4-15,1 8 16,3 1-1,-6 4-15,-1 0 16,-5 1 0,-5-1-16,-9-3 15,-3 3 1,-6-10-16,-2-5 16,-3-5-16,4-8 15,5 1 1,0-5-16,4-3 15,3 6 1,1 4-16,2 4 16,4 3-1,-2 1-15,2 0 16,-3 2 0,-1 7-16,-5 9 15,-1 8 1,-5-2-16,-6-3 15,-7 1 1,-2-8-16,-1-7 16,-8-2-1,11-7-15,1-2 16,6 2 0,5 0-16,6 1 15,3 3 1,3-3-16,-2 3 15,2 0 1,-2 4-16,-6 5 16,-4 3-1,-10 5-15,-6-1 16,-6-3 0,2-2-16,3-6 15,5-1 1,8-2-16,8 0 15,9-2 1,-2 1-16,1 4 16,13 3-1,12 4-15,7 2 16,1-6 0,-3 3-16,-8-5 15,-4 0 1,-4-4-16,-8 0 15,2-2-15,-3 1 16,-2-2 0,-10-3-1,-8-4-15,3 0 16,-1-2-16,6 5 16,0 0-1,5 3-15,-1-2 16,-7 10-1,-3 0-15,-6 4 16,-12 2 0,-5 0-16,-3 2 15,2-5 1,6-5-16,7-3 16,12-1-1,2-1-15,9 0 16,0-2-1,3 0-15,12-3 16,9 1 0,5 3-16,-3 2 15,-2 0 1,-7 2-16,-9-2 16,1 3-1,-4 3-15,-13 3 16,-12-1-1,-3 0-15,-2 1 16,4-3 0,6 2-16,2 3 15,5 0 1,3 9-16,8 4 16,6 9-1,9 7-15,8 1 16,2-1-1,3-1-15,0-2 16,-1-10 0,-6-5-16,-4-6 15,-7-6 1,-7-7-16,3-8 16,-6-11-1</inkml:trace>
  <inkml:trace contextRef="#ctx0" brushRef="#br0" timeOffset="21211.9052">6747 2146 0,'12'-7'0,"21"-16"15,39-6 1,20 1-16,-16 11 15,-14 8-15,-7 3 16,-19 11 0,-16-4-16</inkml:trace>
  <inkml:trace contextRef="#ctx0" brushRef="#br0" timeOffset="22098.0519">3446 3388 0,'0'2'16,"0"1"-16,-4 6 15,-6 8 1,-6 12-16,-8 4 16,-9 8-1,-4 0-15,-1-5 16,1-8 0,11-2-16,0-11 15,7-5 1,6-7-16,3-3 15,6-13 1,6-9-16,6-1 16,2 1-1,-2 5-15,-6 10 16,-2 4 0,2-2-16,-4 8 15,-5 9 1,-4 9-16,3 2 15,6 2 1,2-10-16,7-2 16,0-6-1,2-7-15</inkml:trace>
  <inkml:trace contextRef="#ctx0" brushRef="#br0" timeOffset="23095.1536">2966 3505 0,'0'0'15,"2"0"-15,-2 0 16,2 0 0,10-3-16,10 1 15,-4-2 1,-1 3-16,-4-1 15,-8 2 1,-1-5-16,-3 5 16,2-1-1,-3 1-15,-4 0 16,-7 9 0,-4 3-16,0 2 15,1 1 1,-1 4-16,-1-1 15,0-3 1,-5 1-16,4-7 16,-2 0-1,6-4-15,0-5 16,4-1 0,0-3-16,5-5 15,2 0 1,8-3-16,3 3 15,6 5 1,-1 4-16,2 8 16,-6 3-1,-4 7-15,-6 6 16,-7-2 0,-7-4-16,0-4 15,-3-6 1,4-5-16,-4-6 15,3-5 1,1 1-16,5-3 16,4 6-16,1 2 15,-3 0 1,-1 6-16,-3 8 16,5-3-1,0 2-15,4-6 16,0 0-1,1-2-15,5 1 16,4-2 0,5-2-16,-4 0 15,6 7 1,-4 6-16,-8 8 16,-8 1-1,-8 2-15,-5-1 16,2-5-1,0-4-15,6-4 16,0-6 0,1-4-16,3 0 15,3-2 1,4-4-16,8-4 16,11 9-1,1 10-15,-1 10 16,-8 23-1,-13 11-15,-17 6 16,-5-12 0,-6-20-16,0-13 15</inkml:trace>
  <inkml:trace contextRef="#ctx0" brushRef="#br0" timeOffset="23243.1824">2928 3434 0,'0'0'16,"0"0"-16,0 1 15,-7 5 1,-20 7-16</inkml:trace>
  <inkml:trace contextRef="#ctx0" brushRef="#br0" timeOffset="23625.8109">2543 3698 0,'0'0'0,"-3"-3"16,-2-4-1,-4-3-15,-2 0 16,5 6-1,1 0-15,1 4 16,-1 3 0,3 10-16,7 14 15,12 12 1,7 9-16,5 1 16,1 5-1,-2 5-15,-13 0 16,-9-3-1,-14-2-15,-12-7 16,-10-9 0,-3-14-16,-4-17 15,-4-19 1,-1-27-16,21-34 16</inkml:trace>
  <inkml:trace contextRef="#ctx0" brushRef="#br0" timeOffset="28941.6799">24273 4458 0,'2'0'15,"-2"0"-15,6 0 16,2-2 0,0 2-16,-4 0 15,0 0 1,0 0-16,-4 2 16,-14 1-1,-14 5-15,-10-2 16,-14 3-1,-3-8-15,7 1 16,-10-2 0,2 2-16,-3 0 15,-1 0 1,0 4-16,-2-2 16,-4 4-1,-3-5-15,3 2 16,-5-4-1,5-1-15,-2-3 16,-2-5 0,-1 2-16,-3 2 15,4 2 1,2 2-16,-7 3 16,1 4-1,-6-1-15,-1 1 16,3 0-1,-2 0-15,2-6 16,3-1 0,-1-1-16,1-6 15,1 3 1,-1 1-16,2 6 16,-5 8-1,5-3-15,-3 5 16,-1 0-1,1 3-15,0-3 16,4-1 0,5-4-16,-3-4 15,0-4 1,1-2-16,9 0 16,4 4-16,0 0 15,4-2 1,-6 6-16,1-1 15,3 2 1,2-4-16,-2 0 16,-1-1-1,3-4-15,2-2 16,2 0 0,4-3-16,-5-4 15,7 6 1,-6 0-16,6 3 15,-2 2 1,1 0-16,-4 2 16,0 0-1,-1 1-15,0-3 16,4-3 0,1-1-16,5 0 15,4-2 1,0 0-16,2 2 15,-2 3 1,-7 6-16</inkml:trace>
  <inkml:trace contextRef="#ctx0" brushRef="#br0" timeOffset="30615.2946">22914 8008 0,'1'0'0,"-1"-4"15,0-5 1,2-9-16,4-5 15,5 2 1,3 0-16,6 7 16,10 2-1,4 12-15,6 6 16,7 11 0,-4 7-16,2 2 15,-3 4 1,-4-5-16,-2-1 15,-4-8 1,-10-2-16,-5-7 16,-9-3-1,-4-2-15,-3 0 16,-12 0 0,-19-2-16,-15-2 15,-7 0 1,-2 0-16,3 0 15,-1 0 1,6 1-16,0 1 16,10 0-1,-2 1-15,2 1 16,-4 2 0,-1 0-16,1 0 15,-2-1 1,3-2-16,0-1 15,5-4 1,-2-2-16,2-6 16,-1-5-1,-1-4-15,5-2 16,-1-1 0,2-1-16,5 3 15,3 0-15,-3 7 16,5 3-1,4 2-15,7 2 16,4 6 0,1 2-16,2-1 15,2 4 1,12 11-16,8 6 16,4 5-1,1-2-15,-8 4 16,-4-4-1,-9 0-15,-10 4 16,-19-2 0,-18-2-16,-16 1 15,15-12 1,10-8-16</inkml:trace>
  <inkml:trace contextRef="#ctx0" brushRef="#br0" timeOffset="30792.7375">22689 8297 0,'2'4'16,"-2"-4"-1,0 0-15,-2 3 16,0 1-1</inkml:trace>
  <inkml:trace contextRef="#ctx0" brushRef="#br0" timeOffset="31390.3788">21833 7912 0,'0'0'0,"-5"0"15,-14 3 1,0 1-16,-6 4 16,5 1-1,6-2-15,4-1 16,4-2-1,6 4-15,14 5 16,2-3-16,14 6 16,2-2-1,0-1-15,-6 2 16,-7-3 0,-5 2-16,-5-5 15,-5 0 1,-4 1-16,-4 4 15,-7 2 1,-6 0-16,-2-2 16,-2 1-1,-5-3-15,-2 1 16,2-5 0,-4 1-16,-3-3 15,1-4 1,-4-2-16,4-6 15,0-6 1,-2-5-16,6-1 16,-4-12-1,5-7-15,10-7 16,17-10 0,23-13-16,5 21 15</inkml:trace>
  <inkml:trace contextRef="#ctx0" brushRef="#br0" timeOffset="32103.2206">22655 8335 0,'2'0'0,"-2"0"16,0 0-1,0 0-15,0 0 16,0 0 0,0 0-16,0-2 15,0 2 1,-2 0-16,2 0 16,2-2-1,-2 2-15,0-2 16,0 2-1,2 0-15,-2-2 16,0 2 0,-6 0-16,-7 0 15,4 2 1</inkml:trace>
  <inkml:trace contextRef="#ctx0" brushRef="#br0" timeOffset="32959.0089">21038 8279 0,'0'3'0,"0"-6"16,-2 3 0,0-1-16,0 1 15,0-2 1,2 0-16,8 0 15,18 0 1,20 4-16,3 0 16,7 3-1,-4 2-15,6 4 16,-4 5 0,1 2-16,1 5 15,4-2 1,3-4-16,1 0 15,0-6 1,2-4-16,-4-5 16,-3-2-1,-7 0-15,5 0 16,-10 0 0,-7 5-16,-1 4 15,3 1-15,8 2 16,6-1-1,0-2-15,8-4 16,3-3 0,1-2-16,4-7 15,-2 1 1,-9 3-16,-1-1 16,-2 4-1,-7 3-15,-5-2 16,-4 4-1,0-1-15,-4 1 16,-6-3 0,-8 1-16</inkml:trace>
  <inkml:trace contextRef="#ctx0" brushRef="#br0" timeOffset="33580.1021">22495 7506 0,'3'0'15,"-3"0"-15,4 4 16,2 6 0,-2 3-16,-4 7 15,-17-1 1,-8-5-16,-5-2 15,0-9 1,8-2 0,3-1-16,9 0 15,1 2-15,-4 4 16,1 6 0,-2 2-16,-4 2 15,-8-7 1,-8-7-16,2-9 15,-2-8 1,2-10-16,9 5 16</inkml:trace>
  <inkml:trace contextRef="#ctx0" brushRef="#br0" timeOffset="43337.6004">15536 4593 0,'0'2'16,"0"-2"-16,0 0 16,0 0-1,3 0-15,-3 0 16,0 0-1,-3 2-15,1 1 16,-10 2 0,-6-1-16,-12 3 15,-4-4 1,-6 5-16,-6-4 16,-1 0-16,-1-2 15,-12 2 1,8-3-16,-10 2 15,-4 0 1,3 1-16,-12-1 16,7-2-1,-4-1-15,-1 0 16,3 2 0,-8-2-16,0-2 15,-7 2 1,1 2-16,2-4 15,-2 2 1,1-1-16,3-1 16,-3 2-1,-1 0-15,2 0 16,-8 0 0,9-1-16,-2-3 15,2 3 1,-4-1-16,4-1 15,0 2 1,0-1-16,1 2 16,2 0-1,-3 0-15,7 0 16,2 0 0,-5 0-16,1 2 15,2-2 1,0 1-16,6 2 15,-1-1 1,-1-1-16,0 3 16,2-3-16,-3-1 15,6 0 1,-3 0-16,0 0 16,6 2-1,-4-1 1,0-1-16,-1 0 15,3 2-15,1-2 16,-3-2 0,0 2-16,2-1 15,0 1 1,-4-2-16,-1 1 16,3-3-1,-3 3-15,-1-4 16,6 4-1,-5-3-15,1 2 16,0-1 0,0 1-16,-3-3 15,3-1 1,-4 4-16,4 1 16,-1-4-1,-5 5-15,2 0 16,-1-2-1,3 4-15,-6-2 16,5 3 0,0-1-16,-2-1 15,3 1 1,-2 0-16,7 2 16,-3-4-1,6 2-15,4 1 16,1-3-1,3 0-15,4-3 16,9 3 0,2-2-16,8-2 15,1 2 1,8 0-16,6-1 16,4 0-1,3 1-15,-2 0 16,3-2-1,0-2-15,2 0 16,0-4 0,2-3-16,0-5 15,0-7-15,2-3 16,-2-8 0,0-2-16,2-4 15,0-5 1,-2 1-16,3 4 15,1-1 1,0 2-16,0 2 16,1 3-1,1 7-15,0 0 16,2 0 0,0 8-16,2 0 15,2 5 1,0 3-16,-1 3 15,0 0 1,5 1-16,4 2 16,3 1-1,1 0-15,4 4 16,5 0 0,3-1-16,5 0 15,3-4 1,8 5-16,5-3 15,1 1 1,4-1-16,6-1 16,0-1-1,4 4-15,3-3 16,5-4 0,7 0-16,2 0 15,8 2 1,1-4-16,5-2 15,1-2 1,6 5-16,-1-3 16,1 4-1,1 0-15,5-3 16,-1-1 0,2 0-16,-1 4 15,6 1-15,1-2 16,-6 4-1,6 1-15,-2 0 16,0 0 0,-3 2-16,5-2 15,-3 2 1,-4-3-16,5 3 16,-7-1-1,1 5-15,2-3 16,0-3-1,-2 2-15,-5 4 16,5-4 0,-7 2-16,3-1 15,-5 1 1,0 1-16,-1 1 16,-6 3-1,5-3-15,2 3 16,-3-3-1,-3 0-15,-3 2 16,-10 0 0,4 4-16,1 0 15,1-3 1,-5 3-16,-4 1 16,-1-4-1,-3 1-15,1 0 16,0-2-1,-2 0-15,-11 4 16,1-2 0,-7 0-16,-2-1 15,-4 4 1,-4-4-16,-2 1 16,-9 1-1,-1-2-15,-6-1 16,-2 2-16,-4 1 15,-4-2 1,-5 1-16,2 2 16,-2 0-1,-2 0 1,-3 5-16,5 3 16,-6 0-1,1 6-15,-1 2 16,-1 5-16,-1 0 15,2 8 1,1-1-16,0 3 16,-3 2-1,6-1-15,-1 2 16,0 1 0,-2 0-16,2 1 15,-2-2 1,0-3-16,0 2 15,-1-4 1,-2 2-16,-1-8 16,0 3-1,-4-5-15,-2-5 16,-2-3 0,-2 1-16,-4-3 15,-8 3 1,-5-8-16,-12 0 15,-9-2 1,-17-4-16,-7 0 16,-10 0-1,1-1-15,2-1 16,0 3 0,8-4-16,14-1 15,8 0 1,7-2-16,12 0 15,4 0 1,8 0-16,6 0 16,2 0-1</inkml:trace>
  <inkml:trace contextRef="#ctx0" brushRef="#br0" timeOffset="44578.6377">15098 4546 0,'2'3'15,"-2"-3"-15,0 0 16,0 1-16,7 9 16,-1 4-1,0 3-15,5 6 16,-2 2-1,3 0-15,-1-2 16,8 2 0,3-2-16,6-1 15,5 0 1,3-6-16,3-2 16,3 0-1,3-5-15,1-1 16,-2-4-1,0-2-15,5-4 16,-6-4 0,6 0-16,-1-6 15,-4-2 1,-2 1-16,-2-1 16,-3-4-1,3 0-15,-4-2 16,0-1-1,-4 1-15,-4-4 16,2 5 0,-7-3-16,-3 2 15,-2 2 1,-2-1-16,-2 5 16,-5 4-1,0 4-15,-5-1 16,-2 4-1,0 2-15,-2-1 16,4 2 0,0 0-16,3 8 15,2 8 1,-1 3-16,4 2 16,0 3-1,-2 1-15,3-7 16,-2 6-1,1-6-15,-1-2 16,-5-2 0,-1-6-16,-1-2 15,-2-3 1,0-1-16,-2-2 16,2 3-1,-2-2-15,2-2 16,-4-7-16,-2-12 15,0-2 1,-5-2-16,1 1 16,-1 3-1,3 2-15,0 4 16,1 2 0,-1 1-16,-3 2 15,-7 3 1,-6 1-16,-12 10 15,-26 6 1,-33 10-16,33-5 16</inkml:trace>
  <inkml:trace contextRef="#ctx0" brushRef="#br0" timeOffset="47718.8792">13450 7959 0,'2'2'16,"-2"-2"-1,8 6-15,4 8 16,4 3 0,3 5-16,-6-2 15,1-1 1,-7-1-16,-3-9 15,-6 1 1,-7 1-16,-13-8 16,-6-3-1,-6-8-15,-2-2 16,4-7 0,4-1-16,6 3 15,5 2 1,7 6-16,5 0 15,3 6 1,0-1-16,-2 2 16,2 8-1,4 4-15,0 3 16,0-3 0,0-1-16,-6-2 15,-7-2-15,-10-4 16,-13-7-1,-3-7-15,1-6 16,7 3 0,5 3-16,9 1 15,0 2 1,11 6-16,2 0 16,-2 2-1,0 0-15,2 5 16,0 9-1,1 0-15,-3 0 16,-9 3 0,-6-8-16,-12-7 15,-6-6 1,1-6-16,1-5 16,4-3-1,7 2-15,5 2 16,6 6-1,5 3-15,4 2 16,2 1 0,0 2-16,-1 0 15,-3 6 1,-1 8-16,-5 5 16,-4-1-1,-8-4-15,-4-1 16,-8-12-1,-1-2-15,7-12 16,5-1 0,1-1-16,7-3 15,7 7 1,3-2-16,0 7 16,5 0-1,0 5-15,-2-2 16,-2-4-1,-8 14-15,-12 0 16,-13 2 0,-16 4-16,-12-8 15,-19-3 1,4-2-16,-15-7 16,5-6-1,5-3-15,12 1 16,6 1-16,6 0 15,18-2 1,9 7-16,11 1 16,11 2-1,8 4-15,2 2 16,0-2 0,8 6-16,16 10 15,15 7 1,2 3-16,5 3 15,-1-1 1,-11-1-16,-4 0 16,-8 0-1,-3-5-15,-12-3 16,-6 2 0,-20-4-16,-13-1 15,-14-12 1,-5-11-16,0-2 15,6-6 1,7-8-16,16 0 16,8-5-1,14 1-15,10-2 16,14 3 0,16 9-16,8 4 15,-3 7 1,-5 8-16,-12 8 15,-11 1 1,-11 12-16,-21 4 16,-32 7-1,-24 1-15,-19-1 16,5-7-16,12-7 16,15-8-1,14-4-15,13-2 16,16-4-1,10 0-15,5 0 16,2-2 0,21 0-1,20 2-15,20 6 16,1 4-16,-11 6 16,-6 0-1,-7 6-15,-9-2 16,-16 2-1,-13 4-15,-23 2 16,-40 1 0,-33-3-16,-16-13 15,-7-10 1,5-9-16,16-13 16,17-7-1,19-4-15,13-12 16,19-9-1,22-12-15,37-18 16,54-11 0,40 2-16,-61 48 15</inkml:trace>
  <inkml:trace contextRef="#ctx0" brushRef="#br0" timeOffset="47907.5719">13145 7695 0,'28'2'16,"68"4"-1,29 1-15,-23-9 16</inkml:trace>
  <inkml:trace contextRef="#ctx0" brushRef="#br0" timeOffset="48228.936">12500 7661 0,'-4'0'0,"-16"-7"16,-12-9 0,0-8-16,6-8 15,12-1 1,14-1-16,19 3 16,18 10-1,15 15-15,-4 10 16,-8 10-1,-11 7-15,-16 11 16,-21 5 0,-22 8-16,-17-6 15,11-13 1</inkml:trace>
  <inkml:trace contextRef="#ctx0" brushRef="#br0" timeOffset="48417.2215">12733 8201 0,'3'2'0,"-3"3"16,0 6-1,-7 5-15,-15-4 16,0-3-1</inkml:trace>
  <inkml:trace contextRef="#ctx0" brushRef="#br0" timeOffset="48572.1579">11946 8376 0,'14'2'15,"70"10"-15,79 6 16,-85-12 0</inkml:trace>
  <inkml:trace contextRef="#ctx0" brushRef="#br0" timeOffset="54561.6133">24706 5582 0,'2'0'0,"0"0"15,9 0 1,10 2-16,14-2 15,11 4 1,16 1-16,10 5 16,7-1-1,6 0-15,7-1 16,-2 1 0,11 0-16,7-2 15,0 2 1,-2 1-16,9-4 15,-2-4 1,-5-1-16,3 1 16,-1-5-1,-2-5-15,-4 0 16,5-4 0,-8 2-16,-11-5 15,8-10 1,-4 0-16,-13-5 15,-7 3-15,-3-6 16,-9-3 0,-8-3-16,-6-4 15,-8-4 1,-8-3-16,-11-5 16,-13-9-1,-14-3-15,-19-9 16,-20-5-1,-26-8-15,-15 7 16,-15 7 0,-20 2-16,-13 8 15,-18 14 1,-15 12-16,2 9 16,-7 11-1,-3 7-15,3 10 16,-3 5-1,8 5-15,4 9 16,7 1 0,20 4-16,4 8 15,22 2 1,5 9-16,15 9 16,18 3-1,-2 14-15,10-1 16,10 13-1,12 2-15,9-9 16,11 1 0,14-4-16,10-1 15,12-1 1,18-5-16,25 3 16,27-6-1,12-6-15,14-8 16,-3-6-1,-22-4-15,-36-14 16</inkml:trace>
  <inkml:trace contextRef="#ctx0" brushRef="#br0" timeOffset="64949.3777">24348 6488 0,'2'0'0,"-2"0"16,0 1-16,4-1 15,-3 0 1,7 0-16,2-1 16,-1 1-1,-1-2-15,-1 2 16,-3 0 0,-2 0-16,0 0 15,1 0 1,-3 0-16,2 0 15,-9 3 1,-6 4-16,-14-1 16,-1-2-1,-4 4-15,-2-7 16,-2 1 0,-4-1-16,-5 2 15,-9-1 1,6 0-16,-2 1 15,-7-3 1,2 3-16,-14-1 16,7 3-1,-10-4-15,4 5 16,-5-2 0,5 4-16,0-6 15,1 2 1,-4-4-16,3 0 15,2 0 1,10 0-16,-2 2 16,2-2-1,4 2-15,3-1 16,9 1 0,0-2-16,10 0 15,6 0-15,2 0 16,6 0-1,3 0 1,9 0-16,2 0 16</inkml:trace>
  <inkml:trace contextRef="#ctx0" brushRef="#br0" timeOffset="65549.0987">24416 6702 0,'0'4'0,"0"-4"15,0 0-15,0 0 16,0 0-1,-11 0-15,-12 0 16,-9 0 0,-23 0-16,-11 0 15,-17 1 1,-5 2-16,-10-1 16,-8 1-1,-1 3-15,-6-1 16,1 1-1,1-2-15,17-2 16,11 1 0,13 2-16,12-4 15,16 3-15,6-4 16,12 1 0,7-1-16,6 0 15,1 0 1,-3 0-16,4-1 15</inkml:trace>
  <inkml:trace contextRef="#ctx0" brushRef="#br0" timeOffset="66571.3411">22016 6439 0,'2'2'15,"-2"-2"1,0 0-16,0 0 16,-2 0-1,-12 4-15,-22-1 16,-21 5-1,-23 0-15,-6 0 16,-5 3 0,1-3-16,4 1 15,6-2 1,9 0-16,13-4 16,14-2-1,4 2-15,10-3 16,5 0-1,10 0-15,10 0 16,1-3 0</inkml:trace>
  <inkml:trace contextRef="#ctx0" brushRef="#br0" timeOffset="67025.0692">22124 6628 0,'2'1'0,"-2"-1"15,0 0 1,0 0-16,-2 0 16,-10 5-1,-18 1-15,-18 1 16,-17 2 0,-8-4-16,-6 1 15,3-2 1,4-3-16,1 2 15,9-3 1,10 0-16,8-3 16,8 2-1,5-3-15,9 0 16,7 2 0,2 0-16,-3 0 15,-10 2 1</inkml:trace>
  <inkml:trace contextRef="#ctx0" brushRef="#br0" timeOffset="67873.1965">19946 6433 0,'2'0'15,"2"-2"-15,10-8 16,8-5 0,2-2-16,4 0 15,-3-1 1,0 4-16,-3 4 16,-1 4-1,-11 0-15,-7 6 16,1-2-1,-21 12-15,-32 2 16,-33 4 0,-24-4-16,-7 3 15,7-8 1,2-2-16,8-1 16,11 1-1,12-1-15,11-3 16,16-1-1,8 0-15,8 0 16,8 0 0,7-1-16,7 1 15,6 0 1,0-3-16,8 3 16</inkml:trace>
  <inkml:trace contextRef="#ctx0" brushRef="#br0" timeOffset="68121.546">20144 6600 0,'0'4'0,"0"-4"16,-9 0-16,-19 5 15,-27-4 1,-23 1-16,-14 0 16,-13-2-1,-20 4-15,3 6 16,-6 5 0</inkml:trace>
  <inkml:trace contextRef="#ctx0" brushRef="#br0" timeOffset="72107.3355">14591 9569 0,'4'0'0,"-4"0"15,0 0 1,0 0-16,-6 0 15,-17-5 1,-50-7-16,-50-2 16,-30-8-1,-22 11-15,-26-7 16,-7-4 0,-25 8-16,20-9 15,-18 8 1,-10-6-16,8 4 15,-5-1 1,32 4-16,-10 2 16,10 9-1,29 3-15,11 1 16,25 3 0,3 6-16,20-6 15,14 0 1,13 0-16,16 2 15,11-4 1,11-2-16,14 0 16,7-2-16,12-4 15,7 2 1</inkml:trace>
  <inkml:trace contextRef="#ctx0" brushRef="#br0" timeOffset="72796.1832">14472 9910 0,'0'0'16,"-18"-2"-16,-26 0 15,-49-10 1,-46-7-16,-33-3 16,-18 0-1,-15-6-15,-8 7 16,-21 0-1,-4-3-15,-16 12 16,-6 4 0,-6-8-16,14 16 15,-1 5 1,26 2-16,2 4 16,10-4-1,37-1-15,16 2 16,24 0-1,24-1-15,23 0 16,27-6 0,12-2-16,12 1 15,13 0 1,10-3-16,4 3 16,7 0-1,1 0-15,-2 0 16,-1 3-1</inkml:trace>
  <inkml:trace contextRef="#ctx0" brushRef="#br0" timeOffset="75740.5817">23174 9542 0,'5'2'0,"9"-2"15,2 0 1,0 0-16,-7 0 16,-4 0-1,-15 4-15,-40 0 16,-61 0-1,-43-12-15,-3 4 16,0-2 0,1 0-16,-13 4 15,25-7 1,7 1-16,3-5 16,15 3-1,8 1-15,15 0 16,16 5-1,20 1-15,9 1 16,15 2 0,14 2-16,18-2 15,-6 4 1,12-1-16</inkml:trace>
  <inkml:trace contextRef="#ctx0" brushRef="#br0" timeOffset="76092.1717">23162 9875 0,'0'1'0,"-3"-1"16,-31 5-1,-65 3-15,-38-7 16,-63-4 0,-9-8-16,14-2 15,0-3 1,10 6-16,15-1 16,44 6-16,25 2 15,29 0 1,19 0-16,17-1 15,12 1 1,8 1-16,0-1 16,6 1-1</inkml:trace>
  <inkml:trace contextRef="#ctx0" brushRef="#br0" timeOffset="79374.5685">17873 9656 0,'2'2'0,"-2"-2"16,13 6-16,17 6 15,18 7 1,23 10-16,21-2 16,10 6-1,17-2-15,-1-4 16,9-4 0,11-3-16,-3-4 15,3-7 1,11-7-16,5-2 15,-9-6 1,-7-8-16,15-9 16,-31-11-1,15-12-15,-27-3 16,1-11 0,-33 2-16,-12-12 15,-8-13 1,-17-8-16,-31-19 15,-32-6 1,-22-9-16,-31 6 16,-19-3-1,-20 6-15,-19 9 16,-30 3 0,-25 9-16,-1 14 15,-1 15 1,0 17-16,-6 10 15,-3 9 1,16 17-16,-8 13 16,30 13-16,-3 9 15,17 11 1,9 14-16,23 4 16,15 10-1,8 8-15,19 6 16,11 0-1,18 7-15,14 5 16,9-2 0,18 1-16,19 5 15,14 0 1,16-1-16,12 3 16,14-5-1,11-3-15,9-6 16,10-10-1,5-5-15,-3-8 16,11-6 0,-2-5-16,-7-6 15,-10-4 1,-24-6-16,-27-6 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30:29.62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24721 4304 0,'2'0'0,"-2"0"15,8-2 1,12 0-16,6 0 15,0 0 1,8-4-16,7 4 16,0 0-1,10 0-15,3 2 16,-2 2 0,8 0-16,-3-2 15,9 7 1,0-4-16,9 1 15,4 0 1,0 1-16,6-5 16,0 3-1,-4-6-15,-4 3 16,1 0 0,-8-5-16,-6 5 15,-12 0 1,-1 0-16,-9 0 15,-6 0 1,-6 0-16,-8 0 16,-3 3-1,-4-3-15,-7 0 16,1 2 0,-5-2-16,-2 0 15,0 0 1,-1 0-16,1 0 15,0 0 1,2-2-16</inkml:trace>
  <inkml:trace contextRef="#ctx0" brushRef="#br0" timeOffset="597.5885">27116 4187 0,'0'0'0,"-12"0"15,-12 0 1,-10 0-16,-6 0 16,-2 3-1,5-3-15,7 0 16,11 2-1,8-2-15,7 0 16,0 1 0,17 1-16,29 5 15,30-2 1,24-3-16,11-2 16,17-3-1,8 0-15,11-7 16,-5 7-1,-9 0-15,-4 2 16,-17-1 0,-12-2-16,-5 2 15,-9 0 1,-14 0-16,-13 2 16,-9 0-1,-7 2-15,-12 0 16,-22-2-1</inkml:trace>
  <inkml:trace contextRef="#ctx0" brushRef="#br0" timeOffset="7156.0414">26872 10444 0,'0'2'16,"0"-2"-16,0 0 15,-3 0-15,-7 4 16,-14-4 0,-10-2-16,-4-6 15,4-2 1,2-5-16,9-1 16,8 0-1,8 2-15,3 2 16,10 1-1,12 0-15,15 8 16,4 6 0,2 5-16,1 6 15,-6 2 1,-4 1-16,-1-1 16,-9-2-1,-6 0-15,-7-4 16,-1-2-1,-3-3-15,-6 4 16,-12 0 0,-14-3-16,-12-2 15,-10-2 1,-13-2-16,-2-4 16,-7 2-1,-1-1-15,-13-4 16,-3-3-1,2 4-15,8 3 16,1-3 0,5 4-16,14 0 15,13 0 1,7 0-16,10 2 16,13-2-1,8 0-15,5 2 16,-2-3-1,6-4-15,12-9 16,10-2 0,3-1-16,1 3 15,-3 4 1,-2 3-16,-3 4 16,2 5-1,-4 5-15,0 4 16,0 6-1,-2 6-15,-4-1 16,-4-1 0,-2 5-16,-8-5 15,-7 1 1,-18-2-16,-17-7 16,-15-10-1,-5-9-15,-4-6 16,10-4-16,11-1 15,10 1 1,8 2-16,11 4 16,6 7-1,7 0-15,4 3 16,-1 2 0,-2 2-16,0 8 15,2 4 1,-4 2-16,-2-4 15,-4-5 1,-10-2-16,-12-10 16,-2-8-1,-3-5-15,3-2 16,2 5 0,2 5-16,10 4 15,0 6 1,4 10-16,0 10 15,12 11 1,12 6-16,8 3 16,18-2-1,-6-15-15</inkml:trace>
  <inkml:trace contextRef="#ctx0" brushRef="#br0" timeOffset="7351.3838">26036 9993 0,'20'-3'16,"65"-2"-16,43 7 15,-2 12-15,-26-7 16,-41-2-1</inkml:trace>
  <inkml:trace contextRef="#ctx0" brushRef="#br0" timeOffset="7951.9615">25062 9860 0,'2'-4'15,"2"-10"-15,4-13 16,1-4 0,-3 0-16,-8 2 15,-13-1 1,-21 2-16,-18 12 16,-13 6-1,9 8-15,7 6 16,12 3-1,12 4-15,16 3 16,11 4 0,20 12-16,16-1 15,-2 4 1,-4-4-16,-14 1 16,-9 3-1,-16 9-15,-10 3 16,-8 3-1,5-1-15,6 0 16,10 3 0,16 1-16,15 1 15,9 0 1,-2-11-16,-6-9 16,-5-16-1,-2-7-15</inkml:trace>
  <inkml:trace contextRef="#ctx0" brushRef="#br0" timeOffset="8147.0641">24568 10413 0,'0'2'0,"0"-2"16,-10 11-16,-10 15 15,-14 15 1,-20 15-16,-12-4 15,-13 1 1,15-16-16,9-20 16,19-12-1</inkml:trace>
  <inkml:trace contextRef="#ctx0" brushRef="#br0" timeOffset="9086.4583">24161 10239 0,'2'1'0,"8"6"16,7 8 0,6 12-16,1-4 15,-9 5 1,-8-6-16,-9-5 15,-10-2 1,-6-5-16,-8-6 16,-4-2-1,0 1-15,-2-3 16,5 0 0,5 2-16,1-1 15,0 1 1,1 0-16,0 2 15,-4 1 1,-4-3-16,1-2 16,5 0-1,1-1-15,4 0 16,4-2 0,2 3-16,1-2 15,0 2 1,0 0-16,-4 5 15,-4-3-15,2 5 16,-2 1 0,-5-2-16,2-1 15,-1-2 1,-1-3-16,0-5 16,-3-2-1,-1-7-15,5-4 16,2-2-1,2 3-15,5 0 16,8 4 0,1 6-16,0 0 15,4 6 1,0-1-16,-2-1 16,0 8-1,-2 7-15,-5 4 16,-4 1-1,-16-2-15,-1-3 16,-2-8 0,-4-4-16,4-4 15,6-3 1,2-3-16,8 0 16,5-2-1,4 7-15,5 1 16,0 3-1,0-1-15,0 4 16,4 21 0,-8 21-16,-18 22 15,-25 15 1,-21-5-16,-17-3 16,-5-18-1,18-24-15,10-22 16</inkml:trace>
  <inkml:trace contextRef="#ctx0" brushRef="#br0" timeOffset="9367.4495">23536 9960 0,'-4'-4'0,"-16"-20"16,-11-16-16,-3-10 16,4-3-1,13 3-15,17 1 16,13 3 0,17 9-16,21 13 15,17 19 1,2 21-16,-15 16 15,-23-3 1</inkml:trace>
  <inkml:trace contextRef="#ctx0" brushRef="#br0" timeOffset="9541.9847">23381 10946 0,'15'6'0,"49"17"16,57 13-1,19-21-15,-68-11 16</inkml:trace>
  <inkml:trace contextRef="#ctx0" brushRef="#br0" timeOffset="10057.3745">23048 9995 0,'2'2'16,"-2"-2"-16,3 4 15,2 3 1,1 8-16,-6-6 16,-18 5-1,-12-3-15,-10-10 16,-11-7 0,6-8-16,9 0 15,7 3 1,9 1-16,6 0 15,9 7 1,-2 2-16,9 13 16,14 19-16,10 17 15,-4 7 1,-8 0-16,-12-8 16,-15-8-1,-19-2-15,-17-13 16,-17-15-1,-2-20-15,-3-18 16,11-16 0,16-10-16,12-4 15,13-5 1,19 9-16,6 12 16</inkml:trace>
  <inkml:trace contextRef="#ctx0" brushRef="#br0" timeOffset="10203.7195">22636 10054 0,'0'3'16,"2"-3"-16,-2 0 16,2 1-1,4 3-15</inkml:trace>
  <inkml:trace contextRef="#ctx0" brushRef="#br0" timeOffset="10367.3663">22544 10574 0,'10'2'16,"57"8"-1,79 7-15,-67-5 16</inkml:trace>
  <inkml:trace contextRef="#ctx0" brushRef="#br0" timeOffset="17729.401">7739 4174 0,'2'0'0,"-2"0"16,0 0-16,2 0 16,5 2-1,6 2-15,4 2 16,1 1 0,8 7-16,-2 0 15,6 0 1,8 4-16,-2-1 15,9-1 1,0-2-16,4-3 16,2 2-1,4-3-15,3 2 16,3-1 0,-1-1-16,0 2 15,4 2 1,0-5-16,1 2 15,3-3 1,-5-3-16,3 1 16,-2 1-1,1-2-15,0 0 16,3-1 0,-1-4-16,-1 3 15,-1-3 1,2-3-16,-4 6 15,9-3 1,-2-3-16,-3 2 16,-3-2-1,6 0-15,-5-4 16,2 0 0,-4 1-16,3-4 15,-4 1-15,2-2 16,2-3-1,-4 3-15,0-5 16,-3-4 0,-2 1-16,-3-1 15,-3 0 1,-2-3-16,-4 0 16,3-4-1,-6-2-15,2-3 16,-8 3-1,-2-9-15,-4 1 16,-5-5 0,-1-2-16,-2-1 15,-4-3 1,-8 1-16,-2-4 16,-2 4-1,-4-4-15,-8 1 16,-5-3-1,-10 1-15,-7 1 16,-6 0 0,-11-2-16,-6 4 15,-4 1 1,-3 5-16,-9-3 16,-6 6-1,-2 1-15,-10 0 16,2 6-1,-6 2-15,3 1 16,-6 8 0,-3 1-16,1 4 15,-1 3 1,-3 0-16,4 6 16,-3 2-1,-2 4-15,7 4 16,-4 0-16,5 2 15,1 6 1,0 5-16,1 1 16,3 5-1,-3 6-15,4-1 16,3 2 0,3 5-16,0 6 15,2-2 1,3 3-16,4 3 15,-2 4 1,-2 4-16,8-4 16,4 4-1,1 5-15,3-3 16,6-2 0,6 4-16,6-4 15,2-4 1,5-4-16,9-3 15,0-3 1,6-5-16,7-2 16,-2-6-1,5-3-15,2-7 16,2-5 0,2 1-16,0-5 15,2-2 1,-2 0-16,2-24 15</inkml:trace>
  <inkml:trace contextRef="#ctx0" brushRef="#br0" timeOffset="19014.185">9446 2487 0,'0'0'0,"0"0"16,-2 0-16,-6 0 16,-12 0-1,-2 0-15,-1 1 16,2-2 0,3-1-16,4-3 15,4 1 1,5 3-16,1-3 15,4-4 1,6 0-16,11 1 16,4 2-1,2 7-15,-3 8 16,-2 2 0,-4 6-16,-4 7 15,-10 3 1,-14 5-16,-12 4 15,-19-4 1,-6-5-16,-6-6 16,9-12-1,6-6-15,11-8 16,5-6 0,0-12-16,13-3 15,8-5 1,2 3-16,3 7 15,0 8 1,0 3-16,-7 2 16,-12 7-1,-12 12-15,-3 3 16,8-4 0,8 1-16,6-2 15,4-7 1,3 0-16,8 2 15,16-1-15,4 0 16,-1 0 0,-2 1-16,-2 0 15,-8 1 1,-6 6-16,-8 2 16,-8 0-1,-12-4-15,-2 0 16,-5-9-1,-2-6-15,1-9 16,3-6 0,1-8-16,7 1 15,2-2 1,5 2-16,6 4 16,-2 3-1,8 7-15,0 7 16,0 4-1,2-3-15,-1 3 16,2 6 0,5 18-16,4 7 15,0 14 1,0 3-16,2 7 16,0 2-1,-5-5-15,-4 5 16,-3-3-1,-5-4-15,-10 2 16,-2-7 0,-16-2-16,-5-7 15,-7-7 1,0-11-16,1-11 16,2-10-1,1-9-15,3-12 16,6-6-1,0-12-15,11-3 16,12-9-16,5 13 16</inkml:trace>
  <inkml:trace contextRef="#ctx0" brushRef="#br0" timeOffset="19152.5814">9283 2276 0,'3'2'16,"-3"7"-16,4 5 15</inkml:trace>
  <inkml:trace contextRef="#ctx0" brushRef="#br0" timeOffset="22097.1506">17076 3387 0,'3'0'16,"-3"0"0,0 0-16,0 0 15,0-5 1,2-6-16,4-9 15,7-13 1,10-11-16,3-2 16,8-2-1,8-10-15,4 2 16,11-10 0,3 1-16,6-1 15,8-3-15,3-1 16,6 6-1,-4 0-15,12-3 16,9-1 0,4 0-16,3 10 15,-1-2 1,5 6-16,11-6 16,1 6-1,1 6-15,1 3 16,7 1-1,1 5-15,-1 3 16,-7 5 0,7 6-16,-4 1 15,9 6 1,6 1-16,7 1 16,-9 4-1,-9 4-15,7 2 16,-7 12-1,7 1-15,-2 3 16,-1 3 0,-7 10-16,-1-1 15,-5 3 1,9 3-16,-15 1 16,-4 5-1,2 1-15,0 9 16,-17-2-1,-2 3-15,-1-2 16,-7 2 0,-5 1-16,-9 0 15,-5 2 1,-5-2-16,-4-2 16,-1 2-1,-6-3-15,0 3 16,-8-5-1,4-6-15,-9 1 16,-3-7 0,-8-3-16,-5-3 15,-1-4 1,-8-3-16,-2-3 16,-5-4-1,-5 0-15,-1-2 16,-7-2-1</inkml:trace>
  <inkml:trace contextRef="#ctx0" brushRef="#br0" timeOffset="22860.5828">21215 1884 0,'0'1'16,"-10"6"-16,-31 11 15,-34 37 1,-29 37-16,10 6 15,22-9 1,18-12-16,8-10 16,16-12-1,10-10-15,8-12 16,1-8 0,9-11-16,0-12 15,2 3 1,4-15-16,7-26 15,-1-19 1,-7-9-16,-3 8 16,-3 10-1,-7 8-15,-7 12 16,-5 10 0,-7 9-16,-18 14 15,-1 12-15,-8 7 16,0 3-1,9-6-15,5-5 16,8-8 0,0-7-16,-5-8 15,3-15 1,0-17-16,8-19 16,4-16-1,10-17-15,10 1 16,20 6-1,18 0-15</inkml:trace>
  <inkml:trace contextRef="#ctx0" brushRef="#br0" timeOffset="22996.3714">20670 1497 0,'2'0'15,"-2"0"-15,0 0 16,0-1-1,-2 2-15,-26 10 16</inkml:trace>
  <inkml:trace contextRef="#ctx0" brushRef="#br0" timeOffset="23233.6729">19626 1946 0,'2'0'16,"-2"0"0,7 5-16,12 4 15,15 12 1,5 10-16,-11 8 16,-18 11-1,-48 24-15,-59 21 16,-27 10-1,8-21-15</inkml:trace>
  <inkml:trace contextRef="#ctx0" brushRef="#br0" timeOffset="24151.3156">21241 4230 0,'0'0'0,"2"0"15,-2 0-15,0 0 16,8-2-1,8-3 1,17 3-16,4 0 16,18 2-1,7 4-15,8 1 16,2-2-16,1 0 16,-1-2-1,-4 3-15,0 0 16,-6 2-1,-9 0-15,-13-2 16,-5 1 0,-10 1-16,-7-2 15</inkml:trace>
  <inkml:trace contextRef="#ctx0" brushRef="#br0" timeOffset="24896.4888">22371 4458 0,'0'2'16,"-2"-2"-16,-10 4 16,-16 11-1,-2 3-15,-6 4 16,2-2-1,6-4-15,9-3 16,8-1 0,3-8-16,8 3 15,19 4 1,15-4-16,9 0 16,-5-4-1,-10-1-15,-1 4 16,-14-2-16,-7 0 15,-1 2 1,-12 6-16,-12 2 16,-15 1-1,-5-4-15,-7 0 16,1-8 0,5-3-16,8-1 15,4-5 1,6-2-16,6-3 15,7-6 1,7 1-16,4-1 16,7-3-1,10 2-15,2 6 16,5 3 0,1 7-16,-5 6 15,-3 3 1,-4 3-16,-9 6 15,-6 2 1,-8 4-16,-7-5 16,-7 3-1,1-7-15,-2-4 16,3-8 0,-1-2-16,0-12 15,3-5 1,4-15-16,4-7 15,8-7 1,10-5-16,16 1 16,20-10-1</inkml:trace>
  <inkml:trace contextRef="#ctx0" brushRef="#br0" timeOffset="25040.6624">22538 4162 0,'2'0'15,"-2"0"1,0 0-16,0 0 16,-2 0-1,-7 0-15,-10 0 16</inkml:trace>
  <inkml:trace contextRef="#ctx0" brushRef="#br0" timeOffset="25340.6263">21458 4467 0,'0'0'0,"2"2"15,0-2-15,10 6 16,14 10-1,10 4-15,3 4 16,-7 2 0,-13 0-16,-6 1 15,-18 1 1,-22 5-16,-26-6 16,-25 0-1,-21-7-15,5-12 16</inkml:trace>
  <inkml:trace contextRef="#ctx0" brushRef="#br0" timeOffset="25887.1814">20498 4046 0,'0'0'16,"0"0"-1,-4 2-15,-20-2 16,-38 2-1,-34 0-15,-36 6 16,-2 2 0,-3 1-16,20-1 15,4 1 1,16-4-16,26 0 16,7-5-1,17 3-15,15-1 16,7-2-16,19-2 15,3 0 1,5 2-16,26-6 16</inkml:trace>
  <inkml:trace contextRef="#ctx0" brushRef="#br0" timeOffset="27074.7983">20706 4385 0,'0'3'0,"2"-3"15,-2 0 1,2 3-16,1 1 16,1 0-1,0 1-15,4 0 16,-2-1 0,6-4-16,-2-4 15,0-3 1,-3 1-16,-4-2 15,-3 2 1,-6-1-16,-16 1 16,-14 6-1,-10 0-15,-3 4 16,7 0 0,2 0-16,14-4 15,8 0-15,6-2 16,2-4-1,8-4-15,4-1 16,4-4 0,-2 5-16,0 4 15,-4 1 1,-6 0-16,-13 3 16,0 4-1,-3 5-15,5 1 16,7-2-1,7-3-15,-3 3 16,13 2 0,10 0-16,4-1 15,2 2 1,-5-3-16,-2 6 16,-10-1-1,-10 8-15,-16 6 16,-17 3-1,-10 1-15,-8-7 16,-1-3 0,4-7-16,0-4 15,7-4 1,7-6-16,8-4 16,6-4-1,6-5-15,14-6 16,8 2-1,10-4-15,12 4 16,2 8 0,-3 5-16,-3 6 15,-10 6 1,-7 5-16,-10 10 16,-20 8-1,-13 3-15,-16-6 16,3-3-1,6-7-15,5-7 16,8-2 0,7-6-16,9-2 15,8-1 1,4-5-16,10 0 16,13-2-1,9 4-15,0 8 16,-3 8-1,-6 5-15,-12 9 16,-10 12 0,-20 5-16,-7-3 15,-14-3 1,-1-8-16,2-16 16,5-9-16,12-7 15</inkml:trace>
  <inkml:trace contextRef="#ctx0" brushRef="#br0" timeOffset="27261.4398">19869 4246 0,'0'3'0,"2"-3"15,-2 7 1,4 19-16,-2 24 15,-6 17 1,-6-2-16,1-16 16</inkml:trace>
  <inkml:trace contextRef="#ctx0" brushRef="#br0" timeOffset="27666.554">19508 4635 0,'0'0'0,"0"0"16,0 0-1,-6-3-15,-8-2 16,0-3 0,4 3-16,-2-6 15,7 1 1,5-2-16,5 1 15,5 2 1,8 6-16,2 5 16,0 6-1,-6 8-15,-3 5 16,-9 6 0,-13 5-16,-17 6 15,-22 2 1,-8-8-16,-5-9 15,-5-6 1,2-8-16,8-14 16,2-11-1,11-5-15,17-3 16</inkml:trace>
  <inkml:trace contextRef="#ctx0" brushRef="#br0" timeOffset="27810.206">19370 4456 0,'1'0'16,"-1"0"-16,0 0 15,-1 0 1,-16 4-16,-2 0 16</inkml:trace>
  <inkml:trace contextRef="#ctx0" brushRef="#br0" timeOffset="28387.4783">18739 4074 0,'0'1'16,"-6"-1"-16,-21 5 16,-35 1-1,-40 1-15,-26 2 16,-13 6-16,-1 0 15,-1-3 1,3 6-16,13-4 16,15-3-1,15 2-15,15-6 16,20-2 0,7-3-16,15 3 15,8-3 1,10 0-16,10 0 15,6 1 1,1 0-16,10 1 16</inkml:trace>
  <inkml:trace contextRef="#ctx0" brushRef="#br0" timeOffset="28946.8065">18305 4493 0,'2'0'16,"-2"0"-16,0 0 15,3 0 1,1 2-16,1 10 16,1 8-1,-6 5-15,-7 4 16,-10-3 0,-2-2-16,-4-2 15,-3-7 1,2-2-16,-3-12 15,4-2 1,-1-8-16,1-7 16,6-3-1,-2-9-15,3-1 16,4-1 0,6 3-16,1 7 15,3 6 1,0 12-16,2-1 15,-3-4 1,-1 15-16,-2 16 16,-8 11-1,-10 10-15,-16 5 16,-20-3 0,-4-4-16,19-17 15</inkml:trace>
  <inkml:trace contextRef="#ctx0" brushRef="#br0" timeOffset="29123.527">18229 4875 0,'2'0'15,"-2"0"-15,0 0 16,-6 0-1,-16-1-15,-4-3 16</inkml:trace>
  <inkml:trace contextRef="#ctx0" brushRef="#br0" timeOffset="29506.857">17685 4371 0,'0'0'0,"0"0"16,0 0-16,0 0 15,0 4 1,-2 16-16,2 14 16,0 11-1,-2 8-15,0 1 16,-4-4-1,-9 1-15,-8-5 16,-12-7 0,-1-11-16,-8-5 15,-4-13 1,-2-6-16,3-11 16,6-8-1,1-7-15,3-11 16,9-2-1,10-4-15,10-1 16,12-1 0</inkml:trace>
  <inkml:trace contextRef="#ctx0" brushRef="#br0" timeOffset="30539.0473">18169 3343 0,'2'-2'0,"4"-7"15,8-14 1,9-10-16,22-8 16,12 0-1,9 3-15,10 4 16,6 3-16,9 3 15,-1 8 1,8 1-16,2 4 16,-3 6-1,2 2-15,-5 5 16,4 4 0,-9 4-16,-8 5 15,-6 2 1,-9-1-16,3 5 15,-9 0 1,-4 2-16,-5-7 16,-11 4-1,-6-2-15,-2-1 16,-6-6 0,-6 1-16,-4 0 15,-3-7 1,-6 2-16,-3-1 15,0-2 1,-2 0-16,-2-5 16,-8-6-1,-10-2-15,0-5 16,-2-2 0,3 4-16,4 1 15,3-6 1,-1 7-16,6 5 15,3 3 1,2 0-16,-2 4 16,4 0-1,5 4-15,14 12 16,3 5 0,4 6-16,4-4 15,-9-2 1,-6-3-16,-11-3 15,-6 6 1,-14 0-16,-25 3 16,-27 6-1,-21 3-15,29-13 16</inkml:trace>
  <inkml:trace contextRef="#ctx0" brushRef="#br0" timeOffset="31894.8106">16891 4246 0,'3'0'16,"-3"0"-16,0 0 15,0 0 1,-11-5-16,-23-2 16,-40 1-1,-29-1-15,-14 7 16,2 0 0,10 4-16,9 1 15,9-1 1,25-1-16,12 1 15,12 1 1,12 1-16,16-5 16,6-1-1</inkml:trace>
  <inkml:trace contextRef="#ctx0" brushRef="#br0" timeOffset="32950.9589">16717 4511 0,'2'0'16,"-2"2"-16,6-2 15,6 1 1,0 2-16,4 0 15,0 4 1,-4-4-16,-3 1 16,-2-4-1,-1-4-15,2-1 16,-4 0 0,-4-1-16,-4-1 15,-11 0 1,-6 4-16,-7 5 15,-4 2 1,-4 4-16,-6 1 16,-7 5-1,-3-9-15,4-2 16,2-1 0,8-5-16,10-2 15,3-6 1,14 3-16,3-4 15,8 2 1,8 0-16,3 0 16,10 9-1,-5 2-15,-2 8 16,-6 2 0,-7 1-16,-6 4 15,-16 0 1,-6-5-16,-6-5 15,4-4 1,-1-8-16,9-2 16,3-2-16,6-5 15,2 5 1,2 0-16,-8 4 16,3 4-1,-4 0-15,-4 4 16,6 0-1,2 2-15,4-2 16,7-1 0,0-1-16,0 3 15,13 1 1,2 0-16,-1-1 16,-5 3-1,-3 8-15,-11-2 16,-12 8-1,-15 1-15,-6-5 16,-2-5 0,2-4-16,2-3 15,9-4 1,7-6-16,8-2 16,3 0-1,7 2-15,1 0 16,6 1-1,7 5-15,5 11 16,2 9 0,-9 11-16,-14 5 15,-19 1 1,-16-5-16,-14-4 16,1-16-1,14-19-15</inkml:trace>
  <inkml:trace contextRef="#ctx0" brushRef="#br0" timeOffset="33109.5355">16189 4399 0,'2'0'0,"-2"0"15,-2 0-15,-10-3 16,-17-2-1,-1-4 1</inkml:trace>
  <inkml:trace contextRef="#ctx0" brushRef="#br0" timeOffset="33429.3837">15649 4381 0,'0'1'15,"0"-1"-15,-2 13 16,-4 8-1,0 16-15,-1 13 16,3 8 0,4-2-16,0-1 15,-4-4 1,-9-6-16,-13-7 16,-25-6-1,-15-15-15,-6-11 16,-1-13-1,7-9-15,2-16 16,11-6-16,11-7 16,16 0-1,7-2-15,4 3 16,7 12 0</inkml:trace>
  <inkml:trace contextRef="#ctx0" brushRef="#br0" timeOffset="34229.6501">14387 4249 0,'2'3'0,"9"-6"15,5 3 1,4 0-16,-4-3 15,-6 3 1,-8 0-16,0 3 16,-28 1-1,-36 4-15,-27-2 16,-23 3 0,-19-1-16,5 3 15,-8-10 1,-3-1-16,0 2 15,-7 2 1,-1-4-16,-10 2 16,19-2-1,4-2-15,2 2 16,11 2 0,-2-2-16,12 2 15,0-2 1,11 0-16,8-2 15,10 2-15,5 0 16,7 2 0,12 1-16,8-1 15,5-2 1,5 3-16,6-3 16,4 0-1,7 0-15,4 0 16,6 0-1</inkml:trace>
  <inkml:trace contextRef="#ctx0" brushRef="#br0" timeOffset="35490.7813">13181 4514 0,'0'3'0,"2"-3"16,-2 2-16,8 4 16,4 5-1,4 3-15,-4-3 16,-2 0-1,-6-3-15,-2-7 16,0 2 0,-2 0-16,-8-4 15,-8-4 1,-8 3-16,0-3 16,-4 5-1,0 7-15,-6 3 16,0 2-1,0 1-15,-1 2 16,0-5 0,3-3-16,0-3 15,4-8 1,3-2-16,-3-4 16,5-5-1,3 3-15,2 0 16,-8 5-1,0 1-15,-6 6 16,-8 7 0,6 6-16,0 1 15,1 4 1,11-2-16,8-2 16,6-1-1,4-6-15,8 4 16,11 2-1,6-5-15,1 1 16,3-4 0,-12-4-16,-5 1 15,-3-2 1,-1 0-16,-8 0 16,-18-3-1,-16 3-15,-1 0 16,-5 6-1,8 2-15,6 2 16,4 1 0,7 3-16,9-3 15,7 3 1,4 4-16,7-4 16,7-2-1,0-4-15,2-1 16,-5-5-16,-3-2 15,2-3 1,-7-11-16,-6-2 16,-11-5-1,-8-4-15,-9 0 16,-4 8 0,-5 3-16,3 6 15,0 2 1,0 8-16,6 5 15,4 4 1,-1 4-16,10 9 16,2 3-1,7 5-15,8 3 16,2 0 0,4 0-16,2-2 15,1-8 1,-3-6-16,-4-12 15,-1-5 1</inkml:trace>
  <inkml:trace contextRef="#ctx0" brushRef="#br0" timeOffset="35637.4518">12227 4493 0,'12'-2'0,"44"-4"16,59 8-16,-47-2 16</inkml:trace>
  <inkml:trace contextRef="#ctx0" brushRef="#br0" timeOffset="53241.7335">21813 4900 0,'0'0'16,"0"0"-16,0 0 16,0 2-1,-4 3-15,2-3 16,0 3-1,2 3-15,2 0 16,10 2 0,0-2-16,4 0 15,-1-6 1,-4-2-16,0-5 16,-7 2-1,-2-1-15,-4-5 16,-9 4-1,-1 2-15,-4 1 16,2 2 0,8 2-16,5-2 15,-3 0 1,2 1-16,4 1 16,2 1-1,5-6-15,-1 0 16,1-2-1,-7 3-15,0 2 16,0-1-16,-2 0 16,-2-3-1,-2 8-15,-1-3 16,3 5 0,2-1-16,2 0 15,1 0 1,1-3-16,0-6 15,-1-6 1</inkml:trace>
  <inkml:trace contextRef="#ctx0" brushRef="#br0" timeOffset="55251.6667">12699 4848 0,'0'0'0,"0"0"16,0 0-16,0 0 16,0 0-1,0 0-15,-2 1 16,0 2-1,2 0-15,-2 2 16,2-2 0,4 1-16,4-4 15,4-4 1,2-5-16,-2-1 16,-4 0-1,-4 6-15,-2-1 16,-2 0-1,-6 3-15,-2 4 16,-4 2 0,4 2-16,0-1 15,4 0 1,2-1-16,2 0 16,4-3-1,6-2-15,3-3 16,-4-5-1,-1 4-15,-6 0 16,0 3-16,-6-3 16,-6 7-1,-4 2-15,-2 6 16,5-4 0,6 0-16,1 2 15,6-1 1,8-1-16,8-3 15,-3-3 1,-8-3-16</inkml:trace>
  <inkml:trace contextRef="#ctx0" brushRef="#br0" timeOffset="56158.1025">9308 4556 0,'0'0'0,"0"0"16,0 0-16,0 0 15,-3 4 1,-1 2-16,-1 2 16,3 2-1,0-8-15,2-1 16,2 1 0,9-4-16,6-5 15,-2-7 1,-2 4-16,-7 6 15,-4 2 1,0 1-16,0-2 16,-2 6-1,-4 4 1</inkml:trace>
  <inkml:trace contextRef="#ctx0" brushRef="#br0" timeOffset="58698.1534">15822 5027 0,'2'2'16,"-2"-2"-16,0 0 15,2 5 1,3 2-16,10 2 16,0-3-1,8-2-15,5-4 16,0-6-1,-6-4-15,-4 0 16,-8 3 0,-2 0-16,-5 1 15,-3 3 1,-9 1-16,-9 6 16,-4 4-16,1 2 15,6 0 1,7-1-16,3-5 15,1 0 1,10 1-16,9-5 16,5-5-1,-2-9-15,-2-3 16,-8-1 0,-8 0-16,-8 1 15,-10 4 1,-12 8-16,-2 5 15,-1 5 1,7 6-16,9-2 16,6 1-1,9 2-15,8-2 16,12 0 0,7-4-16,-8-8 15</inkml:trace>
  <inkml:trace contextRef="#ctx0" brushRef="#br0" timeOffset="67160.5545">4438 6011 0,'5'3'0,"7"-3"15,16 2 1,15-1-16,10 3 15,6 0 1,-2 0-16,10 0 16,5-2-16,0 4 15,4-1 1,5-2-16,9 1 16,3-3-1,2 1-15,10-2 16,1 0-1,7-2-15,4 2 16,-9 2 0,6 1-16,4-3 15,4 0 1,-4 0-16,-2 0 16,6 0-1,3 2-15,-1 2 16,4 1-1,-14 1-15,4-4 16,6 6 0,1-2-16,-4-3 15,2 0 1,-1 1-16,-2 1 16,5 0-1,-5-3-15,2-4 16,-3 4-1,2-2-15,-4 2 16,-2-1 0,6-2-16,2 1 15,-7 0 1,8 1-16,1-2 16,-1 2-1,1-1-15,1-1 16,-7-3-1,-1 2-15,1-3 16,3 0 0,-16 1-16,-11 3 15,-1-4 1</inkml:trace>
  <inkml:trace contextRef="#ctx0" brushRef="#br0" timeOffset="68813.2736">14725 7272 0,'2'2'0,"0"1"15,4 17-15,2 14 16,6 21 0,4 13-16,-2 2 15,4 2 1,-1-5-16,-2-8 15,4-6 1,-8-11-16,-2-8 16,-1-10-1,-4-9-15,-2-9 16,1-12 0,2-9-16</inkml:trace>
  <inkml:trace contextRef="#ctx0" brushRef="#br0" timeOffset="69225.369">15089 6879 0,'1'5'16,"9"13"-16,7 20 16,-2 13-1,-2 9-15,-5-5 16,-6-12 0,-4-6-16,-4-10 15,-5-5 1,-10-11-16,-9-13 15,-15-14 1,-17-17-16,-6-10 16,-2 0-16,7 8 15,5 12 1,9 11-16,6 9 16,-6 14-1,1 16-15,-2 9 16,18-6-1</inkml:trace>
  <inkml:trace contextRef="#ctx0" brushRef="#br0" timeOffset="69941.2173">14386 7529 0,'1'2'15,"1"2"1,6 10-16,1 4 15,-5 1 1,-8 5-16,-18-6 16,-22-5-16,-20-11 15,-3-7 1,8-2-16,16-2 16,12 1-1,9 4-15,14 1 16,4 3-1,2 0-15,16 9 16,18 13 0,9 8-16,-3-1 15,-12-5 1,-10-5-16,-11-8 16,-2-3-1,-19-1-15,-14-9 16,-16-8-1,-5-11-15,1-5 16,10-6 0,8 4-16,8-1 15,10 1 1,8 8-16,6 1 16,4 4-1,10 8-15,4 6 16,2 6-1,0 5-15,-6 8 16,-6-2 0,-6 5-16,-7-1 15,-8-2 1,-5-2-16,-4-7 16,-2-4-1,-1-10-15,4-4 16,-5-19-1,3-14-15,-1-19 16,5-20 0,-2-15-16,-1-10 15,-2 9 1,-2 13-16,6 5 16,-3-4-1</inkml:trace>
  <inkml:trace contextRef="#ctx0" brushRef="#br0" timeOffset="70148.6252">14038 6931 0,'2'0'0,"-2"4"16,2-3 0,2 10-16,0 1 15</inkml:trace>
  <inkml:trace contextRef="#ctx0" brushRef="#br0" timeOffset="70594.4803">13143 7389 0,'2'3'16,"0"-3"0,15 10-16,13 6 15,9 5 1,-5 4-16,-7-3 16,-12-2-16,-5-6 15,-7-5 1,-8 2-16,-12-8 15,-14-5 1,-10-6-16,-2-5 16,1-1-1,6-1-15,1 10 16,10 3 0,0 7-16,1 10 15,2 10 1,8 5-16</inkml:trace>
  <inkml:trace contextRef="#ctx0" brushRef="#br0" timeOffset="70761.656">13235 8004 0,'2'2'16,"-2"-2"-16,0 0 15,0 0 1,-7 0-16,-4-3 16</inkml:trace>
  <inkml:trace contextRef="#ctx0" brushRef="#br0" timeOffset="71084.0948">12410 6962 0,'2'2'0,"-2"-2"16,4 11-16,3 17 15,6 26 1,9 21-16,0 3 16,-2 9-1,3 0-15,-8-8 16,0-16 0,-9-12-16,-4-18 15,-2-15 1</inkml:trace>
  <inkml:trace contextRef="#ctx0" brushRef="#br0" timeOffset="71510.1509">12293 7608 0,'0'0'16,"-2"0"-16,-6-1 15,-14-5 1,-8-5-16,0 3 15,0 1 1,3-3-16,10 1 16,4-4-1,5 1-15,7 0 16,4-3 0,14 1-16,4 6 15,9 10 1,11 8-16,-3 10 15,0 6 1,-10 1-16,-3 4 16,-10-1-1,-4 1-15,-11 1 16,-11-4 0,-6 4-16,-10-8 15,-12 4 1,-12-6-16,-7-2 15,-5-9 1,-3-4-16,20-6 16</inkml:trace>
  <inkml:trace contextRef="#ctx0" brushRef="#br0" timeOffset="72170.3879">11307 7515 0,'2'4'0,"9"1"16,10 11 0,15 9-16,9 8 15,-11 2 1,-6-5-16,-10-2 16,-11-6-1,-7-5-15,-11-3 16,-9-6-1,-6-9-15,0-12 16,0-8 0,-1-5-16,12-2 15,7 3 1,1 7-16,7 5 16,-2 7-1,2 3-15,0 1 16,0 2-1,-4 11-15,-5 6 16,-8 8 0,-4 0-16,-2-6 15,3-8 1,-2-5-16,-2-8 16,-2-11-1,-2-19-15,0-21 16,1-21-1,3-1-15,7 3 16,0 8 0,3 9-16,7 11 15,-8 7 1,5 11-16</inkml:trace>
  <inkml:trace contextRef="#ctx0" brushRef="#br0" timeOffset="72449.7728">10619 7457 0,'2'2'16,"8"0"-1,18 7-15,18 12 16,8 9-16,-4 5 15,-12-1 1,-9 2-16,-20 1 16,-13 4-1,-17 7-15,-26-3 16,-11-6 0,0-17-16,14-10 15</inkml:trace>
  <inkml:trace contextRef="#ctx0" brushRef="#br0" timeOffset="72636.5628">10519 7633 0,'0'3'16,"-7"7"-16,-9 12 15,-22 24 1,-25 23-16,-24 0 15,-9-7 1,17-31-16,31-17 16</inkml:trace>
  <inkml:trace contextRef="#ctx0" brushRef="#br0" timeOffset="73205.4351">9695 7489 0,'0'0'16,"0"-8"-16,-2-5 16,2-1-1,2 0-15,9 3 16,12 6 0,15 6-16,20 13 15,9 8 1,-11-2-16,6-1 15,-11-5 1,-11-2-16,-10-7 16,-10 0-1,-14-5-15,-2 7 16,-21 3 0,-34 4-16,-34 1 15,-19 7 1,-1-2-16,1 2 15,8-11 1,19-5-16,13-3 16,16-3-1,11-5-15,12 0 16,7-5 0,10 0-16,6 0 15,9 0-15,16 4 16,7 8-1,2 10-15,-4 10 16,-12 6 0,-18 12-16,-24 9 15,-36 1 1,-12-7-16,-15-7 16,9-21-1,30-8-15</inkml:trace>
  <inkml:trace contextRef="#ctx0" brushRef="#br0" timeOffset="73392.9916">9645 8174 0,'0'1'0,"0"-1"15,0 0-15,0 0 16,2-21 0,0-7-16</inkml:trace>
  <inkml:trace contextRef="#ctx0" brushRef="#br0" timeOffset="73777.8463">9711 6783 0,'2'2'0,"5"1"16,21 15-1,21 12 1,4 13-16,-8 3 15,-9 6-15,-17-8 16,-17-4 0,-24 3-16,-43-6 15,-33-4 1,-19-16-16,-3-12 16,18-5-1,6-10-15,22-5 16,10-11-1,7-5-15,18-6 16,14-11 0,14-4-16,32-14 15</inkml:trace>
  <inkml:trace contextRef="#ctx0" brushRef="#br0" timeOffset="73943.3742">9360 7051 0,'0'0'0,"0"0"15,0 2 1,0 1-16,-6 2 16,0 1-1</inkml:trace>
  <inkml:trace contextRef="#ctx0" brushRef="#br0" timeOffset="74524.426">8412 7409 0,'0'2'0,"-6"-2"16,-13 0-1,-9-2-15,-4-5 16,4-3 0,9-3-16,6 4 15,7-7 1,19 2-16,12 1 16,13 7-1,3 6-15,-7 6 16,-8 5-1,-9 12-15,-17 5 16,-27 14 0,-15 1-16,-4-7 15,10-11 1,8-3-16,9-8 16,9-4-1,9-1-15,16 8 16,18-4-1,0 3-15,6 0 16,-9-2 0,-12-1-16,-12 1 15,-16 3 1,-24 0-16,-25-6 16,-12-5-1,5-12-15,3-8 16,9-6-1,7-13-15,7-10 16,16-15-16,20-23 16,23-26-1</inkml:trace>
  <inkml:trace contextRef="#ctx0" brushRef="#br0" timeOffset="75684.8614">8208 6801 0,'-19'2'0,"-53"8"15,-57 7 1,-26 16-16,-1-2 16,16-2-1,29 1-15,20-5 16,25-1-1,16-6-15,14-2 16,11 4 0,10 3-16,10 8 15,14 11 1,15 9-16,18 16 16,1-4-1,-1-3-15,-8 0 16,-4-9-1,-8-8-15,-12-4 16,-10 1 0,-12-7-16,-12-9 15,-6-4 1,-10-15-16,-5-12 16,5-15-1,8-3-15,12-3 16,10 4-1,10 1-15,10 7 16,6 6 0,6 8-16,4 10 15,-6 5 1,-8 10-16,-9 2 16,-14 2-16,-11-3 15,-13-2 1,-8-11-16,-2-8 15,7-3 1,10-4-16,4 2 16,12 0-1,4 0-15,-2 2 16,0 4 0,-1 3-16,-8 4 15,-3-2 1,-2 1-16,0-4 15,-4-4 1,2-6-16,1-5 16,6-2-1,-2 3-15,10 1 16,2 3 0,5 0-16,-3 4 15,-4 5 1,-1 12-16,0 4 15,-7 1 1,-7 2-16,1-8 16,-7-5-1,-9-11-15,-3-8 16,-12-13 0,-1-14-16,-1-9 15,5-4 1,6 1-16,7 7 15,7 4 1,7 14-16,5 2 16,9 8-1,3 5-15,8 6 16,-1-3 0,4 4-16,16 14 15,18 16 1,0 7-16,-4 2 15,-10 4 1,-12 6-16,-16-4 16,-26 6-16,-18-2 15,-10-13 1,4-27-16,18-6 16</inkml:trace>
  <inkml:trace contextRef="#ctx0" brushRef="#br0" timeOffset="75918.9329">7616 6518 0,'-10'15'16,"-34"28"-16,-60 40 16,-19 15-1,-4-4-15,66-51 16</inkml:trace>
  <inkml:trace contextRef="#ctx0" brushRef="#br0" timeOffset="76090.5296">6962 7246 0,'0'0'0,"2"1"16,-2-1-1,-2 5-15,-9 2 16</inkml:trace>
  <inkml:trace contextRef="#ctx0" brushRef="#br0" timeOffset="76254.0314">6316 7439 0,'2'0'16,"3"-3"-1,33-5-15,29-6 16,13-14 0</inkml:trace>
  <inkml:trace contextRef="#ctx0" brushRef="#br0" timeOffset="76459.2531">5307 7661 0,'0'2'0,"0"-2"16,0 0-1,0 3 1</inkml:trace>
  <inkml:trace contextRef="#ctx0" brushRef="#br0" timeOffset="78285.897">13647 8102 0,'0'0'0,"0"0"16,0 0-1,2 0-15,12-6 16,26 3 0,45 2-16,51 5 15,18 7 1,-15-3-16,7 3 16,-11-5-1,-12 2-15,-5-6 16,-23-2-1,-15 0-15,-12 0 16,-5-2 0,-14 0-16,-7 2 15,-12-2 1</inkml:trace>
  <inkml:trace contextRef="#ctx0" brushRef="#br0" timeOffset="78914.9457">15530 8750 0,'0'2'16,"-8"4"-16,-16 6 16,-28 8-1,-17-9-15,5-4 16,10-4-1,14 0-15,15-2 16,14 6 0,7 7-16,19 13 15,22 14 1,3 3-16,-8-5 16,-5-10-16,-16-8 15,-9-11 1,-8 4-16,-28-14 15,-12-14 1,-8-6-16,0-8 16,14 4-1,12-3-15,9 5 16,10-1 0,7 7-16,5 4 15,13 1 1,6 8-16,3 11 15,-6-1 1,-6 7-16,-9 2 16,-12 4-1,-9-6-15,-15-5 16,-11-9 0,-10-7-16,-1-13 15,8-10 1,1-8-16,5-10 15,4-16 1,6-8-16,6-3 16,12 6-1,14 6-15,2 20 16</inkml:trace>
  <inkml:trace contextRef="#ctx0" brushRef="#br0" timeOffset="79070.2348">15271 8560 0,'0'0'0,"0"1"16,-2-1-16,-14 0 16,-6-1-1</inkml:trace>
  <inkml:trace contextRef="#ctx0" brushRef="#br0" timeOffset="79339.3946">14195 8538 0,'2'2'0,"2"0"16,16 10-1,35 21-15,11 12 16,-6-6 0,-14-3-16,-16-6 15,-17-6 1,-22 3-16,-35 2 16,-41-1-1,-47-3-15,4-17 16</inkml:trace>
  <inkml:trace contextRef="#ctx0" brushRef="#br0" timeOffset="79867.7614">11816 8193 0,'2'0'16,"-2"0"-1,6 0-15,24-1 16,34-5-1,53 3-15,13 2 16,-4 2 0,-3 1-16,-21-2 15,-14 0 1,-15 0-16,-14 1 16,-14 2-1,-5 0-15,-12-2 16,-9-1-1,-9 3-15,-3-3 16</inkml:trace>
  <inkml:trace contextRef="#ctx0" brushRef="#br0" timeOffset="80930.9238">12830 8560 0,'2'1'15,"0"1"-15,9 6 16,18 10 0,5 1-16,-4-3 15,-6-2 1,-12-7-16,-8-7 15,2 0 1,-12-10-16,-14-12 16,-10 2-1,-4 2-15,2 4 16,0 9 0,-3 3-16,8 8 15,-3 2 1,-1 1-16,3 3 15,0-4 1,-8-5-16,-1 0 16,-1-7-1,0-6-15,6-2 16,0 3 0,8 2-16,1 3 15,2 3 1,-5 8-16,5 5 15,4 6 1,2 2-16,7 5 16,7 3-1,4 0-15,13-5 16,8-1 0,4-7-16,-1-3 15,-5-2 1,-8-6-16,-8-4 15,-3 0-15,0-2 16,-17-6 0,-14 1-16,-12-2 15,4 7 1,0 2-16,9 4 16,7 3-1,6 0-15,8 9 16,11 6-1,8 3-15,11 2 16,7-3 0,-5-5-16,-5-7 15,-4-3 1,-13-7-16,0-1 16,-4-4-1,-19-17-15,-21-4 16,-12-5-1,2 5-15,3 5 16,8 4 0,1 8-16,7 5 15,5 6 1,4 5-16,8 11 16,8 14-1,12 7-15,12 7 16,14 2-1,0-2-15,-2-6 16,-2-8 0,-3-10-16,-7-4 15,-8-14 1,1-10-16,-4-6 16</inkml:trace>
  <inkml:trace contextRef="#ctx0" brushRef="#br0" timeOffset="81138.5933">12046 8556 0,'4'0'0,"17"-4"16,31 1-1,26 1-15,10 2 16,-9-1-1,-17 1-15,-12 0 16,-16-3 0,-10 3-1</inkml:trace>
  <inkml:trace contextRef="#ctx0" brushRef="#br0" timeOffset="81821.0993">11322 8353 0,'0'1'0,"-2"-1"15,-17 7 1,-43 1-16,-50 1 15,-55 2 1,-12-2-16,-4 1 16,-17-9-1,17-1-15,6 6 16,15 3 0,27-6-16,23 4 15,22-1 1,15 1-16,18-5 15,19-2 1,12 0-16,10 0 16,7 0-1,2 0-15,5 0 16,1 0-16,17 0 16,8 0-1</inkml:trace>
  <inkml:trace contextRef="#ctx0" brushRef="#br0" timeOffset="82816.9185">10860 8729 0,'4'2'0,"6"0"16,14 10 0,14 11-16,2 4 15,-10 0 1,-6-2-16,-11-8 15,-7 1 1,-7-8-16,-11-2 16,-11-5-1,-9-12-15,-5-5 16,3-6 0,7-7-16,7 4 15,0 1-15,9 4 16,5 6-1,-1 4-15,-3 3 16,-3 2 0,-15 10-1,-17 5-15,-17 5 16,-18 0-16,-10-6 16,-12-7-1,0-6-15,8-5 16,2-8-1,16-3-15,22 4 16,3-1 0,13-2-16,10 8 15,7 3 1,12 2-16,1 2 16,4 0-1,-1 4-15,1 7 16,4 10-1,0 1-15,2 1 16,-2 1 0,-4-4-16,-6-3 15,-10-4 1,-8-10-16,-9-9 16,-12-10-1,-3-9-15,-1-5 16,8-1-1,5 3-15,5 2 16,5 7 0,8 2-16,8 6 15,4 5 1,7 5-16,0 1 16,1 0-1,2 6-15,12 12 16,10 14-1,2-2-15,0 4 16,-6-2 0,-6-5-16,-10-1 15,-10-3 1,-18-2-16,-22-8 16,7-8-1</inkml:trace>
  <inkml:trace contextRef="#ctx0" brushRef="#br0" timeOffset="82983.284">9567 8604 0,'2'0'15,"-2"0"-15,0 3 16,0-3-1,0 0-15</inkml:trace>
  <inkml:trace contextRef="#ctx0" brushRef="#br0" timeOffset="83543.8239">8572 8180 0,'-19'2'0,"-68"-4"16,-88-1-1,-53 0-15,2 4 16,-7-1 0,-4 10-16,8-6 15,21 3 1,34-6-16,18 1 16,24 2-1,26-3-15,18-2 16,19-1-16,19 0 15,7 2 1,16-2-16,7 2 16,10 0-1,6 0 1,2 0-16</inkml:trace>
  <inkml:trace contextRef="#ctx0" brushRef="#br0" timeOffset="84672.102">7752 8654 0,'0'0'15,"-2"0"-15,-9-2 16,-7-1 0,-6-8-16,3-3 15,0 0 1,9 3-16,2-3 15,10-1 1,12 5-16,6 2 16,10 5-1,0 10-15,-4 5 16,-8 7 0,-8 2-16,-8 6 15,-15-4 1,-16 1-16,-14-9 15,-4-8 1,6-7-16,3-7 16,10-8-1,5-11-15,7-2 16,3 3 0,7 1-16,-1 6 15,-4 3 1,-10 1-16,-3 8 15,-5 6 1,5 0-16,7 0 16,8 1-1,4-1-15,3 0 16,3 5 0,15 5-16,3-5 15,6 5 1,-9-4-16,-6 2 15,-6 6 1,-9 0-16,-18-3 16,-9-2-1,-4-7-15,-3-4 16,3-9 0,6-5-16,3-8 15,2-6 1,7-5-16,8-1 15,2 4 1,7 11-16,-3 5 16,4 4-16,2 8 15,0 2 1,2-2-16,7 12 16,4 17-1,8 15-15,3 12 16,-3-4-1,2 10-15,-4-5 16,-6 4 0,-7-6-16,-7-9 15,-10-5 1,-13-6-16,-8-9 16,-12-7-1,-4-12-15,-3-11 16,1-10-1,5-10-15,10-5 16,5-8 0,7-10-16,16-8 15,21-18 1,3 28-16</inkml:trace>
  <inkml:trace contextRef="#ctx0" brushRef="#br0" timeOffset="84797.4422">7496 8401 0,'0'0'15,"2"3"1,-4-3-16</inkml:trace>
  <inkml:trace contextRef="#ctx0" brushRef="#br0" timeOffset="87587.6769">8661 9342 0,'3'1'16,"-3"1"-16,1 16 15,8 23 1,4 20 0,2 22-16,1 0 15,-2-6-15,-1-7 16,-3-11 0,-2-14-16,-7-17 15,-2-12 1</inkml:trace>
  <inkml:trace contextRef="#ctx0" brushRef="#br0" timeOffset="87948.6708">8464 9708 0,'0'0'0,"-3"0"15,-7-2 1,-15-3-16,-3-2 15,-5-5 1,-3-4-16,11 2 16,4 0-1,8 1-15,2-2 16,9 2 0,4-1-16,13 0 15,8 11 1,9 6-16,5 13 15,-7 6 1,-6 9-16,-14 5 16,-19 9-1,-21 4-15,-27 1 16,-20-8 0,-15-15-16,34-15 15</inkml:trace>
  <inkml:trace contextRef="#ctx0" brushRef="#br0" timeOffset="88518.5095">7567 9564 0,'2'2'16,"0"0"-16,9 13 15,11 9 1,6 9-16,3 3 16,-8-4-1,-10-5-15,-5-9 16,-10-3 0,-6-5-16,-13-6 15,-7-10 1,-4-9-16,9-7 15,3-7 1,3 1-16,9-2 16,4 7-16,4 5 15,0 6 1,0 7 0,0 1-16,-1 1 15,-3 11 1,-7 9-16,-7 11 15,-3-2-15,-4 2 16,0-9 0,5-3-16,-1-8 15,1-6 1,-6-12-16,2-13 16,0-11-1,-2-7-15,4-8 16,0-1-1,3 1-15,7 4 16,-2 1 0,8 13-1</inkml:trace>
  <inkml:trace contextRef="#ctx0" brushRef="#br0" timeOffset="88810.0302">6847 9540 0,'2'2'0,"-2"-2"15,6 3 1,3 10-16,17 7 16,11 3-1,0 2-15,-6 1 16,-8 4-1,-15 5-15,-16 12 16,-26 10 0,-18 4-16,-14-5 15,-2-16 1,15-25-16,17-7 16</inkml:trace>
  <inkml:trace contextRef="#ctx0" brushRef="#br0" timeOffset="88984.8998">6489 9818 0,'0'2'16,"-13"6"-16,-16 15 16,-20 13-1,-13 1-15,-10-7 16,-3-21-1,26-4-15</inkml:trace>
  <inkml:trace contextRef="#ctx0" brushRef="#br0" timeOffset="89561.2552">5761 9534 0,'0'0'0,"0"-2"15,-2-6 1,0 0-16,4-1 15,15-8 1,20-1-16,22 3 16,22 5-1,6 3-15,-3 7 16,-9 2 0,7-2-16,-12 0 15,-16 0 1,-19 0-16,-11-2 15,-10 2 1,-7 0-16,-3 0 16,-20 3-1,-31 11-15,-46 14 16,-13 3 0,-6 1-16,-1 5 15,1-3 1,10-3-16,7-7 15,15-8 1,17-5-16,19-4 16,5-7-1,15-5-15,9 3 16,7-4 0,6 1-16,17-5 15,16 2 1,14 10-16,-8 7 15,-7 7 1,-9 14-16,-25 14 16,-41 20-1,-39 11-15,-12-8 16,7-18 0,36-25-16</inkml:trace>
  <inkml:trace contextRef="#ctx0" brushRef="#br0" timeOffset="89771.0421">5902 10143 0,'0'1'0,"0"-1"15,2 0-15,-2 0 16,0-1 0,0-7-16</inkml:trace>
  <inkml:trace contextRef="#ctx0" brushRef="#br0" timeOffset="90159.6801">5665 8632 0,'2'0'16,"-2"3"-1,6 0-15,16 11 16,18 19-1,21 21-15,4 8 16,-15-3 0,-24-9-16,-19 3 15,-35 6 1,-47 6-16,-29-12 16,-10-13-1,-2-15-15,9-15 16,14-14-1,14-13-15,13-9 16,7-15 0,23-15-16,30-28 15,12 26 1</inkml:trace>
  <inkml:trace contextRef="#ctx0" brushRef="#br0" timeOffset="90327.3806">5516 8912 0,'0'0'15,"0"3"1,0-3-16,0 0 16,-9 0-1,-11-3-15</inkml:trace>
  <inkml:trace contextRef="#ctx0" brushRef="#br0" timeOffset="90535.9502">4663 8890 0,'0'6'0,"6"22"16,7 23-1,8 24-15,5 19 16,11 25 0,3-1-16,-14-24 15,-13-37 1</inkml:trace>
  <inkml:trace contextRef="#ctx0" brushRef="#br0" timeOffset="91291.3545">4528 9478 0,'2'3'16,"-2"-3"-16,2 6 16,7 6-1,3 5-15,-1 7 16,0-3-16,-7 1 15,-6-6 1,-8-4-16,-4-1 16,-3-4-1,0-5-15,0 2 16,6 1 0,-4 4-16,3 2 15,1 3 1,1 2-16,-4-3 15,2 1 1,-2-3-16,-4-8 16,3-1-1,-5-4-15,3 0 16,5-2 0,3 4-16,2 0 15,-9 6 1,6 2-16,-8 4 15,1 4 1,0-7-16,0-1 16,-3-8-1,-3-4-15,2-6 16,-2-9 0,4-1-16,5-1 15,-1 3 1,9 8-16,1 2 15,5 6 1,-7-4-16,-12 10 16,-11 9-1,-12 12-15,-14 4 16,-17 2 0,-9-1-16,-5-8 15,5-8 1,8-11-16,6-3 15,12-6 1,6-4-16,12-8 16,10-10-1,12-16-15,10 7 16</inkml:trace>
  <inkml:trace contextRef="#ctx0" brushRef="#br0" timeOffset="91425.5316">3605 9424 0,'4'0'0,"14"-11"16,25-4-1,14-8-15,-3-5 16,-17 5 0</inkml:trace>
  <inkml:trace contextRef="#ctx0" brushRef="#br0" timeOffset="91622.2536">3020 9936 0,'0'0'15,"0"2"-15,0-2 16,0 0-1,0 0-15,2 0 16</inkml:trace>
  <inkml:trace contextRef="#ctx0" brushRef="#br0" timeOffset="92397.2695">5494 10596 0,'0'0'15,"-7"1"-15,-11-1 16,-12 2-1,-9 0-15,7 0 16,5-4 0,8 2-16,6 0 15,7-2 1,3-1-16,22-7 16,32 0-1,25-4-15,19 4 16,8 2-1,8 0-15,6 0 16,4-9 0,10 7-16,0-2 15,6 1 1,-6-4-16,-3 6 16,0-1-16,5-4 15,-5 0 1,-30 4-16,-9-3 15,-7 3 1,-7 0-16,-11 6 16,0-2-1,-5 1-15,-7 2 16,-10-1 0,-10 2-16,-6 1 15,1-1 1,-10-1-16,-2 3 15,-8 0 1,-5 0-16,-2-1 16,-2-1-1</inkml:trace>
  <inkml:trace contextRef="#ctx0" brushRef="#br0" timeOffset="94089.4959">7288 10818 0,'0'0'15,"2"0"-15,-2 2 16,11 2-1,16 9-15,13 14 16,11 3 0,-12-4-16,-6 0 15,-14-6 1,-11-6-16,-6 2 16,-13-7-1,-16-7-15,-10-8 16,2-6-16,7-8 15,0 1 1,7-1-16,8 4 16,4 3-1,2 1-15,4 8 16,-8 0 0,-16 8-16,-9 12 15,-24 1 1,-13 8-16,-12-8 15,-6-4 1,3-8-16,-1-8 16,1-3-1,18-3-15,7-3 16,9-2 0,14 3-16,3 2 15,14 2 1,8 1-16,6 6 15,3 0 1,3 2-16,0 10 16,8 3-1,0 5-15,1-2 16,-1-5 0,-5 0-16,-5-4 15,-18-2 1,-19-14-16,-12-11 15,-6-9 1,-1-7-16,8-1 16,2 4-1,10 5-15,7 2 16,7 5 0,12 9-16,4 2 15,5 4 1,4 4-16,0 2 15,16 16 1,12 17-16,16 10 16,-6-1-16,-9-1 15,-9 0 1,-18 4-16,-20-1 16,-22-11-1,-9-14-15,13-16 16</inkml:trace>
  <inkml:trace contextRef="#ctx0" brushRef="#br0" timeOffset="94235.8753">6199 10689 0,'2'0'0,"-2"0"15,0 2-15</inkml:trace>
  <inkml:trace contextRef="#ctx0" brushRef="#br0" timeOffset="100740.5894">31478 7717 0,'0'2'16,"-8"0"-1,-26 1-15,-37 1 16,-31-5-1,-11-9-15,11-3 16,2 0 0,7-4-16,11 0 15,10 3 1,11 2-16,-3-1 16,4 5-1,-8 6-15,2 8 16,-13 4-1,-8 2-15,-5-1 16,2 1-16,1-5 16,9-5-1,4-4-15,6-1 16,13-1 0,10-1-16,6 0 15,1 5 1,4 3-16,-4 6 15,-7 1 1,-1 2-16,-4 2 16,-8-4-1,-8-7-15,10-3 16,-3-3 0,3-3-16,5-2 15,8 0 1,6 5-16,1 0 15,12 1 1</inkml:trace>
  <inkml:trace contextRef="#ctx0" brushRef="#br0" timeOffset="102919.2917">13054 10290 0,'0'0'0,"2"2"15,-2-2-15,0 0 16,2 9 0,6 7-16,3 9 15,1 2 1,-5 3-16,-3 0 15,-8-2 1,-3-2-16,-12-4 16,-2-2-1,-8-10-15,-5-9 16,2-7 0,-7-11-16,0-13 15,1-13 1,-5-8-16,11-1 15,5 5 1,-2 3-16,7 8 16,4 6-1,4 11-15,4 7 16,5 6-16,3 3 16,-3-1-1,10 20-15,8 10 16,6 11-1,4 3-15,-3-1 16,-2-1 0,-8-8-16,-4-5 15,-6-6 1,-6-5-16,-8 0 16,-10-8-1,-7-6-15,-1-6 16,0-8-1,6 2-15,5-3 16,2 2 0,9 2-16,3 5 15,2 0 1,3 4-16,-2 2 16,-2 10-1,0 26-15,-8 24 16,-22 25-1,-34 22-15,-25 1 16,-15-11 0,4-21-16,27-29 15,29-29 1,14-10-16</inkml:trace>
  <inkml:trace contextRef="#ctx0" brushRef="#br0" timeOffset="103096.6801">13062 10087 0,'8'-2'16,"43"-10"-16,69-23 15,33-13 1,-81 27-16</inkml:trace>
  <inkml:trace contextRef="#ctx0" brushRef="#br0" timeOffset="103281.5916">14020 9747 0,'0'2'0,"-8"0"15,-30 8 1,-46 11-16,-71 15 15,-37-1 1,-14 8-16,10 3 16,21-19-1,99-17-15</inkml:trace>
  <inkml:trace contextRef="#ctx0" brushRef="#br0" timeOffset="103499.6656">12223 9747 0,'0'2'0,"0"4"16,2 17 0,-2 23-16,4 15 15,2 29 1,6 9-16,-8-9 15,-6-23 1,2-22-16</inkml:trace>
  <inkml:trace contextRef="#ctx0" brushRef="#br0" timeOffset="103725.8197">12050 10298 0,'0'3'0,"0"2"16,-6 21-16,-3 13 15,-14 24 1,-21 16-16,-29 5 16,-15-5-1,4-26-15,2-13 16,31-20-1</inkml:trace>
  <inkml:trace contextRef="#ctx0" brushRef="#br0" timeOffset="104481.0454">11448 10342 0,'0'0'15,"0"1"-15,0-1 16,0 0-1,-2 3-15,-5 2 16,-8-1-16,-7-2 16,-3-4-1,5-2-15,0-4 16,5 0 0,2-3-16,5-1 15,1-2 1,7-2-16,7 1 15,9 5 1,4 4-16,12 12 16,6 12-1,-7 15-15,-11 5 16,-16 6 0,-27 14-16,-30 4 15,-43-14 1,0-20-16,39-17 15</inkml:trace>
  <inkml:trace contextRef="#ctx0" brushRef="#br0" timeOffset="104985.5636">11040 10058 0,'3'2'15,"-3"-2"1,0 6-16,5 10 16,-4 5-1,-2 7-15,-17 5 16,-12 0 0,-12-2-16,-3-6 15,11-7 1,6-5-16,9-5 15,10-2 1,4-1-16,5 4 16,16 5-1,13 2-15,2-1 16,-1 1 0,-4 1-16,-12-1 15,-12 7-15,-18 0 16,-21 4-1,-8-3-15,-17-6 16,1-9 0,13-9-16,2-5 15,8-15 1,5-6-16,2-17 16,14-14-1,17-3-15,19 2 16,15 8-1,-6 19-15</inkml:trace>
  <inkml:trace contextRef="#ctx0" brushRef="#br0" timeOffset="105286.017">10699 10796 0,'0'2'0,"0"-2"16,0 0 0,0 0-16,5-4 15,10-8 1,21-5-16,17-2 16,5 9-1,-18 3-15,-6 7 16,-16 2-1,-10 4-15,-18 8 16,-48 8 0,-34-13-16,-9-18 15,39-2 1</inkml:trace>
  <inkml:trace contextRef="#ctx0" brushRef="#br0" timeOffset="105566.6319">10200 10161 0,'0'0'0,"1"1"16,1-1-16,7 7 16,12 4-1,5 10-15,4 6 16,-4 7-1,-10 9-15,-13 5 16,-22 9-16,-24 8 16,-19-8-1,-7-13-15,4-23 16,20-17 0,11-6-16</inkml:trace>
  <inkml:trace contextRef="#ctx0" brushRef="#br0" timeOffset="105720.2214">9992 10308 0,'0'2'0,"-10"14"16,-16 20 0,-16 17-16,-18 10 15,-1-18 1,19-18-1</inkml:trace>
  <inkml:trace contextRef="#ctx0" brushRef="#br0" timeOffset="106194.5446">9739 10018 0,'2'3'0,"-2"-3"15,-2 3 1,-4 16-16,-12 7 16,-14 13-1,-14-3-15,-7-2 16,8-6 0,11-12-16,9-7 15,9 3 1,8-6-16,6 3 15,12 6 1,10 4-16,6 1 16,-1 3-1,-12 0-15,-11 6 16,-13 0 0,-21 1-16,-15-2 15,-9-9-15,0-11 16,4-6-1,7-9-15,7-11 16,9-12 0,10-10-16,14-10 15,26-10 1,29-9-16,9 18 16,-21 22-1</inkml:trace>
  <inkml:trace contextRef="#ctx0" brushRef="#br0" timeOffset="106485.1741">9320 10746 0,'2'1'0,"-2"-1"16,13 4-1,18 3-15,17 2 16,11-1 0,1 4-16,-18 4 15,-10-2 1,-17 5-16,-24 14 16,-50 13-1,-31-9-15,-8-16 16,1-21-1,37-7 1</inkml:trace>
  <inkml:trace contextRef="#ctx0" brushRef="#br0" timeOffset="107299.7171">8834 10135 0,'2'0'16,"-2"0"-1,0 1-15,7 7 16,9 9 0,4 18-16,7 9 15,-9 8 1,-10-1-16,-11-5 16,-14-11-1,-9-7-15,-7-6 16,1-13-1,0-9-15,9-9 16,6-10-16,12 2 16,5-1-1,9 4-15,10 4 16,7 7 0,2 6-16,-9 7 15,-4 8 1,-9 2-16,-13 4 15,-12-3 1,-12-5-16,-3-6 16,0-4-1,2-8-15,8-4 16,7 3 0,6-2-16,7 3 15,0 2 1,-4 2-16,-1 6 15,-8 7 1,-3-1-16,-7-2 16,-3-6-1,2 0-15,7-6 16,0-4 0,10 0-16,0 0 15,3 2 1,6 2-16,-2-2 15,10 10 1,11 14-16,-4 11 16,-2 8-1,-14 6-15,-16 7 16,-14-15 0,-17-3-16,-4-12 15,6-14 1,-9-10-16,3-18 15,10-11 1,8-27-16,25-32 16,53-44-1,47-10-15,5 25 16,-47 60 0</inkml:trace>
  <inkml:trace contextRef="#ctx0" brushRef="#br0" timeOffset="107550.1135">10364 9485 0,'-3'4'0,"-27"14"15,-62 27-15,-69 15 16,-22 0 0,39-21-16,32-13 15,38-16 1,30-6-16</inkml:trace>
  <inkml:trace contextRef="#ctx0" brushRef="#br0" timeOffset="107672.9896">9607 9662 0,'0'2'15,"0"-2"-15,-10 16 16,-22 17 0,-30 21-16,-35 13 15,-11-11 1,48-26-16</inkml:trace>
  <inkml:trace contextRef="#ctx0" brushRef="#br0" timeOffset="107849.0799">8723 10096 0,'0'0'0,"0"1"16,0-1-1,0 0-15,0 0 16,0 0-1</inkml:trace>
  <inkml:trace contextRef="#ctx0" brushRef="#br0" timeOffset="108003.6357">8438 10349 0,'2'0'16,"4"0"-1,12 0-15,16-9 16,-1-2 0</inkml:trace>
  <inkml:trace contextRef="#ctx0" brushRef="#br0" timeOffset="108137.6978">8210 10619 0,'1'3'0,"-1"-3"16,0 0-16,0 0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32:28.67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3144 3513 0,'0'0'0,"0"0"15,-5-2-15,-4-1 16,-3-3-1,-9-1-15,2-1 16,-2-2 0,3 2-16,-4 1 15,1 0 1,7 1-16,0-2 16,5 4-1,2 2-15,5 1 16,0 1-1,1-2-15,-1 2 16,0 0 0,9 3-16,9 1 15,7 5 1,5-8-16,3-1 16,-1 0-1,3 0-15,0 5 16,-3-2-1,3 2-15,-1-1 16,8 1 0,1-1-16,1-2 15,7-2 1,2-2-16,-2 0 16,-5 2-1,-3 2-15,-2 0 16,-3 5-1,0 2-15,7-3 16,2 0 0,6-3-16,3-3 15,2-3 1,0-2-16,-2 0 16,-4-2-1,-4 6-15,-1-1 16,-5 4-16,1 4 15,-6-3 1,8 3 0,-3 3-16,9-4 15,2-3-15,3 1 16,-7-6 0,2 1-16,-6-1 15,-8 1 1,-9 2-16,-4 0 15,-4 2 1,-7-1-16,3 1 16,-5 3-1,-2-4-15,0 4 16,-5-5 0</inkml:trace>
  <inkml:trace contextRef="#ctx0" brushRef="#br0" timeOffset="1058.8434">3970 2758 0,'0'0'0,"0"-2"16,-6-10-16,3-9 15,1-7 1,4-7-16,3-9 15,6-1 1,8-2-16,1-2 16,4 1-1,2 4-15,5 0 16,-1 3 0,3 1-16,2 7 15,2-1 1,-1 3-16,1 3 15,0 3 1,6 1-16,1 4 16,0 5-1,1 2-15,-1-1 16,1 9 0,2 1-16,2 4 15,-7 4 1,5 1-16,-9 1 15,1 6 1,-4 0-16,2 2 16,1 4-1,-2-2-15,-2-1 16,2 8 0,-4-5-16,1 4 15,-5-1 1,1 4-16,3-4 15,-6 5 1,3-2-16,-2 2 16,-1-3-1,-1 4-15,-1 1 16,2-1-16,-4-3 16,-2 2-1,1-6-15,0 1 16,-7-2-1,3 1 1,-2-4-16,0 0 16,-1 2-16,-2-7 15,-2 0 1,0-2-16,-5 1 16,3-3-1,-3 2-15,-5-7 16,-1 3-1,-6 0 1</inkml:trace>
  <inkml:trace contextRef="#ctx0" brushRef="#br0" timeOffset="1432.8188">5363 2656 0,'0'0'15,"0"0"1,0 0-16,1 0 16,-1 0-1,2 0-15,5 2 16,9 4 0,3-1-16,4 4 15,-2 1-15,1 3 16,-2-4-1,1 4-15,-4-6 16,-5 4 0,1-8-16,-3 1 15,-1-2 1,-4 1-16,-3-3 16,1 2-1,-1-4-15,5-7 16,-7-14-1,-7 1-15</inkml:trace>
  <inkml:trace contextRef="#ctx0" brushRef="#br0" timeOffset="1689.775">5726 2437 0,'0'2'15,"1"-2"-15,-2 0 16,1 4-1,-2 8-15,-4 9 16,-1 7 0,-3 1-16,0 7 15,-4-4 1,4-5-16,-1-2 16,2-9-1,3-5-15,2-5 16,2 2-1,0-7-15,0 2 16</inkml:trace>
  <inkml:trace contextRef="#ctx0" brushRef="#br0" timeOffset="5946.7162">12910 4520 0,'2'3'0,"-2"-3"16,8 7 0,10 2-16,16-2 15,20 2 1,12-8-16,6-2 16,1-2-1,-3 3-15,0 0 16,-6 3-1,4 2-15,0-1 16,11-2 0,22 0-16,13-9 15,-3 1 1,-2-5-16,-1-3 16,-6 3-1,-14 3-15,1 4 16,-8 0-1,-7 4-15,-4 2 16,1 0 0,-1-2-16,12 2 15,2-4 1,6 0-16,3-4 16,-7-4-1,3-2-15,-16 4 16,-3 3-1,-17 4-15,-1 1 16,-7 1 0,1 7-16,1-1 15,-2 5 1,8-4-16,5 0 16,4-2-16,-1-5 15,3-1 1,2 3-16,-12 0 15,-6 2 1,-1 5-16,-7-3 16,-1 1-1,-3 0-15,3 0 16,-3-2 0,2 1-16,0-6 15,-2-1 1,1-1-16,-7 1 15,-8 2 1,-6 3-16</inkml:trace>
  <inkml:trace contextRef="#ctx0" brushRef="#br0" timeOffset="16570.1211">27747 4589 0,'2'0'0,"2"0"15,8-2 1,8-1-16,6-2 16,2-8-1,0 2-15,3-2 16,-7 5-16,1-6 16,1 5-1,-7 1-15,-7 4 16,-9 2-1,2 0 1,-3 0-16,-4 6 16,-20 4-16,-14 6 15,-11 2 1,-5-5-16,-4-2 16,0-4-1,-6-1-15,1-2 16,-3 0-1,-11 0-15,0 0 16,-6-2 0,9 2-16,-2 3 15,-3-5 1,-5-5-16,0 3 16,-3-2-1,-1-3-15,1 1 16,-2-5-1,0 6-15,-5 0 16,3-2 0,-3 7-16,5-2 15,-3 4 1,0-4-16,-3 0 16,7-2-1,0-1-15,7 2 16,-5-3-1,2 1-15,-3 0 16,14 1 0,-6 4-16,1 2 15,3 2 1,1-2-16,6-1 16,4 2-1,1-3-15,-3 0 16,10-4-1,-1 0-15,8 0 16,0 0 0,3-4-16,-1 4 15,6 3-15,-1 1 16,6 0 0,4-2-16,-1 2 15,9-3 1,2-3-16,2 1 15,-2 0 1,1-2-16,6 0 16,1 0-1,-1 1-15,2 1 16,0 0 0,3 2-16,4 0 15,0 2 1,1-1-16,1-1 15,-5-1 1,3 3-16,0-2 16,2 3-1,0-1-15,0 1 16,0-2 0,2 2-16,-2 0 15,0 0 1,0-2-16,2 2 15,-2 0 1,2 0-16,-1 0 16,-1 0-1,0 2-15,2-2 16,-3 0 0,1 0-16,2 2 15,-2-2 1,0 0-16,2 1 15,-2 2 1,0-2-16</inkml:trace>
  <inkml:trace contextRef="#ctx0" brushRef="#br0" timeOffset="17850.8401">23189 4572 0,'2'2'16,"-4"-2"-16,2 0 16,-8 5-1,-20 0-15,-27 2 16,-25 2 0,-17-2-16,-13 0 15,-4-4 1,1-1-16,3 0 15,-7-2 1,-9 0-16,3 0 16,-7 0-1,1 0-15,-3 4 16,-3 1 0,11-3-16,-6-2 15,4 0 1,2-2-16,4-7 15,2 4 1,-1-2-16,6 5 16,5 4-1,3 3-15,-3-3 16,5 1 0,7-1-16,8-4 15,-3-1 1,4-4-16,2-5 15,6 1 1,3-5-16,8 4 16,6 0-1,0 5-15,4 2 16,-3 1 0,5 4-16,0 4 15,-3-3 1,-1-1-16,5 0 15,4-5 1,0 0-16,4-1 16,-10 1-1,15 4-15</inkml:trace>
  <inkml:trace contextRef="#ctx0" brushRef="#br0" timeOffset="29603.018">20510 14500 0,'2'2'15,"-2"-2"-15,2-2 16,11 2 0,6-2-16,7 0 15,6 2 1,2 2-16,4 4 16,3 4-1,1 6-15,0 2 16,1-2-1,-4 1-15,1-3 16,-8-2 0,-5-3-16,-7 1 15,-8-5 1,-8-5-16,-1 1 16,-2 3-1,-19 0-15,-18 0 16,-18 3-1,-7 2-15,-5 3 16,-6 2 0,-7-3-16,9 1 15,0-2 1,5-4-16,1-2 16,11-4-1,0 0-15,15-2 16,1-2-1,12 2-15,7-1 16,6 3-16,10-3 16,-3 3-1,1 0-15,0 6 16,12 10 0,5 11-16,-4 3 15,-3 9 1,-10 3-16,-7 1 15,-19-2 1,-10-6-16,-17-1 16,-3-12-1,2-12-15,-3-8 16,9-10 0,0-12-16,15-3 15,3-13 1,17-5-16,6-10 15,9-4 1,13-9-16,-3-7 16,-1 9-1,-1 18-15</inkml:trace>
  <inkml:trace contextRef="#ctx0" brushRef="#br0" timeOffset="29822.5994">19209 14439 0,'2'3'15,"0"12"-15,2 24 16,0 41 0,4 6-16,-7 10 15,-2-15 1,-7-20-16,-2-16 15,2-17 1,1-13-16</inkml:trace>
  <inkml:trace contextRef="#ctx0" brushRef="#br0" timeOffset="30162.1686">19538 14203 0,'5'0'0,"4"-2"16,5-1-16,10 2 16,-5-3-1,-4 4-15,-7 0 16,-3 0 0,-1 0-16,-10 4 15,-22-4-15,-25-6 16,-13-6-1,-2 1 1,-5 1-16,7 2 16,4 4-16,11 8 15,4 2 1,13 6-16,2 6 16,1 3-1,11 1-15,8-5 16</inkml:trace>
  <inkml:trace contextRef="#ctx0" brushRef="#br0" timeOffset="30667.2429">18735 14631 0,'0'1'0,"-2"-1"15,-4 4-15,-2-2 16,-3-4-1,4-3-15,1-13 16,8-5 0,4-3-16,2 3 15,4 5 1,0 5-16,2 9 16,-2 7-1,-1 8-15,-9 13 16,-7 1-1,-11 8-15,-2-3 16,-6-4 0,0-2-16,2-11 15,-3-4 1,8-8-16,-6-2 16,3-10-1,-1-5-15,-6-5 16,1 1-1,0-1-15,-4 4 16,-6 9 0,-2 8-16,-13 11 15,-9 14 1,-8 17-16,0-1 16,4 7-16,11-7 15,5-8 1,17-7-16</inkml:trace>
  <inkml:trace contextRef="#ctx0" brushRef="#br0" timeOffset="30844.3787">18214 15087 0,'7'6'16,"11"6"-16,26-1 15,26-8 1,6-25-16,-3-27 16,-25 13-1</inkml:trace>
  <inkml:trace contextRef="#ctx0" brushRef="#br0" timeOffset="31018.2527">18303 14233 0,'0'0'15,"2"1"-15,-2-1 16,0 0 0,0 0-16,-2-1 15</inkml:trace>
  <inkml:trace contextRef="#ctx0" brushRef="#br0" timeOffset="31389.5818">17992 14223 0,'-4'4'15,"-18"3"-15,-12 9 16,-12 2 0,1 5-16,11-5 15,8 0 1,14 6-16,8 1 15,12 13 1,9 3-16,0 2 16,-4-1-16,-11-5 15,-13-1 1,-17-1-16,-12 0 16,-13-11-1,-17-10-15,0-12 16,4-16-1,12-7-15,7-9 16,7-6 0,12-9-16,13-12 15,15-6 1,26-20-16,10 6 16,-12 26-1</inkml:trace>
  <inkml:trace contextRef="#ctx0" brushRef="#br0" timeOffset="32618.489">9548 14591 0,'2'0'0,"-2"0"16,0 2 0,0-2-16,0-2 15,8 1 1,9-3-16,9-5 15,2-4 1,-3 0-16,2 1 16,1-4-1,-5 2-15,-3 0 16,-1 0 0,0-2-16,-4 6 15,1 2 1,-7 3-16,-2 2 15,3 1 1,-1 4-16,-4 6 16,1 11-1,-12 10-15,-13 8 16,-22 7 0,-19-4-16,-18 2 15,-14-11 1,3-9-16,-1-4 15,9-8 1,17-5-16,14-2 16,6-2-1,15-1-15,10 0 16,4 2-16,8-2 16,5 0-1,-2 2-15,8 14 16,5 8-1,1 15-15,-3 5 16,-11 2 0,-14 4-16,-14-5 15,-10-7 1,-5-15-16,1-7 16,3-11-1,2-10-15,9-11 16,2-6-1,5-10-15,7-18 16,10-31 0,16-22-16,4 9 15,-4 14 1,-4 29 0</inkml:trace>
  <inkml:trace contextRef="#ctx0" brushRef="#br0" timeOffset="32808.5623">8474 14443 0,'0'2'16,"-4"8"-1,-2 18-15,-1 29 16,5 24 0,0 7-16,4 4 15,0-17 1,-2-24-16,4-19 15,-3-12-15</inkml:trace>
  <inkml:trace contextRef="#ctx0" brushRef="#br0" timeOffset="33121.9528">8970 14220 0,'0'0'15,"0"0"-15,0 0 16,-6-2 0,-20-11-16,-31-10 15,-19-3 1,-24-2-16,1 7 16,12 3-1,3 9-15,11 12 16,0 7-1,17 12-15,12 8 16,12 7 0,10 0-16,14 1 15,7 7 1,1-8 0</inkml:trace>
  <inkml:trace contextRef="#ctx0" brushRef="#br0" timeOffset="33562.1311">8070 14670 0,'-3'6'0,"-18"11"15,-11 9-15,-6-8 16,8-7 0,4-7-16,3-6 15,10-1 1,1-3-16,3-3 16,9-4-1,9-4-15,1 6 16,4 3-1,0 7-15,-4 5 16,-4 12 0,-12 9-16,-10 5 15,-10 1 1,-4-4-16,4-9 16,-5-6-16,1-6 15,8-9 1,2-1-16,0-10 15,0-7 1,4 1-16,3 5 16,-5 4-1,-13 5-15,-11 21 16,-12 18 0,-14 27-16,2-2 15,4-2 1,9-9-16,10-10 15,13-14 1</inkml:trace>
  <inkml:trace contextRef="#ctx0" brushRef="#br0" timeOffset="33757.7212">7313 15286 0,'3'2'0,"7"6"15,10 4 1,14-2-16,18-19 16,30-42-1,10-45-15,-15-24 16,-35 21 0,-19 40-16</inkml:trace>
  <inkml:trace contextRef="#ctx0" brushRef="#br0" timeOffset="33923.8008">7590 14330 0,'3'0'15,"-3"3"-15,0-3 16,0 0 0,-3 0-16,3-3 15,-2-2 1,-4-11-16,2 2 15</inkml:trace>
  <inkml:trace contextRef="#ctx0" brushRef="#br0" timeOffset="34202.6649">7254 14394 0,'-7'6'0,"-12"15"16,-17 15-16,-2 9 16,3 4-1,9-7-15,6 3 16,5-4-1,6-2-15,2-9 16,-9 2 0,-8-11-16,-12-1 15,-12-11 1,-8-11-16,-2-15 16,7-14-1,7-22-15,14-34 16,37-40-1,71-65-15,44 9 16,-74 118 0</inkml:trace>
  <inkml:trace contextRef="#ctx0" brushRef="#br0" timeOffset="39929.5611">3938 4621 0,'2'0'0,"-2"4"16,4-4-1,15 0-15,15-4 16,7 4 0,18-2-16,4-3 15,7-4 1,6-1-16,-2 1 16,-1-3-16,-5 4 15,2 6 1,0 2-16,1 2 15,1-2 1,3 2 0,4-4-16,6-4 15,-6 1-15,3-6 16,-7 3 0,-2-5-1,-3 3-15,-10 6 16,-1 2-16,2 2 15,-2 2 1,4-2-16,7 0 16,0-2-1,1-2-15,-2-4 16,-1-2 0,0-1-16,-13 0 15,1 6 1,-5 0-16,-5 5 15,-5 3 1,1 1-16,-9-1 16,1 1-1,-2 1-15,-3-5 16,3-3 0,-7-2-16,-5 1 15,4-3 1,-3 3-16,-5 3 31</inkml:trace>
  <inkml:trace contextRef="#ctx0" brushRef="#br0" timeOffset="46083.2968">22012 5532 0,'2'3'16,"-2"-3"0,0 0-16,2 3 15,2 4 1,6 6-16,4 7 15,4 0-15,10 3 16,0-2 0,10-4-16,15-2 15,3-7 1,2-8-16,12-1 16,13-6-1,-1 0-15,4-3 16,-1-2-1,3-2-15,-10-1 16,1-8 0,-5 6-16,-1-6 15,-3 1 1,-6-6-16,-6-1 16,-3-3-1,-14-1-15,-5-2 16,-9-1-1,-7-5-15,-2-1 16,-12-6 0,-6 0-16,-14-6 15,-7-1 1,-11-2-16,-10 0 16,-6 7-1,-4 5-15,-6 2 16,-6 2-1,-11 5-15,-5 1 16,-6 4 0,-3 7-16,3 2 15,2 8 1,1 5-16,1 2 16,2 2-1,3 5-15,3 10 16,1 1-1,3 5-15,8 5 16,-2 2 0,8 6-16,8-1 15,3 8 1,7-2-16,2 7 16,6 0-1,8 5-15,1 2 16,2 5-16,4 0 15,8 0 1,1 0-16,4-2 16,4-1-1,2-1-15,7-4 16,8-1 0,5-4-16,6-3 15,2-6 1,8-1-16,-4-5 15,2 0 1,-8-5-16,-13-5 16</inkml:trace>
  <inkml:trace contextRef="#ctx0" brushRef="#br0" timeOffset="65126.4179">23255 13471 0,'0'0'0,"0"0"15,2 1-15,-2-1 16,0 0 0,0 0-16,4 6 15,1 13 1,6 4-16,-3 10 16,0 9-1,-1 3-15,0 0 16,-3 0-1,0-3-15,-2-9 16,-2-4 0,2-6-16,-2-8 15,0-11 1,0-2-16,0 0 16</inkml:trace>
  <inkml:trace contextRef="#ctx0" brushRef="#br0" timeOffset="65683.8301">23584 13278 0,'2'1'0,"-2"-1"16,0 0-16,2 4 16,6 8-1,0 8-15,-3 6 16,-3 5 0,-4 0-16,-5-4 15,-3-2 1,1-5-16,-6-3 15,1-5 1,-4-4-16,0-2 16,-6-8-1,4-3-15,-5-8 16,0-9 0,-5 1-16,2-7 15,-2 1 1,-1-1-16,3 6 15,0 1 1,2 7-16,1 6 16,8 4-1,-3 8-15,1 10 16,5 6 0,5 10-16,5 4 15,1 4 1,3-6-16,0-5 15,0-9 1</inkml:trace>
  <inkml:trace contextRef="#ctx0" brushRef="#br0" timeOffset="66087.0501">22996 13764 0,'2'2'15,"-2"0"-15,4 10 16,2 5-1,4 11-15,0 0 16,-2-1 0,0-7-16,-8-5 15,-2-2 1,-8-4-16,-6-3 16,-4-6-1,-4-2-15,-4-6 16,5 0-1,4 1-15,4-6 16,2 4 0,0-4-16,3-10 15,-1 0 1,-4-11-16,1-3 16,0-4-1,-4-13-15,4 1 16,0-4-1,8 4-15,1-2 16,4 10 0,1 13-16</inkml:trace>
  <inkml:trace contextRef="#ctx0" brushRef="#br0" timeOffset="66440.8745">22827 13535 0,'0'0'16,"0"0"-1,-4-6-15,-2-5 16,-1-9-1,0-6-15,7-3 16,7 1 0,2 4-16,3 7 15,3 5 1,-4 7-16,4 5 16,2 7-16,-2 9 15,-7 9 1,-3 0-16,-7 3 15,-1-8 1</inkml:trace>
  <inkml:trace contextRef="#ctx0" brushRef="#br0" timeOffset="66738.3356">22646 13762 0,'0'4'0,"0"3"16,0 6-16,-2 4 16,0 12-1,-2-3-15,-3 6 16,-3 0 0,-9-1-16,-1-2 15,-4 1 1,-4-5-16,-4 2 15,2-11 1,2-1-16,6-6 16,5-5-1,7-5-15,3-2 16</inkml:trace>
  <inkml:trace contextRef="#ctx0" brushRef="#br0" timeOffset="67068.8858">22216 13494 0,'0'0'0,"0"0"15,0 0 1,2 0-16,-2 3 15,11 2 1,7 9-16,8 13 16,0 9-1,-7 8-15,-10-2 16,-9 4 0,-13-3-16,-12-4 15,-11-3 1,-3-12-16,2-5 15,-3-11 1,11-5-16</inkml:trace>
  <inkml:trace contextRef="#ctx0" brushRef="#br0" timeOffset="67997.9551">21719 13409 0,'0'2'0,"0"-2"16,0 0-16,0 0 16,0 0-1,7 11-15,6 12 16,5 12-1,4 12-15,0 3 16,-1-1 0,-14 2-16,-5-12 15,-5-1 1,-6-9-16,-7-7 16,3-8-1,-10-6-15,-1-8 16,-8-11-1,2-14-15,0-8 16,-3-14 0,9 0-16,7 1 15,0 1 1,5 7-16,4 3 16,4 10-1,2 7-15,0 6 16,2 10-1,0-4-15,4 8 16,8 24 0,2 15-16,3 10 15,-8 5-15,-3-5 16,-6-8 0,-6-5-16,-3-7 15,-12-9 1,1-4-16,0-9 15,-4-9 1,6-4-16,0-6 16,3 1-1,6 0-15,3 2 16,0 1 0,-3 2-16,2 4 15,-5 6 1,-1 8-16,-4 3 15,0 4 1,0 0-16,-4-2 16,1-5-1,-3-4-15,2-8 16,-1-4 0,-3-8-16,-3-7 15,1-9 1,1-8-16,-2-5 15,1-7 1,-1-11-16,8 2 16,4 2-1,10 3-15,10-3 16,2 17 0</inkml:trace>
  <inkml:trace contextRef="#ctx0" brushRef="#br0" timeOffset="68245.7276">22182 13169 0,'2'2'0,"-2"-2"0,0 0 16,-2 2-1,-9 4-15,-19 8 16,-27 14 0,-19-1-16,-2 3 15,4-3 1,23-11-16</inkml:trace>
  <inkml:trace contextRef="#ctx0" brushRef="#br0" timeOffset="68462.7611">21263 13968 0,'3'1'15,"10"6"-15,19 14 16,27 7-1,14-5-15,4-6 16,-13-13 0,-18-8-16</inkml:trace>
  <inkml:trace contextRef="#ctx0" brushRef="#br0" timeOffset="68937.9988">20777 13623 0,'0'1'0,"0"-1"16,0 0-1,2 2-15,2 7 16,10 9-1,8 9-15,8 0 16,-5 2 0,-8-5-16,-6-1 15,-13 1 1,-13 2-16,-13-4 16,-23-1-1,-15-7-15,-4-2 16,-1-6-1,1-5-15,0-1 16,15-4-16,-1-3 16,13-3-1,7-2 1,8-4-16,6-1 16,4-5-16,10-11 15,6-7 1,4-6-16,0 4 15,0 6 1</inkml:trace>
  <inkml:trace contextRef="#ctx0" brushRef="#br0" timeOffset="69082.8565">20378 13502 0,'2'2'0,"17"6"15,13 3 1,25 5-16,-1-2 15,6-6 1,-11-8-16,-17-2 16</inkml:trace>
  <inkml:trace contextRef="#ctx0" brushRef="#br0" timeOffset="69331.6783">19912 13345 0,'0'3'0,"-9"-1"16,-8 8 0,-11 16-16,-4 18 15,11 20 1,23 21-16,28 15 15,25 1 1,20-9-16,-30-41 16</inkml:trace>
  <inkml:trace contextRef="#ctx0" brushRef="#br0" timeOffset="77297.2576">2624 5558 0,'0'3'16,"0"-3"-16,-3 0 15,-1 1 1,2 2-16,0-3 15,1 0 1,-1 0-16,0 0 16,2 0-1,4 0-15,10 0 16,5 0 0,9 0-16,3 3 15,1-1 1,6 0-16,3-4 15,4 2 1,-1-2-16,6-4 16,2 2-1,3 0-15,6 3 16,-4-2 0,3 1-16,4 4 15,-1-2 1,-5 3-16,6-3 15,3 1 1,0 3-16,-4 0 16,4-1-1,-1 2-15,2-1 16,2-4 0,1 4-16,-1-1 15,4-2 1,0 3-16,2-4 15,-1 2 1,0-2-16,-1 0 16,4 0-16,2 0 15,-8 3 1,1-2 0,2 0-16,-2 3 15,0-4 1,-3 0-16,6-4 15,3 3-15,-7 0 16,1 1 0,1 0-16,-4-3 15,6 1 1,-4 0-16,-2-1 16,-1-2-1,-4 5-15,0 5 16,-12-4-1</inkml:trace>
  <inkml:trace contextRef="#ctx0" brushRef="#br0" timeOffset="79292.3425">5695 5603 0,'3'2'0,"-3"-2"15,0 0 1,3 4-16,5 3 15,4-3 1,7 4-16,0-4 16,7 3-1,-3-4-15,2-2 16,1 1 0,1-2-16,1-6 15,-2-1 1,0 1-16,3-4 15,0-4 1,-2 3-16,-1-4 16,-4 0-1,3-1-15,-1-2 16,-3-2 0,-1-1-16,0-5 15,-2 1 1,-1-5-16,-6 0 15,-2-1 1,-3-4-16,-4-1 16,-2 0-1,-7-3-15,1-5 16,-4 6-16,-6-4 16,-4 2-1,-1 3-15,-7 0 16,-3-1-1,-3 2-15,0 4 16,-5 2 0,-5 1-1,0 2-15,-2 4 16,0 4-16,-3 0 16,2 5-1,-2 3-15,-2 1 16,4 2-1,-1 4-15,4 2 16,0 4 0,8 0-16,-1 4 15,4 2 1,-2 2-16,3 4 16,3 0-1,1 6-15,2-1 16,5 5-1,2-3-15,1 5 16,4 2 0,1 1-16,4 4 15,1-1 1,5 2-16,0 3 16,6 0-1,0-2-15,3 4 16,3 0-1,4-2-15,3 1 16,2-5 0,1 2-16,0-3 15,2-3 1,3-1-16,-1-4 16,0 2-1,-1-7-15,-3 1 16,3-6-1,-5 1-15,-1-3 16,-2-2 0,-2-2-16,-1-2 15,-3-1 1,-3-1-16,-1 2 16,0-4-16,-2-2 15,1 2 1,-1-2-16,-1 2 15,1-2 1,1 2-16,-3-2 16,2 0-1,0 0-15,1 0 16,-1 0 0,2 0-16,-4 0 15,2-2 1,-2-2-16</inkml:trace>
  <inkml:trace contextRef="#ctx0" brushRef="#br0" timeOffset="80432.0506">3555 5541 0,'1'0'16,"2"1"-1,11-1-15,11 0 16,10 0-1,3-1-15,6-2 16,-2-4 0,5-3-16,0-6 15,-3 0 1,5-7-16,-1-2 16,-7-7-16,-1 2 15,0-5 1,-6-2-16,0-5 15,-5 1 1,-9-2-16,-6-3 16,-7-3-1,-9-1-15,-7 1 16,-12 2 0,-10-7-16,-11 6 15,-3 5 1,-7 1-16,-5 5 15,-10 8 1,-3 4-16,1 8 16,-4 4-1,-7 11-15,6 3 16,1 7 0,2 5-16,-6 7 15,14 1 1,4 7-16,1-1 15,7 6 1,6-4-16,5 5 16,5 3-1,4 2-15,8-1 16,2 1 0,3 0-16,3-1 15,6-1 1,2 1-16,2-3 15,1 1 1,6-1-16,0-4 16,3 1-1,4-1-15,1-1 16,2-4 0,1-4-16,4 0 15,-1-5 1,5 1-16,3-2 15,2-5 1,2 3-16,-2-7 16,1 2-16,3-5 15,-8-1 1,-1-1-16,5 2 16,-10-2-1,1 0-15,-2 1 16,2 6-1,-5-3-15</inkml:trace>
  <inkml:trace contextRef="#ctx0" brushRef="#br0" timeOffset="93959.2276">22273 7510 0,'0'0'15,"0"0"1,0 0-16,0 0 16,0 0-1,0-2-15,0 2 16,0-2 0,0 0-16,0 0 15,2 0 1,2-2-16,6 10 15,4 0 1,2 6-16,4 3 16,8 3-1,-2 0-15,5-1 16,4 2 0,6-4-16,5-1 15,1-1 1,2-3-16,2-3 15,7-5-15,-6-2 16,4-7 0,0 0-1,-5-6-15,-3 0 16,0-3-16,-8-6 16,-2-1-1,-4-4-15,-1-7 16,-6-4-1,-4-5-15,-5-4 16,-6-6 0,-4-2-16,-6-2 15,-4-2 1,-6-2-16,-6 1 16,-6-1-1,-8 3-15,-2 2 16,-8 1-1,-2 5-15,-9 3 16,-3 0 0,-2 6-16,0 4 15,-7 3 1,1 5-16,4 9 16,-1 2-1,-9 6-15,6 2 16,0 10-1,3 10-15,8 2 16,-4 4 0,9 6-16,-4 7 15,6 7 1,3 1-16,5 6 16,4 3-1,2 6-15,10 0 16,2 0-1,4 6-15,4-4 16,8 2 0,6-3-16,6-4 15,2 0 1,6-5-16,2-2 16,1-9-16,1-1 15,-3-4 1,4-7-16,-3-2 15,-3 0 1,-2-8-16,-5-4 16,2 2-1,-4-4-15,-4 0 16,1-3 0,-6 0-16,1-2 15,0 0 1,0 0-16,0 1 15,0-1 1,0 0-16,2-1 16</inkml:trace>
  <inkml:trace contextRef="#ctx0" brushRef="#br0" timeOffset="95445.4501">26544 7422 0,'0'0'0,"2"0"16,-2 0-16,4 2 15,8 5 1,6 5-16,6 8 16,12 3-1,2 5-15,5-2 16,-1 1-1,5-6-15,4 5 16,5-8 0,3-1-16,5-7 15,2-3 1,0-4-16,-6-3 16,5-6-1,2-1-15,-10-6 16,-2-4-1,-1-2-15,-6-7 16,-2-2 0,0-6-16,-1-3 15,-5 0 1,2-6-16,-10 2 16,1-7-1,-5 1-15,-9-5 16,-4 3-1,-9-4-15,-10-2 16,-7-4 0,-12 0-16,-9-2 15,-9 7 1,-9-2-16,-10 6 16,-6 4-1,-13 2-15,-7 5 16,1 0-1,-1 10-15,-4 1 16,-2 13 0,5 3-16,6 4 15,2 4-15,0 11 16,1 2 0,-1 7-16,9 4 15,8 5 1,8 3-16,-3-1 15,6 5 1,2 7-16,7 2 16,5-1-1,9 1-15,1 1 16,8 5 0,6-4-16,2 0 15,9 5 1,6-3-16,5 1 15,2-1 1,5-2-16,4-2 16,3-4-1,-1 3-15,2-6 16,0-4 0,2-1-16,-2-4 15,1-6 1,-2 4-16,-1-8 15,-3-3 1,-4-2-16,0 0 16,-3-6-1,-3 0-15,2-3 16,-5 3 0,0-4-16,0 1 15,1-1 1,-2 0-16,3-1 15,-2 1 1,-4 0-16</inkml:trace>
  <inkml:trace contextRef="#ctx0" brushRef="#br0" timeOffset="96716.134">27500 7386 0,'2'0'16,"-2"0"-16,0 0 16,-2-2-1,0-3-15,0-2 16,-2-1 0,0 0-16,1 3 15,3 1 1,0-3-16,15 2 15,13 3 1,10 7-16,14 8 16,0 4-1,8 4-15,-3-1 16,-5-1 0,1 0-16,-11-3 15,-1-1 1,-4-3-16,-7 0 15,1-6 1,-10 0-16,3-5 16,-7-1-16</inkml:trace>
  <inkml:trace contextRef="#ctx0" brushRef="#br0" timeOffset="97819.4404">29056 7601 0,'2'0'0,"0"1"16,14 1 0,8 8-16,6 0 15,-1 7 1,-5-2-16,-5-2 16,-4 0-1,-9-6-15,-2-3 16,-2 0-1,-6 2-15,-11-6 16,-4-2 0,0-4-16,6 0 15,0-1 1,3-1-16,4 2 16,-1 1-1,-4 1-15,-1 2 16,-2 2-1,-2 2-15,-2 5 16,-2-4 0,0 3-16,3-4 15,0 0 1,2-2-16,4-2 16,-1 2-1,3-2-15,-1 1 16,1-2-1,-2 3-15,-5 0 16,0 3 0,-2-2-16,2 3 15,0-1 1,0-2-16,0-1 16,4 0-16,-4-1 15,3-4 1,4 2-16,-3 0 15,1 0 1,2 1-16,-1-1 16,-3 3-1,-2 3-15,-2 0 16,0-1 0,-6 1-16,-5-2 15,0-2 1,0-5-16,-4-5 15,-1 0 1,5-4-16,-2-4 16,6 2-1,2-1-15,6 4 16,4 4 0,4 4-16,2-1 15,4 3 1,0 4-16,0-1 15,4 2 1,12 14-16,11 6 16,0 8-1,1-2-15,-3 1 16,-10-9 0,-8 3-16,-5-5 15,-11 5 1,-19-6-16,-15-2 15,-16-14 1,15-2-16</inkml:trace>
  <inkml:trace contextRef="#ctx0" brushRef="#br0" timeOffset="97985.4183">28456 7429 0,'2'0'0,"-2"0"16,0 0-1,-2 0-15,0 2 16</inkml:trace>
  <inkml:trace contextRef="#ctx0" brushRef="#br0" timeOffset="98667.1973">23142 7409 0,'0'0'16,"0"0"-1,0 0-15,0 0 16,5 0-1,10 2-15,18 2 16,15 3-16,9 0 16,0 0-1,3 2-15,-9 3 16,-7-5 0,-8-1-16,-3 2 15,1-2 1,-13-1-1</inkml:trace>
  <inkml:trace contextRef="#ctx0" brushRef="#br0" timeOffset="99585.9866">24448 7585 0,'2'0'0,"-2"0"16,-2 0-16,2 1 16,-2-1-1,-9 0-15,-8-1 16,-4-3 0,5 0-16,6-2 15,4 0 1,7-3-16,4-4 15,9 3 1,7 6-16,3 3 16,-7 4-1,-5 2-15,-3 2 16,-7 6 0,-15 2-16,-15-1 15,-10-3 1,-1-6-16,2-5 15,3-5 1,4-5-16,5-4 16,6 1-1,1-5-15,1 5 16,4 4 0,-4 0-16,5 5 15,6 2 1,4 2-16,2-2 15,0 4-15,8 4 16,10 3 0,5-2-16,-4-2 15,0 0 1,-11 0-16,-3-3 16,-1 8-1,-11-2-15,-12-2 16,-5-2-1,0-5-15,-4-8 16,6-1 0,4-8-16,3 0 15,4 3 1,1-1-16,7 8 16,3 6-1,2-2-15,-2 2 16,9 15-1,9 14-15,0 8 16,-2 4 0,-4-1-16,-7-4 15,-5-9 1,-5 0-16,-16-7 16,-18-7-1,-16-11-15,-9-12 16,4-8-1,11-7-15,11-6 16,20-6 0,29-27-16</inkml:trace>
  <inkml:trace contextRef="#ctx0" brushRef="#br0" timeOffset="99700.9688">24354 7289 0,'1'0'0,"-1"0"16,-1 2 0</inkml:trace>
  <inkml:trace contextRef="#ctx0" brushRef="#br0" timeOffset="121546.785">16152 7515 0,'3'4'16,"-3"-4"-16,2 1 15,-2 3 1,2 0-16,0 3 15,-8 5 1,-8 0-16,-15 0 16,-14-2-1,-18-1-15,-7 3 16,-14-4 0,-11 0-16,1-2 15,-6-2 1,-7 1-16,-1 8 15,1-5 1,1-6-16,-4 1 16,-11 1-1,14 2-15,-7 0 16,11-2 0,-7 0-16,-1-2 15,3 4 1,2-6-16,3 2 15,9-2 1,-8-2-16,7 0 16,7-2-1,4 2-15,-1-2 16,5 0-16,4 0 16,10 2-1,5 1-15,7-4 16,10 1-1,2 2-15,8-1 16,2 1 0,8-1-16,3 0 15,9 0 1,3 3-16,0-2 16,3-1-1,0 3-15,2 0 16,0 0-1</inkml:trace>
  <inkml:trace contextRef="#ctx0" brushRef="#br0" timeOffset="129320.5022">25550 13311 0,'2'1'0,"-2"-1"15,6 0-15,0 0 16,-4 0-1,2 0-15,-2 0 16,0 0 0,-2 0-16,-8-3 15,-14-1 1,-4 0-16,-11-4 16,-2 6-1,-3-1-15,-9 0 16,1 0-1,-8 0-15,0 2 16,-6-3 0,2-1-16,-6 2 15,6 1 1,-4 0-16,-6 0 16,0-2-1,-3 4-15,1 0 16,3 0-1,-4 2-15,-10-4 16,3-1 0,6 0-16,-7-1 15,-3-2 1,-6 2-16,5-2 16,1 0-1,-5-2-15,-7-1 16,4-1-16,0 2 15,3-2 1,-3 2-16,0-1 16,-3-2-1,-8 0-15,5 1 16,-2 2 0,-3-2-16,-5-2 15,5 2 1,-5 3-16,-1-1 15,9-1 1,-8 0-16,-3 2 16,3-2-1,3 7-15,-9 0 16,11-2 0,-3 0-16,1 4 15,-1 0 1,-6 0-16,3-1 15,-1 2 1,14 0-16,-9 2 16,9-3-1,5 2-15,11 2 16,-2 0 0,13-2-16,3 0 15,12-2 1,10 3-16,12-2 15,4-1 1,5 0-16</inkml:trace>
  <inkml:trace contextRef="#ctx0" brushRef="#br0" timeOffset="137428.8929">31257 8420 0,'0'0'15,"0"1"-15,4-1 16,-4 0 0,2 0-16,2 0 15,-3 0 1,-1 0-16,2 0 15,0 0 1,1 0-16,-3 0 16,2-1-1,-7 1-15,-10 0 16,-9 0 0,-5 0-16,-3 1 15,-2 2 1,0-3-16,-6 0 15,1 0 1,-4 0-16,-4 0 16,-1-3-1,0 3-15,-2 0 16,0 3 0,-7-3-16,1 0 15,0 0 1,-4-3-16,-4 3 15,0 0 1,-7 0-16,-1 3 16,0-1-1,1-1-15,1 3 16,0 0 0,-7 1-16,1-2 15,-3 1 1,0 0-16,2-2 15,-4 2 1,3-2-16,-4 2 16,2 0-1,-4-1-15,-3-2 16,6 3 0,-6-3-16,0-1 15,-3 3 1,1-3-16,-3-3 15,2 3 1,-7-1-16,1-2 16,-4 2-1,3 0-15,0-4 16,3 3 0,-6 0-16,0-2 15,-7 4-15,1-1 16,-1-2-1,1 1-15,-3 0 16,3 0 0,2 2-16,5-2 15,-5 0 1,2 2-16,-3-6 16,3 6-1,1-2-15,5 2 16,1 0-1,-3-1-15,7-2 16,6 1 0,-2 2-16,6 0 15,6 0 1,-4 0-16,9 0 16,6 5-1,9-4-15,12 1 16,0-2-1,11-2-15,5 2 16,3-1 0,7 1-16,5 0 15,3 0 1,5 0-16,0 0 16,2 0-1,1 0-15,-1-3 16,0 3-1,0 0-15,0 0 16,0 0 0,2 0-16,-3 0 15,1 0 1,2 0-16,-2 0 16,2 0-1,-4-2-15,2 2 16,-2 0-1,0 0-15</inkml:trace>
  <inkml:trace contextRef="#ctx0" brushRef="#br0" timeOffset="140395.5862">31020 7494 0,'2'0'16,"-2"0"-16,0 0 15,0-3 1,1 2-16,3 0 16,3 1-1,1 2-15,-2 3 16,0 1-1,-4-4-15,-1-2 16,2 2 0,-3 0-16,-4 0 15,-10-4 1,-6 0-16,-7 2 16,0 2-1,-1 5-15,0 6 16,-4 0-1,-1 3-15,1-2 16,-3-4 0,3-3-16,0-5 15,4-4 1,3-1-16,4-1 16,5 0-1,2 4-15,-2 0 16,-2 8-16,2 3 15,-4 1 1,4 2-16,0-3 16,2 2-1,0-7-15,-3-2 16,2-6 0,-4-6-16,2-7 15,-2-2 1,3-1-16,-2 3 15,2 5 1,0 2-16,0 6 16,0 4-1,2 6-15,0 3 16,6 3 0,3-8-16,5-1 15</inkml:trace>
  <inkml:trace contextRef="#ctx0" brushRef="#br0" timeOffset="140626.7949">30403 7424 0,'2'0'16,"-2"-7"-1,4-3-15,1-5 16,3 0-1,-3-1-15,5 2 16,3 5 0,8 7-16,4 13 15,-1 14 1,-2 5-16,-8-3 16</inkml:trace>
  <inkml:trace contextRef="#ctx0" brushRef="#br0" timeOffset="140776.6763">30594 7827 0,'2'0'0,"-2"4"16,0-4-16,0 0 16,-8 2-1,-4-2-15</inkml:trace>
  <inkml:trace contextRef="#ctx0" brushRef="#br0" timeOffset="141099.3569">30070 7502 0,'2'0'0,"-2"0"15,0 0 1,3 0-16,0 2 15,5 6-15,0 1 16,-4 1 0,-4 2-1,-4 1-15,-10-6 16,-8-3-16,0-1 16,-5-3-1,6 0-15,1 1 16,1 0-1,4 4-15,-6 4 16,6 9 0,0-2-16,7-3 15</inkml:trace>
  <inkml:trace contextRef="#ctx0" brushRef="#br0" timeOffset="141185.3001">30005 7740 0,'2'0'15,"-4"0"1</inkml:trace>
  <inkml:trace contextRef="#ctx0" brushRef="#br0" timeOffset="153044.2841">6740 9315 0,'0'0'0,"0"0"16,-6-1 0,-1-2-16,3 3 15,0-1 1,2 1-16,0 0 15,-1 0 1,3 1-16,5 8 16,14 0-1,15 5-15,6-2 16,5 0 0,0-3-16,8 2 15,-6-8 1,4-1-16,1-4 15,10-6 1,1 1-16,1-3 16,0 0-1,1-2-15,-4-6 16,-4 3-16,5-6 16,-11 2-1,-6-1 1,5-6-16,-8-6 15,-7-2-15,-9-3 16,-5-9 0,-10-3-16,-6-6 15,-16-4 1,-9-2-16,-12 0 16,-14 2-1,-9-1-15,-10 6 16,-11 5-1,-5 3-15,-12 6 16,-6 9 0,15 7-16,-10 9 15,5 9 1,-6 6-16,8 2 16,9 7-1,-2 8-15,3 6 16,-2 2-1,8 7-15,6 1 16,1 5 0,8-2-16,5 1 15,6 0 1,6 3-16,8-5 16,10 5-1,3-1-15,10 4 16,8 0-1,6 1-15,10-3 16,10 2 0,15-5-16,16 5 15,5-2 1,-3-9-16,3-2 16,-6-5-1,-6-2-15,-9 2 16,-11-9-1</inkml:trace>
  <inkml:trace contextRef="#ctx0" brushRef="#br0" timeOffset="160808.0696">2802 10536 0,'2'2'0,"-2"-2"16,3 3-16,11 5 16,11 1-1,15 5-15,14-6 16,4-5 0,9 1-16,3-4 15,8 2 1,1 1-16,-3 1 15,2-3 1,1 3-16,10-4 16,-4-2-1,2 2-15,1-3 16,8 1 0,0-3-16,-2 2 15,-5 0 1,2 1-16,-1 4 15,1 1 1,-3-2-16,13 1 16,-12 5-1,5-4-15,15-3 16,-20-3 0,3 3-16,-1-2 15,7 0 1,-1-1-16,-8 3 15,-3 0 1,-3-2-16,0 2 16,-1 7-1,-2-4-15,-6-1 16,-3-2-16,-1 2 16,0 3-1,-6 2 1,-5-1-16,-5 4 15,-13-4 1</inkml:trace>
  <inkml:trace contextRef="#ctx0" brushRef="#br0" timeOffset="164225.9379">31183 10562 0,'0'0'16,"0"0"-16,0 0 15,0 0 1,-3-4-16,-3-5 15,-15-12 1,-16-4-16,-17-7 16,-21-5-1,-9-1-15,-2 5 16,-13 5 0,-5 3-16,12 9 15,-10 0 1,-9 9-16,5 7 15,5 5 1,3 8-16,7 1 16,9 2-1,11 7-15,7-3 16,8 5 0,8-2-16,4 1 15,11-6 1,8 1-16,5-7 15,5-2 1,5 0-16,3-3 16,-1 2-1,1-3-15</inkml:trace>
  <inkml:trace contextRef="#ctx0" brushRef="#br0" timeOffset="164857.0993">28735 11310 0,'0'0'0,"0"0"16,-2 0-1,-12 5-15,-14 6 16,-28 9-1,-27 10-15,-13 3 16,-8 2 0,-15-10-16,8-8 15,-4-9 1,11-8-16,4-7 16,14 0-1,1-7-15,13-2 16,16 4-1,5 0-15,13 3 16,2-5 0,0 4-16,-6-2 15,8 5-15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35:37.9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15173 3862 0,'2'0'0,"-2"0"15,2 0 1,4 1-16,7-1 16,12 1-1,5 6 1,4-4-16,9 2 16,0-3-16,10 2 15,3-2 1,5-1-16,7 1 15,4 3 1,3-4-16,-4 1 16,10 2-1,3-4-15,2 2 16,3-4 0,3 4-16,2-2 15,9 5 1,2-4-16,-1 1 15,5 0 1,0-2-16,22 9 16,-9-7-1,-3-2-15,3 4 16,-13-3 0,10 4-16,-2-2 15,4-3 1,8 1-16,-19 4 15,15-5 1,-5-2-16,3 2 16,-1 2-1,1 2-15,-12-4 16,2 0 0,-6-2-16,-8 0 15,11 0 1,-8-1-16,-9 2 15,-9-2 1,-6 2-16,-8 1 16,-5 0-1,-7 4-15,-17 0 16</inkml:trace>
  <inkml:trace contextRef="#ctx0" brushRef="#br0" timeOffset="15672.0096">17502 15172 0,'2'0'0,"-2"2"15,2 0-15,10 10 16,6 5-1,4 15-15,1 1 16,-1 9 0,-5-3-16,0-6 15,-7-5 1,-6-6-16,-4-8 16,-4-3-1,-2-1-15,-11-6 16,-2-8-1,-5-10-15,-3-5 16,1-8 0,9 1-16,2-3 15,7-2 1,0 7-16,6-3 16,-1 6-1,3 4-15,0 4 16,0 5-1,0 6-15,-1-2 16,-3 2 0,-8 8-16,-1 4 15,2 3 1,-3 2-16,-1-6 16,0 2-1,-4-8-15,-1-3 16,3-3-1,-2-8-15,2 0 16,2-2-16,3 4 16,5 3-1,2 5-15,-1-1 16,0 2 0,0 5-16,-2 7 15,0-2 1,-6-4-16,-8-6 15,-8-10 1,-4-13-16,-4-9 16,7 0-1,7-1-15,4 1 16,4 10 0,6 7-16,6 3 15,2 11 1,0-4-16,0 3 15,0 0 1,-4 8-16,0 8 16,-3-2-1,4-1-15,-3-3 16,-8 0 0,-6-8-16,-1-6 15,-3-10 1,-2-11-16,-2-10 15,2-10 1,2-13-16,-2-13 16,6-5-1,-4-14-15,-1-6 16,8 6 0,0 7-16,10 9 15,3 26 1</inkml:trace>
  <inkml:trace contextRef="#ctx0" brushRef="#br0" timeOffset="15878.956">17058 14479 0,'2'2'16,"17"0"-16,25 8 16,28 7-1,-8 1-15,-6-10 16</inkml:trace>
  <inkml:trace contextRef="#ctx0" brushRef="#br0" timeOffset="16086.4164">17000 14621 0,'2'1'0,"-2"-1"16,0 0-16,4 7 15,0 2 1,-2-1-16</inkml:trace>
  <inkml:trace contextRef="#ctx0" brushRef="#br0" timeOffset="17417.3465">16380 14988 0,'0'0'16,"0"0"-1,-2 0-15,-9-1 16,-6-7 0,-4-6-16,0-6 15,0-2 1,7 3-16,6 3 15,4 3 1,4 3-16,4 2 16,11 2-16,8 9 15,7 9 1,2 6-16,5 9 16,-10-6-1,0 6-15,-5-3 16,-12 0-1,-4-5-15,-4 3 16,-4-7 0,-2 1-16,-6-2 15,-11 0 1,-6-5-16,-8-2 16,-7-1-1,1-4-15,-4-4 16,3-4-1,0-2-15,3-3 16,9-4 0,2-1-16,5 1 15,4-4 1,4 0-16,0 0 16,11-5-1,4 3-15,4-1 16,6 6-1,-1 4-15,2-4 16,6 9 0,0 3-16,4 6 15,5 7 1,-3 7-16,0-1 16,-7 5-1,0 5-15,-7 0 16,-2 0-1,-7-7-15,-4-2 16,-8-1 0,-8-4-16,-6-6 15,-6-5-15,-2-5 16,-5-8 0,5 0-16,2-3 15,6 5 1,6-1-16,4 3 15,6 1 1,6 5-16,0 3 16,1-3-1,1 2-15,0 1 16,2 1 0,9 9-16,7 8 15,4 3 1,0 4-16,-6 0 15,0 1 1,-4 5-16,-2-3 16,-6 4-1,-2-3-15,-6-1 16,-6-1 0,-4-1-16,-4-6 15,-9-3 1,-1-5-16,-2-6 15,-4-6 1,-4-4-16,3-6 16,-10-3-1,5-6-15,1 0 16,3-9 0,2 3-16,6-5 15,6-2 1,4 1-16,4-1 15,4-1 1,3-5-16,8-1 16,11-6-1,14-5-15,13-2 16,2 2 0,5 5-16,3 3 15,-13 12 1</inkml:trace>
  <inkml:trace contextRef="#ctx0" brushRef="#br0" timeOffset="17592.6121">16283 14559 0,'4'3'0,"-4"-3"0,6 3 16,13 5-1,21 0-15,10-6 16,-12-4 0</inkml:trace>
  <inkml:trace contextRef="#ctx0" brushRef="#br0" timeOffset="17800.538">16058 14418 0,'0'0'0,"0"0"15,0 1 1,2-1-16,-2 0 16,3 7-1,1-1-15,0-2 16</inkml:trace>
  <inkml:trace contextRef="#ctx0" brushRef="#br0" timeOffset="18430.0531">15221 14695 0,'0'2'0,"0"-2"16,-6 5-1,-6 4-15,-6 14 16,-5 6-1,0 3-15,5 1 16,6-2 0,5-4-16,12 0 15,5-10-15,5-2 16,4-4 0,3-10-16,-2-4 15,-2-10 1,-2-1-16,-6-2 15,-10-5 1,-10 1-16,-10-2 16,-8 7-1,-6 3-15,0 5 16,2-2 0,4 5-16,-1 1 15,9 0 1,4 0-16,0-7 15,-3-6 1,2-11-16,-3-17 16,0-13-1,-2-16-15,-5-11 16,3-9 0,0 2-16,10 3 15,6 9 1,3 28-16</inkml:trace>
  <inkml:trace contextRef="#ctx0" brushRef="#br0" timeOffset="18604.0327">15077 14205 0,'0'2'0,"2"-2"15,-4 0 1,-1 4-16,-3 4 16,2-2-1</inkml:trace>
  <inkml:trace contextRef="#ctx0" brushRef="#br0" timeOffset="18781.0206">14506 14581 0,'0'2'0,"0"-2"16,2 4-16,2 4 16,9-2-1</inkml:trace>
  <inkml:trace contextRef="#ctx0" brushRef="#br0" timeOffset="18925.1432">14636 14906 0,'0'2'0,"0"-2"16,0 0-1,0 0-15,0 0 16</inkml:trace>
  <inkml:trace contextRef="#ctx0" brushRef="#br0" timeOffset="27814.7781">14265 14115 0,'2'1'0,"0"-1"15,7 0-15,6 2 16,2 1-1,-4-2-15,-1 1 16,-9-2 0,1 2-16,-19 6 15,-29 4 1,-27 6-16,-8-3 16,9 3-1,1-4-15,19-2 16,12-5-16,10 2 15,11 0 1,8-3-16,7 12 16,17 15-1,21 17-15,9 8 16,5-2 0,-9-7-16,-13-10 15,-11-1 1,-6-4-16,-11-9 15,-7-2 1,-7-5-16,-10-2 16,-4-4-1,-6-6-15,-4-6 16,4-6 0,-7-8-16,5-6 15,4-5 1,0-8-16,4-8 15,-2-10 1,1-18-16,6-4 16,3-6-1,3-3-15,6 2 16,-1 15 0,3 14-16,5 11 15,0 13 1,2 15-16,2 6 15</inkml:trace>
  <inkml:trace contextRef="#ctx0" brushRef="#br0" timeOffset="28061.7515">13537 14532 0,'0'2'0,"0"3"16,-3 7-16,-1 18 16,-8 10-1,-4 7-15,-10-4 16,-9-2 0,-10-9-16,-2-15 15,1-17-15,5-12 16,10-1-1</inkml:trace>
  <inkml:trace contextRef="#ctx0" brushRef="#br0" timeOffset="28475.5144">13199 14378 0,'0'3'15,"0"-3"-15,0 0 16,0 7-1,-3 2-15,0 7 16,-3 4 0,-2 0-16,-7 2 15,-6-2 1,-1-6-16,-1-5 16,2-4-1,0-2-15,7-3 16,2-3-1,4-2-15,5 3 16,-1 2 0,2-2-16,-3 2 15,-7 14 1,-12 20-16,-16 26 16,-28 13-1,-7-2-15,5-16 16,4-7-1,13-19-15,17-7 16,20-15 0,12-4-16</inkml:trace>
  <inkml:trace contextRef="#ctx0" brushRef="#br0" timeOffset="28661.1424">12948 15168 0,'0'2'16,"0"-2"-16,0 0 16,0 4-1,0-2-15,-2-2 16,-2-6 0,-2-20-16,-2-13 15</inkml:trace>
  <inkml:trace contextRef="#ctx0" brushRef="#br0" timeOffset="29013.1663">12361 14321 0,'0'0'16,"0"0"-16,0 0 15,0 0 1,0 0-16,0 2 16,13 5-1,6 14-15,16 9 16,9 5 0,-8 0-16,-8-2 15,-7-1 1,-14 2-16,-8-1 15,-14 0 1,-12 2-16,-16-7 16,-1-12-1,5-9-15,5-7 16,13-5 0</inkml:trace>
  <inkml:trace contextRef="#ctx0" brushRef="#br0" timeOffset="29383.0577">11871 14353 0,'0'2'0,"-2"-2"0,-2 0 16,0 0-1,3 0-15,-1 0 16,0 6 0,17 11-16,22 19 15,9 1 1,-1 2-16,-9-1 16,-12-4-1,-9-1-15,-15 3 16,-22-3-1,-18-2-15,-18-15 16,-2-12 0,10-15-16,9-10 15,15-4 1,10 3 0</inkml:trace>
  <inkml:trace contextRef="#ctx0" brushRef="#br0" timeOffset="29706.7528">11697 14489 0,'-2'0'0,"-8"0"16,-8 0 0,-6-5-16,-3 0 15,-3-8 1,0 0-16,6-4 16,6-3-1,9 2-15,2 1 16,5 5-1,8 1-15,10 4 16,11 9 0,5 10-16,-8 17 15,-5 14 1,-12 15-16,-18-2 16,-21 0-1,-17-9-15,-18-12 16,4-20-1,8-15-15,18-6 16</inkml:trace>
  <inkml:trace contextRef="#ctx0" brushRef="#br0" timeOffset="30075.7984">11201 14514 0,'0'2'0,"-7"-2"16,-4 2-16,-12-2 15,-7-4 1,-6-8-16,6-1 16,2-7-1,7 1-15,8 1 16,9 0 0,10 2-16,14 4 15,20 10 1,5 15-16,6 17 15,-10 8 1,-7 6-16,-20 0 16,-20 1-1,-28 5-15,-32-9 16,-19-15 0,-13-23-16,10-26 15,14-14 1,15-24-16,21-22 15,18 28 1</inkml:trace>
  <inkml:trace contextRef="#ctx0" brushRef="#br0" timeOffset="30293.9942">10707 13757 0,'0'0'15,"0"1"1,2 5-16,0 27 15,12 36 1,6 38-16,5 22 16,-10-18-1,-9-22-15,-8-33 16,-8-12 0,-6-19-16,-8-7 15,4-10 1</inkml:trace>
  <inkml:trace contextRef="#ctx0" brushRef="#br0" timeOffset="30488.4515">10534 14333 0,'0'4'0,"0"-2"16,-4 6-1,1 10-15,-3 14 16,-3 18 0,-1 3-16,-12 4 15,-6-5-15,-14-10 16,-20-16-1,-10-15-15,1-20 16,17-16 0,6-20-16,21 5 15</inkml:trace>
  <inkml:trace contextRef="#ctx0" brushRef="#br0" timeOffset="30642.5424">10257 14113 0,'2'2'0,"0"-2"16,11 6 0,19-1-16,15-1 15,14-12 1,-17-3-16,-13-3 16</inkml:trace>
  <inkml:trace contextRef="#ctx0" brushRef="#br0" timeOffset="30798.8833">10361 13903 0,'0'0'15,"0"2"1,0-2-16,0 0 16,3 0-1,-3 0-15,0 0 16</inkml:trace>
  <inkml:trace contextRef="#ctx0" brushRef="#br0" timeOffset="31118.6618">9942 14213 0,'3'2'0,"-3"3"16,7 19-1,7 6-15,-4-1 16,-6-7 0,-4-6-16,-8-6 15,-16-8-15,-4-8 16,-1-4 0,-4-9-1,6 1-15,8-4 16,4 2-16,9-8 15,12-1 1,18-10-16,3 3 16,1 7-1,-10 7-15</inkml:trace>
  <inkml:trace contextRef="#ctx0" brushRef="#br0" timeOffset="31592.7697">9833 13532 0,'0'3'0,"0"-3"15,0-3 1,0 3-16,0 0 15,-3 5 1,-3 3-16,0 12 16,4 17-1,7 14-15,5 5 16,3-3 0,3-4-16,-9-9 15,-7-5-15,-17-7 16,-23-9-1,-16-9-15,-5-10 16,17-2 0</inkml:trace>
  <inkml:trace contextRef="#ctx0" brushRef="#br0" timeOffset="32449.9387">9343 14233 0,'2'1'15,"1"1"-15,3 6 16,2 0 0,-1 0-16,3-4 15,1-6 1,1-8-16,0-3 16,-3-1-1,-4 2-15,-3 6 16,-6-3-1,-10 4-15,-10 10 16,-8 2 0,-6 1-16,-7-1 15,3-7 1,8-2-16,0-9 16,6 1-1,4-4-15,5 5 16,8 0-1,-8 8-15,1 5 16,-11 7 0,-12 7-16,-3 0 15,-9-6 1,4-6-16,-4-10 16,13-5-1,2-4-15,15-4 16,8-4-1,11-2-15,16-1 16,12 4 0,12 5-16,-3 8 15,-8 10 1,-4 3-16,-12 3 16,-9 11-16,-13-4 15,-12 0 1,-3-6-16,-6-8 15,2-6 1,10-2-16,4-4 16,2-2-1,4 3-15,3 1 16,3 3 0,-3 1-16,-6 7 15,-8 3 1,-13 2-16,-1-3 15,-1-3 1,-2-6-16,4-4 16,4-10-1,0-9-15,2-12 16,2-18 0,6-24-16,8-27 15,11-18 1,6 5-16,0 25 15,-1 39 1</inkml:trace>
  <inkml:trace contextRef="#ctx0" brushRef="#br0" timeOffset="32646.4582">8847 13471 0,'6'1'15,"16"3"-15,18 4 16,5 2 0,6-6-16</inkml:trace>
  <inkml:trace contextRef="#ctx0" brushRef="#br0" timeOffset="32852.1533">8649 13671 0,'2'3'0,"-2"-3"15,2 0-15,6 5 16,6 1 0,1-4-16</inkml:trace>
  <inkml:trace contextRef="#ctx0" brushRef="#br0" timeOffset="33131.394">7731 13713 0,'2'0'0,"-2"2"16,4-1-1,18 15-15,20 12 16,15 14-1,-2 7-15,-27-4 16,-25 6 0,-50 14-16,-52 2 15,-13-22 1,4-13-16</inkml:trace>
  <inkml:trace contextRef="#ctx0" brushRef="#br0" timeOffset="33712.0156">7117 13641 0,'2'3'0,"-2"-3"16,3 4-16,11 16 15,1 14 1,5 14-16,1-1 16,-10 3-1,-6-7-15,-8-8 16,-3-7 0,-10-6-16,-2-8 15,2-8 1,-5-4-16,5-10 15,-8-6 1,7-6-16,-1 2 16,-1-4-1,3 5-15,-4 3 16,1 8 0,-13 12-16,-13 15 15,-2 11 1,4-1-16,15-15 15,14-8 1,6-5 0</inkml:trace>
  <inkml:trace contextRef="#ctx0" brushRef="#br0" timeOffset="33927.9192">7865 13106 0,'0'0'16,"0"3"-1,-15 4-15,-44 18 16,-65 31 0,-63 25-16,14-2 15,35-21 1,70-26-16</inkml:trace>
  <inkml:trace contextRef="#ctx0" brushRef="#br0" timeOffset="34738.5753">6542 13705 0,'0'2'0,"0"2"15,-6 11 1,-1 9-16,-2 8 16,-5-5-1,2 1-15,-4-7 16,4-7 0,-1-8-16,-4-6 15,-1-7 1,0-11-16,2-8 15,6-5 1,4-3-16,4 4 16,4 3-1,0 7-15,0 4 16,-2 9 0,2 3-16,-2 1 15,3 3 1,-8 19-16,-1 9 15,-9 6 1,-1-4-16,-10 0 16,-4-3-1,0-5-15,6-7 16,4 1 0,7-6-16,2-4 15,6 2 1,-2-3-16,4 8 15,3-2 1,1 5-16,1 7 16,-2-5-1,-2 4-15,-1-3 16,-10 2 0,-3 0-16,-9-3 15,2-1 1,-7-6-16,0-8 15,3-3 1,-3-5-16,2-11 16,4-2-16,3-4 15,7-5 1,1-6-16,4-3 16,5-3-1,8-5-15,13-5 16,7 3-1,4 8-15,0 6 16,-4 12 0,-6 10-16,-9 4 15</inkml:trace>
  <inkml:trace contextRef="#ctx0" brushRef="#br0" timeOffset="34966.735">5833 14319 0,'2'2'16,"-2"-2"-16,11 4 16,17 4-1,28-8-15,32-20 16,47-39-1,-37-9-15,-11-11 16,-41 34 0</inkml:trace>
  <inkml:trace contextRef="#ctx0" brushRef="#br0" timeOffset="35203.5888">7081 12937 0,'3'0'0,"-3"0"15,0 0 1,0 0-16,-3 0 16,-20 8-1,-43 19-15,-62 30 16,-39 20-16,-1 4 15,18-15 1</inkml:trace>
  <inkml:trace contextRef="#ctx0" brushRef="#br0" timeOffset="36575.9655">10641 15406 0,'2'3'0,"0"-3"16,6 9-16,12 14 16,20 27-1,-5 10 1,-8 4-16,-15-3 15,-8 0-15,-12-10 16,-12-2 0,-18-7-16,-12-12 15,-19-21 1,9-17-16,5-15 16,12-10-1,9-15-15,6-4 16,6 0-1,6 14-15,2 8 16,5 14 0,3 2-16,4 9 15,0 1 1,-1 0-16,-1 6 16,0 6-1,-1 6-15,-1-4 16,2-1-1,-5-5-15,-10-8 16,-7-12 0,-6-19-16,4-8 15,6-2 1,2 1-16,10 4 16,6 8-1,-1 8-15,5 8 16,0 10-1,0 2-15,-2 3 16,-4 10 0,-1 19-16,-3 6 15,-5 3 1,1-4-16,-4-9 16,5-5-1,0-6-15,3-6 16,-4-5-16,-4-4 15,-2-4 1,-3 2-16,-2-6 16,-5 10-1,-11 13 1,-8 8-16,-16 20 16,-9 10-16,-6 9 15,-1 3 1,7-11-16,10-6 15,21-18 1</inkml:trace>
  <inkml:trace contextRef="#ctx0" brushRef="#br0" timeOffset="36752.472">9410 16356 0,'2'1'0,"4"1"16,22 9-16,54-22 16,105-54-1,-26-20-15,-97 46 16</inkml:trace>
  <inkml:trace contextRef="#ctx0" brushRef="#br0" timeOffset="37093.1192">10933 15095 0,'0'2'0,"0"-2"16,-9 4 0,-21 10-16,-38 7 15,-24-1 1,-11-14-16,14-8 15,25-6 1,28-1-16,12-1 16</inkml:trace>
  <inkml:trace contextRef="#ctx0" brushRef="#br0" timeOffset="37236.701">10557 15052 0,'0'2'0,"-13"-2"15,-22 6-15,-46 5 16,-30-1 0,17-4-16,38-4 15</inkml:trace>
  <inkml:trace contextRef="#ctx0" brushRef="#br0" timeOffset="37598.8197">9777 15133 0,'-1'3'15,"-10"-3"-15,-6 10 16,-11 0 0,-9 6-16,4 7 15,3 5 1,5 6-16,7 8 16,8 4-1,8 2-15,-1-7 16,-3-6-1,-3-7-15,-10-2 16,-6-11 0,-5-7-16,-5-8 15,1-8 1,-1-12-16,3-15 16,-2-18-1,10-12-15,12-6 16,12 6-1,8 10-15,5 12 16,-2 10 0,-2 8-16</inkml:trace>
  <inkml:trace contextRef="#ctx0" brushRef="#br0" timeOffset="37774.4191">8990 15414 0,'0'2'0,"-6"10"16,-16 14-16,-18 21 16,-23 0-1,-13-13-15,12-23 16,0-18 0,20-3-16</inkml:trace>
  <inkml:trace contextRef="#ctx0" brushRef="#br0" timeOffset="37970.3523">8766 14872 0,'0'3'0,"-2"8"15,-7 29 1,5 45-16,-2 23 15,-21-22 1,-1-25-16,9-21 16</inkml:trace>
  <inkml:trace contextRef="#ctx0" brushRef="#br0" timeOffset="38775.9665">8455 15133 0,'0'3'16,"0"-3"-16,-2 7 16,-11 10-16,-1 7 15,-10 5 1,-8-3 0,-13-8-16,3-11 15,0-9-15,2-8 16,9-3-1,8-7-15,11 3 16,8-5 0,10 0-16,10 7 15,12 1 1,-4 11-16,-2 10 16,-7 6-1,-15 9-15,-15 4 16,-29 1-1,-16-3-15,-7-12 16,1-11 0,14-7-16,6-1 15,10-5 1,11-8-16,12 4 16,9-4-1,14 5-15,9-1 16,6 6-1,-1 5-15,-10 7 16,0 8 0,-14 3-16,-18 8 15,-19 6 1,-10-4-16,1-5 16,7-8-1,8-7-15,8 1 16,9-4-1,8 2-15,2-2 16,-1 5 0,5 10-16,2 9 15,-4 11 1,-5 3-16,-16-7 16,-4-3-1,-10-13-15,-11-5 16,-2-14-1,-3-13-15,2-18 16,10-15-16,9-10 16,20-26-1,38-11 1,29-7-16,17 13 16,-25 45-1</inkml:trace>
  <inkml:trace contextRef="#ctx0" brushRef="#br0" timeOffset="38951.5475">8421 14704 0,'3'0'16,"-3"1"-16,0-1 15,2 2 1,2 0-16,-4 0 15,2 2 1</inkml:trace>
  <inkml:trace contextRef="#ctx0" brushRef="#br0" timeOffset="39127.7615">7965 14866 0,'2'0'16,"-1"3"-16,17-6 16,36-6-1,23-11-15,-27 6 16</inkml:trace>
  <inkml:trace contextRef="#ctx0" brushRef="#br0" timeOffset="39333.919">7601 14674 0,'0'0'16,"0"0"0,0 0-16,0 0 15,0 0 1,0 0-16,3-2 15,0 0-15,3 0 16</inkml:trace>
  <inkml:trace contextRef="#ctx0" brushRef="#br0" timeOffset="39990.037">6954 14772 0,'0'0'0,"0"0"16,0 2-16,-1 2 15,-5 13 1,-3 21-16,1 13 15,-4 1 1,-2-1-16,2-10 16,-6-7-1,0-15-15,0-11 16,-8-8 0,-1-12-16,6-5 15,-2-6 1,9 4-16,2 8 15,6-2 1,0 10-16,3-1 16,-9 8-1,-3 16-15,-1 7 16,1 6 0,-2 0-16,1-11 15,0-2 1,-3-8-16,2-4 15,-2-8 1,1-10-16,-4-10 16,4-7-1,8-6-15,4-6 16,2 3 0,4 1-16,2 10 15,0 11 1,-2 10-16,-9 1 15,-24 15 1,-38 19-16,-23-1 16,10-12-1,21-22-15</inkml:trace>
  <inkml:trace contextRef="#ctx0" brushRef="#br0" timeOffset="40181.7983">7215 14369 0,'0'1'0,"-12"13"16,-22 10-1,-23 10-15,-29-6 16,7-9-1</inkml:trace>
  <inkml:trace contextRef="#ctx0" brushRef="#br0" timeOffset="40348.2219">6577 14590 0,'0'1'16,"0"-1"-16,0 0 15,0 2 1,-15 0-16,2-6 16</inkml:trace>
  <inkml:trace contextRef="#ctx0" brushRef="#br0" timeOffset="40472.2489">6105 14532 0,'0'2'15,"0"-2"1,0 0-16,1-20 16</inkml:trace>
  <inkml:trace contextRef="#ctx0" brushRef="#br0" timeOffset="67999.425">2912 3930 0,'0'2'15,"0"-2"-15,0 0 16,0 0 0,0 0-16,0 0 15,5-2 1,8 1-16,7-3 15,10 3 1,1 0-16,10-3 16,-1 4-1,12 4-15,-3-3 16,0 4 0,5-4-16,0 3 15,4-4 1,1-4-16,-4-1 15,0 3 1,-3-7-16,2 2 16,-8 2-1,-4 3-15,-1-2 16,-9 4-16,-2-1 16,-2-1-1,-5 2-15,-6 0 16,-5-3-1,-2 3-15,-4 0 16,-1 0 0,-1 0-16,-1-2 15,9 4 1</inkml:trace>
  <inkml:trace contextRef="#ctx0" brushRef="#br0" timeOffset="70756.2288">17779 12726 0,'2'3'0,"-2"-3"15,2 0 1,1 0-16,-1 0 15,2 0-15,-3 0 16,1 0 0,-7 1-16,-20 3 15,-19-4 1,-28-4-16,-15 3 16,-11-2-1,-2 1-15,-17 2 16,-5 0-1,-19-4-15,23-1 16,-19-7 0,-28 6-16,-15 2 15,-11-2 1,6 1-16,-14 2 16,18-3-1,-19 0-15,-1 8 16,21-4-1,5 0-15,7 6 16,10-4 0,16 4-16,14-2 15,17-2 1,11 0-16,9-2 16,14 0-1,11 0-15,14 0 16,10 2-1,12 0-15,4-2 16,8 2 0,4 0-16,6-1 15,2 1 1,-3 0-16</inkml:trace>
  <inkml:trace contextRef="#ctx0" brushRef="#br0" timeOffset="72491.0699">12956 12894 0,'2'0'15,"6"-3"-15,10-2 16,6-3 0,2-4-16,-2 4 15,1 2 1,-10 0-16,-2 3 16,-9 1-1,-2 2-15,0-5 16,-16 1-1,-25 1-15,-21-1 16,-20 0 0,-8-1-16,-21 0 15,-10 1 1,-5-2-16,-12-4 16,9 4-1,-10-5-15,3 2 16,2 4-1,-11-5-15,-4 2 16,11-5 0,-9 4-16,7-1 15,1 3 1,1-2-16,3 4 16,-6-5-1,5 2-15,1 1 16,5 2-1,-1-1-15,3 1 16,0 3-16,-5-3 16,-2 3-1,1-2-15,9 3 16,-1-1 0,4 4-16,-3-2 15,-8 7 1,11 0-16,1-2 15,1-1 1,-1 1-16,21-3 16,-1-2-1,-1 0-15,2 0 16,18 0 0,-9-5-16,8 3 15,7-2 1,1 1-16,0 1 15,9-3 1,12 3-16,-4-4 16,4 3-1,1 0-15,-1 2 16,5-1 0,7-1-16,-4 2 15,6-1 1,-2 2-16,8 0 15,2 2 1,2 2-16,-1-2 16,5 2-1,-4-4-15</inkml:trace>
  <inkml:trace contextRef="#ctx0" brushRef="#br0" timeOffset="76693.1365">5719 12639 0,'2'2'0,"-2"-2"16,0 0-16,0 0 15,0 0 1,-4 2-16,-18 3 16,-10 0-1,-18 4-15,-19 2 16,-11 5-1,-18-2-15,-5-1 16,2-3 0,-12-1-16,-2-2 15,-11 1 1,3 0-16,-2-2 16,-6-1-1,5 4-15,-2 0 16,6 1-1,2 2-15,7 0 16,18 1 0,7-1-16,7 0 15,19 1 1,10-4-16,14-3 16,5 2-1,5-2-15,3 1 16,5 3-16,4-2 15</inkml:trace>
  <inkml:trace contextRef="#ctx0" brushRef="#br0" timeOffset="80409.7574">31973 14027 0,'0'3'0,"0"-3"15,0 0 1,0 0-16,-3 2 16,-3-2-1,-15 0-15,-11-5 16,-14-1-1,-12 1-15,-19-3 16,-15 2 0,-8 1-16,-6 0 15,-15 2 1,-5-4-16,-9 5 16,-12-5-1,1 2-15,-12-8 16,-8 3-1,-2 8-15,-3 0 16,5 4 0,-7 2-16,14 4 15,3 5 1,-1-1-16,22-2 16,-5-2-1,19-2-15,12-2 16,17-1-1,14-6-15,12 3 16,8 0 0,18 0-16,1 0 15,13 3-15,8-3 16,0 0 0,-2 1-16,-8-1 15</inkml:trace>
  <inkml:trace contextRef="#ctx0" brushRef="#br0" timeOffset="82238.0969">26440 13384 0,'2'0'16,"-2"0"-16,8 2 15,9 2 1,10 7-16,3 10 15,6 8 1,-8 3-16,-8-1 16,-8-2-1,-3-4-15,-11-9 16,-9-2 0,-4-5-16,-4-7 15,-3-11 1,-7-7-16,8-9 15,1-5 1,6 5-16,1-3 16,6 7-1,1 5-15,-2 7 16,3 2 0,-5 3-16,-1 7 15,-6 5 1,-2 5-16,-9-1 15,-3-2 1,1-4-16,-2-9 16,4-4-1,6-1-15,5 0 16,7 0 0,1 4-16,5 1 15,-2 3 1,-5 5-16,2 3 15,-6 4 1,-8-5-16,-4-4 16,-5-6-1,-2-6-15,2-7 16,8 2 0,5 0-16,8 5 15,3-1 1,3 8-16,-1-2 15,2 2 1,-5 8-16,-6 7 16,-2 1-1,-6-2-15,-3-4 16,-2-8 0,-8-12-16,-6-14 15,-3-23 1,-2-25-16,2-22 15,-1-23 1,10-6-16,12 16 16,13 18-16,14 5 15</inkml:trace>
  <inkml:trace contextRef="#ctx0" brushRef="#br0" timeOffset="82445.1521">26032 12916 0,'10'0'15,"21"1"-15,31 7 16,10-1-1,-22-5-15</inkml:trace>
  <inkml:trace contextRef="#ctx0" brushRef="#br0" timeOffset="82632.3294">25894 13022 0,'2'1'16,"-2"-1"-16,0 0 15,0 0 1,0 0-16</inkml:trace>
  <inkml:trace contextRef="#ctx0" brushRef="#br0" timeOffset="83498.2279">25255 13396 0,'0'0'0,"0"1"16,-6-2-16,-7-5 15,0 0 1,-1-4-16,2-4 15,10-5 1,4 3-16,7 0 16,4 8-1,4 4-15,6 12 16,-3 8 0,3 6-16,-12 6 15,-5-2 1,-8 0-16,-16 2 15,-22-3 1,-17-4-16,-18-7 16,-8-11-1,3-5-15,11-8 16,11-4 0,16-6-16,12-1 15,9-7 1,10 0-16,11 3 15,9 0 1,10 7-16,1 6 16,0 6-1,0 6-15,-1 10 16,-8 4 0,-13 12-16,-14-1 15,-16 4 1,-6-8-16,-8-8 15,3-6 1,5-6-16,8-5 16,6-6-1,7 3-15,8 4 16,3-1 0,2 3-16,2-2 15,10 3 1,8 8-16,9 12 15,-6 11 1,-6 9-16,-11 6 16,-17-1-16,-11-4 15,-16-11 1,-12-8-16,-9-13 16,-7-15-1,4-14-15,10-15 16,5-17-1,15-20-15,21-27 16,21-13 0,24 9-16,-4 23 15,-12 28 1</inkml:trace>
  <inkml:trace contextRef="#ctx0" brushRef="#br0" timeOffset="83643.9036">24803 12934 0,'2'0'16,"3"0"-16,25 3 15,36-1 1,2 0-16,-21-2 16</inkml:trace>
  <inkml:trace contextRef="#ctx0" brushRef="#br0" timeOffset="83809.996">24650 12970 0,'0'2'16,"0"-2"-1,0 0-15,0 0 16,-6 0-1</inkml:trace>
  <inkml:trace contextRef="#ctx0" brushRef="#br0" timeOffset="84356.297">24016 13168 0,'0'0'16,"-2"1"-1,-9 6-15,-8 8 16,-7 16 0,-2 7-16,5 7 15,6 0-15,4-4 16,7-2 0,6-7-16,8-2 15,9-8 1,3-9-16,7-3 15,5-10 1,-5-5-16,-3-5 16,-6 0-1,-8 4-15,-4-3 16,-4-4 0,-8 4-16,-11-1 15,-10 3 1,-5 6-16,-7 1 15,3 1 1,4 2-16,-2 1 16,6-4-1,4-4-15,2-2 16,0-6 0,1-8-16,4-12 15,-1-9 1,0-20-16,3-12 15,-3-17 1,2-3-16,0-3 16,8 39-1</inkml:trace>
  <inkml:trace contextRef="#ctx0" brushRef="#br0" timeOffset="84531.6465">23843 12867 0,'0'0'0,"2"4"15</inkml:trace>
  <inkml:trace contextRef="#ctx0" brushRef="#br0" timeOffset="90635.2788">26844 6391 0,'0'0'0,"0"0"15,0 0 1,0 0-16,0 0 15,0 0 1,0-2-16,2 1 16,5-3-1,9 1-15,8 6 16,8-1 0,11 3-16,7 1 15,6-3 1,6-1-16,17-1 15,9-1 1,-2 0-16,10-1 16,5-1-1,1-1-15,1 3 16,0 3 0,-3-1-16,4-1 15,-10-1 1,3 0-16,-4 3 15,-1-3 1,-4 1-16,-8 3 16,-1-2-1,-13 2-15,-6-3 16,-1 2 0,-15-3-16,-10 1 15,-4-2 1,-4-2-16,-6 2 15,-4-3 1,-3 4-16,-4-2 16,-3 2-16,0-1 15,7 4 1,-8 2-16</inkml:trace>
  <inkml:trace contextRef="#ctx0" brushRef="#br0" timeOffset="94512.3101">11867 10871 0,'2'0'16,"-2"2"-1,0-2-15,7 8 16,5 8 0,-1 5-16,0-1 15,-7-3-15,-10 1 16,-16-10 0,-18-8-16,-11-7 15,3-3 1,10 0-16,8 2 15,10 0 1,8 4-16,4 4 16,2 0-1,0 10-15,1 6 16,1 4 0,-1 1-16,-3-5 15,-5-4 1,-8-5-16,-7-7 15,-6-12 1,-4-5-16,3-1 16,6-3-1,10 7-15,4 3 16,8 2 0,3 5-16,2 3 15,-1 8 1,3 23-16,-12 28 15,-26 24 1,-50 11-16,-56 7 16,-31-20-1,0-30-15,43-36 16,64-13 0</inkml:trace>
  <inkml:trace contextRef="#ctx0" brushRef="#br0" timeOffset="94696.532">11313 10446 0,'9'-2'15,"37"-13"1,100-4-16,60 22 15,-127-1 1</inkml:trace>
  <inkml:trace contextRef="#ctx0" brushRef="#br0" timeOffset="94946.2015">11681 11560 0,'8'4'15,"36"4"-15,107 6 16,32-14-1,-45-27 1</inkml:trace>
  <inkml:trace contextRef="#ctx0" brushRef="#br0" timeOffset="95184.0659">11056 10657 0,'2'0'0,"-2"4"16,8-1-1,7 8-15,-4-6 16,-3 1-1</inkml:trace>
  <inkml:trace contextRef="#ctx0" brushRef="#br0" timeOffset="95770.5232">10709 10691 0,'0'1'16,"0"-1"-1,2 0-15,-2 0 16,4 4-1,2 1-15,-2 7 16,0-4 0,-6 2-16,-12-2 15,-12-6 1,-6-4-16,2-3 16,5-4-1,5 2-15,4 0 16,7 4-16,0 3 15,1 0 1,-3 3-16,-2 7 16,-5 3-1,-10-4-15,0-1 16,-2-4 0,-4-9-16,6-4 15,7-1 1,4 4-16,6 1 15,5 0 1,4 3-16,-2 0 16,12 12-1,18 27-15,3 20 16,-7 4 0,-18-5-16,-14-5 15,-25-4 1,-24-8-16,-26-21 15,-24-20 1,5-23-16,8-18 16,15-14-1,17-20-15,37-12 16,28 10 0,7 28-16</inkml:trace>
  <inkml:trace contextRef="#ctx0" brushRef="#br0" timeOffset="95967.9506">10845 10962 0,'0'2'0,"2"-2"16,-2 0-1,0 0-15,-4-4 16,1-1 0</inkml:trace>
  <inkml:trace contextRef="#ctx0" brushRef="#br0" timeOffset="96122.839">10317 11251 0,'2'2'0,"13"0"16,36 4-16,44-10 15,10-25 1</inkml:trace>
  <inkml:trace contextRef="#ctx0" brushRef="#br0" timeOffset="96299.5805">9976 10826 0,'0'0'16,"2"2"-1,-2-2-15,-2-4 16</inkml:trace>
  <inkml:trace contextRef="#ctx0" brushRef="#br0" timeOffset="96722.3066">9205 10755 0,'0'0'0,"2"2"16,-2-2-1,10 8-15,12 9 16,8 16 0,-3 2-16,-12-4 15,-13 5-15,-17-5 16,-18-5 0,-15-6-16,-6-13 15,2-5 1,5-8-16,17-2 15,9-6 1,4 3-16,13-1 16,11-2-1,16 8-15,11 8 16,-2 14 0,-6 8-16,-21 16 15,-27 12 1,-41 7-16,-35 2 15,-10-25 1,19-23-16,33-6 16</inkml:trace>
  <inkml:trace contextRef="#ctx0" brushRef="#br0" timeOffset="96898.4075">9371 11283 0,'0'2'16,"0"-2"-1,-2-2-15,-35-17 16,-48-39 0,27 19-16</inkml:trace>
  <inkml:trace contextRef="#ctx0" brushRef="#br0" timeOffset="97144.6397">8398 10538 0,'2'0'16,"-2"3"-16,10 0 16,31 15-1,18 16 1,16 16-16,-14 4 15,-24 8-15,-21 8 16,-41 12 0,-51-7-16,-42-25 15,-16-39 1,19-35-16,51 5 16</inkml:trace>
  <inkml:trace contextRef="#ctx0" brushRef="#br0" timeOffset="97465.6438">8016 10497 0,'2'2'0,"-2"-2"16,10 8-16,6 10 16,12 7-1,19 42-15,-7 10 16,-14-2-1,-20-8-15,-26-9 16,-28-4 0,-44-17-16,-42-17 15,-7-18 1,-4-18-16,30-9 16,19-11-1,19-5-15,10-5 16,19-10-1,20-20-15,47-29 16,36-2 0</inkml:trace>
  <inkml:trace contextRef="#ctx0" brushRef="#br0" timeOffset="97578.3344">7616 10552 0,'0'0'0,"0"0"16</inkml:trace>
  <inkml:trace contextRef="#ctx0" brushRef="#br0" timeOffset="104134.3642">27771 12106 0,'0'0'16,"0"0"-16,2 2 16,4 0-1,16 6-15,10 13 16,12 15-1,-6-1-15,-8-4 16,-7-5 0,-14-10-16,-6-9 15,-6-3 1,-16-4-16,-11-11 16,-6-12-1,4-1-15,7-3 16,5 7-1,8 6-15,6 4 16,4 6 0,0 2-16,-2 0 15,-6 6 1,-2 10-16,-14 0 16,-25-5-16,-13-9 15,-18-11 1,-2-7-16,11-7 15,17 6 1,10-4-16,14 7 16,6 5-1,14 3-15,10 5 16,-5 1 0,20 15-16,27 18 15,8 12 1,-6 2-16,-12-7 15,-11-10 1,-11-5-16,-12-3 16,-15-5-1,-23-11-15,-16-14 16,-6-9 0,9-7-16,14-1 15,9-3 1,9 0-16,13-1 15,9 5 1,8 1-16,16 7 16,2 13-1,1 5-15,-3 8 16,-12 1 0,-7 5-16,-16 5 15,-24-3 1,-18-8-16,-20-6 15,5-5 1,16-8-16,8-1 16,11-1-1,10 0-15,8 4 16,6 2 0,7 4-16,1 1 15,-1 1 1,6 7-16,2 17 15,-5 26 1,-18 20-16,-29 1 16,-25 5-16,-16-15 15,6-27 1,20-23-16</inkml:trace>
  <inkml:trace contextRef="#ctx0" brushRef="#br0" timeOffset="104476.1936">26211 12194 0,'0'2'0,"0"-2"16,-6 0-1,-9-2-15,-8-5 16,0-5-1,5-6-15,8-2 16,6-2 0,8 5-16,4 3 15,5 5 1,2 2-16,2 17 16,-9 11-1,-18 16-15,-37 14 16,-35-2-1,-22-23-15,11-19 16,12-21 0,30 0-16</inkml:trace>
  <inkml:trace contextRef="#ctx0" brushRef="#br0" timeOffset="105311.8867">25550 11834 0,'0'0'16,"0"0"-16,-6 0 16,-8-2-1,-12-6 1,-2-2-16,3-5 16,12-2-16,5 0 15,6 1 1,12-1-1,12 7-15,12 6 16,-4 6-16,-7 8 16,-8 6-1,-15 7 1,-20 7-16,-10 0 16,-8 0-16,4-4 15,5-6 1,9 0-16,10-3 15,12 5 1,13 4-16,8 1 16,1 0-1,-7-3-15,-5 2 16,-18-2 0,-17-3-16,-11-5 15,-11-6 1,0-6-16,5-8 15,12 0 1,7-2-16,10 2 16,3 1-1,4-1-15,-1 4 16,-6 0 0,-6 9-16,-8 7 15,-7-2 1,-2-3-16,4-7 15,3-4 1,3-4-16,7-1 16,4-4-1,5 2-15,1-1 16,5 2 0,0 2-16,2 2 15,-13 0 1,-25 20-16,-29 6 15,-26 5 1,-26-7-16,-6-15 16,7-14-1,11-11-15,7-15 16,15-16 0,15-3-16,23-14 15,28-14 1,38-2-16,2 28 15</inkml:trace>
  <inkml:trace contextRef="#ctx0" brushRef="#br0" timeOffset="105509.3482">25231 12378 0,'1'2'16,"10"11"-16,1 15 15,-6-6 1,-4-19-16</inkml:trace>
  <inkml:trace contextRef="#ctx0" brushRef="#br0" timeOffset="105682.9697">24361 11755 0,'17'0'15,"64"0"-15,189-4 16,-104 2-1</inkml:trace>
  <inkml:trace contextRef="#ctx0" brushRef="#br0" timeOffset="111591.445">19498 6324 0,'2'2'16,"-2"-2"0,6 0-16,8 4 15,11 4 1,9 3-16,15 1 16,10 7-1,5-2-15,7 3 16,-7-1-1,2-3-15,-2 4 16,12-3 0,3 0-16,-3-2 15,10-3 1,-1-2-16,-3-4 16,2-5-16,1-1 15,-7-1 1,-6-3-16,2-3 15,-1-3 1,-7-4-16,-7-4 16,3-1-1,-4-8-15,-8-1 16,-6-3 0,-4-6-16,-2-4 15,-4-4 1,-8-5-16,-5-3 15,-6 0 1,-6-5-16,-5 2 16,-6-6-1,-12-1-15,-2-1 16,-6-5 0,-3 2-16,-7 3 15,-8 2 1,-3 3-16,-8-1 15,-3 2 1,-5 4-16,-3 3 16,-2 4-1,0 3-15,-4 7 16,-7 3 0,-1 5-16,6 8 15,-7-1 1,1 8-16,1 6 15,0 2 1,0 8-16,9 4 16,-1 4-1,-1 8-15,2 6 16,4 0 0,-2 9-16,4 3 15,5 6 1,-1 5-16,1 3 15,8 1-15,0 2 16,5 6 0,6-1-1,6 4-15,2 2 16,4-2 0,8 1-16,5-4 15,5-4-15,5 0 16,2-5-1,3-5-15,4-1 16,-1-9 0,1-3-16,3-9 15,-3 0 1,1-9-16,-3-2 16,-2-6-1,0 2-15,-3-6 16,1 2-1,0-2-15,0 0 16,1 2 0</inkml:trace>
  <inkml:trace contextRef="#ctx0" brushRef="#br0" timeOffset="112779.081">18546 6346 0,'0'3'0,"0"-3"16,0 0-16,-2 0 16,-6 3-1,-3 1-15,-14 1 16,-3 0 0,-8 1-16,-5-3 15,1-1 1,-12 2-16,0-4 15,-6 0 1,0 3-16,-6-6 16,-11 3-1,9-4-15,-6 2 16,4-1 0,-9 1-16,5-3 15,-5 0 1,1 1-16,-1 0 15,2 1 1,-10-2-16,7 3 16,-1 4-1,-1-2-15,14-2 16,-6-2 0,-5 2-16,-3-2 15,-1 7 1,0-3-16,-2 1 15,0-1 1,-3 0-16,-2-1 16,2 2-1,-1-1-15,5 2 16,0 0 0,-3 2-16,-1-2 15,8 1 1,-3 0-16,1 3 15,8-3-15,-2 1 16,1 1 0,-1-5-16,4 2 15,5 1 1,5 2-16,-3-4 16,14-1-1,0 3-15,3-3 16,2-3-1,8 3-15,2-1 16,2-2 0,7 1-16,-1 0 15,1 1 1,4 1-16,-5 3 16,4 2-1</inkml:trace>
  <inkml:trace contextRef="#ctx0" brushRef="#br0" timeOffset="118685.8217">22565 13933 0,'0'0'15,"0"0"1,0 0-16,-2-3 15,-11 1 1,-8-7-16,-13-1 16,-2 3-1,-7 1-15,-12 2 16,-3 0 0,-4 4-16,-6 2 15,-13 2 1,-8-2-16,0 2 15,-6 4 1,0-1-16,-7 3 16,-6-5-1,1 8-15,-7 1 16,-2-2 0,1-1-16,-5-2 15,-7-3-15,5-3 16,-8 3-1,0 4-15,11 1 16,-6-2 0,-4-2-16,1 0 15,-3 9 1,5-3-16,-1-1 16,15-4-1,-7 3-15,-3 2 16,17-8-1,13-1-15,9 0 16,8-4 0,7 0-16,13 0 15,7-2 1,12-2-16,7 2 16,5 0-1,14 2-15,1 0 16,2 0-1</inkml:trace>
  <inkml:trace contextRef="#ctx0" brushRef="#br0" timeOffset="121183.7463">15795 13425 0,'0'2'16,"0"-2"-16,2 0 15,-2 0-15,8 3 16,9 10 0,15 12-16,0 13 15,-6 4 1,-5-3-16,-8-3 16,-9-6-1,-4-4-15,-4-8 16,-7-2-1,-6-4-15,-4-7 16,2-6 0,-3-9-16,-1-4 15,6-8 1,4-8-16,3 0 16,5-3-1,0 2-15,1 7 16,2 3-1,-2 7-15,4 4 16,-2 3 0,0 0-16,-4 3 15,-1 8 1,-8 12-16,1 4 16,-2 3-1,2-1-15,0-6 16,-2-2-1,1-6-15,0-6 16,-2-4 0,2-3-16,2-1 15,5 1 1,1 3-16,-4-2 16,-1 4-1,3 2-15,-4 2 16,1 4-1,-1-2-15,-2-2 16,-5-4 0,6-2-16,-1-3 15,2 2-15,3-1 16,-1-2 0,2 4-16,-5 2 15,-2 2 1,2 4-16,-5-2 15,1-1 1,-3 2-16,2-5 16,4-5-1,2 2-15,1-5 16,3 2 0,2 2-16,-1 0 15,4 0 1,-2 0-16,-3 2 15,-6 4 1,-7 5-16,-7 0 16,-5 1-1,-4-3-15,-10-5 16,-6-7 0,0-1-16,-1-4 15,12-4 1,0-2-16,11 3 15,10-1 1,6-4-16,4 3 16,5-3-1,7 0-15,13 2 16,6 3 0,10 5-16,6 9 15,3 6 1,-8 9-16,-2 4 15,-11 4 1,-6-1-16,-9-1 16,-9 1-1,-4-5-15,-12-4 16,-3-5 0,-4-5-16,-4-9 15,2-7-15,0-11 16,0-7-1,1-11-15,3-8 16,5-5 0,4-9-16,6 7 15,2 0 1,-1 4-16,5 5 16,0 9-1,1 4-15,2 11 16,-2 9-1,4 6-15,0 2 16,2 6 0,0 0-16,4 11 15,8 16 1,6 20-16,5 7 16,0 8-1,1-1-15,-3 2 16,-4 10-1,-2-8-15,-13 2 16,-8 0 0,-14-7-16,-12-4 15,-12-10 1,-9-9-16,-3-17 16,-4-18-1,11-16-15,15-14 16,16-13-1</inkml:trace>
  <inkml:trace contextRef="#ctx0" brushRef="#br0" timeOffset="121534.8511">15271 13230 0,'2'0'16,"-2"0"0,0-1-16,6-10 15,4-10 1,12-7-16,8-1 16,15 9-16,12 14 15,-6 17 1,-4 10-16,-9 16 15,-21 2 1,-19 3-16,-26-1 16,-31-13-1,-30-18-15,6-19 16,12-14 0,20-13-16,19 7 15</inkml:trace>
  <inkml:trace contextRef="#ctx0" brushRef="#br0" timeOffset="121700.6721">15443 12900 0,'3'1'15,"-3"-1"-15,0 2 16,-3 11 0,-14 16-16,-39 22 15,-63 18 1,-34-12-16,19-26 15,12-13 1</inkml:trace>
  <inkml:trace contextRef="#ctx0" brushRef="#br0" timeOffset="121917.7209">14193 12929 0,'0'0'15,"0"3"1,2-3-16,0 9 16,6 24-1,12 38-15,8 24 16,-1 5 0,-8-22-16,-10-30 15,-5-17-15</inkml:trace>
  <inkml:trace contextRef="#ctx0" brushRef="#br0" timeOffset="122269.7915">14033 13229 0,'0'0'15,"2"1"-15,-2-1 16,0 8-1,2 12-15,-6 7 16,-3 13 0,-13 4-16,-12-2 15,-16-2 1,-18-7-16,-6-9 16,-7-10-1,-1-9-15,3-6 16,11-5-1,10-3-15,5-5 16,7-8 0,9-10-16,8-11 15,18-7 1,12 1-16,5 12 16</inkml:trace>
  <inkml:trace contextRef="#ctx0" brushRef="#br0" timeOffset="122401.75">13507 13162 0,'2'0'0,"-1"0"16,15 7 0,14 2-16,29 4 15,19 7 1,-4-9-16,-17-6 16,-21-5-1</inkml:trace>
  <inkml:trace contextRef="#ctx0" brushRef="#br0" timeOffset="123518.6295">13090 13305 0,'0'6'16,"-3"2"-16,-3 6 15,-5 3 1,-1-1-16,-6-2 15,-3-6 1,-8-8-16,-1-6 16,4-4-1,5-5-15,6-6 16,11 3 0,6-7-16,14 6 15,6 5 1,10 10-16,10 16 15,-3 15 1,-9 14-16,-11 13 16,-23 9-1,-34 4-15,-32-4 16,-16-23 0,-8-22-16,3-21 15,14-22 1,4-23-16,12-15 15,19-12 1,18 10-16,16 10 16,5 16-1,3 11-15,5 12 16,-3 7 0,10 2-16,8 15 15,9 12 1,-4 8-16,-3-3 15,-5 1 1,-10-12-16,-3-9 16,-4 2-16,-7-9 15,-10-10 1,-2-8-16,4-2 16,3 3-1,5 3-15,2 9 16,3 4-1,0 1-15,-10 0 16,-10 9 0,-8 3-16,-6 1 15,-6-7 1,1-4-16,3-4 16,10-7-1,2-2-15,4 0 16,8-3-1,6 0-15,4 4 16,6 0 0,4 1-16,8 2 15,8 8 1,0 13-16,2 5 16,-6 15-1,-5 3-15,-11 10 16,-13 3-1,-9-3-15,-22 1 16,-19-11 0,-24-10-16,-6-21 15,16-18 1,17-13-16,18-1 16</inkml:trace>
  <inkml:trace contextRef="#ctx0" brushRef="#br0" timeOffset="123703.0541">11844 12891 0,'2'0'16,"-2"0"-16,0 0 15,4 3 1,6 10-16,1 33 16,6 56-1,-1 21-15,-12-8 16,-11-26-16,-4-34 15,1-20 1</inkml:trace>
  <inkml:trace contextRef="#ctx0" brushRef="#br0" timeOffset="124425.6612">11627 13039 0,'2'2'0,"-2"-2"15,0 4 1,0 16-16,2 11 16,-2 10-1,-2 5-15,-5 0 16,-6-9 0,-8-12-16,-2-7 15,-10-12 1,6-9-16,2-8 15,3-15 1,8-9-16,8-4 16,2 6-1,0 2-15,-4 12 16,-7 1 0,-6 8-16,-11 9 15,2 2 1,4 7-16,-1 6 15,14-1 1,4-3-16,13 10 16,18 4-1,23 0-15,3-5 16,-9-5 0,-10-4-16,-13 0 15,-8-4 1,-10 4-16,-17 6 15,-13 3 1,-11 1-16,-6 5 16,1-1-1,9 3-15,2 0 16,13 5-16,8 10 16,12 7-1,12 7-15,16 9 16,18 9-1,10 1 1,14-8-16,2-10 16,7-9-16,-5-13 15,13-19 1,-1-25-16,6-39 16,-3-45-1,-27-13-15,-32 45 16</inkml:trace>
  <inkml:trace contextRef="#ctx0" brushRef="#br0" timeOffset="124580.964">11298 12962 0,'1'2'15,"-1"-2"-15,6 0 16</inkml:trace>
  <inkml:trace contextRef="#ctx0" brushRef="#br0" timeOffset="130848.5486">22227 7744 0,'0'0'16,"2"2"-16,0-2 15,6 3 1,6 4-16,12 5 16,9 3-1,10 4-15,6 0 16,4-1-16,6-3 15,-3 1 1,4 2-16,7 0 16,-3-5-1,6 4-15,5-6 16,-5-4 0,4-2-16,-3-3 15,-7-2 1,-4-2-16,4-3 15,-4 2 1,7-3-16,-3-3 16,-1-8-1,-3 4-15,0-3 16,0-4 0,1-1-16,-6-4 15,-4-2 1,-7-6-16,0-4 15,-1-8 1,-5-1-16,-8-8 16,-2 0-1,-6-7-15,-6-3 16,-2 1 0,-4-3-16,-6-2 15,-4 2 1,-4-3-16,-10 1 15,-8 1 1,-16-4-16,-6 7 16,-13-3-1,-9 3-15,-15 0 16,2 8 0,-12 6-16,-9 2 15,-4 7 1,-7 5-16,-12 5 15,13 5 1,3 11-16,-3 3 16,-2 5-1,13 4-15,3 7 16,4 6 0,1 5-16,8 10 15,2 0 1,13 6-16,1 5 15,5 7-15,8 2 16,5 5 0,5 0-16,4 7 15,2 3 1,4 5-16,6-4 16,6 2-1,2 2-15,7 2 16,4 4-1,9 0-15,3 1 16,8-4 0,3 0-16,10 3 15,2-14 1,10 2-16,7-3 16,10-5-1,5-10-15,11-7 16,7-7-1,-5-9-15,7-8 16,-5-4 0,-9-12-16,-10 3 15,-6-4 1,-10-1-16,-7 1 16,-10 0-1,-6 4-15,-4 0 16,-2 3-1,-3 5-15,3 8 16,-5 7 0,3 11-16,-5 11 15,2 5 1,3 1-16,6-1 16,0-3-1,6 2-15,-6-7 16,4-6-16,-5-1 15,-2-9 1,-6-4 0,-6-2-16,-6 1 15,-10-2 1,-13 4-16,-7-6 16,0-5-16,-5 1 15,3 0 1,1-2-16,1-2 15,10-3 1,6-3-16,7-3 16</inkml:trace>
  <inkml:trace contextRef="#ctx0" brushRef="#br0" timeOffset="131127.8801">22811 8222 0,'0'0'0,"0"0"15,0 3 1,-1-3-16,-16 10 16,-19 13-1,-11 8-15,-4 7 16,2-2 0,17-9-16,10-2 15,12-6 1,10 3-16,26 3 15,29 4 1,11 3-16,-6-4 16,-16-3-1,-18-3-15,-9-2 16</inkml:trace>
  <inkml:trace contextRef="#ctx0" brushRef="#br0" timeOffset="132283.4835">21882 8161 0,'2'0'0,"-2"0"16,2 0-16,10 3 15,16 7 1,14 12-16,12 17 16,-5 9-1,-10 2-15,-16-5 16,-17-2-1,-12-5-15,-17-7 16,-16-7 0,-16-11-16,-7-8 15,6-10 1,12-5-16,9-4 16,9 1-1,10-1-15,8 8 16,6 3-1,-2-3-15,12 2 16,14 8 0,4 6-16,-4 9 15,-7 1 1,-9 1-16,-6-3 16,-6-4-1,-11-2-15,-5-8 16,-5-6-1,-2-12-15,3-7 16,2-7 0,7-1-16,6 5 15,3 0 1,4 13-16,2 0 16,0 10-1,2-4-15,-3 4 16,1 10-1,4 11-15,-2 8 16,3-3 0,-6-5-16,1-8 15,0-3 1,-4-2-16,-5-14 16,-12-16-16,-1-15 15,3-6 1,-2 0-16,5 7 15,8 11 1,-3 2-16,6 11 16,3 7-1,0 2-15,-2 2 16,-2 14 0,-4 19-16,-4 6 15,-6 9 1,-8-2-16,-17-2 15,-15-6 1,-10-12-16,-9-17 16,5-13-1,10-11-15,16-5 16,14-7 0,22-9-16,14 7 15</inkml:trace>
  <inkml:trace contextRef="#ctx0" brushRef="#br0" timeOffset="132499.9186">22403 8070 0,'0'0'0,"-2"1"15,-21 11 1,-41 7-16,-59 21 16,-6-8-1,19-13-15,46-9 16</inkml:trace>
  <inkml:trace contextRef="#ctx0" brushRef="#br0" timeOffset="132675.4837">21911 8010 0,'-2'2'0,"-21"6"16,-37 5-16,-65 17 16,-20 2-1,23-12-15,58-14 16</inkml:trace>
  <inkml:trace contextRef="#ctx0" brushRef="#br0" timeOffset="133533.326">21070 7824 0,'-6'1'0,"-30"1"15,-54 18-15,-35 10 16,-1 10-1,17 0-15,27-2 16,26-7 0,22-10-16,10 0 15,16-8 1,14 5-16,22 2 16,12 5-1,-2 2-15,-10-1 16,-10 3-1,-16 4-15,-18 0 16,-16-4 0,-16-7-16,1-6 15,2-14 1,6-4-16,9-7 16,10 2-1,8 2-15,4 2 16,6 1-1,-6 2-15,2 6 16,-1 14 0,2 1-16,-9 5 15,-1-5 1,-4-1-16,1-10 16,-3-4-1,2-4-15,0-6 16,4 0-16,4 0 15,3 0 1,2 4-16,-6 4 16,-2 8-1,-2 4-15,2 6 16,-7-5 0,0 1-16,-5-7 15,0-6 1,-3-7-16,-7-8 15,-1-15 1,-6-11-16,1-5 16,6 5-1,4 1-15,6 5 16,5 8 0,8 8-16,4 5 15,5 4 1,2 4-16,0-4 15,13 16 1,6 14-16,0 10 16,-9 15-1,-8-1-15,-19 1 16,-15-7 0,-2-17-16,6-9 15</inkml:trace>
  <inkml:trace contextRef="#ctx0" brushRef="#br0" timeOffset="133811.5666">20094 8038 0,'0'0'15,"0"0"1,3 2-16,-6 0 15,1 3 1,-6 5-16,-3 3 16,-6-6-16,-2-1 15,-4-4 1,-1-1 0,-2-1-16,-5 3 15,-10 9-15,-27 13 16,19-7-1</inkml:trace>
  <inkml:trace contextRef="#ctx0" brushRef="#br0" timeOffset="134120.89">19085 8363 0,'0'1'0,"2"-1"15,0 2-15,13 7 16,17 16 0,2 10-16,-8 11 15,-15-5 1,-18-3-16,-12-6 16,-11-11-1,-6-8-15,6-4 16,1-9-1,1-11-15,8-6 16,4-19 0,12-11-16,18-7 15,0 11 1</inkml:trace>
  <inkml:trace contextRef="#ctx0" brushRef="#br0" timeOffset="134711.9294">19275 7722 0,'0'2'0,"-14"1"15,-44 6 1,-89 9-16,-90-8 15,-32-8 1,-14 0-16,-18 8 16,14 0-1,30 17-15,72-18 16,38 2 0,45-4-16,38 0 15,16-2 1,14-3-16,5 3 15,3 0 1,-10 6-16</inkml:trace>
  <inkml:trace contextRef="#ctx0" brushRef="#br0" timeOffset="144920.2374">18542 15377 0,'0'0'16,"0"0"-16,2 0 16,-2 2-1,2-2-15,22 4 16,40 3-1,51 9-15,-3 4 16,1-1 0,-29-1-16,-8 3 15,-19-4 1,-1-2-16,-2-3 16,20 0-1,39-1-15,29-14 16,1 1-1,-26 2-15,-7-4 16,-13 2 0,-5 4-16,-12 2 15,-10 1 1,-3 0-16,11 5 16,12-2-1,8 0-15,4-1 16,0-1-1,-2-2-15,-4 1 16,-7-4 0,-11 5-16,-6-4 15,-8 0-15,-3 1 16,-1-2 0,0 2-1,8-2-15,0 3 16,3 0-16,-1-1 15,13 0 1,-3-2-16,-18-1 16,-8 0-1,-10 2-15,-7-2 16,-9 0 0,-10 0-16,-9 0 15,-4 0 1</inkml:trace>
  <inkml:trace contextRef="#ctx0" brushRef="#br0" timeOffset="145416.6402">22354 16065 0,'0'0'15,"-15"-3"-15,-29-5 16,-40-14 0,-26 3-16,-27-3 15,-22-4 1,-24-5-16,2 7 15,-19 5 1,-7 5-16,11 2 16,-17 1-1,12 8-15,-14 3 16,32-2 0,-10 0-16,25 2 15,11 4 1,20-1-16,27-1 15,6 1 1,21-1-16,19 2 16,7-2-1,19 3-15,12-4 16,22-1-16,-3-1 16,10-4-1,5 1-15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38:10.12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24044 6968 0,'0'0'0,"0"0"15,0 0 1,0 0-16,0 0 16,0-1-1,-2 4-15,6 17 16,6 16-16,7 21 16,2 3-1,3 0-15,5-9 16,1 1-1,0-20-15,-2-14 16</inkml:trace>
  <inkml:trace contextRef="#ctx0" brushRef="#br0" timeOffset="217.6552">24510 6785 0,'-15'-10'0,"-51"-29"16,-42-11 0,-34 5-16,32 25 15,9 14 1,14 17-16,9 10 16,12 13-1,19 1-15,13-10 16</inkml:trace>
  <inkml:trace contextRef="#ctx0" brushRef="#br0" timeOffset="558.376">23596 7214 0,'0'0'0,"2"4"15,-2-1-15,4 2 16,3 9-1,-5 4-15,-6 4 16,-17-3 0,-9 0-16,-10-6 15,-6-11 1,6-4-16,2-4 16,3-11-1,8-2-15,0-11 16,7-7-1,2-20-15,4-8 16,-6-9 0,-2-3-16,-2 6 15,0 10 1,-1 12-16,12 7 16</inkml:trace>
  <inkml:trace contextRef="#ctx0" brushRef="#br0" timeOffset="847.1613">23424 6818 0,'0'0'0,"0"0"16,0 0-16,-7-9 15,-6-12 1,-8-11-16,4-8 15,2 1 1,5 3-16,6 10 16,6 9-1,2 5-15,15 10 16,11 14 0,2 18-16,-9 14 15,-14 12 1,-9-11-16</inkml:trace>
  <inkml:trace contextRef="#ctx0" brushRef="#br0" timeOffset="1065.2848">22829 7175 0,'2'0'16,"-2"2"-16,0 0 15,0 10 1,-4 11-16,-8 22 16,-24 18-1,-35 15-15,-21-8 16,-4-19 0,41-23-16</inkml:trace>
  <inkml:trace contextRef="#ctx0" brushRef="#br0" timeOffset="2199.2716">22178 7015 0,'2'0'0,"-2"0"16,4 2-1,17 5-15,13 14 16,6 11 0,-8-3-16,-12 5 15,-12-3 1,-12-6-16,-12 0 16,-10-10-1,-4-10-15,-2-2 16,6-6-1,3 2-15,8-3 16,2 3 0,2 1-16,-1 0 15,-3 3 1,-2 0-16,-8 2 16,-3 0-1,0-4-15,-2-2 16,4-4-1,3-3-15,8 0 16,5 0 0,1 0-16,2 4 15,3 1 1,-4 2-16,-1 2 16,-6 6-1,-6 9-15,-5 1 16,-4-3-1,-2 0-15,0-7 16,1-6 0,5-4-16,1-11 15,1-12 1,9-4-16,5 1 16,2 2-1,-2 2-15,-4 6 16,-12 7-16,-2 7 15,-2 5 1,-1 3 0,12 3-16,2 1 15,12-4-15,1 2 16,12 6 0,14-1-16,10-1 15,0 3 1,-6 3-16,-10 0 15,-3-1 1,-18 5-16,-9 3 16,-14 4-1,-14-8-15,-7-7 16,2-4 0,2-10-16,-3-7 15,6-8 1,0-6-16,8-6 15,6-6 1,-1 3-16,9 1 16,6 7-1,5 4-15,0 6 16,5 7 0,2 4-16,2 0 15,4 6 1,9 14-16,4 16 15,-4 9 1,-9 6-16,-15 4 16,-10 0-1,-13-7-15,-19-8 16,8-21 0,2-19-16,10-4 15</inkml:trace>
  <inkml:trace contextRef="#ctx0" brushRef="#br0" timeOffset="2572.8128">20723 7000 0,'-2'0'15,"-9"0"-15,-14 2 16,-12 6 0,-1 6-16,0 7 15,6-1-15,14 1 16,10 2-1,14 3-15,18 2 16,8 2 0,0-5-16,-7-3 15,-10-1 1,-12 6-16,-20 0 16,-22-4-1,-24-5-15,-3-6 16,-1-14-1,7-12-15,8-5 16,12-18 0,9-12-16,14-2 15,15 2 1,16 2-16,6 10 16,-4 13-1</inkml:trace>
  <inkml:trace contextRef="#ctx0" brushRef="#br0" timeOffset="3150.667">19865 7622 0,'2'2'0,"4"-2"16,17 0 0,31 8-16,20 3 15,26 2 1,7-1-16,-1-1 16,11-1-1,13-4-15,-17-6 16,9-2-1,-7-6-15,-1 2 16,0 1 0,-9 2-16,3 3 15,-1 4 1,-3 4-16,15 4 16,2-3-1,-3 1-15,5-5 16,-12-5-16,-4 2 15,-8-4 1,-3-3-16,-8 4 16,-1 2-1,-3 2 1,8 2-16,4 0 16,13-4-16,10-2 15,-8-4 1,23-3-16,-2 2 15,-8 1 1,-5 3-16,-23 0 16,-19 4-1</inkml:trace>
  <inkml:trace contextRef="#ctx0" brushRef="#br0" timeOffset="9915.0697">15128 5132 0,'2'0'16,"-2"0"-1,2 0-15,2-1 16,3-1 0,-3 2-16,-2 0 15,0 0 1,-14 8-16,-27 2 15,-21 2 1,-18-1-16,-8 0 16,-11-2-1,5-2-15,-10-4 16,-3 2 0,3-5-16,-15 2 15,0-2 1,-1 0-16,0-2 15,-2 1 1,-10-3-16,-4 2 16,4-1-1,0 3-15,0-3 16,-6 1-16,0-4 16,1 3-1,-1 3-15,-7 0 16,9-5-1,-7 3-15,4-4 16,-5 8 0,7 0-16,3-4 15,14 0 1,-5 1-16,4-3 16,3 4-1,3 0-15,-5 1 16,6 3-1,3 2-15,5-1 16,5-2 0,5 5-16,11-1 15,3-2 1,8-3-16,6 1 16,7 0-1,14-6-15,2 3 16,11-2-1,4 1-15,6-1 16,0 0 0,3 0-16,-5 4 15,3 0 1</inkml:trace>
  <inkml:trace contextRef="#ctx0" brushRef="#br0" timeOffset="11993.1437">16853 7721 0,'0'0'0,"0"1"15,2-1 1,-2 14-16,2 16 15,5 19 1,1 13-16,5 18 16,4 3-1,5 1-15,3-5 16,0-12 0,3-2-16,-4-2 15,-3-5 1,-8-8-16,-3-9 15,-1-13 1</inkml:trace>
  <inkml:trace contextRef="#ctx0" brushRef="#br0" timeOffset="12560.1708">16749 8713 0,'0'2'15,"0"-2"1,-8 2-16,-8 2 16,-5-3-1,-9-1-15,-8-3 16,0-6 0,-1-9-16,7-3 15,5 2 1,9-1-16,6-2 15,1-1 1,8-1-16,5 3 16,10-1-1,0 8-15,4 4 16,4 4 0,-2 6-16,9 8 15,-3 8 1,-5 10-16,0 5 15,-4 5-15,0 0 16,-5 3 0,4 0-16,2 4 15,-2-6 1,-2-1-16,4-3 16,-4-3-1,0-3-15,-1 2 16,-8-4-1,-6-2-15,-22 0 16,-35 2 0,-49-8-16,-29-11 15,-11-6 1,-11-3-16,57-9 16</inkml:trace>
  <inkml:trace contextRef="#ctx0" brushRef="#br0" timeOffset="13882.5967">15705 8854 0,'0'0'0,"0"0"15,-4-1 1,-11-9-16,-13-8 16,-6-7-1,-4 0-15,0-5 16,10 2-1,6 5-15,4 0 16,8 6-16,6 6 16,4 0-1,6 1 1,20 12-16,6 11 16,7 6-1,3 5-15,-2-3 16,-3-1-16,-6-2 15,-5-3 1,-6-3-16,-8 0 16,-8-6-1,-4 5-15,-16 4 16,-20-3 0,-26 2-16,-19-8 15,-5-5 1,-14-7-16,11-4 15,1-3 1,8 0-16,3 2 16,13-3-1,16 1-15,8 0 16,11 2 0,10-7-16,6-2 15,15-1 1,15-3-16,13 6 15,22 6 1,2 14-16,-4 8 16,-10 2-1,-8 2-15,-9 2 16,-16-2 0,-10 2-16,-26-4 15,-27-3 1,-22-11-16,-2-10 15,2-4 1,5-2-16,14-1 16,18 5-1,11 4-15,9 2 16,7 2 0,7 4-16,-1 2 15,-1 4 1,5 8-16,0 6 15,-1 4 1,-8-5-16,-3-1 16,-8-3-1,-8-6-15,-2-9 16,0-8-16,4-10 16,2-7-1,1-4-15,10-9 16,2 0-1,7 1-15,3 10 16,0 1 0,1 6-16,4 6 15,-2 8 1,2 7-16,0-2 16,2 0-1,0 13-15,3 15 16,-8 5-1,-7 3-15,-10-2 16,-18-3 0,-4-6-16,-5-11 15,3-5 1,9-3-16,10-3 16,9-5-1,8-3-15,12-7 16,24-14-1,36-7-15,25 1 16,16-5 0</inkml:trace>
  <inkml:trace contextRef="#ctx0" brushRef="#br0" timeOffset="14048.3032">14889 8193 0,'15'3'16,"32"4"-16,30 7 15,14 5 1,-14-8-16</inkml:trace>
  <inkml:trace contextRef="#ctx0" brushRef="#br0" timeOffset="14729.376">13290 8498 0,'2'0'0,"-2"0"15,8 3 1,26-1-16,52 13 16,33 19-1,5 6 1,-35-10-16,-38-7 16,-21 0-16,-17-3 15,-22-1 1,-25 0-16,-36-5 15,-14-14 1,-3-9-16,11-9 16,20-1-1,12-7-15,14 2 16,9-3 0,14 3-16,9 1 15,9 5 1,14 6-16,3 10 15,0 7 1,-2 12-16,-10 8 16,-8 3-1,-18 3-15,-14-1 16,-14-5 0,-6-7-16,-3-6 15,5-12 1,0-8-16,6-10 15,0-17 1,2-19-16,4-20 16,1-13-1,9-3-15,4 3 16,0 7 0,0 10-16,-6 3 15,0 14 1,-6 8-16,4 15 15</inkml:trace>
  <inkml:trace contextRef="#ctx0" brushRef="#br0" timeOffset="15051.84">12386 8512 0,'1'2'16,"10"11"-16,14 16 15,12 10 1,-3 4 0,-7 1-16,-16-4 15,-16 1-15,-24-1 16,-31 0-1,-26 1-15,-19-15 16,4-14 0,-1-16-16,8-24 15,15-20 1,34 9-16</inkml:trace>
  <inkml:trace contextRef="#ctx0" brushRef="#br0" timeOffset="15260.9113">11577 7967 0,'0'2'0,"2"-2"0,-2 8 16,5 21-1,16 28 1,15 41-16,9 15 15,-4 2 1,-12-29-16,-16-34 16</inkml:trace>
  <inkml:trace contextRef="#ctx0" brushRef="#br0" timeOffset="15911.8847">10949 8517 0,'1'0'0,"-1"1"15,0-1 1,6 6-16,6 8 16,1-3-1,-6 1-15,-5-2 16,-8 1-1,-18-4-15,-19-7 16,-2-10 0,1 2-16,9 2 15,5 1 1,8 1-16,4 4 16,4 1-1,-4 7-15,-5-1 16,2 3-1,-7-3-15,-2-4 16,-2-8 0,2-5-16,5 3 15,5-6 1,6 5-16,4 2 16,6 3-1,-2 1-15,-3 2 16,-7 8-1,-7 9-15,-5 9 16,-2-5 0,-2 1-16,5-9 15,3-4 1,4-9-16,-4-9 16,0-15-16,-4-25 15,0-22 1,5-16-16,2 0 15,4 7 1,3 15 0,-5 9-16,-4 4 15,7 13-15</inkml:trace>
  <inkml:trace contextRef="#ctx0" brushRef="#br0" timeOffset="16151.019">9591 8378 0,'1'2'16,"2"0"-16,19 8 16,13 15-16,19 11 15,-5 6 1,-9-4-16,-19 4 15,-25 2 1,-37-2-16,-27-6 16,14-20-1</inkml:trace>
  <inkml:trace contextRef="#ctx0" brushRef="#br0" timeOffset="16453.1005">9253 8434 0,'4'1'0,"-4"-1"15,10 10 1,15 8-16,3 4 16,-7 3-1,-8 3-15,-17-5 16,-18-2-16,-12-8 15,-11-11 1,-3-12-16,5-9 16,2-9-1,9-14-15,7-9 16,14-14 0,9 0-16,4 18 31</inkml:trace>
  <inkml:trace contextRef="#ctx0" brushRef="#br0" timeOffset="16942.0867">8357 8233 0,'0'0'15,"-6"-2"-15,-5-8 16,-4-8-1,2-3-15,5-4 16,6 4 0,11 1-16,1 5 15,3 7 1,-1 7-16,-1 5 16,-6 19-1,-19 14-15,-14 15 16,-1-1-1,1 1-15,15-7 16,7 0 0,6-6-16,7 0 15,1-6 1,3-2-16,-11-2 16,-13 2-16,-13-2 15,-18-9 1,-12-11-16,-5-9 15,5-9 1,2-19-16,10-4 16,8-20-1,12-16-15,20-15 16,24-20 0,-2 42-16</inkml:trace>
  <inkml:trace contextRef="#ctx0" brushRef="#br0" timeOffset="17421.3244">7326 8086 0,'-17'10'0,"-27"23"16,-10 15-1,1 3-15,16-1 16,10-9-1,18-6-15,11-5 16,7-5 0,10-8-16,2-6 15,-6-1 1,-10-10-16,-3 4 16,-19-4-1,-40 2-15,-32 6 16,2-4-1,6 1-15,13-5 16,14-7-16,19 3 16,7-4-1,15 0-15,5-1 16,6 2 0,8 1-16,11 9 15,1 10 1,-3 21-16,-17 19 15,-39 23 1,-42 18-16,-22-20 16,1-20-1,19-34-15,31-15 16</inkml:trace>
  <inkml:trace contextRef="#ctx0" brushRef="#br0" timeOffset="17591.3806">6821 7852 0,'6'-1'15,"3"-5"1,6-3-16,-4 4 16,-9 5-1,-19-10-15,-13 6 16</inkml:trace>
  <inkml:trace contextRef="#ctx0" brushRef="#br0" timeOffset="17777.0735">5711 8027 0,'4'0'15,"-1"0"-15,19 0 16,25 5-16,7 6 15,-7 16 1,-23 19-16,-77 46 16,-192 49-1</inkml:trace>
  <inkml:trace contextRef="#ctx0" brushRef="#br0" timeOffset="19469.0628">13394 11644 0,'0'0'0,"0"0"16,-8 0-1,-12-3-15,-12-6 16,-8-8-1,-3-6-15,9 1 16,8-1 0,10 2-16,5 6 15,16-4 1,11 3-16,12 8 16,16 9-1,10 16-15,12 14 16,-7 2-1,-7 5-15,-1-3 16,-10-7 0,-10-10-16,-9-7 15,-10-2 1,-7-6-16,-12 5 16,-40-4-1,-35-4-15,-25-1 16,-8-8-1,-6 2-15,8-4 16,13 0 0,8-7-16,15 0 15,17-1-15,10-7 16,14-1 0,8-7-16,17-8 15,17 2 1,13 6-16,17 10 15,6 12 1,10 17-16,-7 16 16,-9 8-1,-12 2-15,-16 1 16,-12 4 0,-15-4-16,-11-9 15,-14-4 1,2-7-16,4-5 15,2-7 1,4-4-16,2-4 16,5-2-1,-3-2-15,-4 0 16,-6-3 0,-6-7-16,-2 2 15,2-3 1,3-1-16,-1-3 15,8 4 1,4 4-16,4 5 16,5 5-1,4 8-15,-4 13 16,-1 18 0,10 19-16,9 18 15,12-4 1,17-20-16</inkml:trace>
  <inkml:trace contextRef="#ctx0" brushRef="#br0" timeOffset="19634.6664">12608 10934 0,'15'2'0,"51"-2"15,45 12 1,11 9-16,-36-10 16</inkml:trace>
  <inkml:trace contextRef="#ctx0" brushRef="#br0" timeOffset="20223.9709">11265 11196 0,'0'2'0,"2"-2"16,8 12-16,39 21 16,79 34-1,6 2-15,-29-22 16,-53-23-1,-26-5-15,-15-5 16,-26 0 0,-37-8-16,-32-13 15,-6-13 1,7-10-16,21-1 16,16-3-1,16 2-15,13-2 16,12 4-1,14 2-15,18 14 16,8 13 0,10 14-16,-11 19 15,-9 10 1,-22 0-16,-17 4 16,-12-11-1,-8-4-15,-11-11 16,-3-12-16,4-16 15,-4-15 1,-2-27-16,-2-34 16,1-42-1,9-22-15,18-4 16,7 12 0,2 28-16,-1 18 15,-6 19 1,9 28-16</inkml:trace>
  <inkml:trace contextRef="#ctx0" brushRef="#br0" timeOffset="20894.4554">10325 11192 0,'6'6'0,"14"24"16,20 27-1,11 7-15,-17-12 16,-14-15 0,-14-13-16,-24-8 15,-24-14 1,-24-16-16,-9-11 15,13 1 1,12 0-16,17 7 16,7 5-1,12 3-15,6 8 16,5-2 0,-5 3-16,0 6 15,-3 6 1,-6 0-16,-15-6 15,-5-8 1,-9-7-16,6-10 16,6 4-1,6-1-15,9 2 16,8 5 0,7 5-16,-3 1 15,-3 10 1,-1 12-16,-6 5 15,0 5-15,-6-5 16,4-5 0,-6-7-16,3-4 15,-4-10 1,-6-13-16,0-27 16,-2-33-1,-5-40-15,5-24 16,10 9-1,4 25-15,4 15 16,4 26 0,6 4-16</inkml:trace>
  <inkml:trace contextRef="#ctx0" brushRef="#br0" timeOffset="21174.268">8894 11042 0,'2'2'16,"5"3"-1,19 10-15,33 24 16,11 11-1,-14-7-15,-21-7 16,-24-4 0,-41 0-16,-56-6 15,-43-24 1,59-4-16</inkml:trace>
  <inkml:trace contextRef="#ctx0" brushRef="#br0" timeOffset="21473.0207">8442 11074 0,'6'6'15,"8"13"-15,20 28 16,8 13 0,-4 3-16,-14-10 15,-13-14 1,-16-9-16,-12-12 15,-15-10 1,-17-18-16,3-12 16,0-9-1,12-8-15,9-1 16,10-6 0,15-8-16,17-6 15,2 9 1,-7 16-16</inkml:trace>
  <inkml:trace contextRef="#ctx0" brushRef="#br0" timeOffset="22463.3467">7659 11178 0,'0'3'15,"2"-3"1,2 5-16,2 7 15,42 27 1,17 15-16,-3-3 16,-20-8-1,-24-11-15,-24-5 16,-49-3 0,-81-20-16,-27-26 15,1-19 1,19-7-16,40 2 15,25-4 1,32 7-16,13 3 16,21 5-1,17 5-15,19 7 16,27 9 0,10 19-16,-14 7 15,-12 11 1,-22 8-16,-35 10 15,-63 4 1,-65-15-16,-36-22 16,-10-30-16,42-13 15,23-2 1,29-5-16,29 6 16,26 9-1,14 7-15,14 10 16,12 6-1,0 3-15,2 9 16,5 19 0,5 14-16,-10 3 15,-9-2 1,-20-6-16,-18-10 16,-16-12-1,-4-20-15,8-12 16,10-3-1,9-3-15,15 6 16,8 4 0,9 4-16,9 9 15,3-2 1,-3 6-16,9 16 16,5 13-1,-1 7-15,-7-3 16,-7-3-1,-12-10-15,-20-8 16,-10-18 0,-20-22-16,-1-18 15,-4-18 1,8-7-16,10 5 16,6 6-1,12 10-15,10 16 16,12 9-1,4 10-15,8 10 16,-1 2 0,18 25-16,5 37 15,-2 18 1,-16 7-16,-24 8 16,-31-3-16,-18-31 15,-1-31 1</inkml:trace>
  <inkml:trace contextRef="#ctx0" brushRef="#br0" timeOffset="22629.2968">5478 10538 0,'23'-3'0,"64"-9"15,44-10 1,-28-5 0</inkml:trace>
  <inkml:trace contextRef="#ctx0" brushRef="#br0" timeOffset="22795.7151">5361 10541 0,'0'1'15,"2"-1"-15,-2 0 16</inkml:trace>
  <inkml:trace contextRef="#ctx0" brushRef="#br0" timeOffset="22971.0188">4034 11066 0,'0'3'0,"0"-3"15,0 0 1,0 1-16</inkml:trace>
  <inkml:trace contextRef="#ctx0" brushRef="#br0" timeOffset="23692.4188">8649 12077 0,'0'0'16,"-1"-2"-1,-4-2-15,-2 1 16,3 2-1,1-2-15,1 1 16,6-3 0,56 1-16,96 8 15,72 1 1,-7 16-16,-7-10 16,-4 9-1,32 9-15,-43-1 16,-10-5-1,-11 9-15,-23-9 16,-40 1 0,-23-6-16,-22-4 15,-22-4 1,-20-9-16,-19 1 16,-1-4-1</inkml:trace>
  <inkml:trace contextRef="#ctx0" brushRef="#br0" timeOffset="24807.453">10418 12807 0,'3'4'0,"26"26"15,31 29 1,4 18-16,-7-17 16,-23-17-1,-10-14-15,-16-13 16,-6-7 0,-16-9-16,-20-18 15,-11-18 1,3-3-16,10 4 15,12 9 1,6 3-16,7 9 16,0 5-1,7 8-15,-8-5 16,-10 11 0,-14 6-16,-20 1 15,-10-5 1,-3-7-16,11-7 15,3-1 1,12-2-16,12 2 16,8 2-16,3-1 15,6 3 1,-1 3-16,-3-1 16,-6 5-1,-4 1-15,-12-3 16,1-2-1,-6-6-15,1-5 16,-1-2 0,9-2-16,8 4 15,6 0 1,4 1-16,2 1 16,5 7-1,-5-1-15,5 1 16,-7 3-1,2 3-15,2 3 16,-9 2 0,8-1-16,1 0 15,1-4 1,5 1-16,-3 1 16,1-2-1,-7 3-15,-1 1 16,-12-2-1,-8-9-15,-14-2 16,-10-12 0,0-8-16,-1-3 15,1-9 1,6-2-16,2-4 16,3 1-1,11 9-15,6 2 16,4 7-1,4 7-15,8 7 16,2 3 0,7 4-16,3 2 15,2 2 1,13 16-16,10 11 16,12 18-1,5 5-15,-4 1 16,-6 1-1,-9-4-15,-13-2 16,-14-3 0,-24-3-16,-25-7 15,-17-20 1,1-23-16,27-4 16</inkml:trace>
  <inkml:trace contextRef="#ctx0" brushRef="#br0" timeOffset="24974.6702">9394 12565 0,'3'2'16,"-3"-2"-16,0 0 15,0 0 1,1-10-16</inkml:trace>
  <inkml:trace contextRef="#ctx0" brushRef="#br0" timeOffset="25532.1277">9184 8910 0,'-3'0'16,"-9"-6"-16,-6 0 15,4 0 1,5 4-16,5 1 15,17-1 1,55 9-16,72 5 16,24 4-1,2-7-15,-8 0 16,1-1 0,-12-5-16,-12-5 15,-9 4-15,-7 3 16,-9 6-1,-18-2-15,-20 4 16,-7 0 0,-21-3-16,-12-4 15</inkml:trace>
  <inkml:trace contextRef="#ctx0" brushRef="#br0" timeOffset="26544.3633">10466 9440 0,'4'6'0,"15"10"15,26 19-15,6 5 16,-7-8-1,-12-4-15,-14-15 16,-14-11 0,-4 3-16,-24-11 15,-16-15 1,-5-1-16,9 2 16,4 2-1,8 3-15,8 7 16,2 4-1,1 0-15,0 5 16,-5 6 0,-8 2-16,1 4 15,-3-2 1,-12-1-16,-4-4 16,-1-6-1,10-2-15,1-2 16,9-1-1,8 2-15,-1-1 16,4 4 0,-7 2-16,3 0 15,-5 4 1,0 0-16,-3 0 16,0-5-1,3-1-15,0-1 16,-4-5-16,4-3 15,2 4 1,6-1 0,-4 2-16,4 3 15,-2 1-15,0 5 16,0 1 0,-2 4-16,4-2 15,-4 0 1,0-3-16,-13-1 15,2-4 1,-9-7-16,-5-5 16,0-6-1,-1-10-15,-2-1 16,0-5 0,8 0-16,4 3 15,1 6 1,10 1-16,4 8 15,11 6 1,2 3-16,2 2 16,3 4-1,0-1-15,6 8 16,17 13 0,23 17-16,0 5 15,-1 3 1,-16-10-16,-12 4 15,-15 0 1,-19-1-16,-22-5 16,-34-7-1,-5-23-15,25-6 16</inkml:trace>
  <inkml:trace contextRef="#ctx0" brushRef="#br0" timeOffset="26720.8513">9444 9266 0,'0'0'16,"2"0"-16,-2 0 15,-2 4 1,0 1-1</inkml:trace>
  <inkml:trace contextRef="#ctx0" brushRef="#br0" timeOffset="27515.8566">13098 9006 0,'0'0'0,"2"4"15,5-4 1,16 5-16,32 2 16,37 3-1,36 0-15,31-2 16,0-1-1,14-3-15,9-2 16,-11 4 0,5 0-16,14 2 15,-18 2 1,-13 5-16,-3-1 16,-28 2-1,-17 0-15,-20-2 16,-11-4-1,-15-3-15,-20 0 16,-11-2-16,-11-3 16</inkml:trace>
  <inkml:trace contextRef="#ctx0" brushRef="#br0" timeOffset="28559.8203">14894 9529 0,'2'1'0,"8"7"16,24 12 0,16 12-16,7 4 15,-17-12 1,-10-8-16,-15-6 15,-8-8 1,-12-10-16,-22-18 16,-20-7-1,-3 4-15,12 1 16,4 12 0,4 7-16,5 4 15,8 10 1,-2 6-16,2 13 15,-2 7 1,-7 5-16,-8-7 16,-14-3-1,-17-13-15,-5-9 16,4-10 0,10-5-16,12-9 15,14 3 1,10-1-16,10-1 15,6 8 1,10-1-16,9 6 16,10 6-1,-1 7-15,-5 10 16,-8 2-16,-19 4 16,-16 0-1,-17-8-15,-8-8 16,2-11-1,3-10-15,10-7 16,8-3 0,5-4-16,12 7 15,1 3 1,2 8-16,-1 1 16,-4 4-1,-6 5-15,3 0 16,5 4-1,0 0-15,3 0 16,6 4 0,15 1-16,4 5 15,2-3 1,-3 0-16,-6 1 16,-8 6-1,-18 2-15,-31 3 16,-25-6-1,-14-6-15,6-7 16,9-6 0,17-5-16,12 0 15,11-5 1,14 2-16,5 0 16,5 3-1,5 1-15,17 1 16,19 13-1,2 12-15,-12 9 16,-17 10 0,-38 16-16,-53 11 15,-31-21 1,7-31-16,46-12 16</inkml:trace>
  <inkml:trace contextRef="#ctx0" brushRef="#br0" timeOffset="28717.7943">14177 9343 0,'1'0'16,"-1"0"-16,0 0 16,-3 0-1,-37-14-15,2 0 16</inkml:trace>
  <inkml:trace contextRef="#ctx0" brushRef="#br0" timeOffset="29047.6008">13215 9163 0,'0'0'16,"0"1"-1,-2 7-15,4 21 16,6 33-1,12 26-15,8 12 16,-1-1 0,-16-12-16,-13-18 15,-22-7 1,-36-12-16,-33-21 16,-18-23-1,-12-17-15,4-25 16,19-2-1,21-6-15,19-6 16,20-7 0,22-10-16,56-37 15,97-18-15,-73 74 16</inkml:trace>
  <inkml:trace contextRef="#ctx0" brushRef="#br0" timeOffset="29429.874">16325 9217 0,'2'0'0,"-2"0"16,17 2 0,36-2-16,94 6 15,-68-2 1,224 20-1,-127-13-15,71 0 16,-168-8-16,45 11 16,-22-5-1,-35 0-15,-15-4 16,-16-3 0</inkml:trace>
  <inkml:trace contextRef="#ctx0" brushRef="#br0" timeOffset="30019.124">17984 9871 0,'0'2'16,"-6"1"0,-22 13-16,-26 9 15,-29-6 1,9-9-16,14-2 15,22-5 1,12 3-16,16 0 16,18 14-1,31 15-15,18 15 16,-3 0-16,-12-5 16,-21-13-1,-16-5 1,-18-4-16,-26-13 15,-18-13-15,-9-15 16,4-11 0,13-4-1,13 2-15,11-3 16,16 3-16,9 3 16,13 2-1,5 6-15,4 7 16,2 13-1,-5 10-15,-8 6 16,-11 3 0,-16 5-16,-14-8 15,-12-9 1,-7-11-16,2-10 16,-6-17-1,8-12-15,6-18 16,-1-17-1,22-8-15,28-2 16,36-11 0,-11 46-1</inkml:trace>
  <inkml:trace contextRef="#ctx0" brushRef="#br0" timeOffset="30164.6759">17992 9711 0,'2'2'0,"-2"-2"16,0 0 0,-2 9-16,-16-6 15,0 0 1</inkml:trace>
  <inkml:trace contextRef="#ctx0" brushRef="#br0" timeOffset="30463.9199">16627 9626 0,'0'3'16,"2"-3"-16,2 6 16,31 21-1,42 35-15,31 12 16,-17-12-1,-31-26-15,-30-4 16,-17-4 0,-24 1-16,-35 4 15,-16-3 1,-28-5-16,-11-4 16,4-7-16,14-9 15,20-7 1</inkml:trace>
  <inkml:trace contextRef="#ctx0" brushRef="#br0" timeOffset="31271.2679">8604 8996 0,'0'3'16,"-9"-1"-16,-42 3 15,-91 9 1,-90 0-16,-25-3 15,-6 1 1,-7 11-16,-12 8 16,39-7-1,-3 1-15,45-2 16,14 4 0,34-10-16,27-4 15,26 2-15,31-9 16,22-3-1,16-1-15,23-2 16,5 0 0,-4 0-16</inkml:trace>
  <inkml:trace contextRef="#ctx0" brushRef="#br0" timeOffset="32252.9213">7543 9544 0,'1'0'0,"-1"1"15,0-1-15,-1 0 16,1 3-1,-7-1-15,-7 0 16,-3-4 0,1-4-16,1-6 15,7-2 1,8 1-16,7-3 16,9 2-1,3 8-15,1 8 16,0 8-1,-3 3-15,-9 8 16,-14 4 0,-18-1-16,-14-3 15,-15-7 1,3-12-16,6-8 16,9-6-1,7-10-15,4-2 16,13-5-1,3 8-15,3 2 16,-1 5-16,-4 3 16,-6 8-1,-7 3-15,0 3 16,5 5 0,6 1-16,4-4 15,3 2 1,12 6-1,7-1-15,6-1 16,-2-1-16,-2 1 16,-9-8-1,-6 2-15,-1 0 16,-17-2 0,-8-3-16,-1-3 15,2-7 1,-2-4-16,4-4 15,4 1 1,7-9-16,1 7 16,6-1-1,4 6-15,-2 8 16,6 2 0,10 11-16,4 16 15,6 24 1,2 24-16,-3 4 15,-5 0 1,-8-6-16,-10-9 16,-10-6-1,-13-9-15,-11-8 16,-11-11 0,-16-12-16,0-14 15,-8-14 1,0-15-16,11-22 15,22-26 1,22 21-16</inkml:trace>
  <inkml:trace contextRef="#ctx0" brushRef="#br0" timeOffset="32377.058">7650 9404 0,'2'2'0,"-2"-2"15,0-2 1,-9-21-16</inkml:trace>
  <inkml:trace contextRef="#ctx0" brushRef="#br0" timeOffset="33626.06">10487 5816 0,'2'0'16,"-2"0"-16,0 0 15,0 2 1,-5 2-16,-5 12 16,-10 9-1,-6 5-15,-2 2 16,6-5-1,8-4-15,3-5 16,6-6 0,7 0-16,14 0 15,9-6 1,12-2-16,-5-2 16,-8 0-1,-4 1-15,-8 1 16,-1 5-16,-10 7 15,-10 5 1,-14 3-16,-13-1 16,-6-7-1,-10-7-15,3-6 16,4-7 0,4-6-16,10-4 15,7-6 1,11-1-16,7-3 15,6 5 1,4 1-16,2 4 16,2 4-1,4 7-15,4 5 16,2 9 0,-2 8-16,-6 3 15,-6 5 1,-8-1-16,-8 2 15,-10-5 1,-4-2-16,-4-12 16,-6-7-1,4-8-15,-3-9 16,1-13 0,6-13-16,4-19 15,8-8 1,9-5-16,7 2 15,16 0 1,13-5-16</inkml:trace>
  <inkml:trace contextRef="#ctx0" brushRef="#br0" timeOffset="33778.461">10193 5556 0,'0'2'0,"0"-2"16,0 3-16,-10 8 16,-2-1-1</inkml:trace>
  <inkml:trace contextRef="#ctx0" brushRef="#br0" timeOffset="33976.2623">9567 5870 0,'2'2'0,"0"-1"15,13 8 1,13 18-16,3 14 16,-14 14-1,-43 23-15,-130 43 16,-71-22-1</inkml:trace>
  <inkml:trace contextRef="#ctx0" brushRef="#br0" timeOffset="35239.1352">5124 5654 0,'0'3'16,"0"-3"-16,-5-3 16,-8 3-1,-6-1-15,1-3 16,-2-6-1,9-6-15,3-5 16,8 0 0,11-6-16,9 12 15,1 5 1,0 8-16,-2 10 16,-6 7-1,-11 16-15,-13 8 16,-21 6-1,-19-6-15,-6-8 16,5-11-16,6-12 16,3-12-1,11-12-15,4-1 16,14 1 0,-3-1-16,4 6 15,1 3 1,-2 7-16,2 2 15,-6 4 1,6 0-16,8-1 16,3-2-1,-2 3-15,9-2 16,7 1 0,2-4-16,-4 2 15,-4 4 1,2 0-16,-9 6 15,-11 3 1,-9 1-16,-6-8 16,0-4-1,-2-12-15,-3-9 16,2-11 0,2-9-16,3-6 15,10 5 1,2 8-16,7 5 15,3 11 1,0 10-16,4-2 16,5 12-1,12 20-15,10 28 16,5 20 0,-3 6-16,6 11 15,-14-15 1,-6-2-16,-10-4 15,-11-4 1,-16-8-16,-14-2 16,-28-5-16,-19-18 15,-9-17 1,-5-16-16,11-16 16,6-11-1,12-14-15,13-13 16,20-32-1,40-72-15</inkml:trace>
  <inkml:trace contextRef="#ctx0" brushRef="#br0" timeOffset="35357.8027">4783 5132 0,'2'0'16,"-2"0"-16,0 0 15</inkml:trace>
  <inkml:trace contextRef="#ctx0" brushRef="#br0" timeOffset="39645.9011">8981 5432 0,'0'0'15,"2"3"-15,-2-3 16,3 0-1,10 6-15,10-1 16,2 1 0,5 0-16,-9 1 15,-5-4 1,-13-1-16,1 2 16,-1-3-1,-4 3-15,-8 1 16,-5-5-1,2-5-15,-3 0 16,0-4 0,6 0-16,1 2 15,3 2 1,3 3-16,0 1 16,-6 1-1,-1 9-15,-7 11 16,-9 1-1,-7 1-15,-7-3 16,-11-6 0,11-10-16,-2-4 15,13-5 1,6-4-16,6 0 16,8-4-16,4 2 15,8 3 1,4 0-16,6 7 15,1 6 1,-4 8-16,-5 8 16,-12 10-1,-12-1-15,-16-2 16,-2-8 0,-3-7-16,4-11 15,7-7 1,5-10-16,8-3 15,6-1 1,5 2-16,0 9 16,-4 0-1,-4 9-15,-4 7 16,-2 2 0,5 5-16,2 0 15,7-6 1,5 1-16,10-2 15,10-4 1,0-1-16,-3 0 16,-8 3-1,-2 4-15,-13 9 16,-21 8 0,-17-3-16,-2-1 15,-2-8 1,9-6-16,10-5 15,1-4 1,17-5-16,0-1 16,6 0-1,8-5-15,11 5 16,9 9-16,1 17 16,0 15-1,-16 28-15,-27 23 16,-46 13-1,-28-7-15,-6-32 16,17-36 0,31-10-16</inkml:trace>
  <inkml:trace contextRef="#ctx0" brushRef="#br0" timeOffset="39803.2456">8653 5152 0,'0'0'15,"0"0"-15,-7 0 16,-35-7 0</inkml:trace>
  <inkml:trace contextRef="#ctx0" brushRef="#br0" timeOffset="40156.4083">7941 5005 0,'0'2'0,"0"-2"16,0 14-1,1 18-15,5 22 16,9 23-1,8 18-15,3 5 16,0-13 0,-3-5-16,-12-4 15,-11-14 1,-16-4-16,-20-3 16,-21-18-1,-22-12-15,7-21 16,10-15-1,7-23-15,10-27 16,15-23 0,33 2-16,35-8 15</inkml:trace>
  <inkml:trace contextRef="#ctx0" brushRef="#br0" timeOffset="41556.5706">6916 5505 0,'2'0'0,"0"2"16,12 4-1,6 6-15,5 4 16,-4 4-1,-3 0-15,-10-8 16,-4-3 0,-6-2-16,-8-4 15,-10-8 1,3-5-16,-2-3 16,8 1-1,1 2-15,5 4 16,-6 4-1,-8 10-15,-11 21 16,-19 11 0,-14 8-16,-20-1 15,1-6 1,-5-11-16,11-12 16,14-9-1,11-9-15,9-6 16,12-3-1,10-3-15,7 6 16,6 1 0,1 4-16,0 1 15,-1 14 1,-2 11-16,-3 9 16,-4 5-1,1-8-15,-8 1 16,2-10-1,-1-6-15,3-11 16,-7-6-16,-3-15 16,-1-10-1,-2-9-15,6-4 16,4 8 0,6 6-16,8 13 15,6 9 1,-5 0-16,5 21 15,2 25 1,-3 15-16,-7 9 16,-14-3-1,-18 2-15,-7-26 16,13-15 0</inkml:trace>
  <inkml:trace contextRef="#ctx0" brushRef="#br0" timeOffset="41691.1767">6171 5399 0,'2'0'16,"-2"0"0,0 0-16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9T15:38:58.55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22565 4127 0,'1'0'16,"-1"0"0,0 0-16,0 0 15,0 0 1,0 0-16,0 0 15,-1-2 1,-6 2-16,-7 2 16,-12 2-1,0 2-15,-7 1 16,-2 4 0,-3-2-16,-4-1 15,-3 0 1,1-2-16,0 0 15,-9-3-15,0 4 16,-6-6 0,-1 3-16,-4 1 15,-2-3 1,-3 1-16,-7 1 16,4 0-1,-5-1-15,-1 0 16,-2 1-1,-3 0-15,-6-2 16,0 3 0,2-2-16,-5 1 15,-6-1 1,3 0-16,-7 1 16,7-4-1,-13 0-15,-3 0 16,-5 0-1,6-2-15,-11 2 16,1 0 0,-13 2-16,2-4 15,-1 4 1,4-4-16,-11 0 16,-8 4-1,11 0-15,-23-4 16,12 2-1,-15-2-15,2 6 16,5 0 0,-8 5-16,-4 5 15,19-2 1,12-3-16,-2 7 16,18 0-1,20-4-15,11-3 16,15 2-1,20-5-15,14 1 16,4-2 0,12-2-16,7 0 15,6-3 1,-4 3-16,1-1 16</inkml:trace>
  <inkml:trace contextRef="#ctx0" brushRef="#br0" timeOffset="1499.6111">14273 4558 0,'0'0'0,"0"0"16,-2 0 0,-10-2-16,-8-4 15,-10 2 1,-6 0-16,-16 1 16,-13-1-1,1 3-15,-12 1 16,-11 0-1,-5 1-15,-6 0 16,-11 4 0,-10-2-16,-5 2 15,-1 2-15,-9 1 16,-4 7 0,-1-7-16,-15-2 15,3 1 1,-4-2-16,-3 4 15,-7-7 1,-13 1-16,12 3 16,-2-4-1,-7 2-15,-1-3 16,-1 2 0,6 1-16,5-1 15,-2 2 1,8 1-16,9-3 15,15-1 1,-3-2-16,17-2 16,14-1-1,1-2-15,-1 5 16,44 4 0</inkml:trace>
  <inkml:trace contextRef="#ctx0" brushRef="#br0" timeOffset="7809.9586">26910 9342 0,'0'0'16,"0"0"-16,0 0 16,-2 0-1,-4 0-15,-13-3 16,-1 0-1,-4 0-15,-5-1 16,-6 0 0,-1 0-16,-4 0 15,-5-2 1,-8 1-16,-6-1 16,1-2-1,-8-4-15,-9 0 16,5 4-1,-11-3-15,7 1 16,-10 2 0,-2 2-16,-9 2 15,2-2 1,6 1-16,-3 0 16,-3 3-1,1 2-15,-4 0 16,-2 0-1,-4-2-15,0 2 16,2 0 0,-5-2-16,1 0 15,1-1 1,-3 6-16,2-6 16,-11-2-1,0 4-15,-7-4 16,9 0-16,-5-1 15,4 2 1,-3 4-16,0 0 16,6-2-1,-6 2-15,2 0 16,-7 0 0,10-2-16,-5 4 15,0 0 1,1-1-16,-1-2 15,7 1 1,-10 0-16,7 1 16,5-2-1,1 1-15,1 4 16,1-4 0,-9 0-16,20 0 15,-13 0 1,15 2-16,-5-1 15,-1-1 1,4 0-16,0 3 16,3-1-1,10-2-15,-7-2 16,6-1 0,2 3-16,-1 3 15,3-3 1,-1 2-16,3-2 15,5 0 1,-4 0-16,5 0 16,2 0-1,3 0-15,3 0 16,-3 0 0,3 2-16,3-1 15,2 1 1,-1 2-16,-1 1 15,3 0 1,0-3-16,8 2 16,-1-4-1,-1 5-15,6-4 16,6-1 0,-3 2-16,5 0 15,0-2 1,0 0-16,2 0 15,6 0 1,0 0-16,2-2 16,1 2-16,2 2 15,-1 0 1,-1-2-16,1 0 16,1 0-1,0 0-15,3 0 16,-2 2-1,-2-2-15,0-2 16,-2 2 0,-6 0-16,2-2 15,-1 0 1,-3 2-16,0-3 16,0 1-1,-5-1-15,2 1 16,-1 0-1,-2 2-15,-1-2 16,-1 0 0,-8-3-16,8 2 15,-5 2 1,3-4-16,-3 4 16,4-3-1,-5 1-15,2-3 16,2 3-1,1 0-15,-3 0 16,-2 1 0,-2 1-16,0 1 15,-3-3 1,7 3-16,-2-4 16,-2 4-1,2 0-15,-3 0 16,1 0-1,-6 2-15,5 0 16,4-2 0,-8 0-16,-1 3 15,0-2 1,2 1-16,-4-2 16,-6 3-1,5-3-15,-3 0 16,-5 0-1,-1 1-15,-2 3 16,-2-3-16,3 2 16,3-1-1,5 2-15,-1 0 16,2-3 0,-2 1-16,3 1 15,2 1 1,1-2-16,-5 3 15,7-1 1,-1 1-16,-3-2 16,0 3-1,8-2-15,2-1 16,0 0 0,1-1-16,0 0 15,-4 0 1,7 0-16,-4 0 15,-11-2 1</inkml:trace>
  <inkml:trace contextRef="#ctx0" brushRef="#br0" timeOffset="9824.1759">13245 9260 0,'0'0'0,"0"1"16,0-1 0,-8 0-16,-8 2 15,-18 1 1,-23 1-16,-17 2 15,-14-4 1,-18-5-16,-9-2 16,-3 5-1,-3-6-15,-1 5 16,-7-2 0,5-2-16,-19-1 15,-3 2-15,1-2 16,2 6-1,1 1-15,-8 4 16,13-1 0,-2 0-16,-4-1 15,3-4 1,-1 2-16,-2 3 16,5-3-1,-4 1-15,-2-2 16,7 0-1,-3 3-15,2 3 16,8 2 0,-2-2-16,6 3 15,20 1 1,6-4-16,18 3 16,2-1-1,11-3-15,9 1 16,16-3-1,2-2-15,14-1 16,6 0 0,5 2-16,9-2 15,-1 0 1,6 0-16,0 0 16,1 0-1,0 0-15,-1 0 16,1 0-1,0 0-15,-8-3 16,-1-6 0</inkml:trace>
  <inkml:trace contextRef="#ctx0" brushRef="#br0" timeOffset="10794.6803">7936 9417 0,'2'1'16,"-2"-1"-16,0 0 16,0 0-1,0 0-15,3-1 16,-16-4 0,-25-4-16,-35-2 15,-41 6 1,-20 0-16,-14 10 15,-13-3 1,4-2-16,-12 0 16,-3-13-1,9 4-15,-12-3 16,-10 2 0,16 1-16,-13 1 15,1 1-15,4 3 16,3 4-1,-1 7-15,2 0 16,18 4 0,1-6-16,10 1 15,10-4 1,6-6-16,25 3 16,3-4-1,4-4-15,4 2 16,36 3-1</inkml:trace>
  <inkml:trace contextRef="#ctx0" brushRef="#br0" timeOffset="13933.822">21781 10229 0,'2'0'0,"-2"0"15,2 2-15,14 4 16,16 6-1,8 10-15,7 8 16,-3 4 0,-8 0-16,-8 1 15,-8-1 1,-6-11-16,-7-1 16,-7-8-1,-7-1-15,-9-4 16,-8-7-1,-10-12-15,-2-5 16,2-6 0,4-6-16,7-1 15,7 4 1,4 6-16,6-2 16,3 11-1,1 3-15,0 5 16,2-4-1,0 5-15,0 11 16,-2 6 0,-11 8-16,-6-2 15,-10-5 1,-8-7-16,-2-11 16,1-4-1,2-5-15,9-5 16,7 3-1,6 3-15,4 5 16,6-1-16,0 2 16,-2 2-1,-2 0-15,-8 6 16,-7-3 0,-9 0-16,-2-6 15,0-4 1,-2-4-16,8-5 15,6 0 1,2-1-16,10 6 16,4 5-1,4 4-15,0 0 16,-2 2 0,0 10-16,-4 12 15,-4 1 1,-2 3-16,-4-9 15,-9-5 1,4-10-16,-7-9 16,-7-16-1,1-18-15,0-26 16,10-21 0,1-26-16,2 5 15,3-1 1,10 19-16,-7 8 15,8 33 1</inkml:trace>
  <inkml:trace contextRef="#ctx0" brushRef="#br0" timeOffset="14110.4989">21667 9869 0,'14'2'16,"34"6"-16,20 7 15,-16 1 1</inkml:trace>
  <inkml:trace contextRef="#ctx0" brushRef="#br0" timeOffset="14276.2855">21413 9989 0,'0'0'16,"0"1"-16,2-1 16,-4 3-1,2 5-15</inkml:trace>
  <inkml:trace contextRef="#ctx0" brushRef="#br0" timeOffset="15287.6362">20674 10308 0,'0'2'0,"-4"-2"16,-9 0-1,-13-4-15,-6-4 16,3-3 0,5-9-16,8 0 15,8-2 1,4 7-16,13-1 16,8 3-1,17 13-15,9 15 16,-1 2-1,-1 10-15,-6 4 16,-11-4 0,-10 1-16,-10-1 15,-16 0 1,-26-1-16,-23-2 16,-27-12-1,-10-8-15,2-6 16,7-2-1,1-6-15,20-2 16,15 0-16,17 0 16,6-2-1,12-4 1,8-2-16,12-9 16,8 6-1,14-5-15,2 9 16,4 4-16,-2 4 15,-1 11 1,-5 3-16,-5 6 16,0 8-1,-5 2-15,-7 5 16,-10-1 0,-13 5-16,-16-6 15,-13-6 1,-5-11-16,-4-5 15,0-4 1,7-8-16,8 0 16,9-1-1,9-3-15,8 3 16,2 5 0,7-1-16,2 3 15,2 5 1,-2-1-16,4-1 15,12 9 1,5 12-16,0 11 16,0 3-1,-10 3-15,-5 3 16,-16 3 0,-11-1-16,-18-5 15,-12-6 1,-7-10-16,-12-10 15,6-14 1,2-13-16,8-8 16,5-10-1,13-13-15,10-12 16,10-4 0,22-3-16,39-18 15,27 9 1,-25 31-16</inkml:trace>
  <inkml:trace contextRef="#ctx0" brushRef="#br0" timeOffset="15433.2517">20357 9934 0,'10'0'0,"22"-2"16,17 1-1,-7 1-15</inkml:trace>
  <inkml:trace contextRef="#ctx0" brushRef="#br0" timeOffset="15609.1627">19888 9834 0,'2'0'0,"-2"1"16,0-1-16,2 2 15,0 3 1</inkml:trace>
  <inkml:trace contextRef="#ctx0" brushRef="#br0" timeOffset="16145.6342">18992 10115 0,'-8'2'16,"-23"2"-1,-24 15-15,-7 7 16,9 4-1,13-1-15,12 1 16,14 2 0,10-2-16,13-4 15,14-2 1,11-4-16,7-11 16,-11-6-1,-7-6-15,-6-3 16,-8-1-1,-12-9-15,-20 2 16,-19 1 0,-18 7-16,-4 4 15,4 4 1,11-1-16,13 1 16,8-2-16,0 0 15,6-3 1,4-9-16,-1-7 15,4-17 1,-2-20-16,2-20 16,5-9-1,-1-5-15,0 1 16,-4 8 0,-1 13-16,7 20 15</inkml:trace>
  <inkml:trace contextRef="#ctx0" brushRef="#br0" timeOffset="16290.8464">18823 9767 0,'2'0'0,"0"1"16,0-1-16</inkml:trace>
  <inkml:trace contextRef="#ctx0" brushRef="#br0" timeOffset="20866.7513">12845 4442 0,'2'2'0,"-2"0"15,4 5 1,5 7-16,7 6 15,14-2 1,8-3-16,12-1 16,10-13-1,9-2-15,2-13 16,-1-1 0,5-6-16,-3-3 15,-3-4 1,1-2-16,-4-3 15,-7-4 1,-1-5-16,-7 1 16,-4-8-1,0-7-15,-7 3 16,-6-2 0,-4 0-16,-6-3 15,-10-3-15,-10-5 16,-8-7-1,-10-2-15,-8 2 16,-14 0 0,-4 5-16,-14 5 15,-7 4 1,-9 0-16,-10 2 16,-3 11-1,-1 7-15,-15 5 16,7 10-1,-10 6-15,0 10 16,-3 5 0,7 7-16,-8 6 15,2 7 1,4 9-16,4 4 16,6 2-1,7 5-15,1 8 16,9 0-1,11 3-15,11 1 16,0 3 0,13 4-16,4 3 15,14 2 1,6-3-16,7 0 16,7 1-1,9-2-15,1-2 16,3-5-1,6-3-15,-1-5 16,0-8 0,4 4-16,1 1 15,7 9 1,-7-3-16</inkml:trace>
  <inkml:trace contextRef="#ctx0" brushRef="#br0" timeOffset="23819.4879">18914 4228 0,'1'0'0,"-1"2"15,0-2 1,8 0-16,13 4 16,11 3-1,6 5-15,10-1 16,9 1-1,9 2-15,8 0 16,6-2 0,5-4-16,3 0 15,0-6 1,-5-2-16,3-2 16,-1-6-1,-6-5-15,-4 2 16,-3-10-1,-8-3-15,-9-8 16,-1-5 0,-8-5-16,-10-7 15,-10-2 1,-9-8-16,-6-8 16,-11-5-1,-11-6-15,-8-1 16,-11-3-1,-6 3-15,-10 6 16,-17-6 0,-5 2-16,-6 6 15,-10 1 1,-11 3-16,1 9 16,-4 8-1,-11 0-15,9 13 16,-13 3-16,11 13 15,-15 3 1,6 12-16,2 10 16,5 3-1,1 11-15,8 5 16,-1 10 0,11 6-16,-11 8 15,6 8 1,-1 7-16,17 3 15,2 4 1,1 8-16,5-3 16,6 3-1,10 0-15,12-4 16,4-2 0,12-4-16,10-6 15,4 2 1,10-4-16,5-2 15,8-6 1,3-4-16,2-6 16,4-3-1,0-4-15,0-9 16,2-1 0,-3-5-16,-4-5 15,-4-2 1,-8-6-16,1-1 15,-1-5 1,-1 3-16,2-3 16,-3 0-1,4-3-15,-3 1 16,-2-3 0,2 1-16,-4 0 15,2 3 1,-3-6-16,-1 5 15,2-2 1,0 3-16</inkml:trace>
  <inkml:trace contextRef="#ctx0" brushRef="#br0" timeOffset="25297.6034">13960 3527 0,'0'-3'0,"0"-7"16,0-11-1,7-12-15,4-6 16,12-9 0,9-2-16,7 1 15,1 2 1,9 1-16,-7 6 15,4-2 1,-12 9-16,-7 10 16,-2 3-1,-8 4-15,-6 5 16,-4 8 0,-5 1-16,0-1 15,-4 3 1,-17 11-16,-13 4 15,-4 4 1,0 1-16,-1-2 16,10-6-1,1 0-15,4-2 16,6-1 0,3-3-16,4 1 15,1-4 1,-1 3-16,-1 4 15,1 6 1,-6 8-16,4 3 16,0 3-1,1 3-15,-2 3 16,0-3 0,0 3-16,-1-3 15,0-6 1,5-1-16,0-9 15,3-5 1,3-6-16,1-3 16,1-1-1,-4-4-15,2-16 16,0-12-16,0-15 16,2-10-1,6-3-15,8-4 16,-2 17-1</inkml:trace>
  <inkml:trace contextRef="#ctx0" brushRef="#br0" timeOffset="26621.2165">12502 10371 0,'0'0'15,"2"2"1,0 3-16,8 6 16,6 10-1,9 11-15,-6-3 16,-4-4 0,-9-10-16,-5-1 15,-10-4 1,-16-10-16,-7-7 15,0-10 1,4 3-16,-2 2 16,10 5-1,4 0-15,5 4 16,0 3 0,1 3-16,-7 4 15,4-2-15,-6 1 16,0-2-1,-4-4 1,-3-4-16,0-4 16,2-5-1,6 2-15,0 4 16,6-1-16,-3 4 16,4 0-1,-8 4 1,-9 4-16,-8 2 15,-13 2-15,-12-3 16,-8-5 0,-3-3-16,4-7 15,12-8 1,16 0-16</inkml:trace>
  <inkml:trace contextRef="#ctx0" brushRef="#br0" timeOffset="27505.8645">11328 10385 0,'0'0'0,"0"0"16,0 0 0,0 0-16,-4-5 15,0-2 1,1-3-16,6-2 16,1-2-1,9-1-15,4 5 16,11 3-1,6 10-15,6 7 16,-2 1 0,7 3-16,-2 0 15,-3-2 1,-1-2-16,-3-4 16,4-4-1,-6-2-15,-8-2 16,-5 2-1,-8-2-15,-5 4 16,-3 2 0,-7 6-16,-22 1 15,-27 3 1,-17-4-16,-18-6 16,-1-6-1,11-5-15,8-4 16,8-3-16,13 3 15,11-2 1,8 2-16,6 5 16,8 1-1,6 4-15,3-1 16,1 0 0,3 2-16,-1 0 15,0-2 1,2 2-16,-2 2 15,2 0 1,4 5-16,-1 2 16,4 9-1,-1-1-15,4 6 16,2 0 0,4 3-16,-2-1 15,0 2 1,2 1-16,-2 3 15,-6-1 1,-8 0-16,-8-1 16,-12 1-1,-14-9-15,-21-3 16,-9-8 0,-4-12-16,0-10 15,-1-6 1,10-7-16,10-2 15,9-7 1,8-6-16,6-5 16,11-10-1,15-14-15,29-10 16,22-4 0,-16 37-16</inkml:trace>
  <inkml:trace contextRef="#ctx0" brushRef="#br0" timeOffset="27652.8881">11228 10117 0,'0'0'0,"0"0"16,0 0 0,1 2-16,-1-2 15,0 0 1</inkml:trace>
  <inkml:trace contextRef="#ctx0" brushRef="#br0" timeOffset="27827.2892">10992 10399 0,'0'0'0,"2"2"16,-2-2-1,0 3-15,2 3 16,0-3 0</inkml:trace>
  <inkml:trace contextRef="#ctx0" brushRef="#br0" timeOffset="28604.9553">10052 10222 0,'0'1'16,"0"-1"-16,2 0 15,1 0 1,14 5-16,23 7 16,17 6-1,18 18 1,-24-8-16,-10-4 15,-20-3-15,-8-1 16,-15-3 0,-17-1-16,-15-2 15,-13-12 1,-2-8-16,7-11 16,5-6-1,5-10-15,13 0 16,8 3-1,9 3-15,4 7 16,9 2 0,4 9-16,10 9 15,0 9 1,-2 11-16,-7 4 16,-6 6-1,-10 1-15,-5-2 16,-6 1-1,-4-10-15,-3-3 16,-5-9 0,0-8-16,2-7 15,-1-8 1,3 2-16,2-3 16,2 0-1,3 7-15,-6 2 16,-6 9-1,-8 8-15,-3 6 16,-2 2 0,3-1-16,1 1 15,-1-6 1,2-6-16,2-5 16,0-8-1,2-7-15,-2-14 16,0-7-1,3-7-15,3-3 16,3 7 0,4 7-16,6 10 15,2 7-15</inkml:trace>
  <inkml:trace contextRef="#ctx0" brushRef="#br0" timeOffset="28801.4762">9588 10806 0,'3'2'0,"15"0"16,40-2 0,44-4-16,29-23 15,-15-27 1,-27-17-16,-41 30 15</inkml:trace>
  <inkml:trace contextRef="#ctx0" brushRef="#br0" timeOffset="29534.4437">8866 10166 0,'0'0'16,"-2"0"-16,0 0 16,-1-2-1,0-4-15,19-5 16,41-7 0,42 2-16,18 11 15,-19 5 1,-11 3-16,-17 3 15,-16 2 1,-18-2-16,-10 3 16,-12 0-1,-6 3-15,-36 8 16,-40 19 0,-44 3-16,-23 4 15,-22 8-15,17-3 16,-13 7-1,25-1-15,11-5 16,27-7 0,19-6-16,23-11 15,18-7 1,16-6-16,11 0 16,26 7-1,49 5-15,50 7 16,26 5-1,28 13-15,-5 4 16,10 23 0,50 30-1,-103-19-15,28 28 16,70 63 0,-88-23-16,27 35 15,24 38 1,-63-15-16,-14 11 15,21 41-15,5 5 16,66 58 0,-44 2-1,23-86-15,-44 53 16,29 107 0,-102-249-1,111 231-15,12-30 16</inkml:trace>
  <inkml:trace contextRef="#ctx0" brushRef="#br0" timeOffset="29968.5098">9056 11441 0,'2'0'16,"-2"0"-16,21-5 15,24 4 1,52-2-16,4 6 16,-23-2-1</inkml:trace>
  <inkml:trace contextRef="#ctx0" brushRef="#br0" timeOffset="30123.342">9163 11778 0,'2'1'16,"-2"-1"-1,3 4-15,0 0 16,3-6 0</inkml:trace>
  <inkml:trace contextRef="#ctx0" brushRef="#br0" timeOffset="31086.5788">8038 9978 0,'0'-3'0,"0"-1"15,-1 1-15,1 0 16,0-1 0,9 11-16,10 18 15,13 20 1,4 6-16,-4 0 15,-1-11 1,-10-7-16,-7-7 16,-4-8-1,-7-4-15,-3-3 16,-3-1 0,-7-1-16,-4 0 15,-4-1 1,0 0-16,-2 3 15,1-2 1,4-4-16,-2 1 16,0-1-1,-2-5-15,1-4 16,-1 3 0,4-5-16,1 3 15,-4 1 1,0-1-16,0 8 15,-2 0 1,-1 5-16,-5 0 16,0 0-1,0-3-15,-4-7 16,3-1 0,-3-5-16,1-8 15,1-4 1,0-1-16,4-3 15,1 6-15,8 4 16,4 3 0,3 4-16,5 4 15,-1 5 1,7 9-16,12 13 16,10 12-1,7 4-15,-3 6 16,-6 1-1,-9-1-15,-17-5 16,-19-4 0,-34-3-16,-12-11 15,-25-14 1,7-17-16,-3-15 16,18-8-1,4-12-15,25-9 16,16-17-1,36-19-15,44-11 16,45-5 0,-46 48-16</inkml:trace>
  <inkml:trace contextRef="#ctx0" brushRef="#br0" timeOffset="31292.8623">9543 9650 0,'-13'2'16,"-65"4"-1,-185 22-15,-56 19 16,-43 2-1</inkml:trace>
  <inkml:trace contextRef="#ctx0" brushRef="#br0" timeOffset="60183.885">18316 12771 0,'2'0'16,"-2"0"-16,0 0 16,0 0-1,0 0-15,0 0 16,1 0 0,-1 0-16,0 0 15,2 0 1,-2 0-16,2 0 15,-2 0 1,0-2-16,0 0 16,-5 0-1,-8-2-15,-3 1 16,-8-1 0,-8 0-16,-2 2 15,-6-2 1,-9 0-16,-3-1 15,-3 0-15,-4 4 16,1-4 0,-4 1-16,-1 2 15,-12 2 1,4-2-16,-6 1 16,7-4-1,-6 3-15,-1 4 16,-5 0-1,-2 2-15,-7-4 16,7 0 0,12 0-16,-7 0 15,-7 0 1,-4 4-16,-7 0 16,-1 1-1,9-4-15,-3 3 16,-1 0-1,-5 0-15,4 0 16,-4 0 0,-4 0-16,6 2 15,0-2 1,-6 3-16,-9 0 16,9 5-1,0-9-15,-7 1 16,1-1-1,12-2-15,-11 3 16,-1 0 0,3-2-16,-3-2 15,1 4 1,-3 0-16,3-2 16,-3 2-1,14 1-15,-9-3 16,-1 0-1,3 0-15,9 5 16,-2-2 0,-1-3-16,3 3 15,4 0 1,1-1-16,1-2 16,1 3-1,2 0-15,-4-1 16,12-4-16,-4 0 15,12 0 1,0-2 0,1 2-16,4 0 15,6 0-15,2-6 16,4 5 0,5-3-16,2 3 15,-2-1 1,5 0-16,5 0 15,3 2 1,0-2-16,6 1 16,5 1-1,-6 0-15,9 0 16,0-2 0,0 2-16,-2-3 15,3 3 1,2-2-16,0 2 15,6-2 1,3 2-16,-5 0 16,2-2-1,1 1-15,1-1 16,1 2 0,2-2-16,1 0 15,-4-1 1,3 3-16,0-2 15,-2 0 1,1 0-16,0 1 16,1-3-1,0 1-15,4 2 16,-2-1 0,0-1-16,0 2 15,2-2 1,0 3-16,0-1 15,0-3 1</inkml:trace>
  <inkml:trace contextRef="#ctx0" brushRef="#br0" timeOffset="61360.2074">11769 13151 0,'0'0'0,"2"0"15,-2 0-15,11 0 16,6-3-1,10 1-15,16-7 16,6 0 0,9-1-16,-1-4 15,1 2 1,-3 3-16,4-1 16,-5 3-1,4-2-15,7 2 16,3-4-1,7 2-15,-3 2 16,-2-2 0,1 1-16,-1 2 15,-2 0 1,4 0-16,0-2 16,4 0-1,1-2-15,7 3 16,-2-1-1,3-5-15,1 4 16,3 1 0,5 0-16,-6-1 15,-4-1 1,3 2-16,-6-2 16,13 5-1,6-2-15,-13 4 16,5-2-1,-2-1-15,3 3 16,11-1-16,-8 4 16,2-3-1,-1 1-15,2 2 16,-3 0 0,10-4-16,-3 4 15,-1 2 1,2 0-16,3-6 15,-5-1 1,-6 2-16,7 6 16,-6-6-1,-7 0-15,14-4 16,-9 6 0,-9-3-16,8-2 15,-1-4 1,1-3-16,-4 4 15,1 1 1,13-2-16,-8 3 16,-5 1-1,-7-3-15,-1 2 16,-5 0 0,-5 4-16,-2-1 15,3-1 1,1 0-16,-7-3 15,-5 5 1,-11-2-16,0 2 16,-4-1-1,-6 4-15,-1-2 16,-3 0 0,-6-2-16,-10 4 15,-2-2 1,-4 1-16,-6-1 15,-4 2 1,-1 0-16,0 2 16,1 1-1,-4 5-15,-2-1 16</inkml:trace>
  <inkml:trace contextRef="#ctx0" brushRef="#br0" timeOffset="62227.783">18518 13371 0,'0'0'15,"0"0"1,0 0-16,0 1 16,-12-1-1,-12 4-15,-16-2 16,-24 0-1,-11-2-15,-16-4 16,-7 6 0,2-2-16,-12-6 15,-9 3 1,-7-4-16,-7 2 16,-5 5-1,-9-2-15,-3-1 16,-3 3-1,37-2-15,-27 0 16,-16-5 0,2 5-16,-7-1 15,4 3 1,-14 3-16,6-3 16,-3 2-1,-5 0-15,3 3 16,-12 4-16,17-2 15,-3 3 1,-12 0-16,9 6 16,9-8-1,-4 3-15,7 0 16,-5 6 0,20-6-16,6-1 15,17 2 1,-3 0-16,14 0 15,6-2 1,1-1-16,21 3 16,5-4-1,1 2-15,9-2 16,6 0 0,4-2-16,12 3 15,-1 0 1,7-4-16,3-1 15,3 3 1,3-2-16,7-1 16,4-6-1,-7-7-15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BDA5389C-FEFC-40D2-B9F4-619EC8EB4F97}" type="datetimeFigureOut">
              <a:rPr lang="fa-IR" smtClean="0"/>
              <a:t>20/07/1446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1751CEC4-83C8-438D-B99D-FC5CF42316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53215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3E81C28-22F5-831F-DD94-55A38B80CF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85" y="-70339"/>
            <a:ext cx="11612880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E6B155-43A5-CA8C-4E0C-E7DFB686B78D}"/>
              </a:ext>
            </a:extLst>
          </p:cNvPr>
          <p:cNvSpPr/>
          <p:nvPr userDrawn="1"/>
        </p:nvSpPr>
        <p:spPr>
          <a:xfrm>
            <a:off x="8941882" y="-18313"/>
            <a:ext cx="2025747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Titr" panose="00000700000000000000" pitchFamily="2" charset="-78"/>
              </a:rPr>
              <a:t>فارسی2</a:t>
            </a:r>
            <a:endParaRPr lang="en-US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46817" y="3025972"/>
            <a:ext cx="1562461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100" dirty="0" smtClean="0">
                <a:solidFill>
                  <a:srgbClr val="FFFF00"/>
                </a:solidFill>
                <a:cs typeface="B Titr" panose="00000700000000000000" pitchFamily="2" charset="-78"/>
              </a:rPr>
              <a:t>تجربی،انسانی،ریاضی</a:t>
            </a:r>
            <a:endParaRPr lang="en-US" sz="20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447FAEF-8751-435F-8F78-00CB7C7398C7}"/>
              </a:ext>
            </a:extLst>
          </p:cNvPr>
          <p:cNvSpPr/>
          <p:nvPr userDrawn="1"/>
        </p:nvSpPr>
        <p:spPr>
          <a:xfrm>
            <a:off x="1927112" y="448154"/>
            <a:ext cx="6357257" cy="1969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400" kern="1200" dirty="0" smtClean="0">
                <a:solidFill>
                  <a:srgbClr val="FFFF00"/>
                </a:solidFill>
                <a:latin typeface="+mn-lt"/>
                <a:ea typeface="+mn-ea"/>
                <a:cs typeface="B Titr" panose="00000700000000000000" pitchFamily="2" charset="-78"/>
              </a:rPr>
              <a:t>درس نهم: ذوق لطیف – روان‌خوانی: میثاق دوستی  - کارگاه متن‌پژوهی</a:t>
            </a:r>
            <a:endParaRPr lang="en-US" sz="1400" kern="1200" dirty="0" smtClean="0">
              <a:solidFill>
                <a:srgbClr val="FFFF00"/>
              </a:solidFill>
              <a:latin typeface="+mn-lt"/>
              <a:ea typeface="+mn-ea"/>
              <a:cs typeface="B Titr" panose="00000700000000000000" pitchFamily="2" charset="-78"/>
            </a:endParaRPr>
          </a:p>
          <a:p>
            <a:pPr lvl="0" algn="ctr" rtl="1">
              <a:lnSpc>
                <a:spcPct val="115000"/>
              </a:lnSpc>
            </a:pPr>
            <a:endParaRPr lang="en-US" sz="1400" kern="1200" dirty="0" smtClean="0">
              <a:solidFill>
                <a:srgbClr val="FFFF00"/>
              </a:solidFill>
              <a:latin typeface="+mn-lt"/>
              <a:ea typeface="+mn-ea"/>
              <a:cs typeface="B Titr" panose="00000700000000000000" pitchFamily="2" charset="-78"/>
            </a:endParaRPr>
          </a:p>
          <a:p>
            <a:pPr marL="0" algn="ctr" defTabSz="914400" rtl="0" eaLnBrk="1" latinLnBrk="0" hangingPunct="1">
              <a:lnSpc>
                <a:spcPct val="115000"/>
              </a:lnSpc>
              <a:spcAft>
                <a:spcPts val="1000"/>
              </a:spcAft>
            </a:pPr>
            <a:endParaRPr lang="en-US" sz="1400" kern="1200" dirty="0" smtClean="0">
              <a:solidFill>
                <a:srgbClr val="FFFF00"/>
              </a:solidFill>
              <a:latin typeface="+mn-lt"/>
              <a:ea typeface="+mn-ea"/>
              <a:cs typeface="B Titr" panose="00000700000000000000" pitchFamily="2" charset="-78"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rgbClr val="FFFF00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52090F0-3291-72B6-12F6-BCAFB679C6BD}"/>
              </a:ext>
            </a:extLst>
          </p:cNvPr>
          <p:cNvSpPr/>
          <p:nvPr userDrawn="1"/>
        </p:nvSpPr>
        <p:spPr>
          <a:xfrm rot="16200000">
            <a:off x="-761168" y="5146426"/>
            <a:ext cx="2661140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dirty="0" smtClean="0">
                <a:solidFill>
                  <a:srgbClr val="FFFF00"/>
                </a:solidFill>
                <a:cs typeface="B Titr" panose="00000700000000000000" pitchFamily="2" charset="-78"/>
              </a:rPr>
              <a:t>نعمت‌اله</a:t>
            </a:r>
            <a:r>
              <a:rPr lang="fa-IR" sz="2400" baseline="0" dirty="0" smtClean="0">
                <a:solidFill>
                  <a:srgbClr val="FFFF00"/>
                </a:solidFill>
                <a:cs typeface="B Titr" panose="00000700000000000000" pitchFamily="2" charset="-78"/>
              </a:rPr>
              <a:t> بوالحسنی</a:t>
            </a:r>
            <a:endParaRPr lang="en-US" sz="240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  <p:sp>
        <p:nvSpPr>
          <p:cNvPr id="7" name="Rectangle: Rounded Corners 10">
            <a:extLst>
              <a:ext uri="{FF2B5EF4-FFF2-40B4-BE49-F238E27FC236}">
                <a16:creationId xmlns:a16="http://schemas.microsoft.com/office/drawing/2014/main" id="{0A071350-804D-0C3D-127A-3A58B550C5FF}"/>
              </a:ext>
            </a:extLst>
          </p:cNvPr>
          <p:cNvSpPr/>
          <p:nvPr userDrawn="1"/>
        </p:nvSpPr>
        <p:spPr>
          <a:xfrm rot="16200000">
            <a:off x="-243766" y="2920908"/>
            <a:ext cx="1562461" cy="39389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solidFill>
                  <a:srgbClr val="FFFF00"/>
                </a:solidFill>
                <a:cs typeface="B Titr" panose="00000700000000000000" pitchFamily="2" charset="-78"/>
              </a:rPr>
              <a:t>یازدهم</a:t>
            </a:r>
            <a:endParaRPr lang="en-US" sz="70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900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A2FE5-5265-9CBB-4452-B633ED804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AE2087-B39F-D942-F486-C470984EF7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583FFC-ECDB-E852-E62F-CA7BB10E8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1BC7A-EE32-429B-90B2-82F1FC6DE676}" type="datetimeFigureOut">
              <a:rPr lang="en-US" smtClean="0"/>
              <a:t>1/19/2025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A9047D-E42E-718D-D158-95AEFC4B3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3D91B-E7C9-2E32-DB77-E3943B7A1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3D880-B60A-40D5-A2AA-80F3FE8C3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490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7FBDDD-CA51-C3AC-756A-A008AF6CF5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401B9C-8E88-C0CE-ADB3-845D86F7DA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BB9CD-5F23-45D1-B461-0F15685D6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1BC7A-EE32-429B-90B2-82F1FC6DE676}" type="datetimeFigureOut">
              <a:rPr lang="en-US" smtClean="0"/>
              <a:t>1/19/2025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6BDCA-7873-3FC3-8AD7-189F76A9C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3CEB35-D91C-F873-2BDD-C2B73E8EF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3D880-B60A-40D5-A2AA-80F3FE8C3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171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A0126-95CB-007C-C71B-29F82A5A3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1BED86-9394-CCEF-CDE9-71BDEE8B12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AD8F88-A4AE-5DE2-5CA0-F1FFA7DAD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1BC7A-EE32-429B-90B2-82F1FC6DE676}" type="datetimeFigureOut">
              <a:rPr lang="en-US" smtClean="0"/>
              <a:t>1/19/2025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2F3580-0DCF-1ABC-3BCA-3E0F507CC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CCEE7A-B1DC-0657-FDB1-AEA97EE4C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3D880-B60A-40D5-A2AA-80F3FE8C3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89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82D9D-4F06-318D-194D-B7D93F003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9E6FAF-A02D-9C9F-896C-36F3C3C84D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5A8C68-1ED8-1491-6044-1F881BDE6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1BC7A-EE32-429B-90B2-82F1FC6DE676}" type="datetimeFigureOut">
              <a:rPr lang="en-US" smtClean="0"/>
              <a:t>1/19/2025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0B75CA-24BA-2F52-FFDB-E2237B67F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88FFA5-AD71-9F75-B706-4C949AFBE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3D880-B60A-40D5-A2AA-80F3FE8C3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018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F9DC6-9255-8048-CAAB-FE3F7C84E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C11396-1E37-9E32-E19B-ED7525E4CA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14604A-4371-C969-028F-414532AFC4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FD6AE3-212A-D686-570D-A0F578CCA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1BC7A-EE32-429B-90B2-82F1FC6DE676}" type="datetimeFigureOut">
              <a:rPr lang="en-US" smtClean="0"/>
              <a:t>1/19/2025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387458-33A3-8C4F-393E-9919E1DD2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3AD81D-3AC3-AB70-4E9C-6C7EA0BAF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3D880-B60A-40D5-A2AA-80F3FE8C3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24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7322E-B2A3-6C18-844A-96BC74CC7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01AE48-0093-A387-75FE-9A2F994EF8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832EF2-8C1D-C995-1A98-7F5EB79DC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7C9BA3-5A85-9279-53A2-040B2843DB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4888F5-1FB7-D84B-6952-79783398B9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FE1EAC-703C-A3BA-3FEE-CD4378FB3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1BC7A-EE32-429B-90B2-82F1FC6DE676}" type="datetimeFigureOut">
              <a:rPr lang="en-US" smtClean="0"/>
              <a:t>1/19/2025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310C65-4667-F0E6-B272-7BFF40A3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B69568-FC34-1E95-5ABF-D7D8F5000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3D880-B60A-40D5-A2AA-80F3FE8C3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825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C5C1B-3239-3D80-5686-E6E9A7062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D7ECDA-443E-49C9-9D2D-B69843FCC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1BC7A-EE32-429B-90B2-82F1FC6DE676}" type="datetimeFigureOut">
              <a:rPr lang="en-US" smtClean="0"/>
              <a:t>1/19/2025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6B7BD3-5DE2-215B-8F57-832669A3F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22B18B-983C-2D45-3BB6-AFA405D80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3D880-B60A-40D5-A2AA-80F3FE8C3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530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848B04-5255-28FB-4D11-C91404FE5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1BC7A-EE32-429B-90B2-82F1FC6DE676}" type="datetimeFigureOut">
              <a:rPr lang="en-US" smtClean="0"/>
              <a:t>1/19/2025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8B8CFE-473D-1CC8-83DD-C4BF364AF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C32EFE-129B-9545-2C60-28491361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3D880-B60A-40D5-A2AA-80F3FE8C3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858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4F56B-BF6D-D3E6-6186-0B404B70A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2C364C-9077-64BE-3F3C-C362F8719D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319A6D-327A-C86B-3F68-04A01ADC6C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CBA71D-8A78-462F-3D4D-D3CF7D847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1BC7A-EE32-429B-90B2-82F1FC6DE676}" type="datetimeFigureOut">
              <a:rPr lang="en-US" smtClean="0"/>
              <a:t>1/19/2025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94EB45-4BFB-9123-AB9F-735698048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0992F9-291C-1D99-241F-FFAF76B7F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3D880-B60A-40D5-A2AA-80F3FE8C3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349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09AFC-A3D2-49C0-CC47-6D4B344EB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4A2EC3-B1CB-F50E-21A2-90EA4C0D45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F5AFDD-9B5B-B5BE-6849-5C2A8E4D7F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50137E-47A8-7A8A-8327-C2585D6EB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1BC7A-EE32-429B-90B2-82F1FC6DE676}" type="datetimeFigureOut">
              <a:rPr lang="en-US" smtClean="0"/>
              <a:t>1/19/2025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67207F-B22D-8545-D06F-EAC15C243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9378B8-C3EC-5609-A212-844C8F5D4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3D880-B60A-40D5-A2AA-80F3FE8C3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206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7C1491-526B-5A61-4DBD-222DF4D7E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2BFABA-4BAA-0F14-1D5B-B43CC60DF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2C470-150C-482E-9ACA-9E3865DBD9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1BC7A-EE32-429B-90B2-82F1FC6DE676}" type="datetimeFigureOut">
              <a:rPr lang="en-US" smtClean="0"/>
              <a:t>1/19/2025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88A259-18A5-395D-5F34-F2B850E217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A38043-BE30-7D54-B2C1-7BBD0F3BF7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3D880-B60A-40D5-A2AA-80F3FE8C3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328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customXml" Target="../ink/ink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customXml" Target="../ink/ink18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customXml" Target="../ink/ink19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customXml" Target="../ink/ink20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customXml" Target="../ink/ink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customXml" Target="../ink/ink22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customXml" Target="../ink/ink23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customXml" Target="../ink/ink24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customXml" Target="../ink/ink25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customXml" Target="../ink/ink2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customXml" Target="../ink/ink2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customXml" Target="../ink/ink2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customXml" Target="../ink/ink2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customXml" Target="../ink/ink3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customXml" Target="../ink/ink3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1056440" y="592621"/>
            <a:ext cx="107934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B Morvarid" panose="00000400000000000000" pitchFamily="2" charset="-78"/>
              </a:rPr>
              <a:t>به نام</a:t>
            </a:r>
            <a:r>
              <a:rPr lang="fa-IR" sz="2800" b="1" dirty="0">
                <a:latin typeface="Calibri" panose="020F0502020204030204" pitchFamily="34" charset="0"/>
                <a:ea typeface="Calibri" panose="020F0502020204030204" pitchFamily="34" charset="0"/>
                <a:cs typeface="B Morvarid" panose="00000400000000000000" pitchFamily="2" charset="-78"/>
              </a:rPr>
              <a:t> </a:t>
            </a:r>
            <a:r>
              <a:rPr lang="fa-IR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B Morvarid" panose="00000400000000000000" pitchFamily="2" charset="-78"/>
              </a:rPr>
              <a:t>مهربان‌ترین‌مهربانان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B Morvarid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1056440" y="1069393"/>
            <a:ext cx="107934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6000" b="1" dirty="0" smtClean="0">
                <a:latin typeface="Calibri" panose="020F0502020204030204" pitchFamily="34" charset="0"/>
                <a:ea typeface="Calibri" panose="020F0502020204030204" pitchFamily="34" charset="0"/>
                <a:cs typeface="B Medad" panose="00000400000000000000" pitchFamily="2" charset="-78"/>
              </a:rPr>
              <a:t>پویش</a:t>
            </a:r>
            <a:r>
              <a:rPr lang="fa-IR" sz="6000" b="1" dirty="0">
                <a:latin typeface="Calibri" panose="020F0502020204030204" pitchFamily="34" charset="0"/>
                <a:ea typeface="Calibri" panose="020F0502020204030204" pitchFamily="34" charset="0"/>
                <a:cs typeface="B Medad" panose="00000400000000000000" pitchFamily="2" charset="-78"/>
              </a:rPr>
              <a:t> </a:t>
            </a:r>
            <a:r>
              <a:rPr lang="fa-IR" sz="6000" b="1" dirty="0" smtClean="0">
                <a:latin typeface="Calibri" panose="020F0502020204030204" pitchFamily="34" charset="0"/>
                <a:ea typeface="Calibri" panose="020F0502020204030204" pitchFamily="34" charset="0"/>
                <a:cs typeface="B Medad" panose="00000400000000000000" pitchFamily="2" charset="-78"/>
              </a:rPr>
              <a:t>جهاد</a:t>
            </a:r>
            <a:r>
              <a:rPr lang="fa-IR" sz="6000" b="1" dirty="0">
                <a:latin typeface="Calibri" panose="020F0502020204030204" pitchFamily="34" charset="0"/>
                <a:ea typeface="Calibri" panose="020F0502020204030204" pitchFamily="34" charset="0"/>
                <a:cs typeface="B Medad" panose="00000400000000000000" pitchFamily="2" charset="-78"/>
              </a:rPr>
              <a:t> </a:t>
            </a:r>
            <a:r>
              <a:rPr lang="fa-IR" sz="6000" b="1" dirty="0" smtClean="0">
                <a:latin typeface="Calibri" panose="020F0502020204030204" pitchFamily="34" charset="0"/>
                <a:ea typeface="Calibri" panose="020F0502020204030204" pitchFamily="34" charset="0"/>
                <a:cs typeface="B Medad" panose="00000400000000000000" pitchFamily="2" charset="-78"/>
              </a:rPr>
              <a:t>علمی</a:t>
            </a:r>
            <a:endParaRPr lang="en-US" sz="6000" b="1" dirty="0">
              <a:latin typeface="Calibri" panose="020F0502020204030204" pitchFamily="34" charset="0"/>
              <a:ea typeface="Calibri" panose="020F0502020204030204" pitchFamily="34" charset="0"/>
              <a:cs typeface="B Medad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1056440" y="4400938"/>
            <a:ext cx="107934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48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B Morvarid" panose="00000400000000000000" pitchFamily="2" charset="-78"/>
              </a:rPr>
              <a:t>مدرس: نعمت‌اله ‌بوالحسنی</a:t>
            </a:r>
            <a:endParaRPr lang="en-US" sz="48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B Morvarid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745531" y="1924048"/>
            <a:ext cx="11208775" cy="18112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5300" b="1" dirty="0" smtClean="0">
                <a:latin typeface="Calibri" panose="020F0502020204030204" pitchFamily="34" charset="0"/>
                <a:ea typeface="Calibri" panose="020F0502020204030204" pitchFamily="34" charset="0"/>
                <a:cs typeface="B Nasim" panose="00000700000000000000" pitchFamily="2" charset="-78"/>
              </a:rPr>
              <a:t>فارسی</a:t>
            </a:r>
            <a:r>
              <a:rPr lang="fa-IR" sz="5300" b="1" dirty="0">
                <a:latin typeface="Calibri" panose="020F0502020204030204" pitchFamily="34" charset="0"/>
                <a:ea typeface="Calibri" panose="020F0502020204030204" pitchFamily="34" charset="0"/>
                <a:cs typeface="B Nasim" panose="00000700000000000000" pitchFamily="2" charset="-78"/>
              </a:rPr>
              <a:t> </a:t>
            </a:r>
            <a:r>
              <a:rPr lang="fa-IR" sz="53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sim" panose="00000700000000000000" pitchFamily="2" charset="-78"/>
              </a:rPr>
              <a:t>سال</a:t>
            </a:r>
            <a:r>
              <a:rPr lang="fa-IR" sz="53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sim" panose="00000700000000000000" pitchFamily="2" charset="-78"/>
              </a:rPr>
              <a:t> </a:t>
            </a:r>
            <a:r>
              <a:rPr lang="fa-IR" sz="53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sim" panose="00000700000000000000" pitchFamily="2" charset="-78"/>
              </a:rPr>
              <a:t>یازدهم- </a:t>
            </a:r>
            <a:r>
              <a:rPr lang="fa-IR" sz="5300" b="1" dirty="0" smtClean="0">
                <a:latin typeface="Calibri" panose="020F0502020204030204" pitchFamily="34" charset="0"/>
                <a:ea typeface="Calibri" panose="020F0502020204030204" pitchFamily="34" charset="0"/>
                <a:cs typeface="B Nasim" panose="00000700000000000000" pitchFamily="2" charset="-78"/>
              </a:rPr>
              <a:t>درس نه</a:t>
            </a:r>
            <a:r>
              <a:rPr lang="fa-IR" sz="53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sim" panose="00000700000000000000" pitchFamily="2" charset="-78"/>
              </a:rPr>
              <a:t>م</a:t>
            </a:r>
          </a:p>
          <a:p>
            <a:pPr lvl="0" algn="ctr" rtl="1">
              <a:lnSpc>
                <a:spcPct val="115000"/>
              </a:lnSpc>
            </a:pPr>
            <a:r>
              <a:rPr lang="fa-IR" sz="2800" dirty="0" smtClean="0">
                <a:cs typeface="B Titr" panose="00000700000000000000" pitchFamily="2" charset="-78"/>
              </a:rPr>
              <a:t>ذوق لطیف – روان‌خوانی: میثاق دوستی  </a:t>
            </a:r>
            <a:r>
              <a:rPr lang="fa-IR" sz="2800" dirty="0">
                <a:cs typeface="B Titr" panose="00000700000000000000" pitchFamily="2" charset="-78"/>
              </a:rPr>
              <a:t>- کارگاه </a:t>
            </a:r>
            <a:r>
              <a:rPr lang="fa-IR" sz="2800" dirty="0" smtClean="0">
                <a:cs typeface="B Titr" panose="00000700000000000000" pitchFamily="2" charset="-78"/>
              </a:rPr>
              <a:t>متن‌پژوهی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1056440" y="5363357"/>
            <a:ext cx="1079343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54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دبیرستان ماندگار البرز</a:t>
            </a:r>
            <a:endParaRPr lang="en-US" sz="54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226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3708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اين تنها خصوصیّت سعدي است كه سخنش به سخن همه شبیه باشد و به هیچ­كس شبیه نباشد. در زبان فارسي، احدي نتوانسته است مانند او حرف بزند و در عین حال، نظیر حرف زدن او را هر روز در هر كوچه و بازار مي­شنويم.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احد: فرد، شخص / در عین حال: بااین حال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شبیه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بودن و شبیه نبودن سخن سعدی به سخن دیگران، نظیر او سخن گفتن مردم بااین که احدی نتوانسته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	مانند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او سخن بگوید: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  هیچ­کس مجاز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ویژگی دوگانۀ شعر سعدی، سهل و ممتنع</a:t>
            </a:r>
            <a:r>
              <a:rPr lang="fa-IR" sz="2000" b="1" baseline="30000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بودن شعر سعدی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384560" y="1014120"/>
              <a:ext cx="8303400" cy="46166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75200" y="1004760"/>
                <a:ext cx="8322120" cy="4635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485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579358"/>
            <a:ext cx="10677832" cy="627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آن كلّیّات سعدي كه خاله­ام داشت، شامل تصويرهايي هم بود؛ چاپ سنگي با تصويرهاي ناشیانه ولي گويا و زنده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، و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من چون اين حكايت­ها را مي­شنیدم و مي­خواندم و عكس­ها را مي­ديدم، لبريز مي­شدم. سراچۀذهنم آماس مي­كرد. بیشتر بر فوران تخیّل راه مي­رفتم تا بر روي دوپا. پس از خواندن سعدي، وقتي از خانة خاله­ام به خانه خودمان بازمي­گشتم، قوز مي­كردم و از فرط هیجان،«لُكّه» مي­دويدم. كساني كه توي كوچه مرا اين گونه مي­ديدند، شايد كمي«خل» مي­پنداشتند.</a:t>
            </a:r>
            <a:r>
              <a:rPr lang="fa-IR" sz="2800" b="1" dirty="0">
                <a:latin typeface="Calibri" panose="020F0502020204030204" pitchFamily="34" charset="0"/>
                <a:ea typeface="Calibri" panose="020F0502020204030204" pitchFamily="34" charset="0"/>
                <a:cs typeface="B Araz" panose="00000400000000000000" pitchFamily="2" charset="-78"/>
              </a:rPr>
              <a:t>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914400" marR="0" indent="-9144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 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ناشیانه: ابتدایی، از روی ناشیگری / لبریز: پُر، لبالب/ سراچه: خانۀ کوچک، سرای کوچک * لکّه دویدن: حرکتی میان دویدن و راه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رفتن*آماس: ورم، تورّم؛ آماس کردن: گنجایش پیدا کردن ، متورم شدن * </a:t>
            </a:r>
            <a:r>
              <a:rPr lang="fa-IR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فَرط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: بسیاری 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لبریز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شدن و آماس کردن سراچۀ ذهن کنایه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........................................................................................................................................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/ 	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</a:t>
            </a:r>
            <a:r>
              <a:rPr lang="fa-IR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قوزکردن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 و لکّه دویدن کنایه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.......................................................................................................................................................................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 		سراچۀ ذهن:اضافۀ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 فوران تخیّل:اضافۀ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*زنده وگویا		 بودن تصاویر: استعاره (تشخیص )* راه رفتن بر فوران تخیل کنایه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...............................................................................................		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*سعدی مجاز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خوش­ذوقی /شادمانی/تأثیر شعر سعدی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077840" y="1066320"/>
              <a:ext cx="9466560" cy="52290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68480" y="1056960"/>
                <a:ext cx="9485280" cy="5247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7483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4670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خاله­ام نیز خوش وقت بود كه من نسبت به كلام سعدي علاقه نشان مي­دادم؛ بنابراين با حوصله مرا همراهي مي­كرد. هر دو چنان بوديم كه گويي در پالیز سعدي مي­چريديم؛ از بوته اي به بوته­اي و از شاخي به شاخي. معني كلماتي را كه نمي­فهمیديم، از آن­ها مي­گذشتیم.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نه كتاب لغتي داشتیم و نه كسي بود كه از او بتوانیم بپرسیم. خوشبختانه، دامنة كلام و معني به قدر كافي وسعت داشت كه ندانستن مقداري لغت، مانع از برخورداري ما نگردد. اگر يک بیت را نمي­فهمیديم، ازبیت ديگر مفهمومش را درمي­يافتیم؛ آزادترين گشت و گذار بود.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پالیز: باغ، بوستان، گلستان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</a:t>
            </a:r>
            <a:r>
              <a:rPr lang="fa-IR" sz="2000" b="1" dirty="0" smtClean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ادبی	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پالیز استعاره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/ بوته، شاخ استعاره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.............................................................................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 			چریدن، گشت­وگذار استعاره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لذّت بردن از شعر / خوش­قریحه بودن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484280" y="1310040"/>
              <a:ext cx="8393040" cy="38246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74920" y="1300680"/>
                <a:ext cx="8411760" cy="3843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6256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از همان جا بود كه خواندن گلستان مرا به سوي تقلید از سبک مسجّع سوق داد كه بعد، وقتي در دبستان انشا مي­نوشتم، آن را به كار مي­بردم.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از لحاظ آشنايي با ادبیات، سعدي براي من به منزله شیر«آغوز»  بود براي طفل كه پاية عضله و  استخوان­بندي او را مي­نهد. ذوق ادبي من از همان آغاز با آشنايي با اين آثار، پرتوقّع شد و خود را بر سكّوي بلندي قرار داد. از آنجا كه مربّي كارآزموده­اي نداشتم، در همین كورمال كورمال ادبي آغاز به راه رفتن كردم. بعدها اگر به خود جرئت دادم كه چیزهايي بنويسم، از همین آموختن سرخود و ره نوردي تنهاوش بود كه: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  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مسجّع: دارای سجع، آهنگین، سجع: بانگ کبوتر، آواز پرندگان / سوق: راندن، سوق دادن: کشیدن * 	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آغوز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: اولین شیری که یک م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اده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به نوزادش می دهد و سرشار از مواد مقوی است *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تنهاوش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: همانند تنهایان، </a:t>
            </a:r>
            <a:r>
              <a:rPr lang="fa-IR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سرخود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سعدی مجاز از شعر سعدی* مانند کردن شعر سعدی به شیر آغوز:تشبیه *پرتوقّع شدن ذوق ادبی: استعاره		 (تشخیص )* کورمال­کورمال کنایه از حرکت با احتیاط در تاریکی، در اینجا؛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** مفهوم: کمال گرایی / تجربه­گرایی/ تلاش فردی  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925280" y="602640"/>
              <a:ext cx="8830800" cy="49525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15920" y="593280"/>
                <a:ext cx="8849520" cy="497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7064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« به حرص ارشربتي خوردم مگیر از من كه بد كردم           بیابان بود و تابستان و آب سرد و استسقا»    (سنايي)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حرص: آز و طمع / مگیر: بازخواست نکن، مؤاخذه نکن. / استسقا: نام مرضی که بیمار ، آب بسیار خواهد.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خوردن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شربت کنایه از </a:t>
            </a:r>
            <a:r>
              <a:rPr lang="fa-IR" sz="12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.........................................................................</a:t>
            </a:r>
            <a:endParaRPr lang="fa-IR" sz="2000" b="1" dirty="0" smtClean="0"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مصراع دوم کنایه از </a:t>
            </a:r>
            <a:r>
              <a:rPr lang="fa-IR" sz="12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</a:t>
            </a:r>
          </a:p>
          <a:p>
            <a:pPr algn="just" rtl="1">
              <a:lnSpc>
                <a:spcPct val="200000"/>
              </a:lnSpc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</a:t>
            </a:r>
            <a:r>
              <a:rPr lang="fa-IR" sz="12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بد، بود:جناس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</a:t>
            </a:r>
            <a:r>
              <a:rPr lang="fa-IR" sz="2000" b="1" dirty="0" smtClean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فکری </a:t>
            </a:r>
            <a:r>
              <a:rPr lang="fa-IR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اگرازروی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حرص وطمع خطایی انجام دادم ،برمن عیب جویی نکن وخرده نگیرکه گناه کرده ام چون گویی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که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در تابستان گرم دربیابانی بودم وآب خنکی دربرابرم بود ومن نیز بیماری تشنگی داشتم .				</a:t>
            </a:r>
            <a:endParaRPr lang="fa-IR" sz="2000" b="1" dirty="0" smtClean="0"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مفهوم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: بی اختیاری درشرایطاضطرار،آماده بودن شرایط گناه وبی اختیاری انسان در برابر آن 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914400" y="1481760"/>
              <a:ext cx="9130320" cy="53082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05040" y="1472400"/>
                <a:ext cx="9149040" cy="5326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9885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754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1)مترادف هر واژه را بنویسید.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مفاتیح:</a:t>
            </a: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   مستقر:  </a:t>
            </a:r>
            <a:r>
              <a:rPr lang="fa-IR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</a:t>
            </a: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متمکّن: </a:t>
            </a:r>
            <a:r>
              <a:rPr lang="fa-IR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79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754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2) از متن درس، چهار ترکیب وصفی که اهمیّت املایی دارند،بیابید و بنویسید.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a-IR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 ....................................... ....................................... ....................................... .......................................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669920" y="1586520"/>
              <a:ext cx="5528880" cy="13428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60560" y="1577160"/>
                <a:ext cx="5547600" cy="1361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5587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مونه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 از کاربرد نقش تبعی «بدل» در متن مشخص کنید.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15000"/>
              </a:lnSpc>
            </a:pP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او و مادرم، </a:t>
            </a:r>
            <a:r>
              <a:rPr lang="fa-IR" sz="20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هر دو </a:t>
            </a: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، آنها را از مادربزرگشان به یاد داشتند.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983240" y="1272240"/>
              <a:ext cx="8934120" cy="22017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73880" y="1262880"/>
                <a:ext cx="8952840" cy="2220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7497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1100985" y="857768"/>
            <a:ext cx="10677832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</a:pP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15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4) در بند دوم درس، در کدام جمله ها مفعول دیده می شود؟ نهاد این جمله ها را مشخص کنید.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467201"/>
              </p:ext>
            </p:extLst>
          </p:nvPr>
        </p:nvGraphicFramePr>
        <p:xfrm>
          <a:off x="1100985" y="2022376"/>
          <a:ext cx="10677832" cy="4016430"/>
        </p:xfrm>
        <a:graphic>
          <a:graphicData uri="http://schemas.openxmlformats.org/drawingml/2006/table">
            <a:tbl>
              <a:tblPr rtl="1" firstRow="1" firstCol="1" bandRow="1"/>
              <a:tblGrid>
                <a:gridCol w="4057843">
                  <a:extLst>
                    <a:ext uri="{9D8B030D-6E8A-4147-A177-3AD203B41FA5}">
                      <a16:colId xmlns:a16="http://schemas.microsoft.com/office/drawing/2014/main" val="1929505203"/>
                    </a:ext>
                  </a:extLst>
                </a:gridCol>
                <a:gridCol w="3793504">
                  <a:extLst>
                    <a:ext uri="{9D8B030D-6E8A-4147-A177-3AD203B41FA5}">
                      <a16:colId xmlns:a16="http://schemas.microsoft.com/office/drawing/2014/main" val="3211505330"/>
                    </a:ext>
                  </a:extLst>
                </a:gridCol>
                <a:gridCol w="2826485">
                  <a:extLst>
                    <a:ext uri="{9D8B030D-6E8A-4147-A177-3AD203B41FA5}">
                      <a16:colId xmlns:a16="http://schemas.microsoft.com/office/drawing/2014/main" val="987274609"/>
                    </a:ext>
                  </a:extLst>
                </a:gridCol>
              </a:tblGrid>
              <a:tr h="6379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جمله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نهاد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مفعول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947345"/>
                  </a:ext>
                </a:extLst>
              </a:tr>
              <a:tr h="733182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او نیز مانند مادرم توکلی داشت.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1208028"/>
                  </a:ext>
                </a:extLst>
              </a:tr>
              <a:tr h="733182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 او مقاومت و استحکام اراده می بخشید.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0924514"/>
                  </a:ext>
                </a:extLst>
              </a:tr>
              <a:tr h="733182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خوب و بد را به عنوان مشیت الهی می پذیرفت.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0230910"/>
                  </a:ext>
                </a:extLst>
              </a:tr>
              <a:tr h="733182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به این زندگی گذران آن قدرها دل نمی بست.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182352"/>
                  </a:ext>
                </a:extLst>
              </a:tr>
              <a:tr h="733182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پیشامد ناگوار را فاجعه ای بینگارد</a:t>
                      </a:r>
                      <a:r>
                        <a:rPr lang="fa-IR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.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1198186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670448" y="2963447"/>
            <a:ext cx="1695868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kumimoji="0" lang="en-US" altLang="fa-I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fa-I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8028360" y="2686680"/>
              <a:ext cx="3758760" cy="302760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019000" y="2677320"/>
                <a:ext cx="3777480" cy="3046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7128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2109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tabLst>
                <a:tab pos="4589145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15000"/>
              </a:lnSpc>
            </a:pP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</a:t>
            </a:r>
            <a:r>
              <a:rPr lang="fa-IR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</a:t>
            </a: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کدام عبارت متن، به ویژگی سهل ممتنع بودن سبک سعدی اشاره دارد؟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15000"/>
              </a:lnSpc>
            </a:pPr>
            <a:r>
              <a:rPr lang="fa-IR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تنها خصوصیت سعدی است که سخنش به سخن همه شبیه باشد و به هیچ کس شبیه نباشد. در زبان فارسی احدی نتوانسته است مانند او حرف بزند و در عین حال، نظیر حرف زدن او را هر روز در کوچه و بازار می شنویم.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2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خاله­ام چند سالي از مادرم بزرگتر بود. از شوهرش جدا شده بود. چند بچّه­اش همگي در شیرخوارگي مرده بودند و او مانده بود تنها. با آنكه از نظر مالي هیچ مشكلي نداشت و در نوع خود متمکّن به شمارمي­رفت، از جهات ديگر ناشاد و سرگردان بود. تنهايي و بي­فرزندي براي يک زن ،مشكلي بزرگ بود و او گاهي در قم نزد برادرش زندگي مي­كرد، گاهي در كبوده. نمي­دانست در كجا ريشه بدواند.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متمکّن: ثروتمند، بامکنت و ثروت/ کبوده: نام یکی از روستاهای قم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</a:t>
            </a:r>
            <a:r>
              <a:rPr lang="fa-IR" sz="2000" b="1" dirty="0" smtClean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ادبی	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ریشه دواندن کنایه از </a:t>
            </a:r>
            <a:r>
              <a:rPr lang="fa-IR" sz="8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 ................................ ................................ 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حفظ آبرو وتنهایی / آوارگی و اندوه در عین ثروتمندی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00000"/>
              </a:lnSpc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579400" y="609120"/>
              <a:ext cx="8576280" cy="46303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70040" y="599760"/>
                <a:ext cx="8595000" cy="464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0034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867069" y="471401"/>
            <a:ext cx="10677832" cy="5861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</a:pP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15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2) به بیت زير از سعدي توجّه كنید: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 rtl="1">
              <a:lnSpc>
                <a:spcPct val="115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هرگز وجود حاضرِ غايب شنیده اي؟	                                                    من در میان جمع و دلم جاي ديگر است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15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همانطور كه مي بینید واژه­هاي  «حاضر» و «غایب»هم زمان، به پديده­اي واحد نسبت داده شده اند و به بیان ديگر، غايب، صفت حاضر، واقع شده است.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15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به نظر شما چنین امري ممكن است؟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15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انساني كه حاضر است، نمي­تواند غايب باشد؛ چون اين دو صفت، متناقض­اند؛ يعني هر يک وجود ديگري را نقض مي­كند؛ با اين وجود، شاعر چنان آن دو را هنرمندانه در كلام خود به كار برد­ه­است كه زیبا، اقناع كننده و پذيرفتني است. به اين گونه كاربرد مفاهیمِ متضاد، آراية «متناقض نما» (پارادوكس) مي گویند. 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آراية متناقض نما را در دو سرودة «قیصر امین پور» بیابید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algn="r" rtl="1">
              <a:lnSpc>
                <a:spcPct val="115000"/>
              </a:lnSpc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الف) كنار نام تو لنگر گرفت كشتي عشق	 بیا كه ياد تو آرامشي است طوفاني</a:t>
            </a:r>
            <a:r>
              <a:rPr lang="fa-IR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  <a:sym typeface="Symbol" panose="05050102010706020507" pitchFamily="18" charset="2"/>
              </a:rPr>
              <a:t></a:t>
            </a:r>
            <a:r>
              <a:rPr lang="en-US" b="1" dirty="0">
                <a:solidFill>
                  <a:srgbClr val="FF0000"/>
                </a:solidFill>
                <a:latin typeface="B Nazanin" panose="000004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 ................................ </a:t>
            </a:r>
            <a:endParaRPr lang="fa-IR" b="1" dirty="0" smtClean="0"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r" rtl="1">
              <a:lnSpc>
                <a:spcPct val="115000"/>
              </a:lnSpc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15000"/>
              </a:lnSpc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ب) بارها از تو گفته ام از تو  	  	بارها از تو،بارها ازتو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15000"/>
              </a:lnSpc>
            </a:pP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  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اي حقیقي ترين مجاز،اي عشق!		 اي همه استعاره ها با تو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  <a:sym typeface="Symbol" panose="05050102010706020507" pitchFamily="18" charset="2"/>
              </a:rPr>
              <a:t>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B Nazanin" panose="000004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 ................................ </a:t>
            </a:r>
            <a:endParaRPr lang="fa-IR" b="1" dirty="0" smtClean="0"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r" rtl="1">
              <a:lnSpc>
                <a:spcPct val="115000"/>
              </a:lnSpc>
            </a:pPr>
            <a:endParaRPr lang="fa-IR" b="1" dirty="0" smtClean="0"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r" rtl="1">
              <a:lnSpc>
                <a:spcPct val="115000"/>
              </a:lnSpc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5419440" y="1992600"/>
              <a:ext cx="5657040" cy="37339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10080" y="1983240"/>
                <a:ext cx="5675760" cy="3752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862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919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</a:pP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1</a:t>
            </a:r>
            <a:r>
              <a:rPr lang="fa-IR" sz="28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نویسنده برای قصه های ایرانی چه ویژگی هایی را برمی شمارد؟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15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 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78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1164780" y="793972"/>
            <a:ext cx="10677832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2)معنی و مفهوم جمله های زیر را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بنویسید</a:t>
            </a:r>
          </a:p>
          <a:p>
            <a:pPr marL="342900" marR="0" lvl="0" indent="-34290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سراچۀ ذهنم آماس می کرد.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  <a:sym typeface="Symbol" panose="05050102010706020507" pitchFamily="18" charset="2"/>
              </a:rPr>
              <a:t></a:t>
            </a: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بسیار هیجان زده و پراحساس می شدم . (گنجایش مغزم زیاد می شد.)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از فرط هیجان لکّه می دویدم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  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  <a:sym typeface="Symbol" panose="05050102010706020507" pitchFamily="18" charset="2"/>
              </a:rPr>
              <a:t></a:t>
            </a:r>
            <a:r>
              <a:rPr lang="fa-IR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از شدت هیجان و شوق، سریع می رفتم. (مثل شتر با حالتی بین دویدن و راه رفتن)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00000"/>
              </a:lnSpc>
            </a:pPr>
            <a:endParaRPr lang="fa-IR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30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) درک و دریافت خود را از عبارت زیر بنویسید.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هر عصب و فکر به منبع بی شائبۀ ایمان وصل بود که خوب و بد را به عنوان مشیّت الهی می پذیرفت.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	ایمان بسیار قوی داشتن و این که هر چیز و هر اتفاقی را مشیت و ارادۀ خدا بدانیم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77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4)دربارۀ ارتباط بیت پایانی و متن درس توضیح دهید.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15000"/>
              </a:lnSpc>
            </a:pP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بیت پایانی به « بی اختیاری در شرایط اجبار و اضطرار، آماده بودن شرایط گناه و بی اختیاری انسان در برابر آن » اشاره دارد و متن درس نیز نویسنده را برای یادگیری ادبیّات و کشانده شدن به سمت آثار ادبی و نوشته های سعدی بی اختیار امّا باانگیزه و علاقه دانسته است.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61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000" b="1" u="sng" dirty="0">
                <a:latin typeface="Calibri" panose="020F0502020204030204" pitchFamily="34" charset="0"/>
                <a:ea typeface="Calibri" panose="020F0502020204030204" pitchFamily="34" charset="0"/>
                <a:cs typeface="B Jadid" panose="00000700000000000000" pitchFamily="2" charset="-78"/>
              </a:rPr>
              <a:t>روان خوانی: میثاق دوستی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Jadid" panose="00000700000000000000" pitchFamily="2" charset="-78"/>
              </a:rPr>
              <a:t>          						</a:t>
            </a:r>
            <a:r>
              <a:rPr lang="fa-IR" sz="2000" b="1" u="sng" dirty="0">
                <a:latin typeface="Calibri" panose="020F0502020204030204" pitchFamily="34" charset="0"/>
                <a:ea typeface="Calibri" panose="020F0502020204030204" pitchFamily="34" charset="0"/>
                <a:cs typeface="B Jadid" panose="00000700000000000000" pitchFamily="2" charset="-78"/>
              </a:rPr>
              <a:t>لطفعلی صورتگر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سه روز به اوّل فروردين مانده بود .روز قبل از آن، آخرين قسمتِ دروس ما امتحان شده و از اين كار پر زحمت كه براي شاگرد مدرسة متعصّب و شرافتمند بالاترين مشكلات است، رهايي يافته بوديم و همه به قدر توانايي و هوش خويش، تحصیل موفّقیت نموده بوديم. </a:t>
            </a:r>
            <a:endParaRPr lang="fa-IR" sz="2000" b="1" dirty="0" smtClean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R="0" lvl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fa-IR" sz="2800" b="1" dirty="0"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8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sz="2800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 	</a:t>
            </a:r>
            <a:r>
              <a:rPr lang="fa-IR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متعصّب:غیرتمند</a:t>
            </a:r>
          </a:p>
          <a:p>
            <a:pPr algn="just" rtl="1">
              <a:lnSpc>
                <a:spcPct val="150000"/>
              </a:lnSpc>
            </a:pPr>
            <a:endParaRPr lang="fa-IR" sz="2800" b="1" dirty="0" smtClean="0">
              <a:highlight>
                <a:srgbClr val="D3D3D3"/>
              </a:highlight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800" b="1" dirty="0" smtClean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</a:t>
            </a:r>
            <a:r>
              <a:rPr lang="fa-IR" sz="28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فکری</a:t>
            </a:r>
            <a:r>
              <a:rPr lang="fa-IR" sz="2800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8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موفقیت در نتیجۀ تلاش و سخت­کوشی و شرافتمندی 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297520" y="2572920"/>
              <a:ext cx="3879360" cy="13305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88160" y="2563560"/>
                <a:ext cx="3898080" cy="1349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1260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4670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كم حافظه ترين شاگردان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،بیش از بیست روز، اوقات خويش را صرف حاضركردن دروس كرده بود و حتّي من كه به هوش و حافظة خويش اطمینان داشتم، مرور قطعات ادبي به زبان فرانسه را فراموش نكرده بودم و بدين جهت هركس از كار خويش راضي و مسرور، مي‌خواستیم روزي را كه در پي امتحانات بود، به تفريح و شادي به سر بريم. باراني بهاري، از آن­هايي كه ايجاد سیل مي‌كند، شب پیشین براي شست وشوي صحرا و بوستان چابک دستي كرده، راه باغ را رُفته و گونة گل­هاي بنفشه را دُرافشان ساخته بود. از پشت كوه و از گريبان افق طلايي، آفتاب طراوت بخش بهاري، به روي ما كه از سحرگاهان گردآمده بوديم، تبسّم مي‌كرد؛ گفتي جشن جواني ما را تبريک مي‌گفت.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درفشان ، درافشاننده:تابان، درخشان / طراوت: تر و تازه شدن 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«چابک­دستی کردن باران بهاری در رُفتن  باغ » - «گونۀ گل­های بنفشه» -«گریبان افق طلایی» - « تبسّم کردن		و تبریک گفتن آفتاب بهاری»:استعاره (تشخیص) * به سربردن کنایه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تلاش برای موفقیت/اعتماد به نفس در موفقیّت/خشنودی ازموفقیّت/ شادی و خوشی/ زیبایی طبیعت بهار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263240" y="595080"/>
              <a:ext cx="10280880" cy="55314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53880" y="585720"/>
                <a:ext cx="10299600" cy="5550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9834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750244"/>
            <a:ext cx="10677832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آسمان مي‌خنديد ؛ گل­ها از طراوت دروني خويش، سرمست وچلچله ها گرداگرد درختان بزرگ، كه از شكوفه سفید بودند، مي‌رقصیدند. گنجشكي زرد، روي شاخه علفي خودرو نشسته، پرهاي شبنم­دار خويش را تكان داده، پیش آفتاب، نیاز آورده ، درآن بامداد فرخنده، جفت خويش را مي‌خواند. پسري روستايي نَمَد كوچک خويش را به دوش انداخته، چوب‌دستي بلند بر دوش، گلّة گوسفندي را به دامنة كوه، هدايت مي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Cambria" panose="02040503050406030204" pitchFamily="18" charset="0"/>
              </a:rPr>
              <a:t>‌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كرد، دست­هاي حنابستة او نشان مي­داد كه او نیز براي رسیدن عیدِ طبیعت، تشريفاتي فراهم آورده­است.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سرمست: سرخوش و شادمان/ چلچله: پرستو * نمد: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.......................................................................................................................... 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«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خندیدن آسمان، سرمستی گل‌ها و رقصیدن چلچله­ها، نیازآوردن گنجشک پیش آفتاب»: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زیبایی طبیعت بهاری / سادگی مردمان روستایی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73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پسرک، آوازخوانان از پهلوي ما گذشت، نگاهي به ما كرده، لبخندي زد؛ پنداشتي با زبان بي­زباني مي­خواهد به ما ،كه مانند خودش از رسیدن بهار سرمستیم، عرض تبريک و تهنیت كند.رفیقي خوش خُلق و بذله­گو كه عندلیب انجمن اُنس ما محسوب مي‌شد، از خندة پسرک، شادمان، او را صدا زد و به او گفت: «پسرجان، اسمت چیست؟»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تهنیت: مبارک باد گفتن،شادباش گفتن* </a:t>
            </a:r>
            <a:r>
              <a:rPr lang="fa-IR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بذله­گو:شوخ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، </a:t>
            </a:r>
            <a:r>
              <a:rPr lang="fa-IR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لطیفه‌گو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* </a:t>
            </a:r>
            <a:r>
              <a:rPr lang="fa-IR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عندلیب:بلبل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، </a:t>
            </a:r>
            <a:r>
              <a:rPr lang="fa-IR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هزاردستان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مانند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کردن رفیق به عندلیب:تشبیه *زبان بی­زبانی: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**مفهوم: خوش­خلقی و خنده­رویی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102040" y="1506240"/>
              <a:ext cx="8531280" cy="25070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92680" y="1496880"/>
                <a:ext cx="8550000" cy="2525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9062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فرزند صحرا كه هیچ وقت با ساكنین شهر مكالمه نكرده بود، دست و پاي خويش را گُم كرد، امّا فوراً خود را جمع كرده ودر چشم­هاي درشتش فروغي پیدا شد؛ گفتي جمله­اي كه پدرش در اين موقع ادا مي­كرده است، به خاطرش آمده و از اين رو مسرّتي يافته است؛ پس جواب داد: «نوكرشما، حسین.»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ادا کردن: به جای آوردن، انجام دادن * مسرّت: شادی ، خوشی 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دست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و پا گم کردن کنایه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/ جمع کردن خود کنایه از آرامش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شادمانی/ رهایی از دستپاچگی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206000" y="943560"/>
              <a:ext cx="6525000" cy="28738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96640" y="934200"/>
                <a:ext cx="6543720" cy="2892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182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639163"/>
            <a:ext cx="10677832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با اين حال، او نیز مانند مادرم توكّلي داشت كه به او مقاومت و استحكام اراده مي­بخشید. از بحران­هاي عصبي، كه امروز رايج است و تحفة برخورد فرهنگ شرق با غرب است، در آن زمان خبري نبود. هرعصب و فكر به منبع بي­شائبة ايمان وصل بود كه خوب و بد را به عنوان مشیّت الهي مي­پذيرفت. به اين زندگي گذرا آن قدرها دل نمي­بست كه پیشامد ناگوار را فاجعه­اي بینگارد و در نظرش اگر يک روي زندگي زشت مي­شد، روي ديگري بود كه بشود به آن پناه برد.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تحفه: ارمغان، هدیه * شائبه: به شک اندازنده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ئربارۀ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وجود چیزی، و به مجاز، عیب و بدی یا نقص در چیزی؛ بی شائبه: بدون آلودگی و با خلوص و صداقت، پاک، خالص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 </a:t>
            </a:r>
            <a:r>
              <a:rPr lang="fa-IR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مشیّت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: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اراده، خواست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مانند کردن بحران به تحفه، ایمان به منبع: تشبیه *روی زندگی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: </a:t>
            </a:r>
            <a:r>
              <a:rPr lang="fa-IR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اضافۀ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 </a:t>
            </a:r>
            <a:endParaRPr lang="fa-IR" sz="2000" b="1" dirty="0" smtClean="0"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شرق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مجاز از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کشورهای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*غرب مجاز از کشورهای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/ عصب مجاز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اراده حاصل ایمان /  مشیت­گرایی / خیراندیشی در زندگی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392480" y="366480"/>
              <a:ext cx="9964440" cy="58683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83120" y="357120"/>
                <a:ext cx="9983160" cy="5887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0322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ديگري پرسید: «براي عید ،چه تهیّه كرده اي؟» 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پسرک در جواب خنده­اي زد و گفت: «پدرم يک جفت گیوه برايم خريده و ديروز كه از شهر آمده بود، كلاهي برايم آورد كه هنوز با لفاف كاغذي در گوشة اتاق </a:t>
            </a: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گذاشته است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و قباي سبز، هنوز تمام نشده و مادرم مي‌گويد كه تا فردا صبح حاضر خواهد شد.»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اين بین، من متأثّرتر از همه پیشنهاد كردم از شیريني­هايي كه همراه داشتیم، سهمي‌به كودک دهقان بدهیم و كامش را شیرين كنیم و چنین كرديم.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گیوه: نوعی کفش با رویه ای دست باف *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لفاف: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پارچه و کاغذی که بر چیزی پیچند.*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قبا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: جامۀ جلوباز که پس از پوشیدن از جلو دکمه شود. / </a:t>
            </a:r>
            <a:r>
              <a:rPr lang="fa-IR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گذاشته­است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: گذاشته شده­است: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این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فعل مجهول است که فعل کمکی آن حذف شده­است.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</a:t>
            </a:r>
            <a:r>
              <a:rPr lang="fa-IR" sz="2000" b="1" dirty="0" smtClean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ادبی	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شیرین کردن کام کنایه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.......................................................................................................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نیکوکاری و نوع­دوستی 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438560" y="645120"/>
              <a:ext cx="8812440" cy="44474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29200" y="635760"/>
                <a:ext cx="8831160" cy="4466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3975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2477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كودک، با ادب وتواضعي عجیب آنهارا گرفت و همین كه ديد گوسفندها خیلي دور شده­اند و بايد برود، دست در جیب كرده، مُشتي كشمش بیرون آورد و به رفقا داد.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تواضع: فروتنی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	** مفهوم: صمیمیّت و سخاوتمندی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با اين هديه، كلمۀ پوزش و تقاضا همراه نبود، تنها مژگان­هاي سیاه و بلند، يک جفت چشمِ درشتِ به­ زير افكنده را پوشیده بود و معلوم مي­كرد كه حسین از ناچیزيِ هديۀ خويش شرمسار است.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پوزش: عذرخواهی * تقاضا: خواهش 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«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سیاهی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و بلندی مژگان»­ - «درشتیِ چشمِ»کنایه از </a:t>
            </a:r>
            <a:r>
              <a:rPr lang="fa-IR" sz="12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</a:t>
            </a:r>
            <a:endParaRPr lang="fa-IR" sz="2000" b="1" dirty="0" smtClean="0"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به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زیر افکنده کنایه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زیبایی و معصومیّت و شرم­زدگی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420560" y="1572840"/>
              <a:ext cx="8452080" cy="24966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11200" y="1563480"/>
                <a:ext cx="8470800" cy="251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1724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 باغ، زير يک درخت تنومند سیب، پس از چند ساعت، بازي و سبک­سري به استراحت نشستیم و از هر در سخني در میان آورديم .آرزوهاي شاگردان جوان كه تازه مي­خواستند از مدرسه بیرون آيند، گوناگون بود و هريک آرماني داشتند كه براي سايرين با نهايت صراحت و سادگي بیان می کردند و از آن­ها مشورت مي‌خواستند 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سبک سری: حماقت وفرومایگی ، متضاد وقار / آرمان: آرزو، آمال / صراحت: روشنی، آشکاری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سبک­سری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کنایه از فرومایگی وحماقت، دراین جا؛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 </a:t>
            </a:r>
            <a:endParaRPr lang="fa-IR" sz="2000" b="1" dirty="0" smtClean="0"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بیرون آمدن از مدرسه کنایه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آرزومندی / بیان صمیمی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696760" y="952560"/>
              <a:ext cx="7086240" cy="36986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87400" y="943200"/>
                <a:ext cx="7104960" cy="3717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8461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جوان­ترين همه كه قیافه­اي گشاده و چشم­هايي درشت داشت، امّا هنوز طفل و نارسیده، مي‌خواست در اداره­اي كه پدرش مستخدم بود، داخل شود و براي اداي اين نقشه، مقدّماتي حاضر مي­كرد. من از همه خیال­پرست­تر،می خواستم   آزاد و بي­خیال، وقت خود را به شعر و شاعري صرف كنم و با نان اندک بسازم و در پي شهرت ادبي بروم، درآن روزها تازه بیت­هاي بي­معني می ساختم كه وسیلة خندة رفقا بود.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جوان ترین همه: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←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هسته: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وابسته: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....................................................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­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گشادگی قیافه کنایه از </a:t>
            </a:r>
            <a:r>
              <a:rPr lang="fa-IR" sz="12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................................................................</a:t>
            </a:r>
          </a:p>
          <a:p>
            <a:pPr algn="r" rtl="1">
              <a:lnSpc>
                <a:spcPct val="200000"/>
              </a:lnSpc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</a:t>
            </a:r>
            <a:r>
              <a:rPr lang="fa-IR" sz="12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نارسیده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کنایه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  		</a:t>
            </a:r>
            <a:endParaRPr lang="fa-IR" sz="2000" b="1" dirty="0" smtClean="0"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ساختن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بیت کنایه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</a:t>
            </a:r>
            <a:endParaRPr lang="fa-IR" sz="2000" b="1" dirty="0" smtClean="0">
              <a:latin typeface="Calibri" panose="020F0502020204030204" pitchFamily="34" charset="0"/>
              <a:ea typeface="Calibri" panose="020F0502020204030204" pitchFamily="34" charset="0"/>
              <a:cs typeface="B Lotus" panose="00000400000000000000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نان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مجاز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654200" y="3524400"/>
              <a:ext cx="8155080" cy="29941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44840" y="3515040"/>
                <a:ext cx="8173800" cy="3012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605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اين آرزو تا مدّتي موضوع شوخي دوستان گرديد و هريک شروع به لطیفه پراني كردند.يكي مي­گفت درست است كه تو خیلي با هوش و صاحب ذوق و قريحه هستي والبته ادبیات نیز وسیلة شهرت است، ولي اين شهرت، زندگي مادي انسان را تأمین نمي‌كند.</a:t>
            </a:r>
            <a:r>
              <a:rPr lang="fa-IR" sz="2800" b="1" dirty="0">
                <a:latin typeface="Calibri" panose="020F0502020204030204" pitchFamily="34" charset="0"/>
                <a:ea typeface="Calibri" panose="020F0502020204030204" pitchFamily="34" charset="0"/>
                <a:cs typeface="B Araz" panose="00000400000000000000" pitchFamily="2" charset="-78"/>
              </a:rPr>
              <a:t>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لطیفه: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نکتۀ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ظریف و دقیق ؛ دقایق : سخنان نرم و دل پذیر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*ذوق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: چشیدن، استعداد * قریحه: طبیعت، ذوق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ترجیح درآمد بر هنر و شهرت ادبی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70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3708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دومي‌شوخ تر مي‌گفت: «بسیار خوب است و سلیقة تو را مي‌پسندم و روزي كه شاه شدم، تو را ملک الشّعرا خواهم كرد.»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سومي گفت: «آقاي شاعر، لطفاً در همین مجلس، بالبداهه از امیر معزّي تقلید كرده، شعري در مدح گیوة من بگويید، بدانم قوّت طبع شما تا چه پايه است».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سلیقه: سرشت، طبیعت، نهاد، خصلت * بالبداهه: بدون اندیشه قبلی *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قوت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طبع: قدرت ذوق شاعری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طنز و تمسخر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58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من از اين كنايه ها در عذاب، هنرمندي كرده، گفتم: «گفت وگو دربارة مرا براي آخر بگذاريد. به نقد بايد آرزوهاي ديگران را شنفت.»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عزيزترين رفقاي من كه حُسن سیرت را با صباحت توأم داشت، لبخندي زده، گفت: «من مي‌خواهم با ماية اندک، بازرگاني را پیش گیرم امّا بدان شرط كه رفقا هر وقت مي‌خواهند خريداري كنند، از تجارت خانة من باشد.»؛ بالجمله، هركس آرمان خويش را بیان داشت و در باب آنها صحبت كرديم تا نوبت به سالخورده ترينِ رفقا رسید. او تجربه آموخته تر گفت: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حسن سیرت: ­نیکویی خُلق، خوش­اخلاقی / صباحت: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زیبایی ، جمال * توأم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: همراه، باهم* بالجمله: خلاصه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در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عذاب بودن کنایه از </a:t>
            </a:r>
            <a:r>
              <a:rPr lang="fa-IR" sz="12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</a:t>
            </a:r>
          </a:p>
          <a:p>
            <a:pPr algn="just" rtl="1">
              <a:lnSpc>
                <a:spcPct val="150000"/>
              </a:lnSpc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</a:t>
            </a:r>
            <a:r>
              <a:rPr lang="fa-IR" sz="12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لبخند زدن کنایه از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sz="1400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مفهوم:هنرمندی و ابتکار در سختی و عذاب/ زیبایی ظاهری و باطنی/ آرزوی کسب و تجارت/سالخوردگی و تجربه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409040" y="1387080"/>
              <a:ext cx="9762120" cy="36820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99680" y="1377720"/>
                <a:ext cx="9780840" cy="3700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0330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«رفقا، زندگاني آيندة ما دستخوش تصادف و اتّفاق است. دور روزگار، بر سر ما چرخ­ها خواهد زد و تغییرات بي­شمار خواهد نمود؛ چه بسا كه تقدير ما چیز ديگر باشد . امروز كارِ بسزا اين است كه با يكديگر عهد كنیم هرچه در آينده براي ما پیش آيد، جانب دوستي را نگاه داشته، از كمک به  يكديگر فروگذاري ننمايیم و براي اينكه اين عهد هرگز از خاطر ما نرود، بايد به شكل بديهي، میثاق امروزي را مؤكّد سازيم.»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دستخوش: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آتچه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یا آنکه در معرض چیزی قرار گرفته یا تحت غلبه و </a:t>
            </a:r>
            <a:r>
              <a:rPr lang="fa-IR" sz="2000" b="1" dirty="0" err="1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سیطرۀ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آن است ؛ بازیچه *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تقدیر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: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سرنوشت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* تصوّر: پندار، گمان  *  به­سزا: شایسته * مساعدت: یاری کردن،	 همراهی * فروگذاری: کوتاهی، اهمال * 		میثاق: عهد و پیمان،عهد استوار * مؤکّد: استوارشده، استوار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اعتقاد به تقدیر و سرنوشت / ناشناختگی حوادث روزگار / عهد و پیمان دوستی / دعوت به همیاری		 در سختی­ها / دعوت به وفای به عهد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3835080" y="1805040"/>
              <a:ext cx="1507680" cy="9262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25720" y="1795680"/>
                <a:ext cx="1526400" cy="945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2587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رفقا گفتند طرح پیمان را به رفیق خیال پرستِ خودمان، رها مي­كنیم و مرا نامزد آن كار كردند. من، يک دانه شكوفة سیب چیده، گفتم: «بیايید هر پنج نفر پس از بستن پیمان، يک برگ از اين شكوفه را جدا كرده، آن را درخانة خويش، میان اوراق كتابي، به يادگار ايام جواني ضبط كنیم.»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نامزد: نام برده شده، معیّن شده / ضبط: نگاه داشتن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خیال­پرست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کنایه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دعوت به هم­پیمان شدن دوستان و پایبندی به پیمان 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884840" y="2689200"/>
              <a:ext cx="4758840" cy="5608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75480" y="2679840"/>
                <a:ext cx="4777560" cy="579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6174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1186045" y="942828"/>
            <a:ext cx="10677832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بنابراين خاله­ام با همه تمكّني كه داشت، به زندگي درويشانه­اي قناعت كرده بود، نه از بخل بلكه از آن جهت كه به بیشتر از آن احتیاج نداشت. در خانة مشتركي كه خانواده ديگري هم در آن زندگي مي­كردند، يک اتاق داشت. خانۀ كهن سالي بود و بر سر هم نكبت بار، عاري از هرگونه امكان آسايش.درهمان یک اتاق زنگی خود را متمرکز کرده بود.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15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تمکّن: توانگری، ثروت *  بُخل: خسیس بودن، خِسّت، امساک کردن از مال / نکبت: مصیبت، بلا،			سختی/ نکبت­بار: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شوم و ایجاد </a:t>
            </a:r>
            <a:r>
              <a:rPr lang="fa-IR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کنندۀ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بدبختی و خواری * عاری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: برهنه، مبرّا، </a:t>
            </a:r>
            <a:r>
              <a:rPr lang="fa-IR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دراینجا؛ خالی </a:t>
            </a:r>
            <a:endParaRPr lang="en-US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15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کهن­سال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بودن خانه:</a:t>
            </a:r>
            <a:r>
              <a:rPr lang="fa-IR" sz="8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................................</a:t>
            </a:r>
            <a:r>
              <a:rPr lang="fa-IR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</a:t>
            </a:r>
            <a:r>
              <a:rPr lang="fa-IR" sz="8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</a:t>
            </a:r>
            <a:r>
              <a:rPr lang="fa-IR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(تشخیص)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15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آزادگی و قناعت / فقر اختیاری / استغنا و احساس بی­نیازی/گوشه نشینی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3372840" y="483120"/>
              <a:ext cx="6907680" cy="30027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63480" y="473760"/>
                <a:ext cx="6926400" cy="3021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9899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51321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رفقا سرها را روي شكوفه خم كردند، و قبل از آنكه برگ­ها را بچینند، من چنین گفتم: «به پاكي قاصدِ بي گناه بهار و به طهارت اين دوشیزة سفیدرويِ بوستان، سوگند كه در تمام احوال و انقلابات روزگار، مثل برگ­هاي اين گلِ پاكدامن، از يكديگر حمايت كنیم و اگر تندبادي ما را ازهم جداكرد، محبّت و علاقة هیچ يک از ديگري سلب نشود وتا مثل اين شكوفه، موي ما كافوري شود، دوستي را نگاه داريم.»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آنگاه پنج دست چابک، برگ­هاي شگوفه را كندند و هريک برگ خود را در میان دفتر خود گذاشت.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قاصد: پیک، نامه رسان / طهارت: پاکی /دوشیزه: دختر و زن جوان / احوال: اوضاع، کیفیّات/ انقلاب: دگرگونی­، بازگردیدن/ حمایت: پشتیبانی /  سلب: ربودن، نیست کردن، ازبین بردن /کافوری: به رنگ کافور، سفید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مانند کردن «دوستان به برگ­های گل» و«مو به شکوفه »:  تشبیه / قاصد بهار: اضافۀ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*بی­گناهی بهار، طهارت و سفیدرویی شکوفۀ بوستان، پاکدامنی گل:استعاره (تشخیص )*  سفید رو کنایه 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/ دوشیزۀ سفیدروی بوستان استعاره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تندباد استعاره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 کافوری شدن مو: کنایه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**مفهوم:قداست بهار و گل­ها/دگرگونی روزگار/حمایت از یکدیگر/حفظ اتحاد و دوستی/پایبندی به پیمان دوستی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256400" y="619920"/>
              <a:ext cx="10015920" cy="50083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47040" y="610560"/>
                <a:ext cx="10034640" cy="5027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1900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1900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درک و دريافت: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1- نوع ادبي متن روان خوانی را با ذکر دلیل بنویسید.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50000"/>
              </a:lnSpc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محتوای متن حسب حال یا خاطره نویسی است.زیرا نویسنده در آن به شرح خاطرات خود با زبانی ادبی می­پردازد و آن را می­توان در نوع ادبی «غنایی» قرار داد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8215560" y="1798920"/>
              <a:ext cx="2316600" cy="5626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06200" y="1789560"/>
                <a:ext cx="2335320" cy="581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3710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2- </a:t>
            </a: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درباره مناسبت مفهومی متن روان خوانی و عبارت زیر توضیح دهید.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200000"/>
              </a:lnSpc>
            </a:pP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العبد یدبِّرو اللّهُ یقدِّر</a:t>
            </a:r>
            <a:r>
              <a:rPr lang="fa-IR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3587760" y="2379240"/>
              <a:ext cx="5766840" cy="9694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578400" y="2369880"/>
                <a:ext cx="5785560" cy="988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9038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براي اين خاله ، من به منزلة فرزند بودم. گاه به­ گاه به ديدارش مي­رفتم و كنار  پنجره  مي‌نشستیم و او براي من قصّه مي­گفت. برخلاف مادرم كه خشک و كم سخن بود و از دايرة مسائل روزمره و «مذهبیات» خارج نمي­شد، وي از مباحث مختلف حرف مي­زد: از تاريخ، حديث، گذشته­ها و همچنین شعر؛ حتّي وقتي از آخرت و عوارض مرگ سخن مي­گفت، گفتارش با مقداري ظرافت و نقل و داستان همراه بود.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15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 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حدیث: سخن نو* عوارض: جِ عارضه، اتّفاقات،بلاها و چیزهای ناگوار/ ظرافت: خوش­طبعی، خوش سخنی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15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</a:t>
            </a:r>
            <a:r>
              <a:rPr lang="fa-IR" sz="2000" b="1" dirty="0" smtClean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ادبی	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خشک کنایه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*دایرة مسائل: اضافه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15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تقابل خوش­ذوقی و جدی بودن(بی­ذوقی) / توجه به آخرت و  مرگ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869400" y="388800"/>
              <a:ext cx="10237320" cy="31798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60040" y="379440"/>
                <a:ext cx="10256040" cy="3198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5576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3708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براي من قصّه­هاي شیريني مي­گفت كه او و مادرم ،هر دو، آنها را از مادر بزرگشان به ياد داشتند. از اين مادربزرگ (مادر پدر) زياد حرف مي­زدند كه عمر درازي كرده و سخنان جذّابي گفته بود. به او مي­گفتند«مادرجون.» ورد زبانشان بود: « مادرجون اينطور گفت، مادرجون آن طور گفت.»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 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ورد: دعایی که هر روز خوانند  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</a:t>
            </a:r>
            <a:r>
              <a:rPr lang="fa-IR" sz="2000" b="1" dirty="0" smtClean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ادبی	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: حس آمیزی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 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ورد زبان بودن کنایه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20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**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مفهوم: توجّه به سخن </a:t>
            </a:r>
            <a:r>
              <a:rPr lang="fa-IR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بزرگ‌ترها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/ به یادگار ماندن سخن / طول عمر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087200" y="538560"/>
              <a:ext cx="10245240" cy="34761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77840" y="529200"/>
                <a:ext cx="10263960" cy="3494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6093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5047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نخستین بار از زبان خاله و گاهي هم مادرم بود كه بعضي از قصّه­هاي بسیار اصیل ايراني را شنیدم و به عالم افسانه­ها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كه آن­همه پر رنگ و نگار و آن همه پرّان و نرم است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راه پیدا كردم. علاوه بر آن، خاله­ام با ذوق لطیفي كه داشت، مرا نخستین بار از طريق سعدي با شعر شاهكار آشنا نمود. او سواد چنداني نداشت؛ حتّي مانند چند زن ديگر در ده، خواندن را مي‌دانست و نوشتن را نمي­دانست ،ولي درجۀ فهم ادبي­اش خیلي بیشتر از اين حد بود. او نیز مانند دايي­ام موجود«يک كتابي» بود؛ يعني، علاوه بر قرآن و مفاتیح الجنان، فقط كلّیّات سعدي را داشت. اين سعدي همدم و شوهر و غم گسار او بود. من و او اگر زمستان بود، زير كرسي و اگر فصول ملايم بود، همان گونه روي قالیچه مي­نشستیم؛ به رخت خوابي كه پشت سرمان جمع شده بود و حكم پشتي داشت، تكیه مي­داديم و سعدي مي­خوانديم؛ گلستان، بوستان، گاهي قصايد. هنوز فهم من براي دريافت لطايف غزل كافي نبود و خاله­ام نیز كه طرف دار شعرهاي اندرزي و تمثیلي بود، به آن علاقۀ چنداني نشان نمي­داد.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15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 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پرّان: پرنده، سبک و خوشایند* شاهکار: برتر وبهتر * مرکب: دوات / مفاتیح­الجنان: نام کتاب دعاها و اعمال 		عبادی، کلیدهای باغ های بهشت* غم گسار: غم خوار، دورکنندۀ*شعرتمثیلی: </a:t>
            </a:r>
            <a:r>
              <a:rPr lang="fa-IR" sz="12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شعر نمادین و آمیخته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15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ادبی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b="1" dirty="0" smtClean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سعدی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مجاز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*مانند کردن سعدی(سخن سعدی) به </a:t>
            </a:r>
            <a:r>
              <a:rPr lang="fa-IR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شوهروغمگسار:تشبیه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نرم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بودن عالم افسانه ها: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 پرّان بودن عالم افسانه ها: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15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لطافت طبع/ محدودیت درک / نصیحت­دوستی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938880" y="724320"/>
              <a:ext cx="10321200" cy="47905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29520" y="714960"/>
                <a:ext cx="10339920" cy="4809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2885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4670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سعدي كه انعطاف جادوگرانه­اي دارد، آنقدر خود را خم مي­كرد كه به حدّ فهم ناچیز كودكانۀ من برسد. اين شیخ همیشه شاب، پیرترين و جوان ترين شاعر زبان فارسي، معلم اوّل كه هم هیبت يک آموزگار را دارد و هم مهر يک پرستار، چشم عقاب و لطافت كبوتر، هیچ حفره‌اي از حفره‌های زندگي ايراني نیست كه از جانب او شناخته نباشد...  به هر حال، اين همدم كودک و دست گیر پیر، كه از هفتصد سال پیش به اين سو، مانند هوا در فضاي فكري فارسي زبان­ها جريان داشته است.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زبانی.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انعطاف: نرمش، آمادگی برای سازگاری با دیگران، محیط و شرایط آن * شیخ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: پیر* شاب: </a:t>
            </a:r>
            <a:r>
              <a:rPr lang="fa-IR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برنا، جوان 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	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</a:t>
            </a:r>
            <a:r>
              <a:rPr lang="fa-IR" sz="2000" b="1" dirty="0" smtClean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ادبی	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سعدی مجاز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* چشم عقاب کنایه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/ لطافت كبوتر کنایه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...................................................................................................................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 شیخ همیشه شاب، پیرترين و جوان ترين شاعر، داشتن هیبت آموزگار و مهر پرستار»: ..............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 حفره های زندگی استعاره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انعطاف و تأثیرگذاری سخن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048320" y="1390320"/>
              <a:ext cx="10462320" cy="45032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38960" y="1380960"/>
                <a:ext cx="10481040" cy="452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5470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93DE14-1CE7-A714-F8A8-A4762C3D18C6}"/>
              </a:ext>
            </a:extLst>
          </p:cNvPr>
          <p:cNvSpPr txBox="1"/>
          <p:nvPr/>
        </p:nvSpPr>
        <p:spPr>
          <a:xfrm>
            <a:off x="973394" y="879033"/>
            <a:ext cx="10677832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"/>
            </a:pP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من در آن اتاق كوچک و تاريک با او آشنا شدم؛ نظیر همان حجره­هايي كه خود سعدي در آن­ها نشسته و شعرهايش را گفته بود. خاله­ام مي­خواند و در حدّ ادراک خود معني مي­كرد، قصّه­ها را ساده مي­نمود.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زبانی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 نظیر: مانند * حجره: اتاق، خانه * الگوی جملۀ« قصّه­ها را ساده مي­نمود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.»:................+..................+ .............. + 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</a:t>
            </a:r>
            <a:r>
              <a:rPr lang="fa-IR" sz="2000" b="1" dirty="0" smtClean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ادبی	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او مجاز از </a:t>
            </a: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....................................................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fa-IR" sz="2000" b="1" dirty="0">
                <a:highlight>
                  <a:srgbClr val="D3D3D3"/>
                </a:highlight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قلمرو فکری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2  Arash" panose="00000400000000000000" pitchFamily="2" charset="-78"/>
              </a:rPr>
              <a:t> 	</a:t>
            </a:r>
            <a:r>
              <a:rPr lang="fa-IR" sz="2000" b="1" dirty="0">
                <a:latin typeface="Calibri" panose="020F0502020204030204" pitchFamily="34" charset="0"/>
                <a:ea typeface="Calibri" panose="020F0502020204030204" pitchFamily="34" charset="0"/>
                <a:cs typeface="B Lotus" panose="00000400000000000000" pitchFamily="2" charset="-78"/>
              </a:rPr>
              <a:t>** مفهوم: محدودیّت درک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431000" y="1801800"/>
              <a:ext cx="7392960" cy="29268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21640" y="1792440"/>
                <a:ext cx="7411680" cy="2945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5821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3552</TotalTime>
  <Words>2769</Words>
  <Application>Microsoft Office PowerPoint</Application>
  <PresentationFormat>Widescreen</PresentationFormat>
  <Paragraphs>194</Paragraphs>
  <Slides>42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9" baseType="lpstr">
      <vt:lpstr>2  Arash</vt:lpstr>
      <vt:lpstr>Arial</vt:lpstr>
      <vt:lpstr>B Araz</vt:lpstr>
      <vt:lpstr>B Jadid</vt:lpstr>
      <vt:lpstr>B Lotus</vt:lpstr>
      <vt:lpstr>B Medad</vt:lpstr>
      <vt:lpstr>B Morvarid</vt:lpstr>
      <vt:lpstr>B Nasim</vt:lpstr>
      <vt:lpstr>B Nazanin</vt:lpstr>
      <vt:lpstr>B Titr</vt:lpstr>
      <vt:lpstr>Calibri</vt:lpstr>
      <vt:lpstr>Calibri Light</vt:lpstr>
      <vt:lpstr>Cambria</vt:lpstr>
      <vt:lpstr>Symbol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</dc:creator>
  <cp:lastModifiedBy>avini.4</cp:lastModifiedBy>
  <cp:revision>201</cp:revision>
  <dcterms:created xsi:type="dcterms:W3CDTF">2024-10-10T16:50:49Z</dcterms:created>
  <dcterms:modified xsi:type="dcterms:W3CDTF">2025-01-19T16:19:19Z</dcterms:modified>
</cp:coreProperties>
</file>