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5" r:id="rId2"/>
    <p:sldId id="397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44:21.8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27707 6803 0,'0'0'0,"0"0"15,0 0-15,0 0 16,0 0-1,52-35-15,-33 28 16,-10 6-16,14-2 16,26 1-1,-26 3-15,1 2 16,23 2-16,-32-2 0,35 5 0,-12-1 16,-2-2-1,-2 0-15,0 0 16,-1 0-16,1-4 15,1 4-15,2-2 16,-1 5-16,1-4 16,-2 1-16,1-3 0,-2 0 15,0 0 1,-1 1-16,-3 1 0,2 0 0,-26-3 31,14 2-31,0 0 0,0 0 16,1-1-16,-2 0 15,-10-2-15,9 3 0,-12-3 16,10 1-16,-12-1 16,-1 0-1,14 1-15,-14-1 16,0 0-16,-1 0 16,13 1-16,-14 2 15,-1 2-15,5-2 16,-5-3-16,0 0 15</inkml:trace>
  <inkml:trace contextRef="#ctx0" brushRef="#br0" timeOffset="123933.2168">28898 6814 0,'0'0'0,"0"0"31,0 0-31,0 0 0,0 0 16,0 0-16,0 0 15,0 0-15,0 0 16,0 0-16,0 0 16,0 0-16,0 0 15,0 0-15,0 0 16,0 0-16,0 0 0,-10-11 16,-9 14-16,-4 1 15,-26 5-15,12-5 16,-1 0-16,0-1 15,1-1-15,-1-4 16,-2 2-16,-4-2 16,3 0-16,-3-2 0,2-1 15,-4 1-15,4-1 16,0 0-16,4 1 16,0-2-16,5 3 15,0-1-15,3 2 16,23 2-16,-9-2 15,-4 1 1,1 1-16,0 1 16,-24 5-16,5 3 0,-6-1 15,21-3-15,23-5 16</inkml:trace>
  <inkml:trace contextRef="#ctx0" brushRef="#br0" timeOffset="324519.5551">22791 6058 0,'0'0'16,"0"0"-16,0 0 0,0 0 16,97 16-16,-74-13 15,22 0-15,-7 1 16,-1-1-16,-1-2 16,-2-1-16,0 2 0,1 1 31,14 0-31,5 1 15,1-2-15,-9 0 16,-6-1-16,-4-1 16,-5 1-16,0 0 15,0 3-15,2-3 0,-26-1 16,34 0-16,-33 0 16,12 0-16,0-1 15,-2 1 1,-11 0-16,10-2 15,-17 2-15,4 0 16,-2-1-16,12-1 16,-15 0-1,-1-4-15,3-3 16,-7-3-16,-4-2 16,-3 0-16,-2 0 15,0 2-15,1-2 16,0 0-16,-1 0 15,1-1-15,0-1 16,0 2 0,0-1-16,3 2 0,1-1 15,2 3-15,4 9 16,-3-8-16,7 10 16,0 0-1,0-1-15,2 3 16,1 0-16,3 1 15,2-1-15,6 5 16,28 13-16,-6 1 16,2 4-1,2 5-15,-2 2 16,-9-3-16,-7-1 16,-9-1-16,-12 1 0,-11 1 15,-13 2-15,-14 2 0,-12 6 16,-13 4-16,-16 0 15,-9-2-15,44-20 16,43-21-16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18:28.0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31423 8751 0,'0'0'15,"0"0"-15,0 0 16,0 0-16,0 0 16,0 0-16,0 0 0,0 0 15,0 0-15,0 0 16,0 0-16,0 0 16,-125-10-16,83 11 15,-2-1-15,0 2 0,2-4 16,-1 2-16,2-1 31,0-2-31,-1 0 0,2-1 16,-1 0-16,0-3 15,1 0-15,0 1 16,-2 1-16,3 3 16,1 0-16,1 0 15,0 0-15,6 1 16,4-1-16,18 2 0,-9 0 15,0 0-15,-2 0 16,11 1-16,9-1 16</inkml:trace>
  <inkml:trace contextRef="#ctx0" brushRef="#br0" timeOffset="7734.9404">31532 7039 0,'0'0'0,"0"0"16,0 0-1,0 0-15,0 0 0,0 0 16,0 0-16,0 0 16,0 0-16,0 0 15,0 0 1,0 0-16,0 0 0,0 0 15,0 0-15,0 0 16,-63-38-16,52 25 16,2-2 15,4-3-31,4-1 16,4-1-16,2 2 15,5 4 1,-2 13-16,7-1 15,-1 11-15,-1 4 16,-4 6 0,-2 3-16,-6 2 15,-3-3-15,-5 1 16,-2-4-16,-5 2 16,-3-5-16,-1-3 15,-5-1-15,-1-3 16,0-3-16,-1-3 0,2-4 15,0-4-15,1-3 16,2-5-16,1-4 0,2-2 16,-4-26-16,15 32 15,-4-40-15,11 12 16,4-3-16,4 1 16,0 0-16,5 4 15,5 0-15,0 0 16,-4-1-16,-7 20 0,-8 21 15</inkml:trace>
  <inkml:trace contextRef="#ctx0" brushRef="#br0" timeOffset="7941.1481">31393 6426 0,'0'0'16,"83"15"-16,-55-8 15,10 4-15,-3-1 16,-4 2-16,-25-10 16,-1-1-1,-5-1-15</inkml:trace>
  <inkml:trace contextRef="#ctx0" brushRef="#br0" timeOffset="8821.0312">30904 6657 0,'0'0'0,"0"0"16,0 0-16,0 0 15,0 0-15,34 59 16,-32-43-16,-5 4 0,-5 1 31,-22 17-31,4-15 16,-2-5-16,-2-6 15,-1-6-15,2-4 0,22-2 16,-33-5-16,32 4 16,-11-2-16,2-2 15,-2 0-15,5-3 16,0-2-16,7-1 0,3-2 16,3-3-16,4 0 15,3 1-15,3 1 16,2 3-16,-4 7 15,7-3-15,-6 8 16,8-2-16,1 6 16,-6 4-1,-1 8-15,-3 2 16,-3 5-16,-3 29 16,-2-10-16,-2 2 15,-1-1-15,-4-1 16,1-2-16,-1-3 15,-2-3-15,2-6 16,5-22-16,-5 12 0,-1 0 16,-3 1-1,-2 0-15,-4-1 16,-3-2-16,-23 4 16,8-13-16,-2-7 15,1-7-15,3-4 0,3-5 16,0-6-16,2-2 0,2-3 15,4-4-15,4-3 16,5-2-16,4-1 16,8-2-16,10-1 15,7-3-15,8 2 16,7 0-16,3 5 16,-17 17-16,-16 18 15</inkml:trace>
  <inkml:trace contextRef="#ctx0" brushRef="#br0" timeOffset="9065.1306">30839 7315 0,'0'0'31,"0"0"-31,0 0 0,0 0 16,0 0-16,99 25 16,-55-31-16,-20 5 0,-24 1 0</inkml:trace>
  <inkml:trace contextRef="#ctx0" brushRef="#br0" timeOffset="9422.4635">30407 6374 0,'0'0'16,"0"0"0,68-24-16,-21 21 15,8 2-15,3 5 16,-28-2-16</inkml:trace>
  <inkml:trace contextRef="#ctx0" brushRef="#br0" timeOffset="18707.3452">27502 8928 0,'0'0'0,"0"0"16,0 0-16,0 0 15,0 0-15,0 0 16,0 0-16,0 0 15,0 0-15,0 0 16,-143-2-16,101 1 16,2 0-1,1 0-15,-2 1 16,2 1-16,1-1 16,-4 0-16,1-1 15,4-1-15,-1-1 0,0 0 16,-3 5-16,5 2 15,-6-3-15,1 1 16,-2 2-16,0-2 16,0 1-16,0-1 0,5 2 15,-2 2-15,1-1 16,1 3-16,8-1 16,5 0-16,18-7 15,7 0-15,0 0 16</inkml:trace>
  <inkml:trace contextRef="#ctx0" brushRef="#br0" timeOffset="41018.8421">31636 9254 0,'0'0'16,"0"0"-16,0 0 15,0 0 1,0 0-16,0 0 15,0 0-15,0 0 16,0 0-16,0 0 0,75 28 16,-57-31-16,-1-5 15,-3-3-15,-2-2 16,-4-1-16,0 0 16,-3-3-16,-1 0 0,-2 1 15,-4-2-15,-1 3 16,-4 1-1,-4 1-15,-3 3 16,-4 3-16,-3 3 16,-25 7-16,8 4 15,-1 7-15,2 4 16,-2 3-16,-1 5 16,-2 4-16,1 3 15,-2-1-15,1-2 16,-1 1-16,2-2 15,0-1-15,0-4 16,1-4-16,2-2 16,2-8-16,-1-3 0,-1-6 15,3-3-15,2-7 16,1-2-16,2-4 16,5-1-16,19 14 15,-8-10-15,0-1 16,4-2-16,0 0 0,0-1 31,3 0-31,3 1 16,1 2-16,2 9 15,-1-7-15,2 9 16,-1 2-16,-4 2 16,0 2-16,-5-6 15,4 6-15,-11 0 16,11-1-16,-13 5 0,13-8 15,-11 5-15,10-6 16,-12 2-16,11-3 0,-15-1 16,2-3-16,0-2 15,2 0-15,2 1 16,9 3-16,-12-3 31,11 6-31,-14-4 0,14 7 16,-16-2-16,1 4 15,6 3-15,2 4 16,3 2-16,4 1 16,1 1-16,5-8 15,3-7-15</inkml:trace>
  <inkml:trace contextRef="#ctx0" brushRef="#br0" timeOffset="41257.3531">31005 8904 0,'0'0'0,"0"0"15,0 0-15,0 0 0,0 0 16,0 0-16,-28-54 31,-8 52-31,16 1 0,20 1 16</inkml:trace>
  <inkml:trace contextRef="#ctx0" brushRef="#br0" timeOffset="41457.4845">30572 9722 0,'0'0'0,"0"0"16,0 0-16</inkml:trace>
  <inkml:trace contextRef="#ctx0" brushRef="#br0" timeOffset="42529.1565">27512 9258 0,'0'0'15,"0"0"-15,0 0 16,0 0-16,73 31 15,-54-31 1,21-16-16,-31 12 16,8-9-16,-3-4 15,-4-3-15,-4-1 0,-2 0 16,-3 0-16,-3 1 0,-3 2 16,-1 3-16,-6 4 15,-24 3-15,0 11 16,1 4-16,0 8 15,-4 6-15,-3 3 16,-1 3-16,3 3 16,-5-1-1,1 2-15,1-2 16,-1-2-16,0-1 16,-1-6-16,5-2 15,3-6-15,-3-5 16,2-5-16,5-4 15,6-5-15,20 5 16,-29-20-16,8-1 0,-2-3 16,6 0-16,6-1 15,15 23-15,-6-10 16,7 9-16,2 5 16,-3-10-16,1 2 15,1 8-15,1 2 16,0 3-16,-3 0 0,-1 4 15,-1 3-15,-3 3 16,-2-2-16,-3-1 16,-3 0-16,0-2 15,-3-2-15,1-2 16,10-5-16,-11 6 16,12-7-1,-14 4-15,12-1 16,-16 0-16,2 2 15,1 2-15,3 0 16,3 6-16,1 0 16,6 3-16,4-1 0,6-2 15,6-11-15,-4 5 16,-3-7-16</inkml:trace>
  <inkml:trace contextRef="#ctx0" brushRef="#br0" timeOffset="42745.0837">26926 9120 0,'0'0'0,"0"0"16,22-60-16,-19 38 16,-2 0-16,0-1 15,-1 4-15,0 3 16,-2 11-16,-5-5 15,-18 10-15,-4 7 16,15-3-16,14-4 0</inkml:trace>
  <inkml:trace contextRef="#ctx0" brushRef="#br0" timeOffset="42929.5489">26837 9603 0,'0'0'16,"-13"-5"-16,9 3 0,4 2 31</inkml:trace>
  <inkml:trace contextRef="#ctx0" brushRef="#br0" timeOffset="43293.0584">26228 9179 0,'0'0'0,"0"0"16,0 0-16,0 0 16,0 0-1,0 0 1,3 68-16,-5-62 0,-2 5 16,-2-10-16,-6 6 15,4-8-15,-13 3 16,-1-3-16,-1-2 15,-1 0-15,3 2 16,-1 2-16,1 4 0,-20 20 16,18 0-16,3 2 15,15-22-15,1-1 0,4-4 16</inkml:trace>
  <inkml:trace contextRef="#ctx0" brushRef="#br0" timeOffset="43424.1526">26206 9623 0,'0'0'15,"0"0"-15,0 0 0,0 0 16</inkml:trace>
  <inkml:trace contextRef="#ctx0" brushRef="#br0" timeOffset="57681.4745">30007 8622 0,'0'0'0,"0"0"0,0 0 16,0 0-16,0 0 15,0 0-15,0 0 16,0 0 0,0 0-16,0 0 15,0 0-15,0 0 0,0 0 16,0 0-16,0 0 15,0 0-15,11-10 16,-12 10-16,-1 2 16,0 1-16,-1-2 15,-1 1-15,-4 0 16,2 0-16,-9 2 0,6-3 16,-14 5-16,0-3 15,-2 0-15,0-1 16,-2 0-16,0 0 15,-24 1-15,12-2 32,5 1-32,1-1 0,23 1 15,-9-2-15,-1 2 16,-4 0-16,0 0 16,-1 0-16,1-1 15,1 0-15,-1-1 16,2 1-16,1-3 0,12 2 15,-15-1-15,16 1 16,-16-1-16,16 0 16,-16-1-16,17 1 15,-15-1-15,16 1 16,-12-1-16,13 2 16,2 0-16,-12-1 0,13 1 15,0-1 1,0 0-1,1 1-15,1 0 16,-1-1-16,-12-1 16,13 2-16,-2-1 15,1 1-15,1 0 0,0 0 16,-1 0-16,0 0 16,1 0-16,0 0 15,-1 0-15,1 0 0,0 0 16,0 0-16,0 0 15,0 0-15,0 0 16,0 0-16,0 0 16,0 0-16,0 0 15,0 0-15,0 0 16,0 0 0,1 0-16,-1 0 15,0 0-15,0 0 16,0 0-16,0 0 15,0 0-15,0 0 16,0 0-16,0 0 16,0 0-16,0 0 0,0 0 15,0 2-15,0-2 16,0 1-16,0-1 16,0 0-16</inkml:trace>
  <inkml:trace contextRef="#ctx0" brushRef="#br0" timeOffset="60441.2149">25540 8804 0,'0'0'0,"0"0"16,0 0-1,0 0-15,0 0 16,0 0-1,0 0 1,0 0-16,0 0 16,-122 13-1,99-10-15,-21 3 16,4-3-16,2 1 0,6-3 16,3 2-16,-4 2 15,-8 1 1,2 0-16,2-2 15,-5 0-15,-1-2 16,0 2-16,2-2 16,-1 4-16,-4-3 0,3 4 0,1-1 15,0 2-15,-2-4 32,1 0-32,4 1 0,0 0 15,1 1-15,-2 0 16,3-1-16,1-3 15,3-3-15,-1 0 16,0-2-16,0 2 16,0 1-16,-3 2 0,-2 4 15,-4 0-15,-2-3 0,1 0 16,21-1-16,23-2 31</inkml:trace>
  <inkml:trace contextRef="#ctx0" brushRef="#br0" timeOffset="66430.8238">19553 9017 0,'0'0'0,"0"0"15,0 0-15,0 0 16,0 0 0,0 0-16,-71-29 15,49 23-15,0 1 16,-2 2-16,4 0 15,-4 1-15,-24 2 16,10 2-16,2-2 16,3 1-16,-3 1 0,-1-1 15,-4-1 1,1 1-16,-2-3 16,-3 2-16,0-3 0,-1 0 15,-1 1 1,-3 0-16,0 1 15,-9-1 1,-5 2-16,-7-4 16,9 2-16,0-1 15,4-1-15,0 2 16,0-2-16,-1 1 16,2-1-16,-3-1 0,2 4 15,-3 1-15,3-3 16,-5 2-16,2-1 15,-2-2-15,1 1 0,2 2 16,1 3-16,0-1 16,1-4-16,-2-4 15,1-1-15,-2 1 16,0 4-16,-1 3 16,-2-2-16,-1 1 15,0-4-15,-2-2 16,-2-3-16,1 3 0,-1 4 15,2 3-15,-1 3 32,0-3-32,-1-1 15,-6-5-15,4 2 16,-6 0-16,2 1 0,-3-3 16,3 0-16,-4 1 15,4 1-15,-9 2 16,5 0-16,-6 0 15,7 0-15,-2 0 0,2 0 16,-2-1-16,2 0 16,0-1-16,6 1 15,-7-1-15,9 1 16,-6-2-16,6 1 16,-2-2-16,3 3 15,-2 0 1,1 3-16,-2-2 15,-1 2-15,-3 0 16,1 1-16,-1 2 16,-1-2-16,2 0 15,-6 0-15,3 0 16,-3 2-16,5-2 16,3 0-16,-2 2 0,4 0 15,-3 0-15,-66 0 16,70-1-1,2-2-15,0 0 16,0 0-16,-1-2 16,0-3-16,-1 3 15,2 0-15,-6 0 0,3 0 16,-2-1-16,3 2 16,-2 2-16,1-3 15,0 1-15,-6 1 16,4 0-16,-3 1 15,4 1-15,-4 0 0,0 0 32,-3 3-32,-4 2 15,-4 3-15,-5 0 16,-3 4-16,47-8 0,48-6 16</inkml:trace>
  <inkml:trace contextRef="#ctx0" brushRef="#br0" timeOffset="72310.9539">29574 7556 0,'0'0'15,"0"0"1,0 0-16,0 0 15,29-73-15,-13 21 16,-2 10-16,-2 0 16,-1 1-16,-3 5 15,-1 3-15,-4 25 16,-1-14-16,1 1 0,-1-3 16,-3 0-16,-2 0 15,-3 3-15,-4 4 16,-4 4-16,-26 2 15,1 10-15,-7 3 16,-8 4-16,-7-1 0,-7 0 16,-10 0-16,-9-3 31,-10 0-31,-9-5 0,-10 0 16,-8-2-16,-7 2 15,-6-4-15,-9-4 16,-2 1-16,-4-1 15,0 1-15,0-2 16,1-1-16,0 2 16,1 1-16,1-3 0,1-3 15,6-6-15,3 2 16,6-1-16,7 3 16,5 2-16,7-1 15,8 1-15,6 3 16,8 3-16,7 2 15,11 6-15,4 3 0,9 5 16,9 5-16,6 0 16,9 7-16,8 4 15,6 8-15,5 4 16,4 7-16,4 1 16,4 7-16,4 1 15,1 0 1,-2 2-16,2 0 15,1 1-15,3-1 16,-2-2-16,0-4 16,0-4-16,0-4 15,1-4-15,-1-26 16,1 7 0,-1-9-16,-1-6 0</inkml:trace>
  <inkml:trace contextRef="#ctx0" brushRef="#br0" timeOffset="73298.2427">25408 6940 0,'0'0'0,"0"0"15,8-71 1,-7 51-16,-1-1 15,0 2-15,-1 1 16,-1 2-16,-1 0 0,-2 5 16,0 7-16,-9-5 15,-4 3-15,-34 6 16,6 2-16,-7 2 16,-5 3-16,-5-1 0,-6 1 31,-11-2-31,-5 1 15,-5-4-15,-2 1 16,-4-3-16,-6-1 0,-4-1 16,-7-2-16,0 2 15,-5 0-15,-4-1 16,-4 1-16,-4-2 16,-4 3-16,-3-1 0,-1 0 15,-3-2-15,1 2 16,-4 2-16,-1 4 15,-7 1-15,0 3 16,-2-2-16,1 1 16,-1 4-16,3 3 15,-2 0 1,0-2-16,0-1 16,2 0-16,-3-1 15,-1 0-15,0 0 16,2 0-16,2-1 15,3 0-15,2-1 16,6-2-16,1-4 16,2-3-16,3-3 15,-19-6-15,-4-4 16,-2-2-16,20 1 16,9-1-16,12-1 15,9-3-15,6 2 16,-10 0-1,0 3 1,-9 4 0,17-2-1,1 6-15,22 6 16,12 8-16,15 5 16,8 5-16,9 16 15,6 11-15,8 13 16,9-2-16,7 6 15,1 7-15,1 3 16,-2 0-16,-1-8 16,-1-2-16,1-3 15,-2-4 1,4-28-16,7-26 16</inkml:trace>
  <inkml:trace contextRef="#ctx0" brushRef="#br0" timeOffset="75884.1357">22388 7175 0,'0'0'15,"0"0"-15,0 0 16,0 0-16,0 0 15,0 0-15,0 0 16,-18 58-16,10-58 0,-13 2 16,13-3-16,-17-2 15,2-2-15,1-4 16,5-2-16,5 0 16,5-2-16,5 1 15,4-2-15,6 2 16,4 1-16,-4 7 0,7-5 15,-7 11-15,12-2 16,-4 7-16,-4 8 16,0 32-16,-10-4 15,-5 5-15,-7 3 16,-7 0-16,-8-3 16,-11-1-1,-8-3-15,-11-6 16,-7-4-16,-1-6 15,-1-10-15,3-10 16,4-8-16,7-12 0,24 5 16,26 7-1</inkml:trace>
  <inkml:trace contextRef="#ctx0" brushRef="#br0" timeOffset="76407.7722">21323 7174 0,'0'0'0,"0"0"16,0 0-16,0 0 15,0 0-15,-10-74 16,10 57-16,3 2 0,3 1 16,6 2-16,2 0 15,5 5-15,2 3 16,3 4 0,23 23-16,-13 3 15,-4 8-15,-11-2 16,-7-2-1,-10-23-15,-3 13 16,-14 19 0,-5-10-16,-4-4 15,1-5-15,-5-5 0,-3-4 16,-5-2 0,2-4-16,-2-1 0,1 2 15,0 1-15,2 0 0,2 2 16,0 0-16,1 6 15,2 3-15,5 6 16,4 4-16,7 1 16,10-24-16,1-1 15,1-4-15</inkml:trace>
  <inkml:trace contextRef="#ctx0" brushRef="#br0" timeOffset="76554.5291">21408 7732 0,'0'0'15,"0"0"-15,0 0 16,0 0-16,-2-2 16,2 2-16,0 0 15</inkml:trace>
  <inkml:trace contextRef="#ctx0" brushRef="#br0" timeOffset="77472.9562">20716 7005 0,'0'0'0,"0"0"0,0 0 16,-10 91-16,-1-43 16,-6 1-16,-4 6 15,-4-4-15,-3 3 16,-1-6-16,-4-1 0,-1-6 16,-2-2-16,3-8 15,-4-9-15,4-5 16,-1-8-16,3-5 15,0-8-15,3-4 16,0-4-16,24 7 16,-10-7-1,0-3-15,2-3 16,1-1-16,0 1 16,2 0-16,3 3 15,4 11-15,-3-7 0,4 9 16,-3 2-16,2 2 15,-3 0-15,-9-4 16,5 4-16,-11 2 0,-3 1 16,0 2-1,3-2-15,10-4 16,-15 4-16,0-3 16,4 0-16,21-2 15,0 0-15,-7 0 31,-14 4-31,16-1 16,-10 4 0,14-3-16,-8 5 0,4 4 15,4-2-15,1-6 16,1 7-16,0-7 16,0 4-16,0-6 15,-1-3-15,0 0 0,-1 0 16,1 0-16,-1 0 15,-2 0-15,1-1 47,-5 2-47,-6 6 16,6-6 0,-11 5-16,13-5 15,-14 3-15,16-4 16,-10 3-16,13-3 15</inkml:trace>
  <inkml:trace contextRef="#ctx0" brushRef="#br0" timeOffset="77811.703">20345 7178 0,'43'-40'0,"-39"36"16,3-6-16,7-5 15,-2-3-15,0-3 16,-2 0-1,-4-1-15,-4 1 16,-6 2-16,-7 4 16,-28 0-16,2 12 15,-3 10-15,-5 8 16,2 7-16,5 5 16,18-13-16,20-14 0</inkml:trace>
  <inkml:trace contextRef="#ctx0" brushRef="#br0" timeOffset="78028.0277">20201 7873 0,'0'0'16,"0"0"0,-5 1-16,5-1 15,0 0-15</inkml:trace>
  <inkml:trace contextRef="#ctx0" brushRef="#br0" timeOffset="92280.6788">28328 8770 0,'0'0'16,"0"0"-16,0 0 0,10 98 15,-7-58-15,2 1 16,5 4-16,21 45 31,-17-45-31,-4 3 16,-2-2-16,-2 0 15,1-2-15,0-1 16,-1-2-16,-1-3 0,-1-3 0,-2-2 16,-3-26-16,1 13 15,-2 2 1,-2-2-16,-1 2 16,-2 0-16,-2-2 15,-3-3-15,-4 1 16,-23 2-16,8-6 0,-3-5 15,-1-1-15,-5-5 16,3-1-16,-2-2 16,-2 2-16,-3 0 0,4-1 15,1-1-15,-5 1 16,2-1-16,0-1 16,-1 1-16,-4 0 15,0 0-15,-3 0 16,-4 0-16,-4-1 15,-3-1 1,3 0-16,-3-3 16,0-1-16,-3-1 15,-1 1-15,-1-1 16,-5-2-16,2 0 16,-6-3-16,2-2 15,-5 0-15,3 1 16,-3 0-16,4 2 0,-7 0 15,3-2-15,-5-1 16,6 1-16,-6 0 16,5-3-16,-10 1 15,0 1-15,-3 1 16,-1 0-16,2-1 16,-3 1-1,3 0-15,-4 0 16,4 2-16,-3 1 15,2 2-15,2 2 16,-1 0-16,2-1 16,-3-2-16,3 1 0,1 0 15,0 1-15,3 3 16,0 0-16,-1 3 16,-2-1-16,3 2 15,-4 3-15,3-2 16,-2 0-16,2 0 0,-2-1 15,3 1-15,-1 2 16,2 0-16,-2 1 16,6-1-16,0 0 15,-1 1 1,3 0-16,1-2 0,3 2 16,2-1-16,1 1 15,3 1-15,-1-3 16,3 0-16,0 3 15,-1 0-15,1 0 16,2 0-16,-1-1 16,4 3-16,3 1 15,3-3-15,7 2 16,3-2-16,6-3 16,3 0-16,5-3 15,24 2-15,-11-1 16,3 0-16,14 0 0,0 0 15,0 0-15,-7 3 16,-4 1-16,10-2 16,0-1-16,-7 3 15,8-4-15</inkml:trace>
  <inkml:trace contextRef="#ctx0" brushRef="#br0" timeOffset="93484.4618">21456 8913 0,'0'0'16,"0"0"-16,0 0 15,8 90-15,-7-48 16,0 3-16,-1 3 16,0 1-16,0 2 15,0 0-15,0-1 0,1-1 16,-1-3-16,-2-1 16,0-3-16,-2-4 0,4-31 15,-2 11-15,-1-2 16,1-8-16,2-8 15</inkml:trace>
  <inkml:trace contextRef="#ctx0" brushRef="#br0" timeOffset="93785.368">21030 9283 0,'0'0'0,"0"0"16,0 0-16,0 0 15,36 59-15,-7-16 16,-12-9-1,-12-21-15,1 11 16,-4 1-16,-17 19 16,-39 9-1,19-39-15,3-12 16,15-2-16,17 0 0</inkml:trace>
  <inkml:trace contextRef="#ctx0" brushRef="#br0" timeOffset="94039.3638">20801 8958 0,'23'76'0,"-14"-39"16,-2 14-16,-7-11 16,-2 19-1,-6-3 1,4-27-16,4-29 0</inkml:trace>
  <inkml:trace contextRef="#ctx0" brushRef="#br0" timeOffset="94424.9078">20501 9212 0,'0'0'31,"0"0"-31,0 0 0,0 0 16,-18 72 0,-3-32-16,-8-3 15,1-8-15,-12-7 16,-85 14 0,30-34-1,40-8 1,0-4-16,-4-3 15,7-2 1,3-6-16,2-1 16,2 1-16,6 3 15,7 0-15,7 1 16,13 8 0,12 9-16</inkml:trace>
  <inkml:trace contextRef="#ctx0" brushRef="#br0" timeOffset="94656.7995">20135 8992 0,'58'-20'15</inkml:trace>
  <inkml:trace contextRef="#ctx0" brushRef="#br0" timeOffset="97179.1967">19399 9200 0,'0'0'31,"0"0"-31,0 0 16,0 0-16,0 0 31,0 0-31,0 0 16,0 0-16,-39 57 0,14-23 15,-5 1-15,-4 0 16,-8 6 0,-5 0-16,-6-1 15,-5-2 1,-2-3-16,-3-4 16,-5-9-16,-2-8 15,-2-6-15,9-8 16,8-4-16,5-3 15,2-2-15,3-4 0,6-1 16,8-3-16,7-3 16,18 14-16,-8-9 15,2-2 1,-2-1-16,1-1 16,0 0-1,1 2-15,3 4 16,9 13-16,0 0 15,-2-6-15,-6-4 16,7 12-16,-2 3 16,-5-2-16,-1 11 0,-2 4 15,-2 4-15,-14 19 16,4-14-16,14-18 16,-8 5-16,-2-4 15,0-6-15,1 1 16,12-5-16,-14 2 15,16-6 1,-13-2-16,2-6 16,1-4-16,2-3 0,-10-26 15,16 32-15,-4-11 16,-1 3-16,2 1 16,1 5-16,-3 2 15,5 13-15,-8-5 16,8 8-16,-10 2 15,11-1-15,-10 7 16,11-5-16,-8 8 16,9-9-16,-9 9 0,9-9 15,-6 7-15,6-11 16,-1-1-16,-12 6 16,-2-5-16,-2-3 0,-3-4 15,1 0-15,-1 0 16,2 1-16,14 5 15,-17 0 1,-21 18-16,7 6 16,9 7-16,10 1 15,7-3 1,9-23-16,6 5 16,-2-5-16,-1-6 15</inkml:trace>
  <inkml:trace contextRef="#ctx0" brushRef="#br0" timeOffset="97496.6306">19036 8906 0,'0'0'0,"0"0"16,0 0-16,96 30 0,-64-13 15,0-2-15,-15-7 16,-17-8 0</inkml:trace>
  <inkml:trace contextRef="#ctx0" brushRef="#br0" timeOffset="97849.5418">18758 9278 0,'0'0'15,"0"0"-15,67-53 16,-36 29-16,15-26 15,-44 43 1,4-9-16,-5 0 0,-7-2 16,-23-7-16,-3 10 15,-5 9-15,-3 7 16,0 10 0,-5 10-16,-2 4 15,5 1-15,19-11 0,23-15 16</inkml:trace>
  <inkml:trace contextRef="#ctx0" brushRef="#br0" timeOffset="98049.7153">18337 9732 0,'0'0'16,"0"0"-1,0 0-15,0 0 16,-46 30-16,37-25 16</inkml:trace>
  <inkml:trace contextRef="#ctx0" brushRef="#br0" timeOffset="98229.2425">17808 9881 0,'0'0'16,"0"0"-16,0 0 15,0 0-15,94 7 16,-27-9-16,-33 0 0,-34 2 15</inkml:trace>
  <inkml:trace contextRef="#ctx0" brushRef="#br0" timeOffset="120237.6302">31329 11016 0,'0'0'0,"0"0"0,0 0 15,0 0-15,0 0 16,0 0-16,0 0 31,0 0-31,0 0 16,-54-31-16,45 30 15,-12-5-15,-2 2 16,2 1-16,-2 1 16,0 0-16,-2 1 15,-26-1-15,11 1 0,1 0 16,0 0-16,0-1 15,3 0-15,-3 2 16,-2-2-16,0 2 16,0-2-16,-2 1 15,2 0-15,2 0 16,-3 1-16,3 0 0,3 0 16,3 0-16,1-1 15,23 1-15,-9 1 16,-1-1-16,-1 2 15,2-1-15,11-1 16,-14 2-16,15-2 16,-8 1-1,8-1-15,1 0 16,-7 0-16,12 0 16,-4-1-16,4 1 0,0 0 15,0 0-15,0 0 16,0 0-16,-5 1 15,4-1-15,-1 0 16,-9 0-16,11 0 16,0 0-16,0 0 0,0 0 15,0 0-15,0 0 16,0 0-16,0 0 16,0 0-16,-1 0 15,1 0-15,0 0 16,0 1-16,-1-1 0,-2 0 15,3 0 1,0 0 0</inkml:trace>
  <inkml:trace contextRef="#ctx0" brushRef="#br0" timeOffset="122611.287">27719 13267 0,'0'0'16,"0"0"-16,0 0 16,0 0-1,0 0-15,0 0 31,0 0-31,0 0 16,0 0 0,0 0-16,-85 14 0,46-6 15,-1-2-15,-3 1 16,2-1-16,-1 1 0,-3-5 16,-1 4-16,-3-2 15,-3 2-15,1 1 0,-4 1 16,-4-1-16,-3-4 15,-2-1-15,1 1 16,-3 0-16,-3-1 16,-1 0-16,-2-3 15,-1 1-15,-2 1 16,2 1 0,0 2-16,-1-3 15,2 0-15,-1-1 16,3 1-16,-1-1 15,1 0-15,-2 1 16,2 3-16,-4 0 16,0 1-16,-4-1 15,0 2-15,-3 0 0,0 2 16,-6 0-16,-3 3 16,-2 1-16,-5 2 15,-1 1-15,-6-2 16,53-6-16,51-7 15</inkml:trace>
  <inkml:trace contextRef="#ctx0" brushRef="#br0" timeOffset="183782.4155">30652 15815 0,'0'0'15,"0"0"-15,0 0 0,0 0 16,0 0 0,0 0-16,0 0 15,0 0-15,0 0 16,0 0-16,0 0 0,-108-28 15,72 23-15,-2 2 16,2 2 0,-2 2-16,-2-2 0,-2 2 15,0-1-15,-4 1 16,-3-1-16,-3 3 16,-2 0-1,-1-1-15,-1 1 16,-2-2-16,-2 1 15,-1 0-15,-2 2 16,1 0-16,1 1 16,0-1-16,-3 1 15,-1-1-15,-1-1 16,-1 1-16,-1 0 0,0-1 16,1 1-16,-2 0 15,-1 1-15,-1 0 16,0 1-16,-2 0 15,-1-1-15,1 0 0,-3 1 16,-1-1-16,-2 0 16,0-1-16,-3 1 15,0 1-15,2 0 0,0 3 16,0-2-16,0 4 16,0-2-16,1-1 15,-3-1-15,2 0 16,-1 4-16,-2-1 15,0 0 1,0 0-16,0 2 16,2-1-16,0 0 15,-1 0-15,0-2 16,-1 1-16,-1-1 16,-1 1-16,1 1 15,2 0-15,0-2 16,-2 1-16,2-1 0,-1 0 15,-1-2-15,1 0 16,0 0-16,1 0 16,2-1-16,-1 0 15,0 1-15,0-1 16,2-1-16,2 1 16,-1-1-1,-1-1-15,1-2 16,2 1-16,1 0 15,1-1-15,-3 1 16,2-2-16,0-1 0,3-1 16,-1-4-16,-2 1 15,-1 2-15,0 1 16,4 0-16,-3-2 16,0-1-16,-2 0 15,1-2-15,-4-2 16,-3-2-16,-6-3 0,-3-1 15,-7-2 1,-8-4-16,-9-4 0,-14-5 16,-9-7-16,69 19 0,70 17 15</inkml:trace>
  <inkml:trace contextRef="#ctx0" brushRef="#br0" timeOffset="185348.4719">22090 15754 0,'0'0'0,"0"0"15,0 0-15,0 0 16,0 0-16,0 0 16,-30 50-1,26-49-15,1-1 16,-10-1-1,12-3-15,-5-3 16,5-4-16,3-4 16,5-3-16,13-21 15,-7 20 1,0 0-16,1 4 0,-2 6 16,-6 9-16,10-3 15,-1 6-15,1 8 16,5 29-16,-10-3 15,-5 5-15,-8 2 0,-8 1 16,-8-1-16,-8 0 31,-6-2-31,-7-6 16,-2-5-16,-8-5 0,-3-8 16,-5-7-16,0-8 15,-3-11-15,5-12 16,7-9-16,24 14 15,24 15-15</inkml:trace>
  <inkml:trace contextRef="#ctx0" brushRef="#br0" timeOffset="185887.0333">21469 15007 0,'0'0'0,"0"0"16,0 0-1,0 0-15,0 0 16,0 0-16,0 0 15,0 0-15,0 0 0,0 0 16,0 0 0,88 57-16,-71-24 15,-8 4-15,-6 1 0,-7 0 16,-6-1-16,-5-1 16,-9-5-16,-5-4 0,-3-6 15,-2-4 1,-3-7-16,0-5 15,-3-6-15,0-3 0,-2-5 16,-1-2-16,1-2 16,0 1-1,2 0-15,2 2 16,5 4-16,1 0 16,2 3-16,2 5 15,23 0-15,-30 15 16,12 4-16,3 6 15,11 5-15,8 2 16,13 1-16,8-2 0,6 2 16,-13-17-16,-13-18 15</inkml:trace>
  <inkml:trace contextRef="#ctx0" brushRef="#br0" timeOffset="186022.3324">21102 15863 0,'12'68'16,"-11"-51"-1,-1-19-15,0 9 16,-1 4-16,-1-6 16,-1-8-16,3 3 0,0 0 15</inkml:trace>
  <inkml:trace contextRef="#ctx0" brushRef="#br0" timeOffset="186937.4063">20727 14703 0,'-14'28'0,"-9"13"15,1-2-15,-10 14 0,-3 3 16,-4 0-16,-2-2 31,-5-5-15,-4-5-16,-55 22 15,50-45-15,1-8 16,3-11-16,-1-7 16,3-10-16,3-7 0,6-9 15,5-4-15,8-1 16,5-2-16,4 0 16,6 5-16,5 5 15,5 23-15,-1-10 0,2 4 16,1 1-16,1 9 15,-1 4-15,3 1 16,-5 2-16,2 7 0,-8 30 16,7-34-16,-18 39 15,1-16-15,-8-3 16,0-5-16,-3-4 16,-1-6-16,0-7 15,0-7-15,3-6 16,-1-5-16,2-5 15,3-4-15,0-6 16,3-1-16,1-2 16,3 2-1,10 23-15,-3-12 16,-1 0-16,1 2 16,1 1-16,2-1 15,3 11-15,-5-7 16,0 10-16,-6-3 15,-5 5-15,-21 15 16,10 4-16,2 4 0,3 1 16,3 1-16,21-22 15,-6 10-15,6-1 0,5-2 16,7-2-16,-6-4 16,-5-6-16</inkml:trace>
  <inkml:trace contextRef="#ctx0" brushRef="#br0" timeOffset="187190.5256">20252 14265 0,'0'0'0,"0"0"16,0 0-16,45-53 16,-34 35-16,0-2 15,-2-2-15,-10-25 16,-14 16 0,-15 6-16,-11 9 15,21 7-15</inkml:trace>
  <inkml:trace contextRef="#ctx0" brushRef="#br0" timeOffset="187437.6415">19833 15356 0,'0'0'0,"0"0"16,0 0-16,-3 20 16,3-20-1</inkml:trace>
  <inkml:trace contextRef="#ctx0" brushRef="#br0" timeOffset="190081.3139">31353 11279 0,'0'0'0,"0"0"0,0 0 16,0 0 0,49 55-16,-33-38 15,2 1-15,23 16 16,-10-9-16,-1-3 16,-1-9-16,-1-7 15,-22-8-15,10-2 16,-2-6-16,3-3 15,-3-6-15,-2-3 0,-2-2 16,-5-1-16,-6-28 16,-19 5-1,1 10-15,-6 3 16,-5 6-16,-4 9 16,-2 11-16,-4 6 15,-1 9-15,-3 6 0,-2 5 16,1 4-16,-2 5 15,2 6-15,-3 4 16,-1 3-16,2-2 16,1-2-16,2-2 15,2-4-15,-2-3 16,2-4 0,2-5-16,0-5 15,1-7-15,3-5 16,0-3-16,-1-10 0,4-8 0,3-4 15,-1-3 1,3-1-16,3 1 0,4 1 16,4 2-1,14 20-15,-3-8 16,2 1-16,2 6 16,0 0-16,2 3 0,-1-4 15,2 10-15,-1 2 16,-2-1-16,0 8 15,-1 4-15,-1 2 32,-5-1-32,-3-1 15,-5-3-15,-2-4 0,-2-4 16,-1-5-16,0-4 16,-18-19-16,9 1 15,1 1-15,23 15 16,-9-7-16,1 2 15,1 3-15,6 7 0,-10-2 16,-2 4-16,-13 25 16,15-1-16,6 3 15,6-22-15,3 14 16,1 0-16,2 0 16,3 0-16,2-3 15,-3-8 1,-2-9-16</inkml:trace>
  <inkml:trace contextRef="#ctx0" brushRef="#br0" timeOffset="190328.8501">30741 11017 0,'0'0'15,"0"0"-15,0 0 0,0 0 16,0 0-16,-70-66 0,14 49 16,-1 5-16,27 5 15,30 7-15</inkml:trace>
  <inkml:trace contextRef="#ctx0" brushRef="#br0" timeOffset="190545.0599">30308 11733 0,'0'0'0,"0"0"16,0 0-16,0 0 15,0 0-15,0 0 16</inkml:trace>
  <inkml:trace contextRef="#ctx0" brushRef="#br0" timeOffset="192772.0537">26492 13783 0,'0'0'16,"0"0"-16,0 0 16,0 0-16,0 0 15,0 0-15,86 25 16,-62-26-16,-3-2 16,-2-5-16,-2-3 0,-3-2 15,-3-2-15,-2-4 16,-5-1-16,-4 0 15,-6 0-15,-5 1 16,-5 2-16,-32 0 16,8 9-16,-7 8 15,2 8 1,-6 8-16,2 5 16,-6 5-16,1 3 15,0 3-15,1 1 16,0-1-16,1-1 15,1-1-15,6-1 16,4-7-16,4-4 16,3-3-16,3-4 0,5-2 15,18-9-15,-8 0 0,-1-2 16,0-6 0,-15-23-16,5 2 0,4-4 15,5 0-15,2 3 16,13 24-16,-5-10 15,0 3-15,1 3 0,3 10 16,1 4-16,-7 0 16,1 7-16,-3 32 15,4-6-15,1 4 16,1-2-16,-5-4 16,-5-9-16,-3-4 15,-7-6 1,-7-7-16,-7-8 15,-4-9-15,0-8 16,-1-6-16,4 0 16,5 1-16,3 2 15,7 3-15,20 12 16,-10-4-16,11 6 16,-1-1-16,-1 3 0,-5 0 15,9 6-15,-6 5 16,0 7-16,6 6 15,3 3-15,12 23 16,-8-36-16,6 8 16,-5-11-16,-5-11 15</inkml:trace>
  <inkml:trace contextRef="#ctx0" brushRef="#br0" timeOffset="193035.1569">25835 13413 0,'0'0'0,"0"0"15,0 0 1,0 0 0,0 0-16,0 0 0,-40-55 15,1 46-15,18 5 16,21 4-16</inkml:trace>
  <inkml:trace contextRef="#ctx0" brushRef="#br0" timeOffset="193235.7517">25448 14110 0,'0'0'0,"0"0"0,0 0 15,0 0-15,0 0 16,-37 18-16,27-20 0,10 2 15</inkml:trace>
  <inkml:trace contextRef="#ctx0" brushRef="#br0" timeOffset="193620.8866">24830 13596 0,'-17'62'0,"14"-40"16,-7 4-16,2-7 15,5-14-15,-7 8 16,-3-1-16,-21 2 15,3-11 1,-6-6-16,1-6 16,2-4-16,4 0 15,2 0-15,20 10 16,-9-3-16,-21-3 16,27 9-16,-8 2 15,-21 14-15,14 3 16,4 7-16,3 8 0,6-2 15,9-4-15,1-13 0,3-15 16</inkml:trace>
  <inkml:trace contextRef="#ctx0" brushRef="#br0" timeOffset="193774.213">24605 14079 0,'0'0'0,"0"0"0,0 0 16,0-2-16,0 2 16,0 0-16</inkml:trace>
  <inkml:trace contextRef="#ctx0" brushRef="#br0" timeOffset="195849.9461">30345 12848 0,'0'0'0,"0"0"15,0 0-15,0 0 16,0 0-16,0 0 15,1 102-15,-4-59 16,-3 5-16,2 1 0,0-1 16,3-3-1,3 3-15,3 1 16,0-6-16,2-2 0,2-8 16,-8-26-16,4 11 15,0-3-15,0-3 0,-3-8 16,2 4-16,-2-5 15,3-5-15,0 1 16,11 2-16,-7-4 16,12-1-16,4-3 15,-1-1-15,1 0 16,22-3 0,-8 4-16,4 4 15,-2 0-15,0 2 16,-3 2-16,2 4 15,1 2-15,0 5 16,-2-1-16,-2 1 16,-3-2-16,-4-2 0,-24-6 0,11 2 15,-3 1 1,-7-5-16,5 2 16,-12-4-1,-3-1-15,5-5 0,-3-1 16,-5-3-16,3 6 15,3 6-15</inkml:trace>
  <inkml:trace contextRef="#ctx0" brushRef="#br0" timeOffset="196126.5759">31073 13222 0,'0'0'0,"0"0"0,0 0 16,0 0-16,0 0 0,0 0 16,0 0-16,43 49 15,-23-1-15,-8-9 16,-2 0-16,-6-1 16,-4-3-16,-2-29 15,-3 14-15,-2-1 16,-4 0-16,-4-1 0,-4-2 15,-2-4-15,11-6 16,10-6-16</inkml:trace>
  <inkml:trace contextRef="#ctx0" brushRef="#br0" timeOffset="196875.5472">33235 13610 0,'5'67'0,"-3"-28"16,1-10-1,1 17-15,-2 3 16,-2 9-16,0 1 0,-4-3 16,-1-8-16,-6-1 15,-4-10-15,-4-8 16,2-14-16,9-18 15,-1 7-15,9-4 0,0 0 16</inkml:trace>
  <inkml:trace contextRef="#ctx0" brushRef="#br0" timeOffset="197129.1177">32966 13957 0,'0'0'0,"0"0"0,0 0 15,0 0 1,1 78-16,-3-57 0,-4 0 16,-3-1-1,-27 6 16,-9-19-31,-5-10 16,4-14-16,17-10 16,13 13-16,16 14 15</inkml:trace>
  <inkml:trace contextRef="#ctx0" brushRef="#br0" timeOffset="197398.4365">32737 13554 0,'0'0'0,"0"0"16,0 0-16,0 0 16,1 100-16,-8-40 15,-4 3-15,-1-11 16,-6-8-16,0-9 15,-1-6-15,5-3 16,10-20 0,-6 9-16,3-3 15,3-6-15,4-6 0</inkml:trace>
  <inkml:trace contextRef="#ctx0" brushRef="#br0" timeOffset="197715.0144">32412 13868 0,'0'0'0,"0"0"15,0 0-15,0 0 16,-43 81-1,19-57-15,-12-4 16,-4-7-16,-11-7 16,-3-9-16,-2-4 15,-3-8-15,2-4 16,1-3-16,4-5 16,9-4-16,11-4 15,11-2-15,13 1 0,4 18 0,4 18 16</inkml:trace>
  <inkml:trace contextRef="#ctx0" brushRef="#br0" timeOffset="197864.6259">32089 13577 0,'0'0'0,"0"0"31,104 28-31,-55-20 15,-24-4-15,-25-4 16</inkml:trace>
  <inkml:trace contextRef="#ctx0" brushRef="#br0" timeOffset="199355.2276">33180 14582 0,'0'0'0,"0"0"16,0 0-1,0 0-15,0 0 16,0 0-16,0 0 16,0 0-16,0 0 15,-18 70-15,4-48 16,-28 13-16,1-11 16,-7 1-16,-5-1 15,-1-1-15,0-5 0,1-4 16,1-4-16,2-2 15,2-5-15,0-3 16,0-2 0,1-2-16,2-3 15,3-2-15,0-3 16,7-1-16,6-4 16,6-1-16,16 12 15,-5-10-15,1-1 16,-1-3-16,2-3 15,2 0-15,2 2 0,6 1 16,0 2 0,3 3-16,0 3 0,-3 12 15,1-4-15,2-3 16,-1 7-16,-1 3 0,0 1 16,4 3-1,-3 4-15,-3 6 0,-4 1 16,-3 4-16,-3-3 15,-4 0-15,-1-1 16,2-1-16,-3-3 0,1-3 16,-3-2-16,2-3 15,8-8-15,-9 0 16,-1-5-16,4-4 16,2-6-16,2-3 15,2-2-15,-1-1 16,3 1-1,1 2-15,1 2 16,-2 3-16,7 11 16,-3-5-16,2 6 15,-1 1-15,1 2 16,-5-9-16,3 9 0,-2 0 16,-6-4-16,7 4 15,-1 1-15,-10-3 16,8 2-16,-11-3 15,10 2-15,-16-2 16,14 0-16,-17-2 16,2 1-16,4 1 15,14 4-15,-14 0 16,16 4 0,-10 4-16,3 2 15,6 5-15,4 2 16,4 0-16,3-3 15,-5-15-15,0 0 0</inkml:trace>
  <inkml:trace contextRef="#ctx0" brushRef="#br0" timeOffset="199703.8729">32857 14338 0,'0'0'16,"0"0"0,76 23-16,-36-7 15,0-1-15,-7-3 16,-5-2-16,-24-9 16,5-1-16,-9 0 0,0 0 15</inkml:trace>
  <inkml:trace contextRef="#ctx0" brushRef="#br0" timeOffset="200035.5735">32468 14439 0,'0'0'16,"0"0"-1,65 38-15,-31-29 0,2-5 0,-29-4 16,11-2-16,-1-4 16,-4-6-16,-3-3 0,-4-3 15,-7-4-15,-23-17 16,-3 12-1,-13 7-15,-8 8 32,-1 12-32,6 9 15,5 5-15,20-7 0,18-7 16</inkml:trace>
  <inkml:trace contextRef="#ctx0" brushRef="#br0" timeOffset="200305.3263">32088 14897 0,'0'0'0,"0"0"31,0 0-31,0 0 16,0 0-16,0 0 15,0 0-15,0 0 16,0 0 0,0 0-16,0 0 0</inkml:trace>
  <inkml:trace contextRef="#ctx0" brushRef="#br0" timeOffset="200468.1587">31673 14913 0,'0'0'0,"0"0"16,0 0-16,0 0 16,0 0-16,70 52 15,-12-25 1,-29-13-16,-29-14 15</inkml:trace>
  <inkml:trace contextRef="#ctx0" brushRef="#br0" timeOffset="211529.6562">30778 17648 0,'0'0'16,"0"0"-1,0 0 1,0 0 0,0 0-1,0 0 1,-86 29-16,47-18 15,-1-4-15,-3-1 16,-7-1-16,-3-2 16,-6-2-1,4-1-15,2-2 0,27 1 16,26 1-16</inkml:trace>
  <inkml:trace contextRef="#ctx0" brushRef="#br0" timeOffset="219610.7225">27625 17778 0,'0'0'16,"0"0"-16,0 0 0,0 0 15,0 0-15,0 0 16,0 0 0,0 0-16,0 0 0,0 0 0,0 0 15,0 0-15,-60 34 16,38-26-16,-1-3 15,-27 0-15,13-3 16,0-2-16,3 1 16,25 0-16,-10 0 15,-3 0 1,-1 0-16,-3 1 16,-2 1-16,-22 0 15,11-1-15,26 0 16,-11 0-16,2-1 15,1 1-15,0-1 16,1 1-16,11-1 16,-12 1-16,14-2 0,-14 1 15,14-1-15,-12 1 16,15 0-16,0-1 16,-15 3-16,15-2 15,0-1 1,-15 4-16,13-4 0,-15 0 15,15-2-15,-7 2 0,13 0 0</inkml:trace>
  <inkml:trace contextRef="#ctx0" brushRef="#br0" timeOffset="224272.7326">30981 18045 0,'0'0'32,"0"0"-32,0 0 0,28 68 15,-7-35 1,-8-20 0,1-4-16,-5-8 15,9 3-15,-11-7 0,10-1 16,-14-1-16,13-7 15,-6-2 1,-3-3-16,-2-2 16,1 1-16,-2-1 15,0 1-15,-2 1 0,-1 3 0,-4 9 16,-2-9-16,-3 12 16,-7-8-16,-27 8 15,6 7 1,0 3-16,0 4 15,-7 3-15,-1 0 16,-1 3 0,0 3-16,1 3 15,-2-2-15,0-1 16,-3-5-16,1-3 16,1-5-16,3-5 15,6-2-15,0-4 16,4-4-16,5-2 0,2-5 15,22 11-15,-8-9 16,1-1-16,2-2 16,2 0-16,1 1 15,7 14-15,0 0 16,0 0-16,0-5 0,-4-5 16,2 11-16,2 4 15,-4-3-15,0 8 16,-1 4-16,-2 2 15,-2-1-15,-1-1 0,-1-3 16,4-9-16,-9 6 16,8-8-16,-11 3 15,9-5-15,-13 2 16,-1-4-16,4 0 16,10 3-16,-11-2 15,14 4-15,-14 1 16,14 3-16,-15 1 15,17-3 1,-12 5-16,15-7 16,1-4-16,2 0 15,-1 3-15,0 0 0</inkml:trace>
  <inkml:trace contextRef="#ctx0" brushRef="#br0" timeOffset="224520.1998">30476 17898 0,'0'0'0,"0"0"15,0 0-15,0 0 16,0 0-16,0 0 15,0 0-15,20-63 16,-52 42-16,-6 1 16,17 10-16,21 10 15</inkml:trace>
  <inkml:trace contextRef="#ctx0" brushRef="#br0" timeOffset="224706.4994">30025 18521 0,'0'0'31,"0"0"-31,-33-10 0,29 8 16,4 2-16</inkml:trace>
  <inkml:trace contextRef="#ctx0" brushRef="#br0" timeOffset="226007.7485">27623 18206 0,'0'0'0,"0"0"0,0 0 15,0 0-15,0 0 16,0 0-16,0 0 16,24 63-16,-10-53 15,4-2-15,-2-3 16,-6-5-16,9 0 16,-13-3-1,13-3-15,-16 1 16,13-8-16,-6 0 15,-2-1-15,-3 1 16,0-1-16,-3 2 16,-4 7-16,-2-8 0,-3 11 15,-6-8-15,-33 4 16,4 9-16,-6 6 0,-2 7 16,0 1-1,-2 2-15,3 2 0,-3 0 31,-3 0-31,0-2 16,-1-1-16,6-5 16,3-4-16,2-6 0,0-5 15,2-8-15,6-3 16,9-4-16,4-3 16,18 15-16,-4-12 15,0-3-15,0 0 16,1-2-16,1 2 15,2 2-15,3 8 16,3 10-16,-1-3 0,0 3 16,1 3-16,-2 0 15,-2 7-15,-3 7 16,-18 23-16,-2-16 16,-8-4-16,-4-9 15,-3-9 1,2-9-16,-4-7 0,0-5 0,4-3 15,6 1-15,7 4 16,21 14-16,1 0 16,5 3-16,-10-6 15,1 3-15,4 4 0,-5 3 16,0 8-16,2 6 31,-3 33-31,3-13 16,0 0-16,7-27 15,-3 10-15,0-3 0,0-4 16,1-4-16,3-11 16,0 1-16,0 0 15</inkml:trace>
  <inkml:trace contextRef="#ctx0" brushRef="#br0" timeOffset="226277.5222">27202 17976 0,'0'0'0,"0"0"0,0 0 16,0 0-16,0 0 15,0 0-15,0 0 16,21-53-16,-47 21 0,-13 14 16,-7 5-16,2 5 15,20 4-15,24 4 0</inkml:trace>
  <inkml:trace contextRef="#ctx0" brushRef="#br0" timeOffset="226478.2182">26637 18517 0,'0'0'16,"0"0"-16,0 0 15,0 0-15,0 0 16,-58 0-16,44-6 15,14 6-15</inkml:trace>
  <inkml:trace contextRef="#ctx0" brushRef="#br0" timeOffset="226831.6047">26176 18061 0,'0'0'16,"0"0"-16,0 0 15,-20 56-15,12-39 16,-2-2-16,-3-1 0,-3-5 15,-3-4-15,-3-2 16,-1-3-16,-1-3 16,-1 0-16,1 0 15,1 2-15,1 3 0,-1 4 16,-19 17-16,13 1 16,7 5-16,12 0 15,12-2-15,0-14 16,-2-13-1</inkml:trace>
  <inkml:trace contextRef="#ctx0" brushRef="#br0" timeOffset="226962.765">26007 18582 0,'0'0'0,"0"0"15,0 0-15,-13 17 0,13-17 16,0 0-16</inkml:trace>
  <inkml:trace contextRef="#ctx0" brushRef="#br0" timeOffset="255220.0181">25455 17844 0,'0'0'16,"0"0"-16,0 0 15,0 0-15,0 0 16,0 0-16,0 0 16,0 0-16,0 0 15,0 0-15,0 0 16,0 0-16,0 0 15,0 0-15,-67 29 16,31-22-16,-2-3 0,0-1 16,-4-3-16,1 0 15,-4 0-15,-5-2 16,-3 1-16,2 1 16,-4 2-16,-1 2 15,-2-1 1,-2-2-16,-3 0 15,-1 1-15,0 1 0,1 3 0,-3-2 16,-1-2-16,0-2 16,-1-3-16,-1 1 15,-14 2 17,-39-3-17,-19 0-15,0 1 16,33 2-16,18 2 15,13 1-15,10-2 16,3 0-16,-2 1 16,2-1-16,0 2 15,1 0-15,-4 2 0,1-3 16,1 1-16,0-1 16,2 1-16,0 1 15,4 0-15,0 2 16,-1-3-16,1 1 15,2 2-15,1 0 16,0-1 0,-1-1-16,2 0 15,2 0-15,-1 1 16,1 0-16,0 1 16,3-2-16,-1 2 15,2 1-15,2 0 16,0-1-16,1 1 15,1 2-15,2 0 0,3-2 16,-1 0-16,2-2 16,1 2-16,0-1 15,2 0-15,2-2 16,2 0 0,-4 0 15,-12 3-16,-11 0 1,-5-2-16,3-4 16,7-2-16,6-1 15,3 0 1,-3-2 0,2 1-16,2-1 0,6 0 15,4 1-15,26 2 16,-13-2-16,-1 0 15,0 0-15,-3-1 16,-3 0 0,-28-4-1,3 1-15,1-1 16,5 1-16,7 3 16,3-2-16,5-2 15,7-2-15,12 5 16,13 5-16</inkml:trace>
  <inkml:trace contextRef="#ctx0" brushRef="#br0" timeOffset="256545.1775">20599 18116 0,'0'0'16,"0"0"-16,0 0 0,0 0 16,0 0-16,0 0 15,0 0-15,-30 52 31,22-34-31,-2 2 16,0 2-16,0 2 16,-2-1-16,2 0 15,0-3 1,-3-4 0,-1-5-1,-4-5-15,-3-4 16,-23-16-1,10-2-15,0-1 0,2 1 16,3 1-16,0 0 16,-1 0-16,-4 2 15,-8-1 1,-3 1-16,-7 0 16,5 4-1,-11 1 1,-3 3-16,-1 1 15,8-1-15,4 1 16,3 1-16,5 1 0,1-2 16,5-2-16,0-4 15,2-2-15,3 1 16,2-1-16,23 8 16,-30-18-16,10 1 15,0-7-15,0-1 16,3-2-1,2 0-15,2 0 16,1-2-16,3 6 16,3-1-16,9 22 15,-4-12-15,1 0 16,2-1 0,0 1-16,1 1 15,2 1-15,2 2 16,3 10-16,4-12 31,7 1-31,25-10 0,-3 9 16,-1 3-16,-3 4 0,-25 5 15,8 1-15,-3 0 16,-13 3-16,6-1 16,2-1-16,-6 0 15,-2 1-15,-1 0 31,-4 0-31,-5 1 0,-22-6 16,5 3-16,-7 1 16,-1 2-16,1-1 15,1 3-15,-1 0 16,0 1-16,2 1 16,3 3-16,23-4 15,-10 6 1,3 4-16,-1 5 15,-3 30-15,9-3 16,8 7-16,11 5 16,9 1-16,5-1 15,3-7-15,3-8 16,-15-21-16,-16-21 0</inkml:trace>
  <inkml:trace contextRef="#ctx0" brushRef="#br0" timeOffset="257224.5274">18614 17188 0,'0'0'0,"0"0"16,0 0-16,0 0 16,17 58-16,-17-53 15,-2 7 1,-2-8-16,-3 7 15,0-11-15,-5 5 16,7-7-16,-8 2 16,10-3-16,1-1 15,-9-2-15,10 1 0,-5-6 16,7 5-16,-2-9 16,3 9-16,3-9 15,0 11-15,9-8 0,-5 10 16,9-4-16,4 7 15,13 26-15,-12 4 16,-4 10-16,-12 4 16,-9 6-16,-14 0 31,-8 4-31,-12-3 0,-10-1 16,-14-7-1,-7-7-15,-4-13 0,10-14 16,28-5-16,33-5 15</inkml:trace>
  <inkml:trace contextRef="#ctx0" brushRef="#br0" timeOffset="257878.3614">17963 16807 0,'0'0'0,"0"0"0,0 0 16,0 0-16,0 0 31,0 0-31,0 0 0,0 0 16,-48 47-16,44-47 15,-2 0-15,-3 4 16,6-4-16,1-1 0,1 0 16,1 0-16,0 0 0,2 0 15,-2-1-15,-8 1 16,10 0-16,-2-1 16,0 0-16,1 1 15,-1-5-15,7 9 16,29 10-16,-6 12 15,-2 7-15,-9 9 16,-11 3-16,-7 1 16,-5 0-16,-4-2 15,-6-2 1,-3-4-16,-3-10 16,0-3-16,14-18 15,-9 6-15,-1-4 16,-4-1-16,0-4 15,-4-2-15,1-4 16,2-4-16,0 0 16,2-3-16,2 1 0,13 5 15,-12-6-15,12 7 16,-9-6-16,8 8 16,0 0-16,-10-5 15,6 8-15,-12-1 16,-20 23-16,9 5 0,6 6 31,6-3-31,9-15 16,11-17-16</inkml:trace>
  <inkml:trace contextRef="#ctx0" brushRef="#br0" timeOffset="258062.8687">17802 17755 0,'0'0'0,"0"0"16,0 0-16,-22 45 16,18-38-16</inkml:trace>
  <inkml:trace contextRef="#ctx0" brushRef="#br0" timeOffset="270516.3766">29705 17643 0,'0'0'0,"0"0"16,0 0-16,0 0 15,0 0-15,0 0 16,0 0-16,0 0 16,0 0-1,0 0-15,0 0 0,0 0 16,0 0-16,0 0 15,0 0-15,0 0 16,-26 45-16,-10-30 0,-5-2 16,0 0-1,-3-1-15,-2 0 0,-6-2 32,-3 2-32,3 0 15,-3 1-15,-2-2 16,-2-1-16,1 0 15,-2 0-15,-4 0 0,-1-1 16,0 0-16,4 1 0,2-1 16,3-1-16,2 1 15,3-1-15,5 0 16,8 0-16,7-1 16,24-5-16,-11 2 15,2 0-15,0-1 16,9-1-16,-10 2 15,17-4-15,-4 0 16,-11 0-16,16-4 0,-6-5 16,1 5-16,4 4 15</inkml:trace>
  <inkml:trace contextRef="#ctx0" brushRef="#br0" timeOffset="271703.402">28663 16867 0,'0'0'0,"0"0"0,0 0 32,0 0-32,0 0 0,0 0 15,0 0 1,0 0-16,0 0 0,0 0 15,0 0-15,0 0 16,0 0-16,0 0 16,0 0-16,0 0 15,0 0-15,-27-69 0,27 44 16,3-32-16,3 10 16,1-1-16,0 3 15,1 1-15,0 6 16,0 2-16,-1 4 15,-5 24-15,3-12 16,1 0-16,1 0 0,3 0 16,2 1-16,2 3 15,5 4-15,26 1 16,1 8-16,9 6 16,5 6-16,0 4 15,0 1 1,4-1-16,4 0 15,1-4-15,-3-3 16,1-4-16,1-3 16,0-4-16,-1-1 15,-1-3-15,-1-3 16,-3-1-16,0-2 16,-1 1-16,0-1 0,-1-1 15,0-1-15,2 4 0,0 2 16,0 0-16,-1 2 15,0 2-15,0 1 16,-2 1-16,0 1 16,1 1-16,-5 1 15,-7-1-15,-3 0 16,-5 0 0,-2-2-16,-6 0 15,-3 0-15,-23 4 16,9-3-16,0-1 15,-1 0-15,-7 2 16,8-5-16,-12 5 16,12-6-16,-11 6 0,6-3 15,-7 4-15,-2 0 16,0-1-16,8-6 16,-9 5-16,0 0 15,6-8-15,-5 6 16,2-9-16,-1 1 15,-2-1-15,-1 1 16,0 0 0,-2 0-16,1 1 15,1 8-15,0-4 16,1 9-16,0 0 16,0-3-16,0 1 15,2 2-15,1 3 16,1 2-16,4-1 0,2 6 15,2 8-15,0 3 16,-2 3-16,-3 1 16,-1-1-16,-4 0 0,-5-3 15,-5-2-15,-2-1 16,-26 6-16,1-7 16,0-7-16,16-4 15,19-6-15</inkml:trace>
  <inkml:trace contextRef="#ctx0" brushRef="#br0" timeOffset="287112.6459">33378 15797 0,'0'0'15,"0"0"-15,0 0 16,0 0-16,0 0 0,19 105 16,-13-61-1,-3 1-15,-2 6 16,-1 4-16,-2 0 16,1 1-16,-1-6 15,0-2-15,-5-12 31,1-10-31,5-21 0,0-2 16,1-3-16</inkml:trace>
  <inkml:trace contextRef="#ctx0" brushRef="#br0" timeOffset="287630.0127">33050 16041 0,'0'0'15,"0"0"-15,0 0 16,0 0-16,0 0 16,0 0-16,-3 70 15,6-52-15,-1 0 16,0 0-16,0 0 16,-3 0-16,-4 0 15,-4-2-15,-5-4 16,-3-1-1,-29-8-15,14-8 16,13 3-16,19 2 16</inkml:trace>
  <inkml:trace contextRef="#ctx0" brushRef="#br0" timeOffset="287983.64">32786 15628 0,'0'0'0,"0"0"16,0 0-16,-8 62 31,2-9-31,-2-5 16,-1 0-16,-1 0 0,1-4 16,1-4-16,0-3 15,2-3-15,4-26 16,-2 12-16,0-2 0,0-1 15,2-8-15,2-9 16</inkml:trace>
  <inkml:trace contextRef="#ctx0" brushRef="#br0" timeOffset="288380.2874">32471 15975 0,'0'0'0,"0"0"0,0 0 16,0 0-16,0 0 15,0 0-15,0 0 16,0 0-16,0 0 15,-38 50-15,-3-28 16,5-5-16,-3-3 16,-2-4-16,1-4 15,-1-3-15,-1-5 16,-2 1 0,-1-3-16,-2-1 15,1-1-15,1-1 16,-1-2-16,4-4 15,5-6-15,8-6 16,10-2-16,10 11 0,9 16 16</inkml:trace>
  <inkml:trace contextRef="#ctx0" brushRef="#br0" timeOffset="288563.0088">31925 15655 0,'0'0'0,"0"0"16,0 0-16,0 0 16,0 0-16,0 0 15,147 2-15,-81 0 0,-3-2 16,-30 2-16,-33-2 16</inkml:trace>
  <inkml:trace contextRef="#ctx0" brushRef="#br0" timeOffset="289888.0218">33448 16662 0,'0'0'0,"0"0"15,0 0-15,0 0 0,0 0 31,0 0-31,0 0 16,0 0-16,0 0 16,0 0-16,0 0 0,0 0 15,-53 85 1,25-50-16,-4 1 0,-4-3 16,-3 0-1,0-2-15,-10-2 16,-6-3-16,-4-5 15,5-6-15,0-4 0,1-1 16,2-3-16,-1-4 16,0-3-16,2-4 31,0-2-31,3-6 0,3-4 16,5-6-16,5-5 15,4-1-15,6 3 16,4 1-16,16 16 15,-6-9-15,1-1 16,1-3-16,1-1 16,3-2-16,0 1 15,2 3-15,2 2 0,1 4 16,0 11-16,2-8 16,-1 12-16,-1 1 15,2 2-15,1 0 16,0 5-16,-2 5 15,-4 3-15,-4-1 0,-5-1 16,-4 0-16,-3-3 16,-4-1-16,-1-3 15,-3-5-15,-22-4 16,9-5-16,7-4 16,2-3-16,22 8 15,-7-7-15,-1-5 16,2-1-1,-1-2-15,1-1 16,3 1-16,3 3 16,4 9-16,4 8 15,0 0-15,0 0 0,0 0 16,0 0-16,-2-5 16,0 1-16,-3-5 15,2 9-15,0-1 16,-3 1-16,-8-7 0,6 6 15,-13-6-15,-1 1 16,2-1-16,-1 2 16,2 0-16,11 2 15,-12-1-15,14 5 16,-12 0 0,2 6-16,4 3 15,1 4-15,4 5 16,1 1-16,2 2 15,0-1-15,0-2 16,1-4-16,3-12 16,-1 5-16,1-8 15</inkml:trace>
  <inkml:trace contextRef="#ctx0" brushRef="#br0" timeOffset="290422.9762">33060 16447 0,'0'0'16,"0"0"-16,0 0 16,79 16-1,-41-6-15,1-1 0,-5-2 16,-17-3-16,-17-4 0</inkml:trace>
  <inkml:trace contextRef="#ctx0" brushRef="#br0" timeOffset="290789.8662">32811 16543 0,'0'0'16,"0"0"-16,0 0 16,0 0-16,0 0 15,0 0-15,0 0 16,97-6-16,-88-6 16,-7-1-16,-7 1 15,-6 0-15,-3 1 16,-6 3-16,-27 4 15,7 8-15,1 10 16,3 5-16,7 4 16,16-11-16,13-12 0,0 0 15</inkml:trace>
  <inkml:trace contextRef="#ctx0" brushRef="#br0" timeOffset="291021.7342">32400 17064 0,'0'0'16,"0"0"-1,0 0-15,0 0 0,0 0 16,0 0 0,-21 18-16,10-16 15,11-2 1</inkml:trace>
  <inkml:trace contextRef="#ctx0" brushRef="#br0" timeOffset="291206.7774">31976 16952 0,'0'0'0,"0"0"15,0 0-15,0 0 16,0 0-16,97 34 16,-17-17-16,-41-7 0,-39-10 31</inkml:trace>
  <inkml:trace contextRef="#ctx0" brushRef="#br0" timeOffset="296360.0561">29982 17548 0,'-6'6'0,"6"-6"0,0 0 16,0 0-16,0 0 15,0 0 1,0 0-16,0 0 15,0 0-15,0 0 16,0 0-16,0 0 16,0 0-16,0 0 15,0 0 1,0 0-16,-50 8 0,9-2 0,-1-2 31,-2-1-31,-2-1 16,0 2-16,0-2 15,3 1-15,21-2 0,22-1 0</inkml:trace>
  <inkml:trace contextRef="#ctx0" brushRef="#br0" timeOffset="297431.9623">29372 18337 0,'0'0'0,"0"0"15,0 0 1,0 0-16,3 67 16,2-53-16,-2-10 15,4 12-15,-3-12 16,7 9 0,14-1-1,-10-8 1,-7-6-16,11 0 15,-12-1-15,13-5 16,-14 5-16,15-14 16,-7 5-1,-14 7-15,7-9 0,-9 11 16,0-10-16,-4 10 16,-6-7-16,2 7 15,-11-5-15,-2 4 16,-1 3-16,0 0 15,-1 1-15,0 0 16,-1 1 0,1-4-16,0 0 15,4-4-15,1-1 16,2-3-16,5-2 16,1-2-16,3-3 15,4-2-15,1-3 16,3-2-16,2-1 15,3-1-15,0 0 0,1-1 0,2 1 16,0-1-16,-1 2 16,-1 0-16,0 4 15,-3 1-15,-3 2 16,-1 6-16,2 13 16,0 0-16</inkml:trace>
  <inkml:trace contextRef="#ctx0" brushRef="#br0" timeOffset="298254.634">29060 18302 0,'-1'3'16,"1"-3"-16,0 0 15,0 0-15,0 0 0,0 0 16,0 0-16,0 0 16,0 0-16,0 0 15,0 0-15,0 0 16,0 0-16,0 0 15,0 0-15,0 0 0,0 0 32,-17 77-32,11-57 15,-1 1-15,-4-2 16,-2-3-16,-2-2 16,-2-5-16,8-9 0,-12 3 15,14-7-15,-15-1 16,4-6-16,5-2 15,3-2-15,3-1 16,2 0-16,1-1 0,1 3 16,3 14-16,0 0 15,0 0-15,0 0 16,0 0-16,0-4 16,-3-6-16,1 12 15,0 1-15,-1 3 0,-7 0 16,-2 4-16,-1 4 15,0-2-15,0-1 16,-3-2-16,9-8 16,-12 4-16,12-7 15,-13 2-15,14-5 16,-13-2 0,2-4-16,4-3 15,2-2-15,5 0 16,1 0-16,2-1 15,0 3-15,4 8 16,-1-4-16,-1 7 16,-1 2-16,0 2 15,-4 2-15,-5-5 0,-5 8 16,-1 5-16,-24 22 16,5-6-16,-1 1 15,0-4-15,6-3 0,7-6 16,23-12-1,-5 2-15,9-5 32,-3 0-32,0 0 0</inkml:trace>
  <inkml:trace contextRef="#ctx0" brushRef="#br0" timeOffset="298618.3959">28862 18010 0,'0'0'0,"0"0"0,0 0 16,0 0-16,0 0 16,0 0-16,0 0 15,0 0-15,0 0 0,0 0 16,-2 12-16,1-10 15,1-2-15,-1-2 16,-1 0-16,8-8 16,-6 10-1,0 0-15,-26 10 16,18-11 0,-6 2-16,14-1 15,-6 0-15,-5 0 16,5 1-16,1-1 15,-13 0-15,18 0 16,0 0-16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24:08.0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28421 7377 0,'0'0'15,"0"0"-15,0 0 16,0 0-16,0 0 16,0 0-16,0 0 15,0 0-15,-70-26 0,27 22 16,0 8 0,-4-1-16,-2 2 0,-3 1 15,-4-1-15,-1 1 16,-3 1-16,-2 0 15,-6 0-15,-2 1 16,-8-1-16,-2 4 0,-11 1 16,-5 1-16,-12 3 31,-4-4-31,-13-3 0,63-5 16,62-4-1</inkml:trace>
  <inkml:trace contextRef="#ctx0" brushRef="#br0" timeOffset="3280.0784">22269 7553 0,'0'0'16,"0"0"-16,0 0 0,0 0 15,0 0 1,0 0-1,0 0-15,0 0 16,-103 12-16,56-8 16,-3-1-16,-4-1 15,-2 1-15,-1 0 16,-2 0-16,-3-2 0,2 0 16,-7 1-16,6-4 31,30 1-31,31 1 15</inkml:trace>
  <inkml:trace contextRef="#ctx0" brushRef="#br0" timeOffset="3777.2151">20692 7565 0,'0'0'15,"0"0"-15,0 0 16,0 0-16,0 0 16,0 0-16,0 0 15,-109 9-15,100-9 16,-18 0 0,-24 0-16,6 2 15,-2 0-15,-1 0 16,0-1-16,3-1 31,-17 1-31,-7 0 16,-6-2-1,6 0-15,-11-2 16,-11 3 0,-1 3-16,7 1 15,5-2-15,8-9 16,36 4-16,36 3 0</inkml:trace>
  <inkml:trace contextRef="#ctx0" brushRef="#br0" timeOffset="14238.8658">31235 9735 0,'0'0'0,"-108"-9"31,74 4-31,-16-2 15,-5-2-15,-7 3 16,-3 3-16,-8-1 16,-3 3-16,-4-1 15,-3 2-15,1 1 0,1 2 16,7-2-16,10-4 16,32 3-1</inkml:trace>
  <inkml:trace contextRef="#ctx0" brushRef="#br0" timeOffset="14623.6765">29271 9611 0,'0'0'0,"-88"-16"16,53 11-16,1 2 15,-10-1-15,-5 4 0,-2-2 16,-5 4-16,-2 1 16,-5 2-16,-3-1 15,-7 1-15,0-2 16,-7-1-16,1-2 15,-6-1-15,-1 0 0,-8 3 16,-3-2-16,-3-1 16,-3-2-16,-7-1 15,-11-1-15,-9 0 16,-9 3 0,0-3-16,67 2 15,72 3-15</inkml:trace>
  <inkml:trace contextRef="#ctx0" brushRef="#br0" timeOffset="26696.6145">18381 9886 0,'-128'-7'16,"84"-1"-16,5 1 16,-14-1-16,1 0 15,-1 1-15,-2 3 0,1-2 16,0 2 0,-11-1-16,-8 3 15,-3 1-15,6 1 0,-2 1 16,2 6-16,-11 3 15,-4 1-15,-15-3 16,50-2 0,50-6-16</inkml:trace>
  <inkml:trace contextRef="#ctx0" brushRef="#br0" timeOffset="33348.5925">6034 9593 0,'86'-34'0,"-54"16"16,1 4-16,16-4 15,14 0 1,5-1-16,12 1 0,3-2 15,8 1-15,3 0 0,9 2 16,6 1-16,1 4 16,5 1-16,0 2 15,4 2-15,0 0 16,1 1-16,-1 3 16,1 1-16,0 0 15,2 2-15,0 3 0,-1 2 16,3 2-16,2 0 15,7 2-15,4 2 32,1 2-32,9 3 0,10 5 15,6 3-15,-82-12 16,-81-12-16</inkml:trace>
  <inkml:trace contextRef="#ctx0" brushRef="#br0" timeOffset="38415.0936">31547 12059 0,'0'0'0,"0"0"15,0 0-15,0 0 16,0 0-16,0 0 16,0 0-16,0 0 0,0 0 15,0 0-15,0 0 16,0 0-16,0 0 16,0 0-16,0 0 15,0 0-15,0 0 16,-28 16-16,11-6 15,9-7 1,-16 8-16,16-8 16,-17 8-16,0-3 15,4-1-15,0-1 16,-2 1-16,0-3 16,-1 1-16,2-1 15,-4 2-15,-24 0 16,11-1-16,2-3 0,2 1 15,1 1-15,3 0 0,0-2 16,-1 1-16,2 0 16,24-1-16,-35 1 15,32-2-15,-12 2 16,-1-1-16,-3 0 16,2 0-1,-2 2-15,0-3 16,0 0-16,1-1 15,2-1-15,-2 1 16,1 0-16,1 0 16,0 0-16,-1 0 15,0-1-15,-1 1 16,1-2-16,-3 1 0,-24-2 16,9 1-16,-2 0 15,-8-1-15,-4-1 16,-4-5-16,29 5 15,30 4-15</inkml:trace>
  <inkml:trace contextRef="#ctx0" brushRef="#br0" timeOffset="41976.0107">29222 12100 0,'0'0'31,"0"0"-15,0 0-16,0 0 16,0 0-1,0 0-15,0 0 16,0 0-16,0 0 0,0 0 16,0 0-16,0 0 15,0 0-15,0 0 16,-78 16-16,60-13 0,12-3 15,-14 4 1,13-4-16,-15 1 0,15-1 16,-17 2-16,16-2 15,-16 1-15,16 1 16,-15 0 0,15-2-16,-17 3 15,19-3-15,-17 2 16,14-2-16,-15 2 15,16-2-15,-17 1 16,15 1-16,-14-2 16,15 2-16,-15-1 15,16 0-15,-15 1 0,14-1 16,-14 0-16,14 0 16,-16 1-16,16 0 15,-16 0-15,16-2 16,-16 2-16,16-2 15,-17 1-15,18-1 16,-18 1-16,17-1 0,-18 1 16,17-1-16,-17 2 15,17-1-15,-18 2 16,18-3-16,-18 2 16,19-2-16,-20 2 15,3-1-15,3 1 16,4 0-1,-2-2-15,0 2 16,-1 0-16,2-2 16,-2 0-16,1 1 15,-1-1-15,0 0 16,0 0-16,0 0 16,-2 0-16,2 0 0,-1 0 15,1-2-15,-1 0 16,2 1-1,0-3-15,-2 1 0,1 1 0,2-1 16,10 2-16,-15 0 16,3 0-16,13 1 15,-15-1-15,15 0 16,-17 1 0,18-1-16,-17-1 15,17 2-15,-17-2 16,17 1-16,-17 0 15,16 1-15,-17-2 0,0 2 16,0-1-16,-26 2 16,8-2-16,21 1 15,23 0-15</inkml:trace>
  <inkml:trace contextRef="#ctx0" brushRef="#br0" timeOffset="52998.6506">26417 11939 0,'0'0'0,"0"0"0,0 0 16,0 0-1,0 0-15,0 0 16,0 0-16,0 0 16,0 0-16,0 0 15,0 0-15,0 0 0,-102 4 16,94-4-1,-18-1-15,-26 0 16,27 0-16,-23 2 16,11-1-16,0 0 15,1 0-15,1 1 0,0-1 16,0 0-16,0 0 16,-2 1-16,0-3 15,-1 3-15,-2-2 16,0 2-1,0-1-15,-3 0 16,-2-1-16,-3 2 16,2 0-16,-2 3 15,4-4-15,-4 0 16,1 0-16,-2 1 16,1 2-16,-3 0 15,0 1-15,1 1 0,0 0 16,-2 0-16,1 3 15,-2-2-15,1 1 16,-2-1-16,2-1 16,-54 7-1,55-4-15,-3 1 16,-1-4 0,-2 2-16,1-1 15,-1-3-15,1 1 16,2 2-16,0 0 15,1 1-15,-5 0 16,2-2-16,-2 0 16,1-2-16,-2-2 15,-2 3-15,-1-1 0,-3-1 16,-1-1-16,-4 1 16,-1 0-16,-2-1 0,-2 2 15,-3 1-15,1 0 16,-3 0-16,-1-1 15,-1 3-15,-3-1 16,-3 0-16,-3 1 0,-5 0 16,-5 3-1,-13-2 1,-8 4-16,-11 2 16,-8-2-16,70-6 15,71-5-15</inkml:trace>
  <inkml:trace contextRef="#ctx0" brushRef="#br0" timeOffset="62117.2723">29541 11183 0,'0'0'16,"0"0"0,33-54-16,-4 15 0,-8 6 15,-2 1-15,-3 1 16,15-31-16,-15 33 15,-3-1-15,-3-1 16,-2-3-16,-2 0 16,0 0-1,-5 25 1,0-11-16,0-5 16,-2 0-16,-2-3 0,-12-25 15,0 12-15,-4 1 16,-6 4-16,-6 5 15,-5 4-15,-2 3 16,-6 0-16,-5 0 16,-6 1-16,0 3 15,-4 1-15,-3 5 0,-2 3 16,-4 3-16,0 1 16,-5 1-16,1 1 15,-4 1-15,3 1 16,-6 1-16,5 2 15,-8 2-15,2 2 16,-4 4 0,-4 0-16,1 0 15,-3 0-15,3-1 16,-2-1-16,5-2 16,1 1-16,1 0 15,9 1-15,3 1 16,5 1-16,7-1 15,3-2-15,2-1 0,7 0 16,6-2-16,4-1 16,5-3-16,26 0 15,-17-14-15,22-2 16,-1 14-16,1 4 0,0 0 16</inkml:trace>
  <inkml:trace contextRef="#ctx0" brushRef="#br0" timeOffset="62355.6487">27386 9972 0,'0'0'0,"0"0"0,0 0 16,0 0-16,0 0 0,0 0 15,0 0-15,-132 14 16,94 8-16,1 5 15,5 7-15,11 6 16,6 2-16,6 3 16,4 0-16,10-5 15,6-6-15,7-3 0,-8-17 16,-10-14-16</inkml:trace>
  <inkml:trace contextRef="#ctx0" brushRef="#br0" timeOffset="63003.5278">26658 10132 0,'0'0'0,"0"0"16,0 0-16,0 0 15,0 0-15,0 0 16,0 0-16,0 0 0,0 0 16,0 0-16,7 75 31,6-62-31,3-2 0,1-6 15,-7-5-15,12 2 16,-2-5-16,-4-7 16,-5-3-16,-4-4 15,-2-2 1,-4-1-16,-4-1 0,-7 2 16,-5 3-16,-2 1 0,-4 5 15,-22 4-15,2 5 16,1 3-16,2 6 15,6 1-15,0 3 16,-4 0-16,3-2 16,4-2-16,5-1 15,29-10-15,-29 8 0,2-4 16,-1-2-16,1-3 16,0-3-16,2-4 15,0-5-15,-9-26 16,5 5-16,3-3 15,2-2-15,6-3 16,1 2 0,4 0-16,1-1 15,3 2-15,-2 2 16,4 2-16,0 5 16,2 25-16,0 3 0,0 5 15</inkml:trace>
  <inkml:trace contextRef="#ctx0" brushRef="#br0" timeOffset="63804.4671">25739 9959 0,'0'0'0,"0"0"0,0 0 15,0 0-15,0 0 16,0 0-16,-36 62 16,26-44-16,-1 1 0,-1-1 15,-5-2-15,-1-1 16,-2-5-16,-3-3 15,1-3-15,0-3 16,0-3-16,0-4 16,2-2-16,-1-2 15,0-1-15,0-5 0,4 1 16,1-2-16,3 1 16,4-1-16,1 2 15,4 1-15,3 9 16,-2-8-16,3 13 15,-2 4-15,0 0 16,-4-1 0,-5 8-16,-1 4 15,-3 3-15,-2 3 16,-1 0-16,2 0 16,0-2-16,4-2 15,0-2-15,1-3 16,6-10-16,-9 7 0,3-9 15,-9 4-15,11-6 16,-13-2-16,0-3 16,3-7-16,6-3 0,3-5 15,-9-25 1,3 9-16,12 26 0,-4-11 16,1 1-16,0 0 31,0 2-31,2 2 0,3 8 15,2 10-15,-2-3 16,2 1-16,0 4 16,1 3-16,-2-1 15,1 9-15,-1 6 16,-7 29-16,-8-8 16,-6 0-16,-5-1 0,-3-2 15,-7-3-15,-3-4 16,2-9-16,7-10 15,8-9-15,23-2 16,0 0-16</inkml:trace>
  <inkml:trace contextRef="#ctx0" brushRef="#br0" timeOffset="64022.2456">25510 9479 0,'0'0'0,"0"0"16,0 0-16,-20-18 0,16 13 15,4 5 1</inkml:trace>
  <inkml:trace contextRef="#ctx0" brushRef="#br0" timeOffset="64142.83">25253 9426 0,'2'-1'0,"-2"1"15</inkml:trace>
  <inkml:trace contextRef="#ctx0" brushRef="#br0" timeOffset="64576.4475">25188 10598 0,'83'18'0,"-42"-5"15,15 1-15,15 2 16,3-4-16,10 1 15,4-4-15,6-6 0,-2-6 16,-45 1-16,-47 2 16</inkml:trace>
  <inkml:trace contextRef="#ctx0" brushRef="#br0" timeOffset="65394.7468">27067 10229 0,'20'-33'0,"3"-1"15,13-17-15,-7 12 16,3-16-16,-5 0 16,-2-4-16,-3 0 0,-6-3 15,-6 0-15,-11-3 16,-17-1-16,-8 0 15,-3-1-15,4 3 16,-10 0-16,-6 2 0,-9 1 16,-1 4-16,-8 3 31,0 3-31,-5 3 16,3 3-16,-9 3 15,1 4-15,-10 4 0,-5 6 16,-9 6-16,-4 6 15,-10 6-15,-1 6 16,-4 7-16,1 6 16,-6 5-16,-3 10 0,4 6 15,2 9-15,5 2 16,3 7-16,5 1 16,7 5-16,2 1 15,7 0-15,3 4 16,4 3-16,4 1 15,10 2-15,5 1 0,7 1 16,8-1-16,8 1 16,11 2-16,8 1 15,9-2-15,5-3 32,7 3-32,7 0 15,7-3-15,5 0 16,5-1-16,3-1 0,3-2 15,6-4-15,7-3 16,5-5-16,6-6 16,3-3-16,9-7 0,3-6 15,3-4 1,6-5-16,4-7 0,3-7 16,7-7-16,4-5 15,9-4-15,1-3 16,1-3-16,-3-2 0,6-3 15,-10 0-15,2-4 16,-7-1-16,-1 0 16,-8-2-16,-8 1 31,2-2-31,4-3 16,12-7-16,19-6 0,18-9 15,-69 27-15,-68 29 16</inkml:trace>
  <inkml:trace contextRef="#ctx0" brushRef="#br0" timeOffset="67352.8144">25196 12438 0,'0'0'0,"0"0"15,0 0-15,0 0 16,0 0-16,0 0 0,-60-47 15,48 31-15,1-2 16,2-2-16,5-1 16,2 1-16,2 10 15,2-3-15,4 4 16,-2 6-16,4-2 16,-5 11-1,6 0-15,-1 8 0,1 30 16,-9-6-1,-6 4-15,-11 3 0,-11-1 16,-14-2-16,-13-2 16,-12-3-16,-8-6 15,-2-14-15,37-7 16,40-10-16</inkml:trace>
  <inkml:trace contextRef="#ctx0" brushRef="#br0" timeOffset="67870.1577">24151 12220 0,'0'0'15,"0"0"-15,0 0 16,0 0-16,0 0 0,0 0 16,0 0-1,15-66-15,-1 54 16,1 4-16,-6 6 16,12-2-16,0 4 15,-1 6-15,-1 5 16,-4 5-16,-2 4 0,-3 3 15,-5 3-15,-5-1 16,-4 0-16,-4-1 0,-5-4 16,-23 6-16,-4-12 15,-9-7-15,-5-5 16,1-6-16,-4 1 31,0-3-31,2-1 0,8 0 16,-1 1-1,7 3-15,5 3 0,6 4 16,3 6-16,18-5 16,-5 7-16,-12 26 15,20-7-15,10 5 16,17-6-16,14-9 0,-18-10 16,-17-11-16</inkml:trace>
  <inkml:trace contextRef="#ctx0" brushRef="#br0" timeOffset="68017.8598">24204 12714 0,'0'0'16,"0"0"-16,0 0 15,0 0-15,-1 7 16,1-7-16,0 0 15</inkml:trace>
  <inkml:trace contextRef="#ctx0" brushRef="#br0" timeOffset="69657.8247">31430 12514 0,'0'0'0,"0"0"16,0 0-1,0 0-15,0 0 16,0 0-16,0 0 16,0 0-16,0 0 15,0 0-15,0 0 16,0 0-16,0 0 15,0 0-15,0 0 16,0 0-16,20 47 0,-6-43 16,-9-9-16,9-1 15,1-7-15,-4-4 16,-3-1-16,0-3 16,-2-3-16,-3 2 15,-3-1-15,-1 3 16,-4 0-1,-4 5-15,-1 3 16,0 11-16,-12-7 16,-25 14-16,8 3 15,0 8-15,2 4 16,-2 4-16,1 4 0,-1 5 16,-2 2-16,-1 2 15,-1 1-15,1-2 0,-3-3 16,0-5-16,-1-4 15,0-6-15,3-6 16,1-7-16,5-6 16,3-5-16,4-5 15,2-5-15,23 11 16,-11-9-16,3-3 0,0-2 16,4-2-16,2 0 15,4 0-15,2 3 16,2 1-16,1 3 15,-2 13-15,1-2 32,3-5-32,-4 9 15,-2 2-15,1 1 0,-4 6 16,-4 2-16,-2 3 16,-3-2-16,-2-1 15,-1-1-15,0-3 16,-2-1-16,-1-2 0,-2 1 15,-1-2-15,-2 0 16,2 1-16,-24 2 16,33-4-16,-9 4 15,0 2-15,1 3 16,4 4-16,0 2 16,5 3-16,2 4 15,5 0-15,6 1 0,4-5 31,-1-10-31,-3-12 0</inkml:trace>
  <inkml:trace contextRef="#ctx0" brushRef="#br0" timeOffset="69858.0391">30575 12362 0,'-22'-13'16,"10"4"0,17 13-16</inkml:trace>
  <inkml:trace contextRef="#ctx0" brushRef="#br0" timeOffset="70060.4499">30297 12982 0,'0'0'15,"0"0"-15,0 0 16,-66-1-16,50-3 0</inkml:trace>
  <inkml:trace contextRef="#ctx0" brushRef="#br0" timeOffset="71006.8">29175 12528 0,'0'0'15,"0"0"-15,0 0 16,44 40-16,-28-27 15,3 0-15,-1-2 16,-1-4-16,-11-8 0,10 0 16,-3-6-16,-2-5 15,-4-5-15,-3-3 16,-2-3-16,-3 1 16,-3 1-16,-4 1 15,-5 5-15,-2 3 0,-5 4 16,-27 10-16,7 6 15,-1 5-15,-5 6 16,-1 3-16,-3 2 0,1 1 16,-5 4-16,1 1 15,0 1-15,1-2 16,3 0-16,2-5 16,6-3-16,1-7 15,5-3-15,4-6 16,0-6-1,1-7-15,0-7 16,3-5-16,3-5 16,2 0-16,3-1 0,15 20 15,-8-10-15,0 0 16,3 3-16,3 6 16,3 1-16,1 6 15,-5-4-15,7 10 16,-4 1-16,3 9 15,1 5-15,-1 5 0,1-1 16,-2 0-16,-1-1 16,0-3-1,-3-4-15,0-2 0,-3-4 32,2-11-32,-10 5 15,-2-2-15,-5-4 16,-22-9-16,32 8 15,-9-3-15,1 2 16,3 1-16,9 3 16,-10 3-16,13-1 15,-15 6-15,4 5 0,5 3 16,7 3-16,3 0 16,7-1-16,6-4 15,-4-7-15,-6-8 0</inkml:trace>
  <inkml:trace contextRef="#ctx0" brushRef="#br0" timeOffset="71238.6625">28520 12276 0,'0'0'16,"0"0"-16,0 0 16,0 0-16,0 0 15,-51-34-15,13 37 16,18-1-16,20-2 16</inkml:trace>
  <inkml:trace contextRef="#ctx0" brushRef="#br0" timeOffset="71439.2542">28270 13051 0,'0'0'0,"0"0"16,0 0-1,0 0-15,0 0 0,-27-28 16,17 16-16,10 12 16</inkml:trace>
  <inkml:trace contextRef="#ctx0" brushRef="#br0" timeOffset="71824.1866">27800 12327 0,'0'0'0,"0"0"0,0 0 16,0 0-16,-19 73 15,14-56-15,-2-3 0,-2-3 16,2-9-16,-7 6 16,-5-7-16,-26-13 15,7 1-15,2-3 16,2 1-16,5 3 16,21 9-16,-11-3 15,0 4-15,-2 1 0,0 5 16,1 5-16,3 5 15,-4 31-15,15-11 16,2-15-16,4-21 16</inkml:trace>
  <inkml:trace contextRef="#ctx0" brushRef="#br0" timeOffset="71933.2401">27647 12754 0,'0'0'15,"0"0"-15,0 0 0,0 0 0,0 0 16,0 0-16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25:59.4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29325 9484 0,'0'0'0,"0"0"0,0 0 16,0 0-16,0 0 15,0 0-15,0 0 16,0 0-16,0 0 16,0 0-1,0 0-15,0 0 0,0 0 16,0 0-16,0 0 16,0 0-16,0 0 0,-19 12 15,5-6-15,6-4 16,-12 4-16,0-1 15,-2 0-15,-2 0 16,0-2 0,-26 2-16,10 0 0,2-2 15,0 0 1,-2 0-16,2-1 16,0 3-16,-1-1 15,-1 0-15,2 0 16,2-1-16,-1 1 15,0-1-15,1 0 16,3 1-16,-3-2 16,0-2-16,2-1 0,3 0 15,2 2-15,-1-1 16,22-1-16,-11 2 16,-1-1-16,-1 0 15,-1 0-15,2 1 16,10-1-16,-15 0 15,3 2-15,-3 1 0,-21-1 16,6 0-16,17-1 0,23-1 16</inkml:trace>
  <inkml:trace contextRef="#ctx0" brushRef="#br0" timeOffset="3480.5138">22379 9471 0,'0'0'0,"0"0"0,0 0 16,0 0 0,0 0-16,0 0 15,0 0-15,0 0 16,0 0 0,0 0-16,0 0 0,0 0 15,0 0-15,0 0 16,0 0-16,0 0 0,-15 10 15,-2-5-15,-4 1 16,-4 0-16,-1 1 16,-1-4-16,-24 3 15,7-3-15,0 0 16,3 0-16,-3 1 16,1-1-1,-1 0-15,4 1 16,-2-2-16,-1 1 15,2 2-15,4-3 0,3 1 0,5-1 16,22-1-16,-10 0 16,1 0-16,8 0 15,-7 0 1,12-1-16,3 0 16,-3 0-16,-9 1 15,12-1-15,0 0 0,0 0 16,0 0-16,0 0 15,0-1-15,-2 0 16,1-1-16,1 2 16,0 0-16</inkml:trace>
  <inkml:trace contextRef="#ctx0" brushRef="#br0" timeOffset="4683.2378">20812 9530 0,'0'0'0,"0"0"16,0 0-16,0 0 15,0 0-15,0 0 16,0 0-16,0 0 0,0 0 15,-127 18 1,84-16-16,9-1 16,-1-2-1,-7 0-15,-1 0 16,7-2-16,6-1 16,-8 1-16,-3 1 15,-4 0-15,11 0 0,0 0 16,-4 0-16,-4 2 15,6 2-15,7-2 16,23 0-16,-8 0 0,0 0 16,7-2-16,-9 1 15,10 0-15,-10 0 16,10 2-16,-7-1 16,15 1-16,3-2 15,-5 1-15,0 0 16</inkml:trace>
  <inkml:trace contextRef="#ctx0" brushRef="#br0" timeOffset="5332.0285">23984 9651 0,'0'0'16,"0"0"-16,0 0 0,0 0 16,0 0-16,-99 25 15,56-15-15,-5-2 32,-10 1-17,-7-3-15,-7-1 0,-9-1 0,-13-1 16,-9-3-16,-5-2 15,53 1-15,55 1 16</inkml:trace>
  <inkml:trace contextRef="#ctx0" brushRef="#br0" timeOffset="10075.9632">29281 10054 0,'0'0'0,"0"0"16,0 0-16,75 25 16,-50-18-16,1-3 15,0-1-15,-3-3 16,2-3-16,-4-5 0,-1-3 15,-3-2-15,0-3 16,-4-1-16,-2 0 16,-1-2-16,-6 0 0,-4 2 15,-4 1-15,-6 1 16,-3 3-16,-3 3 16,-6 3-16,-27 8 15,6 3-15,-1 6 0,-2 6 16,-2 5-16,2 5 15,-4 0 1,2-1-16,-6 2 16,2-1-16,0-3 15,0-4-15,1-3 16,4-3-16,5-7 16,1-3-16,-1-6 15,2-2-15,7-5 16,0-3-16,-2-3 15,0-5-15,6-2 16,5 0-16,7-2 16,10 18-16,-1-10 0,1-1 15,1-1-15,-2 1 16,3 2-16,5 15 16,-1-3-16,-3-9 15,3 14-15,-1 1 16,-3 1-16,-24 14 15,3 2 1,3 2-16,1-1 16,13-17-16,-7 6 15,-2-2-15,-1 0 16,-1-2-16,0-2 16,13-4-16,-12 0 15,12-6-15,-12-1 16,0-4-16,-1-4 0,3 1 15,0 1-15,1 0 16,0 3-16,11 7 16,-7-4-16,8 7 15,-2 3-15,-9-4 16,9 6-16,-14 3 16,0 3-16,0 1 0,1 1 31,2-2-31,3-2 0,14-9 15,0 0-15</inkml:trace>
  <inkml:trace contextRef="#ctx0" brushRef="#br0" timeOffset="10322.1168">28707 9669 0,'0'0'15,"0"0"-15,0 0 0,0 0 16,8-66-16,-46 50 16,-4 10-16,-7 5 15,23 1-15,26 0 16</inkml:trace>
  <inkml:trace contextRef="#ctx0" brushRef="#br0" timeOffset="10544.3798">28254 10422 0,'-19'6'0,"12"-6"0,9 0 16</inkml:trace>
  <inkml:trace contextRef="#ctx0" brushRef="#br0" timeOffset="12834.9627">22685 10257 0,'0'0'16,"0"0"-16,0 0 16,0 0-16,0 0 15,0 0-15,109 2 16,-89-12-16,-6-1 15,-2-3-15,-4-1 16,-1-1-16,-3-1 0,-2 1 16,0 1-16,-2-1 15,-1 4-15,0 8 16,0-4-16,-1 6 16,-2 2-16,0 0 15,-7-2-15,-4 6 16,-3 5-16,-23 24 0,4-4 15,-1 2-15,2 0 16,-1 1-16,0-2 16,1-3-1,0-3-15,0-4 16,-1-1-16,3-7 16,0-1-16,-4-3 15,-2-5-15,5-1 16,4-2-16,2-3 15,-2-5-15,0-4 16,3-3-16,5-2 16,3 1-16,14 11 0,-6-5 15,0-2-15,1-1 16,1 2-16,-2-2 0,10 10 16,-6-5-1,6 8-15,0 2 16,0 2-1,-9-2-15,8 4 16,-7 4-16,1 1 16,1 2-16,-1 0 15,3-1-15,-2 1 16,-1 2-16,1 0 16,-1 2-16,-3 3 15,-1 1-15,1-1 16,0 0-16,3-2 15,4-10-15,5-8 16</inkml:trace>
  <inkml:trace contextRef="#ctx0" brushRef="#br0" timeOffset="13150.7927">22279 9851 0,'0'0'15,"0"0"-15,0 0 16,0 0-16,0 0 16,-25-53-16,-15 44 15,1 13-15,0 2 16,18-2-16,21-4 0</inkml:trace>
  <inkml:trace contextRef="#ctx0" brushRef="#br0" timeOffset="13482.6044">21784 9977 0,'0'0'15,"0"0"-15,0 0 16,0 0-16,0 0 15,0 0-15,0 0 16,0 0-16,-31 64 0,20-51 16,-2-2-16,-5-2 15,-1-4-15,-1-1 16,-4-2-16,1-2 16,-2 0-16,1 0 0,0 0 15,0 3-15,1 1 31,3 4-31,1 2 16,6 3-16,5-5 16,8-8-16</inkml:trace>
  <inkml:trace contextRef="#ctx0" brushRef="#br0" timeOffset="13629.7439">21613 10470 0,'0'0'0,"0"0"16,0 0-16,1 40 16,-1-40-16,0 0 15</inkml:trace>
  <inkml:trace contextRef="#ctx0" brushRef="#br0" timeOffset="16801.5155">20947 10206 0,'0'0'0,"0"0"0,0 0 16,0 0-16,0 0 16,0 0-16,0 0 15,0 0-15,0 0 16,0 0-16,0 0 15,0 0-15,-81-19 16,83 3-16,2-1 16,1 2-16,3 1 15,-2 4-15,-2 8 16,1 3-16,6-3 0,-7 8 31,6 3-31,0 5 16,-3 8-16,-2 2 15,-5 28-15,-7-11 16,-11-1-16,-1-1 16,-4-4-16,2-7 0,-6-4 15,-4-6-15,-6-8 16,1-7 0,-6-14-16,21 6 0,21 5 15</inkml:trace>
  <inkml:trace contextRef="#ctx0" brushRef="#br0" timeOffset="17435.9498">20324 9950 0,'0'0'16,"0"0"0,0 0-16,0 0 15,0 0-15,0 0 16,0 0-16,0 0 16,0 0-16,0 0 15,0 0-15,0 0 16,0 0-16,0 0 0,0 0 15,6-74-15,-6 72 16,2 1-16,1-7 16,1 10-16,2 1 0,6-2 15,1 8-15,14 23 16,-19-21-16,10 36 31,-10-13-31,-3-1 0,-4-23 16,-2 11-16,-4-2 15,1 1-15,-2 0 16,-2-2-16,-1-3 16,-4-2-16,0-4 15,4-8-15,-11 7 16,-3-8-16,-1 0 0,-2-5 16,-22-7-16,12 5 15,24 3-15,-9-1 16,3 1-16,11 3 15,-10-1-15,11 2 16,-9 3-16,9 2 16,-13 5-16,2 6 0,-8 30 15,11-7-15,1 3 16,6-1-16,3-3 16,7-8-16,-1-15 15,-2-15 1</inkml:trace>
  <inkml:trace contextRef="#ctx0" brushRef="#br0" timeOffset="17607.8972">20224 10703 0,'0'0'0,"0"0"0,0 0 16,0 0-16,0 0 15,0 0-15,0 0 0,0 0 32</inkml:trace>
  <inkml:trace contextRef="#ctx0" brushRef="#br0" timeOffset="19188.4799">24460 9782 0,'0'0'16,"0"0"-16,0 0 15,0 0-15,0 0 0,0 0 16,0 0-1,36 110 1,-36-61-16,0 2 16,0 1-16,-2-2 15,-3-3-15,-1-3 0,-2-2 16,-4-6-16,2-5 16,8-26-16,-4 11 31,4-13-31,2-3 0</inkml:trace>
  <inkml:trace contextRef="#ctx0" brushRef="#br0" timeOffset="19489.2336">24320 10162 0,'0'0'16,"0"0"-16,0 0 16,0 0-16,0 0 15,0 0 1,2 82-16,-6-59 16,-42 51-1,17-50-15,-3-5 16,-38-6-1,35-19-15,2-8 16,6-4-16,3-6 0,13 13 16,11 11-16</inkml:trace>
  <inkml:trace contextRef="#ctx0" brushRef="#br0" timeOffset="19689.4786">23933 9898 0,'0'0'0,"0"0"16,0 0-16,0 0 15,20 88-15,-16-44 16,-8 4-16,-8 4 16,-4-1-16,-3-12 31,9-18-31,10-21 15</inkml:trace>
  <inkml:trace contextRef="#ctx0" brushRef="#br0" timeOffset="19952.1304">23689 10156 0,'0'0'0,"0"0"0,0 0 31,-51 75-31,16-54 16,-4-3-16,-6-2 15,-2-5-15,1-9 16,4-6-16,3-5 0,5-7 15,17 8-15,17 8 16</inkml:trace>
  <inkml:trace contextRef="#ctx0" brushRef="#br0" timeOffset="20105.8117">23292 9970 0,'0'0'15,"0"0"-15,0 0 16,85-30-16,-31 24 15,12 0-15,-32 4 0,-34 2 16</inkml:trace>
  <inkml:trace contextRef="#ctx0" brushRef="#br0" timeOffset="25526.6002">18598 9884 0,'0'0'16,"0"0"-16,0 0 15,-103 11-15,65-8 0,0-2 16,2 1-16,-1-3 15,-3-1 1,3-1-16,1 1 0,2 0 16,-6 2-16,-1-3 15,-2 1-15,8-2 16,15 2-16,20 2 0</inkml:trace>
  <inkml:trace contextRef="#ctx0" brushRef="#br0" timeOffset="26158.6423">17103 9715 0,'0'0'0,"0"0"16,0 0-16,0 0 16,0 0-16,0 0 15,0 0-15,0 0 0,0 0 16,0 0-16,0 0 15,-72 9 1,27-4-16,4 5 16,-2 1-16,5-3 15,4-2-15,6-2 16,0-1-16,-5-3 0,-3 2 16,3-1-16,3-1 15,4 1-15,-4 1 16,-5 0-16,0 1 15,4-1-15,5-2 16,33 0-16,-32 1 31,-23 2-31,14-2 16,3-3-16,7-1 16,24 3-16,0 0 15</inkml:trace>
  <inkml:trace contextRef="#ctx0" brushRef="#br0" timeOffset="27260.1359">15000 9562 0,'0'0'15,"0"0"-15,0 0 16,0 0-16,0 0 16,0 0-16,0 0 15,0 0-15,0 0 16,0 0-16,-85-32 0,53 34 16,0-1-16,-1 0 15,-1-1-15,-37 3 16,36-3-1,-31 1 1,31-1-16,-4 1 16,0 1-1,5 1-15,0 0 16,-2-3-16,-1 1 16,2 1-16,0 0 15,3 2-15,1 0 16,25-4-16,-34 3 15,31-3-15,-12 2 16,1-4-16,-1 2 0,4-1 16,9 1-16,-4-1 15,12 1-15,0 0 16,0 0-16,0 0 16,0 0-16,0 0 15,0 0-15,0 0 16,0 0-1,0 0-15,0 0 16,0 0-16,0 0 16,-3-2-16,1 2 15,2 0-15,0 0 16,0 0-16,0 0 16,0 0-16,0 0 15,0 0-15,0 0 0,0 0 16,0 0-16,0 0 15,0 0-15,0 0 0,0 0 16,0 0-16,0 0 16,0 0-16,0 0 15,0 0 1,0 0-16,0 0 0,0 0 0,0 0 16,0 0-16,0 0 15,0 0-15,0 0 16,0 0-16,0 0 15,0 0-15,0 0 16,0 0-16,0 0 16,0 0-1,0 0-15,0 0 16,0 0-16,0 0 16,0 0-16,0 0 15,0 0-15,0 0 16,0 0-16,0 0 15,0 0-15,0 0 16,-1 0-16,0 0 0,0 0 16,1 0-16,0 0 15,0 0-15</inkml:trace>
  <inkml:trace contextRef="#ctx0" brushRef="#br0" timeOffset="28895.769">19218 10006 0,'0'0'16,"0"0"-16,0 0 15,-7 71-15,1-23 16,1-7-16,0-1 0,0-4 16,3-27-16,-2 7 15,1-1-15,1-9 16,2-6-16</inkml:trace>
  <inkml:trace contextRef="#ctx0" brushRef="#br0" timeOffset="29180.787">18959 10134 0,'0'0'0,"0"0"16,0 0-16,0 0 0,0 0 15,0 0-15,8 60 16,-9-42 0,-2 0-16,-2 0 0,-23 8 15,-2-11-15,-9-7 16,3-5-16,0-5 0,2-6 16,5-5-16,4-5 15,13 8-15,12 10 16</inkml:trace>
  <inkml:trace contextRef="#ctx0" brushRef="#br0" timeOffset="29380.4449">18723 9954 0,'0'0'16,"0"0"-16,0 0 0,0 0 15,0 0-15,0 0 0,-5 65 16,0-23-16,-4 0 16,0-3-16,-5-7 15,6-15-15,8-17 16</inkml:trace>
  <inkml:trace contextRef="#ctx0" brushRef="#br0" timeOffset="29695.1219">18391 10207 0,'0'0'0,"0"0"0,0 0 16,0 0-16,-29 66 16,-6-34-16,2-10 15,-9-2-15,-4-7 0,-2-5 16,1-8-16,1-4 16,6-8-16,12-7 15,14 9-15,14 10 16</inkml:trace>
  <inkml:trace contextRef="#ctx0" brushRef="#br0" timeOffset="29818.8703">18158 10045 0,'0'0'0,"0"0"15,86 5-15,-48-3 16,-15 2-16,-23-4 15</inkml:trace>
  <inkml:trace contextRef="#ctx0" brushRef="#br0" timeOffset="31708.4219">17358 10237 0,'0'0'15,"0"0"-15,0 0 16,0 0-16,0 0 0,0 0 16,0 0-16,0 0 15,84 14-15,-76-18 16,10-2-16,0-6 15,-2 0-15,1-3 16,-3-2-16,-2-2 0,-2 0 16,-6 1-1,-11-21-15,-7 9 16,-1 2 0,12 23-16,-10-7 15,0 2-15,-2 8 16,-25 9-16,7 8 15,0 5-15,1-2 16,0-3-16,1 3 16,-1 7-16,-3 7 15,-1-4-15,3 0 0,2-1 16,3 1-16,-1-4 16,0-7-16,1-5 15,24-9-15,-13 1 16,1-2-16,0-2 15,1-4 1,-2-7 0,-11-24-16,7 10 31,-1-7-31,5 1 16,13 25-16,2 0 15,-3-4-15,1 0 16,1 2-16,4 11 0,1 2 15,1-2 1,1 8-16,1 3 16,0 2-16,1 2 15,-4 0-15,-4-2 0,-2-2 16,1-10-16,-6 8 16,3-12-16,-8 5 15,9-8-15,-12-1 0,0 0 16,11 1-16,-15-5 15,13 8 1,-17-3-16,2 0 16,13 6-16,-15-2 15,4 5-15,1 2 16,7 4 0,2 4-16,5 4 15,3 1-15,3-1 16,5-2-16,4-5 15,-9-13-15,0 0 16</inkml:trace>
  <inkml:trace contextRef="#ctx0" brushRef="#br0" timeOffset="32045.7442">17105 9873 0,'0'0'0,"0"0"0,0 0 16,0 0-16,0 0 16,0 0-16,0 0 15,-79-29-15,42 27 16,16 2 0,21 0-16</inkml:trace>
  <inkml:trace contextRef="#ctx0" brushRef="#br0" timeOffset="32261.5567">16865 10490 0,'0'0'15,"0"0"-15,0 0 16,0 0 0,-44-6-1,29 3-15,15 3 0</inkml:trace>
  <inkml:trace contextRef="#ctx0" brushRef="#br0" timeOffset="32608.4729">16416 9965 0,'0'0'0,"0"0"15,0 0-15,0 0 0,-11 72 16,10-57 0,-1-3-1,0-8-15,-4 5 0,0-8 16,-6 6-16,2-7 16,-10 5-16,-2-1 15,1 1 1,4 1-16,1 2 15,4 4 1,4 1-16,2-5 0,6-8 16</inkml:trace>
  <inkml:trace contextRef="#ctx0" brushRef="#br0" timeOffset="32742.0611">16351 10395 0,'0'0'16,"0"0"-16,0 0 15,0 0-15,-12 9 16,7-7-16,5-2 16</inkml:trace>
  <inkml:trace contextRef="#ctx0" brushRef="#br0" timeOffset="33225.6058">15147 10032 0,'0'0'0,"0"0"15,0 0-15,0 0 0,0 0 16,0 0-16,0 0 16,0 0-16,0 0 31,-35-60-16,34 49-15,5 6 0,2-7 16,1 11-16,5-8 16,-5 10-1,9 0-15,-1 7 16,-3 9 0,-2 39-16,-21 5 15,-20 11 1,-14-4-16,-4-17 15,6-22-15,3-17 16,22-6-16,18-6 16</inkml:trace>
  <inkml:trace contextRef="#ctx0" brushRef="#br0" timeOffset="33742.5797">14508 9860 0,'0'0'0,"0"0"0,0 0 15,0 0 1,0 0-16,31-51 15,-14 44-15,2 2 0,2 1 16,2 6-16,-4 0 16,-1 7-16,-4 2 15,-3 4-15,-4 3 16,-5 3-16,-2 0 0,-5 0 16,-3-1-16,-4-2 31,-3-4-31,-3-2 15,-3-2-15,-27-5 16,5-6-16,4-3 16,5-1-16,1-2 15,1 1-15,0 0 16,2 4-16,1 4 16,20-2-16,-10 5 0,-1 1 15,2 6-15,-3 1 16,1 6-16,4 3 15,5 1-15,6-1 16,2-10-16,3-12 16</inkml:trace>
  <inkml:trace contextRef="#ctx0" brushRef="#br0" timeOffset="33879.6575">14519 10347 0,'0'0'0,"0"0"16,0 0-16,0 0 16,0 18-16,0-18 0,0 0 15</inkml:trace>
  <inkml:trace contextRef="#ctx0" brushRef="#br0" timeOffset="35529.7035">12731 9652 0,'0'0'0,"0"0"0,0 0 16,0 0-16,0 0 16,-79-19-16,40 15 15,-6 0-15,-6 0 0,-1 4 0,2 2 16,-48 1 0,9-8-1,51 2-15,8 3 16,2 2-16,21-2 15,-9 2-15,1 2 16,-1-1 0,9 0-16,-12 3 15,15-2-15,-10-1 16,14-3-16,0 0 16</inkml:trace>
  <inkml:trace contextRef="#ctx0" brushRef="#br0" timeOffset="36635.6632">11249 9697 0,'0'0'0,"0"0"0,0 0 16,0 0-1,0 0-15,0 0 0,0 0 16,0 0-16,-97 7 16,53-7-16,3 0 15,-4 1-15,-3 0 16,3-2-16,0 0 15,-2 1-15,-1-2 32,4-3-32,6-1 0,-2 0 15,2 0-15,-1 0 16,6 2-16,3 3 0,24 0 16,-10-1-16,3 0 15,8 2-15,-9-1 16,10 0-16,1 0 15,-10-1-15,10 2 16,-3 2-16,-34 1 16,-3-5-16,22 2 0,21 0 15</inkml:trace>
  <inkml:trace contextRef="#ctx0" brushRef="#br0" timeOffset="37752.5242">9633 9718 0,'0'0'0,"0"0"16,0 0-16,0 0 0,0 0 15,0 0-15,-73-27 16,50 23-16,-3 2 16,-26-4-16,4 2 15,-3 1-15,5 2 16,-52 3-1,48-1-15,6-1 0,-4-2 16,-52-4 0,60 2-16,5-2 15,-4 1-15,-2 1 16,3 1-16,7 2 16,5 1-16,32 0 15,-15 0 1,-15 1-16,18-1 15,-17 0-15,13 2 16,-16 0-16,3 1 16,-28-2-16,29 0 0,22-1 15</inkml:trace>
  <inkml:trace contextRef="#ctx0" brushRef="#br0" timeOffset="40425.6452">13425 10027 0,'0'0'0,"0"0"32,23 95-32,-23-53 15,-3 3-15,-3-2 16,1-5-16,0-6 0,5-27 16,-2 11-16,2-9 15,0-7-15</inkml:trace>
  <inkml:trace contextRef="#ctx0" brushRef="#br0" timeOffset="40749.2574">13108 10122 0,'0'0'16,"0"0"-16,0 0 15,24 56-15,-18-35 16,-3 1-16,-4 1 16,-6-2-16,-4 0 15,-5-5-15,-5-2 0,-3-5 16,-24-4-16,5-9 15,1-9-15,6-6 16,9-9-16,7-3 16,10 14-16,10 17 15</inkml:trace>
  <inkml:trace contextRef="#ctx0" brushRef="#br0" timeOffset="40942.2399">12773 9880 0,'0'0'0,"0"0"15,0 0-15,0 0 0,10 92 16,-9-46-16,-2 4 16,0-3-16,-4-4 15,-2-12-15,4-15 0,3-16 16</inkml:trace>
  <inkml:trace contextRef="#ctx0" brushRef="#br0" timeOffset="41195.8036">12561 10123 0,'0'0'16,"0"0"-16,0 0 16,0 0-16,0 0 15,-63 51-15,27-36 16,-5 0-16,-3-6 16,-2-6-16,0-6 15,-5-4-15,4-7 0,6-7 16,20 10-16,21 11 15</inkml:trace>
  <inkml:trace contextRef="#ctx0" brushRef="#br0" timeOffset="41326.8975">12185 9890 0,'0'0'0,"0"0"16,101-10-16,-66 11 15,-11-1-15,-24 0 0</inkml:trace>
  <inkml:trace contextRef="#ctx0" brushRef="#br0" timeOffset="43131.4572">11437 10236 0,'0'0'16,"0"0"-16,0 0 16,0 0-16,0 0 15,101-16-15,-82 8 16,-2-2-16,-3-4 15,-1-3-15,-2-2 0,-2-1 16,0 0-16,-3 1 16,-3 2-16,-1 2 15,-5 12-15,-4-8 16,-1 11-16,-23 0 16,10 10-16,-1 4 15,-18 18-15,10-4 31,1 4-31,0-2 0,-2-1 16,0-6-16,-1-1 16,4-6-16,1-4 15,21-10-15,-11 2 16,0-1-16,-3-3 16,-2-5-16,-19-16 15,11-1-15,4-5 16,4 0-16,7-2 0,12 23 15,-4-9-15,1 1 0,0 3 16,5 7-16,-3-3 16,4 9-16,0 2 15,-3 1-15,2 6 16,1 4-16,-1 2 16,-1 0-16,-1-1 15,1-8-15,0-2 16,0-1-16,-4 7 15,0-11-15,-7 6 16,-5-5 0,-29-12-16,13 0 15,3-1-15,22 8 16,-7-3-16,11 4 16,-4-1-16,9 3 15,-4-1-15,-8-1 16,9 4-16,1 2 15,-9 3-15,3 2 0,3 2 16,2 2-16,3-2 16,1-8-16,0 4 0,-1-7 15</inkml:trace>
  <inkml:trace contextRef="#ctx0" brushRef="#br0" timeOffset="43401.1009">11176 9895 0,'0'0'0,"0"0"16,52-44-1,-41 31-15,-2-2 16,-19-11-16,-11 9 16,-12 6-16,2 4 15,-1 4-15,-3 2 0,18 1 16,17 0-16</inkml:trace>
  <inkml:trace contextRef="#ctx0" brushRef="#br0" timeOffset="43732.8161">10605 9929 0,'0'0'0,"0"0"0,0 0 16,0 0-16,0 0 15,0 0-15,0 0 16,0 0-16,0 0 0,0 0 16,-38 47-16,29-46 15,-12 7-15,14-8 16,-15 2-16,14-2 16,-13 0-16,16 2 15,-12 1 1,12 1-16,-9 4 15,3 3-15,2 4 16,3 0-16,2 0 16,2-7-1</inkml:trace>
  <inkml:trace contextRef="#ctx0" brushRef="#br0" timeOffset="43870.8707">10482 10259 0,'0'0'0,"0"0"15,0 0-15,0 0 16,-13 4-16,8-3 16,5-1-16</inkml:trace>
  <inkml:trace contextRef="#ctx0" brushRef="#br0" timeOffset="44503.8235">9551 10180 0,'0'0'0,"0"0"16,0 0-16,0 0 16,0 0-16,0 0 0,0 0 15,0 0-15,0 0 16,0 0-16,0 0 15,-84 18-15,81-23 16,-10-3-16,13 5 16,-5-6-16,6 9 15,2 0-15,2 2 0,1-2 16,6 8-16,-1 8 16,7 29-16,-16-6 15,-9 2-15,-10 0 16,-6 2-16,-4-3 15,-5-2 1,-9-6-16,-7-7 16,0-10-16,4-12 15,24-1-15,20-2 0</inkml:trace>
  <inkml:trace contextRef="#ctx0" brushRef="#br0" timeOffset="45036.3656">8858 10046 0,'0'0'15,"0"0"1,0 0-16,0 0 31,0 0-31,0 0 16,5-69-16,-1 66 15,1 3-15,6-8 16,-1 11-16,8-3 16,3 6-16,1 5 0,-4 4 15,-3 3-15,-4 4 16,-4 1-16,-7 2 15,-6-2-15,-23 18 0,-3-14 16,2-3-16,1-8 16,2-3-16,0-6 31,-7-3-31,0-1 16,3 1-16,9-3 0,30-1 15,-17 1-15,3 0 16,-11 4-16,14-1 15,-12 6-15,3 4 16,3 5-16,-6 29 16,4-5-16,2 0 0,2 0 15,2-7-15,5-30 16,0 14-16,1-4 16,1-9-16,-2-7 15</inkml:trace>
  <inkml:trace contextRef="#ctx0" brushRef="#br0" timeOffset="45174.4585">8732 10720 0,'0'0'16,"0"0"-16,0 0 15,0 0-15,0 0 16,3 32-16,-3-32 16,0 0-16</inkml:trace>
  <inkml:trace contextRef="#ctx0" brushRef="#br0" timeOffset="52916.4012">30750 11647 0,'0'0'0,"0"0"15,0 0-15,0 0 0,0 0 32,0 0-32,0 0 0,0 0 0,0 0 15,0 0-15,0 0 16,0 0-16,-133-6 15,84 10-15,-2-1 16,2 2-16,0 2 16,-1 2-16,3 0 15,0-1-15,2 0 0,-1 0 16,2 1-16,3-1 16,5 1-1,2-2-15,4 2 16,23-8-16,-11 5 15,0-3-15,1 1 16,17-4-16,-7 2 16,-11 1-16,18-3 15,-5 0-15,-12 2 16,11-3-16,1-1 0,-15-1 16,20 3-16,0 0 15</inkml:trace>
  <inkml:trace contextRef="#ctx0" brushRef="#br0" timeOffset="57833.3201">30129 11745 0,'0'0'0,"0"0"0,0 0 32,0 0-32,0 0 15,0 0-15,5 78 16,-12-33-16,-2 2 15,-6 1-15,1-1 0,-1 2 16,1 2-16,3 1 16,-1 4-16,3 3 15,-1 2-15,0-1 16,1-3-16,0-2 16,-4-2-16,0-6 15,-6-2-15,-1-6 16,-6-4-16,-5-6 0,-6-1 15,-6-3-15,-2-4 16,-9-5 0,-3-1-1,-6-5-15,-4-2 0,-5-2 16,-4 0 0,-1 0-16,-3 0 15,-3 1-15,0-2 0,-6 4 16,-4 0-16,-5 1 15,-4-1-15,-3-1 0,-6 0 16,-6 1-16,-3 0 16,-5 4-16,0-3 15,-1 4-15,-1 1 16,-2 2-16,2-4 16,1 0-16,2 0 15,0 3 1,2 1-16,-3 3 15,-2-4-15,-6 3 0,0-3 0,-6 4 16,2 0-16,-3 3 16,4-2-16,-1-3 15,0 0-15,1 0 16,2-1 0,4 0-16,4-1 15,1 0-15,2 0 16,2 1-16,5-2 0,4-2 15,1-3-15,6-4 16,3-5-16,10-2 16,8-3-16,9-4 15,11-3-15,13-3 16,5-1-16,10-5 16,5-2-16,9-6 15,2-5-15,4-6 16,0-3-1,8-4-15,5-4 16,5-1-16,1-2 16,1-2-16,-1-3 15,2 1-15,-3-5 0,2-1 16,1-4-16,1 2 16,-3-1-16,-3 0 15,-3 2-15,0 4 16,-2 2-16,0 4 15,0 5-15,1 3 0,2 7 16,0 2-16,1 30 16,1-12-16,0 1 15,0 2-15,1 3 16,-1 13-16,2-3 16,1-6-16,2 12 15,-1 3 1,4-1-16,2 8 15,1 5-15,1 5 16,0 2-16,17 19 16,-5-8-16,1 0 15,1-2-15,1-3 16,-4-4-16,1-3 0,-21-19 16,12 6-1,-3-6-15,-7-7 16,4 4-16,-9-2 15</inkml:trace>
  <inkml:trace contextRef="#ctx0" brushRef="#br0" timeOffset="58033.8676">23653 11929 0,'0'0'0,"0"0"0,0 0 31,0 0-31,0 0 16,-89 36-16,52-11 0,-6 6 15,-10 8 1,-6 1-16,-1 1 0,29-21 16,31-20-16</inkml:trace>
  <inkml:trace contextRef="#ctx0" brushRef="#br0" timeOffset="60434.9659">31000 12466 0,'0'0'16,"0"0"-16,0 0 16,37 92-16,-14-58 15,0-1-15,4-9 16,2-8-1,-24-13-15,14 1 16,-2-1-16,3-5 16,0-2-16,0-2 15,-2-3-15,-1-4 16,-3-2-16,-4-2 16,-1-1-16,-4-1 15,-3-1-15,-3 0 0,-5 2 16,-3 2-16,-3 3 15,-6 3-15,-2 3 0,-3 5 16,-26 11 0,10 6-16,-1 7 15,-1 3-15,3 4 16,-2 4-16,2 2 0,-7 1 16,0 1-16,-5-4 0,3-2 15,-1-4-15,5-3 16,0-1-1,7-7-15,3-1 16,4-5-16,22-8 16,-10 3-16,-1-2 15,-1-1-15,-2-3 16,1-3-16,-1-1 16,1-5-16,3-1 15,1-3-15,3-1 16,2-3-16,1 2 15,4 0-15,3 8 16,0 2-16,1 3 0,-3-8 16,3 13-16,-2 0 15,1 3-15,-5-3 16,-2 7-16,1 2 16,2 2-16,0 1 15,0-1-15,1 0 16,1-8-1,-2 7-15,4-10 16,-5 9-16,5-10 16,0 1-16,-7 3 15,7-6-15,-1-3 16,-8 1-16,7-2 0,-10-5 16,3-2-16,8 7 15,-8-9-15,6 10 16,-10-8-16,10 11 15,-10-5-15,7 9 0,-12-2 16,0 6-16,5 5 16,0 3-16,3 4 15,1 1-15,4 3 16,4 0-16,4 0 0,3-4 16,5-4-16,-4-7 15,-4-8-15</inkml:trace>
  <inkml:trace contextRef="#ctx0" brushRef="#br0" timeOffset="60752.9844">30543 12438 0,'0'0'0,"0"0"16,0 0-16,78-27 16,-59 15-16,-4-3 15,-7-4-15,-16-23 16,-10 12-1,-10 3-15,-12 8 16,-12 5-16,-5 11 16,-5 9-16,-2 7 15,32-6-15,32-7 0</inkml:trace>
  <inkml:trace contextRef="#ctx0" brushRef="#br0" timeOffset="60967.3291">30102 13501 0,'0'0'16,"0"0"-16,0 0 15,0 0-15,0 0 16,0 0-16</inkml:trace>
  <inkml:trace contextRef="#ctx0" brushRef="#br0" timeOffset="62392.7014">23145 11643 0,'0'0'0,"0"0"15,0 0-15,0 0 0,0 0 16,0 0-16,0 0 0,0 0 16,0 0-16,0 0 15,0 0-15,0 0 16,36-47-16,-26 30 15,-2 0-15,-2 0 16,-4 2-16,-4 0 16,-1 4-16,-2 5 15,-4-4-15,2 8 16,-10-7 0,8 11-16,-15-2 15,-21 18-15,7 4 0,0 4 16,2 4-16,0 5 15,3-2 1,-3 5-16,-1-5 16,0 5-16,0-2 15,-2 0-15,-2-5 0,2-2 0,1-5 16,0-7-16,1-3 16,3-7-16,2-5 15,1-4-15,1-5 16,24 4-16,-29-20 15,11 3-15,17 13 16,-8-10 0,2-1-16,2 0 15,1-2-15,4-1 16,4 2-16,3 3 16,2 13-16,4-6 15,-3 13-15,3-1 16,-3 7-16,-4 6 15,-3 2-15,-3-1 0,-4-2 16,-2-1-16,1-2 16,4-7-16,-8 6 15,7-8-15,-13 8 16,-1-4-16,-2-1 16,2-2-16,-2 0 15,2 1-15,3-1 0,13 1 16,-11 6-16,1 3 15,4 5-15,3 0 0,-1 3 16,3 4-16,3-2 16,2 0-16,2-4 15,1-10-15,-1-10 16</inkml:trace>
  <inkml:trace contextRef="#ctx0" brushRef="#br0" timeOffset="62671.1603">22672 11416 0,'0'0'16,"0"0"0,0 0-16,0 0 15,0-70-15,-9 59 16,-28 5-16,-5 8 16,-8 11-16,24-8 15,26-5-15</inkml:trace>
  <inkml:trace contextRef="#ctx0" brushRef="#br0" timeOffset="62871.283">22300 12284 0,'0'0'0,"0"0"16,-13 0-16,7-1 16</inkml:trace>
  <inkml:trace contextRef="#ctx0" brushRef="#br0" timeOffset="63209.966">21730 11731 0,'0'0'15,"0"0"-15,0 0 0,0 0 32,-11 71-32,8-67 15,-5 7 1,-18 2-16,-5-2 16,-3-1-1,2-1-15,-1 6 0,2 5 16,2 9-16,7 4 15,10-16-15,12-17 0</inkml:trace>
  <inkml:trace contextRef="#ctx0" brushRef="#br0" timeOffset="63357.1304">21631 12519 0,'0'0'0,"0"0"16</inkml:trace>
  <inkml:trace contextRef="#ctx0" brushRef="#br0" timeOffset="64377.746">25807 11733 0,'0'0'0,"0"0"16,0 0-16,0 0 16,0 0-16,0 0 31,-83-17-31,24 17 15,-6 1-15,-5 2 16,4 1-16,3-1 16,9-1-16,3 3 15,4 0-15,4 1 16,3 0-16,4 1 0,1 2 16,0-1-16,5 2 31,-1-1-31,2 1 0,0-1 15,23-6-15,-10 5 16,4-1-16,12-3 16,-5 1-16,5-5 15</inkml:trace>
  <inkml:trace contextRef="#ctx0" brushRef="#br0" timeOffset="64691.8987">26060 11917 0,'0'0'0,"0"0"0,-24 80 16,13-40-16,-1 6 0,-2 2 15,0-1-15,1-2 16,6 0-16,4-6 16,3-9-16,0-24 15,0-2-15,0-4 16</inkml:trace>
  <inkml:trace contextRef="#ctx0" brushRef="#br0" timeOffset="64998.4321">25695 12101 0,'0'0'15,"0"0"-15,0 0 16,14 67-16,-11-45 16,-2 0-16,-4 0 0,-36 31 15,3-35 1,-6-8-16,-1-7 15,2-12-15,9-7 16,8-9-16,7-5 0,9 15 16,8 15-1</inkml:trace>
  <inkml:trace contextRef="#ctx0" brushRef="#br0" timeOffset="65177.7845">25448 11854 0,'0'0'15,"0"0"-15,-6 88 0,2-40 16,-6 3-16,-6-2 16,-1-6-16,7-22 15,10-21-15</inkml:trace>
  <inkml:trace contextRef="#ctx0" brushRef="#br0" timeOffset="65617.0594">25132 12029 0,'0'0'0,"0"0"15,0 0-15,-30 49 16,-1-13-16,-2-9 16,-4-5-16,-7-4 15,0-7-15,-1-9 0,1-2 16,-2-7-16,-2 1 15,7-4-15,4-7 16,10-6-16,9-7 16,8 0-16,8-4 15,8 1 1,4 1-16,6 6 16,-12 21-16,7-12 15,5 3-15,24-10 16,3 6-16,14 7 15,6 6-15,12 8 16,0 1-16,-37-1 16,-38-3-16</inkml:trace>
  <inkml:trace contextRef="#ctx0" brushRef="#br0" timeOffset="76060.5149">16956 12015 0,'0'0'0,"0"0"0,0 0 31,0 0-31,-83 20 16,60-14-16,0 1 15,-2 1 1,-33 6 0,-8-5-16,-12-1 0,0-3 15,9-1-15,4-1 16,3-1 0,-6 2-16,-4-2 15,-8 0-15,9-3 0,-2-2 16,4-4-16,-1 4 15,2 1-15,-6 4 16,2 1-16,-1-4 16,3-4-16,-1 0 15,0 0-15,-6-2 16,4 0-16,-4 2 0,3 2 16,0-1-16,2-4 15,1 3-15,-3 0 16,5 1-16,-2-2 15,3 1-15,-4 1 0,5 2 16,-4 0-16,-1-1 16,-1-1-16,-8 0 15,2 1-15,-7 1 16,3-3-16,-5 0 16,4 0-1,-3 0-15,6 3 16,-4 1-16,6 2 15,-5-2-15,6 2 16,-6 0-16,7 0 16,-8 1-16,-1 2 15,-5 0-15,-3 2 16,-2 0-16,-6 3 0,-4 1 16,1-1-16,51-4 15,54-5 1</inkml:trace>
  <inkml:trace contextRef="#ctx0" brushRef="#br0" timeOffset="78010.0976">15490 13555 0,'-13'27'0,"-8"14"0,-2-8 15,-14 7-15,-10-7 16,-9-11-16,-14-6 16,-4-14-1,37 0 1</inkml:trace>
  <inkml:trace contextRef="#ctx0" brushRef="#br0" timeOffset="78776.5912">15347 13379 0,'0'0'0,"0"0"0,0 0 16,0 0-16,0 0 15,0 0 1,0 0-16,0 0 0,76 18 15,-72-18 1,-1-2-16,10 0 0,-13-2 31,0 1-31,5-6 16,-7 5-16,-2-7 16,-4 8-16,-4-7 0,5 10 15,-11-7-15,11 6 16,-13-3-16,16 5 15,-14 1-15,15 2 16,-9 4-16,7 5 0,4 2 16,6 3-16,4 0 15,5 1-15,-7-8 16,-7-11-16</inkml:trace>
  <inkml:trace contextRef="#ctx0" brushRef="#br0" timeOffset="79359.4605">14540 13186 0,'0'0'0,"0"0"16,0 0-16,0 0 15,0 0-15,0 0 16,0 0-16,0 0 15,0 0 1,22-69-16,11 60 16,4 9-1,-7 7-15,-1 10 16,-3 15 15,-6 23-15,-14 8-16,-14-3 15,-8-19-15,-11-9 0,-6-8 16,-4-8-16,0-5 16,-15 4-1,-8-4-15,-6 0 0,9-1 16,5 0-16,10 2 16,8 1-16,5 1 15,5 7-15,9 9 31,10 9-31,16 3 16,9-1-16,15-3 16,-18-18-16,-17-20 0</inkml:trace>
  <inkml:trace contextRef="#ctx0" brushRef="#br0" timeOffset="79475.0329">14542 14085 0,'0'0'0,"0"0"0,0 0 16,0 0-16,0 0 15,0 0-15,9 41 16,-9-44-16,0 3 16</inkml:trace>
  <inkml:trace contextRef="#ctx0" brushRef="#br0" timeOffset="80108.9578">15326 13174 0,'0'0'16,"0"0"-16,0 0 15,0 0-15,0 0 16,0 0-16,0 0 0,0 0 15,0 0-15,0 0 16,0 0-16,0 0 16,0 0-16,0 0 15,67 33-15,-49-22 16,1 2 0,1 1-16,-3 3 15,-1 2-15,-3 4 0,-5 1 16,-13 26-16,-12-13 15,-26-2 1,-15-10-16,30-11 16,28-14-16</inkml:trace>
  <inkml:trace contextRef="#ctx0" brushRef="#br0" timeOffset="81379.3972">15462 13342 0,'0'0'0,"0"0"15,0 0-15,0 0 16,0 0-16,0 0 16,0 0-16,0 0 15,0 0-15,0 0 0,0 0 16,0 0-16,0 0 15,0 0-15,0 0 16,0 0-16,0 0 16,-6 31-16,-2-28 15,-9 7-15,-4-5 32,-30-8-32,7-7 0,1-4 0,7-1 15,7 1-15,23 8 16,-8-6-16,3-2 31,0-2-31,4-4 16,0-2-16,4 1 15,2-1-15,6 2 0,2 1 16,5 2-16,2 2 16,3 3-16,2 1 15,2 4-15,1 4 0,1 2 16,21 16-16,-14 5 15,-2 6-15,-7 3 32,-3 4-32,-9-1 15,-4 5-15,-7 1 16,-4 3-16,-8 2 0,-6 3 16,-8 1-16,-5 2 15,-4 0-15,-3 3 16,-1-1-16,0 2 15,-1-3-15,-5-1 16,-12 0-16,-8-10 16,-2-12-16,32-12 15,37-15-15</inkml:trace>
  <inkml:trace contextRef="#ctx0" brushRef="#br0" timeOffset="82698.5709">13885 12795 0,'0'0'15,"0"0"-15,0 0 0,0 0 16,0 0-16,0 0 16,0 0-16,0 0 15,-6 61-15,-29-23 16,-11 3-16,-7 3 15,-5 0-15,-5 1 16,1-3 0,0-3-16,3-2 15,2-4-15,3-2 16,5-3-16,6-6 0,6-4 16,4-7-16,2-4 15,1-5-15,22-3 16,-10-1-16,-2-4 15,-1-3-15,3-4 0,-2-3 16,4-1 0,0 0-16,5 3 0,5 6 15,1 4-15,3 1 16,-5-5-16,6 10 16,-1 1-16,1 3 15,-7 0 1,-1 8-16,1 2 15,0 5-15,-1-2 16,-5 1-16,-20 11 16,2-14-16,-1-6 15,0-4-15,0-6 16,0-4-16,2-2 16,1-3-16,24 7 0,-12-5 15,-1 0-15,2 0 16,-1 0-16,10 6 15,-12-4-15,14 8 16,-11 1-16,1 4 16,5 6-16,-1 2 15,1 3-15,1 3 0,-2 1 16,3 2-16,3-1 16,5-5-16,4-3 15,3-16-15,-2 9 0,-4-10 16</inkml:trace>
  <inkml:trace contextRef="#ctx0" brushRef="#br0" timeOffset="83037.0376">13434 12696 0,'0'0'16,"0"0"-16,0 0 16,34-55-16,-27 33 15,-5 0 1,-21-15-16,14 27 15,-39-13-15,1 15 16,-6 5-16,0 8 16,-2 4-16,1 3 15,-3 7-15,0 7 16,6 1-16,6 5 16,21-16-16,20-16 0</inkml:trace>
  <inkml:trace contextRef="#ctx0" brushRef="#br0" timeOffset="83221.9372">12854 13626 0,'0'0'0,"0"0"15,0 0-15,0 0 0,0 0 16,0 0-16,-29 48 15,22-42-15,7-6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27:46.3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14348 6809 0,'0'0'16,"0"0"0,0 0-16,-96 30 0,49-21 15,-8-5-15,-3 0 16,-7-3-1,1 0-15,-5 2 0,1-1 16,-6-2-16,4 0 16,-6-1-16,3 1 15,-6-1-15,2-3 16,-2-4-16,3-4 16,38 6-16,38 6 0</inkml:trace>
  <inkml:trace contextRef="#ctx0" brushRef="#br0" timeOffset="304.9281">12097 6713 0,'-60'-34'0,"40"22"16,-3 3-16,-9 0 0,-1-2 15,-4 2-15,-4-1 32,-7 2-32,-7 1 15,-7 3-15,-7 1 16,-5 0-16,-4-1 0,-3 3 16,-2-1-16,-4 2 15,-2 0-15,-4-2 16,3-3-16,0-4 0,45 4 15,45 5 1</inkml:trace>
  <inkml:trace contextRef="#ctx0" brushRef="#br0" timeOffset="7138.8126">27311 9031 0,'0'0'0,"0"0"15,0 0-15,0 0 0,0 0 16,0 0-16,0 0 16,0 0-16,0 0 15,0 0-15,0 0 16,0 0-16,0 0 15,0 0-15,-104 1 0,66-4 16,6-2-16,1-1 16,-1 0-16,1 2 15,-1 0-15,4 1 16,-5 2-16,0-2 16,-3 1-16,6-1 0,0 0 15,-4 0-15,1-1 16,2-1-16,4 2 15,-4 1-15,-2 1 16,2-1-16,4-1 16,21 3-16,-10 0 15,3-1 1,7 1-16,-10 0 16,10 0-16,-12 0 15,12 0-15,-14 0 16,15 0-16,-11 0 0,12 0 15,0 0-15,-8 1 16,10-1-16,1 0 16,-1 1-16,2-1 15,0 0-15,0 0 16,-1 1-16,0 0 16,1 0-16,0-1 15,0 0-15,0 1 16,-11 2-16,11-3 15,0 0 1,0 0-16,0 0 16,0 0-16,0 0 15,0 0-15,0 0 0,0 0 16,0 0-16,0 0 16,0 0-16,0 0 15,0 0-15,0 0 16,0 0-16,0 0 15,0 0-15,0 0 0,0 0 16,0 0-16,0 0 16,0 0-16,0 0 15,0 0-15,0 2 16,0 0-16,0-1 16,-5 4-16,5-5 0</inkml:trace>
  <inkml:trace contextRef="#ctx0" brushRef="#br0" timeOffset="8203.5862">25373 8936 0,'0'0'0,"0"0"15,0 0 1,0 0 0,-80-33-16,58 30 31,-3 1-31,-25-1 0,6 2 0,-2 2 31,3 2-31,-6 0 0,-1 0 0,-2 1 31,-3 2-31,-3-1 0,-1-2 16,-3-1-16,2-2 16,-4 0-16,1 2 15,-2-4-15,1 1 0,3-1 16,-3-2-16,-1-2 15,-1 2-15,1 1 16,1 2-16,0-2 16,1-2-16,1 2 0,1-3 15,3 3-15,0-1 16,4 0-16,0-1 16,1 1-16,4 0 15,1 1-15,2-1 16,1 0-16,4 0 15,4-1 1,-2 2-16,-3 1 16,2-1-16,10 3 15,0 0-15,-2 1 16,-3-3-16,5-1 16,5-1-16,32 7 15,-29-5-15,3-1 16,12 2-16,-12-2 0,12 2 15,-13-3-15,14 4 16,-13-4-16,13 2 16,-12-2-16,11 3 15,-9-2-15,11 3 16,2 0-16,-14-2 16,14 2-1,3 0-15,-3 0 16,-11 0-16,11 0 15,1 0-15,-2 0 16,-11-2-16,15 2 0,0 0 16</inkml:trace>
  <inkml:trace contextRef="#ctx0" brushRef="#br0" timeOffset="9945.0575">19969 8982 0,'0'0'0,"0"0"31,0 0-31,0 0 16,0 0-16,0 0 15,0 0-15,0 0 16,0 0-16,0 0 0,0 0 16,0 0-16,0 0 15,0 0-15,0 0 16,-113-5-16,66 7 0,3 1 16,-3-4-16,-1-3 15,-1 1-15,2 0 16,-2-1-1,-1 1-15,5-1 0,7 1 16,3 1-16,1 1 16,3-1-1,26 2-15,-10-1 16,0 0-16,10 1 16,-2 0-16,7 0 15,-4 0-15,3 3 16,-1-2-16,1-1 15,1 1-15,-10 1 0,10-2 16</inkml:trace>
  <inkml:trace contextRef="#ctx0" brushRef="#br0" timeOffset="10608.7695">18467 8840 0,'0'0'16,"0"0"-16,0 0 0,0 0 16,0 0-16,0 0 15,0 0-15,0 0 16,0 0-16,-88 14 15,44-7-15,-3 1 16,-3-1-16,-51 3 31,46-3-31,-3-3 16,-3 2-16,-1 2 16,-5-2-16,1 1 15,-4-1-15,2 3 0,0 0 16,-1 1-1,-7 4-15,-6-1 16,2-1-16,10-1 16,5-1-16,6 0 15,4-4-15,8-5 0,-4-2 16,2-3-16,6 1 16,6 0-16,0 0 15,-1 2-15,3 5 16,5 2-16,3 3 15,19-9-15,-11 6 0,-26 4 16,7-2-16,0 2 16,-7-2-16,22-2 15,23-6-15</inkml:trace>
  <inkml:trace contextRef="#ctx0" brushRef="#br0" timeOffset="12666.5689">15298 9113 0,'0'0'31,"0"0"-31,0 0 0,0 0 16,0 0-16,0 0 16,0 0-16,0 0 15,0 0-15,0 0 16,-116 9-16,72-8 15,-2 0-15,2-2 16,0-3-16,1-2 16,-1 0-16,2-1 15,1 2-15,-1 0 0,3 3 16,2-1-16,-2 0 16,3 1-16,5-1 15,-2-2-15,18 4 0,15 1 16</inkml:trace>
  <inkml:trace contextRef="#ctx0" brushRef="#br0" timeOffset="13483.4899">13393 8858 0,'0'0'31,"0"0"-31,0 0 0,0 0 16,0 0-16,0 0 15,0 0-15,0 0 0,0 0 16,0 0-16,0 0 16,0 0-16,-110-1 15,67-1-15,2 2 16,-8 3-16,-2-2 16,0-1-16,-5-1 15,-4 0-15,-3-3 0,-2 1 16,-3 0-16,-8 1 15,0-2-15,-5 0 16,2 1-16,-3 0 16,0 2-16,-5-2 15,3 2-15,-1 1 16,5-3 0,-1-1-16,4 0 15,5-3-15,1 5 16,5 2-16,4-1 15,4 0-15,2-2 16,2 2-16,8-1 16,7 2-16,-1 2 15,6 2-15,1-3 0,6 0 16,19-1-16,-8-1 16,-1 0-16,1-2 15,8 2-15,-12 0 16,14 1-16,-14 0 15,14 0-15,-14 0 0,15 0 16,-15 0-16,11 0 0,-14 0 16,1-4-16,9 3 15,13 1-15</inkml:trace>
  <inkml:trace contextRef="#ctx0" brushRef="#br0" timeOffset="14940.8816">8910 9029 0,'0'0'16,"0"0"-16,0 0 15,0 0-15,0 0 16,0 0-16,-98-6 16,57 2-16,4 1 15,1-1-15,4 0 16,-5 2-16,-6 2 16,-2 0-16,2 0 0,-4 0 15,-4-1-15,1-1 16,-2 0-16,-4-2 15,-2 0-15,3 0 0,-3 1 16,1 0-16,8-3 16,0 1-16,3-1 15,0 1-15,12 0 0,4-1 16,25 5-16,-11-2 16,4-1-16,7 3 15,-7-1-15,11 2 16,-1 0-16,2 0 15,0 0-15</inkml:trace>
  <inkml:trace contextRef="#ctx0" brushRef="#br0" timeOffset="15805.5721">7372 8868 0,'0'0'16,"0"0"-16,0 0 15,0 0-15,0 0 16,-77-38-16,52 32 16,0 1-16,-2 2 15,-25 2-15,-42 1 16,47 0-16,-58-3 15,46 2 1,0-1-16,-4 0 16,-72-1-16,61 0 15,0 3-15,-7 3 16,0-2-16,-8 3 16,4 2-16,-6-1 15,6 1 1,-3 1-16,4 0 15,0 0-15,5 0 16,2-3-16,6 2 16,5-2-16,2 1 15,6 0-15,6 0 16,7-2-16,9 3 16,-2-3-16,1 5 0,2-1 15,5-2-15,-1-5 16,17 2-16,14-2 15</inkml:trace>
  <inkml:trace contextRef="#ctx0" brushRef="#br0" timeOffset="22508.5054">27742 10129 0,'0'0'16,"0"0"-16,90-9 15,-52-11 1,-6 1-16,-5-5 16,-3 0-16,-9 0 15,-12 18-15,6-13 31,-4-1-31,-1-1 16,0-3-16,-2 0 0,-1 2 16,-2 4-16,-1 1 15,-2 13-15,-4-8 16,-2 13-16,-28 3 0,6 9 16,4 6-16,4 8 15,3 4-15,-3 2 16,-6 3-16,0-1 15,-2 1-15,1-1 16,-2-4-16,-2-4 0,-2-4 16,-1-5-16,1-11 15,1-6-15,-1-9 16,-1-5-16,0-5 16,2-4-16,5-6 15,6-1-15,6-2 0,2-3 16,0 1-16,5 2 31,10 25-31,-3-14 16,2 2-16,0 0 15,3 1-15,-1 7 0,1 10 16,2-6-16,-2 4 16,-1-5-16,-2 10 15,-6 1-15,-26 22 16,0-5-16,-3-1 15,2-3-15,1-2 0,0-3 16,3-5-16,1-1 16,25-4-16,-10 0 15,-2-2-15,-1-1 16,0-2-16,-2 0 16,0-1-16,1 0 15,-1 0-15,0 4 16,2 5-1,-23 13-15,10-2 16,3 3-16,22-14 16,-7 9-16,3 2 15,3-1-15,2 0 16,5-3-16,8-10 16,27 1-16,-18 0 0,-16-3 15</inkml:trace>
  <inkml:trace contextRef="#ctx0" brushRef="#br0" timeOffset="22755.9843">27357 9512 0,'0'0'0,"0"0"15,0 0-15,0 0 16,-3-84-16,1 66 16,-5 4-1,-21 2-15,-6 12 16,-3 8-16,17-4 16,20-4-16</inkml:trace>
  <inkml:trace contextRef="#ctx0" brushRef="#br0" timeOffset="22973.5223">26891 10448 0,'0'0'16,"0"0"-16,0 0 0,0 0 15</inkml:trace>
  <inkml:trace contextRef="#ctx0" brushRef="#br0" timeOffset="23931.8445">25206 9791 0,'0'0'16,"0"0"-16,0 0 0,0 0 16,0 0-16,0 0 15,0 0-15,77 20 16,-52-20-16,0-4 16,15-17-16,-9-4 15,-7-8 1,-9-2-1,-7 3-15,-7 5 16,-2 20-16,-4-8 0,-6 1 16,-23-5-16,1 10 15,-3 6-15,-4 10 16,-2 4-16,-4 11 16,-2 3-1,-7 7-15,0 2 0,-2 2 0,2 0 16,-2 0-16,0-4 15,4-6-15,2-4 32,2-6-32,5-6 0,-2-7 15,4-5-15,1-7 16,6-7-16,0-5 16,1-7-16,5-2 15,2-4-15,3-1 16,6 4-16,3 2 15,12 23-15,-5-10 16,3 2-16,0 2 16,4 9-16,-3-5 15,4 12-15,-4-2 0,0 7 16,-1 6-16,-3 5 16,-2-2-16,-2 0 15,0-1-15,-1-5 16,7-8-16,-9 7 15,6-11-15,-11 6 16,10-7-16,-15 1 0,3-3 16,0-1-16,14 2 15,-15-1-15,16 3 16,-16 1-16,2 5 16,4 4-16,2 7 0,3 4 15,1 3-15,3 1 16,5-5-1,1-8-15,2-12 16</inkml:trace>
  <inkml:trace contextRef="#ctx0" brushRef="#br0" timeOffset="24228.0722">24777 9347 0,'0'0'15,"0"0"-15,0 0 0,17-58 16,-17 40-16,-4 2 15,-6-1-15,-31 3 16,2 13-16,-3 10 0,-4 9 16,4 5-16,20-10 15,22-13-15</inkml:trace>
  <inkml:trace contextRef="#ctx0" brushRef="#br0" timeOffset="24428.0348">24428 10302 0,'0'0'0,"0"0"16,-61 2-16,49-4 15,12 2-15</inkml:trace>
  <inkml:trace contextRef="#ctx0" brushRef="#br0" timeOffset="24844.3793">23583 9468 0,'0'0'0,"0"0"16,0 0-1,0 89-15,-4-63 16,-3-1-16,0-5 0,-2-3 16,-4-4-16,0-5 15,5-6-15,-11 3 0,-2-4 16,0-3-16,0-1 16,0-3-16,2 3 15,10 1-15,-12 2 16,2 4-16,1 5 15,-13 31-15,9-5 16,7 0 0,6-16-16,9-19 15</inkml:trace>
  <inkml:trace contextRef="#ctx0" brushRef="#br0" timeOffset="24975.9479">23493 10068 0,'0'0'16,"0"0"-16,0 0 16,0 0-16,-49 42 0,49-42 15</inkml:trace>
  <inkml:trace contextRef="#ctx0" brushRef="#br0" timeOffset="25494.3202">19856 9780 0,'0'0'0,"0"0"16,0 0-16,-66 79 15,27-32 1,-5-1-16,-1-2 16,4-14-16,13-17 15,6-16-15,11 2 0,11 1 16</inkml:trace>
  <inkml:trace contextRef="#ctx0" brushRef="#br0" timeOffset="25641.6579">19573 9720 0,'0'0'0,"0"0"0,-82 41 15,49-11 1,-28 18 0,32-24-16,29-24 15</inkml:trace>
  <inkml:trace contextRef="#ctx0" brushRef="#br0" timeOffset="26047.4996">17857 9789 0,'0'0'0,"0"0"16,0 0-16,-43 64 16,12-12-1,-13 20 1,-8 7-16,25-41 15</inkml:trace>
  <inkml:trace contextRef="#ctx0" brushRef="#br0" timeOffset="26248.0904">17400 9884 0,'-54'50'0,"30"-12"0,-15 19 0,29-43 16,10-14-16</inkml:trace>
  <inkml:trace contextRef="#ctx0" brushRef="#br0" timeOffset="26718.0553">15185 9698 0,'0'0'0,"0"0"15,0 0 1,-86 34-1,29 39 1,34-43-16,4-15 16,19-15-16,0 0 15</inkml:trace>
  <inkml:trace contextRef="#ctx0" brushRef="#br0" timeOffset="26918.7168">15027 9499 0,'0'0'16,"0"0"-16,-48 49 0,14-12 16,-68 64-1,46-52-15,28-24 16,28-25-16</inkml:trace>
  <inkml:trace contextRef="#ctx0" brushRef="#br0" timeOffset="27335.6847">12734 9443 0,'0'0'16,"-71"74"-16,33-32 15,0 1-15,-4-1 16,-1-4-16,0-10 16,4-13-16,19-5 0,20-10 15</inkml:trace>
  <inkml:trace contextRef="#ctx0" brushRef="#br0" timeOffset="27535.9389">12342 9426 0,'-75'49'0,"24"-4"16,1-5-16,-19 5 31,34-20-31,35-25 0</inkml:trace>
  <inkml:trace contextRef="#ctx0" brushRef="#br0" timeOffset="27999.7946">8549 9665 0,'-59'92'0,"-4"1"16,-15-9-1,48-64 1,15-9 0</inkml:trace>
  <inkml:trace contextRef="#ctx0" brushRef="#br0" timeOffset="28184.8158">8191 9753 0,'-22'33'0,"-9"22"0,-4-3 16,-17 12-16,27-30 0,25-34 15</inkml:trace>
  <inkml:trace contextRef="#ctx0" brushRef="#br0" timeOffset="28623.2974">6610 9534 0,'0'0'0,"-79"49"16,44-9-16,1-3 16,-12 10-16,3-1 15,2-8-15,2-10 0,20-15 16</inkml:trace>
  <inkml:trace contextRef="#ctx0" brushRef="#br0" timeOffset="28823.9229">5920 9576 0,'-35'50'0,"-22"28"15,44-58-15,13-20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29:07.5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27861 9642 0,'0'0'15,"0"0"-15,0 0 16,0 0-16,0 0 16,0 0-16,0 0 15,-120 14 1,76-9-16,-2-4 16,-4 2-16,-9 0 15,-3 2-15,-2 0 16,-5-3-16,5 4 15,-5-1-15,6 0 0,-3-1 16,3 1-16,2 3 16,-5-3-16,3 1 0,-7-1 15,4-1-15,-7 1 16,2-1-16,-4-4 16,-1 2-16,-1-1 15,1 0-15,2 0 16,0-1-16,0-1 15,2-1-15,-1 2 0,2 0 16,4 0-16,-3 2 16,2 2-16,-5 2 15,0 0-15,-7 1 16,-5 1-16,-4-3 16,44-2-16,45-3 15</inkml:trace>
  <inkml:trace contextRef="#ctx0" brushRef="#br0" timeOffset="22641.0358">27660 12545 0,'0'0'15,"0"0"-15,0 0 16,0 0-16,21 91 15,-8-41 1,5 34 0,-6-40-16,2 5 0,2-3 15,3 6 1,5-2-16,3 3 0,4-3 16,3 0-1,2 0-15,1-1 16,4-1-16,1 2 15,0 0-15,-1-3 0,1 2 16,1-2-16,3-1 16,-2-3-16,1 0 15,2 0-15,4-1 16,0-3-16,1-5 16,3-2-16,1-4 15,-1 0-15,2-1 0,0-2 16,0-5-16,-2-4 15,-1-2-15,1-2 16,-3-2-16,-1-3 16,-2 0-16,2 3 0,-2-5 15,3 1-15,-1-7 16,-2-3-16,0-3 16,1 1-16,1-2 15,2 1-15,0-1 16,-2-1-16,-1-1 15,1-6 1,-3 0-16,0-4 16,-3 0-16,0 0 15,-4-2-15,1 1 16,-3-3-16,-1 1 16,-2-1-16,-1-1 15,0-1-15,-1-3 16,0 0-16,-3-3 0,-2-3 15,0-1-15,-2-3 16,-3 0-16,1 1 16,-4 0-16,-3-2 15,0-1-15,-1-2 16,1 0-16,-2-3 16,-2 1-1,0 2-15,-2 2 16,-1 1-16,-2 0 15,1-2-15,-2 0 16,-1 0-16,1 2 0,-1 4 16,-1 4-16,-4 22 15,1-12-15,1 0 16,0-3-16,0-1 16,1-1-16,-1 3 0,0 3 15,0 2 1,0 3-16,-2 8 15,-2 8-15,2-3 0,-1 0 16,2 4-16,-2 2 16,1 2-16,7-1 0,-1 7 15,0 6-15,-1 4 16,2 2-16,-1 0 31,0 0-31,1 0 16,0-3-16,-1-1 15,-1 0-15,1-3 16,0-1-16,-2-2 0,-5-9 16,3 5-16,-4-9 15,0-2-15,-3-2 16,1 1-16,-3-8 16,-2-4-16,-2-5 15,-1-3-15,0-2 0,1 0 16,-1-1-16,1-1 15,1 2-15,-1 3 16,1 0-16,2 4 16,0 5-16,1 8 15,-5-5-15,3 9 16,-12-4-16,-32 10 16,1 3-1,-9 4-15,-4 2 16,31-6-16,32-8 15</inkml:trace>
  <inkml:trace contextRef="#ctx0" brushRef="#br0" timeOffset="23673.657">30454 14988 0,'0'0'0,"0"0"15,0 0-15,0 0 16,5 76-16,0-54 16,1-2-16,2-5 0,-2 0 15,-2-12-15,4 7 16,-5-10-16,1-2 15,9 2-15,0-4 16,0-6-16,-1-6 16,-1-3-1,1-1-15,-2-3 16,-2 0-16,-1-2 16,-4 2-16,0-1 15,-3 4-15,-3 0 16,-2 4-16,-4 3 15,-3 1-15,-3 5 16,-3 2-16,-4 5 0,-2 2 16,-1 2-16,-22 10 15,33-10-15,-33 13 16,11-6-16,1-1 16,3-5-16,0-2 15,3-3-15,21-1 16,-32-8-16,32 6 0,-12-6 15,-18-20-15,12 3 16,8-6-16,0-4 16,7-3-16,4 0 0,4 0 15,1-1-15,-1-2 16,3-3-16,3-1 16,3 3-1,1 4-15,-2 5 16,-4 4-16,1 21 15,-1 4-15,-1 5 16</inkml:trace>
  <inkml:trace contextRef="#ctx0" brushRef="#br0" timeOffset="24574.6255">29711 14719 0,'0'0'0,"0"0"0,0 0 16,0 0-16,0 0 0,0 0 16,0 0-16,0 0 15,0 0-15,-19 70 16,15-49-16,-13 28 16,1-11-16,-3-2 15,0-4-15,-1-5 16,-2-5-1,17-18-15,-9 8 16,-1-3-16,0-2 16,6-5-16,-8 3 15,11-9-15,-14 0 16,4-5-16,1-5 16,3-6-16,1-4 15,3-3-15,0 0 0,2 0 16,-1 3-16,1 3 15,-1 6-15,2 13 16,-7-6-16,7 12 16,-8 0-16,0 7 15,0 6-15,2 6 16,-11 22-16,4-10 0,4-1 16,9-24-16,-5 8 15,1-2-15,-2-1 16,-2-2-16,-3-3 0,-2-4 15,-2-8 1,-22-16-16,11-6 0,2-7 31,6-6-31,6-3 16,6-1-16,1 1 16,4 2-16,3 1 15,0 2-15,3 27 16,-1-11-16,1 1 15,0 1-15,0 3 16,0 14-16,0-2 0,0-6 16,-3 13-16,-2-2 15,-5 9-15,-17 27 0,3-7 16,-3 2-16,-4 0 16,-1-1-16,0-6 15,-1 0-15,-2-5 31,2-5-31,6-6 0,24-11 16,-8 1-16,9-5 16,1-6-16,1 5 15,0 5-15</inkml:trace>
  <inkml:trace contextRef="#ctx0" brushRef="#br0" timeOffset="24796.0536">29578 14434 0,'0'0'0,"0"0"0,0 0 16,0 0-16,0 0 15,0 0-15,0 0 16,0 0-16,13-45 15,-13 37 1,0 8-16</inkml:trace>
  <inkml:trace contextRef="#ctx0" brushRef="#br0" timeOffset="24975.479">29258 14220 0,'0'0'15,"0"0"-15,0 0 0,0 0 16,0 0-16,0 0 0,0 0 16,-58 22-16,50-20 15,8-2 1</inkml:trace>
  <inkml:trace contextRef="#ctx0" brushRef="#br0" timeOffset="51970.609">30779 10529 0,'0'0'0,"0"0"0,0 0 16,0 0 0,0 0-16,42 47 0,-37-28 15,-3 1 1,-2 5-1,-3-2-15,-1 1 0,-1 1 16,-1 0 0,1 2-16,0-4 15,0-1-15,0-2 0,1-3 16,1-3-16,0-13 16,0 9-16,3-11 0,-2-1 15,0-2-15,-1-1 16,-5-1-16,-2-4 15,-1-3-15,1 0 16,0 0-16,4 7 16,-6-5-16,6 9 15,-10-6-15,10 9 16,-13-3-16,13 8 0,-12 1 16,2 4-16,3 4 15,2 1-15,2 1 16,-1 0-16,-2-2 15,-2-2-15,-4-2 32,1-2-32,-4-6 0,1-3 15,-2-5-15,-1-3 16,0-4-16,-1-1 16,3-3-16,1-1 15,3-2-15,3 0 16,4-2-16,5-1 15,3-1-15,2 1 16,5 1-16,2 2 0,4 3 16,3 4-16,-6 9 15,13-4-15,-12 7 0,13 0 16,-16 4-16,15 5 16,-7 4-16,-5 3 15,-8 2-15,-4 0 31,-22 8-31,0-9 16,-7-6-16,3-2 0,-2-7 16,0-2-16,-2-1 15,4-2-15,4-1 16,19 3-16,-10-3 16,1-2-16,-1-1 15,0 0-15,-2-1 0,1 2 16,12 6-16,-10-5 15,10 6-15,-11-1 16,11 4-16,-9 1 16,9-2-16,-10 6 15,10-6-15,-12 7 16,12-8-16,-13 5 0,14-6 16,-10 4-16,10-4 15,1-2-15,-12-1 16,12-4-16,-9-4 15,2-9-15,-1-28 16,9 8-16,5-6 16,6-2-1,7-1-15,5 3 16,-10 21-16,-11 24 16</inkml:trace>
  <inkml:trace contextRef="#ctx0" brushRef="#br0" timeOffset="52117.7787">30202 10239 0,'0'0'0,"0"0"15,0 0-15,0 0 16,0 0-16,0 0 16,0 0-16,0 0 0</inkml:trace>
  <inkml:trace contextRef="#ctx0" brushRef="#br0" timeOffset="52587.6328">29426 10666 0,'0'0'16,"0"0"0,0 0-16,0 0 15,0 0-15,-78-24 16,59 9-16,2-3 15,4-2 1,3 1-16,6-2 16,6 2-16,5 3 0,6 2 15,3 3-15,3 5 0,0 4 16,-11 4-16,11 3 16,-3 4-16,-5 5 15,-6 3-15,-6 5 16,-21 19-16,-8-11 15,-12-7-15,-6-5 16,-4-9-16,-4-7 0,1-6 16,2-10-16,7-6 0,22 10 15,24 10-15</inkml:trace>
  <inkml:trace contextRef="#ctx0" brushRef="#br0" timeOffset="52756.514">29260 10209 0,'0'0'0,"0"0"15,0 0-15,0 0 0</inkml:trace>
  <inkml:trace contextRef="#ctx0" brushRef="#br0" timeOffset="56453.6035">28292 11032 0,'0'0'0,"0"0"0,0 0 16,0 0-16,0 0 0,0 0 15,0 0-15,0 0 16,68-30-16,-51 13 16,0-1-16,-7-3 15,-3 1-15,-6-2 16,-5 2-16,-4 3 16,-3 3-1,-4 3-15,-4 4 16,-2 4-1,-4 3-15,-21 14 0,10-2 16,0 1-16,1-2 0,2 4 0,1 1 16,1-5-16,1-7 15,2-6 1,23 2-16,-14-2 0,1-7 16,-2 0-16,1-2 15,-16-23-15,26 26 16,-9-38-1,10 11-15,9 0 16,-1 27-16,6-14 16,2 4-16,2 0 15,2 3-15,0 3 16,-5 11-16,9-4 16,-9 9-16,13 2 15,-5 6-15,-2 4 16,-5 6-16,-5 0 15,-5-1-15,-2-1 16,-6-3-16,-1-1 0,-5-4 16,-1-3-16,-3-6 15,-1-1-15,-1-4 16,0-3-16,2-4 16,5 1-16,10 6 15,-10-6-15,13 8 0,1 0 16,-1 0-16,-3 3 15,-12-2-15,3 5 16,0 2-16,-2 3 16,2-1-16,-2-2 15,6-8-15,-14 4 0,-25-10 16,12-5-16,4-4 31,5-4-31,4-3 16,6-6-16,2-3 0,7-5 15,7-3-15,10-3 16,11-3-16,5-1 16,0 1-16,-10 22 15,-14 23-15</inkml:trace>
  <inkml:trace contextRef="#ctx0" brushRef="#br0" timeOffset="56591.6635">27751 10147 0,'0'0'16,"0"0"-1,0 0-15,0 0 16,0 0-16,0 0 16,-4 0-1,4 0-15,0 0 16</inkml:trace>
  <inkml:trace contextRef="#ctx0" brushRef="#br0" timeOffset="57039.9592">27048 10697 0,'0'0'0,"0"0"16,0 0-16,0 0 0,0 0 15,-59-30 1,51 17 0,4 0-1,3-1-15,2 10 16,0-9-16,3 10 15,1-4-15,-2 10 16,2 3-16,3-2 16,-1 6-16,-5 7 15,-3 1-15,-4 2 16,-2 1-16,-18 17 0,-1-13 16,-8-3-16,-7-5 15,-8-5-15,-4-10 16,2-8-16,24 4 15,27 2-15</inkml:trace>
  <inkml:trace contextRef="#ctx0" brushRef="#br0" timeOffset="57240.1088">27049 10300 0,'0'0'16</inkml:trace>
  <inkml:trace contextRef="#ctx0" brushRef="#br0" timeOffset="57494.368">26499 10127 0,'0'0'0,"-4"75"0,2-33 16,-2 11-16,1 3 15,0 3-15,-2-3 16,-1-5-16,0-9 0,3-21 16,3-21-16</inkml:trace>
  <inkml:trace contextRef="#ctx0" brushRef="#br0" timeOffset="58063.8658">26271 10016 0,'0'0'16,"0"0"-16,1 11 15,-2-22-15,1 11 16,-26 149-16,9-102 16,-9-5-16,-7-5 15,-1-9-15,5-3 16,9-8-1,14-13-15,-7 4 16,2-2-16,4-3 16,-11 1-16,10-6 15,-15 1-15,16-3 16,-16-2-16,18 1 16,-12-6-16,14 5 15,-9-6-15,10 9 0,-8-7 16,9 10-16,-1 0 15,2 0-15,-3 0 16,-1 1-16,-8-6 16,7 3-16,-2 2 15,-14-3-15,13 2 16,-16 0-16,15 1 0,-16 0 16,19 1-16,-16 3 15,4 4-15,3 3 0,-14 21 16,4-3-16,2 0 15,10-2-15,12-20 16,0-4-16,1-3 16</inkml:trace>
  <inkml:trace contextRef="#ctx0" brushRef="#br0" timeOffset="58179.4183">25687 10620 0,'0'0'16,"0"0"-16,0 0 15,0 0 1,0 0-16,0 0 15,85 46-15,-63-40 16,-22-6-16</inkml:trace>
  <inkml:trace contextRef="#ctx0" brushRef="#br0" timeOffset="59526.7959">27340 12385 0,'0'0'16,"0"0"-16,0 0 0,0 0 16,0 0-16,0 0 15,0 0-15,0 0 16,0 0-16,0 0 16,0 0-16,-17 56 15,7-16 1,-19 53-16,9-44 15,-29 50 1,24-46 0,-1-2-16,0 1 0,1-2 15,5-6 1,5-1-16,8-5 0,5-5 16,1-26-16,4 11 0,3-1 15,4-3-15,-5-7 0,-5-7 16</inkml:trace>
  <inkml:trace contextRef="#ctx0" brushRef="#br0" timeOffset="59796.0084">27447 13135 0,'0'0'15,"0"0"-15,0 0 0,0 0 16,0 0-16,0 0 15,-33 50-15,1-30 16,-7 2-16,0 0 16,-1-2-16,3-4 0,4-2 15,2-4-15,3-4 16,-1-8-16,-1-5 16,-3-8-16,-3-6 15,-3-7-15,0 0 16,0-2-16,0 0 15,2-1 1,18 16-16,19 15 16</inkml:trace>
  <inkml:trace contextRef="#ctx0" brushRef="#br0" timeOffset="60781.0579">27138 13838 0,'0'0'0,"0"0"0,0 0 15,0 0-15,0 0 16,0 0-16,0 0 31,0 0-31,0 0 16,0 0-16,-17 59 16,31-45-16,25 6 0,-8-11 15,-19-5-15,8 0 16,2-6-16,-1-3 15,-2-3-15,0-4 16,-4-3-16,-4-3 16,-4-3-16,-4 0 0,-5-1 15,-3 2-15,-3 1 16,-6 1-16,-4 6 16,-29 0-16,6 10 15,-3 5-15,-2 7 16,-2 5-16,-2 6 15,-2 2 1,-3 4-16,-2 0 16,0 1-16,-4-4 15,-1 0-15,-2-3 16,0-5-16,-2-5 16,-3-5-16,3-4 15,1-8-15,4-6 16,6-6-16,4-4 0,8-3 15,2-3-15,5-2 16,10-1-16,6-3 16,6 1-16,4 3 15,8 23-15,-2-12 16,3 12-16,1 7 16,0 0-16,-3-13 0,0 2 31,-1 11-31,-1 4 15,-20 17-15,1 1 16,-1 0-16,-2 2 16,-1-3-16,0-3 15,3-2-15,20-14 0,-10 6 16,2-2-16,5-4 0,-8 2 16,11-5-16,-13 1 15,13-3-15,-13 0 16,15 0-16,-11-3 15,11 4-15,-8-7 16,6 9-16,-1 0 16,-12-2-16,1 4 0,-3 5 15,-20 21-15,12-1 16,2 1-16,20-22 16,-6 10-16,7-4 15,5-2-15,0-10 16,0 0-16</inkml:trace>
  <inkml:trace contextRef="#ctx0" brushRef="#br0" timeOffset="61028.4719">26366 13411 0,'0'0'0,"50"-50"0,-24 25 16,-9 9-16,1-5 0,-9-4 15,-14 3-15,-15-3 16,-15 5-16,-11 5 31,-12 5-31,-5 5 16,0 4-16,31 1 0,32 0 15</inkml:trace>
  <inkml:trace contextRef="#ctx0" brushRef="#br0" timeOffset="61228.9441">25848 14234 0,'0'0'15,"0"0"-15,0 0 16,0 0-16,0 0 16</inkml:trace>
  <inkml:trace contextRef="#ctx0" brushRef="#br0" timeOffset="62232.268">30857 12255 0,'0'0'0,"0"0"16,0 0-16,77 64 15,-41-30-15,1 2 16,4 9-16,3 5 16,53 62-1,-46-52-15,4 4 0,0-2 16,2 0-16,0-4 16,-2 2-16,1-5 15,-4-4-15,-2-7 0,-9-9 16,-9-12-16,-8-7 15,-30-20-15,26 11 16,-6-7-16,-10-6 31,3-25-31,-10-2 0,-6-3 16,-4-3-16,7 18 16,6 21-16</inkml:trace>
  <inkml:trace contextRef="#ctx0" brushRef="#br0" timeOffset="62515.7677">31847 12894 0,'0'0'16,"0"0"-16,0 0 15,0 0-15,0 0 16,0 0-16,0 0 0,23 61 15,-21-34-15,-1 29 16,-4-13-16,-6-3 16,-9-7-16,-4-6 15,-7-8-15,-2-3 16,-10-7-16,-6-5 16,-3-6-1,-1-4-15,25 2 0,26 4 16</inkml:trace>
  <inkml:trace contextRef="#ctx0" brushRef="#br0" timeOffset="63934.5581">33032 14351 0,'0'0'15,"0"0"-15,0 0 16,0 0-16,16 66 0,-8-47 16,3 2-16,1 3 15,0 1-15,2-1 16,-1 0-16,13 15 16,-14-26-1,-6-9-15,7 5 16,-9-10-16,2-2 0,9 2 15,-13-5-15,12-3 16,-7-5-16,-3-3 16,-6-1-16,-2-2 31,-20-18-31,-2 12 16,-6 4-1,1 8-15,0 6 16,-3 6-16,-1 2 15,-6 3-15,-3 4 16,-6 1-16,-1 2 16,-5 2-16,-4 3 15,-2-2-15,1-1 0,1 0 16,-1-3-16,2-2 16,4-1-16,8-3 15,0-5 1,8-4-16,3-6 15,7-2-15,0-3 16,4-5-16,2-5 16,7-2-16,0-2 15,13 27-15,-4-14 16,1-1-16,4 12 0,2 7 16,0 0-16,-5-11 15,0 2-15,4 9 16,0 2-16,1 4 15,-3 4-15,-2 5 16,0 6-16,0 2 0,-3 2 16,-3-2-16,-1 0 15,-4-3-15,-1-4 16,-24 4-16,29-13 16,-11 2-16,0-2 15,-1 0-15,3 0 16,1 3-1,6 1-15,6 0 16,12-5-16,-7 1 16,3-7-16</inkml:trace>
  <inkml:trace contextRef="#ctx0" brushRef="#br0" timeOffset="64269.1625">32462 14026 0,'0'0'0,"0"0"0,0 0 16,0 0-16,0 0 16,81-17-1,-92-7-15,-12-1 16,-18 0-16,-8 1 16,-6 2-16,-2 6 15,0 8 1,29 4-16,28 4 15</inkml:trace>
  <inkml:trace contextRef="#ctx0" brushRef="#br0" timeOffset="64536.4473">31850 14866 0,'0'0'0,"0"0"16,0 0-16,0 0 15,0 0-15,0 0 0,-19-11 16,7-3-16,6 8 0,6 6 15</inkml:trace>
  <inkml:trace contextRef="#ctx0" brushRef="#br0" timeOffset="65369.6112">31499 14086 0,'0'0'0,"0"0"15,0 0-15,0 0 16,0 0-16,-7 76 16,2-53-16,0 2 15,-3 2-15,-3-2 0,-3-2 16,-2-4-16,-4-3 0,-22-7 16,4-8-16,2-7 15,-1-4-15,4 0 16,5-1-16,24 10 15,-11-4-15,2 3 16,8 4-16,-9 2 0,4 5 16,3 4-16,9 30 15,7-8-15,10 1 16,6-4-16,-13-16 16,-12-16-16</inkml:trace>
  <inkml:trace contextRef="#ctx0" brushRef="#br0" timeOffset="65507.6131">31375 14739 0,'0'0'0,"0"0"16,0 0-16,0 0 16,-7 31-16,7-31 0,0 0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30:46.8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28147 9272 0,'0'0'16,"0"0"-16,0 0 16,42 58-16,-19-10 15,-4-10 1,1 2-16,0-4 0,1-1 15,0-1-15,6 2 16,2 0-16,2 0 31,0-1-31,3 0 0,2 0 16,1 1-16,-3-1 16,1-3-16,4 0 15,-1-2-15,1-1 16,1-1-16,2-2 0,2 0 15,-4-2-15,3 0 16,0-4-16,0-2 16,0-3-16,0-1 15,-1-3-15,0-2 16,-5-3-16,1-2 16,-3-3-1,-1-2-15,-3-1 16,-1-3-16,5-1 15,-4-3-15,0 1 16,-5-2-16,4-3 16,1 1-16,-1-2 15,-2 0-15,-3-3 0,1 1 16,-1-1-16,-20 12 16,9-8-16,2-2 15,-1-2-15,2-3 16,-1-2-16,15-23 15,-7 14-15,-3-1 16,-16 22-16,5-10 16,0-1-16,-1-1 0,-1-3 15,1-3-15,-1 1 32,0 1-32,1 0 15,3 1-15,-1-1 16,0 2-16,1 1 0,-2-3 15,-2 1-15,0 1 16,-2 0-16,-1 1 16,-1 1-16,0 1 15,0 1-15,0 4 0,-1 0 16,-1 0-16,-1 3 16,1 9-16,-1-4 15,-1 8-15,0 0 16,0 0-16,1-3 15,0 2-15,0 3 0,1 1 16,3-1-16,1 7 16,3 8-16,1 2 31,17 19-31,-4-7 16,-3 1-16,-12-24 15,5 11-15,-2-1 0,1 1 16,0 0-16,2-1 15,-2-2-15,0-2 16,-5-7-16,-2-3 16,-1-3-16,6 7 15,-10-8-15,0-4 16,-3-1-16,3 0 16,-5-7-16,-3-4 15,-4-4-15,0-1 0,1-1 16,-1-1-16,1 1 0,0-1 15,0 2-15,0-2 16,-2 2-16,1 0 16,-1 0-16,1 3 15,0 0-15,1 2 16,1 3 0,2 0-16,5 11 15,-6-8-15,5 9 16,-3 2-16,-32 6 15,-3 4-15,-9 5 16,-10-1-16,-13 3 16,38-9-16,36-9 0</inkml:trace>
  <inkml:trace contextRef="#ctx0" brushRef="#br0" timeOffset="4187.7514">14304 9238 0,'0'0'0,"0"0"16,0 0-16,0 0 16,0 0-16,15 59 0,1-14 15,5-5 1,4 1-16,-1-1 0,-2-1 15,8 3-15,4-1 16,3 2-16,2 2 16,1 0-16,2 3 0,-3-3 15,2 1 1,4 2-16,6 0 16,5 0-1,11 8-15,7 1 16,13 7-1,-2-6-15,5-5 16,-13-11-16,-7-7 16,-8-8-16,1-6 15,-2 0-15,-6-2 16,-3-2-16,-1-6 0,2-5 16,-4-6-1,7-9-15,1-4 16,3-6-16,-8-5 15,-2-2-15,-4-3 16,-9 1-16,-5-1 16,-1-2-16,0-5 15,0 1-15,-3-4 16,-4 4-16,-4-7 16,-3-1-1,1 0-15,1 4 16,2-7-16,1-1 15,-2 2-15,0 4 0,-4-6 16,-1 2-16,-1 1 16,0 6-16,-3-7 15,1 2-15,0 3 16,3 4-16,-2-2 16,-1 0-16,2 6 15,-3 3-15,-4-1 16,0 1-16,-4 22 0,0-9 15,0-1-15,0 3 16,-1 1-16,-2 13 16,0 0-16,0 0 15,1-4-15,1-6 0,-2 10 16,1 2-16,1 0 16,1 3-16,5-2 15,1 9-15,-1 4 16,11 27-16,-2-9 15,6 0 1,0-8-16,0-7 16,-18-17-16,8 6 15,1 3-15,7 19 16,-14-23-16,3 11 16,-4 1-16,-1-3 15,-3-8-15,-1-5 16,-1-3-16,1 2 0,-4-30 15,-4-1-15,-1 6 16,-3 6-16,13 19 16,-13-19-16,-15-17 15,5-1-15,0 1 16,1 4-16,7 8 16,15 28-1,-12-24-15,0 4 16,3 1-16,4 8 15,-2-2-15,2 2 16,1 2-16,-8-5 16,2 9-16,-32 12 15,-6 7-15,-14 15 16,-10 5-16,-19 6 0,-8-6 16,48-18-16,49-22 15</inkml:trace>
  <inkml:trace contextRef="#ctx0" brushRef="#br0" timeOffset="5976.0198">29810 10983 0,'0'0'0,"0"0"31,0 0-31,0 0 16,90 11-16,-68-13 15,0-3-15,1-1 16,-3-4-16,0-2 16,-2-4-16,-3-1 15,-2-3-15,-4 2 16,-2-3-16,-2 2 0,-2 1 16,-4 2-16,0 3 15,-4 9-15,-2-7 0,2 11 16,-6-4-16,-4 6 15,-1 5-15,-3 6 16,-20 20-16,11-6 31,-2 4-31,-3-4 0,-1 0 16,2-5-16,-3-1 16,1-4-16,3-2 15,8-3-15,-2-5 16,17-7-16,-9 1 15,-2-4-15,0-1 16,-2-5-16,1-5 0,3-3 16,3-5-16,-7-29 15,6 8-15,5-1 16,4-2-16,3 4 16,2 4-16,1-4 15,-2 4-15,-3 1 16,-2 3-1,0 2-15,4 18 16,3 14-16</inkml:trace>
  <inkml:trace contextRef="#ctx0" brushRef="#br0" timeOffset="6823.9756">29008 10742 0,'0'0'0,"0"0"16,0 0-16,0 0 15,0 0-15,7 68 16,-11-47-16,-4 3 16,-3 0-1,-3 0-15,-4-3 16,0-1-16,-1-1 16,0-5-16,-1-2 15,1-2-15,13-8 16,-14 3-16,-6-3 15,17-5 1,-11-3-16,1-1 0,2-5 16,5-2-16,0-3 15,2 1-15,1-2 16,3 2-16,0 3 16,3 8-16,-7-6 15,4 11-15,-6-6 16,3 10-1,-10 0-15,-1 4 16,2 5-16,-2 2 16,0 2-16,0 0 15,-1 0-15,1-1 16,0 0-16,1-2 16,1 0-16,4-3 15,7-9-15,-9 5 0,11-9 16,-9 1-16,0-5 15,4-7-15,2-3 0,3-7 16,1-28-16,2 10 16,0 4-16,1 2 15,1 26-15,0-10 16,-2-1-16,1 1 0,-2 1 16,-1 2-16,-1 3 15,0 11-15,-1-5 16,1 10-16,-1 3 15,-10 1-15,1 6 16,-15 23-16,5-3 16,-1-2-1,-3 0-15,1 0 16,-2-3-16,1-3 16,3-4-16,3-5 15,21-14-15,-9 1 16,11-3-16,0 0 15</inkml:trace>
  <inkml:trace contextRef="#ctx0" brushRef="#br0" timeOffset="7062.4442">28881 10506 0,'0'0'16,"0"0"-16,0 0 0,0 0 16,-80-27-1,44 18-15,16 4 0,20 5 0</inkml:trace>
  <inkml:trace contextRef="#ctx0" brushRef="#br0" timeOffset="7177.9061">28621 10443 0,'0'0'0,"0"0"15,0 0-15,0 0 16,0 0-16,-5 0 0,5 0 16,0 0-16</inkml:trace>
  <inkml:trace contextRef="#ctx0" brushRef="#br0" timeOffset="19674.9716">11864 8454 0,'0'0'0,"22"-71"0,-9 33 16,8-10-16,7-5 0,10-2 16,7 0-16,6-3 31,3 1-31,3-3 0,4 0 0,2 0 16,-3 0-16,-2 3 15,1 0-15,1 4 31,-6 1-31,1 5 0,-3 2 16,-3 5-16,-6 5 16,-2 3-16,-2 1 15,0 5-15,-7-1 16,-10 4-16,-9 11 0,-13 12 16</inkml:trace>
  <inkml:trace contextRef="#ctx0" brushRef="#br0" timeOffset="20022.7613">11694 7600 0,'0'0'0,"0"0"16,0 0-16,42 118 16,-24-74-16,3 6 15,4 2-15,1 4 16,-2 1-16,2 0 15,-2-2-15,1-6 16,-5 2-16,-4-7 0,-2-3 16,-3-9-16,-4-8 15,-2-13-15,-5-11 16</inkml:trace>
  <inkml:trace contextRef="#ctx0" brushRef="#br0" timeOffset="20809.7136">12571 6728 0,'0'0'0,"0"0"16,0 0-16,5 76 16,-6-50-16,-5 0 0,-22 19 15,-1-14-15,-1-9 16,0-5-16,-2-9 15,-5-6-15,1-7 0,1-2 16,5-1-16,2-5 16,20 11-16,-9-8 15,2 0-15,2-2 16,2-3-16,4 0 16,7 1-16,7 1 15,3 2-15,-2 11 0,11-5 16,3 8-16,-5 6 15,3 32-15,-16 1 16,-9 1-16,-10 5 16,-10-3-16,-14-3 15,-4-8-15,0-7 16,-2-9 0,-1-9-16,1-9 15,22 0-15,23 0 0</inkml:trace>
  <inkml:trace contextRef="#ctx0" brushRef="#br0" timeOffset="21041.6207">12244 6222 0,'83'-46'0,"-12"28"0,-8 9 16,22-2-16,-41 6 16,-44 5-16</inkml:trace>
  <inkml:trace contextRef="#ctx0" brushRef="#br0" timeOffset="25261.7843">16603 10714 0,'2'72'15,"0"-28"-15,-1-10 0,-2 16 16,0 3-16,-3 3 31,-11 59-15,4-61-16,1-7 0,-4-8 15,8-19 1</inkml:trace>
  <inkml:trace contextRef="#ctx0" brushRef="#br0" timeOffset="26211.4519">16167 11207 0,'4'-11'16,"-4"11"-1,0 0-15,0 0 0,-16 68 16,12-55-16,1-10 16,-3 4-16,-1-9 0,0-8 46,-16-49-14,11-6-32,6-6 0,16 21 15,2 21 1,-4 31-16,-1-14 16,0 16-1,6 3-15,2 32 16,-11-2-16,-5-3 15,-4-5 1,4-20-16,-7 10 16,-8 25-16,3-8 15,-1-3-15,-4-5 16,12-21-16,-8 5 16,-27 7-1,10-9-15,24-7 16,-12 2-16,1-3 15,0-4-15,1-1 16,-3-3 0,1-1-16,1-1 15,-1 0-15,5 1 16,10 2 46,-10-2-62,12 8 32,-4 3-17,-11-2 1,-27 18 0,2-11-16,-6-4 15,4-8 1,6-10-16,6-7 15,11-4-15,4 2 16,13 16-16,-2-13 16,1-3-1,-3-29-15,2 11 16,-2-3-16,2-1 16,3-1-1,-1-9-15,-3-4 16,2-3-16,3 31 15,2 30-15</inkml:trace>
  <inkml:trace contextRef="#ctx0" brushRef="#br0" timeOffset="26413.8359">15880 10661 0,'0'0'0,"0"0"0,-3 2 16,-6-3-16,4 2 31</inkml:trace>
  <inkml:trace contextRef="#ctx0" brushRef="#br0" timeOffset="27050.5493">15062 10921 0,'0'0'15,"0"0"48,0 0-63,-28-50 15,44 39-15,-3 14 16,4 14-16,-2 11 16,-2 6-16,-10-1 15,-6 2-15,-10 0 16,-5 0-16,-11-3 31,-4-3-31,-3-6 16,7 2-16,4-5 0,4 5 0,16-19 0,-6 12 15,2 1-15,2 4 16,1 1-16,3 1 16,3 2-16,2-1 15,0 2 1,1-1-16,-2-1 16,-3-2-1,-5-2-15,-24 3 16,22-16-16,-31-7 15,4-10-15,-5-9 16,0-8-16,0-4 16,4-10-16,5-5 0,6-9 15,8-5-15,11-9 16,12-4-16,-3 36 16,-2 35-16</inkml:trace>
  <inkml:trace contextRef="#ctx0" brushRef="#br0" timeOffset="27235.6717">14977 10493 0,'0'0'16,"0"0"-16</inkml:trace>
  <inkml:trace contextRef="#ctx0" brushRef="#br0" timeOffset="30073.6918">29188 7667 0,'0'0'0,"7"77"16,-9-38-16,-3 13 16,-22 62-1,10-62 1,8-27-16,9-25 0</inkml:trace>
  <inkml:trace contextRef="#ctx0" brushRef="#br0" timeOffset="30821.6226">28690 8065 0,'0'0'0,"0"0"16,0 0-16,0 0 15,0 0-15,8-68 16,-4 50-16,2-2 16,3 0-16,3 0 0,1 1 15,2 2-15,-1 4 16,3 3-16,-9 11 16,11-1-16,-3 9 15,-2 4-15,-3 7 16,-4 4-16,-4 2 15,-2 2-15,-4 1 0,-3-2 16,-1-2-16,-3-3 16,1-4-16,-2-4 15,6-12-15,-10 7 16,6-10-16,-13 1 16,-23-17-16,6-2 15,1 1 1,2 0-16,4 0 15,2 4-15,1 4 16,22 8-16,-13 0 16,-1 1-16,-25 10 0,7 2 15,1 5-15,5 0 16,7-1-16,19-11 16,-7 5-16,2 0 0,-1-2 15,13-7-15,-5 5 16,-6 2-16,7-7 15,-1-4-15,-9 2 16,1-6-16,3-8 16,-1-31-16,7 3 15,5-6 1,5-3-16,6-3 16,7 4-16,4-2 15,2-3-15,2-2 16,-13 30-16,-14 29 15</inkml:trace>
  <inkml:trace contextRef="#ctx0" brushRef="#br0" timeOffset="30990.9497">28537 7293 0,'0'0'16,"0"0"-16,0 0 15,0 0-15,-29 72 0,17-56 0,12-16 16</inkml:trace>
  <inkml:trace contextRef="#ctx0" brushRef="#br0" timeOffset="31622.6328">27728 7799 0,'0'0'0,"0"0"0,0 0 15,0 0-15,0 0 16,0 0-16,0 0 15,0 0-15,-53-34 16,51 20 0,8 1-16,6 6 15,-3 7 1,10-4-16,1 8 16,-4 3-16,-3 4 15,-4 2-15,-4 3 16,-4 5-16,-2-1 15,-4 2-15,-16 22 16,2-6-16,-3-1 16,0 2-16,2-2 0,0 0 15,0 1-15,4 0 16,3 0-16,6-1 16,2-4-16,4-26 0,1 14 15,1-2-15,0 1 16,0 0-16,-2-1 15,-4-2-15,-22 4 16,-8-10-16,-12-8 16,-6-10-16,-3-9 15,-2-7-15,5-6 16,6-7-16,3-2 0,6-3 16,7-5-16,12-6 31,16-9-31,15-7 15,17-5-15,14-6 16,12-2-16,-27 40 0,-28 41 16</inkml:trace>
  <inkml:trace contextRef="#ctx0" brushRef="#br0" timeOffset="31776.3278">27667 7242 0,'0'0'0,"0"0"15,0 0 1</inkml:trace>
  <inkml:trace contextRef="#ctx0" brushRef="#br0" timeOffset="35112.9429">13024 6321 0,'0'0'31,"0"0"-15,0 0-16,0 0 15,0 0-15,29-65 16,-23 42-16,0-2 16,8-27-16,-9 12 15,-2 0-15,-1 2 16,-1 1-16,-1 1 0,-2 3 15,-2 1-15,3 24 16,-2-14-16,-1 2 16,-2-2-1,1-1-15,1 2 16,-1 3-16,1 3 16,-1 3-16,-1 8 15,-5-5-15,3 9 16,-32-2-16,2 4 15,-1 1-15,-4 3 16,-3-2-16,-1-2 0,-3-3 16,0-1-16,-1-1 15,0 1-15,-2-4 16,-3-2-16,-1 0 0,2 0 16,1 0-16,2 0 15,4 3-15,1-2 16,3 2-16,6 0 15,6 2-15,4-1 16,19 5-16,-6 0 16,-2 3-16,2 3 0,-1 4 15,3 4-15,4 3 16,1 3-16,4 30 31,-1-8-31,2 4 16,1 1-16,-2-2 0,0 0 0,2-1 15,1-3 1,-2-6-16,1-18 16,2-18-16</inkml:trace>
  <inkml:trace contextRef="#ctx0" brushRef="#br0" timeOffset="36209.2209">13363 5062 0,'0'0'16,"0"0"-16,0 0 0,0 0 16,0 0-1,0 0-15,102-17 16,-82 8-16,-4-4 16,15-20-1,-20 13-15,-3-2 0,-4-1 16,-3 1-16,-4 0 0,-2 1 31,-2 2-31,-4 1 16,0 3-16,-5 2 15,-3 6-15,-30 7 16,6 7-16,-3 9 0,-1 8 16,-3 4-16,-3 5 15,-2 2-15,-1 1 16,0-1-16,1-1 15,-2-3-15,3-4 16,3-5-16,6-5 16,4-5-16,6-4 15,2-5-15,27-4 16,-14-1-16,3-2 0,-3-5 16,1-2-16,2-3 15,1-3-15,2-1 16,0-1-16,4 2 15,1-1-15,2 3 16,3 7-16,2 3 0,1 4 31,-1 1-31,-4-3 16,1 7-16,-6 2 0,-4 5 16,-3 1-16,-1 1 0,-3-2 15,-1-2-15,0-4 16,0-5-16,-1 0 15,1-3-15,1-1 16,0-1-16,2-1 16,12 4-16,-13 0 15,15 2-15,-15 1 16,0 6-16,0 3 16,-14 23-16,10-3 15,8-1-15,11-21 16,2 6-16,3-9 0,1-5 15</inkml:trace>
  <inkml:trace contextRef="#ctx0" brushRef="#br0" timeOffset="36440.4691">12901 4559 0,'0'0'0,"0"0"15,0 0-15,0 0 0,6-77 16,-29 58-16,-11 13 16,-13 6-16,23 0 0,24 0 15</inkml:trace>
  <inkml:trace contextRef="#ctx0" brushRef="#br0" timeOffset="36640.6552">12459 5295 0,'0'0'0,"0"0"16,0 0-1,0 0-15</inkml:trace>
  <inkml:trace contextRef="#ctx0" brushRef="#br0" timeOffset="37727.6803">11134 7839 0,'0'0'0,"0"0"0,0 0 15,0 0-15,0 0 0,0 0 16,7-60-16,1 7 15,-1 12 1,3 0-16,-3 2 0,-2 4 16,-4-15-1,-3 42-15,-1-12 16,-2 2-16,-1 0 0,-1 4 16,-1 3-16,4 9 15,-9-4-15,5 8 16,-12-2-16,-24 10 15,7-5-15,3 1 16,-7 1-16,-1-1 16,1-1-1,0-4-15,-2-1 16,-2-4-16,-4-1 16,1-3-16,1 1 15,3 0-15,1 2 16,4 1-16,5 0 15,6 1-15,21 3 0,-8 0 16,2 1-16,6 3 16,-6 4-16,1 6 0,-1 4 15,-5 29-15,6-5 16,3 2-16,4-2 16,6-3-16,2-7 15,-1-28-15,4 12 16,2-8-1,-8-8-15,0 0 16</inkml:trace>
  <inkml:trace contextRef="#ctx0" brushRef="#br0" timeOffset="38529.5248">11113 6826 0,'0'0'0,"0"0"16,0 0 0,0 0-1,68-45-15,-34 10 16,-25 24-16,16-32 16,-15 11-16,-11 10 15,-5-1-15,-2 1 16,-3 0-16,-5 2 15,-21-1-15,4 13 16,-5 9-16,-3 8 0,-4 6 16,-2 3-16,-1 2 15,-3 0-15,-3-1 16,2-4-16,0-4 16,6-1-16,2-3 15,5-3-15,2-9 16,6-5-1,0-6-15,3-2 16,3-4-16,2-2 16,7-1-16,10 19 15,-4-10-15,1-1 16,-1 0-16,0 1 16,1 4-16,5 13 15,1 1-15,-9-1 0,2 8 16,-1 7-16,-3 2 15,-1 2 1,-3-2-16,-20 10 16,28-21-16,-11 3 15,2-5-15,-2-3 0,-1-4 16,-24-13 0,11 4-16,6 0 0,20 9 15,-10-4-15,2 0 16,-2 4-16,1 4 15,-3 3-15,-12 21 16,23-21-16,-5 13 16,5 1-16,1-1 15,8-3-15,-1-6 0,2-9 16</inkml:trace>
  <inkml:trace contextRef="#ctx0" brushRef="#br0" timeOffset="38745.3924">10685 6098 0,'8'-74'16,"-12"42"-16,2 36 15,-4-22-15,-5 0 16,0 4-1,-24 5-15,-3 13 16,-8 7-16,22-5 0,24-6 16</inkml:trace>
  <inkml:trace contextRef="#ctx0" brushRef="#br0" timeOffset="38961.2724">10278 6952 0,'0'0'0,"0"0"0,0 0 15,0 0-15,-40-13 16,28 8-1</inkml:trace>
  <inkml:trace contextRef="#ctx0" brushRef="#br0" timeOffset="39346.6849">9548 6273 0,'0'0'0,"0"0"16,0 0-16,0 0 16,12 100-16,-20-67 15,-7-2-15,11-21 16,-9 6-1,-1-2-15,-4-2 16,-1 0-16,-1-3 16,-3-1-16,0-5 15,0 1-15,0-2 16,-3 1-16,2-2 16,3 5-16,-2 2 15,-11 21-15,8-1 0,2-1 16,11-13-16,13-14 15</inkml:trace>
  <inkml:trace contextRef="#ctx0" brushRef="#br0" timeOffset="39477.8632">9366 6893 0,'4'18'0,"-2"-12"0,-3-8 16</inkml:trace>
  <inkml:trace contextRef="#ctx0" brushRef="#br0" timeOffset="42184.2178">11981 9509 0,'0'0'0,"0"0"0,0 0 15,0 0-15,0 0 16,0 0-16,0 0 16,0 0-16,0 0 15,0 0 1,0 0-16,-48 56 0,38-38 15,1 4-15,5-1 16,3 0-16,3 1 0,3-4 16,3-1-16,4-3 15,0-3-15,3-1 16,2-4-16,-17-6 16,0 0-16,0 0 15,7 1 1,8 3-16,-16-2 15,-3-1-15,-5 2 16,2 3-16,-8 0 0,-31 3 0,5-7 16,-2-1-16,6-2 15,7-3-15,24 3 16,-2-2 0,-2 1-16,5 0 15,-13-4-15,11 3 16,-9-4-16,13 2 15,-11-7-15,5-1 16,4 0-16,1-1 16,0 1-16,-2 10 0,-4-6 15,0 9-15,-10-6 16,-1 6-16,1 5 16,-1 2-16,1 4 0,0 1 15,-18 22-15,6-6 16,1 4-16,2-2 15,3 5-15,5-2 16,2 1 0,-2 1-16,-2 2 15,-3-1-15,-7-1 16,-9 1-16,-3-4 16,2-7-16,7-11 15,16-7-15,20-7 16</inkml:trace>
  <inkml:trace contextRef="#ctx0" brushRef="#br0" timeOffset="42421.8822">11710 9415 0,'0'0'15,"0"0"-15,0 0 16,2 15-16,-2-15 0,0 0 16</inkml:trace>
  <inkml:trace contextRef="#ctx0" brushRef="#br0" timeOffset="42622.0448">11473 10371 0,'0'0'0,"0"0"16,85 24-16,-49-31 15,14-8-15,2-10 16,-26 12 0,-26 13-1</inkml:trace>
  <inkml:trace contextRef="#ctx0" brushRef="#br0" timeOffset="43601.9955">10924 9331 0,'0'0'15,"-1"75"1,-1-35-16,0 13 0,3 6 16,-1 4-16,-1 0 15,-4-1-15,-2-6 16,-2-6-16,-3-10 16,-2-8-16,11-26 15,-7 8-15,-4-3 0,0-4 16,6-7-16,-11 1 15,0-2-15,1-7 16,1-2-16,1-2 16,-1-1-16,1 0 15,2 4-15,8 4 0,-9-5 16,15 10-16,-2-1 16,2 1-1,0 0-15,-3-1 0,-9-5 16,10 6-16,-1 0 15,-3 1-15,-9-6 16,8 4 0,-13-3-16,0-2 15,2-2-15,1-5 16,2-1-16,2-1 16,4-5-16,6-1 15,3-1-15,5 3 16,3-2-16,6 4 15,1 3-15,2 6 0,-7 9 16,10-2-16,-3 8 16,-1 6-16,-8 7 15,-8 28-15,-7-10 16,-8-4-16,-5-3 0,-2-7 16,1-3-16,17-16 31,-9 5-31,0 0 15,1 1-15,0-2 16,7-6-16,-10 5 16,10-8-16,1 0 15,-8 4-15,12-4 0,-4-1 16,1 1-16,-1 0 16,-10 3-16,9-2 0,-1 3 15,-13 2-15,0 1 16,-3 0-16,3 0 15,-3-1-15,1-2 16,12-3-16,-15 1 16,18-4-16,-19 1 15,2-5-15,2-4 0,-19-19 16,16 1-16,6-7 16,8-5-16,8-6 15,9-5-15,8-7 31,8-3-31,-12 30 0,-11 31 16</inkml:trace>
  <inkml:trace contextRef="#ctx0" brushRef="#br0" timeOffset="43785.5684">10551 9215 0,'0'0'16,"2"5"-16,-4-10 16,2 5-16,-7 22 15,4-17-15,3-5 0</inkml:trace>
  <inkml:trace contextRef="#ctx0" brushRef="#br0" timeOffset="44401.7001">9710 9725 0,'0'0'0,"0"0"0,0 0 15,0 0-15,0 0 16,0 0-16,0 0 16,-66-26-16,50 16 15,13 5 1,-8-7-16,13 8 16,-2-8-16,5 11 15,5-4-15,-5 7 16,8 0-16,1 7 15,-1 7-15,-5 3 16,0 4-16,-3 2 16,-5 31-16,-5-13 0,-5 0 15,-3-4-15,-3 3 16,-3-6-16,-5 2 16,-4 1-16,2-1 15,0-2-15,9 1 0,4 1 16,5-2-16,3 1 15,7-2-15,1-3 16,-2-26-16,2 13 16,-2-2-16,-1-1 15,-6-1-15,-4 0 16,-7-5-16,-26 0 0,4-10 16,-6-11-16,-3-7 15,6-8 1,12-8-16,2-9 15,3-11-15,1-14 16,14-11-16,21-11 16,17-9-16,6 2 15,-16 47-15,-18 50 16</inkml:trace>
  <inkml:trace contextRef="#ctx0" brushRef="#br0" timeOffset="44554.5144">9461 9158 0,'0'0'0,"0"0"0,0 0 15</inkml:trace>
  <inkml:trace contextRef="#ctx0" brushRef="#br0" timeOffset="53596.8755">30093 13270 0,'0'0'0,"0"0"0,0 0 31,0 0-31,6 83 0,-3-28 0,1-13 31,1 0-31,-1 1 0,2 0 0,2 0 16,2 3-16,2 2 15,2-1-15,3 0 16,3 2 0,-1 0-16,3-2 15,0-2-15,4-2 16,1 1-16,3-1 16,0 1-16,2-2 15,4-4-15,0-2 16,0-1-16,0-2 15,1 1-15,1-3 16,1-3-16,0-5 16,4-1-16,-2-2 15,4-2-15,-2-1 16,0-2-16,-1-2 0,1-1 16,-3 1-16,0-4 15,2 1-15,-2-3 16,3-2-16,-2-1 15,1-1-15,-4-4 0,5-1 16,-4-2-16,1-3 16,-3-3-16,1-2 0,-3-3 15,0 0-15,-1-3 16,-1-2-16,2 0 16,-3-3-16,3 0 15,-5-4-15,1-2 16,-4 0-16,0 3 15,3 1 1,-4-1-16,-1 2 16,0-3-16,-2-2 15,-1-4-15,-3-2 16,0 0-16,0 1 16,-1 1-16,-3 4 15,3 1-15,-13 19 16,17-31-16,-10 9 0,1-2 15,2 0-15,-3-3 16,-2 5-16,-8 24 16,3-13-16,-2-2 15,0 0-15,-1 0 16,1-1-16,-2 0 16,1 1-1,-1 1-15,-1 0 16,0 2-16,0 2 15,-1 1-15,-1 2 16,1 11-16,-3-9 16,2 11-16,0 4 0,0 1 15,0 0-15,-4 3 16,2 6-16,3 6 16,4 3-16,1 2 15,2 0-15,2 1 16,2 0-16,1-1 15,1 2-15,3-2 16,-1 0-16,-1-2 16,-7-11-16,-6-11 0,0 0 0,8 13 15,-3-5-15,-5-9 16,-3-3-16,0-2 16,-5-5-16,-4-8 15,-1-1-15,-2-2 16,1-1-16,-1 1 15,4 2 1,0 1-16,1 1 16,2 3-16,1-1 15,4 9-15,0 1 16,-1 3-16,-4-8 16,2 9-16,-7-5 15,-4 5-15,-26 7 16,-2-1-16,-6 0 0,-5-1 15,28-1-15,28-2 16</inkml:trace>
  <inkml:trace contextRef="#ctx0" brushRef="#br0" timeOffset="54460.4628">31578 15255 0,'0'0'0,"0"0"16,0 0-16,0 0 16,0 0-1,0 0-15,0 0 16,11 74-16,-8-69 0,4 8 15,-4-10-15,5 8 16,-4-11-16,-1-2 16,0-2-16,9 2 15,-9-4-15,9-4 16,-4-3-16,-4-1 16,-4 0-1,-3 9-15,-3-10 0,-4 2 0,3 9 16,-10-8-16,-2 4 15,-1 1-15,-2 4 16,-1 1-16,-1 2 16,1 2-16,-1 1 15,1 0 1,0 2-16,1-2 0,0 1 31,0-4-31,1-2 0,2-3 0,0-3 16,2-4-16,2-4 15,2-4-15,1-2 16,4-3-16,2-2 16,2 0-1,3-1-15,1-1 16,1 0-16,-1-1 16,1 2-16,1 1 15,-2 1-15,1 3 16,-1 4-16,0 10 15,0 9-15</inkml:trace>
  <inkml:trace contextRef="#ctx0" brushRef="#br0" timeOffset="55282.8088">30882 15256 0,'0'0'15,"0"0"-15,0 0 16,0 0-16,0 0 0,0 0 15,0 0-15,0 0 16,0 0-16,0 0 0,0 0 16,-23 52-16,13-38 15,-3-1-15,-1 1 16,-2-3-16,0 0 16,-1-3-16,10-5 15,-13 6-15,12-9 16,-13 5-16,15-7 15,-17 0-15,3-5 16,3-3-16,2-4 16,1-1-1,1-4-15,2 1 16,0-1-16,3 0 16,0 3-16,2 1 15,1 4-15,2 6 16,-2-3-16,2 8 15,-1 2-15,-2 0 16,-10-1-16,1 5 0,-4 5 16,1 0-16,-2 1 15,-1 1-15,1-4 16,-1 1-16,2-5 16,11-3-16,-10 0 15,13-6-15,-11 0 16,4-5-16,3-5 0,3-2 15,2-5-15,2-1 16,-1 0-16,2 0 16,1 11-16,0-3 15,0 8-15,0 6 16,0-11-16,0 4 16,-2 7-1,-1 4-15,-4-2 16,-4 7-16,-5 3 15,-2 3-15,-4 1 16,-23 11-16,34-19 0,-12 3 16,3-2-1,2-3-15,13-7 0,-5 0 16,10 1-16,0 0 0</inkml:trace>
  <inkml:trace contextRef="#ctx0" brushRef="#br0" timeOffset="55498.63">30650 14847 0,'0'0'0,"-50"-41"16,34 29-16,16 12 16</inkml:trace>
  <inkml:trace contextRef="#ctx0" brushRef="#br0" timeOffset="55629.7314">30353 14794 0,'0'0'0,"0"0"16</inkml:trace>
  <inkml:trace contextRef="#ctx0" brushRef="#br0" timeOffset="68332.3077">10503 12698 0,'0'0'0,"0"0"0,0 0 16,0 0 0,0 0-1,0 0-15,0 0 16,0 0-16,0 0 15,0 0-15,0 0 16,0 0-16,0 0 16,0 0-16,0 0 15,0 0-15,34-38 16,-37 16-16,-3-29 0,4 10 16,-1-5-16,0 0 15,-2-4-15,-1 1 16,-4-5-16,1 0 15,0-4-15,1 1 16,0-4-16,3-2 16,3 2-1,-1-4-15,-1 3 0,-2-2 16,-2 2-16,2 1 16,-5 4-16,2 2 0,3 2 15,3 26-15,3 27 16</inkml:trace>
  <inkml:trace contextRef="#ctx0" brushRef="#br0" timeOffset="77394.9502">19488 15933 0,'0'0'0,"0"0"16,0 0-16,14-62 0,-5 43 16,-1-1-16,2-3 15,1 1-15,10-24 16,-3 10-1,-1 1-15,1 2 0,-3 4 16,0-1-16,2 0 16,3-1-16,2 2 0,-2-2 15,2 0-15,-1-3 16,1 2-16,1-1 16,2 2-16,2-2 15,0 5-15,4 0 16,-1 2-16,4 1 15,2 3 1,3 4-16,-1 3 16,2 0-16,1 4 15,2 2-15,0 4 16,1 3-16,1 3 16,0 3-16,0 4 15,-3 3-15,-1 2 16,3 3-16,-3 5 15,1 3-15,-3 6 0,-1 1 16,2 2-16,-3-1 16,-4 3-16,-5 2 0,-4-1 15,-2 0-15,0 1 16,-1 3-16,-1 0 16,2 3-16,-2 0 15,-2 3-15,0-4 16,-4 3-16,1-4 15,-4 2 1,3-1-16,0-2 16,-2-3-16,-3-3 15,-2-1-15,-4-25 16,1 10-16,-1 1 16,2 0-16,-2-2 15,1-1-15,-3-12 0,1 9 16,-2-13-16,1 0 15,0 1-15,-1 0 16,2-2-16,0 0 16,2-3-16,5 6 0,1-9 15,0-2-15,-1-6 16,0-2-16,0 0 16,-3-1-16,-2 2 15,1 0-15,-2 1 16,-1 0-16,-1 3 31,-1 9-31,3-5 16,-3 8-16,1 4 15,0 2-15,2 1 16,-2 5-16,0 5 16,-2 3-16,-2 2 0,-3 1 15,-2 0-15,-1-4 16,-2-1-16,-2-2 15,-3-6-15,-5-3 16,-22-12-16,3-11 16,-1-6-16,3-8 0,18 14 15,20 16-15</inkml:trace>
  <inkml:trace contextRef="#ctx0" brushRef="#br0" timeOffset="78179.7225">20996 14900 0,'0'0'0,"0"0"16,0 0-16,0 0 0,60 36 15,-41-26-15,-1-5 16,-10-5-16,12 2 16,-1-5-16,-2-6 15,-5-4-15,-2-3 16,-2-3-16,-5-2 16,-4 0-1,-5 1-15,-2 1 16,-7 1-16,-22-9 15,3 10-15,-3 5 16,-1 5-16,4 1 16,2 2-16,2 1 15,-2 2-15,2-1 16,-1-1-16,25 2 0,-12-1 16,0-2-16,0 0 15,2-5-15,-3-5 16,5-4-16,-9-26 15,9 7-15,5-5 16,5-3-16,3 1 16,2 2-16,4 0 0,0 1 15,0 3-15,-4 0 16,2 3-16,-1 28 16,2-12-16,-3 12 15,-1 7 1</inkml:trace>
  <inkml:trace contextRef="#ctx0" brushRef="#br0" timeOffset="79032.4669">20293 14214 0,'0'0'0,"0"0"16,0 0-1,0 0-15,0 0 16,0 0-16,0 0 15,0 0-15,-52 35 16,45-19-16,-3 4 16,-4 0-16,0 1 15,-1 0-15,1-2 0,-3-1 16,1-5-16,0-2 16,9-10-16,-13 7 15,13-9-15,-12 3 16,12-5-16,-13-1 0,13 1 15,-11-6 1,14 4-16,-13-8 0,5 1 16,10 8-16,-8-6 15,9 6-15,-6-6 16,4 10-16,0 1 31,-1 2-31,-10-2 0,8 3 16,-12 5-16,0 3 15,-1 1-15,3 2 16,0-4-16,0 0 16,1-1-16,10-8 0,-9 3 15,7-6-15,-9-1 16,0-5-16,3-4 16,1-5-16,0-4 15,2-4-15,2 0 16,0-4-16,3 2 0,1 0 15,2 2-15,-1 2 16,1 4-16,1 8 16,0 7-16,0 2 15,-1 2-15,-2 2 16,-7-2-16,-2 8 16,-3 5-1,-18 21-15,5-6 16,0-1-16,-2 0 15,0-3-15,3-6 16,3 0-16,19-17 0,-9 5 16,5-2-16,8-7 15,2 2-15,0 0 16</inkml:trace>
  <inkml:trace contextRef="#ctx0" brushRef="#br0" timeOffset="79232.5749">20190 14026 0,'0'0'15,"0"0"-15,-18-14 0,-19-6 16,21 10-16,16 10 0</inkml:trace>
  <inkml:trace contextRef="#ctx0" brushRef="#br0" timeOffset="79379.2492">19856 13900 0,'0'0'0,"0"0"15,-26 2 1,26-2-16,0 0 16</inkml:trace>
  <inkml:trace contextRef="#ctx0" brushRef="#br0" timeOffset="1.09704E6">18550 17444 0,'-73'-31'0,"57"28"15,29 7-15,-18-3 16,3 0-16,0 3 16,-17 22-1,16-4 1,3-22-16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50:02.4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19508 4135 0,'0'0'0,"0"0"0,0 0 0,0 0 15,0 0-15,0 0 16,0 0-16,-69-31 16,28 27-16,-9 2 15,-1 0-15,-5 4 16,-2 3-16,-4 1 15,1 2 1,0-1-16,-1-2 16,-4 1-16,2-2 15,-72 4 1,63-3-16,-3-1 16,-1 2-16,-3-1 15,2-1-15,-3-1 16,1-1-16,-3 2 0,2-3 15,1 0-15,2-1 16,3 2-16,2 0 16,2-4-16,2 1 15,2-1-15,-2-2 16,0 2-16,1-2 16,2 1-1,1-2-15,3 2 16,-1-2-16,3-2 15,2 0-15,0 1 16,2-1-16,-3 3 0,1 1 16,-2 0-16,3-1 15,-4 1-15,1-1 16,-3 1-16,0 1 0,1-2 16,4 1-16,0-3 15,29 4-15,29 2 16</inkml:trace>
  <inkml:trace contextRef="#ctx0" brushRef="#br0" timeOffset="786.3532">18122 2273 0,'0'0'15,"0"0"-15,0 0 16,-7 79-16,1-61 31,-12 19-15,7-21-16,-3-1 16,-1-2-16,1-2 15,5-10-15,-9 5 0,10-8 16,-15 2-1,0-6-15,1-1 0,4-3 16,0-1-16,1 0 16,1 0-16,5 1 0,11 10 15,0 0-15,-5-3 16,-8-5-16,11 10 16,0 2-16,-9 1 15,1 4-15,-9 27 16,-2-3-16,-6 4 0,-5-3 15,-5 1-15,-4 0 16,20-18-16,21-17 16</inkml:trace>
  <inkml:trace contextRef="#ctx0" brushRef="#br0" timeOffset="986.9781">17890 2695 0,'0'0'0,"0"0"15,0 0-15,0 0 0</inkml:trace>
  <inkml:trace contextRef="#ctx0" brushRef="#br0" timeOffset="1741.8476">17270 2166 0,'0'0'0,"0"0"16,0 0-16,0 0 16,0 0-16,29 71 15,-31-23-15,-7-6 16,-5-1-1,-8-6-15,-3-6 16,0-7-16,-2 0 16,0-4-16,-1 1 15,0-8-15,-6-2 16,16-8 0,1-3-16,0-3 15,1-4-15,0-2 0,5-3 16,3-1-16,2-1 15,4-1-15,2-2 16,1 1-16,2-1 16,-1 0-16,0 4 15,-4 1-15,-1 11 16,-4-5-16,0 8 0,-9-4 16,7 5-16,-15 0 0,0 5 15,2 4-15,3 2 16,5 2-16,4 2 15,9 2-15,8-1 16,30 16-16,0-6 16,5-1-1,0 0-15,-9-4 16,-7-4-16,-20-15 16,5 9-16,-2 0 15,-5 4-15,-4 1 16,-6 3-16,-20 18 15,-4-8-15,-2 0 16,-6 0-16,5 1 0,3-2 16,6-2-16,2 4 15,8 0-15,11 2 16,7-4-16,9-3 16,6-8-16,8-3 15,4-7-15,-15-5 0,-16-3 31</inkml:trace>
  <inkml:trace contextRef="#ctx0" brushRef="#br0" timeOffset="1942.0256">17324 2963 0,'0'0'0,"0"0"16,68-42-16,-29 42 0,15 2 16,6 3-16,-30-2 15,-30-3-15</inkml:trace>
  <inkml:trace contextRef="#ctx0" brushRef="#br0" timeOffset="2704.4801">14898 4239 0,'0'0'0,"0"0"16,0 0-16,0 0 0,0 0 15,0 0-15,0 0 16,0 0-16,0 0 16,0 0-16,0 0 15,-110-2-15,69 2 16,-5 3-16,2-2 16,-2-1-16,2 0 15,-3-1-15,3 0 16,-3-2-16,2 1 15,0 1-15,-1-1 16,1 1-16,1 1 0,3 3 0,2 1 16,2 3-1,6-6-15,8-5 16,10 2-16,13 2 0</inkml:trace>
  <inkml:trace contextRef="#ctx0" brushRef="#br0" timeOffset="29460.1662">18792 7729 0,'0'0'0,"0"0"16,0 0 0,0 0-16,0 0 31,0 0-15,0 0-16,0 0 15,0 0 1,-120-7-16,94 6 15,1-1-15,1 0 16,-23-6-16,14 4 16,20 3-16,-10 0 15,-21-1-15,10 1 16,-2-3-16,-1-1 16,-13-2-1,-16 0 1,-4 0-16,6 3 15,9 0-15,7-3 16,5 0-16,2-1 16,-2 2-16,0 3 0,1 2 31,3 1-31,-3 1 16,4-1-16,-1 0 0,-2-1 15,-1 0-15,1-1 16,1 2-16,0 2 15,-1-2-15,0 1 16,0-1-16,-1 0 16,-4 0-16,2-1 0,1-1 15,1 1-15,-2 0 16,0 2-16,1 0 16,-1-1-16,1-3 15,0-1-15,0 1 16,0 1-16,-1 0 15,3 1-15,-7 0 16,-3-1-16,-3 2 16,9 0-16,4-2 15,-1 0-15,2-2 16,-3-1-16,7 0 16,-3 1-1,-7-2 1,-1 1-16,-3 0 15,4-1-15,4 1 16,4 1-16,-3 2 16,-1 2-16,0 1 0,4-1 15,-3-1-15,3 0 16,1 0-16,5-4 16,-4 3-16,1-3 15,3 2-15,6 1 16,2-1-16,27 5 15,-27-4-15,3 1 0,-2-1 16,0 2-16,0-1 16,3 2-16,-3 0 31,2 3-31,0-1 16,10-1-16,11-2 0</inkml:trace>
  <inkml:trace contextRef="#ctx0" brushRef="#br0" timeOffset="30073.745">14082 7612 0,'0'0'0,"0"0"16,0 0-16,0 0 15,0 0-15,0 0 16,0 0-16,0 0 16,0 0-16,0 0 0,-104 4 15,56 3-15,36-6 16,-9 2-16,0 0 15,-1 0-15,-18-2 16,0 1-16,1-1 16,6 0-16,3 1 15,21-2 1,-35 1-16,5 0 16,4 1-16,0 1 15,4-2-15,-2 0 16,0-2-16,0 0 15,7-2-15,19 3 16,-9 0-16,-2-2 16,1 2-16,-3 0 0,-4 3 15,-26 0-15,28-2 16,22-1 0</inkml:trace>
  <inkml:trace contextRef="#ctx0" brushRef="#br0" timeOffset="39170.934">5454 6506 0,'0'0'15,"-14"-80"-15,8 50 16,3-6-16,3 25 16,0-13-1,3 0-15,8-27 0,-2 12 16,6-5-16,2 6 15,5 0-15,3 5 16,4-1-16,4 4 16,5 1-16,1 1 15,3 2-15,3 3 0,0 3 16,2 2 0,-2 2-16,3 4 0,2 3 15,-3 4 1,4 5-16,-6 2 0,4 3 15,-3 4-15,3 3 16,1 4-16,-2 4 16,2 1-16,-3 5 15,-3 0-15,-2 3 16,-5 0-16,-3 5 16,-3-1-16,0 2 15,-4-2-15,1 2 0,-5-3 16,-2-1-16,-4-3 15,-2-1-15,-12-19 16,4 12-16,1-1 16,-2 3-16,2-3 0,-2 0 15,0-3-15,-3-7 32,-2-6-32,-1-3 15,0 1-15,1 0 16,-1-2-16,0 0 15,0-2-15,2 0 16,2-5-16,-1-8 0,-2 8 16,-1 8-16</inkml:trace>
  <inkml:trace contextRef="#ctx0" brushRef="#br0" timeOffset="39503.0917">7029 6194 0,'0'0'16,"0"0"-16,-18 61 16,0-14-16,-1-10 15,3 1-15,0-2 16,6-4-1,7-27-15,-6 11 16,1 1-16,-1-3 16,-1-1-16,-1-1 15,6-7-15,-8 4 16,5-9-16,-13 4 16,-26-3-16,3 1 15,-5-5-15,-6-1 0,27 1 0,28 3 31</inkml:trace>
  <inkml:trace contextRef="#ctx0" brushRef="#br0" timeOffset="66939.751">30615 11198 0,'0'0'16,"0"0"-16,0 0 0,0 0 15,0 0-15,0 0 16,-90 17-16,45-14 16,5 0-1,2-2-15,-2 1 16,-1-1-16,-1 2 15,-1 0 1,-1-2-16,-5-1 0,-2-1 16,0-2-16,-2 1 0,-2 0 0,-5 2 15,2-2 1,2-1-16,-1 0 16,2 1-16,-4-2 15,3-1-15,-2 1 16,2 1-16,2-1 15,0 2-15,1 0 0,0 1 16,1 1-16,-1 0 16,2-2-16,3 1 15,1-2-15,0 0 16,1 1-16,0-1 16,0 4-16,4-1 15,-1 0-15,4-2 16,1 0-16,1 1 15,1 1 1,0 0-16,1 0 16,-1-3-16,1-1 15,2 1-15,-1 2 16,-1 1-16,0 0 0,0 1 16,1 0-16,-2 0 15,0 0-15,-1-2 16,-3 3-16,0 1 0,-2 5 15,-4 2-15,1 0 16,1-2-16,22-3 16,22-5-1</inkml:trace>
  <inkml:trace contextRef="#ctx0" brushRef="#br0" timeOffset="72144.989">19692 11163 0,'0'0'15,"0"0"-15,0 0 16,0 0 0,0 0-1,-58-34-15,1 28 16,-20 2-16,3 3 16,-6-1-16,5 4 15,-4 1-15,-76 10 16,80-7-16,-1 0 15,4-1-15,4-2 16,5-3-16,6 1 0,5 1 16,11 1-1,9-2-15,8 0 16,29-1-16,-13 0 0,-10 1 16,13-1-1,3 0-15,-11 2 0,14-2 16,3 0-16,3-2 15,-9 2-15,2 0 0</inkml:trace>
  <inkml:trace contextRef="#ctx0" brushRef="#br0" timeOffset="74587.2508">32402 10850 0,'0'0'0,"0"0"31,0 0-31,65-48 16,-48 37-16,-1 2 15,-1 0-15,-9 7 16,12-7-16,-12 7 15,12-3-15,-12 6 16,11 0-16,6 13 16,-9-3-1,-2 4-15,-4 1 16,0 2-16,-2 2 0,-1 0 16,-3 0-16,-3 0 15,-4-1-15,-1-1 16,-3-2-16,-1-2 15,-3-2-15,-3-3 16,-1-3-16,-1-1 16,-4-3-1,1-1-15,-2-2 16,2-1-16,0-2 16,1-1-16,12 0 15,-9-4-15,1-1 16,4 0-16,2-3 15,5 1-15,0 0 16,5 7-16,-2-7 0,3 9 16,-2-4-16,2 5 15,-1 1-15,0 3 16,0 2-16,2 1 16,-1 6-16,0 8 15,-2 6-15,-1 1 0,-2 1 31,-3-1-31,-4-1 16,-3-2-16,-22 11 0,3-17 16,-7-8-16,-3-11 15,-3-13-15,7-12 16,18 14-16,21 13 16</inkml:trace>
  <inkml:trace contextRef="#ctx0" brushRef="#br0" timeOffset="74790.799">32433 10446 0,'0'0'0,"0"0"15,0 0-15,-56 2 16,38-2-16</inkml:trace>
  <inkml:trace contextRef="#ctx0" brushRef="#br0" timeOffset="75022.3947">32056 10822 0,'0'0'0,"0"0"16,0 0-16,0 0 0,-31 49 16,16-32-16,-2-1 15,-26 11-15,7-17 16,1-10-1,17 0 1,18 0-16</inkml:trace>
  <inkml:trace contextRef="#ctx0" brushRef="#br0" timeOffset="75739.5945">31948 10512 0,'0'0'0,"0"0"16,0 0-16,0 0 0,0 0 16,0 0-16,0 0 15,-41 80-15,16-49 16,-2-2-16,-1 1 15,0-4-15,0-3 16,1-3-16,1-5 16,20-12-1,-11 4-15,1 0 16,-2-3-16,10-2 16,-10-1-16,11-5 15,-12 0-15,3-5 16,1-3-16,3-2 15,-1 0-15,1 0 0,2-1 16,1 2-16,6 10 16,-2-5-16,5 8 0,-2-2 15,2 1-15,-2 3 16,-1 0-16,0 2 16,-9-2-16,-3 5 15,-1 2-15,-4 3 16,-1-2-1,1 0-15,-2-4 16,2 0-16,12-6 16,-13 2-16,16-4 15,-15 2-15,15-4 16,-13-2-16,16 0 16,-10-7-16,6-3 15,4-1-15,5 2 0,2 1 16,-5 14-16,0 0 15,3-4-15,2-5 16,-8 9-16,-3 2 16,-1 2-16,-9-2 0,-30 14 15,6 2 1,-2 6-16,5-2 0,1-2 16,6-7-16,14-6 0,16-7 15</inkml:trace>
  <inkml:trace contextRef="#ctx0" brushRef="#br0" timeOffset="76056.0912">31598 10185 0,'41'-49'0,"-29"34"15,0-8-15,-14 25 16,10-17-16,-4 2 16,-3 0-16,-6-1 15,-27-6-15,-2 12 16,-4 12-1,-2 9-15,0 12 16,10 6-16,15-16 16,15-15-16</inkml:trace>
  <inkml:trace contextRef="#ctx0" brushRef="#br0" timeOffset="76257.1269">31272 11043 0,'0'0'0,"0"0"15,0 0-15,107-15 16,-46 34-16,6 7 15,-32-13-15,-35-13 0</inkml:trace>
  <inkml:trace contextRef="#ctx0" brushRef="#br0" timeOffset="79399.6834">26090 11343 0,'-86'-39'0,"46"17"0,6 7 16,-12-3-16,-2 1 15,-6 1-15,-2 4 16,0 1-16,-2 5 16,-3 2-16,0 4 15,-4 0-15,0 3 16,-4-2-16,2 1 15,-3 1-15,-2-2 16,-3 2-16,0-3 16,-4 0-16,1 0 15,-3 0-15,-3-3 16,-2 3-16,-3 0 16,2 1-1,-2 3-15,5 2 16,-1 0-16,7 2 15,-6-2-15,7 1 16,39-5-16,38-2 16</inkml:trace>
  <inkml:trace contextRef="#ctx0" brushRef="#br0" timeOffset="81713.1418">16737 11171 0,'0'0'0,"0"0"0,0 0 16,0 0-16,0 0 15,-25-57-15,-28 39 16,-16 2-16,-39-2 16,-18 6-16,-19 10 15,11 13 1,-20 18 0,79-15-16,75-14 15</inkml:trace>
  <inkml:trace contextRef="#ctx0" brushRef="#br0" timeOffset="90177.6677">30725 12912 0,'0'0'0,"0"0"16,0 0-16,0 0 15,0 0-15,0 0 16,0 0-16,0 0 15,0 0-15,0 0 0,0 0 16,0 0 0,0 0-16,0 0 15,0 0 1,0 0-16,-63 2 0,39 1 16,1-2-16,0 2 15,1 0-15,-1 1 0,-2 0 16,-22 5-16,10-2 15,-1-1-15,2 1 16,0-2-16,0 1 16,0-1-1,-2-1-15,-1-1 0,-2 1 16,-3-2 0,0-1-16,-1-2 15,-1 2-15,0 0 16,-1 1-16,0 1 15,1 1-15,0 0 0,2 1 16,-1 2-16,2 2 16,-3 0-16,4 1 15,1-1-15,0 0 16,1-3-16,-1 0 0,3-1 16,-3 0-16,3-2 15,0 1-15,0 0 16,-2-3-16,0 1 15,2-2-15,-2 1 16,3-1 0,0 0-16,0 0 15,-2-1-15,1 1 16,1 0-16,1-2 16,1 1-16,1-1 15,-1 0-15,0-2 16,2 1-16,-1-3 15,0 2-15,0-3 0,1 2 16,2-1-16,0 0 16,1 0-16,0 0 15,1-1-15,0-1 16,-2 1-16,2-2 16,-1 0-16,0 0 0,-3 1 15,-2 0-15,-3 0 16,-5 1-16,-1 1 15,-2-3-15,3-7 16,21 8 0</inkml:trace>
  <inkml:trace contextRef="#ctx0" brushRef="#br0" timeOffset="91457.2945">26794 12955 0,'0'0'16,"0"0"-16,0 0 16,0 0-16,0 0 15,0 0-15,-134 7 16,90-5-16,-3 4 16,-2 3-16,-3 2 15,1-2-15,-4 1 16,-4-2-16,-2 1 15,-4-3-15,-3-4 0,-5 1 16,0 0-16,-4-3 16,0-1-16,-3 2 15,3-2-15,-3 2 16,2-4-16,-3 0 16,1-2-1,-1 2-15,1 0 16,0-2-16,2 2 15,-1-5-15,-3 0 16,-1 0-16,2-1 16,1 0-16,3 2 15,-1-1-15,-77-8 16,76 13 0,5 1-16,-1-1 0,1-3 15,-1-1-15,0 3 16,2 0-16,-2 2 15,-1-1-15,3-1 16,0 0-16,4 1 16,-3-1-16,0-1 15,3-2-15,2-1 0,0 1 16,1-1 0,3 2-16,-1 0 15,0 1-15,3-1 16,1-1-16,-4-1 15,-2-1-15,-2 1 16,-3 1-16,2 2 16,-6 1-16,-1 4 0,-6 2 0,-1-1 15,42 0 1,41-1-16</inkml:trace>
  <inkml:trace contextRef="#ctx0" brushRef="#br0" timeOffset="100001.6036">6896 2914 0,'0'0'0,"0"0"16,0 0 15,0 0-16,45 78-15,-18-36 16,1 8-16,-1 6 16,-5 6-16,-5 9 15,-7 8-15,-8 6 16,-7 5-16,-6 7 16,-8 3-16,-15 9 0,-7 4 15,-11 1-15,27-56 16,25-58-16</inkml:trace>
  <inkml:trace contextRef="#ctx0" brushRef="#br0" timeOffset="101858.8543">30640 4429 0,'0'0'0,"-80"80"31,56-47-31,3 9 0,4 7 16,8 0-16,8 2 15,10 2-15,41 63 16,-12-59 0,9-2-16,6-4 0,3-12 15,-28-18-15,-28-21 16</inkml:trace>
  <inkml:trace contextRef="#ctx0" brushRef="#br0" timeOffset="102059.0077">31513 5188 0,'4'0'0,"35"7"32,-28-6-32,-11-1 15</inkml:trace>
  <inkml:trace contextRef="#ctx0" brushRef="#br0" timeOffset="102444.3668">32213 5396 0,'-91'-31'15,"49"20"1,-16-2 0,-23-1-16,-10 2 0,11 6 15,-3 1 1,1 4-1,-35 3-15,-18 2 16,-22 1-16,15 1 16,4-6-16,69 1 15,69-1 1</inkml:trace>
  <inkml:trace contextRef="#ctx0" brushRef="#br0" timeOffset="104096.6054">6789 3982 0,'0'0'16,"0"0"-16,0 0 16,0 0-16,0 0 0,-49-43 15,8 30-15,-5 6 16,-6 6-16,-11 1 15,-5 3-15,-7 5 32,-7 3-32,-8 3 15,-4 1-15,-3 3 16,-6 0-16,-2 5 0,1-1 16,0 1-16,1-4 15,2-1-15,4-1 16,3-2-16,7-4 15,2-2-15,2-3 16,5-1-16,2-3 0,2-1 16,0-1-16,2 0 15,1 4-15,-1 4 16,-2 3-16,0 5 0,0 2 16,37-10-16,37-8 15</inkml:trace>
  <inkml:trace contextRef="#ctx0" brushRef="#br0" timeOffset="144560.7594">19990 15225 0,'0'0'0,"0"0"16,0 0-16,0 0 15,0 0-15,0 0 0,0 0 16,0 0-16,0 0 15,-88 14-15,51-2 16,-6 0-16,1 1 16,-3 0-16,1-2 15,-4-1-15,-2-1 16,-1 2 0,-3-1-16,-1 1 15,0-3-15,-2-2 0,-1-6 16,-1-1-1,-3 0-15,1 0 0,0-1 16,0 0-16,1-2 16,-2 1-16,2 0 15,-2 0-15,3 2 0,-2-1 16,2 3 0,1 0-16,1 1 0,-1-1 15,5 1-15,-1-2 16,5 2-16,-1 0 15,-6-2 1,-2-2 0,1 0-1,0-1 17,-10-1-32,2-2 15,3 3 1,11-1-16,1 2 15,8 2-15,0 3 0,1 4 16,-5 1 0,-3-4-16,25-2 0,24-2 15</inkml:trace>
  <inkml:trace contextRef="#ctx0" brushRef="#br0" timeOffset="147215.671">15646 15599 0,'0'0'0,"0"0"15,0 0-15,0 0 31,0 0-31,-113 11 32,60-8-32,-5 3 15,-7 5-15,6 3 16,5 1-16,-44 18 16,53-22-16,23-5 15,22-6-15</inkml:trace>
  <inkml:trace contextRef="#ctx0" brushRef="#br0" timeOffset="148117.5243">14143 15670 0,'0'0'16,"0"0"-16,-48 36 15,35-28 1,-1 0-16,-9 3 15,-22 8 1,20-9-16,1-1 16,0 0-16,-2-1 15,1 0-15,-2 0 16,-23 4-16,11-2 0,-3 0 16,3 0-16,1-1 31,-1-3-31,-3-1 15,2-2-15,-3-1 0,-1-2 16,-1-2-16,-4 1 16,0-1-1,-3 0-15,3 0 0,-1 2 16,-1-2-16,-3 2 16,0 0-16,0 2 15,0-2-15,1-1 0,1 0 16,-5-1-16,3 0 15,-4 1-15,2-3 16,-1 2-16,0-1 16,-3 1-16,-4 1 0,0-2 15,-1 1-15,1-2 16,-3 1-16,1-1 16,-1 0-16,-1 1 31,-2-2-31,-2 3 15,-1-1-15,-2-2 0,3-2 16,0 3-16,2-1 16,0 1-16,-2-1 15,1-1-15,-3-1 16,-3 1-16,4 0 16,1 3-16,1-2 15,-1 2-15,3 0 16,-3 1-16,0 1 15,-2-2-15,1 0 16,-1-2-16,-5 1 0,-3 1 16,-5 2-16,-4 4 15,-10 3-15,-10 3 16,-12 4 0,-10 2-16,-15 0 15,-5-6-15,75-4 0,78-5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54:24.5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20184 5406 0,'0'0'15,"0"0"-15,0 0 16,0 0 0,0 0-1,0 0 1,-61-31-16,22 17 15,-5-2 1,-2 5-16,4 3 0,-4 3 16,1 1-16,-6 0 15,-1 3-15,-4-2 0,-3 3 16,-66 4 0,58-2-16,-2-4 15,-3 1 1,-18-1-16,-6 2 15,-6 4 1,-14-1 0,-18-3-16,-7-1 15,12-3 1,16-2-16,11-2 0,17 1 16,9 1-16,1 0 15,4 2-15,-2 2 31,-14 2-31,-12 2 16,-7 5-16,3 2 16,49-5-16,54-4 15</inkml:trace>
  <inkml:trace contextRef="#ctx0" brushRef="#br0" timeOffset="5029.5829">8209 5438 0,'0'0'0,"0"0"15,0 0-15,0 0 16,0 0-16,0 0 15,0 0 1,0 0-16,0 0 16,0 0-16,0 0 15,0 0-15,0 0 16,0 0-16,-17-23 16,-2 23-16,0 1 15,-27 1-15,9-1 16,-2-2-16,3 0 15,-80-1 1,71 1 0,-4-3-16,-2 3 15,-4-2 1,-1-1-16,-3 0 16,0 3-16,2-2 15,-2 0-15,2 0 16,0 1-16,-1 1 15,-4 1-15,3 2 16,1-2-16,1-2 0,-1-2 16,1 3-16,-1-2 15,2 1-15,-1 1 16,1-1-16,1-1 16,0 0-16,4 0 15,2 1 1,3 0-16,1-1 15,-1-1-15,2 0 16,3 4-16,1 0 16,1 0-16,0-3 15,-1-1-15,1 3 0,-2 4 16,0 0-16,20-1 16,21-2-16</inkml:trace>
  <inkml:trace contextRef="#ctx0" brushRef="#br0" timeOffset="13104.5969">13366 8054 0,'0'0'16,"0"0"-16,0 0 16,0 0-16,0 0 15,-87-12 1,83 11-16,-14-2 16,14 3-16,-1-1 15,-13-2-15,11 2 16,-13-2-16,-2 2 15,-1-1-15,1-1 16,-3 0-16,-1 1 16,-23-3-16,7 3 0,0-1 0,4-1 15,1 1-15,2-1 16,-2 2-16,1 0 16,1 2-16,-1-2 15,-4 1-15,0-2 16,2 0-16,5 1 15,-7 0-15,-3 2 16,-2-2 0,5 1-16,-4 2 15,-1-1-15,3-1 16,1 0-16,-2 1 16,-1 0-16,0 2 15,3 0-15,-3-2 16,1-1-16,2 0 0,-2 3 15,1 1-15,-3-1 16,2-1-16,-4-1 16,1-1-16,3 0 15,-3 1-15,-2 1 16,-1 0-16,5 1 16,-2 0-16,-2 1 0,0 2 15,-1 2-15,1 1 16,2-2-1,1-3-15,1-7 16,23 3-16,21 1 16</inkml:trace>
  <inkml:trace contextRef="#ctx0" brushRef="#br0" timeOffset="13754.5226">10135 7984 0,'0'0'0,"0"0"16,-121-3-16,113 2 16,-34-6-16,6 1 15,2 2-15,-1 2 16,-1-2-16,1 2 16,-3-1-16,1-1 15,0 1-15,0-1 16,-2-1-16,-2 3 0,-2 1 15,-2 0-15,0 1 16,-4 0-16,1-1 16,-4-3-16,2 2 15,-3 1-15,1 1 0,-1-1 16,0 2-16,-2 0 16,2 0-16,2 0 15,-1 0-15,-2 1 16,2-1-16,2-1 0,-5 0 15,3 0 1,1-1-16,2 1 16,-2 1-16,4-1 0,0-1 31,7-1-31,-8 0 0,0-1 16,3-2-1,-1 4-15,-4 3 0,-1 0 16,3 1-16,-2-2 15,-4 0-15,1 1 0,-4 5 16,0 1-16,-10 2 16,2-4-16,31-3 15,34-3 1</inkml:trace>
  <inkml:trace contextRef="#ctx0" brushRef="#br0" timeOffset="19430.8939">29404 10577 0,'0'0'32,"0"0"-32,0 0 0,0 0 15,0 0-15,0 0 16,0 0-16,0 0 15,-68-7 1,6 9 0,-11 0-16,-6-5 15,-5-1-15,-4 0 16,-4 1-16,-2-1 16,2 1-16,-3-2 15,-1 2-15,-2 1 16,-1 0-16,2 0 0,2-1 15,1 1-15,1-6 0,3 0 16,-1-4-16,2 1 16,-1 1-16,-2 0 15,0 1-15,-7 2 16,-6 1-16,-9 1 16,-3 5-16,2 2 0,57 1 15,58-3-15</inkml:trace>
  <inkml:trace contextRef="#ctx0" brushRef="#br0" timeOffset="116821.8838">27864 10162 0,'0'0'0,"0"0"15,32-46-15,-19 26 0,1-1 16,-1-3-1,1-1-15,-1-2 0,-1 2 16,14-26 0,2 8-16,3 0 15,-6 3-15,-9 1 0,-5 2 16,-6-2-16,-3 0 16,-3-2-16,0 0 15,-2-1-15,0-5 16,0 1-16,-1-1 0,-8 1 15,-7-1-15,-4-1 16,0-1-16,4 4 16,-3-1-16,-6 2 15,-3-1-15,-3 2 16,-6 2-16,-2 3 16,-6 1-1,-1 0-15,-5 4 16,-5 2-16,-3 5 15,-3 3-15,-1 5 16,-4 3-16,0 5 16,-1 4-16,0 5 15,-4 4-15,-1 4 16,0 9-16,1 4 0,5 6 16,-2 0-16,11 6 15,0 3-15,7 7 0,1 2 16,5 5-16,8 3 15,4 5-15,6 0 16,8 3-16,4 2 31,6 0-31,6 1 0,3 2 16,2-1-16,2-1 16,5-3-16,3 1 15,3-1-15,2 2 16,6-3-16,1-1 15,-1-3-15,1-3 16,0-3-16,7-2 0,4-5 16,2-2-16,4-5 15,3-4-15,10-6 16,1-3-16,11-7 16,6-6-16,10-3 15,11-3-15,12-5 16,6-2-16,-53 1 0,-55 3 15</inkml:trace>
  <inkml:trace contextRef="#ctx0" brushRef="#br0" timeOffset="238572.3596">29589 8072 0,'0'0'16,"0"0"-1,0 0-15,0 0 16,-77-22-16,34 19 16,-8 0-16,-7 1 15,-9 4-15,-7-2 16,-12 0-16,-6-2 16,-10 0-16,-6 1 0,-6 0 15,0 0-15,-3-2 16,58 2-16,59 1 0</inkml:trace>
  <inkml:trace contextRef="#ctx0" brushRef="#br0" timeOffset="239026.4738">25733 8020 0,'0'0'0,"0"0"16,0 0-16,0 0 0,-104 6 15,56-3-15,-5-1 16,-9 4-16,-5 1 15,-98 11 1,67-9-16,-9 1 16,-13 2-16,-11 2 15,-13-5-15,-8-2 0,-10-5 16,80-1-16,82-1 31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58:54.3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29099 6029 0,'0'0'0,"0"0"16,0 0-16,0 0 15,0 0-15,0 0 16,0 0-16,0 0 16,0 0-1,0 0-15,0 0 16,-104 0-1,61-2-15,-2-1 16,-3 2 0,7-1-16,-8 1 15,0-2 1,-12 0-16,1-1 16,-3 1-1,5 2-15,3 0 16,-7-3-16,-1 1 15,-1-3 17,-10 3-32,0 2 15,-1 1-15,21 0 16,7 2-16,9 0 0,1 0 16,6-1-1,0 0-15,24-1 0,-14 2 16,-2-1-16,-1 0 15,-2 0-15,-2 1 16,0 0-16,1 0 16,-1 1-16,1 1 0,-1 0 15,2 1-15,-2-1 16,-21 3-16,11-5 16,1 2-16,4-4 15,0 2-15,1-2 16,0 3-16,-1-1 15,-1-1 1,1 3-16,0-2 16,1 2-16,-3 0 15,1-2-15,-3 0 16,2-1-16,-1 1 16,-1-1-16,0-1 15,-2-1-15,1 1 16,-3 0-16,-1-2 0,0 1 15,-7 0 1,-4 0-16,-3 0 16,4 0-1,3-1-15,1 0 0,3 0 16,-3 0-16,2 1 16,-3 2-1,0 3-15,1 0 0,0-3 16,2 2-16,-1-2 15,2 2-15,-1-1 0,0 0 16,0-2-16,0 3 16,0 0-16,0 0 15,0-1-15,-2-2 16,-3 0-16,-2 3 16,1 0-16,-1 1 15,0-1-15,5-7 16,23 4-16,25 0 15</inkml:trace>
  <inkml:trace contextRef="#ctx0" brushRef="#br0" timeOffset="601.1565">24210 6000 0,'0'0'0,"0"0"16,0 0 15,0 0-31,-81 21 31,44-13-31,3-1 16,0-2-16,26-3 15,-36 2-15,35-2 16,-12 1-16,-1-2 16,-4 4-16,2-1 15,-2 0 1,-29 4-16,8-2 16,0-2-16,8 0 15,5-1 1,-7-3-1,0 2-15,-4-5 16,8 4-16,-5-2 16,3 0-1,-8-3-15,-5 3 16,-10 1-16,-9 1 16,-7 1-16,-3-2 15,3-7-15,38 4 0,40 3 16</inkml:trace>
  <inkml:trace contextRef="#ctx0" brushRef="#br0" timeOffset="2858.9304">27414 5540 0,'0'0'15,"0"0"-15,26-93 0,-15 54 16,-1 0-16,0-3 15,-1 3-15,1 2 16,5-43-16,-7 36 16,0 1-16,1-1 15,1 0 1,2-11-16,4-4 16,3-4-16,-2 8 15,3-1-15,-1 0 16,-1 5-1,4 3-15,2-2 16,5 0-16,3 0 16,3 0-16,3 3 15,2 3-15,4 1 16,1 3-16,4-1 0,1 5 16,4 2-16,2 6 15,1 0-15,3 3 16,1 3-16,0 4 15,2 3-15,2 2 0,-2 6 16,0 4-16,-1 2 16,1 3-16,-1 4 15,-3 4-15,-1 4 16,-2 3-16,-2 5 0,-5 2 16,-7 4-16,-1 4 15,-6 1-15,-5 6 16,-3 0-16,-6 5 15,0 0-15,-3 5 16,-6 0-16,-3 2 16,0 1-1,-4 8 1,0 6-16,-6 4 16,-3-5-16,-2-4 15,-2-3-15,0-2 16,-5 10-1,-6 1-15,-3 1 16,1-7-16,-5 2 16,-6 8-1,-3 0-15,3-7 16,-1-5 0,0-3-16,-1-3 15,5-7 1,-5 1-1,-5-4-15,-4-1 16,-1-7-16,0-5 16,-5-5-16,-2-3 15,-7 1-15,-9 2 16,-8-3-16,-10 2 16,-9-5-16,-9 1 0,-12 1 15,-8-5-15,61-9 0,62-7 16</inkml:trace>
  <inkml:trace contextRef="#ctx0" brushRef="#br0" timeOffset="89683.9328">26677 8805 0,'0'0'0,"0"0"0,0 0 16,0 0 0,0 0-16,0 0 0,0 0 15,0 0-15,0 0 16,0 0-1,0 0-15,0 0 16,-92-8-16,67 8 16,19 0-16,-20-2 15,3 4-15,0-1 16,1 1-16,0 2 16,0-1-16,-1 2 15,-19-1-15,4-1 0,3-3 16,7 1-16,3 1 15,14-2-15,-30 4 16,8-1-16,3 1 16,3-1-16,18-2 15,-11-1-15,-23 4 16,8-3-16,4 1 0,22-1 16,-12 1-16,3-1 15,-4-1-15,-1 2 16,-1-2-16,-1 0 15,0 1-15,0 1 0,0-1 16,-22 0-16,8-1 31,-2-2-15,21 1-16,20 1 0</inkml:trace>
  <inkml:trace contextRef="#ctx0" brushRef="#br0" timeOffset="91757.5608">20850 8599 0,'0'0'31,"0"0"-31,0 0 16,0 0-16,0 0 15,0 0 1,0 0-16,0 0 16,0 0-16,0 0 0,-95 32 15,57-21 1,-2 0-16,0 0 16,-1-2-16,-3-2 15,-3-4-15,-5 0 0,-2 2 0,0 0 16,-1 1-16,-3 2 15,-2 0-15,-2-2 16,-2-3-16,3 0 16,0 0-16,-4 0 15,2 2-15,-2 0 16,0-2 0,-2 1-16,-3-2 15,2 1-15,-2-1 16,-2-2-16,3 0 15,-4 0-15,3-1 16,1-1-16,2-1 16,-3 0-16,0 0 15,-1 0-15,0-1 0,-5-3 16,0 0-16,-7-5 16,-6-3-16,-10 3 15,-10-3-15,-9 2 16,-8-1-16,-7 2 15,66 6-15,67 6 0</inkml:trace>
  <inkml:trace contextRef="#ctx0" brushRef="#br0" timeOffset="102234.0914">28574 11330 0,'0'0'15,"0"0"-15,0 0 16,0 0-16,0 0 16,0 0-16,0 0 15,0 0-15,0 0 0,0 0 0,0 0 16,0 0-1,0 0-15,0 0 0,0 0 16,0 0 0,0 0-16,-124-3 15,98 3-15,-1 0 32,0 0-32,-22 0 15,11 0-15,1 1 16,27-1-16,-35 3 0,36-3 15,-13 1-15,-1 0 16,-3-1-16,2-1 16,-1 0-16,1-1 15,3 1-15,0 1 0,11 0 16,-14-1-16,-1 1 16,0 1-16,-24-3 15,27 2 1,22 0-16</inkml:trace>
  <inkml:trace contextRef="#ctx0" brushRef="#br0" timeOffset="166768.0476">26152 11523 0,'0'0'0,"0"0"15,0 0-15,0 0 0,0 0 16,0 0-16,0 0 0,0 0 16,0 0-16,0 0 0,0 0 15,0 0 1,0 0-16,0 0 0,0 0 15,0 0 1,0 0-16,-57-31 0,38 32 16,-2 1-1,-3 0-15,0-2 16,-27 0 0,8 0-16,-1-2 0,3 4 15,0-1-15,0 0 16,0-1-16,-2 0 15,2-2-15,-5 2 16,1 2-16,-2 0 0,-1-2 16,-3 3-16,-3-1 15,1 0-15,-2 0 16,1-2-16,-1 1 16,2 0-16,-1-1 15,0 0-15,3 3 16,-3-3-1,3 0-15,1 0 16,-1 0-16,1-1 16,3 1-16,2-3 15,1 2-15,-2-1 16,2 1-16,4 2 16,-2-3-16,2 3 15,0 0-15,6-1 0,-2 0 16,1 1-16,-1 0 15,8 0-15,2-2 0,0 0 16,17 2-16,-9-3 16,-1 2-16,-1 0 15,0 1-15,3-1 32,12 0-32,-11 1 0,10-1 15,-9 1 1,9-2-16,-11 1 0,11 0 15,-10 0-15,13 0 16,1 0-16,2 0 16,0 0-16,0 0 15,0 0-15,0 0 0,-1 0 16,-10 0-16,10 0 16,1 0-16,0 0 15,0 0-15,0 0 16,0 0-16,0 0 15,0 0-15,0 0 16,0 0-16,0 0 0,0 0 16,0 0-16,0 0 15,0 0-15,0 0 16,0 0-16,0 0 16,0 0-16,0 0 15,0 0-15,0 1 16,0-2-1,0 2-15,0-1 16,0-1-16,-1 1 16,1 0-16,0 0 15,0 0-15,0 0 16,-1 1-16,1-1 16,0 0-16,0 0 15,0-1-15,0 1 0,0 0 16,0 0-16,0 0 15,0 0-15,-2-2 16,2 2-16,0 0 0</inkml:trace>
  <inkml:trace contextRef="#ctx0" brushRef="#br0" timeOffset="168424.827">21440 11498 0,'0'0'0,"0"0"15,0 0-15,0 0 32,0 0-32,0 0 0,0 0 15,0 0-15,0 0 16,0 0 0,0 0-16,0 0 15,0 0-15,0 0 16,0 0-16,0 0 15,-88 3-15,60 1 0,3-1 16,-24 3-16,36-6 16,-34 0-16,11 0 15,-2 0 1,-8 0-16,-3 0 16,-5-2-16,6 2 15,2 2-15,3-2 0,-1 1 16,1-1-1,-10 0-15,0 0 16,-5 0-16,6 0 16,2 0-16,-1 0 15,3 2-15,-2 0 16,-2 2 0,2-1-16,-3 3 15,1-2-15,0 0 0,2 1 16,-3-2-16,2 1 15,-2 1-15,0-1 16,1 2-16,0-3 16,-1 1-16,2-1 15,-2 1-15,1 0 16,0-1 0,0 1-16,2-2 15,1 1-15,1 0 16,-1 1-16,3 1 15,0-2-15,0 1 16,-3-1-16,3-1 16,0-2-16,-1 3 0,-1 0 15,-1-1-15,0-2 16,0-1-16,0 0 16,1 0-16,3 0 15,-1 3-15,1-1 16,-1-2-16,0-1 15,0 0-15,0 1 0,3-2 16,1 5-16,-1 5 16,-2 3-16,3-1 15,-3-3-15,2-3 16,-1-6-16,1-1 16,2 1-16,-2-2 15,2 3-15,-1 1 0,2-1 16,-1 4-16,0-2 15,-1 1-15,2-2 16,0-1-16,-3 0 16,0 0-16,-1 2 15,-3 0-15,1-2 16,0 3 0,1 0-16,0 0 15,-1 1-15,-3-2 16,-2 0-16,-1 1 15,-5 2-15,-3 1 16,-2 1-16,-3 1 0,-2-2 16,-4-4-1,3-6-15,34 3 0,34 3 16</inkml:trace>
  <inkml:trace contextRef="#ctx0" brushRef="#br0" timeOffset="195612.8419">19535 11433 0,'0'0'0,"-8"0"0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03:12.8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18900 7325 0,'-55'37'16,"25"-24"-16,-9 2 15,-6-1-15,-5-3 16,-7-3-16,-9 0 16,-4-3-16,-6 0 15,-4 0-15,-3-5 0,-2-7 16,-3-2-16,2-2 15,1-5-15,5-10 16,-2-4-16,2-6 16,2-11-16,6 0 15,2-8-15,6-4 0,2-8 32,-1-15-17,7-15 1,0-21-16,12-1 15,5 2-15,14 13 16,7 7-16,7 3 0,7 5 16,6-3-16,4 5 15,8-1 1,10-12-16,8-1 0,8-1 16,4 16-16,6 2 15,4 11-15,1 7 16,6 6-16,6 4 15,4 4-15,3 7 16,5 8 0,-1 6-16,7 8 15,1 7-15,1 6 16,2 8-16,2 7 16,0 9-16,-1 11 15,-1 8 1,17 15-16,3 15 15,3 12-15,-17 2 16,6 19-16,-2 12 16,6 29-1,-10 2-15,-9 9 16,-21-11-16,-22-1 16,-19-3-16,-25 3 15,-20 6-15,-26 2 0,-25 10 16,-32 3-16,-29 6 15,-23 3-15,-26-7 16,90-78-16,92-81 16</inkml:trace>
  <inkml:trace contextRef="#ctx0" brushRef="#br0" timeOffset="69534.8713">29359 11731 0,'0'0'0,"0"0"16,0 0-16,0 0 16,0 0-16,0 0 15,0 0-15,0 0 16,0 0-16,0 0 15,0 0 1,0 0 0,-122 5-16,98-2 15,-1 2 1,0-2-16,-1 2 16,0 1-16,-22 3 15,12-4-15,-2 0 16,2-1-16,-1-1 15,3 0-15,-40 2 16,36-3-16,-2 0 16,1 3-16,-5 1 15,3 2-15,-3-3 0,2 1 16,-2-1-16,1-1 16,0-1-16,-1 1 15,1 0-15,-2-2 16,0 1-16,-2 1 31,0 0-31,-3 0 0,2-1 16,-2 0-16,-1 1 15,-2 0-15,0 0 16,1-2-16,0-1 16,-1 1-16,1-1 15,1 1-15,-2 0 16,-1-2-16,3-2 0,-3-1 15,1 1-15,-1 0 16,2-1-16,-2 1 16,2 2-16,-2 0 15,2 0-15,0 1 16,-1 0 0,3 1-16,-3 0 0,1 1 0,1-1 15,-3-1-15,0-1 16,4-1-16,-2-1 15,-1 0-15,0-2 16,1 1-16,0-3 16,2 1-16,0 0 15,-1 2 1,0-2-16,2 4 16,2-1-16,1 0 15,-3-1-15,2 1 0,-1 0 16,2-1-16,-2 2 15,1-1-15,0 1 16,0 0-16,-1-1 16,3-2-16,-1 1 15,3-1-15,-2 1 16,1 1-16,0 0 16,1 2-16,-2-2 15,2 1-15,0 0 0,0 0 16,2 0-16,0 0 31,-2-1-31,0 0 0,-2 1 16,2-2-16,-1 2 15,0 0-15,2 2 16,0-2-16,0-2 16,2-1-16,1 1 15,2-1 1,-1 2-16,0 2 0,2-2 0,5 4 15,-6-2-15,1 0 16,-1 0-16,6-3 16,0 1-16,-2 0 15,0-1-15,1 2 16,2 1-16,1 2 16,22-3-1,-32 4-15,11-1 16,18-2-16,-9-1 15,-3 1-15,0-1 16,0 0-16,-1 0 16,-1 1-16,2 1 15,3 0-15,10 1 16,-10 0-16,12-1 0,-10 1 0,12-2 16,-14 0-16,13 0 15,-14 0-15,13-2 16,-13 2-16,13-1 15,-15 0-15,15 1 16,-17-1-16,1 0 16,1-1-1,-1-1-15,12 1 16,11 2-16</inkml:trace>
  <inkml:trace contextRef="#ctx0" brushRef="#br0" timeOffset="70916.0592">17491 11532 0,'0'-2'0,"0"2"0,0 0 0,0 0 16,0 0-16,0 0 0,0 0 16,0 0-16,0 0 15,0 0 1,0 0-16,0 0 15,0 0-15,0 0 16,0 0 0,0 0-16,0 0 15,0 0-15,-10-2 16,2 2-16,5 0 16,-1 0-16,-7 0 15,7 1-15,-2-1 16,-11 1-16,11 1 15,-14-2-15,12 1 0,-15 0 16,15 1-16,-17 1 16,16-2-16,-17 2 15,17-2-15,-18 3 16,17-2-16,-17 2 16,18-3-16,-20 3 0,5-2 31,15-2-31,-15 2 0,17-1 15,-17 0-15,18 1 16,-18 0-16,15 1 16,-16 1-16,16-2 15,-17 2-15,26-4 16,0 0-16</inkml:trace>
  <inkml:trace contextRef="#ctx0" brushRef="#br0" timeOffset="72397.5605">16358 11572 0,'0'0'15,"0"0"-15,0 0 0,0 0 16,0 0-16,0 0 16,0 0-16,0 0 15,0 0-15,0 0 16,0 0 0,0 0-16,0 0 15,0 0 1,0 0-16,0 0 15,34-26-15,-34 26 16,0 0-16,0 0 16,0-1-16,-2 1 15,-1 0-15,-1-5 16,-2 5-16,-9-6 16,-24 4-16,28 2 0,-36 0 15,15 2-15,0 1 16,0 0-16,1 0 15,1 2-15,24-3 16,-12 2-16,-2 0 0,-1 0 16,-3 2-1,-1-2-15,1 1 0,0 1 16,0 3-16,0-2 16,-25 13-16,7-5 15,-4 0-15,6-4 16,-1-1-1,-4-2 1,-11 5 0,-3 1-16,2-2 15,4-2-15,9-2 16,1-3 0,-6-1-1,-17-3 1,-9 0-16,6-1 15,5-1-15,4-2 16,-7-1 0,5 1-16,0 1 15,8 0-15,6 1 16,1 2-16,2-1 16,0-1-1,2 0 1,0-1-16,-2 0 0,-1 1 15,1-1-15,4 3 16,-5-2-16,0-1 16,-4-1-16,3 2 15,-3-1-15,-4 2 16,1-1-16,-3 1 16,2 1-16,-2 1 0,-2-1 15,0 0-15,-3-1 16,2 0-16,-3 0 15,1 2-15,1-2 16,3 0-16,-3 0 0,1-1 16,-1 1-16,2-1 31,0 0-31,0-2 16,-1 1-16,1-1 15,-2-1-15,0 1 0,-3 1 16,-4 1-16,4-2 15,-2 0-15,-2-1 16,1-2-16,-3 2 16,3-3-16,-7-1 0,7 0 15,0 0-15,3 0 16,1 0-16,-7 0 16,5 0-16,3 1 15,2 1-15,1 2 16,1 1-16,-1-3 15,0-3-15,-3 1 0,3 3 16,-2 2-16,1 1 16,-1-2-16,-6 2 15,1 1 1,-3 2-16,4 1 16,-5 1-16,3 3 15,-6-2-15,1 5 16,-6 2-16,-5 0 15,-7 1-15,-4-1 16,-5-1-16,0 0 16,-2-2-16,49-4 0,51-4 15</inkml:trace>
  <inkml:trace contextRef="#ctx0" brushRef="#br0" timeOffset="81213.7775">13727 10225 0,'0'0'0,"0"0"16,0 0-16,0 0 16,0 0-16,0 0 0,0 0 31,0 0-31,0 0 15,-32-54-15,31 50 16,-5-7-16,5 6 0,-3-8 16,3 8-16,-3-8 15,3 6-15,-2-9 16,3 11-16,-2-11 16,1 11-16,0-9 15,1 9-15,0-8 16,0 7-16,-1-10 0,3 0 15,-1 1-15,1-1 16,0 0-16,1-1 16,1-1-16,1 0 15,1 0-15,1-1 16,1 0-16,0-1 0,3 0 16,-2 0-16,0-1 15,1 0-15,-1 2 31,-1-2-31,2 0 16,-1 1-16,0 1 0,0-1 16,3 1-16,0 1 15,0-1-15,-1 0 16,-1 1-16,2-2 16,-1 1-16,-1 0 15,2 1-15,1 3 16,1-1-16,0-1 0,0 0 15,-1 0-15,0 0 16,0 0-16,-1 0 16,0 0-16,-2 2 15,2-2-15,0 2 16,1-3-16,2 1 16,-2-2-1,3 0-15,0 0 16,0-1-16,-2 0 15,2 1-15,0-2 16,2-3-16,17-16 16,-8 11-16,2 0 0,2 2 15,1 2-15,-7 2 16,1-1-16,-1 0 16,3 0-16,0 0 15,-2 2-15,7-4 16,5 2-16,3-1 15,-6 4-15,-4-4 0,3 4 16,7-3-16,4 2 16,3-3-1,6-2-15,6 0 16,0-2-16,-6 6 0,0 2 16,0 0-16,1 2 15,-4-1-15,2 2 16,5-3-16,0 1 31,14 0-15,5-2-16,4 2 0,-8-1 15,-2 3-15,-3 0 32,28 0-32,8 0 15,14 4-15,-23 4 16,-4-1-16,-11 0 0,0 1 15,-5 0-15,5 0 16,-4-1-16,1 0 16,14 0-1,6 2-15,4 0 16,-9 0-16,-4 1 16,-4-1-1,-3 4-15,-2 3 16,5 1-16,-5 0 15,5 1-15,-3 0 16,2 0-16,0 0 16,1 0-16,-2-2 15,5 2-15,-5 2 16,4 1-16,-4 1 0,7 0 16,0 1-16,0 3 15,0-1-15,0 0 16,1-1-16,-1 1 15,1 0-15,3 0 16,2 1-16,-1 1 0,3 1 16,-3 2-16,1 1 15,-2 1-15,3-2 16,-3 1-16,-3-1 0,2 0 16,-1 0-16,0 0 15,-2 0-15,2 0 16,-2 1-16,1-1 31,-6-1-31,2 2 0,0 0 16,0 0-16,0 0 15,-1 0-15,2 1 16,-1-2-16,-2 0 16,-1 1-16,2-1 15,-1 3-15,-2-1 16,0 1-16,0 1 0,-2 1 15,3-1-15,-1-3 16,-1 3-16,-3 1 16,0-1-16,-4 1 15,1-1-15,-1 1 16,0-1-16,2 0 16,-2 3-1,3-1-15,-1 0 16,-1 3-16,0-1 15,-2 1-15,-1-2 16,-2 2-16,2-1 16,-3 2-16,2 0 15,-2-1-15,-1 0 0,0 1 16,-1 2-16,-1 0 16,0 1-16,-2 1 15,-3-2-15,-1 0 16,-1-1-16,1 4 15,-5-1-15,1 1 16,-1-1-16,-2-1 0,-1 3 16,0 1-16,-4 2 15,-2-3-15,2-3 16,-3 2-16,-2-1 16,-4 1-16,3-3 15,1 1-15,-5 3 0,-4-1 16,-1 0-16,2-1 31,1 1-31,-3 2 0,-2-3 16,-3 1-16,-3-1 15,3-1-15,-2-1 16,2 0-16,-5 1 16,-1-1-16,-16-19 15,8 10-15,1 3 16,0 0-16,0 3 0,4 1 15,-2-1-15,0 1 16,-1 0-16,-1 0 16,2 0-16,-2 0 15,1-2-15,0 0 16,1 2-16,-3-2 16,1-1-1,-3 0-15,-1-1 16,-1 1-16,-1-1 15,3-2-15,1 1 16,1-2-16,0-3 16,-1 2-16,1-4 15,-10-4-15,9 5 16,-11-8-16,10 9 0,-10-9 16,5 4-16,-5-5 15,-1-2 1,-1 0-16,0 0 0</inkml:trace>
  <inkml:trace contextRef="#ctx0" brushRef="#br0" timeOffset="81652.874">26238 10213 0,'0'0'0,"0"0"16,0 0-16,0 0 15,0 0-15,0 0 16,0 0-16,0 0 0,0 0 15,0 0 1,1 71-16,-5-57 16,-2 0-16,-3-2 15,-2-1-15,-26 1 16,4-8-16,0-3 16,0-2-1,-48-3 1,39-2-16,-6 0 15,-3 1-15,-6-1 16,-2-1-16,-10-4 16,2-2-16,-3-4 15,36 8-15,34 9 0</inkml:trace>
  <inkml:trace contextRef="#ctx0" brushRef="#br0" timeOffset="143613.4771">26629 14871 0,'0'0'0,"0"0"15,0 0-15,0 0 0,0 0 16,-103 11-16,80-11 15,-1 0 1,-24-2-16,9 1 0,0 0 16,0 2-16,-1 0 15,1-1-15,-1-1 0,-2 0 16,0-1-16,-1 2 16,-1-2-16,-5 0 15,-3 1-15,-4 1 16,0-3-16,4-5 15,27 6-15,25 2 32</inkml:trace>
  <inkml:trace contextRef="#ctx0" brushRef="#br0" timeOffset="144392.6306">24496 14760 0,'0'0'16,"-87"-15"-16,61 8 15,30 9-15,-21-7 16,3 1-16,5 2 0,-10-2 16,10 2-1,-16-1-15,-26 0 16,27 4 0,0 1-1,-2 1-15,-51 10 16,38-6-16,-1-1 15,-38 5 1,42-6-16,-5-3 16,-1 1-16,-2-2 0,0 0 15,-1 1-15,0 2 16,-3 0-16,0 2 16,3-2-16,-1 2 15,4 1-15,-3-1 16,-2-1-16,0 0 15,-1-1-15,0 2 16,0-2 0,-2 0-16,0 0 15,-1 1-15,1-1 16,0 0-16,-1-1 16,3 0-16,-4 1 15,5 2-15,-2-2 16,2 1-16,-1-2 15,-1 1-15,0-1 0,-1 1 16,2-2-16,-1-1 16,3-2-16,-2 1 15,-1 0-15,0 1 16,0 1-16,-1-2 16,1 0-16,-3 0 0,0-2 15,2 0-15,-8 1 16,-5 3-16,-5 2 0,-1-1 15,-5 2-15,-7 2 16,-10 0-16,-4-3 16,47-2-16,48-2 15</inkml:trace>
  <inkml:trace contextRef="#ctx0" brushRef="#br0" timeOffset="165562.315">16359 15146 0,'-105'4'0,"67"-4"16,3-3 0,-22-7-1,-9-2-15,3-2 31,-40-7-15,53 13-16,2 1 16,-3 2-16,2 1 0,-5-1 15,-2-1 1,-2-2-16,-57-4 16,-2 3-1,57 4-15,0 1 16,0-1-16,1 0 0,-1 2 15,-12-2 1,-1 1-16,-3 0 16,7 4-16,1 2 15,-10 1 1,-1-1-16,2 0 0,37-2 16,40 0-16</inkml:trace>
  <inkml:trace contextRef="#ctx0" brushRef="#br0" timeOffset="166881.2623">11207 15156 0,'0'0'0,"0"0"16,0 0-1,0 0-15,0 0 0,0 0 16,0 0 0,0 0-16,0 0 15,0 0-15,0 0 16,0 0-16,0 0 15,0 0-15,0 0 16,0 0-16,-81 18 0,55-14 16,-24 5-16,7-2 15,0 1-15,-1-3 16,-7 1-16,0-2 16,-5 1-16,-1-4 15,-4 0-15,-7-1 16,-4-2-1,-1-2-15,-3 0 16,-1-1-16,-5 1 16,-1 2-16,3 0 15,1 3-15,1 1 16,-1-1-16,-1 0 16,0-2-16,-1 0 15,2 0-15,-2 0 0,2-2 16,-4 1-16,0 0 15,0-2-15,0-2 16,-2 0-16,-3 1 16,-2 0-16,1-1 15,-1 2-15,3 0 16,0 1-16,2 0 0,-2-1 16,1 2-16,1 0 15,2-1-15,1 0 16,-1 0-16,-1 0 15,-1 0-15,0 0 0,2-1 16,-1 1-16,5-2 16,6 1-1,1 0-15,-3 0 16,-1-1-16,3 3 16,3-2-16,4 2 15,-5 0-15,3 2 16,1 0-16,1-2 15,1 0-15,-3-1 16,2 0-16,-3-1 0,3 1 16,-1 4-16,-2-1 15,1 2-15,2 0 16,2 2-16,-3-1 16,2-1-16,1 0 15,4 0-15,-1 1 16,2-3-1,2-4-15,11-6 16,3-7-16,22 10 16,21 7-16</inkml:trace>
  <inkml:trace contextRef="#ctx0" brushRef="#br0" timeOffset="167852.3271">5454 14982 0,'-29'46'16,"13"-30"-16,-12 8 15,-2-3-15,-12-4 16,-1-7-16,-9-6 0,-5-7 16,-2-4-16,-8-6 15,-3-7-15,-2-7 31,-2-6-31,2-5 16,6-4-16,1-5 16,4-2-16,6-1 0,8-2 15,5-2-15,7-4 16,1-1-16,6-3 16,3-2-16,4-3 15,4-3-15,3-1 16,4 2-16,3-2 0,2-2 15,5 0-15,4-1 16,7 2-16,6 2 16,2 1-16,6 3 15,0 3-15,7 3 16,3 3 0,7 4-16,3 1 15,4 5-15,2 3 16,2 6-16,8 7 15,2 7-15,6 2 16,3 6-16,2 5 16,2 7-16,1 5 15,2 8-15,-2 4 0,-2 7 16,3 7-16,-2 4 16,0 5-16,-3 6 15,-1 3-15,-4 5 16,-3 4-16,-1 5 15,-8 6-15,-1 4 16,-7 6-16,-6 6 0,-3 5 16,-9 5-16,-2 3 15,-12 4-15,-9 3 16,-9 3-16,-12 5 0,-6 2 16,-11-1-1,-6-1-15,-15-3 0,-11-3 31,32-51-31,31-52 0</inkml:trace>
  <inkml:trace contextRef="#ctx0" brushRef="#br0" timeOffset="170039.2568">28152 16423 0,'0'0'16,"0"0"-1,-136-21-15,81 14 16,-6 2-16,-3 3 15,-20 0-15,-15 1 16,-13 0-16,7-3 16,-3-2-16,2-3 15,-2-1-15,1-2 0,-4-2 16,-1 1-16,-3-2 16,-2-2-16,-3 1 15,-1 0-15,0-1 16,3 0-16,-3 1 15,0 4-15,0 2 16,-1 2 0,-2 3-16,-1 3 15,4 3-15,61 0 0,60-1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08:25.2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29816 7915 0,'0'0'0,"0"0"16,0 0-16,0 0 0,0 0 15,0 0-15,0 0 16,0 0-16,0 0 15,0 0-15,-38-44 16,19 37-16,11 5 16,-16-4-16,-2 3 15,3 0-15,-2-1 0,-24 0 16,9-1-16,-2 3 16,0-3-16,5 3 15,-2 2-15,-1 2 0,0-1 16,0-1-16,-4-1 15,0 1-15,-1-2 32,-3 2-32,0 0 15,-1 0-15,0-2 0,-2 2 16,-1 0-16,-3 1 16,2-1-16,3 0 15,-3-1-15,1 1 16,1 0-16,-2 0 15,-1 1-15,-1-1 0,1-1 16,0 2-16,-1 0 16,2 0-16,1 2 15,-1-3-15,2 3 16,-1-3-16,1 4 16,1-4-16,0 2 15,0-4 1,0 0-16,1 0 15,-2 0-15,-2-1 16,2-1-16,-1 0 16,1 3-16,-1-2 15,1 0-15,3 2 16,-3-2-16,0-2 16,1 0-16,1 1 0,0 1 15,-2-1-15,0-2 16,0 2-16,0-1 15,-2 3-15,-2 1 16,0-3-16,-5 3 16,-5 0-16,-8 4 0,-14 4 15,-14-5-15,50 0 0,51-2 16</inkml:trace>
  <inkml:trace contextRef="#ctx0" brushRef="#br0" timeOffset="11172.46">29690 10344 0,'0'0'0,"0"0"0,-84-26 16,32 13-16,-10-4 15,-13-1-15,-3 2 16,-9 0 0,-4 6-16,-1 0 0,-3 1 15,-2-1-15,3 0 16,1 3-16,11 1 16,-1 7-16,14 4 15,6 4-15,16-4 0,23-1 16,24-4-16</inkml:trace>
  <inkml:trace contextRef="#ctx0" brushRef="#br0" timeOffset="11888.6211">29926 11101 0,'0'0'0,"0"0"0,0 0 15,0 0-15,-41 42 16,30-24 0,3 4-16,-1 4 15,2 29-15,-1-9 16,-1 1-16,-5 1 16,2-4-16,2-5 15,-1-6-15,7-27 16,-4 12-16,0-4 15,-3-3-15,1-3 0,3-10 16,-8 1-16,1-9 16,-10-34-16,8 3 15,3-3-15,3 3 16,1 3-16,8 4 16,5 3-16,-4 24 15,7-14-15,-1 1 0,0 0 16,-1 2-16,-1 2 15,-3 12-15,1-7 16,-2 12-16,-4 2 16,-2-1-16,-5-1 15,-6 3-15,-3 2 16,-25 4 0,32-7-16,-12-1 0,3-3 15,0-4-15,4-5 16,0-6-16,-6-29 15,6 3-15,3-6 16,4-5-16,1-1 16,4 1-16,1 3 15,7 2-15,5 2 16,-5 23-16,-2 23 0</inkml:trace>
  <inkml:trace contextRef="#ctx0" brushRef="#br0" timeOffset="12142.2029">29898 11429 0,'0'0'16,"0"0"-16,0 0 16,0 0-16,0 0 15,0 0-15,-123-8 16,86-9-16,0-6 16,20 12-16,17 11 15</inkml:trace>
  <inkml:trace contextRef="#ctx0" brushRef="#br0" timeOffset="12404.9503">29082 11216 0,'0'0'0,"0"68"16,0-32-1,-7 10-15,-45 45 16,-5-60-16,-28-7 0,-23-13 16,55-6-16,53-5 15</inkml:trace>
  <inkml:trace contextRef="#ctx0" brushRef="#br0" timeOffset="15237.7882">30151 11802 0,'0'0'0,"0"0"15,0 0 1,0 0-16,0 0 16,-26 46-16,20-36 15</inkml:trace>
  <inkml:trace contextRef="#ctx0" brushRef="#br0" timeOffset="60520.1678">29085 9131 0,'0'0'16,"0"0"-16,0 0 15,0 0-15,0 0 16,0 0-16,35-56 0,-26 42 16,0 0-16,-1 2 15,0 0-15,-2-1 16,-1 2-16,-3 6 16,3-7-16,-5 6 15,4-9-15,-3 9 16,1-10-1,0 0-15,-1 3 16,-1-1-16,-3 2 16,1 0-16,-3-2 15,0 0-15,-1 1 16,-1-2-16,-1 0 0,2 1 16,-2-1-16,0-2 15,-1 2-15,1-1 0,0 1 16,0-1-16,-1 1 15,0 1-15,-1 0 16,-3 0-16,0 0 16,-2-1-16,1 1 15,1 1-15,3 0 16,-2 0 0,-2 0-16,0 0 15,-3 0-15,-1 1 16,-2-2-16,0 1 15,0 2-15,-1-2 16,-1 2-16,-19-11 16,29 14-16,-12-4 15,1 1-15,-1-1 0,-21-8 16,30 14-16,-30-9 16,11 4-16,-1-2 15,3 0-15,0 1 16,1 3-16,-2 0 15,-1-1-15,1 1 16,-1-1-16,0-2 0,-2 3 16,-1-2-16,1 0 15,-4-3-15,0 3 16,1-2-16,-3 2 31,0 1-31,-1 0 0,-2 1 16,1 0-16,-4 3 15,1-2-15,-1 0 16,1-3-16,-2 2 16,-2 2-16,3 1 15,-1 0-15,-1 2 0,0 1 16,-3 0-16,2 2 16,-3 0-16,1-3 15,-2 2-15,1 1 0,0 1 16,-2-2-16,0 1 15,-2 2-15,3 1 16,-2-1-16,2 1 16,-1-1-16,1 2 15,0-1-15,1 1 16,-1 1 0,-3 0-16,3 1 15,-1 0-15,4 1 16,-1 0-16,0-1 15,5 2-15,-1 0 16,3 0-16,1 1 16,3 1-16,9 0 15,-3 1-15,-1 3 0,0 2 16,6-1-16,3 0 16,21-10-16,-11 6 0,0 1 15,-1 1-15,0 1 16,-2 1-16,2 1 15,0 2-15,2-3 32,1 4-32,0 0 0,4 2 0,1 0 15,5 2-15,4 1 16,3 1-16,5 1 16,3-1-16,0 2 15,1 2-15,1-1 16,3 26-1,-5-16-15,-4-23 16,6 34-16,-1-15 16,-7-22-1,15 39-15,-3-5 16,-1-3-16,-7-4 0,-3-6 16,-2-24-16,-1 11 15,-1 0-15,0 0 16,0 1-16,1 1 15,0 1-15,0-3 0,1-1 16,1-1-16,-1-2 31,0 0-31,-1 0 16,0-1-16,1-1 0,0-9 16,5 5-16,-7-9 15,0 0-15</inkml:trace>
  <inkml:trace contextRef="#ctx0" brushRef="#br0" timeOffset="61027.0919">25832 9207 0,'-57'39'0,"27"-25"15,9-8-15,-5 3 16,21-7-1,-4 0-15,9-2 16,-9 0-16,-9 1 16,12-2-16,-12-1 0,12 0 15,-12-4 1,11 2-16,-13-7 0,3-1 16,3-1-16,3 0 15,2-1-15,2 0 16,1 0-16,0-1 0,2 0 15,0 2-15,0-2 16,0 2-16,3 9 16,-4-7-16,2 8 15,-6-6-15,4 7 16,-7-3 0,6 6-16,-7-6 15,13 5-15,0 0 0</inkml:trace>
  <inkml:trace contextRef="#ctx0" brushRef="#br0" timeOffset="61554.9767">25797 8979 0,'0'0'15,"0"0"-15,0 0 0,0 0 0,0 0 16,-1 75-16,0-56 16,1 4-16,0-2 15,-1 2 1,-2-3-16,1 3 16,-1-4-16,0-2 0,-2-2 15,3-10-15,-3 7 0,1-10 16,-4-5-16,-8 6 15,-24-21-15,8 1 16,-2-4-16,-1-3 16,2 0-16,3-1 15,3 4-15,-2 0 16,-2 2 0,-1 1-16,5 2 15,3 7-15,21 10 16,-9-3-16,12 2 0,0 0 15</inkml:trace>
  <inkml:trace contextRef="#ctx0" brushRef="#br0" timeOffset="62123.0053">26421 10287 0,'0'0'0,"0"0"15,0 0-15,0 0 0,0 0 16,44 46-16,-44-46 15,0 2-15,-1 2 16,1 4-16,-7-7 16,-3 5-16,1-5 15,-11 3 1,-29-4-16,4-2 16,-2-4-16,1 2 15,-3-2-15,2 0 16,1 1-16,0 3 15,-2 1-15,2-2 0,-1 2 16,0-2 0,1 1-16,4 3 0,-4 2 15,2 2-15,0-1 0,23-2 16,21-2-16</inkml:trace>
  <inkml:trace contextRef="#ctx0" brushRef="#br0" timeOffset="66244.8074">24166 10509 0,'0'0'15,"0"0"-15,0 0 0,0 0 16,0 0-16,-66-25 16,24 23-16,5-1 15,0 3-15,-1-3 16,-45-2 0,37 3-16,0 1 15,-4 3-15,0 0 0,-3 1 16,2-1-16,-1 2 15,-1-2-15,-3 0 16,-1 0-16,1 0 16,0 1-16,1 2 15,-2-2-15,2 0 16,-1 2 0,-3-2-16,3 2 15,-4-3-15,3 0 16,1 2-16,1-2 15,1 2-15,0-2 16,0 0-16,-1-1 16,3-1-16,-1 1 15,1 0-15,-2 1 0,2 0 16,-2-1-16,0 0 16,-1-1-16,2 2 15,0-1-15,-1-2 16,1-1-16,2 1 15,-5 2-15,2-1 16,-1 2 0,3-2-16,-2 0 15,3-2-15,1 2 16,0 0-16,-1 3 16,3-1-16,-1 0 15,3 0-15,-2-1 0,5 2 16,-2 1-16,1-1 15,1-1-15,-1 1 0,1 0 16,-3 0 0,-2 3-16,-5 2 0,-4-4 15,28-1-15,29-3 16</inkml:trace>
  <inkml:trace contextRef="#ctx0" brushRef="#br0" timeOffset="107183.3374">29800 12448 0,'0'0'16,"0"0"-16,0 0 0,0 0 16,0 0-16,-6 94 15,-1-44-15,0 10 16,0 4-1,2 9-15,-1 6 0,0 3 16,0 2-16,-1 0 16,-3 1-16,0-6 15,-1-2 1,-6-6 0,0-2-16,-5-8 0,0-8 15,-3-6-15,-2-4 16,-4-6-16,-2-9 15,-2-11-15,-1-9 16,-6-10-16,-4-7 16,-6-8-16,-5-5 15,0 0-15,-1-3 16,-2-3-16,-1 1 16,2 2-16,-1 3 15,3 4-15,2 3 16,3 4-16,0 4 15,8 3-15,-1 2 16,5 3-16,0 4 16,4 4-16,-3-2 15,1 0-15,-2-3 16,-1-4-16,-2-7 16,-5-6-16,-4-9 15,-5-9-15,2-5 16,10-10-16,20 24 0,25 22 15</inkml:trace>
  <inkml:trace contextRef="#ctx0" brushRef="#br0" timeOffset="107468.3339">28323 12955 0,'0'0'0,"-117"21"16,86-5-16,-12 11 0,-34 47 16,49-24-16,6 8 15,12 10-15,10 6 16,14 12-16,15 3 15,13 9-15,10-5 16,-26-45-16,-26-48 16</inkml:trace>
  <inkml:trace contextRef="#ctx0" brushRef="#br0" timeOffset="108750.0388">27274 13093 0,'0'0'15,"0"0"1,0 0-16,0 0 16,32 86-16,-14-53 15,5 0-15,1-4 16,0-4-16,-21-22 15,11 5-15,3-2 16,-2-4-16,2-5 0,-2-4 16,1-5-16,-4-4 15,-5-6-15,-4-25 16,-10 8-16,-7 3 16,-4 7-16,-4 7 15,16 18-15,-11-5 16,-29 0-16,10 10 0,-2 5 15,0 9-15,-1 6 16,-1 9-16,-1 4 16,-2 6-16,-5 6 15,-1 5-15,-5 0 16,4-3-16,-7-3 16,0-4-1,-3-7-15,-2-5 16,-1-8-16,-2-11 15,-1-8-15,0-11 16,-1-9-16,6-9 16,6-5-16,3-6 0,5-4 15,6-3 1,6-1-16,6 0 0,7 3 16,5 4-16,5 6 15,9 28-15,-2-11 0,2 5 16,-1 2-16,2 10 15,-4 1-15,-2 7 16,-12 33-16,0-4 16,-5 6-1,-6 1-15,-3-1 16,-2-3-16,0-7 16,-3-5-16,-1-5 15,4-9-15,2-5 16,5-9-16,0-7 15,1-4-15,-1-7 16,1-3-16,0-5 0,1 2 16,7-1-16,15 19 15,-7-8-15,1 1 16,-1 2-16,-3 3 16,6 7-16,-13-1 0,-19 19 15,10 4-15,5 4 16,3 5-16,7 3 15,4 1-15,5-1 16,6-28-16,-1 15 16,6-1-16,15 4 15,-11-13-15,-8-11 16</inkml:trace>
  <inkml:trace contextRef="#ctx0" brushRef="#br0" timeOffset="108987.9668">26472 12820 0,'20'-53'0,"-23"57"16,6-13-16,0-3 15,-3-2-15,-28-4 16,-17 7-16,-18 6 16,0 8-1,29-2-15,34-1 16</inkml:trace>
  <inkml:trace contextRef="#ctx0" brushRef="#br0" timeOffset="109203.7863">25886 13886 0,'0'0'0,"0"0"16,0 0-1,0 0-15,0 0 0,0 0 16</inkml:trace>
  <inkml:trace contextRef="#ctx0" brushRef="#br0" timeOffset="109589.0505">24480 12824 0,'35'68'16,"-15"-26"-16,-5 0 16,5 16-16,-2 5 15,-3 4-15,-10 1 16,-9 0-16,-11-5 15,-11-7-15,-10-9 16,-11-8-16,-8-8 0,-39-7 16,94-24-16</inkml:trace>
  <inkml:trace contextRef="#ctx0" brushRef="#br0" timeOffset="110136.9741">23798 13068 0,'8'40'15,"1"3"-15,8 68 16,-13-46 0,-4-4-16,-7-9 15,-2-11-15,-3-14 16,8-22-16,-11 4 0,-28-13 16,1-14-16,-6-10 15,3-5-15,4-9 16,9 0-16,5-2 15,9 6-15,5 5 16,10 27-16,0-11 0,2 2 31,1 5-31,3 10 16,2 3-16,6 0 16,12 28-16,-6 7 15,-6 7-15,-4 5 16,-8 2-16,-9-1 15,-8-1-15,-10-4 0,-7-4 16,-8-6-16,-7-8 0,-7-9 16,-7-11-16,0-13 15,5-19-15,29 13 16,30 11 0</inkml:trace>
  <inkml:trace contextRef="#ctx0" brushRef="#br0" timeOffset="110337.5949">23436 12397 0,'80'-30'0,"-27"31"16,29 9-16,-21 5 15,21 7-15,-8 7 16,-10 2-16,-14-9 16,-25-9-16,-25-13 15</inkml:trace>
  <inkml:trace contextRef="#ctx0" brushRef="#br0" timeOffset="110622.9132">22932 12505 0,'0'0'16,"0"0"-16,0 0 0,0 0 16,-1 38-16,-3-24 15,4-14 1</inkml:trace>
  <inkml:trace contextRef="#ctx0" brushRef="#br0" timeOffset="111761.9834">22596 12792 0,'0'0'0,"0"0"16,0 0-16,0 0 15,-11-59-15,11 36 0,1-3 16,8-27-16,-1 10 0,1 2 15,5 0-15,1 4 16,5 5-16,2 4 16,5 5-16,4 6 15,1 6-15,-3 8 16,0 6-16,-2 13 16,-2 8-16,-1 10 15,-8 7 1,-4 9-16,-6 4 15,-2 3-15,-4 1 16,-1 2-16,-2-2 16,-5-1-16,-4-7 15,-8-6-15,-8-10 0,-12-9 16,-7-16-16,-15-15 16,-10-14-16,-5-11 15,3-6-15,3-7 16,6-4-16,9-3 15,14-1-15,9 1 16,8 6-16,8 4 0,4 6 16,11 29-16,-2-10 15,3 11-15,0-4 16,2 3-16,2 10 16,16 21-16,-6 8 15,-3 11-15,-4 4 16,-7 5-1,-10-2-15,-5-3 16,-7-3-16,-6-4 16,-6-6-16,-3-6 15,-1-11-15,2-9 16,-2-9-16,-1-10 16,-4-10-16,0-11 15,0-7-15,5-5 0,4-4 16,3-4-16,5 1 15,6 3-15,6 2 16,3 8-16,5 6 0,7 27 16,-1-8-16,1 4 15,3 10-15,5 1 16,18 29-16,0 3 16,-2 9-16,-3 9 15,-3 2 1,-6 8-1,-7-1-15,-9-5 16,-6-17-16,-3-10 16,9-24-16,-9 3 15,-22-9-15,0-14 0,-4-14 16,-4-8-16,4-8 16,5-4-16,7-1 15,6 0-15,3 6 16,7 2-16,3 8 15,7 28-15,-1-13 16,2 12-16,0-3 0,0 2 16,2 9-16,-1 1 15,-2 9-15,-9 31 16,-14-7-16,-14 3 16,-14-5-16,-9-2 15,-6-5-15,-5-5 31,-16-8-31,-12-8 16,-11-11-16,5-5 16,-15-15-1,-15-13 1,-4-8-16,15 3 16,26 7-16,48 18 0,51 18 15</inkml:trace>
  <inkml:trace contextRef="#ctx0" brushRef="#br0" timeOffset="111978.2361">20976 13769 0,'30'24'16,"16"7"-16,-4-8 16,20 6-16,14-4 15,4-11-15,-40-7 0,-40-7 16</inkml:trace>
  <inkml:trace contextRef="#ctx0" brushRef="#br0" timeOffset="112263.5439">21178 11861 0,'0'0'0,"0"0"16,0 0-16,-2 10 0,1-5 16,1-5-1</inkml:trace>
  <inkml:trace contextRef="#ctx0" brushRef="#br0" timeOffset="113628.7477">19867 11815 0,'0'0'0,"0"0"0,0 0 16,0 0-16,-8 64 16,-6-19-1,-8 4-15,-7 6 0,-50 56 16,24-58-1,-10-2-15,-4-6 16,-6-4-16,-7-6 0,-7-10 16,1-6-16,2-9 15,-6-11 17,-3-13-32,3-9 15,18-4-15,19-3 16,15-9-1,14-2-15,10 5 16,10 7-16,5 4 16,1 19-16,18-16 15,14 16-15,12 12 0,6 10 16,1 19 0,-5 12-16,-8 14 15,-14-1-15,-13 2 16,-12-1-16,-10 2 15,-5-5-15,-8-2 16,-10-3 0,-13-6-16,-14-6 15,-18-9-15,-25-9 16,-14-13-16,58-4 16,60-6-16</inkml:trace>
  <inkml:trace contextRef="#ctx0" brushRef="#br0" timeOffset="114083.132">19143 11696 0,'42'-69'15,"-26"38"-15,5-11 16,-7 10-16,9-9 16,0-1-16,-2 1 15,-11 1-15,-2 4 16,-9-2-16,-8-1 16,-15 8-16,-13 7 15,-15 12-15,-7 8 16,0 14-16,-1 12 15,1 11-15,1 6 16,29-19-16,29-20 16</inkml:trace>
  <inkml:trace contextRef="#ctx0" brushRef="#br0" timeOffset="114599.8139">18024 11988 0,'0'0'16,"0"0"-16,0 0 31,0 0-15,0 0-16,12 0 15,10 27-15,-1 8 16,-5 3-16,-12 1 16,-15-5-16,-11-3 0,-11-4 15,-6-5-15,-6-8 16,-3-7-16,1-10 16,-2-11-16,3-9 15,2-3-15,3-7 16,1-7-16,3-5 15,2 1-15,7-1 16,5 0-16,7 3 16,6 5-1,7 8-15,2 24 16,2-4-16,2 4 16,1 6-1,-5 22 1,-19 66-16,-16 0 15,-3-16-15,-6-6 16,-1-11 0,-10-20-1,29-18-15,27-18 16</inkml:trace>
  <inkml:trace contextRef="#ctx0" brushRef="#br0" timeOffset="114816.0259">17822 11337 0,'0'0'15,"0"0"1,0 0-16,0 0 15,0 0-15,-65 24 16,47-16-16</inkml:trace>
  <inkml:trace contextRef="#ctx0" brushRef="#br0" timeOffset="115147.7672">16757 11688 0,'0'0'0,"-14"71"0,13-35 0,5-6 16,1 11-16,0-3 16,-1-3-16,-1-4 15,-3-25-15,1 10 16,-1-5-16,-2-4 15,-1-10-15,-4-2 32,-34-44-17,-2-10-15,3-15 16,26 6-16,31-3 16,73-12-1,-50 44-15,-40 39 16</inkml:trace>
  <inkml:trace contextRef="#ctx0" brushRef="#br0" timeOffset="117227.7411">21515 12619 0,'0'0'16,"0"0"-16,13-62 15,-10 46-15,0 2 16,0 2-16,-1 7 15,3-8 1,-5 7-16,3-8 0,-2 7 16,1-8-1,1-1-15,-2 1 16,0-1-16,0 5 16,0 6-16,1-8 0,1 12 15,6-6-15,26 14 16,4 6-16,2 9 15,2 4-15,-3 4 16,-5 4 0,-9 4-16,-8 2 15,-7-1-15,-6 1 0,-6-2 16,-8-2 0,-7-1-16,-8-1 0,-5-2 15,-5-4-15,-3-3 16,-5-4-16,-7-4 15,-10-9-15,-12-9 16,-23-11-16,-20-12 16,57 11-16,57 13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11:42.0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26376 7476 0,'0'0'16,"86"-35"0,-49 23-16,47-7 15,-38 12 1,-1 1-16,6 2 16,-1-1-16,8 3 15,-1 2-15,2-2 16,1 4-16,4-2 0,0 0 15,-1 0-15,1 1 16,-2-2-16,3 1 16,-1 0-16,3 0 15,-2 0-15,1-2 16,0 4-16,-1-1 0,-1 2 16,0 1-16,-2-2 15,-1-1-15,0 1 16,-2-2-16,1-2 0,-3 1 15,0 2-15,-1-2 16,-3 0-16,2 1 16,-3 1-16,-1 0 15,-4 1 1,-3 2-16,1 3 16,-3 1-16,0 2 15,-3-1-15,-2-1 16,-19-6-16,-18-2 15</inkml:trace>
  <inkml:trace contextRef="#ctx0" brushRef="#br0" timeOffset="11208.9431">28183 10535 0,'0'0'0,"-96"-30"31,35 22-15,25 5-16,-3 1 0,-3-1 15,-3 0-15,-5 1 16,-2 1-16,-4-1 16,-2-2-16,-8 1 15,2 1-15,-9-1 16,2-1-16,-6 2 16,0-2-16,-4 0 15,1 1-15,-5-1 16,2 0-16,-3-1 15,4 1-15,-3-1 16,0 3-16,4 0 0,0 4 16,2-1-16,-1-1 15,-8 0-15,2-3 16,-5-1-16,10 3 0,-6 2 16,10 5-16,-7-2 15,8 0-15,-6-1 16,6-2-16,0 0 0,3 0 15,3 1-15,-5 2 16,7-1-16,-4 1 16,4 0-16,-3-4 15,-2-2-15,2-2 16,-9-2-16,5 2 16,-6 1-1,8-1-15,-3-1 16,6 0-16,-3 0 15,7-1-15,-1-3 16,5 3-16,-5-1 16,4 1-16,-3 3 15,4 0-15,0 1 16,-2-4-16,2-3 0,31 5 16,31 4-16</inkml:trace>
  <inkml:trace contextRef="#ctx0" brushRef="#br0" timeOffset="28097.3755">30636 12813 0,'0'0'15,"0"0"1,0 0-16,0 0 16,0 0-16,-76 26 31,-33 10-15,46-22-16,-3-3 15,-4 1-15,-2-2 16,-6-3-16,-4-3 15,-4-2-15,-3-2 16,-5 0-16,-1 2 0,0 2 16,0 3-16,2 0 0,3 2 15,3 0 1,7 0-16,6 2 0,7 1 16,7 0-16,6-1 15,11 1 1,3-2-1,8-1-15,27-7 0,-11 2 16,1 0-16,10-1 0,-3-1 16,3-1-16,2-1 15,0 0-15,1 0 32,-12-2-32,-16-21 0,17 14 15,13 9-15</inkml:trace>
  <inkml:trace contextRef="#ctx0" brushRef="#br0" timeOffset="31261.5355">22067 11569 0,'4'-19'0,"-4"14"16,14-63 0,0 25-16,2-5 15,3 5-15,-1 2 16,2 3-16,3 3 16,5 0-16,-3 3 15,1-4 1,3 1-16,5-2 15,1 2-15,6-1 16,4-1-16,4 1 16,-2 1-16,1 3 15,6-1-15,-1 3 0,4-1 16,-1 2-16,4 3 16,0 1-16,4 1 15,0 4-15,4 2 16,2 4-16,0 2 15,2 3-15,1 4 0,3 5 16,1 3 0,-2 2-16,-3 1 15,-2 3-15,-1 2 0,-6 2 0,-3 4 16,-3 0 0,-6 1-16,1 2 0,-4 1 15,-4 3-15,-3 1 16,4 5-16,-3 1 15,1 1-15,-9 0 16,1 2 0,-3 2-1,4 4-15,2 1 16,-4-1-16,-5-7 16,-7-2-1,1-1-15,-3-4 16,0-2-16,-18-20 15,7 7-15,0 0 0,-6-8 16,-1 1-16,0-3 16,-2-1-16,0 0 15,0-1-15,0-1 16,1-1 0,-1-1-16,-1-2 31,6-4-31,0-5 15,-3 7-15,-2 8 0</inkml:trace>
  <inkml:trace contextRef="#ctx0" brushRef="#br0" timeOffset="31553.0766">24845 11012 0,'0'0'0,"0"0"15,0 0-15,0 0 16,0 0-1,0 0-15,0 0 16,42 55-16,-28-12 16,-3 7-16,-5-8 15,-5-2-15,-4-6 0,1-25 16,-3 11-16,-3 1 16,-3-1-16,-3 1 15,-25 10-15,0-18 16,-10-11-16,-7-6 15,-7-7-15,-5 0 16,-2-1 0,7-2-16,31 8 15,32 6-15</inkml:trace>
  <inkml:trace contextRef="#ctx0" brushRef="#br0" timeOffset="32010.2743">25674 12878 0,'-29'-15'15,"-15"-5"-15,-43-8 16,36 17 0,1 3-16,0 4 0,1 4 31,-56 3-31,46-1 16,-4 0-16,-12 1 15,-10-3-15,-16-4 16,-13-5-16,58 5 15,56 4-15</inkml:trace>
  <inkml:trace contextRef="#ctx0" brushRef="#br0" timeOffset="40882.7865">7677 12952 0,'-88'-18'0,"18"7"31,27 5-16,-1 1-15,-2 2 0,-3 0 16,0 1 0,-1 1-16,-3 2 0,-3-3 15,-2 2-15,-3-2 16,-5 1-16,-4 0 16,-2 0-16,-3-1 15,-5-1-15,-4 2 0,-1-3 16,-5 1-16,-1 0 0,-1 0 15,3 2-15,-2-3 16,0-1-16,0 0 16,-4-2-16,0 0 15,-3 0-15,1 3 16,-4-4-16,-4 2 16,-7 0-16,-11 3 15,-8-2-15,-7-3 16,70 3-16,68 5 15</inkml:trace>
  <inkml:trace contextRef="#ctx0" brushRef="#br0" timeOffset="44254.3368">27008 15756 0,'0'0'0,"0"0"16,0 0-16,-101-7 15,53 5-15,-10-2 16,-7 1 0,-10-1-16,-8 2 15,-11 1-15,-11 3 16,-10 3-16,-10 2 0,-13 0 16,-13 2-1,-18 1-15,-20-1 0,-22 0 0,-23 2 16,-24-2-16,130-5 15,128-4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12:41.0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24286 8264 0,'0'0'0,"0"0"16,0 0-16,0 0 15,0 0 1,0 0-16,0 0 0,0 0 16,0 0-16,0 0 15,0 0-15,0 0 16,0 0-16,-85-31 0,58 30 16,-22-4-16,10 2 15,0 0-15,3-2 16,-3 4-16,3 1 15,0 2-15,0-1 16,-1-1-16,-2-2 16,1 0-16,2 1 0,-4-1 15,-2 5-15,2-1 16,0 0-16,-3 0 16,1-5-1,1 0-15,-2 0 16,-3-1-16,0 1 15,1 0-15,1 1 16,0 1-16,1 0 16,-1 1-16,4 1 15,-4 0-15,2-2 16,0-1-16,4-1 16,-4 3-16,2-2 15,-2 1-15,6 0 0,-3 2 16,1 0-16,-2 0 15,4 0-15,2-1 16,-1 2-16,-1-1 16,0-1-16,5 1 0,4 0 15,-3-1-15,-2 1 16,0 0-16,2 1 31,3-1-31,21 0 16,-13 1-16,0-2 0,-1 2 15,-3-1-15,-1 0 16,2 0-16,0-1 16,14-1-16,-17 1 0,2 0 15,1 0 1,1-1-16,-1-1 16,0 1-16,3-1 15,-3-1-15,3-2 16,10 2-16,9 3 15</inkml:trace>
  <inkml:trace contextRef="#ctx0" brushRef="#br0" timeOffset="1108.6106">27851 8434 0,'0'0'0,"0"0"16,0 0-16,0 0 15,-107 5-15,58-4 16,10-2-16,-1 1 0,-3-2 31,2 0-31,-1 0 16,-4-3-16,-2 1 15,-3 1-15,0 1 16,-1 1-16,-53-1 16,51 3-1,-2 3-15,-1-1 0,-1 0 16,4 0-16,1 2 16,1-3-16,-2 1 15,1 0-15,-2 1 16,3 0-16,-6-1 15,4-1-15,-3 1 0,0 0 16,2 0 0,-5-2-1,1 2-15,-4-3 16,1 1-16,-6-1 0,3-1 16,-8 0-16,0-3 15,-12-2-15,44 4 16,41 2-16</inkml:trace>
  <inkml:trace contextRef="#ctx0" brushRef="#br0" timeOffset="110353.4073">5431 11268 0,'0'0'16,"0"0"-16,0 0 16,-13-66-16,20 48 15,25-16-15,9 9 0,6 1 16,11 6-16,7 4 15,6 4-15,5 3 16,4 2-16,4 3 16,7 4-16,108 9 15,-90-2 1,12 0-16,5 1 16,3-1-16,10-1 0,7 3 31,-74-6-31,-72-5 0</inkml:trace>
  <inkml:trace contextRef="#ctx0" brushRef="#br0" timeOffset="111774.0866">32119 13527 0,'0'0'16,"0"0"-16,0 0 15,0 0 1,0 0 0,0 0-1,0 0-15,-117-18 0,68 19 16,-3-1-16,-9-2 15,-4-3-15,-8-1 16,-2-2-16,-8 0 16,-4-1-16,-5-2 0,-3 1 15,-4-2-15,-2 3 16,-6 1-16,-3 5 16,-4 1-16,-1 0 15,0 2-15,-3-3 16,-2-1-16,-4-2 15,-6 1 1,-9-3-16,-3 1 16,70 3-16,72 4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2:15:57.2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24982 4379 0,'0'0'0,"0"0"16,0 0 0,0 0-16,0 0 15,14-58-15,-4 45 0,3 2 16,5 1-16,26-2 16,-5 6-16,1 1 31,0 2-31,4 1 0,-3 2 15,7 2-15,-2-2 16,3 1-16,1-2 16,5 2-16,2 0 15,3 2-15,1 0 16,2 0-16,1 2 0,3 0 16,1 1-1,5-2-15,-2 2 0,1-1 16,15 2-1,6-2-15,5 1 16,5-1-16,1 3 16,5 1-16,-16-2 15,-5-2-15,-7-1 16,-3 0-16,-2-2 16,1-2-16,1 1 15,3-1 1,-4-1-16,-1 2 15,-4 1-15,-1 1 16,1 0-16,-1-2 16,-1 2-16,0 1 15,-1 3-15,0 1 16,1 3-16,1 0 0,-2 1 16,-2 0-16,-33-6 15,-34-6-15</inkml:trace>
  <inkml:trace contextRef="#ctx0" brushRef="#br0" timeOffset="17351.9997">30045 9028 0,'-31'-21'16,"-11"-10"-16,11 5 0,-12-11 15,-2-1-15,2-3 16,2-2-16,1-2 15,3-5-15,-29-61 32,37 55-32,3 1 0,4-2 15,2-4-15,2 0 0,5-2 16,5 0-16,4-1 16,7 0-16,2 0 15,5 1-15,4 1 16,3 0-16,1 1 15,2 1-15,4 4 0,5 1 16,6 3-16,4 3 16,4 4-16,3 3 31,5 5-31,3 3 16,3 5-16,1 1 0,2 3 15,1 3 1,1 5-16,2 4 0,1 4 15,0 4-15,-2 4 16,1 4-16,0 7 16,1 3-16,-2 6 15,1 6-15,0 4 16,-1 5-16,-3 4 16,-1 5-16,-3 4 0,-1 7 15,-4 2-15,0 4 16,-2 0-1,-2 1-15,-3 2 0,-4 3 16,-5 4-16,-5-1 16,-3-3-1,-3 14 1,-6 3-16,-6 4 16,-9-16-16,-10-4 15,-6-3-15,-9-2 0,-5-2 16,-3-6-16,-6-2 15,-9 0-15,-11-3 16,-6-1-16,-10-2 16,-8-3-16,-7-1 0,-4-3 15,-6-5-15,-7-3 16,-9-1-16,-6-5 16,59-12-16,60-13 15</inkml:trace>
  <inkml:trace contextRef="#ctx0" brushRef="#br0" timeOffset="39713.7274">22544 10512 0,'0'0'0,"0"0"0,0 0 16,0 0-16,-18-3 15,36 6-15,-18-3 16,-120-15-16,74 13 15,-5 0-15,-1 1 16,-2 1-16,-1 0 16,-5 0-16,0-2 15,-2-2-15,2-1 0,2-2 16,30 2-16,28 5 0</inkml:trace>
  <inkml:trace contextRef="#ctx0" brushRef="#br0" timeOffset="40346.6139">20836 10394 0,'0'0'0,"0"0"16,0 0-1,0 0-15,0 0 0,0 0 32,0 0-32,0 0 15,0 0-15,-122-15 16,82 18-16,-4 1 15,-2 1-15,-1 2 0,-2 1 16,-2 1-16,-2-2 16,-2-1-16,2-2 15,1 3-15,1 0 0,-3-1 16,4-1-16,-1-1 16,1 0-16,1-1 15,2 1-15,1-1 16,2 1-16,-1-1 15,0-1-15,2 0 16,-2 4 0,-2-2-16,-1 1 15,0 0-15,-5 1 16,0-1-16,7-4 16,22 0-16,24-1 15</inkml:trace>
  <inkml:trace contextRef="#ctx0" brushRef="#br0" timeOffset="41703.4524">18491 10535 0,'0'0'0,"0"0"16,0 0 0,0 0-16,0 0 0,-118-17 15,67 15-15,-3 3 16,-4 1-1,-55 2 1,56-3-16,1 1 0,4 0 16,4-2-16,2-1 15,23 0-15,23 1 0</inkml:trace>
  <inkml:trace contextRef="#ctx0" brushRef="#br0" timeOffset="42166.7652">17083 10454 0,'0'0'16,"0"0"-1,0 0-15,0 0 16,-112 6-16,73-9 16,-6-1-16,-2-5 15,-5 4-15,-5 2 16,-1 4-16,-1 4 16,-1 1-16,-6 1 0,-2-3 15,-1-2-15,-7 1 16,-11-3-1,-5-3-15,45 1 16,47 2-16</inkml:trace>
  <inkml:trace contextRef="#ctx0" brushRef="#br0" timeOffset="43839.6627">15192 10330 0,'0'0'16,"0"0"-16,0 0 15,0 0 1,0 0 0,-38-68-1,0 59 1,-12 7 0,-1 4-16,-3 5 15,-110 24 1,100-20-16,4 3 15,-21 1 1,-3 4-16,-11-1 0,7-2 16,-8-2-16,2-1 15,3-6-15,46-4 16,45-3-16</inkml:trace>
  <inkml:trace contextRef="#ctx0" brushRef="#br0" timeOffset="44625.8098">13208 10347 0,'0'0'15,"0"0"-15,0 0 0,-59 33 16,26-23-16,-1-5 16,-4-1-16,-5-3 15,-2-3-15,-2-1 16,-7-1-16,-3-1 0,-4 0 15,-1 1-15,0 2 16,-6-1-16,3-1 16,-1 0-16,-5 0 15,-4 1-15,-5 1 16,2 0-16,-5-1 16,6-4-1,5-3-15,36 4 16,36 6-16</inkml:trace>
  <inkml:trace contextRef="#ctx0" brushRef="#br0" timeOffset="46280.317">11206 10399 0,'0'0'0,"0"0"0,-85-28 16,-12 15-1,38 9-15,-3 3 16,-7 3-16,-7 2 16,-6 3-16,-6 0 0,-5 1 15,-5 1-15,-2-2 16,0-2-16,-1 0 0,1 0 15,49-3-15,51-2 0</inkml:trace>
  <inkml:trace contextRef="#ctx0" brushRef="#br0" timeOffset="57754.5706">24309 12018 0,'0'0'16,"0"0"-16,0 0 0,0 0 31,0 0-31,0 0 16,0 0-16,0 0 0,0 0 15,0 0-15,0 0 16,0 0-16,0 0 0,0 0 16,4 27-16,-41-19 15,-2 3-15,-2 1 16,-1 0-16,0 0 15,-3-2-15,-3-2 16,-6-3-16,-4 1 31,-6 0-31,-1 0 0,-5 1 16,-7-4-16,-5-2 16,-7-2-16,-1-1 15,-2 0-15,45 0 16,47 2-1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87ACE-F0F5-3697-6B8B-02A86AAE3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90A64B-02A4-EE05-BD37-469030445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B09EF-3480-382F-905F-80049DA8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C8BCA-EB4F-ED80-7257-6AE6EB30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6047F-1CA0-48C8-0BC3-B738D6DBB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3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E43D0-9CCA-BD8F-3F0C-B38E1BD3B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A419-C6EF-10B9-C5DF-7396F8221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46C4E-3EE3-7643-9773-29F7B863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10D43-478A-B932-DF42-169140E0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AFC4-DEC1-C4AB-290E-256DDB01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1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3B880-EFFF-A909-F922-AE1055BBE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678D5-268F-F166-3303-A2B3D8D42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B5FD7-9F27-86E2-E39A-884FFF0F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6A1E-5DA8-3453-6BD5-5F858E2B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CCD5-B20E-9CD8-5B6C-92673019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2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سوم، تشبیه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37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8674-B0DD-B31C-4A73-CF5C28A8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8C9CB-8BEB-DD9C-F9A1-7AB06DE1A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5F2C-7AFA-890A-3ABE-D83D7CFCB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6233A-7741-5A5F-162E-B2098F1F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4C72E-7A85-69B8-6F52-FA7C2418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6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0CF63-E695-C026-DF01-BB6A4DA56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C19C8-A83E-AC3C-57C5-41C375E13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2A626-2EE8-1730-580B-A6C43560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0FD43-68A4-B3E6-AB7D-E14DCD83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55967-4EEC-13F0-F747-D4F88C51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0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AFB0A-8762-766F-1230-8A24D987D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69E80-FC1F-E395-A9C4-F5019666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A94074-85C6-46EB-7C24-8D7D55D4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79D91-FF10-1791-E7D8-F5682BB00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2DED5-844D-3698-80DB-D65650AA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33E0B-E772-D512-5189-2045AC00A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5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AC865-5C5E-8DC6-ED4C-5848E749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AC999-83D0-1295-955A-CEC89DE6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7304C2-4CF4-461F-DEA5-D1004D30A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99634-C268-3E8C-ACF1-6DD52DA46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CA004-CF76-907D-43BF-02B152CF0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BF531-7739-26BF-6D18-951D1FCE4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B750A-E824-3C7B-D357-258DE40B6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8C2825-B572-B6D8-9E43-35C2A0558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1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CA74B-789D-84CA-61F5-4EA139204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8193D-6526-16D0-BE61-04D8D4BCC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2289-03B4-DB5F-17E3-268346833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11EC-A589-A344-E350-CE410966C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1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728B2B-E286-3420-E098-16465D41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C8823-BE55-F358-CFCD-F5BF7553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BD8A4-C37D-7A27-73CD-2F1AF9C8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7A11-8E3F-B685-D84F-089BBD46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7FD93-1352-1E1E-0D1C-DA91F1366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0C2771-C10A-15D9-828B-603217EF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B9FC9-FF21-01EC-4640-FD6A4993B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F9A75-510C-FEBA-4537-C0C8CCB4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E5303-39DB-2323-0B25-CB005664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A60C-8428-0BA6-46FA-CC2F3D60F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059483-1A5A-2487-26B3-A10C27CC9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707FB-9636-560F-D067-1F25AFBB6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3C32D8-B7D9-BCEE-5010-5704C8BB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F2BB6-FD71-431F-89E4-9C917CC9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FE70-EA6C-2EEE-7B83-10E9E051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6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82FA63-2014-367E-BDDE-7C15A099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CDEC0-A334-DB22-1905-03227A5B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0262F-471B-6486-6053-241CC09BD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6B0BE-2E95-7896-9CFF-F78E23E69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54427-B6A0-60A0-58D6-709567C6A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1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3EE59-CD2A-604F-1E8E-4AE541963635}"/>
              </a:ext>
            </a:extLst>
          </p:cNvPr>
          <p:cNvSpPr txBox="1"/>
          <p:nvPr/>
        </p:nvSpPr>
        <p:spPr>
          <a:xfrm>
            <a:off x="10481207" y="283703"/>
            <a:ext cx="1477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F4E49-589B-5727-5977-E114B260DCBF}"/>
              </a:ext>
            </a:extLst>
          </p:cNvPr>
          <p:cNvSpPr txBox="1"/>
          <p:nvPr/>
        </p:nvSpPr>
        <p:spPr>
          <a:xfrm>
            <a:off x="1266092" y="970455"/>
            <a:ext cx="10692622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4-ادات تشبیه: (واژۀ همانندی) واژه‌ای است که آن را برای بیان شباهت میان دو پدیده به‌کار می‌بریم. مانند «چون، وش» در بیت زیر: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این زبان چون سنگ و هم آهن‌وش است	 و آنچه بجهد از زبـان، چون آتش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واژۀ «مانند» و معادل‌های معنایی آن ادات تشبیه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انواع ادات تشبیه     1- حرف اضافه: چون، همچون، چو، همچو، چنان، چونان، چنانچون،...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                 2- واژگان لغوی: صفت، رنگ، کردار، ماننده، مانا، گویی، گفتی، برابر کردن، به سان،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  به شیوۀ...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3- پسوند: وش(فش)، وار، فام، گون، گونه، سان، سا، آسا ...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E5CA75-68A7-825D-62AB-0DA5E9180DF1}"/>
              </a:ext>
            </a:extLst>
          </p:cNvPr>
          <p:cNvCxnSpPr>
            <a:cxnSpLocks/>
          </p:cNvCxnSpPr>
          <p:nvPr/>
        </p:nvCxnSpPr>
        <p:spPr>
          <a:xfrm>
            <a:off x="10056055" y="3429000"/>
            <a:ext cx="0" cy="19448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580200" y="1533240"/>
              <a:ext cx="7780680" cy="28418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0840" y="1523880"/>
                <a:ext cx="7799400" cy="286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03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E6DCAC-BA06-2BA4-D62F-B3C17720BF12}"/>
              </a:ext>
            </a:extLst>
          </p:cNvPr>
          <p:cNvSpPr txBox="1"/>
          <p:nvPr/>
        </p:nvSpPr>
        <p:spPr>
          <a:xfrm>
            <a:off x="1420838" y="1559305"/>
            <a:ext cx="10283482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تمرین: چهار پایۀ (رکن) تشبیه را در ابیات زیر مشخص کنید.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بلم آرام چون قویی سبکبار		به­نرمی بر سر کارون همی 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 در تمام پنجره­های پریده­رنگ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مانند یک تصوّر مشکوک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پیوسته در تراکم و طغیان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او به شیوة باران پر از طراوت تکرار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F2340-A1C0-7ECC-B046-B53ED526A1C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369052-4F27-6EB6-E9FF-EE5555C07D80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007160" y="2284560"/>
              <a:ext cx="8034480" cy="4411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97800" y="2275200"/>
                <a:ext cx="8053200" cy="443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35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C11C51-D9FD-50AC-3A6A-5A317D09393B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97DBA-3978-52E9-76B2-83AAB7AE620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F48A3E-2B11-18D8-8E19-95927803701B}"/>
              </a:ext>
            </a:extLst>
          </p:cNvPr>
          <p:cNvSpPr txBox="1"/>
          <p:nvPr/>
        </p:nvSpPr>
        <p:spPr>
          <a:xfrm>
            <a:off x="1171134" y="1952685"/>
            <a:ext cx="10846191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الف) تشبیه گسترده: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تشبیهی که سه یا چهار رکن را در خود داشته­باشد. (در تشبیه وجود دو رکن «مشبّه» و «مشبّهٌ به» به عنوان طرفین تشبیه ضروری است اما سایر ارکان تشبیه قابل حذف 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 برجاست/ گر بیفروزیش، رقص شعله­اش در هر کران پیداست / ور نه، خاموش است و خاموشی گناه ماست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نمونه ادات تشبیه حذف شده و مشبّه، مشبّهٌ به و وجه شبه آمده­است.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72240" y="2644920"/>
              <a:ext cx="9185040" cy="2053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2880" y="2635560"/>
                <a:ext cx="9203760" cy="207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56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5E4C5-4AAF-0696-249B-C29E5D5B6295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84FA17-1304-8C5E-8102-2695E14B9CD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DAFB28-6F66-8711-E8D8-13D59FDADC0C}"/>
              </a:ext>
            </a:extLst>
          </p:cNvPr>
          <p:cNvSpPr txBox="1"/>
          <p:nvPr/>
        </p:nvSpPr>
        <p:spPr>
          <a:xfrm>
            <a:off x="1045700" y="1797784"/>
            <a:ext cx="10578903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	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نامت در چشمانم / چون لاله، سرخ / چون نسترن، سپید / و مثل سرو، سبز می­ایستد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سینه باید گشاده چون دریا		 تا کند نغمه­ای چو دریا ساز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072960" y="3409560"/>
              <a:ext cx="8200800" cy="16761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63600" y="3400200"/>
                <a:ext cx="8219520" cy="169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936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8107F1-AAC2-14AE-0134-BC23112F22EF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C1973C-ABD6-D3A1-9E6D-39DF8E86DB51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A32F-752B-35AA-C622-1E8A0D88192F}"/>
              </a:ext>
            </a:extLst>
          </p:cNvPr>
          <p:cNvSpPr txBox="1"/>
          <p:nvPr/>
        </p:nvSpPr>
        <p:spPr>
          <a:xfrm>
            <a:off x="1252025" y="1573527"/>
            <a:ext cx="10765300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ب) تشبیه فشرده(بلیغ):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تنها طرفین اصلی (مشبه و مشبهٌ به) ذکر می­شود.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 مهتر، آفتاب چراغ آسمان است و تو چراغ زمینی، آفتاب چراغ دنیاست، تو چراغ دینی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783800" y="2363760"/>
              <a:ext cx="8295120" cy="13978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4440" y="2354400"/>
                <a:ext cx="8313840" cy="141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269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CAF4C-B1DA-43D3-50D6-410CCC184CE7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F998A-DA74-7260-184F-E0734E34AC3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0E10813-3BCE-0BF0-47AD-DC11BF3B8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اضافی(اضافۀ تشبیهی) </a:t>
            </a:r>
            <a:r>
              <a:rPr kumimoji="0" lang="fa-I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طرفین اصلی (مشبه و مشبهٌ به) جابه­جا شده یک گروه اسمی به صورت ترکیب اضافی (مضاف و مضاف­الیه) می­سازد.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859211C8-D040-9E9C-F44B-D918E21EB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952" y="4007784"/>
            <a:ext cx="9204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کیمیای سعادت («سعادت» مضاف­الیه و «مشبّه» است و «کیمیا» مضاف و مشبّهٌ به)</a:t>
            </a:r>
            <a:endParaRPr kumimoji="0" lang="fa-IR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097201-775F-5AB8-0101-1BADB85E6634}"/>
              </a:ext>
            </a:extLst>
          </p:cNvPr>
          <p:cNvSpPr txBox="1"/>
          <p:nvPr/>
        </p:nvSpPr>
        <p:spPr>
          <a:xfrm>
            <a:off x="1125415" y="2269099"/>
            <a:ext cx="1076530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اضافی(اضافۀ تشبیهی) در این نوع تشبیه طرفین اصلی (مشبه و مشبهٌ به) جابه­جا شده یک گروه اسمی به صورت ترکیب اضافی (مضاف و مضاف­الیه) می­سازد.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997CC-E168-5F54-1535-80B1D11E71C7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9057600" y="3471120"/>
              <a:ext cx="2904480" cy="19828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48240" y="3461760"/>
                <a:ext cx="2923200" cy="200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884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A7F81-1E93-F14D-5A06-08B3E6B22FF2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AFC436-EAD4-7EF5-AA4C-6835369226D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8DF4CF-5230-5223-0D0A-34B2818DD327}"/>
              </a:ext>
            </a:extLst>
          </p:cNvPr>
          <p:cNvSpPr txBox="1"/>
          <p:nvPr/>
        </p:nvSpPr>
        <p:spPr>
          <a:xfrm>
            <a:off x="8581292" y="1367296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B15F32-B574-29EC-0883-1684E580140C}"/>
              </a:ext>
            </a:extLst>
          </p:cNvPr>
          <p:cNvSpPr txBox="1"/>
          <p:nvPr/>
        </p:nvSpPr>
        <p:spPr>
          <a:xfrm>
            <a:off x="1157066" y="1880337"/>
            <a:ext cx="1086025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مثال‌های دیگر از این نوع: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-دست از مس وجود چو مردان ره بشوی 		تا کیمیای عشق بیابی و زر شوی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-آتش خشم اول در خداوند خشم افتد؛ پس آنگه به خصم رسد یا نرسد.(خشم منند آتش است.)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-نگارش دهد گلبن جویبار		 در آیینة آب رخسارها (آب مانند آینه است.)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3286800" y="1604520"/>
              <a:ext cx="8356680" cy="46843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7440" y="1595160"/>
                <a:ext cx="8375400" cy="470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189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0FF57-5668-C49D-2E95-518E9FB92FA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96707C-9D85-4845-A628-D440E2C7F01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2F5AB-0461-872D-5DE0-DCCBA2ADE8A3}"/>
              </a:ext>
            </a:extLst>
          </p:cNvPr>
          <p:cNvSpPr txBox="1"/>
          <p:nvPr/>
        </p:nvSpPr>
        <p:spPr>
          <a:xfrm>
            <a:off x="1012875" y="2290308"/>
            <a:ext cx="11004450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غ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یراضافی:  این نوع تشبیه به صورت یک جمله (معمولاً جملۀ اسنادی) بیان می­شود. که ارکان تشبیه اجزای یک جمله هستند.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 آن درخت گلی کاعتدال قامت تو		بِبُرد قیمت سرو بلندبالا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BF94B4-307B-E8E1-5EF4-A3B514A6D62F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1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DC13BB-0CF0-0241-FA13-49942F76ED1C}"/>
              </a:ext>
            </a:extLst>
          </p:cNvPr>
          <p:cNvSpPr txBox="1"/>
          <p:nvPr/>
        </p:nvSpPr>
        <p:spPr>
          <a:xfrm>
            <a:off x="1997612" y="2759366"/>
            <a:ext cx="9706708" cy="27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مثال‌های دیگر از این نوع: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تلمیذ بی­ارادت عاشق بی­زر است و رونده بی­معرفت مرغ بی­پر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ابروش کمان قتل عاشق		گیسوش کمند عقل داناست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61299-F24E-1D9C-50EA-A8D5F3CD24E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52EA0-7CCE-1B94-8EAC-54AA0BA28E4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6796D-C782-2913-B8EF-55B048E65D09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681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B83787-B5F4-599B-F18F-80A8649E3117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BA539C-200D-64EE-7001-960621F7BF09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30BAA0-2F4D-1C8B-CD8E-A9B091F8DCE5}"/>
              </a:ext>
            </a:extLst>
          </p:cNvPr>
          <p:cNvSpPr txBox="1"/>
          <p:nvPr/>
        </p:nvSpPr>
        <p:spPr>
          <a:xfrm>
            <a:off x="1181687" y="1399405"/>
            <a:ext cx="10677378" cy="364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1-گاهی در تشبیه غیر اضافی، مشبه به عنوان نهاد جمله به قرینۀ لفظی (شناسۀ فعل) حذف می­شود. در چنین تشبیهی «ضمیر» محذوف مشبه است.</a:t>
            </a: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گویند روی سرخ تو سعدی که زرد کرد؟	 اکسیر عشق بر مسم افتاد و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[من] 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زر  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             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</a:t>
            </a: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901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72AC96-8AC3-4EB5-9280-BB0E36359A12}"/>
              </a:ext>
            </a:extLst>
          </p:cNvPr>
          <p:cNvSpPr txBox="1"/>
          <p:nvPr/>
        </p:nvSpPr>
        <p:spPr>
          <a:xfrm>
            <a:off x="1350501" y="841496"/>
            <a:ext cx="1035382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1- انواع سخن        الف) سخن عادی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ب) سخن ادبی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  عناصر بیان     1- تشبیه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   2- مجاز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3- استعاره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4- کنایه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3- پایه¬های تشبیه    1- مشبّه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2- مشبّهٌ 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3- وجه شبه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4- ادات تشبیه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انواع تشبیه     1- گسترده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2- فشرده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669082-DBED-8DB9-D129-A1E44D62276F}"/>
              </a:ext>
            </a:extLst>
          </p:cNvPr>
          <p:cNvCxnSpPr/>
          <p:nvPr/>
        </p:nvCxnSpPr>
        <p:spPr>
          <a:xfrm>
            <a:off x="9678572" y="1209822"/>
            <a:ext cx="0" cy="745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B15FC2-EFE9-0327-7A7E-6BDB36613C56}"/>
              </a:ext>
            </a:extLst>
          </p:cNvPr>
          <p:cNvCxnSpPr>
            <a:cxnSpLocks/>
          </p:cNvCxnSpPr>
          <p:nvPr/>
        </p:nvCxnSpPr>
        <p:spPr>
          <a:xfrm>
            <a:off x="9676227" y="2051537"/>
            <a:ext cx="2345" cy="15779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8EC60B-DEAD-51F6-B73B-F42BA04AD023}"/>
              </a:ext>
            </a:extLst>
          </p:cNvPr>
          <p:cNvCxnSpPr>
            <a:cxnSpLocks/>
          </p:cNvCxnSpPr>
          <p:nvPr/>
        </p:nvCxnSpPr>
        <p:spPr>
          <a:xfrm>
            <a:off x="9254196" y="3795933"/>
            <a:ext cx="0" cy="1507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DB7BD1-C7E5-6BBA-1BE8-64BA48DD8878}"/>
              </a:ext>
            </a:extLst>
          </p:cNvPr>
          <p:cNvCxnSpPr>
            <a:cxnSpLocks/>
          </p:cNvCxnSpPr>
          <p:nvPr/>
        </p:nvCxnSpPr>
        <p:spPr>
          <a:xfrm>
            <a:off x="10112326" y="5360115"/>
            <a:ext cx="0" cy="11136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1668AC7-00A1-9A06-F03B-214FE7CBA0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204760" y="2113200"/>
              <a:ext cx="2198880" cy="362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5400" y="2103840"/>
                <a:ext cx="2217600" cy="38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567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E77EB-F51E-FA8A-59DE-C3E6133F47DC}"/>
              </a:ext>
            </a:extLst>
          </p:cNvPr>
          <p:cNvSpPr txBox="1"/>
          <p:nvPr/>
        </p:nvSpPr>
        <p:spPr>
          <a:xfrm>
            <a:off x="1997612" y="1484533"/>
            <a:ext cx="9875520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2- گاهی دو طرف تشبیه باهم ترکیب شده یک صفت مرکب می­سازند که می­توان آن را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«تشبیه در واژه» یا «ترکیب تشبیهی»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نامید. مانند ترکیب­ «گل­اندام» (کسی که اندامش مانند گل است.) این نوع ترکیب را می­توان برآمده از تشبیه فشردۀ غیر اضافی دانست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596778-76BA-C927-A6CD-33316A0CCCFA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EB8E4-E1BA-B014-E937-7E509CA344FE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838386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41E05-E7DB-34CF-08B8-2A034174FDA4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C65D8-EF80-02CB-D145-F15DA94137B2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6CD96-CF3A-682F-D835-5CA37EFFB6A8}"/>
              </a:ext>
            </a:extLst>
          </p:cNvPr>
          <p:cNvSpPr txBox="1"/>
          <p:nvPr/>
        </p:nvSpPr>
        <p:spPr>
          <a:xfrm>
            <a:off x="1378634" y="1694539"/>
            <a:ext cx="9812214" cy="4800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گاهی ارتباط مشبّه و مشبّهٌ به پنهان (مضمر) است که یافتن تشبیه دقّت بیشتری می­طلبد.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مه است این یا ملک یا آدمیزاد         تویی یا آفتاب عالم­افروز</a:t>
            </a: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   ماه دو هفته در نقاب است		یا حوری دست در خضاب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وان وسمه بر ابروان دلبند		یا قوس قزح بر آفتاب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14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DC872E-04BC-7898-0E3E-75E42C16AF2D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B674CB-D97F-0AB1-5077-CD2E89F842D8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D4E4A8-2530-4EB8-0DD9-C0022B081FF2}"/>
              </a:ext>
            </a:extLst>
          </p:cNvPr>
          <p:cNvSpPr txBox="1"/>
          <p:nvPr/>
        </p:nvSpPr>
        <p:spPr>
          <a:xfrm>
            <a:off x="1322363" y="1519094"/>
            <a:ext cx="10381957" cy="282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شاعر مشبه را بر مشبّهٌ به، برتری می­دهد که علاوه بر پنهان بودن رابطۀ طرفین، تشبیه مرجّح نیز شکل می­گیرد.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مادری دارم بهتر از برگ درخت/ دوستانی بهتر از آب روان/ و خدایی که در این نزدیکی است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57166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73FE5-0FF8-C420-541A-C9E236ADB720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A680A-840A-3B06-CA47-C051E6BDD01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7C724-A1BB-18F8-8B3F-48ADE1EF4674}"/>
              </a:ext>
            </a:extLst>
          </p:cNvPr>
          <p:cNvSpPr txBox="1"/>
          <p:nvPr/>
        </p:nvSpPr>
        <p:spPr>
          <a:xfrm>
            <a:off x="1209822" y="1242132"/>
            <a:ext cx="10747716" cy="4580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ای سرو بلند بوستانی 	در پیش درخت قامتت پست (قامت بر سرو برتری داده­شده­است.)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نه چمن شکوفه‌ای رست چو روی دلستانت		نه صبا صنوبری یافت چو قامت بلندت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لبت بدیدم و لعلم بیوفتاد از چشم		سخن بگفتی و قیمت برفت لؤلؤ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5275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جایِ سرو بلندْ ایستاده بر لب جوی		چرا نظر نکنی یار سروِ 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303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641D1-6CC6-A173-6237-4C8D7B705B85}"/>
              </a:ext>
            </a:extLst>
          </p:cNvPr>
          <p:cNvSpPr txBox="1"/>
          <p:nvPr/>
        </p:nvSpPr>
        <p:spPr>
          <a:xfrm>
            <a:off x="1392701" y="1232874"/>
            <a:ext cx="1031161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تشبیه در جملۀ منفی می­آید که در این صورت اگر هدف توصیف باشد تشبیه همراه با تأکید است اما اگر هدف نفی همانندی باشد تشبیه وجود ندارد.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مثال1: ای سرو به قامتش چه مانی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زیباست ولی نه هر بلندی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 2: آتش است این بانگ نای و نیست باد		هر که این آتش ندارد نیست باد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C38A27-8E2C-9DB0-A2B8-58ADE78C9F98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DFA13-25FC-6AA4-E2A9-2A14F27E11B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1650049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3AC633-6866-0DF0-7D6D-98F9CC7BA6A6}"/>
              </a:ext>
            </a:extLst>
          </p:cNvPr>
          <p:cNvSpPr txBox="1"/>
          <p:nvPr/>
        </p:nvSpPr>
        <p:spPr>
          <a:xfrm>
            <a:off x="717453" y="930233"/>
            <a:ext cx="11221329" cy="5750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تشبیه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F44F0A-E491-E43E-2D6D-204E99533C1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1958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C192F-27BA-929A-2F71-6C61325E295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D5E08-DEA1-41C1-72FA-A7386D531897}"/>
              </a:ext>
            </a:extLst>
          </p:cNvPr>
          <p:cNvSpPr txBox="1"/>
          <p:nvPr/>
        </p:nvSpPr>
        <p:spPr>
          <a:xfrm>
            <a:off x="1508759" y="926339"/>
            <a:ext cx="10016197" cy="5345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 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22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F44AFF-2728-607F-6EE5-8AF323F29EDB}"/>
              </a:ext>
            </a:extLst>
          </p:cNvPr>
          <p:cNvSpPr txBox="1"/>
          <p:nvPr/>
        </p:nvSpPr>
        <p:spPr>
          <a:xfrm>
            <a:off x="1237956" y="1207433"/>
            <a:ext cx="1060704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72- وجه شبه را در سرودۀ زیر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(خرداد 1403)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پابرجاست / گر بیفروزیش رقص شعله­اش در هر کران پیداست /  ورنه خاموش است و خاموشی گناه ماست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دیرنده، پابرجا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0CE50E-F9FC-DB27-1322-487B93E9CFA0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2588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E8D63-463B-E1D6-DCB8-A1949723359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02E44-CE2D-B740-7483-DEAA2506CA09}"/>
              </a:ext>
            </a:extLst>
          </p:cNvPr>
          <p:cNvSpPr txBox="1"/>
          <p:nvPr/>
        </p:nvSpPr>
        <p:spPr>
          <a:xfrm>
            <a:off x="801859" y="1799734"/>
            <a:ext cx="11043138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«این زبان چون سنگ و هم آهن­وش است / وآنچه بجهد از زبان چون آتش است» چند ادات تشبیه به­کار رفته­است؟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سه مورد (چون، وش)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5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03C9CC-5EAC-5E94-5B07-D51828D0F6C5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1A470-6762-EC5C-4423-62B3DF112D39}"/>
              </a:ext>
            </a:extLst>
          </p:cNvPr>
          <p:cNvSpPr txBox="1"/>
          <p:nvPr/>
        </p:nvSpPr>
        <p:spPr>
          <a:xfrm>
            <a:off x="1097280" y="1399373"/>
            <a:ext cx="10747717" cy="4334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را در مقابل آن بنویسید.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خانۀ دل ما را از کرم عمارت کن / پیش از این که این خانه رو نهد به ویرانی(.....................)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روز چو شمعی چو شب زودرو و سرفراز / شب چو چراغی به روز کاسته و نیم­تاب (..............)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 (خانۀ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گسترده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(روز، شب: مشبه- چو: ادات تشبیه - شمع، چراغ: مشبه به - زودرو و سرفراز، کاسته و نیم­تاب: وجه شبه)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1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0FBBF1-3F5D-ADDD-26CB-4B35D476D46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C31C92-5EF9-E21B-6162-C9A3C69BEA7A}"/>
              </a:ext>
            </a:extLst>
          </p:cNvPr>
          <p:cNvSpPr txBox="1"/>
          <p:nvPr/>
        </p:nvSpPr>
        <p:spPr>
          <a:xfrm>
            <a:off x="1083212" y="1043345"/>
            <a:ext cx="10621108" cy="5432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عادی: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از عناصر آرایش­های لفظی و معنوی و بیان خالی باشد. مثل جملۀ «آفتاب طلوع کرد.» که هیچ عنصری از عناصر لفظی و معنوی و بیان در ان نیست و جمله تنها اطلاعی را منتقل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ادبی: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دارای عناصر آرایش­های لفظی و معنوی و بیان باشد. مانند جملۀ «گل آفتاب شکفت» که در آن آفتاب به گلی تشبیه شده که در آسمان شکوفا شده­باشد. همچنین می­توان این سخن را با شگردهای بیانی دیگر هم ادبی کرد مانند: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پادشاه مشرق چهره نمود.(با استفاده از استعاره و کنایه)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خسرو خاور علم بر کوهساران زد (با استفاده از استعاره و کنایه)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جمله­های ادبی بالا باید گفت که نگاه شاعران به زبان زیبایی­شناسانه است و با آفرینش زیبایی و جذّابیت در سخن، شنونده را برمی­انگیزند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508400" y="779760"/>
              <a:ext cx="10251000" cy="49341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99040" y="770400"/>
                <a:ext cx="10269720" cy="495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88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91CEF-057C-ED6E-2B0F-3063693DC26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49D7D-32D8-8C43-CEFD-2FAA01928DAD}"/>
              </a:ext>
            </a:extLst>
          </p:cNvPr>
          <p:cNvSpPr txBox="1"/>
          <p:nvPr/>
        </p:nvSpPr>
        <p:spPr>
          <a:xfrm>
            <a:off x="1406770" y="1431845"/>
            <a:ext cx="9931790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دوم بیت «جان به لب داریم و همچون صبح خندانیم ما / دست و تیغ عشق را زخم نمایانیم ما» یک اضافۀ تشبیهی بیابید.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(باتغییر)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تیغ عشق (عشق [مانند] تیغ)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638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34012-E967-3108-9BA2-535DFAA72DE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767A56-C2A9-A49F-DC20-98F354CDF61D}"/>
              </a:ext>
            </a:extLst>
          </p:cNvPr>
          <p:cNvSpPr txBox="1"/>
          <p:nvPr/>
        </p:nvSpPr>
        <p:spPr>
          <a:xfrm>
            <a:off x="1889760" y="1261740"/>
            <a:ext cx="9724291" cy="4991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الف) نامت در چشمانم / چون لاله سرخ / چون نسترن، سپید / و مثل سروسبز می­ایستد.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آتش خشم اول در خداوند خشم افتد؛ پس آنگه زبانه به خصم رسد یا نرسد.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ده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 (نام: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چون، مثل: اداات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لاله، نسترن و سرو:مشبه 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سرخ، سپید و سرسبز: وجه شبه)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 فشردۀ اضافی  (خشم: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آتش: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59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3E65A9-8A8F-B866-E28C-5E8AC8F1D6A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7A19D-6879-BFED-7AFD-BEA57BFDAD5B}"/>
              </a:ext>
            </a:extLst>
          </p:cNvPr>
          <p:cNvSpPr txBox="1"/>
          <p:nvPr/>
        </p:nvSpPr>
        <p:spPr>
          <a:xfrm>
            <a:off x="1266093" y="1657599"/>
            <a:ext cx="10677378" cy="3883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اول  بیت «مشبّه» و «وجه شبه»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چو شمعی چو شب زودرو و سرفراز 		شب چو چراغی به روز کاسته و نیم­تاب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مشبه: روز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وجه شبه: زودرو و سرفراز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08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70B3F-CA6F-0DBC-59B4-46692D89733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F1846-4F88-C8B3-B2BA-50EAA66155BF}"/>
              </a:ext>
            </a:extLst>
          </p:cNvPr>
          <p:cNvSpPr txBox="1"/>
          <p:nvPr/>
        </p:nvSpPr>
        <p:spPr>
          <a:xfrm>
            <a:off x="1522828" y="1343321"/>
            <a:ext cx="10002128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«گرت ز دست برآید چو نخل باش کریم / ورت به دست نیاید چو سرو باش آزاد»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«مشبّه به» در مصراع اول کدام واژه 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«آزاد» در مصراع دوم کدام رکن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نخل 	ب)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4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DEED9-AF8A-2B5B-FD26-D6DE2972E05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F6547F-F733-0E62-2B65-D870C8F51B75}"/>
              </a:ext>
            </a:extLst>
          </p:cNvPr>
          <p:cNvSpPr txBox="1"/>
          <p:nvPr/>
        </p:nvSpPr>
        <p:spPr>
          <a:xfrm>
            <a:off x="1012873" y="926339"/>
            <a:ext cx="10930597" cy="5672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بنویسید.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شب در تمام پنجره­های پریده­رنگ / مانند یک تصوّر مشکوک / پیوسته درتراکم و طغیان بود.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ای مهتر، آفتاب چراغ آسمان است و تو چراغ زمینی، آفتاب چراغ دنیاست، تو چراغ دینی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گسترده (شب: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مانند: ادات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تصوّر مشکوک: مشبه به  - در تراکم و طغیان بودن: وجه شبه)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فشردۀ غیراضافی (آفتاب، تو: مشبه </a:t>
            </a:r>
            <a:r>
              <a:rPr lang="ar-S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چراغ: مشبه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69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57C0E4-DA58-A827-AC04-59FA7EF0685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537A2-A0ED-ABBB-3691-635B7DD5CDB5}"/>
              </a:ext>
            </a:extLst>
          </p:cNvPr>
          <p:cNvSpPr txBox="1"/>
          <p:nvPr/>
        </p:nvSpPr>
        <p:spPr>
          <a:xfrm>
            <a:off x="1294227" y="1413808"/>
            <a:ext cx="10100603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چو شمعی از او هراسان باش / کاول آتش ز شمع سر سوزد» «مشبّهٌ به» و «وجه شبه» را مشخص کنید (باتغییر) 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شمع: مشبه به  - هراسان: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57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29C0C8-5881-8531-D5CA-130C4887141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8CE4F-270E-D268-42E8-809A44568A88}"/>
              </a:ext>
            </a:extLst>
          </p:cNvPr>
          <p:cNvSpPr txBox="1"/>
          <p:nvPr/>
        </p:nvSpPr>
        <p:spPr>
          <a:xfrm>
            <a:off x="984738" y="1498214"/>
            <a:ext cx="10540218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«ز منجنیق فلک سنگ فتنه می­بارد / من ابلهانه گریزم به آبگینه حصار» یک تشبیه مشخّص کنید. (باتغییر)	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منجنیق فلک (فلک: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منجنیق مشبه به، تشبیه فشردۀ 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592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F3AE34-7F1F-1B9E-1ECE-9F45E4F8A22D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3B18BB-4CB9-513D-924B-7F548033691D}"/>
              </a:ext>
            </a:extLst>
          </p:cNvPr>
          <p:cNvSpPr txBox="1"/>
          <p:nvPr/>
        </p:nvSpPr>
        <p:spPr>
          <a:xfrm>
            <a:off x="1083212" y="1273132"/>
            <a:ext cx="10691447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سرو جویباری، تو لالۀ بهاری / تو یار غمگساری، تو حور دلربایی» کدام آرایۀ بیانی دیده­می­شود؟ (باتغییر)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تشبیه (تو: مشبه  - سرو، لاله، حور: مشبه به؛ تشبیه فشردۀ غیراضافی)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52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46950-AA30-0E84-EE26-2E8D263CBDB2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9D714-65E9-D4AA-90FD-D274A8054BB8}"/>
              </a:ext>
            </a:extLst>
          </p:cNvPr>
          <p:cNvSpPr txBox="1"/>
          <p:nvPr/>
        </p:nvSpPr>
        <p:spPr>
          <a:xfrm>
            <a:off x="1266092" y="1085029"/>
            <a:ext cx="10483947" cy="532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بیت­های داده­شده، به پرسش­ها پاسخ دهید.1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1- زمین چو سینۀ سهراب زیر جوشن برگ	فرونشسته بر آن ناوک صنوبر و غان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روز چو شمعی به شب زودرو و سرفراز	شب چو چراغی به روز کاسته و نیم­تاب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در بیت چند تشبیه فشرده وجود دارد؟		ب) در تشبیه گستردۀ بیت یک، وجه شبه چیست؟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در بیت دو چند تشبیه وجود دارد؟ مشبّهٌ به را در تشبیه دوم همین بیت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سه مورد (جوشن برگ، ناوک صنوبر، ناوک غان)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فرو نشسته بر او (توجه: «زیر جوشن بودن» هم وجه شبه است که در پاسخ­نامۀ سازمان نیامده­است.) 			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دو تشبیه </a:t>
            </a:r>
            <a:r>
              <a:rPr lang="ar-SA" sz="2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کاسته و نیم­تاب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79683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058AFE-7954-CCC4-13D8-E725D2E2DF8E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F1864-0AC6-A01E-8AF6-3011CAD0F2A2}"/>
              </a:ext>
            </a:extLst>
          </p:cNvPr>
          <p:cNvSpPr txBox="1"/>
          <p:nvPr/>
        </p:nvSpPr>
        <p:spPr>
          <a:xfrm>
            <a:off x="1083212" y="1443071"/>
            <a:ext cx="10818055" cy="4967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کوهِ اندوهِ فراقت به چه حالت بکشد؟	حافظ خسته که از ناله تنش چون نالیست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از بیت یک تشبیه فشرده و یک تشبیه گسترده بیابید.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بین مشبّه و مشبّهٌ به کدام آرایۀ لفظی ایجاد شده­است؟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کدام واژه ادات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فشرده: کوه اندوه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گسترده: تنش چون نال (نی توخالی)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جناس افزایشی 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چون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2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E96C1-1CDA-61EB-5F03-9C36DDB81DD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7FA141-4E9E-D121-43B4-2AD9D10EAD68}"/>
              </a:ext>
            </a:extLst>
          </p:cNvPr>
          <p:cNvSpPr txBox="1"/>
          <p:nvPr/>
        </p:nvSpPr>
        <p:spPr>
          <a:xfrm>
            <a:off x="1533378" y="1043073"/>
            <a:ext cx="10072468" cy="373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علم بیان: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زبان در حالت عادی خود، نقش انتقال اطلاع را ایفا می­کند اما با استفاده از علم بیان که شامل «تشبیه، مجاز، استعاره و کنایه» است گوینده می­تواند زبان را قوی­تر و تأثیرگذارتر کند و با آفریدن «صور خیال» شنونده را با فضایی که ندیده­است ارتباط می­دهد.</a:t>
            </a: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بیه مهم­ترین آرایۀ علم بیان است که انواع استعاره هم بر آن بنا می­شود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126880" y="1898280"/>
              <a:ext cx="8525520" cy="1909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17520" y="1888920"/>
                <a:ext cx="8544240" cy="192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178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61C135-4C5A-1269-4143-3CFC8F9C00D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E392AD-9136-DC4A-D108-8BEFB38C313B}"/>
              </a:ext>
            </a:extLst>
          </p:cNvPr>
          <p:cNvSpPr txBox="1"/>
          <p:nvPr/>
        </p:nvSpPr>
        <p:spPr>
          <a:xfrm>
            <a:off x="1237957" y="828862"/>
            <a:ext cx="10413608" cy="5201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زیر، درستی یا نادرستی عبارت­ها را مشخّص کنید.1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شربتی از لبِ لعلش نچشیدیم و بِرَفت	رویِ مَه پیکرِ او سیر ندیدیم و برفت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بیت دو نوع تشبیه فشرده می­توان یافت.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 اضافۀ تشبیهی مصراع اول طرفین تشبیه جابه­جا نشده­است.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در مصراع دوم واژۀ «روی» مشبّه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تشبیه در مصراع دوم غیراضافی است.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 نادرست (تنها یک مورد تشبیه فشرده وجود دارد؛ لب لعل)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درست  (لب: مشبه -  لعل: مشبه به)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نادرست («مه­پیکر» صفت مرکب برای «روی» است که از «مه»: مشبه­به و «پیکر»: مشبه ترکیب شده­است.)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د) درست (تشبیه درون­واژه یک واژه است نه ترکیب اضافی)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707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97F991-65CB-7288-4A23-8F55D3063D0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CF8B6-9D17-A016-DBE6-4AE985203A8A}"/>
              </a:ext>
            </a:extLst>
          </p:cNvPr>
          <p:cNvSpPr txBox="1"/>
          <p:nvPr/>
        </p:nvSpPr>
        <p:spPr>
          <a:xfrm>
            <a:off x="1097280" y="1194189"/>
            <a:ext cx="10540218" cy="446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لشکرِ غمت نکند مُلکِ دل خراب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جانِ عزیزِ خود به نوا(گروگان) می‌فرستمت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نوع تشبیه­های به کار رفته در مصراع اول را بنویسید.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کدام نوع تشبیه فشرده دیده­می­شود؟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واژه­های «غم» و «نوا» کدام پایه­های تشبیه هستند؟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(لشکر غم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ملک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فشردۀ غیراضافی (جان: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نوا: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 مشبّهٌ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84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ABC356-B2A1-4403-27E2-441D0D0F6004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16B5D-7C42-6526-E976-120E3F75F5EB}"/>
              </a:ext>
            </a:extLst>
          </p:cNvPr>
          <p:cNvSpPr txBox="1"/>
          <p:nvPr/>
        </p:nvSpPr>
        <p:spPr>
          <a:xfrm>
            <a:off x="1209822" y="1418448"/>
            <a:ext cx="10621108" cy="3371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زیر مشبّه و مشبّهٌ به را مشخّص کنید.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رویِ خود تَفَرُّجِ صُنع خدای کن	کآیینۀ خدای‌نما می‌فرستمت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روی: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آیینه: مشبه به  (توجه داشته باشید که این نوع تشبیه پنهان (مضمر) است و رابطۀ طرفین تشبیه در آن آشکار نیست.)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7153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722EA-AFC2-0C7A-340D-00F2FD5D789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1BD00D-A75B-8680-B909-B301FFF6506C}"/>
              </a:ext>
            </a:extLst>
          </p:cNvPr>
          <p:cNvSpPr txBox="1"/>
          <p:nvPr/>
        </p:nvSpPr>
        <p:spPr>
          <a:xfrm>
            <a:off x="667044" y="926339"/>
            <a:ext cx="11333870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درستی یا نادرستی توضیح داخل کمانک را درمورد هر بیت زیر تعیین کنید.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این شبِ سیاهم، گم گشت راهِ مقصود / از گوشه‌ای برون آی، ای کوکبِ هدایت(بیت دو تشبیه فشردۀ اضافی دارد.)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پس از چندین شکیبایی شبی یا رب توان دیدن / که شمعِ دیده افروزیم در محرابِ ابرویت («شمع» و «ابرو» به ترتیب «مشبه به» و «مشبه» هستند)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سوادِ لوح بینش را عزیز از بهر آن دارم	/ که جان را نسخه‌ای باشد ز لوحِ خالِ هندویت (شاعر در بیت پنج بار  تشبیه به کار برده­است.)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بیاضِ رویِ تو روشن چو عارِضِ رُخِ روز / سوادِ زلفِ سیاهِ تو هست ظلمت داج(شب تاریک) (تشبیه در مصراع اول گسترده و در مصراع دوم فشردۀ غیراضافی­است.)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4809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54224D-896C-69D2-C5D1-646C781B154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209919-732D-52FE-1E91-2E9C1B17F975}"/>
              </a:ext>
            </a:extLst>
          </p:cNvPr>
          <p:cNvSpPr txBox="1"/>
          <p:nvPr/>
        </p:nvSpPr>
        <p:spPr>
          <a:xfrm>
            <a:off x="1046872" y="926339"/>
            <a:ext cx="10857912" cy="4721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نادرست (در بیت هیچ تشبیهی به کار نرفته­است چون شاعر «مقصود» راه و «هدایت» را به کوکب مانند نکرده­است بلکه برای «مقصود» راهی تصوّر کرده و معشوق را هم «کوکب» برای هدایت دانسته­است. این نکته را باید از معنای بیت بفهمید؛ البته با یادگیری استعاره تشخیص این نکته آسان­تر خواهد شد.)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درست (دیده: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شمع: مشبه به / ابرو: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محراب: مشبه به)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 نادرست (شاعر چهار بار تشبیه به کار برده­است. (لوح بینش(بینش(چشم) [مانند] لوح) –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سواد(سیاهی) [مانند] نسخه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لوح خال (خال [مانند] لوح) -  خال [مانند] هندو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نادرست 0 (در مصراع اول «چو» ادات تشبیه و «روشن» وجه شبه است و در مصراع دوم  «</a:t>
            </a:r>
            <a:r>
              <a:rPr kumimoji="0" lang="fa-IR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سیاه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» وجه شبه است پس هر دو تشبیه گسترده است.)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6161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05CE0B-72BF-1D3B-7F63-228D579498D6}"/>
              </a:ext>
            </a:extLst>
          </p:cNvPr>
          <p:cNvSpPr txBox="1"/>
          <p:nvPr/>
        </p:nvSpPr>
        <p:spPr>
          <a:xfrm>
            <a:off x="875713" y="1139373"/>
            <a:ext cx="10649243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همۀ ترکیب‌ها «اضافۀ تشبیهی»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گوشۀ کلاه – روي ماه – روي تعظيم – قبّۀ عرش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آبروي بندگان – جمال عشق – اوج بلاغت – تقصير خويش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دروگر زمان – عصارۀ تاک – شهد فايق – موسم ربيع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بنات نبات – بحر مکاشفت – مهد زمين – تير مژگان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5DB386-5E27-B103-DBB2-A666499B37CB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2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AE9CD4-C376-45C0-9613-E2A23F9AC049}"/>
              </a:ext>
            </a:extLst>
          </p:cNvPr>
          <p:cNvSpPr txBox="1"/>
          <p:nvPr/>
        </p:nvSpPr>
        <p:spPr>
          <a:xfrm>
            <a:off x="1237957" y="1522553"/>
            <a:ext cx="1066331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«تشبیه» در کدام بیت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هرچند نمی‌سوزد بر من دل سنگینت	 	گویی دل من سنگ است در چاه زنخدانت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چون قامتم کمان‌صفت از غم خمیده دید	 	 چون تیر ناگهان ز کنارم بجست یار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دور از تو ستون خانۀ غم شده‌ام	 		بار غم عالم همه بر دوش من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فرهادوارم از لب شیرین گزیر نیست	 	 ور کوه محنتم به مثل بیستون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4058-A75C-45FA-2FF7-524C9C80E5E2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15200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5936B2-0754-83DC-FCF7-077316110CD6}"/>
              </a:ext>
            </a:extLst>
          </p:cNvPr>
          <p:cNvSpPr txBox="1"/>
          <p:nvPr/>
        </p:nvSpPr>
        <p:spPr>
          <a:xfrm>
            <a:off x="1026941" y="864548"/>
            <a:ext cx="10691447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همۀ گزینه‌ها آرایۀ تشبیه به‌کار رفته است مگر گزینۀ‌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عاکفان کعبۀ جلالش به تقصیر عبادت معترف و واصفان حلیۀ جمالش به تحیّر، منسوب.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باران رحمت بی‌حسابش همه را رسیده و خوان نعمت بی‌دریغش همه جا کشیده.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درختان را به خلعت نوروزی قبای سبز ورق در بر گرفته و اطفال شاخ را به قدوم موسم ربیع کلاه شکوفه بر سر نهاده.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عصارۀ تاکی به قدرت او شهد فایق گشته و تخم خرمایی به تربیتش، نخل باسق گشته.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E9470D-D226-7C73-0A40-B6DA6D1BB675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1254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2A00E7-116C-DA61-2017-4AEF93CDC349}"/>
              </a:ext>
            </a:extLst>
          </p:cNvPr>
          <p:cNvSpPr txBox="1"/>
          <p:nvPr/>
        </p:nvSpPr>
        <p:spPr>
          <a:xfrm>
            <a:off x="1139483" y="926339"/>
            <a:ext cx="1078991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منظومۀ زیر چند تشبیه وجود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«مرا هر لفظ فریادی است کز دل می‌کنم بیرون/ مرا هر شعر دریایی است لبریز از شراب خون / کجا شهد است این اشکی که در هر دانۀ لفظ است / مرا این، کاسۀ خون است / چنین آسان منوشیدش.»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سه		2) چهار		3) پنج	 	4) شش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9A248-C3E4-0A1D-932E-34B8F73B67CC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9893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1C86B-17CC-837F-CA35-2F2B82728B98}"/>
              </a:ext>
            </a:extLst>
          </p:cNvPr>
          <p:cNvSpPr txBox="1"/>
          <p:nvPr/>
        </p:nvSpPr>
        <p:spPr>
          <a:xfrm>
            <a:off x="1350498" y="1661052"/>
            <a:ext cx="101744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آرایه‌های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صد خار بلا از دل ديوانۀ ما خاست	 	 هر روز كه بي ساقي گلچهره نشستيم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اي سيل اشك خاك وجودم به باد ده	 	 تا بر دل كسي ننشيند غبار من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سروي است قامت تو از ناز سر كشيده	 	 ماهي است عارض تو از نور آفريده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 تا دام زلف و دانۀ خال تو ديد	 	 طاير انديشه‌ام افتاد در دام هوس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D87DE7-8724-604F-6D88-0D5BB6C460ED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126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DC7C6-D26A-1644-EEEB-120BC93B1D6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0075-2652-FCAA-6A1C-F943CC0718B9}"/>
              </a:ext>
            </a:extLst>
          </p:cNvPr>
          <p:cNvSpPr txBox="1"/>
          <p:nvPr/>
        </p:nvSpPr>
        <p:spPr>
          <a:xfrm>
            <a:off x="1899138" y="1179632"/>
            <a:ext cx="9495691" cy="2929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تشبیه: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ادعای همانندی خیالی میان دو یا چند چیز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بهره­گیری از شگرد تشبیه سخن را خیال­انگیز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دانا چو طبلة عطار است؛ خاموش و هنرنمای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909760" y="1406880"/>
              <a:ext cx="4678200" cy="2790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00400" y="1397520"/>
                <a:ext cx="4696920" cy="280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69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9A36C6-A25A-5401-7899-E059BE4C90C6}"/>
              </a:ext>
            </a:extLst>
          </p:cNvPr>
          <p:cNvSpPr txBox="1"/>
          <p:nvPr/>
        </p:nvSpPr>
        <p:spPr>
          <a:xfrm>
            <a:off x="1561514" y="3308643"/>
            <a:ext cx="9777046" cy="1179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6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شاد و پیروز باشید</a:t>
            </a:r>
            <a:endParaRPr lang="en-US" sz="6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696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62D31-E83B-E20F-0CC9-387A3AAC9AD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15C8E-797F-ED70-7405-ABAD8FC0AE0A}"/>
              </a:ext>
            </a:extLst>
          </p:cNvPr>
          <p:cNvSpPr txBox="1"/>
          <p:nvPr/>
        </p:nvSpPr>
        <p:spPr>
          <a:xfrm>
            <a:off x="1041009" y="732802"/>
            <a:ext cx="10663311" cy="561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هدف از تشبیه: 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 یکی از راه­های توصیف است و هدف آن </a:t>
            </a:r>
            <a:r>
              <a:rPr lang="ar-SA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توصیف­ 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خیالی چیزی است که برای شنونده محسوس یا قابل مشاهده نیست.</a:t>
            </a:r>
            <a:endParaRPr lang="fa-IR" sz="2400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latin typeface="Calibri" panose="020F0502020204030204" pitchFamily="34" charset="0"/>
                <a:cs typeface="B Nazanin" panose="00000400000000000000" pitchFamily="2" charset="-78"/>
              </a:rPr>
              <a:t>مثال:</a:t>
            </a: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صدهزاران دام و دانه است ای خدا 		ما چو مرغان ضعیفی بی­نوا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 ریشه در نوع نگاه و تفکّر گوینده دارد و آنچه موجب زیبایی تشبیه می­شود، وجه شباهتی است که شاعر و نویسنده به آن دست یافته است.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515960" y="1766880"/>
              <a:ext cx="9053640" cy="41457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6600" y="1757520"/>
                <a:ext cx="9072360" cy="416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337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DA48E7-576F-0E45-D21E-FC14CAE7D35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25A7B-B16F-4992-F6FF-C54F0D9096B8}"/>
              </a:ext>
            </a:extLst>
          </p:cNvPr>
          <p:cNvSpPr txBox="1"/>
          <p:nvPr/>
        </p:nvSpPr>
        <p:spPr>
          <a:xfrm>
            <a:off x="1083213" y="2100842"/>
            <a:ext cx="10832123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مشبّه: (توصیف شونده) پدیده­ای که برای توصیف، آن را به پدیدۀ دیگر مانند می­کنیم.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ایّام گل چو عمر به رفتن شتاب کرد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D22CBE-8BE1-B33F-65CD-24C93E8307B1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B5AD91-A764-F4ED-2C58-9781B3050221}"/>
              </a:ext>
            </a:extLst>
          </p:cNvPr>
          <p:cNvSpPr txBox="1"/>
          <p:nvPr/>
        </p:nvSpPr>
        <p:spPr>
          <a:xfrm>
            <a:off x="4016325" y="1088049"/>
            <a:ext cx="6098344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تشبیهی چهار پایه (رکن) دارد.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981040" y="2795760"/>
              <a:ext cx="4873680" cy="22165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71680" y="2786400"/>
                <a:ext cx="4892400" cy="223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12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8CC53-2DBD-33E5-4262-679A5FF53F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A64668-D418-E48A-90AE-E0FBC0615E7D}"/>
              </a:ext>
            </a:extLst>
          </p:cNvPr>
          <p:cNvSpPr txBox="1"/>
          <p:nvPr/>
        </p:nvSpPr>
        <p:spPr>
          <a:xfrm>
            <a:off x="1041009" y="1800542"/>
            <a:ext cx="10789919" cy="3749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مشبّهٌ به: (توصیفگر) پدیده­ای که به خاطر داشتن ویژگی­هایی می­تواند «مشبه: توصیف­شونده» را توصیف کرده و آن را محسوس­ترکند.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 «عمر» در مثال (</a:t>
            </a:r>
            <a:r>
              <a:rPr kumimoji="0" lang="ar-SA" sz="2400" b="1" i="0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ایّام گل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چو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عمر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رفتن شتاب کرد. </a:t>
            </a: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)که به خاطر داشتن ویژگی «شتابان بودن» می­تواند گذرا بودن فصل بهار را محسوس­تر نشان بدهد.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48AD3-4079-C18A-8A31-CE8E4A2B5899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684800" y="2658240"/>
              <a:ext cx="9344520" cy="30355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75440" y="2648880"/>
                <a:ext cx="9363240" cy="305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572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E994A-E951-44FB-2A2B-668164277500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50140-EDF6-2A12-9304-13B1F7C26440}"/>
              </a:ext>
            </a:extLst>
          </p:cNvPr>
          <p:cNvSpPr txBox="1"/>
          <p:nvPr/>
        </p:nvSpPr>
        <p:spPr>
          <a:xfrm>
            <a:off x="1294229" y="2065914"/>
            <a:ext cx="1041009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وجه شبه: (علّت انتخاب مشبّهٌ به در نگرش شاعر) اگر از شاعر بپرسیم که چرا برای توصیف «گذرا بودن ایام گل» از «عمر» به­عنوان «مشبّهٌ به: توصیفگر» استفاده کرده­است، خواهد گفت:«به خاطر گذرا بودن عمر» وجه شبه ویژگی مشترک بین مشبّه و مشبّهٌ به است که در مشبّهٌ به پررنگ­تر و آشکارتر است.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69A6B4-348A-AEF9-E592-85FF6E4DA117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950480" y="2948040"/>
              <a:ext cx="9612720" cy="1922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41120" y="2938680"/>
                <a:ext cx="9631440" cy="194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329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</TotalTime>
  <Words>2056</Words>
  <Application>Microsoft Office PowerPoint</Application>
  <PresentationFormat>Widescreen</PresentationFormat>
  <Paragraphs>351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avni-st4</cp:lastModifiedBy>
  <cp:revision>13</cp:revision>
  <dcterms:created xsi:type="dcterms:W3CDTF">2024-10-29T18:59:08Z</dcterms:created>
  <dcterms:modified xsi:type="dcterms:W3CDTF">2024-11-01T12:50:23Z</dcterms:modified>
</cp:coreProperties>
</file>