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338" r:id="rId2"/>
    <p:sldId id="337" r:id="rId3"/>
    <p:sldId id="339" r:id="rId4"/>
    <p:sldId id="347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8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70" r:id="rId34"/>
    <p:sldId id="371" r:id="rId35"/>
    <p:sldId id="368" r:id="rId36"/>
    <p:sldId id="369" r:id="rId37"/>
    <p:sldId id="372" r:id="rId38"/>
    <p:sldId id="373" r:id="rId39"/>
    <p:sldId id="386" r:id="rId40"/>
    <p:sldId id="374" r:id="rId41"/>
    <p:sldId id="375" r:id="rId42"/>
    <p:sldId id="376" r:id="rId43"/>
    <p:sldId id="383" r:id="rId44"/>
    <p:sldId id="382" r:id="rId45"/>
    <p:sldId id="378" r:id="rId46"/>
    <p:sldId id="379" r:id="rId47"/>
    <p:sldId id="380" r:id="rId48"/>
    <p:sldId id="381" r:id="rId49"/>
    <p:sldId id="396" r:id="rId50"/>
    <p:sldId id="387" r:id="rId51"/>
    <p:sldId id="388" r:id="rId52"/>
    <p:sldId id="389" r:id="rId53"/>
    <p:sldId id="390" r:id="rId54"/>
    <p:sldId id="391" r:id="rId55"/>
    <p:sldId id="392" r:id="rId56"/>
    <p:sldId id="393" r:id="rId57"/>
    <p:sldId id="394" r:id="rId58"/>
    <p:sldId id="395" r:id="rId59"/>
    <p:sldId id="384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3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20:21.2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28123 6013 0,'0'0'16,"0"0"-16,0 0 15,0 0-15,0 0 0,0 0 16,0 0-16,0 0 31,0 0-15,0 0-16,0 0 0,-107 14 16,74-11-1,-5 1 1,0 0-1,-3 0-15,6-1 16,2 0-16,24-2 0,-10-1 16,-1 2-16,1-2 15,-2 0-15,-3 1 16,2 0 0,2 0-16,10-1 15,-13 2-15,13 0 16,-14-1-16,15-1 15,-15 1-15,18-2 16,-16 1-16,16 0 16,-12 0-16,15-1 15,1 1-15,2 0 16,-4 0-16,-12 0 16,15 0-16,0 0 15,1 0-15,-1 0 0,1 1 16,0-2-16,0 1 15,0 0-15,0 1 16,-1-1-16,-2 0 0,-12 1 16,10-1-16,-1 0 15,-8 0-15,14 0 32</inkml:trace>
  <inkml:trace contextRef="#ctx0" brushRef="#br0" timeOffset="2748.3348">20974 6100 0,'-6'0'0,"6"0"32,0 0-32,0 0 0,0 0 15,0 0-15,0 0 16,0 0-16,0 0 16,0 0-16,0 0 15,0 0-15,0 0 16,0 0-16,0 0 0,0 0 31,17 1-31,-18-1 16,-1 0-16,-1-1 15,-2 1-15,-2-1 16,1 1-16,-9 0 16,7 0-16,-11-1 15,12 1-15,-14 1 16,-1 0-16,2-1 15,11 2-15,-15-2 16,1 2-16,1-2 16,-19-2-1,7 0-15,3 1 16,7 0-16,31 1 16,-27-2-16,5 2 15,9 0-15,-11-1 0,10 1 16,-10 0-16,13 0 15,-14 1-15,13 1 16,-13-1-16,11-1 16,-14-1-16,21 1 0,0 0 15</inkml:trace>
  <inkml:trace contextRef="#ctx0" brushRef="#br0" timeOffset="5470.1967">23050 6069 0,'0'0'0,"0"0"31,0 0-15,0 0-16,0 0 0,0 0 16,0 0-16,0 0 15,0 0-15,-102-13 16,58 9 0,-2-1-16,-1 0 15,-1-1-15,-5 1 16,-1 1-16,-5 2 15,-1 1-15,-2-2 16,1-1-16,30 1 0,31 3 16</inkml:trace>
  <inkml:trace contextRef="#ctx0" brushRef="#br0" timeOffset="6395.0922">14437 6115 0,'0'0'16,"0"0"-16,0 0 0,0 0 15,0 0 1,0 0-16,0 0 15,0 0-15,0 0 0,0 0 16,0 0-16,0 0 16,0 0-16,0 0 15,0 0-15,0 0 16,2-17-16,-16 19 16,-28 10-16,3-2 15,-7-1-15,0 0 0,-4-2 16,1-2-16,1-1 15,1-2-15,3-2 16,-2 1-16,2 1 16,-1-3-16,4-1 15,8-9-15,17 5 0,16 6 32</inkml:trace>
  <inkml:trace contextRef="#ctx0" brushRef="#br0" timeOffset="37480.032">25052 10645 0,'0'0'16,"0"0"-16,0 0 16,0 0-16,0 0 15,0 0-15,0 0 16,0 0-16,0 0 15,0 0-15,0 0 0,0 0 16,0 0-16,0 0 16,-133 3-16,93-4 15,1-1-15,1 0 0,0 1 16,-2-3 0,-4-1-16,-47-5 15,43 10-15,-3-3 16,0 4-16,-3-4 0,1-1 15,3 0-15,-2 1 16,2 2-16,2 2 16,5 2-16,2 0 15,5 0-15,4-1 16,26 0 0,-8-1-16,-2 1 15,11-2-15,-4 0 16,4 1-16,2-2 15,0 2-15,-10 1 16,10-1-16,2-1 16,1 0-16,0 0 15</inkml:trace>
  <inkml:trace contextRef="#ctx0" brushRef="#br0" timeOffset="41722.5639">10551 10853 0,'0'0'0,"0"0"15,0 0 1,0 0-16,0 0 16,0 0-16,0 0 0,0 0 15,0 0 1,0 0-16,0 0 0,0 0 16,0 0-16,0 0 15,0 0-15,0 0 16,0 0-16,0 0 0,-8 0 15,0 0-15,-6-2 16,4 4-16,-9-2 16,-5 0-16,-1 0 15,1 0 1,1 0-16,-3-2 0,-1 2 31,1-1-31,1-1 0,-18-1 16,27 2-16,-31-4 15,16 2-15,20 2 16,-9-2-16,-2 0 16,-1 1-16,-26-3 15,10 0-15,3 1 16,3 0-16,24 4 0,-32 0 16,8 0-16,1 2 15,-1-1-15,3-1 16,24-1-16,-10 1 15,-2 0-15,-2-1 16,1 0-16,-4 0 16,-1 1-16,1-1 0,1 1 15,0-2-15,-1 0 16,6 0-16,10 2 16,-13-1-16,11 1 15,-16 0-15,1 0 16,-23 3-16,11 0 15,-3-7 1,18 3-16,21 1 16</inkml:trace>
  <inkml:trace contextRef="#ctx0" brushRef="#br0" timeOffset="42756.5916">10512 11568 0,'0'0'16,"0"0"-16,0 0 16,0 0-16,0 0 15,3 73-15,-8-51 16,-16 20-16,4-5 15,-9-1-15,-4-1 16,-8-1-16,-1-1 0,-8 0 16,-4-4-16,-7-6 15,5-12-15,26-5 0,27-6 16</inkml:trace>
  <inkml:trace contextRef="#ctx0" brushRef="#br0" timeOffset="43596.2156">9807 11282 0,'0'0'0,"0"0"16,0 0-16,67 83 0,-44-52 15,-3 1-15,-7 2 16,-7-26-16,0 12 31,-2 2-31,-1 0 0,-3-2 16,0 0-16,-3-5 16,-2-11-16,-3 7 15,1-11 1,-7 5-16,-2-7 0,-3-4 15,-20-19-15,8 2 16,6-4-16,-1-4 0,4-2 16,6-1-16,1-1 15,5 2-15,8 28 16,-2-16-16,0 2 16,2-1-16,2 0 15,2 3-15,5 2 16,2 4-16,-5 8 0,10 0 15,-8 6-15,8 2 16,-2 6-16,-3 4 16,-3 5-16,-4 2 15,0 1-15,-3 1 16,-2 3-16,-1-1 16,-3 0-1,-4-2-15,1-2 16,0-2-16,-4-4 15,-1-3-15,0-4 16,6-9-16,-12 1 16,-2-4-16,1-5 15,-15-22-15,10 1 0,3-2 16,1-3-16,8-1 16,3-3-16,3 0 0,2-3 15,1 1-15,4-1 16,1-1-16,-1 5 15,4 0-15,-4 7 16,2 14-16,0 16 16</inkml:trace>
  <inkml:trace contextRef="#ctx0" brushRef="#br0" timeOffset="44575.9594">9078 11167 0,'0'0'0,"27"64"15,-17 14 1,-12-37-16,-6-5 15,6-25-15,-6 8 16,-1-4-16,0-1 16,-3-3-1,6-8-15,-10 7 16,6-10-16,-12 4 16,-2-4-16,2-3 15,0-4-15,3-1 16,-1-3-16,2-3 15,0-1-15,2 1 16,3-1-16,2 4 0,11 11 16,-2-4-16,-7-4 15,9 8-15,1 0 16,2 3-16,1 1 16,-1 3-16,4 6 15,4 5-15,14 27 16,-7-8-1,-3 3-15,-1-2 16,-1-3-16,-3 0 16,-3-1-16,-3-1 15,-4-1-15,-1-24 0,-2 14 16,-2 2-16,-11 22 16,-6-14-16,-6-4 15,-3-4-15,0-9 0,-3-7 16,3-2-16,-1-4 15,-1-4-15,0-4 16,2-1-16,5-6 16,2-3-16,18 11 15,-24-30-15,6 2 16,3-6-16,8-4 0,3-4 16,8-1-16,2 1 15,0-2-15,-1 5 16,-1 1-16,1 21 15,1 22-15</inkml:trace>
  <inkml:trace contextRef="#ctx0" brushRef="#br0" timeOffset="44930.0065">8651 11390 0,'0'0'0,"0"0"15,0 0-15,0 0 0,3 3 16,-3-3-16,0 0 15</inkml:trace>
  <inkml:trace contextRef="#ctx0" brushRef="#br0" timeOffset="45246.0574">9091 10778 0,'0'0'0,"0"0"0,-44 60 16,6-21-16,-10 4 16,-5 3-16,-8-7 0,31-17 15</inkml:trace>
  <inkml:trace contextRef="#ctx0" brushRef="#br0" timeOffset="49201.8987">25149 11210 0,'0'0'15,"0"0"-15,0 0 0,0 0 16,0 0-16,0 0 16,0 0-16,0 0 15,0 0-15,-49 39 31,30-41-31,1-3 16,0-3-16,4-1 16,10 6-16,-9-6 0,12 4 15,-6-5-15,8 4 16,-1-4-16,4 7 16,4-7-16,2 10 15,7-4-15,-8 7 0,12 1 16,-1 4-16,-5 5 15,-4 3-15,-6 1 16,-4 2-16,-3 3 16,-3 0-16,-6 0 15,-19 15-15,5-8 16,-1-4 0,-1-1-16,-1-5 15,1 0-15,-2-2 16,0 1-16,-2-2 15,-3 1-15,1-3 16,0 4-16,3-2 16,1 2-16,22-15 15,-11 9-15,-1 0 0,0 3 16,-1 1-16,-2 2 16,-19 11-16,6-10 15,-2-5-15,1-5 16,18-3-16,18-6 15</inkml:trace>
  <inkml:trace contextRef="#ctx0" brushRef="#br0" timeOffset="49433.834">24935 10877 0,'0'0'0,"0"0"15,136-3-15,-99 4 0,8-3 16,-22 2-16,-23 0 15</inkml:trace>
  <inkml:trace contextRef="#ctx0" brushRef="#br0" timeOffset="49734.7074">24516 10745 0,'0'0'15,"0"0"-15,0 0 0,0 0 0,10 88 16,2-39-16,-4 8 16,-5 5-16,-4 4 15,-7 0-15,-5 2 16,-5-5-16,-8-6 15,-4-5-15,0-12 16,5-7 0,9-8-16,8-21 15,5 0-15,3-4 16</inkml:trace>
  <inkml:trace contextRef="#ctx0" brushRef="#br0" timeOffset="49966.5075">24213 11309 0,'0'0'0,"0"0"15,-21 62-15,3-32 0,-11 8 16,-5 2-16,-3-3 15,-1-10-15,20-13 0,18-14 16</inkml:trace>
  <inkml:trace contextRef="#ctx0" brushRef="#br0" timeOffset="50467.6492">23858 11115 0,'0'0'16,"0"0"-16,0 0 15,0 0-15,-17 109 16,-3-73 0,-4-3-16,-6-3 15,3-5-15,1-12 16,19-11-16,-12 2 16,-2-3-16,1-5 15,-2-3-15,2-2 16,3-4-16,3-2 15,4-3-15,2-4 0,3 2 16,2 0-16,2 1 16,0 9-16,1-1 15,1 1-15,1 10 16,-2 2-16,-1 3 16,-11 25-16,-9 2 0,-9 6 15,-10 8-15,-5 1 16,-7-1-16,5-7 15,5-8-15,22-14 0,20-17 16</inkml:trace>
  <inkml:trace contextRef="#ctx0" brushRef="#br0" timeOffset="50652.1918">23705 11635 0,'-66'-46'16,"27"20"-16,29 20 16,10 6-16</inkml:trace>
  <inkml:trace contextRef="#ctx0" brushRef="#br0" timeOffset="50984.3188">23018 11012 0,'0'0'15,"0"0"-15,0 0 0,0 0 0,0 0 16,0 0 0,31 89-16,-24-46 0,-7 0 15,-7-1-15,-4-6 16,-3-6-16,-4-11 16,12-15-16,-8 5 15,-2-5 1,-3-3-16,-3-5 15,-1-2-15,-13-23 16,15-1-16,15-12 16,19-14-16,-7 29 15,-6 27-15</inkml:trace>
  <inkml:trace contextRef="#ctx0" brushRef="#br0" timeOffset="63723.3985">31760 12626 0,'0'0'15,"0"0"-15,0 0 16,0 0 0,-7 88-16,-8-53 15,-10 1-15,-8-1 16,-12-5-16,-6-4 15,-11-4-15,-4-5 16,1-4-16,3-5 16,4-3-16,5-7 0,3-3 15,5-3-15,5 1 0,6-1 16,3-1 0,5-4-16,21 10 0,-8-8 15,1-1-15,2-5 16,4 1-16,2-1 15,5 0-15,5 3 16,5 0-16,5 5 0,27 4 16,-6 12-16,3 11 15,2 10-15,3 10 16,-1 5-16,6 7 16,0 5-16,5 9 15,-1 4-15,4 3 16,2 6-1,0 1-15,-5 1 16,-1-8-16,-1-7 16,-27-32-16,-26-32 15</inkml:trace>
  <inkml:trace contextRef="#ctx0" brushRef="#br0" timeOffset="64594.9348">26938 12904 0,'0'0'0,"-59"66"16,22-39-1,-6-3-15,-6-2 16,-1-7-16,-8-5 0,-2-7 16,-8-3-16,-1-6 15,-6-9-15,-2-5 16,-2-6 0,1-1-16,1-1 15,6-1-15,5 2 16,13-2-16,11 3 15,11 3-15,9 3 16,20 16-16,-4-9 16,3 2-16,4-1 15,5 0-15,5 1 0,33-5 16,1 11-16,14 10 16,8 13-16,9 15 15,2 15-15,6 11 16,4 13-16,3 12 15,2 16-15,6 12 0,2 7 32,-50-58-32,-51-61 15</inkml:trace>
  <inkml:trace contextRef="#ctx0" brushRef="#br0" timeOffset="65074.3606">24701 13672 0,'0'0'0,"-118"2"16,71-6-16,-28 1 16,-19 7-16,-16 3 15,-14 4-15,-2-2 16,61-5-1</inkml:trace>
  <inkml:trace contextRef="#ctx0" brushRef="#br0" timeOffset="65645.0296">29236 13822 0,'-162'24'31,"-144"-12"-15,156-13-16,75 1 0,75 0 16</inkml:trace>
  <inkml:trace contextRef="#ctx0" brushRef="#br0" timeOffset="80385.5012">16082 9039 0,'0'0'0,"0"0"31,0 0-31,0 0 0,0 0 16,0 0-16,0 0 15,0 0 1,0 0-16,0 0 0,0 0 16,0 0-1,0 0-15,0 0 16,0 0-16,-91 0 31,74-1-31,-33-2 16,8 2-16,1-1 15,0 0-15,-7 0 16,-1-2-16,7 0 16,0 1-1,0-2-15,-1 3 16,6 0-16,9 1 15,37 1-15,-31 0 16,4 1-16,9-1 0,-10 2 16,10 0-16,-15-2 15,1 2-15,10-2 0,13 0 16</inkml:trace>
  <inkml:trace contextRef="#ctx0" brushRef="#br0" timeOffset="92477.9025">30629 9113 0,'0'0'15,"0"0"-15,0 0 0,0 0 16,0 0-16,0 0 0,-103 1 16,67 5-16,0-1 15,0 3-15,2 0 31,2 0-31,-3-1 0,0 0 0,-1-3 16,2 0-16,-2-2 16,1 1-1,-1-1-15,3 0 16,0 1-16,0-1 16,2 4-16,27-6 15,-12 2-15,-1 0 16,2 0-16,8-1 15,-9 3-15,9-3 16,-13 3-16,20-4 16,0 0-16</inkml:trace>
  <inkml:trace contextRef="#ctx0" brushRef="#br0" timeOffset="104491.7729">14097 13112 0,'0'0'15,"0"0"-15,0 0 16,26 60 0,-20-40-16,2 2 15,2 3-15,11 25 16,-5-11-16,-4-3 15,0-1 1,0-2-16,-3-5 16,-1-6-1,3-1-15,-1-2 16,-1 0 0,2-5-16,-8-11 31,7 4-31,-1-9 15,11-29-15,-2 2 32,-1-8-32,-1-1 15,0-4-15,3 2 0,4-4 16,1-2-16,1 1 16,0 1-16,3-2 15,0 1-15,3 1 16,2 1-16,1 2 15,2-3-15,5-2 16,6 4-16,5 2 16,2 3-16,4-2 0,-29 20 15,-29 19-15</inkml:trace>
  <inkml:trace contextRef="#ctx0" brushRef="#br0" timeOffset="123821.8149">12124 7694 0,'0'0'0,"0"0"16,0 0-16,0 0 15,0 0-15,0 0 16,4-8-16,-8 16 0,4-8 16,0 0-16,0 0 15,0 0-15,-72-38 16,36 38-16,3 2 16,-8-1-16,-2 1 15,-1-1-15,2 2 0,-6-2 31,0-1-31,0-2 0,-2-3 16,0-1-16,0 0 16,0-1-16,0 0 15,3 3-15,1 0 16,4 2-16,6 1 16,9-1-16,2 6 15,18-2-15,-27 9 16,28-11-16,6 0 0,0 0 15</inkml:trace>
  <inkml:trace contextRef="#ctx0" brushRef="#br0" timeOffset="124453.6663">7555 7392 0,'0'0'15,"0"0"-15,0 0 16,0 0-16,0 0 16,-39-46-16,29 33 15,4 10-15,-11-8 16,-27 3-16,5 5 0,-2 3 15,3 3-15,-5-2 16,-2 2-16,-3-3 16,2 1-16,-2-2 15,-2 1-15,3 0 0,3 0 16,2 1-16,5-2 31,7 1-31,25 0 0,-10 0 16,1 0-16,11 1 15,-5 0-15,8 1 16,0-2-16,0 0 16</inkml:trace>
  <inkml:trace contextRef="#ctx0" brushRef="#br0" timeOffset="125756.2618">11695 7598 0,'0'0'0,"0"0"16,0 0-16,0 0 15,0 0-15,20 79 16,-26-37 0,-3 4-1,-4-1-15,0 1 16,1-1-16,-10 39 16,15-46-1,6-1-15,1-30 0,-1 13 0,3 2 16,-2-2-16,0-1 15,-2 1-15,-1-3 16,-4-5-16,0-9 16,-7 8-16,-29-6 15,2-8-15,-9-7 16,-1-2-16,-8-4 0,-1-1 16,-8-1-16,-1 1 15,-6 1-15,-1-2 16,-3 0-16,-4 1 15,0 2-15,-2 5 16,3-1-16,-1-1 16,3 1-16,0 1 15,1-1-15,0 3 16,3-2-16,-1 2 0,4-2 31,-4 2-31,1-2 16,-5 0-16,0 1 15,-1 0-15,-2 3 16,-2 2-16,1 3 0,-2-1 16,3 2-16,0 0 15,3-1-15,1 0 16,-1-1-16,5 2 16,-2 3-16,3 0 0,1 0 15,2 1 1,4 0-16,2 1 0,-1 0 15,3 1-15,0-1 16,2 1-16,6 0 31,0-3-31,8-3 0,-3-3 16,2-4-16,8-4 16,6-6-16,2-5 15,3-5-15,0-7 16,1-4-16,1-5 15,4-6-15,5-5 16,3-4-16,5-1 0,3 1 16,1 3-16,-3 4 15,-2 2-15,6 24 16,6 25-16</inkml:trace>
  <inkml:trace contextRef="#ctx0" brushRef="#br0" timeOffset="126844.7002">11741 6672 0,'0'0'0,"0"0"15,0 0-15,17-65 16,-10 41-16,0 2 16,2-2-1,-2-1-15,0 0 16,0-1-16,-2 3 16,0-1-16,-2 2 0,-1 2 15,-3 1 1,-2 3-16,-3 4 0,0 7 15,-7-7-15,3 11 16,-11-6-16,-3 2 0,-25 6 16,10 0-16,-1 1 15,4 1-15,-3 1 16,1-1-16,3 0 16,0-1-16,2-2 15,-1 0-15,27 0 16,-10-2-1,-1-1 1,3-2-16,2-3 0,5-5 16,3 8-16,5 5 15</inkml:trace>
  <inkml:trace contextRef="#ctx0" brushRef="#br0" timeOffset="127094.0336">11360 6098 0,'0'0'16,"0"0"-16,0 0 15,0 0-15,-56 29 16,40-14-16,-21 21 0,13-3 16,5-1-16,8 1 0,8-1 15,10-1-15,-5-25 16,4 12-16,3-3 15,-5-8-15,-4-7 32</inkml:trace>
  <inkml:trace contextRef="#ctx0" brushRef="#br0" timeOffset="127413.976">10903 5992 0,'0'0'0,"0"0"16,3 92-16,-8-46 15,-2 4-15,-3-1 0,0-7 16,3-12-16,6-24 16,-2 8-16,2-9 15,1-5-15</inkml:trace>
  <inkml:trace contextRef="#ctx0" brushRef="#br0" timeOffset="128199.5791">10598 6095 0,'0'0'16,"0"0"-1,0 0-15,0 0 16,0 0-16,-10 94 16,-31-18-1,13-42-15,-8-5 16,4-5-16,-4-9 15,2-3-15,-3-3 16,4-5-16,1-4 0,-1-6 16,4-2-16,25 5 15,-26-20-15,14-2 16,11 17-16,-1-40 0,9 9 16,9 4-16,3 4 15,4 9-15,-13 19 31,8-5-31,4 4 0,-1 5 16,2 4-16,-3 7 16,-3 5-16,-7 5 15,-10 27-15,5-36 16,-7 12-16,-18 15 16,-2-16-16,-3-6 15,-1-5-15,-2-6 0,0-5 16,-3-5-16,3-3 15,2-2-15,0-3 16,1-1-16,23 10 16,-10-5-16,0-1 15,2 2-15,14 6 16,-5-2-16,-6-1 0,8 4 16,1 4-16,-11 1 31,2 5-31,-3 4 15,-1 2-15,-3-1 16,1 0-16,-4-4 16,-1-3-16,1-5 15,-21-12-15,10-9 0,4-8 16,7-9-16,4-9 16,10-7-16,8-10 15,7-6-15,8-1 16,7-3-16,10-1 15,6 4-15,-20 32 0,-19 35 16</inkml:trace>
  <inkml:trace contextRef="#ctx0" brushRef="#br0" timeOffset="128380.5228">10070 5740 0,'0'0'16,"0"0"-16,0 0 0,-26 72 15,-2-50-15,14-8 16,14-14-16</inkml:trace>
  <inkml:trace contextRef="#ctx0" brushRef="#br0" timeOffset="128867.9566">9306 6143 0,'0'0'0,"0"0"16,0 0-16,0 0 0,0 0 16,0 0-16,0 0 15,0 0-15,-81 33 16,40-38-16,5-4 16,4-4-16,9-1 0,18 10 15,-6-7-15,3-3 16,5-1-16,6-4 15,5 2-15,28-10 16,-10 13-16,6 9 0,-23 2 16,10 3-16,-1 7 15,-1 3-15,-1 2 16,-3 4-16,-6 3 16,-4 2-16,-18 17 15,-12-11-15,-13-3 16,-10-3-1,-9-5-15,-9-5 16,-4-6-16,-2-9 16,8-17-16,31 13 15,35 8-15</inkml:trace>
  <inkml:trace contextRef="#ctx0" brushRef="#br0" timeOffset="129033.7933">8825 5685 0,'0'0'15,"0"0"-15,0 0 16,0 0 0,-52 53-16,38-39 0,14-14 15</inkml:trace>
  <inkml:trace contextRef="#ctx0" brushRef="#br0" timeOffset="129780.5427">6531 6928 0,'0'0'0,"0"0"16,0 0-16,0 0 0,0 0 15,-82-16-15,57 14 16,-23 12-16,6 3 0,-2 2 15,-4 2-15,-1-1 16,-2 0-16,2-4 16,1-3-16,8-4 15,3-5-15,11-7 32,13-10-32,11-10 0,16-9 15,8-5-15,7 2 16,7 2-16,1 2 15,0 7-15,-10 5 16,-5 8-16,-18 13 16,4-3-16,-7 5 15,-3 5-15,-18 18 0,-7 11 16,-12 9-16,-6 9 16,-6 6-16,2-1 15,3 1-15,6-4 16,9-7-16,9-6 15,12-8-15,11-7 16,11-8-16,-9-14 0,13 3 16,26-5-16,-7-9 15,8-6-15,-1-5 16,-9-2-16,-10-6 16,-11 14-16,-12 12 0</inkml:trace>
  <inkml:trace contextRef="#ctx0" brushRef="#br0" timeOffset="130836.215">5446 7081 0,'0'0'0,"0"0"16,0 0-1,0 0-15,0 0 0,0 0 16,0 0 0,-92-25-16,69 19 15,4-1-15,12 2 16,-9-7-16,3-2 15,8-1-15,4-1 16,7-1-16,4 1 16,4 2-16,5 2 15,2 4-15,2 4 0,0 6 16,-3 7-16,-4 6 16,-7 5-16,-12 29 15,-10-13-15,-10-1 16,-5-4-16,-5-4 15,-4-6-15,1-6 16,2-5 0,2-6-16,0-4 15,24-2-15,-9-4 16,-1-4-16,2-3 16,0-4-16,1-2 0,4-4 15,4 0-15,2 2 16,2 0-16,3 4 15,-1 4-15,2 10 16,1-7-16,-2 10 16,-2 1-16,2 2 0,-1 0 15,1 2-15,-3 4 16,-3 5-16,1 1 16,-3 1-16,-2 1 15,-4-3-15,-2-1 0,-4-3 16,-2-3-16,-2-3 15,-23-7-15,8-6 16,3-7 0,5-2-16,5-6 15,3-1-15,2-5 16,2-1-16,3 0 16,3 0-16,11 26 15,-6-14-15,2 1 16,1 2-16,1 2 15,3 11-15,-5-5 16,7 13-16,-1 1 16,8 35-16,-3 5 15,3 9-15,2 6 0,3 11 16,0 2-16,6 6 16,1 1-16,0 5 15,-7-3-15,0-6 16,-2-9-16,-3-7 15,-5-8-15,-3-7 0,-8-4 32,-13-1-32,-6-7 15,-8-3-15,-7-9 16,-9-7-16,2-8 16,-2-9-16,4-12 0,2-11 15,7-11-15,11-12 16,11-15-16,7-14 15,18-10-15,-6 42 0,-3 45 16</inkml:trace>
  <inkml:trace contextRef="#ctx0" brushRef="#br0" timeOffset="131021.2101">5286 6379 0,'0'0'0,"0"0"15,0 0-15,0 0 16,0 0 0</inkml:trace>
  <inkml:trace contextRef="#ctx0" brushRef="#br0" timeOffset="134735.2417">3903 6660 0,'0'0'0,"0"0"0,0 0 16,0 0-16,-62 47 0,29-5 15,-6 7-15,-2 9 0,-4 1 16,-2 4 0,-4-2-16,2 2 0,-3-7 15,1-3-15,5-6 16,2-7-16,4-8 15,5-10-15,8-17 32,6-14-32,6-12 0,7 10 15,8 11-15</inkml:trace>
  <inkml:trace contextRef="#ctx0" brushRef="#br0" timeOffset="134967.1686">3345 6674 0,'0'0'15,"26"81"-15,-1-22 16,-5-9-16,9 29 15,1 12-15,3 13 0,-1 10 16,-16-55-16,-16-59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48:36.0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26534 5151 0,'0'0'0,"0"0"0,0 0 16,0 0-16,0 0 15,10-73 1,-3 20 0,-4-3-16,-2-6 0,-1-4 15,0 7-15,0 3 16,0 5-1,-2-1-15,3 3 16,-1-9 0,-1 1-16,-3-1 15,0 9 1,-4-2 0,-4 2-16,-1 2 15,-4 12-15,2 7 31,-32 8-15,-20 8 0,-16 9-16,12 7 0,2 2 15,5 4-15,3 0 16,5-1 0,0 0-16,1 1 15,2 1-15,4-1 16,6-7-16,9-6 15,10-8-15,22 6 16,2 5-16,0 0 16</inkml:trace>
  <inkml:trace contextRef="#ctx0" brushRef="#br0" timeOffset="285.0037">25643 3957 0,'-26'15'0,"-9"9"16,9 1-16,-8 8 15,6 6-15,4-3 16,9 4-16,4-5 0,6-2 15,13 2 1,9-3-16,11-8 16,1-9-16,2-7 0,0-6 15,-5-5-15,-22 0 16,-4 3-16,0 0 16</inkml:trace>
  <inkml:trace contextRef="#ctx0" brushRef="#br0" timeOffset="623.408">25022 3854 0,'0'0'0,"0"0"16,10 82-16,-8-37 15,2 6-15,1 1 0,4-3 16,2-3-16,3-6 16,5-4-16,5-5 15,-1-10-15,4-4 16,-1-9-16,-20-7 15,4-4-15,6-4 0,-1-8 32,-8 8-32,-7 7 0</inkml:trace>
  <inkml:trace contextRef="#ctx0" brushRef="#br0" timeOffset="1008.9697">25480 3237 0,'0'0'0,"0"0"15,0 0-15,0 0 16,0 66-16,-5-50 16,-4 2-16,-23 13 15,-1-11-15,-5-3 16,-5-3 0,-1-6-16,-3-1 15,4 0-15,-2 0 16,2 1-16,0 3 15,-2 3-15,2 3 16,0 4-16,5 0 0,18-11 16,20-10-1</inkml:trace>
  <inkml:trace contextRef="#ctx0" brushRef="#br0" timeOffset="1541.2093">24558 4200 0,'0'0'0,"0"0"0,0 0 16,0 0-16,0 0 16,0 0-16,0 0 15,0 0-15,0 0 0,0 0 16,88-11-16,-76-9 15,-3-3-15,-6 1 16,-3 3-16,-4 1 16,-5 5-16,-4 1 15,-2 6-15,4 4 16,-11 1-16,-2 5 16,-21 16-16,12-2 15,2 2 1,23-14-16,-27 24 15,27-25-15,-9 7 16,2 1-16,-1-2 0,3-3 16,8-6-1,-10 4-15,9-8 0,-13 1 16,2-5-16,-22-18 16,12-2-16,0-3 15,4-4-15,3-1 16,-1-12-1,2-4-15,3-8 16,9 7-16,3-2 0,5 4 16,3 2-16,0 6 15,-1 7-15,-1 16 0,-2 18 16</inkml:trace>
  <inkml:trace contextRef="#ctx0" brushRef="#br0" timeOffset="1788.7115">23762 4204 0,'-11'30'16,"-8"16"-16,-4-4 16,-12 19-16,-14 8 15,-12 1-15,31-36 16</inkml:trace>
  <inkml:trace contextRef="#ctx0" brushRef="#br0" timeOffset="20372.431">28820 10143 0,'0'0'16,"0"0"-16,0 0 0,0 0 16,0 0-16,0 0 15,0 0-15,0 0 16,0 0-1,0 0-15,0 0 0,0 0 16,0 0-16,0 0 0,0 0 16,0 0-16,0 0 15,-55 26-15,13-17 16,5-2-16,0 0 16,-4-1-16,-5-2 15,-2-1-15,-3-1 16,-6 4-1,-3-2-15,-1 0 16,4-3-16,28-1 0,29 0 16</inkml:trace>
  <inkml:trace contextRef="#ctx0" brushRef="#br0" timeOffset="21128.0642">25363 10132 0,'0'0'0,"0"0"16,0 0-16,0 0 15,0 0-15,0 0 16,0 0 0,0 0-16,0 0 15,-137-9 1,93 8-16,-2 1 15,1 0-15,1-1 16,2-2 0,0-4-16,20 5 0,22 2 15</inkml:trace>
  <inkml:trace contextRef="#ctx0" brushRef="#br0" timeOffset="21707.0473">24466 10043 0,'0'0'0,"0"0"16,0 0-16,0 0 15,0 0-15,0 0 0,0 0 16,0 0-16,0 0 0,0 0 15,0 0 1,0 0-16,0 0 0,0 0 16,0 0-16,0 0 15,0 0-15,0 0 16,-84 2 0,65 0-16,13-2 15,-12 3 1,12-3-16,-11 4 0,11-4 15,-11 2-15,11-2 16,-12 1-16,11-1 16,-13 0-16,12 1 15,-14 0-15,13 1 0,-16 0 16,1 3-16,-21 4 16,5 2-16,-1-3 15,1-1-15,2-7 16,19 1-16,19-1 15</inkml:trace>
  <inkml:trace contextRef="#ctx0" brushRef="#br0" timeOffset="24883.3127">18582 10082 0,'0'0'16,"0"0"-16,0 0 0,0 0 16,-3 0-16,6 0 15,-3 0-15,0 0 0,0 0 16,0 0-16,0 0 15,0 0-15,0 0 16,0 0-16,0 0 16,0 0-16,0 0 15,-92-18-15,67 18 16,-1 0-16,-1 0 16,-23 0-16,8-2 15,-1 1-15,7-1 0,5 1 16,1 0-16,22 1 15,-35-1-15,12 1 16,23-2 0,-10 2-16,1 0 15,17 0-15,-6 0 16,-8 0-16,12-1 16,2 1-16,0 0 15,0 0-15,0 0 16,-3 1-16,1 1 15,-10-1-15,10 2 0,0 0 16,-12 3-16,11-3 16,-6 3-16,9-6 15</inkml:trace>
  <inkml:trace contextRef="#ctx0" brushRef="#br0" timeOffset="26024.4007">15802 10117 0,'0'0'46,"0"0"-30,0 0 0,0 0-16,0 0 15,0 0-15,0 0 16,0 0-16,0 0 16,0 0-16,0 0 0,0 0 15,0 0 1,-58 30-16,27-24 15,-1 0-15,7-1 16,18-3-16,-7 0 16,-7 1-16,-26 1 15,13-2-15,4 1 0,24-2 16,-9 0-16,6 0 16,-3 1-16,7-2 15,-10 3-15,7-2 16,-10 1-16,10-2 15,-15 0-15,14 2 16,-13-2 0,16 0-16,-12 0 15,13 0-15,2 0 16,-10 0-16,13 0 16,-3-1-16,0 0 15,3 1-15,-2 0 16,-1 0-16,-13-2 0,14 2 15,0 2-15,-2-2 16,-13 0-16,12-2 16,-6 2-16,11 0 15</inkml:trace>
  <inkml:trace contextRef="#ctx0" brushRef="#br0" timeOffset="29921.097">12284 10260 0,'0'0'16,"0"0"-16,0 0 15,0 0-15,0 0 0,0 0 16,0 0-16,0 0 16,0 0-16,0 0 15,0 0-15,0 0 16,0 0-16,0 0 16,0 0-16,0 0 15,0 0 1,0 0-1,2-15-15,-4 14 0,0 1 16,-2 0-16,-3-3 16,-2 3-16,-7-1 0,6 2 15,-12-1-15,-1 3 16,-1-1 0,3 1-16,1 0 0,-3 0 15,-26 1-15,13-1 16,3 0-16,3 2 0,-1 0 15,0-2-15,-5 1 16,3 0-16,-5-2 16,0 1-16,-1-5 15,6-4 1,16 3-16,17 3 16</inkml:trace>
  <inkml:trace contextRef="#ctx0" brushRef="#br0" timeOffset="30606.8782">10008 10032 0,'0'0'16,"0"0"-16,0 0 16,0 0-16,0 0 15,0 0-15,0 0 16,0 0-16,0 0 15,0 0-15,0 0 0,-78 18 16,55-15-16,2 1 16,11-2-16,-17 2 15,-24 2-15,7-1 16,4-4-16,7 0 0,3 0 16,-4 0-1,-6 0-15,-1 2 16,2 0-1,-1-2-15,1-1 0,19 0 16,20 0-16</inkml:trace>
  <inkml:trace contextRef="#ctx0" brushRef="#br0" timeOffset="34501.2388">5989 8952 0,'0'0'15,"0"0"-15,0 0 16,0 0-16,0 0 0,0 0 16,0 0-16,0 0 15,0 0-15,-3 66 31,6-17-15,2 8-16,0-5 0,-1-2 16,1-3-16,1-5 15,3-2-15,4-5 16,5-5-16,-1-2 16,1-2-16,-14-21 15,8 10-15,0-2 0,-1 0 16,-3-3-16,-3-10 15,-4 0-15,11 3 16,-10-9-16,9-4 16,12-29-16,-1 2 15,5-2-15,-4-3 16,2 0-16,-4-1 0,-2-3 16,0 0-16,1-5 15,5-1-15,2-1 16,3-3-16,8-1 15,4-2-15,6-5 16,-26 33-16,-22 31 16</inkml:trace>
  <inkml:trace contextRef="#ctx0" brushRef="#br0" timeOffset="45696.9391">27749 11399 0,'0'0'16,"0"0"-16,0 0 0,0 0 15,0 0-15,0 0 16,0 0-16,0 0 16,0 0-16,0 0 15,0 0-15,0 0 16,0 0-16,0 0 15,-97 24 1,60-27-16,4-4 16,23 5-16,-8-3 15,3-2-15,2-1 16,-2-1-16,4-2 16,6 6-16,-7-8 15,10 8-15,-7-10 16,9 10-16,-5-9 0,6 10 15,0-8-15,4 11 16,6-7-16,7 5 16,28 12-16,-9-1 0,-1 4 15,2 6-15,0 5 16,3 4-16,-2 4 16,5 1-16,-22-16 0,-22-16 15</inkml:trace>
  <inkml:trace contextRef="#ctx0" brushRef="#br0" timeOffset="53078.8051">30116 12350 0,'0'0'16,"0"0"-16,0 0 0,0 0 16,0 0-16,0 0 15,0 0-15,0 0 0,0 0 16,0 0-16,0 0 15,0 0 1,0 0-16,-85 31 16,41-24-16,-6-3 15,-6-3-15,-7-2 16,-2-2 0,-2 3-1,4 0-15,31 1 0,32-1 16</inkml:trace>
  <inkml:trace contextRef="#ctx0" brushRef="#br0" timeOffset="54180.9548">25150 12302 0,'0'0'16,"0"0"-16,0 0 0,0 0 15,0 0-15,0 0 16,0 0 0,0 0-16,0 0 15,0 0-15,0 0 16,0 0-16,0 0 15,0 0-15,0 0 16,0 0-16,-92 24 16,46-21-16,-4 0 15,-8 0-15,-5-1 0,-5 3 16,-3 1-16,2-3 16,33-1-16,36-2 15</inkml:trace>
  <inkml:trace contextRef="#ctx0" brushRef="#br0" timeOffset="54814.1329">23367 12349 0,'0'0'0,"0"0"16,0 0 0,0 0-16,-153-1 15,88 1-15,-8 2 16,-8 1-16,-7-1 16,43-1-16,45-1 15</inkml:trace>
  <inkml:trace contextRef="#ctx0" brushRef="#br0" timeOffset="59793.0966">18433 12189 0,'0'0'15,"0"0"1,-5 0-1,10 0-15,-5 0 0,-101 11 16,45-14-16,-5-3 16,-4 0-16,0 0 15,-58 3 1,93 3-16</inkml:trace>
  <inkml:trace contextRef="#ctx0" brushRef="#br0" timeOffset="60316.3637">16301 12258 0,'0'0'16,"0"0"-16,0 0 0,0 0 15,0 0-15,0 0 16,0 0-16,0 0 31,0 0-31,0 0 16,-94-18-16,43 15 15,-2 0-15,-4 3 16,-2 1-16,-2 1 16,-4-1-1,33-1-15,32 0 0</inkml:trace>
  <inkml:trace contextRef="#ctx0" brushRef="#br0" timeOffset="60996.9494">12862 12424 0,'0'0'0,"0"0"31,-87 35-31,56-31 0,-14 3 16,0 0-16,-5 0 0,-2-1 0,-4-2 15,2-1-15,-3-4 16,8-4-16,24 3 15,25 2 1</inkml:trace>
  <inkml:trace contextRef="#ctx0" brushRef="#br0" timeOffset="65397.3297">12021 11772 0,'0'0'15,"0"0"1,0 0-16,0 0 16,0 0-16,0 0 15,0 0-15,0 0 16,0 0-16,0 0 16,0 0-16,0 0 15,0 0-15,0 0 0,0 0 16,0 0-16,10-9 15,-12 8-15,-4-1 16,-3 2-16,-4-3 16,-28 8-16,11 0 15,-10 8-15,-1 3 16,5 1 0,8 3-16,1 2 15,-1 6-15,4-1 16,8 0-16,9 1 0,6-20 15,2 12-15,11 28 0,0-11 16,8 1-16,7 4 16,4-4-1,0 2-15,-1-1 16,0 4-16,0-1 16,1-2-16,-1 3 0,-1-1 15,-6 0-15,-5-1 16,-8 0-16,-10-3 15,-11-1-15,-10-3 16,-9-3-16,-7-9 0,-5-5 16,-6-6-16,-1-4 15,-1-5-15,2-6 16,-1-7-16,1-6 16,3-6-16,0-7 15,5-6-15,5-12 16,11-11-1,14-13 1,14-10-16,19-9 0,10-6 16,13 0-16,-23 47 15,-23 50-15</inkml:trace>
  <inkml:trace contextRef="#ctx0" brushRef="#br0" timeOffset="68981.4182">6080 10817 0,'0'0'0,"0"0"47,90-10-47,-41 11 15,0 1-15,-7 5 0,-4 2 16,-1 2-16,-2 5 15,1 2-15,-11 3 16,-4 4-16,-10 8 16,-2 2-16,-4 7 0,1 4 15,0 3-15,2 3 16,-2 0-16,-3 0 16,-2 3-16,2 2 15,9 1-15,11-2 16,12-3-16,15-7 15,-25-21 1,-25-25-16</inkml:trace>
  <inkml:trace contextRef="#ctx0" brushRef="#br0" timeOffset="88213.9437">28196 11979 0,'0'0'0,"0"0"16,0 0-16,0 0 15,0 0-15,0 0 0,0 0 16,40 53 0,-25-35-16,18 23 15,-7-12-15,-19-19 16,10 9-16,-3-2 16,12 9-1,-19-23-15,9 7 0,2-4 16,-18-6-16</inkml:trace>
  <inkml:trace contextRef="#ctx0" brushRef="#br0" timeOffset="88431.4331">28341 12015 0,'0'0'0,"0"0"16,0 0-16,-98 57 15,57-32-15,-9 3 0,-4-1 16,4 1-16,4-6 16,24-10-16,22-12 15</inkml:trace>
  <inkml:trace contextRef="#ctx0" brushRef="#br0" timeOffset="89115.7073">25973 12154 0,'0'0'16,"0"0"-16,0 0 15,67 40-15,-32-3 16,-8-6-16,-3 2 0,-1-1 16,-3 1-16,-3-1 15,1-2-15,-2-1 16,-11-23-16,5 10 15,1 1-15,2-3 16,-1 1-16,-5-8 0,-7-7 16</inkml:trace>
  <inkml:trace contextRef="#ctx0" brushRef="#br0" timeOffset="89400.1312">26176 12290 0,'0'0'0,"0"0"0,0 0 16,0 0-16,0 0 15,0 0-15,-94 55 16,52-31-16,-1 0 16,0-2-16,6-5 15,12-5-15,25-12 0,0 0 16</inkml:trace>
  <inkml:trace contextRef="#ctx0" brushRef="#br0" timeOffset="89817.0246">26885 12107 0,'0'0'0,"0"0"15,0 0-15,29 51 16,25 22 0,-32-39-16,0-3 15,-3-2-15,-13-25 16,5 11-16,2-3 16,2-2-16,0-2 0,-15-8 0,0 0 15</inkml:trace>
  <inkml:trace contextRef="#ctx0" brushRef="#br0" timeOffset="90040.5685">26990 12189 0,'0'0'0,"0"0"16,-69 53 0,30-23-16,-63 37 15,42-31 1,0-3-16,30-15 0,30-18 16</inkml:trace>
  <inkml:trace contextRef="#ctx0" brushRef="#br0" timeOffset="91061.1386">23655 12015 0,'0'0'0,"0"0"16,0 0-1,0 0-15,0 0 0,0 0 31,0 0-31,0 0 0,0 0 16,47 72-16,-19-41 16,1 5-16,0 4 15,-2-3-15,-2-2 0,0-3 16,-1-4-16,-1-5 16,-11-12-1,-12-11-15</inkml:trace>
  <inkml:trace contextRef="#ctx0" brushRef="#br0" timeOffset="91352.4565">23951 12081 0,'0'0'15,"0"0"-15,0 0 0,0 0 16,0 0 0,0 0-16,-78 78 0,1 16 15,27-40 1,-6-4-16,28-23 15,28-27-15</inkml:trace>
  <inkml:trace contextRef="#ctx0" brushRef="#br0" timeOffset="97433.8028">13759 12280 0,'0'0'0,"0"0"16,0 0-16,0 0 15,0 0-15,0 0 16,0 0-16,0 0 16,40 43-16,-24-26 15,15 23-15,-9-7 16,1-1-16,-2-2 15,0-3-15,-16-22 0,9 8 16,2 1-16,-1-3 16,2-1-16,-9-8 0,13 4 15,-14-6-15,13 0 16,-13-4-16,12-3 16,-5-3-16,-8 5 15,-6 5-15</inkml:trace>
  <inkml:trace contextRef="#ctx0" brushRef="#br0" timeOffset="97649.4347">14068 12337 0,'0'0'16,"0"0"0,0 0-16,0 0 15,0 0-15,-76 29 16,59-17-16,-19 21 15,0 2-15,-6 6 16,-1 2-16,2-1 16,4-11-16,19-15 0,18-16 15</inkml:trace>
  <inkml:trace contextRef="#ctx0" brushRef="#br0" timeOffset="98515.593">10811 12272 0,'0'0'0,"0"0"16,0 0-16,30 50 15,-18-31 1,2 4-1,0 1-15,-1 1 16,1-1-16,-1 0 0,-2-6 16,0-4-1,-7-12-15,4 6 16</inkml:trace>
  <inkml:trace contextRef="#ctx0" brushRef="#br0" timeOffset="98768.9369">10896 12343 0,'-50'41'0,"34"-25"0,-4 13 15,2 1-15,-8 9 16,-5 2 0,-5 0-16,0 1 0,18-21 31</inkml:trace>
  <inkml:trace contextRef="#ctx0" brushRef="#br0" timeOffset="99704.315">8399 12197 0,'0'0'16,"0"0"0,0 0-16,0 0 0,0 0 0,0 0 15,20 54-15,3-4 16,-2-7-1,4 5-15,-3 1 16,-3-4-16,-1-8 0,-1-8 16,-12-24-16,9 7 15,2-4 1,5-2 0,0-6-16,0-6 0,0-5 15,-1-4-15,-11 7 0,-9 8 16</inkml:trace>
  <inkml:trace contextRef="#ctx0" brushRef="#br0" timeOffset="99887.269">8580 12358 0,'-49'43'0,"28"-19"0,-10 19 31,1-3-31,-10 13 0,-1-7 16,19-22-16,22-24 15</inkml:trace>
  <inkml:trace contextRef="#ctx0" brushRef="#br0" timeOffset="112031.8341">20606 12107 0,'0'0'16,"0"0"-16,0 0 16,55 57-1,-42-40-15,3 1 16,17 24-1,-17-19-15,0-3 16,-2-1-16,-1-4 16,-6-12-16,5 7 15,-12-10 1,0 0-16</inkml:trace>
  <inkml:trace contextRef="#ctx0" brushRef="#br0" timeOffset="112216.784">20775 12156 0,'0'0'0,"0"0"16,0 0-16,0 0 16,-55 73-16,18-30 15,-15 3-15,-8 0 16,29-22-16,31-24 15</inkml:trace>
  <inkml:trace contextRef="#ctx0" brushRef="#br0" timeOffset="161921.4889">29240 14386 0,'0'0'0,"0"0"0,0 0 16,0 0-16,0 0 16,0 0-16,0 0 15,-69 64 1,28-52-16,-9-2 0,-7-3 0,-4-3 15,-4-4-15,-4-1 16,0-2-16,4-3 16,32 4-1,33 2-15</inkml:trace>
  <inkml:trace contextRef="#ctx0" brushRef="#br0" timeOffset="162353.9761">27531 14265 0,'0'0'0,"0"0"16,0 0 0,0 0-16,0 0 15,0 0-15,0 0 16,0 0-16,0 0 15,0 0-15,0 0 0,-61 40 16,18-24-16,4-7 16,-4-4-16,-5-1 15,-4-2-15,0 1 16,-6-1-16,-74 5 16,58-5-16,0-1 15,3-2-15,8-4 16,31 3-16,32 2 15</inkml:trace>
  <inkml:trace contextRef="#ctx0" brushRef="#br0" timeOffset="166887.7774">14751 14429 0,'0'0'0,"0"0"0,0 0 15,0 0-15,0 0 16,0 0-16,0 0 16,0 0-16,0 0 15,0 0 1,0 0-16,0 0 15,0 0-15,-59 40 16,20-21-16,-5-2 16,-3-3-16,0-3 15,-1-1-15,1-2 16,3 1-16,2-1 16,6-1-16,0 0 15,3 2 1,-1 1-16,4 0 15,3-1 1,22-7-16,-3 0 0,1-1 0,5-2 16,2 1-16,0 0 15</inkml:trace>
  <inkml:trace contextRef="#ctx0" brushRef="#br0" timeOffset="167721.1846">9628 14633 0,'0'0'0,"0"0"0,0 0 0,0 0 16,0 0-16,0 0 15,0 0-15,0 0 0,0 0 16,0 0 0,0 0-16,0 0 15,-90 25-15,40-16 16,-9 0-16,-9-1 16,-5-1-16,-3-2 31,4 0-31,6-5 0,32 1 15,34-1-15</inkml:trace>
  <inkml:trace contextRef="#ctx0" brushRef="#br0" timeOffset="178216.8058">30270 16408 0,'0'0'0,"0"0"0,0 0 15,0 0-15,0 0 16,0 0-16,0 0 15,0 0-15,0 0 16,0 0-16,-77 34 16,37-28-16,-5-4 0,-6 1 15,-3-2-15,-1-2 16,-2 1-16,-3 1 16,-3 3-16,-2 1 15,-5 0 1,36-3-16,34-2 15</inkml:trace>
  <inkml:trace contextRef="#ctx0" brushRef="#br0" timeOffset="180670.0849">20169 16555 0,'0'0'15,"0"0"-15,0 0 16,0 0-16,0 0 16,0 0-16,0 0 0,0 0 15,0 0-15,0 0 16,0 0-16,0 0 0,0 0 16,0 0-16,0 0 15,-80 31-15,-13-18 16,40-8-1,-4 1-15,-3 0 16,-4 1 0,-5 2-1,-3 0-15,-1-2 16,-2-2-16,8-2 0,33-2 16,34-1-16</inkml:trace>
  <inkml:trace contextRef="#ctx0" brushRef="#br0" timeOffset="182875.6475">14180 16535 0,'0'0'0,"0"0"16,0 0-1,0 0-15,0 0 16,0 0-16,0 0 16,-54 36-16,34-29 15,-29 1-15,3-4 16,-8-3-1,-6-2-15,-2-3 16,-1-1-16,1-1 16,31 3-16,31 3 0</inkml:trace>
  <inkml:trace contextRef="#ctx0" brushRef="#br0" timeOffset="183809.5291">10574 16479 0,'0'0'0,"0"0"0,0 0 15,0 0-15,0 0 16,0 0-16,0 0 15,0 0-15,0 0 16,-98 35-16,55-29 16,-6-4-1,-6 0-15,-5-2 0,-5 2 16,-6-4 0,1 0-16,4 0 0,8-2 15,28 2-15,30 2 16</inkml:trace>
  <inkml:trace contextRef="#ctx0" brushRef="#br0" timeOffset="194197.1397">5351 11273 0,'0'0'0,"0"0"15,0 0-15,0 0 16,0 0-1,-71-52 1,54 39-16,-2-1 16,1-2-16,-2-2 15,4-4-15,-13-42 16,28 44 0,5 2-16,4 2 15,5 3-15,5 5 16,3 4-16,1 4 15,2 7-15,-1 3 16,0 4 0,-2 5-16,8 23 15,-12-7-15,-10 1 16,-7-1-16,-7 1 16,-11-3-16,-9 2 15,-6 6-15,-5 2 16,0 6-16,2-2 15,3 2-15,5 0 0,7 4 16,9-1-16,5 0 16,7-2-16,9-6 15,4-2-15,4-5 0,2-2 16,1-1-16,2-5 16,-6-4-16,-13-22 15,0 1-15,-3-4 0</inkml:trace>
  <inkml:trace contextRef="#ctx0" brushRef="#br0" timeOffset="194598.0217">4522 11165 0,'0'0'15,"18"59"-15,-4-20 16,1 15-16,-3 9 15,2 5-15,0 5 0,-1 0 32,-4-4-32,-1-5 15,-5-6-15,2-5 16,0-5-16,1-8 16,-1-7-16,-5-26 15,1 9-15,-1-6 0,-1-10 16,-10-20-16,7 13 15,4 7-15</inkml:trace>
  <inkml:trace contextRef="#ctx0" brushRef="#br0" timeOffset="194829.8764">4529 11169 0,'-31'55'0,"8"-14"15,-12 18-15,-12 13 16,-3 13 0,-60 108-1,26-45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52:23.1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24096 5192 0,'0'0'0,"0"0"16,0 0 15,0 0-15,-112-19-16,68 15 15,-7 3-15,7 1 16,-2 3-16,5-2 15,-1-1-15,2 0 0,-4 1 16,1-1 0,-12 0-16,-4-1 31,-3 1 0,-13-1-31,-8-2 0,-2-2 16,20 0-16,11 1 15,11 0-15,9 1 16,3 2-16,23 1 16,-11 0-16,-2 0 0,1 0 15,0 1-15,13-1 16,-14 2-16,16-1 16,-11 0-1,12 2-15,3 0 16,-8 2-16,13-3 15,0 0 1,2 3-16,-6-5 16,0 0-16</inkml:trace>
  <inkml:trace contextRef="#ctx0" brushRef="#br0" timeOffset="971.4009">23381 5182 0,'0'0'15,"0"0"-15,0 0 16,0 0-16,0 0 16,21 66-16,-16-50 0,-1 2 15,0 3-15,-1-1 16,1 1-16,-1 0 16,-1-1-16,2-1 15,-1 0-15,0-1 16,-2-1-16,0 0 15,-2-3 1,-2-7-16,-2 7 16,-1-10-16,-6 7 15,-3 2-15,-4-5 16,-26 2-16,9-6 16,-1 0-16,2-3 0,-2 1 15,-4 0-15,-4 3 16,-1-1-16,-2 0 15,-3 1-15,-1 0 16,0 2-16,0 1 0,1 0 16,1-2-16,0 0 15,4-1-15,2 1 16,3 0-16,-1-2 16,4 1-16,-1-1 0,4 1 15,0-3-15,2 1 16,0 0-16,-2-2 15,2-1-15,-3 2 16,1-1-16,-2 1 16,0-1-16,3 3 15,-3-3 1,4 1-16,1-2 16,2 0-16,-1 1 15,23-2-15,-10 0 16,-2 0-16,-2 0 15,3-2-15,11 3 16,-15-1-16,16 0 16,-14-1-16,16 1 0,2 1 15,-15-3-15,15 2 16,1 1-16,-1 0 16,-14-3-1,16 3-15,0-3 16,1 3-1,0 0-15</inkml:trace>
  <inkml:trace contextRef="#ctx0" brushRef="#br0" timeOffset="2205.178">21095 5461 0,'0'0'15,"0"0"-15,0 0 16,0 0 0,0 0-16,0 0 0,0 0 15,0 0-15,0 0 16,57-42-1,-50 42 1,11-2-16,-11 4 16,14-1-1,-15 2-15,15 2 0,-13-1 16,12 4-16,-14-4 16,13 9-16,-4 0 15,-3 2-15,-4-1 16,-4 1-16,-2-1 0,-3 1 31,-19 17-31,-6-5 16,-8-2-16,2-8 15,0-4-15,1-3 16,-2-2-16,2-3 16,-2-4-1,3-2-15,23-1 16,-11-1-16,-1-3 15,0-3 1,-1-2-16,0-2 16,4-1 15,1-3-31,9 10 0,6 7 16,0 0-16,-8-13 15,3 2-15,3 8 16,-4-3-1,2 10-15,-5 3 32,-22 28-32,-1-5 15,-4-5 1,2-9 0,2-10-16,23-5 15,-8-5-15,-14-21 16,22 18-16,-3-11 15,1-2 1,5-3-16,1 0 16,2 3-16,3 0 15,0 6-15,0 9 16,1-7-16,-1 12 16,0-1-16,-2 2 15,0 1-15,-3 2 16,-6-1-16,-28 21 15,-4-2-15,-8 1 16,-1-5-16,-4-2 16,-3-6-16,-4-3 15,-3-3-15,1-4 16,-9-2 0,3 0-1,6-8-15,19-11 16,23 12-16,23 9 15</inkml:trace>
  <inkml:trace contextRef="#ctx0" brushRef="#br0" timeOffset="2552.9716">21002 6021 0,'0'0'15,"0"0"1,0 0-16,0 0 16,0 0-16,0 0 15,0 0-15,0 0 16,-3-7-16,1 3 0,2 4 16</inkml:trace>
  <inkml:trace contextRef="#ctx0" brushRef="#br0" timeOffset="2828.0055">20901 5037 0,'0'0'16,"0"0"-16,0 0 0,-86-12 16,66 9 15</inkml:trace>
  <inkml:trace contextRef="#ctx0" brushRef="#br0" timeOffset="3007.4498">20140 5129 0,'0'0'0,"0"0"15,0 0-15,0 0 16,74 26-16,-31-12 0,3 1 16,3-1-16,-25-6 0,-24-8 15</inkml:trace>
  <inkml:trace contextRef="#ctx0" brushRef="#br0" timeOffset="5074.5976">8365 5045 0,'0'0'16,"0"0"-16,0 0 16,0 0-16,0 0 0,0 0 15,0 0-15,0 0 16,0 0-16,0 0 16,4 64-16,-5-42 15,-1 0-15,0 2 16,0-1-16,0-1 15,1-2-15,1-1 16,1-1-16,1-2 16,-1-1-1,0-9-15,0 9 16,-1-11-16,0 11 16,-1-13-16,-5 9 15,2-9-15,-8 6 0,-6-4 16,0-2-16,-30-1 15,7-2-15,-3-1 16,-2 4-16,1 0 0,0 2 16,1-1-16,-2 0 15,0 2-15,-5-4 16,4 0-16,4 2 16,3 0-16,1-3 15,4 0-15,2-3 16,1 3-1,0-3-15,27 2 16,-15 0-16,0-1 16,-2 0-16,-3-2 15,-2 1-15,-23-5 16,35 7-16,-11-1 16,0-2-16,2 1 0,-1 1 15,-25-4-15,37 4 16,-12 0-16,4-2 15,-1 1-15,2-2 16,1 1-16,12 2 16,-9-7-16,14 4 15,-6-9-15,6-2 16,8-4-16,6 0 0,-5 10 16,27-25-16,-3 11 15,5-3-15,-9 7 16,-1 3-16,-19 13 0,2 2 15,-2-1-15,8-4 16,-15 7 0,4 0-1,-3 0-15,10-2 0,-15 4 16,2 5-16,-22 22 16,-2 0-16,-3 1 15,-3 1-15,1 0 16,2-1-16,4 0 15,5-3-15,8 0 16,10-21-16,1 10 0,4-1 16,3 0-16,7-1 15,3-1-15,30 3 16,-9-8-16,-1-5 16,-4-3-16,-16 0 15,-16 0-15</inkml:trace>
  <inkml:trace contextRef="#ctx0" brushRef="#br0" timeOffset="5730.0122">6781 5174 0,'0'0'16,"0"0"-16,0 0 0,0 0 16,0 0-16,12 66 15,-25-13-15,0-8 0,-9 0 16,-5-1 0,-4-2-16,-2-4 15,-4-3-15,2-8 0,-1-7 16,1-9-16,19-6 15,16-5-15</inkml:trace>
  <inkml:trace contextRef="#ctx0" brushRef="#br0" timeOffset="6546.6046">6398 5105 0,'0'0'0,"0"0"0,0 0 0,0 0 16,0 0-16,0 0 15,0 0-15,0 0 16,0 0-16,0 0 16,15 81 15,-9-63-31,-1-1 0,-2-4 15,-5-8-15,-1 9 16,-3-10-16,-7 8 16,-3-4-16,-5-1 15,-3-6-15,-27-7 16,16 0-16,24 3 16,-12-4-16,3-3 15,2-1-15,1-3 0,2-4 16,4-3-16,7 1 15,8-3-15,3 1 16,5 2-16,6 3 16,0 5-16,2 4 15,-13 10-15,15-2 16,-6 6 0,-3 6-16,-4 5 15,-5 1-15,-4 4 16,-4 1-16,-2-1 15,-3 0-15,-3-1 0,-2-4 16,0-2-16,-2-2 16,-2-5-16,-2-3 15,0-5-15,-23-13 16,12-3-16,2-5 0,7-3 16,4-7-16,1-4 15,5-2-15,4-5 16,4-3-16,4-3 15,2 0-15,2 2 16,5 1 0,0 6-16,2 4 15,-1 6-15,-10 22 16,3-10-16,-2 12 16,-1 5-16</inkml:trace>
  <inkml:trace contextRef="#ctx0" brushRef="#br0" timeOffset="7032.4982">5609 4917 0,'0'0'0,"0"0"0,0 0 15,30 57-15,-21-6 32,-9-9-32,-5-1 0,-7 0 15,-9-5 1,-6-1-16,-1-4 0,2-2 15,-2-1-15,1-6 16,-1-1-16,4-3 16,20-15-16,-12 8 15,4-3-15,-1 0 0,-1 2 16,11-5-16,-12 6 16,11-6-16,-8 12 15,2-1-15,-1 2 16,0 4-16,-16 21 15,4-8-15,-3 1 16,-7 0 0,-2-5-16,-1-7 15,-2-15-15,18-4 16,20-5-16</inkml:trace>
  <inkml:trace contextRef="#ctx0" brushRef="#br0" timeOffset="7349.0077">5953 4169 0,'0'0'15,"0"0"-15,0 0 16,0 0-16,0 0 0,-22 59 16,-20-10-16,-7 7 15,-9 3-15,-1 3 16,-5-3 0,0-3-16,1-5 15,-1-5-15,5-6 16,1-7-16,28-17 15,30-16-15</inkml:trace>
  <inkml:trace contextRef="#ctx0" brushRef="#br0" timeOffset="7587.3574">4865 5034 0,'0'0'16,"0"0"0,0 0-1,44 44-15,-13-7 16,-13 1-16,-8 2 16,-10 12-16,-15 6 15,-14 4-15,-15-1 0,22-30 16,22-31-1</inkml:trace>
  <inkml:trace contextRef="#ctx0" brushRef="#br0" timeOffset="74547.434">9167 5040 0,'0'0'16,"0"0"-16,0 0 15,0 0-15,0 0 16,6 62-16,-8-56 0,-5 7 16,0-9-16,-7 7 0,6-11 15,-13 4 1,-2-5-16,1-5 16,2-6-16,-14-19 0,12 2 15,14 18-15,-12-34 16,6 10-16,3-1 0,3-1 15,1-1-15,5-1 16,1 1-16,1-1 16,-1 0-16,-1 1 15,-3 1-15,4-1 16,1 1-16,4 2 16,-3 0-1,0 4-15,-2 24 16,2-14-16,1 1 15,0 1-15,3-1 16,2 2-16,2 4 16,4 3-16,-6 10 15,11-5-15,-9 9 16,14 1-16,-1 3 0,19 26 16,-12-2-16,-1 7 15,-4 4-15,-2 1 16,-3 5-16,-1 2 15,-1 3-15,-2 1 16,1 3-16,-1 1 16,-1 7-1,-3 1-15,1 3 16,-6-6-16,-2-30 0,-4-33 16</inkml:trace>
  <inkml:trace contextRef="#ctx0" brushRef="#br0" timeOffset="87210.5697">9508 5660 0,'0'0'0,"0"0"15,0 0-15,15-96 16,-10 55-16,1-4 15,0-1-15,7-51 32,-8 46-32,-2-2 15,1-4 1,-4-3-16,0-3 0,-3-3 16,1-2-16,-2-1 15,-2-2-15,2-2 16,2 0-16,-2 2 15,-1-1-15,0-3 0,0-1 16,1 1-16,0 4 16,1 1-16,1 2 15,0 2-15,0 5 16,-1 0-16,0 4 0,-4 2 16,-2 5-16,-5 4 15,-7 4-15,-2 2 16,-7 3-16,-5 7 15,-8 2-15,-8 3 16,-7 1-16,-5 2 0,-10 3 16,-11 3-16,-8 3 15,-9 0-15,-3 2 32,-6 5-32,-7 2 15,-4 2-15,-7 2 0,-1 0 16,-11 1-16,0 3 15,-5 2-15,-3 0 16,-2 1-16,1 0 16,-3 0-16,4 1 15,-2-1-15,2-1 0,1 0 16,5 2-16,-2-1 16,5 0-16,0 2 15,2 1-15,5 2 16,2 0-16,4 0 15,4 4-15,4-2 16,4 1 0,6 0-16,6 3 15,9 2-15,8-1 0,4 4 16,5-1-16,7 6 16,9 1-16,9 2 15,5 2-15,11 3 16,2 3-16,5 4 15,5 5-15,10 6 16,3 7-16,3 4 16,4 8-16,7 4 15,5 6-15,-2 2 16,2 3-16,2 4 0,-5 3 16,-3 0-16,-2 0 31,-2 0-31,1-4 15,0-1-15,3-5 0,0-4 16,4-10-16,4-9 16,4-5-16,5-5 15,5-8-15,3-11 16,6-7-16,6-10 16,4-6-16,6-5 0,7-5 15,6-6-15,4-1 16,3-3-16,4-1 15,5-1-15,2-1 16,7 2-16,0 0 16,3 0-16,0 2 15,5-2-15,-2 4 0,4 3 16,-2-1-16,4 3 16,0-2-16,1 1 15,0 2-15,0 1 16,3 1-16,0 2 15,5 2-15,-7 1 16,4 1 0,0 0-16,1 1 15,1 0-15,2-1 16,1 0-16,1 2 0,-4 0 16,6 0-16,1-1 15,2 1-15,2-1 16,-2 0-16,1-2 15,-3-1-15,2-1 16,-1 0-16,-2 0 16,-6 0-16,-5-3 15,-5 1-15,-4-1 16,-6 1-16,-4 0 16,-5 1-16,-2-2 15,-9 0 1,-5 0-16,-7-1 15,-8-1-15,-8 1 0,-8 0 16,-26 1-16,8-1 16,0 0-16,-10 0 15,3 0-15,-5 1 16,-1-1-16,-3 0 16,-3 3-16,-2 0 0,-28 8 15,20-6-15,15-5 16</inkml:trace>
  <inkml:trace contextRef="#ctx0" brushRef="#br0" timeOffset="113742.9567">29782 7446 0,'0'0'0,"0"0"15,0 0-15,0 0 0,0 0 16,0 0-16,0 0 15,0 0-15,0 0 16,0 0-16,0 0 16,-27-49-16,26 46 15,-1 1-15,-6-8 16,5 7-16,-2 1 0,-9-7 16,7 7-16,-12-4 15,11 5-15,-15-3 16,-1 1-16,2 1 15,0-1-15,-20-2 16,5 4-16,0 1 16,2 0-1,1 3-15,0-3 16,-2 3-16,0 0 16,-3 0-16,1 2 15,-1-3-15,0 0 16,0-1-16,2-1 0,0 0 15,1 1-15,0 0 16,0 0-16,2 1 16,2-1-16,0 2 15,0-2-15,-1 1 0,0 0 16,1 2-16,1-1 16,-1 1-16,1-2 15,1 0-15,0-1 16,23-1-1,-35 2-15,12 0 16,21 0-16,-12-2 16,0 2-16,-1 0 15,1-2-15,0 1 16,0 0 0,0-1-16,12 0 0,-12 0 15,13 0-15,-13-1 0,16 1 16,-12 0-16,13 0 15,4 0-15,-5 0 16,-11 0-16,16 0 16,-2 1-16,0-1 15,1 0-15,1 0 0,0 0 16,-1 0-16,1 0 16,0 0-16,0 0 15,0 0-15,0 0 16,0 0-16,0 0 15,0 0-15,0 0 16,0 0-16,0 0 16,0 0-1,0 0-15,0 0 16,0 0-16,0 0 16,0 0-16,0 0 15,0 0-15,0 0 16,0 0-16,1 0 15,-2 0-15,2 0 16,-2 0-16,1 0 0,1 1 16,-2-1-16,1 0 0,0 0 15,0 0-15,0 0 16,0 0-16,0-1 16,0 1-16,0 0 15,0 0-15,0 0 31,0 0-31,0 0 16,0 0-16,0 0 0,0 0 16,0 0-16,0 0 15,0 0-15,0 0 16,0 0-16,0 0 16,0 0-16,0 0 15,0 0-15,-2 0 16,-13 1-16,10-2 0,0-1 15,-8 2-15,13 0 16</inkml:trace>
  <inkml:trace contextRef="#ctx0" brushRef="#br0" timeOffset="115605.9112">25936 7260 0,'0'0'16,"0"0"0,0 0-16,0 0 15,0 0-15,0 0 16,0 0-16,0 0 0,0 0 16,0 0-16,0 0 31,0 0-31,0 0 15,0 0-15,0 0 16,0 0-16,-100-3 0,75 4 16,0 0-16,-21-1 15,9 1-15,-3 2 16,2 0-16,3-1 16,0-1-16,2 0 15,-5-2-15,0 1 16,-1 0-16,1 1 15,1-1-15,-2-1 16,1 0-16,1-2 0,1 0 16,1 1-16,0-3 15,2 1-15,1-2 0,-1 2 16,2 1-16,1 0 16,23 3-16,-13-1 15,-1 0-15,-26-1 16,35 1-1,-13 0 1,-1 0-16,1 1 0,-1 0 16,-21 0-16,32 1 15,-8-2-15,1 2 16,0-1-16,3 1 16,9-2-16,-16 0 15,5 2-15,-2-2 0,2 1 16,12-1-16,-13 0 15,14 1-15,-16-3 16,19 3-16,-16-2 16,16 2-16,-12-1 15,13 2-15,-1-1 16,-11-1-16,13 1 0,1 0 16,0 0-16,-12 0 15,14 0-15,-1 0 31,0 0-31,0 0 16,1 0-16,0 0 16,-1 0-16,1 0 15,0 0-15,0 0 0,0 0 16,0 0-16,0 0 16,0 0-16,0 0 15,0 0-15,-1 1 16,-2-1-16,0-1 15,-9 1-15,12 0 16</inkml:trace>
  <inkml:trace contextRef="#ctx0" brushRef="#br0" timeOffset="117499.4281">25233 7318 0,'0'0'0,"0"0"0,0 0 15,0 0-15,0 0 16,0 0-16,0 0 15,0 0-15,0 0 32,-14-65-32,12 61 15,0-8-15,1 9 16,-1-4-16,2 7 0,0 0 16,-1-3-16,0 2 15,1 2-15,0 2 16,0 1-16,-1 2 15,1 4-15,0 5 16,2 2-16,-1 2 16,-1 2-16,1-1 0,0 0 15,0 1-15,0-1 16,-1-1-16,0-1 16,-1 1-16,0-1 15,-1 0-15,-1-1 16,-4-1-16,-1 0 15,-2-1 1,-3-1-16,-2-2 16,-3 0-16,0-3 15,-3 0-15,-3-2 0,-23 1 0,10-4 16,-3 1-16,1-3 16,-5 2-16,1-4 15,-2 2 1,-1 2-16,1 2 15,-2 1-15,4-1 16,1-4-16,3 0 0,2-2 16,1 1-16,5-2 15,26 0-15,-13 1 16,2-1-16,9-2 16,-9-1-16,13 1 0,-10-5 15,5-3 1,5-4-16,8-1 15,4-2-15,2-2 16,-6 9-16,-5 11 16</inkml:trace>
  <inkml:trace contextRef="#ctx0" brushRef="#br0" timeOffset="117768.7948">24489 7436 0,'0'0'0,"0"0"16,0 0-16,0 0 15,0 0-15,0 0 16,0 0-16,0 0 16,-65 45-16,49-31 0,-1 2 15,0 0-15,4 2 16,2 1-16,3 1 16,4-2-16,4 2 15,3-4-15,4 0 16,2-3-16,7-2 15,25-2 1,-33-5-16,12-2 16,-4-5-16,-16 3 0,0 0 15</inkml:trace>
  <inkml:trace contextRef="#ctx0" brushRef="#br0" timeOffset="118623.9946">23770 7482 0,'0'0'15,"0"0"-15,0 0 16,0 0-16,0 0 16,0 0-16,0 0 15,0 0-15,0 0 16,0 0-16,0 0 0,0 0 16,39-52-16,-18 45 15,0 5-15,2 2 16,-3 3-16,-4 3 15,-1 4-15,-4 3 16,-1 4-16,-6 1 0,-3 3 16,-4-1-16,-3 0 15,-4 1-15,-20 12 16,-2-11-16,-3-2 16,-3-7-16,3-5 15,3-5-15,2-3 0,-5-4 16,3-2-16,6-4 31,21 8-31,-10-7 16,2 0-16,1-2 0,1 0 0,-2 0 15,10 6-15,-8-6 16,9 9-16,-5-6 16,4 8-16,0 2 15,0 3-15,-10-2 16,0 2-16,-1 6 15,-2 2-15,1 1 16,-1-2-16,-1 1 16,-2-2-16,1-3 15,8-6-15,-10 4 16,12-6-16,-11 2 16,16-3-1,-1 0-15,-12-1 16,15 0-16,-1 0 15,1 0-15,-11-5 16,11 6-16,-3-2 16,-10-4-16,4 6 15,-40-3-15,7 7 16,-5 2-16,-3 1 0,1-4 16,-1 2-16,1-3 15,1 1-15,-3-2 16,6-5-16,5-6 15,7-9-15,18 11 0,16 9 16</inkml:trace>
  <inkml:trace contextRef="#ctx0" brushRef="#br0" timeOffset="118925.0025">23721 7926 0,'0'0'16,"0"0"-16,0 0 15,-12-22-15,9 15 16,3 7-16</inkml:trace>
  <inkml:trace contextRef="#ctx0" brushRef="#br0" timeOffset="119172.4789">23490 7198 0,'0'0'31,"0"0"-31,-84 2 16,65-2 0</inkml:trace>
  <inkml:trace contextRef="#ctx0" brushRef="#br0" timeOffset="119356.9818">22870 7304 0,'0'0'0,"0"0"15,0 0-15,105 4 16,-51-1-16,-25-2 0,-29-1 15</inkml:trace>
  <inkml:trace contextRef="#ctx0" brushRef="#br0" timeOffset="121077.1742">29442 7675 0,'0'0'0,"0"0"16,1 68-16,-4-45 15,-3 4-15,-19 22 16,-5-13-16,-8-2 0,-5-5 16,0-5-16,5-11 15,18-6-15,20-7 0</inkml:trace>
  <inkml:trace contextRef="#ctx0" brushRef="#br0" timeOffset="121825.0296">29022 7580 0,'0'0'16,"0"0"-1,0 0-15,0 0 16,30 68-16,-21-48 16,-2 3-16,-4-1 15,-1 0-15,-3-3 16,-2-1-16,-2-1 16,-3-5-16,3-9 15,-8 7-15,5-11 0,-12 2 16,-4-5-16,0-5 15,1-3-15,1-3 16,1 1-16,3-3 0,1 1 16,5 0-16,0-1 15,6 0-15,2 2 32,3 2-32,1 8 0,3-6 15,1 11-15,0 1 16,7-4-16,-5 7 15,8 2-15,0 4 16,-2 4-16,-2 1 16,-5 1-16,-2 0 15,-3-1-15,-2 1 0,-2-2 16,-3 0-16,-3-5 16,2-5-16,-10 3 15,-2-2-15,-5-5 16,-22-16-16,14 1 15,2-12-15,3 4 16,4-7-16,5 3 0,1-6 16,7 2-16,4-1 15,6 26-15,-2-15 16,1-3-16,6-1 16,-1-1-16,-2 12 15,-1 14-15</inkml:trace>
  <inkml:trace contextRef="#ctx0" brushRef="#br0" timeOffset="122294.838">28298 7709 0,'0'0'0,"0"0"0,0 0 16,-26 53-16,-3-15 15,6-9-15,16-19 16,-10 8-16,-19 13 16,27-23-16,-11 6 15,-20 13-15,10-7 0,21-12 16,-9 6-16,1 1 16,1 3-16,0 0 15,1 2-15,1 1 16,0-1-16,0 0 15,1-2-15,-1 2 16,-3-4-16,1 0 0,-3-2 16,2-3-16,-1-4 15,9-11-15,-10 1 16,9 3-16,10 0 0</inkml:trace>
  <inkml:trace contextRef="#ctx0" brushRef="#br0" timeOffset="122627.0967">28458 7027 0,'0'0'0,"0"0"16,0 0-1,0 0-15,-68 77 16,20-32 0,-5 4-16,-5 2 15,0-2-15,1-3 16,4-4-16,5-3 15,6-4-15,7-5 16,5-2-16,16-15 16,14-13-16</inkml:trace>
  <inkml:trace contextRef="#ctx0" brushRef="#br0" timeOffset="122833.9149">27609 7634 0,'0'0'15,"0"0"-15,0 0 16,0 0-16,0 0 0,0 0 16,0 0-16,0 0 15,24 75-15,-11-49 16,-2 27-16,-15-9 16,-12-1-1,-9-8-15,12-15 16,13-20-16</inkml:trace>
  <inkml:trace contextRef="#ctx0" brushRef="#br0" timeOffset="132992.5728">9529 7209 0,'0'0'16,"0"0"-16,0 0 0,0 0 15,0 0-15,0 0 16,0 0-16,0 0 15,0 0-15,0 0 16,0 0-16,-40-44 16,-1 43-16,0 2 0,-6 1 15,-4 1-15,0 1 16,-2-2-16,-1 3 16,-4-2-16,2 0 15,-1-1-15,-6 0 16,-1 1-16,1-2 15,-1 0 1,-1-1-16,-5 3 16,3-2-16,-2 1 15,5 1-15,5 1 16,4-3-16,1 1 16,2-1-16,7 2 15,6-1-15,6 2 16,4 0-16,21-4 0,-8 0 15,10-2-15,6 2 16</inkml:trace>
  <inkml:trace contextRef="#ctx0" brushRef="#br0" timeOffset="138132.2511">21184 7394 0,'-90'-16'31,"68"9"-31,-10 0 0,-2-2 16,-5 2-16,-5 0 15,-3 1-15,-3-2 16,-5 0-16,-1-3 16,-1 2-16,-1 1 15,2 1-15,2 3 16,3 3-16,3-1 15,2 1-15,9 1 16,8-2-16,24 0 16,2 1-16,3 1 15</inkml:trace>
  <inkml:trace contextRef="#ctx0" brushRef="#br0" timeOffset="139419.4856">20716 7375 0,'0'0'15,"0"0"-15,0 0 16,0 0-16,0 0 16,14 68-1,-14-44-15,-4 27 16,1-10-16,1 0 15,2 6 1,2 1-16,0 0 16,0-7-16,0-3 15,-2-3-15,0-26 16,0 13-16,-1-2 0,0 4 16,-2-1-16,-2-1 15,-1-1-15,-7-4 16,-3-2-16,-30-1 15,6-7-15,-7-6 16,-5-1-16,-7-3 16,-3-2-1,-7-3 1,-10-1-16,-10-2 0,-3 1 0,4 0 16,2 2-16,-1 3 15,-2-2-15,-1-1 31,-6 3-31,-1 1 16,-2 1-16,-1 2 0,-2 0 0,3 4 16,1-3-1,0 0-15,-1-4 16,2 1-16,2-2 16,-4-1-16,4 3 15,-1 1-15,0 0 16,1 0-16,-1 3 0,2 0 0,-1 2 15,2-5-15,1-3 16,2-3-16,-2 2 16,0 1-16,0 2 15,1-1-15,0-1 16,-14-2 0,-7 0 15,-33 1-31,2 1 15,-8 3-15,32-1 16,11-2-16,11 0 16,7 0-16,3-1 15,5 1-15,-3 1 16,4-2-16,-3 1 0,2 1 16,-3 1-16,-1-1 15,1 0-15,-6 2 16,9-3-16,-2 1 15,8-1-15,-4 0 16,3 0-16,0-1 16,0 2-1,1 1-15,1 2 16,1-2-16,4 1 16,-1 0-16,3 0 15,1 0-15,-2-1 0,4 1 16,-4 1-16,5 1 15,4-1-15,-1 1 16,4 0-16,0 0 16,8 0-16,3-2 0,3 0 15,2 1-15,7 0 16,6 0-16,22-1 16,-3 1-16,1-1 15,2-1-15,-12 0 16,14-3-1,-10-2-15,11 2 16,-10-6-16,4-2 16,1-2-16,1-4 15,0 0-15,-1-4 16,1-26-16,3 9 16,2-3-16,1 2 15,0 3-15,0 4 0,1 2 16,0 25-16,0-11 15,0 0-15,0-2 16,0 3-16,0 7 16,0 11-16,0-6 15,1 3-15,-1-8 16,0 11-16,0 0 0,0 0 16</inkml:trace>
  <inkml:trace contextRef="#ctx0" brushRef="#br0" timeOffset="139920.8106">13895 7010 0,'0'0'0,"0"0"15,0 0-15,-70 55 16,25-35-1,-2 0-15,-8 0 16,2 0-16,-10-1 16,3-2-16,-8 2 15,1-3 1,0-3-16,2-2 0,1-4 16,2-2-16,-2-1 15,6-3-15,3-3 0,8-1 16,0-1-16,1-2 15,3 0-15,7-3 16,-2-1-16,-3 0 16,1 5-16,-2 5 15,-4 3-15,-8-3 16,27 1-16,27-1 0</inkml:trace>
  <inkml:trace contextRef="#ctx0" brushRef="#br0" timeOffset="157694.2484">15187 9448 0,'0'0'16,"0"0"-16,0 0 15,0 0-15,0 0 16,0 0-16,0 0 0,0 0 16,0 0-16,0 0 15,0 0-15,-65-38 16,44 34-16,-26 2 15,11 4-15,-5 1 16,1 1-16,1-1 16,-1 1-16,-1-1 15,-2-3 1,-1 0-16,-1 0 0,-2 0 16,0-2-16,-2 2 15,3-1-15,-1-1 16,2-1-16,1 1 15,7 2-15,1-3 16,0-1-16,6 2 16,3 2-16,21 0 0,-12 0 15,2 2-15,-3-1 16,0 2-16,11 0 16,-15 1-16,23-4 15,0 0-15</inkml:trace>
  <inkml:trace contextRef="#ctx0" brushRef="#br0" timeOffset="167964.1123">25993 4678 0,'0'-1'16,"-2"-1"-16,6 3 15,-4-1-15,-4-4 0,3 1 16,-1-2-16,2 5 16,1 0-16,-1 1 15,4-1-15,-4 0 16,0 0-16</inkml:trace>
  <inkml:trace contextRef="#ctx0" brushRef="#br0" timeOffset="168728.7981">25951 4567 0,'0'0'16,"0"0"-1,0 0 1,0 0 15,0 0-15,0 0-16,0 0 16,0 0-1,0 0-15,0 0 16,0 0-16,31 59 15,-21-34-15,0 0 16,0 0-16,-2 0 16,-2-1-16,0-2 15,-1-2-15,-4-2 16,-5-1-16,-5-1 0,-27 8 16,0-9-16,-10-1 15,-3 0-15,-5-4 16,1-9-16,26 2 15,27-3-15</inkml:trace>
  <inkml:trace contextRef="#ctx0" brushRef="#br0" timeOffset="180222.6595">31205 15165 0,'0'0'0,"0"0"16,0 0-1,0 0-15,0 0 16,0 0-16,0 0 0,0 0 31,0 0-31,0 0 0,0 0 0,-128-8 16,64 1-1,-4-1-15,-4 3 16,-2 3-16,-138 31 16,147-13-1,9 1-15,14-2 16,20-7-16,22-8 15</inkml:trace>
  <inkml:trace contextRef="#ctx0" brushRef="#br0" timeOffset="188055.4956">31806 14129 0,'21'38'0,"16"20"31,-4-9-31,11 19 0,-1 3 16,-3-3-16,-4-6 15,1-6-15,-1 1 16,0-7-16,-6-6 16,-4-9-16,-1-9 15,-4-12-15,2-12 16,-2-15-16,-9 6 16,-12 7-16</inkml:trace>
  <inkml:trace contextRef="#ctx0" brushRef="#br0" timeOffset="188239.9963">32219 14280 0,'-62'34'0,"25"-12"16,-6-2-16,-24 9 0,-15 2 15,-16-2-15,-12-5 16,55-12-16,55-12 15</inkml:trace>
  <inkml:trace contextRef="#ctx0" brushRef="#br0" timeOffset="189005.534">30095 15200 0,'0'0'0,"0"0"32,0 0-32,0 0 15,0 0-15,0 0 16,0 0-16,-82 21 0,15-20 15,-15-1 1,-20-4-16,-4-6 0,52 5 16,54 5-16</inkml:trace>
  <inkml:trace contextRef="#ctx0" brushRef="#br0" timeOffset="199757.7636">11118 9380 0,'0'0'0,"0"0"0,0 0 16,-58-29-16,24 20 0,-5-1 15,4 2 1,-3 2-16,-4 3 15,-10 6-15,-6 1 16,-76 13-16,61-8 16,-7 3-1,3-4-15,-6 2 16,7-2-16,-1 1 16,6-4-16,-2 1 15,9 2-15,6-1 16,5 0-16,2 0 15,8 1-15,12-1 16,12-1-16,25-8 0,-6 2 16,0 0-16</inkml:trace>
  <inkml:trace contextRef="#ctx0" brushRef="#br0" timeOffset="201531.0231">14782 9373 0,'0'0'15,"0"0"-15,0 0 16,0 0-1,0 0 1,0 0-16,0 0 16,15 104-16,-15-60 15,-2 2-15,-1-2 16,1-5-16,3-4 16,7-5-16,-6-23 0,8 10 15,2 0-15,4-2 16,3 0-16,24 7 15,-4-10-15,6-5 16,5-6-16,2-2 0,5-2 16,3-2-16,5 1 15,2-2-15,1 1 16,10-3 0,2 3-16,0-1 15,7 2 16,43 3-31,21 5 16,9 3-16,-31-1 16,-12 3-1,-19 5-15,-8 1 16,-8-1-16,-4-6 16,-6-2-16,-6-1 15,-1 2-15,-7 2 16,-8 1-16,-7-1 15,-4-3-15,-4-5 16,-8-6-16,-8-8 0,-16 7 16,3-9-16,-7-4 15,-17-20-15,16 30 16,-10-11-16,-4 2 16,0 1-16,-2-3 15,-16-20-15,6 7 16,-1 2-1,1 1-15,6 7 16,20 20-16,-1 0 16,-4-1-16,5 4 15,13 13-15,10 9 16,13 4-16,3 8 0,12 3 16,-1-3-16,0-2 15,-9 5 1,-2 8-16,-9 1 15,-14 0-15,-19-3 16,-16-3-16,-15-10 0,-10-15 16,-3-8-16,23-5 15,26-2-15</inkml:trace>
  <inkml:trace contextRef="#ctx0" brushRef="#br0" timeOffset="203234.2676">19854 9468 0,'0'0'0,"0"0"0,0 0 16,0 0-16,0 0 31,48 54-31,-37-37 16,-1 5-16,-2 2 15,-5 0 1,-21 39-16,-11-10 16,-15 1-1,4-16 1,-3-13-16,8-11 0,4-8 16,23-5-16,-7-1 15,-2-1-15,2-4 0,1-2 16,1-2-16,2-5 15,2-5 1,3-4-16,3-28 16,5 17-16,-2 21 0,2-10 15,2 4-15,0 1 32,-3-1-17,-4 0-15,-3 0 0,-7 5 16,-25-4-1,28 10-15,-12 2 0,2 3 16,-1 3-16,1 4 16,5 3-16,2 5 15,6 3-15,6 5 0,19 26 16,0-13-16,3 0 16,3 2-1,-1-4 1,-9-1-1,-10-7-15,-10-5 16,5-15-16,-7 1 0,-6 5 16,-2-4-16,16-5 15,-7 1-15,-7 2 16,14-3-16,-3 0 16,1 0-16,2 2 15,1-2-15,0-2 16,-1 2-1,0 0-15,0 0 16,-1 0-16,-1 0 16,-16 0-16,10 2 15,-43 2-15,10 0 16,2 1-16,2-2 16,1 2-1,4-4-15,4-1 0,26-1 16,-11-2-1,2-6-15,3-2 16,3-3 0,-2-30-16,5 5 15,0-4-15,2 8 32,-1 4-32,0 24 15,-1-6-15,-2 1 16,-2 4-16,1 6 15,-6 0-15,-4 4 16,-1 6-16,-3 6 0,-15 24 16,10-6-16,3 0 15,11-25-15,-21 26 16,1-17-16,-8-4 0,-5-4 16,-9-4-16,-2-5 15,-1-9-15,1-7 16,2-10-16,6-13 15,23 20-15,23 20 16</inkml:trace>
  <inkml:trace contextRef="#ctx0" brushRef="#br0" timeOffset="203412.7108">19728 9065 0,'0'0'0,"-26"-23"15,-21 6-15,35 13 0,12 4 16</inkml:trace>
  <inkml:trace contextRef="#ctx0" brushRef="#br0" timeOffset="203581.6206">18789 9230 0,'92'35'0,"-41"-21"15,-8-3-15,-15-4 16,-28-7-16</inkml:trace>
  <inkml:trace contextRef="#ctx0" brushRef="#br0" timeOffset="203935.006">18006 9415 0,'0'0'0,"0"0"16,34 60-16,-17-34 0,4 1 15,1 1-15,-6-1 16,-14-20-16,2 10 16,-5-3-16,-20 14 0,-4-14 15,-3-6-15,1-10 16,2-9-16,3-8 16,10 9-16,12 10 15</inkml:trace>
  <inkml:trace contextRef="#ctx0" brushRef="#br0" timeOffset="204182.5254">17840 9257 0,'0'0'0,"-3"71"15,2-29-15,-1-10 16,0 16-16,-1 3 16,0-1-16,-1-1 15,-1-5-15,-3-6 0,-4-11 16,-5-11-16,10-7 16,7-9-16</inkml:trace>
  <inkml:trace contextRef="#ctx0" brushRef="#br0" timeOffset="204436.0495">17526 9400 0,'0'0'0,"0"0"0,0 0 15,0 0-15,0 0 0,19 74 16,-20-54 0,-20 23-16,-6-15 0,-10-6 15,-3-8-15,1-7 16,9-10-16,6-8 16,11 7-16,13 4 15</inkml:trace>
  <inkml:trace contextRef="#ctx0" brushRef="#br0" timeOffset="204815.9801">17463 8990 0,'0'0'0,"0"0"16,0 0-16,0 0 16,0 0-16,-13 91 15,5-47-15,-4 3 0,-10-3 16,-6-4-16,0-7 16,7-7-16,1-5 15,13-17-15,-27 15 16,1-14-16,-2-2 15,4-4-15,2-1 0,1-9 32,1-12-32,2-9 15,4 1-15,6-3 0,7-10 16,13-7-16,14-4 16,9-1-16,5-3 15,-15 30-15,-18 29 16</inkml:trace>
  <inkml:trace contextRef="#ctx0" brushRef="#br0" timeOffset="204952.691">17342 8826 0,'0'0'16,"-10"9"-16,10-9 15,0 0-15</inkml:trace>
  <inkml:trace contextRef="#ctx0" brushRef="#br0" timeOffset="206504.3569">10570 9332 0,'0'0'0,"0"0"0,-9 94 15,7-50 1,1 5-16,-1-2 15,2-1-15,-1 0 32,-15 32-32,2-48 15,-6-7-15,16-17 16,-35 18-16,-6-14 16,-7-2-16,-4-5 0,-4-4 15,-2-1-15,-3-6 16,-3 1-16,1-3 15,-6-2-15,3 0 16,-3-3-16,2 0 16,-1-1-16,1-1 15,-1-1-15,1 0 0,-4 1 16,2-1-16,2 0 16,-2-2-16,2 4 0,2-3 15,5 3-15,2 0 16,6 0-16,10-3 15,14-3-15,4 0 32,21 18-32,-5-12 0,0-2 15,4-1-15,2-4 16,4-3-16,6 1 16,2 3-16,2-2 15,2 3-15,-2 4 16,-4 9-16,-3 1 15,2 3-15,-2-7 0,-6 13 16,-25 8-16,-7 4 16,-8 7-16,3 5 15,3 1-15,4-4 16,5 2-16,10 2 16,14 1-16,12 0 15,14 1 1,9-1-16,-3-1 15,7 1-15,1 0 16,1-2-16,-6-3 16,-15-5-16,-14-18 15,0 0-15</inkml:trace>
  <inkml:trace contextRef="#ctx0" brushRef="#br0" timeOffset="207281.1488">7790 9254 0,'0'0'16,"0"0"-16,0 0 16,0 0-16,0 0 15,0 0-15,0 0 16,0 0-16,-15-80 16,40 54-16,10 3 15,5 7-15,-8 7 16,-3 9-16,-22 2 15,10 7-15,12 23 0,-14 6 32,-15 8-32,-13 10 15,-9 7-15,-16 3 16,-12 1-16,-5-2 16,-3-6-16,2-5 0,2-4 15,5-7-15,7-8 16,2-11-16,22-12 15,18-12-15,-23 5 16,8-12-16,8-15 16,16-15-16,7-12 15,10-10-15,-2-4 16,-3-3-16,-2 6 0,-4 3 16,-3 8-16,-6 5 15,-6 6-15,-7 9 16,-8 9-16,11 17 15,-38-2-15,-1 9 0,-7 6 16,-3 5-16,-2-4 16,3 2-16,11-8 31,2-2-31,-2-5 0,2-4 16,3-5-16,8-3 15,7-10-15,4-3 16,6-10-16,4-9 15,4-11-15,8-9 16,7-5-16,16-3 16,9 0-16,6 3 0,-21 36 15,-22 35-15</inkml:trace>
  <inkml:trace contextRef="#ctx0" brushRef="#br0" timeOffset="207604.7885">8122 9845 0,'0'0'0,"0"0"16,0 0-16,0 0 16,0 0-16,0 0 15,0 0-15,64-71 0,-25 19 16,1-1-16,-11 6 15,-13 23-15,-16 24 16</inkml:trace>
  <inkml:trace contextRef="#ctx0" brushRef="#br0" timeOffset="207942.7717">7043 9494 0,'0'0'16,"-32"85"-16,6-52 16,-10 11-16,-5-2 15,-46 23 1,42-48 0,1-12-1,7-13-15,3-15 0,18 11 0,16 12 16</inkml:trace>
  <inkml:trace contextRef="#ctx0" brushRef="#br0" timeOffset="208290.1462">6580 9050 0,'0'0'16,"0"0"-16,-49 65 15,28-37-15,-7 5 16,-1-7-16,0-2 16,4-8-16,20-14 15,-9 5 1,0-4-16,6-4 16,-8-5-16,-19-21 15,5-4-15,4-10 16,4-9-16,10-7 15,9-8-15,6-5 16,7-3-16,5 2 16,-3 2-16,-2 8 0,0 5 15,0 9-15,2 8 16,-6 19-16,-6 20 0</inkml:trace>
  <inkml:trace contextRef="#ctx0" brushRef="#br0" timeOffset="208622.5311">6281 9594 0,'0'0'16,"0"0"-16,65 57 16,-38-28-16,-3 5 0,-10-4 15,-12-1-15,-15-5 16,-8-4-16,-5-9 15,-11-6-15,-7-8 16,-5-8-16,25 3 0,24 8 16</inkml:trace>
  <inkml:trace contextRef="#ctx0" brushRef="#br0" timeOffset="209007.2152">5820 8922 0,'0'0'16,"0"0"-16,0 0 0,0 0 15,-12 67-15,-8-26 16,-2-11-16,-5-9 15,2-7 1,19-11-16,-10-1 16,-2-6-16,-1-4 15,-22-26-15,5-1 16,3-10-16,8-6 16,8-10-16,8-4 15,9-9-15,9-2 16,3 3-16,3 4 0,-3 8 15,-3 8-15,-3 10 16,2 12-16,-8 25 16,0 2-16,0 4 0</inkml:trace>
  <inkml:trace contextRef="#ctx0" brushRef="#br0" timeOffset="209245.6517">5556 9527 0,'77'35'0,"-44"-27"16,-1-5-16,12-4 15,3-12-15,-3-6 0,17-20 32</inkml:trace>
  <inkml:trace contextRef="#ctx0" brushRef="#br0" timeOffset="209710.8937">5156 8804 0,'0'0'0,"0"0"15,0 0-15,5 71 0,3-25 16,-2 8-16,1 5 16,-4-3-16,-2-1 15,-1-4-15,-1-8 16,-4-9-16,3-27 0,-4 11 16,-3-3-16,-7-3 15,-26 3-15,6-9 16,-3-10-16,-3-10 15,-2-8-15,1-8 16,3-6-16,2-6 16,-1-4-16,6-8 15,7-5 1,10-5-16,7-3 16,16-1-16,11-3 15,9 0-15,-12 36 16,-15 35-16</inkml:trace>
  <inkml:trace contextRef="#ctx0" brushRef="#br0" timeOffset="209840.48">5050 8470 0,'0'0'0,"0"0"15,-3 93-15,3-71 0,0-22 16</inkml:trace>
  <inkml:trace contextRef="#ctx0" brushRef="#br0" timeOffset="239505.8446">13363 9472 0,'0'0'0,"0"0"0,0 0 15,0 0-15,0 0 0,0 0 16,0 0-1,56-37-15,-48 37 16,12-4-16,-13 7 16,14 0-16,-4 4 15,-5 5 1,0 1-16,-6 4 16,0 2-16,-4 1 15,-2 0-15,-2 1 16,-4-1-16,-2-2 15,-5-2-15,-3-3 16,-4-3-16,-25-8 16,11-4-16,-3-5 0,1-7 15,1-3-15,4-1 16,4-1-16,24 16 16,-9-8-16,8 5 15,-3-1-15,4 4 16,0-1-16,2 2 15,-3-2-15,2 7 0,1 3 16,-6 1-16,-3 5 16,0 2-16,-4 1 15,-4 0-15,-3-4 16,1-2-16,-1-3 0,0-5 16,2-5-16,0-4 31,-17-23-31,10 2 15,2-7-15,6-5 0,6-2 16,8 3-16,3 18 16,1 22-16</inkml:trace>
  <inkml:trace contextRef="#ctx0" brushRef="#br0" timeOffset="239705.5115">13297 9875 0,'0'0'16,"0"0"-16,0 0 15,-3 1-15,3-1 16,0 0-16</inkml:trace>
  <inkml:trace contextRef="#ctx0" brushRef="#br0" timeOffset="239921.8125">13113 9125 0,'0'0'0,"0"0"16,-4 22-16,4-22 16,0 0-16</inkml:trace>
  <inkml:trace contextRef="#ctx0" brushRef="#br0" timeOffset="240376.0139">12646 9242 0,'0'0'16,"0"0"-16,0 0 0,-21 55 15,11-33-15,-17 21 16,18-30-16,-27 18 15,4-14-15,-4-8 16,-1-7-16,-1-4 16,0-6-16,2-6 15,2 1 1,7 1-16,22 11 16,1-1-16,-4-1 15,5 3-15,-3 2 0,7 5 16,24 25-16,0 0 15,-3 3-15,-4 6 16,-7 1-16,-8 1 16,-6-2-16,-2-4 15,-5-3-15,-2-5 16,8-23-16,-27 25 0,3-19 16,-5-8-16,1-6 15,-1-10-15,0-12 16,-6-12-16,0-12 15,10-11 1,14 29-16,15 30 16</inkml:trace>
  <inkml:trace contextRef="#ctx0" brushRef="#br0" timeOffset="246388.8428">23863 15278 0,'0'0'0,"0"0"15,0 0-15,0 0 16,0 0-16,0 0 0,0 0 16,0 0-16,0 0 15,-80 22-15,39-18 16,-2 0-16,-2 0 15,-4 0-15,0 2 16,-1 0-16,7 0 16,20-3-16,23-3 0</inkml:trace>
  <inkml:trace contextRef="#ctx0" brushRef="#br0" timeOffset="247175.306">22989 15282 0,'0'0'15,"0"0"-15,0 0 0,0 0 16,0 0-16,0 0 15,0 0-15,0 0 16,0 0-16,-83 25 16,30-21-16,-9-1 15,-4 1-15,33-2 16,33-2-16</inkml:trace>
  <inkml:trace contextRef="#ctx0" brushRef="#br0" timeOffset="260133.9295">29188 11404 0,'0'0'16,"0"0"0,0 0-16,-95-6 0,43 7 15,11-1-15,-6 0 16,1 0-16,-7-1 16,0 1-16,-2-1 15,1 2-15,0 1 16,0 0-16,6 1 15,5 2 1,11 1-16,10-1 0,30-7 16,-8 2-16,0 0 0</inkml:trace>
  <inkml:trace contextRef="#ctx0" brushRef="#br0" timeOffset="261860.1828">28790 11402 0,'0'0'0,"0"0"16,0 0-16,0 0 0,-3 104 15,4-55 1,3 6-16,1 0 0,0-2 15,1-2-15,2-3 16,0-1-16,0 1 16,1-5-16,-2-3 15,-5-9 1,-3-23-16,-3 7 16,-6-2-16,-3-3 15,-26-5-15,1-6 16,-3-7-16,-3-4 15,-3-5-15,-1-3 16,-4 1-16,-4 0 16,-1 2-16,-3 3 0,-2 3 15,-3-2-15,-1 6 16,0 1-16,-1 4 16,-1-1-16,-1 2 15,0 2-15,-3 3 16,-2-1-16,-1 1 15,-2-1 1,-2 1-16,-4 0 16,0-1-16,-2 1 15,-4-2-15,0-1 16,-1 0-16,1 1 16,-3 1-16,1-1 15,-3 0-15,0 0 0,-2-2 16,-1 2-16,-2 0 15,-1-1-15,-4 1 16,-5-2-16,-1 0 0,-4 0 16,1-3-16,1 1 15,-1-2-15,0 2 16,0-3-16,1 1 16,-2-2-16,1 3 0,0-2 15,-3 2-15,2-2 16,0 3-16,1 1 15,2 2-15,-5 1 16,-2 0-16,3 1 16,-1 1-16,1-2 15,-1 0 1,0-1-16,-3 1 16,-2-2-16,-2 3 0,-2 0 15,-1-1-15,-3-1 16,1-1-16,-1 0 15,4 2-15,2 0 16,-22-1 0,-11-1-16,-3 0 15,17-1 1,-12-2-16,-8 0 16,-4 0-16,18 0 15,7 0-15,3 0 16,4-1-16,1 2 15,7 1 1,0-2-16,-1 0 0,-1 0 0,0-1 16,-2 0-16,1 1 15,0 0-15,5 2 16,0 1-16,5 0 16,-2 2-16,-1-1 15,1 0 1,0-3-16,2-1 15,2 3-15,5 3 0,-3 2 16,-15 1 0,-9-1-16,-5 1 31,-26 1-15,-27 4-1,-13 1-15,27 0 16,9-2-1,10 0-15,5-1 16,22 3-16,7-2 16,9-1-16,4-4 15,6 2-15,-2-3 16,-4 0-16,1 2 0,1-1 16,4 2-16,-1-2 15,-1 2-15,1 1 16,3 0-16,5-1 15,2-1-15,1 0 16,2 0-16,6-1 16,2-1-16,3 1 0,-1-1 15,7 1-15,1-1 16,3-2-16,3 0 16,1-3-16,5 0 15,-3-3-15,5-1 16,2-3-16,7-1 15,3-1 1,4 1-16,9-4 16,3 0-16,6-3 15,3 0-15,7-4 0,19 15 16,-8-11-16,4-4 16,1-3-16,1-3 15,5-29-15,3 10 16,0 2-16,1 0 0,-2 4 15,2 1-15,-3 1 16,-2-1-16,-1 3 16,-4 1-16,2-1 15,3 28-15,-2-13 16,2-4-16,-2 0 16,2-1-1,0 1-15,0 2 16,2 2-16,-2 2 15,4 3-15,-1 7 16,-1 8-16</inkml:trace>
  <inkml:trace contextRef="#ctx0" brushRef="#br0" timeOffset="262329.4561">13268 11139 0,'0'0'0,"0"0"16,0 0-16,0 0 0,0 0 31,0 0-31,-54-48 16,-1 50-16,-7 5 15,-5 5-15,-10 3 0,0 2 16,-10 0-16,3-2 16,-4-4-16,8-2 15,3-5-15,6-2 16,5-4-16,11-4 0,3-2 15,4-5-15,7-2 16,9-3-16,2-4 16,1-5-16,-7-1 15,-6-3-15,-5 1 16,-8 2-16,-7 2 16,-10 0-1,35 13-15,37 13 16</inkml:trace>
  <inkml:trace contextRef="#ctx0" brushRef="#br0" timeOffset="275238.6368">24610 14181 0,'0'0'0,"0"0"16,0 0-16,-71 69 16,-140 89 15,151-127-31,-4-6 16,1-8-16,3-8 15,6-11-15,9-7 16,6-10-1,9-2-15,15 10 16,15 11-16</inkml:trace>
  <inkml:trace contextRef="#ctx0" brushRef="#br0" timeOffset="275423.3027">23910 14147 0,'0'0'0,"0"0"0,0 0 16,0 0-16,93 63 15,-54-22-15,-1 10 0,9 13 16,4 9 0,6 11-16,5 9 0,4 3 15,8 3-15,-36-49 16,-38-50 0</inkml:trace>
  <inkml:trace contextRef="#ctx0" brushRef="#br0" timeOffset="284412.8088">18301 15349 0,'0'0'0,"0"0"16,0 0 0,0 0-1,0 0-15,0 0 16,0 0-16,0 0 16,0 0-16,0 0 15,0 0 1,-71 22-16,49-22 15,13 0-15,-39 4 16,6 0 0,-17 1-16,-6 1 15,-9 1-15,3-2 0,1-1 16,34-1-16,36-3 0</inkml:trace>
  <inkml:trace contextRef="#ctx0" brushRef="#br0" timeOffset="287334.5634">3281 4786 0,'0'0'0,"0"0"0,0 0 15,0 0-15,0 0 16,0 0-16,6 74 15,-3-61-15,3 0 16,-3-9-16,4 7 16,0-11-1,-3-5-15,21-19 16,0-10-16,12-16 16,4-19-16,8-14 15,12-8-15,11-13 16,-37 52-16,-35 52 0</inkml:trace>
  <inkml:trace contextRef="#ctx0" brushRef="#br0" timeOffset="291077.8976">4065 8616 0,'0'0'15,"0"0"-15,-30-55 16,27 54 0,-3-7-1,6 10-15,0 3 0,-2 3 16,3 35-16,4 1 16,1 8-16,2-1 15,3-6-15,-2-4 16,4-8-16,-10-27 15,5 9-15,1-2 0,0-5 16,-2-13-16,16-20 16,0-12-16,8-19 15,6-13-15,11-11 16,8-7-16,11 0 16,1-4-16,-33 47 0,-35 44 31</inkml:trace>
  <inkml:trace contextRef="#ctx0" brushRef="#br0" timeOffset="292343.0114">19259 14510 0,'0'0'0,"0"0"0,0 0 15,0 0-15,31 47 16,-11-9-16,1 6 16,-1 2-16,-2-2 31,-4-3-31,-3-3 0,-1-4 15,-6-28-15,4 12 16,1 0-16,0-4 16,1 0-16,0-4 15,-7-9-15,1-4 16,10 3-16,18-25 16,-2-5-16,6-10 0,4-10 15,1-4-15,2-4 16,1-2-16,4-4 15,-1 0-15,0 0 0,-3 2 16,-1 0-16,0 3 16,-3 5-16,0 2 15,-3 5-15,-1 4 0,-5 2 16,0 5-16,-1 5 16,-2 5-16,-1 5 15,-14 10-15,-13 11 16</inkml:trace>
  <inkml:trace contextRef="#ctx0" brushRef="#br0" timeOffset="292928.8664">8390 16095 0,'-83'-51'16,"70"-9"0,13 60-16</inkml:trace>
  <inkml:trace contextRef="#ctx0" brushRef="#br0" timeOffset="312178.76">27988 13377 0,'0'0'0,"0"0"16,0 0-16,0 0 16,0 0-1,0 0 1,0 0-16,-84-44 0,31 29 15,-8 2 1,-7-2-16,-2 5 16,-2 4-16,0 3 0,3 1 15,6 3-15,11-2 0,14 2 16,18 0-16,20-1 16</inkml:trace>
  <inkml:trace contextRef="#ctx0" brushRef="#br0" timeOffset="313713.0771">27615 13358 0,'0'0'16,"0"0"-1,0 0-15,-23 113 16,19-66 0,1 3-16,2 1 15,2 2-15,3 1 0,2 2 16,0 1 0,4 1-16,-1-3 0,0-4 15,-1-6-15,-3-8 0,-5-29 16,1 11-16,-3-1 15,-5-3-15,-2-5 16,-7-3-16,-28-17 16,4-5-16,-5-5 15,-3-5-15,-2 1 16,-6-2 0,2 1-16,-4 0 15,-1 3-15,-6 3 16,1 3-16,-7 5 15,1 0-15,-4 4 16,-3-1-16,-3 0 16,2 4-16,-3 0 15,-3 7-15,-3 0 0,-2-2 16,-2 1-16,1 2 16,-3 0-16,3 3 15,-2-2-15,1 0 16,-1-2-16,-3 0 15,0 1-15,0 1 16,2 2-16,-4-3 0,-4 0 16,0-1-16,-2-1 15,3 0-15,-2 0 16,1-4-16,-3 0 16,2-1-16,0 1 15,-2 0-15,-4-2 16,1-1-1,-1 3-15,1-3 16,-1 1-16,1-1 16,1 1-16,2-2 0,-1 3 15,0-1-15,3 2 16,0-3-16,3 0 16,-1 1-16,0 2 15,2 0-15,-1-1 0,0-1 16,-1 0-16,0 2 15,-2 0-15,1 1 16,1 2-16,-1 1 16,-1-2-16,-1 2 15,0-6-15,3 3 16,0 0 0,-1 1-16,1 1 15,1-1-15,3 0 16,0 3-16,1 1 15,1 2-15,-2-2 16,0 2-16,-2-2 16,2 0-16,0-3 15,0 1-15,-2 4 0,1-1 16,-5 1-16,0-1 16,2 0-16,3 0 15,-1 2-15,-1 0 16,0 1-16,1-1 15,-1 0-15,-1 2 16,0 1 0,-4-2-16,-1-4 15,-1 1-15,2-2 16,-3 2-16,2 0 16,-4 2-16,3 1 15,1 1-15,0-2 16,-1-2-16,0-2 0,3 2 15,0 0-15,2 2 16,-2 3-16,0-1 16,0 2-16,2 1 0,-1 1 15,2 0-15,4-2 16,5-1-16,5-2 16,7 0-16,4-3 15,10 1-15,4-4 0,11-1 16,-5-1-1,3-2-15,4-3 16,8-1 0,3-6-1,-1-6-15,1-3 16,7-1-16,4-1 16,3-1-16,1-2 15,0-1-15,-1-2 16,1-4-16,3-4 15,-1-5-15,1-5 16,2-6-16,2-1 16,1-5-16,3-2 15,3-4-15,0-3 0,3-1 16,-2-1-16,-2 3 16,-2 0-16,-2 9 15,7 28-15,6 30 16</inkml:trace>
  <inkml:trace contextRef="#ctx0" brushRef="#br0" timeOffset="314235.9461">15689 13240 0,'0'0'15,"0"0"-15,-87-11 16,48 5-16,-3 1 16,2 3-16,-1 0 15,4 2-15,1 2 0,-3-2 16,-44 1 0,40-4-16,-8-2 15,-8 0-15,-10-1 16,-11-5-16,-28-8 15,55 10-15,53 9 32</inkml:trace>
  <inkml:trace contextRef="#ctx0" brushRef="#br0" timeOffset="321189.0952">12048 14434 0,'0'0'15,"0"0"-15,0 0 16,0 0-16,-32 63 15,-2-34-15,1-1 16,-10 1-16,-8 4 0,-10-1 31,3 2-31,2-3 16,5 0-16,2-8 16,8-8-16,7-12 15,16 0 1</inkml:trace>
  <inkml:trace contextRef="#ctx0" brushRef="#br0" timeOffset="321374.0889">11548 14475 0,'0'0'15,"0"0"-15,0 0 0,40 55 16,-8-10-16,11 7 0,8 7 15,-25-29-15,-26-30 16</inkml:trace>
  <inkml:trace contextRef="#ctx0" brushRef="#br0" timeOffset="326706.2152">11104 15147 0,'0'0'0,"0"0"15,0 0 1,0 0-16,0 0 0,23 66 0,-25-50 16,-8-4-16,-27 8 15,-5-14-15,-9-10 16,-8-9-16,-4-15 16,2-7-16,0-9 15,5-3-15,2-6 16,5-3-1,2-2-15,5 1 16,4 1-16,9 2 16,7 1-16,3 0 0,7 2 15,4 1-15,8 1 16,9 2-16,12 0 16,8 6-16,13 9 15,8 10-15,8 9 0,9 11 16,1 13-16,8 12 15,7 15-15,0 10 16,-5 13-16,-9 7 16,-9 6-16,-19 8 15,-19 8-15,-24 7 16,-28 7 0,-34 8-16,-33 3 15,-31-6-15,63-52 16,65-57-16</inkml:trace>
  <inkml:trace contextRef="#ctx0" brushRef="#br0" timeOffset="328425.5602">22882 15345 0,'0'0'16,"0"0"-16,0 0 0,0 0 16,0 0-16,0 0 15,0 0 1,0 0-1,-83 30-15,32-40 16,-9-10-16,-9-11 16,5-3-16,1-3 0,8-3 15,6-2-15,8-5 16,3-2-16,5 1 16,4-2-16,7-2 15,5-4-15,4-1 16,5-2-16,5 2 15,7-2-15,5 3 16,3 0-16,6 3 16,2 3-16,5 6 15,4 5-15,4 4 0,3 8 16,2 7-16,3 9 0,0 7 16,6 10-1,0 10-15,4 13 0,3 14 16,-1 14-16,-1 11 15,-5 11-15,-6 13 32,-9 13-32,-14 10 15,-17 5-15,-19 4 0,-22-2 16,19-61-16,21-61 16</inkml:trace>
  <inkml:trace contextRef="#ctx0" brushRef="#br0" timeOffset="336512.6893">29529 15537 0,'0'0'0,"0"0"16,0 0-16,0 0 15,0 0-15,0 0 16,0 0-16,0 0 16,-62-122-1,24 65-15,-3-11 16,3-6-16,0-8 15,5-5-15,1-2 16,6-3-16,6-2 0,6-1 16,9 1-16,4 4 15,6 5-15,5 5 16,7 6-16,5 9 16,8 4-16,5 10 0,6 9 15,4 10-15,6 10 16,3 9-16,4 13 15,6 13-15,1 12 16,2 15-16,0 12 16,1 16-16,-6 13 15,-2 11 1,-6 8-16,-12 9 16,-11 2-16,-14 4 15,-17 1-15,-19-2 0,-19-2 16,-21-7-16,-26-8 15,-26-11-15,-28-19 0,-18-23 16,78-20-16,79-24 16</inkml:trace>
  <inkml:trace contextRef="#ctx0" brushRef="#br0" timeOffset="340280.5556">17141 15451 0,'0'0'0,"0"0"15,0 0 1,0 0-16,0 0 15,-208 55 1,160-48 0,48-7-16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58:44.8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5188 5857 0,'0'0'0,"0"0"16,-61 28-16,22-10 16,-20 7-16,-7 1 15,-6 2-15,-4-4 16,-1-1-16,-1-7 15,4-7-15,4-12 16,33 3-16</inkml:trace>
  <inkml:trace contextRef="#ctx0" brushRef="#br0" timeOffset="131.7031">4489 5617 0,'58'-32'15,"-21"23"-15,18-2 16,-42 9-16,-13 2 0</inkml:trace>
  <inkml:trace contextRef="#ctx0" brushRef="#br0" timeOffset="1517.5778">4294 5893 0,'0'0'16,"0"0"-16,0 0 0,0 0 16,-36 61-16,-2-32 15,6-16-15,-1-4 16,1-13-16,2-7 15,1-9-15,1-10 0,4-7 16,2-3-16,2-5 31,1-3-31,4-3 16,1-3-16,4 0 16,2 0-16,4 1 0,4 5 15,2 4-15,-2 5 16,0 6-16,0 28 15,0-10-15,0 4 16,1 11-16,-1 4 0,2 3 16,2 38-16,-1-1 15,1 9-15,4 7 16,0 3-16,-4-1 16,1 0-16,-1-1 15,-2-5-15,-4-3 16,-2-9-16,-4-4 0,-3-10 31,8-23-31,-4 10 16,-6-4-16,-3-2 15,0-5-15,-6-4 0,-1-4 16,-19-20 0,12 2-16,4-6 0,17 21 15,-5-13-15,2 1 16,1 1-16,3 0 15,4 3-15,4 11 16,-2-7-16,7 11 16,-2 1-16,3 2 15,1 6-15,0 8 16,0 29-16,-5-9 0,-8-3 16,-3-4-16,6-25 0,-27 24 15,1-13-15,-4-3 16,-3-6-16,0-5 15,1-7-15,1-5 16,1-3-16,1-5 31,2 0-31,4-2 0,22 15 16,-8-7-16,6 6 16,6 4-16,-5-3 15,2 4-15,3 4 16,-3 26-16,0 7 0,0 11 15,0 6-15,-8 5 16,0-2-16,5-29 16,6-29-16</inkml:trace>
  <inkml:trace contextRef="#ctx0" brushRef="#br0" timeOffset="1720.137">3656 6561 0,'0'0'0,"0"0"16,0 0-16,0 0 15,0 0-15,0 0 0,42-10 16,-42 10-16,0 0 15</inkml:trace>
  <inkml:trace contextRef="#ctx0" brushRef="#br0" timeOffset="1934.0127">3678 5562 0,'0'0'31,"0"0"-31,0 0 0,0 0 16,1-8-16,2 10 16,-3-2-16</inkml:trace>
  <inkml:trace contextRef="#ctx0" brushRef="#br0" timeOffset="14854.5479">6740 5180 0,'0'0'15,"0"0"-15,0 0 0,-15 71 16,11-47-16,0 3 15,0-1-15,0 2 16,0-3-16,-2-1 16,-3-2-16,1-4 15,0-4 1,-4-2-16,4-9 16,-10 6-16,9-9 0,-13 6 15,13-4-15,-15 4 16,19-3-16,-16 6 15,2 0-15,3 4 16,4 0-16,1 5 0,-2 1 16,3 2-16,-1 2 31,-10 23-31,1-9 16,-2-3-16,-1-5 0,-3-3 15,0-10-15,0-3 16,-3-6-16,24-7 15,-34-3-15,12-5 16,-3-8-16,4-3 16,2-9-16,10-2 0,6-6 15,7 0-15,2 0 16,5 0-16,2 4 16,-5 26-16,3-13 15,5 2-15,0 3 16,4 4-16,-8 10 15,9-2 1,1 7-16,-6 10 16,-2 5-16,-1 33 15,-8-9-15,-2 1 16,-7-4-16,-3-3 16,-4-5-16,-4-1 15,1-6-15,-3 1 16,-4-5-16,-4-4 0,1-5 15,-3-3-15,0-5 16,25-3-16,-13-1 16,0 1-16,2 0 15,-2 0-15,15 0 16,-13 3-16,16-1 16,-9 4-16,10-3 0,-7 6 15,8-5-15,-7 8 16,4-9-16,-4 10 15,4-13-15,-6 9 0,4-8 16,-4 6-16,3-9 16,3 0-16,-11 4 15,11-7 1,0 1 0,-11-4-16,13 1 0,-7-6 15,9 6 1,-1-8-16,3 9 0,3-7 15,-2 10-15,5-5 16,-3 9-16,-4 1 16,13 3-16,-7 8 0,-5 31 15,-8-3-15,-12 4 16,-9 4-16,-11 2 16,-9 3-16,-11 2 15,-8-5-15,33-25 16,32-28-16</inkml:trace>
  <inkml:trace contextRef="#ctx0" brushRef="#br0" timeOffset="36622.9451">16005 9123 0,'0'0'0,"-91"19"0,41-14 15,-29 0-15,-20-2 0,51-2 16,48-1-16</inkml:trace>
  <inkml:trace contextRef="#ctx0" brushRef="#br0" timeOffset="45946.1659">30817 11844 0,'0'0'0,"0"0"15,0 0 1,-44 89-16,14-59 16,-5-1-16,-9-1 31,-6 0-31,-5 0 0,-3-1 16,1-1-16,28-14 15,29-12-15</inkml:trace>
  <inkml:trace contextRef="#ctx0" brushRef="#br0" timeOffset="46578.9175">29155 11650 0,'0'0'0,"0"0"16,0 0-16,0 0 15,0 0-15,0 0 16,-32 69-16,3-39 16,-12 1-16,-7-3 15,-11 5-15,-8 1 16,-8 3-16,-2-3 16,4-5-16,36-12 0,37-17 15</inkml:trace>
  <inkml:trace contextRef="#ctx0" brushRef="#br0" timeOffset="47931.5298">27045 11775 0,'0'0'0,"0"0"0,0 0 16,-63 49-16,24-22 16,-11 2-16,-8 8 15,-12 2-15,-6 0 16,36-19 0</inkml:trace>
  <inkml:trace contextRef="#ctx0" brushRef="#br0" timeOffset="61354.4626">14293 11805 0,'0'0'16,"0"0"0,0 0-16,-81 71 15,39-36-15,-3 2 16,0-2-1,21-17-15,24-18 16</inkml:trace>
  <inkml:trace contextRef="#ctx0" brushRef="#br0" timeOffset="61988.1025">12819 11877 0,'0'0'0,"-47"51"15,11-22-15,-20 9 0,-18 4 16,-8-2-16,39-20 15,43-20-15</inkml:trace>
  <inkml:trace contextRef="#ctx0" brushRef="#br0" timeOffset="70409.0978">31715 6621 0,'0'0'0,"0"0"16,0 0-16,0 0 15,0 0-15,0 0 0,0 0 16,0 0-16,0 0 15,0 0 1,-149 11-16,83-1 16,-3-2-16,0-1 15,6-2-15,32-2 0,31-3 16</inkml:trace>
  <inkml:trace contextRef="#ctx0" brushRef="#br0" timeOffset="71110.9638">30199 6693 0,'0'0'0,"0"0"15,0 0-15,0 0 16,0 0-16,0 0 16,0 0-1,0 0-15,0 0 16,0 0-1,0 0-15,0 0 16,0 0-16,0 0 16,0 0-16,0 0 15,-34-7-15,28 8 0,-11-3 16,-30 3-16,6-1 16,-5 1-16,0 1 0,-2-4 15,0 0 1,23 1-16,25 1 15</inkml:trace>
  <inkml:trace contextRef="#ctx0" brushRef="#br0" timeOffset="72229.6035">28182 6853 0,'0'0'0,"0"0"16,0 0-1,0 0 1,-87 21-16,35-12 16,-8 0-1,1 0-15,2-2 16,-13-7-1</inkml:trace>
  <inkml:trace contextRef="#ctx0" brushRef="#br0" timeOffset="72769.0404">27226 6733 0,'0'0'0,"0"0"16,0 0-1,0 0-15,0 0 16,-72 40-16,33-22 15,-3-1-15,0-4 16,-1-6-16,-11-2 16,54-5-16</inkml:trace>
  <inkml:trace contextRef="#ctx0" brushRef="#br0" timeOffset="73301.4753">26468 6801 0,'-91'27'0,"47"-15"0,8-1 16,-22-3-1,29-3-15,29-5 16</inkml:trace>
  <inkml:trace contextRef="#ctx0" brushRef="#br0" timeOffset="74119.3465">25583 6724 0,'0'0'16,"0"0"-1,0 0-15,0 0 16,0 0-16,0 0 16,0 0-16,0 0 15,-142 32 1,91-25-1,7-4-15,22-2 0,22-1 16</inkml:trace>
  <inkml:trace contextRef="#ctx0" brushRef="#br0" timeOffset="74690.1128">25006 6715 0,'0'0'0,"0"0"16,0 0-16,0 0 15,0 0-15,0 0 0,0 0 16,0 0-16,0 0 16,0 0-16,0 0 15,-67 41-15,21-30 16,-8-1 0,26-6-16</inkml:trace>
  <inkml:trace contextRef="#ctx0" brushRef="#br0" timeOffset="78748.9873">17407 6624 0,'0'0'15,"0"0"32,0 0-47,0 0 16,-109-39-1,75 37-15,34 2 16</inkml:trace>
  <inkml:trace contextRef="#ctx0" brushRef="#br0" timeOffset="79335.2442">16386 6656 0,'0'0'0,"0"0"16,0 0-1,0 0-15,0 0 0,0 0 16,0 0 0,0 0-16,0 0 0,0 0 15,0 0-15,0 0 16,0 0-16,0 0 0,-163 11 16,95-4-16,33-2 15,35-5-15</inkml:trace>
  <inkml:trace contextRef="#ctx0" brushRef="#br0" timeOffset="80021.355">14980 6605 0,'0'0'0,"0"0"16,0 0-16,0 0 0,0 0 16,0 0-16,0 0 0,0 0 15,0 0 1,0 0-16,0 0 16,0 0-16,0 0 0,0 0 15,0 0 1,0 0-16,0 0 15,-140 13-15,84-5 0,2-5 16,5-3-16,24 0 0,25 0 16</inkml:trace>
  <inkml:trace contextRef="#ctx0" brushRef="#br0" timeOffset="80723.147">13943 6613 0,'0'0'15,"0"0"-15,0 0 16,0 0-16,0 0 0,0 0 16,0 0-1,0 0-15,0 0 16,0 0-16,0 0 15,0 0 1,0 0-16,0 0 0,0 0 16,0 0-16,0 0 15,0 0-15,-11-10 16,-23 16-16,-9 3 16,-12-2-16,-1-3 15,2-8-15,26 3 0,28 1 16</inkml:trace>
  <inkml:trace contextRef="#ctx0" brushRef="#br0" timeOffset="81255.6552">12800 6529 0,'0'0'0,"0"0"0,0 0 16,0 0-16,0 0 15,0 0-15,0 0 16,0 0-16,0 0 16,0 0-16,0 0 15,0 0-15,0 0 0,-102 26 16,61-16-16,-6-3 15,4-7-15,6-3 16,17 1-16,20 2 0</inkml:trace>
  <inkml:trace contextRef="#ctx0" brushRef="#br0" timeOffset="81725.7072">12063 6469 0,'0'0'0,"0"0"15,0 0-15,0 0 0,0 0 16,0 0 0,-128 7-16,76-2 15,-1 0-15,5-7 16,23 1-16,25 1 15</inkml:trace>
  <inkml:trace contextRef="#ctx0" brushRef="#br0" timeOffset="82963.4139">9240 6473 0,'0'0'0,"0"0"0,0 0 15,0 0-15,0 0 0,0 0 32,0 0-32,-150 19 15,79-1-15,35-8 0,36-10 16</inkml:trace>
  <inkml:trace contextRef="#ctx0" brushRef="#br0" timeOffset="101106.4837">29745 14375 0,'0'0'15,"0"0"-15,0 0 0,0 0 32,0 0-32,0 0 0,0 0 15,-48 37 1,-47-19 0,25-15-16,-13-5 15,-5-7-15,-3-7 16,45 9-16,46 7 15</inkml:trace>
  <inkml:trace contextRef="#ctx0" brushRef="#br0" timeOffset="101631.3698">25371 14717 0,'-109'18'0,"9"-5"31,27-3-31,-12 3 15,-5-1-15,-46 7 16,136-19-16</inkml:trace>
  <inkml:trace contextRef="#ctx0" brushRef="#br0" timeOffset="106536.7507">24087 14724 0,'0'0'16,"0"0"-1,0 0-15,0 0 16,0 0-1,0 0-15,0 0 16,0 0-16,-94 17 16,18-11-16,-24-4 15,52-2-15,48 0 0</inkml:trace>
  <inkml:trace contextRef="#ctx0" brushRef="#br0" timeOffset="123952.8286">21534 14473 0,'0'0'15,"0"0"1,0 0-16,-32-53 0,27 31 16,3-3-1,7-26-15,5 12 0,8 6 16,3 5-16,4 8 0,-21 18 16,12-5-1,2 4-15,-2 3 0,1 4 16,-2 5-16,-2 5 15,-6 3-15,-3 6 16,-12 25 0,-7-11-16,-4-2 15,-5-1-15,-2-6 16,-3-7-16,1-6 16,1-3-16,22-9 15,-12 0-15,0-2 16,-3-4-16,1-5 15,-19-24-15,10 1 0,4-4 16,6 0-16,5 2 16,11 27-16,-2-9 15,3 4-15,3 4 16,3 12-16,19 27 16,-3 9-16,4 9 15,-2 13 1,-5 3-16,-13 5 0,-10 0 15,-10-3-15,-9-10 16,-8-12-16,-7-11 16,-4-11-16,-4-11 15,4-17-15,-6-15 16,-1-13-16,0-14 16,3-12-16,9-22 15,14-17-15,11 47 0,13 50 16</inkml:trace>
  <inkml:trace contextRef="#ctx0" brushRef="#br0" timeOffset="126174.3962">15819 14400 0,'0'0'0,"0"0"0,0 0 16,0 0-16,0 0 15,0 0-15,0 0 0,0 0 16,0 0-16,0 0 16,0 0-16,0 0 15,0 0 1,-8-84-16,6 60 15,2-1-15,3 0 0,4 3 16,4 2-16,3 5 16,-6 6-16,23 11 15,-10 10-15,1 15 16,-5 5-16,-8 9 16,-5 5-16,-4-2 15,-2-2 1,-2-4-16,-3-1 15,-4-2-15,-4-7 16,-3-5-16,-6-7 16,18-12-16,-35 4 15,8-10-15,-5-4 16,1-9-16,-3-4 16,7-4-16,0 0 15,6 2-15,4 5 16,18 13-16,1 1 15,-2-2-15,4 4 16,-2 2-16,4 8 16,16 33-16,2-3 15,3 7-15,-3 4 16,-3 3-16,-10 0 16,-4-3-16,-11-3 15,-3-10-15,-8-9 16,-6-12-16,-6-11 15,-9-18 1,-6-15-16,-3-15 0,3-13 16,3-9-16,4-11 0,5-8 15,6-4-15,16 42 16,14 45-16</inkml:trace>
  <inkml:trace contextRef="#ctx0" brushRef="#br0" timeOffset="127694.1834">10264 14348 0,'0'0'0,"0"0"0,0 0 16,0 0-16,0 0 15,0 0-15,0 0 16,0 0 0,0 0-16,0 0 0,0 0 0,0 0 15,0 0 1,0 0-16,0 0 0,0 0 16,0 0-16,0 0 15,-32-12-15,28 12 16,0-1-16,-9-3 15,-1-5 1,-1-4-16,-1-5 16,3-4-16,1-2 15,6 0-15,5 0 16,5 0-16,5 4 16,5 4-1,23 3-15,-24 8 0,32 16 16,-12 7-16,-1 8 0,-4 3 15,-4 5 1,-8 0-16,-8 0 16,-6-3-16,-2-24 15,-4 13-15,-4-1 0,-19 12 16,3-12-16,-6-6 16,-1-8-1,-5-6-15,-2-8 16,2-3-16,-2-4 15,4 0-15,4 1 16,26 12-16,-11-6 16,4 3-16,8 3 15,-4-1-15,10 7 16,-2 3-16,5 5 0,25 28 16,-5 1-16,-2 6 0,-4 5 15,-4 1-15,-9-2 16,-6-2-16,-7-3 15,-5-6-15,-6-6 16,-11-8-16,-9-13 16,-12-12-16,-8-15 0,-10-19 15,-4-19-15,-2-16 16,7-20-16,32 45 16,34 44-16</inkml:trace>
  <inkml:trace contextRef="#ctx0" brushRef="#br0" timeOffset="132647.9002">2745 5760 0,'0'0'0,"0"0"0,0 0 16,0 0-16,0 0 0,0 0 15,-6 75-15,10-34 16,1 1-16,4-7 16,5-5-16,-3-20 15,4-5-15,56-33 16,-32-10 0,7-17-16,3-15 15,5-14-15,1-18 16,4-14-16,4-14 0,6-12 15,8-13-15,8-9 16,10-8-16,-49 85 16,-46 87-16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01:43.8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24302 3315 0,'0'0'0,"0"0"16,0 0-16,0 0 15,0 0-15,0 0 16,0 0-16,0 0 16,0 0-1,0 0-15,0 0 0,0 0 16,0 0-16,0 0 15,0 0-15,0 0 16,-94-1-16,54 0 16,-2 0-16,2-1 15,-3 2-15,0 0 16,-3 0-16,-2 0 0,-2 0 0,-1 1 16,-5 2-16,0-2 15,-4 1-15,-1-1 16,-4 0-16,-2-2 15,-1-2-15,2 1 16,-1-1-16,-1 0 16,3 2-1,1 1-15,1-2 16,-1 1-16,-2-1 16,2 2-16,0 1 15,0-1-15,-2 1 16,-4 3-16,2 1 15,1-2-15,1 0 16,2-1-16,-1 2 0,0-3 16,1-3-16,2 0 15,0 1-15,0-1 16,2 1-16,-1-1 16,0 2-16,4 0 15,-1-1-15,1-1 16,-1 1-1,0 0-15,1 1 16,-1 2-16,-2-2 16,-3 3-16,-1 1 15,-3 4-15,-5 1 16,36-6-16,36-3 0</inkml:trace>
  <inkml:trace contextRef="#ctx0" brushRef="#br0" timeOffset="15869.5246">26912 6331 0,'0'0'0,"0"0"16,0 0-16,0 0 15,0 0-15,0 0 0,0 0 16,0 0-16,0 0 16,-141-6-16,90 7 31,-5 1-31,1 1 0,-1-1 15,0 2-15,3-2 16,1 0-16,1-2 16,0 0-16,1 0 15,0 1-15,2 1 16,-7-2-16,-1 0 16,-1-1-16,11 0 15,4 0-15,6 2 16,3 0-16,27-1 15,-13 3-15,2 0 16,0 0-16,10 0 16,-9 3-16,15-4 0,1-2 15,0 0-15</inkml:trace>
  <inkml:trace contextRef="#ctx0" brushRef="#br0" timeOffset="19476.585">26418 6343 0,'0'0'0,"0"0"0,0 0 16,0 0-1,0 0 1,0 0-16,0 0 0,0 0 31,0 0-31,0 0 16,32 71-16,-36-30 15,0-1-15,-3 1 16,3-3-16,0 0 16,3-1-16,1 1 0,1-1 15,2 2-15,0-1 16,1 0-16,1-1 16,-1-1-16,0 0 15,-4-28 1,6 42-16,-3-14 15,-1 0 1,-4-29-16,-8 26 16,6-26-16,-7 3 15,-5-3-15,-5 0 16,-27-3-16,5-1 16,-4-3-16,-1-1 15,0-1-15,0 1 16,-3 2-16,1 1 0,-2-1 15,-4-1-15,-2 1 16,-3 1-16,-1 1 16,-3-1-16,0-1 15,-3 2-15,-1 2 16,-4-1-16,2 1 16,-2 0-1,-2-1-15,2-2 16,-4 1-16,2-3 15,-1 2-15,0-1 16,0 4-16,0 0 16,2-1-16,-1-1 15,-2 0-15,1 4 0,0 0 16,2 0-16,-4-3 16,2-2-16,0 1 0,0-1 15,1-1-15,3 1 16,-2-1-16,5 2 15,-4-2-15,2-1 16,1 1-16,3-2 16,0 1-16,-2-2 0,3 0 15,-3 1-15,-1 0 16,-5 1-16,1-1 16,1 1-16,-4 0 15,3-3-15,-4 0 31,9-3-31,-8 0 16,8 0-16,-2 1 0,3-1 16,-3-1-16,2 2 15,-4-2-15,0 2 16,-5 0-16,3 1 16,-6-3-16,2 3 15,-2-2-15,1 3 16,-1-1-16,-1-1 0,0-1 15,-2 1-15,5 2 16,-3 0-16,5-1 16,-5-1-16,3-1 15,-2 1-15,2 0 16,-2 3-16,1 0 16,3-2-1,-3 2-15,5 1 16,-3-1-16,5 0 15,-4-2-15,6 2 16,-5-1-16,5 1 0,0 0 16,2-1-1,0 0-15,4 0 0,2 1 16,0-1-16,0-1 16,1-1-16,2 1 15,-1 0-15,0 1 0,0-2 16,3 1-16,0 0 15,-1 2-15,1 2 16,-3 0-16,0 0 16,-2 0-1,3 0-15,-1-1 16,3 1 0,-11 1-16,-4 1 15,-5-1-15,9-4 16,2-1-16,1 2 15,1 2-15,2 0 16,2 2-16,-1-2 0,1-2 16,0 1-16,2-2 15,-2-1-15,-2 3 16,1 1 0,-9 4-16,-2-1 15,-12-2 16,-21-5-31,-10-3 16,3 3-16,30 1 16,9 4-16,9-2 15,6 1-15,4-1 16,1-2-16,-1 0 16,1 0-1,4 0-15,0-1 16,1 1-16,-1 4 15,2 0-15,2-1 16,-1 0-16,0-4 0,-3 0 16,3-2-1,1 1-15,4 0 16,-1-1-16,1 1 0,0-1 0,-1-1 16,3 0-16,2 1 15,-1 2-15,0 3 16,3 0-16,1-2 15,0-1-15,-5 1 16,2 2-16,3-2 16,1 3-1,-1-2 1,1 1-16,-3-3 0,-1 4 16,-1 1-16,2 1 15,1-1-15,-3-4 16,-2 1-16,2 0 15,-2 1-15,2-2 16,-2-1-16,-2 2 0,0 0 16,3-1-16,-3 3 15,1-2-15,1 0 16,-2-2-16,-2-2 16,0 2-16,2-1 15,2 3-15,-4-2 16,2 1-16,0 0 0,5 1 15,0 0-15,-5-1 16,0-1-16,1 2 16,-2 1-16,1 0 15,1-2-15,2-1 16,-3 4-16,-4-2 16,4 2-1,2-1-15,-2 0 16,0-1-16,2 0 15,3 4-15,-2-2 0,-4 2 16,2-1-16,2-1 16,-3 1-16,3 2 15,1 0-15,1-2 0,-5 1 16,4-2-16,-1 2 16,1-1-16,-2 2 15,0-1-15,0 1 16,1-1-16,-4 1 15,1 1-15,4-2 16,-1 1-16,-3-1 16,-3 0-1,1 2-15,0-1 16,2-2-16,3 0 16,-4 0-16,-2-1 15,2 1-15,0-1 16,0 0-16,2 0 15,1-2-15,-4 2 16,-2-1-16,1 1 0,-1-1 16,4-2-16,-1 1 15,1-2-15,-2 1 16,0-2-16,2 1 16,0 0-16,-1 2 15,4 0-15,-5-1 0,4 0 16,-2 2-16,4-1 15,1 1-15,1-1 16,4 0-16,-3-2 16,3-2-16,3-1 15,3 0-15,-1 3 16,19 1-16,-8-1 0,-4-1 31,-1-1-31,2-1 16,-3 0-16,2-1 0,3 2 15,0-4-15,2 1 16,1-2 0,5-1-16,1-4 0,2 2 15,2-2-15,0 1 16,1-4-16,-1 0 0,-1-2 16,2-1-16,-1-3 15,1-2-15,1 2 16,1-1-16,0-2 15,1 2-15,1 1 16,1 0-16,0 1 16,1 0-1,0 0-15,0 4 16,-1 1-16,0 4 16,-1 9-16,0-5 15,0 8-15,0 1 16,1-9-16,0 11 15,-1 1-15,2 1 16,-2-2-16,0 3 0,0-3 16,0 0-16</inkml:trace>
  <inkml:trace contextRef="#ctx0" brushRef="#br0" timeOffset="19993.3032">11437 6135 0,'0'0'16,"0"0"-16,0 0 15,0 0-15,0 0 16,-131-13-16,89 10 15,-4 0 1,5 0-16,-2-1 16,-1 1-16,0 1 15,0 0-15,-1 1 16,1-1-16,1-2 16,1 0-16,0 0 15,3 1-15,-3-1 16,1 2-16,0 1 0,1 0 15,-4 1-15,-6 1 16,-5 4-16,-9 7 16,-8-2-16,37-3 0,35-7 15</inkml:trace>
  <inkml:trace contextRef="#ctx0" brushRef="#br0" timeOffset="30816.9747">11412 4029 0,'0'0'16,"0"0"-16,0 0 15,25 89 1,-22-48-16,-4-1 16,-5 2-16,-8 1 15,-8-3-15,-7 0 16,-3-4-16,-3 2 16,-5-6-16,-5-1 15,-1-1-15,-3-5 16,2-1-16,-2-6 0,0-1 15,1-7-15,-1-4 16,4-4-16,3-2 16,1-4-16,4-5 15,6-4-15,6-1 16,20 9-16,-7-9 16,2 0-1,4-3-15,2-2 16,4 0-16,3 1 15,5 2-15,4 5 16,-6 8-16,10-2 16,1 6-16,-1 6 15,8 28-15,-11 1 0,-10 10 16,-13 7-16,-11 3 16,-11 2-16,-10 2 15,-3-4-15,-10-11 0,4-12 16,26-16-16,25-17 15</inkml:trace>
  <inkml:trace contextRef="#ctx0" brushRef="#br0" timeOffset="31054.8897">10906 4021 0,'0'0'16,"0"0"-16,14-59 16,-21 44-16,-24-2 15,-8 17-15,-12 10 16,-6 1-16,27-4 0,30-7 0</inkml:trace>
  <inkml:trace contextRef="#ctx0" brushRef="#br0" timeOffset="31273.6157">10230 4383 0,'0'0'0,"0"0"0,0 0 16,1 80-16,-7-34 15,-7 7-15,-13 4 16,-8-1-16,-11-11 0,22-21 16,23-24-16</inkml:trace>
  <inkml:trace contextRef="#ctx0" brushRef="#br0" timeOffset="31604.4645">11736 3438 0,'0'0'16,"-47"82"-16,-26 9 0,11-27 15,-11 10-15,-15 8 16,-8 5-16,47-42 16,49-45-16</inkml:trace>
  <inkml:trace contextRef="#ctx0" brushRef="#br0" timeOffset="34047.6612">27301 3662 0,'0'0'16,"0"0"-16,0 0 0,0 0 16,0 0-16,0 0 15,0 0-15,0 0 16,0 0-16,0 0 0,0 0 16,0 0-1,0 0-15,0 0 0,0 0 16,0 0-16,0 0 15,-40-2-15,37 2 16,1 0-16,1 0 16,0 2-1,-8 3-15,10-1 16,-8 5-16,3 2 16,2 4-16,-1 1 15,-2 1-15,-3 1 16,-2 2-16,-1 1 15,-2 0-15,-3-2 16,1-2-16,-3-2 0,-2 0 16,0-3-16,-1-4 15,-1-1-15,1-1 16,-1-5-16,1 2 16,13-6-16,-13 2 15,16-1-15,-14-2 16,16 2-1,1 1 1,-12-4-16,14 2 16,0 1-16,-8-3 15,8 3-15,0 0 16,-2 0-16,-1 2 16,-10-5-16,6 7 0,-11-1 15,-3 4-15,-2 3 0,-25 16 16,13-7-16,2 1 15,3-1-15,2-1 16,23-11-16,-8 6 47,-3 21-47,14-3 0,12 1 16,5-7-16,8-5 15,4 0-15,1-2 16,2-2-16,-3 0 15,0 2-15,-22-11 16,23 24 0,-24-22 15,1 38-31,-20-8 16,-15 1-16,-8-4 15,-17 1 1,-9-1-1,-11 3-15,7 3 16,6 0-16,20 0 16,19-2-16,22-3 15,21-9-15,16-9 16,11-10-16,10-7 16,6-6-16,-31 4 0,-32 2 31</inkml:trace>
  <inkml:trace contextRef="#ctx0" brushRef="#br0" timeOffset="34464.4792">27172 4254 0,'0'0'0,"0"0"0,0 0 16,55-37-16,-18 35 16,10 3-16,1 5 15,-2 6-15,-7 5 16,-7 5-16,-9 2 0,-10 5 15,-9 2-15,-11 1 16,3-17-16,4-15 16</inkml:trace>
  <inkml:trace contextRef="#ctx0" brushRef="#br0" timeOffset="34644.0129">27088 4815 0,'93'-1'0,"-41"-9"16,-61 12-16</inkml:trace>
  <inkml:trace contextRef="#ctx0" brushRef="#br0" timeOffset="35652.2233">26151 4493 0,'0'0'0,"0"0"16,0 0-16,0 0 15,0 0 1,0 0 0,0 0-1,0 0-15,0 0 16,0 0-16,30-46 15,-25 48-15,6 7 0,-3 4 16,-5 5 0,-20 33-1,-31 0 1,-18-2-16,-10-16 16,37-15-16,39-18 15</inkml:trace>
  <inkml:trace contextRef="#ctx0" brushRef="#br0" timeOffset="36253.1321">25551 4049 0,'0'0'16,"0"0"-16,0 0 0,35-44 16,-17 31-16,4 2 15,0 5-15,0 6 16,-4 6-16,0 6 0,-7 5 16,-2 29-16,-12-9 15,-7 3-15,-8 0 16,-4-1-16,-6-3 15,1-3-15,0-2 16,4-1 0,3-1-16,15-24 15,-3 12 1,2 1 0,5-2-16,3-4 15,4-10-15,5 6 16,-3-11-16,7 3 15,-10-6-15,9-3 0,-7-1 16,-13 5-16,-1-8 16,-3 11-16,-32 0 15,7 7-15,-2 8 16,5 8-16,5 5 16,5 8-16,2 4 31,2 30-31,5 12 15,7 8-15,7-23 16,7-14 0,11-15-16,9-21 15,3-16-15,-15 0 0,-16 1 32</inkml:trace>
  <inkml:trace contextRef="#ctx0" brushRef="#br0" timeOffset="36531.9798">25411 3571 0,'0'0'0,"0"0"16,-2 21-16,1-15 15</inkml:trace>
  <inkml:trace contextRef="#ctx0" brushRef="#br0" timeOffset="44473.2603">20002 6496 0,'0'0'16,"0"0"0,0 0-16,0 0 0,33-55 15,-25 40-15,2 2 16,0-2-16,2 3 16,-5 9-1,10-7-15,-8 8 0,12-4 16,-13 9-16,15 0 15,-4 4-15,-4 6 16,-5 3-16,-5 3 0,-3 2 16,-3-1-16,-5 2 15,-5 1-15,-4-3 16,-26 15-16,7-15 16,-8-4-16,-1-7 15,-2-6 1,-1-8-16,0-2 15,-3-3-15,3-3 16,5-4-16,4-2 16,5-4-16,5-2 15,9-3 1,7-1-16,8 24 31,0-9-31,2 4 16,1 10-1,-2 24-15,-9 7 16,-12 5 0,-15 0-16,-8-6 15,-5-10 1,4-10-16,0-10 16,1-8-16,3-8 15,3-7-15,5-7 0,2-6 31,8-31-31,11-13 16,10-11-16,16 14 16,-6 37-16,-6 40 15</inkml:trace>
  <inkml:trace contextRef="#ctx0" brushRef="#br0" timeOffset="44736.4833">19607 6809 0,'0'0'15,"0"0"-15,0 0 16,0 0-16,0 0 16,0-12-16,0 10 0,0 2 15</inkml:trace>
  <inkml:trace contextRef="#ctx0" brushRef="#br0" timeOffset="44959.2556">19597 5957 0,'0'0'0,"0"0"15,0 0-15,-1 7 16,0-4 0</inkml:trace>
  <inkml:trace contextRef="#ctx0" brushRef="#br0" timeOffset="45560.5786">18932 6208 0,'0'0'0,"0"0"16,-27 23-16,-14 4 16,0-7-1,-13-3 1,-11-4 0,-4-3-16,8-2 0,14-6 0,9-1 15,9-2-15,22 1 16,-1-2-16,2 1 15,1 0-15,-11-2 16,16 3-16,0 1 16,2 2-16,1 1 15,-5 4 1,10 26-16,-6 2 16,-4 7-16,-5-3 15,-6 0 1,-7-1-16,0 0 0,-1-4 15,-3-9-15,0-8 16,-4-6 0,-8-5-1,-18-22-15,-12-14 16,2-12-16,14-5 16,12-8-16,14-17 15,19-13-15,22-16 16,-9 49-16,-8 51 0</inkml:trace>
  <inkml:trace contextRef="#ctx0" brushRef="#br0" timeOffset="63406.7323">31335 9459 0,'0'0'16,"0"0"-16,0 0 16,0 0-1,0 0-15,-72-20 16,49 19-16,0 1 15,-28 0-15,4-3 16,-7-2-16,-5-2 0,-6-2 16,1-1-16,-4 2 15,3 2 1,2-2-16,2 4 16,5-4-16,29 4 0,27 4 15</inkml:trace>
  <inkml:trace contextRef="#ctx0" brushRef="#br0" timeOffset="64302.6296">29096 7748 0,'0'0'0,"0"0"15,14-57-15,-8 33 16,9-29-16,-4 10 16,2 1-16,1-2 15,1 2-15,0 0 16,3-1-16,5-3 0,3 0 16,6 3-16,5 1 15,50-39 1,-36 43-16,4 4 15,3 3-15,2 3 16,4 4-16,0 5 16,1-1-1,2 6-15,1 2 16,0 5-16,-1 3 16,-2 7-16,-2 5 15,-2 5-15,-3 3 16,-4 4-16,-2 5 0,-6 7 15,-3 4-15,-4 4 16,-3 1-16,-4-2 16,-2 3-16,-4 3 15,-2 5-15,-3 0 16,-3 0-16,1 0 16,-4-1-16,-2 0 0,-1 0 15,-1-2-15,0-5 31,-1-1-31,0-6 0,-4-1 16,-4-29-16,0 14 16,0-1-16,-1-11 15,0 4-15,0 0 16,-1-8-16,1 2 16,-2-7-16,2-2 15,-1-8-15,-1-5 0,0 8 16,1 9-16</inkml:trace>
  <inkml:trace contextRef="#ctx0" brushRef="#br0" timeOffset="64572.0904">31000 7667 0,'0'0'0,"0"0"0,-6 68 31,2-45-31,-3 1 16,-3-3-16,-5-4 16,-4-5-16,-31-9 0,5-11 15,-8-5-15,-4-8 16,-5-3-16,5-7 15,28 17-15,29 14 16</inkml:trace>
  <inkml:trace contextRef="#ctx0" brushRef="#br0" timeOffset="66037.9333">31089 9883 0,'0'0'0,"0"0"16,0 0-16,0 0 16,0 0-16,-38 52 15,-5-37-15,-8-1 16,0 1 0,2 0-16,4 1 15,9 2 1,7 1-16,7 3 0,16-16 15,-12 35-15,12-6 16,3 1-16,2 1 16,0 1-16,-3-2 15,-2-4-15,-4-1 0,-6-3 0,-8-1 16,-8-4-16,-3-5 16,-2-4-16,4-7 15,17-3-15,16-4 16</inkml:trace>
  <inkml:trace contextRef="#ctx0" brushRef="#br0" timeOffset="66238.5303">31073 10620 0,'0'0'0,"0"0"16,106-24-16,-79 17 0,5-7 16,-6-5-16,-10-9 15,-9 16-15,-7 12 0</inkml:trace>
  <inkml:trace contextRef="#ctx0" brushRef="#br0" timeOffset="66839.5595">30220 9881 0,'0'0'15,"0"0"-15,0 0 16,0 0-16,0 0 15,17 92-15,-30-56 32,-5 0-32,-9-4 0,-3-8 15,-3-5-15,-2-9 16,0-5-16,-1-7 16,2-4-16,3-7 15,2-5-15,4-6 16,1 0-16,5-5 15,5 2-15,10 21 0,-3-11 16,1 1-16,3 1 16,1 8-16,1 2 15,0 3-15,0-3 0,2 10 16,-2 4-16,0 6 16,-8 36-16,-6-9 15,-8 0-15,-7 2 16,-5-5-16,-3-6 15,-1-14-15,7-14 0,14-1 16,18-4-16</inkml:trace>
  <inkml:trace contextRef="#ctx0" brushRef="#br0" timeOffset="67040.2198">30017 9487 0,'0'0'0,"0"0"0,0 0 16,-24-17-16,15 14 15,9 3-15</inkml:trace>
  <inkml:trace contextRef="#ctx0" brushRef="#br0" timeOffset="68212.4518">29243 9875 0,'0'0'15,"0"0"-15,0 0 0,0 0 16,0 0-16,0 0 16,0 0-16,0 0 15,36 73-15,-47-31 16,-2 0-16,-5-2 15,0-5-15,-5-7 16,1-6 0,17-17-16,-9 4 15,-1-2-15,-1-3 16,7-6-16,-9-3 16,-2-5-16,-10-27 15,10 2-15,5-5 16,8-3-16,13-4 15,14 0-15,16-3 0,-19 26 0,-17 24 16</inkml:trace>
  <inkml:trace contextRef="#ctx0" brushRef="#br0" timeOffset="78723.9079">13184 9344 0,'0'0'0,"0"0"16,0 0-1,0 0-15,0 0 16,0 0-1,0 0-15,0 0 16,0 0-16,0 0 16,0 0-16,-150-1 15,109-3-15,-3-2 16,-3 2-16,1-3 16,-2 2-16,-1-2 15,-7 4-15,2-1 16,-3 4-16,3 1 0,1 2 15,3 2-15,5-2 16,10-1-16,18-1 16,17-1-16</inkml:trace>
  <inkml:trace contextRef="#ctx0" brushRef="#br0" timeOffset="79167.4503">12823 9777 0,'0'0'0,"0"0"16,0 0-16,0 0 0,0 0 15,24 57-15,4-18 0,-10-9 16,-2 5-16,-3 0 16,-10-2-16,-11-2 15,-10-1-15,-13-3 16,-6-1-16,-6-7 16,-4-5-16,-4-11 15,4-7-15,23 1 0,24 3 16</inkml:trace>
  <inkml:trace contextRef="#ctx0" brushRef="#br0" timeOffset="79630.8563">12374 9952 0,'0'0'0,"0"0"15,0 0-15,0 0 16,0 0 0,0 0-16,0 0 0,0 0 15,0 0-15,0 0 16,0 0-16,0 0 15,-75-22-15,68 9 16,5 0 0,4 10-16,0-7 15,1 11-15,2 2 16,5 0-16,-2 8 16,-2 7-16,-11 34 15,-14-9-15,-8 3 16,-10-4-16,-2-6 15,0-9-15,1-8 0,-3-9 16,-3-8-16,3-13 16,7-11-16,9-10 15,2-10-15,13 21 16,10 21-16</inkml:trace>
  <inkml:trace contextRef="#ctx0" brushRef="#br0" timeOffset="79915.2946">11946 9662 0,'0'0'0,"0"0"15,0 0-15,0 0 16,-45 80 0,20-53-16,-2-4 15,21-16-15,-10 3 16,10-8-16,-6 4 15,1-3-15,7-6 16,-11-4-16,3-6 0,-10-35 16,8 2-16,-1-7 15,2-4-15,3 0 16,2 0-16,3 8 0,4-3 16,0 27-16,1 25 15</inkml:trace>
  <inkml:trace contextRef="#ctx0" brushRef="#br0" timeOffset="80146.7684">11679 10141 0,'0'0'16,"0"0"-16,0 0 0,0 0 15,0 0-15,-28-24 16,20 14-16,8 10 16</inkml:trace>
  <inkml:trace contextRef="#ctx0" brushRef="#br0" timeOffset="80400.819">11314 9810 0,'-5'38'15,"-9"15"-15,-5-10 0,-13 12 16,-59 42 0,42-58-16,4-10 15,0-11-15,4-13 0,5-16 16,9-12-16,14 11 16,13 12-16</inkml:trace>
  <inkml:trace contextRef="#ctx0" brushRef="#br0" timeOffset="80701.6803">10819 9711 0,'0'0'0,"3"91"0,-8-65 16,2-15-16,-5 8 15,-3-3-15,-26-3 16,6-12-16,0-9 16,5-10-16,3-10 15,4-10 1,12-12-16,17-14 15,21-8-15,23-5 16,-27 38-16,-27 39 16</inkml:trace>
  <inkml:trace contextRef="#ctx0" brushRef="#br0" timeOffset="83961.3647">12966 9257 0,'0'0'0,"0"0"0,0 0 31,8 65-15,-2-10-16,-2-8 15,7 110 1,-6-105 0,-3 1-16,-2-4 0,-3-3 15,-6 32 1,6-49-16,3-22 16,-1 9-16,2-3 15,3-1-15,0-8 16,25 11-1,16-19-15,-6-4 0,2-4 16,1 0-16,3-3 16,1 2-16,3 1 15,3-1-15,3 4 16,1 0-16,0 5 16,1-1-16,0 1 0,2-1 31,3 2-31,1 0 0,2 1 15,0 2-15,1-1 16,4 0-16,0 0 16,2 2-16,1-2 15,3 2-15,1-2 16,2 2-16,2-1 16,3 1-16,0 0 0,6 1 15,-1 3-15,6 3 16,-3 0-16,6-2 15,-2 2-15,3-1 16,2 0 0,16-1-1,29-1 1,13 2-16,-5-3 16,-13 1-16,-12-1 15,-7 0-15,-6-10 16,-2 3-16,1 2 15,3 7-15,0-1 16,1-4-16,-4-1 16,1-1-16,-3-4 0,-1 0 15,0 0-15,3 1 16,0-1-16,-1 2 16,1 1-16,-1-3 15,3 1-15,0-1 16,28 3-1,10 1-15,12 2 0,-15-2 16,-6 1 0,-8 0-1,-3-1-15,3-2 0,-1 0 16,-1 2-16,3-3 16,9 1-16,4-3 15,1 1-15,-6 1 16,28-1-16,13 1 15,11 0-15,-22 1 16,-6-1-16,-8 2 16,-7 0-16,-2 1 15,2 0-15,2 3 16,0-1-16,-2 0 16,-2 1-16,-3 0 0,0 0 15,1-2-15,2 2 16,-1-4-16,0 2 15,-2 0-15,-1-1 16,1 0-16,0 2 16,0 2-16,-5-2 15,-3-2 1,-2-3-16,-3 3 16,-1 1-16,-5-1 15,0 2-15,-7 0 16,-1 0-16,-6-2 15,-4-1-15,-3-1 16,-3 1-16,-7-3 16,0-3-16,-8 1 0,2-1 15,-7-1-15,-3 0 16,-4-3-16,-2 1 16,-6 1-16,0 1 15,-7-2-15,3 2 16,-8 0-16,2 0 15,-1 1-15,-4 0 0,-4 0 16,-2 0-16,-1 0 16,-4 0-16,-3 1 15,0 3-15,-1 0 0,-4 1 16,-4 1 0,-2-1-16,2 1 0,-4 2 31,-2 3-31,0 3 15,0 4-15,4 4 0,-3 1 16,0 4 0,0 2-16,3 4 0,4 2 15,0 2-15,2 1 16,1 4-16,3 1 16,1 4-16,-1 1 0,7 5 15,-2-1-15,3 4 16,4 0-16,1 4 15,5-3-15,-3-2 16,5 3 0,0-3-1,-2 2-15,4 1 0,-2-1 16,1-1-16,-1 0 16,-1-7-16,-2-3 15,-1-3-15,-2-4 16,-2-2-16,1-4 15,-1-1-15,-2-6 16,-1-1-16,-1-4 16,1-1-16,-2-4 0,1 3 15,2-5-15,-2-2 16,0-2-16,-1 0 16,-2 0-16,-2-4 15,-1 0-15,0-3 16,0 1-16,0-3 15,-2 0-15,-2 0 0,3-1 16,-3-3-16,0-2 16,-1-1-16,-3-1 31,-1-5-31,-4 0 0,2-1 0,-1 1 16,-4-7-16,-2-2 0,2-2 31,-1-2-31,-2 4 15,-4-2-15,2 0 16,0-2-16,1-1 0,-4-2 16,-2-1-16,-1 0 15,0 0-15,1 0 16,0 0-16,-2-1 16,-5 2-16,-3 1 0,-1 1 15,-4 2-15,-3 24 16,0-13-16,0-3 15,0-2-15,-4-29 16,-2 14-16,3 27 16,-4-11-16,-5 4 15,0 2 1,-3-2-16,-3 2 16,-3 0-16,3 3 15,-2 1-15,2 1 16,-2 3-16,4 2 15,8 5-15,-3-1 16,10 5-16,0 0 16,-5-2-16,2 0 15,1 2-15,-9-5 0,12 5 16,2 0-16,1 0 16,1 0-16,-2-4 15,1 4-15,0-1 16,5-2-16,-5 1 15,0 1 1,8-4-16,-9 4 16,1-2-16,11-3 15,-15 6-15,4-2 16,-2-1-16,10-3 16,-10 7-16,2 1 15,0-1-15,11 1 16,-9 3-16,11 2 0,-1 3 15,0 2-15,-2 1 0,1 0 16,-2 0-16,0-1 16,-13-12-16,0 0 15,0 0-15,0 0 16,5 3-16,6 6 16,-11-11-16,-2-3 15,2 2-15,-5-6 16,-5-6-16,-20-20 0,4 7 15,-1-1-15,2 3 16,4 3-16,14 20 16,-7-9-16,0 1 15,0 3 1,0 1-16,9 7 16,-9-2-16,9 6 15,-11 1-15,2 6 16,-1 5-16,-17 23 15,-1-8-15,-9 2 16,-7-1-16,24-15 16,25-17-16</inkml:trace>
  <inkml:trace contextRef="#ctx0" brushRef="#br0" timeOffset="88720.6036">20631 9060 0,'0'0'16,"0"0"-16,0 0 15,35-54-15,-26 38 0,1 3 16,-6 10-16,7-6 15,-4 10-15,8-1 16,0 8 0,2 4-16,-3 8 15,0 4-15,-5 3 16,-4 0-16,-5 1 16,-5-2-16,-4-3 15,-4-2-15,-1-3 16,-3-3-16,1-4 15,-4-4-15,-25-7 0,6-7 16,-4-5 0,6-5-16,3-2 15,6 0-15,4 2 16,17 13-16,-9-5 16,-1 0-16,-2 3 15,3 1-15,5 8 0,-11-2 16,-21 14-16,3 1 15,-2 2-15,2 3 16,-9-3 0,-1-4-16,2-9 0,18-6 15,6-5 1,15 5 0,-2-9-16,2-5 15,-6-29-15,8 3 0,5-7 16,11-6-1,19-7-15,11 5 16,-19 27-16,-20 29 16</inkml:trace>
  <inkml:trace contextRef="#ctx0" brushRef="#br0" timeOffset="88927.7528">20252 9418 0,'0'0'15,"-6"-25"-15,5 22 0,1 3 16</inkml:trace>
  <inkml:trace contextRef="#ctx0" brushRef="#br0" timeOffset="89128.0615">20378 8476 0,'0'0'16,"0"0"-16,0 0 0,-9-8 31,5 5-15</inkml:trace>
  <inkml:trace contextRef="#ctx0" brushRef="#br0" timeOffset="89560.4466">20056 8472 0,'0'0'15,"0"0"-15,-34 87 16,5-57-16,-11-1 15,-9-5-15,-7-4 16,-2-8 0,1-3-16,6-3 15,6 0-15,6-1 16,14 1-16,35-7 16,-17 5-16,-7 7 0,10 3 15,8 4-15,19 27 16,-2 2-1,-1 6-15,-8 8 16,-11-11-16,-8-5 0,-3-10 16,-4-10-16,7-20 15,-30 12-15,-2-15 16,-3-10-16,-1-9 16,-1-8-16,-1-16 15,11-15 1,16 29-16,18 27 15</inkml:trace>
  <inkml:trace contextRef="#ctx0" brushRef="#br0" timeOffset="104695.8834">12843 12290 0,'0'0'0,"0"0"16,0 0-16,0 0 0,0 0 15,0 0-15,-116-3 16,79 2-16,3 2 16,-47 0-1,23 2 1,-6 2-16,-6 0 0,6 0 15,0-3-15,-5 1 16,4-1-16,-6 0 16,9-2-16,-2 1 0,6 1 15,-2-2-15,2 1 16,4-2-16,0-2 16,3 0-16,3 0 15,2 2-15,6-1 16,2 0-16,0 0 15,7 2 1,26-1-16,-13 1 16,-2 0-16,1 0 15,0-1-15,10 2 16,-15 0-16,15-1 16,-15 3-16,15 0 15,-18 2-15,1-2 16,-21-4-16,26 0 0,21 1 15</inkml:trace>
  <inkml:trace contextRef="#ctx0" brushRef="#br0" timeOffset="113640.0705">31356 12433 0,'0'0'15,"0"0"-15,0 0 16,0 0-16,0 0 16,0 0-1,0 0-15,-135 3 16,91 0-16,-3 0 16,-8 2-1,-2 3-15,-7-1 16,-3 1-16,-2-4 15,-2 0-15,-2 0 16,0-1-16,-2 0 16,2-2-16,-1 0 0,1 1 15,1-2 1,0 0-16,4-3 0,1-1 16,4 0-16,2 0 0,5 0 15,4 0 1,6 1-16,4 0 0,3 1 15,8 1 1,24 0-16,-11 1 0,1-2 31,-1 0-31,11 4 0,-10-2 16,15 0-16,2 0 16,0 0-16</inkml:trace>
  <inkml:trace contextRef="#ctx0" brushRef="#br0" timeOffset="115806.9643">30812 13249 0,'0'0'0,"0"0"16,0 0-16,0 0 16,0 0-16,0 0 15,0 0-15,0 0 16,42-57-16,-34 43 31,-1 0-31,2-1 16,-1 1-16,5-5 15,-9 17-15,8-8 16,-8 11-16,1 2 16,10-1-16,-1 4 0,-1 8 15,-1 3-15,-2 5 16,1-1-16,-1 3 15,-1 1-15,-1-1 16,1 0-16,-1-4 16,-1-1-16,-2-3 0,1-2 15,-6-11-15,0 7 16,-1-10-16,-3 0 16,0-2-16,-5 4 15,2-5 1,-10-1-1,-2-3-15,-3-2 0,-1 1 16,-2 1-16,-24 0 16,10 6-16,28 0 15,-34 4-15,12 0 16,22-2-16,-34 6 16,14 0-16,21-5 0,-9 2 15,-3 0-15,2-1 16,1-1-16,10-2 15,-15-2-15,3-5 16,3-2-16,2-8 16,-7-26-16,9 5 0,2 1 15,9 28-15,-1-13 16,2 2-16,1 2 16,0 10-16,1-6 15,0 4 1,1 9-16,-1 3 15,2 4-15,1 0 16,1 8-16,5 33 16,-8-5-16,-4 4 15,-7-2-15,-4-5 16,-5-5-16,-4-4 0,-2-4 16,-7-4-16,-4-4 15,1-5-15,7-6 16,13-4-16,15-3 15</inkml:trace>
  <inkml:trace contextRef="#ctx0" brushRef="#br0" timeOffset="116007.1174">30640 13723 0,'0'0'16,"0"0"-16,0 0 15,0 0-15,-7-21 16,6 15-16,1 6 0</inkml:trace>
  <inkml:trace contextRef="#ctx0" brushRef="#br0" timeOffset="116223.4897">30334 12769 0,'0'0'0,"0"0"0,0 0 16,0 0-16,0 0 16,-5 6-16,3-5 0,2-1 15</inkml:trace>
  <inkml:trace contextRef="#ctx0" brushRef="#br0" timeOffset="116507.8851">30045 12768 0,'0'0'0,"0"0"15,-16 88 1,11-45-16,1 5 15,-2 2-15,-3 3 16,-3-4-16,-3-2 16,-2-9-16,1-8 15,12-24-15,-3 6 16,-2-6-16,9-6 0,0 0 16</inkml:trace>
  <inkml:trace contextRef="#ctx0" brushRef="#br0" timeOffset="116808.858">29846 12972 0,'0'0'0,"0"0"15,-42 63-15,4-30 16,2-15-16,-4-5 16,-1-7-16,-2-4 0,-2-6 15,-2-5-15,0-2 16,-2-2-16,-1-3 16,-34-23-1,60 17-15,12 11 16,12 11-16</inkml:trace>
  <inkml:trace contextRef="#ctx0" brushRef="#br0" timeOffset="116972.9339">29621 13335 0,'0'0'15,"0"0"-15,0 0 16,7 24-16,-7-24 16,0 0-16</inkml:trace>
  <inkml:trace contextRef="#ctx0" brushRef="#br0" timeOffset="118427.8893">29109 13052 0,'0'0'0,"0"0"16,0 0-16,0 0 15,0 0-15,0 0 16,0 0-16,0 0 16,0 0-16,0 0 15,0 0-15,0 0 16,0 0-1,0 0 1,0 0-16,0 0 16,0 0-16,-81-25 15,55-20 1,16 18-16,5 0 16,5-31-16,7 12 15,9 2-15,-2 4 16,2 7-16,-8 17 0,-8 16 0</inkml:trace>
  <inkml:trace contextRef="#ctx0" brushRef="#br0" timeOffset="118728.7709">28705 12922 0,'0'0'15,"0"0"1,0 0-16,0 0 16,-25 100-16,1-67 15,-7 3-15,-8-3 16,-5 0-16,-4-8 15,3-5-15,9-10 16,18-8 0,18-2-16</inkml:trace>
  <inkml:trace contextRef="#ctx0" brushRef="#br0" timeOffset="118960.6352">28601 12538 0,'0'0'15,"0"0"-15,0 0 0,0 0 16,0 0-16,0 0 0,-19 16 15,19-16-15,0 0 16</inkml:trace>
  <inkml:trace contextRef="#ctx0" brushRef="#br0" timeOffset="119492.1626">28120 12838 0,'0'0'0,"0"0"16,0 0-16,-16 55 15,7-37-15,-1 1 0,-2-3 16,-5 0-1,-1-5-15,0-4 0,-2-3 16,0-6-16,1-3 16,1-3-16,2-5 0,0 1 15,3-2-15,3 1 16,6 7-16,-6-5 16,8 10-16,0 3 15,-1 5-15,-9-5 16,1 7-16,0 5 15,0 4 1,1 2-16,1-1 16,-3-1-16,1-2 15,0-3-15,4-8 16,-9 4-16,-3-6 16,-20-17-16,7-5 15,0-8-15,5-8 16,0-6-16,8-4 0,-1-5 15,5-2-15,6-1 16,8-1-16,8-1 16,6 2-16,7 5 15,-8 23-15,-12 25 0</inkml:trace>
  <inkml:trace contextRef="#ctx0" brushRef="#br0" timeOffset="119761.6473">27981 13265 0,'0'0'16,"0"0"-16,0 0 0,57 35 16,-13-20-16,11-5 0,8-8 15,-32-1-15,-31-1 16</inkml:trace>
  <inkml:trace contextRef="#ctx0" brushRef="#br0" timeOffset="119962.2638">27762 13211 0,'0'0'0,"0"0"15,0 0 1,0 0-16,0 0 0</inkml:trace>
  <inkml:trace contextRef="#ctx0" brushRef="#br0" timeOffset="123535.9624">31035 12586 0,'0'0'0,"0"0"16,42 79-16,-21-39 15,-1 8-15,2 7 16,-1 4-16,-3-2 16,-2 5-1,-2 3-15,0 5 16,-2-2-16,1-1 16,-1 3-16,-1 2 15,0 0-15,-2-1 16,-1 1-16,2-1 15,-3-6-15,-2-5 16,-1-6-16,-3-2 0,-3-5 16,-5-6-16,-1-6 15,-8-8-15,-2-6 16,12-17-16,-24 11 0,3-11 16,19-3-16,-11-1 15,-26-7-15,12-2 16,-1-2-16,-1-4 15,-2 2-15,-1-1 16,1 3-16,0 1 0,1 2 16,-1-2-1,-1 3-15,1-1 16,0 2-16,0 0 16,-1 4-1,-2 0-15,-3 1 0,-3-2 16,-2-1-16,-2 0 15,-2 2-15,-2-1 16,-3 0-16,1-2 16,-3-1-16,1-1 15,1 0-15,1 0 16,-1 3-16,2 0 0,-1 2 16,0 1-16,1 0 15,-2 0-15,-1-2 16,0 0-16,0 0 15,2 2-15,-1 0 16,1 0-16,-2 0 16,-2-1-1,0-3-15,-1-2 16,2 1-16,-2 1 16,2 0-16,-2-1 15,1 2-15,-1 2 16,0 1-16,-1-1 15,-2 1-15,0 0 16,0 1-16,0-2 0,-1-2 16,1-1-16,-2-3 15,1 1-15,-1 2 16,-2 1-16,1-2 16,-1 1-16,0-2 15,1 2-15,-3 1 16,-3-1-16,-3 0 0,-2-3 15,1 0-15,-3 1 16,-1 3-16,-2-3 16,0 2-16,1 0 15,-1 2-15,-1-2 0,-1 3 16,1-1-16,2 1 31,4-1-31,-1 0 16,2-1-16,-5 2 15,-2-1-15,-2 0 16,-1 0-16,-1 0 0,-3 1 16,0-1-16,-2-1 15,0 1-15,-2-2 16,-2 0-16,-2 0 0,1 0 16,0 4-16,0-2 15,-1 3-15,-2 0 16,1-1-16,-1-1 15,-4 0-15,-2 2 16,0 0-16,0 0 16,0 0-1,2 1-15,0 0 16,1-1-16,0 1 16,2 0-16,-2 1 0,0 0 0,-4-1 15,3-1-15,-4 0 16,0 1-16,-1 2 15,-1 0 1,1-1-16,1 0 16,-1 0-16,0-2 15,-2 0-15,-1 1 16,-1 2-16,0 0 16,-2-3-16,-4 0 15,1-1-15,1 1 16,-1-2-16,0 2 0,-2-2 15,2 0-15,2-2 32,0 1-32,1 1 15,2-2-15,-2-3 0,2 4 16,-1 1-16,-2-1 16,-4-3-16,-1 0 15,-2-2-15,1 3 16,-1 0-16,2 1 15,0-1-15,0-3 0,-2 0 16,1 1-16,1 0 16,1 0-16,-1-1 15,3 0-15,-1-1 16,1 1-16,-4-1 16,6 0-16,-4-2 0,5-2 15,1 3-15,2 1 16,0 5-16,0 2 15,0 0 1,-15 0-16,-3-2 16,-1-1-1,16 0-15,8-1 16,3-2-16,5 1 16,0 0-16,2 2 15,2 2-15,0 2 16,1 1-16,3-1 15,0-2-15,4 0 16,2-1-16,4 3 16,-14-1-16,-7-1 15,-1-4-15,12 0 16,6 2-16,8 4 16,1 2-16,4-3 15,-1-1-15,5-1 16,3 2-1,1 0-15,-2 4 16,0 0-16,5 3 16,-1-2-16,-1 1 15,-1 0-15,3 1 16,2 2-16,3 1 16,0 3-16,1 0 15,3-1-15,3-2 0,0 0 16,2 1-16,4 0 15,2-2-15,2 0 16,2-1-16,3 0 0,1 1 16,0-2-1,2 0-15,0-4 0,25-1 16,-12-1-16,-1-1 0,-2-1 16,1-2-1,-2-3-15,1 0 0,2-4 16,1-2-16,3-1 15,1-5-15,2-1 16,1-2-16,2 0 16,-9-23-1,5 10-15,10 22 16,-12-37-16,9 13 16,3-1-16,3 0 15,3 1-15,1 0 16,0-1-16,-1-3 15,0 1-15,-1-1 16,-1 0-16,1 1 0,1 1 16,-1 1-16,1-1 15,-2 2-15,1 2 16,-1 3-16,1 1 16,-2 25-16,1-11 15,0-2-15,-1 1 16,0 1-1,0 0-15,0 2 16,0 5-16,1 5 16,-1-5-16,1 9 15,0 2-15,0 0 16,-1-1-16,0-9 16,3 7-16,-1 1 15,2-11-15,-3 13 0,0 0 0</inkml:trace>
  <inkml:trace contextRef="#ctx0" brushRef="#br0" timeOffset="123852.0049">12502 12331 0,'0'0'15,"0"0"-15,0 0 0,0 0 16,62 40-16,-37-18 16,2 2-1,-2 3-15,1 0 16,2 1-16,2 1 16,2-1-16,-4-3 15,-5-1-15,-6-2 16,-13-17-16,3 7 15,-2-2-15,-4-3 16,-3-7-16,-2-5 0,-17-18 16,13 13-16,8 10 15</inkml:trace>
  <inkml:trace contextRef="#ctx0" brushRef="#br0" timeOffset="124036.993">12560 12212 0,'0'0'16,"-50"38"-16,8-1 0,2 3 16,-22 21-16,-7 14 15,34-38-15,35-37 0</inkml:trace>
  <inkml:trace contextRef="#ctx0" brushRef="#br0" timeOffset="131999.0243">20910 12878 0,'0'0'0,"0"0"15,0 0 16,0 0-31,0 0 0,0 0 16,0 0-16,0 0 16,0 0-16,92 25 15,-70 4 1,-1 43-16,-20-39 16,-4-2-16,2-24 15,-3 12-15,-1 0 16,-1-2-16,-3 0 15,1-1-15,2-12 16,-6 7-16,3-10 0,-9 4 16,-3-6-16,-21-19 15,14-2-15,0-1 16,1-2 0,4 0-16,20 20 15,-7-10-15,-1 1 16,2-1-16,2 2 0,4 11 0,-5-7 15,4 12-15,2 3 16,-8-1-16,2 6 16,2 5-1,-3 1-15,0 2 16,-2-1-16,-4-3 16,-26 1-16,2-13 15,-6-11-15,-3-9 0,2-10 16,5-8-1,1-7-15,8-6 0,9-4 32,8-1-32,15-1 0,9 2 15,13 5-15,-11 23 16,-11 24-16</inkml:trace>
  <inkml:trace contextRef="#ctx0" brushRef="#br0" timeOffset="132199.3584">20591 13341 0,'0'0'0,"0"0"0,0 0 0,0 0 16,0 0-1,0 0-15,0 0 0</inkml:trace>
  <inkml:trace contextRef="#ctx0" brushRef="#br0" timeOffset="132399.4799">20774 12519 0,'0'0'0,"0"0"0,0 0 0,0-13 16,0 9-16,0 4 16</inkml:trace>
  <inkml:trace contextRef="#ctx0" brushRef="#br0" timeOffset="132815.6878">20258 12272 0,'-45'60'0,"19"-31"16,-1-10-16,-13 5 16,-4-3-16,-8-5 15,-3-4-15,3-4 16,5-1-16,5-2 16,6-3-16,9 3 15,36-5-15,-18 4 0,-10 4 16,7 2-16,6 4 15,3 5-15,6 3 16,8 30-16,-2-10 16,-3-1-1,-1-1 1,-4-1-16,-6-6 16,-9-8-16,-15-10 15,-14-14-15,-15-9 16,-10-14-16,-3-12 0,7-15 15,31 24-15,33 25 16</inkml:trace>
  <inkml:trace contextRef="#ctx0" brushRef="#br0" timeOffset="137709.4387">29432 15266 0,'0'0'0,"0"0"16,0 0-16,0 0 0,0 0 15,0 0-15,0 0 16,0 0-16,0 0 15,0 0-15,0 0 16,0 0 0,0 0-16,-106 34 15,69-30-15,0-2 16,0-3-16,0-1 16,3-1-16,-2-1 15,-2 1-15,-3 2 16,-4-4-16,-4 1 15,-3-3-15,0-3 0,26 5 16,26 5-16</inkml:trace>
  <inkml:trace contextRef="#ctx0" brushRef="#br0" timeOffset="146567.3132">29014 15176 0,'0'0'15,"0"0"1,0 0-16,0 0 0,0 0 15,0 0-15,0 0 16,-20 64-16,18-43 16,0 2-16,-1 3 15,-1 1-15,-6 25 16,1-9-16,3 2 16,1-1-1,-1-1-15,-2-2 16,-2-1-16,2 3 15,0 1-15,3 0 16,-3 1-16,2-3 16,-3-3-16,1-3 15,-4-1-15,3 0 16,-1 1-16,0-4 0,-1-1 16,7-24-16,-15 29 15,15-28-15,-8 8 16,-4 2-16,0-2 15,-4-1-15,-23 7 16,6-7 0,-4-4-16,-5-2 15,-4-1-15,-1-2 16,-2 0-16,-2-1 16,1-1-16,0 1 15,1 1-15,0-1 16,3 0-16,0 3 15,-3 0-15,-3 2 0,-2-1 16,-4-3-16,-4-1 16,-2 0-16,-2-1 0,-1 0 15,1-1-15,0-1 16,-2-2-16,1 1 16,1-1-16,-3 3 15,1-3-15,-1 0 16,-1 2-16,1-2 0,1 2 15,-1 3-15,2 0 16,-5 0-16,2-1 16,0-1-16,1 0 15,-2-1-15,-2 2 16,-1 0 0,-3 0-16,1 2 15,0-2-15,-1 0 16,2-2-16,-4-2 15,1 2-15,-1 1 16,3 1-16,2 1 16,0 1-16,-3 1 15,2 1-15,-2 0 16,3 1-16,-3-1 0,1 1 16,-3-3-16,1-1 15,-5 0-15,3 0 16,-1 1-16,4 2 0,1-2 15,-3-1 1,3 0-16,2 0 0,0 2 31,-1 1-31,1 1 16,-2-2-16,-2-3 16,-1 1-16,-1-2 15,2 0-15,-1 0 16,1 1-16,-1-2 0,-1 2 15,-1-4-15,0 0 16,0 0-16,1 1 16,-3-1-16,3 0 15,-3-1-15,2 1 0,-3-2 16,0 1-16,3 1 16,-2 3-16,0-1 15,-2 1-15,1-1 16,-1 0-16,0-1 0,-1 0 15,1-2-15,2-2 16,-3 1-16,1 2 16,-3-1-16,3 0 15,-1 2-15,1 0 16,2 1-16,1 0 16,1 0-1,0 2-15,2 1 16,2 2-16,-2 1 15,-2-3-15,0 2 16,2-4-16,-2 1 16,1 0-16,4 0 15,-13 3-15,-4 2 16,-6-2-16,11 0 16,4-3-16,8-1 15,2 0-15,2-1 16,-1 2-16,2 0 15,-3-1-15,0 1 16,0 1-16,5 1 16,-1 0-1,4 0-15,-3 2 16,1-2-16,0-1 16,2-1-16,-3 1 15,3-1-15,-1-1 0,2-3 16,0 3-16,0 2 15,-1-3-15,0 1 16,1 0-16,2-1 0,3 0 16,-1 0-16,1 0 15,1 0-15,1 0 16,0 1-16,2-1 16,3 0-16,-1 1 15,2-2-15,0 3 16,1-1-16,-1 1 0,0 0 15,4 0-15,2-2 16,0 0-16,-2-1 16,1-1-16,-1-1 15,1 1-15,1 1 16,-2-1-16,0 0 16,3-1-1,1 0-15,1-2 16,-1 2-16,2 0 15,1 0-15,1 1 16,1 0-16,0 0 16,0 0-16,0 0 15,2 0-15,-2 1 0,1 2 16,-1-2-16,0-1 16,2-1-16,1-1 15,-1 0-15,3 0 16,1 2-16,1 0 15,0 0-15,-2 2 16,2-1 0,0-1-16,2-1 15,0-1-15,1-2 16,-1 0-16,0 2 16,-1 1-16,1 0 15,0 0-15,4-1 16,0 2-16,1-2 15,0 2-15,22 0 16,-34 0-16,31 0 0,-33 1 16,32 0-16,-12-1 15,0 0-15,-2 0 16,1 0-16,-1-1 0,-1 0 16,1 0-16,-1 1 15,0-2-15,2 1 16,-3 0-16,3-1 0,-1 1 15,0 0-15,1-2 16,-1-3-16,1 2 16,-1-2-16,-1 0 15,2-2-15,-1 1 16,0 0-16,1 0 16,1-1-1,2 1-15,-1-1 16,1 0-16,1-2 15,0 1-15,1-2 16,1 1-16,1-3 0,2 1 16,0-2-16,2 0 15,2 1-15,1 0 16,1-3-16,1-1 16,-1-1-16,1 0 15,-1-1-15,1-3 16,0 1-16,1-2 15,1 0-15,0-2 16,2 1-16,0 0 16,1-2-1,2 2-15,1 1 16,-1-2-16,1 2 16,1 0-16,0 0 15,0 2-15,0-1 16,2 1-16,-1 1 15,1-1-15,0 3 0,1-2 16,0 2-16,0 1 16,0 0-16,-1 0 15,1 2-15,-2-3 16,2 1-16,0-1 0,-1 1 16,0 1-16,1 0 15,-2 1-15,1 1 31,-1-1-31,0 2 0,1-1 16,-2 1-16,0 0 16,1 8-16,0-8 15,-1 10-15,1-9 16,-2 9-16,1-8 16,-1 8-16,1-7 15,-1 7-15,1 0 0,1-8 16,-1 11-16,-1 0 15,0 0-15</inkml:trace>
  <inkml:trace contextRef="#ctx0" brushRef="#br0" timeOffset="147173.5437">13710 15562 0,'14'-3'0,"-14"3"16,0 0-16,-82 25 16,42-10-1,19-8-15,-1-1 16,1-2-16,1-1 16,-22 1-1,20-1-15,0-1 16,-1 0-16,-2 1 0,0 0 15,1-3-15,-19 2 16,28-2-16,-8 0 16,-19-1-16,10 0 15,20 1-15,-35-4 16,10 0-16,1-1 16,2-3-1,-1-3-15,20 5 16,15 6-16</inkml:trace>
  <inkml:trace contextRef="#ctx0" brushRef="#br0" timeOffset="174652.1599">7677 14291 0,'0'0'32,"0"0"-32,0 0 15,0 0 1,0 0-16,0 0 0,0 0 15,14 67-15,-11-48 16,1 3-16,-1 0 16,2 3-16,-1 0 15,0 1-15,2 0 0,0-3 16,1-1-16,0-2 16,2-5-16,-6-11 15,6 8-15,-6-10 16,-3-2-16,3-4 15,8 4-15,12-28 16,2-11-16,4-18 0,8-18 16,14-20-16,11-18 15,22-16-15,20-13 16,22-8-16,-62 74 0,-64 76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04:54.9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24518 6408 0,'0'0'15,"0"0"1,0 0-16,0 0 15,0 0 1,0 0-16,-49-41 0,12 29 16,-4 2-1,-6 2-15,-3 2 0,-2 3 16,-53-1 0,50 4-1,3 1-15,2 2 0,2 2 16,6 1-1,5-2-15,5-2 16,27-2-16,-7-1 16,8-1-16,-1 1 15,5 1-15</inkml:trace>
  <inkml:trace contextRef="#ctx0" brushRef="#br0" timeOffset="1384.8395">24075 6375 0,'0'0'0,"0"0"16,0 0-16,0 0 16,0 0-16,0 0 15,0 0-15,0 0 16,0 0-16,0 0 0,0 0 16,0 0-16,0 0 15,58 31-15,-62-25 16,6 8-16,-6 7 15,-2 2-15,-8 30 16,5-9-16,1 1 0,3-3 31,3-1-31,2-5 16,2 1-16,1-1 16,1-2-16,-1-2 0,-3-25 15,2 14-15,-1 0 16,-1 1-16,-1-1 15,-2 0-15,-2-3 16,-4-1-16,-23 1 0,1-9 16,-2-5-16,-2-3 15,-6-5-15,3-1 16,-2-2-16,-4 1 16,-3 0-16,-4 0 15,-2 1-15,-4 0 16,-5 3-1,-1-1-15,-4-1 16,-1-3-16,-4 5 16,-3 1-16,-1 1 15,0-1-15,-1 0 16,-1-1-16,-1 0 16,-2-1-16,-4-1 15,2 2-15,-3 1 0,1 0 16,1 0-16,1 0 15,1 0-15,-2-2 16,3 1-16,0 3 16,1 1-1,-20-2-15,-1 3 0,-5-1 16,14 0-16,1 2 16,5 0-16,5 1 15,3-4 1,3 0-1,0 0-15,2 1 0,-2-1 16,2 1-16,-4-1 16,2-1-16,-1 0 15,3 0-15,0-1 16,1 1-16,1-2 0,-2 1 16,3 0-16,-1 0 15,2 0-15,1 0 16,-1-2-16,-1 1 15,-2 1-15,-1 0 16,-1 0-16,0-2 0,0 4 16,-1 1-16,-2-2 15,0 0-15,-1 0 16,-3 1-16,4 5 16,-3-1-16,1 1 15,-1-5-15,-1 0 16,-1 4-1,-2 3 17,-43 6-32,-19 1 15,-12 1-15,33-5 16,12 0-16,13 3 16,4-1-16,3 0 15,0-3-15,0 4 0,0 1 16,-17 3-1,-18 0 1,-9-2 0,15-5-16,18-5 15,7-6 1,8-6-16,10-9 0,13-6 0,10-3 16,2-3-1,2-6 1,5-10-1,8-2 1,9 1 0,6-8-16,3 0 15,7 4-15,4 14 16,5 7-16,4 18 16,-1-8-16,1 1 0,0-2 15,-1-2-15,1-1 16,0 3-16,1 4 15,0 14-15,0 0 16,0 0-16,0-4 0,-1-7 16,0 11-16,-1 0 15,2 0-15,0 0 16</inkml:trace>
  <inkml:trace contextRef="#ctx0" brushRef="#br0" timeOffset="1986.7424">16389 6481 0,'0'0'0,"0"0"0,0 0 16,0 0-16,0 0 16,0 0-16,0 0 15,-103 20-15,55-9 16,-4 0-16,-5-4 15,0 0-15,0-3 16,-67 4-16,60-7 16,3-1-16,0-2 15,3 1-15,2-1 16,7 2-16,2 2 16,6-1-16,8 0 15,6 1-15,22-2 16,-5 1-1,5-1-15,3 0 16,3 0-16,4-1 16,-5 1-16,0 0 15</inkml:trace>
  <inkml:trace contextRef="#ctx0" brushRef="#br0" timeOffset="4361.6953">15781 6751 0,'0'0'16,"0"0"-16,0 0 15,0 0-15,0 0 16,0 0-16,0 0 15,0 0-15,0 0 0,0 0 16,0 0-16,0 0 16,0 0-16,0 0 15,0 0-15,0 0 16,0 0-16,0 0 16,44-26-16,-45 29 15,4-2-15,-3 4 0,1 7 16,-2 23-1,-1 3 1,-2-6-16,-1 1 16,4 2-16,1 0 15,0-28 32,3 39-47,0-14 16,-2-22-16,0 10 15,0 2-15,0-6 16,0 1-16,-1-3 16,-2-8-16,-2 6 15,2-10-15,-6 7 0,1-9 16,-8 6-16,5-8 16,-13 2-16,-26-6 15,9 0-15,0-3 16,0 1-16,2 2 15,-2 1-15,-3 1 16,2-2 0,-4 1-16,-1-4 15,-4 1-15,1-2 16,-2 4-16,-3 0 16,1-2-16,-4 2 15,0 0-15,-4 0 16,-1 1-16,-1 2 15,-3-1-15,2-1 0,-5 0 16,1-1-16,-6 1 16,1 1-16,-4 1 0,1 0 15,-1 0-15,-1-1 16,0 0-16,-5-1 16,0 1-16,1 1 15,-4 1 1,-2 0-16,-3 2 15,4-2-15,-3 2 16,3 2-16,-5 0 16,1 0-16,-3-2 15,-4-2-15,6 0 16,-2 2-16,5 0 16,-4 0-16,0 0 0,1-2 15,-4 1-15,3-1 16,-1 2-16,1 0 15,-1 0-15,-4-1 16,2 0-16,3-2 16,1 0-16,0 2 15,1-4-15,1 2 0,-1-2 16,-1 1-16,0 0 16,0 1-16,0-2 15,2 1-15,0 0 16,1 1-16,1 1 15,-2-2-15,0 0 16,-3 1 0,3-1-16,-3 2 15,5-3-15,-1-1 16,2 2-16,1-1 0,1 0 16,0-1-16,0 2 15,0 0-15,0 0 16,1 1-16,2-4 15,7-2-15,2 0 16,2 2-16,2 1 16,2 1-16,4-2 15,0 0-15,3-1 0,3-1 16,-1 3-16,4 1 16,-1 5-16,8-3 15,2 2 1,5-2-16,1 2 15,3 0-15,1 1 16,4 0-16,24 0 16,-9-1-16,-4 1 15,2-1-15,10-1 16,-12 0-16,11 0 16,-13-3-16,13 1 0,-13-5 15,4-7-15,3 0 16,7-5-16,3-28 15,6 9-15,1 2 16,1-1-16,1 1 16,-1 5-16,1-1 15,-1 4-15,-2 23 0,2-10 16,-1 2-16,1 1 16,0 1-16,-1 11 15,-2-7-15,0 9 16,-3 2-16,0-1 15,3 0-15,0-1 16,0 0-16,0 0 16</inkml:trace>
  <inkml:trace contextRef="#ctx0" brushRef="#br0" timeOffset="4725.1487">8046 6228 0,'0'0'0,"0"0"0,0 0 16,0 0-16,0 0 15,0 0 1,0 0-16,0 0 15,-123-3-15,89 11 16,-3 1-16,-4-2 16,-2 0-16,-2 1 15,-3-1-15,-2-2 16,-2-2-16,-2-3 16,5-1-16,-2-3 0,1 1 15,2 2-15,2-3 16,5 0-16,1-5 15,21 4-15,19 5 16</inkml:trace>
  <inkml:trace contextRef="#ctx0" brushRef="#br0" timeOffset="19833.6352">17827 8762 0,'0'0'0,"0"0"15,0 0-15,0 0 16,0 0-16,0 0 15,0 0-15,0 0 16,0 0-16,0 0 16,0 0-1,-79-38-15,38 34 16,-5 4-16,0 3 16,-6 0-16,2 0 15,-2-3-15,-1-2 16,-3-4-16,4 0 15,-1-2-15,27 5 0,26 3 16</inkml:trace>
  <inkml:trace contextRef="#ctx0" brushRef="#br0" timeOffset="20466.5976">16112 8638 0,'0'0'0,"0"0"0,0 0 31,0 0-31,0 0 16,0 0-16,0 0 16,0 0-16,0 0 0,0 0 15,0 0-15,0 0 16,-97 42-16,57-31 15,2 0-15,0-3 16,-8 0-16,-3-2 31,-14-1-31,3-3 16,-5-3-16,12 0 16,10 0-1,0 2-15,-5-1 16,-1 0-1,12-3-15,17 1 16,20 2-16</inkml:trace>
  <inkml:trace contextRef="#ctx0" brushRef="#br0" timeOffset="21218.3245">11415 8585 0,'0'0'0,"0"0"16,0 0-16,0 0 15,0 0-15,0 0 16,0 0-16,0 0 31,-133-9-31,66 15 0,2 1 16,-1-1-16,6 2 0,2-1 16,4 0-16,6-1 15,3 2-15,10-1 16,6-6-16,27-2 31,-1-1-31,3 2 16</inkml:trace>
  <inkml:trace contextRef="#ctx0" brushRef="#br0" timeOffset="22354.9446">15553 8776 0,'0'0'16,"0"0"-16,0 0 0,0 0 16,36 90-16,-31-48 15,-3 4-15,-4 3 31,-2 1-31,-5 6 0,-5 3 16,-2-1-16,-2-11 0,3-2 16,0-9-16,1-6 15,-5-7-15,-10-4 16,-9-6-16,-7-4 16,-8-4-16,-6-1 15,-8-4-15,-7 0 16,-7-4-1,-7 0-15,-6-2 16,-4-1-16,-6 1 16,-3 0-16,-4 3 15,2-3-15,-3 4 0,5-2 16,-4 1-16,0-1 16,0 0-16,-1 2 15,3 2-15,-1 2 16,5 2-16,-3 0 15,3 2-15,-2-1 16,2 2-16,-1 0 16,3 1-16,1-1 15,4 1-15,0-1 16,7 4 0,1-2-16,5-1 15,3-3-15,8-1 16,2 1-16,6 2 0,6-3 15,7-4-15,-3-5 0,2-3 16,11-2 0,13-6-16,4-5 15,-3-6-15,0-1 16,-2-4-16,2-5 0,1-5 16,5-4-16,6-2 15,-1 1-15,2-4 16,0-2-16,3 2 15,-1 0-15,3 2 16,6 23-16,5 26 0</inkml:trace>
  <inkml:trace contextRef="#ctx0" brushRef="#br0" timeOffset="24761.8923">9511 8772 0,'0'0'16,"0"0"-16,0 0 16,0 0-16,-95 20 0,48-12 15,-1 0-15,2-1 16,-1-3-16,-6-1 15,-87 3 1,96-7 0,3-3-16,6-6 15,18 5-15,17 5 0</inkml:trace>
  <inkml:trace contextRef="#ctx0" brushRef="#br0" timeOffset="25294.6707">7723 8784 0,'0'0'15,"0"0"-15,0 0 16,-94-38-16,51 33 16,-5 5-16,-3 3 0,0 4 31,3 1-31,1-2 16,4-3-16,20-2 15,23-1-15</inkml:trace>
  <inkml:trace contextRef="#ctx0" brushRef="#br0" timeOffset="27541.4459">9225 8747 0,'0'0'0,"0"0"15,0 0-15,0 0 16,15 61-1,-9-36-15,8 28 16,-3-11 0,-1 0-16,-2 0 15,-2 0-15,-2-1 0,-2-4 16,-2-2-16,-3-6 16,3-22-16,-2 10 0,-3-1 15,-2-2-15,-6 0 16,-29 1-16,-5-10 15,-1-5-15,-7-2 16,-3-3-16,-2-1 16,-4-1-16,-1-1 0,-4 1 15,1-3-15,2 2 16,3 0-16,2 3 0,2 0 16,2 1-16,6 6 15,-1 0-15,-2 4 16,8 5-16,4 1 15,-1 0-15,-3-1 16,2-2-16,8-1 16,0-1-1,-1-1-15,-3-1 16,4-3-16,-1-2 16,4-5-16,-3-3 15,-1-5-15,2-4 16,5-4-16,6-5 15,3-3-15,2-3 16,3-5-16,0-5 0,4-6 16,0-5-16,1 0 15,3-4-15,3-2 16,2 29-16,3 30 16</inkml:trace>
  <inkml:trace contextRef="#ctx0" brushRef="#br0" timeOffset="49424.3738">15153 10493 0,'0'0'16,"0"0"-16,0 0 0,0 0 16,0 0-16,0 0 15,0 0 1,0 0-16,0 0 15,-119-14-15,84 17 16,2 0-16,-5 0 0,-5 1 16,3-1-1,-16 2 1,-6-1-16,-3 1 0,19-1 16,10 0-16,-1-2 15,-1 2-15,4-1 16,7 2-1,22-4-15,-13 2 16,22-3-16,-9 1 16,1 0-1,1 0-15,2 1 16,-16 5-16,12-4 16,-13 6-16,10-8 15,-4 5-15,12-6 16</inkml:trace>
  <inkml:trace contextRef="#ctx0" brushRef="#br0" timeOffset="50063.5544">11159 10496 0,'0'0'16,"0"0"-16,-98 5 0,57-3 15,-5 0-15,-3 0 16,-3-1-16,-3 1 15,-5 0-15,1 0 16,-2-2-16,3-1 0,-3 0 16,-3 1-16,10-1 15,4 2-15,6 3 16,1 0-16,9 1 16,17-2-16,22-2 15,-4 0-15,-1-1 16</inkml:trace>
  <inkml:trace contextRef="#ctx0" brushRef="#br0" timeOffset="52078.8005">15276 10818 0,'0'0'0,"0"0"0,0 0 16,0 0 0,33 44-16,-26-27 0,0 19 15,-16 8 17,1-20-32,-3-1 15,-19 15 1,4-16-16,18-14 0,-32 3 15,10-9-15,22-2 16,-10-3-16,0-3 16,-1-4-16,2-2 15,-3-3-15,1-3 16,3-1-16,1-1 0,5 0 16,3-1-16,5 3 15,4 0 1,4 4-1,4 1-15,-2 13 16,7-1 0,5 31-1,-12 5 1,-7 6-16,-3-6 16,-6-7-16,5-20 15,-22 19-15,0-11 16,19-12-16,-12 3 15,0-2-15,-3-2 16,1-6-16,-1-3 16,-20-19-16,12 0 0,3-4 15,1-5-15,-1-1 16,4-2-16,4-5 16,6 0-16,9 0 15,6 0-15,6-1 16,-3 23-16,-6 20 15</inkml:trace>
  <inkml:trace contextRef="#ctx0" brushRef="#br0" timeOffset="52294.87">15257 10493 0,'0'0'0,"0"0"15,0 0-15,0 0 0,48 3 16,-33-4-16,-15 1 16,0 0-1</inkml:trace>
  <inkml:trace contextRef="#ctx0" brushRef="#br0" timeOffset="52473.2923">14980 10488 0,'0'0'0,"0"0"0,0 0 16,0 0-16,0 0 15,-7 37-15,7-37 16,0 0-16</inkml:trace>
  <inkml:trace contextRef="#ctx0" brushRef="#br0" timeOffset="53011.9013">14478 10983 0,'0'0'16,"0"0"0,0 0-16,0 0 15,0 0-15,0 0 16,0 0-16,-54 38 15,48-39-15,-15-4 16,8-2 0,6-5-16,4-1 15,5-1-15,4 2 16,3 1-16,-4 8 0,10-5 16,-8 9-16,10-1 15,-13 6-15,11 4 16,-5 5-16,-19 23 15,-13-6-15,-6 0 16,-5 2-16,-1-4 16,-6-8-16,1-8 0,1-7 15,18-4-15,20-3 0</inkml:trace>
  <inkml:trace contextRef="#ctx0" brushRef="#br0" timeOffset="53459.7007">14254 10871 0,'0'0'0,"0"0"16,0 0-16,0 0 0,0 0 16,0 0-1,0 0-15,-79 35 16,58-27-16,-3 0 15,-24 4-15,8-5 16,1-2-16,5-2 16,2-4-16,23-1 15,-37-7-15,8 0 16,0-2-16,10-4 0,6-1 16,16 10-16,-3-10 15,1-4-15,1-4 16,0-27-16,12 13 0,-4 18 15,-1 20-15</inkml:trace>
  <inkml:trace contextRef="#ctx0" brushRef="#br0" timeOffset="53581.6085">13863 10630 0,'0'0'16,"108"19"-1,-70-9-15,0 2 16,-3-4-16,-17-3 15,-18-5-15</inkml:trace>
  <inkml:trace contextRef="#ctx0" brushRef="#br0" timeOffset="54916.8037">11196 10809 0,'0'0'16,"0"0"-16,0 0 0,0 0 15,0 0-15,-14 66 16,7-48-16,-2-1 16,-4-3-16,-1-1 15,-2-2-15,9-10 16,-11 6-16,11-7 16,-10 3-1,11-7-15,-12-2 16,2-4-16,2-5 15,2-3-15,2-3 16,1-2-16,2 0 16,0-1-16,3-2 0,3-1 15,2 3-15,1 0 16,3 1-16,1 2 0,-3 11 16,-3 10-16</inkml:trace>
  <inkml:trace contextRef="#ctx0" brushRef="#br0" timeOffset="55133.8257">11158 11264 0,'0'0'16,"0"0"-16,-54-60 15,41 46-15,13 14 16</inkml:trace>
  <inkml:trace contextRef="#ctx0" brushRef="#br0" timeOffset="55454.6192">10739 10707 0,'0'0'0,"0"0"16,0 0-16,0 0 15,0 0-15,0 0 16,0 0-16,1 107 16,0-68-16,-1-25 15,0 11-15,-3-1 16,-16 13-16,-5-9 0,-1-5 16,2-4-1,-7-9-15,-3-7 16,0-11-16,6-8 15,12 7-15,15 9 16</inkml:trace>
  <inkml:trace contextRef="#ctx0" brushRef="#br0" timeOffset="55664.7943">10512 10640 0,'0'0'15,"0"0"-15,0 0 16,0 0-16,0 0 0,30 100 16,-26-54-16,-5 3 15,-8-4-15,-3-4 0,-2-6 16,6-5-16,6-24 16,1-2-16,1-4 15</inkml:trace>
  <inkml:trace contextRef="#ctx0" brushRef="#br0" timeOffset="56066.5762">10165 10849 0,'0'0'16,"0"0"-16,0 0 16,0 0-16,-40 60 15,37-37-15,2 2 16,4 2-16,0 1 0,0-3 16,2-1-16,-1-5 15,-1-2-15,-2-4 16,-3-10-16,-3 9 15,-2-11-15,-31 9 16,4-10-16,-4-8 16,3-8-1,3-5-15,3-7 16,8-4-16,6-7 16,8-5-16,6-7 0,5-2 15,6-2-15,-5 26 16,-5 29-16</inkml:trace>
  <inkml:trace contextRef="#ctx0" brushRef="#br0" timeOffset="56435.081">9948 10512 0,'0'0'0,"0"0"0,-60 73 16,29-48-16,-10 9 16,-2-2-16,-1-3 15,-7 0-15,1-5 16,-5-6-16,4-5 16,0-5-16,2-3 15,3-2-15,10-1 0,10-2 16,34 0-16,-17-1 15,3 1-15,-13-1 16,15 2-16,2 1 16,-12 2-16,4 5 15,1 5-15,2 4 16,-15 33-16,-8-2 0,-12 4 16,-10 1-16,27-26 0,25-28 15</inkml:trace>
  <inkml:trace contextRef="#ctx0" brushRef="#br0" timeOffset="79190.0663">14668 11063 0,'0'0'0,"0"0"16,0 0-16,0 0 16,0 0-1,-3 75-15,3-51 16,0 1-16,0 3 0,0 1 16,0-1-16,1-2 15,0-2-15,0-4 16,-2-3-16,0-3 15,-2-10-15,-2 9 16,-2-13-16,-7 6 16,5-7-1,-15 1-15,-1-4 16,-29-14-16,8 5 16,0-1-16,1 1 15,0 1-15,-2 1 16,-3-2-16,1 2 15,-6 3-15,1 1 16,0 1-16,-2 1 0,-3 0 16,-1 1-16,2 0 15,-2 2-15,-1 1 16,-3-1-16,4 2 16,-1 0-16,0 1 15,-2-2-15,-2 3 0,1 1 31,-2 0-31,0 0 0,-3 0 16,-1-1-16,1 0 16,0 2-16,-2 0 15,0 0-15,-6 0 16,2 2-16,-4 0 16,4 3-16,-5 0 15,4 0-15,-6 1 0,10 2 16,-5-1-16,7 3 15,-1-1-15,6 0 16,2 0-16,0 2 16,6 0-16,0 0 15,4 1-15,3-3 16,4-1-16,3-2 0,3-2 16,2-3-16,9 0 15,3-3-15,-3-2 16,-1-3-16,0-2 15,24 6-15,-28-7 16,24 3-16,-9-3 16,-23-13-1,10 1-15,5-3 16,2-3-16,5-4 16,5-5-16,3-3 15,0-3-15,1-5 0,-2-3 16,6 23-16,7 24 15</inkml:trace>
  <inkml:trace contextRef="#ctx0" brushRef="#br0" timeOffset="80114.7139">6596 10057 0,'0'0'0,"0"0"16,-4 68-16,16 3 15,-8-61-15,0 9 16,2-2-16,1-3 16,1-1-16,-8-13 15,2 1-15,8 3 16,16-20 0,5-15-16,11-16 15,0-12-15,9-5 16,5-5-16,-1 0 15,7-2-15,5 0 16,5-4-16,3 6 16,-38 34-16,-37 35 15</inkml:trace>
  <inkml:trace contextRef="#ctx0" brushRef="#br0" timeOffset="101580.0088">29775 12759 0,'0'0'0,"0"0"15,0 0 1,0 0-16,0 0 0,-77 21 16,33-17-1,-4-2-15,2-3 0,-1 0 16,2-2-16,-1 2 16,3 1-16,4 1 15,6-1 1,27 1-16,-7-1 15,13 0-15,0 0 0</inkml:trace>
  <inkml:trace contextRef="#ctx0" brushRef="#br0" timeOffset="103684.3987">29681 12964 0,'0'0'31,"0"0"-15,0 0-16,-25 53 15,18-32-15,-6 26 16,6-7-16,0 4 15,1 1-15,4-1 16,0-2-16,2-1 16,-3 2-16,2-1 0,2-2 15,0-1-15,-2-4 16,0-27-16,-1 14 16,-2-2-16,-1 1 0,-1-1 15,-5-2 1,0-2-16,-5-4 15,-3-4-15,-3-2 0,-3-1 16,-25-5 0,8 0-1,-1-2-15,0-1 0,-4 1 16,1 0-16,-5 0 16,-3 1-16,-2 1 15,0 0-15,-4 2 16,-1-1-16,-2 1 15,-4 1-15,-1 3 0,-3-2 16,-6 1-16,-1 0 16,-3-1-16,-2 1 15,-3 1-15,-4-2 16,-2-2-16,2-1 16,-1 0-16,-1 1 0,0-1 15,0-2-15,-2-2 16,-3 1-16,-1 2 15,-2 1-15,1-3 16,-3 0-16,-2-4 16,-5 2-16,-2-3 15,0 1 1,-2 2-16,-2 0 16,2 1-16,-4 0 15,0 1-15,-1-1 16,5 1-16,-1 1 15,-1-2-15,-1 3 16,1-1-16,-3 2 16,0 2-16,-4 2 0,-1-4 15,-5 1-15,3 2 16,-3 1-16,2-1 16,-5 3-16,2-3 15,-2 3-15,1-1 16,0 1-16,0 0 15,1 2-15,0 2 0,-2 0 16,2-2-16,-4-1 31,1-1-31,-4-1 16,0 0-16,2-1 0,-4 0 16,0 1-16,-3-1 15,2 1-15,2 1 16,2 2-16,-2-1 15,2 2-15,-2-3 0,1 1 16,-1 1-16,1-3 16,-1 4-16,-1-1 15,1-1-15,-1-3 16,1 2-16,-1 0 16,1-1-16,0 0 0,1 2 15,1-1-15,-2 0 16,1-4-16,2 1 15,3 1-15,2 2 16,-2-2-16,2-1 16,1-1-16,-3-1 15,0 1 1,-3 1-16,1-1 16,-2 1-16,-4-2 15,2 1-15,-1-3 16,1 2-16,0 1 15,1-2-15,2 2 16,2-2 0,-16 0-16,-12 1 0,-5 1 15,17 1-15,8-1 16,7 2-16,6 2 16,3-1-16,2 1 15,-19-2 1,-4-1-1,-22 1-15,11 0 0,1 3 16,21-4-16,8 0 16,7-1-16,6-1 15,2 1-15,1-1 32,1-1-32,3 0 15,3 1-15,3 1 0,-1-2 16,2 1-16,2-2 15,5 0-15,0 0 16,2 0-16,3 1 16,0-1-16,0-1 0,0-2 15,4 0-15,2 0 16,0-1-16,2-2 16,1-1-16,-3 2 0,0-2 15,-2 0-15,2-3 16,2 1-16,3 0 15,-1 1-15,-2-1 16,0 0-16,-2-3 16,1-1-16,3 3 15,4-2 1,2 2-16,0 0 16,0 1-16,2-1 0,2-1 15,2 0-15,2 1 16,1 2-16,5 3 15,-3-2-15,3 0 16,2 3-16,2-4 16,1 1-16,3 0 15,0 5-15,4 1 16,3-1-16,4-4 16,2-3-16,5-1 15,6 0-15,21 7 16,-11-5-16,1-2 15,2-4 1,-5-1-16,-14-26 16,12 4-16,5-2 15,8-4-15,3-3 16,1-4-16,-1 0 16,3-1-16,0 1 15,-2-1-15,-2-1 16,3 2-16,1 1 0,1 4 15,1 4-15,-1 5 0,-1 29 16,-2-12-16,0 3 16,-1 1-16,0 3 15,1 10-15,-1 4 16,-1 1-16,-6-3 16,6 4-16,-2-3 0,6-1 15</inkml:trace>
  <inkml:trace contextRef="#ctx0" brushRef="#br0" timeOffset="103999.7067">10263 12746 0,'0'0'0,"0"0"16,0 0-16,-106 8 16,41 0-16,-15 1 15,-8-2-15,-7 1 16,-8-2-16,-6-3 15,-3-2 1,0-2-16,7-2 16,5-4-16,9-7 15,45 8-15,46 6 0</inkml:trace>
  <inkml:trace contextRef="#ctx0" brushRef="#br0" timeOffset="126742.8005">22197 14277 0,'0'0'16,"0"0"-16,0 0 15,0 0-15,0 0 16,9 74-16,-5-57 15,1 1-15,2 4 16,0 0-16,1 3 16,-1 2-16,2 1 15,3 25-15,-3-11 0,2-1 16,-2 1-16,-1-3 16,0 0-16,2 0 15,-1 1-15,-2 3 0,1 0 16,-1 2-16,-1-2 15,-1 4-15,1 0 32,1 0-32,0 1 15,-2-1-15,1 1 16,-2 0-16,1 0 0,-3-2 16,4 2-16,-2-1 15,2 2-15,-1-1 16,1 0-16,0-1 15,-1-3-15,-2 0 0,1-1 16,0 1-16,-1 0 16,0-1-16,-1-2 15,0 1-15,1-1 16,1-3-16,-2 0 16,0-2-16,-1-1 15,0 2-15,-1-2 0,1 0 16,2-1-16,-2-2 15,-1 2-15,0-26 16,0 40-16,-1-14 16,-1 3-16,-2 0 15,-2-1-15,0-3 16,4 0 0,2-2-16,-1-23 15,1 35-15,1-34 16,0 13-1,1 1-15,-1 1 16,1-4-16,2-3 16,-4-17-16,0 0 0</inkml:trace>
  <inkml:trace contextRef="#ctx0" brushRef="#br0" timeOffset="128277.8089">22180 14185 0,'-1'-3'16,"2"8"0,-1-5-16,0 0 15,0 0 1,0 0-16,0 0 0,0 0 15,0 0-15,0 0 16,0 0-16,0 0 16,0 0-16,0 0 15,0 0-15,0 0 16,0 0-16,-5-34 0,-1 37 16,-5-1-16,-4 3 31,-24 8-31,5 0 15,-4-1-15,-1 2 0,-5-2 16,1-1-16,-3 3 16,-3 1-16,2 1 15,-4 0-15,-1 1 16,-4 0-16,-3 0 16,-7 0-16,0 2 0,-3-3 15,-3 0-15,-6 1 16,-3-1-16,-4 0 15,-1 0-15,-1 0 16,-2 0-16,-2-2 16,0 3-16,0-1 15,-1-1-15,-2 1 0,-1 2 16,0 0-16,1 0 16,1 0-16,0 2 15,-1-2-15,-1 0 16,-1 1-16,-2-1 15,1-2-15,-4 2 16,1 1 0,-1-1-16,-1 0 15,-2-1-15,0 2 16,-3 0-16,1 1 16,-2-3-16,1 0 15,1 1-15,0 1 16,-1-2-16,3-1 15,3 1-15,-3 1 0,2 1 32,-34 5-32,-13-2 0,-13 2 15,25-4 1,12-2-16,9 0 0,13 0 16,1 1-16,0-1 15,-2 1 1,2-4-16,-1-1 15,2-1-15,-1-1 16,1 0-16,3-1 16,2 1-16,-2 1 15,-12 0 1,-2 1-16,-5-1 16,1 2-1,-12-4 1,-19-2-1,6-4 17,-6 1-32,26-1 15,17-3-15,43-3 0,61 1 16,0 0-16</inkml:trace>
  <inkml:trace contextRef="#ctx0" brushRef="#br0" timeOffset="129950.4655">22421 16889 0,'0'0'16,"0"0"-16,0 0 16,0 0-16,0 0 0,0 0 0,0 0 15,0 0-15,0 0 16,0 0-1,0 0-15,0 0 0,0 0 16,0 0 0,0 0-16,0 0 0,-138-11 15,96 1 1,-11-4 0,-5 1-1,-18-4 16,-39-3-31,-23-4 16,-11-2-16,26 2 16,11 4-16,10 2 0,7 3 15,0 1-15,-1-1 16,-2 2-16,-3-2 16,-2-1-16,0 0 15,-3-4-15,0 0 16,-5-2-16,0-2 15,-4 1-15,-1-2 0,-1 2 16,3 1-16,-5 0 16,0-1-16,-1-1 15,1-1-15,0-1 0,0-2 16,-16-2 0,-10-1-16,-5 1 15,14 3 1,9 2-16,6 2 15,-1-3-15,2-1 16,0 0-16,3 2 16,3 3-16,-1 1 15,0 1 1,-14-3-16,-7-2 16,-1-3-16,-3 1 15,-16 1 1,-5 2-16,17 4 15,24 1-15,14 2 16,12 4-16,6 4 16,6 3-16,-2 0 15,0 1 1,2 0-16,0-3 16,2-1-16,2-1 15,-1 0-15,1 1 16,-9-2-16,-4-5 31,-24-5-31,3-2 16,-9 0-1,20 2-15,10 3 16,8 0 0,6 3-16,3 1 31,-12-4-31,45 10 0,41 8 15</inkml:trace>
  <inkml:trace contextRef="#ctx0" brushRef="#br0" timeOffset="131030.6674">13574 14935 0,'0'0'0,"0"0"0,4 74 31,-13 9-31,-3-38 15,1 2-15,-4-2 16,-1-2-16,-4-6 16,2-2-16,-2-6 15,-2-8-15,-2-4 16,17-13-16,-10 3 16,-56-9-1,63 1-15,-11-6 16,-16-21-16,11 0 0,2-2 15,2-1-15,4 1 16,5 1-16,11 23 16,-6-10-16,2 0 0,1 0 15,1 3-15,2 10 16,-3-7-16,4 13 16,-1 2-16,-7 1 15,-8 31 1,2-1-16,1 3 15,-1 2-15,-4 0 16,-1-1 0,-5-3-16,-2-4 0,1-4 15,-4-6-15,4-11 16,3-11-16,12-1 0,11 0 16</inkml:trace>
  <inkml:trace contextRef="#ctx0" brushRef="#br0" timeOffset="131230.3571">13042 14719 0,'-1'-2'16,"0"1"-16,2 2 16</inkml:trace>
  <inkml:trace contextRef="#ctx0" brushRef="#br0" timeOffset="131502.5301">12693 14544 0,'9'75'16,"-3"-26"-16,-4-5 16,2 18-16,-6 8 15,-3 5-15,-4 3 16,-5-2-16,-3-2 15,-5-5 1,-2-7-16,-6-14 16,3-12-16,14-18 0,13-18 15</inkml:trace>
  <inkml:trace contextRef="#ctx0" brushRef="#br0" timeOffset="131731.8912">12321 15072 0,'6'71'0,"-5"-25"16,-7-2-16,-38 76 15,3-60-15,-7-4 16,-8-8-16,1-12 15,0-12-15,10-8 16,21-8-16,24-8 16</inkml:trace>
  <inkml:trace contextRef="#ctx0" brushRef="#br0" timeOffset="132201.7613">14141 14285 0,'0'0'16,"0"0"-16,0 0 16,0 0-16,-36 57 15,6-31 1,-25 15-16,-20 7 16,-19 10-1,-104 52 1,98-61-1,49-24-15</inkml:trace>
  <inkml:trace contextRef="#ctx0" brushRef="#br0" timeOffset="132772.052">13837 14090 0,'0'0'16,"0"0"-16,0 0 15,0 0-15,0 0 0,0 0 16,-88 30 0,51 5-16,-1 2 15,-10 7-15,-13 2 16,30-22-16,31-24 0</inkml:trace>
  <inkml:trace contextRef="#ctx0" brushRef="#br0" timeOffset="136011.3928">23596 15626 0,'-14'57'15,"-2"-17"-15,3-16 0,-3 9 16,2-2-16,-2-8 15,6-6 1,-2-1-16,-2-1 16,0-1-16,7-10 15,-9 5-15,10-9 0,-13 0 32,3-5-32,2-6 15,1-6-15,1-5 0,2-3 16,1-2-16,0-1 15,2 1-15,-1 1 16,-1 4-16,0 3 16,1 4-16,5 11 15,-7-9-15,7 15 0,-2 1 16,-6-2-16,0 8 16,-1 6-16,2 5 15,-1 2-15,-1 3 16,-11 24-1,1-10-15,-6-2 16,-1-6-16,6-13 0,18-21 16,-8 11-16,13-8 15</inkml:trace>
  <inkml:trace contextRef="#ctx0" brushRef="#br0" timeOffset="136211.5456">23272 15274 0,'0'0'0,"0"0"0,0 0 16,0 0-16,0 0 15,0 0-15,0 0 0</inkml:trace>
  <inkml:trace contextRef="#ctx0" brushRef="#br0" timeOffset="136480.3278">22996 15062 0,'0'0'15,"0"0"-15,0 0 0,7 105 16,-5-56-16,-1 6 16,-7 1-16,-3 1 15,-6-1-15,1 1 16,-2-10-16,-1-7 15,0-10-15,0-10 16,14-15-16,3-5 0,0 0 16</inkml:trace>
  <inkml:trace contextRef="#ctx0" brushRef="#br0" timeOffset="136696.6987">22824 15489 0,'0'0'0,"0"0"15,0 0-15,0 0 16,-15 64-16,-4-16 16,-5-10-16,-3 0 15,-7-3-15,-5-5 0,-1-8 16,3-8-16,19-7 0,18-7 15</inkml:trace>
  <inkml:trace contextRef="#ctx0" brushRef="#br0" timeOffset="137467.8912">24508 14752 0,'0'0'15,"0"0"-15,0 0 0,-59 62 16,27-31 0,-10 2-16,-3 6 0,-7 0 15,-3 2-15,-10 2 16,-2 1-16,-3-3 0,1-1 16,3-4-16,4-4 15,5-7-15,6-9 16,11-8-1,19-5-15,21-3 16</inkml:trace>
  <inkml:trace contextRef="#ctx0" brushRef="#br0" timeOffset="137699.4389">23952 14762 0,'-67'30'0,"23"-11"16,0-1-16,-25 7 15,-5-3-15,36-12 0,38-10 16</inkml:trace>
  <inkml:trace contextRef="#ctx0" brushRef="#br0" timeOffset="141435.8031">22883 17442 0,'0'0'16,"0"0"-16,0 0 15,0 0 1,4 88-16,-26-53 16,-12 0-16,-5-8 15,-6-4-15,0-5 16,1-2 0,4-6-16,6-4 15,8-8-15,13 1 16,13 1-16</inkml:trace>
  <inkml:trace contextRef="#ctx0" brushRef="#br0" timeOffset="141721.0983">22685 17038 0,'0'0'0,"0"0"0,0 0 16,0 0 0,-20 88-16,10-37 15,-5-1-15,1-3 16,-2-8-1,6-5-15,4-18 16,6-16-16</inkml:trace>
  <inkml:trace contextRef="#ctx0" brushRef="#br0" timeOffset="142106.0795">22395 17130 0,'0'0'15,"0"0"-15,28 75 16,-14-25-1,-8-10-15,-7-1 16,-3-3-16,-7-6 16,8-24-16,-6 8 15,-3-2-15,0-3 0,5-7 16,-11 1-16,1-4 16,-1-6-16,4-4 15,0-6-15,5-4 16,16-41-1,20 2-15,16-6 16,-21 31-16,-22 35 0</inkml:trace>
  <inkml:trace contextRef="#ctx0" brushRef="#br0" timeOffset="143725.4098">22337 13108 0,'0'0'16,"0"0"-16,0 0 15,55 77-15,-38-44 16,-3 1-16,-8 1 16,-4-2-16,-8-2 15,-6-3-15,-6-3 0,-2-5 16,-5-5-16,20-14 15,-11 3-15,1-4 16,15 0-16,0 0 16</inkml:trace>
  <inkml:trace contextRef="#ctx0" brushRef="#br0" timeOffset="143925.5621">22135 13265 0,'0'0'0,"0"0"0,0 0 15,0 0-15,-25 69 16,-3-31 0,-1-16-16,0-5 15,13-9-15,16-8 16</inkml:trace>
  <inkml:trace contextRef="#ctx0" brushRef="#br0" timeOffset="144426.9975">21783 13059 0,'0'0'0,"0"0"0,0 0 15,0 0-15,0 0 16,0 0-16,69 28 16,-50-16-16,-2 1 15,-2 3-15,-3-1 16,-6 3-16,-3 3 15,-5 0-15,-3 1 0,-5 0 16,-3 1-16,-3-4 16,-1 0-16,-3-3 15,0-2-15,-1-3 16,0-2-16,-1-4 16,3-5-16,-3-3 15,1-6 1,3-2-16,-1-5 15,2-5-15,-9-26 16,8 7-16,6-2 16,5-1-16,4 2 15,3 2-15,4-1 16,4 1-16,5-2 16,2 2-16,-2 3 0,-7 17 0,-6 19 15</inkml:trace>
  <inkml:trace contextRef="#ctx0" brushRef="#br0" timeOffset="144843.8289">21415 12573 0,'0'0'15,"0"0"-15,0 0 16,-25 89-16,7 3 16,-1 18-1,10-50 1,-1 2-16,-1-2 15,4-3-15,-1-3 0,2-5 16,-2-8-16,2-8 16,3-28-16,-2 11 15,0-2-15,-3-5 16,0-8-16,-6 4 16,-4-4-16,-21-20 15,13-6 1,8-7-16,8-6 15,10-4-15,1 21 16,-1 21-16</inkml:trace>
  <inkml:trace contextRef="#ctx0" brushRef="#br0" timeOffset="145746.2293">20955 12732 0,'0'0'0,"0"0"16,0 0-16,0 0 16,0 0-16,0 0 15,0 0 1,-2 107-16,-7-59 15,-2 1 1,-8-3-16,0-6 16,0-7-16,0-8 15,15-20-15,-7 6 16,-1-3-16,0-2 16,5-6-16,-9 1 15,9-5-15,-12-2 16,3-4-16,1-7 15,5-4-15,2-5 0,4 0 16,0-2-16,1 0 16,2 3-16,1 5 15,0 4-15,-1 12 16,0-6-16,-1 13 16,-2 3-16,-4-1 0,-2 10 15,-17 25-15,4-3 16,-4 1-1,-4-2-15,0-5 0,3-11 0,7-10 16,19-10-16,0 0 16,2 0-16</inkml:trace>
  <inkml:trace contextRef="#ctx0" brushRef="#br0" timeOffset="145946.8236">20688 12639 0,'0'0'0,"0"0"16,0 0-16,0 0 16,0 0-16,3-3 0,1-2 15,4-5-15,-4 5 0,-4 5 16</inkml:trace>
  <inkml:trace contextRef="#ctx0" brushRef="#br0" timeOffset="146200.6096">21425 12015 0,'0'0'0,"0"0"15,-16 73 1,-31-25 0,-23 10-16,-16 4 15,5-12-15,7-15 16,16-15-16,28-10 15,30-10-15</inkml:trace>
  <inkml:trace contextRef="#ctx0" brushRef="#br0" timeOffset="146463.7702">21317 11946 0,'0'0'0,"0"0"16,0 0-16,-77 48 15,21-23-15,-6 4 0,-8-3 16,3-5-1,32-10-15,35-11 0</inkml:trace>
  <inkml:trace contextRef="#ctx0" brushRef="#br0" timeOffset="147065.1377">20593 12196 0,'0'0'16,"0"0"-16,0 0 15,-39 79-15,12-47 16,-9-3-16,-4-1 15,-2-4 1,1-8-16,-1-2 16,1-2-16,1-3 15,2-3-15,3 0 16,4-4-16,7-1 16,29-3-16,-25 1 15,4-1-15,11-1 16,-8-1-16,10 3 0,3 1 15,1 1 1,2 3-16,1 0 0,-6 3 16,5 4-16,4 6 15,2 1-15,-1 4 16,-4 2-16,-2 1 16,-4 0-16,-3 3 0,-15 19 15,-1-13-15,-3-8 16,0-6-16,15-15 31,-32 4-31,11-9 16,-1-8-16,2-5 15,-4-5 1,1-15-16,2-11 0,14-10 16,16-5-16,15-2 15,-7 30-15,-8 31 16</inkml:trace>
  <inkml:trace contextRef="#ctx0" brushRef="#br0" timeOffset="147403.768">20410 12045 0,'0'0'0,"0"0"0,0 0 16,0 0-16,0 0 0,0 0 16,25-62-1,-21 40-15,-2 1 16,-2 0-16,-6 3 0,-7 3 15,-28-2-15,1 13 16,-5 7 0,-4 8-16,5 5 0,9 2 15,4-1-15,3-1 16,15-8-16,13-8 16</inkml:trace>
  <inkml:trace contextRef="#ctx0" brushRef="#br0" timeOffset="148059.7555">20179 12283 0,'0'0'15,"0"0"-15,0 0 16,0 0-16,0 0 0,0 0 16,0 0-1,0 0-15,0 0 0,0 0 16,0 0-16,3-15 0,-1 13 16,1-2-16,-3 4 0</inkml:trace>
  <inkml:trace contextRef="#ctx0" brushRef="#br0" timeOffset="148268.925">20068 12129 0,'0'0'0,"0"0"0,0 0 15,130 17 1,-106-13-16,-24-4 0</inkml:trace>
  <inkml:trace contextRef="#ctx0" brushRef="#br0" timeOffset="148470.3396">19897 12293 0,'0'0'15,"0"0"-15,-1 14 0,1-14 16,0 0-16</inkml:trace>
  <inkml:trace contextRef="#ctx0" brushRef="#br0" timeOffset="149842.6553">20252 12211 0,'0'0'16,"0"0"-16,0 0 0,0 0 0,0 0 16,0 0-16,0 0 15,0 0-15,0 0 16,0 0-16,0 0 16,0 0-1,0 0-15,10 12 16,-7-10-1,-3-2-15,0 0 16</inkml:trace>
  <inkml:trace contextRef="#ctx0" brushRef="#br0" timeOffset="150111.8707">20186 12197 0,'0'0'15,"0"0"-15,0 0 16,0 0-16,0 0 16,0 0-16,0 0 0,0 0 15,0 0-15,20 75 16,-17-52-16,-12 30 15,-6-15-15,8-16 16,7-22-16</inkml:trace>
  <inkml:trace contextRef="#ctx0" brushRef="#br0" timeOffset="164513.4245">11526 14462 0,'20'57'16,"12"30"-16,-12-28 15,0 8-15,7 83 16,-21-72-1,-8 3-15,-9-5 0,-7-2 16,-8-7-16,-8-5 16,-9-11-16,-3-14 15,0-17 1,22-9-16,24-11 16</inkml:trace>
  <inkml:trace contextRef="#ctx0" brushRef="#br0" timeOffset="165199.4189">10854 14638 0,'20'72'32,"-10"-31"-32,-5 4 0,-6 0 0,-6 0 15,-17 42 1,7-48-16,-2-6 15,-1-5-15,-5-8 16,-2-8-16,-3-7 16,1-9-16,0-5 15,3-5 1,3-5-16,15 14 16,-22-27-16,26 24 15,-8-9-15,1-1 16,6 9-16,5 9 15,0 0-15,-5-11 16,0 0-16,5 12 16,0 5-16,-2 2 0,1 37 15,-7-5-15,-2 2 16,-5 1-16,-3-3 16,-3-5-16,-3-6 15,-3-6-15,-1-14 0,3-14 16,12 2-16,13 3 15</inkml:trace>
  <inkml:trace contextRef="#ctx0" brushRef="#br0" timeOffset="165415.4778">10493 14650 0,'0'0'0,"0"0"16,0 0-16,0 0 15,0 0-15,0 0 16,-9-6-16,5 3 16,4 3-16</inkml:trace>
  <inkml:trace contextRef="#ctx0" brushRef="#br0" timeOffset="165662.982">11162 14196 0,'0'0'0,"0"0"15,0 0-15,-38 62 0,2-29 16,-12 4-16,-7-4 16,-5-5-16,3-11 15,8-9-15,9-16 16,20 5-16</inkml:trace>
  <inkml:trace contextRef="#ctx0" brushRef="#br0" timeOffset="165831.9477">11113 14169 0,'0'0'0,"0"0"15,-68 63-15,16-32 16,-11 1-16,-3-6 0,32-13 15,34-13-15</inkml:trace>
  <inkml:trace contextRef="#ctx0" brushRef="#br0" timeOffset="166482.4218">10255 14541 0,'-43'49'0,"19"-25"16,-3-6-16,-13 4 0,-9-2 15,-7-2-15,-5-3 16,1-3-16,3-4 15,6-4-15,3-4 16,10-3-16,8-2 16,26 3-16,-10-1 0,9 1 15,-3-3-15,7 4 16,1 0-16,-1 1 16,2 1-16,-1 0 15,0 1-15,-2 1 16,-1-1-16,-9 1 15,5-1 1,-11 0-16,-4-2 16,0-2-16,-23-10 15,11 4-15,1 0 0,24 5 16,-6-4-16,10 4 0,-3-1 16,4 2-16,-5-3 15,9 5 1,2 3-16,1 2 15,-4 2-15,4 7 16,2 4-16,0 5 16,-5 27-16,-5-11 15,-4-3-15,-10-4 0,-4-6 16,-8-2-16,-4-4 16,-10-6-16,-2-6 15,-6-5-15,4-10 16,6-10-16,13-15 15,14-14-15,13-10 0,2 28 16,1 28-16</inkml:trace>
  <inkml:trace contextRef="#ctx0" brushRef="#br0" timeOffset="166701.6837">9985 14220 0,'0'0'16,"0"0"-16,0 0 16,0 0-16,0 0 15,0 0-15,-7-95 16,-15 60-16,11 14 15,11 21 1</inkml:trace>
  <inkml:trace contextRef="#ctx0" brushRef="#br0" timeOffset="166882.6242">9541 14276 0,'0'0'16,"0"0"-16,0 0 16,0 0-16,0 0 0,30 52 15,-30-52-15,0 0 16</inkml:trace>
  <inkml:trace contextRef="#ctx0" brushRef="#br0" timeOffset="167101.9291">8941 14229 0,'0'0'0,"0"0"16,0 0-16,0 0 15,0 0-15,0 0 16,0 0-16,0 0 0</inkml:trace>
  <inkml:trace contextRef="#ctx0" brushRef="#br0" timeOffset="169033.1913">17986 14387 0,'0'0'0,"0"0"16,-43 92 0,22-59-16,-3-5 15,2-5-15,18-18 16,1-2-16,3-3 16,-8 6-16,0-3 15,3-5-15,-6-1 16,0-7-16,2-5 15,-2-5-15,3-3 0,-1-2 0,-2 2 16,1 1 0,0 3-16,-1 4 15,6 11-15,-6-7 0,6 11 16,0 3-16,-10-5 16,1 8-16,1 8 15,1 4-15,-11 29 0,4-10 16,2 2-1,4 3 1,2-2-16,-2-3 16,-5 6-16,-1-1 15,-5-4-15,-2-17 16,1-12-16,12-5 16,13-4-16</inkml:trace>
  <inkml:trace contextRef="#ctx0" brushRef="#br0" timeOffset="169296.4258">17922 14109 0,'0'0'0,"0"0"16,0 0-16,0 0 16,77-3-16,-58 1 15,-19 2-15</inkml:trace>
  <inkml:trace contextRef="#ctx0" brushRef="#br0" timeOffset="169618.6572">18192 13376 0,'0'0'0,"0"0"0,0 0 15,-19 101-15,-7-53 16,-9 7 0,-15 4-16,-8 2 15,-10 4-15,-2-1 16,1-3-16,7-2 15,7-10-15,10-7 16,10-9-16,10-7 0,12-13 16,13-13-16</inkml:trace>
  <inkml:trace contextRef="#ctx0" brushRef="#br0" timeOffset="169866.1403">17274 13773 0,'-21'62'0,"14"-21"16,4-2-16,-15 89 15,-11 25 1,13-85-16,8-32 16</inkml:trace>
  <inkml:trace contextRef="#ctx0" brushRef="#br0" timeOffset="170119.7073">16975 14243 0,'0'0'0,"0"0"0,0 0 15,0 0-15,-27 77 16,9-35-16,-9 7 15,-11 5-15,-16 4 16,-13-4-16,-7-6 16,37-24-16,37-24 15</inkml:trace>
  <inkml:trace contextRef="#ctx0" brushRef="#br0" timeOffset="172534.8645">18549 16557 0,'0'0'0,"0"0"0,0 0 16,0 0-16,0 0 16,0 0-16,0 0 15,0 0-15,0 0 16,0 0-16,0 0 15,0 0 1,0 0 0,103 11-16,-86-2 15,0 4-15,-5 3 16,-2 3-16,0 2 16,-4 0-16,-3 0 15,-1 1-15,-2 0 16,-4-2-16,-3-1 0,-4-1 15,-4-4-15,-4-4 0,-2-4 16,-25-13-16,10-4 16,4-4-16,2-2 15,5-1-15,20 12 16,-9-7-16,1-1 16,2-2-16,1 0 15,2 1-15,6 10 0,-3-9 16,5 14-16,-1 0 15,0 4-15,-5-4 16,-2 7-16,-2 6 16,-3 3-16,-22 15 15,2-7-15,-2-6 16,0-4 0,2-6-16,2-4 15,1-6-15,24 0 16,-12-4-16,-1-2 15,0-4-15,-1-2 16,1-6-16,-9-26 0,12 7 16,7-3-16,4 0 15,8 0-15,4 1 16,7 4 0,-1 6-16,-7 15 0,-6 16 15</inkml:trace>
  <inkml:trace contextRef="#ctx0" brushRef="#br0" timeOffset="172772.1976">18218 17250 0,'0'0'0,"0"0"16,0 0-16,0 0 15,-3-93-15,7 45 16,-3 21-16,-1 27 16</inkml:trace>
  <inkml:trace contextRef="#ctx0" brushRef="#br0" timeOffset="172993.9681">18291 16181 0,'0'0'0,"0"0"0,-15 13 16,15-13-16,0 0 15</inkml:trace>
  <inkml:trace contextRef="#ctx0" brushRef="#br0" timeOffset="173472.56">17670 16285 0,'0'0'0,"0"0"15,-49 44 1,33-32-16,-26 0 15,10-9-15,-5-3 0,5-7 16,-1-3-16,4-6 16,0-3-16,1 0 0,2 4 15,21 15-15,-10-7 16,1 5-16,8 5 16,-6 4-16,2 4 15,4 4-15,3 6 16,6 26-1,-2-5-15,0 1 16,-3 0-16,-1-1 16,-2-4-16,-2-3 15,-5-8-15,9-21 16,-8 6-16,-4-3 16,-2-4-16,-27-11 0,11-5 15,0-10-15,6-8 16,7-9-16,14-6 15,17-8-15,19-14 16,-17 33-16,-13 33 16</inkml:trace>
  <inkml:trace contextRef="#ctx0" brushRef="#br0" timeOffset="176845.4047">22068 15231 0,'0'0'0,"0"0"16,0 0-16,0 0 15,0 0-15,17 72 0,-2 24 16,-12-53 0,-2-2-16,-2-2 15,-3 0-15,1-3 16,-1-7-1,3-26-15,0 2 16</inkml:trace>
  <inkml:trace contextRef="#ctx0" brushRef="#br0" timeOffset="177430.9019">21880 15349 0,'0'0'0,"0"0"15,0 0-15,-47 133 32,33-89-32,2-2 15,0 0 1,2-4-16,0 0 0,1-4 15,-2-5-15,10-25 16,-4 12-16,4-11 16,-2 4-16,0-4 15,2-6-15,0-4 0,-2-3 16,0-9-16,-3-33 16,-1 8-16,0 0 0,0 2 15,-1 6-15,7 27 16,-5-13-16,2 2 15,-1 0-15,0 1 16,0 5-16,3 10 31,-1 4-31,-2 2 16,-5-3-16,1 7 16,-1 5-16,1 3 0,3 0 15,2 2-15,-1-4 16,5-9-16,-3 7 15,1-13-15,-1-3 16,-5 1-16,-15-27 16,3-3-16,-3-7 0,2-4 15,4-2-15,6 1 16,6 0-16,3 3 16,7 5-16,6 2 15,-6 17-15,-5 18 0</inkml:trace>
  <inkml:trace contextRef="#ctx0" brushRef="#br0" timeOffset="177678.3959">21799 15882 0,'0'0'15,"0"0"-15,0 0 0,0 0 16,0 0-16,0 0 16,55-7-16,-14 5 15,-18 0-15</inkml:trace>
  <inkml:trace contextRef="#ctx0" brushRef="#br0" timeOffset="178380.5149">21255 15532 0,'0'0'0,"0"0"16,0 0-16,0 0 16,0 0-16,0 0 15,0 0 1,0 0-16,0 0 16,0 0-16,-54-37 15,51 32-15,-6-8 16,7 7-16,-4-8 15,4 8-15,-1-10 16,5 11-16,1-9 16,2 11-16,4-10 15,-3 13-15,9-5 0,-9 8 16,10-1-16,-13 4 16,11 3-16,-5 4 15,-2 1-15,-3 1 0,-2-1 16,-1 0-1,-2-8-15,1 8 0,-1-11 32,-2 8-32,1-9 0,-2-1 15,-9 9-15,6-9 16,-13 6-16,-2-1 16,-4 0-16,-20 12 15,15 1-15,2 6 16,1 5-16,8 7 15,6 5-15,9 9 0,4 6 16,8 3-16,6 4 16,-6-33-16,-7-31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08:35.2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31870 6447 0,'0'0'0,"0"0"0,0 0 16,-127 7-16,76-7 15,-5 1 1,-4 0-16,-3 1 16,-3-1-1,0 1-15,2-2 0,32 0 16,32 0-16</inkml:trace>
  <inkml:trace contextRef="#ctx0" brushRef="#br0" timeOffset="521.5099">29144 6239 0,'0'0'0,"0"0"0,0 0 31,0 0-31,0 0 16,0 0-16,0 0 16,-135 1-16,81 2 15,-3 0-15,-1 0 16,-1-1-16,-1-2 0,0 2 16,-1-5-16,-53 7 15,63-1 1,6-3-16,22 1 15,23-1-15</inkml:trace>
  <inkml:trace contextRef="#ctx0" brushRef="#br0" timeOffset="1472.0892">31343 6639 0,'0'0'16,"0"0"-16,2 90 0,-7-48 15,-4 3-15,-4 2 16,-5 2-16,0 3 15,0 0 1,-3 13-16,2 0 16,-1 0-16,7-11 0,0-7 15,0-9-15,-38 47 32,25-66-32,-8-6 15,-7-9-15,-8-5 16,-5-9-16,-9-3 15,-5-4 1,-3-3-16,-4-4 16,-4-3-16,0 2 15,-4 2-15,0 1 16,-5 1-16,0 1 16,-3 1-16,1 5 15,-2 1-15,-1 4 16,-2 0-16,1 3 0,1 2 15,2 1-15,2 1 16,3 0-16,5-1 16,5-1-16,7 0 15,5-2-15,10-5 16,2-4-16,6-5 16,6-3-1,4-5-15,3-4 16,2-4-16,3-6 15,2-6-15,4-4 16,3-6-16,0-1 16,2-1-16,-1-2 15,-2 1-15,-6-1 0,-5 2 16,-4-2-16,18 31 0,17 31 16</inkml:trace>
  <inkml:trace contextRef="#ctx0" brushRef="#br0" timeOffset="12268.373">26742 9359 0,'0'0'16,"0"0"-16,0 0 0,0 0 15,0 0-15,-119 2 16,78-4-16,-3-2 16,-1-3-16,0 1 0,1 0 15,-1 2-15,5 3 16,9 1-16,14 1 15,17-1-15</inkml:trace>
  <inkml:trace contextRef="#ctx0" brushRef="#br0" timeOffset="13169.8745">26568 9385 0,'0'0'16,"0"0"-16,3 99 15,-2-51-15,0 3 16,-2-1-16,2 1 16,1-3-16,0-3 15,-2 1-15,1-2 16,-3 0-16,0-3 0,-4 0 15,2-2-15,-2-3 16,4-29-16,-3 12 16,-3 1-16,-25 9 0,-6-9 15,-8-9-15,-7-9 16,-8-7 0,-9-2-16,-10-3 0,-9-3 15,-8 1 1,-4-1-16,-10-2 15,-7 0-15,-11 0 16,-4 0-16,-6 0 16,1 3-16,-6 0 15,-7 0-15,-7-3 16,-3 2-16,-1 0 16,-2 4-16,-2 0 0,-6 1 15,-2 0-15,1-1 16,-1 3-16,-1-1 15,1 3-15,-3 1 16,-3 1-16,-1 1 16,0 1-16,-1 3 15,-32 4 1,-42 1-16,-24 2 16,17-1-16,35 4 15,24 1-15,20 0 16,11 0-16,3-3 15,-2 2-15,-1-2 16,-2 5 0,-1 3-16,1 0 15,7 0-15,5-1 16,2 2-16,4 2 16,8-2-16,9 0 15,6 0-15,9-2 0,7-3 16,11-6-16,7-4 15,11-5-15,7-6 16,13-7-16,8-15 16,12-8-16,6-6 0,5 2 15,8-8-15,7-6 16,6 0-16,3-2 16,2-2-16,4 2 15,6 3 1,4 6-16,2 0 15,2 11-15,0 4 16,-3 17-16,-2 15 16</inkml:trace>
  <inkml:trace contextRef="#ctx0" brushRef="#br0" timeOffset="13571.0617">17608 9406 0,'0'0'0,"-81"46"16,-4-23-1,25-11-15,-5 0 16,-8 1-16,-11-2 15,-2-7-15,-8-11 0,1-6 16,-1-2-16,1 7 16,6 3-16,7 1 15,40 4-15,40 0 16</inkml:trace>
  <inkml:trace contextRef="#ctx0" brushRef="#br0" timeOffset="14912.6892">26787 7549 0,'0'0'0,"0"0"0,0 0 15,0 0 1,0 0-16,0 0 16,13 65-16,-31-30 0,-11 0 15,-4-1-15,-11-5 16,-7-4-16,-9-7 15,-69-5 1,64-17-16,4-7 0,3-5 16,6-5-1,6-4 1,6-4-16,7-4 16,9-2-16,5-6 0,7 0 15,6-5-15,4 6 16,5-4-16,3 6 15,2 5-15,3 5 16,-6 15-16,-5 13 16</inkml:trace>
  <inkml:trace contextRef="#ctx0" brushRef="#br0" timeOffset="15207.0601">26360 7266 0,'70'-31'16,"-13"8"0,-22 10-16,-2-3 15,-1-3-15,-8-3 16,-5-2-16,-18 20 0,1-12 15,-7 0-15,-27-12 16,-6 15-16,-8 6 16,-9 7-1,-7 8-15,31-3 0,31-5 16</inkml:trace>
  <inkml:trace contextRef="#ctx0" brushRef="#br0" timeOffset="15592.1226">25544 7205 0,'0'0'0,"0"0"16,0 0-16,0 0 16,0 0-16,22 57 0,-10-7 15,-8-10-15,-10-2 16,-4-5-16,7-25 16,-7 8-16,-4-3 15,-1-2-15,-3-6 16,-1-3-16,-2-8 15,0-5 1,-10-25-16,14 4 16,5-6-16,16-4 15,15-3-15,13 0 16,7-1-16,-18 24 0,-21 22 16</inkml:trace>
  <inkml:trace contextRef="#ctx0" brushRef="#br0" timeOffset="16917.9461">17341 7363 0,'0'0'16,"0"0"-16,0 0 0,23-72 15,-9 57-15,5 3 16,24 5-16,-10 13 31,0 7-31,-5 8 0,-6 6 16,-10 6-1,-4-2-15,-6 0 0,-4-25 16,-3 12-16,-6 0 16,-22 13-16,0-9 15,1-1-15,-2-6 16,-1-4-16,1-6 0,1-1 16,4-2-16,-1 0 15,22-2-15,-9 2 16,-3 2-16,1 1 15,0 4-15,2 3 16,6 2-16,6-7 0,5-7 16</inkml:trace>
  <inkml:trace contextRef="#ctx0" brushRef="#br0" timeOffset="17250.8352">17294 7831 0,'0'0'15,"0"0"-15,0 0 16,0 0-16,0 0 0,0 0 0,0 0 16,69-23-16,-34 25 15,-26-2-15,11 3 16,-4 2-16,-10-1 15,3 3 1,-13-4-16,-18 9 0,-6-3 16,-13-5-16,-6-2 15,-6-6-15,-1-3 16,-4-3-16,0-3 16,1-4-1,3-5-15,5-6 16,23 16-16,26 12 15</inkml:trace>
  <inkml:trace contextRef="#ctx0" brushRef="#br0" timeOffset="17619.375">16785 7547 0,'0'0'16,"0"0"-16,0 0 15,0 0-15,0 0 0,0 0 16,0 0-16,0 0 31,0 0-31,0 0 16,0 0-16,-65 29 16,45-39-16,4-2 0,2-1 15,5-3-15,6 0 16,6 3-16,3 9 15,7-5-15,6 5 16,1 8-16,16 22 0,-17 4 16,-10 5-16,-8 5 15,-12 2-15,-10-2 16,-7-3-16,-6-8 16,-5-9-16,-1-11 15,20-4-15,20-5 16</inkml:trace>
  <inkml:trace contextRef="#ctx0" brushRef="#br0" timeOffset="18251.5823">16505 7294 0,'0'0'16,"0"0"-1,0 0 1,0 0-16,-73-26 0,46 15 16,6-2-1,17 7-15,-3-3 16,5-1-16,3 6 15,4-6 1,20 14-16,-4 14 31,1 7-31,-7 3 0,-5 2 16,-7 3-16,-5 3 16,-7-2-1,-8-4-15,-5-5 0,-5-4 16,-10 3-1,-3-3-15,0-6 16,7-11-16,6-12 0,19 5 16,-5-9-1,-3-30-15,11 8 16,3-1-16,0 26 16,4-11-16,-1 13 15,3-7-15,-2 2 16,-3 2-16,-16 13 15,-11 9-15,-10 3 16,-10-5-16,-1-3 16,-6-1-16,-2-3 15,2-2-15,4-6 16,9-10-16,9-8 16,8-11-1,13 17-15,12 17 16</inkml:trace>
  <inkml:trace contextRef="#ctx0" brushRef="#br0" timeOffset="18398.3158">16321 6602 0,'72'-24'0,"-39"20"15,16 3-15,-15 4 16,6-1-16,-19-1 0,-21-1 15</inkml:trace>
  <inkml:trace contextRef="#ctx0" brushRef="#br0" timeOffset="18567.4719">15971 6916 0,'0'0'0,"0"0"16,130-8-16,-95 5 15,-35 3-15</inkml:trace>
  <inkml:trace contextRef="#ctx0" brushRef="#br0" timeOffset="24180.2946">11304 9583 0,'-42'8'0,"-22"2"16,6-2-16,-11 2 0,1-2 15,19-6-15,14-6 16,17 1-16,18 3 16</inkml:trace>
  <inkml:trace contextRef="#ctx0" brushRef="#br0" timeOffset="25687.6814">11197 8215 0,'0'0'16,"0"0"0,-15-62-16,10 36 15,-11-29-15,2 7 16,1-2-16,5-1 0,6 1 15,1 2-15,4 0 16,2-2-16,3 3 16,2 0-16,2 2 15,8-1-15,3 4 16,5 0-16,9 5 16,10 5-16,8 2 0,7 4 15,5 4-15,10 4 16,5 2-16,5 7 15,6 0-15,5 5 16,4 2-16,4 2 16,6 1-16,3 3 15,-2 0 1,4-1-16,5 2 16,5-1-16,-2 1 15,1-4-15,2 2 16,3 0-16,-5-2 15,0 0-15,-2 0 16,2 1-16,-4 0 0,-3-5 16,-4 2-16,-5-1 15,-8-1-15,-7-2 0,-12-1 16,-6 1 0,-11 0-16,-9-1 0,-5-2 15,-7 3-15,-5-1 16,-1 2-16,-2-2 15,-2 4 1,-7-3-16,-23 5 16,10-2-16,-1 0 15,-9 2-15,6-2 16,-7-2-16,-4 2 16,7-4-16,-9 1 15,1-6-15,-9-2 16,-28-14-16,2 8 0,-3 1 15,0 0-15,-2 1 16,5 5-16,5 1 16,10 4-16,19 7 15,-6 0-15,10 2 16,19 12-16,11 3 0,9 4 16,8 4-16,1 4 15,0 5-15,-5 3 31,-4 9-31,-9 8 16,-19 8-16,-19 5 0,-29-2 16,18-31-16,17-34 15</inkml:trace>
  <inkml:trace contextRef="#ctx0" brushRef="#br0" timeOffset="33225.4583">16806 9406 0,'0'0'0,"0"0"16,0 0-16,0 0 0,0 0 15,0 0-15,0 0 16,6 90-16,-3-36 16,-1 11-16,-2 0 31,-1 4-31,2-4 0,2 4 15,2-4-15,0 6 16,2-7-16,0-2 16,2-5-16,-3-5 0,-1-2 15,-4-13-15,-3-7 16,-1-22-16,-5 7 16,-4-4-16,-30 2 15,4-10-15,-8-3 16,-5-6-16,-2-8 15,-8-12 1,-11-6-16,-7 2 16,6-1-16,0 2 15,-1 1 1,-3 4 0,-16 4-1,-25 2 1,-30 3-16,-8 5 31,-23 1-31,2 2 16,5 3-16,30 2 0,22 1 15,3 0-15,4-1 16,-1-1-16,2-1 16,0 0-16,-1-1 0,0 2 15,-2-1-15,-3 2 16,1 3-16,2 0 15,-3 2-15,1 0 16,0 3-16,3 2 0,4-1 16,-1 2-16,7 2 15,-2 0-15,10-1 16,1-3-16,9-2 16,4-5-16,7-5 15,4-12 1,3-3-16,4-11 15,6-2-15,3-7 16,2-3-16,5-7 16,7-5-16,5-3 15,6-3-15,7-4 16,8-1-16,10 0 16,7 3-16,0 32 0,-2 31 15</inkml:trace>
  <inkml:trace contextRef="#ctx0" brushRef="#br0" timeOffset="34829.1761">21313 9410 0,'0'0'0,"0"0"0,0 0 16,77-39 0,-41 36-16,0 6 15,2 12-15,-5 5 16,-6 8-16,-13 1 16,-7 2-16,-7-24 15,-3 13-15,-6 1 16,-1 2-16,-22 12 15,23-23 1,-11 5-16,-23 1 16,6-13-16,1-6 15,0-4-15,3-5 16,2-7-16,-2-1 16,4-2-16,4-2 15,5 0-15,15 17 16,-5-8-16,1 1 0,1 2 15,3 11-15,-7-2 16,-4 6-16,-20 23 16,6-3-16,3 3 15,4-3-15,16-19 16,-6 8-16,1 1 16,-1-4-16,-2 1 0,-3-2 15,2-4-15,-3-6 16,-1-4-16,-19-24 15,12-2-15,3-7 16,7-8-16,4-6 16,5-2-16,5-4 15,8-2 1,-4 30-16,-1 29 0</inkml:trace>
  <inkml:trace contextRef="#ctx0" brushRef="#br0" timeOffset="35007.1852">21075 8844 0,'0'0'0,"0"0"0,0 0 16,1 9-16,-7-4 15,6-5-15,0 0 16</inkml:trace>
  <inkml:trace contextRef="#ctx0" brushRef="#br0" timeOffset="35515.1174">20528 8910 0,'0'0'0,"0"0"16,0 0-16,0 0 15,-50 126 1,12-84 0,-9-5-1,-11-5-15,5-14 16,0-9-16,8-5 15,8-3-15,1-4 16,1-2-16,2-3 0,6 3 16,23 3-16,-9 0 15,8 3-15,-2 2 16,4 5-16,5 6 16,11 29-16,3-1 0,-1 4 15,-1 4 1,-3 8-16,-6 0 15,-3-5-15,-4-9 16,-8-7-16,-8-6 16,-5-10-16,-8-6 0,-8-8 15,0-7-15,6-9 16,4-6-16,4-10 16,8-9-16,15-8 15,17-4-15,21-6 16,13 2-16,-24 24 15,-25 26 1</inkml:trace>
  <inkml:trace contextRef="#ctx0" brushRef="#br0" timeOffset="35762.142">21347 10422 0,'0'0'0,"0"0"31,0 0-31,0 0 0,0 0 16,0 0-1</inkml:trace>
  <inkml:trace contextRef="#ctx0" brushRef="#br0" timeOffset="38189.9256">14864 9479 0,'0'0'0,"0"0"16,0 0-16,0 0 15,-31 68-15,-1-34 16,3-14-16,0-3 16,1-4-1,20-10-15,-10 0 16,-18-2 0,26-3-16,-10-5 15,0-3-15,5-2 16,1-4-16,3 1 15,1 0-15,-2 1 16,0 1-16,5 9 0,-11-7 16,11 11-16,-12-4 15,14 8-15,-12-1 16,3 7-16,2 5 16,-1 4-16,-12 24 15,3-9-15,2 1 0,4 1 31,4 1-31,-2 0 16,-5-4-16,-7-2 16,-1-2-16,3-8 0,7-8 15,17-13-15,0 0 0</inkml:trace>
  <inkml:trace contextRef="#ctx0" brushRef="#br0" timeOffset="38422.4732">14844 9215 0,'0'0'0,"0"0"16,89-28-16,-47 24 15,12-5-15,-27 6 16</inkml:trace>
  <inkml:trace contextRef="#ctx0" brushRef="#br0" timeOffset="38702.9717">14752 8988 0,'-7'11'0,"14"-22"0,-54 50 16,13-23-16,-8 5 15,-9 0-15,-4 1 16,-4-2-1,5 0-15,7-6 16,8-5-16,5-9 16,4-7-16,25 6 15,-11-8-15,3-3 16,7 5-16,6 7 16</inkml:trace>
  <inkml:trace contextRef="#ctx0" brushRef="#br0" timeOffset="38869.9237">14110 9057 0,'0'0'0,"-17"79"16,17-41-16,3-4 15,-1 13-15,0 6 16,-4 1-16,-4 1 0,-6-4 16,-1-10-16,-2-12 15,8-13-15,7-16 0</inkml:trace>
  <inkml:trace contextRef="#ctx0" brushRef="#br0" timeOffset="39054.9112">13834 9444 0,'0'0'0,"0"0"15,-24 73-15,-6-31 16,-21 10-16,-17-1 0,32-24 16,36-27-16</inkml:trace>
  <inkml:trace contextRef="#ctx0" brushRef="#br0" timeOffset="49270.9354">15370 12283 0,'0'0'15,"0"0"1,-128 6 0,50-12-1,-18-5-15,7-1 16,5 3-16,17 3 15,22 2-15,22 2 0,23 2 16</inkml:trace>
  <inkml:trace contextRef="#ctx0" brushRef="#br0" timeOffset="51052.478">15083 12391 0,'0'0'15,"0"0"-15,0 0 16,0 0-16,0 0 16,-9 64-16,9-42 0,2 2 31,-2 43-31,0-8 15,0 6 1,9-4 15,6 2-31,7-8 16,-3-15-16,-4-17 16,-11-18-1,7 3-15,1-7 16,26-11-16,-1-1 15,8-2-15,-3 1 16,2 4 0,-2 1-1,10 2-15,3 0 16,9-1 0,-2-1-16,2 1 15,2 0 1,5 0-16,3 2 15,-3-1-15,-2-1 0,1 3 16,1-1-16,0 3 16,1 0-16,5 1 15,0 4-15,1 0 16,14 4 0,6-2-16,8 1 31,3 2-31,4 4 15,1 1-15,-10-1 16,-6-2-16,-1 1 16,-1 0-16,-1 3 15,3 0-15,6 1 16,-1 0-16,4 1 0,-1 1 16,5 1-16,-3-1 15,0 1-15,-1 0 16,3-2-16,1-2 15,4-5-15,3 2 16,1 1-16,2 3 16,1 1-16,1-1 15,1-1-15,3 2 0,1 1 16,1 0-16,3-3 16,3-2-16,-1-1 0,2 1 15,-2-3-15,-3 2 16,4-2-16,0 1 15,0 2-15,3-1 32,-2 0-32,2-1 15,-4 0-15,3-2 0,-1 1 16,-2-3-16,3 0 16,-2 0-16,0 0 15,-1 0-15,1-4 16,2 1-16,-2 0 15,-1 0-15,4-1 0,-4 3 16,3 0-16,-3-1 16,-1-3-16,-1 1 15,-3 0-15,-2-1 16,-1 1-16,-1-2 16,0-2-16,-1 1 15,0 0 1,-2-1-16,1-1 15,-2 0-15,0-1 16,-1-1-16,-1-1 16,-3 0-16,0-2 15,-1-1-15,-2 0 16,-2-2-16,0 1 16,2-2-16,-2 0 0,0-3 15,-6 2-15,0 0 16,-3-1-16,-1-2 15,1 3-15,-2-1 16,0 1-16,-2-2 16,1 0-16,-4 1 15,-2 2 1,0 1-16,0 1 16,-5 1-16,0-1 15,-3 0-15,-1 0 16,1 0-16,-4 2 0,-3 1 15,-3-2-15,-1 3 16,-1-1-16,-1 3 16,-1-3-16,-6 3 15,-2-3-15,0 2 16,-3-3-16,-5-2 0,-3 0 16,-3 0-16,-2-4 15,-3 1-15,-2-3 16,-3-1-16,-3-1 15,-2-3-15,-5-2 0,-3-1 16,-1 0-16,-1 2 16,-18 15-16,23-28 15,-24 26-15,9-12 16,-2-2-16,1-2 16,-3 2-16,-1-3 15,1 2 1,-4 1-16,0 3 15,0 1-15,1 1 16,0 2-16,-2 2 16,-3 8-16,2-4 15,-1 6-15,-3 3 16,0 0-16,1-2 16,-1 2-16,5-7 0,-4 10 15,-1 1-15,5 1 16,0 6-16,0 4 15,1 3-15,1 0 16,6-1-16,-7-9 0,-6-8 16</inkml:trace>
  <inkml:trace contextRef="#ctx0" brushRef="#br0" timeOffset="51305.9657">30110 12538 0,'0'0'0,"0"0"15,-88 11-15,41-8 16,-7-3-16,-10-4 15,-8-4-15,-6-4 0,-10-4 16,-1-3-16,43 10 16,46 9-16</inkml:trace>
  <inkml:trace contextRef="#ctx0" brushRef="#br0" timeOffset="52725.4256">29598 10298 0,'0'0'0,"0"0"16,0 0-16,0 0 16,-6-80-16,3 55 15,1-3 1,0-1-16,1-1 16,1 0-16,7-25 0,9 4 15,-3 28 1,22-7-16,-1 14 15,1 8-15,1 9 16,1 7-16,-2 6 16,-4 7-16,-6 6 15,-5 3 1,-7 4-16,-8 3 16,-8 1-16,-9-5 15,-5-2-15,-9-2 16,-6-3-16,-7-4 15,-7-3-15,-3-2 16,-1-3-16,-1 1 16,2-1-16,3 2 0,6-2 15,7 3-15,7 1 16,21-13-16,-6 7 16,5 1-16,4 1 15,6 2-15,7-1 16,4 0-16,5-1 0,1-3 31,0-1-31,-4-3 16,-14-6-16,6 2 15,-15-6-15,-21-8 16,-6-2-16,-10-2 16,-3-2-16,-2-1 15,3-5-15,2 0 16,-1-1-16,9 1 0,4 3 0,8 1 15,18 14-15,-7-8 16,3-1-16,2-2 16,4 0-16,1-4 15,4 2-15,3 0 16,2 3-16,1 0 16,-8 15-16,0 0 0,0 0 15,3-3-15,3-8 16,-8 11-16,-6 0 15,-26 0-15,-3 3 16,2 7-16,-2 2 16,1 6-16,3-3 15,7 7 1,9 2-16,8 5 16,8 2-16,7 2 15,7 2-15,3 1 16,4-2-16,-2-2 15,0-5-15,-14-22 16,7 10-16,-2-2 16,2 1-16,-2 1 0,3 0 15,2-1-15,32 9 16,-27-13-16,-19-10 0</inkml:trace>
  <inkml:trace contextRef="#ctx0" brushRef="#br0" timeOffset="53227.0886">29201 9355 0,'0'0'16,"0"0"-16,51 37 16,4 43-1,-35-29-15,-7 4 16,-7-4-16,-4-26 16</inkml:trace>
  <inkml:trace contextRef="#ctx0" brushRef="#br0" timeOffset="54429.5659">29005 10156 0,'0'0'15,"0"0"1,0 0-16,0 0 16,0 0-16,-6-67 15,-8 53-15,-25-11 16,6 9-16,-5 4 16,-2 2-1,6 4-15,5 3 16,24 1-16,-4 2 15,4 2-15,2 0 16,-10 4-16,15-1 0,-4 9 16,25 17-16,11 0 15,6 0-15,5 5 16,-2-2-16,3-2 0,-4 1 16,-5-2-16,-4 2 15,-3-4-15,-5-2 16,-7-4-16,-16-18 15,5 10-15,-6-4 16,-4 1-16,-2-7 16,-5 6-16,1-8 0,-12 5 15,-3-2-15,-25-4 16,15-2-16,-1-2 16,1 4-16,1 1 15,7 1-15,3 2 16,17-4-16,-9 4 15,0 2 1,0 3-16,-1 1 16,0 4-16,2 3 15,4 3-15,1 3 16,4 3-16,7 26 16,7-13-16,7 1 15,4-1-15,5-4 16,10-5-16,7-3 0,11-2 15,10-4-15,14-3 16,13-6-16,12-9 16,-51-2-16,-51-3 0</inkml:trace>
  <inkml:trace contextRef="#ctx0" brushRef="#br0" timeOffset="55850.5253">15324 10814 0,'-9'-7'0,"5"8"16,17 5 0,-94 55-1,37-12-15,-40 35 16,64-65-16,20-19 16</inkml:trace>
  <inkml:trace contextRef="#ctx0" brushRef="#br0" timeOffset="56033.5499">15008 10699 0,'0'0'15,"-59"104"1,39-71-16,28-47 0</inkml:trace>
  <inkml:trace contextRef="#ctx0" brushRef="#br0" timeOffset="68555.9716">24708 15675 0,'0'0'16,"0"0"-16,0 0 16,0 0-16,-133-4 15,59-11-15,-17-5 0,-13-4 16,-5 3-16,-5 0 16,-2 1-16,-1 3 15,6 4-15,2 4 0,8 6 16,6 3-16,7 3 15,13 5-15,14 1 16,16 1-16,21 0 0,24-10 16,0 0-16</inkml:trace>
  <inkml:trace contextRef="#ctx0" brushRef="#br0" timeOffset="69804.7928">23752 15829 0,'-8'35'16,"-2"23"-16,3-4 15,-4 24-15,-1 3 16,1 5-16,0-1 15,0-1-15,0-1 0,1-5 16,0-6-16,-1-7 16,1-8-16,-4-8 15,-4-10-15,-6-8 16,-5-13 0,-5-8-16,-1-11 15,-8-8-15,-7-6 16,-6-2-16,-3-2 15,3 1-15,-2 2 16,0 1-16,-5 2 0,-1 1 16,-17 8-1,-12 5-15,-13 5 16,3 1-16,-1 1 16,-3 2-16,-4-1 0,-5 2 15,-5-2-15,-4 2 16,-2-3-16,-4 1 15,0-2-15,-3 1 16,-3-1-16,1 0 16,-5-2-16,0 1 15,-27-4-15,-10-2 16,-10-2-16,18 0 16,6-1-16,8 2 15,2-2-15,0 3 16,-1-1-16,-4 0 15,-1-1-15,-1 1 16,0 0 0,1 5-16,-3-2 15,2 6-15,2 0 16,5 1-16,3 0 16,1 0-16,2 1 15,-2 0-15,3 0 16,-4 0-16,2 0 0,-4-3 15,1 0-15,-3 0 16,4 1-16,-1 0 16,3-1-16,-2 0 15,0 3-15,2-4 0,0 1 16,1-5-16,2-1 31,2 0-31,1 0 16,-2 0-16,4-1 0,-2-4 15,2-3 1,-2 0-16,1 0 0,2-1 16,-3 0-16,1-3 15,-1 0-15,0 1 16,2 1-16,2 1 16,2-1-16,1 2 0,0-1 15,1 2-15,1-2 16,3 2-16,0-2 15,1 2-15,2-1 16,2 0-16,1 0 16,2-2-16,2 2 15,1-3-15,3 0 0,4 0 16,2-1-16,1 2 16,4-1-16,5-1 15,8-2-15,10 1 16,11-4-16,6-4 15,8-3-15,7-4 16,9-4 0,2-7-16,7-6 15,-1-5-15,3-7 16,5-5-16,6-3 16,0-3-16,1-7 15,3 1-15,0-3 16,1 2-16,-2-2 15,1 3-15,-4 6 0,-3 7 16,3 6-16,4 10 16,8 21-16,8 23 15</inkml:trace>
  <inkml:trace contextRef="#ctx0" brushRef="#br0" timeOffset="70259.2498">10183 15606 0,'0'0'16,"0"0"-16,0 0 16,-82-20-16,29 8 0,-14-4 0,-11-2 15,-17-2 1,-6-3-16,-10-1 0,-9 4 16,-8-1-16,-10 5 15,1-2-15,0 2 16,68 7-16,69 9 15</inkml:trace>
  <inkml:trace contextRef="#ctx0" brushRef="#br0" timeOffset="72747.9068">24718 14012 0,'0'0'16,"0"0"-16,0 0 15,0 0-15,0 0 16,0 0 0,0 0-1,0 0-15,0 0 16,0 0-16,-53-43 0,52 28 15,4 1-15,1 10 16,3-8-16,-2 14 16,8-4-16,0 10 0,8 30 31,-9 4-31,-8 3 16,-9 9-16,-14-1 15,-14-3-15,-19-14 16,27-17-16,25-19 0</inkml:trace>
  <inkml:trace contextRef="#ctx0" brushRef="#br0" timeOffset="74033.9524">22578 14587 0,'0'0'31,"0"0"-31,0 0 15,0 0-15,0 0 16</inkml:trace>
  <inkml:trace contextRef="#ctx0" brushRef="#br0" timeOffset="74185.7284">22585 14931 0,'0'0'0,"0"0"0,0 0 15,0 0-15,0 0 16,-21 58-16,13-47 16,3-15-1,5 4-15</inkml:trace>
  <inkml:trace contextRef="#ctx0" brushRef="#br0" timeOffset="74533.3876">22292 14696 0,'0'0'0,"0"0"16,0 0-16,0 0 16,0 0-16,0 0 15,0 0-15,-37 58 16,23-41-1,-25 3-15,3-13 16,0-11-16,0-6 16,2-7-16,3-6 15,0-5-15,5-6 16,2-5-16,4-3 0,1-5 16,6-2-16,4-2 15,-1-3-15,3 0 16,3-1-16,5 2 15,5 1-15,0 7 16,-1 23-16,-5 22 0</inkml:trace>
  <inkml:trace contextRef="#ctx0" brushRef="#br0" timeOffset="74771.3371">21878 15218 0,'0'0'0,"0"0"0,0 0 16,-82-46-16,29-18 15,53 64 1</inkml:trace>
  <inkml:trace contextRef="#ctx0" brushRef="#br0" timeOffset="75235.0287">21350 14335 0,'0'0'0,"0"0"16,0 0-16,0 0 15,0 0-15,0 0 0,0 0 16,0 0-1,-40 74-15,-11-49 16,4-3-16,-1 4 16,9 3-16,3 6 15,9 5-15,8 11 16,11 4-16,11 9 0,11 0 0,2 2 16,0-3-1,-7-4-15,-5-12 0,-6-3 16,-7-5-1,-10-1-15,-11-4 0,-3 0 16,1 0-16,6 0 16,9 5-1,16 5-15,17 0 16,22-1-16,20-3 16,18-8-16,-38-15 15,-38-17-15</inkml:trace>
  <inkml:trace contextRef="#ctx0" brushRef="#br0" timeOffset="75520.2503">20917 13735 0,'0'0'0,"0"0"0,0 0 15,0 0-15,-7 7 16,5-4-16,2-3 15</inkml:trace>
  <inkml:trace contextRef="#ctx0" brushRef="#br0" timeOffset="76466.7384">8312 14826 0,'0'0'16</inkml:trace>
  <inkml:trace contextRef="#ctx0" brushRef="#br0" timeOffset="76673.1016">8543 15426 0,'-31'63'0,"29"-62"16,-6 6-16,-5 0 0,-21-7 15,3-13-15,3-6 16,12 9 0,16 10-16</inkml:trace>
  <inkml:trace contextRef="#ctx0" brushRef="#br0" timeOffset="77553.1529">7824 14487 0,'0'0'16,"0"0"-16,0 0 0,0 0 15,0 0-15,0 0 16,0 0-16,0 0 0,-24 81 15,10-44-15,-4-2 16,-4-3-16,-3-8 16,2-10-16,18-13 15,-11 2-15,1-7 16,-2-5-16,-13-27 31,9-2-31,5-9 0,6-5 16,4-4-16,1 2 15,5 1-15,5 4 16,1 9-16,1 11 16,-7 24-16,4-9 15,-1 6-15,-3 7 16,-2 5-16,0 2 0,-11 29 16,-2 4-16,-4 2 15,-3 4-15,-2-3 16,-1 2-16,-3-4 15,-5-5-15,1-6 16,-2-5-16,5-10 16,0-5-16,23-8 0,-11-2 15,0-4-15,0-6 16,0-5-16,0-2 16,2-4-16,1 0 15,0-2-15,0 5 0,2 1 16,1 5-16,-5 5 31,9 8-31,-13 0 16,0 7-16,-19 26 15,9 2-15,2 6 16,0 8-16,0 2 0,4 0 16,-4 2-16,-3 4 15,-4 3-15,-4 1 16,-1 1-16,-7 0 0,-4 1 15,-6-2-15,-1-8 16,5-14-16,25-18 16,28-21-16</inkml:trace>
  <inkml:trace contextRef="#ctx0" brushRef="#br0" timeOffset="77785.1021">7843 15105 0,'0'0'15,"0"0"-15,0 0 16,0 0-16,0 0 15</inkml:trace>
  <inkml:trace contextRef="#ctx0" brushRef="#br0" timeOffset="77969.7443">7040 15294 0,'0'0'16,"0"0"-16,0 0 15,135-23-15,-67-14 16,8-12-16,-38 23 0,-38 26 16</inkml:trace>
  <inkml:trace contextRef="#ctx0" brushRef="#br0" timeOffset="78271.8035">8465 13455 0,'0'0'0,"0"0"0,0 0 15,0 0-15,-61 31 16,9 0-16,-14 8 16,-17 8-16,-11 5 0,-9 0 15,-2-3-15,4-7 16,10-8-16,10-11 0,15-12 15,32-6-15,34-5 16</inkml:trace>
  <inkml:trace contextRef="#ctx0" brushRef="#br0" timeOffset="78493.0907">7978 13288 0,'-77'40'16,"-69"39"0,34-22-16,55-29 15</inkml:trace>
  <inkml:trace contextRef="#ctx0" brushRef="#br0" timeOffset="90209.5696">5477 14234 0,'0'0'0,"0"0"16,0 0-16,0 0 15,0 0-15,0 0 16,0 0-16,0 0 15,0 0-15,17 93 16,-5-47 0,-6 4-16,-1-3 15,-3-4-15,1-8 16,-3-10-16,0-12 16,0-14-16,1 4 15,-1-1-15,2-7 16,7-28-16,2-9 15,5-14-15,7-13 0,9-13 16,12-7-16,11-13 16,15-11-16,16-6 15,15-8-15,18 1 16,-59 63-16,-60 63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10:18.6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31482 6283 0,'0'0'0,"0"0"15,0 0-15,0 0 16,0 0-16,0 0 0,0 0 16,-113-18-16,72 12 15,-4 1-15,-8-2 16,-4 0-16,-5 0 16,-6-1-16,-7 0 15,-8 0-15,-4 1 16,-2-1-1,45 3-15,44 5 16</inkml:trace>
  <inkml:trace contextRef="#ctx0" brushRef="#br0" timeOffset="3277.6658">9227 6011 0,'0'0'0,"0"0"16,0 0-16,0 0 16,0 0-16,0 0 0,0 0 15,0 0-15,0 0 16,-122-13-16,53 22 15,-126 31 1,66-13-16,64-14 16,65-13-16</inkml:trace>
  <inkml:trace contextRef="#ctx0" brushRef="#br0" timeOffset="10201.4268">27434 8054 0,'0'0'0,"0"0"0,0 0 16,0 0-16,0 0 16,0 0-1,0 0-15,0 0 16,0 0-16,-74-45 16,19 35-16,-11 2 15,-3 1-15,-4 1 16,2 2-16,-4 0 15,5 2 1,-5 1-16,6 3 0,-5 2 16,1 0-16,1 4 15,-2-1-15,0 0 0,-2 0 16,1-1-16,-1-4 16,38 0-16,38-2 0</inkml:trace>
  <inkml:trace contextRef="#ctx0" brushRef="#br0" timeOffset="12764.4269">17578 8123 0,'0'0'16,"0"0"-16,0 0 15,0 0-15,0 0 16,0 0-16,-108 19 15,62-16-15,-7-1 16,-6-1-16,-3-2 0,-3-1 16,-3 1-16,-2 1 15,0 2-15,1 3 16,1-1-16,1-1 16,3-1-1,0-4-15,5 0 16,0 0-16,3 1 15,2 4-15,0 3 16,0-3-16,1-5 0,27 1 16,26 1-16</inkml:trace>
  <inkml:trace contextRef="#ctx0" brushRef="#br0" timeOffset="18784.6829">23480 8008 0,'0'0'15,"0"0"-15,35 67 16,-22-17-16,-7-11 15,-2 0-15,-5-4 16,-7-5 0,5-25-16,-5 10 15,-5-1-15,-1-3 16,-3-2-16,-2 0 16,-2-3-16,-1-4 15,1-3-15,-2-2 16,0-2-16,4-5 15,2-1-15,2-3 0,1-1 16,3-1-16,2 1 16,3 1-16,6 14 15,-1-4-15,-3-9 16,4 12-16,0 2 0,0 3 16,-2 1-16,-2 1 31,-8 1-31,1 4 15,-20 15-15,1-5 16,-7-2-16,-1-5 16,1-6-16,1-5 0,0-6 15,-3-3-15,2-4 0,-2-4 16,6-3 0,1 2-16,3-4 15,5 1-15,21 12 16,-6-8-16,1-2 15,5-1-15,3-1 16,4 2-16,6 3 16,5 4-16,2 4 15,2 4-15,-1 5 0,0 6 0,-6 4 16,-3 4-16,-8 1 16,-8 0-16,-30 14 15,-3-12-15,-10-3 16,-8-7-16,-6-4 15,-9-7-15,0-8 16,-6-6 0,7-14-1,35 14-15,37 14 16</inkml:trace>
  <inkml:trace contextRef="#ctx0" brushRef="#br0" timeOffset="18953.5877">22818 7764 0,'0'0'0,"93"-24"15,-55 22-15,-11 1 16,4-1-16,-7-4 16,-12 3-16,-12 3 15</inkml:trace>
  <inkml:trace contextRef="#ctx0" brushRef="#br0" timeOffset="19131.7281">22616 7785 0,'0'0'0,"0"0"0,0 0 15,60 37-15,-44-30 32</inkml:trace>
  <inkml:trace contextRef="#ctx0" brushRef="#br0" timeOffset="19386.8014">23590 7765 0,'0'0'0,"0"0"15,-51 49-15,-1-24 16,-20 6-16,-123 32 15,86-30-15,1-7 16,52-11-16,56-15 0</inkml:trace>
  <inkml:trace contextRef="#ctx0" brushRef="#br0" timeOffset="22335.7514">11202 8076 0,'0'0'16,"0"0"-16,0 0 0,0 0 16,-23 67-16,-4-28 15,-13 5-15,-10 1 16,-7 0-16,-4-4 0,-6-3 16,-2-6-16,1-5 15,2-7-15,4-7 16,4-6-16,-49-18 15,20-26 17,50 11-32,-29-44 0,38 27 15,5-2-15,7-1 16,8-5-16,11 4 16,6 1-16,-4 22 15,-5 24 1</inkml:trace>
  <inkml:trace contextRef="#ctx0" brushRef="#br0" timeOffset="22593.2479">10608 8042 0,'0'0'0,"0"0"16,0 0-16,0 0 0,0 0 15,0 0-15,0 0 16,-3-74-16,-26 51 16,-14 5-16,-6 8 15,-4 7-15,-1 4 16,1 3-16,7 2 16,7 0-1,19-3-15,20-3 16</inkml:trace>
  <inkml:trace contextRef="#ctx0" brushRef="#br0" timeOffset="22956.1772">9868 8178 0,'0'0'15,"0"0"-15,0 0 16,0 0-16,0 0 16,0 0-16,0 68 0,-1-45 15,-3 1-15,-3-1 16,-5-2-16,-6-3 16,-3-1-16,-2-5 15,-25 8-15,10-8 0,-4-2 16,5-1-16,8-1 31,25-6-31,-9 3 16,1 1-16,9 0 15,-5 5-15,1 4 0,1 1 16,5-2-16,4-2 16,-3-12-16,0 0 15</inkml:trace>
  <inkml:trace contextRef="#ctx0" brushRef="#br0" timeOffset="23163.2579">9684 7829 0,'0'0'16,"0"0"-16,0 0 16,-6-12-16,4 9 0,2 3 15</inkml:trace>
  <inkml:trace contextRef="#ctx0" brushRef="#br0" timeOffset="23426.5187">9097 8154 0,'0'0'0,"0"0"0,0 0 15,0 0-15,69 52 16,-62-45-16,7 12 15,-3 0 1,-8 1-16,-23 23 16,0-13-16,-5-9 15,11-9-15,14-12 16</inkml:trace>
  <inkml:trace contextRef="#ctx0" brushRef="#br0" timeOffset="23858.4953">8852 8393 0,'0'0'0,"0"0"16,-53 129-16,20-83 16,-8-2-16,-10-3 15,-5-6-15,-6-5 16,-2-4-16,2-2 16,-55 6-16,62-21 15,6-3-15,1-4 16,24-1-16,24-1 15,-9 0-15,6 2 16,-10 2-16,9 0 16,-7 6-1,9 5-15,7 31 16,-4-2-16,-4 7 16,-15 10-16,-14 9 15,-12 2-15,-17-1 16,31-35-16,30-36 15</inkml:trace>
  <inkml:trace contextRef="#ctx0" brushRef="#br0" timeOffset="26918.4749">26391 8193 0,'0'0'0,"42"126"31,-29-79-31,-3 4 16,-3 2-16,-3-2 16,-2-3-1,-2-3-15,-6-3 0,-6-3 16,-6-3-16,-3-1 15,2-3-15,-2-4 16,-9-3-16,-7-4 0,-5-5 16,-7-3-16,-6-1 15,-12-4-15,-1-5 16,-11-3-16,-4-5 0,-10-1 16,-8 1-16,-3 1 15,-8 1-15,-12-1 16,-10 2-1,-4 0-15,-3 2 16,-2-3-16,-2 5 16,-2-2-16,0 0 15,0 1-15,-1-1 16,-2-3-16,-1-1 16,-1 1-16,0-1 15,-2 0-15,-6-1 0,-4 0 16,-3-2-16,0-1 15,-6-6-15,-4 1 16,-3-4-16,-2 3 16,2-1-16,1 3 15,3 0-15,1 3 16,5-2 0,1-2-16,2-1 15,1 1-15,0 2 16,2 0-16,2 3 15,-1 1-15,5-1 16,0 2-16,1 2 16,-1 0-16,-2 2 15,0 1-15,3 1 0,5 0 16,-14-8 0,-1-2-16,2-10 0,27 2 15,14-7-15,13-4 16,0-20-1,11-11-15,3-15 16,22-1-16,7-5 16,14-1-16,7-4 0,8-1 15,18 43-15,21 44 16</inkml:trace>
  <inkml:trace contextRef="#ctx0" brushRef="#br0" timeOffset="32180.5629">31376 9644 0,'0'0'0,"0"0"15,-4 77-15,-3-38 16,-2 18-16,-2 7 16,-2 7-1,4 0-15,1 0 16,1 2-16,1-1 15,-16 130 1,6-146-16,-5-8 0,-1-5 16,-11-8-16,-9-7 15,-15-9 1,-7-9-16,-12-8 16,-8-8-16,-9-8 15,-8-4-15,-2-5 16,-4-4-16,-5 0 0,-3-1 0,-4 5 15,-1-1-15,0 6 16,-1 3 0,-5 5-16,-6 3 15,-5 4-15,-5 0 0,-3 3 16,-6 1-16,-1 1 16,-3 2-16,-3 1 15,-1 0-15,-2 0 16,2 1-16,3 1 15,1 3 1,0 2-16,0 1 16,2 0-16,2-2 15,4-4-15,1 1 16,6-6-16,9-4 16,11-1-16,13-4 15,11-4-15,10-5 16,13-8-16,4-7 0,6-11 15,2-9-15,8-5 16,9-7-16,3-2 16,3-4-16,1-4 15,4 0-15,17 35 16,16 38-16</inkml:trace>
  <inkml:trace contextRef="#ctx0" brushRef="#br0" timeOffset="55122.3026">29489 11933 0,'0'0'15,"0"0"1,0 0-16,0 0 0,0 0 16,0 0-1,0 0 1,0 0-16,0 0 0,0 0 15,-66-47 1,14 40 0,-7 1-16,-3 3 0,0 4 15,-1-1-15,1 1 16,3 2-16,2 0 16,1 3-16,2 0 15,3 2-15,1 1 16,-1 1-16,4 1 0,1-5 15,3 1-15,4 0 16,2 0-16,2-3 16,4 2-16,26-5 15,-12 2-15,0 0 16,5 0-16,6-3 16,-4 2-16,10-2 0,0 0 15,-3 1-15,1 0 16,3-1-16,-1 0 15,0 0-15</inkml:trace>
  <inkml:trace contextRef="#ctx0" brushRef="#br0" timeOffset="56663.0231">29441 12272 0,'0'0'0,"0"0"15,0 0-15,0 0 16,2 66-16,-5-42 16,-8 28-16,-5-14 15,-5-4 1,-3-4-16,-4-7 0,-1-10 15,-1-2 1,-2-5-16,1-1 16,25-5-16,-14 0 15,1-1-15,0-2 16,0-1-16,12 0 16,-14-4-16,5-1 15,4-4-15,4 0 0,4-2 16,2 1-16,4-2 15,0 1-15,3 0 0,0 1 16,2 0-16,1 2 16,-2-1-16,-2 0 15,-1 1-15,-6 6 16,-2-10-16,-3 1 16,-6 1-1,-1 1-15,-4 2 16,0 3-16,11 7 15,-11-3-15,12 6 16,-10 1-16,15 2 16,-11 5-16,9 4 15,6 2-15,4 2 16,5 2-16,0-1 0,0 0 16,0 1-16,-3-3 15,-3-3-15,-3 0 16,-4-9-16,-3 8 15,-2-10-15,-9 8 16,-1-3-16,-6-3 16,-2-2-16,-1-1 0,2 0 15,1 0-15,2 1 16,17 1-16,-10 1 16,15 0-16,-6 4 15,12-4-15,-1 6 16,4-1-16,5-1 15,-9-6 1,4 3-16,-4-3 16,-2 0-16,8 3 15,-12-8-15,-2 0 16,-4-3-16,1 0 16,-30-16-16,9 1 0,-3-2 15,1-2-15,0 4 16,4 0-16,2 1 15,18 13-15,-8-9 0,-1 1 16,2-3 0,0 0-16,1 1 0,0 3 15,6 11-15,-8-5 16,7 9-16,-7 1 31,-2 5-31,0 5 0,1 4 16,-1 4-16,-1 1 15,-17 17-15,3-13 16,-2-5-16,-1-5 16,1-7-16,26-10 15,0 1-15,5 0 16</inkml:trace>
  <inkml:trace contextRef="#ctx0" brushRef="#br0" timeOffset="56979.6049">29250 12047 0,'0'0'0,"0"0"0,0 0 16,0 0-16,0 0 15,3-8-15,-3 8 16,0 0-16</inkml:trace>
  <inkml:trace contextRef="#ctx0" brushRef="#br0" timeOffset="61068.3794">15212 12108 0,'0'0'0,"0"0"15,0 0-15,0 0 16,0 0-16,-67-43 16,7 34-16,-17 3 15,-12 2 1,-22 4-16,-8 2 15,0 0-15,16-3 0,14-2 16,10 2-16,13-2 16,6 2-16,11 1 15,8 1-15,19 0 16,22-1-16,0 0 16</inkml:trace>
  <inkml:trace contextRef="#ctx0" brushRef="#br0" timeOffset="61976.7723">14785 12230 0,'0'0'31,"0"0"-31,0 0 16,0 0 0,4-70-16,24 60 31,24 14-15,5 11-16,1 12 15,-21 2-15,-10 1 0,-21-23 31,-1 10-31,-8 0 16,-24 9-16,-9-13 31,-33 1-31,-19-3 16,-19-4 0,18-1-16,15 1 31,30 7-31,27 3 15,22 5-15,14-2 16,5 1-16,0 2 16,-3 1-1,-5 1-15,-13-17 0,-4 26 16,-23-10 0,-13-7-16,-10-5 15,3-6-15,-3-8 16,2-7-16,5-7 15,1-5-15,3-5 16,3-4 0,4-6-16,5-4 15,2-3-15,4-4 16,6-2-16,5 0 16,5-1-16,2 2 15,2 0-15,4 5 16,1 3-16,-3 20 0,-4 20 15</inkml:trace>
  <inkml:trace contextRef="#ctx0" brushRef="#br0" timeOffset="62208.2002">14311 12809 0,'0'0'0,"0"0"16,0 0-16,0 0 16,-63-44-16,46 33 15</inkml:trace>
  <inkml:trace contextRef="#ctx0" brushRef="#br0" timeOffset="62477.7969">13806 12343 0,'0'0'0,"0"0"0,0 0 32,0 0-32,-95 42 15,53-36-15,-3-7 0,-6-7 16,-5-6-16,-3-6 16,0-2-16,0-2 15,6-2-15,28 14 16,25 12-16</inkml:trace>
  <inkml:trace contextRef="#ctx0" brushRef="#br0" timeOffset="62640.7046">13574 12626 0,'0'0'0,"-9"10"16,9-10-16,0 0 15</inkml:trace>
  <inkml:trace contextRef="#ctx0" brushRef="#br0" timeOffset="74279.9317">17546 14043 0,'0'0'0,"-53"-44"16,14 22-1,-66-11-15,43 20 16,-2 2-16,-1 2 15,2 6 1,5 3-16,4 5 16,11 3-16,11 4 15,15-5-15,17-7 16</inkml:trace>
  <inkml:trace contextRef="#ctx0" brushRef="#br0" timeOffset="74944.746">17215 14127 0,'0'0'0,"0"0"16,0 0-16,13 85 16,-6-42-16,-3 2 15,-3 1-15,-2-1 16,-2-3-16,-3-5 0,0-7 15,3-24-15,-4 12 16,-22 9-16,-2-12 16,-7-7-16,-5-7 15,-5-5-15,-7-4 16,-2-1-16,-6-2 31,-5 1-31,-5 1 16,-2 0-16,-3 2 15,-2-2-15,-5 2 0,-3 2 16,-3 4-16,-1 2 16,-1 3-16,-3 0 15,-2 0-15,-1-3 16,-2 1-16,-1-1 0,1 2 16,-17-1-1,-5-2 1,-40 4-1,-14 3 1,-14 7-16,28 3 16,28 1-1,1 5 1,8 3-16,5 0 16,20-8-16,13-5 15,14-9-15,14-8 16,9-5-16,5-8 15,5-8-15,5-8 16,3-9-16,4-4 0,4-6 16,8-7-16,7-3 15,6-5-15,8 1 16,2-2-16,3 13 16,-4 25-16,-5 30 15</inkml:trace>
  <inkml:trace contextRef="#ctx0" brushRef="#br0" timeOffset="75698.4412">13774 14022 0,'-99'-4'0,"49"0"16,-22-5-16,6-1 16,-24-1-16,-9-3 15,-3 1-15,3 0 16,3 0-16,16-1 0,37 6 0,43 8 31</inkml:trace>
  <inkml:trace contextRef="#ctx0" brushRef="#br0" timeOffset="76716.8161">15331 14833 0,'0'0'15,"0"0"-15,0 0 16,0 0-16,0 0 16,0 0-16,0 0 15,0 0 1,0 0-16,0 0 15,96-3-15,-70 31 16,-8 4-16,-6 2 0,-7-1 16,-4 1-16,-6-1 15,-7-4-15,-4-5 16,-5-5-16,-5-5 16,-4-8-16,-4-11 15,-6-9-15,-3-5 16,-3-5-1,5-3-15,-1-4 0,7 1 16,6 0 0,6 6-16,6 5 0,8 9 15,9 10-15,0 3 16,-4-8-16,1 3 16,0 4-16,4 3 15,-2 4-15,1 5 0,-3 5 16,-2 2-16,-22 22 15,0-16 1,-18-7 0,-7-13-16,-5-13 15,12-11-15,7-9 16,7-6-16,8-7 16,11-11-16,12-14 15,-2 33-15,2 31 16</inkml:trace>
  <inkml:trace contextRef="#ctx0" brushRef="#br0" timeOffset="76949.4697">15111 15648 0,'0'0'0,"0"0"16,-39-36 0,35 27-16,4 9 15</inkml:trace>
  <inkml:trace contextRef="#ctx0" brushRef="#br0" timeOffset="77158.4887">15017 14503 0,'0'0'16,"-1"1"-16,2-2 16,-1 1-16,0 0 15</inkml:trace>
  <inkml:trace contextRef="#ctx0" brushRef="#br0" timeOffset="77502.734">14321 14822 0,'-15'28'0,"-13"11"0,0-7 16,-81 47-1,-23-31 1,10-42 0,68-14-16,7-3 15,3-4-15,10-1 16,7 0-16,22 13 16,-9-7-16,-6-12 15,14 8 1,3-1-1,2-1-15,0 8 16</inkml:trace>
  <inkml:trace contextRef="#ctx0" brushRef="#br0" timeOffset="78351.7634">13571 14821 0,'0'0'31,"0"0"-31,0 0 0,0 0 16,0 0-16,0 0 16,0 0-16,0 0 15,54 83-15,-46-37 16,-8 6-16,-3 2 15,-9-1-15,-2-5 16,-9-1-16,3-8 16,1-9-16,0-9 15,13-17-15,-9 3 0,-2-4 16,-29-16-16,3-10 16,-9-18-16,2-12 15,2-15-15,13-12 16,16 41-16,19 39 0</inkml:trace>
  <inkml:trace contextRef="#ctx0" brushRef="#br0" timeOffset="78775.1776">14867 14477 0,'0'0'0,"0"0"0</inkml:trace>
  <inkml:trace contextRef="#ctx0" brushRef="#br0" timeOffset="81414.43">32417 15550 0,'0'0'0,"0"0"16,0 0 0,43 51-16,-25-11 0,-2 6 31,0 4-31,2 4 0,-1-1 15,-1-5 1,-1-10-16,-2-9 0,-11-24 16,4 6-1,3-6-15,-2-6 0,25-14 16,1-5-16,4-8 16,5-11-16,0-9 15,0-7-15,0-4 0,-1-1 16,8-18-1,3-7-15,3-3 16,-5 14-16,-4 0 16,-4 2-16,-23 37 0,-19 35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11:56.7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23482 5718 0,'0'0'0,"-67"-35"16,41 5-16,3-1 16,-11-9-16,-6-7 0,-2-7 15,-4-4-15,0-6 16,0-7-1,-4-17-15,-1-8 0,2-7 16,10 7-16,-9-92 16,36 97-1,11 5-15,7-1 0,7 0 16,8 2 0,8 3-16,4 3 15,22-8-15,16 3 16,13 0-16,1 18 15,4 9-15,4 10 16,3 9 0,5 9-16,3 9 15,4 5-15,3 11 16,2 6-16,-1 13 0,0 8 16,-2 14-16,-4 11 15,-5 10-15,0 8 16,-9 10-16,-6 7 15,-6 11-15,-6 6 16,-12 4 0,-6 22-16,-12 9 15,-14 5-15,-19-13 16,-14-11-16,-16-7 16,-15-8-1,-35 6 1,-32 0-1,-60 10-15,-26-16 16,-24-16-16,103-41 0,108-44 16</inkml:trace>
  <inkml:trace contextRef="#ctx0" brushRef="#br0" timeOffset="1318.2157">12404 5464 0,'0'0'16,"0"0"-16,0 0 15,-72 71-15,31-47 0,-9 0 32,-9-2-32,-8-3 15,-8-3-15,-9-1 0,-9-3 16,-5-1-16,-2-2 16,-7-5-16,1-6 15,-1-4-15,0-7 16,-2-5-16,1-9 15,4-5-15,4-8 16,7-3-16,3-9 16,14-5-16,2-3 0,9-4 15,5-4-15,9-3 16,6-5-16,8-1 16,5-3-16,8-2 15,9-4-15,7 0 16,10 1-16,6-1 15,8-1-15,11 0 16,8 1-16,11 6 16,8 4-16,10 1 15,9 7 1,7 3-16,7 10 16,6 6-16,7 11 15,3 8-15,8 12 0,1 9 0,4 15 16,1 13-16,5 13 15,0 13-15,-3 15 16,-2 15-16,-7 18 16,-9 16-16,-15 23 15,-19 21-15,-24 20 16,-31 16-16,-5-93 16,-7-96-1</inkml:trace>
  <inkml:trace contextRef="#ctx0" brushRef="#br0" timeOffset="4394.9726">31954 15520 0,'-124'10'16,"75"-5"-16,-20 4 15,-12 3-15,-6 1 16,0-1-16,5-2 0,13-2 16,33-4-16,36-4 15</inkml:trace>
  <inkml:trace contextRef="#ctx0" brushRef="#br0" timeOffset="4630.5111">30538 15765 0,'0'0'0,"-87"29"16,46-21-16,-24-3 15,-25-7-15,-24-8 16,-20-15-16,67 13 0,67 12 16</inkml:trace>
  <inkml:trace contextRef="#ctx0" brushRef="#br0" timeOffset="17877.2994">10404 6426 0,'0'0'15,"0"0"-15,0 0 0,0 0 16,-4-70-16,0 50 15,-1-4-15,1-4 16,-1 0-16,-1 0 31,-4-29-31,1 15 16,4-2-16,2 6 0,5 2 16,-3 28-16,1-13 15,1-3-15,0 0 16,-2-2-16,-1 1 15,-1 1-15,-1 4 16,-1 2-16,-5 3 0,-1 4 16,-2 3-16,3 7 15,-10-3-15,-3 3 16,-23 2-16,8-1 16,-2 1-16,3 0 15,-2-1-15,0-2 16,0-1-1,-4-3-15,1 2 16,-1-1-16,1-2 16,1 1-16,2-1 15,5 0-15,0 1 16,28 4-16,-9-5 16,5-2-16,7-4 15,20-21-15,0 8 0,-6 11 0,-11 15 16,39-29-16,13 2 15,7-3-15,-11 7 16,-8 5-16,-9 9 16,-40 11-16,18-4 15,-9 2-15,13-3 16,-18 6-16,-21 13 0,-6 7 16,-14 6-16,-4 6 15,-3 6-15,3 4 16,6 4-16,6 4 15,10 3-15,9 2 16,7-5-16,6-26 16,6-27-1</inkml:trace>
  <inkml:trace contextRef="#ctx0" brushRef="#br0" timeOffset="18327.2695">8551 7182 0,'0'0'0,"0"0"0,0 0 16,-145-2-16,82 11 16,-3 4-16,-7 1 15,3-1-15,0-4 16,8-1 0,6-5-16,11-1 15,4 0-15,23-2 0,18 0 16</inkml:trace>
  <inkml:trace contextRef="#ctx0" brushRef="#br0" timeOffset="18579.2448">8273 7521 0,'0'0'0,"0"0"16,0 0-16,-45 82 0,26-38 15,-1 0-15,-3 4 16,-2-5-16,-2-6 16,2-8-16,-2-9 15,14-10 1</inkml:trace>
  <inkml:trace contextRef="#ctx0" brushRef="#br0" timeOffset="19227.1724">7781 7690 0,'0'0'16,"0"0"0,-21-7-16,42 14 15,-21-7-15,0 0 16,-72-39-16,59 26 15,7-2-15,4-2 16,4-1-16,3 0 16,6 2-16,0 3 15,-4 13-15,9-6 0,0 7 16,-1 8-16,6 30 16,-13-1-16,-5 2 15,-9-1-15,-7-5 16,-12-7-16,-2-3 15,-6-3-15,-1-6 16,-7-5-16,-2-5 0,6-3 16,6-6-16,1-5 15,1-3-15,5-5 16,23 12-16,-7-9 16,1-3-16,4-1 15,4 0-15,1 2 0,2 3 31,-1 11-31,3-3 0,-4 10 16,2 2-16,-1 7 16,-21 28-16,-8-9 15,-12-2-15,-9-2 16,-8-8-16,-8-11 16,-1-6-16,0-11 15,-3-10-15,2-14 0,6-17 16,14-15-16,22 31 15,23 32-15</inkml:trace>
  <inkml:trace contextRef="#ctx0" brushRef="#br0" timeOffset="19380.4258">7490 7015 0,'0'0'16,"-46"63"-16,-2-23 16,2-12-16,17-9 0,29-19 15</inkml:trace>
  <inkml:trace contextRef="#ctx0" brushRef="#br0" timeOffset="19551.7774">6850 7394 0,'49'-18'0,"39"-10"16,111-29-1,-140 40 1,-59 17 0</inkml:trace>
  <inkml:trace contextRef="#ctx0" brushRef="#br0" timeOffset="20662.6219">9372 5374 0,'-9'24'0,"-8"14"15,1-6-15,-9 12 0,-4 2 16,-7 1 0,-2-1-16,-6-6 0,2-11 15,1-13-15,20-8 16</inkml:trace>
  <inkml:trace contextRef="#ctx0" brushRef="#br0" timeOffset="21264.2719">8767 5281 0,'0'0'0,"47"60"0,-30-35 16,2 8-16,0 1 16,-2-4-16,-16-24 15,5 12-15,-3-2 0,0-1 16,-5-1-16,-6-12 16,-29 8-16,-2-11 15,-7-9-15,-2-5 16,0-6-16,5-4 15,1-2-15,7-2 16,7-2 0,11 0-16,9 3 15,6 21-15,3-11 16,2-1-16,3 3 16,2 2-16,1 12 15,7-6-15,3 8 16,-1 9-16,15 26 15,-13 2-15,-6 3 0,-13-2 16,-11-1-16,-9-5 16,-10-6-16,-7-7 15,-9-6-15,-3-7 16,-6-8-16,-2-12 16,-1-8-16,6-11 15,4-10 1,6-10-16,8-8 15,4-7-15,9-8 16,7-4-16,5-4 16,9 3-16,6 6 0,-5 36 15,-2 39-15</inkml:trace>
  <inkml:trace contextRef="#ctx0" brushRef="#br0" timeOffset="21664.4739">7794 4961 0,'0'0'0,"0"0"16,7 68-16,-8-30 15,-7 8-15,-11 1 16,-4-1 0,-5-2-16,-1-2 15,0-1-15,0-4 16,4 1-16,2-2 16,1 0-16,3-2 15,2 1-15,6 1 16,-2 3-16,-2 2 15,-2 2-15,-4 0 0,-4 3 16,-4-1-16,-9 0 16,-4-5-16,-1-6 15,-2-7-15,0-12 0,1-18 16,22 3-16,22 0 16</inkml:trace>
  <inkml:trace contextRef="#ctx0" brushRef="#br0" timeOffset="21887.2062">8070 4269 0,'0'0'16,"0"0"-16,0 0 16,-69 54-16,49-40 15,20-14-15</inkml:trace>
  <inkml:trace contextRef="#ctx0" brushRef="#br0" timeOffset="22103.2115">6912 5047 0,'21'66'15,"-7"-18"-15,-10 2 0,-8 27 16,-17 14-16,-17 6 15,20-47-15,18-50 0</inkml:trace>
  <inkml:trace contextRef="#ctx0" brushRef="#br0" timeOffset="33931.2005">26938 7312 0,'0'0'15,"0"0"-15,0 0 16,0 0-16,0 0 15,0 0-15,0 0 16,0 0-16,-125-22 31,58 18-31,-102-2 0,70 5 16,-5-3-16,52 2 0,52 2 16</inkml:trace>
  <inkml:trace contextRef="#ctx0" brushRef="#br0" timeOffset="36536.3565">8089 7264 0,'0'0'0,"0"0"15,-130 4-15,85-4 16,-3-3 0,-5-3-16,0-5 0,-6-4 15,5-3-15,-3-6 0,5-3 16,-1-3-16,7-4 16,-45-41-1,49 37-15,3-4 16,5 0-16,2-4 15,10-1-15,5 0 16,4-1 0,5 2-16,6-1 15,4 0-15,5 2 16,8 0-16,7 5 16,8 1-16,9 4 15,5 5-15,8 4 16,4 6-16,11 7 15,1 9-15,0 11 0,1 15 16,-3 13-16,-4 15 16,-10 18-16,-9 15 15,-17 10-15,-11-45 0,-15-48 16</inkml:trace>
  <inkml:trace contextRef="#ctx0" brushRef="#br0" timeOffset="50823.0702">25288 15672 0,'0'0'0,"0"0"15,-62 31-15,14-20 0,-20-6 16,-18-3-16,-22-5 16,-17-3-16,62 3 15</inkml:trace>
  <inkml:trace contextRef="#ctx0" brushRef="#br0" timeOffset="79540.3964">13467 9501 0,'0'0'31,"0"0"-31,0 0 0,0 0 16,-60 38-16,21-23 0,-10-4 16,-7-3-16,-8-2 15,-4-1-15,-5 2 16,-2 0-16,0-1 15,0 1-15,1-2 16,3-1-16,1-3 16,-1 0-16,3 0 0,3-3 15,9-4-15,28 3 16,28 3-16</inkml:trace>
  <inkml:trace contextRef="#ctx0" brushRef="#br0" timeOffset="80025.9224">9244 9388 0,'0'0'0,"0"0"16,0 0-1,-122 33-15,57-16 16,-18 5-16,-8 4 16,-16 5-16,-9-1 0,57-15 15,59-15-15</inkml:trace>
  <inkml:trace contextRef="#ctx0" brushRef="#br0" timeOffset="97289.6274">13902 11434 0,'0'0'15,"0"0"17,0 0-32,-156 0 15,90 0-15,-5 1 16,-13 3-16,-7 4 15,-8 0-15,-2 0 16,3 1-16,-3-1 16,7-1-16,-1-2 15,11-3-15,42-2 0,42 0 16</inkml:trace>
  <inkml:trace contextRef="#ctx0" brushRef="#br0" timeOffset="98756.7256">29851 11479 0,'0'0'0,"0"0"16,0 0-16,0 0 16,0 0-16,0 0 0,0 0 0,-134 12 15,67-13-15,-12-2 16,-16-2-16,-13 0 15,-13-3-15,-11 0 16,-5-3-16,68 5 16,69 6-16</inkml:trace>
  <inkml:trace contextRef="#ctx0" brushRef="#br0" timeOffset="106771.1431">20210 14468 0,'0'0'0,"0"0"16,0 0-1,0 0-15,0 0 0,-68 87 16,29-61 0,-12 2-16,-7 0 15,-7-1 1,-4 0-16,-8 0 15,-1-1-15,-4-3 16,7-1-16,0-6 16,5-3-16,6-4 15,6-1-15,6-2 16,5-5-16,2-4 16,3-3-16,2-6 0,1-7 15,3-3-15,6-2 16,7-4-16,3-1 15,8-3-15,7 1 0,7 1 16,-2 24-16,6-13 16,2 1-16,3 1 15,3 0 1,0 3-16,2 1 16,1 8-16,2 3 15,23 19-15,-4 10 16,6 10-16,5 14 15,10 12-15,13 17 16,11 10-16,17 15 16,16 8-16,17 10 0,-67-61 15,-66-62-15</inkml:trace>
  <inkml:trace contextRef="#ctx0" brushRef="#br0" timeOffset="122767.7584">9719 13916 0,'0'0'0,"0"0"16,0 0-1,0 0-15,0 0 16,0 0-16,0 0 16,-104-41-16,63 29 15,-14 0 1,-1 1-16,-13 2 15,-103-9-15,70 9 16,-4 3-16,0 0 16,2-2-16,51 4 0,53 4 15</inkml:trace>
  <inkml:trace contextRef="#ctx0" brushRef="#br0" timeOffset="125157.6914">15105 14427 0,'0'0'16,"-1"83"15,-164-3-15,83-69-1,-4-12-15,-3-7 16,1-7-16,0-4 15,2-5-15,5-3 16,7-3 0,8-5-16,10-1 15,11 3-15,17 7 16,13 8-16,21 24 0,-3-12 16,20-7-16,9 14 31,14 11-31,22 22 15,12 18 1,21 34 0,17 35-1,9 32-15,-2 12 0,-12-3 16,-56-78-16,-57-84 0</inkml:trace>
  <inkml:trace contextRef="#ctx0" brushRef="#br0" timeOffset="145623.7842">33007 16565 0,'0'0'0,"32"69"0,-34-44 16,-30 30 0,0-35-16,-13-7 15,-6-8-15,-9-8 16,-2-10-16,-1-9 15,2-6-15,5-6 16,8-1-16,-27-35 16,47 33-16,8-2 15,8 2-15,8 5 16,4 26-16,13-21 16,10 20-16,14 17 15,24 31 1,20 26-1,10 23-15,-10 0 16,-4 4-16,-39-46 0,-38-48 16</inkml:trace>
  <inkml:trace contextRef="#ctx0" brushRef="#br0" timeOffset="145971.6624">31935 16491 0,'0'99'16,"7"-39"-16,7 40 16,-2-6-16,6 33 15,-2 8-15,2-3 16,-9-65-16,-9-67 15</inkml:trace>
  <inkml:trace contextRef="#ctx0" brushRef="#br0" timeOffset="152928.673">12872 9738 0,'0'0'0,"0"0"0,0 0 16,8 68-16,-5-41 0,7 25 15,-1-13-15,2 1 16,-9-28-16,10 35 16,-10-38-16,2 11 0,-3-1 15,-1 0-15,-6-3 16,-20 7-16,-6-11 31,-1-4-31,-7-6 16,-10-3-16,-5-4 15,-6-1-15,-5 1 16,-4-1-16,-5-1 0,-1 0 16,-4 2-16,0-1 15,-4 3-15,0-1 16,-4 1-16,4-1 15,-5 1-15,0-1 16,1-1-16,-1 0 16,3 0-16,2-2 15,1 0-15,0-1 16,-4 0-16,8 0 16,-4 1-16,6-1 0,-5 0 15,-2 2-15,3 3 0,-5 3 16,3 0-16,-2 2 15,1 3-15,4 1 16,-2 2-16,5-1 16,2 2-16,0-2 15,6-2 1,0-3-16,5-3 16,3-3-16,2-4 15,8-5-15,-1-5 16,1-4-16,5-7 15,7-7-15,1-6 16,0-2-16,2-9 16,6-3-16,9-10 0,9-6 15,9-5-15,14-5 16,-6 41-16,-5 41 16</inkml:trace>
  <inkml:trace contextRef="#ctx0" brushRef="#br0" timeOffset="156053.0228">23326 15576 0,'0'0'15,"0"0"-15,-88-12 16,37-8-16,-7-6 16,-4-10-1,-1-10-15,4-9 16,1-8-16,5-7 16,5-8-16,3-4 15,9-2-15,5 0 16,12 0-16,6 2 15,9 4-15,10 7 16,12 9-16,13 7 0,16 8 16,21 15-16,16 14 15,17 16-15,6 16 16,7 19-16,-1 15 16,-1 12-16,-56-29 0,-56-31 15</inkml:trace>
  <inkml:trace contextRef="#ctx0" brushRef="#br0" timeOffset="156606.299">25941 14912 0,'0'0'0,"-97"27"15,47-21-15,-30-2 16,-18-5-16,-18-7 16,-8-6-16,-5-4 15,7-6-15,7-6 0,12-7 16,16-4-16,17-2 15,16 2 1,15 7-16,16 4 0,14 6 16,8 19-16,3-6 0,8 1 15,36-2-15,13 14 16,20 11-16,15 17 16,8 17-16,7 18 15,5 19-15,1 17 16,3 17-1,0 13-15,-59-65 16,-59-66-16</inkml:trace>
  <inkml:trace contextRef="#ctx0" brushRef="#br0" timeOffset="159355.9916">12813 15231 0,'0'0'0,"0"0"16,0 0-16,0 0 15,26 71-15,-24-31 16,-8 0-16,-14-2 15,-16-8 1,-9-9-16,-7-7 16,-5-11-16,2-5 15,2-9 1,5-5-16,-3-9 0,6-8 16,0-8-16,4-10 15,-1-8-15,1-8 16,5-7-16,2-7 0,4-3 15,4-2-15,8 2 16,5 3-16,12 7 16,15 6-16,11 12 15,14 11-15,4 15 16,11 13-16,4 18 16,7 15-16,1 21 0,0 19 15,-3 25-15,-7 23 16,-12 21-16,-16 18 15,-13-72-15,-15-71 0</inkml:trace>
  <inkml:trace contextRef="#ctx0" brushRef="#br0" timeOffset="172061.4477">29212 16625 0,'0'0'0,"-73"-49"15,52 29 1,-42-39-16,27 24 16,-2-5-16,-3-11 0,-2-8 15,-2-6-15,-2-8 16,0-8-16,0-6 16,1-4-16,3-6 15,7-6-15,5-1 16,7-3-16,6 1 15,9-1 1,9 0-16,10 0 16,6 1-16,8-1 15,4 1-15,8 0 16,8 2-16,3 0 16,8 1-16,4 2 15,7 4-15,4 2 0,1 6 16,3-3-16,8 7 0,9 3 15,4 2-15,5 6 16,1 2-16,6 7 16,1 5-16,5 7 15,5 9-15,1 5 16,5 7-16,-1 3 16,3 7-1,0 4-15,2 5 16,0 4-16,-1 4 15,-1 3-15,-1 6 16,0 5-16,-1 5 16,-3 1-16,0 6 15,-4 2-15,-1 9 16,-4 5-16,-4 8 0,-4 5 16,-1 6-16,-5 8 15,-6 4-15,-5 5 16,-4 6-16,-2 9 15,-7 6-15,-4 4 16,-10 7-16,-4 6 16,-4 32-16,-5 8 15,-9 14-15,-14-19 16,-12-1-16,-11-9 16,-11-7-16,-10 1 15,-9-4-15,-8 3 16,-9-7-16,-10-3 15,-9-5 1,-8-7-16,-8-3 16,-9-8-16,-8-4 15,-10-8-15,-6-4 16,-8-8-16,-5-1 16,-7-4-16,-6-1 15,-6-7-15,-10-4 0,-9-8 16,-11-10-16,-6-11 15,-16-16-15,-13-16 0,-16-19 16,-14-17-16,-14-14 16,-20-10-16,-16-12 15,-15-7-15,-12-8 16,-12-5 0,165 49-1,165 49-15</inkml:trace>
  <inkml:trace contextRef="#ctx0" brushRef="#br0" timeOffset="172847.8745">29272 14449 0,'-1'28'0,"0"14"15,0-5-15,1 60 16,2-51-16,-2-8 16,4-7-16,-4-26 15,1 0-15,1 5 16,1-1-16,1-8 15,6 2-15,31-24 16,9-14-16,14-16 16,12-11-1,4-7-15,5-4 16,5-5-16,2-4 16,5-4-16,4 0 0,4-1 15,3-2-15,7 1 16,5 2-16,9 5 15,-65 40-15,-64 41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15:13.0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31195 6722 0,'0'0'15,"0"0"-15,-90 9 16,30-12-16,-15-4 15,-13-3-15,-11-1 0,-7 0 16,53 6-16,53 5 16</inkml:trace>
  <inkml:trace contextRef="#ctx0" brushRef="#br0" timeOffset="501.6074">29147 6549 0,'0'0'16,"0"0"-16,0 0 0,0 0 15,0 0-15,-77 16 16,25-3-16,-14 2 15,-11 0-15,-9-3 16,42-5-16,44-7 31</inkml:trace>
  <inkml:trace contextRef="#ctx0" brushRef="#br0" timeOffset="1081.3">27506 6571 0,'0'0'15,"0"0"-15,0 0 16,0 0-16,0 0 16,0 0-16,-93 21 0,23-9 15,-19-2-15,45-5 31</inkml:trace>
  <inkml:trace contextRef="#ctx0" brushRef="#br0" timeOffset="2070.2659">24179 6496 0,'0'0'0,"0"0"0,0 0 16,0 0-16,-107 34 0,36-20 16,-12 7-16,-8 0 31,44-10-31</inkml:trace>
  <inkml:trace contextRef="#ctx0" brushRef="#br0" timeOffset="2670.708">22375 6534 0,'-90'10'0,"27"-5"16,24-2-16,56-4 16</inkml:trace>
  <inkml:trace contextRef="#ctx0" brushRef="#br0" timeOffset="4629.1588">12336 6388 0,'0'0'15,"0"0"-15,-138 19 32,56-3-32,42-8 0,40-8 15</inkml:trace>
  <inkml:trace contextRef="#ctx0" brushRef="#br0" timeOffset="5731.9427">10561 6521 0,'0'0'0,"0"0"16,-100 46-16,23-24 15,39-11-15,38-11 0</inkml:trace>
  <inkml:trace contextRef="#ctx0" brushRef="#br0" timeOffset="6295.7882">9106 6512 0,'-58'15'15,"-41"14"-15,2-2 0,39-12 16,58-15-16</inkml:trace>
  <inkml:trace contextRef="#ctx0" brushRef="#br0" timeOffset="7750.58">7661 6281 0,'0'0'16,"-111"21"-1,14 14 1,48-19-16</inkml:trace>
  <inkml:trace contextRef="#ctx0" brushRef="#br0" timeOffset="17701.9092">23879 8527 0,'-9'25'0,"-1"15"16,-2-5-16,-5 11 16,-3 1-16,1 1 15,-1-3-15,-16 37 16,17-48 0,-3-13-16,19-17 0,-11 6 15,14-10 1</inkml:trace>
  <inkml:trace contextRef="#ctx0" brushRef="#br0" timeOffset="17949.0689">23859 8512 0,'0'0'0,"0"111"15,2-65-15,1 19 0,1 7 16,5 6-16,1 1 16,-6-40-16,-4-39 15</inkml:trace>
  <inkml:trace contextRef="#ctx0" brushRef="#br0" timeOffset="29055.4228">31438 9593 0,'0'0'0,"0"0"16,0 0-1,0 0-15,0 0 16,0 0 0,0 0-16,0 0 0,-112-6 15,34 4-15,-12 1 16,-3 2-16,4-3 16,43 2-16,46 0 0</inkml:trace>
  <inkml:trace contextRef="#ctx0" brushRef="#br0" timeOffset="29316.5933">30111 9536 0,'0'0'0,"0"0"0,0 0 15,0 0-15,0 0 16,0 0-16,0 0 16,0 0-1,0 0-15,-102-15 16,51 17-16,-10 1 16,-11-1-16,0 0 15,36-2-15,36 0 0</inkml:trace>
  <inkml:trace contextRef="#ctx0" brushRef="#br0" timeOffset="29918.1094">27908 9459 0,'0'0'0,"0"0"0,-111 32 16,-7-6-1,51-17-15,30-5 16,37-4-16</inkml:trace>
  <inkml:trace contextRef="#ctx0" brushRef="#br0" timeOffset="30334.9962">27028 9520 0,'0'0'0,"0"0"15,0 0-15,0 0 16,0 0-16,-115 14 0,56-5 16,-5 0-16,-2-5 15,6-5-15,30 1 16</inkml:trace>
  <inkml:trace contextRef="#ctx0" brushRef="#br0" timeOffset="30688.7024">26335 9509 0,'0'0'0,"-90"29"31,33-18-15,-138 5-1,195-16-15</inkml:trace>
  <inkml:trace contextRef="#ctx0" brushRef="#br0" timeOffset="31324.6338">25252 9580 0,'0'0'0,"-109"31"16,44-24-16,32-3 15</inkml:trace>
  <inkml:trace contextRef="#ctx0" brushRef="#br0" timeOffset="31638.4986">24563 9597 0,'0'0'16,"0"0"-16,-86 19 0,38-7 15,-7-1-15,0-3 16,26-3 0</inkml:trace>
  <inkml:trace contextRef="#ctx0" brushRef="#br0" timeOffset="33010.6292">16970 9268 0,'0'0'0,"0"0"0,0 0 15,0 0-15,0 0 16,-54-31-16,13 27 15,-12 8-15,-7 5 16,-5-8-16,33 1 16</inkml:trace>
  <inkml:trace contextRef="#ctx0" brushRef="#br0" timeOffset="33242.492">15738 9406 0</inkml:trace>
  <inkml:trace contextRef="#ctx0" brushRef="#br0" timeOffset="34114.1901">16071 9298 0,'0'0'31,"0"0"-15,-171-14-1,45 14-15,58 0 0</inkml:trace>
  <inkml:trace contextRef="#ctx0" brushRef="#br0" timeOffset="34937.2617">14577 9375 0,'0'0'16,"0"0"-16,-97 17 15,26-2 1,-12 4-16,-6-3 16,45-7-16,44-9 15</inkml:trace>
  <inkml:trace contextRef="#ctx0" brushRef="#br0" timeOffset="35269.1339">13548 9459 0,'0'0'15,"0"0"-15,0 0 16,0 0-16,0 0 16,-114 40-16,50-26 15,31-6-15,33-8 0</inkml:trace>
  <inkml:trace contextRef="#ctx0" brushRef="#br0" timeOffset="35955.2544">12500 9329 0,'-97'10'0,"49"-1"16,2 2-16,-18 1 16,-7 2-16,1-1 15,5-3-15,14-6 16,25-3-16,26-1 0</inkml:trace>
  <inkml:trace contextRef="#ctx0" brushRef="#br0" timeOffset="36256.2156">11589 9379 0,'0'0'0,"-95"24"16,-8-1 0,72-16-16,31-7 0</inkml:trace>
  <inkml:trace contextRef="#ctx0" brushRef="#br0" timeOffset="36843.0157">10210 9393 0,'0'0'16,"0"0"-16,5-9 15,-5 6 1</inkml:trace>
  <inkml:trace contextRef="#ctx0" brushRef="#br0" timeOffset="37549.4373">8973 9283 0,'0'0'16,"0"0"-16,0 0 0,-84 17 31,16 3-15,-25 5-16,47-11 0</inkml:trace>
  <inkml:trace contextRef="#ctx0" brushRef="#br0" timeOffset="39566.4573">4989 8497 0,'0'0'16,"0"0"-16,0 0 16,0 0-16,0 0 15,-10 88-15,10-46 16,2 1-16,1-4 0,1-4 16,-4-30-16,6 15 15,0-3-15,5-3 16,1-2-16,-4-11 0,11 6 15,0-10-15,6-28 16,-7-17-16,7-20 31,7-19-31,10-17 0,8-17 16,11-12 0,10-13-16,-36 72 0,-35 74 15</inkml:trace>
  <inkml:trace contextRef="#ctx0" brushRef="#br0" timeOffset="40069.0693">5542 5917 0,'3'24'0,"6"9"31,2-8-31,1 4 15,-9-22-15,8 9 16,-1-3-16,5-4 16,18-13-16,-1-16 15,10-18-15,7-17 0,16-14 16,9-14-16,9-10 16,8-7-16,-45 51 15,-46 49-15</inkml:trace>
  <inkml:trace contextRef="#ctx0" brushRef="#br0" timeOffset="51719.7078">5388 11242 0,'0'0'0,"22"80"0,-7-36 16,8 14-16,-4 7 15,3 5-15,2-1 16,2-1-16,-2-2 16,0-2-16,5-4 15,-2-4-15,2-8 16,2-4 0,2-8-16,0-8 15,0-11 1,-2-13-16,-5-13 0,-14 5 15,-12 4-15</inkml:trace>
  <inkml:trace contextRef="#ctx0" brushRef="#br0" timeOffset="51951.0426">5937 11494 0,'0'0'0,"0"0"0,0 0 0,0 0 16,-78 65-16,36-13 15,-15 12-15,-6 13 16,-10 9 0,-6 4-16,-6-3 0,43-42 15,42-45-15</inkml:trace>
  <inkml:trace contextRef="#ctx0" brushRef="#br0" timeOffset="59651.3985">31423 16006 0,'0'0'0,"0"0"0,0 0 16,0 0-16,0 0 15,0 0-15,-88 22 16,33-31-16,-93-22 16,74 15-1,36 8 1</inkml:trace>
  <inkml:trace contextRef="#ctx0" brushRef="#br0" timeOffset="60069.8504">30421 16062 0,'0'0'0,"0"0"15,0 0-15,0 0 0,0 0 16,0 0-16,0 0 31,0 0-31,0 0 0,0 0 16,0 0-16,-91 13 15,40-16-15,-10-1 16,-8-1-16,1 1 16,7-3-16,29 5 15,32 2-15</inkml:trace>
  <inkml:trace contextRef="#ctx0" brushRef="#br0" timeOffset="60618.8071">29258 16039 0,'-129'-18'16,"61"6"-16,12 2 0,-13-7 15,9 3-15,29 6 16,31 8-16</inkml:trace>
  <inkml:trace contextRef="#ctx0" brushRef="#br0" timeOffset="61188.5422">28233 16059 0,'0'0'0,"0"0"16,0 0-16,0 0 16,0 0-16,0 0 15,0 0-15,-117 13 16,52-11-16,-5-3 31,33 1-31,37 0 0</inkml:trace>
  <inkml:trace contextRef="#ctx0" brushRef="#br0" timeOffset="63044.6947">23848 15830 0,'0'0'0,"0"0"15,0 0-15,0 0 16,0 0-16,0 0 0,-81 18 16,14-14-16,-20-3 15,43-1-15</inkml:trace>
  <inkml:trace contextRef="#ctx0" brushRef="#br0" timeOffset="63383.1085">22699 15685 0,'0'0'16,"0"0"-16,0 0 15,-126 20-15,62-13 16,-14 2-16,-7-1 0,-1-3 16,42-3-16,44-2 15</inkml:trace>
  <inkml:trace contextRef="#ctx0" brushRef="#br0" timeOffset="64618.0006">16990 15827 0,'0'0'0,"0"0"15,0 0-15,0 0 16,0 0-16,0 0 15,-97 17-15,24-10 0,-12 0 16,-3-1-16,43-3 16,45-3-16</inkml:trace>
  <inkml:trace contextRef="#ctx0" brushRef="#br0" timeOffset="65050.3281">14604 15739 0,'-232'84'16,"191"-67"-16,41-17 16</inkml:trace>
  <inkml:trace contextRef="#ctx0" brushRef="#br0" timeOffset="65889.8748">11397 15747 0,'0'0'0,"0"0"15,0 0-15,-117 3 16,53-2-16,-13 0 16,-5-1-16,3-2 15,38 2-15,41 0 16</inkml:trace>
  <inkml:trace contextRef="#ctx0" brushRef="#br0" timeOffset="66754.8066">8493 15716 0,'0'0'0,"0"0"16,0 0-16,0 0 31,0 0-31,0 0 0,0 0 16,0 0 0,0 0-16,0 0 0,0 0 15,0 0 1,0 0-16,-89 51 0,30-36 15,-10-3-15,-1-3 16,9-9-16,30 1 16,31-1-16</inkml:trace>
  <inkml:trace contextRef="#ctx0" brushRef="#br0" timeOffset="67008.8798">7548 15665 0,'0'0'16,"0"0"-16,0 0 15,0 0-15,0 0 16,0 0-16,0 0 15,-87 23-15,42-4 16,-6 3-16,-10-1 16,-5-2-16,32-8 0,34-11 15</inkml:trace>
  <inkml:trace contextRef="#ctx0" brushRef="#br0" timeOffset="68930.1641">4968 14608 0,'3'30'0,"1"17"0,2-9 32,-1 11-32,1 1 0,-1-3 0,2-2 15,3-3-15,-1-7 16,-2-4-16,-6-25 16,8 10-1,-3-2 1,4-4-16,55-17 15,-20-19-15,10-18 16,8-8-16,7-11 16,8-5-16,5-6 15,6-8-15,2-5 16,2-4-16,-48 45 0,-45 46 16</inkml:trace>
  <inkml:trace contextRef="#ctx0" brushRef="#br0" timeOffset="73172.2513">31331 11674 0,'26'68'32,"-8"-20"-32,-3-3 15,8 19-15,5 7 16,2 7-16,2 3 0,-1-3 16,1-3-16,-1-3 15,0-4 1,0-9-16,-2-6 0,-1-12 15,0-7-15,-7-14 16,-15-16-16,22-4 16,-5-17-16,4-18 0,2-9 15,0-18-15,-2-16 16,-1-11-16,-2-12 16,-1-7-16,1-9 15,-1-3-15,3-3 16,4-2-16,3-2 15,7 3 1,7 1-16,7 5 16,9 4-16,9 5 15,5 7-15,7 7 16,8 1-16,-47 47 0,-45 47 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1:16:46.7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12588 7279 0,'0'0'0,"0"0"16,0 0-16,0 0 15,0 0-15,0 0 16,0 0 0,0 0-16,0 0 15,0 0-15,87-14 16,-60 11-16,23 1 16,-8 1-16,40 0 15,-35 2 1,-2-1-16,2 1 15,-1-1-15,1-1 0,-8 0 16,-6-2-16,-25 2 16,12 1-16,1-2 15,-2 1-15,2-1 16,0-1-16,-12 1 0,9-2 16,-18 4-16,0 0 15</inkml:trace>
  <inkml:trace contextRef="#ctx0" brushRef="#br0" timeOffset="1435.1766">27844 7277 0,'0'0'0,"0"0"15,0 0-15,0 0 16,89-37-16,-41 38 15,6 6-15,5 1 16,0 4 0,-1 0-16,0 1 0,-4-2 15,-4-2-15,0-1 16,-5-4-16,-6-1 16,-9-1-16,-6 1 15,-16-3-15,0 0 0,-4-3 16,-3-1-1,8 2-15,-9 2 16</inkml:trace>
  <inkml:trace contextRef="#ctx0" brushRef="#br0" timeOffset="2168.2573">28633 7687 0,'0'0'16,"0"0"-16,0 0 0,7 64 16,-11-42-16,-2 4 15,-5-3 1,0-1-16,-5 0 0,-17 13 15,17-23-15,-1-4 16,9-6-16,-12 0 16,14-4-16,-13-2 15,0-3-15,2-4 16,1 0-16,0 0 16,2 0-16,-2 3 15,2 1 1,7 7-16,-9-1 15,10 5-15,-12 4 16,1 3-16,-1 5 16,2 3-16,-2 1 15,-13 21-15,20-29 16,-21 34-16,7-13 16,-3 3-16,-4-3 0,-5-1 15,-5-6-15,1-6 16,1-11-16,19-3 0,21-6 15</inkml:trace>
  <inkml:trace contextRef="#ctx0" brushRef="#br0" timeOffset="2384.5152">28674 8009 0,'0'0'0,"0"0"0,0 0 16,0 0-16,-49 21 16,33-15-16,16-6 15</inkml:trace>
  <inkml:trace contextRef="#ctx0" brushRef="#br0" timeOffset="2569.4689">28350 8368 0,'0'0'16,"0"0"-16,0 0 15,0 0 1,56 30-16,-32-23 15,21-6-15,-13-12 0,-6-11 16,-7-9-16,-10 16 16,-9 15-16</inkml:trace>
  <inkml:trace contextRef="#ctx0" brushRef="#br0" timeOffset="3055.4743">27919 7783 0,'0'0'0,"0"0"16,0 0-16,0 0 16,0 0-16,-93 21 0,52 8 15,13-2 1,2 4-16,7 4 0,5 1 15,7 0-15,0-4 0,2-4 16,4-21-16,-2 8 16,-2-3-16,-1-2 15,2-10-15,-8 2 16,-4-4-16,-23-20 16,8 0-16,-3-3 15,2-6 1,5-4-16,11-7 15,10-3-15,3 22 16,3 23-16</inkml:trace>
  <inkml:trace contextRef="#ctx0" brushRef="#br0" timeOffset="4226.138">26998 7857 0,'0'0'0,"0"0"0,0 0 16,0 0-16,-70-43 16,51 28-16,2-4 15,3 3-15,7-1 16,3 1-16,4 4 0,4 10 15,1-7-15,-1 12 16,-1-1-16,7 2 16,1 5-16,-2 5 15,-2 4-15,-4 3 16,-1 1-16,-3-1 16,-2-1-16,-1-5 0,0 0 15,1-10-15,-2 4 16,-1-7-16,0-4 15,-9 4-15,6-5 16,-11-3-16,-3-5 16,2-2-16,4-1 0,-2-1 31,4 2-31,0 2 16,10 9-16,-9-8 15,10 10-15,2 1 16,-1 1-16,-10-2 0,10 4 15,-10 3 1,9-1-16,-9 6 0,1-1 16,6-5-16,-6 5 15,3-11-15,-11 5 0,-1-5 16,0-5-16,-17-19 16,28 17-16,-20-32 15,5 7-15,4-1 16,3 1-16,4 0 15,11 25 1,-2-10-16,1 1 16,1 0-1,0 2-15,3 13 0,0-7 16,2 13-16,2-1 16,1 10-16,10 33 15,-3 1-15,2 6 16,-5 6-16,-2 0 0,-3 1 15,0 1-15,-1-4 16,3-7-16,-4-5 16,-5-9-16,-7-6 15,-7-9-15,-9-5 16,-7-7-16,-6-7 16,-6-5-16,-2-4 0,3-6 15,4-8-15,5-7 16,6-8-16,15-9 15,13-10-15,19-10 16,16-3-16,15-2 16,7 3-16,4 3 15,-30 32 1,-30 31-16</inkml:trace>
  <inkml:trace contextRef="#ctx0" brushRef="#br0" timeOffset="4357.3783">26814 7470 0,'0'0'0,"0"0"16,0 0-16,0 0 0,0 0 15,-34 57-15,22-45 0,12-12 16</inkml:trace>
  <inkml:trace contextRef="#ctx0" brushRef="#br0" timeOffset="7280.7978">13127 7643 0,'0'0'16,"0"0"-16,0 0 15,0 0-15,0 0 16,-4 69-16,4-63 0,0 6 15,0-9 1,0-3-16,0 9 0,0-11 16,0-2-16,0-1 15,-2 0-15,0-4 16,-3-6-16,0 1 16,-4 2-16,0 2 0,3 8 15,-10-4 1,-1 4-1,-1 6-15,3 5 16,-3 4-16,3 2 16,-2 5-16,1-1 0,-21 18 0,6-8 15,-5-3-15,1-5 16,5-6-16,3-5 16,20-9-1,-11 3-15,2-2 0,8-4 16,-12-2-16,14 1 15,-12-7-15,6-2 16,7-2-16,6 2 16,6-1-16,1 10 15,9-5-15,-8 9 16,10 2-16,-5 7 0,-14 30 16,-23-4-16,-18-1 15,-9-3-15,25-16 16,25-16-16</inkml:trace>
  <inkml:trace contextRef="#ctx0" brushRef="#br0" timeOffset="7866.5385">12002 7529 0,'0'0'0,"0"0"16,0 0-16,12-66 16,-6 51-16,2 12 15,27-1-15,0 10 16,-5 11-1,-7 4-15,-10 8 16,-8 2-16,-6 5 16,-6 0-16,-1 0 15,-7-3-15,-3-2 16,-7-2-16,-11-4 16,-5-4-16,-6-2 15,-1-5-15,0-7 0,1-4 16,6-5-16,6-3 15,3-5-15,4-2 16,21 8-16,-6-7 16,2-1-16,1-3 15,6 0-15,4 1 16,8-2-16,26 3 0,-3 10 16,-3 8-16,-6 6 15,-16-8-15,5 11 16,0 27-16,-10-3 15,-12 4-15,-12 2 16,-17-2-16,-11-4 16,-6-4-1,-1-2-15,-2-8 16,9-10-16,24-5 0,27-9 16</inkml:trace>
  <inkml:trace contextRef="#ctx0" brushRef="#br0" timeOffset="8035.8968">12039 8081 0,'0'0'0,"0"0"16,0 0-16,0 0 15,-58 9-15,40-9 16,18 0-1</inkml:trace>
  <inkml:trace contextRef="#ctx0" brushRef="#br0" timeOffset="8283.3905">11181 7587 0,'0'0'0,"0"0"15,16 90-15,-19-44 16,-8 3-16,-9-3 0,-8-7 16,-13-10-16,-5-7 15,-5-9-15,-3-6 16,3-11-16,25 3 0,26 1 15</inkml:trace>
  <inkml:trace contextRef="#ctx0" brushRef="#br0" timeOffset="8853.0835">10482 7574 0,'0'0'0,"0"0"16,0 0-16,0 0 0,0 0 16,0 0-16,3-71 15,3 67-15,4-6 16,-4 10-16,10-1 16,0 7-16,0 9 15,2 30-15,-13-7 16,-6 1-1,-3-3-15,-12-2 16,-9-4-16,-9-3 16,-2-5-16,-9-3 15,-3-7-15,-4-3 16,3-4-16,2-6 16,5-5-16,5-5 15,7-4-15,24 12 0,-8-7 16,1-3-16,5 0 15,2 0-15,7 10 0,-2-8 16,3 11 0,0 0-16,0 3 0,-3 4 15,-1-4-15,-4 7 32,-26 16-32,-3-7 15,-3-5-15,-1-5 0,0-8 16,1-9-16,0-7 15,5-11-15,5-11 16,10-16-16,12-15 16,12-14-16,13-10 15,11-8-15,5 0 0,-16 50 16,-19 50-16</inkml:trace>
  <inkml:trace contextRef="#ctx0" brushRef="#br0" timeOffset="8984.6236">10231 6590 0,'0'0'0,"-6"63"15,5-14-15,-2-11 16,2-12-16,1-26 0</inkml:trace>
  <inkml:trace contextRef="#ctx0" brushRef="#br0" timeOffset="9216.5634">10059 8094 0,'93'21'16,"-39"-34"-16,-40 9 16</inkml:trace>
  <inkml:trace contextRef="#ctx0" brushRef="#br0" timeOffset="9770.982">9408 6919 0,'0'0'0,"37"50"15,-27-18-15,-4 17 16,-6 6-16,-10 7 16,-7-2-16,-2-3 0,-1-1 15,-2-3-15,1-1 16,1-1-1,-9 47 1,21-50-16,2 0 16,5 1-16,1 0 15,1-1-15,2-3 16,-1 1-16,-3-5 16,0-4-16,1-30 15,-1 12-15,-4 0 0,0-4 16,-1 0-16,-1-1 15,-1-14-15,-8 6 16,-23-17-16,2-9 16,2-10-16,1-11 15,8-8-15,8-11 16,9-7 0,9-6-16,7-3 15,13-6-15,7-3 16,-12 43-16,-15 42 15</inkml:trace>
  <inkml:trace contextRef="#ctx0" brushRef="#br0" timeOffset="18500.8847">7194 6923 0,'0'0'16,"31"74"-16,-4 3 16,-12-34-1,-1-2-15,0-5 16,0-4-16,-11-25 16,6 11-16,-2-1 15,0-1-15,1-1 0,2-3 16,-6-10-16,9 4 15,2-8-15,22-31 16,0-11-16,6-15 16,10-12-16,5-11 15,7-7-15,9-7 16,13-8-16,12-3 0,9 5 16,-54 51-16,-54 51 0</inkml:trace>
  <inkml:trace contextRef="#ctx0" brushRef="#br0" timeOffset="22796.0934">26520 9990 0,'0'0'16,"0"0"-16,0 0 15,0 0-15,0 0 16,0 0-16,0 0 0,0 0 16,0 0-16,0 0 15,0 0-15,0 0 16,-110-2-16,45 0 16,-7-4-16,-5 2 15,-8 1 1,-6 2-16,-5 4 15,-1 1-15,48-1 16,49-3-16</inkml:trace>
  <inkml:trace contextRef="#ctx0" brushRef="#br0" timeOffset="25643.8065">17334 10019 0,'0'0'16,"-155"14"-1,80-15 1,-18 1-16,-14 3 16,-14 1-1,-4-9-15,-2 1 16,62 1-1</inkml:trace>
  <inkml:trace contextRef="#ctx0" brushRef="#br0" timeOffset="26800.7075">28771 10270 0,'0'0'15,"0"0"-15,0 0 0,0 0 16,0 0-16,-74 22 16,30-17-16,-12 2 0,-19-4 31,-12-2-31,-17-3 15,-9-6-15,56 5 0,57 3 16</inkml:trace>
  <inkml:trace contextRef="#ctx0" brushRef="#br0" timeOffset="29052.8391">25984 9644 0,'0'0'0,"44"62"32,-23-26-32,-1 13 0,-2 4 15,-5 2-15,-2 1 16,1-2-16,6-3 16,6-4-16,-2-6 15,1-7-15,2-9 0,8-8 16,4-8-16,-2-11 15,0-6-15,4-8 16,0-7-16,-8-7 0,-8-3 16,-10-5-16,-7 1 15,-8-2-15,-8 4 16,-12 4-16,-9 3 16,-8 5-16,-7 6 15,-7 10-15,-7 11 16,-9 7-1,-5 7-15,-3 4 16,37-10-16,40-12 16</inkml:trace>
  <inkml:trace contextRef="#ctx0" brushRef="#br0" timeOffset="34626.7622">31953 12291 0,'0'0'15,"0"0"-15,0 0 0,0 0 16,0 0-16,-73 40 16,16-34-16,-21-4 0,-18-3 15,-18-2-15,-11-5 16,61 6 0,64 2-16</inkml:trace>
  <inkml:trace contextRef="#ctx0" brushRef="#br0" timeOffset="34949.5241">29094 12251 0,'0'0'16,"0"0"-16,0 0 16,0 0-16,0 0 15,0 0-15,0 0 16,0 0 0,0 0-16,0 0 15,0 0-15,-92 25 16,52-16-16,-10-1 15,-12-3-15,-10-1 16,-4-6-16,-3 0 0,39 1 16,40 1-16</inkml:trace>
  <inkml:trace contextRef="#ctx0" brushRef="#br0" timeOffset="35381.4529">25919 12515 0,'0'0'0,"0"0"0,0 0 16,-194 33-1,109-26 1,-14-1-16,-10 0 16,-3-5-16,55 0 0,57-1 15</inkml:trace>
  <inkml:trace contextRef="#ctx0" brushRef="#br0" timeOffset="36400.0436">20211 12492 0,'0'0'0,"0"0"16,-114 20-16,42-13 0,-18 0 16,-13 2-16,-2-1 15,51-4 1</inkml:trace>
  <inkml:trace contextRef="#ctx0" brushRef="#br0" timeOffset="38088.7591">18407 12059 0,'19'46'0,"7"11"16,-5-12-16,5 17 0,32 118 31,-45-123-31,-3-3 16,-2-11-16,-4-7 15,-6-4-15,0-23 16,-19 27-16,-6-19 15,-7-8-15,-7-4 0,-6-5 0,-10-8 16,-5 0 0,-9-3-16,-1 2 0,-8 1 15,1 1-15,-1 0 16,4 1 0,0 2-1,0 1-15,3 1 0,-1-1 16,-3 2-16,0 3 15,-4 0-15,-2 0 16,-5 0-16,2-1 16,-2 1-16,1 3 15,1 0-15,1 1 16,3 2-16,2 1 16,4 0-16,2-3 0,4-1 15,2-1-15,6-2 16,6-2-16,5-2 15,6-3-15,6-3 16,3-2-16,3-4 16,3-3-1,-3-14 1,0-6-16,-1-6 16,8 0-16,4-3 15,4 3 1,2-7-1,3 0-15,2-4 16,1 6-16,3 4 16,0 3-16,2 11 15,3 14-15,2 16 0</inkml:trace>
  <inkml:trace contextRef="#ctx0" brushRef="#br0" timeOffset="38790.4267">15615 12260 0,'0'0'0,"0"0"15,0 0-15,0 0 16,25 69-16,-21-45 16,0 29-16,-8-7 0,-3 1 15,-6-5 1,-3 5-16,-11 1 15,-10 5 1,-10-9 0,-18-7-16,-11-12 15,-9-7 1,1-13-16,-1-10 16,-2-6-16,-2-3 15,-3-2-15,-4-3 16,-2 0-1,-13-4-15,-5 1 0,-2 1 16,14 5-16,7 4 16,3 4-16,1 4 15,1 4-15,0 4 0,0 3 16,-2 3-16,-2 1 16,2-3-1,8 0-15,1 0 0,6-3 16,4-4-16,6-6 15,9-4 1,3-6-16,6-7 16,5-5-16,7-2 15,9-6-15,5-6 16,6-4-16,5-3 16,2-4-16,4-3 15,2-3-15,-1-4 16,1 1-16,4 30 0,2 31 15</inkml:trace>
  <inkml:trace contextRef="#ctx0" brushRef="#br0" timeOffset="41723.8659">12511 12187 0,'2'2'15,"-13"-12"-15,11 10 0,0 0 16,0 0-16,39 46 15,-32-28-15,2 28 0,-11-8 16,-7 6-16,-7 1 16,-2 1-16,-8-2 15,1-3-15,0 2 16,3-1-16,-1 4 16,-6-2-16,-1-4 15,-5-3-15,2-9 0,-3-9 16,1-8-16,-4-6 15,-7-9-15,-10-3 16,-12-6-16,-9-3 16,-6-1-16,-4-1 15,2 2-15,-1 1 16,-3 1 0,2 4-16,3 2 15,5 4-15,1 2 16,2 2-16,3 2 0,2 3 15,0 3-15,-4 6 0,0 1 16,-5 2-16,1 1 16,-4 0-1,0-3-15,4-6 16,0-6-16,10-5 0,6-10 16,9-6-1,4-8-15,8-5 0,7-10 16,4-6-16,2-9 15,4-7-15,10-6 16,6-9 0,4-6-16,3-2 15,2 41-15,0 45 16</inkml:trace>
  <inkml:trace contextRef="#ctx0" brushRef="#br0" timeOffset="49449.0483">12854 14915 0,'0'0'16,"0"0"0,0 0-16,0 0 0,-101-18 15,42 11-15,-10-1 16,-8-4-16,-6 1 15,-8 1-15,0 1 16,8-3-16,41 7 0,42 5 16</inkml:trace>
  <inkml:trace contextRef="#ctx0" brushRef="#br0" timeOffset="51399.9172">12410 14684 0,'0'0'16,"0"0"-16,0 0 0,39 83 16,-18-41-16,-1 10 15,-3 2-15,-1 1 16,-4 0-16,0 2 0,-2 2 15,0-6 1,2 0-16,1-5 0,0 0 16,2-5-16,3-4 15,4-5-15,-2-4 16,5-5-16,2-4 0,7-3 16,2-4-16,4-3 15,4-3-15,6-5 16,6-1-16,7-1 15,5-1-15,3 1 16,3 0-16,-3-3 16,0 0-1,1-2-15,1-1 16,4-2-16,2-1 16,3 3-1,34 0 1,16 0-16,14 1 15,-3 1 1,1 1-16,1 2 0,-21 5 31,28 4-31,10 3 16,9-1-16,-27 2 16,-12 0-16,-9-3 15,-7 0-15,-1-5 16,-4 1-1,-2-3-15,1 2 16,20-1 0,4 1-16,1-2 15,-14 0-15,-8 0 16,14 0 0,20 0-1,13 1-15,-9-2 0,-15 0 16,-17 0-16,-7-1 15,-6 1-15,-1 2 0,0-2 16,17 3 0,4 0-16,5 2 15,-20-3-15,-5 0 16,-7-1-16,-6-2 16,-4-2-16,-1-3 15,0 2-15,-4 0 16,0 1-16,1 2 15,-3-1-15,-2-1 16,1-1-16,-3-1 16,1 0-16,-3 1 15,5 1-15,-2 3 16,5-1-16,-2 3 16,5 1-16,-1 2 15,1 2-15,1 0 16,3 4-16,3 0 15,2 0-15,4 2 0,3 2 16,-1 0-16,0 1 16,1 0-16,2-1 15,2 1-15,-2 2 16,2-3-16,0 2 16,2-1-16,-3 1 15,5-3-15,-1 1 16,6-2-1,-1 1-15,0-2 32,43 5-32,12-1 15,16 0-15,-33-3 16,-7-4-16,-15-1 0,-8-4 16,-3 0-16,-2-3 15,3-1-15,-3-1 0,0-1 16,0 0-1,1 1-15,2-1 0,1 3 16,1-2 0,2 0-16,0 1 0,-2 0 15,-3-2-15,1-1 16,-1 0-16,1 1 0,-1 0 16,-3-1-16,-1-1 15,-1-2-15,0 1 16,2-1-16,-2 0 15,2-1-15,-2-3 16,-1 1-16,1-2 16,0 2-1,0 0-15,0 0 16,-1 1-16,2 2 16,-5 0-16,2-1 15,-4-2-15,0-1 16,-1-1-16,-1-1 15,-3-2-15,-4-1 16,-4 0-16,-1 0 0,-2 0 16,-3-2-16,1 1 15,-3-1-15,-1 0 16,-8 0-16,0-1 16,-3-1-16,-1 1 15,-4 1-15,-1-3 16,0 3-1,-2-1-15,-3 1 16,-2 1-16,-2-2 16,-1-1-16,-2-1 15,-3-2-15,-2 0 16,-3-2-16,-3 0 16,0-2-16,-5-4 15,-2-3-15,-5-1 0,-2-3 16,-7-1-16,-6-5 15,-1-2-15,-8-3 16,-3-1-16,-3-1 0,-4 3 16,-2 1-1,-2 1-15,1 4 0,1 2 16,1 4-16,0 26 16,0-13-16,0 1 0,0 1 15,0 2-15,0 6 16,0 6-16,0 1 15,1-5-15,-1 10 32,0 4-32,1 2 15,2 8-15,5 35 0,3-6 16,4 2-16,1-2 16,3-5-16,-4-7 15,4-7-15,-15-23 16,0-1-16,-4-2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22:58.1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25456 4925 0,'0'0'0,"0"0"16,0 0-1,0 0-15,0 0 16,-5-66-16,9 46 16,6-31-16,0 5 15,5-3-15,1 4 16,7-7-1,1-1-15,1-1 16,0 4-16,-1 3 16,1 2-16,-1 2 31,7-3-31,3 0 16,5 1-16,-4 9 15,0 8-15,-3 5 0,-3 6 16,-25 14-16,8-6 15,-8 5-15,-4 4 16</inkml:trace>
  <inkml:trace contextRef="#ctx0" brushRef="#br0" timeOffset="436.7865">25441 4642 0,'0'0'0,"0"0"15,0 0 1,0 0-16,0 0 16,3-97-1,-25 65-15,-7 2 16,-2 4 0,-4 5-16,0 2 0,0-2 0,0 1 15,1-2-15,2 2 16,0 0-16,-1-1 15,0-2-15,4 5 16,1 0-16,2 1 16,18 13-16,-9-7 15,-19-14 1,20 15-16,16 10 16</inkml:trace>
  <inkml:trace contextRef="#ctx0" brushRef="#br0" timeOffset="970.6235">25776 3743 0,'0'0'16,"0"0"-16,0 0 16,0 0-16,0 0 15,0 0 1,0 0-16,0 0 16,0 0-16,0 0 15,0 0-15,-53-26 16,43 24-16,10 2 0</inkml:trace>
  <inkml:trace contextRef="#ctx0" brushRef="#br0" timeOffset="1153.6822">25535 3773 0,'0'0'0,"0"0"16,0 0-16,0 0 15,0 0-15,0 0 16,0 0-16,0 0 15,0 0 1,0 0-16,0 0 16,-69 7-16,59-7 15,10 0-15</inkml:trace>
  <inkml:trace contextRef="#ctx0" brushRef="#br0" timeOffset="1406.8052">25168 3778 0,'0'0'16,"0"0"-16,0 0 16,0 0-16,0 0 15,0 0-15,0 0 16,0 0-16,0 0 16,0 0-16,0 0 0,0 0 15,0 0-15,0 0 16,-107-6-16,101 7 15,-13 0-15,14-1 16,1 0-16,-14-2 16,18 2-1,0 0-15</inkml:trace>
  <inkml:trace contextRef="#ctx0" brushRef="#br0" timeOffset="1886.2683">24791 3759 0,'0'0'0,"0"0"15,0 0-15,0 0 16,0 0-16,0-3 15,0 3 1</inkml:trace>
  <inkml:trace contextRef="#ctx0" brushRef="#br0" timeOffset="15369.7496">28852 7538 0,'0'0'0,"0"0"16,0 0-1,0 0 1,0 0-16,0 0 0,0 0 16,0 0-1,-50-52-15,13 41 16,-9 4-16,-10 0 0,-5 3 15,-3-1-15,-3 2 16,-6 1-16,0 3 16,-4 3-16,6-2 0,-2 1 15,0-3-15,0-3 16,-2-1-16,-1 1 16,-2 3-16,0 1 15,-1-1-15,-2 0 16,1 0-1,40 0-15,40 0 0</inkml:trace>
  <inkml:trace contextRef="#ctx0" brushRef="#br0" timeOffset="15886.7623">25475 7394 0,'0'0'16,"0"0"-16,0 0 31,0 0-31,0 0 16,0 0-16,0 0 15,0 0-15,0 0 16,-73-29-16,-19 28 15,37 3 1,-2-2-16,-3 2 16,-3-4-16,-4 2 0,-2-2 15,0-2-15,-1-1 16,1 1-16,-2-1 16,-1 0-16,3 0 15,0 2-15,1 3 16,2 1-16,-1 2 0,3 1 15,2-3-15,11-3 16,24 2-16,27 0 0</inkml:trace>
  <inkml:trace contextRef="#ctx0" brushRef="#br0" timeOffset="16187.7902">23371 7330 0,'0'0'15,"0"0"-15,0 0 16,0 0-16,0 0 16,-82-25-16,31 19 0,5 5 15,-3 1-15,1 1 16,-6-1-16,-1 0 15,-1 1-15,-4-1 16,-6 0-16,-2 1 16,-8 0-16,-4 1 15,-8 0 1,-1-4-16,45 0 16,44 2-16</inkml:trace>
  <inkml:trace contextRef="#ctx0" brushRef="#br0" timeOffset="22432.7931">7087 7429 0,'0'0'16,"0"0"-16,-116 13 15,49-15-15,-11-6 16,2-3-16,-7-10 16,5-4-16,0-10 15,6-3 1,-1-4-16,6-7 16,7-9-16,5-4 15,9-4-15,7-5 16,6-3-16,9-2 15,10-1-15,11-1 16,10 1-16,11 1 16,11 3-16,9 3 0,9 6 15,8 5-15,8 7 16,8 7-16,7 10 16,4 11-16,3 13 15,2 14-15,4 15 16,-5 12-16,1 15 15,-6 13-15,0 11 0,-6 13 16,-9 13-16,-7 11 16,-16 10-16,-15 7 15,-15 7-15,-20 1 16,5-65-16,2-66 16</inkml:trace>
  <inkml:trace contextRef="#ctx0" brushRef="#br0" timeOffset="23720.3978">20682 7439 0,'0'0'15,"0"0"-15,0 0 16,-108-32-16,56 18 16,-3-3-16,-68-35 15,62 15 1,5-6-16,-1-8 0,3-4 15,5-7-15,2-2 16,6-3-16,4 1 16,9-4-16,6-1 0,5-2 15,9 1-15,8 1 16,11 1-16,14 3 16,26-4-16,19 4 15,15 6-15,3 15 16,4 13-1,2 13-15,2 13 16,1 12-16,1 14 16,-4 10-16,-4 14 15,-11 12-15,-11 15 16,-15 9-16,-16 7 16,-13 5-16,-13-4 15,-5-42-15,-6-45 16</inkml:trace>
  <inkml:trace contextRef="#ctx0" brushRef="#br0" timeOffset="24660.1331">26446 7410 0,'0'0'0,"0"0"0,0 0 16,0 0-1,-98 16-15,9-25 16,40-2-16,-4-5 0,-1-4 16,-1-9-16,0-1 15,5-8-15,4-4 16,4-6-16,5-3 15,6-5 1,4-5-16,4-6 16,4-4-16,9 0 15,7-2-15,8 0 16,6 3-16,9 3 16,9 6-16,7 4 15,6 5-15,4 6 16,3 3-16,4 8 0,0 6 15,3 6 1,12 10-16,4 7 16,7 10-16,-10 12 15,-2 13 1,6 35 15,-4 37-31,-14 31 16,-28 0-16,-23-8 15,-20-1-15,-18-2 16,-20 2-16,-13-1 0,-19-5 16,44-58-16,42-59 15</inkml:trace>
  <inkml:trace contextRef="#ctx0" brushRef="#br0" timeOffset="29603.0842">18035 5414 0,'0'0'0,"0"0"46,0 0-30,-129-9 0,1 7-16,2 4 15,-145 18-15,140-5 0,9-1 16,10-3-16,9-2 16,10-4-1,17-9-15,36 1 0,40 3 16</inkml:trace>
  <inkml:trace contextRef="#ctx0" brushRef="#br0" timeOffset="80225.0519">30247 8930 0,'0'0'0,"0"0"0,0 0 16,0 0-16,16-78 31,-6 56-31,17-22 16,0 9-1,1 2-15,44-45 16,-35 38-16,-6 7 16,-2 4-16,-3 2 15,0 6-15,-2 4 16,-19 13-16,9-6 16,0 2-16,-1 0 15,-9 4-15,6-3 0,-10 4 16,0 3-16,0 0 15</inkml:trace>
  <inkml:trace contextRef="#ctx0" brushRef="#br0" timeOffset="80494.1875">30271 8433 0,'0'0'0,"0"0"0,0 0 16,0 0-16,25 53 16,-17-33-16,-2 4 15,-1 2-15,-2 27 16,-4-30-1,3-3-15,-2-9 0,0-11 16</inkml:trace>
  <inkml:trace contextRef="#ctx0" brushRef="#br0" timeOffset="80973.6479">30577 7906 0,'0'0'15,"0"0"-15,0 0 16,9 66-16,-10-42 16,-1 2-16,-1-1 0,-2-4 15,0-2 1,-1-3 0,3-12-16,-5 5 15,2-9-15,-8 6 16,-9-10-16,5 0 15,3-5 1,7 5-16,-8-5 0,10 7 16,-12-7-16,12 11 15,-13-4-15,13 6 0,-13 2 16,6 6-16,4 3 16,1 0-16,7 0 15,3-1-15,3-11 16,-2 5-16,-3-8 15</inkml:trace>
  <inkml:trace contextRef="#ctx0" brushRef="#br0" timeOffset="81275.528">30845 7561 0,'0'0'16,"0"0"-16,0 0 16,0 0-16,0 0 15,0 0-15,0 0 0,-75 28 16,23 9-16,-9 10 15,-9 1-15,-2 4 16,-2 0-16,2-4 16,35-22-1</inkml:trace>
  <inkml:trace contextRef="#ctx0" brushRef="#br0" timeOffset="98840.6579">18154 5280 0,'23'-20'0,"6"-9"0,-8 0 16,11-9-16,0-1 16,1 0-16,-1-3 15,0 0-15,-2-2 16,25-48-1,-31 43-15,0-1 16,-5-2 0,0-2-16,-6-2 15,-4-1-15,-5 0 16,-2-4-16,-5 3 16,-5 0-16,-5-1 15,-6 2-15,-5 3 16,-3-1-16,-2 4 15,-4 0-15,-4 4 0,-6 4 16,-4 2-16,-2 4 16,-5 3-16,-7 6 15,-5 8-15,-3 5 16,-2 6-16,-4 5 16,-6 5-16,-5 4 15,0 7 1,-2 5-16,-2 7 15,0 6-15,-1 7 16,1 4-16,1 8 16,2 2-16,4 5 15,0 4-15,7-3 0,5 7 16,8-1-16,6 7 16,7-4-16,5 6 15,5-3-15,7 4 0,6-2 16,5 4-16,3-2 15,5 2-15,6-3 16,9-2-16,4-1 16,5-5-16,8-3 15,6-4-15,1-4 0,7-3 16,5-8-16,9-2 16,7-3-16,7-3 15,7-7-15,2-6 16,7-5-16,-1-4 15,16-4 17,14-4-32,4-1 15,-12-4-15,-18-1 16,-10 0-16,-8-4 16,-7 2-16,-5-2 15,-3 1-15,1 0 16,-3 0-16,1 1 15,0-2-15,-3 2 0,-1-2 16,-4 4-16,-4-1 16,-7 2-1,-19 0-15,8 0 16,-15 1-16,0 0 16,-6 1-16,11-2 15,-1 1 1,-4 0-16,2 0 15,-2 0-15,0 0 16,0 0 0,0 0-1,-1 0-15,0 0 16,1 0 0,-2 0-16,2 0 15,0 0-15,0 0 0,2 0 16,-2 0-16,0 0 15,0 0 1,0 0 0,0 0-1,-2 1 1,1 0-16,0 1 16,-4 1-1,12-1-15,-7-2 16</inkml:trace>
  <inkml:trace contextRef="#ctx0" brushRef="#br0" timeOffset="100956.2637">5217 8674 0,'0'0'0,"0"0"16,0 0-16,0 0 16,0 0-16,0 0 15,20 75 1,-13-35-16,4 2 0,0 0 0,-1-2 15,0-5 1,0-6-16,-7-23 0,6 8 16,2-2-16,2-5 15,4-4-15,2-4 16,23-25-16,-13-1 16,0-7-1,6-5-15,0-7 16,1-3-16,1-2 15,4-2-15,1 1 16,-3 2 0,4 0-16,1 5 0,-5 3 15,4 4-15,-3 6 16,3 5-16,-6 8 16,2 7-16,2 7 0,-21 3 15,-20 2-15</inkml:trace>
  <inkml:trace contextRef="#ctx0" brushRef="#br0" timeOffset="131879.8209">31672 11559 0,'0'0'0,"0"0"16,0 0-16,-119 20 0,7-3 15,45-7 1,-5 1-16,-6 0 15,-3-1-15,2 1 16,38-6-16,41-5 16</inkml:trace>
  <inkml:trace contextRef="#ctx0" brushRef="#br0" timeOffset="132327.9505">29670 11681 0,'0'0'16,"0"0"-1,-111 28-15,68-23 16,-3 1-16,-5-2 15,-2-1-15,-6-1 16,-4-2-16,-7 3 16,-6-1-16,-8-1 15,-8-1 1,-9-4-16,-5-2 16,-4-1-16,-1-2 15,55 4-15,56 5 0</inkml:trace>
  <inkml:trace contextRef="#ctx0" brushRef="#br0" timeOffset="133177.1352">17692 11564 0,'0'0'0,"0"0"15,0 0 1,0 0-16,0 0 16,-27 0-16,54 0 0,-142-3 15,66 4-15,-7 2 16,-5 1-16,-5-1 15,-7 1-15,-4-2 0,-4 0 16,-5-2-16,-3-1 16,-3 1-16,0-4 15,46 2-15,46 2 16</inkml:trace>
  <inkml:trace contextRef="#ctx0" brushRef="#br0" timeOffset="133547.0934">15076 11713 0,'-94'10'16,"28"-14"-1,11 2 1,-32-2-16,-1 4 15,-7-2 1,2 4-16,-4-2 16,-10 1-16,-7-1 15,-4-5-15,59 3 16,59 2-16</inkml:trace>
  <inkml:trace contextRef="#ctx0" brushRef="#br0" timeOffset="156229.5204">17498 2090 0,'15'-72'16,"-14"63"-16,1 0 15,0 7 1,0-2-16,-2 10 15,0 59 1,-3-12-16,-3 8 16,-1 12-16,0 8 15,2 7-15,3 6 16,4 7-16,3 4 16,3 0-16,0 4 0,1 0 15,0-1-15,2-2 16,1-3-16,1-4 15,2-6-15,-1-10 16,-1-6-16,-3-10 16,-5-9-16,-1-10 0,0-8 15,-3-6-15,-1-29 16,0 10-16,-3-6 0,2-9 16,-1-6-16,2-34 15,0 24-15,0 16 16</inkml:trace>
  <inkml:trace contextRef="#ctx0" brushRef="#br0" timeOffset="156567.5671">18119 3263 0,'0'0'0,"-20"89"16,4-47-16,-10 14 16,-8 7-16,-9 6 15,-1-1-15,-4 6 16,2-7-16,1 0 16,6-7-16,0-9 0,4-8 31,3-12-31,6-10 15,4-9-15,24-17 16,-45 4-16,-1-18 16,-12-11-16,-12-15 0,-13-6 15,-14-9-15,-9-6 16,-7 2-16,55 32 16,56 32-16</inkml:trace>
  <inkml:trace contextRef="#ctx0" brushRef="#br0" timeOffset="170309.5168">8371 13832 0,'0'0'16,"0"0"-16,0 0 0,0 0 15,0 0-15,0 0 16,0 0-16,0 0 15,0 0-15,0 0 16,-118 14-16,54-7 16,-20 0-1,-15 4-15,-18 4 0,-14 5 16,-15 2-16,73-10 0,73-12 31</inkml:trace>
  <inkml:trace contextRef="#ctx0" brushRef="#br0" timeOffset="171669.6507">24624 13819 0,'0'0'0,"0"0"31,0 0-31,0 0 0,0 0 16,0 0-16,0 0 15,0 0-15,0 0 0,0 0 16,0 0-16,0 0 16,-60 56-16,17-35 15,-5-2-15,-4-1 16,-7-2-16,-5 0 31,-8-4-31,-9-1 0,-10-1 16,-8 0-16,-12-1 15,-10-3-15,61-3 16,60-3-16</inkml:trace>
  <inkml:trace contextRef="#ctx0" brushRef="#br0" timeOffset="180803.9087">31673 8461 0,'0'0'0,"0"0"0,0 0 16,0 0-16,0 0 16,60 71-16,-32-33 15,-1 10 1,9 29 0,-2 12-16,4 8 0,-10-18 15,-1-4-15,-2-12 16,-3-12-16,-1-9 15,-4-7 1,2-7-16,-14-24 16,7 10-16,2-2 15,0-3-15,-7-9 16,10 4-16,18-18 16,-2-9-16,0-12 15,-3-9-15,3-6 0,-1-3 0,-2-6 16,1-6-16,4-5 15,0 5-15,3 1 16,0 1 0,1-2-16,1-4 15,1 3-15,1 2 16,2 4-16,-3 1 16,1 2-16,5 0 15,5-5-15,3 0 16,-6 5-16,-4 9 15,-3 8-15,-4 9 0,-3 7 16,-2 6-16,-4 4 16,-22 10-16,9-3 15,1 1-15,-2 1 16,-9 2-16,6 0 16,-12 3-16,0 0 15,5-2 1,0 1-16,8-1 15,-9 2-15,-1 2 16,9 1-16,-10 3 16,7 4-16,-4 4 15,-6-2-15,1-12 16,0 0-16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42.66667" units="1/cm"/>
          <inkml:channelProperty channel="Y" name="resolution" value="34.78261" units="1/cm"/>
          <inkml:channelProperty channel="T" name="resolution" value="1" units="1/dev"/>
        </inkml:channelProperties>
      </inkml:inkSource>
      <inkml:timestamp xml:id="ts0" timeString="2024-11-01T11:36:38.59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1" timeString="2024-11-01T11:37:00.347"/>
    </inkml:context>
  </inkml:definitions>
  <inkml:trace contextRef="#ctx0" brushRef="#br0">21167 10187 0,'0'0'0,"0"-27"16</inkml:trace>
  <inkml:trace contextRef="#ctx0" brushRef="#br0" timeOffset="849.4482">0 3202 0,'0'0'0</inkml:trace>
  <inkml:trace contextRef="#ctx0" brushRef="#br0" timeOffset="1050.0859">0 3202 0</inkml:trace>
  <inkml:trace contextRef="#ctx0" brushRef="#br0" timeOffset="1673.7527">1217 8864 0,'0'26'110</inkml:trace>
  <inkml:trace contextRef="#ctx0" brushRef="#br0" timeOffset="2839.1743">15769 11959 0,'0'-26'78,"0"0"-63,-26-1 1</inkml:trace>
  <inkml:trace contextRef="#ctx0" brushRef="#br0" timeOffset="3039.5066">15743 11721 0</inkml:trace>
  <inkml:trace contextRef="#ctx0" brushRef="#br0" timeOffset="3208.8918">15743 11721 0</inkml:trace>
  <inkml:trace contextRef="#ctx0" brushRef="#br0" timeOffset="3371.7031">15743 11721 0</inkml:trace>
  <inkml:trace contextRef="#ctx0" brushRef="#br0" timeOffset="3541.0995">15716 11721 0</inkml:trace>
  <inkml:trace contextRef="#ctx0" brushRef="#br0" timeOffset="3726.1337">15716 11721 0,'0'27'16,"0"-1"-16</inkml:trace>
  <inkml:trace contextRef="#ctx1" brushRef="#br0">6285 16657 0,'0'0'16,"0"0"-16,0 0 0,0 0 15,0 0 1,0 0-16,0 0 15,0 0-15,0 0 0,0 0 16,-17 92 0,13-52-16,0-19 0,4-21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26:17.7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14162 2763 0,'0'0'15,"0"0"-15,21 79 16,-12-35-16,-2 4 15,0 5-15,-2 0 16,-2-2-16,-5 6 0,2 1 16,2 0-16,-2-1 15,-2-1-15,4 3 0,2-5 16,2-1-16,-1-1 16,0-4-16,-1-1 15,1-3-15,1 34 31,-7-45-15,-1-27-16,-3 12 16,-3-2-16,0-4 0,1-10 15,-7 4-15,7-10 16,-3 7-16,10-3 16</inkml:trace>
  <inkml:trace contextRef="#ctx0" brushRef="#br0" timeOffset="537.29">13971 3625 0,'0'0'15,"0"0"-15,0 0 16,0 0-16,12 59 0,1-10 16,-1-7-16,-3 0 15,0-1-15,0 0 16,0-1-16,3-3 16,3-2-16,0-4 0,3 0 15,-14-24-15,9 8 16,1 1-16,3 0 15,0-3-15,1-2 16,-10-10-16,12 4 16,-13-9-16,13 0 0,-1-6 15,0-3-15,13-24 16,-5 5-16,-5-2 16,1 1-16,-2 3 15,-4 2-15,0-3 16,-2 2-1,2 0-15,-14 21 16,6-10-16,3-3 16,-1 0-1,1-1-15,0 1 0,-1 0 16,-1 3-16,0 4 16,-8 9-16,5-8 15,-8 8-15,5-3 0,-4 8 16</inkml:trace>
  <inkml:trace contextRef="#ctx0" brushRef="#br0" timeOffset="62006.0604">27550 7679 0,'0'0'16,"0"0"-16,0 0 15,0 0-15,0 0 0,0 0 16,0 0-1,0 0-15,0 0 0,0 0 0,0 0 16,0 0-16,-73-28 16,32 22-16,-6 5 15,-3-1-15,-3 0 16,-1-1-16,-3 0 16,0 0-16,-3 2 15,1 0 1,0-1-16,0 0 15,4 3-15,3 0 16,9 3-16,0-1 16,4 3-16,7-1 15,14 1-15,18-6 16,-1 0-16,1 0 0</inkml:trace>
  <inkml:trace contextRef="#ctx0" brushRef="#br0" timeOffset="63800.9912">27038 7754 0,'0'0'0,"0"0"0,0 0 16,0 0-16,-29 99 15,19-56-15,-4 3 16,2 3-16,-2 1 15,5 0-15,-3 48 16,9-52 0,3 1-16,0-1 0,1-4 15,-1-2-15,-2-5 16,-1-5-16,2-23 16,-1 11-16,-1-2 15,-2 0-15,-2-3 16,-2-9-16,-31 3 15,1-7-15,-3-6 0,-3-1 16,-3-1-16,-2-2 16,-3-4-16,-1 0 15,-10 0-15,3 1 16,-9 4-16,2 0 16,-8 2-16,2 0 0,-8 1 31,1 0-31,-2 1 15,0 1-15,0 2 16,-2 1-16,-4 3 16,4 1-16,-5-1 0,8 1 15,-9-1-15,3-1 16,-6-2-16,1 1 16,-4-2-16,-1-1 15,-3 1-15,1-1 16,0-1-16,-4 0 15,3 1-15,-3 2 0,-4-4 16,-2 1-16,-5 0 16,3-1-16,-2 0 15,-2 1 1,-4 0-16,0 1 16,0-1-16,0 0 15,1-2-15,2 0 16,-3 0-16,-4-1 15,3 0-15,0-1 16,0 0-16,-2 1 16,-7 2-16,-2-1 15,-22-3-15,-6 1 16,-6-3-16,14 3 16,3-2-16,7 2 15,5-2-15,3 2 16,-5 1-16,-1 0 15,-2-2 1,-24-1 0,-10-2-16,-7 1 15,19 3-15,3 2 16,6 2-16,1-1 16,2 2-16,-3-2 31,-49-2-31,-23 2 0,-15 0 15,39 4-15,16 0 16,16-2-16,10-2 16,4-1-16,-1 2 15,-26-1 1,-12 0-16,-6-1 0,22 1 16,6 0-16,5 4 15,8-3-15,6 0 16,3-3-16,-1 4 0,-1 0 15,0 1-15,4 0 16,0-1-16,1 1 16,-2-2-16,6 1 31,5-2-31,3 3 0,-3-4 16,-1 4-16,5-3 15,3 1-15,-1-4 16,3 2-16,7 0 15,3-1-15,1 0 16,4 0 0,4-1-16,0 1 0,3 1 0,1 1 15,1-2-15,0-1 16,0-1-16,2 2 16,2 1-16,5 0 15,2-1-15,1 3 16,5 1-16,-1 1 15,2-1 1,4 2-16,-1 1 16,7-3-16,-3 1 15,5 0-15,-3 4 16,5 0-16,-1-1 16,7 0-16,-1 1 15,3 1-15,0 1 16,3 0-16,1-1 0,1 2 15,-2-1-15,1 2 16,1-2-16,2 3 16,-1 1-16,1-3 15,2 1-15,1 1 16,1-1-16,3-1 0,0 0 16,8-2-16,2 2 15,3-2-15,2-5 16,2 2-16,5-3 15,25 2-15,-12-3 0,-1-1 16,3-1-16,-2-3 16,1-1-1,4-1-15,2-2 16,0-4-16,3-4 16,0-1-16,1-5 15,1-2-15,3-27 16,3 13-16,1 2 15,2 3-15,-3 3 16,-1 28-16,0-13 16,0-2-16,0 1 0,1 2 15,-2 1-15,2 5 16,0 10-16,-2-5 16,-1 8-16,2-2 15,1 2-15,0 0 16</inkml:trace>
  <inkml:trace contextRef="#ctx0" brushRef="#br0" timeOffset="64239.6107">9630 7294 0,'0'0'0,"0"0"16,0 0-16,-73 24 0,38-16 15,-3 0 1,1-1-16,-6-1 16,0-2-16,-5-1 0,-1 1 15,0-3 1,-1-2-16,-1-2 16,-2-4-16,3-1 15,-1-2-15,2 1 16,3 1-16,3 0 15,-1 2-15,0 0 16,-2 1-16,1 5 16,-7 3-16,-5 3 0,28-3 15,29-3-15</inkml:trace>
  <inkml:trace contextRef="#ctx0" brushRef="#br0" timeOffset="77204.4154">14836 9611 0,'0'0'0,"0"0"16,0 0 0,0 0-16,0 0 15,0 0-15,0 0 16,0 0-16,0 0 0,-110-8 15,67 14-15,-5 3 16,-6 0-16,0 0 0,-8-2 16,3-2-16,-7 1 15,4-2-15,-1-1 16,5-2-16,1-2 16,2 1-16,5-3 31,4 1-31,5 0 0,3-1 15,6 2 1,25 1-16,-8-1 0,8 1 16,-2 0-16,4-1 15,-7 0-15,8 2 16,4 1-16,0-2 16,0 2-16,1 1 0,-6 4 15,6-2-15,-3 7 16,3 2-16,1-7 15,-2-3-15,0-4 16,0 0-16</inkml:trace>
  <inkml:trace contextRef="#ctx0" brushRef="#br0" timeOffset="77921.7678">13409 9116 0,'0'0'0,"0"0"15,0 0-15,0 0 16,-15 80-1,10-54-15,-8 29 0,1-11 16,0 2-16,-2 0 16,1 1-16,-6-2 15,-2 4-15,1-2 0,1-1 16,3-2 15,-3-4-31,-2-4 0,2-5 16,1-1-16,2-5 15,11-19-15,-2 9 16,1-2-16,1-1 16,5-12-16,-2 5 0,-2 3 15,4-8-15,0 4 16,0-4-16,-2 1 16,1-1-16,1-1 15,0-3-15,0 4 16,0 0-16</inkml:trace>
  <inkml:trace contextRef="#ctx0" brushRef="#br0" timeOffset="79314.7582">12769 10004 0,'0'0'16,"57"63"-16,-35-40 15,4 7 1,-7-3-16,-10-3 15,-12-21-15,-1 9 16,-6-2 0,-6-2-16,-4-3 0,-26-8 15,3-5-15,-3-7 16,3-3-16,10-2 16,8-2-16,4-3 0,17 17 15,-12-32-15,13 31 16,-2-13-16,2 1 15,1-1-15,2 3 16,4 0-16,2 4 16,0 11-16,7-5 15,-5 11 1,12-1-16,-5 10 16,-6 31-16,-15-2 15,-7 4-15,-4 1 16,-9-2-16,-6 0 0,-8-3 15,-4 2 1,-4-6-16,-2-2 0,0-8 16,-1-4-16,1-7 0,0-6 15,1-4-15,4-7 16,7-5-16,1-6 16,2-4-16,2-4 15,2-3-15,5-2 16,6-1-16,0 3 15,15 21-15,-6-8 0,-3-1 16,0 5-16,3 7 16,-9-3-16,-1 6 15,-1 3-15,4 5 16,2 2-16,4 3 16,1 2-16,5 2 15,4 2 1,2-1-16,2 2 15,2-1-15,3-2 16,0-2-16,-1-3 16,-4-12-16,3 7 15,-2-7-15,-2-3 16,-1 0-16,-1-2 16,-1 0-16,-2-4 0,0 3 15,-6-4-15,-28-5 16,3 8-16,3 5 15,4 6-15,20-6 16,-24 22-16,10 1 16,3 5-16,5-1 15,5 4 1,6 1-16,3 4 16,4 0-16,1 2 15,6-2-15,1-6 16,4-6-16,-12-22 0,6 3 15,-10-6-15,0 0 16</inkml:trace>
  <inkml:trace contextRef="#ctx0" brushRef="#br0" timeOffset="79510.4029">11506 9917 0,'0'0'0,"0"0"16,114-43-16,-98 38 16,-16 5-16</inkml:trace>
  <inkml:trace contextRef="#ctx0" brushRef="#br0" timeOffset="81336.1583">14353 9863 0,'29'103'16,"-24"-78"-16,-1 11 15,-3-2-15,1-1 0,-1-2 16,-1-24-16,0 14 16,0-1-16,-1 0 15,0-2-15,1 0 16,0-5-16,3-11 16,1-2-16,3 4 0,-3-8 15,7-2-15,0-3 16,-2-3-16,-1 0 15,-3 8-15,6-8 16,-6 11 0,9-5-16,-5 6 15,9 0 1,3 3-16,20 13 16,-4-1-16,1-2 15,-1 0-15,8-2 16,3 0-16,5-1 15,-2-2-15,6 2 16,5 3-16,-1-1 16,6 1-16,-2 0 0,9-1 15,-7 1-15,7-3 16,-2 0-16,4-1 16,18 0-16,4 3 15,27 1 1,-4 0-16,9-2 31,-21-3-31,0-3 0,-2 1 16,1 2-16,-1 0 15,3-4-15,2 4 16,3 3-16,1-3 16,21-4-1,11-1-15,8 1 16,-13 0-16,-9-1 0,-6 3 15,-5-3-15,2 2 16,-3-3 0,22-2-16,8-2 15,11-2-15,-14 2 16,0-4-16,-4 0 16,-6 0-1,-1 2-15,2 1 16,0 3-16,-2 0 15,3 1-15,2 0 16,1 1-16,-2 2 16,-1 1-16,3-2 15,0 1-15,1-1 16,2 2-16,5 1 0,0 0 16,3 0-16,0-1 15,2 3-15,1 0 16,-1-1-16,2 2 15,-3 0-15,-3 2 16,-3 0-16,4 1 16,3-1-16,1 1 0,-4 2 15,-1 0-15,-6 0 16,-2-3-16,-1 0 16,-6-1-16,-2 1 0,-6 2 15,1-4-15,-1 4 16,-1 0-16,-1 0 31,-3-4-31,-2 1 0,-4 0 16,-8-1-16,-2-1 15,-8-1-15,-3-4 16,-5-3-16,-1 0 16,-4-3-16,0-1 15,-7 0-15,0 0 16,-6-1-16,2-3 0,-11-2 15,-1-3-15,-5-1 16,-4-4-16,-4-1 16,-5-3-16,-5-3 15,-4 0-15,-3-3 16,-1-2-16,-3-2 16,-6-3-1,-4-4-15,-2-2 16,-1-3-16,-4-2 15,-3-3-15,-5-1 16,-1-1-16,-5 1 16,-4 0-16,-3 2 15,2-1-15,1 3 16,4 4-16,3 4 0,0 5 16,-2 23-16,2-10 15,-1 0-15,0 0 16,-2 2-16,0 1 15,-2 4-15,0 12 16,0 0-16,-1-6 0,3 7 16</inkml:trace>
  <inkml:trace contextRef="#ctx0" brushRef="#br0" timeOffset="81937.0837">27374 9570 0,'0'0'0,"0"0"15,0 0-15,0 0 16,0 0-16,7 67 16,-1-43-16,0 26 15,-3-34 1,-7 36-16,-1-14 0,-8-4 16,-9-6-1,-8-8-15,-6-10 16,-5-7-16,-8-7 15,-5-6-15,-7-4 16,-4-4-16,-2-4 16,-2 0-16,3-1 15,-3 1-15,6 3 16,0 5-16,6 3 0,5 3 16,3 1-16,8 6 15,1 2-15,1 2 16,6 0-16,4 1 15,22-1-15,-13-1 16,1 3-16,-2-3 16,-2 2-16,0-3 0,0-1 15,2-3-15,-1-5 16,-14-19-16,3 0 16,2-8-16,1-3 0,4-7 15,-5 2-15,17 21 16,14 22-16</inkml:trace>
  <inkml:trace contextRef="#ctx0" brushRef="#br0" timeOffset="88542.4138">24298 11798 0,'0'0'0,"0"0"0,0 0 15,0 0 1,0 0-16,0 0 0,0 0 0,0 0 15,0 0 1,-102 17-16,63-20 0,2 2 16,-3 1-16,-4 2 15,0 0-15,2 1 16,0 3 0,1 3-16,6 1 15,4-2-15,25-7 16,1 0-16,5-1 15</inkml:trace>
  <inkml:trace contextRef="#ctx0" brushRef="#br0" timeOffset="89024.6645">23191 11751 0,'0'0'16,"0"0"-16,0 0 0,0 0 16,0 0-16,0 0 15,0 0-15,0 0 16,0 0-16,0 0 15,-90 11-15,50-11 16,-5 0-16,-1-2 16,-2 0-16,2 2 15,-1 2-15,4 1 0,11-2 16,9 0-16,23-1 0,0 0 16</inkml:trace>
  <inkml:trace contextRef="#ctx0" brushRef="#br0" timeOffset="89842.6867">23994 11802 0,'0'0'0,"0"0"0,0 0 15,0 0-15,0 0 16,0 0 0,0 0-16,0 0 0,7 91 15,-19-54-15,2-2 16,-2-1-16,2-1 15,-1-1-15,-6 31 16,9-32 0,5-25-16,-12 35 15,13-32 1,-5 9-16,1 0 16,-3-1-16,4-4 15,3-9-15,-3 7 16,1-10-16,0-3 15,-4-1-15,-7 4 16,-5-7-16,-21-16 16,6 3-16,2 3 0,0-1 15,0 1-15,0 4 16,-3 4-16,0 1 16,0 5-16,0 3 15,1 1-15,1 4 16,0 2-16,-2 2 15,2 2-15,5-3 0,23-5 16,-30 8-16,27-10 16,-10 4-16,0-1 15,-2 0-15,1-1 16,3-2-16,9-5 16,-11-1-16,-1-6 15,-14-22 1,7-1-16,1-4 15,3-6-15,3-7 16,2-5-16,0-11 16,8 34-16,10 32 0</inkml:trace>
  <inkml:trace contextRef="#ctx0" brushRef="#br0" timeOffset="92635.7635">22351 11817 0,'0'0'0,"0"0"0,0 0 15,0 0-15,0 0 16,0 0-16,0 0 0,0 0 16,0 0-16,-96-33 15,42 20-15,-4 1 16,-1 5-16,-1 0 15,2 2-15,2 1 16,3 2-16,3 4 16,5 1-1,5 4 1,11-1-16,14-3 16,15-3-16</inkml:trace>
  <inkml:trace contextRef="#ctx0" brushRef="#br0" timeOffset="93737.5219">21947 11879 0,'0'0'0,"0"0"15,0 0-15,-14 70 16,14-30-16,-1 56 16,-3-40-1,-1 0-15,2 3 16,7 54 0,0-60-1,2 0-15,-2-4 16,-3-3-16,-3-6 15,-4-7-15,5-26 16,-6 9-16,-2-3 16,-3-3-16,-5-6 15,-28-8-15,4-9 16,-4-9-16,0-2 0,-5-5 16,-4 1-16,-3 0 15,-5 2-15,-4 2 16,-6 3-16,-5 3 15,-26 3 1,-11 5-16,-14 1 16,13 7-1,1 2-15,6 2 16,-3 2-16,3-2 16,1 1-16,0 0 15,-1 0-15,-2-3 16,0-1-16,-4-2 15,1 2-15,0-2 16,0 2-16,0 1 0,3-1 16,-3-1-16,2-1 15,-2 3-15,4 0 16,1 0-16,-1-5 16,-1-1-16,2 3 15,-2 3-15,1 3 0,-3 3 16,2 2-16,0 0 15,2-4-15,2 0 16,4-2-16,2-1 0,2 1 16,1 2-16,0 0 15,5 1-15,1 0 16,3 0-16,-3-1 16,-2 0-1,1 3-15,1 1 16,0 3-16,-3 0 15,1-1-15,1 0 16,-11 1 0,1 0-16,2 1 15,15 0-15,6-2 16,13-2-16,9-4 16,4-9-16,4-7 15,3-7 1,5-9-1,4-16 32,-2-30-31,6-16 0,4-15-16,9 15 15,7 14 1,6 13-16,2 10 15,-2 5 1,0 11-16,-2 9 16,9 24-16,-6-5 15,6 9-15,0 0 16</inkml:trace>
  <inkml:trace contextRef="#ctx0" brushRef="#br0" timeOffset="94222.7871">15513 11653 0,'0'0'0,"0"0"15,-13 64-15,-6-39 16,-3-3-16,-3-3 0,-21-2 31,-30-5-15,28-8 0,-19-5-1,-7-4-15,-8 0 16,10-1-16,-5 2 15,0 0-15,-4 2 0,-3 1 16,-2 0-16,1-6 16,42 3-16,43 4 0</inkml:trace>
  <inkml:trace contextRef="#ctx0" brushRef="#br0" timeOffset="113371.3198">5542 13629 0,'0'0'0,"0"0"16,0 0-16,0 0 15,0 0-15,0 0 0,0 0 16,0 0-16,0 0 16,0 0-16,0 0 15,0 0-15,0 0 16,0 0-16,0 0 15,0 0 1,-17 34 0,14-13-16,1 1 15,-1 3-15,-1 2 16,-1 0-16,0 2 16,-2-2-16,2-2 15,-1 0-15,1-4 16,0 0-16,1-1 15,-5-2-15,1-1 0,-3-2 16,-4-3-16,-3-3 16,-5-1-16,-26-5 0,9-4 15,-1-2-15,-2-4 16,-2-1-16,5-2 16,-1 3-16,2-2 15,-6 3-15,6-1 16,0-1-16,2 3 15,0 2-15,0 1 0,2 2 16,0 2 0,2 1-16,-1 2 0,0 1 15,0 3-15,1 0 16,-4 2 0,5 2-16,0 0 15,5-2-15,2-4 16,18-4-16,-6 1 15,-3 0-15,7-4 16,-7 0-16,-1-3 16,-1-7-16,0-4 15,-11-28-15,9 1 0,3-4 16,5-6-16,6-2 16,4-3-16,4-3 15,-1 0-15,2-1 16,3 1-16,-3 2 15,-1 4-15,0 8 16,-5 9 0,4 29-16,-3-10 15,0 5-15,1 5 16,1 7-16</inkml:trace>
  <inkml:trace contextRef="#ctx0" brushRef="#br0" timeOffset="116309.1245">4823 13766 0,'0'0'0,"0"0"16,29 74-1,-26-34-15,-6 0 32,-1 0-32,1 0 15,-1-1-15,-1 2 0,1 3 16,-2 0-1,1-2-15,5-1 0,0-7 16,2-2-16,-2-25 16,3 14-16,0 0 15,1-1-15,1 3 16,5-4-16,0-3 16,3-3-16,-6-12 0,13 6 15,3-5-15,2-3 16,21-12-16,-8 2 15,1-1-15,0-1 16,-1 0-16,-1 0 0,3 2 16,1-2-16,0 2 15,5-2-15,2-2 16,1 1-16,4 2 16,2 0-16,3 2 15,3 4 1,3 1-16,5 1 15,0 2-15,-1 2 0,-2 2 16,2 0-16,-1 2 16,3 0-16,-3 0 15,-1 0-15,3 2 16,1 1-16,-4 2 16,0 0-16,1 1 15,2-1-15,0 2 16,-1 1-16,3-1 15,0 2-15,4 0 16,0 0-16,1 3 16,-3 1-16,4 1 15,-2 0-15,3-1 0,-4 1 16,0-2-16,5 1 16,0 0-1,1 0-15,0 0 16,-4-2-16,0-2 15,2-1-15,0 0 16,1-2-16,0 1 16,-1-1-16,0 1 15,3 0-15,0-1 0,6 0 16,5 0-16,0-1 16,1 2-16,0-1 15,1 3-15,2-1 16,-1 2-16,2-2 15,1-1-15,1 1 0,0-2 16,0 0-16,0-1 16,-1 0-16,-1 0 15,1-1-15,-1-1 16,1-1-16,1-1 16,2 0-16,2-2 15,1 1 1,-1 1-16,1 1 15,0-3-15,-2 2 16,-2-2-16,0 0 16,0 1-16,2-1 0,2 4 15,2-2-15,0 1 16,1 1-16,0 0 16,2-3-16,-2 1 15,4-2-15,1 2 16,2 0-16,3 2 15,-2 1-15,0 1 16,3 0-16,2 0 16,-2 0-16,1-1 15,19-1-15,9 0 16,1-2-16,-18-1 16,-7 0-16,-5-3 15,-4 0-15,-5-4 16,3-1-16,0-1 0,0 1 15,0 0-15,-1 2 32,1-4-32,2 0 15,-2-1-15,4 0 0,0 2 16,0-2-16,-3 2 16,1-1-16,1 2 15,-1-2-15,1 0 16,2 2-16,1 2 15,1 0-15,-2 1 0,1 1 16,0-1-16,2 1 16,-4 0-16,1 2 15,-5-2-15,2 0 16,-3-2-16,-2 0 16,1 0-16,1 4 15,2 1 1,2 2-16,-1-2 15,1 2-15,1 3 16,1-1-16,-3 2 16,2 0-16,0 1 15,0-1-15,-4 1 16,-1 0-16,1 1 16,-1 0-16,1 0 0,-3 0 15,0 0-15,-3 0 16,2 1-16,-3-4 15,1 1-15,-2 0 16,2 0-16,0 0 16,-1-3-16,-1-2 15,-1 1-15,0 0 0,2 2 16,-2-1-16,1-2 16,-1 0-16,1 1 15,0 0-15,-3-1 16,-1-1-16,4 1 0,-1 0 15,0-1 17,13-1-32,4 2 0,4-2 15,-14 0 1,-3-1-16,-4-1 0,-2 0 16,1 2-16,-1-2 15,4 0 1,-3 2-16,2 0 0,1 0 15,-1-1-15,-1 0 0,1 0 16,-1 1-16,0 3 16,1-1-16,0 2 15,0-1-15,-1 3 16,-1 1-16,-3-1 16,2-1-16,-3-2 15,1-2 1,-1 1-16,3-1 15,-2-1-15,1 0 16,0 0-16,1 1 16,-2 0-16,-3 1 15,1 3-15,-1 1 16,0 2-16,-3 0 16,-1-2-16,-1-2 0,-1 0 15,-3-3-15,1 2 16,0 2-16,1 0 15,-1 1-15,0 0 16,0 2-16,-1 1 16,0 0-16,-2 1 15,0-3 1,2-2-16,-1-1 16,-1-2-16,-3-1 15,-1-2-15,-1 1 16,-2-3-16,0-1 0,-3-1 15,1 0-15,-1 1 16,-2-1-16,0-1 16,-2-2-16,-1 0 0,0-1 15,-3-3-15,0-2 16,0 0-16,-2 2 16,-2-3-16,-4-1 15,1 2-15,0-2 16,-3 1-16,-2-2 15,0 0-15,-2-3 0,0 3 16,-1-2-16,-3 3 16,0-4-16,-4-1 15,-3-1-15,-2-1 16,-2-5-16,-4-1 16,-1-6-16,-4-3 15,-4-6 1,-1-3-16,-3-2 15,0 0-15,-3 0 16,0-2-16,-2-1 16,-4 0-16,0 0 15,-2 4-15,0 3 16,-1 4-16,-2 4 16,-3 2-16,-2 26 0,1-13 15,1 0-15,0 1 16,2 1-16,-1 2 15,-2 11-15,2-8 16,-5 13-16,2-2 16,-2 0-16,4-5 15,-4 7 1,1-2-16,-1 2 16,1 0-16,0 0 15,-1 3-15,1 0 16,1 1-16,8-2 0,-10-2 15,0 0-15</inkml:trace>
  <inkml:trace contextRef="#ctx0" brushRef="#br0" timeOffset="117047.963">30629 13763 0,'0'0'15,"0"0"1,8 86-16,-3-38 0,0 4 16,0 2-16,1 4 15,0-1-15,0 0 16,0-3-16,-1-3 16,0-2-16,2-3 0,-5-7 15,-1-8-15,-2-23 16,-2 9-16,-2-2 0,-5-5 15,2-8-15,-10 4 16,-24-18 0,8-4-1,1-8-15,4-5 16,3 2-16,0 1 0,2 4 16,1 0-16,17 18 15,-9-8-15,-4-1 16,1 2-16,-4 0 15,-26-3-15,8 8 16,-2 4-16,1 6 16,-2 3-16,0 4 0,-2 2 15,2 0-15,2 0 16,2-2-16,1-2 16,3-2-16,1-2 15,4-3-15,-2-1 16,24-2-16,-34-5 15,10-7 1,0-5-16,-2-7 16,-2-4-16,3-4 15,-4-7-15,-1-7 16,-1-6-16,0-5 16,-3-3-16,1-2 15,1-5-15,19 35 0,21 33 16</inkml:trace>
  <inkml:trace contextRef="#ctx0" brushRef="#br0" timeOffset="121823.3222">29789 12654 0,'0'0'0,"0"0"15,0 0-15,0 0 16,0 0-16,0 0 15,0 0-15,0 0 16,0 0-16,0 0 0,0 0 16,0 0-16,0 0 15,0 0 1,0 0-16,10-81 0,-14 56 0,0 0 16,0-3-16,-1 1 15,0-2-15,1 0 31,-6-28-31,7 41 16,-1-13-16,2-1 0,0 1 16,1 0-16,1-1 15,0 1-15,2 2 16,0 3-16,1 2 16,2 5-16,3 0 15,2 5-15,-4 7 0,11-6 16,1 3-16,3 4 15,2 2-15,22 8 16,-5 0-16,1 2 16,0 3-16,1 2 15,-3 3-15,0 0 16,-3-1 0,-3-4-16,-5 0 15,-23-9-15,12 2 16,-5-3-16,-6-1 15,5 0-15,-11-3 16,-2-3-16,7 2 0,-5 4 16</inkml:trace>
  <inkml:trace contextRef="#ctx0" brushRef="#br0" timeOffset="122092.9627">30134 11924 0,'0'0'0,"0"0"16,0 0-16,0 0 0,0 0 16,0 0-16,0 0 15,0 0-15,104 37 16,-74-14-16,-4 5 16,-5 2-16,-5 2 15,-8 0-15,-9 1 16,-9-3-1,-10 0-15,-6-4 16,-5-6-16,-3-10 16,17-4-16,17-6 15</inkml:trace>
  <inkml:trace contextRef="#ctx0" brushRef="#br0" timeOffset="123195.5609">32114 11472 0,'0'0'16,"0"0"-1,0 0-15,0 0 16,0 0-16,0 0 16,37-48-16,-19 37 15,3 6-15,3 1 16,21 10-16,-12 10 16,-9 11-16,-4 8 0,-8 2 15,-7-1 1,-9 4-16,-8 6 0,-8 6 15,-7 2-15,-7-1 16,-4-6-16,-4 5 16,-2 0-16,1 1 15,4-2-15,-1-5 0,6-7 16,4-6-16,9-7 16,16-20-16,-7 5 15,8-7-15,4-4 16,-6 8-16,1-2 15,4-6-15,3-5 16,-2-1 0,4-8-16,10-33 15,-3 9-15,-2 0 16,-6 27-16,1-13 16,-1 2-16,0 1 15,-2 1-15,1 1 16,-2 10-16,0 9 0,0-3 15,-1-1-15,-2 0 16,-1 9-16,-4 2 16,-4 7-16,-20 25 0,3-5 15,-3 1 1,-1-1-16,-2-1 0,-1-3 16,-3 1-16,-3-3 15,1 1-15,3-2 0,4-4 16,6-5-16,13-9 15,15-9-15</inkml:trace>
  <inkml:trace contextRef="#ctx0" brushRef="#br0" timeOffset="123596.3656">32213 12517 0,'0'0'16,"0"0"-16,0 0 15,0 0-15,0 0 16,0 0 0,0 0-16,81-27 15,-47 1-15,-1-7 16,-3-2-16,-8 0 16,-6 0-16,-8 0 0,-5 0 15,-6-1-15,-2 3 16,-7 4-16,-9 7 15,-10 7-15,-11 7 0,-9 7 16,-7 5-16,0-1 16,28 1-16,30-4 15</inkml:trace>
  <inkml:trace contextRef="#ctx0" brushRef="#br0" timeOffset="124012.7875">31219 11674 0,'0'0'0,"0"0"16,0 0-16,63 60 15,-38-27-15,-5 4 0,-5-1 16,-10-1-16,-5-4 16,-8 0-16,-7-5 15,-8-7-15,-6-12 16,-2-9-16,-3-11 15,0-7-15,2-6 0,1-7 32,2-9-32,8-6 15,12-10-15,18-8 16,-6 32-16,-3 34 16</inkml:trace>
  <inkml:trace contextRef="#ctx0" brushRef="#br0" timeOffset="127085.0283">5244 11681 0,'0'0'15,"0"0"-15,0 0 16,0 0-16,0 0 16,0 0-16,-6 134 15,-5-92-15,-4-3 16,-2-1-16,-5-5 15,-2-6-15,-5-4 16,-2-5-16,-1-5 0,1-4 16,2-4-16,21-4 15,-10-3-15,-1 0 16,-1-4-16,1-2 0,1-3 16,3-4-16,3 0 15,5 0-15,1-3 16,4 0-16,5 1 15,2 0-15,2 4 16,0 11-16,8-5 16,1 7-1,1 8-15,6 28 16,-13 2-16,-8 4 16,-11 7-16,-16 1 15,-8 0-15,-10-3 16,-1-2-16,-5-9 15,1-10-15,5-15 16,10-20-16,17 5 0,16 4 16</inkml:trace>
  <inkml:trace contextRef="#ctx0" brushRef="#br0" timeOffset="127301.2818">5370 11072 0,'0'0'0,"0"0"16,0 0-1,0 0-15,-26-60 0,26 60 16,0 0-16</inkml:trace>
  <inkml:trace contextRef="#ctx0" brushRef="#br0" timeOffset="128034.9292">4736 11183 0,'0'0'0,"0"0"0,0 0 15,0 0-15,0 0 16,0 0-16,0 0 0,-14 61 15,10-36-15,1 1 16,1 0-16,2-2 16,2-3-16,2-3 0,2-3 15,-1-10-15,6 7 16,-4-9-16,9 6 16,-16-9-16,0 0 15,0 0-15,0 0 31,4 0-31,11 6 0,-15-5 16,-3-1-16,-3 2 16,-1 2-16,2 6 15,-6 1-15,-2 0 16,-3 5-16,1 1 0,0 3 16,-17 25-16,10-8 15,-1-2-15,-2 3 16,1-1-16,-2 0 15,4 3-15,2-1 16,-2 3-16,4 1 16,-3 4-16,-2 2 15,1-1-15,-4 3 16,1 1 0,1 1-16,-1-2 15,2-3-15,0-2 16,0-8-16,0-8 15,2-7-15,17-18 16,-13 6-16,0-1 16,-3-3-16,-27 0 0,8-7 15,-3-5-15,-4-6 16,1-5-16,0-5 16,6-4-16,1-4 0,19 14 15,19 15 1</inkml:trace>
  <inkml:trace contextRef="#ctx0" brushRef="#br0" timeOffset="129591.0163">4328 11247 0,'0'0'0,"0"0"31,0 0-31,0 0 16,0 0-16,0 0 0,0 0 16,0 0-16,0 0 15,-62 33-15,45-38 16,0-5-16,3 0 15,3-5-15,4 0 16,5-1-16,2-1 0,5 0 16,5 2-16,0 0 15,3 3-15,1 4 16,-6 5 0,10 0-16,-13 6 15,12 2-15,-7 6 16,-1 5-1,-8 4-15,-2 3 0,-6 2 16,-12 21-16,12-34 16,-27 28-16,5-19 15,-2-5-15,9-8 0,29-11 16,-27 4-16,3-6 16,0-7-16,-13-28 15,9 3 1,3-8-16,5-8 15,6-6-15,4-1 16,-1 2-16,3-1 16,-1 2-16,3 1 15,1 5-15,2 5 16,-1 10-16,3 6 16,-6 24-16,3-6 15,-2 1-15,1 4 16,-1 7-16,1 4 0,0 4 15,4 33-15,-6 5 16,-3 12-16,-2 5 16,0 0-16,-4 1 0,-2 0 15,-4-1-15,1-6 16,-5-9-16,-1-7 16,-1-5-16,-3-5 0,2-6 15,3-5 1,14-17-16,-8 5 0,-1-1 15,5-6-15,-12 2 16,-1-3-16,-1-2 16,2-2-16,5-3 15,-3-1-15,15 5 16,-12-7 0,10 7-16,-11-2 15,12 5-15,-12-2 0,13 7 16,-14 2-16,5 4 15,3 4-15,0 1 16,3 3-16,-1 1 16,1 4-16,-1 1 15,-5 27-15,1-10 16,-2 0-16,-5-1 16,-5 1-16,-3-2 15,0-1-15,-5-2 16,-2-1-16,1-5 15,3-8-15,1-13 16,12-5-16,17-5 16</inkml:trace>
  <inkml:trace contextRef="#ctx0" brushRef="#br0" timeOffset="129834.7429">3624 10935 0,'0'0'0,"0"0"15,6-3 1,-6 3-16,0 0 16</inkml:trace>
  <inkml:trace contextRef="#ctx0" brushRef="#br0" timeOffset="130123.5788">4337 10687 0,'0'0'16,"0"0"0,0 0-16,0 0 0,-7 6 15,3-5-15,4-1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29:12.7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16579 2621 0,'0'0'0,"0"0"0,0 0 16,0 0 0,0 0-16,49 85 15,-36-43-15,-2 5 16,-1 6-16,-2 3 16,1 5-16,-2 4 15,-3 3-15,-2 3 0,0 2 0,0 0 16,-1 2-16,-5 1 15,-2-4-15,0-1 16,3-5-16,-1 0 0,3-5 16,3-4-16,5-6 15,-2-3 1,-3-4 0,-1-10-16,-1-7 15,1-22-15,-1 0 16,-1 2-16,1 0 15,2-6-15,1-5 16,13-17-16,-10 12 0,-6 9 16</inkml:trace>
  <inkml:trace contextRef="#ctx0" brushRef="#br0" timeOffset="355.5684">17098 3803 0,'0'0'16,"-20"72"-16,3-33 0,0-8 15,-6 13-15,-1 1 16,-2-1-16,-1 0 15,2-1-15,-4-6 0,4-8 16,0-6-16,-1-4 16,0-6-16,-4-9 15,2-6-15,-2-7 16,-1-5-16,-2-7 16,-3-7-16,-4-11 15,-5-4-15,-2-3 0,-6 0 16,-7 1-16,-9 0 15,34 23-15,35 22 0</inkml:trace>
  <inkml:trace contextRef="#ctx0" brushRef="#br0" timeOffset="12866.2093">30451 8154 0,'0'0'16,"0"0"-16,0 0 0,0 0 15,0 0-15,0 0 16,0 0-16,0 0 16,0 0-1,0 0-15,-104-29 0,48 30 16,-11 0-16,0 2 16,-1 0-16,0 0 15,0-1-15,0 0 16,3 1-16,1-3 15,4 1-15,-1-2 16,4 0 0,2-2-16,2 0 15,3 0-15,7 2 16,4-1-16,3 1 16,2 2-16,7 1 15,22-1-15,-13 2 0,-1 0 16,-1 2-16,-26 8 15,11-6-15,16-2 0,19-5 16</inkml:trace>
  <inkml:trace contextRef="#ctx0" brushRef="#br0" timeOffset="13784.056">26909 8029 0,'0'0'0,"0"0"16,0 0-16,0 0 15,0 0 1,0 0-16,0 0 15,0 0-15,0 0 16,0 0 0,-110-17-16,73 17 15,-4 0-15,-4 0 16,3 4-16,-2-1 16,-2-1-16,-3 0 15,-1 1-15,-3 1 16,-1 2-16,-4-4 0,4-1 15,-2 0-15,1 0 16,2-1-16,1-1 16,0-2-16,0 0 15,1 0 1,1 2-16,4 0 16,1-2-16,-1-2 0,4 2 15,6-2-15,-3 4 16,0-1-16,2 0 15,5 0-15,3 1 16,20 1-16,-11 0 16,2 2-16,-1 0 0,1 1 15,18-3 1,0 0-16</inkml:trace>
  <inkml:trace contextRef="#ctx0" brushRef="#br0" timeOffset="14839.5704">29459 8196 0,'0'0'0,"0"0"16,0 0 0,56 163-1,-54-123-15,-6 0 16,-3-3-16,-2-1 15,-1 2-15,2 0 0,-1 2 16,-2-4-16,-2-2 31,11-28-31,-5 13 0,-4-1 16,0 0 0,-3-1-16,-28 11 0,0-13 15,-6-10-15,-4-7 16,-4-5-16,-6-4 0,0-2 15,-9-1-15,2 2 16,-7-1-16,2 1 16,-7-2-16,-2 1 15,-2 0-15,-4 5 16,4 1-16,-5 2 16,1-2-16,-2-1 0,2 3 15,-1 1-15,4 1 16,0 1-16,3 0 15,1 2-15,3-2 16,-1 1-16,5 1 16,-5 0-16,7 3 15,-6-1 1,9 3-16,-6 1 16,10-1-16,-1 1 15,7-2-15,-1-1 16,6-3-16,4-3 15,5-1-15,3-5 16,6-1-16,3-5 16,7-3-16,3-7 0,3-4 15,5-6-15,2-3 16,4-2-16,-1-5 0,2-2 16,-1-1-16,2 1 15,0-2-15,4 26 16,4 23-16</inkml:trace>
  <inkml:trace contextRef="#ctx0" brushRef="#br0" timeOffset="20154.8687">15880 7906 0,'0'0'0,"0"0"16,0 0-16,0 0 0,0 0 16,0 0-16,0 0 15,0 0-15,0 0 16,0 0-16,0 0 16,0 0-16,0 0 15,0 0-15,-106 25 16,68-23-1,4 1-15,1 0 16,-2 1-16,-3-1 16,3 1-16,1-2 15,0-2-15,-2-2 16,0 2-16,7 0 16,-1-2-16,0 0 15,23 1-15,-10 0 0,-2-2 16,1 3-16,-1-3 15,14 1-15,-14 0 0,12 3 16,-11-1 0,10 2-16,-9-1 0,17-1 15,0 0-15</inkml:trace>
  <inkml:trace contextRef="#ctx0" brushRef="#br0" timeOffset="20871.9689">13956 8075 0,'0'0'15,"0"0"-15,0 0 16,0 0-16,0 0 31,0 0-31,0 0 16,0 0-16,0 0 16,0 0-16,0 0 0,-98 6 15,58-6-15,6 0 16,-6 0-16,-2 0 15,-4 0-15,4-1 16,0-1-16,-4-3 16,1 3-16,-1-2 0,4 0 15,-4 0-15,4 1 16,2-1-16,9 3 16,4-1-16,18 2 15,-29-2-15,30 2 0,-11 0 16,1 0-16,-2 1 15,13-1-15,-4 0 16,11 0 0</inkml:trace>
  <inkml:trace contextRef="#ctx0" brushRef="#br0" timeOffset="21373.4195">11551 8002 0,'0'0'0,"0"0"0,0 0 16,0 0 0,0 0-16,0 0 15,0 0-15,0 0 16,0 0-16,-91-13 15,38 12-15,0 1 16,-58 0 0,2 0-16,54-3 15,1-4-15,3 2 16,5 0-16,3 3 16,4 1-16,12-3 0,3 0 15,14 4-15,-6-3 16,-3-2-16,1-1 15,-1-3-15,9 5 16,10 4 0</inkml:trace>
  <inkml:trace contextRef="#ctx0" brushRef="#br0" timeOffset="21705.7553">9412 7999 0,'0'0'16,"0"0"-16,0 0 15,0 0-15,0 0 16,-73-37-16,27 35 16,6 5-16,-5 3 0,-9 2 15,3-1-15,-5 5 16,1 2-16,-2 1 16,8-1-16,-2-1 15,0-5-15,26-5 0,25-3 16</inkml:trace>
  <inkml:trace contextRef="#ctx0" brushRef="#br0" timeOffset="37091.6224">22041 9880 0,'0'0'15,"-78"-30"-15,-71-16 32,91 31-32,1 3 15,-1 3-15,2 3 16,1 2-16,4 3 16,3 2-16,7 5 15,10-1-15,15-2 0,16-3 16</inkml:trace>
  <inkml:trace contextRef="#ctx0" brushRef="#br0" timeOffset="38226.991">21718 10000 0,'0'0'0,"0"0"0,12 96 16,-7-54-16,-1 2 16,-4 1-16,-3-2 15,0-3-15,2-2 16,1 0-16,2-5 16,0 1-1,-1-27 1,1 14-16,-2 1 0,0 0 15,-5-1-15,-3-2 16,-5-5-16,-31-6 16,0-10-16,-3-6 15,-7-4-15,-3-3 0,-6-4 16,-16 0 0,-10-3-16,-10 4 15,5 2-15,-4 4 16,1 1-16,-4 4 15,-2 3-15,-7 3 16,-4 2-16,-2 0 0,-6 1 16,-22 2-1,-11 2-15,-9 3 16,-3 0-16,-4 1 16,0-1-16,16 0 15,3-1-15,4-2 16,3 2-1,4 0 1,-2 0-16,-2-2 0,-2-3 16,-6 1-1,-2 3-15,-6 2 0,-2 2 16,-3-7-16,-5 4 16,-3 1-16,-2 2 15,-3-1-15,-4-2 16,-34-3-16,-11-2 15,-3-2 1,36 0-16,-12-2 16,-19-1-1,-13-4-15,16-3 16,21 0-16,10 0 16,9 2-1,8-2-15,3-1 16,2 0-16,5 0 15,7 0-15,4 2 16,-2-3-16,-4 0 16,-1-1-16,3-1 15,5 0-15,6 0 16,3-2-16,-3 2 0,0-3 16,1 1-16,1 0 15,4 2-15,5 0 16,-1 0-16,2-1 15,-2 3-15,0 0 16,-1 4-16,3 1 16,-1 2-16,0 1 0,3 3 15,-3 5-15,-2-1 16,2 1-16,-1-1 16,6 3-16,0 2 15,4-3-15,4 1 0,2-1 16,6 1-16,3-4 31,1-2-31,8-2 0,-2-3 16,11-1-1,-2-6-15,11-5 0,4-8 16,13-9-16,7-5 16,13-9-16,11-8 15,5-8-15,4-7 0,7-6 16,7-7-16,7 42 15,7 41-15</inkml:trace>
  <inkml:trace contextRef="#ctx0" brushRef="#br0" timeOffset="39110.7815">7814 9589 0,'0'0'16,"0"0"-16,0 0 31,0 0-31,0 0 0,-73 37 31,34-19-31,-2-2 0,-5 2 16,-11-2-16,-4-3 0,-6-4 0,0-4 15,2-5-15,-2-7 16,5-3-16,-3-3 16,0 0-16,0-4 15,3 0-15,-2 0 16,-4 1-16,-7-1 15,39 9 1,36 8-16</inkml:trace>
  <inkml:trace contextRef="#ctx0" brushRef="#br0" timeOffset="41570.1773">27128 10255 0,'0'0'0,"-102"-3"15,66 3 1,-17 0-16,-8-4 16,-8 0-16,-5-2 0,1 2 15,-6-1-15,7 3 16,-4 2-16,-58 7 16,75-7-16,30 0 0,29 0 15</inkml:trace>
  <inkml:trace contextRef="#ctx0" brushRef="#br0" timeOffset="42039.445">24029 10071 0,'0'0'16,"0"0"-16,0 0 15,0 0 1,0 0 0,-95-7-16,49 11 15,-6 3-15,-2 3 0,-3-1 16,-4 0-16,1-1 15,-2 1-15,1-1 0,0 0 16,4 1-16,-1-1 16,1 3-16,-5 1 15,4 3-15,3-5 16,27-4-16,28-6 0</inkml:trace>
  <inkml:trace contextRef="#ctx0" brushRef="#br0" timeOffset="76998.4193">25315 12129 0,'0'0'0,"0"0"0,0 0 15,0 0 1,0 0-16,0 0 0,0 0 0,-92 15 16,35-10-16,-14 0 15,-11 0-15,-8 0 16,-2-1-16,5-1 15,42-2-15,45-1 16</inkml:trace>
  <inkml:trace contextRef="#ctx0" brushRef="#br0" timeOffset="77377.5347">23090 12280 0,'0'0'16,"0"0"-16,0 0 15,0 0-15,0 0 0,0 0 16,-117 4-16,47 0 15,-17 3-15,-17 0 16,-8-1-16,54-3 16,58-3-16</inkml:trace>
  <inkml:trace contextRef="#ctx0" brushRef="#br0" timeOffset="81366.5639">5345 11273 0,'0'0'0,"0"0"16,0 0-16,0 0 0,0 0 16,0 0-16,0 0 15,0 0 1,-5 82-16,5-60 0,0 1 15,1 0-15,5-2 32,2-3-32,5-7 15,26-10-15,-7-12 0,1-8 16,2-8-16,3-7 16,3-6-16,0-8 15,0-5-15,1-13 16,11-9-16,11-9 15,9-5-15,-36 44 0,-37 45 16</inkml:trace>
  <inkml:trace contextRef="#ctx0" brushRef="#br0" timeOffset="91962.8418">30232 14358 0,'0'0'0,"0"0"0,0 0 15,0 0-15,0 0 0,0 0 32,0 0-32,0 0 15,0 0-15,0 0 16,0 0-16,0 0 0,0 0 16,0 0-16,0 0 15,0 0-15,0 0 16,-8-6-16,-5 4 15,-5 1-15,-25-4 16,5-1-16,-5 3 16,0-3-16,-3 1 15,3 1-15,-3-2 16,-3-1-16,-4-1 16,0 0-16,-5 2 0,-3 1 15,-1 0-15,-3 0 16,-3 0-16,-1 0 15,-2-1 1,-2 1-16,3-2 16,2 2-16,2 1 15,-1 0-15,-3-1 16,2 1-16,1 0 16,2 3-16,-2 0 15,1-1-15,1 2 0,3 3 16,-1-2-16,4 3 15,2-2-15,1 1 16,0 1-16,1 2 16,0-2-16,4 0 0,-1-1 15,1 1-15,1 0 16,2 2-16,5-1 16,-1-1-16,2 0 15,4 1-15,2-1 16,5 1-16,3 1 15,20-5 1,-9 2-16,0 3 16,0-4-16,7 1 15,-10 2-15,14-4 16,-15 5-16,21-6 16,0 0-16,-5 1 0,-13 2 15,15-2-15,1 0 16,1-1-16,-12 3 15,13-3-15,0 1 0,0-1 16,0-1 0,0 1-16,0 0 0,0 0 15,0 0-15,0 0 16,0 0-16,0-1 16,-4 0-16,1-3 15,-11-2-15,1-4 16,8 6-16,5 4 15</inkml:trace>
  <inkml:trace contextRef="#ctx0" brushRef="#br0" timeOffset="93248.523">25831 14356 0,'0'0'0,"0"0"15,0 0 1,0 0-16,0 0 16,0 0-1,0 0-15,-93 21 16,41-20-16,13-1 0,-4 0 16,4 0-16,-4 2 15,4-2-15,-4 1 16,2-1-16,-3-2 0,1 1 15,-2 0-15,-1 1 16,0 0-16,-3 1 16,0 1-16,2 2 15,-3-3-15,4 0 16,-4 1-16,2 1 16,-2-2-1,2 0-15,0 1 16,0 2-16,-3-2 15,1-3-15,0 0 16,1 1-16,-2-1 16,-1 3-16,4 0 15,-2 0-15,-1-1 16,3 2-16,-4-2 0,4 1 16,-5 1-16,4 0 15,0 0-15,3 1 0,-2-2 16,4-2-16,1 0 15,0 2-15,0-1 16,2-1-16,3 2 16,1-1-16,0 2 15,-2-2-15,1 2 16,-1-3-16,2 1 16,-1-1-16,-3 1 0,-4-2 15,-2-1-15,-3-2 16,-1-2-16,2 0 15,-1-5 1,24 6-16,26 5 16</inkml:trace>
  <inkml:trace contextRef="#ctx0" brushRef="#br0" timeOffset="95839.7431">15392 14373 0,'0'0'0,"0"0"0,0 0 16,0 0-16,0 0 16,0 0-16,0 0 31,-96 31-31,51-24 0,-2-1 15,-78 8 1,56-8-16,3-1 16,2 1-1,1-4 1,-11 1 0,-31-1-1,-17-2-15,-1 0 16,21 0-16,10-3 15,8 0-15,8-2 16,2 1-16,4 3 0,-1 3 16,3 2-16,3 0 15,4 0-15,4-1 16,3 1 0,0 3-16,3-1 0,-3 2 15,1-1-15,-1-2 16,2-3-1,25 0-15,27-2 0</inkml:trace>
  <inkml:trace contextRef="#ctx0" brushRef="#br0" timeOffset="96974.1027">11296 14462 0,'0'0'16,"0"0"-16,0 0 16,0 0-16,0 0 15,0 0-15,0 0 16,0 0 0,0 0-16,0 0 15,0 0-15,0 0 16,0 0-16,0 0 15,0 0-15,-120 15 16,81-15-16,-4 2 0,3-1 16,-3 0-16,0-1 15,-5 1-15,0-1 16,-2 2-16,5-2 16,-6 1-16,2 1 0,-4 0 15,2 0-15,1 0 16,-2 2-16,1-2 15,-1 0-15,2-1 16,-2 2-16,6-3 0,-1 2 16,1 1-16,-2 0 15,3 0-15,-4 1 32,3 1-32,-4-1 0,4-1 15,-2-1-15,1 1 16,-6 0-16,2 0 15,-3-2-15,4-2 16,-1-4-16,6 1 16,-4 2-16,3 3 15,-3-1-15,3-1 16,-3 1-16,1 0 16,-2-2-16,-1 2 15,-6 0-15,-1-2 0,-4-2 16,-1-5-16,31 6 0,32 3 15</inkml:trace>
  <inkml:trace contextRef="#ctx0" brushRef="#br0" timeOffset="98240.1649">8312 14513 0,'0'0'0,"0"0"0,0 0 16,0 0-16,0 0 15,0 0 1,0 0-1,0 0-15,-68 50 0,18-39 16,-12-2-16,-14-2 16,-11-2-16,-10-3 15,-13 0-15,-10 0 16,-10 0-16,-4 0 16,-3 0-16,0 0 0,-5 1 15,-2 0-15,-4 0 16,0-2-16,8-2 15,12-5-15,64 3 16,64 3-16</inkml:trace>
  <inkml:trace contextRef="#ctx0" brushRef="#br0" timeOffset="111065.5023">31260 11244 0,'0'0'0,"0"0"16,0 0-16,0 0 16,0 0-16,0 0 0,0 0 15,27 86-15,-17-45 16,0 1-16,-3 0 16,-1-2-16,-2-3 15,3-4-15,-6-26 16,4 11-16,-1 1 0,1-3 15,1 0 1,-1-1-16,-1-10 16,7 8-16,-6-13 15,9 4-15,2-8 0,16-23 0,-4-2 16,-1-4-16,-2-4 16,-3-5-16,0-3 15,1-5-15,-1 3 16,0 1-16,0-1 15,2-2-15,0-2 16,1 1 0,1 5-16,3 1 15,0 0-15,3 1 16,1 1-16,2 1 16,0 3-16,0-4 15,3 2-15,-3 1 16,2 5-16,0 3 15,0 5-15,1 3 0,-1 4 16,-2 2-16,0-2 16,-5 1-16,0 1 15,-3 1 1,2 5-16,-23 8 16,11-2-16,0 0 15,-2 0-15,-8 4 16,8-5-16,-11 6 15,1-1-15,7-3 16,-10 3-16,1 1 16,0-1-16,-2 1 15,-1 0-15,0 0 16,1 0-16,11-3 16,-11 5-16,-3-1 0,-1 0 15,3-1-15,0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32:20.0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11858 6986 0,'0'0'16,"0"0"-16,0 0 16,0 0-16,0 0 15,-42-42-15,7 35 16,-13 2-1,-7 0-15,-10 3 0,-7 0 16,-10 2-16,-5-1 0,-3 1 16,-4-1-16,0-2 0,-1-1 15,1 0-15,0 0 16,-4 0-16,3 0 16,2 0-16,4-3 15,3-1-15,3-1 16,3 0-1,1 1-15,3 3 16,0 0-16,1-5 16,38 5-16,37 5 15</inkml:trace>
  <inkml:trace contextRef="#ctx0" brushRef="#br0" timeOffset="2380.872">24378 7124 0,'0'0'15,"0"0"-15,0 0 0,0 0 16,0 0-16,0 0 0,0 0 31,-95 20-31,50-15 0,-8-2 0,-13-3 16,-4-3-16,-11-2 15,-5-1-15,-8 0 32,-3 1-32,-3 0 15,-2 0-15,-4 0 16,4 2-16,1-1 15,1 2-15,1-1 16,-2 1-16,-3 0 16,-5 0-16,-4 0 0,58 2 15,55 0-15</inkml:trace>
  <inkml:trace contextRef="#ctx0" brushRef="#br0" timeOffset="3816.0766">26326 6875 0,'0'0'0,"0"0"0,0 0 15,0 0-15,0 0 0,0 0 16,0 0 0,0 0-16,0 0 15,6 88 1,-17-43-16,-5 3 15,-1-1-15,2-8 16,-1 1 0,-4-3-16,-1-4 15,3-6-15,1-8 16,12-12-16,-8 5 16,-3-2-16,-27 9 15,1-8-15,-6-5 16,-5-3-16,-7-3 15,-4 0-15,-8-1 0,-6 2 16,-5 3-16,-1 3 16,-2 2-16,1 0 15,3 1-15,6-2 16,6 0-16,6-1 16,11-5-16,7-2 0,12-1 15,6 0-15,22-1 16,-7-3-16,-1-2 0,2-6 15,0-4-15,-8-30 16,9 3-16,4-3 16,6-1-16,3-1 15,0-1-15,-4 1 16,-1 3 0,-4 1-16,-5 5 15,-2 5-15,7 17 16,7 18-1</inkml:trace>
  <inkml:trace contextRef="#ctx0" brushRef="#br0" timeOffset="4770.7779">25380 7395 0,'0'0'16,"0"0"-16,0 0 16,0 0-16,0 0 15,0 0-15,0 0 0,0 0 16,0 0-16,0 0 15,0 0-15,0 0 16,0 0-16,0 0 16,-90 31-16,56-5 15,-3-2-15,-2 2 0,-3 1 16,-3-2-16,-9-2 16,-8-2-16,-11 3 31,-12-4-31,-11-2 0,-11-5 15,-9-3-15,-10-2 16,-3 1-16,-1-2 16,-4-3-16,-4-3 15,-2-1-15,-6 2 16,-4-2-16,-3-1 16,-4 1-16,-1-2 0,0-1 15,-4-4-15,-4 0 16,-4-2-16,-4-3 15,4-2-15,-2-1 16,-4 1-16,-2-1 16,2-1-16,-1-1 15,0-3-15,3 0 0,2-2 16,1 2-16,4-2 16,3 1-16,2 0 31,-41-1-31,-16-4 15,-8 3-15,41 6 16,15 9 0,14 3-16,8 5 15,6 6-15,-1 1 16,2 3-16,0-3 0,6 1 16,4 5-16,4 2 15,1 2-15,-1 1 16,3 2-16,0-2 15,5 1-15,5 0 16,7 0-16,3-3 16,-9-7-16,0-2 15,1-8-15,22-8 16,13-14-16,9-9 16,9-6-16,7 0 15,10-2 1,3-7-16,7-1 15,4 2-15,8 4 16,1-2 15,2-1-31,3 2 16,6 21-16,9 22 16</inkml:trace>
  <inkml:trace contextRef="#ctx0" brushRef="#br0" timeOffset="5203.165">16321 6869 0,'-44'41'0,"10"-29"0,4-2 16,-28 6-1,-13 6-15,-11-2 16,-11-6-16,-5-12 16,-3-10-1,1-7-15,0-5 16,0 1 0,14 3-16,-3 6 15,-2 6-15,-10 5 16,-4-1-16,51 1 15,54-1-15</inkml:trace>
  <inkml:trace contextRef="#ctx0" brushRef="#br0" timeOffset="17950.1989">24235 9251 0,'0'0'0,"0"0"0,0 0 15,0 0 1,-98-15-16,58 8 0,-2 1 0,-3-1 16,-6 0-1,-1-1-15,-5 2 0,-1 0 16,-2 2-16,-1 0 15,3-1-15,-1 1 16,4-1-16,2 1 16,1 0-16,1 0 15,1 0-15,8 4 0,4 0 16,4 1-16,26-1 16,-9 1-16,2-1 15,13-1-15,-5 0 0,7 1 16</inkml:trace>
  <inkml:trace contextRef="#ctx0" brushRef="#br0" timeOffset="19374.7843">23640 9277 0,'0'0'0,"0"0"0,0 0 0,0 0 0,0 0 16,0 0-16,0 0 16,0 0-16,0 0 15,0 0-15,0 0 16,0 0-16,0 0 16,0 0-16,1 82 15,-17-35 1,12-32-16,-3 10 15,0 0-15,0 0 16,3-1-16,0 0 16,2-2-16,-1-1 15,1-1-15,-1-2 16,-2-3-16,-3-1 16,-4-3-16,-4-3 0,-28-5 15,3-5-15,-4-4 16,1-6-16,-4 0 15,0 2-15,-3-1 16,-4 4-16,-3-1 16,-4 0-16,-3 2 15,-4 2 1,-9-1-16,3 5 16,-9 2-16,2 1 15,-8 0 1,-17 1-16,-8-3 15,-11 4-15,16-1 16,0-4-16,9-2 16,2 2-16,2-2 0,-2-1 15,3-2-15,-2 2 16,-1 1-16,-3-2 16,-4 1-16,1 0 15,-7 1-15,-4 0 0,2-1 16,-2 2-1,-11-2-15,-18 1 16,-2-2-16,13 0 0,8-1 16,2-1-16,3 1 15,1-1-15,-1 1 16,-24 1 0,-6 4-16,-9 0 15,18 2 1,5-4-16,8 1 15,1 0-15,1-1 16,-1 1 0,-21-2-16,-7 0 15,-5-4-15,21 4 16,6 3-16,6 5 16,4-8-16,-1-9 0,3 1 15,0 2-15,0 4 16,0 0-16,-1-1 15,2 1-15,-5-1 16,-18 0 0,-9-1-16,-6 2 15,12 3 1,8 2-16,9-4 16,7 2-16,1-5 15,-1 0-15,0-1 16,-4 3-16,4 1 15,-1 3-15,4 1 16,-2-2-16,2 0 16,-2-3-16,0 1 0,-1 3 15,1 1-15,1 0 16,-2 1-16,6-1 0,-1 3 16,0-1-16,2 2 15,1 1-15,6 1 16,-6 1-16,3 2 15,0 1-15,7 3 16,3-2-16,3-1 0,2 0 16,1 1-16,10 1 15,-2 0-15,9 0 16,0-2-16,9-2 16,-1-1-16,8-1 15,14-3 1,2-2-16,1-3 15,-1-3-15,11-7 16,8-4-16,22 12 16,-7-11-16,4-3 15,2-5-15,-7-27 16,3 10-16,2 2 16,3 4-16,0 2 0,5 25 15,-1-10-15,0-1 16,1 2-16,-1 1 15,2 12-15,-1-9 16,-1 12-16,-1 0 16,3 0-16,0 0 0</inkml:trace>
  <inkml:trace contextRef="#ctx0" brushRef="#br0" timeOffset="19856.5202">11553 9009 0,'0'0'0,"-62"32"15,24-15-15,-17 5 16,-6 1-16,-8-1 31,-2-2-31,-6-3 16,0-5-16,0-3 0,2-3 15,3-5-15,4-4 16,5-4-16,1-2 16,5-4-16,9-4 15,8 0-15,3-1 0,2 0 16,0-1-16,1 2 16,2 0-16,1-1 15,4 1-15,-9 1 16,-8 3-16,-7 2 15,-10 4-15,-8 0 0,35 3 16,34 4-16</inkml:trace>
  <inkml:trace contextRef="#ctx0" brushRef="#br0" timeOffset="22313.1913">22292 8621 0,'0'0'0,"0"0"0,0 0 0,0 0 31,0 0-31,0 0 0,0 0 16,-27-49-16,38 38 15,5 1-15,1 1 16,4 1-16,1 3 16,-3 3-16,1 4 0,-1 3 0,-1 3 15,1 4-15,-2 2 16,0 3 0,5 21-16,-11-5 15,-6-22-15,-2 8 16,-2 1-16,-4 1 15,-2-4 1,-2-1-16,-3-1 16,-4-2-16,-5-3 15,-2-3-15,-26-5 16,10-5-16,-1-2 0,0-5 16,6-3-16,2-4 15,-5-9 1,-1-9-1,0-12-15,6-3 16,6-1-16,7 5 16,4 5-1,5-6-15,5-3 0,8-1 16,8 7-16,4 6 31,-8 19-31,-9 19 16</inkml:trace>
  <inkml:trace contextRef="#ctx0" brushRef="#br0" timeOffset="22545.0543">22207 8948 0,'0'0'16,"0"0"0,-13-11-16,-17-13 0,16 12 15,14 12-15</inkml:trace>
  <inkml:trace contextRef="#ctx0" brushRef="#br0" timeOffset="22760.8543">21913 8671 0,'0'0'0,"0"0"16,0 0-16,-36 98 15,18-55-15,-37 53 16,17-54 0,-4-13-16,2-12 0,19-7 15,21-10-15</inkml:trace>
  <inkml:trace contextRef="#ctx0" brushRef="#br0" timeOffset="23183.925">21445 8674 0,'0'0'16,"0"0"-16,0 0 15,-29 75-15,13 2 16,11-38 0,3-1-1,0-5-15,-1-26 16,0 14-16,1-1 16,-3-1-16,-2-1 15,0-1-15,-4-5 16,-3-2-16,-4-5 15,-2-3-15,-25-10 16,8-4-16,-1-8 0,1-4 16,8-2-16,8-3 15,4-5-15,5-5 16,9-10-16,12-13 0,19-8 16,19-7-16,-25 38 15,-22 39 1</inkml:trace>
  <inkml:trace contextRef="#ctx0" brushRef="#br0" timeOffset="31179.8862">11004 8103 0,'0'0'16,"0"0"-16,0 0 16,0 0-1,0 0 1,18-59-16,-13 37 0,-1-1 16,1 0-16,1-3 15,-4 1-15,1 1 16,-3 1-16,0 4 15,-1-1-15,0 5 0,1-1 16,-1 4 0,-1 7-16,-2-8 0,1 10 15,-4-8-15,1 11 16,-32-6-16,0 5 0,-1 3 16,2 4-16,-6 0 15,-3-2-15,-7 1 16,2-1-16,-6 1 15,-1-2-15,-1-2 0,2-1 16,-1-2-16,1-3 16,2-2-16,4-3 15,0-1-15,1 1 16,0-1-16,1 0 16,4 2-16,2 0 15,2 1 1,2-1-16,5 3 15,5 1-15,22 3 16,-12 0-16,1-3 16,0 3-16,10 0 15,-12 0-15,16 2 16,-13-3-16,16 1 16,2-2-16,3-1 0,-8-6 15,2 5-15,2 6 0</inkml:trace>
  <inkml:trace contextRef="#ctx0" brushRef="#br0" timeOffset="31411.7531">9912 7425 0,'0'0'0,"0"0"0,0 0 16,-84 40-16,46-13 15,-1 5-15,-1 7 16,5 4-16,2 6 16,10 4-16,10 5 0,16 1 15,15-4-15,20-7 16,-20-23-16,-18-25 16</inkml:trace>
  <inkml:trace contextRef="#ctx0" brushRef="#br0" timeOffset="32599.2332">9268 7634 0,'0'0'0,"0"0"15,-4 77-15,-3-34 0,-7 3 16,0 4-16,-4-3 16,-2 2-16,-8-3 15,-5-1-15,-3-3 16,-3-6-16,-4-6 15,-3-8-15,3-14 16,2-12-16,20 2 16</inkml:trace>
  <inkml:trace contextRef="#ctx0" brushRef="#br0" timeOffset="33069.3859">8688 7733 0,'0'0'0,"0"0"0,0 0 16,0 0-16,0 0 15,0 0-15,0 0 16,0 0-16,0 0 16,0 0-16,0 0 0,-89 13 15,73-24-15,4-4 16,2-2-16,5-2 16,5-1-16,6 0 15,24-11-15,-24 23 16,13-1-16,1 5 0,-1 8 31,-1 7-31,2 31 16,-13 2-16,-12 6 15,-8 4-15,-11 2 16,-9 3-16,-8-3 0,-12 0 16,-9-6-16,-4-9 15,-3-13-15,0-17 16,35-5-16,34-6 0</inkml:trace>
  <inkml:trace contextRef="#ctx0" brushRef="#br0" timeOffset="33533.0446">7763 7513 0,'0'0'0,"0"0"16,0 0-16,-3-99 16,12 78-16,6 0 15,2 3-15,5 4 16,0 0-16,1 6 15,27 5-15,-12 5 16,-4 6-16,-4 7 0,-4 5 16,-6 8-16,-9 7 15,-9 7-15,-12 3 16,-13 8-16,-14 4 16,-6 3-16,-2 6 15,-3-3-15,2 1 0,5-1 16,10 2-16,5-3 15,3 1 1,6 0-16,15-2 16,13 0-16,21-2 15,10-7-15,13-5 16,-27-24-16,-28-23 16</inkml:trace>
  <inkml:trace contextRef="#ctx0" brushRef="#br0" timeOffset="41238.1064">5960 8052 0,'0'0'16,"0"0"-1,0 0-15,0 0 0,0 0 16,0 0-16,16 70 16,-1-28-1,-7-19-15,1 3 0,1-3 16,1 1-16,-1 0 15,1-4 1,-1-3-16,1-3 0,-3-12 16,7 5-1,3-6-15,1-8 16,15-26-16,-13-4 0,6-7 0,5-12 16,2-7-16,6-6 15,4-6-15,13-7 16,1-4-16,14-6 15,5-3-15,9-2 16,9-4-16,-47 51 16,-48 50-1</inkml:trace>
  <inkml:trace contextRef="#ctx0" brushRef="#br0" timeOffset="49327.3613">18412 11378 0,'0'0'31,"0"0"-31,0 0 16,0 0 0,0 0-16,-135-10 15,82 11-15,-10 0 16,-7 0-16,-5-4 15,-10 0-15,-2 6 16,1 4-16,-1 1 0,-92 11 16,92-9-1,-4-3-15,2 0 16,-3 1-16,1-1 16,-1 0-16,2 0 15,0 1-15,2-2 16,4-7-1,42 1-15,42 0 0</inkml:trace>
  <inkml:trace contextRef="#ctx0" brushRef="#br0" timeOffset="49944.3">14589 11411 0,'0'0'0,"0"0"16,0 0-1,0 0-15,0 0 16,0 0 0,0 0-16,-146 2 15,102 0-15,-4-2 16,-4 1-16,-4 1 15,-62 2-15,56-2 16,-6 2-16,3-2 16,-8 1-16,3 1 0,-6-2 15,3 0-15,-1-1 16,2 1-16,3 0 16,1 0-16,5-4 15,0 2-15,5 0 16,1 2-1,4 0-15,3-1 16,7 0-16,1-2 16,2-1-16,6 1 15,5-1-15,1 4 16,-3 1-16,-4-1 16,-2 0-16,-4-2 15,-7-3-15,24 1 0,24 2 16</inkml:trace>
  <inkml:trace contextRef="#ctx0" brushRef="#br0" timeOffset="51761.2264">23194 11411 0,'-7'7'0,"14"-14"15,-65 65 1,19-39-16,-15-2 15,-98 1 1,50-17 0,-21-2-16,-16-3 0,69 2 0,70 2 15</inkml:trace>
  <inkml:trace contextRef="#ctx0" brushRef="#br0" timeOffset="52551.9821">9794 11561 0,'0'0'0,"0"0"15,0 0-15,0 0 16,0 0-16,0 0 0,0 0 16,-53-56-1,3 57-15,-20 8 16,-17 10-16,-23 9 0,-20 4 16,-19 3-16,75-17 0,74-18 15</inkml:trace>
  <inkml:trace contextRef="#ctx0" brushRef="#br0" timeOffset="57084.8737">17216 11381 0,'0'0'0,"0"0"16,0 0-16,0 0 15,0 0-15,0 0 16,0 0-16,0 0 0,12 87 15,-21-43-15,1 2 16,1-4-16,2 1 16,0-4-16,0-2 15,-1-4-15,0 0 16,4-25 0,-12 39-16,1-14 0,-7-5 15,-4-7 1,-9-6-16,-5-8 15,-6-7-15,-3-3 16,-2-3-16,-6-1 16,-12-4-1,-12-1 1,-17-2 0,-3 5-1,-16 4-15,5 4 16,2 3-16,12 4 15,9 3-15,6 1 16,5 0-16,1 2 16,4 0-16,4-2 0,1-3 15,5-2-15,0-1 16,2-2-16,1 3 16,-1 2-1,4-1-15,-4 1 16,5-1-1,-24-2 1,-18-9 0,-10-8-16,3-14 15,13-6-15,13-6 16,17-2-16,11-3 16,10-5-16,7-2 15,5-6-15,1-6 16,3-5-16,8-4 0,6 36 15,9 36-15</inkml:trace>
  <inkml:trace contextRef="#ctx0" brushRef="#br0" timeOffset="88277.9339">15597 13156 0,'0'0'16,"0"0"-16,0 0 0,0 0 16,-104 5-16,64-3 15,-2-4 1,-4 1-16,-4-1 15,0 1-15,-2 0 16,-2-1-16,-3-2 16,-2 0-16,-4-4 0,2 2 0,5-1 15,11 0-15,21 4 16,24 3-16</inkml:trace>
  <inkml:trace contextRef="#ctx0" brushRef="#br0" timeOffset="89833.5617">15024 13129 0,'0'0'0,"0"0"16,5 77-16,-3-35 0,-1 3 15,-1 3-15,-1 2 16,1-2-16,4 0 16,0 0-16,3-3 15,4 0-15,2-3 16,5 0-16,-2-4 0,4-5 31,-1-4-31,-1-5 16,-12-17-16,9 6 15,2 0-15,23 2 16,-6-8-16,3-7 16,3-3-16,1-5 15,0-4-15,0 1 16,4 0-16,3-3 0,1 1 16,3 0-16,-1 0 15,3 1-15,2 1 16,3 6-16,4-1 15,7 3-15,4 1 16,5 3-16,4 3 16,7-1-1,3 1-15,1 2 16,21 5 15,38 7-31,19 6 16,-7-2-16,-27-5 15,-17-1-15,-11-4 16,-8-1-16,-1 1 0,-1 2 16,3-1-16,-1 1 15,4 0-15,2 0 16,2 1-16,4-1 16,3 1-16,-2 0 15,3 1-15,0-2 16,4 1-16,1-1 0,1 0 15,1 0-15,-1 0 16,-1-2-16,-3-2 0,-1-4 16,-4-5-16,2 2 15,-3 1-15,0-2 16,1 0-16,3 0 31,2-2-31,7 0 0,5 1 16,3 0-16,5 3 15,2-3-15,4 3 16,-2 0-16,0-2 16,-6-1-16,3 1 15,-9 0-15,-3-2 16,-5 0-16,-1 0 0,-4 2 16,-2-2-16,0 0 15,2 0-15,5 2 16,1 1-16,4 2 15,-1 0-15,2 0 16,-1-1-16,1 0 16,-4 3-1,-2-2-15,-3 2 0,-3-4 0,2 2 16,-3 0-16,-2 1 16,-5 0-16,-3 0 15,-4 0-15,-2 1 31,0 0-31,-3 0 16,0 1-16,-4-1 0,-1 1 16,-4 1-16,-1 3 15,-2-2-15,0 0 16,-8-2-16,-2 1 16,-5-2-16,-2-1 15,-6-2-15,-6 0 16,-7-1-16,-5-2 0,1 2 15,-8-4-15,0 1 16,-6-3-16,4 1 16,-2 0-16,2-2 15,-3 1-15,-3-4 16,-24 5-16,12-4 0,1-1 31,2-2-31,0-1 16,3-2-16,-1-1 15,16-14-15,-25 18 0,23-25 16,-9 7-16,1 0 16,-2 0-16,-1-3 15,-1 1-15,0-3 16,-1 0-16,-2-4 0,0-3 16,-1-3-16,-2-1 15,-3 0-15,-3-4 16,0-4-16,-3 0 15,-3-2-15,-4 2 16,-2 2-16,-5-2 16,1 2-1,-3 2-15,0 4 16,-1 8-16,5 27 16,-2-11-16,-1 1 15,1 1-15,-1 3 16,5 10-16,-4-8 15,6 12-15,-2 0 0,0 0 16</inkml:trace>
  <inkml:trace contextRef="#ctx0" brushRef="#br0" timeOffset="90396.7338">27899 13069 0,'0'0'0,"0"0"16,0 0-16,0 0 0,0 0 15,0 0-15,0 0 16,0 0-16,0 0 16,0 0-16,0 0 15,-86 34-15,48-16 16,-6 2-16,-3-2 0,-2-3 16,1-3-16,2-4 15,1 0-15,3-4 16,3-3-16,4-3 15,3-1-15,25 2 16,-12 0-16,2-3 16,-2-1-1,0-2-15,0 1 16,0-3-16,2-1 16,-2-1-16,-2-1 15,1-2-15,-3 0 16,0-1-16,1 0 15,1 0-15,0 2 16,2-2-16,3 2 0,1 1 16,2-1-16,2-2 15,0-3-15,1-2 16,4 10-16,6 10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34:46.8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15443 7012 0,'0'0'0,"0"0"15,0 0 1,0 0-16,0 0 16,0 0-16,12 68 0,-15-55 15,-1-1-15,-3 0 16,3-8-16,-5 8 15,5-10-15,-8 8 16,8-9-16,-2 0 16,-11 7-16,8-7 15,-14 6 1,0-2-16,-1 2 0,-17 9 16,8 4-16,-3 2 15,3 2-15,2 1 16,-3 0-16,0-2 15,1-3-15,1 0 16,-2-4-16,0-2 16,0-4-16,-1-3 0,1-5 15,2-4-15,6-5 16,-1-6-16,-2-5 16,1-2-16,-1-4 15,6-3-15,5-4 16,4-1-16,8 2 15,1-3 1,6 0-16,0 25 16,10-35-16,-7 36 15,7-12-15,2 4 16,3 2-16,1 7 16,-8 8-16,13 1 15,-1 6-15,10 31 16,-14-5-16,-6 2 0,-9 2 15,-8-1-15,-8-5 16,-3-3-16,-9-4 16,-6-4-16,-3-3 15,-4-6-15,0-4 0,-6-5 16,0-4-16,2-5 16,3-4-1,0 1-15,3-2 16,1 0-16,9 2 15,5 3-15,28 9 16,-12-6-16,1 5 16,-11 2-16,1 3 15,3 7-15,-17 20 16,0-6-16,0 0 0,-2-3 16,1-2-16,-2-7 15,-5-5-15,-2-6 16,2-7-16,7-3 15,1-6-15,0-4 16,1-8-16,6-3 16,10-6-16,15-1 0,14 1 15,6 9-15,-2 7 16,-18 12-16,12-1 16,-1 5-16,-1 5 15,11 24-15,-15 4 16,-11 9-16,-9 7 15,-7 6 1,-11 1-16,-14-2 16,-9-5-16,0-7 15,-1-10-15,0-9 16,-1-6-16,1-11 16,-3-8-16,1-14 15,7-12-15,23 14 16,25 13-16</inkml:trace>
  <inkml:trace contextRef="#ctx0" brushRef="#br0" timeOffset="300.0561">13366 7065 0,'0'0'0,"0"0"16,-45 45-16,10-26 15,-8-1-15,-13-3 16,-4-7-16,-12-4 0,6-3 16,-8-2-16,7-6 15,-1 0-15,5-1 16,1 0-16,4-7 15,2-2-15,9-4 16,5-8-16,22 16 16,20 13-16</inkml:trace>
  <inkml:trace contextRef="#ctx0" brushRef="#br0" timeOffset="462.9109">12896 6678 0,'45'-4'16,"21"3"-16,-17 3 15,10-4-15,-29 2 0,-30 0 16</inkml:trace>
  <inkml:trace contextRef="#ctx0" brushRef="#br0" timeOffset="1480.7524">11964 6969 0,'0'0'0,"0"0"16,0 0-16,0 0 0,0 0 16,0 0-16,-19 63 15,1-59-15,-24-15 16,10-8-16,1-8 15,-4-6-15,5-7 16,2-5-16,5-6 16,1-2-16,3-2 0,3-3 15,5-1-15,5 1 32,3 1-32,2 4 15,0 6-15,-2 6 0,-1 12 16,3 22-16,-2-7 15,0 6-15,2 5 16,-2 2-16,3 6 16,5 29-16,0 7 0,-1 12 15,0 10-15,-1 4 16,2 3-16,0 1 16,1-3-16,-2-4 15,-3-8-15,-5-7 16,-4-7-16,-4-9 0,-7-6 15,-4-8-15,18-16 16,-32 6-16,4-10 16,-3-7-16,-4-9 15,2-5-15,2-3 16,2-4-16,2-2 16,7-2-1,4 1-15,7-1 16,1 2-16,12 26 15,-3-12-15,2 2 16,1 1-16,4 4 16,1 9-16,0 5 15,5-3-15,-1 10 16,1 34-16,-8-4 0,-3-1 16,-4-1-16,-5-3 15,-6-6-15,-1-4 16,-5-5-16,-2-7 15,18-10-15,-36 6 16,7-13-16,-2-7 16,-1-7-1,2-7-15,2-5 16,6-2-16,4-3 16,1 0-16,2 3 15,5 4-15,15 21 16,-6-8-16,4 2 15,0 4-15,5 8 0,-1 3 16,-3 3-16,-6 34 16,-4 5-16,-2 13 15,-2 9-15,-2 5 0,-4 0 16,0-3-16,12-34 16,11-35-16</inkml:trace>
  <inkml:trace contextRef="#ctx0" brushRef="#br0" timeOffset="1703.0446">11414 7436 0,'0'0'16,"0"0"-16,0 0 16,1 5-16,-1-5 0,0 0 15</inkml:trace>
  <inkml:trace contextRef="#ctx0" brushRef="#br0" timeOffset="1918.8669">11265 6149 0,'0'0'16,"0"0"-16,0 0 15,0 0-15,0 0 16,0 0-16,0 0 0</inkml:trace>
  <inkml:trace contextRef="#ctx0" brushRef="#br0" timeOffset="2304.0586">9526 6240 0,'0'0'0,"0"0"16,0 0-16,78 59 0,-41-23 16,1 10-16,2 9 15,-5 8-15,-4 6 16,-6 6-16,-10 2 0,-11 4 16,-11 5-16,-10 3 15,-14 4-15,-15 2 16,-19-2-16,-16-15 15,41-37-15,40-41 16</inkml:trace>
  <inkml:trace contextRef="#ctx0" brushRef="#br0" timeOffset="4604.6088">9933 6286 0,'0'0'16,"0"0"-16,0 0 15,-14 88-15,4-39 16,-5 7-16,-4 10 0,-6 5 16,-4 8-16,-5 7 15,-8 8-15,0 4 16,1 4-16,-37 89 16,39-107-16,3-11 15,4-8-15,2-12 31,3-9-31,4-10 16,8-6-16,9-26 0,-3 8 16,-8-13-1,8-9-15,1-36 16,4 28-16,4 20 16</inkml:trace>
  <inkml:trace contextRef="#ctx0" brushRef="#br0" timeOffset="5159.2904">8080 6303 0,'0'0'16,"0"0"-16,0 0 15,-71 41-15,34 9 16,-9 14-16,-60 98 16,49-73-16,-4-3 15,-1 2-15,1-4 16,2-5-16,3-8 16,2-7-16,5-10 15,12-9-15,7-10 0,11-13 16,17-20-16,1-1 15,1-1-15,0 0 16</inkml:trace>
  <inkml:trace contextRef="#ctx0" brushRef="#br0" timeOffset="5444.1112">8805 5946 0,'0'0'0,"29"112"15,-24-47 1,-5 13-16,-2 11 15,-5 11-15,-3 13 16,-2 8 0,-2 6-16,8-64 15</inkml:trace>
  <inkml:trace contextRef="#ctx0" brushRef="#br0" timeOffset="26959.8581">29741 9702 0,'0'0'16,"0"0"-16,0 0 16,0 0-16,0 0 15,0 0-15,0 0 0,0 0 16,0 0-16,0 0 16,0 0-16,0 0 15,0 0-15,0 0 0,0 0 16,0 0-1,-57 31-15,23-6 16,-7 6-16,-2 6 0,-7 1 16,-3 3-1,-4-5-15,28-18 16,29-18-16</inkml:trace>
  <inkml:trace contextRef="#ctx0" brushRef="#br0" timeOffset="27800.1157">27478 9795 0,'0'0'16,"0"0"-16,0 0 16,0 0-16,0 0 15,0 0-15,0 0 16,0 0-16,0 0 16,0 0-16,0 0 15,0 0-15,0 0 16,0 0-16,0-2 15,0 2-15,0 0 16,0 0-16,-1 0 16,0 2-16,0-2 15,-1 3-15,-1-1 16,-6 4 0,-3 4-16,-2 3 15,-24 22-15,-3-5 16,-5 8-16,-10 1 15,0 4-15,-3-9 0,30-15 16,29-19-16</inkml:trace>
  <inkml:trace contextRef="#ctx0" brushRef="#br0" timeOffset="28514.1492">25953 9686 0,'0'0'0,"0"0"0,0 0 15,0 0 1,0 0-16,0 0 0,-58 49 16,13-15-16,-6 9 15,-5 1-15,-2-3 16,29-21-16,29-20 15</inkml:trace>
  <inkml:trace contextRef="#ctx0" brushRef="#br0" timeOffset="29216.1126">24272 9858 0,'0'0'0,"0"0"15,0 0 1,0 0-16,0 0 15,0 0-15,-58 55 16,20-20-16,-14 5 16,-10 4-1,-8-1-15,-1-3 0,35-20 16,36-20-16</inkml:trace>
  <inkml:trace contextRef="#ctx0" brushRef="#br0" timeOffset="29982.6231">21845 9862 0,'0'0'0,"0"0"16,0 0 0,0 0-16,0 0 15,0 0 1,0 0-16,0 0 16,0 0-16,0 0 15,0 0-15,0 0 16,0 0-16,0 0 15,0 0-15,-21-18 16,18 22-16,-9 3 16,-18 21-16,-3 5 0,-11 9 15,-13 9-15,-12 1 16,33-26-16,36-26 16</inkml:trace>
  <inkml:trace contextRef="#ctx0" brushRef="#br0" timeOffset="34499.4766">14563 8895 0,'0'0'0,"0"0"15,0 0 1,16 66-16,-14-43 15,1 0-15,-1 0 16,-3-4-16,1-2 16,-1-9-16,0-4 15,1-2-15,-3-4 16,2-1-16,-1-1 16,-3-2-16,-6 2 15,-5-3-15,-3-2 16,-2 0-16,-1 5 15,1 3-15,-21 11 0,6 2 16,-5 5 0,0 2-16,0 4 0,3 2 31,0 3-31,-4 0 0,-3-1 16,-3-1-16,4-7 15,3-4-15,3-5 16,-1-4-16,1-5 15,6-7-15,8-6 16,5-7-16,13 14 16,-13-36-16,12 6 0,9-3 15,8-3-15,7 3 16,6 6-16,3 9 16,1 6-16,-2 8 15,-18 7-15,33 6 16,-10 7-16,-5 9 15,-8 3-15,-6 7 0,-11 4 16,-12 3-16,-6-3 16,-5-2-16,-7-2 15,-7-4-15,-6-4 16,-1-4-16,-2-4 16,-2-3-16,1-6 15,5-2 1,5-3-16,1-2 15,0-1-15,8 0 16,23 3-16,-9-1 16,7 1-16,-7 1 15,10 1-15,-9 3 16,-1 5-16,-1-1 0,-1 3 16,0 0-16,-4-1 15,-3 0-15,-2-2 16,-22 0-16,32-6 0,-10-1 15,-24-7-15,15-6 16,3-1-16,22 9 16,-8-8-16,5-4 15,2-1 1,5-2-16,5-2 16,3 2-16,8 3 15,4 6-15,5 6 16,17 19-16,-13 7 15,-9 7-15,-9 7 16,-13 2-16,-13 1 16,-10-1-16,-10-2 0,-4-6 15,-3-6-15,-1-5 16,-1-6-16,4-11 16,10-14-16,5-11 15,15 11-15,15 11 16</inkml:trace>
  <inkml:trace contextRef="#ctx0" brushRef="#br0" timeOffset="34700.6302">12814 9019 0,'0'0'15,"0"0"-15,-70 34 16,15-17-16,-15 0 0,-9-1 16,-11-5-16,-4-9 15,47 0-15,47-2 16</inkml:trace>
  <inkml:trace contextRef="#ctx0" brushRef="#br0" timeOffset="34853.8109">12274 8749 0,'111'-26'31,"-51"18"-31,-45 6 16,-15 2-16</inkml:trace>
  <inkml:trace contextRef="#ctx0" brushRef="#br0" timeOffset="35385.9526">11545 8855 0,'9'31'16,"-2"15"-16,-6-6 15,-6 16-15,-6-2 16,-5-3-16,-2-7 0,-10-5 15,-7-8-15,-7-6 16,4-7-16,1-7 16,7-6-16,-2-5 15,0-5-15,1-6 16,11-7-16,10-8 16,14-4-16,11 1 0,8 2 15,2 8-15,1 9 16,-19 9-16,11 1 15,-1 7-15,14 25 16,-13 8-16,-16 15 16,-11 7-16,-13 9 15,-12 4 1,-17 3-16,-8-1 16,-6-8-16,-2-13 15,0-15-15,9-19 16,11-20-16,24 0 0,23-2 15</inkml:trace>
  <inkml:trace contextRef="#ctx0" brushRef="#br0" timeOffset="35639.9939">11864 8204 0,'-43'71'16,"0"-22"-16,-5-3 15,-27 17-15,-10 0 16,-5-8-16,43-26 0,47-29 15</inkml:trace>
  <inkml:trace contextRef="#ctx0" brushRef="#br0" timeOffset="36004.7945">10675 8976 0,'0'0'0,"0"0"0,0 0 16,0 0-16,0 0 16,0 0-16,0 0 0,-61 62 15,23-59-15,1-5 16,1-7-16,6-8 15,4-6 1,6-6-16,-1-4 0,0-5 16,2-5-16,5-7 0,7-5 15,3-5-15,5 1 16,2-3-16,5 1 16,6 2-16,3 2 15,-8 29-15,-9 28 16</inkml:trace>
  <inkml:trace contextRef="#ctx0" brushRef="#br0" timeOffset="36140.5594">10641 8154 0,'0'0'0,"0"0"15,0 0-15,126 14 16,-81-11-16,-20-2 0,-25-1 15</inkml:trace>
  <inkml:trace contextRef="#ctx0" brushRef="#br0" timeOffset="36525.7226">9725 8656 0,'0'0'15,"0"0"-15,50 38 0,-22-5 16,-3-1-16,-1 6 15,-8 0-15,-9 0 16,-9-5-16,-9-2 16,8-25-16,-32 23 0,-5-16 15,-7-6-15,3-9 16,3-5-16,1-11 16,2-8-16,15-13 15,20-14-15,15-16 16,20-9-1,-16 40-15,-16 38 16</inkml:trace>
  <inkml:trace contextRef="#ctx0" brushRef="#br0" timeOffset="40678.0958">8964 8225 0,'0'0'0,"0"0"0,0 0 16,-10 61-16,-7-8 16,-14 14-16,-7 15 15,-14 12-15,5 6 16,-2 0-16,12-6 16,2-13-16,5-10 15,4-10-15,5-10 16,3-11-16,5-8 0,11-28 15,-6 5 1,-1-7-16,9-2 16,0 0-16</inkml:trace>
  <inkml:trace contextRef="#ctx0" brushRef="#br0" timeOffset="40994.1872">7989 8533 0,'0'0'16,"0"0"-16,0 0 16,-61 47-16,20-27 0,-15 0 15,-7-7-15,-10-1 16,-4-4-16,-6 1 15,-89-1-15,90-7 16,9-1 0,7-1-16,8 1 0,10 1 31,17-1-31,30-1 16,7 1-16,-9 0 0,3 0 15,0 0-15</inkml:trace>
  <inkml:trace contextRef="#ctx0" brushRef="#br0" timeOffset="41210.9458">7421 9141 0,'-65'96'16,"24"-42"-1,4-9 1,-7 14-16,-1-10 16,2-6-16,4-14 15,8-12-15,14-9 16</inkml:trace>
  <inkml:trace contextRef="#ctx0" brushRef="#br0" timeOffset="41564.2793">6799 8044 0,'0'0'0,"-84"32"0,46 6 16,2 5-16,-23 22 15,1 15-15,2 8 16,5 7-16,9 0 15,12 1-15,12 1 16,16-1-16,17-2 16,17-3-16,-16-45 0,-16-46 15</inkml:trace>
  <inkml:trace contextRef="#ctx0" brushRef="#br0" timeOffset="51766.5222">30134 11791 0,'0'0'15,"0"0"-15,0 0 0,0 0 16,0 0-16,0 0 16,0 0-16,0 0 15,-9 86-15,-17-50 16,-12-1-16,-7 2 16,-10 1-16,-3-1 0,-4-1 15,1-7-15,3 0 16,29-14-16,29-15 15</inkml:trace>
  <inkml:trace contextRef="#ctx0" brushRef="#br0" timeOffset="52453.0799">28065 11594 0,'0'0'15,"0"0"-15,0 0 0,0 0 32,0 0-32,0 0 15,0 0-15,0 0 0,0 0 16,0 0-16,0 0 16,0 0-16,0 0 15,0 0-15,-43 77 16,7-45-16,-10 0 15,-2 4-15,-5 0 0,-1 5 16,-5-3-16,6-2 16,3-6-16,25-14 15,25-16-15</inkml:trace>
  <inkml:trace contextRef="#ctx0" brushRef="#br0" timeOffset="53358.9789">24864 11787 0,'4'8'15,"-4"-8"-15,0 0 16,0 0-16,0 0 15,0 0-15,0 0 0,0 0 32,0 0-32,0 0 0,6-72 15,-6 71-15,0 1 0,0-1 0,0-1 32,0 1-32,1-6 15,-1 7-15,0 0 16,0 1-16,-1 1 15,-3 2-15,-4 2 16,-21 26-16,-1 0 16,-8 6-16,-6 4 0,-5 7 15,-2 1-15,0-2 16,-1-5-16,26-22 16,26-21-16</inkml:trace>
  <inkml:trace contextRef="#ctx0" brushRef="#br0" timeOffset="53972.4799">23463 11674 0,'0'0'0,"0"0"15,0 0-15,0 0 16,0 0-16,0 0 16,0 0-16,0 0 15,0 0-15,0 0 16,0 0-16,0 0 0,0 0 16,0 0-16,0 0 15,0 0-15,11-27 16,-18 34-16,-22 23 15,-3 0-15,-6 7 0,-8 7 16,-6 5-16,-9 4 16,-1 2-16,-2-10 15,31-20-15,33-25 16</inkml:trace>
  <inkml:trace contextRef="#ctx0" brushRef="#br0" timeOffset="54611.7944">21826 11603 0,'0'0'0,"0"0"15,0 0-15,0 0 0,0 0 16,0 0-16,0 0 15,0 0-15,0 0 16,0 0-16,0 0 16,0 0-16,0 0 0,-41 45 15,-6-4-15,-20 8 16,-11 3-16,38-25 16,40-27-16</inkml:trace>
  <inkml:trace contextRef="#ctx0" brushRef="#br0" timeOffset="58444.9264">14109 10626 0,'0'0'0,"0"0"16,0 0-16,-38 56 15,0-17-15,-5 7 16,-16 5-16,-1 1 15,0-5-15,10-5 16,10-11-16,14-12 16,28-20-1,-2 1-15,0 0 0</inkml:trace>
  <inkml:trace contextRef="#ctx0" brushRef="#br0" timeOffset="58629.726">13833 10719 0,'0'0'0,"0"0"0,-70 39 16,39-14-16,-18 11 16,-5 10-16,-12-2 15,33-21-15,33-23 16</inkml:trace>
  <inkml:trace contextRef="#ctx0" brushRef="#br0" timeOffset="59162.267">11281 10776 0,'0'0'15,"0"0"1,-31 55-16,5-15 16,-6 10-16,-8 4 15,-13-1-15,5-9 16,1-12-1,12-14-15,17-9 0,18-9 16</inkml:trace>
  <inkml:trace contextRef="#ctx0" brushRef="#br0" timeOffset="59362.4238">10861 10719 0,'-49'67'16,"6"-21"-16,-3-10 0,-11 4 16,27-18-16,30-22 15</inkml:trace>
  <inkml:trace contextRef="#ctx0" brushRef="#br0" timeOffset="74695.283">30963 13875 0,'0'0'16,"0"0"-16,0 0 15,0 0-15,0 0 0,0 0 16,0 0-16,78-18 16,-81 24-16,-10 20 15,-18 2 1,-15 8-16,-17 5 0,-10 6 15,-5 0-15,-2 2 16,7-2 0,6-7-16,33-19 15,34-21-15</inkml:trace>
  <inkml:trace contextRef="#ctx0" brushRef="#br0" timeOffset="75566.5784">28954 13916 0,'0'0'15,"0"0"1,0 0-16,0 0 16,0 0-16,0 0 0,0 0 31,0 0-31,0 0 15,0 0-15,0 0 16,0 0 0,0 0-16,0 0 15,0 0-15,0 0 16,17-28-16,-22 29 16,-2 4-16,-24 12 0,0 3 15,-6 4-15,-5 5 16,-4 5-16,-4 3 15,-6 7-15,-5 4 0,-1-1 16,2-9-16,30-17 16,30-21-16</inkml:trace>
  <inkml:trace contextRef="#ctx0" brushRef="#br0" timeOffset="76499.9336">26930 13837 0,'0'0'0,"0"0"0,0 0 16,0 0-16,0 0 15,0 0 1,0 0-16,0 0 15,0 0-15,0 0 16,0 0 0,0 0-16,0 0 15,0 0-15,0 0 16,9-6-16,-9 6 16,0 0-16,0 0 15,0 0 1,0 0-16,0 0 15,1-1-15,-2 1 16,1 1-16,-2 1 16,1 1-16,-2 5 15,-4 4-15,-24 26 16,-6 3-16,-13 10 16,-8 12-16,-12 5 0,-1-2 15,35-33-15,36-33 0</inkml:trace>
  <inkml:trace contextRef="#ctx0" brushRef="#br0" timeOffset="77903.0049">24699 13829 0,'0'0'0,"0"0"16,0 0-16,0 0 15,0 0-15,0 0 0,0 0 16,0 0-16,0 0 15,0 0-15,0 0 16,0 0 0,0 0-16,0 0 0,0 0 0,0 0 15,0 0-15,-41 39 16,32-29-16,9-10 16,0 0-16,0 0 15,0 0-15,-1 0 16,1 2-16,0-1 15,-7 7 1,5-5-16,-3 2 16,-9 8-16,-3 3 15,-27 19-15,2-5 16,-5 3-16,-3 5 16,2-3-16,2 4 15,2-5-15,3-2 16,8-8-16,17-12 0,16-12 15</inkml:trace>
  <inkml:trace contextRef="#ctx0" brushRef="#br0" timeOffset="79525.6355">23218 13809 0,'0'0'0,"0"0"31,0 0-31,0 0 0,0 0 0,0 0 31,0 0-31,0 0 16,0 0-16,-60 31 0,31-2 16,-10 13-16,-11 6 15,-6 7-15,-2-1 16,28-26-16,30-28 15</inkml:trace>
  <inkml:trace contextRef="#ctx0" brushRef="#br0" timeOffset="80172.1265">24414 14157 0,'0'0'0,"0"0"0,0 0 15,0 0-15,0 0 16,0 0-16,0 0 0,0 0 15,0 0-15,-106 1 16,67-10-16,4-4 16,5-7-16,3-6 15,3-3-15,5 1 16,6 2-16,5-2 16,7 20-1,0-11-15,3-1 16,2-4-16,3 0 15,5 1-15,21-13 16,-2 16-16,4 7 16,-1 9-16,-1 11 0,0 9 15,2 13-15,0 6 16,2 11-16,1 2 0,-1 7 16,2 4-1,3 3-15,2 1 0,3-2 16,2-6-16,6-10 15,-28-22-15,-27-23 16</inkml:trace>
  <inkml:trace contextRef="#ctx0" brushRef="#br0" timeOffset="83063.1777">20699 13858 0,'0'0'0,"0"0"31,0 0-31,0 0 0,0 0 16,0 0-1,0 0-15,0 0 0,0 0 16,0 0-16,0 0 16,-65 35-1,41-27-15,-1-1 0,0 1 16,-1-2-16,-2-2 16,1 1-16,-23 3 15,14 2-15,-3 0 0,1-3 16,-2-4-16,-2-2 15,-3-4-15,-3-1 16,3 0-16,1-2 16,21 3-16,23 3 0</inkml:trace>
  <inkml:trace contextRef="#ctx0" brushRef="#br0" timeOffset="83887.3267">18815 13934 0,'0'0'0,"0"0"0,0 0 16,0 0-16,0 0 15,0 0-15,0 0 16,0 0-16,0 0 16,0 0-16,0 0 15,0 0-15,-76 18 0,58-15 16,13-3-16,-14 4 16,14-4-16,-13 3 15,11-3-15,-11 5 16,9-5-16,-11 4 15,10-2-15,-15 2 16,16-4 0,-18 5-16,3-1 15,-1 0-15,3-2 16,-2 1-16,-1-1 16,-25-2-16,6 0 0,-2-1 15,3 0-15,2-2 16,20 1-16,21 2 15</inkml:trace>
  <inkml:trace contextRef="#ctx0" brushRef="#br0" timeOffset="84937.4072">15805 13835 0,'0'0'15,"0"0"1,0 0-1,0 0-15,0 0 16,0 0 0,0 0-16,0 0 15,0 0-15,0 0 16,0 0-16,0 0 16,0 0-16,-60 14 15,56-14-15,-2 2 16,-12 2-16,11-3 15,-13 3-15,11-3 32,-16 2-32,0 1 15,0-1-15,0 1 16,-1-1-16,0 0 16,5-1-16,11-1 15,-16 1-15,3 0 16,-25 2-1,1 5-15,-5-1 16,2-6-16,12-5 16,19 1-16,19 2 0</inkml:trace>
  <inkml:trace contextRef="#ctx0" brushRef="#br0" timeOffset="85871.4927">13168 13699 0,'0'0'0,"0"0"16,0 0-16,0 0 0,0 0 16,0 0-16,0 0 15,0 0-15,0 0 16,0 0-1,0 0-15,0 0 0,0 0 16,0 0 0,0 0-16,0 0 0,0 0 31,-59 20-31,38-16 16,12-1-16,-15 3 15,1-1-15,1-1 0,0-1 16,0 0-16,0 1 15,0 0-15,-3 1 16,1 0-16,0 0 16,-21 5-16,8-2 0,-3 2 15,-1 2-15,0 0 16,-4-5-16,2-3 16,-3-6-16,24 2 15,22 0-15</inkml:trace>
  <inkml:trace contextRef="#ctx0" brushRef="#br0" timeOffset="98623.4753">9053 12875 0,'0'0'0,"0"0"15,0 0-15,0 0 16,0 0-16,0 0 16,0 0-16,0 0 15,0 0-15,0 0 16,0 0-1,0 0-15,2-111 16,10 69-16,4 1 16,3-1-16,2 2 15,2 6-15,-3 3 16,-2 5-16,-14 20 16,9-10-16,-2 2 15,2 1-15,0 3 0,-5 10 16,10-3-16,-1 9 15,7 32-15,-12 2 16,-17 7-16,-5-1 16,-8 2-16,-3-4 0,-3-4 15,-7-6-15,-2-2 16,-2-7-16,-5-6 16,3-7-16,-4-5 15,-1-5-15,-3-4 16,3-4-1,5-3-15,-1-5 16,6-3-16,5-4 16,8 0-16,14 17 15,-7-10-15,1 1 0,1 2 16,1 0-16,5 10 16,-4-7-16,6 10 15,-1 1-15,-8 1 16,-1 7-16,-1 6 15,-17 23-15,4-10 16,-3-3-16,0-6 0,24-16 16,-11 2-16,-2-2 15,1-2-15,-2-7 16,1-2-16,-14-25 16,11-2-16,1-6 15,2-8-15,3-6 16,5-7-1,4-3-15,4-2 16,-1 0-16,0 1 16,3 0-16,6 6 15,3 8-15,2 5 16,-1 3-16,-5 10 16,-3 27-16,-1-11 15,-2 4-15,1 7 0,0 5 16</inkml:trace>
  <inkml:trace contextRef="#ctx0" brushRef="#br0" timeOffset="99372.0426">7943 12774 0,'0'0'0,"0"0"16,0 0-1,0 0 1,0 0-16,0 0 16,0 0-16,0 0 15,0 0-15,33-56 16,-23 18-16,-1-1 15,-9 28-15,4-14 16,-3 4-16,-2 0 0,0 1 16,-1 0-16,1 6 15,-3 12-15,-1-6 16,2 13-16,-5 1 16,-17 34-16,-1-4 15,-1 7-15,0-2 16,-4 0-1,-4-2-15,1-4 16,-1-4-16,2-4 16,-2-7-16,6-8 15,3-5-15,19-6 16,-12-3-16,-19-15 16,10-6-16,3-6 0,4-5 15,4-5-15,8-6 16,5-2-16,4 2 0,5 4 15,2 8-15,-4 25 16,4-10-16,-6 11 16,-1 7-16,6-10 15,0 0-15,-4 12 32,-2 2-32,3 1 0,-5 10 15,-3 3-15,-18 28 16,0-13-16,-8 2 15,-4-6-15,-3-4 16,-10-5-16,-1-4 16,-8-5-16,-3-5 15,-2-8-15,2-4 0,4-11 16,2-8-16,8-9 16,10-8-16,16 20 15,20 22-15</inkml:trace>
  <inkml:trace contextRef="#ctx0" brushRef="#br0" timeOffset="99542.6062">7022 12100 0,'0'0'15,"0"0"-15,126-17 16,-86 8-1,16-7-15,-4 0 16,-24 8-16,-28 8 16</inkml:trace>
  <inkml:trace contextRef="#ctx0" brushRef="#br0" timeOffset="100511.1752">5995 11978 0,'0'0'16,"0"0"-16,0 0 15,0 0-15,0 0 16,0 0 0,0 0-16,0 0 15,0 0-15,-47 74 0,18-41 16,-5 1-16,-7-4 16,-6-3-16,-3-7 15,-8-5-15,-4-6 0,0-4 16,1-8-16,2-4 15,1-6-15,3-3 16,6-3-16,3-2 16,5 1-16,8 1 15,7 2-15,19 14 16,-8-6 0,2 1-16,3 1 15,6 5-15,-5-2 16,10 6-16,1 2 15,-3 3-15,5 6 16,12 36-16,-5-3 16,-3 7-16,1 3 15,-1 5-15,-4 2 0,1 5 16,-1-1-16,-1 1 16,-3-3-16,-4-2 15,-5-2-15,-2-7 0,-4-7 16,-4-9-16,-3-5 15,-5-8-15,-5-6 16,-7-6-16,-6-8 16,-3-9-16,-2-10 15,-2-11-15,1-11 0,5-14 16,7-19-16,11-16 16,11-11-16,16-2 15,-1 48-15,2 50 16</inkml:trace>
  <inkml:trace contextRef="#ctx0" brushRef="#br0" timeOffset="100991.4454">6145 12251 0,'0'0'0,"0"0"16,32 59-16,-16-27 15,7 12-15,-5 4 0,-3 3 16,-6-1 0,-5 5-16,-7-1 15,-10 0-15,-8-5 16,-7-5-16,-1-14 16,0-14-16,15-8 15,14-8-15</inkml:trace>
  <inkml:trace contextRef="#ctx0" brushRef="#br0" timeOffset="101259.3074">6388 12415 0,'0'0'0,"0"0"0,0 0 32,54 79-32,-34-39 15,-6 6-15,-1 60 16,-23-45 0,-7 6-16,-18 1 0,-10-6 15,22-29-15,23-33 16</inkml:trace>
  <inkml:trace contextRef="#ctx0" brushRef="#br0" timeOffset="101829.3383">4226 12223 0,'0'0'0,"0"0"0,-15 79 16,11-28 0,-2 6-16,2 2 15,0-1-15,3-6 16,2-6-16,6-11 15,1-10-15,-3-21 16,2 4-16,0-8 16,7-5-16,9-27 15,-3-5-15,-10 18 0,-10 19 16</inkml:trace>
  <inkml:trace contextRef="#ctx0" brushRef="#br0" timeOffset="102045.3249">4136 12139 0,'0'0'0,"0"0"16,-59 51-16,46-20 0,-4 17 15,3 12-15,5 11 16,10 6-16,9 0 15,11-8-15,10-13 0,-15-28 16,-16-28-16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37:30.8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7149 5952 0,'0'0'0,"0"0"15,0 0-15,0 0 16,27 71-16,-17-51 0,1 3 16,0 0-16,0 1 15,1 0-15,-1-1 16,1 0-16,-1-2 0,0-1 15,1-1-15,1-3 16,-3-4-16,-4-11 31,8 5-31,2-9 0,-1-7 16,12-29-16,-7-1 16,0-8-16,2-3 15,2-4-15,1-2 16,4-1-16,4-2 15,7-2-15,5-4 16,10 0-16,-28 32 0,-27 34 16</inkml:trace>
  <inkml:trace contextRef="#ctx0" brushRef="#br0" timeOffset="16411.1361">27980 6892 0,'0'0'16,"0"0"-16,0 0 0,0 0 15,0 0-15,0 0 16,0 0-16,0 0 15,0 0-15,0 0 0,0 0 16,0 0-16,0 0 16,-150 2-16,93 2 15,0-1-15,0 0 16,28-2-16,29-1 0</inkml:trace>
  <inkml:trace contextRef="#ctx0" brushRef="#br0" timeOffset="17146.0762">25801 6899 0,'0'0'0,"0"0"0,0 0 16,0 0-16,0 0 16,0 0-16,0 0 15,0 0-15,0 0 16,-67-36-16,20 41 15,-7 2-15,-5 4 16,-5 0-16,1-3 16,-28-3-1</inkml:trace>
  <inkml:trace contextRef="#ctx0" brushRef="#br0" timeOffset="17678.4502">24539 6803 0,'0'0'0,"0"0"0,0 0 15,0 0-15,0 0 16,0 0-1,0 0 1,0 0-16,0 0 0,0 0 16,0 0-1,-98 8 1,46-3-16,1-4 16,2-4-16,24 2 0,25 1 15</inkml:trace>
  <inkml:trace contextRef="#ctx0" brushRef="#br0" timeOffset="17947.634">23884 6919 0,'0'0'16,"0"0"0,0 0-16,0 0 0,0 0 15,-84 32-15,38-22 16,-8-3 0,-18-7-16,37 1 0,35-1 31</inkml:trace>
  <inkml:trace contextRef="#ctx0" brushRef="#br0" timeOffset="19517.7059">16490 7003 0,'0'0'32,"0"0"-17,0 0-15,0 0 16,-105-18-16,56 18 15,-7 3-15,-74 16 16,62-8-16,0-6 16,8-7-16,29 2 15,31 0-15</inkml:trace>
  <inkml:trace contextRef="#ctx0" brushRef="#br0" timeOffset="21270.5926">10070 6835 0,'0'0'0,"0"0"15,0 0 1,0 0-16,0 0 16,0 0-16,0 0 0,0 0 15,0 0-15,0 0 16,0 0-16,-67 24 15,35-13 1,2-1-16,-1-5 0,-1-5 16,28-1-16,-2 1 15,6 0-15</inkml:trace>
  <inkml:trace contextRef="#ctx0" brushRef="#br0" timeOffset="21612.342">9459 6910 0,'0'0'0,"0"0"15,-79 17 1,29-5-16,-12-4 15,31-4-15,31-4 16</inkml:trace>
  <inkml:trace contextRef="#ctx0" brushRef="#br0" timeOffset="25931.2834">26834 9014 0,'0'0'16,"0"0"-1,0 0 1,0 0-16,0 0 15,0 0-15,0 0 0,0 0 0,0 0 16,0 0-16,0 0 16,0 0-16,-71-22 15,13 24-15,-1 3 16,-7-4-16,7-2 16,29-1-16,30 2 15</inkml:trace>
  <inkml:trace contextRef="#ctx0" brushRef="#br0" timeOffset="26865.3223">24387 9014 0,'0'0'15,"0"0"1,0 0 0,0 0-16,0 0 0,0 0 0,0 0 15,0 0 1,0 0-16,0 0 16,0 0-16,0 0 0,0 0 15,0 0-15,-85 31 16,35-20-16,-3 3 15,2-7-15,25-3 0,26-4 16</inkml:trace>
  <inkml:trace contextRef="#ctx0" brushRef="#br0" timeOffset="27366.8709">23388 9069 0,'0'0'0,"0"0"15,0 0 1,0 0-16,-89 19 0,42-16 15,-5-5 1,26 2-16,26 0 16</inkml:trace>
  <inkml:trace contextRef="#ctx0" brushRef="#br0" timeOffset="30534.4102">13618 8990 0,'0'0'16,"0"0"-16,0 0 15,0 0-15,0 0 0,0 0 16,0 0-16,0 0 15,-105-25 17,47 36-32,-3-1 15,0 0-15,31-6 16,30-4-16</inkml:trace>
  <inkml:trace contextRef="#ctx0" brushRef="#br0" timeOffset="30849.968">12571 9019 0,'0'0'15,"0"0"-15,0 0 0,0 0 32,0 0-32,0 0 0,0 0 0,-113-1 15,60 15-15,-9 2 31,-6-1-31,33-6 0,35-9 0</inkml:trace>
  <inkml:trace contextRef="#ctx0" brushRef="#br0" timeOffset="32349.4446">9356 9036 0,'-3'-2'0,"6"4"16,-3-2-16,0 0 15,-88 16 1,36-4-16,-4 1 0,2-2 15,26-5-15,28-6 0</inkml:trace>
  <inkml:trace contextRef="#ctx0" brushRef="#br0" timeOffset="36018.703">3440 7855 0,'0'0'0,"0"0"0,0 0 16,0 0-16,0 0 16,0 0-16,0 0 15,0 0-15,0 0 0,-114-2 31,110 2-31,-11 2 16,17-2-16,3 0 0,4 0 16,-2 1-16,11 0 15,28 4 1,35 11-16,-46-4 16,-3 6-16,-9 6 15,-4 5-15,-5 6 16,-8 7-16,-6 6 15,-3 4-15,-3 10 16,-7 4-16,9 1 16,4-1-16,15-2 15,-9-31-15,-6-33 0</inkml:trace>
  <inkml:trace contextRef="#ctx0" brushRef="#br0" timeOffset="44795.7447">29031 11062 0,'0'0'0,"0"0"16,0 0 0,0 0-16,0 0 15,0 0-15,0 0 16,0 0-16,0 0 15,0 0-15,0 0 16,0 0-16,-78 32 16,35-23-16,-8-1 15,-6-3-15,-6-2 16,1-3-16,-3-3 0,33 2 16,32 1-16</inkml:trace>
  <inkml:trace contextRef="#ctx0" brushRef="#br0" timeOffset="45397.465">27599 11118 0,'0'0'15,"0"0"-15,0 0 16,0 0-16,0 0 16,0 0-16,0 0 15,0 0-15,0 0 16,0 0-16,0 0 16,0 0-16,0 0 0,0 0 15,0 0-15,0 0 16,0 0-16,-39 13 15,4-5-15,-9 2 16,-4 1-16,-5-5 16,-1-1-16,4-3 15,0-1 1,25-1-16,25 0 16</inkml:trace>
  <inkml:trace contextRef="#ctx0" brushRef="#br0" timeOffset="46014.9768">26414 11067 0,'0'0'0,"0"0"31,0 0-15,0 0-16,0 0 16,0 0-16,0 0 15,0 0-15,0 0 16,0 0-16,0 0 0,0 0 16,0 0-16,0 0 15,0 0-15,-34-8 16,26 10-16,-9-3 15,-27 8-15,3-1 16,-6 2-16,-6 1 16,-4-4-16,2-4 0,27 1 15,28-2-15</inkml:trace>
  <inkml:trace contextRef="#ctx0" brushRef="#br0" timeOffset="46516.0383">25648 10989 0,'0'0'15,"0"0"1,0 0-16,0 0 16,0 0-1,0 0-15,0 0 16,0 0-16,0 0 15,0 0-15,0 0 16,-79 32-16,29-19 16,-10 0-16,-70-3 15,98-8-15,32-2 16</inkml:trace>
  <inkml:trace contextRef="#ctx0" brushRef="#br0" timeOffset="47699.9653">22719 10933 0,'0'0'15,"0"0"1,0 0-16,0 0 15,0 0-15,0 0 16,0 0-16,0 0 16,0 0-1,0 0-15,0 0 16,0 0-16,-89 26 16,51-17-16,-7-2 15,3-4-15,20-2 0,22-1 16</inkml:trace>
  <inkml:trace contextRef="#ctx0" brushRef="#br0" timeOffset="48536.546">20877 10936 0,'0'0'15,"0"0"-15,0 0 0,0 0 16,0 0 0,-98-12-16,46 12 15,25 1-15,27-1 16</inkml:trace>
  <inkml:trace contextRef="#ctx0" brushRef="#br0" timeOffset="58139.3012">14014 11232 0,'0'0'0,"0"0"15,0 0-15,0 0 16,0 0-16,0 0 0,0 0 15,0 0-15,-108 3 16,50-1-16,-7-2 16,30 1-1</inkml:trace>
  <inkml:trace contextRef="#ctx0" brushRef="#br0" timeOffset="62438.6487">5995 11112 0,'0'0'0,"0"0"0,0 0 16,0 0-1,0 0-15,-70-35 16,-28 20 0,39 9-16,-8 2 0,34 2 15,33 2-15</inkml:trace>
  <inkml:trace contextRef="#ctx0" brushRef="#br0" timeOffset="69539.5438">3863 9950 0,'0'0'16,"0"0"-16,42 82 16,-23-43-1,2 1-15,2 1 16,0 2-16,-5 1 15,2 0 1,-2 1 0,2 0-16,0 1 0,-4-2 15,-2-7-15,-4-8 16,-8-26-16,1 7 16,-3-10-1</inkml:trace>
  <inkml:trace contextRef="#ctx0" brushRef="#br0" timeOffset="69859.2633">3971 9881 0,'0'0'0,"-36"45"31,7-7-15,-10 15-16,-10 10 0,-3 10 15,-7 8-15,-1 8 16,-3 6-16,2 1 15,-1-4-15,33-45 16,29-47-16</inkml:trace>
  <inkml:trace contextRef="#ctx0" brushRef="#br0" timeOffset="78716.5723">21849 13212 0,'0'0'16,"0"0"-16,0 0 15,0 0-15,0 0 0,0 0 16,0 0-16,0 0 16,0 0-1,-90 17-15,42-14 0,-3-3 16,24 0-1,27 0-15</inkml:trace>
  <inkml:trace contextRef="#ctx0" brushRef="#br0" timeOffset="79233.6103">20984 13090 0,'0'0'15,"0"0"-15,0 0 16,0 0 0,0 0-16,0 0 15,0 0-15,0 0 16,0 0-16,0 0 16,0 0-16,-77 32 15,37-26-15,-5-2 16,1 0-16,0-4 15,6 0-15,3-2 0,17 1 16,18 1-16</inkml:trace>
  <inkml:trace contextRef="#ctx0" brushRef="#br0" timeOffset="82304.6391">13554 13174 0,'0'0'0,"0"0"16,0 0-16,0 0 16,0 0-16,0 0 15,0 0-15,0 0 16,0 0-16,0 0 0,0 0 31,0 0-31,0 0 16,0 0-16,-128 21 15,74-12-15,-5 1 16,6-4-16,6-3 16,23-1-16,24-2 15</inkml:trace>
  <inkml:trace contextRef="#ctx0" brushRef="#br0" timeOffset="83260.5514">11917 13127 0,'-2'0'0,"2"0"0,0 0 16,0 0-16,0 0 16,0 0-1,0 0-15,0 0 16,0 0-16,0 0 16,0 0-16,0 0 15,0 0-15,0 0 16,0 0-16,0 0 15,0 0 1,-88 43-16,35-32 16,-4-6-16,2-4 15,27 1-15,28-2 16</inkml:trace>
  <inkml:trace contextRef="#ctx0" brushRef="#br0" timeOffset="84490.4517">9991 13061 0,'0'0'16,"0"0"-16,0 0 0,0 0 16,0 0-16,0 0 0,0 0 31,0 0-31,0 0 0,-60 32 16,19-17-1,-12 2 1,-3 1-16,0-5 0,7-8 15,2-5-15,23-1 0,24 1 16</inkml:trace>
  <inkml:trace contextRef="#ctx0" brushRef="#br0" timeOffset="85467.82">8937 13153 0,'0'0'0,"0"0"16,0 0-16,0 0 15,0 0-15,0 0 16,0 0-16,0 0 16,-90 30-16,39-12 15,-1-3-15,2-4 16,9-8-16,8-6 15,16 1-15,17 2 0</inkml:trace>
  <inkml:trace contextRef="#ctx0" brushRef="#br0" timeOffset="86268.8823">8215 13022 0,'0'0'0,"0"0"16,0 0-16,0 0 16,0 0-1,0 0-15,0 0 0,0 0 16,0 0-16,-62 38 15,17-30-15,-2-3 16,3-4-16,11-5 0,18 2 16</inkml:trace>
  <inkml:trace contextRef="#ctx0" brushRef="#br0" timeOffset="86986.8509">7496 12965 0,'0'0'16,"0"0"0,0 0-16,0 0 15,0 0-15,0 0 16,0 0-16,0 0 16,0 0-1,-101 19-15,57-10 16,-3 0-16,0-4 0,6-6 15,21 0-15,20 1 16</inkml:trace>
  <inkml:trace contextRef="#ctx0" brushRef="#br0" timeOffset="88386.1248">3798 12977 0,'0'0'0,"0"0"16,0 0-1,0 0-15,0 0 16,0 0-16,0 0 0,0 0 31,-86 22-31,33-5 16,-5-1-16,0-5 15,29-4-15,29-7 0</inkml:trace>
  <inkml:trace contextRef="#ctx0" brushRef="#br0" timeOffset="97002.919">2921 13407 0,'0'0'0,"0"0"15,0 0 1,0 0-16,0 0 16,0 0-16,0 0 15,0 0-15,0 0 16,0 0-1,0 0-15,0 0 16,-108 16-16,69-25 0,2-4 16,4-4-16,6-2 15,8-2-15,4-3 16,14 17-16,-2-12 16,6-29-16,7 11 15,6 2-15,4 2 16,2 5-1,4 9-15,-22 16 16,13-3-16,3 2 16,0 6-16,17 25 15,-11 4-15,-4 12 16,-6 7-16,-3 5 16,-3 11-16,-3 9 15,-1 5-15,3 4 0,1 7 16,0 3-16,6 7 15,6 3-15,4 0 16,3-3-16,4-12 16,-16-43-16,-17-46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42:09.0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23265 7045 0,'0'0'16,"0"0"-16,0 0 15,0 0-15,0 0 16,0 0-1,0 0-15,0 0 16,0 0-16,0 0 16,0 0-16,0 0 15,0 0-15,0 0 16,0 0-16,0 0 0,0 0 16,0 0-16,12-22 15,-17 20-15,-2 2 16,1 2-16,-9-1 0,6 1 15,-12 2-15,-3 0 16,1 2-16,1-3 16,-2 0-16,0 0 15,-2-2-15,-19 0 16,30-1-16,-9 1 0,1 0 16,-1 0-16,1 1 15,1 0-15,1-1 16,-2 1-16,1-2 15,0 2-15,0-1 16,-1 0-16,1-1 16,0 2-1,0-1-15,0 0 16,2 1-16,-2-2 16,0 1-16,1 1 15,-1-1-15,2 0 16,12 0-16,-15 0 15,14 1-15,-17 0 0,18-1 16,-17 1-16,16-2 16,-17 0-16,19 0 15,-17 1-15,15 0 16,-14 1-16,13 0 16,-15 0-1,15-1-15,-17 1 16,19-2-16,-18 2 15,20-2-15,-19 1 16,19-1-16,-17 1 16,14-1-16,-17 0 15,2 0-15,0 2 0,-24-1 16,8 1-16,-3-3 16,0-1-16,0-4 15,0-2-15,21 3 0,22 5 16</inkml:trace>
  <inkml:trace contextRef="#ctx0" brushRef="#br0" timeOffset="1773.2649">12775 7170 0,'0'0'0,"0"0"16,0 0-1,0 0-15,0 0 0,0 0 31,0 0-15,0 0-16,0 0 16,0 0-16,0 0 0,0 0 15,0 0-15,0 0 16,-87-21-16,79 21 16,-14-2-16,14 2 15,-17-1-15,16 0 0,-17 1 16,18 1-16,-18-2 15,1 2-15,3 0 16,2 1-16,-2-2 16,0 0-16,1 1 15,14-1-15,-16 0 16,0 0 0,0 0-16,2 1 15,12-1-15,-16 1 16,18-3-16,-15 1 15,16 1-15,-17-1 16,14 0-16,-17 0 16,17 1-16,-16-2 0,17 2 15,-17-4-15,16 3 16,-15 0-16,-1-1 16,-22 4-16,9 1 15,29 0-15,-33 2 0,8-2 16,-2-4-16,2-6 15,16 3-15,18 4 16</inkml:trace>
  <inkml:trace contextRef="#ctx0" brushRef="#br0" timeOffset="2675.8318">11066 7067 0,'0'0'0,"0"0"15,0 0 1,0 0 0,0 0-1,0 0-15,-81 14 0,76-14 16,-14 1-16,12 0 15,-14 2-15,13-2 16,-16 3-16,0-2 16,2-1-16,1-1 15,2-1-15,-3 1 0,3-1 16,-2 1-16,-1 0 16,2 1-16,-3 0 15,1 1-15,0 0 16,-1-1-16,-1 0 15,1-1-15,2 0 16,-3-1 0,2 1-16,-1 1 15,1 1-15,-2-1 16,-1-1-16,1 0 16,1 0-16,-1 1 15,2-1-15,1-1 16,0 0-16,0 1 15,0-2-15,3 1 0,-2-1 16,-2 0-16,3 0 16,9 1-16,-13 0 15,-1-2-15,3 0 16,13 3-16,-14 0 16,13-2-16,-13 1 15,15 1-15,-16-1 0,17 1 16,-18-1-16,16 0 15,-15-1-15,17 2 0,-16-1 16,16 1 0,-15-2-16,13 2 0,-13 0 15,13 0-15,-14-2 16,14 4 0,-13-1-16,12-1 15,-12 2-15,10-1 16,-14 2-16,0-1 15,0 2-15,-23 7 16,7-4-16,-7-3 16,-2-3-16,25-1 15,25 0-15</inkml:trace>
  <inkml:trace contextRef="#ctx0" brushRef="#br0" timeOffset="20190.676">26096 5018 0,'0'0'15,"0"0"1,0 0-16,0 0 0,0 0 15,0 0-15,0 0 16,0 0 0,0 0-1,-72-41 1,22 40-16,-3 1 0,3-2 16,-4 2-16,6 0 0,-4 0 15,2-1-15,-1 1 16,-2 0-16,0 0 15,-14-1 1,-6 1-16,-6-2 16,9 4-16,-1-2 15,3 2 1,-7 1 0,-1 0-16,-5 0 15,8 1-15,3 1 16,3-1-16,3-2 15,0 0-15,-1 0 0,-4 4 16,-2-3 0,-17 2-16,-7-5 0,48 0 15,47 0-15</inkml:trace>
  <inkml:trace contextRef="#ctx0" brushRef="#br0" timeOffset="50051.8104">15382 9083 0,'0'0'0,"0"0"0,0 0 16,0 0-16,0 0 16,0 0-16,0 0 15,0 0-15,0 0 16,0 0-16,0 0 16,0 0-16,-136-2 15,94-1-15,-2 0 0,-2-1 16,-1 0-1,2-3-15,-4 1 0,0-1 16,4 2-16,3-2 31,4 1-31,-1 1 16,4 1-16,4 0 0,1 0 16,25 4-16,5 0 15,0 0-15,-14-1 16,1 1-16,9 1 15,-5 4-15,11-3 16,2-2-16,-7 4 0,3-4 16</inkml:trace>
  <inkml:trace contextRef="#ctx0" brushRef="#br0" timeOffset="51069.4763">14847 9254 0,'0'0'16,"0"0"-16,3 81 15,-3-44-15,0 10 16,-2-1-16,0-3 15,-1-1-15,0 0 0,1-5 16,-1-1-16,-4-2 16,5-26-16,-3 13 15,-3 1-15,-2-1 16,-3 0-16,0-3 16,-2-3-16,-2-2 15,-20-2 1,-2-9-16,0-1 15,1-3-15,1 0 16,-4-5-16,-2-1 16,-6-1-16,3 1 15,-6-1-15,0-1 0,-1 1 16,1-1-16,-1 1 16,-4 0-16,0 3 15,-5 2-15,2 0 16,-3 2-16,4 0 15,-2 2-15,1 1 0,-1 0 16,3 1-16,3-1 16,0 2-16,-1 0 15,2 2-15,0-1 0,0 0 16,-4-1-16,0 1 16,-1 1-16,-1 2 15,0 0-15,3-2 16,-1 1-16,0 1 15,1-2-15,1 1 16,2 0 0,0-2-16,0 0 15,2 2-15,6 1 16,-4-2-16,3 1 16,2-1-16,9-3 15,2-4-15,-3-2 16,2 0-16,1 1 15,3 1-15,5-1 0,20 0 16,-9-3-16,0-2 16,-2-2-16,-22-13 15,8 2-15,3-3 16,8 0-16,4 0 16,12 17-16,-4-11 15,-4-28 1,5 9-16,0-4 15,2-1-15,3 0 16,1 2-16,1 0 16,0-1-16,-2 2 15,0 0-15,0 2 0,0 1 16,-2 4-16,2 25 16,0-12-16,-2 0 15,-1-1-15,1 2 0,1 0 16,0 4-16,3 10 15,-2-6-15,2 12 16,0 2-16,0-1 16,-1-1-16,1-2 15,0 0-15</inkml:trace>
  <inkml:trace contextRef="#ctx0" brushRef="#br0" timeOffset="51702.4137">12251 9018 0,'0'0'0,"0"-1018"16,-19 2042-16,38-1030 15,-19 6-15,0 0 16,0 0-16,-100 6 16,75-6-16,-24 1 0,35-2 31,-12 1-31,-1-2 15,2-1-15,-1-2 16,-1 1-16,1-1 0,-1 0 16,1 0-16,-1 2 15,1 0-15,1 0 16,2 2-16,0-2 16,0 0-16,0 1 0,0-1 15,-1 1-15,-1 1 16,0-1-16,0 1 15,0 1-15,2 1 16,0 0-16,3 1 16,1 0-16,0 1 15,11-1 1,-14 2-16,15-1 16,-16 1-16,17-2 15,-15 2-15,21-4 16,-5 1-16,-8 2 15,13-3-15,0 0 16,-5 0-16,-1-3 16,-9 1-16,3-5 0,-2-4 15,-17-23-15,18 19 0,13 15 16</inkml:trace>
  <inkml:trace contextRef="#ctx0" brushRef="#br0" timeOffset="52905.2884">11430 8947 0,'0'0'15,"0"0"-15,0 0 16,0 0-16,0 0 16,0 0-16,-76-29 0,68 26 15,-12-4-15,14 5 16,-14-4-16,15 3 16,-14-4-16,13 5 15,-14-5-15,11 3 16,-15-3-16,0 1 15,1 0 1,-2 1-16,4 2 16,11 3-16,-15-4 0,17 3 15,-18-3-15,21 3 16,-19-4-16,19 3 16,-13-5-16,16 4 15,-9-5-15,10 2 16,-6-6-16,7 9 15,-4-11-15,4 14 0,0 0 16</inkml:trace>
  <inkml:trace contextRef="#ctx0" brushRef="#br0" timeOffset="56926.2816">11789 7352 0,'0'0'16,"0"0"-1,0 0-15,-67 66 16,30-43-16,-5 1 0,-4-1 16,5-5-16,-1 0 15,-29 7 1,49-15-16,30-13 16,-15 7-1,5-1-15,-10 6 16,18-4-16,-3 5 15,7-1-15,7 0 16,-1-1-16,3 1 16,-3 0-16,-1 1 15,-1 1-15,-2 3 16,-1 2-16,-5 0 16,-5 4-16,-20 19 0,-3-10 15,-6-4-15,-1-3 16,-4-2-16,-4-5 15,-3-1-15,3 0 16,2-4-16,-3-2 16,0-7-16,1-2 15,6-4-15,1-4 0,1-3 16,1-6-16,4 1 16,4-3-16,17 15 15,-5-9-15,3 0 16,2-2-16,1 1 15,5 2 1,2 10-16,6-9 16,-2 12-16,32 5 15,-10 9-15,-5 10 16,-11 10-16,-14 7 0,-8 2 16,-11 1-16,-8 2 15,-11-1-15,-4-3 16,-1-5-16,6-8 15,7-7-15,23-20 0,-5 1 16,11-3-16,0 0 16</inkml:trace>
  <inkml:trace contextRef="#ctx0" brushRef="#br0" timeOffset="57111.2632">11766 7900 0,'0'0'16,"0"0"-16,0 0 16,0 0-16,-11 19 0,7-14 15,4-5-15</inkml:trace>
  <inkml:trace contextRef="#ctx0" brushRef="#br0" timeOffset="57274.0733">11393 7979 0,'0'0'0,"0"0"0,-4 20 15,3-16 1</inkml:trace>
  <inkml:trace contextRef="#ctx0" brushRef="#br0" timeOffset="60102.3109">14752 7875 0,'0'0'16,"0"0"-16,0 0 15,-2-66-15,3 43 0,0 2 16,0-4-16,0 2 16,1 0-16,-1 0 15,1 1-15,0-1 16,1 3-16,3 2 16,-1-1-16,5 2 0,2 0 15,5 3-15,4 2 16,27-3-16,-9 6 0,0 3 15,1 1 1,1 1 0,1-1-16,-2 4 15,3 0-15,3 2 16,2 1-16,0 0 0,1-2 16,-2-1-16,0-2 15,-3-2-15,-2 2 16,-5-1-16,-5 0 15,0 3-15,-26 1 16,3-1-16,0 0 16,-4-1-16,13-1 0,-16 0 15,-2 0-15,12-5 16,-12 3-16,6-6 16,-8 5-16,1-9 15,-4 1-15,-3 1 16,-3 1-16,-2-1 15,-4 2 1,2 0-16,-2 0 16,3 0-16,5 5 15,9 6-15,-4-3 16,3 1-16,4 1 16,5 3-16,21 2 15,3 4-15,4 6 0,1 2 16,1 1-16,-7 0 15,-4 7-15,-6 3 16,-7 4-16,-8 2 16,-9 3-16,-11-3 15,-11-2-15,-6-3 0,-7 0 16,-2-5-16,20-11 16,20-12-1</inkml:trace>
  <inkml:trace contextRef="#ctx0" brushRef="#br0" timeOffset="61390.2827">18768 7003 0,'0'0'0,"0"0"15,0 0 1,0 0-1,0 0-15,17 126 16,-17-82 0,0 0-1,1-2-15,2-1 16,3 0-16,5-2 16,0-5-1,1-5-15,-11-24 0,7 10 16,-1-4-16,1-4 15,-8-7-15,0 0 0</inkml:trace>
  <inkml:trace contextRef="#ctx0" brushRef="#br0" timeOffset="61787.9183">19065 6777 0,'0'0'15,"0"0"-15,0 0 16,0 0-16,0 0 15,0 0-15,0 0 16,0 0-16,0 0 16,0 0-16,0 0 15,0 0-15,-146-9 16,99 0-16,1 1 0,2 6 16,3 2-16,0 4 15,8 6-15,7 6 0,20-11 16,-7 8-16,3 1 15,6-6-15,4-8 16</inkml:trace>
  <inkml:trace contextRef="#ctx0" brushRef="#br0" timeOffset="62069.6902">18459 7195 0,'0'0'0,"0"0"0,0 0 15,0 0 1,0 0 0,-22 73-16,-4-32 15,-2-14-15,-3-6 0,-2-8 16,-3-7-16,-2-6 0,0-1 15,-3-1-15,-2 2 16,-3-5 0,7-13-16,18 10 15,21 8-15</inkml:trace>
  <inkml:trace contextRef="#ctx0" brushRef="#br0" timeOffset="62270.3858">18491 7676 0,'0'0'0,"0"0"16,-61-11-16,43 5 15,18 6-15</inkml:trace>
  <inkml:trace contextRef="#ctx0" brushRef="#br0" timeOffset="63008.5063">17495 7341 0,'0'0'15,"0"0"-15,0 0 16,0 0-16,0 0 16,0 0-16,56-47 15,-36 43-15,1 2 0,0 1 16,0 4-16,1 1 31,21 8-15,-1 21-16,-30-19 15,-4 4-15,-6 1 16,-5-1-16,-3-1 16,-4-3-16,-3 0 15,-5-3-15,2-1 16,-4-2-16,0-1 0,-1-2 16,-1-1-16,-1-4 15,-1-4-15,1-1 16,-2-5-16,-18-15 15,11-1-15,5-8 16,2 0-16,6 1 16,4 1-1,1-5-15,0-1 16,0 3-16,5 3 16,2 1-16,7 22 15,2-37 1,10 11-16,-7 17 15,-5 18-15</inkml:trace>
  <inkml:trace contextRef="#ctx0" brushRef="#br0" timeOffset="63261.5699">17607 7700 0,'0'0'0,"0"0"0,0 0 16,0 0-1,-85-16-15,56-3 16,14 9-1,15 10-15</inkml:trace>
  <inkml:trace contextRef="#ctx0" brushRef="#br0" timeOffset="63477.4037">17253 7446 0,'0'0'15,"0"0"-15,0 0 16,0 0-16,-16 77 16,-5-42-1,-45 37 1,22-38 0,-4-8-16,24-13 15,24-13-15</inkml:trace>
  <inkml:trace contextRef="#ctx0" brushRef="#br0" timeOffset="65183.0876">16904 7282 0,'0'0'16,"0"0"-16,0 0 15,0 0-15,0 0 16,0 0-16,-35 50 31,21-34-31,1 4 16,-2 2-16,2 2 16,-7 21-16,12-30 15,0 11-15,2-1 16,0 0-16,2-3 15,0 0-15,0-3 16,0-5-16,3-10 0,-5 8 16,3-11-16,-1-1 0,-7 5 15,3-9-15,-10 1 16,-2-6-16,-21-23 16,11 1-16,2-4 15,2 0-15,5 0 16,4 0-1,7-11 1,9-5-16,15-9 16,21 3-16,-19 27 15,-16 30-15</inkml:trace>
  <inkml:trace contextRef="#ctx0" brushRef="#br0" timeOffset="81406.5369">14198 9196 0,'0'0'0,"0"0"0,0 0 31,0 0-31,0 0 16,0 0-16,0 0 0,61-43 15,-40 35-15,-2 3 16,1 3 0,-1 5-16,-1 1 0,2 5 15,-3 3-15,0 2 16,-4 2-16,7 19 15,-17-15-15,-4-3 16,-4 1-16,-4-2 16,-7 0-16,-3-4 15,-2 0-15,-2-4 16,-1-2-16,-2-3 16,-22-9-1,13-3-15,24 8 16,-8-9-16,1-3 15,3 0-15,1-4 0,-1-1 16,3 0-16,1 0 16,2 2-16,1 1 15,8 15-15,-1-4 16,-5-7-16,5 11 16,-1 4-16,0-2 15,-6 0-15,-2 6 16,-1 4-16,-1-1 15,0-2-15,5-5 0,-7 3 16,7-8-16,-8 3 31,8-5-31,-11-4 16,2-4-16,-1-5 0,0-3 16,-11-26-16,13 10 15,9 24-15,-1-14 16,4 1-16,12-24 15,5 12-15,4 1 16,-10 15-16,-8 20 0</inkml:trace>
  <inkml:trace contextRef="#ctx0" brushRef="#br0" timeOffset="81638.4406">14144 9413 0,'0'0'0,"0"0"16,0 0-1,0 0-15,0 0 16,0 0-16,-7-32 15,5 24-15,2 8 0</inkml:trace>
  <inkml:trace contextRef="#ctx0" brushRef="#br0" timeOffset="81854.2422">14220 8823 0,'0'0'0,"0"0"16,-17 10-16,13-7 15,4-3-15</inkml:trace>
  <inkml:trace contextRef="#ctx0" brushRef="#br0" timeOffset="82370.4473">13789 8861 0,'0'0'16,"0"0"-16,-50 46 0,15-24 16,-7 1-16,-7-5 15,0-2-15,6-2 16,4-3-16,1 0 16,5-3-1,6 1-15,21-7 16,-7 2-16,2 3 15,6-5-15,-3 6 16,8-3-16,-3 8 16,2 1-16,3 1 15,3 1-15,1 2 16,1 2-16,-3 0 0,-2 1 16,-1 1-16,-3-2 15,-4-1-15,-3-2 16,-4-2-16,-4-4 15,-2-4-15,-3-3 16,-20-13-16,6-5 16,-1-5-1,4-7-15,10-7 16,11-9-16,11-7 16,16-7-16,10-6 15,-11 31-15,-14 31 16</inkml:trace>
  <inkml:trace contextRef="#ctx0" brushRef="#br0" timeOffset="83303.6105">12882 9149 0,'0'0'0,"0"0"16,0 0-16,0 0 15,0 0-15,0 0 0,0 0 16,0 0-16,0 0 15,0 0-15,0 0 16,-8 63-16,-2-50 16,2-12-16,-7 7 0,9-11 15,-12 3-15,2-7 16,0-5-16,3-6 16,0-4-1,-4-30-15,6 13 16,3-1-16,3-1 15,1 0-15,2 3 16,1 1-16,4-1 16,4 2-16,-3 18 0,-4 18 15</inkml:trace>
  <inkml:trace contextRef="#ctx0" brushRef="#br0" timeOffset="83457.8032">12896 8676 0,'0'0'16,"0"0"-16,0 0 16,0 0-16,0 0 15,115-1-15,-103 0 16,-12 1-16</inkml:trace>
  <inkml:trace contextRef="#ctx0" brushRef="#br0" timeOffset="83945.2176">12454 8848 0,'0'0'16,"0"0"-16,0 0 16,0 0-16,0 0 15,0 0-15,0 0 16,0 0 0,0 0-16,0 0 15,0 0-15,0 0 16,0 0-16,0 0 15,0 0-15,90-13 16,-71 22-16,-4 1 16,-2 2-16,-10-6 15,6 8-15,-6 0 0,-2-2 16,-3-7-16,-3 7 16,-2 0-16,-4 0 15,-22 9-15,-2-5 16,-3 4-16,3 6 15,5 3-15,6 1 16,7 2-16,2 3 0,6 1 16,4 1-16,5-5 15,0-16-15,0-16 0</inkml:trace>
  <inkml:trace contextRef="#ctx0" brushRef="#br0" timeOffset="86640.145">4447 8232 0,'0'0'0,"0"0"15,2 72 1,-2-19-16,4-12 0,-1-2 16,1-2-16,-3-3 15,1-26-15,1 14 16,0-2-16,3 1 15,3-6 1,5-4-16,19-17 16,-3-13-16,4-11 15,2-12-15,7-8 16,2-6-16,7-2 0,6-4 16,3 1-16,6-3 15,3 5-15,8 0 16,-39 29-16,-39 30 15</inkml:trace>
  <inkml:trace contextRef="#ctx0" brushRef="#br0" timeOffset="98807.0586">8958 11149 0,'0'0'0,"0"0"0,0 0 31,0 0-31,0 0 16,0 0-16,0 0 16,-91-19-16,48 11 15,-4 2-15,-62-7 16,46 8-16,-3 1 15,-4 1-15,0 0 16,-5-2-16,3-1 16,-2 1-16,-4 0 15,4 3-15,-9 0 0,8 0 16,0-2-16,3 2 16,1-1-16,3 2 15,4 0 1,4 1-16,8 0 15,11 2-15,-3 3 16,3 1-16,3-1 16,11-1-16,22-4 15,-11 1-15,16-1 0</inkml:trace>
  <inkml:trace contextRef="#ctx0" brushRef="#br0" timeOffset="99223.2388">6034 10935 0,'0'0'0,"0"0"15,0 0-15,0 0 16,-115-29 0,64 25-16,-6 1 15,-5 3-15,-4 0 16,-1 2-16,-7 0 15,1 1-15,-4-2 16,6 0-16,-1-2 16,5 0-16,3-1 0,6 2 15,5 2-15,7-4 16,9-1-16,13-5 16,11 5-16,13 3 0</inkml:trace>
  <inkml:trace contextRef="#ctx0" brushRef="#br0" timeOffset="100078.3298">7764 10847 0,'0'0'0,"-3"84"0,-3-40 15,-1 15-15,-6 4 0,-1 2 16,-4 0-1,3 4-15,0-1 0,6-3 16,-1-1-16,3-5 16,0-3-16,5-5 15,-4-7-15,-3-5 16,-4-7-16,0-4 0,12-24 16,-9 9-16,-5-2 15,-1-4-15,-3-3 16,-27-14-16,4-4 15,-6-7-15,-2-3 16,-2-3 0,-3 0-16,-9 0 15,0 3-15,-6 3 16,-1 2-16,-3 3 16,-3 2-16,-2 4 15,-1 3-15,2 2 16,-1 0-16,5 3 15,-1 2-15,7 0 0,0 2 16,3 2-16,4 0 16,1 1-16,6-1 15,3-1-15,2-1 0,4-1 16,5-4-16,2-5 16,2-4-16,2-4 31,7-5-31,2-8 15,-1-8-15,0-8 16,4-6-16,4-10 0,-2-5 16,-1-7-16,2-4 15,5-4-15,4 40 16,10 41-16</inkml:trace>
  <inkml:trace contextRef="#ctx0" brushRef="#br0" timeOffset="120065.2418">26304 13322 0,'0'0'16,"0"0"-16,0 0 15,0 0-15,0 0 16,0 0-16,0 0 0,0 0 16,0 0-16,0 0 0,0 0 15,-103-7-15,60 1 16,-4-1 0,-6 0-16,-1-1 15,-1-5-15,-4-1 16,2 2-16,1 4 0,3 2 15,7 1 1,8 1-16,11-1 16,24 3-16,-1 1 0,4 1 15</inkml:trace>
  <inkml:trace contextRef="#ctx0" brushRef="#br0" timeOffset="121592.1043">26031 13249 0,'0'0'0,"0"0"16,0 0-16,0 0 0,0 0 31,0 0-31,-8 99 16,1-52-16,-3 4 15,-1 4-15,1 4 16,-1 0-16,2 0 16,-2 1-16,1 2 0,2-3 15,2 0 1,0-3-16,-1-5 0,-1-2 16,0-10-16,-3-5 0,-4-6 15,-4-4-15,-5-4 16,-6-5-16,-1-4 15,-10-6-15,-5-6 16,-6-3-16,-4-2 0,-6-1 16,-6-4-16,-6 2 15,-7 2-15,-7 0 16,-9 3-16,-2 2 16,-1 4-16,-5 1 15,-3 0-15,-3 0 16,-3 1-16,-3 1 15,-3 0 1,0 2-16,-2 2 16,-2 1-16,1 0 15,-2 1-15,0-2 16,-1-2-16,2-1 16,-1 1-16,1 2 15,1-2-15,-2 0 16,2 1-16,-4 0 0,4-2 15,-2 0-15,4-2 16,1 0-16,-1-1 16,0-1-16,2 0 15,2 0-15,-2 2 16,0-2-16,-2 0 16,0 2-1,-2 0-15,2 1 16,-2-5-16,3 4 15,1 1-15,0 0 16,0 0-16,2 0 16,-2 0-16,2-1 15,-1 0-15,2 0 16,-3-1-16,-1 3 0,0-1 16,3-2-16,-1-2 15,1 0-15,1 1 16,0 2-16,-2-2 15,-2-3-15,-3-2 0,1 1 16,-2-1-16,-2-1 16,1-1-16,-3-1 0,-1 1 15,-1-1-15,2 3 16,-1-1-16,-4-4 16,3 2-16,0-2 15,1 4-15,0-2 16,-1-3-16,4 0 15,-1 0 1,1 0-16,0 0 16,1 3-16,2 1 15,5-2 1,-18-2-16,-9-1 16,-7 1-1,-1-1-15,-1 2 16,1 1-16,21 4 0,10 2 15,10-1-15,8 0 16,6 1 0,-11 4-16,-2 1 15,3-2-15,17-3 16,9 0-16,13-1 16,6 2-1,8-1-15,6 3 16,3-3-16,5 1 15,8-4-15,7 2 16,33 3-16,-29-5 16,5-1-16,11-1 15,-10-4-15,4-2 16,0-5-16,5-3 0,0-4 16,-3-27-16,3 8 15,4-1-15,1 0 0,1-3 16,-1 0-1,0-4-15,0-1 0,0-1 16,-1 1-16,0-1 16,2 2-16,2 4 15,0 4-15,2 4 0,1 4 16,-3 28-16,1-12 16,1 0-16,0 1 15,-1 3-15,0 0 16,-2 15-16,1-3 15,1-7 1,-2 10-16,-1 3 16,1 2-16,0-2 15,3 1-15,1 4 16,-4-8-16,0 0 16</inkml:trace>
  <inkml:trace contextRef="#ctx0" brushRef="#br0" timeOffset="121976.7297">13642 13308 0,'0'0'0,"0"0"0,0 0 16,0 0-16,-75 21 16,36-15-16,-4 2 15,-5-2-15,-4 1 16,-5-3-16,-3-1 0,0-4 16,1 1-16,-2-3 0,1-1 15,3-1 1,8-1-16,-1 0 0,4-3 15,3-2-15,6 0 16,0-1-16,0-2 16,-2-4-16,-6-2 0,-7 0 15,-12-1-15,-1 0 16,31 9-16,34 12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4-11-01T10:44:39.5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18700 3587 0,'0'0'15,"0"0"-15,30 81 0,-17-39 16,-1 1 0,-2 5-16,4 50 15,-9-45-15,-5 2 16,-2 3-16,0 4 15,-1 2-15,2-1 0,-1 1 16,2 4-16,0-4 16,0 5-16,0-3 15,-1 3-15,0-1 16,2-2-16,1-4 16,-1-3-16,-3-3 15,0-6 1,-1-2-16,0-3 15,0-7-15,2-6 16,1-24-16,1 13 16,0-2-16,2 0 15,0-3-15,3-3 16,-1-13-16,0-4 16,27-16-16,-4-6 15,2-7-15,-7 5 16,-3 2-16,-13 18 15,17-30-15,-4 5 16,-10 16-16,-10 17 0</inkml:trace>
  <inkml:trace contextRef="#ctx0" brushRef="#br0" timeOffset="321.8216">19091 4951 0,'0'-6'0,"0"6"0,0 0 16,0 0-1,0 0-15,-8 86 16,-6-33 0,-1-6-16,-7 8 15,-2 1-15,1-12 16,2-7-16,-3-5 16,-1-4-16,-1-10 15,1-5-15,-4-7 16,20-5-16,-33-6 15,10-5 1,-7-2-16,-6-3 16,-3-2-16,-3-5 15,0-2-15,-3 0 16,-3 0-16,-6 4 16,-5 0-16,-2-4 15,35 13-15,35 11 16</inkml:trace>
  <inkml:trace contextRef="#ctx0" brushRef="#br0" timeOffset="53295.4672">23141 7209 0,'0'0'0,"0"0"0,0 0 15,0 0-15,0 0 16,0 0-16,0 0 16,0 0-16,-77 28 15,33-20 1,-5-1-16,-8-3 0,-2-1 0,-4-4 15,0 2-15,-2 0 16,2 1-16,1-2 16,1 2-16,4-1 15,0 0-15,2-1 16,1 0-16,1 0 16,0 0-16,2 0 0,1 0 15,4 2-15,3 0 16,3 0-16,1 2 15,1-3-15,3 1 16,6-2-16,23 0 16,-12 0-16,2 1 15,0-1 1,11 2-16,-11 0 16,16-2-16,0 0 15,0 0-15,0 0 0,0 0 16,0 0-16,0 0 15,0 0-15,-5 0 16,-8 3-16,12-3 16,1 0-16,0 0 15,0 0-15,0 0 0,0 0 16</inkml:trace>
  <inkml:trace contextRef="#ctx0" brushRef="#br0" timeOffset="56700.2171">6834 8419 0,'-61'93'15,"38"-66"-15,-6 9 16,-28 42-16,33-38 16,-1-4-16,-31 32 15,5-17 1,32-37 0,15-14-16,-8-1 15,12 1-15</inkml:trace>
  <inkml:trace contextRef="#ctx0" brushRef="#br0" timeOffset="56947.6831">6463 8375 0,'58'64'0,"-31"-21"0,-8-1 15,6 19-15,-2 12 16,-4 5-16,1 3 16,2-2-16,-13-39 15,-9-40-15</inkml:trace>
  <inkml:trace contextRef="#ctx0" brushRef="#br0" timeOffset="98193.6865">5534 10571 0,'0'0'0,"0"0"0,0 0 15,0 0-15,-21 56 16,15-40 0,5-11-16,-7 10 15,0-1-15,-1-1 16,-1 1-16,-4 2 0,-21 18 31,8-4-31,-1 4 16,1 1-16,-5-2 15,0-4-15,-3-3 0,6-4 16,5-4-16,19-15 16,-8 7-16,9-7 15,4-3-15</inkml:trace>
  <inkml:trace contextRef="#ctx0" brushRef="#br0" timeOffset="98580.718">5081 10565 0,'0'0'16,"0"0"-16,0 0 15,0 0 1,0 0-16,0 0 15,0 0-15,33 62 16,-6-18-16,-5-3 0,-3 4 16,2 5-16,4 1 15,4 1 1,-3 0-16,2 3 16,3 2-16,0-2 15,-5-3-15,-12-26 16,-14-26-16</inkml:trace>
  <inkml:trace contextRef="#ctx0" brushRef="#br0" timeOffset="113197.5164">22241 11441 0,'0'0'0,"0"0"15,0 0-15,0 0 0,0 0 31,0 0-31,0 0 16,-64 56-16,25-42 16,-11-3-16,-17-3 15,-15-2-15,-12-1 16,-12-3-16,-140-5 16,58-2-1</inkml:trace>
  <inkml:trace contextRef="#ctx0" brushRef="#br0" timeOffset="113746.6277">15546 11551 0,'0'0'16,"0"0"-1,0 0-15,0 0 16,0 0-16,0 0 16,0 0-16,0 0 15,0 0 1,0 0 0,-87-24-1,-1 26-15,-6 4 0,1 0 16,3-2-16,5-6 15,7-4-15,39 3 0,39 3 16</inkml:trace>
  <inkml:trace contextRef="#ctx0" brushRef="#br0" timeOffset="114099.9643">13360 11506 0,'0'0'0,"0"0"16,0 0-16,0 0 0,-116 13 15,50-7-15,-7 2 16,-14-1-16,-5-1 16,-3-4-16,2-5 15,4-5-15,43 4 16,46 4-1</inkml:trace>
  <inkml:trace contextRef="#ctx0" brushRef="#br0" timeOffset="114685.9268">9397 11271 0,'0'0'16,"0"0"-16,0 0 0,0 0 16,0 0-16,-139-3 15,40 10-15,-19 4 16,57-5-16,61-6 16</inkml:trace>
  <inkml:trace contextRef="#ctx0" brushRef="#br0" timeOffset="124115.5691">17264 13437 0,'0'0'16,"0"0"-16,0 0 31,-82 24-31,46-17 16,-11 2 15,-12 6-31,-6 0 0,5-1 16,17-5-16,11-4 15,39-5 1,-16 0-16,-16 5 0,18-4 16,-14 2-16,14-1 31,-17 4-31,1-3 15,3-1-15,8-1 16,12-1-16</inkml:trace>
  <inkml:trace contextRef="#ctx0" brushRef="#br0" timeOffset="124770.0936">15663 13500 0,'0'0'0,"0"0"16,0 0-16,0 0 16,0 0-16,0 0 15,0 0-15,0 0 16,0 0-16,0 0 15,0 0-15,0 0 0,0 0 32,0 0-32,0 0 0,0 0 15,-84 28-15,62-24 16,-3-1-16,-22 1 16,10 0-16,-1-2 15,4-3 1,0 0-16,3 0 15,-1 0-15,2-1 16,-1 2-16,0-2 16,2 3-16,22-2 15,-11 1-15,1 0 16,-3 0-16,4 0 16,7 0-16,-9 0 0,13 0 15,-11 1-15,16-1 16,-3 0-16,0 0 15,0 0-15,-14 0 0,13-1 16,-1-1 0,-7 1-16,12 1 0</inkml:trace>
  <inkml:trace contextRef="#ctx0" brushRef="#br0" timeOffset="134564.8235">17062 13446 0,'0'0'0,"0"0"16,0 0 0,0 0-16,0 0 0,0 0 15,0 0-15,0 0 16,0 0-1,0 0 1,-2 81-16,3-56 16,0-3-16,-1-15 15,1 8 1,1 3-16,3 2 16,0 4-16,4-2 15,0 0-15,4-5 0,2-5 16,2-4-16,4-2 15,2-4-15,2-1 16,1-2 0,0-3-16,1-1 0,-1-1 15,-1 0-15,0-1 16,-1 0-16,17-9 16,-27 11-16,7-3 0,0-1 0,-2 1 15,2 1-15,0-2 16,0 2-16,2 2 15,1-1-15,24 2 16,-11 2-16,-1 2 16,-2 1-16,-3 3 15,-25-4 1,13 3-16,-1 1 16,3-1-16,-1 0 15,-11-2-15,5 1 16,-5-2-16,-4-1 15,12 0-15,-13-1 16,-4-2-16,10-1 16,-13 0-16,3-4 0,-5 4 15,-6-9-15,-3 1 16,-3-3-16,2 0 16,-2 0-16,1 0 15,-1 0-15,4 2 16,-3 2-16,3 1 15,7 7 1,-7-6-16,9 7 16,-8-5-16,10 6 15,0 0-15,-5-4 16,10 5-16,3 2 0,-1 2 0,3-3 16,6 3-16,6 5 15,1 2 1,0 2-16,20 16 15,-12-3-15,-18-16 16,4 7-16,-5 1 16,-6 1-1,-7-2-15,-30 13 16,-2-10-16,-4-2 0,1-9 16,18-2-16,20-6 15</inkml:trace>
  <inkml:trace contextRef="#ctx0" brushRef="#br0" timeOffset="135730.6951">19702 13034 0,'0'0'16,"0"0"-16,0 0 0,0 0 15,0 0-15,0 0 16,0 0-16,0 0 16,0 0-16,0 0 15,0 0-15,0 0 16,-30 81-16,10-73 31,-1-1-31,-3-2 16,0-2-16,0-5 15,2 0-15,-15-14 16,24 3 0,1-2-16,3-4 15,0-4-15,2-1 0,-3-29 16,6 11-16,4 1 0,0 30 16,5-37-16,-3 39 15,5-13-15,0 2 16,1 0-16,-5 11 15,-3 9-15</inkml:trace>
  <inkml:trace contextRef="#ctx0" brushRef="#br0" timeOffset="135949.6307">19525 13422 0,'0'0'0,"0"0"15</inkml:trace>
  <inkml:trace contextRef="#ctx0" brushRef="#br0" timeOffset="136532.281">19396 12227 0,'0'0'16,"0"0"-16,0 0 15,0 0-15,0 0 16,0 0-16,-28 94 0,10-50 16,-4 5-16,-7-1 15,-5 2-15,-2-6 16,-1-2-16,1-2 15,2-2-15,1-8 16,2-7-16,1-9 0,26-10 31,-13 2-31,1-3 16,1-2-16,8-3 16,-10-2-16,11 0 15,-12-9-15,3-3 0,3-6 16,1-2-1,2-33-15,4 15 16,0 3-16,3 29 16,-3-8-16,-3 3 15,-1 5-15,3 10 0,-10-4 16,0 5-16,-2 6 16,0 3-16,-17 22 15,11 1-15,-1 0 16,0-7-16,-1-6 0,20-14 15,-10 5-15,-1-2 16,0-3 0,12-7-16,-4 5 15,9-4-15</inkml:trace>
  <inkml:trace contextRef="#ctx0" brushRef="#br0" timeOffset="136832.4012">19020 12151 0,'0'0'0,"0"0"15,0 0-15,-2-79 16,-5 56-16,-5 1 16,-24-10-1,4 18-15,1 7 16,4 8-16,19-1 16,-9 8-16,0 3 15,1 2-15,-12 10 16,28-23-1</inkml:trace>
  <inkml:trace contextRef="#ctx0" brushRef="#br0" timeOffset="137255.3783">18461 12098 0,'0'0'0,"0"0"15,0 0-15,0 0 16,-9 73-16,3-54 16,-3-1-1,-4-2-15,-4-3 16,-4-5-16,-3-3 15,-2-3-15,-2-1 16,2-2-16,-1 0 16,4-1-16,15 2 0,-13-2 15,16 2-15,-12 1 16,15 5-16,-11 4 16,3 4-16,0 3 15,1 3-15,0 0 16,-3-2-16,3-5 15,7-11-15,-4 6 0,6-8 16,0 0-16</inkml:trace>
  <inkml:trace contextRef="#ctx0" brushRef="#br0" timeOffset="137656.1744">18833 11085 0,'0'0'0,"-69"62"15,40-38-15,-10 9 16,-11 2-16,1 1 16,-4 0-16,4 1 15,5-6-15,2-1 0,5 2 16,0-3-16,6-4 15,3 1-15,3-2 0,-1-1 16,2-4 0,4-2-16,16-13 0,4-4 15,0 0-15</inkml:trace>
  <inkml:trace contextRef="#ctx0" brushRef="#br0" timeOffset="143088.3786">15597 13725 0,'0'0'0,"0"0"15,0 0-15,0 0 31,0 0-31,0 0 16,0 0-16,-32 61 0,29-46 16,2 2-16,3 0 15,2 1 1,4 0-16,14 19 16,2-12-16,1-1 15,-22-19-15,10 5 16,-1-3-16,-9-5 15,5 2-15,-8-4 0,0 0 16,1 1-16,-1-2 16,-1 1-16,1-1 15,-5-1-15,0 2 16,-2-2-16,-5 3 16,-24 0-16,2 3 31,-12 2-31,-3 2 15,-4 0-15,4-1 16,-4 1 0,-12-5-16,-4-5 15,2-2-15,19-3 16,9 0 0,27 4-16,-7-3 0,0-3 15,2-2 1,0-5-16,-2-3 0,4-1 15,2-2-15,3-1 16,3 0-16,4 0 16,3 0-16,4 0 15,4 3-15,3 0 0,3 4 16,2 3-16,1 4 16,-9 8-16,10-3 15,-13 6-15,12 1 16,-7 5-1,-3 6-15,-4 2 16,-3 4 0,-3 2-16,-3 2 15,-2 0-15,-2-1 16,-1 0 0,-2 0-16,-18 15 15,1-11 1,-6-7-16,-2-6 15,1-5-15,3-7 0,4-1 16,0-2-16,23 2 16,-11-3-16,-2 1 15,0-1 1,-2 0-16,-1 2 16,1 2-16,0 1 15,1 5 1,0 3-1,-20 15-15,9-1 16,2 0-16,1 0 16,-2 0-16,-2-3 15,-7-1-15,-5-2 16,0-5 0,3-10-16,3-11 0,13-10 15,14-5-15,6 11 0,6 11 16</inkml:trace>
  <inkml:trace contextRef="#ctx0" brushRef="#br0" timeOffset="143341.7297">14754 13390 0,'0'0'0,"0"0"16,0 0-16,0 0 16,0 0-16,31 80 15,-21-35-15,-1 5 16,-5-23-1,-4-27-15</inkml:trace>
  <inkml:trace contextRef="#ctx0" brushRef="#br0" timeOffset="148768.1352">5924 12499 0,'0'0'16,"-39"49"-16,10-20 15,-10 8-15,-12 7 16,-1 4-16,-7 1 0,1 0 16,1-5-16,2-1 15,8-10-15,4-6 16,11-9-16,6-8 15,33-15-15,-17 4 0,-12-1 16,6-10 0,0-34-1,12 0-15,7-6 16,5-3-16,0-1 16,2-1-16,4 1 0,-1-1 15,0 2-15,-1 5 16,-2 7-16,0 7 15,-9 30-15,4-11 16,-4 12-16,3-4 0,-1 3 16,-1 7-16,5 2 15,12 27-15,0 4 16,1 11-16,-1 8 16,4 8-16,2 7 15,4 8-15,2 5 16,3 6-1,-4 3-15,0 3 16,1 0-16,-17-46 16,-14-47-1</inkml:trace>
  <inkml:trace contextRef="#ctx0" brushRef="#br0" timeOffset="168085.9154">13731 15397 0,'0'0'15,"0"0"-15,0 0 16,0 0-16,0 0 16,0 0-1,0 0-15,0 0 16,0 0-1,0 0-15,0 0 16,0 0-16,-141-4 16,102 0-1,0-1-15,3 1 16,-1 1-16,4-1 16,-5 2-16,4-4 0,-2 4 15,0 0-15,0-2 16,0 2-16,3-2 15,-1 0-15,2 2 16,1 0-16,3 1 16,1-1-16,20 2 0,-11-1 15,-20-2-15,28 3 16,-10-2-16,2 2 16,-2 0-16,2-1 15,10 1-15,-5-1 16,6 0-16,-1 1 0,-12-2 15,15 2-15,-11-2 16,13 2-16,2 0 16,-1 0-16,-1 0 15,-12-1-15,10 1 16,0-1-16,-14-2 16,12-1-1,-10-3-15,17 7 16,0 0-16</inkml:trace>
  <inkml:trace contextRef="#ctx0" brushRef="#br0" timeOffset="169882.5161">31260 15318 0,'0'0'0,"0"0"15,0 0-15,0 0 16,0 0-16,0 0 15,0 0-15,0 0 16,0 0-16,0 0 16,-106-34-16,59 22 15,-3-2-15,-2-2 0,-4 0 16,0 0-16,0 1 16,0 2-16,4 3 15,1 5-15,4 3 16,1 0-16,4 3 15,1 0-15,7 2 16,10-1-16,21-1 0,0 0 16,3-1-1</inkml:trace>
  <inkml:trace contextRef="#ctx0" brushRef="#br0" timeOffset="171592.1534">30821 15429 0,'0'0'0,"0"0"15,-7 73-15,4-19 16,0-12-16,-1-1 0,-2 2 15,-1 0 1,0-1-16,-3 2 0,0-1 16,1-1-16,-3 0 15,0-1-15,-2-2 16,-1-2 0,0-1-16,0-4 15,-3-3-15,14-22 16,-8 9-16,-4 0 15,-1-1-15,-4-2 16,-22 3-16,29-11 16,-34 1-16,10-4 15,1-1-15,1-3 0,-3 0 16,-3 0-16,-2-1 16,-4 2-16,-3-3 15,-5 1-15,-3 0 16,-4 1-16,-2 0 15,-7 1-15,-4 2 16,-7-1-16,1 2 0,-6 1 16,0 0-16,-3 0 15,-2 4-15,-5-3 16,0 3-16,-7-1 16,1 1-16,-5-3 15,0 1-15,-4 1 0,-1 0 31,-1 0-31,-5 2 16,0-1-16,-3-2 16,0 1-16,-3 0 15,1 3-15,-4-2 0,0 3 16,-3-1-16,0 1 16,0-3-16,-2 0 15,-1-3-15,-4 1 0,-2-5 16,-2 3-1,0-2-15,1 3 0,0-1 16,0-1-16,1 0 16,0-2-16,4 3 15,-1-6-15,-1 1 16,-2-1 0,2 1-16,-3-1 15,3-1-15,-5-2 16,5 1-16,-4 0 15,5 1-15,1 2 16,4-1-16,-4 2 16,2-1-16,1 0 15,-26-1-15,-9-1 16,-9-3-16,18 2 16,2-1-16,11 0 15,1 1-15,8-1 16,-4 2-16,3 0 15,-3-2-15,1 5 16,2 0-16,0 1 0,1-1 16,0 1-16,1-3 15,0 2-15,-1 0 16,1-1-16,1 1 16,1-3-16,0 2 31,0 0-31,1 1 0,1 2 15,5 1-15,1 0 16,0 1-16,2 2 16,2-2-16,0 2 15,-19-1 1,-7 5-16,-7-3 0,17-1 16,8-1-16,6 0 15,6-1-15,3-1 0,3 2 16,5-1-1,1 2-15,3-2 0,1 3 16,2 0-16,4 2 16,3-1-16,0 2 15,3-1-15,1 1 16,2-1 0,-2 1-16,-1-1 15,3 0-15,0-3 16,1-1-16,1 1 15,0-1-15,2-2 16,-1-1-16,1 0 16,-1 0-16,3-3 15,-1-2-15,0-1 0,3 0 16,1 1-16,4 0 16,-1-3-16,4-2 15,2-1-15,2 0 16,4 2-16,2 0 15,2-2-15,4-1 16,2-2-16,5-3 0,-2-2 16,-2-2-16,-3-6 15,0-1-15,-1-5 16,2-2-16,-3-1 16,1-4-16,1-3 15,4 0-15,4-2 16,4-2-1,6 1-15,8-1 16,4 1-16,6 0 16,4-2-16,7 2 15,-2-4-15,4-1 16,0-4-16,1-1 0,-1-2 16,-1-5-1,-1 2-15,-2-1 0,-5 3 16,9 28-16,7 30 0</inkml:trace>
  <inkml:trace contextRef="#ctx0" brushRef="#br0" timeOffset="172875.5206">24681 15391 0,'0'0'16,"0"0"-16,0 0 15,0 0-15,0 0 16,0 0 0,0 0-1,-71 25-15,23-13 16,-9 1-16,-3 1 0,-4-1 16,1-2-16,-3-5 15,-2-6-15,1-3 16,1-2-16,4 1 15,6 2-15,11 2 16,13-1-16,32 1 0,0 0 16</inkml:trace>
  <inkml:trace contextRef="#ctx0" brushRef="#br0" timeOffset="174757.5059">24177 15503 0,'0'0'0,"9"60"15,0-13-15,-3-6 16,3 14-16,-4 6 0,-3 1 15,-5 5-15,0 3 16,-2 0-16,-3-3 0,0-2 16,-8 67-1,8-66 1,-1 0 0,0-2-16,-2-2 15,-4-4-15,5 1 16,0 0-16,2-3 15,1-1-15,1-1 16,1-1-16,0 0 16,1-2-16,0-1 0,-2-3 15,1-1-15,-3-4 16,-3-5-16,-2-4 0,-2-4 16,12-22-16,-20 27 15,15-26-15,-6 8 16,-4-1-16,-23 7 15,7-10-15,-2-2 16,3-1-16,-5-4 16,-1-3-16,-3-3 0,1-1 15,-10-2 1,-8-1-16,-10-1 16,6 2-16,0 1 15,1 1-15,-1 0 16,-1 4-16,-2 1 15,-1 1 1,-17 3 0,-6-1-16,-5 1 15,5-1-15,-1-2 16,3 0-16,-2-2 16,-2-2-16,-1-1 15,2 1-15,-3 1 16,0 2-16,-4 2 0,4 0 31,-33 3-15,-26 3-16,-18 2 15,22-3-15,19-2 16,14-2-16,8-3 31,-9 1-31,-8 2 16,-4 1-16,13 2 0,5-2 31,-13 1-31,-4-3 16,-19 3-16,5-1 15,1-1-15,16-1 16,9 1-16,6 1 0,4-1 16,1 0-16,-3-1 15,2-1-15,-4-1 16,2-1-16,-2 2 15,0 1-15,1 0 16,-1-2-16,0-2 16,-2 2-1,0-2-15,0 1 16,1 0-16,1-1 16,0 0-16,1-1 0,-1 0 15,-2 0-15,0-2 16,-1 2-16,1-2 15,1 2-15,1-2 16,-1 1-16,-3 1 16,-1 0-16,0 0 15,3-1-15,-4-2 16,3-1-16,-2 0 16,-1-1-16,1-6 15,-1 1-15,-1 0 16,0-3-16,1 1 0,6-1 15,0 2 1,2 1-16,1 0 16,4 0-16,0 1 15,3 0-15,2 2 16,2 1-16,2 0 16,-2 1-16,3 1 15,-1-2-15,6 0 0,1 0 16,2-1-16,-1 2 15,1 1-15,5 0 16,2 3-16,5-1 16,-3 1-16,2-2 15,0 2-15,5-2 16,0 2-16,2-1 0,0 0 16,3-1-16,-3-2 15,2-2-15,3 0 16,6-2-16,-1-4 15,-1 0-15,3-2 16,0-2-16,4-2 16,1-1-1,5 1-15,2-2 16,1-1-16,4-2 16,-1-2-16,6-1 15,-1-2-15,4-3 16,1-2-16,2-4 15,0 0-15,2-4 16,1-1-16,1-3 0,-1 1 16,5-2-16,-3 2 15,3-1-15,2 3 16,3-1-16,2 2 16,3-2-16,1 2 15,3 0-15,-1-1 16,-1 0-16,-1-1 0,3 1 15,2-4-15,-2 3 16,1-4-16,-1 2 0,3-2 16,-3 2-16,-2 1 15,0 0-15,1 0 16,-1 2-16,0 3 31,0 1-31,-1 2 0,1 2 16,-2 1-16,6 27 15,-1-14-15,0 3 16,5-1-16,-2 11 16,1 8-16</inkml:trace>
  <inkml:trace contextRef="#ctx0" brushRef="#br0" timeOffset="175273.7533">11603 15411 0,'0'0'0,"0"0"0,0 0 16,0 0-16,0 0 0,0 0 15,0 0-15,-99 9 16,53-10-16,-9 1 16,-2-1-16,-5 1 15,-6 0-15,-5 1 16,-4 0-16,0 1 31,-3 0-31,2-2 0,0 3 16,0 0-16,-3 2 15,-3 2-15,4-1 16,0-3-16,8-3 16,35 0-16,37 0 15</inkml:trace>
  <inkml:trace contextRef="#ctx0" brushRef="#br0" timeOffset="188108.2848">13501 15037 0,'0'0'31,"0"0"-31,0 0 0,0 0 16,0 0-16,0 0 15,0 0-15,0 0 16,0 0-16,0 0 16,-108-32-16,68 9 15,-2-7-15,1-5 16,4-6-16,2-4 15,2-3-15,7-2 16,2-1-16,4-2 0,4 1 16,6-1-16,3 2 15,7 4-15,2-1 16,3 5-16,9-1 16,5 4-16,11-1 15,3 7-15,12 3 16,9 7-1,9 7-15,3 10 16,4 11-16,3 11 16,0 12-16,-4 9 15,-6 12-15,-4 8 0,-8 10 16,-11 5-16,-13 6 16,-17 3-16,-13 4 15,-19 0-15,-12-4 16,-13-7-16,-6-6 0,26-34 15,27-33-15</inkml:trace>
  <inkml:trace contextRef="#ctx0" brushRef="#br0" timeOffset="188759.4671">11526 14773 0,'0'0'0,"0"0"31,0 0-31,0 0 0,0 0 16,0 0-16,0 0 15,0 0-15,0 0 16,-15 60-16,6-42 15,-20 17-15,2-12 0,-4 3 16,-3-2-16,0-6 16,-1-4-16,4-5 15,-3-1-15,2-3 16,0-5-16,1-4 16,1-7-16,-1-8 15,1-7-15,-4-8 0,0-5 16,-1-11-16,0-6 15,5-4-15,-2-2 16,8-2-16,4 2 16,11 2-16,9 3 15,5 5-15,4 5 16,7 7 0,1 4-16,7 7 15,7 8-15,3 9 16,10 8-16,1 11 15,8 12-15,1 16 16,2 11-16,-2 9 16,-1 6-16,-27-31 0,-26-30 0</inkml:trace>
  <inkml:trace contextRef="#ctx0" brushRef="#br0" timeOffset="190691.0793">24435 14949 0,'0'0'15,"0"0"-15,0 0 0,0 0 16,0 0 0,0 0-16,-71 21 31,45-21-31,-1-5 16,-21-15-16,10-1 15,3-4-15,4-5 16,7-5-16,1-3 15,4-5-15,2-1 16,2-5-16,5 0 0,3-3 16,4-1-16,5 3 15,1 0-15,1 1 16,4 2-16,4 6 16,6 2-16,8 7 15,4 6-15,5 12 16,5 9-16,8 13 0,3 9 15,1 13-15,1 12 16,-1 10-16,-1 13 16,-5 8-16,-10 6 15,-10 0-15,-11 1 16,-9-4 0,-3-38-1,-3-38-15</inkml:trace>
  <inkml:trace contextRef="#ctx0" brushRef="#br0" timeOffset="191477.0223">27449 15114 0,'0'0'15,"0"0"1,0 0-16,0 0 16,0 0-16,-115-7 15,63-15-15,-2-10 16,1-6-16,0-5 0,0-7 15,2-3-15,5-5 16,3 1-16,7-4 16,5 0-16,8 0 15,8 0-15,6 1 16,8-1-16,8 2 0,8 4 16,5 1-16,10 7 15,6 5-15,10 9 16,5 8-16,6 9 15,6 10-15,1 12 16,3 10-16,1 7 16,-3 12-16,-5 8 0,-5 11 15,-8 6-15,-6 4 16,-11 2-16,-8 3 16,-12-1-16,-8 1 15,-4-2-15,-3-5 16,2-7-16,1-27 0,2-28 15</inkml:trace>
  <inkml:trace contextRef="#ctx0" brushRef="#br0" timeOffset="191771.4526">28528 15068 0,'-4'0'16,"5"0"-1</inkml:trace>
  <inkml:trace contextRef="#ctx0" brushRef="#br0" timeOffset="192695.9832">31083 15012 0,'0'0'15,"0"0"-15,0 0 0,0 0 16,0 0-16,0 0 15,0 0 1,0 0-16,-125-33 0,92 6 31,1-5-31,4-6 0,2-2 16,5-2-16,3-2 16,4-3-16,3-4 15,5-3-15,1 0 16,2 1-16,1-2 15,5 0-15,6 0 16,3 3-16,2 4 0,4 6 16,2 3-16,5 4 15,5 6-15,4 10 16,5 11-16,7 13 16,1 13-16,8 9 15,-1 12-15,2 12 16,-1 11-16,-1 7 0,-3 9 15,-9 7-15,-13 6 16,-15 0-16,-18-4 16,-19-1-16,-22-11 15,-20-8-15,-18-8 0,-21-11 16,-13-9-16,60-20 16,57-19-1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1DC2A-FD72-4C42-90BD-0864AB4F5F3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6946D-E57F-4B2E-9EC3-7B6D6A347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4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36946D-E57F-4B2E-9EC3-7B6D6A347E8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39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70E67-8C4F-44CB-4EEA-589E49430E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86728F-C05C-BE03-8451-E552DCF158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2EEC2-9587-63F2-2FDF-060919107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BBC1F-A018-0338-19DD-24D8324C5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FECC6-629D-138F-3DC7-17934E2A5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1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BBA03-B41B-F0D6-68CC-B017EA5D3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5DB69-505C-A925-57D4-302B59A633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80895-81CF-9ECC-AB53-05C2EEAB6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DFED7-5F52-7C86-7AFA-654FBDD84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A0EE6-AA8C-112A-76B9-87B506917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9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523121-780F-54AB-DBFA-DB5F140DC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92CF0A-2CA5-4BBA-964C-9421237DA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7ABF8B-0030-57EF-4626-990FF804A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78965-1688-DCD1-6E12-405A46D4B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8CACB-4BB4-0118-516A-60202D127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10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3187337" y="-70339"/>
            <a:ext cx="482186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سوم، واج‌آرایی و واژه‌آرایی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7706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7297D-BCEA-A57C-1551-F3B45B19C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E0A76-9D2B-2490-9B43-BE3542D54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825EF-950A-E574-329A-17B4E357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8C426-1294-E3F0-EB50-D6C19F86B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D303C-82A2-6963-6DF5-8DD89C5E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4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02318-97CC-B89F-3AA6-67734AD23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D45C91-0101-9945-06DF-69841B5F3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3CCEB-6C99-7504-B1B6-8F624ECC1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28EB2-64D3-CF59-8771-CB8892AC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47731-5310-6D9E-9A30-6C6BC917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03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48982-9364-77BB-4CB0-2902E459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4F522-24C3-F209-72A3-91A3EE4A83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B7C751-B917-C858-37B8-6C00E277A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3F49A0-8887-C660-F170-CDAEE4930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693DA0-A47A-92BE-0A9A-8E95447A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3D51F-9B7B-88A3-8E00-7F0D2E21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1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6CB4B-1E3D-6D31-93CE-3A0AED8D5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E743DF-B4F6-4A57-72FA-4052E1342A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53DB3-6684-8933-7670-8F589D036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5DA10D-A0A8-8AD1-EDA2-1354BF74C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0243E-5B07-E0D8-C5C6-91E3FF04C6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8780E-6367-5E79-2CC3-08A123E7C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99F89E-5AF1-CEDC-6FC2-49DD2D141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F31478-2409-AAE9-ADC6-89DCC6D2A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57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A1B6-F010-7139-5A8F-999AC737E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9C3156-72A0-F4F7-EA61-540107CE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82040C-66D4-C10F-79A8-5E2D3908C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429902-5D44-8994-684C-9B4C7208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0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514667-2F41-4137-D532-934F4A720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714EC8-91E5-4974-4CFB-35C44D9B0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31DD3-BD72-3408-6528-6F16209E4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33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C25C7-FDFE-A1F0-6FC5-BB4BFDEA2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01A61-2D9A-24AA-1DEE-C90CAF88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72B4F8-9F44-F0AD-0336-D71C4A728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53696F-F0F4-C3E4-7948-B43D559E9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060342-AE0C-D6DF-9E41-0EE341628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363AE-43A9-A5E3-23F9-377C3BCC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0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B6C8E-88A7-0481-403F-957D9B9C0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9AA00-88EF-66A4-5776-F16335C25B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71344-F389-E9CD-2BEA-4AFADB834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94379-975D-5A9F-C121-1B2DC9174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FB464-C14A-7C01-BFE0-3382A1BE3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72801B-0A80-1F4A-4BAC-26F889AEA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9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BEC209-9538-90B3-455F-DD416E469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3FC4F-AD06-D416-0675-15755E840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981AA-3542-A430-DD16-19FA59054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5DBC1-0956-4B63-9091-3F0898C33526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FE939-B561-68D7-D08A-A529E3D83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10052-FEE7-3431-05AD-6533F7CF13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A0B92-160D-40D7-8B51-E5A1DB3D4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581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180492" y="411420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5270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4DA43A-28D2-33DC-EBDC-DD2556CD26F1}"/>
              </a:ext>
            </a:extLst>
          </p:cNvPr>
          <p:cNvSpPr txBox="1"/>
          <p:nvPr/>
        </p:nvSpPr>
        <p:spPr>
          <a:xfrm>
            <a:off x="1128932" y="1213008"/>
            <a:ext cx="10508566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توجّه: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آنچه در تکرار اهمیّت دارد،جنبۀ موسیقایی و آوایی سخن است نه شکل نوشتاری واژگان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(واژه‌هایی مانند «خوار» و «خار» که تفاوت معنایی دارند و آرایۀ جناس ایجاد می‌کنند از نظر ایجاد موسیقی تکرار یکسان هستند.)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 ای هدهد صبا به سبا می‌فرستمت	بنگر که از کجا به کجا می‌فرستمت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5D110B-F4E7-8FF3-5464-324EE427FBC1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واژه‌آرایی: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2970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645B4A-0379-7C01-C331-2B3F717CF2D6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845D24-2922-9E6F-0893-1BC4E39AB626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1 - در بیت‌های زیر، نمونه‌های واج‌آرایی را بیابید.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5846D0-463D-9157-757C-FE04E3ED112E}"/>
              </a:ext>
            </a:extLst>
          </p:cNvPr>
          <p:cNvSpPr txBox="1"/>
          <p:nvPr/>
        </p:nvSpPr>
        <p:spPr>
          <a:xfrm>
            <a:off x="1772529" y="2581813"/>
            <a:ext cx="98649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سرو را بین بر سمـاع بلبـلان صبـح خیـز	 همچو سرمستان به بستان، پای‌کوب و دست‌زن</a:t>
            </a:r>
          </a:p>
        </p:txBody>
      </p:sp>
    </p:spTree>
    <p:extLst>
      <p:ext uri="{BB962C8B-B14F-4D97-AF65-F5344CB8AC3E}">
        <p14:creationId xmlns:p14="http://schemas.microsoft.com/office/powerpoint/2010/main" val="1375494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29D6ED-9CD3-5A99-E147-41280116B7C7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0BF422-5545-FA56-4D78-9D57467C4BFC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1 - در بیت‌های زیر، نمونه‌های واج‌آرایی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DAE028-69FF-4B03-E83C-2A799352C127}"/>
              </a:ext>
            </a:extLst>
          </p:cNvPr>
          <p:cNvSpPr txBox="1"/>
          <p:nvPr/>
        </p:nvSpPr>
        <p:spPr>
          <a:xfrm>
            <a:off x="1322363" y="3046047"/>
            <a:ext cx="103151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گو بهار دل و جان باش و خزان باش، ار نه		 ای بسا باغ و بهاران که خزان من و توست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6133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CDAC1A-F651-0D2F-3DD6-18C12B8139A4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51BC29-C6B4-C4A9-1A48-D13EEA20960B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1 - در بیت‌های زیر، نمونه‌های واج‌آرایی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79DB4-234A-24A5-303A-5268048B48AF}"/>
              </a:ext>
            </a:extLst>
          </p:cNvPr>
          <p:cNvSpPr txBox="1"/>
          <p:nvPr/>
        </p:nvSpPr>
        <p:spPr>
          <a:xfrm>
            <a:off x="1871003" y="3046047"/>
            <a:ext cx="9903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سـر ارادت مـا و آستان حضـرت دوست		 که هر چه بر سر ما می‌رود، ارادت اوست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3797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E3685B-673F-8D03-0578-4A0C999500AA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2DB00C-5AC2-45CC-C669-58E18AF37C36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1 - در بیت‌های زیر، نمونه‌های واج‌آرایی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3B927B-2FD1-2809-BE2A-AF0FE8ABCF81}"/>
              </a:ext>
            </a:extLst>
          </p:cNvPr>
          <p:cNvSpPr txBox="1"/>
          <p:nvPr/>
        </p:nvSpPr>
        <p:spPr>
          <a:xfrm>
            <a:off x="1097279" y="2907547"/>
            <a:ext cx="107617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ای تکیه ِ گاه و پناه/ زیباترین لحظه‌های/ پر عصمت و پر شکوه تنهایی و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خلوت من!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ای شط شیرین پر شوکت من!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987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93A6D9-FE3F-37FC-6EE8-5896D368F58D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0B9AA4-71F6-C144-3916-F17C2EC84CE3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4FC97-8B35-D57A-157A-5F1CD4F9597F}"/>
              </a:ext>
            </a:extLst>
          </p:cNvPr>
          <p:cNvSpPr txBox="1"/>
          <p:nvPr/>
        </p:nvSpPr>
        <p:spPr>
          <a:xfrm>
            <a:off x="1589649" y="3046047"/>
            <a:ext cx="10047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عمر ما را مهلت امروز و فردای تو نیست		 من که یک امروز مهمان توام، فردا چرا؟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2758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ACD514-4B1D-32FC-B343-B353885AF30D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CA0C4-FBA5-63C4-6B4D-51F8694EC881}"/>
              </a:ext>
            </a:extLst>
          </p:cNvPr>
          <p:cNvSpPr txBox="1"/>
          <p:nvPr/>
        </p:nvSpPr>
        <p:spPr>
          <a:xfrm>
            <a:off x="5539154" y="1355746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294EA3-5C06-FA7F-616A-287C1A6A5A08}"/>
              </a:ext>
            </a:extLst>
          </p:cNvPr>
          <p:cNvSpPr txBox="1"/>
          <p:nvPr/>
        </p:nvSpPr>
        <p:spPr>
          <a:xfrm>
            <a:off x="1561514" y="2949750"/>
            <a:ext cx="95842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دل اگر خدا شناسی همه در رخ علی بین	 به علی شناختم من، به خدا قسم، خدا را</a:t>
            </a:r>
          </a:p>
        </p:txBody>
      </p:sp>
    </p:spTree>
    <p:extLst>
      <p:ext uri="{BB962C8B-B14F-4D97-AF65-F5344CB8AC3E}">
        <p14:creationId xmlns:p14="http://schemas.microsoft.com/office/powerpoint/2010/main" val="1603985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43FED2-3081-AF97-6076-7AA44F229DCF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4EC23A-9931-B8AF-8704-FC12DD8BF31D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10D0D-ACE0-2C2E-3366-A856C35192AB}"/>
              </a:ext>
            </a:extLst>
          </p:cNvPr>
          <p:cNvSpPr txBox="1"/>
          <p:nvPr/>
        </p:nvSpPr>
        <p:spPr>
          <a:xfrm>
            <a:off x="1392699" y="3184546"/>
            <a:ext cx="10269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زمانه قرعۀ نو می‌زند به نام شما			 خوشا شما که جهان می‌رود به کام شما</a:t>
            </a:r>
          </a:p>
        </p:txBody>
      </p:sp>
    </p:spTree>
    <p:extLst>
      <p:ext uri="{BB962C8B-B14F-4D97-AF65-F5344CB8AC3E}">
        <p14:creationId xmlns:p14="http://schemas.microsoft.com/office/powerpoint/2010/main" val="1892024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318CA1-4F79-8D04-579F-000B34EECC3A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A939E4-0929-61F8-D1E5-A64714DC2E79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4791B1-A316-FE93-DAD4-079E6A0A818B}"/>
              </a:ext>
            </a:extLst>
          </p:cNvPr>
          <p:cNvSpPr txBox="1"/>
          <p:nvPr/>
        </p:nvSpPr>
        <p:spPr>
          <a:xfrm>
            <a:off x="984738" y="2680288"/>
            <a:ext cx="11043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گر تـو گرفتـارم کنی، مـن با گرفتاری خوشـم 	 ور خوار چون خارم کنی، ای گل! بدان خواری خوشم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620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03AE95-2DB9-4966-455B-287A3D2D3CD0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7B5F99-1E49-3BD5-6DB2-ABC386A2AF79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7D0E6D-F013-1593-32B0-F9E842066217}"/>
              </a:ext>
            </a:extLst>
          </p:cNvPr>
          <p:cNvSpPr txBox="1"/>
          <p:nvPr/>
        </p:nvSpPr>
        <p:spPr>
          <a:xfrm>
            <a:off x="1139487" y="2640261"/>
            <a:ext cx="10536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گرم باز آمدی محبوب سیم اندام سنگین دل 		 گل از خارم برآوردی و خار از پای و پای از گل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3188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A96B9F-77D4-5668-0F05-E8D912B0741F}"/>
              </a:ext>
            </a:extLst>
          </p:cNvPr>
          <p:cNvSpPr txBox="1"/>
          <p:nvPr/>
        </p:nvSpPr>
        <p:spPr>
          <a:xfrm>
            <a:off x="1561515" y="35556"/>
            <a:ext cx="10086534" cy="663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بدیع 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در لغت هر چیز نو و تازه را گویند.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در اصطلاح ادبی عواملی است که موسیقی لفظی و معنوی را در کلام پدید می‌آورد.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3-انواع بدیع: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الف)  لفظی :عواملی که موسیقی لفظی را پدید می‌آورند(واج‌رایی، واژه‌آرایی‌،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سجعّ موازنه و ترصیع، جناس و اشتقاق)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ب)  معنوی: عواملی که موسیقی معنایی سخن را پدید می‌آورند.(این نوع از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      بدیع را درسال دوازدهم خواهیم خواند.)</a:t>
            </a: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10D7B42-4321-EC18-F252-4F1FB261F99C}"/>
              </a:ext>
            </a:extLst>
          </p:cNvPr>
          <p:cNvCxnSpPr>
            <a:cxnSpLocks/>
          </p:cNvCxnSpPr>
          <p:nvPr/>
        </p:nvCxnSpPr>
        <p:spPr>
          <a:xfrm>
            <a:off x="10072468" y="2616591"/>
            <a:ext cx="0" cy="337624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12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دوم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835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A66AD8-6CDA-3D92-6D76-3A0E08505CB9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857AD-CA1F-DFD1-8A68-736EFEAF1464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3A5ACB-E480-93AE-2873-D4219C11C937}"/>
              </a:ext>
            </a:extLst>
          </p:cNvPr>
          <p:cNvSpPr txBox="1"/>
          <p:nvPr/>
        </p:nvSpPr>
        <p:spPr>
          <a:xfrm>
            <a:off x="1139484" y="2770386"/>
            <a:ext cx="105824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بی عمر زنده‌ام من و این بس عجب مدار			 روز فراق را که نهد در شمار عمر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944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EAA813-C1EB-9137-9181-02C42CE5AD46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6352A2-0EF3-8775-A9CA-CE4B8B6AFD72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7F9B73-2753-CE0E-B611-585B75C8A391}"/>
              </a:ext>
            </a:extLst>
          </p:cNvPr>
          <p:cNvSpPr txBox="1"/>
          <p:nvPr/>
        </p:nvSpPr>
        <p:spPr>
          <a:xfrm>
            <a:off x="1280158" y="3184546"/>
            <a:ext cx="10216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پای استدلالیان چوبین بود 			پای چوبین سخت بی‌تمکین بود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639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F94E5D-F23B-C024-2040-ADAF507FD2DB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02F6A3-C248-33C2-8E92-5F6389E3CDCF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612166-C83D-9377-496C-365D6F819D1B}"/>
              </a:ext>
            </a:extLst>
          </p:cNvPr>
          <p:cNvSpPr txBox="1"/>
          <p:nvPr/>
        </p:nvSpPr>
        <p:spPr>
          <a:xfrm>
            <a:off x="1252027" y="2525542"/>
            <a:ext cx="10132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از ننگ چه پرسی که مرا نام ز ننگ است		 وز نام چه پرسی که مرا ننگ ز نام اسـت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1943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40037C-DB4A-E0BC-BAE5-1C489418D34C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48EA84-EB0D-7DD1-6098-807317D7BBF2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0D3D03-7C05-56FB-6731-37D014CD9946}"/>
              </a:ext>
            </a:extLst>
          </p:cNvPr>
          <p:cNvSpPr txBox="1"/>
          <p:nvPr/>
        </p:nvSpPr>
        <p:spPr>
          <a:xfrm>
            <a:off x="1434905" y="3046047"/>
            <a:ext cx="102025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گر اظهـار پشیمانی کنـد گردون مشو ایمـن 	که بدعهد از پشیمانی، پشیمان زود می‌گردد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874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238D68-0E43-B5C4-C3FB-65274EF464A8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7ABF05-FBEE-9EFF-D2CA-C2BFD8C67DAD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1C8D34-C76E-B1AA-FC4E-7EA9973C160B}"/>
              </a:ext>
            </a:extLst>
          </p:cNvPr>
          <p:cNvSpPr txBox="1"/>
          <p:nvPr/>
        </p:nvSpPr>
        <p:spPr>
          <a:xfrm>
            <a:off x="1856934" y="2987597"/>
            <a:ext cx="9847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یک عمر پریشانی دل، بسته به مویی است		 تنها سر مویی ز سر موی تو دورم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5108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72BA90-2540-ED7F-4647-00DFC93EFD45}"/>
              </a:ext>
            </a:extLst>
          </p:cNvPr>
          <p:cNvSpPr txBox="1"/>
          <p:nvPr/>
        </p:nvSpPr>
        <p:spPr>
          <a:xfrm>
            <a:off x="5539154" y="1341678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2- در اشعار زیر، آرایۀ تکرار (واژه‌آرایی) را بیابید.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9D56A8-84A2-D1A7-BC46-1994FBE6DA90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9D927-1E12-7CC5-BECA-316C19F8306F}"/>
              </a:ext>
            </a:extLst>
          </p:cNvPr>
          <p:cNvSpPr txBox="1"/>
          <p:nvPr/>
        </p:nvSpPr>
        <p:spPr>
          <a:xfrm>
            <a:off x="1055077" y="2509297"/>
            <a:ext cx="105824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هر کجا دردی است درمانیش هست 			درد عشق است آنکه درمانیش نیست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45348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5319D2-CD8C-124D-CD27-E81C0EDB5919}"/>
              </a:ext>
            </a:extLst>
          </p:cNvPr>
          <p:cNvSpPr txBox="1"/>
          <p:nvPr/>
        </p:nvSpPr>
        <p:spPr>
          <a:xfrm>
            <a:off x="928468" y="975915"/>
            <a:ext cx="11127544" cy="5593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3- غزلی از دیوان حافظ بیابید که نمونۀ مناسبی برای کاربرد واج‌آرایی و واژه‌آرایی باشد؛ سپس مشخص کنید، کدام واج‌ها و واژه‌ها در ایجاد این آرایه‌ها، مؤثّر هستند.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پیش از اینَت بیش از این اندیشه‌عُشّاق بود		مِهرورزیِ تو با ما شُهرۀ آفاق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یاد باد آن صحبتِ شب‌ها که با نوشین لبان		بحثِ سِرِّ عشق و ذکرِ حلقۀ عُشّاق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پیش از این کاین سقفِ سبز و طاقِ مینا بَرکِشند	مَنظَرِ چشمِ مرا ابرویِ جانان طاق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از دَمِ صبحِ ازل تا آخرِ شامِ ابد			دوستی و مِهر بر یک عهد و یک میثاق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سایۀ معشوق اگر افتاد بر عاشق چه شد؟		ما به او محتاج بودیم او به ما مشتاق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حُسنِ مَه رویانِ مجلس گرچه دل می‌بُرد و دین	بحثِ ما در لطفِ طبع و خوبیِ اخلاق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بر درِ شاهم گدایی نکته‌ای در کار کرد		گفت بر هر خوان که بِنْشَستَم خدا رزّاق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رشتهٔ تسبیح اگر بُگْسَست معذورم بدار		دستم اندر دامنِ ساقیِ سیمین ساق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در شبِ قدر ار صَبوحی کرده‌ام، عیبم مکن		سرخوش آمد یار و جامی بر کنارِ طاق بود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شعرِ حافظ در زمانِ آدم اندر باغِ خُلد		دفترِ نسرین و گُل را زینتِ اوراق بود                     غزل 206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D62610-4250-5DF3-D079-7654C6B6A2F5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خودارزیابی: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4186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D8BD58E-8D3C-0549-DE01-A98B10DD7624}"/>
              </a:ext>
            </a:extLst>
          </p:cNvPr>
          <p:cNvSpPr txBox="1"/>
          <p:nvPr/>
        </p:nvSpPr>
        <p:spPr>
          <a:xfrm>
            <a:off x="1097280" y="2220408"/>
            <a:ext cx="10086536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باتوجه به ابيات:0/5							خرداد402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١- خـوا ِب نــوشينِ بـامـدا ِد رحيـل 	بازدارد پياده را ز سبيل 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٢- پيش از اينت بيش از اين انديـشة عشّاق بود	 مهرورزيّ تو با ما شهرة آفاق بود»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تكرارواج دركدام بيت محسوس تراست؟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اين تكرار باعث آفرينش آرايه ...............................مي‌شود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0C2946-EB6E-17A4-E272-4ED7FD1A5C56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نهایی: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1990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DDDAAB-0B12-D3B6-19C6-879BE7917614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نهایی: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6841AE-9D7C-9713-B9C3-BD8738ABFA5B}"/>
              </a:ext>
            </a:extLst>
          </p:cNvPr>
          <p:cNvSpPr txBox="1"/>
          <p:nvPr/>
        </p:nvSpPr>
        <p:spPr>
          <a:xfrm>
            <a:off x="956603" y="1327611"/>
            <a:ext cx="1093059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واژه‌های مشخص‌شده در بیت زیر کدام آرایۀ ادبی را ایجاد کرده‌است؟ 0/25	خرداد 403 با تغییر</a:t>
            </a:r>
          </a:p>
          <a:p>
            <a:pPr algn="r" rtl="1">
              <a:lnSpc>
                <a:spcPct val="3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بي‌</a:t>
            </a:r>
            <a:r>
              <a:rPr lang="fa-IR" sz="2400" b="1" u="sng" dirty="0">
                <a:cs typeface="B Nazanin" panose="00000400000000000000" pitchFamily="2" charset="-78"/>
              </a:rPr>
              <a:t>عمر</a:t>
            </a:r>
            <a:r>
              <a:rPr lang="fa-IR" sz="2400" b="1" dirty="0">
                <a:cs typeface="B Nazanin" panose="00000400000000000000" pitchFamily="2" charset="-78"/>
              </a:rPr>
              <a:t> زنده‌ام من و اين بس عجب مدار		  روز فراق را كه نهد در شمار </a:t>
            </a:r>
            <a:r>
              <a:rPr lang="fa-IR" sz="2400" b="1" u="sng" dirty="0">
                <a:cs typeface="B Nazanin" panose="00000400000000000000" pitchFamily="2" charset="-78"/>
              </a:rPr>
              <a:t>عمر</a:t>
            </a:r>
            <a:endParaRPr lang="en-US" sz="2400" b="1" u="sng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9541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86AE7A-A399-8C49-A15C-940AA2B5B104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واج 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0492C9-092D-1EBB-3A16-70A15598684E}"/>
              </a:ext>
            </a:extLst>
          </p:cNvPr>
          <p:cNvSpPr txBox="1"/>
          <p:nvPr/>
        </p:nvSpPr>
        <p:spPr>
          <a:xfrm>
            <a:off x="1645920" y="1213008"/>
            <a:ext cx="9822766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تکرار یک واج (صامت یا مصوت)در سخن است که بر موسیقی و تأثیر آن بیفزاید.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تکرار واج  و واژه در زبان عادی، پسندیده نیست. امّا در زبان ادبی تکرار بر جاذبه، کشش و گوش‌نوازی سخن می‌افزاید.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توجّه: شاعران و نویسندگان متون ادبی یا از تکرار واژه سود می‌برند و یا از تکرار واج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یا آوا بهره می‌گیرند؛ گاهی کل عبارت یا جمله را هم تکرار می‌کنند.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03975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48373-88C7-246C-9E2F-7E2A8696A989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هماهنگ: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B63D64-8EAC-21CD-0003-95D60D5D6EE6}"/>
              </a:ext>
            </a:extLst>
          </p:cNvPr>
          <p:cNvSpPr txBox="1"/>
          <p:nvPr/>
        </p:nvSpPr>
        <p:spPr>
          <a:xfrm>
            <a:off x="956603" y="1784310"/>
            <a:ext cx="11235397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يک از بيت‌های زير، نمونه‌های واژه آرايي (تکرار) را حدس مي‌زنيد؟ دليل خود را در انتخاب گزينۀ صحيح توضيح دهيد.0/75 							میان‌نوبت402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گَرَم باز آمدی محبوب سيم اندام سنگين دل 		گل از خارم برآوردی و خار از پای و پای از گل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بتي دارم که چين ابرُوانش				 حکايت مي‌کند بتخانۀ چين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70101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E09F0A-BC72-204F-AE81-299464E76E2F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هماهنگ: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4B3FDE-DFE1-6463-2C1D-3A2646330099}"/>
              </a:ext>
            </a:extLst>
          </p:cNvPr>
          <p:cNvSpPr txBox="1"/>
          <p:nvPr/>
        </p:nvSpPr>
        <p:spPr>
          <a:xfrm>
            <a:off x="1434905" y="1920632"/>
            <a:ext cx="1031513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بيتِ «خيال روی کسي در سر است هر کس را / مرا خيال کسي کز خيال بيرون است» تکرار آگاهانۀ کدام صامت آفرينندۀ موسيقي لفظي بيت است؟ 0/25			میان‌نوبت 402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7122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C9B288-CB37-8139-823A-EE85B53E5A39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هماهنگ: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B94319-8565-1F8C-5216-82220CFBBFBD}"/>
              </a:ext>
            </a:extLst>
          </p:cNvPr>
          <p:cNvSpPr txBox="1"/>
          <p:nvPr/>
        </p:nvSpPr>
        <p:spPr>
          <a:xfrm>
            <a:off x="1069145" y="1460753"/>
            <a:ext cx="10677377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کدام يک از بيت‌های زير، واج آرايي (نغمۀ حروف) محسوس‌تر است؟ انتخاب خود را با دليل توضيح دهيد. 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شاه شمشاد قدان خسرو شيرين دهنان 		که به مژگان شکند قلب همه صف شکنان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خوابِ نوشينِ بامدادِ رحيل 			باز دارد پياده را ز سبيل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22719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4D9316D-2B3B-4A91-7C1B-A42117544220}"/>
              </a:ext>
            </a:extLst>
          </p:cNvPr>
          <p:cNvSpPr txBox="1"/>
          <p:nvPr/>
        </p:nvSpPr>
        <p:spPr>
          <a:xfrm>
            <a:off x="998807" y="1627560"/>
            <a:ext cx="1104313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1-در کدام بیت، در بیش از یک واژه «واژه‌آرایی» دیده می‌شود؟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چه شود گر من و تو چند قدح باده خوریم	 	 باده از خون رزان است نه از خون شماست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تا دم از شام سر زلف تو هر جا نزنند	 	 با صبا گفت و شنیدم سحری نیست که نیست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بر دوخته‌ام دیده چو باز از همه عالم	 	 تا دیدۀ من بر رخ زیبای تو باز 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صحبت یار عزیز حاصل دور بقاست	 	 یک دمه دیدار دوست هر دو جهانش بهاست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103A17-8F8E-75D4-7B5E-06208C8A44DD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345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E34DDD-0A1B-C8DB-013F-E02FD3E91372}"/>
              </a:ext>
            </a:extLst>
          </p:cNvPr>
          <p:cNvSpPr txBox="1"/>
          <p:nvPr/>
        </p:nvSpPr>
        <p:spPr>
          <a:xfrm>
            <a:off x="1579098" y="1386842"/>
            <a:ext cx="1005840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2-در کدام گزینه آرایۀ واج‌آرایی صامت‌ها کاملاً مشهود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 با من به بیداد کوشی همی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ای مرغ سحر عشق ز پروانه بیاموز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اندر طلب طعمه پر و بال بیاراست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مرا مادرم نام مرگ تو کرد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0A363E-8805-79ED-25A1-5CA64002CB03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12066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2D0E20-D420-1A8E-9B6E-BE9BB991A122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D9636F-F8A2-3C9D-2316-B6C8C5C3E359}"/>
              </a:ext>
            </a:extLst>
          </p:cNvPr>
          <p:cNvSpPr txBox="1"/>
          <p:nvPr/>
        </p:nvSpPr>
        <p:spPr>
          <a:xfrm>
            <a:off x="1083213" y="1982603"/>
            <a:ext cx="1069144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3-در کدام بیت هر دو آرایۀ «واج‌آرایی» و «واژه‌آرایی» دیده می‌شود؟(با تغییر)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پدر با پسر یکدگر را کنار	 	 گرفتند و کرده غم از دل کنار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که کمتر کس ار جنگ را خاستی	 	 در آوردگه لشکری خواستی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گر آمدم به کوی تو چندان غریب نیست	  چون من در آن دیار هزاران غریب هست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4)ساقی و مطرب و می جمله مهیاست ولی 	 عیش بی یار مهیا نشود، یار کجاست؟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71360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BBB164-B7CF-5042-743C-483FB7D860F4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875C17-491E-AF11-E03A-BE8894767163}"/>
              </a:ext>
            </a:extLst>
          </p:cNvPr>
          <p:cNvSpPr txBox="1"/>
          <p:nvPr/>
        </p:nvSpPr>
        <p:spPr>
          <a:xfrm>
            <a:off x="914400" y="1256601"/>
            <a:ext cx="1072309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4-شاعر در کدام بیت از آرایۀ «واج‌آرایی» بهرۀ بیشتری برده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صبا به لطف بگو آن غزال رعنا را	 		 که سر به کوه و بیابان تو داده‌ای ما را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آن ابر دُرَر بار ز دریا که برآید	 		 پر کرده ز درّ و درم و دانه، دهان را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رسم عاشق‌کشی و شیوۀ شهر‌آشوبی	 	 جامه‌ای بود که بر قامت او دوخته بود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شب است و شاهد و شمع و شراب و شیرینی	 غنیمت است چنین شب که دوستان بینی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067831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9891D1-8215-A674-9F04-A30C3D475C53}"/>
              </a:ext>
            </a:extLst>
          </p:cNvPr>
          <p:cNvSpPr txBox="1"/>
          <p:nvPr/>
        </p:nvSpPr>
        <p:spPr>
          <a:xfrm>
            <a:off x="1111349" y="1281396"/>
            <a:ext cx="1070551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5-در کدام گزینه واج‌آرایی در مصوت کوتاه اتفاق افتاده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ای هست‌کن اساس هستی	 		کوته ز درت درازدستی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خواب نوشین بامداد رحیل		 	بازدارد پیاده را ز سبیل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بر او راست خم کرد و چپ کرد راست 		خروش از خم چرخ چاچی بخاست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معاشران گره از زلف یار باز کنید	 		شبی خوش است بدین قصه‌اش دراز کنید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A815AC-83A1-97FA-AE61-8E4B553BA7A2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8899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9414CD-4EBC-F6BA-0709-5859590D874A}"/>
              </a:ext>
            </a:extLst>
          </p:cNvPr>
          <p:cNvSpPr txBox="1"/>
          <p:nvPr/>
        </p:nvSpPr>
        <p:spPr>
          <a:xfrm>
            <a:off x="1814732" y="1720840"/>
            <a:ext cx="991772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6-در کدام گزینه هر دو آرایۀ «واج‌آرایی و واژه‌آرایی»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1)ما نگریزیم از این ملامت	 		زیرا که قدیم خانۀ ماست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مگر نمی‌بینی که دد را و دام 		نینداخت جز حرص خوردن به دام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اسد اندر کمین سینۀ ثور	 	کام بگشاده تا بیابد کام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باز بعضی بر سر کوه بلند	 	تشنه جان دادند در گرم و گزند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A1FC5B-1570-F83B-5D55-A68B11D2964B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158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9CA542-BA48-C7DC-2FED-4ECE1634DBCA}"/>
              </a:ext>
            </a:extLst>
          </p:cNvPr>
          <p:cNvSpPr txBox="1"/>
          <p:nvPr/>
        </p:nvSpPr>
        <p:spPr>
          <a:xfrm>
            <a:off x="2321169" y="105013"/>
            <a:ext cx="7965830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بسمه تعالی: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درس سوم: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واج‌آرایی و واژه‌آرایی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هفتۀ سوم، زنگ سوم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دکتر 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سید ع</a:t>
            </a:r>
            <a:r>
              <a:rPr lang="fa-IR" sz="32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لی مرتضوی باروق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91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DDFC7B-6F49-E5C9-EA9A-81FF20DF2687}"/>
              </a:ext>
            </a:extLst>
          </p:cNvPr>
          <p:cNvSpPr txBox="1"/>
          <p:nvPr/>
        </p:nvSpPr>
        <p:spPr>
          <a:xfrm>
            <a:off x="1392702" y="204373"/>
            <a:ext cx="10427676" cy="8114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واج چیست؟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واج (صداهای زبان): کوچک‌ترین واحد صدادار زبان که معنا ندارد اما موجب تغییر معنا می‌شود.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تعداد واج در زبان فارسی: زبان فارسی 29 واج دارد که 23 واج صامت و شش واج مصوّت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انواع واج: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1- بیست و سه واج صامت(بی‌صدا): ء (= ع)،  ب، پ، ت (= ط)، ج، چ، خ، د،ر، ز)=  ذ، ظ، ض(، ژ، س(=  ث، ص)، ش، غ(= ق)، ف، ک، گ، ل، م، ن، و، هـ  (= ح)، ی.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2- شش واج مصوّت:     الف) کوتاه: (ـَــِــُــ)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	         ب) بلند: ( ا / و / ی )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				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189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22B8EC-084F-FC43-2FCA-57A494D34851}"/>
              </a:ext>
            </a:extLst>
          </p:cNvPr>
          <p:cNvSpPr txBox="1"/>
          <p:nvPr/>
        </p:nvSpPr>
        <p:spPr>
          <a:xfrm>
            <a:off x="623668" y="1074735"/>
            <a:ext cx="10944664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7-در ابیات کدام گزینه هر دو آرایۀ «واج‌آرایی و واژه‌آرایی» وجود دارد؟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زلف او دام است و خالش دانۀ آن دام و من	بر امید دانه‌ای افتاده‌ام در دام دوست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آن‌که گیسوی تو را رسم تطاول آموخت		هم تواند کرمش دادِ من مسکین داد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دامن ز پای برگیر ای خوب‌روی خوش‌رو		تا دامنت نگیرد دست خدای‌خوانان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نیک‌خواها، در آتشم بگذار 			 وین نصیحت مکن که بگذارش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 – د	2) ب – د	3) ب – ج		4) الف - ج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13F772-9022-CA4F-5756-4D00E92F5B90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50920" y="2046600"/>
              <a:ext cx="10298160" cy="2942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1560" y="2037240"/>
                <a:ext cx="10316880" cy="296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67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9EFDD2-CFE1-E705-6D7E-4C3164E7FFAC}"/>
              </a:ext>
            </a:extLst>
          </p:cNvPr>
          <p:cNvSpPr txBox="1"/>
          <p:nvPr/>
        </p:nvSpPr>
        <p:spPr>
          <a:xfrm>
            <a:off x="1336431" y="1497379"/>
            <a:ext cx="1045229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8-در همۀ گزینه ها به جز هر دو آرایۀ «واج آرایی و تکرار»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ای خسرو سلطان من سلطان سلطانان من	 	 ای آتشی انداخته در جان زیرکسار من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چون نورافشان کنی در گاه بخشش روح را	 	 خود چه پا دارد در آن دم رونق اعمال ها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ناز و مستی دلبران بر عاشقان زیبا بود	 	 ناز را با مستی اندر دلبری دمساز کن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دلکی هست مرا وین همه دلبر در پیش	 	 نتوان دادن یک دل، به هزاران دلبر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798095-FFE8-A452-81DB-74B4F41A7A3B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878120" y="717840"/>
              <a:ext cx="10136160" cy="4331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68760" y="708480"/>
                <a:ext cx="10154880" cy="435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539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29C7161-7550-4189-08D8-6E24C89233C2}"/>
              </a:ext>
            </a:extLst>
          </p:cNvPr>
          <p:cNvSpPr txBox="1"/>
          <p:nvPr/>
        </p:nvSpPr>
        <p:spPr>
          <a:xfrm>
            <a:off x="757311" y="1578996"/>
            <a:ext cx="1067737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9-در تمام گزینه‌های زیر، به‌جز گزینۀ .................. آرایۀ «واژه‌آرایی» وجود دارد. (با تغییر)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از جرعۀ تو خاک زمین درّ و لعل یافت	 	بیچاره ما که پیش تو از خاک کمتریم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گفت جز از عشق پاینده نیم	 		 زندۀ عشقم بجان زنده نیم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خوش است خلوت اگر یار یار من باشد	 	 نه من بسوزم و او شمع انجمن باشد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روی جانان طلبی آینه را قابل ساز	 	 ورنه هرگز گل و نسرین ندمد ز آهن و روی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CAB5DA-B47E-564F-8F9E-2C5D38A0F2A2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67840" y="994680"/>
              <a:ext cx="10510920" cy="4602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8480" y="985320"/>
                <a:ext cx="10529640" cy="462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80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DF152E-FED6-4305-96CF-D8BD1046D33B}"/>
              </a:ext>
            </a:extLst>
          </p:cNvPr>
          <p:cNvSpPr txBox="1"/>
          <p:nvPr/>
        </p:nvSpPr>
        <p:spPr>
          <a:xfrm>
            <a:off x="1547447" y="1720840"/>
            <a:ext cx="977704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10-در کدام گزینه هر دو آرایۀ «واج آرایی» و «واژه آرایی» وجود ندارد؟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خویشتن بی‌خویشتن بینی مُدام	 		 عقل و جان بی عقل و جان بینی تمام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2)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عاشق جان‌سوز خواهد سوزِ عشق	 	روزِ محشر، شب شود در روز عشق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من نخواهم شادی و عیش و طرب	 	 درد و سوز عشق خواهم روز و شب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دل و دینم دل و دینم ببرده است	 		 بر و دوشش بر و دوشش بر و دوش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607E1F-9B1B-221B-5E14-F5A5FCC0598B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922400" y="943560"/>
              <a:ext cx="9794160" cy="4319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3040" y="934200"/>
                <a:ext cx="9812880" cy="433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157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625553-8670-4328-DE31-FEB22B38014F}"/>
              </a:ext>
            </a:extLst>
          </p:cNvPr>
          <p:cNvSpPr txBox="1"/>
          <p:nvPr/>
        </p:nvSpPr>
        <p:spPr>
          <a:xfrm>
            <a:off x="1055076" y="1378868"/>
            <a:ext cx="1036788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11-در تمام گزینه‌ها به‌جز گزینۀ  .................. «واژه‌آرایی» وجود دارد.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معرفت را اصل توحید آمده است	 	 ره سوی توحید، تفرید آمده 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به روی دگر بودش آب روان	 	 که روشن شدی مرد را زو روان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 سالکان را آخرین منزل تویی	 	 صد جهان در صد جهان حاصل تویی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روی در دیوار کن وانگه خموش	 	 ز آنکه آن دیوار دارد نیز گوش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35A0CE-6F80-3DE5-AED9-FA59ABFAE057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45600" y="2458080"/>
              <a:ext cx="7898400" cy="2733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36240" y="2448720"/>
                <a:ext cx="7917120" cy="275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826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548A4D-C698-0267-3A24-BD2B33E213A3}"/>
              </a:ext>
            </a:extLst>
          </p:cNvPr>
          <p:cNvSpPr txBox="1"/>
          <p:nvPr/>
        </p:nvSpPr>
        <p:spPr>
          <a:xfrm>
            <a:off x="1069143" y="1358267"/>
            <a:ext cx="1077585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12-در کدام گزینه «واج‌آرایی» بیشتر از دیگر گزینه‌ها محسوس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با تمام دلم/ تمام چهارده سالگی‌اش را در کفن پیچیدم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در کوچۀ قدیمی دوآبه/ عطر آسمانی شهادت موج می‌خورد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3)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مظلوم کوچک من / با نان بیات شبانه چاشت می‌کرد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نماز خونین حماسۀ چهارده سالۀ مرا / وسعت وسیع کدام سجّاده گسترده شد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539998-4F16-66A5-BCEF-5C2C70118485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48640" y="2140560"/>
              <a:ext cx="9726480" cy="3040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39280" y="2131200"/>
                <a:ext cx="9745200" cy="305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948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6A05AA-AFB8-6BC0-2F1A-777D3EC95FA5}"/>
              </a:ext>
            </a:extLst>
          </p:cNvPr>
          <p:cNvSpPr txBox="1"/>
          <p:nvPr/>
        </p:nvSpPr>
        <p:spPr>
          <a:xfrm>
            <a:off x="759655" y="1316285"/>
            <a:ext cx="1115568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13-واج‌آرایی صامت «ن» در کدام گزینه بیشتر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ره شرع است منزل جان جانان 			از این سر وصل ده ذرّات جانان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در آب تیره بنگری نی ماه بینی نی فلک 		خورشید و مه پنهان شود چون تیرگی گیرد هوا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چو آمد جان جان جان نشاید برد نام جان 	به پیشش جان چه کار آید مگر از بهر قربان را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اگر تُرک است و تاجیک است، بدو این بَنده نزدیک است 	چو جان با تن ولیکن تن نبیند هیچ مرجان را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7A3055-A4A6-FA14-763A-C96E1985EEFE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50040" y="2026440"/>
              <a:ext cx="9501480" cy="3130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0680" y="2017080"/>
                <a:ext cx="9520200" cy="314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36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6295C9-3E36-0A80-01C3-FAAF27AD278A}"/>
              </a:ext>
            </a:extLst>
          </p:cNvPr>
          <p:cNvSpPr txBox="1"/>
          <p:nvPr/>
        </p:nvSpPr>
        <p:spPr>
          <a:xfrm>
            <a:off x="1322363" y="1341012"/>
            <a:ext cx="1046636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14-کدام گزینه فاقد «واژه‌آرایی»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گر برود جان ما در طلب وصل دوست 		حیف نباشد که دوست دوست‌تر از جان ماست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میل رفتن مکن ای دوست دمی با ما باش 		بر لب جوی طرب جوی و به کف ساغر گیر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مصلحت نیست که از پرده برون افتد راز	 	 ور نه در مجلسِ رندان خبری نیست که نیست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بی جمال عالم‌آرای تو روزم چون شب است 	با کمال عشق تو در عین نقصانم چو شمع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7B3650-C90C-7F3F-0886-6BAF91372FF8}"/>
              </a:ext>
            </a:extLst>
          </p:cNvPr>
          <p:cNvSpPr txBox="1"/>
          <p:nvPr/>
        </p:nvSpPr>
        <p:spPr>
          <a:xfrm>
            <a:off x="9664505" y="553888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00920" y="1789200"/>
              <a:ext cx="7868880" cy="3413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1560" y="1779840"/>
                <a:ext cx="7887600" cy="343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4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C03BFC-E59B-2EA8-4D3A-077978A83012}"/>
              </a:ext>
            </a:extLst>
          </p:cNvPr>
          <p:cNvSpPr txBox="1"/>
          <p:nvPr/>
        </p:nvSpPr>
        <p:spPr>
          <a:xfrm>
            <a:off x="1505244" y="2158560"/>
            <a:ext cx="1022721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15-در کدام گزینه هردو آرایۀ «واج‌آرایی و واژه‌آرایی» وجود دارد؟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1) آن ابر دُرر بار ز دریا که برآید 			پر کرده ز درّ و درم و دانه دهان را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2) در خواب و خیال عمر از تلخ و تُرُش چیزی 	چون شور تو شیرین نی ای شاهد رویایی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3) با صبا همراه بفرست از رخت گلدسته‌ای	 	بو که بویی بشنویم از خاک بستان شما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4) شکر از پستۀ شیرین تو شور آورده است	 	که لب چون شکرت شور نمکدان دارد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4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A553E1-FFA4-C45B-1B03-8A3F1F4964EC}"/>
              </a:ext>
            </a:extLst>
          </p:cNvPr>
          <p:cNvSpPr txBox="1"/>
          <p:nvPr/>
        </p:nvSpPr>
        <p:spPr>
          <a:xfrm>
            <a:off x="9664505" y="539820"/>
            <a:ext cx="19729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نمونۀ تستی: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829160" y="1291320"/>
              <a:ext cx="9498960" cy="5083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19800" y="1281960"/>
                <a:ext cx="9517680" cy="510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153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30164B6-FF49-9682-BB1A-7E6D0E6EB669}"/>
              </a:ext>
            </a:extLst>
          </p:cNvPr>
          <p:cNvSpPr txBox="1"/>
          <p:nvPr/>
        </p:nvSpPr>
        <p:spPr>
          <a:xfrm>
            <a:off x="1547446" y="1522553"/>
            <a:ext cx="9903656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16- واج‌آرایی با بسامد یک واج در کدام گزینه محسوس‌تر است؟</a:t>
            </a:r>
          </a:p>
          <a:p>
            <a:pPr algn="r" rtl="1">
              <a:lnSpc>
                <a:spcPct val="20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رشتۀ تسبیح اگر بگسست معذورم بدار 	دستم اندر ساعد ساقی سیمین ساق بود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نفسی همراه ماهم نفسی مست (الهم) 	نفسی یوسف چاهم نفسم جمله گزندم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ما را سری است با تو که گر خلق روزگار 	دشمن شوند و سر برود هم بر آن سریم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مستی به چشم شاهد دلبند ما خوش است 	زان رو سپرده‌اند به مستی زمام ما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93640" y="1165320"/>
              <a:ext cx="9403920" cy="4831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84280" y="1155960"/>
                <a:ext cx="9422640" cy="485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45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58F577-3311-C923-4757-662B17256F25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واج 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79DF49-BB1D-075E-FD10-932EA4607D2E}"/>
              </a:ext>
            </a:extLst>
          </p:cNvPr>
          <p:cNvSpPr txBox="1"/>
          <p:nvPr/>
        </p:nvSpPr>
        <p:spPr>
          <a:xfrm>
            <a:off x="1702191" y="1484534"/>
            <a:ext cx="9935307" cy="220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خیزید و خز آرید که هنگام خزان است		باد خنک از جانب خـوارزم وزان است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تکرار واج مصوت بلند «1» و صامت «خ» و «ز»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71063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A39549-0FC0-1839-6487-5C802F5FB89F}"/>
              </a:ext>
            </a:extLst>
          </p:cNvPr>
          <p:cNvSpPr txBox="1"/>
          <p:nvPr/>
        </p:nvSpPr>
        <p:spPr>
          <a:xfrm>
            <a:off x="1294229" y="420918"/>
            <a:ext cx="1035382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17- در ابیات کدام گزینه، آرایۀ «واژه‌آرایی» وجود ندارد؟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قیامت کسی بینی اندر بهشت	 		که معنی طلب کرد و دعوی بهشت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آدم بهشت هشت بهشت از برای دوست 		ما از برای دوست دو عالم بهشته‌ایم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ای گدایان خرابات خدا یار شماست 		چشم انعام مدارید ز انعامی چند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نه بوی مهر می‌شنویم از تو ای عجب 		نه روی آن که مهر دگر کس بپروریم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هـ) مرده بودم من و این خاطرۀ عشق و شباب 	روح من بود و پریشان به مزار آمده بود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الف، ب		2)ج، د		3) الف، ج		4) د، هـ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81160" y="1197000"/>
              <a:ext cx="10456920" cy="4597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1800" y="1187640"/>
                <a:ext cx="10475640" cy="461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93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440701-26FB-9995-5B12-DED9ED9E67E6}"/>
              </a:ext>
            </a:extLst>
          </p:cNvPr>
          <p:cNvSpPr txBox="1"/>
          <p:nvPr/>
        </p:nvSpPr>
        <p:spPr>
          <a:xfrm>
            <a:off x="1280161" y="608153"/>
            <a:ext cx="10550768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18- در کدام گزینه واج‌آرایی مصوت بیشتر مشهود است؟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ماهرویا در جهان آوازۀ آواز تُست		 	کارهای عاشقان ناساخته از ساز تُست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یاری گزیدم از همه مردم پری‌نژاد	 	زان شد ز پیش چشم من امروز چون پری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آواز چنگ مطرب خوشگوی گو مباش	 	می بر سماع بلبل خوشگوی خوش‌تر است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هر خسی از رنگ گفتاری بدین ره کی رسد 	درد باید عمرسوز و مرد باید گام‌زن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86040" y="1675800"/>
              <a:ext cx="10431720" cy="3712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6680" y="1666440"/>
                <a:ext cx="10450440" cy="373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983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AE6E0D-9300-87F1-D9F9-906B52B2A4E1}"/>
              </a:ext>
            </a:extLst>
          </p:cNvPr>
          <p:cNvSpPr txBox="1"/>
          <p:nvPr/>
        </p:nvSpPr>
        <p:spPr>
          <a:xfrm>
            <a:off x="1364566" y="551883"/>
            <a:ext cx="10283483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19- در کدام گزینه تکرار در لفظ و معنیِ مشترک وجود دارد؟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عکس جمالت ز چین زلف توان دید 	مطلع خورشید چون ز جانب چین است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باز اقبال از کف من بر پرید	 	زاغ ادبارم به دام افتاد باز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3)شیرین‌تر از آنی به شکرخنده که گویم 	ای خسرو خوبان که تو شیرین زمانی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گره به باد مزن گرچه بر مراد رود 	که این سخن به مثل باد با سلیمان گفت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763720" y="1188360"/>
              <a:ext cx="8559360" cy="4889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54360" y="1179000"/>
                <a:ext cx="8578080" cy="490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4487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CE2A82-10B8-45B7-7A34-2319495A5CAC}"/>
              </a:ext>
            </a:extLst>
          </p:cNvPr>
          <p:cNvSpPr txBox="1"/>
          <p:nvPr/>
        </p:nvSpPr>
        <p:spPr>
          <a:xfrm>
            <a:off x="1111348" y="1184929"/>
            <a:ext cx="1083212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20- در کدام بیت آرایۀ «واژه‌آرایی» به کار نرفته است؟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1) زمانه قرعۀ نو می‌زند به نام شما		 	خوشا شما که جهان می‌رود به کام شما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2) گرم باز آمدی محبوب سیم‌اندام سنگین‌دل 	گل از خارم برآوردی و خار از پای و پای از گل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3) ندانم از سر و پایت کدام خوب‌تر است	 	چه جای فرق که زیبا ز فرق تا قدمی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4) دی در گذار بود و نظر سوی ما کرد	 	بیچاره دل که هیچ ندید از گذار عمر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373120" y="2241000"/>
              <a:ext cx="8346240" cy="4131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63760" y="2231640"/>
                <a:ext cx="8364960" cy="415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88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DB6B9B-1C94-200A-7C4D-AFFCA7A9694E}"/>
              </a:ext>
            </a:extLst>
          </p:cNvPr>
          <p:cNvSpPr txBox="1"/>
          <p:nvPr/>
        </p:nvSpPr>
        <p:spPr>
          <a:xfrm>
            <a:off x="1659990" y="594085"/>
            <a:ext cx="10170940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21- در همۀ ابیات به‌جز  ....«واج‌آرایی با واژه‌آرایی» همراه است.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درد غم و درد او آمده درمان ما		 	سید ما شد به جان بندۀ خوی غمش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کاووس کیانی که کی‌اش نام نهادند	 	کی بود و کجا بود و کی اش نام نهادند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از پی آز جانت آزرده است		 	زان که آز است خود سر آزار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در سایۀ سروی به سرای بستان		 	از ساقی سیم‌ساق ساغر بستان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971720" y="2246040"/>
              <a:ext cx="9501840" cy="3890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62360" y="2236680"/>
                <a:ext cx="9520560" cy="390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885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8F0CE4-7F77-ED67-DA11-38BAF02ABC81}"/>
              </a:ext>
            </a:extLst>
          </p:cNvPr>
          <p:cNvSpPr txBox="1"/>
          <p:nvPr/>
        </p:nvSpPr>
        <p:spPr>
          <a:xfrm>
            <a:off x="1463040" y="706627"/>
            <a:ext cx="10508565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22- چند بیت از ابیات زیر دارای آرایۀ «واژه‌آرایی» است؟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الف) گل آن جهانی است نگنجد در این جهان 	در عالم خیال چه گنجد خیال گل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ب) تار زلفت را جدا مشاطه گر از شانه کرد 	دست آن مشاطه را باید جدا از شانه کرد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ج) تنگ است ما را خانه تنگ است ای برادر 	بر جای ما بیگانه ننگ است ای برادر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د) سعدی از پردۀ عشاق چه خوش می‌گوید	 	ترک من پرده برانداز که هندوی توام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هـ) ندانم از سر و پایت کدام خوب‌تر است 	چه جای فرق که زیبا ز فرق تا قدمی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سه		2) چهار		3) پنج		4) دو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848680" y="2159280"/>
              <a:ext cx="9117000" cy="3593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39320" y="2149920"/>
                <a:ext cx="9135720" cy="36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43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A6B7571-3C8D-CF50-67F4-3E221107D46C}"/>
              </a:ext>
            </a:extLst>
          </p:cNvPr>
          <p:cNvSpPr txBox="1"/>
          <p:nvPr/>
        </p:nvSpPr>
        <p:spPr>
          <a:xfrm>
            <a:off x="872196" y="474345"/>
            <a:ext cx="11085342" cy="5898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23- در کدام یک از ابیات زیر واژه آرایی دیده نمی‌شود؟‌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الف) قیامت کسی بیند اندر بهشت	 	 که معنی طلب کرد و دعوی بهشت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ب) اگر عمارت شدّاد شد بهشت برین	 	 ببین که بر چه طریقش بهشت و شد شداد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ج) دلا، چو عاشق یاری، به درد او گرفتاری	 	 همی کن ناله و زاری، که عشق زار اولی‌تر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د) نه بوی مهر می‌شنویم از تو ای عجب	 	 نه روی آن‌که مهر دگر کس بپروریم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ه) آنکه سواره آن همه نقشه پیاده کرده بود	 	این دم سرنگون شدن یاد من پیاده کرد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الف – ب		)ب – ج		3) د – ه		4) الف - ه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448720" y="1292040"/>
              <a:ext cx="9538560" cy="4938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39360" y="1282680"/>
                <a:ext cx="9557280" cy="495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596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8D7C12-CC04-925C-54D6-273A968F2DE4}"/>
              </a:ext>
            </a:extLst>
          </p:cNvPr>
          <p:cNvSpPr txBox="1"/>
          <p:nvPr/>
        </p:nvSpPr>
        <p:spPr>
          <a:xfrm>
            <a:off x="1364567" y="608153"/>
            <a:ext cx="10410092" cy="6129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24- در کدام گزینه «واج‌آرایی مصوت» آشکار نیست؟    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جان بی‌جمال جانان میل جهان ندارد	 	 هر کس که این ندارد حقا که آن ندارد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ماهرویا در جهان آوازۀ آوازۀ تُست	 	 کارهای عاشقان ناساخته از ساز توست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نمیری شهریار از شعر شیرین روان گفتن	 	 که از آب بقا جویند عمر جاودانی 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یار مرا غار مرا عشق جگرخوار مرا	 	 یار تویی غار تویی خواجه نگهدار مرا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88480" y="2002320"/>
              <a:ext cx="9990000" cy="3785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9120" y="1992960"/>
                <a:ext cx="10008720" cy="380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559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52A42C-44F9-B071-57ED-66E7353B18DA}"/>
              </a:ext>
            </a:extLst>
          </p:cNvPr>
          <p:cNvSpPr txBox="1"/>
          <p:nvPr/>
        </p:nvSpPr>
        <p:spPr>
          <a:xfrm>
            <a:off x="1223890" y="808281"/>
            <a:ext cx="10677378" cy="5482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25- در همۀ گزینه‌ها به‌جز گزینۀ .................. واژه‌های مشخص‌شده آرایۀ «واژه‌آرایی» را پدید آورده‌اند.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1) ای مرغ اگر پری به سر کوی آن صنم / پیغام دوستان برسانی بدان پری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2) خیال روی کسی در سر است هر کس را / مرا خیال کسی کز خیال بیرون است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3) هم‌ نظری، هم‌ خبری، هم‌ قمران را قمری / هم‌ شکر اندر شکر اندر شکر اندر شکری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4) چه نماز باشد آن را که تو در خیال باشی / تو صنم نمی‌گذاری که مرا نماز باشد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589840" y="2332440"/>
              <a:ext cx="8913600" cy="3493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0480" y="2323080"/>
                <a:ext cx="8932320" cy="351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81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9722C-C4B0-9AD0-D10D-1A38BD7B5329}"/>
              </a:ext>
            </a:extLst>
          </p:cNvPr>
          <p:cNvSpPr txBox="1"/>
          <p:nvPr/>
        </p:nvSpPr>
        <p:spPr>
          <a:xfrm>
            <a:off x="1533378" y="2664042"/>
            <a:ext cx="81873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7200" b="1" dirty="0">
                <a:cs typeface="B Titr" panose="00000700000000000000" pitchFamily="2" charset="-78"/>
              </a:rPr>
              <a:t>شاد و پیروز باشید</a:t>
            </a:r>
            <a:endParaRPr lang="en-US" sz="7200" b="1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0" y="1152720"/>
              <a:ext cx="7620480" cy="4899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9360" y="1143360"/>
                <a:ext cx="7639200" cy="4917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74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427BC6-C3CE-B403-10CE-D45D29A9C43D}"/>
              </a:ext>
            </a:extLst>
          </p:cNvPr>
          <p:cNvSpPr txBox="1"/>
          <p:nvPr/>
        </p:nvSpPr>
        <p:spPr>
          <a:xfrm>
            <a:off x="1776047" y="1454220"/>
            <a:ext cx="986145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 2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پیش از اینَت بیش از این اندیشۀ عُشّاق بود		مِهرورزیِ تو با ما شُهرۀ آفاق بود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57D1AB-48D7-EF3C-24C4-3E42712598D6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واج 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9213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9806B3-F269-9530-734E-BEC6F54F3966}"/>
              </a:ext>
            </a:extLst>
          </p:cNvPr>
          <p:cNvSpPr txBox="1"/>
          <p:nvPr/>
        </p:nvSpPr>
        <p:spPr>
          <a:xfrm>
            <a:off x="2912013" y="1665236"/>
            <a:ext cx="75719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مثال 3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خوابِ نوشینِ بامدادِ رحیل		بازدارد پیاده را ز سبیل	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F070E-C5C3-8F50-E33F-1753A0BCDA2D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واج 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8400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030D2B-0CA8-8FA0-C92C-2353F0FFC638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واج 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198ADB-79AB-E842-BD1F-D2D6ED158889}"/>
              </a:ext>
            </a:extLst>
          </p:cNvPr>
          <p:cNvSpPr txBox="1"/>
          <p:nvPr/>
        </p:nvSpPr>
        <p:spPr>
          <a:xfrm>
            <a:off x="1631851" y="1367469"/>
            <a:ext cx="10185010" cy="442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توجّه:</a:t>
            </a:r>
            <a:r>
              <a:rPr lang="fa-IR" sz="2400" b="1" dirty="0">
                <a:cs typeface="B Nazanin" panose="00000400000000000000" pitchFamily="2" charset="-78"/>
              </a:rPr>
              <a:t> واج‌آرایی صامت‌ها از مصوت‌هامحسوس‌تر است.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1- اثرِ وصفِ غمِ عشقِ خطت	ندهد هیچ کسی جز به ضلال (مصوت کوتاه)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2- بوی جوی مولیان آید همی	یاد یار مهربان آید همی (مصوت بلند)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3- برکن ز بن این بنا که باید	از ریشه بنای ظلم برکند (صامت)</a:t>
            </a:r>
          </a:p>
          <a:p>
            <a:pPr algn="r" rtl="1">
              <a:lnSpc>
                <a:spcPct val="200000"/>
              </a:lnSpc>
            </a:pPr>
            <a:endParaRPr lang="en-US" sz="24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691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3F6531-BA08-53E3-C178-25A10B839E98}"/>
              </a:ext>
            </a:extLst>
          </p:cNvPr>
          <p:cNvSpPr txBox="1"/>
          <p:nvPr/>
        </p:nvSpPr>
        <p:spPr>
          <a:xfrm>
            <a:off x="10058400" y="553888"/>
            <a:ext cx="1579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واژه‌آرایی: 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1027BE-C714-1547-D0AE-DC6E1619FAA7}"/>
              </a:ext>
            </a:extLst>
          </p:cNvPr>
          <p:cNvSpPr txBox="1"/>
          <p:nvPr/>
        </p:nvSpPr>
        <p:spPr>
          <a:xfrm>
            <a:off x="1999956" y="1015553"/>
            <a:ext cx="963754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واژه‌آرایی:</a:t>
            </a:r>
            <a:r>
              <a:rPr lang="fa-IR" sz="2400" b="1" dirty="0">
                <a:cs typeface="B Nazanin" panose="00000400000000000000" pitchFamily="2" charset="-78"/>
              </a:rPr>
              <a:t> تکرار واژه تأثیر آهنگین بیت را بیشتر می‌کند.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مثال: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پس هستی من ز هستی اوست		 تا هستم و هست، دارمش دوست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 ای دریغا، ای دریغا، ای دریغ		 کانچنان ماهی نهان شد زیر میغ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با من بودی، منت نمی‌دانستم 		تا من بودی، منت نمی‌دانستم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رفتم چه من ار میان، تو را دانستم		 با من بودی، منت نمی‌دانستم 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ما را سری است با تو، که گر خلق روزگار	 دشمن شوند و سر برود، هم بر آن سریم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5338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</TotalTime>
  <Words>1613</Words>
  <Application>Microsoft Office PowerPoint</Application>
  <PresentationFormat>Widescreen</PresentationFormat>
  <Paragraphs>435</Paragraphs>
  <Slides>59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B Nazanin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avni-st4</cp:lastModifiedBy>
  <cp:revision>19</cp:revision>
  <dcterms:created xsi:type="dcterms:W3CDTF">2024-10-29T14:08:11Z</dcterms:created>
  <dcterms:modified xsi:type="dcterms:W3CDTF">2024-11-01T11:37:52Z</dcterms:modified>
</cp:coreProperties>
</file>