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4" r:id="rId2"/>
    <p:sldId id="345" r:id="rId3"/>
    <p:sldId id="346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60" r:id="rId13"/>
    <p:sldId id="361" r:id="rId14"/>
    <p:sldId id="362" r:id="rId15"/>
    <p:sldId id="363" r:id="rId16"/>
    <p:sldId id="364" r:id="rId17"/>
    <p:sldId id="365" r:id="rId18"/>
    <p:sldId id="369" r:id="rId19"/>
    <p:sldId id="366" r:id="rId20"/>
    <p:sldId id="367" r:id="rId21"/>
    <p:sldId id="368" r:id="rId22"/>
    <p:sldId id="370" r:id="rId23"/>
    <p:sldId id="371" r:id="rId24"/>
    <p:sldId id="372" r:id="rId25"/>
    <p:sldId id="373" r:id="rId26"/>
    <p:sldId id="374" r:id="rId27"/>
    <p:sldId id="375" r:id="rId28"/>
    <p:sldId id="376" r:id="rId29"/>
    <p:sldId id="378" r:id="rId30"/>
    <p:sldId id="379" r:id="rId31"/>
    <p:sldId id="380" r:id="rId32"/>
    <p:sldId id="381" r:id="rId33"/>
    <p:sldId id="382" r:id="rId34"/>
    <p:sldId id="383" r:id="rId35"/>
    <p:sldId id="384" r:id="rId36"/>
    <p:sldId id="385" r:id="rId37"/>
    <p:sldId id="386" r:id="rId38"/>
    <p:sldId id="387" r:id="rId39"/>
    <p:sldId id="388" r:id="rId40"/>
    <p:sldId id="389" r:id="rId41"/>
    <p:sldId id="390" r:id="rId42"/>
    <p:sldId id="391" r:id="rId43"/>
    <p:sldId id="392" r:id="rId44"/>
    <p:sldId id="393" r:id="rId45"/>
    <p:sldId id="394" r:id="rId46"/>
    <p:sldId id="395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98" d="100"/>
          <a:sy n="98" d="100"/>
        </p:scale>
        <p:origin x="68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0:07:13.85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12790 3513 0,'0'0'16,"-7"-13"-16,-9-12 15,-4-9 1,-4-7-16,-1-4 16,2-5-1,-1-3-15,3 5 16,-1-3-1,6-4-15,4-2 16,4-5 0,0-9-16,8 5 15,4-10 1,8 1-16,4-4 16,9-4-1,5 0-15,-2-2 16,6 0-16,11-4 15,-3 4 1,12 3-16,10-5 16,-2 9-1,6 8-15,9-6 16,-2 7 0,6-2-16,0 6 15,-4 6 1,8 6-16,8 3 15,-2 10 1,7 3-16,3 4 16,3 7-1,11 7-15,-2 3 16,1 6 0,3 4-16,3 6 15,6 1 1,-1 7-16,-2 11 15,-2 0 1,-3 9-16,-1 6 16,-2 3-1,-10 2-15,4 9 16,-3 5 0,-9 1-16,-5 4 15,-1 8 1,-7 3-16,3 7 15,-8 6 1,-11-4-16,5 6 16,-13-3-1,4 3-15,-10-2 16,-7-2 0,-7 8-16,-4 1 15,-6 1 1,-2 1-16,-7-3 15,-6 4 1,-2 2-16,-7-5 16,-6 0-16,-6 1 15,-11 2 1,-6-3-16,-8 2 16,-5-3-1,0-5-15,-4-4 16,-9 4-1,-1-4-15,-8 1 16,-7-2 0,-8-1-16,-4-1 15,2-9 1,-6-4-16,-7-5 16,1-2-1,2-8-15,-3-4 16,-2-3-1,-6 0-15,-2-6 16,-11 1 0,5-6-16,1-5 15,0-3 1,3-7-16,6-5 16,-4 1-1,4-8-15,-2-3 16,-2-3-1,4-5-15,2-2 16,-7-5 0,2-1-16,11-4 15,5-6 1,0-6-16,11 4 16,-3-11-1,1-3-15,11 3 16,-3-6-1,-2-3-15,0-1 16,3-2 0,9 1-16,2-4 15,-5-8 1,7-1-16,-3-3 16,3-4-1,-9-4-15,5-3 16,-3-6-1,6-8-15,10-31 16,29-60-16,12 104 31</inkml:trace>
  <inkml:trace contextRef="#ctx0" brushRef="#br0" timeOffset="1332.0241">14704 2839 0,'2'0'0,"-2"0"16,2 0 0,4-2-16,13 2 15,-2 5 1,7 4-16,-1 5 16,-4 9-1,-4 3-15,-9 6 16,-8 4-1,-10 1-15,-16-6 16,-9-5 0,-3-10-16,0-12 15,7-10 1,6-11-16,10-15 16,19-15-1,27-13-15,25-1 16,8 11-16</inkml:trace>
  <inkml:trace contextRef="#ctx0" brushRef="#br0" timeOffset="9781.6309">14678 1019 0,'0'1'16,"0"-1"-16,-2 3 15,-1 0 1,-1-1-16,2-2 16,1 2-1,-3 0-15,2 0 16,0 2-1,2 7-15,4 7 16,3 8 0,6 4-16,-3 3 15,4 3 1,4 2-16,0-3 16,3-5-1,2 1-15,-1-7 16,-1 0-1,-3-4-15,0-2 16,-5-7 0,-6-3-16,-3-6 15,4 0 1,-2-6-16</inkml:trace>
  <inkml:trace contextRef="#ctx0" brushRef="#br0" timeOffset="10165.7616">15053 978 0,'0'0'0,"0"3"16,-2-3-16,-5 0 16,3 0-1,-4 3-15,6-3 16,-4 0 0,-2 6-16,0 5 15,-6 14 1,0 5-16,-7 5 15,-4 7 1,-3 2-16,-7 5 16,-3 6-1,-2 8-15,-1 5 16,17-25 0</inkml:trace>
  <inkml:trace contextRef="#ctx0" brushRef="#br0" timeOffset="16320.5403">14835 822 0,'0'0'15,"0"-1"1,0-4-16,0-2 16,0-3-16,2 1 15,-2-4 1,2 4-16,-2 1 16,0 0-1,0 0-15,0-5 16,0 4-1,-2-1-15,2 1 16,-2 4 0,2-3-16,-2 4 15,2 2 1,0 1-16,-2-1 16,0-1-1,-2 9-15,-5 16 16,0 6-1,-1 6-15,1-1 16,3-1 0,4-3-16,2-1 15,4-5 1,3 5-16,-1-7 16,-2-2-1,0-9-15,-2-5 16</inkml:trace>
  <inkml:trace contextRef="#ctx0" brushRef="#br0" timeOffset="16784.4579">14978 839 0,'0'0'15,"0"0"-15,0 0 16,0 0 0,-2 0-16,0 0 15,0 0 1,-2 1-16,0 4 15,-1 2 1,1 3-16,0 6 16,-1 4-1,1 1-15,0 4 16,-3-4 0,1-2-16,-2-7 15,1 1 1,-2-6-16,1-3 15,-4 2 1,-2-9-16,-6-5 16,0-6-1,-6-3-15,-17-2 16,11 7 0</inkml:trace>
  <inkml:trace contextRef="#ctx0" brushRef="#br0" timeOffset="84841.9906">24667 9089 0,'0'2'0,"0"-2"15,0 0 1,0 0-16,0 0 15,0-2 1,0 2-16,-8-6 16,-10 1-1,-12-2-15,-17 4 16,-11 0 0,-10 3-16,-9 3 15,-4 0 1,-7 1-16,-13 0 15,-9 0 1,-12-2-16,4 2 16,-11 2-1,-2 2-15,3 3 16,-15 0 0,4-1-16,-6-2 15,0-4 1,2 0-16,0-2 15,-4 6 1,12-4-16,0-6 16,5 4-1,4 0-15,6 2 16,13-2 0,-6 1-16,-8 2 15,8-4 1,5-2-16,-3 1 15,12 1 1,11-1-16,11 0 16,9 3-16,10 0 15,3 3 1,-3 2 0,5-2-16,10-2 15,2-4-15,5 0 16,-9 0-1,9 0-15,8 2 16,6-2 0,4 3-16,5-3 15,6 0 1,-1 0-16,4 1 16,-3-1-1,3 0-15,0 0 16,1 1-1,-1-1-15,2 0 16,0 3 0,0-3-16,-1 0 15,3 0 1,-2 0-16,0 0 16,0 2-1,2-2-15,-2 0 16,2 0-1,-4 0-15,4 0 16,-2 0 0,2 2-16,-2-2 15,2 0 1,0 0-16,-2 0 16,2 0-1,0 0-15,0 0 16,-2 0-1,2 0-15,0 0 16,0 0 0,0 0-16,0 0 15,0 0 1,0 0-16,0 0 16,-1 0-1,1 0-15,0 0 16,1 0-1,-1 0-15</inkml:trace>
  <inkml:trace contextRef="#ctx0" brushRef="#br0" timeOffset="86301.0211">18326 9088 0,'3'0'15,"20"-5"-15,7 1 16,2-1 0,2 0-16,-12 4 15,-7-2 1,-11 0-16,0 3 16,-4 0-1,-17-2-15,-28 4 16,-14 1-1,-12 0-15,-8-3 16,-4 1 0,-7 1-16,-2 2 15,-2-1 1,-13-6-16,5 3 16,-16 0-1,6 0-15,-13 3 16,-16-3-1,-8 1-15,-4-1 16,28-1 0,-30-6-16,-24 7 15,26 0 1,-4-3-16,-10 4 16,-14 5-1,22 0-15,-5 1 16,-4-4-16,7 0 15,-3 3 1,6 1-16,8 0 16,-9-2-1,-4 3 1,12 0-16,8-2 16,-5-2-16,7 2 15,-2-3 1,2 1-16,6 3 15,-1-7 1,2 0-16,1 2 16,-6-4-1,7 4-15,6-1 16,6 4 0,-21-3-16,34-1 15,-10 5 1,11 0-16,3 2 15,7 2 1,-3-4-16,2 1 16,2 0-1,9-1-15,-1 5 16,11-1 0,28-4-16</inkml:trace>
  <inkml:trace contextRef="#ctx0" brushRef="#br0" timeOffset="95517.2914">22549 7178 0,'2'0'0,"-2"0"15,0 0-15,0 0 16,0 1-1,6 11-15,0 10 16,-4 16 0,-4 17-16,-6 12 15,-6 3 1,2 7-16,-1-11 16,6 0-1,3-9-15,4-6 16,4-3-1,3-2-15,2-11 16,-1-7 0,-2-11-16,-6-13 15,2 1 1</inkml:trace>
  <inkml:trace contextRef="#ctx0" brushRef="#br0" timeOffset="96364.1362">22898 7656 0,'2'0'0,"-2"0"15,0 2 1,3 1-16,-6 12 15,-12 11 1,-13 5-16,-27 14 16,-5 1-1,2-7-15,-5-3 16,9-11 0,0-5-1,6-8-15,-3-6 16,7-8-16,0-6 15,8-6 1,-3-9-16,7-6 16,2-1-1,-2-6-15,5-2 16,7 8 0,-4-1-16,8 6 15,2 1 1,4 8-16,2-2 15,1 8 1,1 2-16,2 2 16,3 2-1,-1 2-15,2 0 16,-2 0 0,2 2-16,-2-2 15,2 1 1,-2 1-16,2-2 15,-2 2 1,2-5-16,0 5 16,0-2-1,-4 2-15,4 0 16,0-2 0,0 2-16,0 0 15,0-1 1,0 1-16,0-3 15,0 3 1,0-1-16,0 1 16,0-2-1,0 2-15,0-2 16,4 2-16,-4-2 16,0 2-1,0-2-15,0 2 16,2-2-1,-2 0-15,0 2 16,2-6 0</inkml:trace>
  <inkml:trace contextRef="#ctx0" brushRef="#br0" timeOffset="98167.897">12924 7389 0,'0'2'15,"0"2"1,-2 19-16,-2 22 16,-7 17-1,-6 7-15,5 3 16,2-5-1,4-6-15,4-8 16,6-5 0,2-6-16,4-15 15,2-8 1,8-10-16,-1-8 16</inkml:trace>
  <inkml:trace contextRef="#ctx0" brushRef="#br0" timeOffset="98468.3794">13146 7622 0,'0'0'0,"2"0"16,-2 2-1,4 8-15,-1 17 16,-3 18-16,-9 16 15,-14 4 1,-9 4-16,-6-8 16,-4 2-1,0-25-15,4-11 16,-5-13 0,-4-12-16,-6-9 15,-18-19 1,20 4-1</inkml:trace>
  <inkml:trace contextRef="#ctx0" brushRef="#br0" timeOffset="100167.7414">14385 7784 0,'0'0'0,"0"0"16,0-2-16,0-2 15,-1 0 1,-1 0-16,0 1 16,-4 0-1,-6 7-15,-10 20 16,-12 23-1,-13 29-15,-23 34 16,-9 16 0,-16 24-16,3 27 15,-12 8 1,4 6-16,63-119 16</inkml:trace>
  <inkml:trace contextRef="#ctx0" brushRef="#br0" timeOffset="107784.7083">30537 10972 0,'0'0'0,"0"0"15,0 0 1,-4 0-16,-6-3 16,-13 1-1,-16 1-15,-20-2 16,-19 1-1,-28-3-15,-10-1 16,-7 3 0,-16-4-16,11 3 15,-9-2 1,2 1-16,-8-2 16,7-7-1,-10 5-15,-15 1 16,-18 0-1,18 1-15,-18 6 16,-3-3 0,18 1-16,-7-6 15,-17 1 1,19-2-16,-6 2 16,4 5-1,-2 3-15,2 2 16,-14 7-16,1 1 15,7 2 1,-11 4-16,-2 0 16,-12 5-1,-11-1-15,-17 4 16,149-19 0</inkml:trace>
  <inkml:trace contextRef="#ctx0" brushRef="#br0" timeOffset="152669.6129">5737 9297 0,'0'0'16,"0"0"-1,-6 0-15,-6-4 16,-13 1 0,-14 0-16,-9-1 15,-14 0-15,-9 2 16,-11 2-1,-5 0 1,-6 0-16,-8 0 16,2 0-16,-5-3 15,0 3 1,-19 0 0,4 3-16,1 3 15,1 1-15,0 0 16,8 2-1,13 2-15,14-5 16,4 0 0,8 4-16,4 1 15,5-1 1,7 4-16,15-4 16</inkml:trace>
  <inkml:trace contextRef="#ctx0" brushRef="#br0" timeOffset="171374.3566">12431 10865 0,'2'2'0,"-2"-2"16,0 0-16,0 0 16,0 0-1,0 0-15,0 0 16,0 0-1,2 0-15,-2 2 16,0-2 0,-2 0-16,-2 2 15,-9 2 1,-12 0-16,-12 2 16,-7 0-1,-8 2-15,-6-3 16,-5 3-1,-3-2-15,-1 1 16,-5-6 0,-3 3-16,0 1 15,4-3 1,10 3-16,-5-3 16,10 0-1,9-2-15,7 1 16,9-1-1,14 0-15,2 0 16,5 0 0,4 0-16</inkml:trace>
  <inkml:trace contextRef="#ctx0" brushRef="#br0" timeOffset="216621.5906">22721 14314 0,'0'0'0,"0"0"16,0 3-16,-5-3 15,-7-3 1,-4 3-16,-6-3 16,-6-1-1,-9-1-15,-7 5 16,-6-1 0,-11 1-16,-3 0 15,-5 0 1,-5 1-16,-1 2 15,-7 3 1,-7 2-16,-3 0 16,0 1-1,-10 4-15,6-1 16,-7-4 0,-1 2-16,-5-3 15,0 1 1,-4 0-16,-1 0 15,-3 0 1,4 4-16,-2 1 16,-5 3-1,-1-4-15,7 0 16,-4 4 0,-1-4-16,1-5 15,-1-1 1,0-3-16,9 0 15,-5-3 1,4 2-16,-4-4 16,-5-2-1,3 4-15,-8-2 16,4 0 0,-2 2-16,-3-2 15,6 0 1,2 0-16,3 2 15,-5 0 1,-3-4-16,6 4 16,-8 2-16,0 0 15,-2-2 1,-1 0 0,5 0-16,2 6 15,11-4 1,1 0-16,-10-2 15,-6 1-15,-4-1 16,7 5 0,-5-1-16,2 2 15,-6-2 1,4-4-16,-12 6 16,-18-6-1,-12 0-15,-18 2 16,-35 3-1,-5 1-15,-7-3 16,154-3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0:36:33.35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30704 6820 0,'0'0'0,"3"0"15,-3 0-15,0 0 16,0 0 0,0 0-16,0 0 15,0-1 1,0 1-16,0 0 16,-3 0-1,-7 7-15,-14 9 16,-6 2-1,-10 12-15,-9 1 16,2 7 0,13-9-1</inkml:trace>
  <inkml:trace contextRef="#ctx0" brushRef="#br0" timeOffset="1635.5334">28526 6846 0,'0'2'15,"0"-2"-15,2 0 16,-2 0 0,0 0-16,0 0 15,0 0-15,4 0 16,-4 0 0,0 0-16,-4 6 15,-12 8 1,-16 8-16,-23 10 15,-23 17 1,-11 8-16,39-21 16</inkml:trace>
  <inkml:trace contextRef="#ctx0" brushRef="#br0" timeOffset="3354.771">22973 6884 0,'0'0'16,"2"0"0,-2 0-16,0 0 15,0 0 1,0 0-16,0-3 15,3 1 1,-1-3-16,-2 2 16,2-2-16,-2 1 15,0-1 1,0 4-16,0-1 16,-4 0-1,-12 6-15,-18 14 16,-28 19-1,-27 16-15,37-18 16</inkml:trace>
  <inkml:trace contextRef="#ctx0" brushRef="#br0" timeOffset="10185.7927">31232 5174 0,'0'0'0,"0"0"16,2 0-16,0-7 16,0 1-1,1-5-15,1-3 16,3 3-1,-3 0-15,0 4 16,-4 5 0,2 1-16,0-1 15,-2 12 1,-4 19-16,0 7 16,-2 9-1,1 6-15,1-1 16,4 4-1,0-3-15,4 0 16,1-3 0,3-3-16,0-3 15,-2-9 1,-1-5-16,0-12 16,-1-9-1</inkml:trace>
  <inkml:trace contextRef="#ctx0" brushRef="#br0" timeOffset="10519.4697">31407 5482 0,'0'0'16,"2"0"-16,-2-3 15,2 1 1,-2 0-16,0 2 16,0-1-1,-2 2-15,-8 11 16,-7 5-16,2 6 16,-6-1-1,3-3-15,-3-3 16,-9-2-1,-8-3-15,-22-4 16,-4-7 0,0-7-16,19 0 15</inkml:trace>
  <inkml:trace contextRef="#ctx0" brushRef="#br0" timeOffset="11502.4943">29336 6459 0,'0'2'15,"0"-2"-15,0 4 16,2 9 0,-4 16-16,-5 24 15,-7 24 1,-12 29-16,-12 17 15,-13 13 1,5-3-16,24-69 16</inkml:trace>
  <inkml:trace contextRef="#ctx0" brushRef="#br0" timeOffset="12085.7382">28918 4989 0,'0'5'15,"2"9"-15,-4 17 16,2 28 0,-3 15-16,-3 16 15,4 1 1,2 3-16,-2-10 16,0-13-1,-1-16-15,3-17 16</inkml:trace>
  <inkml:trace contextRef="#ctx0" brushRef="#br0" timeOffset="12421.2003">29104 5453 0,'0'0'16,"0"0"-16,0 0 16,-7 0-1,-6 5-15,-8 4 16,-3 11 0,-4 8-16,0 8 15,-3-1 1,7-5-16,5-10 15,2-7 1,-5-5-16,-1-4 16,-9-12-1,-9-12-15,-10-15 16,-7-11 0,22 12-16</inkml:trace>
  <inkml:trace contextRef="#ctx0" brushRef="#br0" timeOffset="13535.8848">27121 6647 0,'0'6'0,"-4"2"15,-4 9 1,-7 14-16,0 15 15,-8 12 1,-7 19-16,-4 12 16,-7 17-1,-2 2-15,18-46 16</inkml:trace>
  <inkml:trace contextRef="#ctx0" brushRef="#br0" timeOffset="14919.9601">26803 5131 0,'2'0'16,"-2"1"0,8 8-16,4 7 15,2 20 1,-2 14-16,-2 16 15,-1 10 1,-7 5-16,-2-1 16,4-2-1,-1-10-15,9-11 16,-3-18 0</inkml:trace>
  <inkml:trace contextRef="#ctx0" brushRef="#br0" timeOffset="15285.7993">26970 5427 0,'2'1'0,"-2"-1"16,2 6 0,4 9-16,0 13 15,0 8 1,-6 12-16,-9 11 16,-2-7-1,-10-2-15,-7-8 16,-8-11-1,-6-4-15,-6-15 16,1-7 0,-4-9-16,2-7 15,6-7 1,13 0-16</inkml:trace>
  <inkml:trace contextRef="#ctx0" brushRef="#br0" timeOffset="16369.6264">24115 6414 0,'0'4'16,"0"-4"-16,0 0 15,-2 3 1,0 10-16,-2 6 16,-6 15-1,-6 14-15,-12 18 16,-8 15-1,-11 9-15,3 4 16,20-39 0</inkml:trace>
  <inkml:trace contextRef="#ctx0" brushRef="#br0" timeOffset="17936.0134">23771 4997 0,'0'0'0,"2"2"16,-2 1 0,4 11-1,0 19-15,0 10 16,-4 12-16,-2 2 15,2 3 1,-3 0 0,-4 2-16,-1-4 15,0-7-15,4-10 16,4-9 0,2-11-1</inkml:trace>
  <inkml:trace contextRef="#ctx0" brushRef="#br0" timeOffset="18236.0213">23955 5333 0,'1'0'16,"-1"0"-16,0 0 15,0 0 1,0 0-16,0 2 15,2 6 1,-4 15-16,-3 13 16,-8 9-1,-5 1-15,-2-5 16,-4-7 0,1-10-16,-1-7 15,-8-9 1,-17-9-16,-11-17 15,-2-5 1</inkml:trace>
  <inkml:trace contextRef="#ctx0" brushRef="#br0" timeOffset="20802.7633">16817 5013 0,'2'0'15,"-2"0"-15,2-2 16,7 1 0,1 1-16,8 6 15,0 9 1,0 17-16,-1 17 15,-6 18-15,-9 10 16,-6 0 0,-5-5-1,7-2-15,2-13 16,4-8-16,5-13 16</inkml:trace>
  <inkml:trace contextRef="#ctx0" brushRef="#br0" timeOffset="21137.5719">17107 5391 0,'3'1'15,"-3"-1"-15,4 5 16,2 5 0,-2 10-16,-8 2 15,-11 13 1,-15-1 0,-6-3-16,-8-8 15,7-9 1,-2-8-16,-4-9 15,7-9-15,-4-9 16,8-3 0,-3-9-16</inkml:trace>
  <inkml:trace contextRef="#ctx0" brushRef="#br0" timeOffset="21686.1357">16393 6862 0,'0'2'0,"0"-2"16,0 2 0,-8 6-16,-10 13 15,-8 12 1,-15 24 0,-11 2-16,16-18 15</inkml:trace>
  <inkml:trace contextRef="#ctx0" brushRef="#br0" timeOffset="22402.8215">14563 6388 0,'2'2'0,"-4"0"16,2 13-16,-4 22 15,-8 18 1,-7 25-16,-11 25 15,-2 18 1,-2 9-16,-4 4 16,8-14-1,14-56-15</inkml:trace>
  <inkml:trace contextRef="#ctx0" brushRef="#br0" timeOffset="23205.8391">14223 4722 0,'2'0'16,"-2"0"-16,0 0 15,0 0 1,2 1-16,2 15 16,4 21-1,-6 26-15,-6 10 16,-6 18-1,2 2-15,1 0 16,5 2 0,2-12-16,6 3 15,3-10 1,3-8-16,0-12 16,0-13-1,-6-13-15,-2-14 16,-4-9-1</inkml:trace>
  <inkml:trace contextRef="#ctx0" brushRef="#br0" timeOffset="23502.7565">14390 5424 0,'0'3'15,"-3"-1"1,-4 7-16,-3 0 16,-3 0-16,2-5 15,-8-6 1,-7-7-16,-12-11 15,-4-7 1,-8-9-16,12 10 31</inkml:trace>
  <inkml:trace contextRef="#ctx0" brushRef="#br0" timeOffset="24086.1893">11974 6203 0,'0'1'0,"0"-1"15,-4 5-15,-8 8 16,-6 21 0,-12 14-16,-8 14 15,-5 19 1,-7 12-16,0 10 16,-4 6-1,-1-7-15,25-45 16</inkml:trace>
  <inkml:trace contextRef="#ctx0" brushRef="#br0" timeOffset="25636.0286">13725 6760 0,'2'0'0,"-4"1"16,0-1-1,-17 13-15,-42 32 16,-43 30 0,-11-3-16,57-34 15</inkml:trace>
  <inkml:trace contextRef="#ctx0" brushRef="#br0" timeOffset="26152.9209">11536 5042 0,'1'8'0,"-1"24"16,2 38-16,0 24 15,0 10 1,2-7-16,7-5 15,-1-5 1,1-12-16,0-16 16,-3-24-1,-4-6-15</inkml:trace>
  <inkml:trace contextRef="#ctx0" brushRef="#br0" timeOffset="26454.6121">11754 5402 0,'3'3'16,"-3"0"-16,0 18 15,-5 13 1,-8 13-16,-12 13 15,-1-6 1,-4-7-16,-6-9 16,-5-10-1,-4-9-15,-2-11 16,-4-10 0,2-14-16,-2-6 15,2-14 1,14 9-1</inkml:trace>
  <inkml:trace contextRef="#ctx0" brushRef="#br0" timeOffset="27969.6303">8641 6191 0,'0'0'0,"0"0"16,0 0-1,0-4-15,0 1 16,0 0-1,-2-3-15,2 6 16,0-3 0,-7 8-16,-9 28 15,-16 36 1,-12 32-16,-7 26 16,-1 13-16,-9 18 15,4 3 1,33-88-1</inkml:trace>
  <inkml:trace contextRef="#ctx0" brushRef="#br0" timeOffset="28802.807">8387 4885 0,'0'2'0,"2"14"15,2 15 1,0 23-16,-2 28 15,0 9 1,0 7-16,-4-7 16,2 1-1,-2-10-15,-4-17 16,0-18 0,0-16-16</inkml:trace>
  <inkml:trace contextRef="#ctx0" brushRef="#br0" timeOffset="29103.2605">8145 5639 0,'8'8'0,"4"16"16,9 17-1,1 7-15,2 1 16,-2-9 0,-4-15-16,-4-11 15,4-6 1,22-33-16,20-40 15,21-46 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0:37:48.17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22926 3735 0,'2'0'15,"-2"0"-15,0 0 16,0 0-1,-4 3-15,-7 4 16,-19 11 0,-14 10-16,-10 5 15,-10 3 1,2 2-16,15-9 16,13-14-1,9 0-15</inkml:trace>
  <inkml:trace contextRef="#ctx0" brushRef="#br0" timeOffset="128.8866">22666 3852 0,'2'0'16,"-2"0"-16,2 2 16,14 10-16,26 8 15,-4-3 1</inkml:trace>
  <inkml:trace contextRef="#ctx0" brushRef="#br0" timeOffset="5801.6815">14257 3264 0,'2'0'16,"-2"0"-16,0 0 16,0 0-1,2 0-15,2 0 16,0 6-1,-2 3-15,-6 10 16,-6-2 0,-8-1-16,-7-2 15,2-4 1,-1-7-16,3-3 16,-1-2-1,8-4-15,7 2 16,0 0-1,3 1-15,2 1 16,-2 0 0,0 4-16,-2 10 15,-2 7 1,-6 5-16,-3-3 16,-7-2-1,-4-4-15,-6-7 16,0-8-1,-2-6-15,2-4 16,10-8 0,7-1-16</inkml:trace>
  <inkml:trace contextRef="#ctx0" brushRef="#br0" timeOffset="56368.2344">31171 6146 0,'0'0'15,"0"0"-15,0 0 16,2 0 0,-2 0-16,0 0 15,0-1 1,2 1-16,0 0 16,2 12-1,0 15-15,-4 9 16,-2 19-1,-2 2-15,4 3 16,0-5 0,6-2-16,9-4 15,7 1 1,1-8-16,0-11 16,-3-15-1,-1-4-15</inkml:trace>
  <inkml:trace contextRef="#ctx0" brushRef="#br0" timeOffset="56717.6638">31247 6469 0,'3'2'0,"-1"-2"16,4 4-1,10 5-15,2 4 16,0 3 0,-6-3-16,-6-1 15,-2-3 1,-8 4-16,-4-5 16,-14-5-1,-4-6-15,-7-11 16,-6-10-1,-4-14-15,-5-10 16,0-11 0,-5-7-16,2 5 15,-3-1 1,-2 8-16,-1 8 16</inkml:trace>
  <inkml:trace contextRef="#ctx0" brushRef="#br0" timeOffset="57401.6827">27685 7482 0,'1'2'0,"-1"-2"15,0 0-15,0 0 16,0 0 0,2 0-16,2 3 15,5-2 1,-1 1-16,-2 0 15,-1-2 1,-1 2-16,3 2 16,-5 10-16,-11 5 15,-2 11 1,-4 11-16,0 9 16,-8 13-1,-7 16-15,-4 4 16,12-29-1</inkml:trace>
  <inkml:trace contextRef="#ctx0" brushRef="#br0" timeOffset="59618.7343">27408 6247 0,'0'3'0,"0"-3"15,2 3 1,0 13-16,3 14 15,1 17 1,0 11-16,2 5 16,0-1-1,2-7-15,2-4 16,-4-5 0,-4-13-16,0-9 15</inkml:trace>
  <inkml:trace contextRef="#ctx0" brushRef="#br0" timeOffset="59935.0056">27681 6478 0,'2'3'0,"-2"5"16,-4 10-16,-5 17 16,-7 7-1,-8 5-15,-4-3 16,-2-7 0,0-11-16,-2-4 15,-1-11 1,-4-11-16,0-11 15,-9-14 1,-3-10-16,-7-16 16,1-4-1</inkml:trace>
  <inkml:trace contextRef="#ctx0" brushRef="#br0" timeOffset="60501.0482">24810 7255 0,'0'2'15,"0"-2"-15,0 3 16,-3 12-1,-1 6-15,-1 11 16,-3 17 0,-7 12-16,2 11 15,-4 12 1,0 18-16,-8 2 16,-5 11-1,0 1-15,-4 3 16</inkml:trace>
  <inkml:trace contextRef="#ctx0" brushRef="#br0" timeOffset="62402.0479">24312 6421 0,'0'3'0,"0"2"15,-2 20 1,0 25-16,1 20 16,4 5-1,1 1-15,0-1 16,5-13 0,1-7-16,-4-9 15,-1-12 1,0-13-16,-3-17 15,-2 0 1</inkml:trace>
  <inkml:trace contextRef="#ctx0" brushRef="#br0" timeOffset="62701.7524">24491 6761 0,'0'2'15,"0"-2"-15,0 0 16,0 6 0,-2 8-16,-7 13 15,-12 11 1,-11 4-16,-6-7 16,-5-3-1,0-10-15,-2-7 16,-1-10-1,3-8-15,2-8 16,-4-14 0,1-7-16,-6-10 15,16 10 1</inkml:trace>
  <inkml:trace contextRef="#ctx0" brushRef="#br0" timeOffset="64001.8704">21941 7585 0,'0'1'15,"0"-1"-15,0 0 16,0 6 0,-4 12-16,-4 10 15,-6 20 1,-8 24-16,-17 24 16,-10 18-1,-15 10-15,30-60 16</inkml:trace>
  <inkml:trace contextRef="#ctx0" brushRef="#br0" timeOffset="65602.2127">21585 6189 0,'0'2'16,"4"2"-16,2 13 15,6 21 1,4 25-16,-2 22 15,2 16 1,-5-1-16,-7-9 16,-6-7-1,0-4-15,-7-13 16,1-17 0,2-17-16</inkml:trace>
  <inkml:trace contextRef="#ctx0" brushRef="#br0" timeOffset="65951.9419">21913 6647 0,'0'0'16,"0"0"-16,0 0 15,0 0 1,-4 6-16,-10 10 16,-10 15-1,-2 10-15,-3 7 16,5 2 0,0-8-16,4-4 15,-2-10 1,-2-9-16,-5-6 15,-10-12 1,-10-8-16,-17-16 16,-15-10-1,30 13-15</inkml:trace>
  <inkml:trace contextRef="#ctx0" brushRef="#br0" timeOffset="68551.9252">18390 6157 0,'2'2'15,"-2"1"-15,5 17 16,-4 15-1,-1 15-15,2 27 16,-2 8 0,-2 0-16,-4 0 15,-2-3 1,8-3-16,0-8 16,2-7-1,2-9-15,-2-8 16,0-10-1,1-14-15,-2-10 16,1-4 0</inkml:trace>
  <inkml:trace contextRef="#ctx0" brushRef="#br0" timeOffset="68835.3047">18557 6805 0,'2'0'0,"-2"0"15,0-5-15,2 0 16,0-1 0,-2 2-16,2 2 15,-2 0 1,-8 4-16,-8 14 16,-17 4-1,-5 0-15,0-5 16,-8-7-1,-3-8-15,-2-10 16,-10-11 0,-6-7-16,5-8 15,20 10 1</inkml:trace>
  <inkml:trace contextRef="#ctx0" brushRef="#br0" timeOffset="69435.6159">15412 7306 0,'0'2'0,"-2"2"16,-3 14 0,-12 21-16,-4 19 15,-14 29 1,-9 21-16,-9 24 15,-3 9 1,-10 3-16,34-77 16</inkml:trace>
  <inkml:trace contextRef="#ctx0" brushRef="#br0" timeOffset="71551.7975">14976 6013 0,'2'0'16,"-2"0"-16,2 2 15,1 1 1,12 13-16,-1 22 15,-4 31 1,-6 19-16,-2 12 16,0 5-1,2-15-15,8-1 16,-2-16 0,0 1-16,3-14 15,0-3 1,-3-13-16,1-12 15,0-14 1,2-9-16,-5-3 16</inkml:trace>
  <inkml:trace contextRef="#ctx0" brushRef="#br0" timeOffset="71836.9315">15185 6661 0,'2'0'16,"-2"0"-16,0 0 16,2 2-1,3 5-15,0 11 16,-5 13 0,-10 11-16,-8 7 15,-4-5 1,-4-8-16,1-11 15,4-3 1,-5-10-16,-5-11 16,-4-8-1,-10-17-15,-17-16 16,-11-10-16</inkml:trace>
  <inkml:trace contextRef="#ctx0" brushRef="#br0" timeOffset="74001.9487">11757 7476 0,'0'0'0,"0"0"16,2 0-16,-2 0 15,0 2 1,0 14-16,-2 19 16,-10 25-1,-15 15-15,-3 15 16,0 10 0,0-11-16,6-15 15,8-24 1</inkml:trace>
  <inkml:trace contextRef="#ctx0" brushRef="#br0" timeOffset="74502.1813">11298 6168 0,'0'0'0,"2"3"16,-2 1-16,4 14 16,0 21-1,2 20-15,-2 20 16,-4 8-1,0 10-15,6-4 16,-2-6 0,4-8-16,0-6 15,-4-12 1,5-12-16,-4-11 16,-1-18-1,-2-10-15</inkml:trace>
  <inkml:trace contextRef="#ctx0" brushRef="#br0" timeOffset="74802.1898">11564 6755 0,'0'5'16,"-2"9"0,-4 19-16,-9 8 15,-5 6 1,-3-9-16,-2-5 16,-5-9-16,-5-12 15,-9-12 1,-10-14-1,-8-14-15,-9-13 16,27 14 0</inkml:trace>
  <inkml:trace contextRef="#ctx0" brushRef="#br0" timeOffset="78352.2984">8075 7289 0,'0'1'15,"0"-1"-15,0 3 16,-8 14-1,-5 25-15,-6 34 16,-9 23 0,-2-2-16,5-12 15,5-20 1,3-15-16,8-14 16</inkml:trace>
  <inkml:trace contextRef="#ctx0" brushRef="#br0" timeOffset="78720.132">7761 6547 0,'-2'-9'0,"-6"-15"16,-5-15 0,4 2-16,-4 3 15,3 10 1,6 14-16,2 1 16,-7 9-1,-2 24-15,1 19 16,0 16-1,7 8-15,3 6 16,1-8 0,4 3-16,-1-9 15,1-10 1,-3-14-16,0-11 16</inkml:trace>
  <inkml:trace contextRef="#ctx0" brushRef="#br0" timeOffset="79018.897">7853 6670 0,'2'0'0,"-2"0"15,0 2 1,2 3-16,-2 12 15,-5 21 1,-11 9-16,-9 6 16,-4-7-16,-2-7 15,-1-9 1,-4-13-16,-3-8 16,-4-16-1,-6-10-15,-12-17 16,-23-19-1</inkml:trace>
  <inkml:trace contextRef="#ctx0" brushRef="#br0" timeOffset="104502.4521">30239 11322 0,'2'3'15,"2"9"-15,3 13 16,0 18 0,-1 10-16,-2 4 15,-2 0 1,-2-5-16,-6-9 16,-4-12-1,0-8-15,2-12 16</inkml:trace>
  <inkml:trace contextRef="#ctx0" brushRef="#br0" timeOffset="104936.4079">30020 11461 0,'0'1'0,"0"-1"15,0 0 1,-5 0-16,-10 6 15,-12 5 1,-12 4-16,-10 6 16,4 4-1,7 3-15,4 5 16,12 5 0,10 6-16,7 1 15,7 6 1,1-1-16,-1-5 15,-2-7 1,-7-4-16,-6-8 16,-10-14-1,-18-12-15,-12-15 16,3-19 0,3-15-16,15-8 15,16-8 1,14-6-16,16 0 15,10 3 1,10 8-16,-9 21 16</inkml:trace>
  <inkml:trace contextRef="#ctx0" brushRef="#br0" timeOffset="105736.0598">28862 11615 0,'0'0'0,"0"0"16,0 0 0,0 0-16,0 0 15,2-1 1,4-12-16,6-7 16,6-5-1,-3 1-15,-4 7 16,2 1-1,0 10-15,8 5 16,5 8 0,2 13-16,12 11 15,-1 3 1,-9-3-16,-2 0 16,-10-8-1,-5-9-15,-8-7 16,-1-1-1,-4 2-15,-9 2 16,-10-2 0,-13-1-16,-4 6 15,-11 4 1,-7 7-16,-1 4 16,-3 0-1,-4-3-15,2-4 16,7-10-1,3-3-15,10-7 16,8-2 0,13-6-16,7-1 15,9-2 1,18-8-16,17-2 16,9 8-1,-3 15-15,0 14 16,-8 19-1,-13 19-15,-17 13 16,-21 4 0,-13 0-16,-15-12 15,4-18 1,0-18-16,11-19 16,6-6-1</inkml:trace>
  <inkml:trace contextRef="#ctx0" brushRef="#br0" timeOffset="105919.3874">29148 11192 0,'0'0'0,"0"0"15,2 2 1,-2-2-16,0 0 15,-2 0 1,2 0-16</inkml:trace>
  <inkml:trace contextRef="#ctx0" brushRef="#br0" timeOffset="106386.7893">28540 11392 0,'0'2'0,"-4"1"15,-10 16-15,-14 10 16,-16 10 0,-18 1-16,-2-10 15,-6-6 1,10-15-16,9-5 15,10-4 1,10 0-16,15-2 16,8 0-1,6 2-15,-5 2 16,9 9 0,9 13-16,3 12 15,-2 8 1,-4 8-16,-12-1 15,-12-3 1,-14-7-16,-16-7 16,-9-15-1,-1-17-15,9-18 16,9-9-16,20-27 16,22-28-1,28-21-15,-6 39 16</inkml:trace>
  <inkml:trace contextRef="#ctx0" brushRef="#br0" timeOffset="106586.0574">28290 11220 0,'2'0'15,"-2"0"-15,0 0 16,0-6-1,0-7-15,-4-16 16,-16-2 0,-16 4-16,-11 5 15,-11 12 1,16 7-16</inkml:trace>
  <inkml:trace contextRef="#ctx0" brushRef="#br0" timeOffset="107236.6685">27475 11742 0,'2'2'15,"-2"-2"-15,0 0 16,0 3-1,2-2-15,4 2 16,6-4 0,6-11-16,3-9 15,-4-9 1,-6-2-16,-5 7 16,-8 0-16,-6 7 15,-16 9 1,-12 9-16,-17 11 15,-5 11 1,-2 6 0,5 0-16,9-8 15,10-3-15,7-4 16,9-9 0,1-4-16,4-14 15,-6-6 1,8-12-16,4-3 15,3-4 1,2 5-16,0 13 16,3 10-1,-7 3-15,-13 16 16,-15 17 0,-8 14-16,-9 6 15,7-8 1,-2-2-16,7-9 15,-1-14 1,2-12-16,-2-16 16,2-27-1,-1-36-15,19-28 16,22-47 0,14 13-16,-4 70 15</inkml:trace>
  <inkml:trace contextRef="#ctx0" brushRef="#br0" timeOffset="107391.4268">27030 10818 0,'0'1'15,"0"-1"1,0 5-16,-2 0 15</inkml:trace>
  <inkml:trace contextRef="#ctx0" brushRef="#br0" timeOffset="109869.8764">24252 11230 0,'2'3'0,"2"7"15,14 14 1,11 18-16,7 15 16,-10 9-16,-15-1 15,-16-2 1,-25 2-16,-23-13 16,13-22-1</inkml:trace>
  <inkml:trace contextRef="#ctx0" brushRef="#br0" timeOffset="110253.2307">23940 11396 0,'-2'0'15,"-10"-2"-15,-10-3 16,-10 1-1,-2 4-15,1 7 16,8 6 0,8 12-16,13 12 15,12 16 1,10 11-16,2 3 16,-6 0-1,-12-6-15,-13-5 16,-18-11-1,-19-6-15,-18-17 16,-9-17 0,7-19-16,9-21 15,13-13 1,21-20-16,22-17 16,21-7-1,-2 34-15</inkml:trace>
  <inkml:trace contextRef="#ctx0" brushRef="#br0" timeOffset="110838.0443">22920 11236 0,'2'4'0,"-2"-4"16,6 10-1,13 14-15,9 11 16,7 15 0,-6-2-16,-10 5 15,-6-6 1,-15-4-16,-15-4 15,-17-4 1,-18-10-16,-5-11 16,-5-14-1,8-12-15,14-7 16,8-12 0,13-2-16,11-6 15,14-1 1,8 1-16,6 10 15,-5 10 1,-2 11-16,-5 6 16,-1 15-1,-16 18-15,-15 12 16,-10 4 0,-4-5-16,4-10 15,2-10 1,-1-14-16,-1-13 15,2-19 1,-2-31-16,-2-33 16,11-31-1,11-9-15,6 7 16,6 56-16</inkml:trace>
  <inkml:trace contextRef="#ctx0" brushRef="#br0" timeOffset="111254.0119">21935 11482 0,'0'2'0,"-2"-1"16,-2 11 0,0 8-16,4 9 15,6 9 1,8 5-16,6 2 16,1 1-1,-3 3-15,-10-2 16,-23 1-1,-11-6-15,-14-11 16,-12-7 0,-1-14-16,-1-16 15,6-16 1,11-23-16,18-37 16,26-38-1,3 53-15</inkml:trace>
  <inkml:trace contextRef="#ctx0" brushRef="#br0" timeOffset="111769.8608">20936 11396 0,'2'0'15,"-2"0"1,0 0-16,0 0 16,0 0-16,0 0 15,-6 10 1,1 17-1,-14 13-15,-13 16 16,-12-1-16,-8-6 16,-3-10-1,5-13-15,-1-10 16,9-12 0,6-12-16,14-9 15,11-16 1,16-12-16,11-2 15,10 13 1,6 9-16,-8 17 16,-7 10-1,-7 21-15,-25 29 16,-43 42 0,-20 9-16,-17-4 15,17-32 1,13-29-16,21-19 15</inkml:trace>
  <inkml:trace contextRef="#ctx0" brushRef="#br0" timeOffset="111936.878">20504 10982 0,'2'0'0,"10"-7"15,24-7 1,60-17-16,108-20 16,-128 31-16</inkml:trace>
  <inkml:trace contextRef="#ctx0" brushRef="#br0" timeOffset="122603.5938">10640 11172 0,'0'0'0,"2"0"16,-2 3-16,0-3 16,2 0-1,8 7-15,6 12 16,0 4-1,0 13-15,-4 13 16,-8 8 0,-10 0-16,-8 5 15,-10-10 1,-4-16-16,5-11 16</inkml:trace>
  <inkml:trace contextRef="#ctx0" brushRef="#br0" timeOffset="122986.8572">10291 11311 0,'0'0'0,"0"0"15,-2 0 1,-4-2-16,-8 2 15,-8 5 1,-4 9-16,2 6 16,5 8-1,9 10-15,5 2 16,4 0 0,-4 6-16,-2-5 15,-5-8 1,-12-6-16,-6-7 15,-10-11 1,-9-10-16,3-19 16,0-15-1,7-21-15,20-15 16,19-11 0,26-6-16,-9 33 15</inkml:trace>
  <inkml:trace contextRef="#ctx0" brushRef="#br0" timeOffset="123688.2613">9111 11309 0,'0'0'0,"0"0"16,2 2-1,9 9-15,8 14 16,8 18 0,-3 6-1,-4 9-15,-11-2 16,-8-5-16,-7-12 16,-10-5-1,-10-8 1,-10-11-16,-5-11 15,-4-16-15,3-11 16,4-13 0,10-5-16,14-1 15,9 4 1,7 2-16,8 9 16,4 7-1,7 12-15,7 13 16,-7 13-1,-5 14-15,-10 8 16,-13 7 0,-18-1-16,-12-4 15,-14-15 1,-8-9-16,3-22 16,0-13-1,4-27-15,7-24 16,8-28-1,17-14-15,16-6 16,11 11 0,3 9-16,-8 42 15</inkml:trace>
  <inkml:trace contextRef="#ctx0" brushRef="#br0" timeOffset="124103.7698">8278 11468 0,'0'1'0,"-6"3"15,-12 16 1,-13 7-16,-6 11 15,5 2 1,9-5-16,9 2 16,10 7-1,11 1-15,2-3 16,3 4 0,-6-5-16,-6-1 15,-12-5 1,-10-9-16,-18-7 15,-9-15 1,-3-13-16,3-25 16,4-23-1,10-30-15,13-20 16,18 0 0,4 46-16</inkml:trace>
  <inkml:trace contextRef="#ctx0" brushRef="#br0" timeOffset="124603.6522">6990 11422 0,'3'1'16,"-3"-1"-16,0 0 15,1 3 1,-1 10-16,-1 8 16,-12 12-1,-13 11-15,-15 6 16,-10-1-1,-13-8-15,4-14 16,2-9 0,1-12-16,13-8 15,7-6 1,14-6-16,7 0 16,11 1-1,3-1-15,7 6 16,11 4-1,4 14-15,0 19 16,-11 25 0,-28 34-16,-25 10 15,-22-6 1,-7-25-16,29-31 16</inkml:trace>
  <inkml:trace contextRef="#ctx0" brushRef="#br0" timeOffset="124821.5277">6935 10922 0,'14'0'16,"41"-8"-16,84-7 15,-63 8 1</inkml:trace>
  <inkml:trace contextRef="#ctx0" brushRef="#br0" timeOffset="127270.3144">30944 13987 0,'2'2'0,"0"5"15,4 14 1,-3 14-16,-6 8 16,-20 2-16,-15-10 15,-22-8 1,-6-7-16,-1-8 15,-1 2 1,11 2-16,13 6 16,2 12-1,4 9-15,1 10 16,-3-4 0,4-6-16,-7-9 15,3-6 1,0-14-16,6-10 15</inkml:trace>
  <inkml:trace contextRef="#ctx0" brushRef="#br0" timeOffset="127455.1068">30818 14819 0,'3'0'0,"-3"0"16,-3 0-1,0-8-15,-11-20 16</inkml:trace>
  <inkml:trace contextRef="#ctx0" brushRef="#br0" timeOffset="128020.4322">29695 14169 0,'2'0'0,"-2"0"15,0-2-15,4-8 16,5-2 0,8-6-16,10-1 15,3 5 1,-4 3-16,2 5 15,-3 9 1,1 3-16,-6 8 16,-4 7-1,-2 11-15,-8 2 16,-6-1 0,-7-1-16,-14-2 15,-13-11 1,-18-9-16,-15-16 15,-2-17 1,1-15-16,10-8 16,9-8-1,6-13-15,11-5 16,7-8 0,11-4-16,12-5 15,4 2 1,0 34-1</inkml:trace>
  <inkml:trace contextRef="#ctx0" brushRef="#br0" timeOffset="128503.7664">29460 14623 0,'0'0'16,"0"2"-1,0-4-15,-4-4 16,-10-17 0,-2-15-16,-1-13 15,6-11 1,0 1-16,3 6 15,-1 10 1,-4 11-16,-3 12 16,0 10-16,-2 10 15,-2 16 1,-2 14-16,-9 29 16,-1 21-1,-4 4 1,-16 11-16,-3-13 15,-5-8-15,-6-15 16,-1-11 0,3-18-16,-2-21 15,0-17 1,-7-27-16,-8-31 16,11-10-1,-13-13-15</inkml:trace>
  <inkml:trace contextRef="#ctx0" brushRef="#br0" timeOffset="128937.2511">28134 14062 0,'0'0'15,"2"2"-15,-2 4 16,-2 15 0,-5 7-16,-5 8 15,-10 3 1,-12-1-16,-6-11 16,-11-12-16,-7-17 15,0-22 1,-1-18-16,15-14 15,10-20 1,13-11 0,23-18-16,15 3 15</inkml:trace>
  <inkml:trace contextRef="#ctx0" brushRef="#br0" timeOffset="129102.8829">28185 13544 0,'0'1'0,"0"-1"16,-2 0 0,-5 2-16</inkml:trace>
  <inkml:trace contextRef="#ctx0" brushRef="#br0" timeOffset="129569.9765">27326 13760 0,'3'2'16,"2"8"-16,7 20 15,5 23 1,-6 18-16,-9 14 16,-15 9-1,-8-2-15,-5-14 16,-8-13 0,-9-14-16,-10-17 15,-9-16 1,-4-21-16,-9-23 15,7-19 1,14-23-16,18-13 16,32-21-1,23-3-15</inkml:trace>
  <inkml:trace contextRef="#ctx0" brushRef="#br0" timeOffset="129682.9657">27141 13866 0,'0'3'0,"-2"-2"16,-4 11-1</inkml:trace>
  <inkml:trace contextRef="#ctx0" brushRef="#br0" timeOffset="131770.5197">17105 14082 0,'2'0'0,"-2"0"15,0 0-15,0 0 16,0-2-1,11-6-15,6-6 16,4 0 0,3 3-16,6 1 15,2 8 1,2 6-16,7 14 16,8 9-1,-7 8-15,2 11 16,-8-3-1,-7-3-15,-12-6 16,-4-11 0,-11-7-16,-17 0 15,-19-10 1,-19-8-16,-15-8 16,-2-5-16,1 4 15,-1-6 1,3-5-16,-1 0 15,2-8 1,10-10 0,9-12-16,0-13 15,9-9-15,0-16 16,0-9 0,7-4-16,8 2 15,-8 4 1,15 38-16</inkml:trace>
  <inkml:trace contextRef="#ctx0" brushRef="#br0" timeOffset="132005.6847">16987 14562 0,'0'0'15,"0"0"-15,-2 0 16,-8-3 0,-11-14-16,-11-17 15,-2-15 1,12 9-16</inkml:trace>
  <inkml:trace contextRef="#ctx0" brushRef="#br0" timeOffset="132537.728">16334 14019 0,'3'2'15,"-3"4"1,0 17-16,0 15 16,2 11-1,2 5-15,-6-3 16,0-4-16,-5-6 16,-4-1-1,-10-8-15,-7-1 16,0-7-1,6-4-15,2-4 16,-2-2 0,8-7-16,1-3 15,5 0 1,-1-4-16,-2-4 16,-1-3-1,-4-7-15,0-1 16,2-2-1,0-5-15,1 4 16,6 1 0,-3-2-16,-1 2 15,5-2 1,3 2-16,1 0 16,2-5-1,2-1-15,5-9 16,10-10-1,0-7-15,0 12 16</inkml:trace>
  <inkml:trace contextRef="#ctx0" brushRef="#br0" timeOffset="132780.4173">16222 13496 0,'0'0'0,"0"0"16,0 0-16,2 1 15,-2-1 1</inkml:trace>
  <inkml:trace contextRef="#ctx0" brushRef="#br0" timeOffset="133620.4822">16488 13718 0,'0'3'15,"0"-3"-15,0 0 16,0 0-1,0 3-15,2 12 16,2 8 0,-2 1-16,-4 8 15,-4 1 1,-9-4-16,-11 1 16,-4-8-1,6-6-15</inkml:trace>
  <inkml:trace contextRef="#ctx0" brushRef="#br0" timeOffset="134320.5238">15461 13916 0,'0'2'0,"0"1"15,-2 12 1,-2 9-16,0 5 15,-3-1 1,0-2-16,-3-9 16,-5 0-1,-9-8-15,-1-6 16,-2-1 0,-6 1-16,5 1 15,1 6 1,1 7-16,-2 8 15,1 2 1,-1 1-16,4 1 16,7-9-1,8-6-15</inkml:trace>
  <inkml:trace contextRef="#ctx0" brushRef="#br0" timeOffset="134553.6124">15646 13244 0,'3'3'0,"-6"1"16,-5 13-1,-20 31-15,-35 31 16,-11-1 0,30-32-16</inkml:trace>
  <inkml:trace contextRef="#ctx0" brushRef="#br0" timeOffset="135404.9756">14523 13946 0,'0'2'15,"0"2"-15,-6 13 16,-13 23 0,-9 17-16,-32 27 15,-16-2 1,-15-12-16,-6-9 15,9-30 1,1-13-16,5-18 16,10-14-1,7-9-15,19-13 16,5-10 0,15-11-16,10-6 15,12-2 1,4 14-16,-2 9 15,-1 16 1,1 10-16,-9 7 16,-12 14-1,-14 23-15,-18 18 16,-7 15 0,5-5-16,5-5 15,7-10 1,15-16-16,13-11 15</inkml:trace>
  <inkml:trace contextRef="#ctx0" brushRef="#br0" timeOffset="135625.3199">14030 13576 0,'2'0'0,"-2"0"16,5-5-16,6-7 15,-5-3 1,-2-4-16,-19 3 16,-15 3-1,-16 14-15,-4 14 16</inkml:trace>
  <inkml:trace contextRef="#ctx0" brushRef="#br0" timeOffset="136271.7931">15310 14502 0,'0'3'0,"0"-3"15,2 0-15,0 3 16,8 16 0,4 16-16,4 19 15,-3 8 1,-12 11-16,-10-13 15,-10-9 1,-13-6-16,-19-7 16,-17-10-1,-7-9-15,-8-10 16,2-12 0,15-9-16,19-7 15,19-5 1,12 0-16</inkml:trace>
  <inkml:trace contextRef="#ctx0" brushRef="#br0" timeOffset="136473.8957">15668 14268 0,'0'0'15,"2"0"1,-2 0-16,0 0 16,-8 1-1,-22 16-15,-51 24 16,-28 17 0,47-25-16</inkml:trace>
  <inkml:trace contextRef="#ctx0" brushRef="#br0" timeOffset="136680.7042">15109 15210 0,'0'4'15,"0"-2"-15,-11 15 16,-13 21 0,3-2-1</inkml:trace>
  <inkml:trace contextRef="#ctx0" brushRef="#br0" timeOffset="142854.1788">11054 13718 0,'2'3'15,"-2"-3"1,0 0-16,0 0 16,2 3-1,2 6-15,-2 6 16,0 3 0,-6 4-16,-4 2 15,-14-5 1,-12-7-16,-8-12 15,1-18 1,1-9-16,10-13 16,8-6-16,14 3 15,12 1 1,8 8-16,9 8 16,0 4-1,4 10-15,-1 6 16,-1 8-1,-2 10-15,-10 16 16,-7 23 0,-19 22-16,-19 22 15,-17 17 1,-13 3-16,2-9 16,-5-4-1,4-5-15,15-17 16,8-19-1,8-14-15,9-16 16,8-8 0,10-20-16,3 0 15,-4-6 1,12-26-16,7-22 16,-4-9-1,-5 5-15,-11 5 16,-3 12-1,-14 6-15,-9 14 16,-15 8 0,-4 14-16,-1 8 15,11 8 1,6 4-16,10-4 16,7 3-1,5-5-15,6-6 16,4-2-1,2-9-15,-2 5 16,2-3 0,-4-2-16,-2-5 15,-6-2-15,-2-5 16,-7-1 0,-5-1-1,3 2-15,1-3 16,-1 4-16,9-2 15,4 1 1,4 1-16,1 0 16,1 0-1,3 0-15,0-6 16,-6 2 0,0-3-16,-1-2 15,-4-6 1,-4-8-16,0-5 15,-2-7 1,0-11-16,3-5 16,6-6-1,5-10-15,12-8 16,7 2 0</inkml:trace>
  <inkml:trace contextRef="#ctx0" brushRef="#br0" timeOffset="143438.7186">9375 13861 0,'2'3'15,"4"9"-15,4 20 16,9 18-1,-4 17-15,0 13 16,-9 6 0,-8-13-16,-11-4 15,-6-10 1,-12-11-16,-14-12 16,-18-19-1,-15-17-15,-11-22 16,12-18-1,14-16-15,20-20 16,28-18 0,37-22-16,27-1 15</inkml:trace>
  <inkml:trace contextRef="#ctx0" brushRef="#br0" timeOffset="143592.9385">9188 13701 0,'0'1'0,"2"-1"15,-2 0-15,0 0 16,0 0 0</inkml:trace>
  <inkml:trace contextRef="#ctx0" brushRef="#br0" timeOffset="144171.2394">8147 13754 0,'0'0'15,"0"0"-15,0 0 16,0 0 0,0 0-16,-4 2 15,0 8 1,-1 10-16,-2 12 15,2 13 1,-9 4-16,-9 1 16,-17-3-1,-11-6-15,-11-11 16,0-16 0,1-10-16,7-11 15,8-12 1,13-3-16,12-7 15,12 4 1,11-2-16,8 8 16,4 5-1,0 4-15,2 14 16,-9 20 0,-14 25-16,-19 16 15,-30 20 1,-5-6-16,-8-9 15,4-19 1,23-29-16</inkml:trace>
  <inkml:trace contextRef="#ctx0" brushRef="#br0" timeOffset="144370.795">7819 13346 0,'2'0'0,"1"0"15,16-6 1,35-8-16,51-8 16,83-6-1,-110 14 1</inkml:trace>
  <inkml:trace contextRef="#ctx0" brushRef="#br0" timeOffset="145470.932">7195 13654 0,'0'1'0,"0"-1"16,0 0-1,-2 4 1,-8 10-16,-13 15 16,-16 12-1,-21 14-15,-17-1 16,-20 4-16,-10-6 16,-13-9-1,13-15-15,0-12 16,7-13-1,7-6-15,19-7 16,17-8 0,13-5-16,13-9 15,14-16 1,13 9 0</inkml:trace>
  <inkml:trace contextRef="#ctx0" brushRef="#br0" timeOffset="145605.5083">6444 13537 0,'2'2'0,"6"-2"15,24 2 1,22 1-16,28-8 16,8-5-1</inkml:trace>
  <inkml:trace contextRef="#ctx0" brushRef="#br0" timeOffset="145970.9589">6350 13296 0,'0'2'15,"0"-4"1,0 2-16,-2-3 16,-3-8-16,5-13 15,5 0 1,5-2-16,10 4 15,3 4 1,4 12-16,1 8 16,-3 10-1,-10 26-15,-35 41 16,-90 61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0:41:30.05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30559 6523 0,'0'0'0,"2"0"16,-2 0-1,0 0-15,3 1 16,1 1 0,3 4-16,5 11 15,1 13 1,-6 4-16,1 6 16,1 3-1,-1 4-15,1 5 16,4-1-16,1-2 15,2-1 1,2-6 0,-2-5-16,1-8 15,-5-9 1,-7-6-16,-3-12 16,0 2-1,0-2-15,0 1 16</inkml:trace>
  <inkml:trace contextRef="#ctx0" brushRef="#br0" timeOffset="281.3588">30752 6839 0,'2'3'0,"-2"-3"16,0 3-1,0 4-15,2 5 16,-4 8 0,-5 3-16,-5-5 15,-7 0 1,-11-4 0,-15-11-16,-4-10 15,-12-15-15,-4-6 16,3-4-1,12-4-15</inkml:trace>
  <inkml:trace contextRef="#ctx0" brushRef="#br0" timeOffset="1131.3715">28328 7699 0,'3'3'16,"-3"-3"-16,2 7 16,6 7-1,5 13-15,6 7 16,7 11 0,2 5-16,6 8 15,2 6 1,9 16-16,-3 9 15,3 3 1,-5 13-16,4 11 16,0 11-1,3 5-15,-4 2 16,0-3 0,-7 9-16,3 0 15,-17-69 1</inkml:trace>
  <inkml:trace contextRef="#ctx0" brushRef="#br0" timeOffset="1948.2376">27892 6056 0,'2'3'16,"-2"-3"0,3 9-16,8 17 15,3 15 1,0 19-16,2 9 16,0 11-1,-4 0-15,1 0 16,-4 0-1,1-3-15,-1-10 16,1-10 0,-3-13-16,0-11 15,-3-11 1</inkml:trace>
  <inkml:trace contextRef="#ctx0" brushRef="#br0" timeOffset="2215.417">28240 6641 0,'0'2'0,"0"1"0,-4 4 15,-6 9 1,-6 5-16,-13 5 15,-9-3 1,-10-5-16,-22-10 16,-9-12-1,-4-18-15,3-8 16,30 7 0</inkml:trace>
  <inkml:trace contextRef="#ctx0" brushRef="#br0" timeOffset="3098.1084">24997 7729 0,'0'2'0,"0"0"16,-4 15-16,0 7 16,-4 13-1,-2 9-15,-6 14 16,-6 8-1,-3 12-15,-7 8 16,-4 6 0,-4 2-16,-21 4 15,19 1 1,2 14-16,20-51 16</inkml:trace>
  <inkml:trace contextRef="#ctx0" brushRef="#br0" timeOffset="4665.1486">24546 6050 0,'2'3'16,"-2"-3"-16,2 3 15,6 15 1,2 13-16,5 15 16,-4 9-1,1 10-15,-1 10 16,0 6 0,2-5-16,3 0 15,0 1 1,2-11-16,-4-9 15,-4-17 1</inkml:trace>
  <inkml:trace contextRef="#ctx0" brushRef="#br0" timeOffset="4981.821">24842 6732 0,'0'2'0,"0"-2"16,0 1-1,-8 7-15,-8 10 16,-6 6-1,-7 5-15,-3 2 16,2-12 0,-4-4-16,-3-4 15,-7-15 1,-8-10-16,10-2 16</inkml:trace>
  <inkml:trace contextRef="#ctx0" brushRef="#br0" timeOffset="8315.2253">18990 6385 0,'0'1'16,"2"1"-1,1 8-15,8 16 16,1 9 0,0 20-16,0 2 15,3 9 1,-4-7-16,-1 5 15,1-7-15,0-3 16,2-12 0,-3-11-16</inkml:trace>
  <inkml:trace contextRef="#ctx0" brushRef="#br0" timeOffset="8631.511">19276 6829 0,'0'2'0,"0"-2"15,-4 1-15,-10 3 16,-19 5-1,-5-6-15,-6-3 16,-4-6 0,-1-7-16,7-6 15,1-6 1,9-5-16,0-3 16,4-3-1,4 4-15,6 7 16</inkml:trace>
  <inkml:trace contextRef="#ctx0" brushRef="#br0" timeOffset="9133.1546">16997 7680 0,'0'0'0,"2"0"15,-2 0 1,2 0-16,4 0 15,0 0 1,2 2-16,0 2 16,2 12-1,-6 7-15,-12 20 16,-12 26 0,-16 21-16,-2 18 15,-11 59 1,29-90-1</inkml:trace>
  <inkml:trace contextRef="#ctx0" brushRef="#br0" timeOffset="11131.5846">16926 6349 0,'2'0'16,"-2"-3"-1,0-3-15,0-2 16,2 5 0,-2 1-16,0-3 15,0 15 1,2 19-16,-2 22 15,0 12 1,0 8-16,0 3 16,0-10-1,-2 0-15,2-7 16,7-5 0,1-7-16,3-8 15,8-13 1,-5-8-16</inkml:trace>
  <inkml:trace contextRef="#ctx0" brushRef="#br0" timeOffset="11431.5934">17124 6700 0,'2'2'0,"-2"-2"16,-2 10 0,-2 6-16,-4 10 15,-12 5 1,-9 3-16,-5-7 16,-10-5-1,6-11-15,-11-9 16,-1-9-1,-9-11-15,-3-7 16,4-6 0,16 8-1</inkml:trace>
  <inkml:trace contextRef="#ctx0" brushRef="#br0" timeOffset="12048.4608">15056 7581 0,'2'2'16,"-2"-2"0,0 0-16,0 2 15,2 14-15,-2 12 16,-6 25 0,-14 23-1,-12 23-15,-6 9 16,-3 17-16,-1 19 15,0-7 1,22-68-16</inkml:trace>
  <inkml:trace contextRef="#ctx0" brushRef="#br0" timeOffset="17315.5357">26776 12634 0,'0'0'16,"0"0"0,2 0-16,-2 0 15,2 2 1,13 6-16,5 10 16,5 7-1,-2 7-15,-10 7 16,-10 6-1,-10-7-15,-16 2 16,-9-4 0,-3-6-16,10-11 15</inkml:trace>
  <inkml:trace contextRef="#ctx0" brushRef="#br0" timeOffset="17998.8954">26326 12278 0,'2'4'0,"-2"-4"16,8 11-1,2 12-15,-5 13 16,-7 12 0,-13 5-16,-9 1 15,-8-2 1,1-6-16,3-4 15,4-11 1,7-3-16,10-6 16,3-7-1,4-3-15,2-6 16,-2-2 0,3-2-16,1-2 15,-4-6 1,-4-10-16,-9 4 15,-9 2 1,-9 10-16,1 10 16,-2 18-1,8 15-15,9 19 16,15 9 0,7 6-16,1-15 15,-2-17-15</inkml:trace>
  <inkml:trace contextRef="#ctx0" brushRef="#br0" timeOffset="18331.8823">25611 12880 0,'0'1'16,"-2"5"-16,-14 20 16,-20 22-1,-18 16-15,3-9 16,-3-1-1,1-15-15,7-10 16,4-16 0,8-9-16,7-15 15,12-8 1</inkml:trace>
  <inkml:trace contextRef="#ctx0" brushRef="#br0" timeOffset="18565.5672">25181 12155 0,'0'2'16,"0"6"-16,0 27 15,-9 37 1,1 33-16,-2 11 15,0-14 1,-2-15-16,1-11 16,4-30-1</inkml:trace>
  <inkml:trace contextRef="#ctx0" brushRef="#br0" timeOffset="18881.3311">24602 12522 0,'0'2'0,"2"-2"15,-2 2 1,5 8-16,1 15 15,2 16 1,-7 17-16,-4 0 16,-14 1-1,-13-4-15,-14-3 16,-16-10 0,15-17-16,1-18 15,14-4 1</inkml:trace>
  <inkml:trace contextRef="#ctx0" brushRef="#br0" timeOffset="19099.4293">24145 12127 0,'0'2'0,"0"-2"15,2 1 1,5 18-16,1 30 16,1 36-1,-3 45-15,-1 1 16,-5 3-16,0-67 16</inkml:trace>
  <inkml:trace contextRef="#ctx0" brushRef="#br0" timeOffset="20498.8896">20242 12057 0,'2'0'0,"-2"0"15,0 0 1,0 0-16,0 0 16,0 0-1,0 0-15,2 0 16,-2 0 0,0 0-16,0 0 15,-4 0 1,-12 5-16,-19 5 15,-2 4-15,-6 4 16,9-3 0,7 6-16,8-1 15,8 6 1,9 4-16,2 5 16,2 3-1,-6 3-15,-7-1 16,-10 1-1,-7 1-15,0 2 16,16-2 0,18-2-16,32 10 15,31-3 1,15-10-16,-6-13 16,-8-14-1,-27-4-15</inkml:trace>
  <inkml:trace contextRef="#ctx0" brushRef="#br0" timeOffset="20719.2497">20133 11785 0,'2'2'15,"-4"-2"1,-2 8-16,2 4 16</inkml:trace>
  <inkml:trace contextRef="#ctx0" brushRef="#br0" timeOffset="21027.066">20016 13006 0,'0'2'0,"0"-2"16,-1 0-16,-18 10 15,-29 15 1,-28 19-16,-3 1 15,31-20 1</inkml:trace>
  <inkml:trace contextRef="#ctx0" brushRef="#br0" timeOffset="22464.8286">19431 12074 0,'0'0'0,"0"0"16,0 1-1,0 2-15,-9 8 16,-6 10-1,-4 4-15,2 6 16,6 4 0,9 3-16,8-4 15,9 4 1,2-7-16,0-3 16,-1-7-1,-6-7-15,-6-3 16,-2-8-1,-2 7-15,-14-4 16,-12-2 0,-11-3-16,-11 1 15,-4 4 1,-9 3-16,-8 1 16,-1 8-1,-10 1-15,-1 5 16,3 2-1,-2 3-15,7 3 16,10-6 0,-7 1-16,5-8 15,1 3 1,8-8-16,-7-4 16,3-6-1,6-4-15,1-4 16,-1-7-1,12-5-15,3-6 16,7-4 0,4-7-16,8-2 15,10 1 1,10 0-16,10-1 16,6 5-16,2 6 15,5 7 1,-2 6-16,-2 6 15,-1 8 1,-2 7-16,-4 10 16,-4 6-1,-8 8-15,-2 1 16,-11 4 0,-6-4-16,-9 5 15,-13-4 1,1-7-16,-11-3 15,3-6 1,-9 0-16,4-4 16,10-1-1,1-1-15,7 2 16,10 4 0,7 1-16,8 4 15,10 6 1,17 10-16,14 6 15,9 3 1,6 6-16,-9-5 16,-10-4-1,-10-2-15,-11-3 16,-8-4 0,-12-10-16,-10-3 15,-25-8 1,-17-19-16,-15-19 15,11-17 1,3-15-16,18-10 16,20-16-1,26-18-15,46-30 16,-11 64 0</inkml:trace>
  <inkml:trace contextRef="#ctx0" brushRef="#br0" timeOffset="22731.9235">18803 12144 0,'2'0'0,"-2"0"16,8-4-16,3-4 15,8-5 1,-1-10-16,-10-11 16,-8 4-1</inkml:trace>
  <inkml:trace contextRef="#ctx0" brushRef="#br0" timeOffset="22906.5717">18000 12078 0,'2'2'0,"13"-2"16,28 0-1,25-6-15,-2 0 16</inkml:trace>
  <inkml:trace contextRef="#ctx0" brushRef="#br0" timeOffset="23270.3746">17313 12342 0,'0'2'0,"-4"4"16,-8 9-16,-14 17 15,-12 13 1,-3 1-16,-3-2 15,1 3 1,5-5-16,8-5 16,0-1-1,2 2-15,3 4 16,8 4 0,0 1-16,-1-1 15,4-5 1,-2-5-16,2-11 15</inkml:trace>
  <inkml:trace contextRef="#ctx0" brushRef="#br0" timeOffset="23433.6105">17146 13157 0,'0'0'0,"0"0"16,0 3-16,-2-1 16,-7 8-1</inkml:trace>
  <inkml:trace contextRef="#ctx0" brushRef="#br0" timeOffset="26598.4744">20936 15279 0,'0'4'0,"-9"7"16,-4 15 0,1 2-16,1-3 15,2-6 1,1-6-16,-6-5 15,-10-16 1,-10-18-16,-1-9 16,-9-15-16,8-5 15,5 14 1,14 13 0,2 8-16</inkml:trace>
  <inkml:trace contextRef="#ctx0" brushRef="#br0" timeOffset="26798.7956">20434 15188 0,'0'2'15,"-11"2"-15,-9 18 16,-8-9 0,0-6-1,-2-2-15,-5-7 16,5-5-16,-4-19 16,0-34-1,7-31-15,5-6 16,-12-23-1,-4-6-15,4 2 16,8 21 0</inkml:trace>
  <inkml:trace contextRef="#ctx0" brushRef="#br0" timeOffset="27072.0211">20898 15887 0,'2'0'0,"-2"0"16,-4-6-1,-1-6-15</inkml:trace>
  <inkml:trace contextRef="#ctx0" brushRef="#br0" timeOffset="27267.3734">20250 15593 0,'2'2'16,"8"5"-16,23 10 15,40 12 1,34-11-16,-40-10 15</inkml:trace>
  <inkml:trace contextRef="#ctx0" brushRef="#br0" timeOffset="27815.4891">19759 14979 0,'2'1'0,"-2"2"16,2 8-16,-2 7 15,-2 2 1,-8 11-16,-7-1 16,-11-3-1,-6-5-15,2-2 16,0 2 0,2-4-16,6 2 15,7-1 1,7 3-16,8 27 15,10 4 1,3 3-16,-3-5 16,-4-1-16,-10-9 15,-7-7 1,-15-10-16,-20-12 16,-6-15-1,-10-10-15,-7-28 16,14-9-1,17-19-15,12-44 16,36 2 0,2 48-16</inkml:trace>
  <inkml:trace contextRef="#ctx0" brushRef="#br0" timeOffset="27949.6833">19561 14622 0,'0'0'0,"0"1"16,0-1-16,0 4 15,0 2 1</inkml:trace>
  <inkml:trace contextRef="#ctx0" brushRef="#br0" timeOffset="28382.7679">20609 15012 0,'0'2'0,"-4"-2"0,-15 4 16,-23 8 0,-19 2-16,10 5 15,10-1 1</inkml:trace>
  <inkml:trace contextRef="#ctx0" brushRef="#br0" timeOffset="29765.1064">20588 15103 0,'2'2'16,"-2"-2"-16,0 0 15,0 0-15,0 0 16,0 0 0,0 0-16,0 2 15,4 0 1,3 0-16,-1 0 15,3 0 1,-3-2-16,0 4 16,-3-4-1,-1 0-15,0 0 16,2 0 0,-6-6-16,-4-10 15,-1 0 1,-1 1-16,-1 1 15,-6 7 1,3 6-16,-4 1 16,2 4-1,-2 3-15,0 4 16,-6 10 0,-8 5-16,-9 3 15,-7 7 1,7 3-16,12-11 15</inkml:trace>
  <inkml:trace contextRef="#ctx0" brushRef="#br0" timeOffset="30798.9134">18376 14787 0,'0'2'0,"0"-2"0,0 0 15,-2 0 1,2 0-16,-2 0 16,0 8-1,6 13-15,8 17 16,0 17 0,2 20-16,5 5 15,-4-4 1,-4-10-16,-3-15 15,-1-3 1,-1-17-16</inkml:trace>
  <inkml:trace contextRef="#ctx0" brushRef="#br0" timeOffset="31232.2685">18658 14558 0,'0'0'0,"-11"1"16,-15 2 0,-22-6-16,-26-4 15,-23-13 1,-4 0-16,15-1 15,12 6 1,13 8-16,15 7 16,16 7-16,3 6 15,13 12 1,10 15-16,4-6 16</inkml:trace>
  <inkml:trace contextRef="#ctx0" brushRef="#br0" timeOffset="33082.4053">14897 14574 0,'-2'12'0,"-2"12"16,-8 10-1,-6 14 1,-12 9-16,-4 7 16,-9-3-1,-15 17-15,-12 2 16,-3-3 0,-3-18-16,-17 5 15,0-11-15,1-13 16,-1-15-1,-10-16-15,3-14 16,3-19 0,5-9-16,13-1 15,13 3 1,17 3-16,9 8 16,10 4-1,12 5-15,2 4 16,9 3-1,1 4-15,-3 4 16,-2 12 0,-1 8-16,-8 2 15,-12 1 1,-10 1-16,-5-5 16,-7-3-1,3-10-15,-2-2 16,8-4-1,5-4-15,1-6 16,3-1 0,4 1-16,4-1 15,6 4 1,-3-3-16,3 3 16,6-1-1,4 1-15,2-1 16,4 0-16,2 0 15,1 2 1,1 2 0,-1-2-16,1 0 15,2 2 1,-2-2-16,2 2 16,9 8-16,2 11 15,6 13 1,-2 6-16,8 7 15,-3 0 1,-8 1-16,-8-2 16,-8-5-1,-19 1-15,-22-5 16,-24-10 0,-18-19-16,-5-22 15,-1-11 1,15-17-16,19-7 15,17-14 1,30-31-16,48-39 16,37 2-1,-33 70-15</inkml:trace>
  <inkml:trace contextRef="#ctx0" brushRef="#br0" timeOffset="33317.0167">14773 14160 0,'9'3'16,"19"7"-16,31 8 16,-3 2-1,-3-11-15</inkml:trace>
  <inkml:trace contextRef="#ctx0" brushRef="#br0" timeOffset="33649.2154">14007 14542 0,'2'0'0,"4"0"15,13-4-15,15-7 16,6-8 0,-9-6-16,-9-3 15,-18-5 1,-21 0-16,-25 1 16,-23 11-1,-9 21-15,-10 13 16,29 1-1</inkml:trace>
  <inkml:trace contextRef="#ctx0" brushRef="#br0" timeOffset="33884.694">13343 15710 0,'2'5'0,"2"5"16,7 9-16,10 1 16,20-4-16,43-14 15,24-30 1,-44 9-16</inkml:trace>
  <inkml:trace contextRef="#ctx0" brushRef="#br0" timeOffset="34136.3684">12679 14921 0,'0'2'0,"0"-2"16,0 0 0,0 0-16,0 0 15,0 0 1,2 3-16</inkml:trace>
  <inkml:trace contextRef="#ctx0" brushRef="#br0" timeOffset="34482.8552">11586 14926 0,'2'3'0,"-2"0"16,6 10 0,2 7-16,4 7 15,2 8-15,-4 0 16,-7 6-1,-14 2 1,-19 3-16,-21-1 16,-9-5-16,-6-16 15,7-23 1,5-12-16,9-12 16,15-2-1</inkml:trace>
  <inkml:trace contextRef="#ctx0" brushRef="#br0" timeOffset="34765.7054">11043 14929 0,'3'10'0,"5"12"15,4 14-15,4 10 16,1 3-1,-5 1-15,-10 0 16,-18-3 0,-12-7-16,-17-18 15,-6-22 1,10-22-16,14-34 16,56-56-1,87-41-15,-63 95 31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0:42:41.60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14156 6813 0,'2'0'0,"-2"-10"16,-2-12 0,2-4-16,-4-7 15,0-5 1,-2 7-16,6 1 16,0 8-1,0 7-15,0 8 16,0 5-1,-2 0-15,-1 22 16,-6 24 0,-5 13-16,-2 8 15,-2-7 1,0 1-16,-3-9 16,0-1-1,-3-8-15,-3-9 16,-7-11-1,-3-7-15,-4-20 16,10-3 0</inkml:trace>
  <inkml:trace contextRef="#ctx0" brushRef="#br0" timeOffset="233.5367">13738 6497 0,'2'2'0,"0"-1"16,11 13-16,12 14 15,14 21 1,2 25-16,4 18 16,-5 8-1,9 2-15,-4 3 16,4-3-1,-21-43-15</inkml:trace>
  <inkml:trace contextRef="#ctx0" brushRef="#br0" timeOffset="3116.5256">14291 5827 0,'2'0'0,"-2"0"16,2-2 0,2-1-16,7-4 15,4 3 1,8 4-16,7 3 16,2 0-1,5 5-15,-1 3 16,2 2-1,-8-1-15,-4-4 16,-6-3 0,-8-1-16,-6 0 15,-1-4 1,-3 3-16,0-2 16,-8 5-1,-11 4-15,-13 1 16,-8 8-16,-6 6 15,-3 2 1,-5 2-16,4-2 16,-1-6-1,3-2-15,0-3 16,3-8 0,3-8-16,2-7 15,1-10 1,1-9-16,2-10 15,0-7 1,4-11-16,6-1 16,-3-3-1,9-1-15,2-2 16,2 12 0,2 2-16,4 11 15,0 7 1,4 9-16,2 12 15,0 4 1,0 1-16,2 10 16,2 21-1,0 15-15,0 13 16,-6 4 0,-10 3-16,-10 3 15,-17-4 1,-8-5-16,-15-12 15,8-17 1,12-17 0</inkml:trace>
  <inkml:trace contextRef="#ctx0" brushRef="#br0" timeOffset="3292.2457">14353 5477 0,'2'0'0,"-2"0"16,0 0-1,0 0-15,-4 2 16,-26 1 0</inkml:trace>
  <inkml:trace contextRef="#ctx0" brushRef="#br0" timeOffset="3533.5715">13466 5513 0,'2'8'0,"1"17"16,6 26-16,3 19 16,-4 0-1,-2-1-15,-6-18 16</inkml:trace>
  <inkml:trace contextRef="#ctx0" brushRef="#br0" timeOffset="4166.6371">13093 5797 0,'0'0'15,"0"0"-15,-4-9 16,-1-5 0,-1-11-16,0 2 15,6-5 1,4 5-16,4 2 16,3 8-16,6 4 15,1 7 1,4 8-16,2 7 15,-8 10 1,-6 1-16,-6 2 16,-6-5-1,-10 7-15,-10-6 16,-12-1 0,-3-6-16,3-5 15,2-4 1,6-6-16,10-3 15,5 2 1,8 1-16,1-2 16,0-1-1,6 3-15,10 5 16,-4 6 0,-2 6-16,-8 2 15,-12 4 1,-12-2-16,-10-6 15,-13-9 1,-4-13-16,0-19 16,6-22-1,11-38-15,32-43 16</inkml:trace>
  <inkml:trace contextRef="#ctx0" brushRef="#br0" timeOffset="8900.1085">30686 5852 0,'2'0'0,"-2"0"15,2 3 1,2-3-16,2 5 16,3 4-1,0 8-15,-5 17 16,-2 8 0,-4 9-16,0 2 15,2 3 1,2-1-16,4 4 15,9-10 1,-2-7-16,6-13 16,-4-7-1,-2-10-15</inkml:trace>
  <inkml:trace contextRef="#ctx0" brushRef="#br0" timeOffset="9166.9404">30922 6212 0,'1'2'0,"3"6"16,0 4 0,1-2-16,-1 2 15,0-1 1,-2-3-16,-2 1 15,-6-4 1,-11-6 0,-15-16-16,-28-12 15,-15-11 1,5-2-16,4 7 16</inkml:trace>
  <inkml:trace contextRef="#ctx0" brushRef="#br0" timeOffset="9667.1339">28734 6943 0,'0'1'0,"0"-1"16,0 6 0,-9 18-16,-9 26 15,-12 25 1,-11 17-16,-4 3 15,6-2 1,3-5-16,12-14 16,10-21-1,5-15-15,3-18 16,4-11 0</inkml:trace>
  <inkml:trace contextRef="#ctx0" brushRef="#br0" timeOffset="10016.7103">28298 5762 0,'0'2'16,"0"2"-16,-4 18 16,0 23-1,0 26-15,4 15 16,8 4-1,5-5-15,-7-5 16,-4-8 0,2-13-16,3-19 15</inkml:trace>
  <inkml:trace contextRef="#ctx0" brushRef="#br0" timeOffset="10335.1921">28561 6141 0,'2'1'0,"-2"-1"15,-2 3-15,-3 7 16,-7 10-1,-10 8-15,-5 3 16,-3-7 0,-4-7-16,0-4 15,-9-10 1,-2-10-16,-6-12 16,3-2-1,0-9-15,1 0 16,13 5-1</inkml:trace>
  <inkml:trace contextRef="#ctx0" brushRef="#br0" timeOffset="11033.2611">26458 6839 0,'2'3'16,"-2"0"-16,0 8 15,2 12 1,-2 25-16,-4 19 15,-1 9 1,-12 28-16,-4 3 16,-4 5-1,-1-1-15,13-48 16</inkml:trace>
  <inkml:trace contextRef="#ctx0" brushRef="#br0" timeOffset="11533.5218">26120 5809 0,'2'2'0,"-2"-2"15,2 16 1,3 21-16,-5 25 16,-5 14-1,-3 10-15,-2-7 16,5-6-1,5-8-15,3-10 16,5-11 0,7-10-16,-2-18 15,2-5 1</inkml:trace>
  <inkml:trace contextRef="#ctx0" brushRef="#br0" timeOffset="11803.8969">26317 6104 0,'2'0'0,"-2"0"15,0 0 1,0 0-16,-4 6 16,-5 11-16,-14 18 15,-7 13 1,-4 4-16,-5-3 15,9-10 1,-4-3-16,6-12 16,-2-6-1,-8-10-15,-5-8 16,-8-12 0,-6-12-16</inkml:trace>
  <inkml:trace contextRef="#ctx0" brushRef="#br0" timeOffset="12451.7875">24583 7132 0,'0'3'0,"0"-3"16,-5 11 0,-5 11-16,-4 21 15,-8 23 1,-6 21-16,0 6 16,-4 17-1,-11 6-15,13-21 16</inkml:trace>
  <inkml:trace contextRef="#ctx0" brushRef="#br0" timeOffset="13050.2447">24267 5811 0,'2'3'0,"-2"0"16,0 16 0,2 24-16,-6 31 15,-3 17 1,-1 7-16,2 0 15,-6-8 1,8-8-16,6-19 16,6-14-1,6-19-15,5-9 16,-2-11 0</inkml:trace>
  <inkml:trace contextRef="#ctx0" brushRef="#br0" timeOffset="13320.5269">24393 6335 0,'0'3'16,"-4"8"-16,-4 11 15,-10 13 1,-1 4-16,-7 0 16,-4-3-1,-12-10-15,-20-4 16,-5-15 0,-9-11-16,5-9 15,25 1-15</inkml:trace>
  <inkml:trace contextRef="#ctx0" brushRef="#br0" timeOffset="34450.8058">19175 5946 0,'0'1'0,"0"3"16,-2 13-16,-1 16 15,0 19 1,1 5-16,0 1 16,-2 12-1,2-10-15,0 1 16,4-6 0,0-10-16,0-12 15,2-7 1</inkml:trace>
  <inkml:trace contextRef="#ctx0" brushRef="#br0" timeOffset="34736.3229">19034 6374 0,'2'2'0,"4"7"16,7 12-16,12 15 16,3 5-1,2 0-15,-1-5 16,-5-10 0,-4-2-16,-3-13 15,-4-7 1,8-12-16,1-23 15,0-20 1,-6-17-16</inkml:trace>
  <inkml:trace contextRef="#ctx0" brushRef="#br0" timeOffset="35267.5658">16864 7089 0,'-4'10'16,"-10"22"-16,-19 28 15,-4 19 1,-6 7-16,3 5 15,0-11 1,1-3-16,7-15 16,8-21-16</inkml:trace>
  <inkml:trace contextRef="#ctx0" brushRef="#br0" timeOffset="35667.5639">16536 5722 0,'2'7'15,"2"20"-15,6 23 16,6 26-1,-4 16-15,-2-5 16,2-2 0,-6-12-16,-4-14 15,-6-21 1,0-8-16</inkml:trace>
  <inkml:trace contextRef="#ctx0" brushRef="#br0" timeOffset="35934.8405">16411 6146 0,'2'2'16,"0"5"-16,9 9 15,6 19-15,9 9 16,2 5-1,-3-8 1,-1-5-16,0-10 16,-2-7-16,-2-16 15,6-20 1,19-38-16,19-41 16</inkml:trace>
  <inkml:trace contextRef="#ctx0" brushRef="#br0" timeOffset="36819.1788">14946 6741 0,'0'2'0,"0"-2"15,0 6 1,-6 12-16,-7 22 15,-4 24 1,-10 28-16,-9 10 16,-1 7-1,1 2-15,-3-3 16,2-6 0,-5-11-16,6-11 15,12-33 1</inkml:trace>
  <inkml:trace contextRef="#ctx0" brushRef="#br0" timeOffset="37684.2938">14678 4950 0,'0'4'0,"4"14"15,-8 23 1,-1 22-1,3 14-15,0-2 16,0-2-16,1-11 16,-5-11-1,0-12-15,-5-10 16,3-16 0,3-5-1</inkml:trace>
  <inkml:trace contextRef="#ctx0" brushRef="#br0" timeOffset="37950.9779">14489 5179 0,'2'3'16,"-1"2"-16,7 11 15,9 17 1,7 9-16,4 9 15,8-2 1,-2-9-16,9-2 16,-3-12-1,-4-15-15,5-9 16,1-18 0,2-21-16,-6-20 15,-15 14 1</inkml:trace>
  <inkml:trace contextRef="#ctx0" brushRef="#br0" timeOffset="39618.0174">12341 7236 0,'0'2'0,"-6"9"16,-7 17-1,-8 22-15,-7 14 16,-15 15-1,3-6-15,3-14 16,12-23-16</inkml:trace>
  <inkml:trace contextRef="#ctx0" brushRef="#br0" timeOffset="40054.3214">12141 5667 0,'0'4'0,"2"10"15,0 23-15,0 25 16,2 25-1,3-2-15,-1-1 16,-2-13 0,-3-7-16,-1-10 15,-1-14 1,-3-11-16,2-16 16,0-8-1</inkml:trace>
  <inkml:trace contextRef="#ctx0" brushRef="#br0" timeOffset="40317.6177">11930 6094 0,'0'2'0,"0"-1"16,4 12-1,2 10-15,6 6 16,6 13-1,3 1-15,1-5 16,-3-9 0,0-7-16,3-9 15,10-18 1,21-26-16,33-42 16,22-31-1,-55 54-15</inkml:trace>
  <inkml:trace contextRef="#ctx0" brushRef="#br0" timeOffset="43717.8115">29746 12114 0,'0'3'0,"0"19"16,-2 30 0,-2 19-16,2 17 15,0 2 1,0-10-16,-3-11 16,-2-14-1,-5-19-15,-8-10 16,1-14-1</inkml:trace>
  <inkml:trace contextRef="#ctx0" brushRef="#br0" timeOffset="44185.2798">29242 12068 0,'0'6'0,"-8"14"16,-10 15-1,-14 27 1,-12 0-16,-10 4 16,-5-1-16,1-14 15,7-13 1,-1-14-1,8-9-15,1-7 16,11-14-16,0-1 16,4-6-1,6 0-15,4-6 16,4 7 0,4 2-16,-3 3 15,2 5 1,-4 4-16,-3 7 15,-4 11 1,-8 11-16,2 4 16,-2 1-1,-10 7-15,-1 1 16,-3 3 0,5-8-16,3-7 15</inkml:trace>
  <inkml:trace contextRef="#ctx0" brushRef="#br0" timeOffset="44351.0681">28570 13055 0,'2'2'16,"17"4"-16,35 2 15,-6-3 1</inkml:trace>
  <inkml:trace contextRef="#ctx0" brushRef="#br0" timeOffset="44851.0823">28409 12053 0,'0'1'16,"-2"5"-16,-6 16 16,-8 15-1,-8 4-15,-18 0 16,-7-5-1,-7-13-15,-5-15 16,-1-8 0,6-6-16,14-5 15,10 1 1,9 5-16,18 2 16,0-1-1,1 4-15,8 10 16,8 8-1,0 8-15,-6 5 16,-10-3 0,-10-2-16,-16-4 15,-15-9 1,0-11-16,-2-6 16,5-10-1,5-11-15,18-15 16,16-19-1,10 12-15</inkml:trace>
  <inkml:trace contextRef="#ctx0" brushRef="#br0" timeOffset="45068.029">28208 11714 0,'2'0'15,"-2"-4"-15,2-2 16,-2-11 0,-4-3-16,-16-10 15,-36-2 1,-29 11-16,3 10 16,1 11-16,32 6 15</inkml:trace>
  <inkml:trace contextRef="#ctx0" brushRef="#br0" timeOffset="46601.3648">24355 11872 0,'-7'4'0,"-25"14"16,-26 20 0,-16 9-16,-3 0 15,17-7 1,13-2-16,15-12 15,10 3 1,12-6-16,8 5 16,8 1-1,10 1-15,9 8 16,-4 3 0,0 8-16,-16 11 15,-14 9 1,-16-6-1,-21-1-15,-11-6 16,-11-16-16,-2-13 16,7-11-1,10-12-15,2-9 16,10-11 0,7-14-16,19-4 15,13-4 1,7-1-16,7 12 15,7 9 1,-2 9-16,4 11 16,-3 17-1,-8 24-15,-16 27 16,-22 7 0,-27 9-16,-9-13 15,-5-17 1,18-27-16,20-15 15</inkml:trace>
  <inkml:trace contextRef="#ctx0" brushRef="#br0" timeOffset="46807.7894">24188 11586 0,'2'0'0,"-2"0"16,0 0-16,0 0 16,0 0-1</inkml:trace>
  <inkml:trace contextRef="#ctx0" brushRef="#br0" timeOffset="46972.5237">23823 11546 0,'0'0'15,"0"0"-15,0 0 16,0 0-1,0 0-15</inkml:trace>
  <inkml:trace contextRef="#ctx0" brushRef="#br0" timeOffset="47634.9148">22883 11696 0,'2'2'16,"-2"-2"-16,7 12 16,-1 22-1,1 34-15,-12 32 16,-1 14 0,1-1-16,3-2 15,2-11 1,0-10-16,0-20 15,-4-16 1,-2-22-16,0-10 16</inkml:trace>
  <inkml:trace contextRef="#ctx0" brushRef="#br0" timeOffset="48251.2657">22471 12014 0,'2'2'0,"5"8"16,8 22 0,6 15-16,-4 13 15,-11 0-15,-12-2 16,-11-12-1,-8-15-15,-8-7 16,-7-17 0,-2-11-1,5-13-15,11-11 16,13-11-16,15-11 16,9-3-1,13 5-15,5 9 16,-3 15-1,-13 13-15,-4 8 16,-7 24 0,-22 26-16,-22 20 15,-1-4 1,-1-14-16,0-6 16,-2-8-1,3-16-15,-5-7 16,2-14-1,-5-20-15,13-17 16,3-18 0,10-8-16,9 1 15,6 14 1,3 15-16,3 10 16,4 11-1,0 10-15,0-2 16,-11 26-1,-25 51-15,-49 55 16,-30 9 0</inkml:trace>
  <inkml:trace contextRef="#ctx0" brushRef="#br0" timeOffset="49534.6402">10712 12567 0,'0'2'0,"-4"13"15,-6 26-15,-12 24 16,-19 26 0,-12 9-16,-7-13 15,24-40 1</inkml:trace>
  <inkml:trace contextRef="#ctx0" brushRef="#br0" timeOffset="49751.4368">10595 11871 0,'0'0'0,"0"0"15,0 0 1,0 1-16,-4 7 16</inkml:trace>
  <inkml:trace contextRef="#ctx0" brushRef="#br0" timeOffset="50384.8813">9622 12416 0,'0'1'0,"0"5"15,-5 11 1,-8 7-16,-6 6 16,-9-6-1,-5-9-15,-19-9 16,-2-17 0,3-10-16,9-10 15,7-5 1,7-1-16,11 10 15,4 3 1,5 7-16,4 6 16,2 9-1,-2-1-15,-6 14 16,-4 11 0,-14 10-16,-15 1 15,-3-2 1,-15-4-16,7-17 15,0-14 1,2-18-16,5-11 16,7-13-1,12-1-15,9-1 16,6 9-16,7 8 16,6 14-1,0 13-15,-2 1 16,-14 28-1,-24 56-15,-39 41 16,-11-8 0,43-58-16</inkml:trace>
  <inkml:trace contextRef="#ctx0" brushRef="#br0" timeOffset="50586.5733">9109 12958 0,'2'3'16,"-2"-2"-1,2 1-15,0-2 16,-2 2-1</inkml:trace>
  <inkml:trace contextRef="#ctx0" brushRef="#br0" timeOffset="50793.6384">9214 11721 0,'0'0'0,"0"0"15,2-7 1,5-9-16,4 3 16</inkml:trace>
  <inkml:trace contextRef="#ctx0" brushRef="#br0" timeOffset="53101.7411">30207 15066 0,'0'2'0,"0"-2"16,0 0-1,0 4-15,-10 11 16,-16 18-1,-31 21-15,-25 9 16,-25 7 0,-18-16-16,5-11 15,3-17 1,-1-11-16,16-12 16,20-6-1,12-7-15,3-6 16,12-7-1,8-8-15,10-4 16,3-7 0,11-1-16,4-2 15,6 6 1,3 4-16,5 9 16,-4 13-16,-1 3 15,-8 10 1,-16 15-16,-12 8 15,1 0 1,3-7-16,-2-4 16,2-8-1,3-8-15,5-12 16,6-11 0,7-23-16,19-29 15,19-25 1,19-9-16,10 8 15</inkml:trace>
  <inkml:trace contextRef="#ctx0" brushRef="#br0" timeOffset="53468.0859">29227 14801 0,'2'0'0,"-2"2"15,11 2 1,16 9-16,11 14 15,4 10 1,-10 8-16,-15 5 16,-15-5-1,-23 3-15,-17-15 16,-16-9 0,2-21-16,14-10 15,11-19 1,3-23-16</inkml:trace>
  <inkml:trace contextRef="#ctx0" brushRef="#br0" timeOffset="53651.3791">29720 14175 0,'0'2'0,"-2"0"15,-19 17 1,-35 23-16,-59 23 16,-37 15-1,14-18-15</inkml:trace>
  <inkml:trace contextRef="#ctx0" brushRef="#br0" timeOffset="53918.6935">28162 15245 0,'0'2'0,"-11"16"15,-17 19 1,-36 20-16,-8-8 16,9-24-1,8-13-15,17-15 16,10-4 0</inkml:trace>
  <inkml:trace contextRef="#ctx0" brushRef="#br0" timeOffset="54351.7846">27976 14775 0,'2'0'16,"-2"0"-1,0 0-15,0 0 16,-2 8 0,-2 8-16,-12 10 15,-12 7 1,-18-1-16,-12-7 15,-10-7-15,6-8 16,11-8 0,2-2-1,15 0-15,12 2 16,7 3-16,7 12 16,8 15-1,4 11-15,-4 10 16,-8 7-1,-8-3-15,-10-12 16,-12-11 0,-4-13-16,-13-12 15,3-15 1,-2-20-16,9-16 16,17-15-1,24-24-15,28-21 16,19 4-1</inkml:trace>
  <inkml:trace contextRef="#ctx0" brushRef="#br0" timeOffset="54534.7018">27660 14483 0,'0'0'15,"2"0"-15,-2 0 16,8-1-1,7-5-15,-4-7 16,-11-10 0,-26-7-16,-44-1 15,-24 15 1,-13 16-16</inkml:trace>
  <inkml:trace contextRef="#ctx0" brushRef="#br0" timeOffset="57634.8777">16663 14923 0,'0'0'0,"0"0"16,0 0 0,0 0-16,0 0 15,0-6 1,0-4-16,4-3 16,3-6-1,6 2-15,8 0 16,4 2-1,10 8-15,3 7 16,4 11 0,2 11-16,1 1 15,-3 6 1,-6-1-16,-10-8 16,-7 1-1,-6-3-15,-6-8 16,-1-4-1,-4-5-15,0 0 16,-2 2 0,2-1-16,-2 0 15,-2 0 1,-17 4-16,-13 6 16,-18 10-16,-2 13 15,-13 10 1,-3 0-1,-3-5-15,9-10 16,-1-6-16,1-13 16,6-8-1,3-11-15,5-12 16,4-16 0,6-14-16,7-7 15,9-11 1,10 0-16,4 3 15,8 14 1,2 9-16,0 13 16,2 7-1,-4 16-15,2 1 16,-2 14 0,-10 37-16,-22 29 15,-11 8 1,-13-5-16,-8-3 15,-8-9 1,8-25-16,23-15 16</inkml:trace>
  <inkml:trace contextRef="#ctx0" brushRef="#br0" timeOffset="57833.4855">17027 14286 0,'0'1'0,"0"-1"16,0 0-16,-8 2 15,-21 4 1,1-2-16</inkml:trace>
  <inkml:trace contextRef="#ctx0" brushRef="#br0" timeOffset="58018.6572">15749 14516 0,'0'6'0,"-4"24"16,2 41-16,0 38 16,-7-3-1,3-44 1</inkml:trace>
  <inkml:trace contextRef="#ctx0" brushRef="#br0" timeOffset="59818.1902">15189 14878 0,'0'3'16,"0"-3"0,-4 0-16,-4 0 15,-10-3 1,-4-6-16,-6-6 16,4-10-1,1-7-15,12-10 16,4-1-1,12 0-15,6 5 16,12 8 0,3 5-16,6 11 15,6 11 1,5 14-16,-9 10 16,-6 15-1,-12 6-15,-15 3 16,-16 2-1,-19 1-15,-21-3 16,-12-9 0,-10-11-16,0-8 15,15-12 1,3-3-16,16-6 16,11-5-16,2 0 15,10-1 1,6-2-16,4 3 15,0-5 1,4 4-16,2 2 16,0 2-1,0 2-15,2 1 16,-1 0 0,3 1-16,-2 1 15,2-4 1,-2 5-16,2-1 15,0-2 1,-2 3-16,2-1 16,0-1-1,0 2-15,-1-3 16,1 3 0,0 0-16,0-1 15,0 1 1,0-1-16,0 1 15,0-3 1,0 3-16,0-2 16,0 0-1,-2 0-15,2 2 16,0-2 0,0 0-16,0 2 15,0-2 1,-2 0-16,2 2 15,0-2 1,0 2-16,0-2 16,-2 0-1,2 2-15,0-2 16,0 2 0,0-2-16,-2 2 15,2 0-15,0-2 16,0 2-1,0 0-15,0-2 16,-2 2 0,2 0-1,0 0-15,0-4 16,0 4-16,0 0 16,0 0-1,0 0-15,0 0 16,0-1-1,0 1-15,0 0 16,0 0 0,0 0-16,0 0 15,0 0 1,4 5-16,0-3 16,1 2-1,4 4-15,3 0 16,-4 1-1,-2 2-15,0 8 16,0-1 0,-2 10-16,-2 1 15,-4 10 1,-4 3-16,-6 8 16,-4-1-1,-12 5-15,-2-7 16,-11-6-1,-5-11-15,-8-12 16,-5-13 0,-5-16-16,1-13 15,6-23 1,18-29-16,27-30 16,29-19-1,-2 60 1</inkml:trace>
  <inkml:trace contextRef="#ctx0" brushRef="#br0" timeOffset="60601.9316">13979 14884 0,'2'2'16,"-2"-2"-16,-2 0 16,2 5-1,-8 9-15,-14 18 16,-12 17 0,-26 25-16,-19 14 15,-15 0 1,5-26-16,37-28 15</inkml:trace>
  <inkml:trace contextRef="#ctx0" brushRef="#br0" timeOffset="60799.0408">13983 14558 0,'0'0'16,"2"1"0,-2-1-16</inkml:trace>
  <inkml:trace contextRef="#ctx0" brushRef="#br0" timeOffset="63618.3015">13013 6653 0,'0'0'0,"0"0"15,0 0 1,0 0-16,0 0 16,0 1-1,-10 12-15,-24 10 16,-27 19-1,-23 7-15,7-11 16,19-15 0,18-13-16,12-8 15,11-2 1,7-2-16,5-5 16,12-9-1,20 0-15,27-2 16,29 6-1,25 18-15,47 19 16,-81-13 0</inkml:trace>
  <inkml:trace contextRef="#ctx0" brushRef="#br0" timeOffset="67487.2561">10477 14614 0,'2'2'0,"1"5"16,1 17-1,-2 7-15,-8 23 16,-18 21 0,-2 2-16,0-6 15,3-6 1,6-6-16,11-9 16,8-7-1,4-13-15,1-9 16,-3-8-1,0-10-15,-1 1 16,1-14 0,-8-19-16,-3-13 15,-2 0 1,-10 1-16,2 6 16,-2 7-1,-3 6-15,4 8 16,-2 5-1,-2 11-15,-9 11 16,-5 9 0,-10 8-16,4 4 15,-7-6 1,8-3-16,2-8 16,3-9-1,5-6-15,1-6 16,4-6-1,4-9-15,6-11 16,5-4 0,8-1-16,1 4 15,0 0 1,-4 10-16,5 1 16,1 16-16,0 0 15,-7 4 1,-9 20-16,-6 9 15,-7 11 1,-7-4-16,5-7 16,-8-3-1,4-10-15,-1-8 16,0-10 0,2-12-16,1-10 15,7-13 1,0-2-16,12-1 15,2 4 1,8 6-16,0 7 16,4 9-1,0 10-15,0 2 16,-3 2 0,-8 20-16,-17 38 15,-14 13 1,-18 5-16,-2-11 15,18-26 1,7-30-16</inkml:trace>
  <inkml:trace contextRef="#ctx0" brushRef="#br0" timeOffset="67676.3023">9786 14461 0,'2'0'15,"-2"2"-15,0-2 16,0 0 0,4 2-16</inkml:trace>
  <inkml:trace contextRef="#ctx0" brushRef="#br0" timeOffset="67934.6563">11120 14130 0,'0'2'16,"-6"3"-1,-18 18-15,-36 22 16,-70 33-16,-54 19 16,-3-14-1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0:44:24.85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30271 6066 0,'0'0'16,"0"0"-16,2 0 15,-2 0 1,0 0-16,2 2 15,5 4 1,4 9-16,4 9 16,-1 9-1,0 12-15,-4 2 16,-2 6 0,-1-2-16,2 3 15,-1 0 1,2-4-16,0-6 15,6-9 1,-5-4-16,-2-12 16</inkml:trace>
  <inkml:trace contextRef="#ctx0" brushRef="#br0" timeOffset="333.4271">30193 6467 0,'2'2'0,"-2"0"15,6 2-15,4 8 16,8 1-1,5 10-15,-2-6 16,5 1 0,0-7-16,3-1 15,5-5 1,3-10-16,3-9 16,-3-11-16,-3-8 15,-13-5 1,-5-7-16</inkml:trace>
  <inkml:trace contextRef="#ctx0" brushRef="#br0" timeOffset="1233.0526">27739 7360 0,'0'5'0,"-10"13"16,-16 32-1,-15 37-15,-17 27 16,-8 20-1,-5 5-15,35-75 16</inkml:trace>
  <inkml:trace contextRef="#ctx0" brushRef="#br0" timeOffset="2000.1551">27186 5724 0,'2'4'15,"7"22"-15,10 35 16,2 32 0,2 24-16,1 6 15,-8-2 1,-8-4-16,-4-14 15,-4-17 1,-2-24-16,0-22 16</inkml:trace>
  <inkml:trace contextRef="#ctx0" brushRef="#br0" timeOffset="2283.4852">27244 6469 0,'0'0'0,"0"0"16,0 0-16,2 0 16,-2 0-1,6 2-15,14 5 16,10-2-1,10-1-15,13-7 16,1-4 0,-1-11-16,-6-12 15,-15 3 1</inkml:trace>
  <inkml:trace contextRef="#ctx0" brushRef="#br0" timeOffset="2984.0298">24260 6860 0,'0'2'0,"0"-2"15,0 0 1,0 0-16,-2 2 16,-2 5-1,-2 3-15,-8 16 16,0 11 0,-4 18-16,-7 29 15,-7 22 1,-8 17-16,0 12 15,18-67 1</inkml:trace>
  <inkml:trace contextRef="#ctx0" brushRef="#br0" timeOffset="3566.7981">23737 5878 0,'2'1'0,"0"10"16,0 20-1,-1 23-15,-1 21 16,-3 10 0,1 2-16,2-2 15,0-14 1,0-10-16,2-16 16,-4-11-1</inkml:trace>
  <inkml:trace contextRef="#ctx0" brushRef="#br0" timeOffset="3800.1984">23550 6366 0,'2'0'15,"-2"4"-15,8 2 16,3 6-1,12 7-15,5 12 16,2-4 0,-6-5-16,3-5 15,3-5 1,14-21-16,19-27 16</inkml:trace>
  <inkml:trace contextRef="#ctx0" brushRef="#br0" timeOffset="6200.1382">23274 7693 0,'0'3'15,"0"-3"-15,-4 3 16,-16 17 0,-29 18-16,-43 26 15,33-24 1</inkml:trace>
  <inkml:trace contextRef="#ctx0" brushRef="#br0" timeOffset="8300.3285">18386 5507 0,'2'2'0,"-2"-2"15,10 12-15,8 16 16,8 25-1,-3 26-15,-3 17 16,-10 23 0,-8-6-16,-10-3 15,2-15 1,3-18-16,1-30 16</inkml:trace>
  <inkml:trace contextRef="#ctx0" brushRef="#br0" timeOffset="8617.0163">18881 6042 0,'3'2'16,"-3"-2"-16,2 2 15,0 8 1,-6 20-16,-15 11 16,-9 14-1,-13-1-15,-5-5 16,4-15 0,0-9-16,2-13 15,-11-14 1,-5-10-16,-8-17 15,-3-13 1,21 16-16</inkml:trace>
  <inkml:trace contextRef="#ctx0" brushRef="#br0" timeOffset="10350.4999">15850 7330 0,'0'1'0,"2"-1"15,-2 0-15,2 5 16,2 15 0,-4 17-16,-11 37 15,-19 34 1,-18 20-16,20-63 15</inkml:trace>
  <inkml:trace contextRef="#ctx0" brushRef="#br0" timeOffset="10816.984">15481 5897 0,'2'3'0,"-2"-1"16,4 17 0,-2 31-16,0 33 15,-4 14 1,-4 8-16,0-15 16,0-18-1,4-29-15</inkml:trace>
  <inkml:trace contextRef="#ctx0" brushRef="#br0" timeOffset="11133.9419">15271 6214 0,'0'0'15,"0"0"-15,0 0 16,0 0-16,0 0 16,2 13-1,9 18-15,6 16 16,12 8 0,6-1-16,5-15 15,-1-14 1,0-13-16,5-18 15,1-21 1,9-24-16,-1-19 16</inkml:trace>
  <inkml:trace contextRef="#ctx0" brushRef="#br0" timeOffset="12583.0908">13635 7282 0,'2'3'0,"-2"-2"15,6 11-15,6 14 16,7 15 0,0 22-16,2 17 15,-3 11 1,-8-34-16</inkml:trace>
  <inkml:trace contextRef="#ctx0" brushRef="#br0" timeOffset="13800.1838">13462 5688 0,'0'3'16,"2"1"-16,-2 15 15,-2 16 1,0 24-16,-2 11 15,0 11 1,2 0-16,0 6 16,2-11-1,0-1-15,0-17 16,4-12 0,-2-16-1</inkml:trace>
  <inkml:trace contextRef="#ctx0" brushRef="#br0" timeOffset="14134.079">13503 6352 0,'0'2'16,"-7"3"-16,-7 0 15,-4 7 1,-5-6-16,-11-2 15,-7-8 1,-16-7-16,-16-8 16,26 7-1</inkml:trace>
  <inkml:trace contextRef="#ctx0" brushRef="#br0" timeOffset="14683.7643">12848 7758 0,'0'0'15,"0"2"-15,0 8 16,-12 31 0,-43 59-16,19-40 15</inkml:trace>
  <inkml:trace contextRef="#ctx0" brushRef="#br0" timeOffset="23417.696">26897 11651 0,'3'2'0,"-3"-2"16,0 0-16,0 0 15,0 0 1,2 0-16,-2 0 15,0 0 1,2 2-16,-2 0 16,-7 4-1,-3 8-15,0 3 16,5 7 0,7 2-16,7 8 15,12-1-15,5-3 16,0 0-1,-6-12 1,-6 1-16,-8-12 16,-4 1-16,-14 1 15,-14-6 1,-15-6 0,1-3-16,1-5 15,5 0-15,6-5 16,4 2-1,3 1-15,6-3 16,3 3 0,7 2-16,0 2 15,1 6 1,-2-3-16,-4 6 16,-6 9-1,-7 2-15,0 2 16,-3-2-1,-4-1-15,1-6 16,-4-4 0,-1-11-16,-2-6 15,0-13 1,2-6-16,6-10 16,6-6-1,1-3-15,10 1 16,2 9-1,3 3-15,4 13 16,0 7 0,2 10-16,-2 8 15,2 0 1,-4 18-16,-2 24 16,-6 19-1,-4 10-15,-8 1 16,2-4-1,-1-9-15,-1-8 16,1-9 0,2-8-16,5-8 15,2-9 1,3-5-16,7-3 16,-5-3-1,3-4-15,-3-7 16,5 2-16,0-1 15,-1-4 1,1 8-16,-4 1 16,-7 7-1,-5 17-15,-6 3 16,-5 8 0,-8 5-16,-3-4 15,-5-1 1,2-9-16,7-4 15,1-12 1,8-1-16,11-6 16,4-4-1,5-4-15,9-2 16,15-5 0,3 1-16,0 8 15,1 6 1,-2 12-16,-2 15 15,-13 19 1,-23 15-16,-15 10 16,-20-2-1,-10-8-15,-5-12 16,16-14 0</inkml:trace>
  <inkml:trace contextRef="#ctx0" brushRef="#br0" timeOffset="23720.7278">26750 11385 0,'0'0'15,"0"0"-15,0 0 16,-2 1-1,-13 2-15</inkml:trace>
  <inkml:trace contextRef="#ctx0" brushRef="#br0" timeOffset="23948.7568">26477 12297 0,'0'2'16,"0"6"-16,-6 7 16,-1 7-1,-1-11-15,5-2 16</inkml:trace>
  <inkml:trace contextRef="#ctx0" brushRef="#br0" timeOffset="24234.412">26670 10942 0,'0'2'0,"0"-2"16,-12 6 0,-28 13-16,-57 31 15,-36 21 1,-13 4-16,10-11 15,72-33 1</inkml:trace>
  <inkml:trace contextRef="#ctx0" brushRef="#br0" timeOffset="24617.4522">25292 11633 0,'2'3'0,"-2"-3"15,0 1 1,0 9-16,0 6 16,-5 8-1,-17 13-15,-15 3 16,-6-7 0,-2 3-16,7-3 15,10-3 1,7 2-16,8 6 15,6 0 1,7 2-16,0-4 16,0-3-1,-4-6-15,-2-5 16,-6-6 0,-12-3-16,-15-13 15,-6-16 1,-6-20-16,9-23 15,-1-18 1,19 25-16</inkml:trace>
  <inkml:trace contextRef="#ctx0" brushRef="#br0" timeOffset="24734.2092">25365 11161 0,'6'0'15,"33"-1"-15,35-2 16</inkml:trace>
  <inkml:trace contextRef="#ctx0" brushRef="#br0" timeOffset="25950.2792">14376 11829 0,'0'0'16,"2"3"-16,2-2 16,6 11-1,12 5-15,2 9 16,2 5-1,-3 9-15,-10-1 16,-13 3 0,-19 9-16,-34 2 15,-18-17 1,-8-18-16,10-22 16,2-25-1,28-1-15</inkml:trace>
  <inkml:trace contextRef="#ctx0" brushRef="#br0" timeOffset="26200.1825">13757 11162 0,'3'3'0,"-3"3"15,8 24-15,10 33 16,10 34 0,-6 15-16,0 11 15,-20-5 1,-11-21-16,-14-26 16,-5-21-1,2-19-15</inkml:trace>
  <inkml:trace contextRef="#ctx0" brushRef="#br0" timeOffset="26600.8627">13426 11923 0,'0'3'0,"-4"-3"16,-5 0-1,-6-3-15,-2-1 16,0-3-1,-4-1-15,3-8 16,6-6 0,8-5-16,8 0 15,6 4 1,6 6-16,2 4 16,0 8-16,-1 10 15,-4 8 1,-5 18-16,-14 11 15,-18 10 1,-10 12-16,-14 1 16,-6 5-1,5-7-15,15 0 16,8-3 0,18-4-16,14-1 15,12-1 1,12-10-16,-6-17 15</inkml:trace>
  <inkml:trace contextRef="#ctx0" brushRef="#br0" timeOffset="26901.1933">12544 12068 0,'2'2'0,"2"8"15,8 15 1,0 13-16,-6 1 15,-12 1 1,-24 0-16,-25-7 16,-17-20-1,3-18-15,26-5 16</inkml:trace>
  <inkml:trace contextRef="#ctx0" brushRef="#br0" timeOffset="27150.8907">12183 11589 0,'3'5'0,"-3"16"15,0 33-15,2 36 16,-2 20-1,2-4-15,2-3 16,-8-10 0,-9-23-16,0-24 15,-2-17 1</inkml:trace>
  <inkml:trace contextRef="#ctx0" brushRef="#br0" timeOffset="27384.2229">11425 11943 0,'2'3'0,"-2"-3"15,3 13-15,3 11 16,1 13-1,-12 21-15,-23 21 16,-38 3 0,22-34-16</inkml:trace>
  <inkml:trace contextRef="#ctx0" brushRef="#br0" timeOffset="29717.5398">26782 14856 0,'0'0'0,"0"0"15,0-2-15,3-8 16,3-14 0,6-9-16,22-15 15,8-5 1,11 6-16,-5 12 16,-4 7-1,-8 11-15,-4 14 16,0 11-1,-7 12-15,-13 19 16,-12 18 0,-16 6-16,-8-1 15,-12-5 1,0-10-16,4-7 16,-2-12-1,7-8-15,1-10 16,0-10-1,1-13-15,3-10 16,4-7 0,4-4-16,6 11 15,4 7 1,1 12-16,-1-2 16,-9 10-1,-9 20-15,-13 5 16,-7 7-1,0-8-15,-7-6 16,4-11 0,4-9-16,3-9 15,-3-14 1,11-13-16,6-7 16,14-4-1,2-6-15,4 3 16,4 11-1,0 14-15,0 4 16,2 15 0,-2 0-16,-8 19 15,-14 23 1,-10 30-16,-15 15 16,-11 2-16,5-10 15,6-20 1,14-22-16,11-15 15</inkml:trace>
  <inkml:trace contextRef="#ctx0" brushRef="#br0" timeOffset="29900.9629">25838 14951 0,'0'1'0,"-10"9"16,-24 29-16,-22 20 16,7-10-1,15-16-15</inkml:trace>
  <inkml:trace contextRef="#ctx0" brushRef="#br0" timeOffset="30367.5582">25356 14639 0,'0'2'16,"-9"4"-16,-9 8 16,-10 11-16,6 9 15,7 7 1,9-1 0,10 0-16,7-6 15,-5-2 1,-4-13-16,-8-4 15,-20-9-15,-23-14 16,-9-16 0,-2-10-16,9-4 15,13-6 1,14-3-16,10-9 16,12-9-1,14-12-15,6-10 16,9-1-1,-4 4-15,-9 15 16,-17 4 0</inkml:trace>
  <inkml:trace contextRef="#ctx0" brushRef="#br0" timeOffset="30867.0543">24713 13998 0,'0'0'16,"0"0"-16,0 0 15,0 0 1,0 0-16,0 3 16,4 9-1,3 22-15,-5 20 16,-9 26-1,-11 7-15,-4-2 16,-6 2 0,-8-1-16,-3-8 15,7-16 1,12-12-16,8-14 16,4-11-1,8-5-15,2-12 16,0-2-1,6-8-15,2-14 16,-2-12-16,-6-1 16,-4 5-1,-6 10-15,-10 11 16,-8 20 0,-7 40-16,-4 52 15,12 27 1,21 18-16,14-2 15,7-10 1,-6-71-16</inkml:trace>
  <inkml:trace contextRef="#ctx0" brushRef="#br0" timeOffset="31617.5948">21352 14933 0,'-2'8'16,"-17"22"-16,-17 26 16,-35 17-1,-23 7-15,1-19 16,5-19-1,21-23-15,15-14 16,15-10 0</inkml:trace>
  <inkml:trace contextRef="#ctx0" brushRef="#br0" timeOffset="31884.2697">20739 14049 0,'2'1'0,"-2"19"16,5 50-1,1 54-15,-10 37 16,-3 8-1,-13-16-15,-8-26 16,-13-21 0,0-32-16,10-31 15</inkml:trace>
  <inkml:trace contextRef="#ctx0" brushRef="#br0" timeOffset="32568.0452">19928 14482 0,'2'1'0,"0"3"16,11 14-1,4 16-15,7 32 16,-7 17 0,-17 2-16,-23 0 15,-25 0 1,-12-21-16,5-26 16,17-11-1</inkml:trace>
  <inkml:trace contextRef="#ctx0" brushRef="#br0" timeOffset="33084.6548">19527 14758 0,'0'0'0,"2"0"16,-2 0-1,0 0-15,0 1 16,-4 15-16,-12 24 16,-20 31-1,-24 22-15,-15-4 16,-1-5 0,9-19-16,8-21 15,14-17 1,9-13-16</inkml:trace>
  <inkml:trace contextRef="#ctx0" brushRef="#br0" timeOffset="33484.6458">19055 14803 0,'0'2'0,"0"-2"16,0 0 0,-3 4-16,-9 0 15,1 1 1,-8-5-16,-3-9 15,-1-3 1,8-8-16,13 1 16,10-6-1,16 8-15,6 9 16,6 14 0,-2 19-16,-17 25 15,-46 39 1,-76 49-16,-51 0 15,94-88 1</inkml:trace>
  <inkml:trace contextRef="#ctx0" brushRef="#br0" timeOffset="36250.4907">15459 6917 0,'2'0'0,"-2"-6"15,2-3 1,-2-1-16,2-1 16,-4 8-1,-4-1-15,-18 9 16,-29 22-1,-17 10-15,-12-3 16,13-7 0,15-13-16,13-6 15,11-6 1,15-6-16,4-6 16,13-7-1,16-3-15,24-3 16,25 12-1,26 17-15,19 19 16,33 39 0,-79-32-1</inkml:trace>
  <inkml:trace contextRef="#ctx0" brushRef="#br0" timeOffset="41685.0965">17846 14361 0,'0'2'15,"2"1"-15,0 17 16,3 25 0,3 32-16,-2 19 15,-1-2 1,-1-1-16,1-22 16,1-24-1</inkml:trace>
  <inkml:trace contextRef="#ctx0" brushRef="#br0" timeOffset="42018.2003">18284 13964 0,'0'2'15,"-11"5"-15,-17 11 16,-29-2 0,-31-8-1,-14-16-15,-9-12 16,8-5-16,20 4 15,7 5 1,13 12-16,9 13 16,12 13-1,12-2-15</inkml:trace>
  <inkml:trace contextRef="#ctx0" brushRef="#br0" timeOffset="42484.5806">15058 14623 0,'2'4'15,"-2"13"1,-2 15-16,-12 25 16,-22 23-1,-13 1-15,-9-10 16,-4-12 0,-8-17-16,3-19 15,6-20 1,10-23-16,0-38 15,4-35 1,27 32-16</inkml:trace>
  <inkml:trace contextRef="#ctx0" brushRef="#br0" timeOffset="42684.6806">14660 13671 0,'2'2'0,"0"16"16,0 34 0,-1 46-16,1 50 15,-4 13 1,-7-16-16,-6-26 16,5-56-1</inkml:trace>
  <inkml:trace contextRef="#ctx0" brushRef="#br0" timeOffset="43184.6003">14233 14530 0,'0'2'0,"0"-2"16,0 4-16,-2-1 15,-2 4 1,-7 3-16,-8-8 16,-7-14-1,-6-8-15,7-12 16,9 3-1,8-6-15,14 3 16,8 6 0,13 7-16,7 13 15,-6 10 1,-2 11-16,-10 10 16,-14 11-16,-29 16 15,-20 8 1,-26 11-16,5-5 15,2 5 1,9 8-16,14 0 16,21 10-1,16 0-15,17-2 16,4-18 0,0-11-16,-3-21 15</inkml:trace>
  <inkml:trace contextRef="#ctx0" brushRef="#br0" timeOffset="43918.3758">13144 14799 0,'2'2'15,"-2"6"-15,4 18 16,-2 13-1,-8 13-15,-13 2 16,-13-4 0,-15-12-16,-10-14 15,-1-19 1,13-5-16</inkml:trace>
  <inkml:trace contextRef="#ctx0" brushRef="#br0" timeOffset="44301.7021">12779 14232 0,'0'0'0,"2"2"16,-2 6-16,2 19 15,-4 31 1,-2 33-16,-6 18 16,-6 13-1,-2-12-15,2-31 16,-5-13 0,10-25-16</inkml:trace>
  <inkml:trace contextRef="#ctx0" brushRef="#br0" timeOffset="44568.425">12312 14635 0,'0'2'16,"2"0"-16,2 14 15,4 15 1,3 16-16,-5 13 16,-8 3-16,-17-2 15,-15 5 1,-12-13-16,-8-12 16,11-19-1</inkml:trace>
  <inkml:trace contextRef="#ctx0" brushRef="#br0" timeOffset="45123.029">11811 14937 0,'0'0'15,"0"0"-15,0 2 16,0-2 0,-6 6-16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1:11:14.38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30805 6359 0,'0'0'0,"0"0"16,0 0 0,0 0-16,0 0 15,0 1 1,0 3-16,2 10 15,0 8 1,2 14-16,-1 11 16,-1 16-1,-2 11-15,0 6 16,3 5 0,-1 2-16,-2-5 15,4-2 1,4-10-16,-2-6 15,0-4-15,-1-13 16,-2-12 0,-1-7-16,-2-14 15,-2-9 1</inkml:trace>
  <inkml:trace contextRef="#ctx0" brushRef="#br0" timeOffset="367.0715">30961 7127 0,'0'1'16,"0"3"-16,-5 10 16,-3 10-1,-2 3-15,-1 5 16,4-6 0,1-2-16,-3-7 15,3-5 1,-7 1-16,-12-12 15,-18-7-15,-15-12 16,-10-5 0,-2-5-1,23 10-15</inkml:trace>
  <inkml:trace contextRef="#ctx0" brushRef="#br0" timeOffset="1433.5978">28420 7867 0,'0'2'0,"0"-2"16,0 0-16,0 0 15,-2 2 1,-5 12-16,-7 8 15,-4 9 1,-5 13-16,-5 5 16,5 10-1,-5 8-15,1 7 16,-1 16 0,0 1-16,-2 8 15,0-3 1,-17 8-16,15-46 15</inkml:trace>
  <inkml:trace contextRef="#ctx0" brushRef="#br0" timeOffset="2800.8288">28006 6477 0,'2'4'0,"0"7"15,3 13-15,3 12 16,0 13-1,-1 6-15,2 3 16,-3 0 0,-6 2-16,0 0 15,0-5 1,0-5-16,-2-2 16,0-6-1,4-12-15,0-9 16</inkml:trace>
  <inkml:trace contextRef="#ctx0" brushRef="#br0" timeOffset="3133.6393">28170 7028 0,'0'4'0,"0"-4"16,0 0-16,0 0 15,0 3 1,0 12-16,-6 6 16,-7 12-1,-4 8-15,-4-2 16,-5-1-1,-6-9-15,2-3 16,-6-8 0,-3-11-16,-3-11 15,-14-13-15,-3-15 16,21 8 0</inkml:trace>
  <inkml:trace contextRef="#ctx0" brushRef="#br0" timeOffset="5767.2429">25907 7583 0,'2'2'15,"-2"-1"-15,-2 12 16,2 6 0,-2 19-16,-2 9 15,-3 10 1,2 15-16,-1 11 15,2 1 1,-2 5-16,-1-3 16,5-2-1,4-3-15,3-14 16,-1-22 0</inkml:trace>
  <inkml:trace contextRef="#ctx0" brushRef="#br0" timeOffset="6602.455">25585 6606 0,'2'1'16,"-2"-1"-1,0 4-15,4 10 16,-4 15 0,-2 11-16,-4 18 15,-4 3-15,2 0 16,2 6 0,2-9-1,1-3-15,3-5 16,0-7-16,7-5 15,-1-8 1,3-3-16,8-12 16,-7-2-1</inkml:trace>
  <inkml:trace contextRef="#ctx0" brushRef="#br0" timeOffset="6900.6032">25770 7138 0,'0'2'0,"2"0"15,-2 2-15,-2 8 16,0 8 0,-2 4-16,-4 3 15,-2 1 1,-4 1-16,-3-3 15,-3-2 1,-1-8-16,-9-3 16,-11-9-1,-7-6-15,-8-11 16,-6-5 0,21 3-16</inkml:trace>
  <inkml:trace contextRef="#ctx0" brushRef="#br0" timeOffset="8384.2972">22132 7835 0,'0'2'0,"0"-2"15,0 0 1,0 0-16,0 0 16,0 2-16,2 6 15,4 8 1,3 7-16,-1 8 16,-1 8-1,-7 16-15,-3 13 16,-7 6-1,-7 11-15,-3 12 16,0 8 0,8 8-16,6-3 15,4-10 1,0-40-16</inkml:trace>
  <inkml:trace contextRef="#ctx0" brushRef="#br0" timeOffset="9183.9132">21743 6631 0,'0'0'15,"0"0"-15,3 1 16,-3-1 0,0 0-16,0 3 15,4 5 1,4 14-16,2 7 15,-2 12 1,-4 7-16,0 11 16,-2-1-1,2 2-15,2-2 16,1-5 0,-1-5-16,-1-9 15,1-9 1,-4-19-16,0-4 15</inkml:trace>
  <inkml:trace contextRef="#ctx0" brushRef="#br0" timeOffset="9500.6139">21982 7044 0,'0'1'16,"0"-1"-16,-4 6 15,-7 8 1,-3 8-16,-4 4 16,-6 3-1,2-5-15,0-5 16,0-2-1,-7-8-15,-3-7 16,-6-8 0,-8-12-16,-11-12 15,17 9 1</inkml:trace>
  <inkml:trace contextRef="#ctx0" brushRef="#br0" timeOffset="25783.8582">16399 6210 0,'2'2'15,"-2"-4"-15,0 2 16,0 0-1,0 0-15,0 0 16,2 2 0,0 3-16,2 10 15,0 9 1,0 11-16,-2 9 16,3 6-1,-2 4-15,1 6 16,2-1-16,-2-4 15,5 2 1,-1-3-16,-1-6 16,1-3-1,-1-6-15,-3-9 16,0-3 0,-2-18-16,0-3 15</inkml:trace>
  <inkml:trace contextRef="#ctx0" brushRef="#br0" timeOffset="26101.1594">16691 6789 0,'0'1'16,"0"-1"0,-6 13-16,-8 3 15,-6 1-15,-8 3 16,-3-5 0,-7-7-16,-2-6 15,-5-6 1,0-11-16,-10-5 15,-1-12 1,-1-1-16,5-5 16</inkml:trace>
  <inkml:trace contextRef="#ctx0" brushRef="#br0" timeOffset="27083.874">13456 7860 0,'2'1'0,"-2"-1"15,0 0 1,-2 12-16,-4 20 16,-10 21-1,-9 18-15,1 10 16,-6-2-1,-8 0-15,14-32 16</inkml:trace>
  <inkml:trace contextRef="#ctx0" brushRef="#br0" timeOffset="27455.6852">13021 8168 0,'0'0'16,"0"0"-1,0 2-15,-2-1 16,-14 18-1,-33 44-15,-29 27 16,32-38 0</inkml:trace>
  <inkml:trace contextRef="#ctx0" brushRef="#br0" timeOffset="28301.0098">12948 6434 0,'0'0'0,"0"0"16,0 0-16,2 0 15,0 11 1,0 21-16,-2 21 15,-4 27 1,-2 4-16,-1 5 16,1-8-1,6-14-15,8-1 16,3-9 0,6-9-16,3-14 15,-4-14 1,-2-8-16</inkml:trace>
  <inkml:trace contextRef="#ctx0" brushRef="#br0" timeOffset="28568.1779">13285 6931 0,'0'2'0,"2"2"16,-2 8-1,-4 13-15,-6 15 16,-6 6 0,-9-7-16,1-3 15,-2-15 1,-8-7 0,-4-6-16,-5-16 15,-3-10-15,-4-17 16,5-12-1,15 11 1</inkml:trace>
  <inkml:trace contextRef="#ctx0" brushRef="#br0" timeOffset="29967.9397">10501 7650 0,'0'0'15,"0"0"-15,0 2 16,2-2-1,-2 0-15,0 4 16,2 10 0,-2 13-16,0 9 15,-2 13 1,-2 14-16,3 16 16,1 10-1,3 8-15,9 14 16,0 3-1,5 2-15,-6-4 16,-5-51 0</inkml:trace>
  <inkml:trace contextRef="#ctx0" brushRef="#br0" timeOffset="31334.3572">10303 6524 0,'2'2'0,"-2"-2"16,4 3 0,2 8-16,0 9 15,-1 5 1,-3 13-16,-2 8 15,-2 7 1,-5 2-16,1 7 16,0 1-1,2-6-15,6-2 16,2-9 0,6-4-16,3-12 15,-2-10 1,4-6-16,0-5 15,-2-6 1,1-6-16</inkml:trace>
  <inkml:trace contextRef="#ctx0" brushRef="#br0" timeOffset="31617.9684">10475 7081 0,'0'2'0,"-2"2"15,-7 8 1,-9 8-16,-4 6 16,-4-7-1,-10 1-15,-2-7 16,-7-11-1,2-5-15,-5-14 16,-4-6 0,-4-11-16,20 11 31</inkml:trace>
  <inkml:trace contextRef="#ctx0" brushRef="#br0" timeOffset="32768.0131">6752 7989 0,'0'3'0,"-1"2"16,-6 17-1,-2 24-15,-4 19 16,2 31 0,0 3-16,-9 12 15,5-9-15,-2-15 16,3-34 0</inkml:trace>
  <inkml:trace contextRef="#ctx0" brushRef="#br0" timeOffset="33401.6978">6418 6606 0,'0'1'16,"0"-1"-16,2 4 16,-2 14-1,0 18-15,0 13 16,-2 11-1,0 11-15,2 3 16,-4-3 0,1-4-16,-2-5 15,-3-11 1,4-10-16,2-10 16,2-13-1</inkml:trace>
  <inkml:trace contextRef="#ctx0" brushRef="#br0" timeOffset="33700.701">6566 6968 0,'0'0'16,"2"3"-16,-2-3 15,0 8 1,0 12-16,-5 16 16,-6 10-1,-10 0-15,0-3 16,-5 0-16,-2-7 16,0-6-1,-4-9-15,-7-9 16,-8-2-1,-10-14-15,15-6 16</inkml:trace>
  <inkml:trace contextRef="#ctx0" brushRef="#br0" timeOffset="52786.593">29879 12948 0,'-5'3'0,"-16"0"16,-9 4-1,-15-4-15,-6-5 16,-3-7 0,4-13-16,4-5 15,10-2 1,6-5-16,9 8 15,6 1 1,4 8-16,3 2 16,0 4-1,-8 7-15,-14 6 16,-15 11 0,-11 0-16,-3 0 15,1-1 1,-2 0-16,12-6 15,1-11 1,9-1-16,8-16 16,2-20-1,4-22-15,-4-33 16,-5-22 0,-2-4-16,-6 9 15,18 52 1</inkml:trace>
  <inkml:trace contextRef="#ctx0" brushRef="#br0" timeOffset="53042.6566">29701 13620 0,'0'0'0,"0"0"16,0 0-16,-6-2 16,-24-16-1,-20-11-15,10 2 16</inkml:trace>
  <inkml:trace contextRef="#ctx0" brushRef="#br0" timeOffset="53218.5299">29037 13334 0,'4'2'0,"18"8"15,43 9 1,40 13-16,-39-17 16</inkml:trace>
  <inkml:trace contextRef="#ctx0" brushRef="#br0" timeOffset="53835.2974">28377 12925 0,'0'1'0,"-2"7"15,-4 16-15,-9 10 16,-6 3-1,-9 0-15,-3-8 16,-13-13 0,0-12-16,-11-19 15,1-20 1,-1-18-16,10-14 16,6-12-1,11-8-15,9-8 16,12 1-1,1 14-15,4 29 16</inkml:trace>
  <inkml:trace contextRef="#ctx0" brushRef="#br0" timeOffset="53968.9886">28079 12278 0,'6'4'0,"17"3"16,31 11-1,20 5-15,-5-1 16,-21-9 0</inkml:trace>
  <inkml:trace contextRef="#ctx0" brushRef="#br0" timeOffset="54668.3821">27260 12448 0,'2'2'16,"5"15"0,6 16-16,-9 14 15,-12 5 1,-7-4-16,-11-9 16,-12-13-1,-8-15-15,-17-15 16,-1-17-1,4-15-15,5-19 16,9-8 0,8-5-16,10 1 15,9 8 1,8 9-16,-1 10 16,1 9-16,1 18 15,5 7 1,-4 18-16,5 31 15,6 36 1,5 27-16,4 23 16,10 11-1,-8-1-15,6 1 16,-5-4 0,-6-13-16,-11-19 15,-10-19 1,-13-17-16,-16-21 15,-17-22 1,-12-22-16,-5-27 16,7-27-1,19-33-15,16-30 16,40-30 0,46-36-16,29-7 15,-51 118 1</inkml:trace>
  <inkml:trace contextRef="#ctx0" brushRef="#br0" timeOffset="54901.9885">27751 11897 0,'0'5'15,"-2"-3"1,-14 9-16,-21 14 16,-19 7-16,-14-6 15,2-6 1,5-10-16,-2-12 16</inkml:trace>
  <inkml:trace contextRef="#ctx0" brushRef="#br0" timeOffset="55068.4124">27423 11717 0,'-13'7'15,"-43"20"-15,-67 39 16,-63 25-1,20-20-15</inkml:trace>
  <inkml:trace contextRef="#ctx0" brushRef="#br0" timeOffset="57520.5325">17625 12482 0,'0'3'0,"0"-3"16,0 2-1,-6 4-15,-4-1 16,-9 0 0,0-5-16,-5-6 15,3-6 1,8-9-16,4 1 16,9 1-1,7-1-15,8 6 16,11 3-1,9 8-15,-3 10 16,3 6 0,-10 9-16,-9 3 15,-12 6 1,-13-2-16,-23 9 16,-29 0-1,-10-11-15,-1-2 16,5-3-1,7 6-15,11 6 16,9 8 0,14 4-16,15 14 15,9 8 1,11 9-16,6-11 16,-3-22-1</inkml:trace>
  <inkml:trace contextRef="#ctx0" brushRef="#br0" timeOffset="58274.133">17333 11902 0,'0'2'0,"0"-2"16,0 0-16,0 0 15,0 0 1,-2 1-16,0 2 16,-4-1-1,-2-2-15,2 0 16,-4-6 0,2-4-16,2-2 15,6-4 1,2-1-16,8 3 15,4 0 1,2 7-16,6 10 16,-1 13-16,-10 20 15,-18 21 1,-42 33-16,-49 21 16,41-60-1</inkml:trace>
  <inkml:trace contextRef="#ctx0" brushRef="#br0" timeOffset="59535.3829">16530 12299 0,'0'1'16,"0"-1"-16,0 0 16,0 0-1,-2-1-15,-10-5 16,-3-5 0,0-11-16,2-2 15,3 0 1,9 3-16,4 1 15,7 4 1,3 5-16,7 10 16,2 7-1,-2 10-15,-5 10 16,-10 11 0,-15 11-16,-18 6 15,-14 0 1,-19-1-16,-6-2 15,3-3 1,4-5-16,13 0 16,15 2-1,11 1-15,10 10 16,9-1 0,6 5-16,3 1 15,-5-8-15,-9-8 16,-7-1-1,-20-8-15,-10-13 16,-9-15 0,-3-12-16,-5-17 15,3-17 1,10-21-16,17-19 16,29-15-1,9 36 1</inkml:trace>
  <inkml:trace contextRef="#ctx0" brushRef="#br0" timeOffset="59802.0553">16635 13416 0,'0'2'15,"0"-2"1,-8 9-16,-17 6 16,-31 16-1,-36 15-15,-11 0 16,44-25-1</inkml:trace>
  <inkml:trace contextRef="#ctx0" brushRef="#br0" timeOffset="60652.4915">15155 12524 0,'2'2'0,"6"0"15,4 3 1,5 6-16,2 4 16,3 9-1,-1 2-15,-6 6 16,-8 7 0,-12 4-16,-16 7 15,-18 1 1,-7-8-16,-6-9 15,5-14-15,3-12 16,5-8 0,2-12-16,6-9 15,9-14 1,5-4-16,4 0 16,1 5-1,3 10-15,4 12 16,1 5-1,-6 2-15,-7 16 16,-5 13 0,-16 23-16,-14 20 15,-14 6 1,-11 3-16,-4-10 16,13-22-1</inkml:trace>
  <inkml:trace contextRef="#ctx0" brushRef="#br0" timeOffset="61102.3382">14404 12273 0,'2'3'0,"-2"-3"15,-2 7 1,0 10-16,-13 16 15,-8 5 1,-14 10-16,-9 0 16,-10-3-1,-2-8-15,-4-8 16,3-14 0,3-12-16,-3-12 15,0-19 1,8-19-16,6-23 15,7-26 1,8-21-16,11 53 16</inkml:trace>
  <inkml:trace contextRef="#ctx0" brushRef="#br0" timeOffset="63969.1505">13646 12276 0,'0'2'0,"0"-2"15,1 0-15,-1 0 16,0 0-16,0 0 16,0 0-1,0 0-15,0 0 16,2 0-1,0-2-15,2-1 16,4 2 0,0-3-16,3-2 15,-2-2 1,4 4-16,-5 0 16,-3-3-1,1 1-15,0-2 16,-1-1-1,-1 3-15,-2-6 16,-4 0 0,2-2-16,-4-3 15,-5-9 1,3 4-16,-1-3 16,-1-3-1,-3-3-15,5-3 16,1-2-1,1-5-15,2 1 16,2 7 0</inkml:trace>
  <inkml:trace contextRef="#ctx0" brushRef="#br0" timeOffset="66187.4664">10879 12091 0,'0'0'16,"0"3"-16,0-3 16,-4 2-1,-10 6-15,-15 7 16,-1 6 0,-6 5-16,7 5 15,8 1-15,11 7 16,12 4-1,15 0-15,15 4 16,9-4 0,2-6-1,1-8-15,-7-3 16,-5-8-16,-13-5 16,-11-9-1,-3-2-15,-1 0 16,-6-2-1,-14 0-15,-15-6 16,-8 4 0,-2-1-16,-3 3 15,5 3 1,-1 1-16,6 3 16,-2-2-1,-3 2-15,5 5 16,-4 4-1,-1 5-15,5 5 16,-2 1 0,4 4-16,-1 4 15,-1 10 1,0 2-16,-10 12 16,-8 9-1,-12 8-15,-23 7 16,-8-10-1,-5-18-15</inkml:trace>
  <inkml:trace contextRef="#ctx0" brushRef="#br0" timeOffset="67116.5527">10670 11680 0,'0'0'0,"0"0"16,2 0-16,-2 0 15,0 0 1</inkml:trace>
  <inkml:trace contextRef="#ctx0" brushRef="#br0" timeOffset="68386.7735">9839 12329 0,'0'0'16,"0"1"-16,0-1 15,0 0 1,0 5-16,-6 6 16,-7 7-1,-3 8-15,-6 0 16,-8 0 0,-1-4-16,-1-1 15,-2-6 1,1-3-16,2 2 15,3-8 1,3-2-16,3 0 16,1-2-1,4 0-15,2-2 16,6 0-16,1-2 16,-5 0-1,4 1-15,1-2 16,-7-1-1,6 0-15,0 2 16,-5-2 0,4 2-16,3 2 15,0-2 1,3 2-16,2 0 16,-4 0-1,2-4-15,0 4 16,-1 4-1,0-4-15,3 0 16,1 0 0,-4 0-16,3-4 15,-4 4 1,1-6-16,-6-4 16,1-1-1,-1-1-15,3-6 16,3 3-1,1-2-15,1 1 16,0 0 0,3 3-16,-2-3 15,2 4 1,-3 4-16,3 6 16,0-1-1,0 2-15,-2 1 16,-7 16-1,-3 16-15,-7 8 16,-3 9 0,-10-2-16,-4 0 15,4-11 1,-2-11-16,11-8 16</inkml:trace>
  <inkml:trace contextRef="#ctx0" brushRef="#br0" timeOffset="68623.8852">9679 11943 0,'0'0'0,"0"0"16,0 0-16,0 0 16,0 0-1,-13-2-15,-4-2 16</inkml:trace>
  <inkml:trace contextRef="#ctx0" brushRef="#br0" timeOffset="68902.408">8961 11829 0,'0'3'16,"-2"1"-16,-2 17 15,-7 14 1,-1 22-16,-2 22 15,-2 14 1,2 2-16,0 10 16,1-9-1,0-13-15,-4-12 16,3-20 0,-2-15-16</inkml:trace>
  <inkml:trace contextRef="#ctx0" brushRef="#br0" timeOffset="69169.082">8387 12498 0,'2'2'0,"-2"1"16,-2 12-1,-4 14-15,-10 17 16,-11 9 0,-14 4-16,-2-11 15,-3-13 1,3-7-16,7-16 16,12-15-1,4-16-15</inkml:trace>
  <inkml:trace contextRef="#ctx0" brushRef="#br0" timeOffset="69345.0257">8457 11943 0,'0'0'16,"0"0"-1,0 0-15,0 0 16,0 3 0,0-3-1</inkml:trace>
  <inkml:trace contextRef="#ctx0" brushRef="#br0" timeOffset="69935.7578">7702 12070 0,'0'2'15,"0"-2"-15,-5 8 16,-14 13-1,-13 17-15,-18 15 16,2 1-16,-1-1 16,13-6-1,10-3-15,11-5 16,13-6 0,12-1-16,11-6 15,3-7 1,4-12-16,-2-7 15,-3-4 1,-10-6-16,-7-4 16,-8-1-1,-13-1-15,-14 4 16,-5 8 0,-10 9-16,-7 13 15,4 10 1,4 6-16,-5 15 15,11 4 1,4 12-16,5 15 16,6 4-1,13 7-15,5-8 16,10-2 0,7-18-16,8-11 15,3-16 1,-5-15-16</inkml:trace>
  <inkml:trace contextRef="#ctx0" brushRef="#br0" timeOffset="70102.3557">7580 13233 0,'2'0'0,"17"0"15,38-2 1,48-6-16,27-1 16,-65 0-1</inkml:trace>
  <inkml:trace contextRef="#ctx0" brushRef="#br0" timeOffset="78719.3709">30184 15543 0,'0'2'16,"0"1"-16,-3 0 15,-1 7 1,-2 2-16,0-1 16,1 0-1,1-4-15,-2-3 16,4-2-1,1 1-15,-5-8 16,0-6 0,3-11-16,8-3 15,6-7 1,-1 4-16,1 8 16,-5 7-1,0 3-15,-1 6 16,4 4-1,1 14-15,-2 8 16,-4 11 0,-6 5-16,-8 4 15,-7-2 1,-8-2-16,-10-7 16,-5-9-1,-8-6-15,-3-15 16,0-4-1,8-11-15,3-2 16,12-3 0,7-2-16,8-10 15,4-1 1,3-3-16,12-6 16,1-3-1,4-5-15,6-1 16,-4 1-1,2 2-15,-3 5 16,-3 7 0,0 8-16,-3 5 15,-4 6 1,0 7-16,-2 7 16,-2-3-1,-4 8-15,-10 15 16,0 12-16,-2 7 15,-5 7 1,3 2 0,-4-5-16,6-2 15,0 1-15,-2-5 16,-2-4 0,3-2-16,4-6 15,0-5 1,5-5-16,3-2 15,2-3 1,1-4-16,2-2 16,0-1-1,-4-1-15,0-3 16,-1-9 0,2-2-16,-1-5 15,2-3 1,0-2-16,2 0 15,2-2 1,2-1-16,0 5 16,2-4-1,0 0-15,2-1 16,-1 5 0,2 1-16,-3 3 15,2 4 1,-2 4-16,-4 6 15,0 2 1,-2-1-16,-19 8 16,-7 13-1,-12 10-15,-18 10 16,-8 7 0,-9-6-16,-6 0 15,-5-10 1,-7-10-16,-8-9 15,9-12 1,16-12-16,31-6 16</inkml:trace>
  <inkml:trace contextRef="#ctx0" brushRef="#br0" timeOffset="79007.4859">30366 15066 0,'2'0'16,"-2"2"-16,0-2 16,0 0-1,2 0-15,-2 0 16,0-5 0</inkml:trace>
  <inkml:trace contextRef="#ctx0" brushRef="#br0" timeOffset="79252.6915">30293 14431 0,'0'0'15,"0"2"-15,-5 1 16,-24 11-1,-27 13-15,-34 14 16,-36 17 0,-2-9-16,17-2 15,19-11 1</inkml:trace>
  <inkml:trace contextRef="#ctx0" brushRef="#br0" timeOffset="79652.514">28383 15567 0,'-2'2'15,"-12"10"-15,-31 18 16,-27 9 0,-4-3-16,11-15 15,15-13 1,14-8-16,12-16 16,7-3-1</inkml:trace>
  <inkml:trace contextRef="#ctx0" brushRef="#br0" timeOffset="79869.78">28185 14436 0,'0'1'0,"0"-1"16,-2 13-16,-3 26 15,-9 37 1,-12 45-16,-13 19 16,3-15-1,4-24-15</inkml:trace>
  <inkml:trace contextRef="#ctx0" brushRef="#br0" timeOffset="80919.3377">27686 14955 0,'0'2'0,"0"-2"16,2 0 0,-2 1-16,-2 8 15,-3 10 1,-16 9-16,-19 18 16,-18 7-1,-15 4-15,-4-7 16,1-9-1,0-8-15,-5-3 16,-2-10 0,5-9-16,-2-9 15,9-14 1,12-5-16,12-9 16,10-5-1,14-4-15,6-5 16,13-2-1,4 1-15,6 5 16,7 7 0,4 5-16,5 7 15,1 8 1,-2 9-16,-6 6 16,-6 17-1,-9 4-15,-13 18 16,-15 10-1,-15 7-15,-5-5 16,-8-6 0,-9-5-16,-5-7 15,-7-13-15,-1-6 16,-3-14 0,10-10-16,22-16 15,14 4 1</inkml:trace>
  <inkml:trace contextRef="#ctx0" brushRef="#br0" timeOffset="81169.3449">26443 14564 0,'4'0'16,"15"-5"0,50 0-16,78-10 15,-70 8 1</inkml:trace>
  <inkml:trace contextRef="#ctx0" brushRef="#br0" timeOffset="83269.7269">24284 15142 0,'2'0'16,"-2"3"-16,0-3 15,2 0 1,2 1-16,3 1 16,-3 2-1,0 5-15,-4 2 16,-4 3-1,-11 0-15,-2 0 16,-8-8 0,-3-6-16,-2-6 15,2-8-15,1-2 16,11-6 0,6 0-16,6 1 15,4-4 1,6 10-16,9-2 15,2 5 1,9 7-16,1 10 16,-3 3-1,-4 9-15,-8 5 16,-10 4 0,-17 5-16,-19 3 15,-24 4 1,-16-5-16,-14-4 15,-6-3 1,-6-6-16,1-6 16,9-3-1,14-5-15,13-6 16,19-2 0</inkml:trace>
  <inkml:trace contextRef="#ctx0" brushRef="#br0" timeOffset="83484.8182">24071 14680 0,'2'0'16,"-2"2"-16,0-2 16,0 0-1,0 0-15</inkml:trace>
  <inkml:trace contextRef="#ctx0" brushRef="#br0" timeOffset="84203.2127">23690 15672 0,'0'2'15,"0"-2"-15,0 0 16,-2 2 0,-8 9-16,-6 6 15,-12 1 1,-12 11-1,2 0-15,6-8 16</inkml:trace>
  <inkml:trace contextRef="#ctx0" brushRef="#br0" timeOffset="85159.0849">23093 15054 0,'0'1'16,"-3"4"-16,-12 12 15,-8 11 1,-19 12-16,-14 9 15,-11 4 1,-5 1-16,-5-5 16,1-3-1,-2-7-15,-9-2 16,4-7-16,1-6 16,3-7-1,3-6-15,3-11 16,7-6-1,4-9-15,9-2 16,5-11 0,10 2-16,1-5 15,12 5 1,4 0-16,5 6 16,6 6-1,2 5-15,1 5 16,-2 2-1,-10 10-15,-6 13 16,-14 10 0,-5 4-16,-5 2 15,1-6 1,0-6-16,0-6 16,1-5-1,7-10-15,4-8 16,1-15-1,3-9-15,2-19 16,6-13 0,2-13-16,2-4 15,5 2 1,7-4-16,10 4 16,6 4-1,1 24-15</inkml:trace>
  <inkml:trace contextRef="#ctx0" brushRef="#br0" timeOffset="85509.9711">22213 15916 0,'2'3'0,"-2"-3"16,-2 0-1,0 5-15,0 0 16,0-2 0</inkml:trace>
  <inkml:trace contextRef="#ctx0" brushRef="#br0" timeOffset="85903.2475">22541 15085 0,'7'2'0,"10"3"15,15 2-15,7 3 16,1 0 0,-6-9-16,-4-8 15,-11-7-15,-12-13 16,-13-11-1,-22-16-15,-12 3 16,-10 8 0,-5 7-1,7 5-15,4 11 16,14 3 0,8 0-16</inkml:trace>
  <inkml:trace contextRef="#ctx0" brushRef="#br0" timeOffset="86135.5541">22501 14333 0,'-4'3'15,"-18"14"-15,-37 22 16,-33 26 0,-30 14-16,-12 12 15,17-10 1,18-16-16,43-31 16</inkml:trace>
  <inkml:trace contextRef="#ctx0" brushRef="#br0" timeOffset="87085.8436">20713 15072 0,'3'1'16,"-3"-1"-16,-3 0 16,3 2-1,0 0-15,-4 4 16,-2 0 0,-2-3-16,-8-3 15,-4-11 1,4-4-16,6-8 15,5-8 1,8 2-16,5 1 16,3 5-1,8 2-15,-4 11 16,-2 7 0,-1 5-16,-3 11 15,-8 15 1,-9 8-16,-8 5 15,-10 1 1,-8-3-16,0-6 16,-7-8-1,1-10-15,-7-10 16,8-10 0,7-10-16,-2-6 15,11-4 1,7 3-16,4-1 15,3 7 1,3 4-16,4 4 16,0 6-1,-1-2-15,-10 10 16,-15 14-16,-16 11 16,-20 11-1,-21-3-15,-10-3 16,10-11-1,4-11-15,19-8 16,23-6 0</inkml:trace>
  <inkml:trace contextRef="#ctx0" brushRef="#br0" timeOffset="87302.8123">20628 14473 0,'0'0'0,"0"0"16,0 0-1,3 0-15,-3 0 16,0 4-1</inkml:trace>
  <inkml:trace contextRef="#ctx0" brushRef="#br0" timeOffset="87569.558">19990 15565 0,'2'2'16,"13"6"-16,28 7 15,48 3 1,72-11-16,-84-7 15</inkml:trace>
  <inkml:trace contextRef="#ctx0" brushRef="#br0" timeOffset="88669.6592">23675 15909 0,'0'2'0,"0"-2"16,-2 4 0,-2 0-16,0 6 15,-3 4 1,1-1-16,-4 8 16,-4-2-1,-9-2-15,-7-1 16,-8-3-1,0-8-15,0-3 16,2-4 0,4-3-16,3-6 15,3-2 1,6-5-16,4 0 16,8-6-1,3-2-15,8-4 16,7-1-1,4-1-15,4-1 16,8 0 0,-1 1-16,3-2 15,2 1 1,-4 7-16,-1-1 16,5 3-1,0 2-15,-4 8 16,-2 4-1,2 4-15,-4 6 16,4 9 0,-1 7-16,1 22 15,-9 19-15,-12 22 16,-25 26 0,-42 22-16,-39-5 15,48-66 1</inkml:trace>
  <inkml:trace contextRef="#ctx0" brushRef="#br0" timeOffset="95003.0842">10720 15001 0,'2'1'16,"1"13"-16,6 14 16,3 11-1,3 14-15,-8 9 16,-9 3-1,-9-5-15,-14-6 16,-7-6 0,-14-8-16,-7-12 15,-1-17 1,16-11-16</inkml:trace>
  <inkml:trace contextRef="#ctx0" brushRef="#br0" timeOffset="95187.2841">10313 15441 0,'-1'4'0,"-22"17"15,-15 19-15,-22 11 16,-9-2-1,25-21-15</inkml:trace>
  <inkml:trace contextRef="#ctx0" brushRef="#br0" timeOffset="95786.4576">9752 15277 0,'0'2'0,"-9"7"16,-8 20-1,-20 15-15,-21 22 16,-27 11 0,-5-20-16,35-28 31</inkml:trace>
  <inkml:trace contextRef="#ctx0" brushRef="#br0" timeOffset="96503.2093">9170 15077 0,'0'0'0,"0"2"16,0-2-16,2 8 15,-4 16 1,-6 11-16,-11 15 15,-9 6 1,0-7-16,0-10 16,-2-11-1,0-9-15,3-4 16,1-13 0,5-12-16,-4-13 15,3-10 1,3-12-16,4-3 15,4 1 1,7 7-16,2 11 16,1 9-1,1 11-15,0 6 16,-4 5 0,-4 24-16,-8 26 15,-19 24 1,-5 7-16,-14 0 15,-6-12 1,3-22-16,15-21 16,15-19-16,12-20 15,6-6 1</inkml:trace>
  <inkml:trace contextRef="#ctx0" brushRef="#br0" timeOffset="96686.3336">9275 14591 0,'2'0'16,"-2"0"-16,0 0 16,0 0-1,0-1-15,-4-9 16,-1 0-1</inkml:trace>
  <inkml:trace contextRef="#ctx0" brushRef="#br0" timeOffset="96921.2317">8479 14494 0,'0'3'16,"0"11"-16,-4 21 16,-3 38-1,-8 26-15,-7 24 16,-6-7 0,6-23-16,-2-28 15,-6-12 1,7-19-16</inkml:trace>
  <inkml:trace contextRef="#ctx0" brushRef="#br0" timeOffset="97169.9092">7942 15174 0,'0'3'0,"0"4"15,-3 25-15,-13 21 16,-15 20 0,-18 16-16,-22 2 15,-4-20 1,7-22-16,10-21 16,12-17-1,16-5-15</inkml:trace>
  <inkml:trace contextRef="#ctx0" brushRef="#br0" timeOffset="97366.6287">8022 14588 0,'0'2'16,"0"-4"-1,0 2-15,0 0 16,0 0 0,0 0-16,0 0 15,0 0-15</inkml:trace>
  <inkml:trace contextRef="#ctx0" brushRef="#br0" timeOffset="97921.31">7251 14600 0,'0'1'0,"0"-1"15,-8 10 1,-12 12-16,-10 11 16,-10 11-1,-1 4-15,7-5 16,10 0 0,8-1-16,11-11 15,8 1 1,8-8-16,6-6 15,-5-8 1,4-9-16,-9-2 16,-2-9-1,-7-8-15,-8 0 16,-15 0 0,-8 4-16,-8 10 15,-2 11 1,-10 16-16,3 14 15,1 11 1,9 15-16,-3 14 16,11 17-1,9-3-15,9 5 16,2-8 0,5 2-16,5-16 15,4-20 1,0-17-16</inkml:trace>
  <inkml:trace contextRef="#ctx0" brushRef="#br0" timeOffset="98085.8346">6847 15954 0,'3'2'0,"2"4"16,21 12-1,39 3-15,34-4 16,-38-13 0</inkml:trace>
  <inkml:trace contextRef="#ctx0" brushRef="#br0" timeOffset="99103.2031">5167 7478 0,'0'2'0,"0"-2"16,-7 10 0,-12 8-16,-6 3 15,-8 9 1,-1 0-16,-3-1 15,0-1 1,3-10-16,7-10 16,5-4-1</inkml:trace>
  <inkml:trace contextRef="#ctx0" brushRef="#br0" timeOffset="99236.8823">4921 7506 0,'3'2'0,"10"-2"15,21 4 1,21 4-16,33 5 16,-30-3-1</inkml:trace>
  <inkml:trace contextRef="#ctx0" brushRef="#br0" timeOffset="103339.2165">21218 7500 0,'2'0'0,"-2"0"16,0 0-16,0 0 15,2-2 1,0-4-16,0-2 15,0 0 1,1 2-16,-3 3 16,0-1-1,2 2-15,-2-1 16,-7 3 0,-7 9-16,-10 6 15,-6 7 1,-2-2-16,-6-3 15,5-3 1,1-4-16,6-4 16,6-2-1,6-2-15,8-2 16,4 0 0,0-2-16,17-2 15,26-4 1,27 4-16,11 4 15,13 4 1,-1 6-16,-35-4 16</inkml:trace>
  <inkml:trace contextRef="#ctx0" brushRef="#br0" timeOffset="108270.8644">27756 7451 0,'3'2'0,"-3"-2"15,0 0-15,0 0 16,2 4 0,0-4-16,0 1 15,0 2 1,-2-3-16,2 0 16,0 2-1,-2-1-15,-6 7 16,-12 0-1,-9 2-15,-1 0 16,-2 0 0,-2-5-16,4 0 15,6-4 1,2-1-16,0-1 16,3-1-1,7-1-15,3 2 16,3 1-1,2 0-15,-1-2 16,1 2 0,13 3-16,21 6 15,30 8 1,24 5-16,21 0 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1:13:47.93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24526 5545 0,'0'0'0,"-7"0"16,-12 0 0,-22 0-16,-23 1 15,-23-1 1,-19 3-16,-17-1 16,-18 1-1,-14 6 1,-4 6-16,85-9 15</inkml:trace>
  <inkml:trace contextRef="#ctx0" brushRef="#br0" timeOffset="28901.6407">3654 6902 0,'0'0'0,"0"0"15,-6 0 1,-10-2-16,-8-1 16,-12 0-1,-5-5-15,-7 1 16,2 0 0,1-3-16,10 0 15,2 3 1,12-3-16,5 1 15,6 5 1,8 4-16,-3-2 16,-1 11-1,6 19-15,2 21 16,3 16 0,-1 25-16,6 7 15,-7 2 1,7 15-16,0-15 15,-2-42 1</inkml:trace>
  <inkml:trace contextRef="#ctx0" brushRef="#br0" timeOffset="105324.745">30964 6568 0,'0'1'0,"2"-1"15,-2 8-15,2 9 16,2 12 0,4 9-1,5 13-15,-4 6 16,1 10 0,1 14-16,-4-4 15,1 2-15,0 0 16,-3-3-1,-5-8-15,0-8 16,-3-13 0,3-7-16,0-13 15,0-13 1,0-6 0</inkml:trace>
  <inkml:trace contextRef="#ctx0" brushRef="#br0" timeOffset="105637.0973">31238 7185 0,'1'3'16,"-2"-2"-16,-1 7 15,-2 8 1,-4 10-16,-9 5 16,-1 1-1,-2 0-15,2-9 16,-4-5-16,-9-9 16,-8-9-1,-12-9-15,-5-19 16,14 9-1</inkml:trace>
  <inkml:trace contextRef="#ctx0" brushRef="#br0" timeOffset="106670.0165">27882 7983 0,'0'0'16,"0"0"0,0 0-16,0 0 15,-2 0 1,-9 6-16,-10 12 15,-22 20 1,-7 21-16,-15 24 16,29-32-16</inkml:trace>
  <inkml:trace contextRef="#ctx0" brushRef="#br0" timeOffset="109570.0267">27570 6783 0,'2'2'0,"-2"0"16,2 16-1,2 12-15,1 9 16,0 8-16,1 5 15,2-5 1,0-2-16,2-7 16,2-6-1,1-13-15,-4-9 16</inkml:trace>
  <inkml:trace contextRef="#ctx0" brushRef="#br0" timeOffset="109889.3367">27709 6943 0,'0'1'16,"2"-1"-16,-2 5 15,0 9 1,-4 13-16,0 9 15,-7 8 1,-4 1-16,-8-6 16,-5-4-1,-6-9-15,-13-3 16,-5-16 0,-8-9-16,5-8 15,1-13 1,2-8-16,4-13 15,12 11 1</inkml:trace>
  <inkml:trace contextRef="#ctx0" brushRef="#br0" timeOffset="110605.4357">25117 7654 0,'0'2'0,"0"-2"16,0 0-1,0 2-15,-7 8 16,-5 11 0,-8 21-1,-11 21-15,-6 20 16,-8 11 0,-8 20-16,-3 12 15,28-58-15</inkml:trace>
  <inkml:trace contextRef="#ctx0" brushRef="#br0" timeOffset="113220.5847">24835 6777 0,'0'0'0,"0"0"16,3 2-1,-3-2-15,2 8 16,0 14-1,0 14-15,2 13 16,0 4 0,2 2-16,5-1 15,-2 3-15,-1-6 16,-4-8 0,1-11-16</inkml:trace>
  <inkml:trace contextRef="#ctx0" brushRef="#br0" timeOffset="113520.7819">24699 7135 0,'2'0'16,"0"3"-16,6 5 15,9 8 1,7 11-16,6 9 16,-5-4-1,-2-3-15,-3-7 16,1-6 0,-4-10-16,7-9 15,3-18 1,5-16-16,-4-21 15,-10 15 1</inkml:trace>
  <inkml:trace contextRef="#ctx0" brushRef="#br0" timeOffset="114104.0101">22068 7979 0,'0'0'0,"0"0"15,0 0-15,0 0 16,-2 0 0,-7 10-16,-10 16 15,-18 32 1,-13 29-16,-2 26 16,9-10-1</inkml:trace>
  <inkml:trace contextRef="#ctx0" brushRef="#br0" timeOffset="116820.45">21861 6692 0,'0'0'0,"0"-4"16,0-9 0,0-9-16,0-8 15,2 1 1,-2 4-16,0 5 15,2 7 1,-2 9-16,0 1 16,6 3-1,3 18-15,6 29 16,-1 8 0,4 12-16,-4 0 15,4 0 1,-6-4-16,-1-3 15,-2 1 1,-5-4-16,-4-8 16,-8-10-1,3-14-15</inkml:trace>
  <inkml:trace contextRef="#ctx0" brushRef="#br0" timeOffset="117070.7807">21776 7075 0,'0'0'0,"2"4"16,-2-4 0,4 4-16,8 6 15,10 3 1,12 8-16,7-3 15,11-7 1,25-11-16,9-20 16,15-27-16,5-16 15,-47 27 1</inkml:trace>
  <inkml:trace contextRef="#ctx0" brushRef="#br0" timeOffset="117687.1317">21317 8201 0,'2'0'0,"-2"1"15,-2-1 1,0 2-1,-14 12-15,-27 26 16,-31 35-16,-20 25 16,45-45-1</inkml:trace>
  <inkml:trace contextRef="#ctx0" brushRef="#br0" timeOffset="121041.2617">14312 6611 0,'0'9'0,"0"17"15,0 28 1,-2 13-16,-2 14 16,-1-1-1,1-6-15,2-11 16,-4-7-1,-2-15-15,0-14 16,4-19 0,2-1-16</inkml:trace>
  <inkml:trace contextRef="#ctx0" brushRef="#br0" timeOffset="121304.2971">14432 6910 0,'2'1'16,"0"3"0,9 8-16,2 14 15,-1 6 1,-3 3-16,-7 1 16,-4-5-1,-9-5-15,-1-7 16,-6-4-1,-12-6-15,-6-9 16,-19-9-16,-7-10 16,-2-10-1</inkml:trace>
  <inkml:trace contextRef="#ctx0" brushRef="#br0" timeOffset="122154.1699">11677 7891 0,'0'1'16,"0"-1"-16,-2 9 16,-5 14-1,-5 30-15,-16 27 16,-12 33-1,-9 5-15,23-55 16</inkml:trace>
  <inkml:trace contextRef="#ctx0" brushRef="#br0" timeOffset="125224.3245">11306 6754 0,'2'0'0,"-2"0"16,0 0-1,0 1 1,2 7-16,2 16 15,2 18 1,2 10-16,0 8 16,3 12-16,-3-6 15,-1-3 1,-1-3-16,-4-13 16,0-11-1</inkml:trace>
  <inkml:trace contextRef="#ctx0" brushRef="#br0" timeOffset="125520.3054">11152 7185 0,'0'0'0,"0"0"16,3 0-1,-1 3-15,6 6 16,12 18 0,11 9-16,-1 8 15,-2-8 1,6-1-16,-8-13 16,-3-4-1,-4-11-15,1-8 16,3-16-1,3-20-15,2-28 16</inkml:trace>
  <inkml:trace contextRef="#ctx0" brushRef="#br0" timeOffset="126437.6075">9226 7940 0,'0'3'0,"0"-3"16,0 6-16,-3 16 15,-6 28 1,-7 40-16,-12 31 16,-18 23-1,24-74 1</inkml:trace>
  <inkml:trace contextRef="#ctx0" brushRef="#br0" timeOffset="129071.1165">8999 6585 0,'3'1'0,"-3"-1"15,0 5 1,0 17-16,0 6 16,0 15-1,-3 11-15,1 13 16,0-8-1,0 2-15,4 2 16,-2-7 0,0-13-16,-2-11 15,2-6 1</inkml:trace>
  <inkml:trace contextRef="#ctx0" brushRef="#br0" timeOffset="129321.0261">8827 7071 0,'2'2'0,"0"0"16,7 10-1,7 5-15,10 6 16,2-4-1,6-7-15,9-8 16,6-12 0,6-18-16,-1-13 15,-13-11 1,-16 13-16</inkml:trace>
  <inkml:trace contextRef="#ctx0" brushRef="#br0" timeOffset="130821.1567">6715 7664 0,'0'2'15,"0"-2"-15,-4 10 16,-13 21-1,-10 29-15,-18 36 16,-16 46-16,-4 15 16,4-9-1,-10 5 1</inkml:trace>
  <inkml:trace contextRef="#ctx0" brushRef="#br0" timeOffset="133154.5479">6381 6625 0,'0'0'16,"0"0"-16,0-2 15,-3 0 1,3 1-16,0 1 15,-2 0 1,0 15-16,2 25 16,2 17-1,0 11 1,1-6-16,2 1 16,1 2-16,-2-11 15,1-7 1,0-10-16,-2-9 15,-3-9 1</inkml:trace>
  <inkml:trace contextRef="#ctx0" brushRef="#br0" timeOffset="133454.3631">6203 7115 0,'2'0'0,"-2"2"16,2 0 0,10 7-16,2 5 15,9 2 1,5 1-16,-7-3 15,0-4 1,1-7-16,11-12 16,11-28-1,24-38-15,22-47 16,-48 60-16</inkml:trace>
  <inkml:trace contextRef="#ctx0" brushRef="#br0" timeOffset="173739.234">30070 11912 0,'2'0'16,"-2"0"-16,2-4 15,1-2 1,-2-4-16,3 4 15,-2 2 1,-2 2-16,2 1 16,-4 8-1,-14 15-15,-16 5 16,-4 1 0,-2-8-1,1-6-15,7-11 16,2-13-16,1-5 15,6-23 1,-1-17-16,9-13 16,7-17-1,10 2-15,-4-1 16,0 11 0,-6 7-16,2 18 15,-2 16 1</inkml:trace>
  <inkml:trace contextRef="#ctx0" brushRef="#br0" timeOffset="173922.3287">29874 12198 0,'3'2'0,"11"8"15,8 9 1,10 9-16,12 0 16,-11-10-1</inkml:trace>
  <inkml:trace contextRef="#ctx0" brushRef="#br0" timeOffset="174172.3699">29466 12127 0,'0'2'15,"-2"1"-15,-6 17 16,-12 16-1,-14 12-15,-11-6 16,-1-9 0,12-11-16</inkml:trace>
  <inkml:trace contextRef="#ctx0" brushRef="#br0" timeOffset="175428.5276">28815 11756 0,'3'3'0,"-3"-3"15,0 0 1,2 8-16,0 6 15,-2 8-15,-11 7 16,-8 3 0,-11-2-1,-11-1-15,-11-3 16,-11-6-16,-1-5 16,-4-8-1,12 0-15,9-7 16,11-1-1,10-5-15,11 5 16,11 1 0,-2 0-16,3 0 15,-3 8 1,4 6-16,-3 8 16,-9 12-1,-14 8-15,-15 5 16,-15 2-1,-14-1-15,-1-2 16,9-7 0,24-14-16,16-7 15</inkml:trace>
  <inkml:trace contextRef="#ctx0" brushRef="#br0" timeOffset="175613.983">28467 12605 0,'0'0'16,"0"0"-16,0 2 16,0-2-1,0 0-15,-2 0 16</inkml:trace>
  <inkml:trace contextRef="#ctx0" brushRef="#br0" timeOffset="175839.4265">28218 11669 0,'2'0'15,"-2"0"-15,0 0 16,2 0 0,2 0-16</inkml:trace>
  <inkml:trace contextRef="#ctx0" brushRef="#br0" timeOffset="176089.4035">28715 11172 0,'0'3'16,"0"-3"-1,-22 11-15,-26 22 16,-31 16 0,27-18-16</inkml:trace>
  <inkml:trace contextRef="#ctx0" brushRef="#br0" timeOffset="177272.4501">27403 11433 0,'0'3'16,"-8"0"-16,-9 12 15,-11 10 1,2 7-16,4 4 15,10 4 1,10 5-16,12 0 16,14-1-1,8-6-15,5-8 16,-1-5 0,-4-6-16,-10-7 15,-10-8 1,-10-3-16,3 6 15,-14-6 1,-17 2-16,-12 0 16,-9 5-1,-2 9-15,-4 9 16,1 12 0,-9 13-16,-5 20 15,-25 29 1,-24 20-16,-43 38 15,-8-12-15</inkml:trace>
  <inkml:trace contextRef="#ctx0" brushRef="#br0" timeOffset="178522.5451">24096 12269 0,'0'3'16,"0"-3"-16,0 0 16,-5 0-1,-5 1-15,-2 2 16,-6-6 0,1-1-16,2-8 15,-2-6 1,6-6-16,3 0 15,10-7 1,5 3-16,12 3 16,2 4-1,6 10-15,-5 10 16,-2 7 0,-8 11-16,-8 7 15,-10 7-15,-9-1 16,-14 0-1,-6-3-15,-1-9 16,-5-6 0,-4-5-16,1-14 15,5-9 1,3-15-16,6-15 16,10-16-1,6-12-15,10-17 16,16-11-1,6-1-15</inkml:trace>
  <inkml:trace contextRef="#ctx0" brushRef="#br0" timeOffset="178697.2047">24073 11421 0,'0'1'0,"0"-1"16,-2 8-16</inkml:trace>
  <inkml:trace contextRef="#ctx0" brushRef="#br0" timeOffset="179239.2452">23163 11949 0,'0'2'0,"2"0"16,0 11 0,2 12-16,-4 22 15,-14 12 1,-8 1-16,-10-11 15,-8-9 1,-3-17-16,-6-9 16,4-15-1,2-16-15,7-15 16,12-21 0,24-22-16,26-24 15,-4 42 1</inkml:trace>
  <inkml:trace contextRef="#ctx0" brushRef="#br0" timeOffset="179378.5214">23004 11560 0,'2'2'15,"-2"-2"1,0 10-16,-2 2 15</inkml:trace>
  <inkml:trace contextRef="#ctx0" brushRef="#br0" timeOffset="179872.8691">22292 12026 0,'2'3'16,"-2"12"-16,0 13 16,-4 11-1,-1-4-15,1-3 16,2-9-1,0-8-15,2-9 16,0-3 0,-6 1-16,-3-5 15,-8-13 1,-3-3-16,-7-2 16,-3 9-1,-4 8-15,-6 12 16,-4 15-1,-9 20-15,-3 12 16,1 8 0,6 7-16,-4 10 15,-5 1 1,-4 2-16,-7-8 16,-7-8-1,11-19-15,27-19 16</inkml:trace>
  <inkml:trace contextRef="#ctx0" brushRef="#br0" timeOffset="180122.5092">22345 11314 0,'0'1'16,"-2"-1"-16,-24 13 15,-42 21 1,-32 18-16</inkml:trace>
  <inkml:trace contextRef="#ctx0" brushRef="#br0" timeOffset="180422.7482">21427 11468 0,'2'1'16,"1"7"0,1 19-16,2 34 15,0 37 1,-6 17-16,-2 3 15,-2-4 1,-6-13-16,0-14 16,4-34-1</inkml:trace>
  <inkml:trace contextRef="#ctx0" brushRef="#br0" timeOffset="181122.6208">20864 11663 0,'0'4'0,"2"1"16,-4 17-16,-6 18 16,-14 21-1,-17 5-15,-10-9 16,-8-12-1,-6-11-15,3-15 16,7-13 0,2-10-16,12-8 15,5-7 1,10-2-16,6-5 16,5 1-1,6 6-15,1 8 16,-7 0-1,-11 11-15,-20 12 16,-29 17 0,-17 11-16,-16-5 15,-12-2 1,12 1-16,-1-17 16,17-8-1,17-9-15,29 0 16</inkml:trace>
  <inkml:trace contextRef="#ctx0" brushRef="#br0" timeOffset="181523.2374">20719 12339 0,'4'0'0,"17"0"16,17 3 0,0 7-16,2 15 15,-11 14 1,-18 16-16,-18 6 15,-24-4 1,1-17-16</inkml:trace>
  <inkml:trace contextRef="#ctx0" brushRef="#br0" timeOffset="181689.4184">19883 12692 0,'3'2'0,"1"-4"16,28 0-16,53-2 16,69-4-1,-75 2-15</inkml:trace>
  <inkml:trace contextRef="#ctx0" brushRef="#br0" timeOffset="182739.5311">17080 12293 0,'2'4'0,"0"4"16,4 6-16,5 3 15,2 1 1,-1-4-16,-5 0 16,4-9-1,1-2-15,4-11 16,7-16 0,-8-15-16,-2-8 15,-5-3 1,-6 3-16,-4 2 15,-9 11 1,-5 4-16,-12 12 16,-8 10-1,-5 16-15,-9 10 16,2 7 0,0 1-16,1-3 15,3-6 1,-6-12-16,-3-8 15,3-17 1,6-18-16,-1-23 16,15-10-1,10-13-15,4-6 16,8 12 0,2 10-16,2 13 15,-6-7 1</inkml:trace>
  <inkml:trace contextRef="#ctx0" brushRef="#br0" timeOffset="183257.8646">15862 12057 0,'1'1'0,"-2"7"15,-1 17 1,-8 7-16,-14 7 16,-7-1-1,-4-9-15,-6-8 16,-8-17-1,-9-7-15,1-11 16,12-4 0,10 5-16,9 1 15,10 4 1,4 2-16,-1 4 16,0 15-1,-4 11-15,-1 14 16,-2 2-1,2-14-15</inkml:trace>
  <inkml:trace contextRef="#ctx0" brushRef="#br0" timeOffset="183474.0847">15906 11532 0,'2'0'0,"-2"0"16,0 0 0,0 0-16,0 0 15</inkml:trace>
  <inkml:trace contextRef="#ctx0" brushRef="#br0" timeOffset="183772.6982">14897 11328 0,'2'3'0,"0"13"16,3 29-1,1 25-15,-3 22 16,-1 23 0,-2-5-16,-9-4 15,0-10 1,-1-19-16,0-21 15,2-13 1</inkml:trace>
  <inkml:trace contextRef="#ctx0" brushRef="#br0" timeOffset="184156.0436">14332 11869 0,'0'2'16,"0"-2"-16,-7 5 15,-8 13 1,-4 16-16,-1 11 16,4 8-1,4 10-15,8-3 16,6-1-1,4-5-15,-4-8 16,-7-4 0,0-10-16,-13-9 15,-10-9 1,-23-10-16,-7-22 16,-6-19-1,1-15-15,15-21 16,18-24-1,34-26-15,38-18 16</inkml:trace>
  <inkml:trace contextRef="#ctx0" brushRef="#br0" timeOffset="185206.3268">13593 11605 0,'0'0'16,"0"2"-16,0-2 15,-4 13-15,-12 10 16,-26 21-1,-25 5 1,-18-2-16,-3-11 16,-7-10-16,3-13 15,11-5 1,8-10-16,15-1 16,18-1-1,10 2-15,10-3 16,8 4-1,-1 2-15,0 15 16,-4 14 0,-17 25-16,-17 23 15,-31 20 1,-16-11-16</inkml:trace>
  <inkml:trace contextRef="#ctx0" brushRef="#br0" timeOffset="186605.4965">15785 11054 0,'2'3'16,"-2"7"-16,5 12 16,-5 11-1,-3 5-15,-7-6 16,-6-4-1,-15-5-15,-7-12 16,-12-13 0,-2-15-16,0-11 15,5-8 1,7-6-16,14-8 16,15-10-16,11 16 15</inkml:trace>
  <inkml:trace contextRef="#ctx0" brushRef="#br0" timeOffset="186766.3469">15570 10840 0,'2'2'0,"-2"-1"16,4 11-16,0 5 15,-2 0 1</inkml:trace>
  <inkml:trace contextRef="#ctx0" brushRef="#br0" timeOffset="186973.1346">15512 11369 0,'1'1'0,"-2"5"16,-12 20 0,-17 24-16,3-9 15</inkml:trace>
  <inkml:trace contextRef="#ctx0" brushRef="#br0" timeOffset="188872.9947">10678 11473 0,'0'4'15,"0"1"-15,-4 14 16,-13 20 0,-18 21-16,-30 19 15,-30 9-15,-22 2 16,1-24 0,-7-10-16,14-15 15,-4-13 1,13-14-16,18-10 15,13-8 1,8-10-16,9-14 16,-2-17-1,8-15-15,3-19 16,15-19 0,14-20-16,14-13 15,4 60 1</inkml:trace>
  <inkml:trace contextRef="#ctx0" brushRef="#br0" timeOffset="189206.1098">10130 11139 0,'2'2'16,"0"-2"-16,4 0 16,4-2-1,2-11-15,-10-19 16,-20-11 0,-20-9-16,-16 9 15,-14 9 1,-3 13-16,1 12 15,2 16 1,-2 19-16,2 15 16,1 18-1,7 16-15,6-3 16,21-24 0</inkml:trace>
  <inkml:trace contextRef="#ctx0" brushRef="#br0" timeOffset="189406.5181">8836 12018 0,'0'2'0,"-5"10"16,-14 28-16,-32 31 15,-20 0 1,1-17-16</inkml:trace>
  <inkml:trace contextRef="#ctx0" brushRef="#br0" timeOffset="189877.0974">7742 11568 0,'0'0'15,"0"4"-15,2-4 16,5 9 0,9 17-16,12 20 15,8 15 1,-8 6-16,-11 9 16,-23 4-1,-40 15-15,-55 3 16,45-50-1</inkml:trace>
  <inkml:trace contextRef="#ctx0" brushRef="#br0" timeOffset="190422.8405">7101 11636 0,'0'0'0,"1"1"16,-1-1-16,10 10 16,5 18-1,1 14-15,-8 10 16,-10 4 0,-13-2-16,-13-10 15,-10-12 1,-8-12-16,-7-19 15,10-16 1,12-38-16,59-74 16,91-67-1</inkml:trace>
  <inkml:trace contextRef="#ctx0" brushRef="#br0" timeOffset="193839.8583">29865 14104 0,'0'1'16,"-6"3"-16,-4 5 15,-1 3 1,2-1-16,1 3 16,1-2-1,3-2-15,2-6 16,2 0-1,-2-2-15,8-2 16,7-10 0,2-6-16,6-1 15,3-2 1,0 5-16,6 4 16,6 13-1,11 8-15,1 14 16,2 8-16,-5 0 15,-9 3 1,-2-1-16,-12-10 16,-8-4-1,-7-10-15,-10 2 16,-13 3 0,-26-9-16,-19 2 15,-21-2 1,-24 5-16,-9 4 15,-12 3 1,-4-2-16,-6 2 16,4-5-1,7-3-15,0 7 16,14-3 0,19 4-16,19 5 15,21 4 1,14 1-16,16 5 15,11 1 1,12-1-16,5 1 16,6-7-1,1-10-15,-3-9 16,-7-4 0,3-4-16,-3-1 15,-11-8 1,-14-5-16,-7 5 15,0 16 1,-5 25-16,12 33 16,14 31-1,16 15-15,2-3 16,3-11 0,6-21-16</inkml:trace>
  <inkml:trace contextRef="#ctx0" brushRef="#br0" timeOffset="194189.6699">29227 15200 0,'4'4'0,"18"8"15,16 17 1,10 24-16,-8 19 16,-11 9-1,-24-3-15,-20-2 16,-17-19-1,-29-15-15,3-35 16,-7-27 0,5-37-16,28 13 15</inkml:trace>
  <inkml:trace contextRef="#ctx0" brushRef="#br0" timeOffset="194506.3994">29251 13958 0,'2'2'0,"2"-2"16,7 8-16,8 1 15,-5 1 1,-4-4-16,-4-6 16,-8-14-1,-30-19-15,-22-17 16,-9 5 0,-2 13-16,-3 17 15,2 16 1,8 18-16,9 9 15</inkml:trace>
  <inkml:trace contextRef="#ctx0" brushRef="#br0" timeOffset="195739.6318">28019 14487 0,'2'2'16,"-2"-2"-16,-2 13 15,-11 9 1,-9 10-16,-12 0 15,-14-3 1,-6-7-16,-1-9 16,7-6-1,6-7-15,9-3 16,8-1 0,4 1-16,9 1 15,2-4 1,4 2-16,2 2 15,-5-2 1,2 0-16,-9 2 16,-8 0-1,-4 6-15,-6 0 16,-11 0 0,3 2-16,-5 2 15,3-7 1,-2 1-16,10-2 15,1-2 1,5 1-16,5-1 16,0-1-1,5-2-15,3 1 16,4 0 0,0 2-16,5-2 15,2 2-15,1 1 16,1-2-1,-3 3 1,3-2-16,0 1 16,0-5-16,0-3 15,2-4 1,2-1-16,0-4 16,4 0-1,-2-2-15,2 1 16,-2-1-1,0 4-15,0 0 16,-2 2 0,0 0-16,2-1 15,0 5 1,3 1-16,-3 3 16,-2 2-1,2 1-15,-2 1 16,0 1-1,0-2-15,0 3 16,0 6 0,-4 7-16,-3 0 15,1 5 1,2-4-16,0 1 16,0-1-1,-1-4-15,3 0 16,-1-2-1,1-2-15,0 0 16,-2 2 0,0-3-16,-2 1 15,-7 0 1,0-3-16,-10 0 16,3-1-1,-1-4-15,0-2 16,-5-4-16,4-11 15,-7-9 1,5-7-16,0-15 16,2-9-1,4-10-15,1-4 16,8-14 0,3 0-16,14-3 15,-3-10 1</inkml:trace>
  <inkml:trace contextRef="#ctx0" brushRef="#br0" timeOffset="196026.9554">27978 15109 0,'0'0'0,"0"0"15,0 0 1,-10-6-16</inkml:trace>
  <inkml:trace contextRef="#ctx0" brushRef="#br0" timeOffset="196206.6506">27410 15142 0,'13'6'15,"33"18"-15,61 8 16,-40-13 0</inkml:trace>
  <inkml:trace contextRef="#ctx0" brushRef="#br0" timeOffset="196426.4467">27203 13986 0,'0'0'0,"0"0"16,2 1 0,-2-1-16,0 6 15</inkml:trace>
  <inkml:trace contextRef="#ctx0" brushRef="#br0" timeOffset="199323.1536">23439 14670 0,'0'0'0,"0"0"16,0 0-1,0 0-15,0 0 16,0 0 0,0 0-16,0 0 15,4-1 1,4-9-16,5-2 15,4-6 1,0 5-16,-2 1 16,2-2-1,-6 6-15,2 4 16,1 8 0,6 14-16,6 13 15,10 18 1,-2 7-16,3 3 15,-5-6 1,-5-11-16,-6-13 16,-8-9-1,-8-10-15,-3-4 16,-6 0 0,-22-9-16,-10-4 15,-16-1 1,3 2-16,0 2 15,6 4 1,0 2-16,7 2 16,2-2-1,-4 0-15,1-8 16,-3-12 0,0-6-16,1-15 15,3-18 1,10-16-16,-2-16 15,12-2 1,13 0-16,10 1 16,11-1-1,6 14-15,-7 30 16</inkml:trace>
  <inkml:trace contextRef="#ctx0" brushRef="#br0" timeOffset="199551.754">23242 15350 0,'0'4'15,"0"-4"-15,0 0 16,-2-4 0,-7-8-16,-1-1 15</inkml:trace>
  <inkml:trace contextRef="#ctx0" brushRef="#br0" timeOffset="199956.507">22749 14641 0,'2'3'0,"-2"3"16,6 16 0,-1 18-16,-3 21 15,-9 7 1,-12-5-16,-9-10 16,-6-9-1,-4-13-15,-7-13 16,1-13-1,-2-12-15,1-17 16,3-17 0,16-23-16,18-14 15,24-20-15,-2 37 16</inkml:trace>
  <inkml:trace contextRef="#ctx0" brushRef="#br0" timeOffset="200090.4217">22525 14295 0,'0'2'0,"0"-2"15,0 0-15,-2 10 16,-8 8 0,0-3-16</inkml:trace>
  <inkml:trace contextRef="#ctx0" brushRef="#br0" timeOffset="200306.4338">21822 14391 0,'2'3'16,"-2"19"-16,2 23 15,-4 27 1,-2 18-16,-7-6 16,2-22-1,5-18-15</inkml:trace>
  <inkml:trace contextRef="#ctx0" brushRef="#br0" timeOffset="200623.2075">22313 14098 0,'0'2'0,"0"-2"16,-6 4-1,-7 7-15,-12 8 16,-17-2 0,-23-8-16,-19-9 15,-3-7 1,17 1-16,10 4 16,11 7-1,21 5-15,10-4 16</inkml:trace>
  <inkml:trace contextRef="#ctx0" brushRef="#br0" timeOffset="201073.1947">21034 14320 0,'2'3'0,"-1"10"15,3 20 1,0 16-16,-2 18 16,-10 12-1,-14-2-15,-8 2 16,-8-12-1,-7-11-15,0-13 16,-6-14-16,-3-11 16,-7-19-1,-1-20 1,1-16-16,11-18 16,5-32-16,15-12 15,8-12 1,2-3-16,6-3 15,10 9 1,4 7-16,2 12 16,6 11-1,0 27-15</inkml:trace>
  <inkml:trace contextRef="#ctx0" brushRef="#br0" timeOffset="201373.5482">21643 13936 0,'0'2'0,"-9"-2"16,-28 8-16,-52 8 16,-35 5-1,-4-8-15,26-6 16,21-12 0,29-6-16,16-10 15,14-4 1,12-4-1</inkml:trace>
  <inkml:trace contextRef="#ctx0" brushRef="#br0" timeOffset="201506.7046">21265 13667 0,'-9'6'0,"-25"8"15,-56 23-15,-49 21 16,71-26-1</inkml:trace>
  <inkml:trace contextRef="#ctx0" brushRef="#br0" timeOffset="204623.2254">16954 14465 0,'0'0'0,"2"2"15,0 2-15,4 14 16,5 15 0,-1 19-16,-5 9 15,-5 8 1,-15 0-16,-9-13 15,-5-16 1,-1-9-16,2-20 16,-2-9-1,0-11-15,4-11 16,5-14 0,17-11-16,30-28 15,53-18 1,-31 41-16</inkml:trace>
  <inkml:trace contextRef="#ctx0" brushRef="#br0" timeOffset="205173.4179">16990 13861 0,'0'2'0,"0"-2"16,0 0-1,0 0-15,-1 0 16,-1 1-1,0-1-15,-4 0 16,0-3 0,2-13-16,2-8 15,8 1 1,10-3-16,6 8 16,-2 5-1,1 6-15,-8 12 16,-3 14-1,-22 32-15,-44 42 16,-49 32 0,57-66-16</inkml:trace>
  <inkml:trace contextRef="#ctx0" brushRef="#br0" timeOffset="212839.5844">16990 15268 0,'2'0'0,"-2"0"16,0 0-16,0 0 16,0 0-1,0-3-15,7 6 16,3 2-1,2 9-15,2 11 16,-4 8 0,-1 9-16,-11 4 15,-11 3-15,-5-2 16,-6-9 0,-4-4-16,0-13 15,0-4 1,-1-12-16,-3-9 15,1-7 1,4-12-16,3-8 16,3-11-1,5-5-15,10-6 16,8-7 0,7 19-16</inkml:trace>
  <inkml:trace contextRef="#ctx0" brushRef="#br0" timeOffset="213157.2305">17210 15269 0,'0'2'0,"0"-2"16,0 0-16,0 0 16,-9 10-1,-20 10-15,-19 11 16,-16 8 0,-9 1-16,6 4 15,1-1 1,-5-2-16,9-4 15,20-5 1,14-11-16</inkml:trace>
  <inkml:trace contextRef="#ctx0" brushRef="#br0" timeOffset="213406.1311">17180 15844 0,'-2'0'0,"-10"0"15,-14 2-15,-28-2 16,-27 4-1,-7 5-15,-31 7 16,52-6 0</inkml:trace>
  <inkml:trace contextRef="#ctx0" brushRef="#br0" timeOffset="225273.3215">15626 14327 0,'2'2'0,"-2"-2"16,0 0 0,0 0-16,2 1 15,2 9 1,4 15-16,4 8 16,2 12-1,-5 6-15,-12 7 16,-20 0-1,-22-9-15,7-20 16</inkml:trace>
  <inkml:trace contextRef="#ctx0" brushRef="#br0" timeOffset="225590.6251">15636 15040 0,'0'3'0,"0"-3"16,0 1-16,-6 10 16,-10 15-1,-26 22-15,-22 9 16,-9-6 0,22-20-16</inkml:trace>
  <inkml:trace contextRef="#ctx0" brushRef="#br0" timeOffset="226023.9343">15024 14037 0,'0'6'16,"-2"15"-16,2 34 15,-8 40 1,-10 31-16,-8-1 15,-2-12 1,1-25-16,3-21 16,-2-17-1,-8-18-15,-2-17 16,-22-19 0,-10-25-16,0-35 15,6-17 1,19-3-16,24 5 15,8 27 1</inkml:trace>
  <inkml:trace contextRef="#ctx0" brushRef="#br0" timeOffset="226674.4688">14551 15009 0,'0'3'0,"-4"-1"16,-17 11-16,-33 14 15,-33 16 1,3 0-16,34-15 16</inkml:trace>
  <inkml:trace contextRef="#ctx0" brushRef="#br0" timeOffset="227207.4774">14843 15581 0,'0'1'0,"0"4"15,1 9 1,6 12-16,-1 12 16,-2 10-1,-12 6-15,-8-7 16,-7-9 0,-7-13-16,-8-15 15,-4-12 1,-2-16-16,2-13 15,1-15 1,11-7-16,8-7 16,14 2-1,12-4-15,12 3 16,-2 18 0</inkml:trace>
  <inkml:trace contextRef="#ctx0" brushRef="#br0" timeOffset="227407.8752">14994 15608 0,'0'3'0,"-4"-3"16,-4 6-1,-17 4-15,-22 5 16,-28 8-1,-6 2-15,17-4 16,19-7 0</inkml:trace>
  <inkml:trace contextRef="#ctx0" brushRef="#br0" timeOffset="227624.9774">14295 16045 0,'2'2'16,"5"0"-16,16 4 16,34 6-1,78-2-15,46-1 16,-103-6-1</inkml:trace>
  <inkml:trace contextRef="#ctx0" brushRef="#br0" timeOffset="229207.279">13462 14457 0,'0'2'15,"0"8"-15,-6 14 16,-9 15 0,-13 9-16,-4-3 15,-6-8 1,-2-7-16,-4-12 16,4-12-1,-1-8-15,1-10 16,-1-10-1,5-3-15,6-7 16,8 3 0,2 3-16,4 4 15,8 8 1,-1 6-16,-1 6 16,-3 7-1,-8 18-15,-7 9 16,-12 8-16,-12-1 15,-13-4 1,-11-9 0,-17-7-16,-2-9 15,12-14-15,23-13 16,24-1 0</inkml:trace>
  <inkml:trace contextRef="#ctx0" brushRef="#br0" timeOffset="229405.1335">13426 14994 0,'2'0'0,"-2"3"15,4-3 1,-4 1-16,-6 3 15,-17 1 1,-1-5-16</inkml:trace>
  <inkml:trace contextRef="#ctx0" brushRef="#br0" timeOffset="229577.6877">12625 15172 0,'3'2'0,"5"4"16,26 14-1,41 12-15,56-1 16,-59-19 0</inkml:trace>
  <inkml:trace contextRef="#ctx0" brushRef="#br0" timeOffset="231374.3721">10100 14272 0,'0'0'16,"-10"0"0,-4-4-16,-1 0 15,4-1 1,3 3-16,4 2 16,-3-3-1,1 11-15,10 17 16,9 13-1,3 7-15,-6 4 16,-8-1-16,-11-3 16,-14-1-1,-18-10-15,2-16 16,-2-18 0,6-20-1,7-24-15,8-29 16,10 20-1</inkml:trace>
  <inkml:trace contextRef="#ctx0" brushRef="#br0" timeOffset="231591.2652">9674 13702 0,'1'3'0,"-2"0"16,2 26-16,-5 34 15,-1 53 1,-10 30-16,-7 6 16,-1-15-1,4-27-15,4-21 16,8-35 0</inkml:trace>
  <inkml:trace contextRef="#ctx0" brushRef="#br0" timeOffset="231824.1068">9242 14532 0,'0'1'16,"0"4"-16,-10 25 15,-11 31 1,-21 28-16,-28 22 16,-17-25-16,0-24 15,32-32 1</inkml:trace>
  <inkml:trace contextRef="#ctx0" brushRef="#br0" timeOffset="233324.0656">8052 14211 0,'2'1'0,"0"7"15,13 18-15,9 27 16,1 5-1,2 15-15,-3-4 16,-13-4 0,-14-2-16,-16-18 15,-26-13 1,9-14-16</inkml:trace>
  <inkml:trace contextRef="#ctx0" brushRef="#br0" timeOffset="233640.8359">7407 14179 0,'2'4'0,"7"10"15,3 12 1,11 20-16,5 12 15,-4 9 1,-4 0-16,-8-10 16,-12-7-1,-10-8-15,-8-17 16,-12-8 0,-8-19-16,-1-26 15,16-48 1,32-29-16,5 40 31</inkml:trace>
  <inkml:trace contextRef="#ctx0" brushRef="#br0" timeOffset="234507.9533">10073 14264 0,'0'0'16,"0"0"-16,0 0 16,0 0-1,1-2-15,-1-2 16,2-6 0,2 0-16,-2-8 15,0 0 1,-2-3-16,-2 0 15,0-2 1,-4 0-16,-3 3 16,0 0-1,1 6-15,0 3 16,-1 2 0,7 8-16,2-1 15,-4 2 1,7 12-16,4 13 15,6 12 1,4 7-16,0 3 16,-6 1-1,-2-1-15,-9 1 16,-12-2 0,-17 0-16,-12 4 15,-14-5-15,3-12 16,17-14-1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1:18:05.78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30193 6810 0,'0'0'0,"0"0"16,0 0-1,2 0-15,-2 0 16,0 0 0,2 4-16,4 8 15,2 16 1,-1 13-16,4 14 16,-5 8-1,0-1-15,1 1 16,2-2-1,3-3-15,3 1 16,-2-8 0,10-5-16,-5-10 15,2-9 1,-4-13-16,-2-6 31</inkml:trace>
  <inkml:trace contextRef="#ctx0" brushRef="#br0" timeOffset="332.9232">30446 7229 0,'3'3'0,"-3"-2"16,4 9-16,2 7 15,0 13 1,-5 7-16,-1 3 16,-5-4-1,-1-1-15,-5-6 16,-3-8 0,0-3-16,-7-9 15,-8-4 1,-8-11-16,-17-13 15,-14-8 1,-4-13-16,1-5 16,7-7-1</inkml:trace>
  <inkml:trace contextRef="#ctx0" brushRef="#br0" timeOffset="1249.6183">28283 7899 0,'0'2'0,"0"0"15,-4 10 1,-9 19-16,-15 22 16,-14 29-1,-9 14-15,3 12 16,-2 0 0,22-45-16</inkml:trace>
  <inkml:trace contextRef="#ctx0" brushRef="#br0" timeOffset="1849.7856">27902 6706 0,'6'6'0,"0"25"16,6 43-16,-2 19 16,0 15-1,-4 9-15,3-14 16,-7-7-1,3-14-15,1-16 16,4-9 0,3-21-16,-2-12 15,-2-15 1</inkml:trace>
  <inkml:trace contextRef="#ctx0" brushRef="#br0" timeOffset="2133.2694">28140 7136 0,'0'4'0,"-4"8"15,-7 15-15,-3 19 16,-4 8-1,-6 1-15,-7-5 16,-5-7 0,-3-13-16,-8-15 15,-19-13 1,-13-18-16,0-15 16,2-17-1</inkml:trace>
  <inkml:trace contextRef="#ctx0" brushRef="#br0" timeOffset="3533.0429">25967 7038 0,'2'0'16,"-2"0"0,0 1-16,0-1 15,6 6-15,0 9 16,-1 8-1,1 7-15,-2 4 16,-3 10 0,1 4-16,-2 3 15,-2-1 1,-3-1-16,1 0 16,0 0-1,4-1-15,-3-8 16</inkml:trace>
  <inkml:trace contextRef="#ctx0" brushRef="#br0" timeOffset="5333.1527">26124 8231 0,'0'0'16,"0"0"-16,0 0 15,0 0 1,0 0-16,0 0 16,0 0-1,0 0-15,0 3 16,-8 10 0,-6 13-16,-4 11 15,-8 14 1,-8 8-16,4 3 15,-2 2 1,5-6-16,11-17 16</inkml:trace>
  <inkml:trace contextRef="#ctx0" brushRef="#br0" timeOffset="6268.9724">26137 7435 0,'1'0'0,"-1"0"16,0 0-1,0-2-15,0 0 16,2 2 0,-2-3-16,0 2 15,2 1-15,-2 0 16,-7 11 0,-12 15-16,-3 2 15,-2 4 1,-4-1-1,-2-5-15,4-3 16,2-7-16,-1-7 16,5 0-1,-3-9-15,-2-4 16,-8-10 0,-9-7-16,-16-9 15,15 6 1</inkml:trace>
  <inkml:trace contextRef="#ctx0" brushRef="#br0" timeOffset="7266.409">25822 8387 0,'2'1'0,"-2"-1"15,0 0-15,0 0 16,0 7-16,-5 6 16,-14 11-1,-19 13-15,-24 15 16,-11-3 0,1-4-16,25-17 15</inkml:trace>
  <inkml:trace contextRef="#ctx0" brushRef="#br0" timeOffset="8749.4552">23868 7782 0,'2'0'0,"-2"0"16,0 0 0,0 0-16,0 2 15,0 4 1,2 14-16,-2 22 15,-9 19 1,1 23-16,-3 13 16,-6 13-1,7 5-15,10-13 16,6 0 0,-2-45-16</inkml:trace>
  <inkml:trace contextRef="#ctx0" brushRef="#br0" timeOffset="9249.9371">23522 6974 0,'0'0'0,"2"3"16,-2-1-16,0 16 16,6 19-1,-4 14-15,0 11 16,-1 13-1,3-7-15,-2-1 16,2-8 0,1-7-16,3-12 15,2-15 1,0-11-16,-2-5 16</inkml:trace>
  <inkml:trace contextRef="#ctx0" brushRef="#br0" timeOffset="9516.6121">23662 7304 0,'0'2'16,"0"-2"-16,0 2 16,-2 17-1,-2 8-15,-2 14 16,-4 9-1,-2 0-15,-4-4 16,-2-4-16,-5-9 16,-5-9-1,-17-6-15,-10-16 16,-14-10 0,-11-16-1,26 8-15</inkml:trace>
  <inkml:trace contextRef="#ctx0" brushRef="#br0" timeOffset="54684.3911">18577 6771 0,'0'0'15,"2"1"-15,-2-1 16,0 0 0,6 9-16,4 9 15,1 8-15,2 11 16,-2 8-1,-1 7-15,-5 6 16,1-2 0,3 3-16,-3-3 15,2-6 1,-1-7-16,2-8 16,-1-7-1,-2-12-15,-4-9 16,0-3-1,4-2-15,0-6 16</inkml:trace>
  <inkml:trace contextRef="#ctx0" brushRef="#br0" timeOffset="55001.1887">18925 7017 0,'2'1'0,"-2"-1"16,0 2 0,0 12-16,-2 3 15,-1 11 1,-7 6-16,-5 7 16,-7-2-1,0 1-15,-7-9 16,1-2-1,-6-12-15,2 0 16,-4-13 0,-2-5-16,-10-11 15,1-11 1,-8-8-16,-3-5 16,16 7-16</inkml:trace>
  <inkml:trace contextRef="#ctx0" brushRef="#br0" timeOffset="55701.3064">16824 8122 0,'0'0'16,"0"0"-1,0 0-15,0 0 16,0 4 0,-5 13-16,-2 23 15,-9 25 1,-12 34-16,-17 26 15,-6-1 1,-9 6-16,32-63 16</inkml:trace>
  <inkml:trace contextRef="#ctx0" brushRef="#br0" timeOffset="56284.9833">16533 6677 0,'0'0'0,"0"0"16,0 0-16,0 0 15,-1 1 1,-3 17-16,4 25 15,2 23 1,1 10-16,6 3 16,-1 3-1,2-3-15,-5-4 16,-5-11 0,-5-6-16,-3-16 15,2-11 1,0-12-1</inkml:trace>
  <inkml:trace contextRef="#ctx0" brushRef="#br0" timeOffset="56601.3565">16800 7044 0,'2'1'0,"-2"8"15,0 20-15,-11 19 16,-8 17 0,-10 3-16,-11 6 15,0-17 1,-3-14-16,5-13 15,-2-11 1,-3-12-16,-9-13 16,-14-18-1,-2-13-15,-5-15 16</inkml:trace>
  <inkml:trace contextRef="#ctx0" brushRef="#br0" timeOffset="57968.3049">14201 8114 0,'0'0'0,"0"2"15,0-2 1,-6 14-16,-9 16 15,-13 27 1,-10 26-16,-5 12 16,0 9-1,18-47-15</inkml:trace>
  <inkml:trace contextRef="#ctx0" brushRef="#br0" timeOffset="58622.3545">13496 8572 0,'-2'6'16,"-14"17"-16,-27 41 16,-23 21-1</inkml:trace>
  <inkml:trace contextRef="#ctx0" brushRef="#br0" timeOffset="59660.7045">14596 6667 0,'0'0'15</inkml:trace>
  <inkml:trace contextRef="#ctx0" brushRef="#br0" timeOffset="60507.6564">13905 6829 0,'0'0'0,"-2"-9"16,-3-2-16,3-2 16,2 0-1,0 7-15,0 3 16,2 3 0,3 21-16,1 20 15,0 20 1,-2 8-1,-2-3-15,2-7 16,2-4-16,0-5 16,2-10-1,-4-12-15,2-6 16,-4-12 0,-2-8-16,3 2 15</inkml:trace>
  <inkml:trace contextRef="#ctx0" brushRef="#br0" timeOffset="60767.438">14128 6973 0,'2'1'0,"-2"-1"16,0 3-16,3 8 15,-3 9 1,-5 14-16,-5 7 15,-10 3 1,-2-7-16,-6-4 16,-5-1-1,-3-10-15,-10-4 16,-8-8 0,-17-7-16,-16-10 15,31-4 1</inkml:trace>
  <inkml:trace contextRef="#ctx0" brushRef="#br0" timeOffset="61750.7454">11960 7964 0,'0'1'15,"-2"4"-15,-8 20 16,-8 25 0,-15 33-16,-1 7 15,-6 3 1,-2-14-16,11-16 16,8-24-1</inkml:trace>
  <inkml:trace contextRef="#ctx0" brushRef="#br0" timeOffset="62234.9765">11596 6696 0,'2'4'16,"-2"8"-16,4 19 16,0 25-1,-3 5-15,-2 1 16,-3 2-1,-2-6-15,-2-6 16,4-13 0,4-15-16,0-13 15,2-2 1,2-4-16</inkml:trace>
  <inkml:trace contextRef="#ctx0" brushRef="#br0" timeOffset="62501.4073">11801 6879 0,'0'2'0,"0"1"16,-2 13-16,-6 12 16,-8 17-1,-5 4-15,-6-1 16,-4-5-1,-3-6-15,-2-8 16,2-11 0,0-9-16,-5-8 15,3-9 1,-2-7-16,-3-7 16,-4-4-1</inkml:trace>
  <inkml:trace contextRef="#ctx0" brushRef="#br0" timeOffset="72618.6918">28721 12338 0,'2'1'16,"0"-1"-16,11 7 16,6-3-1,5 1-15,6 0 16,-3-7-1,1-4-15,-2-8 16,-3-8-16,-5-3 16,-6-1-1,-6 0 1,-5 1-16,-6 3 16,-9 2-1,-14 7-15,-13 9 16,-12 6-16,-7 9 15,-4 12 1,-2-2-16,6 4 16,3-8-1,11-2-15,4-8 16,5-11 0,1-14-16,0-11 15,4-21 1,2-11-16,9-13 15,5 0 1,2 10-16,5 11 16,5 13-1,1 16-15,-1 11 16,-4 10 0,-7 15-16,-6 28 15,-3 13 1,-7 8-16,3-5 15,-4 1 1,-5-14-16,1-11 16,-10-9-1,2-12-15,-1-13 16,5-10 0,6-10-16,4-3 15,10-3 1,7 4-16,5 3 15,4 12 1,2 7-16,0-2 16,6 16-1,4 34-15,5 27 16,-6 10-16,-5 2 16,-7-6-1,-8-10-15,-8-10 16,-18-12-1,-13-12-15,-19-16 16,-13-29 0,3-17-16,3-27 15,17-22 1,27-12-16,16 33 16</inkml:trace>
  <inkml:trace contextRef="#ctx0" brushRef="#br0" timeOffset="72762.9391">27415 11845 0,'0'0'0,"2"2"16,-4-2-16,2 0 16,-5 3-1,-1 5-15</inkml:trace>
  <inkml:trace contextRef="#ctx0" brushRef="#br0" timeOffset="73001.5473">28636 11235 0,'0'1'0,"-5"3"15,-31 8 1,-62 14-16,-54 13 16,80-19-16</inkml:trace>
  <inkml:trace contextRef="#ctx0" brushRef="#br0" timeOffset="73651.6316">26727 11793 0,'2'0'0,"-2"0"16,0 2 0,0 10-16,-7 13 15,-7 12 1,-10 6-16,-12 0 15,-1-8 1,-1-5-16,-8-12 16,6-8-1,0-12-15,6-8 16,3-6 0,11-7-16,4-8 15,4-1 1,4 8-16,3 2 15,-1 10 1,1 5-16,-18 9 16,-13 16-1,-26 21-15,-21 9 16,-18 4 0,-12 0-16,-9-5 15,5-12-15,31-19 16</inkml:trace>
  <inkml:trace contextRef="#ctx0" brushRef="#br0" timeOffset="74301.8379">26573 12391 0,'0'2'0,"2"-2"16,-2 0-16,4-2 16,12-3-1,13 1-15,12 4 16,4 8 0,-5 13-16,-12 12 15,-15 8 1,-22 2-16,-2-12 15</inkml:trace>
  <inkml:trace contextRef="#ctx0" brushRef="#br0" timeOffset="74463.42">26122 12641 0,'24'-2'16,"83"-8"-1,-34 2-15</inkml:trace>
  <inkml:trace contextRef="#ctx0" brushRef="#br0" timeOffset="76218.8412">23996 11693 0,'0'1'0,"-4"9"16,-20 22-16,-34 22 15,-47 20 1,-29-3-16,-9-15 16,-2-18-1,-5-9-15,10-19 16,13-8-1,12-10-15,28-3 16,9-12 0,13 1-16,17-3 15,10-1 1,10 3-16,7 3 16,10 2-1,3 6-15,6 4 16,0 6-1,2 1-15,2 16 16,-2 27 0,-7 20-16,-7 8 15,-6-5 1,-10-8-16,-16-3 16,-4-17-1,-5-11-15,-3-17 16,5-14-1,-1-30-15,16-25 16,19-34 0,23-16-16,27-15 15</inkml:trace>
  <inkml:trace contextRef="#ctx0" brushRef="#br0" timeOffset="76502.1827">23171 11497 0,'2'0'16,"0"0"-16,5-3 15,4-6 1,8-18-16,-6-17 15,-7-14 1,-16 3-16,-16 6 16,-14 11-1,-16 18-15,-23 27 16,-4 28 0,31-4-16</inkml:trace>
  <inkml:trace contextRef="#ctx0" brushRef="#br0" timeOffset="76887.0256">22358 12769 0,'0'2'16,"-8"4"0,-16 20-16,-29 31 15,-11 9 1</inkml:trace>
  <inkml:trace contextRef="#ctx0" brushRef="#br0" timeOffset="77418.9249">21261 11866 0,'2'3'16,"-2"-3"0,4 2-16,8 6 15,8 9 1,-4 13-16,-10 10 16,-16 12-1,-28 12-15,-15 0 16,-5-12-1,20-25-15</inkml:trace>
  <inkml:trace contextRef="#ctx0" brushRef="#br0" timeOffset="78222.4089">20677 11772 0,'0'0'16,"0"3"-16,0-3 15,0 0 1,2 10-16,-2 12 16,-4 12-16,-10 10 15,-10 6 1,-12-1-16,-11-5 16,1-12-1,-13-12-15,1-14 16,3-10-1,8-8-15,10-5 16,9-10 0,10 4-16,12-1 15,6 6 1,6 3-16,6 6 16,10 12-1,0 16-15,-2 20 16,-11 17-1,-24 17-15,-27 10 16,-33 12 0,-11-10-16,14-25 15,27-23 1</inkml:trace>
  <inkml:trace contextRef="#ctx0" brushRef="#br0" timeOffset="78393.1034">20423 12783 0,'7'1'0,"16"5"16,33 0-1,19-8-15,-24-2 16</inkml:trace>
  <inkml:trace contextRef="#ctx0" brushRef="#br0" timeOffset="78701.9783">19767 11331 0,'0'0'0,"1"0"15,-1 4 1,9 9-16,1 39 15,0 74 1,-7 46-16,-6-92 16</inkml:trace>
  <inkml:trace contextRef="#ctx0" brushRef="#br0" timeOffset="79718.5311">17383 11973 0,'0'2'16,"0"-1"-16,-2 13 15,-7 30 1,-21 35-16,-49 59 16,-58 27-1,84-105-15</inkml:trace>
  <inkml:trace contextRef="#ctx0" brushRef="#br0" timeOffset="102002.4465">16351 11579 0,'0'0'0,"0"0"15,0 0 1,0 0-16,0 0 16,0 0-1,-6 0-15,-9 0 16,-2 5-1,-10 7-15,5 6 16,6 5 0,6 7-16,12 1 15,12 3 1,4 1-16,2-7 16,-1-2-1,-9-6-15,-5-3 16,-5-4-1,-11-2-15,-18-7 16,-5-8-16,-6-7 16,-4-5-1,7-4-15,5-3 16,9 1 0,12 4-16,3 8 15,2-1 1,3 7-16,3 1 15,-2-1 1,-4 8-16,-3 14 16,-16 5-1,-9 6-15,-8 0 16,-10-1 0,-7-7-16,3-3 15,4-9 1,3-5-16,9-8 15,5-5 1,9-7-16,7 1 16,2-7-1,7-3-15,5-4 16,5 9 0,0 4-16,0 3 15,0 6 1,0 4-16,-2-1 15,-9 12 1,-11 13-16,-7 8 16,-7 9-1,-3-2-15,-8-3 16,1-6 0,5-6-16,7-8 15,4-7-15,10-6 16,2-6-1,-2-5 1,5-10-16,7-9 16,3-8-16,1-3 15,2 1 1,0 3-16,-3 3 16,3 5-1,-2 1-15,0 7 16,0 7-1,0 2-15,4 7 16,-2 4 0,1-3-16,-3 5 15,-11 18 1,0 8-16,-17 11 16,-15 5-1,-17 1-15,-32-4 16,-18-5-1,-24-10-15,-14-11 16,-3-11 0,3-6-16,14-7 15,15-8 1,25-5-16,37 7 16</inkml:trace>
  <inkml:trace contextRef="#ctx0" brushRef="#br0" timeOffset="102413.5437">16170 11126 0,'0'2'0,"2"-2"16,2 9-16,1 14 15</inkml:trace>
  <inkml:trace contextRef="#ctx0" brushRef="#br0" timeOffset="102653.2667">15843 12536 0,'7'3'0,"21"-3"15,38-6 1,27-13-16</inkml:trace>
  <inkml:trace contextRef="#ctx0" brushRef="#br0" timeOffset="102839.5705">15427 12263 0,'0'0'16,"2"2"-16,-2-2 16,0 0-1,-2-2-15</inkml:trace>
  <inkml:trace contextRef="#ctx0" brushRef="#br0" timeOffset="103119.4234">14001 11544 0,'2'0'0,"2"0"16,19-5-1,35-5-15,43-10 16,35 3-16</inkml:trace>
  <inkml:trace contextRef="#ctx0" brushRef="#br0" timeOffset="105019.0643">9317 11558 0,'3'2'0,"-3"-2"15,5 13 1,1 12-16,-2 13 16,-6 5-1,-14 4-15,-15 2 16,-16-1-1,-13-7-15,-11-9 16,-1-9 0,1-5-16,4-4 15,5-4 1,8-5-16,5 2 16,4-4-1,5 4-15,-1-3 16,0 0-1,-1 8-15,-5-3 16,1 2-16,-9 4 16,2 4-1,2-6-15,7-1 16,0 3 0,7-1-1,12-2-15,-2 4 16,9-3-16,1 1 15,9 0 1,5 6-16,5-1 16,7 5-1,8 5-15,-2-2 16,-4 3 0,-5-4-16,-7 5 15,-12-1 1,-15 2-16,-17-4 15,-15-7 1,-15-11-16,3-17 16,-8-11-1,0-16-15,10-14 16,7-16 0,26-18-16,27-26 15,33 0 1</inkml:trace>
  <inkml:trace contextRef="#ctx0" brushRef="#br0" timeOffset="105294.0696">9068 12488 0,'0'0'0,"0"3"15,0-3 1</inkml:trace>
  <inkml:trace contextRef="#ctx0" brushRef="#br0" timeOffset="107669.3754">29193 14299 0,'2'2'0,"0"-2"16,3 10-1,7 9-15,-1 17 16,-7 8-1,-10 9-15,-13 0 16,-9 1 0,-8-8-16,-7-10 15,-4-10 1,-6-12-16,-1-11 16,1-16-1,1-7-15,14-9 16,8 1-1,13 1-15,11 7 16,8 1 0,9 10-16,6 6 15,6 12 1,-8 14-16,-6 9 16,-20 10-1,-34 11-15,-19 0 16,7-17-1,10-10-15</inkml:trace>
  <inkml:trace contextRef="#ctx0" brushRef="#br0" timeOffset="107842.4582">29129 15361 0,'0'0'16,"0"2"-16,-5-4 16,-18 0-1,-5-12-15</inkml:trace>
  <inkml:trace contextRef="#ctx0" brushRef="#br0" timeOffset="108102.8245">28298 14598 0,'2'2'16,"-2"2"-16,3 19 15,-6 19 1,-7 3-16,-20-1 16,-6-15-1,4-11-15</inkml:trace>
  <inkml:trace contextRef="#ctx0" brushRef="#br0" timeOffset="108507.4989">27860 14400 0,'0'2'0,"0"-2"16,0 8 0,-4 7-16,-13 15 15,-15 8 1,-8 1-16,-10-1 15,-3-3 1,5-5-16,8-3 16,2 6-1,6-1-15,3 6 16,3 8 0,4-1-16,-3 4 15,-5 1 1,-10 2-16,-6-7 15,-9-4 1,-3-4-16,9-9 16,10-9-1,16-16-15,11-5 16,16-22 0,34-30-16,1 14 15</inkml:trace>
  <inkml:trace contextRef="#ctx0" brushRef="#br0" timeOffset="108702.7556">28183 13906 0,'2'0'15,"-2"0"-15,0 2 16,-4-2-1,-15 13-15,-46 24 16,-56 20 0,57-23-1</inkml:trace>
  <inkml:trace contextRef="#ctx0" brushRef="#br0" timeOffset="108855.9819">27284 14254 0,'0'0'0,"0"0"15,-8 4 1,-12 6-16</inkml:trace>
  <inkml:trace contextRef="#ctx0" brushRef="#br0" timeOffset="112119.032">23716 14412 0,'0'2'16,"0"-2"-1,0 2-15,0 6 16,-7 9-1,-7 7-15,-10 2 16,-10 3 0,-5-7-16,5-5 15,0-4 1,-2-5-16,6-4 16,-2-4-1,9 2-15,-3-4 16,3 2-16,-9-2 15,2 4 1,0-2 0,-7 2-16,5 0 15,-2 0-15,6-1 16,2 2 0,1 1-16,-1-2 15,7 2 1,2-3-16,3 4 15,-2-1 1,-3 1-16,2-1 16,-6 0-1,-3-2-15,-8-2 16,4 2 0,-8-2-16,1-4 15,-3 0 1,-2 0-16,0 1 15,-1 1 1,11-2-16,-2 2 16,11-1-1,8 2-15,2-2 16,2 2 0,1-5-16,1 3 15,-1 0 1,7-1-16,-3 0 15,-1 0 1,-3 0-16,0 0 16,-8 4-1,-6 4-15,-5 2 16,-5 4 0,-7-4-16,-14 0 15,-1-8 1,-15-8-16,9-2 15,5-2 1,5-4-16,8-2 16,10 3-1,6-3-15,9 6 16,8 4 0,2 4-16,7 4 15,-2-2-15,2 3 16,2 10-1,4 14-15,2 15 16,-4 12 0,-4 11-16,-6 3 15,-9-4 1,-6 3-16,-7-7 16,-9-4-1,-9-7-15,-13-12 16,-1-17-1,-12-12-15,-13-27 16,1-21 0,17-13-16,14-20 15,23-10 1,17 31-16,8 20 16</inkml:trace>
  <inkml:trace contextRef="#ctx0" brushRef="#br0" timeOffset="112602.8692">23214 14958 0,'2'0'0,"1"0"16,9 3-16,7 3 15,5 10 1,-4 2-16,-10 5 15,-8 7 1,-10 5-16,-16 1 16,-8-11-1,6-7-15,5-8 16</inkml:trace>
  <inkml:trace contextRef="#ctx0" brushRef="#br0" timeOffset="114036.636">22219 14105 0,'0'0'16,"2"0"-16,-2 0 15,4-7 1,6-9-16,0-14 16,-6-1-1,-4-4-15,-12 3 16,-8 3 0,-8 10-16,-6 9 15,2 10-15,7 10 16,13 5-1</inkml:trace>
  <inkml:trace contextRef="#ctx0" brushRef="#br0" timeOffset="114303.3157">23052 13800 0,'0'2'0,"-4"0"16,-18 15-1,-42 28-15,-32 17 16</inkml:trace>
  <inkml:trace contextRef="#ctx0" brushRef="#br0" timeOffset="115319.6986">20244 14202 0,'0'3'0,"0"-3"16,2 0-16,0 3 15,2 15 1,5 13-16,-4 23 15,-3 17 1,-8 8-16,-16 2 16,-8-9-1,-8-11-15,-13-14 16,3-14 0,-3-16-16,8-14 15,-4-14-15,13-14 16,17-13-1,22-7-15,13 5 16,10 8 0,2 16-16,0 13 15,0 22 1,-5 20 0,-25 39-16,-31 24 15,-40 24-15,-23-11 16,-2-19-1,9-26-15,16-28 16,16-33 0</inkml:trace>
  <inkml:trace contextRef="#ctx0" brushRef="#br0" timeOffset="115685.7134">20973 13658 0,'0'0'0,"0"1"15,0-1 1,-10 6-16,-28 10 16,-47 21-1,-39 15-15,-8-3 16,27-17-1,21-19-15,31-7 16</inkml:trace>
  <inkml:trace contextRef="#ctx0" brushRef="#br0" timeOffset="115839.0213">20483 13685 0,'-6'5'0,"-41"12"16,-79 23-1,58-21-15</inkml:trace>
  <inkml:trace contextRef="#ctx0" brushRef="#br0" timeOffset="116969.6658">17484 14289 0,'-2'4'0,"-14"5"16,-24 12-16,-16 1 16,-23-2-1,-15-10-15,11-6 16,12-7-1,5-3-15,17-7 16,5-1 0,8 1-16,9 3 15,10 4 1,7 0-16,-1 9 16,2 13-1,5 20-15,6 25 16,7 9-1,1 18-15,-5 5 16,-7-4 0,-11-9-16,-9-9 15,-16-7 1,-18-9-16,-10-21 16,-19-15-1,8-27-15,7-21 16,14-19-1,17-17-15,25-18 16,28-20-16,33-17 16,23-12-1,-35 69-15</inkml:trace>
  <inkml:trace contextRef="#ctx0" brushRef="#br0" timeOffset="117286.4267">16997 13805 0,'2'3'0,"0"-3"15,6 0 1,4 1-16,0-1 15,4-4 1,2-7-16,-3-8 16,-9-4-1,-8-5-15,-13 2 16,-17-1 0,-22 7-16,-9 14 15,-10 22 1,24-2-16</inkml:trace>
  <inkml:trace contextRef="#ctx0" brushRef="#br0" timeOffset="121036.5469">15451 14297 0,'2'2'0,"-2"-2"16,2 2-1,8 14-15,8 10 16,-2 13 0,-3 12-16,-10 5 15,-8-3 1,-16-4-16,-15-3 16,-7-8-1,-7-12-15,6-15 16,10-7-1</inkml:trace>
  <inkml:trace contextRef="#ctx0" brushRef="#br0" timeOffset="121303.1238">15083 13906 0,'0'2'0,"0"18"15,-4 31-15,-9 40 16,-4 22 0,-6-13-16,1-14 15,5-18 1,0-14-16,-9-18 15,1-11 1</inkml:trace>
  <inkml:trace contextRef="#ctx0" brushRef="#br0" timeOffset="121503.2162">14639 14443 0,'0'2'16,"0"0"-16,-4 18 15,-3 20 1,-10 17-16,-13 18 16,-12 6-1,-14-2-15,-6-20 16,-6-19 0,25-21-16</inkml:trace>
  <inkml:trace contextRef="#ctx0" brushRef="#br0" timeOffset="121770.2075">13928 14308 0,'0'3'0,"3"-3"16,-1 6 0,6 13-16,4 17 15,-1 14 1,-11 7-16,-17-4 16,-15-5-1,4-17-15</inkml:trace>
  <inkml:trace contextRef="#ctx0" brushRef="#br0" timeOffset="123786.5304">8900 14052 0,'0'3'15,"-2"-3"1,-3 3-16,0-1 16,-3 8-1,-2 15-15,6 12 16,4 6-1,4 5-15,4 3 16,-6-8-16,-6-7 16,-8-4-1,-6-5-15,-8-3 16,-5-5 0,-8-5-16,2-6 15,3-2 1,4-4-16,1 0 15,3 0 1,4 2-16,-3 5 16,2 1-1,-3 0-15,0 0 16,-5 2 0,-3 2-16,-6-7 15,-5 2 1,-9-1-16,-4-2 15,8 0 1,-2 1-16,2 0 16,14-5-1,4 2-15,4 1 16,7 3 0,0 2-16,3 5 15,-3 2 1,9 0-16,0 7 15,2 2 1,6 5-16,8 9 16,6 3-1,7 2-15,4 5 16,-5-3 0,-1-5-16,-5-4 15,-12-7 1,-17-4-16,-18-3 15,-15-10 1,-20-12-16,-4-20 16,-1-14-1,7-16-15,16-15 16,10-17-16,26-30 16,36-29-1,32-8-15,15 24 16,35-10-1</inkml:trace>
  <inkml:trace contextRef="#ctx0" brushRef="#br0" timeOffset="124069.9701">9756 13701 0,'-4'1'15,"-20"5"-15,-55 13 16,-63 22-1,-50 16-15,1-7 16,114-31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1:21:16.15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31258 6772 0,'2'0'0,"-2"0"15,0 0-15,2-1 16,0-3-1,2-2-15,0 0 16,-1 3 0,2-1-16,-3-1 15,2 3 1,0 10-16,2 6 16,-4 8-16,4 10 15,-1 7 1,-4 2-1,1 5-15,0 1 16,2-2-16,-2-7 16,0-2-1,0-10-15,4-7 16,3-5 0</inkml:trace>
  <inkml:trace contextRef="#ctx0" brushRef="#br0" timeOffset="333.3537">31401 6974 0,'0'3'0,"-4"5"16,-9-1-16,0 7 16,-6 4-1,1 3-15,0-5 16,0-2 0,6-6-16,-2-4 15,-4-12 1,-10-14-16,-13-17 15,-11-13 1,-17-4 0,23 20-16</inkml:trace>
  <inkml:trace contextRef="#ctx0" brushRef="#br0" timeOffset="967.7485">28898 7575 0,'2'2'16,"-4"2"-16,0 5 16,-4 13-1,-3 6-15,-8 15 16,-13 23-1,-16 17-15,-13 17 16,-5 5 0,1 0-16,29-46 31</inkml:trace>
  <inkml:trace contextRef="#ctx0" brushRef="#br0" timeOffset="2143.6569">28548 6402 0,'2'2'15,"-2"-2"-15,0 0 16,0 10 0,0 14-16,0 19 15,2 16 1,2 18-16,1-4 15,2 0 1,1-4-16,-2-6 16,1-5-1,1-12-15,-3-6 16,1-14 0,-2-10-16,-2-10 15,1-2 1</inkml:trace>
  <inkml:trace contextRef="#ctx0" brushRef="#br0" timeOffset="2450.0723">28699 6735 0,'0'0'0,"3"0"16,-3 0-1,0 0-15,0-1 16,2 1-1,5 1-15,1 13 16,-4 9 0,-4 14-1,-8 2-15,-5-1 16,-4-7-16,-1-4 16,-13-7-1,-6-10-15,-12-7 16,-11-12-1,-8-9-15,5-11 16,17 10 0</inkml:trace>
  <inkml:trace contextRef="#ctx0" brushRef="#br0" timeOffset="3200.0001">26067 7506 0,'0'2'0,"0"-2"16,0 0-16,0 0 16,3 4-1,-6 8-15,2 9 16,-5 17 0,-10 13-16,-8 18 15,-8 12 1,-13 14-16,-4 11 15,2-5 1,11-2-16,15-42 16</inkml:trace>
  <inkml:trace contextRef="#ctx0" brushRef="#br0" timeOffset="4617.1297">25785 6599 0,'1'0'16,"-1"0"-16,0-2 15,0 2 1,0-2-16,-1 13 16,-6 14-1,-5 19-15,2 15 16,5 10-1,2 0-15,3-4 16,6-3 0,-2-7-16,4-10 15,-2-12 1,5-13-16</inkml:trace>
  <inkml:trace contextRef="#ctx0" brushRef="#br0" timeOffset="4918.7924">25907 6839 0,'2'3'0,"-2"-3"16,2 8-1,2 14-15,-2 13 16,-8 12 0,-4 3-16,-4-6 15,-4-7 1,-6-7-16,-6-9 16,-11-11-16,-16-6 15,-11-9 1,-10-9-1,8-6-15</inkml:trace>
  <inkml:trace contextRef="#ctx0" brushRef="#br0" timeOffset="6316.7561">23492 7727 0,'0'2'0,"0"-2"16,-5 11 0,-7 12-16,-10 18 15,-10 15 1,-8 22-16,-1 12 15,-1 8 1,18-39-16</inkml:trace>
  <inkml:trace contextRef="#ctx0" brushRef="#br0" timeOffset="7750.4349">23253 6434 0,'2'0'15,"-2"0"-15,0 0 16,-2 4-1,2 8-15,-1 15 16,-1 12 0,2 13-16,0 7 15,-2 2 1,-2-1-16,2-21 16</inkml:trace>
  <inkml:trace contextRef="#ctx0" brushRef="#br0" timeOffset="8100.2367">23383 6610 0,'0'1'16,"0"-1"-16,0 2 15,-9 12 1,-5 12-16,-8 9 16,-2 5-1,-1-1-15,2-3 16,-5-10-1,0-7-15,-9-7 16,-11-10 0,-4-8-16,-1-4 15,11-1 1</inkml:trace>
  <inkml:trace contextRef="#ctx0" brushRef="#br0" timeOffset="12154.5493">17225 6428 0,'2'0'15,"-2"0"-15,0 0 16,0 1 0,2 8-16,0 10 15,0 18 1,-2 15-16,2 9 15,-2 2 1,1-1-16,-1-4 16,0-2-1,6-2-15,5-10 16,-1-8 0,5-8-16,4-8 15,-3-9 1,-4-6-16</inkml:trace>
  <inkml:trace contextRef="#ctx0" brushRef="#br0" timeOffset="12433.0274">17374 6783 0,'0'2'0,"0"2"15,0 7 1,-2 8-16,0 12 16,-5 5-1,-5 3-15,3 0 16,-6-6-16,-1-6 16,-6-3-1,-8-11-15,-19-7 16,-13-8-1,-15-7-15,-11-15 16</inkml:trace>
  <inkml:trace contextRef="#ctx0" brushRef="#br0" timeOffset="13334.0439">14410 7802 0,'4'2'0,"-4"-2"16,0 6-16,-6 21 15,-8 31 1,-10 29-16,-6 23 15,-13 6 1,9 1-16,-6 0 16,18-52-1</inkml:trace>
  <inkml:trace contextRef="#ctx0" brushRef="#br0" timeOffset="14383.7459">14030 6295 0,'0'0'0,"0"0"16,2 3-16,0 4 16,-1 24-1,3 25-15,-2 24 16,-2 12 0,0 5-16,2-3 15,1-3 1,5-9-16,2-8 15,-3-16 1,2-12-16,1-10 16,-2-14-1,-3-12-15,0-5 16,3-9 0,0-9-16</inkml:trace>
  <inkml:trace contextRef="#ctx0" brushRef="#br0" timeOffset="14650.416">14205 6706 0,'0'0'16,"0"0"0,0 2-16,0 4 15,-6 15 1,-9 18-16,-11 12 15,-8 2 1,-2-4-16,-2-12 16,-1-9-16,1-12 15,-8-6 1,-2-10-16,-3-10 16,-1-10-1,14 3 1</inkml:trace>
  <inkml:trace contextRef="#ctx0" brushRef="#br0" timeOffset="16400.4725">10652 7583 0,'0'2'16,"-4"7"-16,-15 25 16,-11 40-1,-14 26-15,-2 20 16,-3 3 0,7-8-16,18-51 15</inkml:trace>
  <inkml:trace contextRef="#ctx0" brushRef="#br0" timeOffset="17933.2334">10162 6606 0,'0'4'15,"1"13"1,-1 31-16,1 20 16,3 24-1,0-6-15,0-3 16,1-6 0,-1-16-16,2-10 15,2-15 1,-1-16-16,2-10 15,-3-6 1</inkml:trace>
  <inkml:trace contextRef="#ctx0" brushRef="#br0" timeOffset="18200.8778">10377 6894 0,'2'0'0,"-2"1"15,0-1 1,4 11-16,-3 11 16,-6 16-1,-1 9-15,-11 0 16,-7-4 0,-10-10-16,-5-7 15,-16-10 1,4-12-16,-12-8 15,2-10 1,7-8-16,16 1 16</inkml:trace>
  <inkml:trace contextRef="#ctx0" brushRef="#br0" timeOffset="18833.8146">7453 7703 0,'1'3'16,"-1"-3"-16,0 3 16,-1 15-1,-5 23-15,-14 32 16,-11 40-16,-8 21 15,-12 9 1,4-15-16,24-63 16</inkml:trace>
  <inkml:trace contextRef="#ctx0" brushRef="#br0" timeOffset="19634.2332">7292 6561 0,'0'3'16,"2"-3"-16,-2 1 15,2 11 1,-2 22-16,-2 18 15,-5 19 1,1 5-16,0-5 16,1-9-1,-3-13-15,5-17 16,3-12 0,0-10-16</inkml:trace>
  <inkml:trace contextRef="#ctx0" brushRef="#br0" timeOffset="19884.1886">7422 6800 0,'0'3'16,"0"-3"-16,3 0 16,-3 0-1,0 7-15,-3 15 16,0 14-1,-9 9-15,-7 5 16,-3-3 0,-10-3-16,-8-9 15,-9-7 1,-11-7-16,-7-12 16,-11-11-16</inkml:trace>
  <inkml:trace contextRef="#ctx0" brushRef="#br0" timeOffset="24816.6502">5474 8242 0,'0'0'0,"0"2"15,-2 1-15,-12 12 16,-23 19-1,-35 31-15,-33 31 16,51-43 0</inkml:trace>
  <inkml:trace contextRef="#ctx0" brushRef="#br0" timeOffset="36000.9945">29530 11918 0,'3'1'16,"-3"-1"-16,2 0 15,2 0 1,0 2-16,2 7 16,-8 4-1,-12 10-15,-17 2 16,-5 0 0,-8-12-16,7-6 15,3-11 1,2-8-16,4-10 15,4-13 1,4-16-16,0-12 16,9-14-1,5-2-15,-2 1 16,-1 7 0,0 24-16</inkml:trace>
  <inkml:trace contextRef="#ctx0" brushRef="#br0" timeOffset="36217.3764">29426 12380 0,'0'2'0,"0"-2"15,0 0-15,-8 5 16,-10-1 0,-7-4-16,5-4 31</inkml:trace>
  <inkml:trace contextRef="#ctx0" brushRef="#br0" timeOffset="36585.3569">28954 12276 0,'2'2'16,"-2"13"-16,-2 13 16,-11 19-1,-21 14-15,-21-5 16,-9-13 0,10-22-16,-3-12 15,13-13 1,4-17-16,12-18 15,13-29 1,11-22-16,4 30 16</inkml:trace>
  <inkml:trace contextRef="#ctx0" brushRef="#br0" timeOffset="36751.062">28631 11558 0,'0'2'16,"0"-2"-16,0 0 15,-2 16 1,-2 18-16,-7 36 16,5 25-1,-3 12-15,-6-16 16,5-36 0</inkml:trace>
  <inkml:trace contextRef="#ctx0" brushRef="#br0" timeOffset="37051.3594">28232 12038 0,'2'10'0,"-2"16"16,-10 25 0,-12 10-16,-16-6 15,-9-13 1,-13-17-16,-13-18 16,-3-25-1,-1-25-15,9-14 16,25-17-1,24 25 1</inkml:trace>
  <inkml:trace contextRef="#ctx0" brushRef="#br0" timeOffset="37204.8233">28019 11722 0,'0'0'0,"0"0"15,2 2-15,-4-2 16,2 0 0,-2 2-16</inkml:trace>
  <inkml:trace contextRef="#ctx0" brushRef="#br0" timeOffset="37467.7648">27354 11347 0,'3'12'0,"1"35"15,2 54 1,-1 33-1,-3 3-15,-4-11 16,0-27-16,-9-24 16,4-26-1</inkml:trace>
  <inkml:trace contextRef="#ctx0" brushRef="#br0" timeOffset="38017.4983">27024 11801 0,'0'2'0,"-9"7"16,-26 18-16,-28 19 15,-17 3 1,-13-2-16,5-10 16,-1-7-1,12-12-15,13-10 16,10-7 0,16-4-16,8-7 15,4-4 1,7-2-16,7 4 15,7 2 1,0 3-16,5 1 16,0-1-1,5 7-15,2 20 16,3 21 0,-2 13-16,-3 9 15,-10 2 1,-9-5-16,-12-5 15,-16-7 1,-12-11-16,-10-22 16,6-19-1,9-27-15,2-40 16,23-28 0,26-27-16,20 6 15,-8 53 1</inkml:trace>
  <inkml:trace contextRef="#ctx0" brushRef="#br0" timeOffset="38267.69">26573 11405 0,'2'1'0,"-2"-1"15,6 4-15,5 0 16,0 0-1,4-4-15,0-8 16,-2-6 0,-7-13-16,-12-2 15,-20-2 1,-23 10-16,-26 15 16,-25 31-1,10 13-15</inkml:trace>
  <inkml:trace contextRef="#ctx0" brushRef="#br0" timeOffset="39934.488">23163 11615 0,'0'5'0,"-6"2"16,-8 19-16,-8 15 15,-4 13 1,6-1-16,12-4 16,12-3-1,11-8-15,8-6 16,1-9 0,0-8-16,-1-7 15,-20-6 1,3-2-16,-13-10 15,-30-10 1,-15 8-16,-13 3 16,-1 9-1,2 12-15,9 17 16,5 18 0,10 15-16,12 22 15,7 16 1,13 3-16,1-15 15,6-34 1</inkml:trace>
  <inkml:trace contextRef="#ctx0" brushRef="#br0" timeOffset="40238.4092">23614 10904 0,'-2'4'0,"-26"10"16,-64 30 0,-58 31-16,-5 15 15,12 8 1,81-55 0</inkml:trace>
  <inkml:trace contextRef="#ctx0" brushRef="#br0" timeOffset="40856.7844">22164 11772 0,'0'0'16,"0"0"-16,0 0 15,0 0 1,-3 0-16,-3-8 16,-5-5-1,3-6-15,6-9 16,8 1-1,16-7-15,14 6 16,1 9 0,-3 7-16,-7 9 15,-10 9 1,-6 12-16,-20 23 16,-23 16-1,-16 12-15,-2 6 16,7-4-1,7 0-15,8 0 16,9-6-16,8 1 16,7 0-1,4-4-15,-2-4 16,0-9 0,-4-11-16,-7-5 15,-9-12 1,-4-9-16,-16-10 15,-12-20 1,-3-9-16,15-18 16,12-20-1,14-15-15,42-20 16</inkml:trace>
  <inkml:trace contextRef="#ctx0" brushRef="#br0" timeOffset="41251.2947">21168 11696 0,'2'2'0,"-2"-2"16,5 5-16,6 13 15,8 8 1,-4 16-16,-4 14 15,-14 4 1,-14 4-16,-19-1 16,-11-9-1,-4-13-15,3-11 16,-2-19-16,11-7 16</inkml:trace>
  <inkml:trace contextRef="#ctx0" brushRef="#br0" timeOffset="41589.2557">20830 11961 0,'0'2'15,"-3"1"-15,-10 6 16,-13 6-1,-12 3-15,-3-4 16,3-7 0,6-4-16,9-9 15,10-6 1,8-5-16,16-8 16,13-1-1,6 8-15,4 9 16,-8 11-1,-10 18-15,-16 29 16,-48 58 0,-49 29-16,49-76 15</inkml:trace>
  <inkml:trace contextRef="#ctx0" brushRef="#br0" timeOffset="42334.802">20081 11797 0,'0'1'16,"2"-1"-16,1 3 16,4 10-1,5 9-15,-1 21 16,-7 10-1,-15 12-15,-19 8 16,-12-13 0,14-18-16</inkml:trace>
  <inkml:trace contextRef="#ctx0" brushRef="#br0" timeOffset="42741.3292">21267 10932 0,'-2'4'15,"-24"11"-15,-38 33 16,-21 10 0</inkml:trace>
  <inkml:trace contextRef="#ctx0" brushRef="#br0" timeOffset="42937.4438">20669 11244 0,'-8'2'0,"-29"12"16,1 0-16</inkml:trace>
  <inkml:trace contextRef="#ctx0" brushRef="#br0" timeOffset="44602.2847">16917 11969 0,'0'3'16,"2"-3"0,-4 0-16,2 1 15,-8 2 1,-5 5-16,-5-5 15,-8-3 1,2-8-16,2-5 16,3-7-1,11-3-15,7 2 16,6-1-16,10 8 16,4 9-1,4 15-15,-14 15 16,-14 45-1,-41 36-15,-47 30 16,-36 4 0,-16-17-16,83-76 15</inkml:trace>
  <inkml:trace contextRef="#ctx0" brushRef="#br0" timeOffset="45052.5934">16091 11932 0,'0'2'0,"0"-1"16,-4 17-16,-12 20 15,-24 35 1,-37 23-16,-10-6 15,37-45 1</inkml:trace>
  <inkml:trace contextRef="#ctx0" brushRef="#br0" timeOffset="45290.3141">16217 11564 0,'2'0'16,"-2"0"-16,0 0 15,0-2 1,3 0-16,-3 2 15</inkml:trace>
  <inkml:trace contextRef="#ctx0" brushRef="#br0" timeOffset="45601.6658">15439 11454 0,'2'1'0,"-2"5"15,3 25-15,8 30 16,-3 29-1,-2 32-15,-6-2 16,-10-24 0,-5-11-16,2-32 15,-2-20 1</inkml:trace>
  <inkml:trace contextRef="#ctx0" brushRef="#br0" timeOffset="46701.365">15087 11795 0,'0'0'0,"2"2"16,-2-2 0,0 1-1,1 12-15,-4 11 16,-12 12-16,-21 8 16,-15 2-1,-11-1-15,-4-5 16,6-8-1,11-5-15,11-3 16,12-1 0,4 0-16,5 3 15,7 6 1,3 4-16,-3 6 16,-11 7-1,-9 7-15,-16 3 16,-19-1-1,-4-11-15,3-14 16,23-16 0</inkml:trace>
  <inkml:trace contextRef="#ctx0" brushRef="#br0" timeOffset="46888.5888">14917 12461 0,'0'0'0,"0"1"16,0-1-16,-5 5 16,-14 6-1,-3-2-15</inkml:trace>
  <inkml:trace contextRef="#ctx0" brushRef="#br0" timeOffset="47434.3113">13973 12194 0,'2'3'0,"-2"-2"16,4 7-16,4 2 15,6 7 1,7-7-1,7-2-15,4-11 16,0-16-16,0-6 16,-11-8-1,-12-9-15,-5 2 16,-8-1 0,-5 5-16,-12 8 15,-11 10 1,-13 7-16,-4 9 15,-11 10 1,-6 3-16,-2-2 16,4-1-1,6-8-15,3-8 16,3-16 0,-1-29-16,5-34 15,12-45 1,22-40-16,18-30 15,0 121 1</inkml:trace>
  <inkml:trace contextRef="#ctx0" brushRef="#br0" timeOffset="51318.0717">23775 7467 0,'0'1'0,"0"-1"15,0 0 1,0 0-16,-8 2 16,-15 6-1,-18 4-15,-12 4 16,-5-4-1,13-5-15,11-3 16,15-6 0,4-4-16,7 3 15,4-5 1,6-2-16,6-2 16,11 6-1,7 4-15,18 10 16,27 18-1,21 15-15,21 12 16,-49-26-16</inkml:trace>
  <inkml:trace contextRef="#ctx0" brushRef="#br0" timeOffset="55484.9431">10599 11722 0,'0'2'16,"0"3"-16,2 13 15,-2 10 1,-8 11-16,-20 11 16,-22 7-1,-37 1-15,-36-15 16,-14-12-1,-2-24-15,27-9 16,9-8 0,29 0-16,19 0 15,15 2 1,14 0-16,10 2 16,10 6-1,2-2-15,-4 10 16,14 16-1,3 22-15,4 11 16,-7 8 0,-8 4-16,-16 10 15,-18-8 1,-17-6-16,-19-14 16,-2-19-1,-9-16-15,6-19 16,20-17-1,10-22-15,24-38 16,35-41 0,35-25-16,37-11 15,-44 90 1</inkml:trace>
  <inkml:trace contextRef="#ctx0" brushRef="#br0" timeOffset="55652.2641">10206 11162 0,'2'0'15,"11"0"-15,11 0 16,22 3 0,17 4-16,-1 6 15,-18-1 1</inkml:trace>
  <inkml:trace contextRef="#ctx0" brushRef="#br0" timeOffset="55986.4421">9955 11504 0,'3'0'0,"-3"0"15,11-3-15,9-6 16,3-6 0,0-12-16,-10-2 15,-11-3 1,-21-4-16,-17 0 15,-22 11 1,-10 9-16,-3 16 16,10 12-1,9 4-15,-4 5 16,20-1 0</inkml:trace>
  <inkml:trace contextRef="#ctx0" brushRef="#br0" timeOffset="56618.2279">8864 11680 0,'2'3'0,"-2"-3"15,0 0-15,0 0 16,0 0 0,0 0-16,-5 0 15,-2 0 1,-3-4-16,-1-3 16,2-2-1,3-3-15,5 2 16,4 1-1,8 1-15,4 6 16,0 5 0,0 5-16,-13 10 15,-21 11 1,-20 12-16,-22 5 16,-5 1-1,8 8-15,15-5 16,19 3-1,15 4-15,12 8 16,14 3 0,0-7-16,0-2 15,-14-8 1,-10-13-16,-21-2 16,-31-10-1,-23-15-15,-5-16 16,11-21-1,13-7-15,18-14 16,19-14 0,24-17-16,30-17 15,21-4-15,15-4 16,-24 51 0</inkml:trace>
  <inkml:trace contextRef="#ctx0" brushRef="#br0" timeOffset="57468.2534">7702 11572 0,'0'1'0,"0"-1"16,0-1-16,-9-6 16,-4-2-1,1-7-15,2-4 16,7-1 0,6-5-16,17 3 15,18 3 1,9 8-16,3 20 15,-11 11 1,-12 18-16,-14 25 16,-31 26-1,-30 12-15,-21 4 16,-12 0 0,2-8-16,11-11 15,16-18 1,10-14-16,16-16 15,7-12 1,10-13-16,5-6 16,-5-6-16,7-22 15,6-24 1,5-16-16,2-2 16,-2 12-1,-6 13-15,-4 13 16,-10 7-1,-9 12-15,-16 14 16,-14 18 0,-17 12-16,3-4 15,1-2 1,3-9-16,8-10 16,6-12-1,1-11-15,5-12 16,4-20-1,11-19-15,14-15 16,11-1 0,11 0-16,6 16 15,-3 12 1,3 15-16,-8 14 16,-5 15-1,2 8-15,-9 28 16,-21 34-1,-25 30-15,-17 13 16,-18 5 0,20-35-16,25-36 15</inkml:trace>
  <inkml:trace contextRef="#ctx0" brushRef="#br0" timeOffset="57687.5951">7749 12339 0,'2'3'0,"1"1"16,0 4-16</inkml:trace>
  <inkml:trace contextRef="#ctx0" brushRef="#br0" timeOffset="60451.7675">29204 14616 0,'-4'0'0,"-12"1"15,-5-1-15,-8-3 16,5-3 0,2-8-16,3-4 15,4-8 1,7-13-16,1-17 16,9-17-1,5-7-15,-3-2 16,-8-2-1,-13 3-15,-5 12 16,-2 8 0</inkml:trace>
  <inkml:trace contextRef="#ctx0" brushRef="#br0" timeOffset="60700.2208">29090 14984 0,'2'0'16,"-2"0"-1,-2 0-15,2 0 16,-4-1-16,0-2 16</inkml:trace>
  <inkml:trace contextRef="#ctx0" brushRef="#br0" timeOffset="62184.4793">28663 14197 0,'2'1'16,"-2"-1"-16,0 0 15,0 2 1,2 6-16,-10 12 16,-15 6-1,-20 11-15,-18 2 16,-17 3-1,-7-2-15,6-12 16,2-1 0,13-5-16,17 0 15,10-7 1,17 1-16,10 1 16,15 4-1,22 9-15,19 7 16,5-2-1,-9-1-15,-10-5 16,-14-5 0,-6-2-16,-14 0 15,-22 1 1,-16-5-16,-20-3 16,-9 0-1,6-5-15,12-6 16,4-2-1,11-4-15,8-5 16,7 0 0,3-9-16,8-4 15,2-3 1,5 1-16,1 1 16,-3 6-16,-1 6 15,-13 6 1,-2 6-16,-7 6 15,-2 3 1,-2 6-16,-13-4 16,-6 0-1,-9-3-15,0-17 16,7-5 0,8-9-16,12-7 15,7-4 1,8-3-16,3-11 15,9 5 1,4-4-16,4 5 16,4 11-1,-1 4-15,-3 13 16,-2 6 0,0-1-16,-13 14 15,-15 24 1,-18 19-16,-10 10 15,-9 0 1,1-6-16,7-13 16,12-10-1,4-13-15,7-9 16,6-16 0,-5-15-16,-1-33 15,8-35 1,0-45-16,9-1 15,12 12 1,-14 15-16</inkml:trace>
  <inkml:trace contextRef="#ctx0" brushRef="#br0" timeOffset="63001.7477">28482 15241 0,'2'0'0,"-2"0"16,0 0-16,0 0 16,2 0-1,7-5-15,10-2 16,11 4 0,2 4-16,0 9 15,-2 12 1,-11 16-16,-13 10 15,-12 4 1,-15-1-16,-11-9 16,-11-5-1,-12-10-15,1-18 16,9-15 0,17-19-16</inkml:trace>
  <inkml:trace contextRef="#ctx0" brushRef="#br0" timeOffset="63227.9122">28294 13794 0,'0'0'16,"0"0"-16,2 2 16,0 0-1,-2 9-15,0 1 16</inkml:trace>
  <inkml:trace contextRef="#ctx0" brushRef="#br0" timeOffset="63402.3297">27759 14193 0,'2'1'16,"-2"-1"-16,12 3 16,26 5-1,25-1 1,-15 1-16</inkml:trace>
  <inkml:trace contextRef="#ctx0" brushRef="#br0" timeOffset="63668.3246">28015 13752 0,'0'2'0,"-13"4"16,-26 12-16,-36 19 15,-22 9 1,-26 11-16,0-9 16,25-9-1,29-14-15,22-12 16,22-12-1</inkml:trace>
  <inkml:trace contextRef="#ctx0" brushRef="#br0" timeOffset="63825.6731">27515 13758 0,'-5'6'15,"-24"6"-15,-42 12 16,-29 5 0,38-9-16</inkml:trace>
  <inkml:trace contextRef="#ctx0" brushRef="#br0" timeOffset="64185.3031">26291 14287 0,'2'8'0,"5"20"16,-1 25-1,0 18-15,-6 18 16,-6 4-1,-9-8-15,-2-12 16,-8-24 0,1-13-16,-8-8 15,-4-15-15,-17-11 16,5-16 0,-7-25-16,12-20 15,22-18 1,35-12-16,12 2 15,-6 31 1</inkml:trace>
  <inkml:trace contextRef="#ctx0" brushRef="#br0" timeOffset="64281.7155">26060 14297 0,'0'2'16,"0"-2"-16,0 0 15,-8 15 1,-2 10-16</inkml:trace>
  <inkml:trace contextRef="#ctx0" brushRef="#br0" timeOffset="66635.2691">23498 14175 0,'1'2'0,"-1"-2"15,4 14 1,6 11-16,-1 17 15,-3 19 1,-48 6-16,67 4 16,-47-1-1,-8 1-15,-4-17 16,-4-10 0,-5-10-16,-7-12 15,4-10 1,-1-15-16,1-7 15,9-9 1,12-9-16,8-1 16,10-2-1,9 3-15,2 3 16,5 14 0,2 5-16,3 10 15,0 19 1,-8 25-16,-14 25 15,-23 14 1,-15 5-16,-25-2 16,-15-18-1,-18-10-15,3-29 16,29-21 0,27-12-16</inkml:trace>
  <inkml:trace contextRef="#ctx0" brushRef="#br0" timeOffset="66918.9621">23916 13535 0,'2'2'0,"-6"5"15,-12 16 1,-36 30-16,-51 28 16,-36 12-1,-6 2-15,43-34 16,43-28-1</inkml:trace>
  <inkml:trace contextRef="#ctx0" brushRef="#br0" timeOffset="68368.8676">22168 14206 0,'2'0'0,"-2"0"16,2 0-16,3 0 16,-1-1-1,0 1-15,2 6 16,-4 9 0,-12 9-16,-9 12 15,-5-2 1,-8-1-16,-4-7 15,-5-8 1,1-5-16,0-9 16,0-6-1,4-8-15,7 0 16,1-3-16,6-1 16,8 2-1,0 4-15,4 3 16,-5 5-1,-8 5-15,-5 3 16,-11 2 0,-5-3-16,-2-1 15,2-6 1,3 0-16,9-1 16,9-4-1,6 4-15,2-2 16,13 2-1,-1 1-15,-3-2 16,4 2 0,0 0-16,0-2 15,2 2 1,-3 0-16,1 0 16,2 4-1,0 7-15,5 10 16,1 7-1,5 14-15,2 5 16,-3 9 0,1 5-16,-2 0 15,-3 5 1,-12-6-16,-14-3 16,-20 0-1,-21-12-15,-26-18 16,-13-22-1,-3-22-15,7-20 16,5-20 0,22-12-16,13-17 15,32-7-15,28-18 16,2 49 0</inkml:trace>
  <inkml:trace contextRef="#ctx0" brushRef="#br0" timeOffset="69002.0087">23485 13522 0,'0'0'16,"-12"1"-16,-29 13 15,-33 16 1,-29 11-16,11 2 16</inkml:trace>
  <inkml:trace contextRef="#ctx0" brushRef="#br0" timeOffset="69452.018">22040 14905 0,'4'2'0,"9"2"15,22 4 1,28 8-1,17-4-15,-2-4 16,-29-2-16</inkml:trace>
  <inkml:trace contextRef="#ctx0" brushRef="#br0" timeOffset="69668.6085">21639 15268 0,'2'1'0,"-2"-1"16,12 6-16,10 4 15,29 6 1,33-7-16,7-18 15</inkml:trace>
  <inkml:trace contextRef="#ctx0" brushRef="#br0" timeOffset="69924.5272">21216 14246 0,'0'0'16,"2"2"-16,-2-2 15,2 2-15</inkml:trace>
  <inkml:trace contextRef="#ctx0" brushRef="#br0" timeOffset="72235.8201">20564 14052 0,'0'3'0,"0"-3"15,0 0-15,0 0 16,0 2 0,-10 11-16,-22 17 15,-28 14 1,-25 5-16,-20-4 15,-6-1 1,9-6-16,3-5 16,18-6-1,13-3-15,16-3 16,16 1 0,13 0-16,14 3 15,11 7 1,17 10-16,20 6 15,5 2 1,-7 2-16,-11-5 16,-12-1-1,-20-1-15,-19-6 16,-12-5 0,-10-12-16,5-6 15,1-6 1,3-14-16,-5-8 15,4-12 1,5-9-16,3-5 16,11 1-1,8 5-15,4 4 16,4 11 0,2 12-16,2 1 15,-2 2 1,2 20-16,0 28 15,-4 21 1,-2 12-16,-5 8 16,0 1-1,-8 3-15,-3-14 16,-6-8 0,-1-21-16,-1-14 15,-8-13 1,-10-17-16,-6-13 15,0-25-15,5-23 16,19-26 0,22-30-16,35-34 15,20 4 1</inkml:trace>
  <inkml:trace contextRef="#ctx0" brushRef="#br0" timeOffset="72424.1037">19896 13866 0,'0'0'0,"0"0"15,0 3-15,-6-3 16,-18 6-1,-4-1-15</inkml:trace>
  <inkml:trace contextRef="#ctx0" brushRef="#br0" timeOffset="72558.2036">19308 13902 0,'0'2'15,"0"0"-15,-2 14 16</inkml:trace>
  <inkml:trace contextRef="#ctx0" brushRef="#br0" timeOffset="78652.1629">17276 14275 0,'0'2'0,"2"-2"16,-4 3-1,-5 8-15,-14 18 16,-25 14-1,-23 8-15,-12 2 16,-9 0-16,9-5 16,-4-8-1,-3-15-15,0-6 16,1-9 0,17-10-16,10-7 15,8-7 1,12-4-16,10 3 15,9-7 1,7 4-16,10 0 16,4-2-1,6 8-15,6 2 16,2 9 0,4 8-16,-3 17 15,-15 20 1,-21 11-16,-23 16 15,-32 8 1,-19-12-16,-22-4 16,0-15-1,19-16-15,17-20 16,23-13 0,0-16-16,17-3 15,11 4 1</inkml:trace>
  <inkml:trace contextRef="#ctx0" brushRef="#br0" timeOffset="78818.4553">15564 14733 0,'-5'8'0,"-3"0"16,-12 12-1,-16 18 1,-28 7-16,-25 3 15,1-22-15,15-17 16,29-9 0</inkml:trace>
  <inkml:trace contextRef="#ctx0" brushRef="#br0" timeOffset="79016.8086">15551 14058 0,'2'0'16,"-2"0"-16,0 0 16,0 0-1,0 0 1</inkml:trace>
  <inkml:trace contextRef="#ctx0" brushRef="#br0" timeOffset="80318.8019">14831 14382 0,'2'3'0,"-2"-3"16,0 0-1,0 0-15,0 4 16,-2 7 0,-10 11-16,-12 6 15,-23 5 1,-1-4-16,-15-8 15,-5-4 1,4-13-16,1-4 16,11-2-1,13-4-15,9 4 16,15 0-16,8 2 16,-1 2-1,10 13-15,9 12 16,6 12-1,0 11-15,-5 5 16,-7 6 0,-12-5-16,-16-8 15,-15-8 1,-16-13-16,-18-9 16,-5-27-1,11-15-15,5-25 16,13-26-1,20-18-15,22-15 16,12 44 0</inkml:trace>
  <inkml:trace contextRef="#ctx0" brushRef="#br0" timeOffset="80635.6827">14378 14003 0,'2'2'0,"-2"-2"15,0 0 1,4 0-16,-1 0 16,6-4-1,3-6-15,6-9 16,-6-10-1,-3-6-15,-12 0 16,-7 3 0,-10 3-16,-14 5 15,-10 14 1,-16 12-16,-11 16 16,22-2-16</inkml:trace>
  <inkml:trace contextRef="#ctx0" brushRef="#br0" timeOffset="81185.6134">13396 14283 0,'0'3'16,"0"-3"-16,-2 3 16,-4 10-1,-1 12-15,-1 5 16,-3 5 0,-6 0-16,-7-1 15,4-10 1,0-4-16,1-9 15,-1-7 1,1-8-16,0-5 16,4-11-1,2 2-15,7-4 16,4 6 0,0 4-16,2 11 15,0-5 1,-11 8-16,-10 11 15,-9 11 1,-17 8-16,1-7 16,-2-7-1,1-8-15,7-8 16,3-10-16,-2-14 16,6-13-1,7-14-15,8-26 16,14-22-1,15-11-15,6 1 16</inkml:trace>
  <inkml:trace contextRef="#ctx0" brushRef="#br0" timeOffset="81369.9345">13337 13596 0,'2'2'0,"-2"4"15,4 10 1,-10 5-16,0 2 16</inkml:trace>
  <inkml:trace contextRef="#ctx0" brushRef="#br0" timeOffset="81579.1686">12973 14898 0,'2'2'0,"-2"-2"16,0 4 0,2-1-1</inkml:trace>
  <inkml:trace contextRef="#ctx0" brushRef="#br0" timeOffset="82885.7565">10586 14205 0,'1'1'0,"-1"-1"15,0 17-15,-1 14 16,-10 22 0,-19 31-16,-23 8 15,-25 13 1,-23-5-16,-19-13 16,0-24-1,0-23-15,0-23 16,8-17-1,10-21-15,12-15 16,15-11 0,16-12-16,18-7 15,10 0 1,11-8-16,14 17 16,6 10-1,0 14-15,2 23 16,-2 6-1,2 1-15,-9 31 16,-22 39 0,-27 24-16,-29 17 15,-10-5 1,5-20-16,12-26 16,29-23-1</inkml:trace>
  <inkml:trace contextRef="#ctx0" brushRef="#br0" timeOffset="83218.5889">9768 14144 0,'4'0'0,"4"0"16,6-7-1,6-12-15,7-10 16,-1-13 0,-11-8-16,-13-4 15,-11 5 1,-16 10-16,-11 5 15,-15 15 1,-14 15-16,-16 18 16,10 9-1,25-3 1</inkml:trace>
  <inkml:trace contextRef="#ctx0" brushRef="#br0" timeOffset="83902.8014">8024 14329 0,'2'0'15,"2"-2"1,9-5-16,4-8 16,12-1-1,5 2-15,6 3 16,5 5-16,1 10 16,-1 16-1,5 9-15,-6 9 16,-6 2-1,-5 1-15,-14-2 16,-6-6 0,-13-8-16,-8 0 15,-21-7 1,-23-10-16,-13-12 16,-13-12-1,-11-15-15,7-3 16,11-4-1,9-5-15,13 0 16,10-9 0,10-3-16,3-7 15,12-6 1,14-15-16,14-8 16,12-3-1,9 6-15</inkml:trace>
  <inkml:trace contextRef="#ctx0" brushRef="#br0" timeOffset="84065.1437">8370 13579 0,'3'1'16,"-3"2"-1,0 4-15,-6 11 16,-8 0-16</inkml:trace>
  <inkml:trace contextRef="#ctx0" brushRef="#br0" timeOffset="84536.1437">7320 14060 0,'0'0'0,"-7"0"15,-6-2 1,0-4-16,4-2 15,3-3 1,6-3-16,9-2 16,10 4-1,3 4-15,4 4 16,-8 8 0,-7 2-16,-11 8 15,-15 13 1,-23 11-16,-8 12 15,-2 1 1,3 6-16,11-3 16,14 0-1,16 14-15,13 6 16,6 0 0,3-2-16,-2 4 15,-8-19 1,-8-15-16</inkml:trace>
  <inkml:trace contextRef="#ctx0" brushRef="#br0" timeOffset="84785.8004">6821 14692 0,'0'3'16,"-4"6"-16,-2 19 15,-13 35 1,-22 20-16,-17 0 16,-3-24-1,-3-13-15,17-20 16</inkml:trace>
  <inkml:trace contextRef="#ctx0" brushRef="#br0" timeOffset="85035.8111">6578 13841 0,'1'-8'0,"3"-7"15,0-7-15,0 1 16,-1 6 0,-1 13-16,-2-4 15,1 24 1,-2 41-16,-4 44 16,-7 56-1,-1 7-15,6-93 16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1:22:51.65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24683 8298 0,'2'0'0,"4"0"15,4-6 1,2 0-16,5-1 16,-2 2-16,5 4 15,5 4 1,1 11 0,2 11-16,-1 5 15,-8 10-15,-6 1 16,-10-4-1,-4-7-15,-14-4 16,-11-8 0,-16-9-16,-11-17 15,-1-5 1,-1-11-16,14-4 16,9-2-1,11 1-15,11-4 16,8-1-1,10 0-15,2 7 16,3 11 0,-6 4-16,-5 10 15,0 4 1,-11 16-16,-18 10 16,-9 4-1,-6 2-15,4-16 16,4-7-1,5-14-15,-1-14 16,-1-29 0,12-33-16,13-35 15,12-17 1,3-7-16,8-8 16,17 0-1</inkml:trace>
  <inkml:trace contextRef="#ctx0" brushRef="#br0" timeOffset="8726.0233">30650 7225 0,'2'3'16,"0"1"-1,2 11-15,6 11 16,4 7-16,0 13 16,2 6-1,0 7 1,-1-2-16,-4-6 15,-5-2-15,3-1 16,-7-9 0,-2-13-16,4-5 15,2-8 1</inkml:trace>
  <inkml:trace contextRef="#ctx0" brushRef="#br0" timeOffset="9017.7285">30889 7559 0,'2'2'0,"-2"0"15,4 12 1,2 8-16,-2 3 15,-1 5 1,-12-2-16,-6 2 16,-17-9-1,-27-11-15,-22-18 16,-24-14 0,-9-9-16,14-1 15,43 11 1</inkml:trace>
  <inkml:trace contextRef="#ctx0" brushRef="#br0" timeOffset="9621.2786">27709 8606 0,'0'1'15,"2"-1"-15,-4 5 16,-2 14 0,-9 18-16,-2 16 15,-6 0 1,3-16-16,2-11 16</inkml:trace>
  <inkml:trace contextRef="#ctx0" brushRef="#br0" timeOffset="10300.6769">27367 6931 0,'0'2'0,"0"-2"16,3 11-1,-1 18-15,2 32 16,0 24-1,0 20-15,-1-2 16,-1-9 0,-7-9-16,1-10 15,-2-10 1,2-18-16,1-13 16,3-11-1,3-15-15,1 1 16,6-13-1,7-14-15,-1-14 16,4-7 0,-4-7-16,-8 1 15,-2 1 1,-1 11-16,-2 3 16,1 11-16,0 5 15,0 6 1,0 4-16,5 1 15,2 18 1,-3 22-16,-6 16 16,-8 16-1,-9 1-15,-8-7 16,-3-10 0,0-15-16,-6-12 15,-19-13 1,-26-22-16,-27-32 15,46 16 1</inkml:trace>
  <inkml:trace contextRef="#ctx0" brushRef="#br0" timeOffset="11900.8086">24971 8427 0,'0'3'0,"0"-3"16,0 0 0,-2 10-16,-4 17 15,-11 23 1,-4 34-16,-12 29 16,-9 17-1,20-64-15</inkml:trace>
  <inkml:trace contextRef="#ctx0" brushRef="#br0" timeOffset="12750.9524">24667 6796 0,'2'0'0,"-2"3"16,0-2-1,6 12-15,0 19 16,-2 26 0,-4 25-16,-4 16 15,2 0 1,2-4-16,4-3 15,6-10 1,2-15-16,2-16 16,0-16-1,-2-13-15,1-8 16,-2-4 0</inkml:trace>
  <inkml:trace contextRef="#ctx0" brushRef="#br0" timeOffset="13017.5045">24903 7340 0,'2'2'0,"-2"-2"15,0 10 1,1 9-16,-4 5 15,-10 8 1,-5-2-16,-22-3 16,-21-5-1,-15-13-15,-15-12 16,-5-15 0,-4-9-16,40 5 15</inkml:trace>
  <inkml:trace contextRef="#ctx0" brushRef="#br0" timeOffset="15971.7232">19042 6860 0,'2'0'15,"-2"0"-15,0 0 16,0 4-16,4 13 16,-4 29-1,0 24 1,0 20-16,-2 11 16,-2 0-1,-2-3-15,2-7 16,4-16-16,4-12 15,6-13 1,7-13-16,-2-13 16,11-8-1,-1-10-15</inkml:trace>
  <inkml:trace contextRef="#ctx0" brushRef="#br0" timeOffset="16217.6021">19345 7433 0,'0'2'0,"0"-2"16,-2 6-1,-7 11-15,-1 7 16,-6 12 0,-4 7-16,-10 6 15,-11-3 1,-5-9-16,-23-11 15,-27-16 1,-20-20-16,-16-26 16,64 17-1</inkml:trace>
  <inkml:trace contextRef="#ctx0" brushRef="#br0" timeOffset="16734.2244">15928 8657 0,'0'4'15,"-2"11"-15,-4 30 16,-8 33 0,-12 49-16,-15 25 15,-13-2 1</inkml:trace>
  <inkml:trace contextRef="#ctx0" brushRef="#br0" timeOffset="18000.2604">15685 7024 0,'0'2'0,"0"4"16,-2 16-1,-2 26-15,-7 24 16,-1 11 0,9 7-16,3-6 15,3-11 1,7-16-16,1-16 16,-3-15-1</inkml:trace>
  <inkml:trace contextRef="#ctx0" brushRef="#br0" timeOffset="18334.3293">15775 7210 0,'2'1'0,"0"3"16,2 13 0,2 11-16,-10 24 15,-10 17 1,-10-3-16,-4-3 16,-3-17-1,-1-10-15,2-8 16,-4-13-16,-20-10 15,-13-17 1,-20-24-16,33 11 16</inkml:trace>
  <inkml:trace contextRef="#ctx0" brushRef="#br0" timeOffset="19884.7021">13144 8499 0,'0'2'0,"0"10"16,-6 25-1,-9 33-15,-13 48 16,-14 21 0,-12 8-16,24-80 15</inkml:trace>
  <inkml:trace contextRef="#ctx0" brushRef="#br0" timeOffset="20334.3892">12604 7257 0,'2'3'16,"2"19"-16,7 24 16,0 30-1,4 32-15,-13-2 16,0-12-1,2-31-15,2-10 16,-1-20 0</inkml:trace>
  <inkml:trace contextRef="#ctx0" brushRef="#br0" timeOffset="20600.9463">12903 7594 0,'0'5'15,"0"-3"-15,-7 13 16,-11 19 0,-8 15-16,-8 2 15,-9-5 1,3-10-16,1-12 15,4-17 1,-7-14-16,-17-28 16,-17-34-1,-11-17-15</inkml:trace>
  <inkml:trace contextRef="#ctx0" brushRef="#br0" timeOffset="31701.6064">26946 12743 0,'3'2'0,"10"6"16,11 8-1,18 19-15,-4 12 16,-5 7 0,-6 3-16,-14-7 15,-13-7 1,-8-13-16,-10-8 16,-12-10-1,-15-16-15,-12-17 16,6-14-1,0-9-15,15 1 16,10 3 0,14 9-16,12 2 15,10 5 1,14 6-16,9 10 16,-3 16-1,2 13-15,-15 14 16,-21 17-16,-35 14 15,-26 1 1,-19 2 0,-17-6-16,-4-4 15,12 4-15,5-3 16,18-1 0,10 6-16,11 5 15,11-4 1,7 0-16,4-9 15,2-6 1,1-15-16,0-15 16</inkml:trace>
  <inkml:trace contextRef="#ctx0" brushRef="#br0" timeOffset="32253.2287">25772 12758 0,'0'3'0,"0"1"15,0 20 1,0 25-16,-10 20 16,-14 2-1,-21 4-15,-35-3 16,-27-15 0,-9-18-16,-12-12 15,19-5 1,26-4-16,23-2 15,19 5 1,9-2-16,11 10 16,10 6-1,9 13-15,5 14 16,3 0-16,0 2 16,-12-6-1,-14-2-15,-20-9 16,-12-15-1,-9-14-15,-3-22 16,13-22 0,10-23-16,26-40 15,47-57 1,49-40-16,11 28 16,-49 95-1</inkml:trace>
  <inkml:trace contextRef="#ctx0" brushRef="#br0" timeOffset="32468.4119">26356 12155 0,'0'2'0,"0"-2"16,-16 11-1,-45 22-15,-66 26 16,-62 20 0,9-11-16,32-14 15</inkml:trace>
  <inkml:trace contextRef="#ctx0" brushRef="#br0" timeOffset="32772.9593">24353 13253 0,'-2'4'16,"-12"15"-16,-22 24 16,-25 27-1,-6-1-15,3-13 16,10-23 0,12-13-16,5-20 15,12-4 1</inkml:trace>
  <inkml:trace contextRef="#ctx0" brushRef="#br0" timeOffset="32968.1729">24045 12429 0,'2'2'0,"-2"6"15,6 26 1,0 39-16,4 63 16,-2 20-1,-18-11-15</inkml:trace>
  <inkml:trace contextRef="#ctx0" brushRef="#br0" timeOffset="34051.4574">21700 12745 0,'0'2'0,"-4"15"16,-23 27-16,-35 34 15,-31 28 1,-15-3-16,1-12 15,15-23 1,11-18-16,10-14 16,5-15-1,7-9-15,7-14 16,1-14 0,10-3-16,7-4 15,5-2 1,7 3-16,5 7 15,-2 3 1,-5 6-16,-10 14 16,-13 10-1,-5 23-15,-7 9 16,-7 7 0,10 4-16,-9 6 15,5-6 1,14-6-16,13-23 15</inkml:trace>
  <inkml:trace contextRef="#ctx0" brushRef="#br0" timeOffset="34218.3808">20483 13809 0,'2'3'0,"13"0"16,27 11-16,47 4 16,35-20-16,-54-6 15</inkml:trace>
  <inkml:trace contextRef="#ctx0" brushRef="#br0" timeOffset="35034.8283">19894 13144 0,'0'2'15,"2"-2"1,-4 0-16,2 2 16,-11 4-16,-10 4 15,-9 6 1,-7 1-16,-1 5 15,6 7 1,6 9-16,5 10 16,9 9-1,10 12-15,1 4 16,-5-6 0,-9-2-16,-13-9 15,-19-13 1,-9-11-16,-10-20 15,-6-20 1,5-17-16,17-17 16,13-14-1,31-23-15,49-55 16,31-5 0,9 1-16,11 12 31,-49 69-31</inkml:trace>
  <inkml:trace contextRef="#ctx0" brushRef="#br0" timeOffset="35151.8157">19908 12482 0,'1'0'0,"10"3"16,27 5-1,20 9-15,-9 1 16</inkml:trace>
  <inkml:trace contextRef="#ctx0" brushRef="#br0" timeOffset="35817.8272">18604 12986 0,'0'4'0,"0"-2"15,-4 10 1,-7 13-16,-13 18 16,-12 11-1,-13 0-15,-2-13 16,0-11 0,-1-17-16,10-11 15,-5-17 1,4-19-16,11-1 15,17-1 1,7 5-16,3 7 16,3 8-1,2 12-15,-2-2 16,-12 6 0,-30 22-16,-32 17 15,-35 8 1,-20 7-16,14-11 15,27-19 1,35-12-16</inkml:trace>
  <inkml:trace contextRef="#ctx0" brushRef="#br0" timeOffset="36024.9837">18365 13739 0,'3'2'0,"-3"-2"16,-3 6-1,-1-3-15,4-1 16</inkml:trace>
  <inkml:trace contextRef="#ctx0" brushRef="#br0" timeOffset="36221.0413">17981 12583 0,'2'1'0,"6"2"15,1 0 1</inkml:trace>
  <inkml:trace contextRef="#ctx0" brushRef="#br0" timeOffset="37100.9168">14799 13012 0,'6'7'0,"10"17"15,10 13-15,8 25 16,-5 7 0,-14 0-16,-9-11 15,-16-9 1,-16-6-16,-16-13 15,-10-14 1,-3-16-16,3-16 16,3-14-1,13-11-15,10-6 16,20-7 0,8 0-16,13 9 15,4 10 1,5 13-16,3 9 15,1 13 1,-4 15-16,-5 15 16,-10 11-1,-11 7-15,-10-5 16,-8-5 0,-4-13-16,-8-9 15,-4-18 1,-15-23-16,1-27 15,-7-39-15,13-27 16,15-12 0,12-12-16,9 11 15,10 1 1</inkml:trace>
  <inkml:trace contextRef="#ctx0" brushRef="#br0" timeOffset="37685.2171">13563 13057 0,'0'2'16,"2"-2"-16,8 6 16,16 9-1,14 20-15,1 10 16,-7 14 0,-14 6-16,-14 6 15,-27 2 1,-24 1-16,-19-13 15,19-30 1</inkml:trace>
  <inkml:trace contextRef="#ctx0" brushRef="#br0" timeOffset="38318.2486">13750 13741 0,'2'0'0,"-2"0"16,0-2 0,0 0-16,0-1 15,-10 2 1,-18 18-16,-31 33 16,-21 29-1,-24 15-15,18-17 16,12-18-1,10-17-15,21-16 16</inkml:trace>
  <inkml:trace contextRef="#ctx0" brushRef="#br0" timeOffset="38601.5922">12878 12503 0,'0'1'0,"0"7"15,2 20-15,-2 21 16,4 46-1,8 36-15,-1 18 16,-11-8 0,-6-3-16,-7-33 15,7-48 1</inkml:trace>
  <inkml:trace contextRef="#ctx0" brushRef="#br0" timeOffset="39101.6023">12487 13280 0,'0'2'16,"0"-2"-16,-13 8 15,-11 2 1,-19-2-16,-12-6 16,4-12-1,-2-10-15,14-9 16,13-5 0,11-1-16,15-5 15,9 5 1,12 4-16,7 10 15,8 11 1,5 10-16,-7 14 16,0 14-1,-10 10-15,-18 13 16,-20 14 0,-27 7-16,-23 12 15,-13 1 1,2 4-16,4 7 15,18 12 1,17 23-16,34 12 16,16-31-1,-2-47-15</inkml:trace>
  <inkml:trace contextRef="#ctx0" brushRef="#br0" timeOffset="43584.3216">27056 15579 0,'2'2'15,"8"1"1,16 19-16,13 18 15,-3 11 1,-10 6-16,-12 1 16,-12-11-1,-10-5-15,-3-11 16,-12-13 0,-1-10-16,-10-16 15,-9-15 1,3-17-16,4-5 15,10-3 1,9 1-16,12 2 16,8 3-1,8 7-15,7 11 16,2 5 0,4 13-16,-4 9 15,-2 15-15,-5 6 16,-16 13-1,-18 7-15,-28 2 16,-13 1 0,-15-3-16,-4-2 15,11-1 1,6-1-16,12 7 16,3 11-1,9 4-15,3 3 16,5-5-1,-6 0-15,-14-3 16,-13-16 0,3-19-16,6-17 15</inkml:trace>
  <inkml:trace contextRef="#ctx0" brushRef="#br0" timeOffset="44101.6649">26178 15498 0,'2'2'16,"-4"0"-1,-2 12-15,-9 18 16,-24 17 0,-25 9-16,-25-2 15,-7-6 1,1-13-16,11-2 16,13-9-16,3 8 15,13 2 1,11 1-16,10 15 15,10 5 1,5 4-16,6 12 16,3-6-1,-7-3-15,0-14 16,-12-3 0,-11-12-16,-4-12 15,-7-19 1,2-18-16,-6-23 15,16-23 1,23-23-16,41-39 16,45-30-1,53-8 1,7 11-16</inkml:trace>
  <inkml:trace contextRef="#ctx0" brushRef="#br0" timeOffset="44301.3335">26618 14997 0,'-15'5'15,"-53"11"-15,-75 18 16,-56 11-1,13 3-15,39-3 16</inkml:trace>
  <inkml:trace contextRef="#ctx0" brushRef="#br0" timeOffset="45520.2204">24276 16037 0,'2'2'0,"-2"8"15,-4 24 1,-16 20-16,-38 24 16,-35-5-1,-8-12-15,17-27 16,16-18 0,17-16-16,13-14 15,16 0 1</inkml:trace>
  <inkml:trace contextRef="#ctx0" brushRef="#br0" timeOffset="45734.9925">23889 15174 0,'2'4'0,"1"18"16,3 43-16,4 47 16,-12 40-1,-8 14-15,-3-37 16</inkml:trace>
  <inkml:trace contextRef="#ctx0" brushRef="#br0" timeOffset="57952.153">21563 15336 0,'0'0'0,"1"0"15,-1 2 1,0 5-16,-5 27 16,-14 32-1,-11 40-15,-12 19 16,-3 19-1,11 9-15,4-14 16,19-70 0</inkml:trace>
  <inkml:trace contextRef="#ctx0" brushRef="#br0" timeOffset="59235.5346">20490 16052 0,'0'0'0,"2"0"15,-2-5 1,6-8-16,2-14 16,4-7-1,6-9 1,6-10-16,10-4 16,-2 10-16,1 9 15,-3 13 1,-6 8-16,-4 15 15,-3 10 1,-8 18-16,-16 33 16,-20 18-1,-14 6-15,-12 8 16,-3-11 0,5-12-16,4-17 15,8-13 1,4-21-16,-5-12 15,-4-29 1,-11-28-16,3-22 16,3-9-1,11 22-15,14 15 16,4 16 0,4 12-16,-2 13 15,-13 15 1,-12 22-16,-21 17 15,-4 1 1,-8-3-16,2-6 16,1-9-1,7-17-15,7-9 16,13-8 0,6-10-16,10-10 15,9-9 1,13-10-16,12-5 15,19-1 1,7 5-16,4 11 16,-4 13-1,-4 8-15,-3 9 16,-6 8-16,-8 18 16,-16 21-1,-19 19-15,-20 12 16,-14 0-1,-5-11-15,4-9 16,5-17 0,16-11-16,2-15 15,8-9 1,0-14-16,6-19 16,-1-31-1,18-33-15,10-14 16,1-12-1,0-3-15,-2 17 16,6 5 0,-3 22-16,-5 20 15,0 18 1,0 15-16,0 17 16,2 0-1,4 24-15,-12 51 16,-11 45-1,-19 9-15,-18 4 16,-27-8 0,-15-13-16,-34-14 15,32-38 1,29-27-16</inkml:trace>
  <inkml:trace contextRef="#ctx0" brushRef="#br0" timeOffset="59635.538">19520 15383 0,'0'0'0,"0"0"16,2 3-16,-2 5 16,0 21-1,-2 34-15,-17 35 16,4-1 0,4-37-16</inkml:trace>
  <inkml:trace contextRef="#ctx0" brushRef="#br0" timeOffset="59869.9559">18662 15440 0,'2'1'0,"2"19"16,4 25-1,2 36-15,-6 27 16,-8-3 0,-3-44-1</inkml:trace>
  <inkml:trace contextRef="#ctx0" brushRef="#br0" timeOffset="60568.9086">18042 15527 0,'0'0'15,"0"0"1,0 0-16,2-4 16,8-1-16,14-5 15,6 6 1,3 6-16,-3 5 16,-11 3-1,-4 12-15,-17 9 16,-22 23-1,-25 20-15,-15 16 16,-2 0 0,1-1-16,8 2 15,12-14 1,0 3-16,7-15 16,2-2-1,-1-13-15,3-15 16,2-8-1,11-11-15,8-8 16,5 1 0,3-8-16,3 1 15,0 0 1,11 1-16,19 0 16,18-3-1,3 8-15,3 2 16,-4 4-1,-7-2-15,-19 2 16,-14-3 0,-16 8-16,-33-7 15,-29-2 1,-13-15-16,1-15 16,5-14-1,9-13-15,10-20 16,22-26-16,49-44 15,49-50 1,-35 112-16</inkml:trace>
  <inkml:trace contextRef="#ctx0" brushRef="#br0" timeOffset="61618.9298">14857 15639 0,'0'1'16,"0"-1"-16,0 0 15,4 2 1,-2 14-16,4 7 16,-2 21-1,1 15-15,-7 3 16,-13-2-1,-15-8-15,-8-12 16,-5-18 0,5-15-16,-3-23 15,-2-39 1,14 10-16</inkml:trace>
  <inkml:trace contextRef="#ctx0" brushRef="#br0" timeOffset="61653.2379">14528 15338 0,'0'0'0</inkml:trace>
  <inkml:trace contextRef="#ctx0" brushRef="#br0" timeOffset="61804.1952">14565 15052 0,'0'6'0,"-2"19"15,-4 26 1,-2 41-16,-2 36 16,8 16-1,-5 2-15,0-8 16,3-29-1,0-34-15,2-28 16</inkml:trace>
  <inkml:trace contextRef="#ctx0" brushRef="#br0" timeOffset="62452.2829">13727 15409 0,'0'2'0,"2"-2"15,1 6-15,7 10 16,8 17 0,14 14-16,-1 13 15,-5 9 1,-20 0-16,-23 2 15,-23-7 1,-10-13-16,14-18 16</inkml:trace>
  <inkml:trace contextRef="#ctx0" brushRef="#br0" timeOffset="62652.2061">13919 16318 0,'-2'4'0,"-21"9"15,-31 31 1,-33 31-16,1-4 16,14-8-1,16-20-15,15-15 16</inkml:trace>
  <inkml:trace contextRef="#ctx0" brushRef="#br0" timeOffset="63002.2177">12987 15032 0,'0'2'15,"0"0"-15,-7 17 16,7 25 0,9 43-16,-5 29 15,0 23 1,-6-17-16,-6-27 16,-2-40-1</inkml:trace>
  <inkml:trace contextRef="#ctx0" brushRef="#br0" timeOffset="63501.8338">12558 15695 0,'2'0'0,"-2"2"15,0-2-15,0 0 16,0 0 0,-2 0-16,2 0 15,-8-2 1,-12-7-16,-2-9 16,1-2-1,6-3-15,6 0 16,11 2-1,9 5-15,13 6 16,14 12 0,0 8-16,11 16 15,-1 3 1,-12 7-16,-10-3 16,-20-3-1,-15 6-15,-28-3 16,-30 7-1,-17 7-15,-1 0 16,6 11 0,11 12-16,12 23 15,24 26 1,32 26-16,26-4 16,-5-72-16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0:12:17.01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30583 6044 0,'0'2'0,"0"-2"15,0 0 1,-4 0-16,-2 3 16,-3-2-1,-8 3-15,3 2 16,-6 0 0,-4-2-16,-6 0 15,-4-2 1,-7-2-16,-3 0 15,-7 0 1,-1 3-16,-4-2 16,-3 1-1,1-2-15,-8 0 16,-9-2 0,1 4-16,-13 4 15,-6-3-15,5 2 16,-7 1-1,1-1-15,3 1 16,-4-4 0,5 0-16,3-2 15,3 0 1,-5-2-16,3 4 16,1 0-1,0 0-15,-3-1 16,0 2-1,-3-6-15,-4 3 16,-1 0 0,3 0-16,-2 0 15,6 0 1,-3 0-16,4 3 16,-5-3-1,1 0-15,-4-4 16,2 2-1,-2-2-15,-3 2 16,1-1 0,-6-5-16,14 0 15,-6 0 1,2-4-16,-2 4 16,4 2-1,-2 0-15,2-2 16,4 2-1,-3-1-15,-5-1 16,-1 1 0,0 4-16,-6-3 15,9-1 1,2 1-16,-2 6 16,-6-1-1,6-2-15,-7-4 16,12 3-1,-12 4-15,3-2 16,-5 2 0,1 2-16,1-2 15,-3 0 1,-3 0-16,10 0 16,-8 0-16,4 0 15,-3-2 1,9 1-16,4-2 15,-1 2 1,-2-2-16,5 2 16,-6 1-1,15 0-15,-11 0 16,2-2 0,7-1-16,-3 1 15,-2 1 1,3 1-16,-5 0 15,1 0 1,-1 0-16,-1 1 16,-4 6-1,-2 1-15,-12 6 16,45-10 0</inkml:trace>
  <inkml:trace contextRef="#ctx0" brushRef="#br0" timeOffset="15865.1938">9538 6168 0,'0'3'15,"0"-3"-15,0 0 16,0 0-1,0 0-15,0 1 16,0-1 0,-2 5-16,-1 0 15,-5 2 1,-5-1-16,-11-2 16,-5 0-1,-8-3-15,-12-2 16,1 1-1,-6-1-15,-3-2 16,-4 0 0,-9 2-16,2-3 15,-7 0 1,4-6-16,-7 4 16,2 2-1,-2-1-15,-7 2 16,-8 3-1,-7 0-15,-1-2 16,-4 0 0,-3 2-16,-3 0 15,11 0 1,-1 2-16,2 0 16,0-2-16,-6 3 15,7 2 1,-1-5-16,4 0 15,-3 0 1,4 1-16,7-2 16,-2-4-1,4 3-15,4 1 16,-4 1 0,1 0-16,-8 1 15,0 4 1,-5 1-16,0 5 15,-7 2 1,1 2-16,-8 4 16,-2-4-1,49-7-15</inkml:trace>
  <inkml:trace contextRef="#ctx0" brushRef="#br0" timeOffset="18665.276">30793 7211 0,'0'0'0,"-5"0"16,-6-5-16,-12-2 15,-7-1 1,-8 1-16,-14-7 15,-18 0 1,-5 4-16,-14 2 16,-3 5-1,-3 4-15,-9-1 16,-9 2 0,-16-2-16,-2-2 15,-10-3 1,-14-5-16,-13 0 15,-5 1 1,-8 0-16,18 7 16,-10 8-1,0 1-15,-18 8 16,-2 1 0,-27-1-16,-2-6 15,143-4 1</inkml:trace>
  <inkml:trace contextRef="#ctx0" brushRef="#br0" timeOffset="151869.1893">12111 8472 0,'2'0'0,"4"1"15,12-1-15,14-1 16,19-4 0,11 1-16,17-3 15,-1 2 1,17 0-16,-1 1 16,8 2-1,2-2-15,-3-5 16,5 6-1,-5 3-15,12-3 16,7 2 0,-7 2-16,18-2 15,5 1 1,-4 0-16,9 1 16,-4 2-1,4 0-15,2-4 16,7 1-1,-5 4-15,21-4 16,14 10 0,44 15-16,-2 3 15,-144-16 1</inkml:trace>
  <inkml:trace contextRef="#ctx0" brushRef="#br0" timeOffset="172769.8187">24149 9865 0,'0'0'0,"0"0"16,0-1 0,5-2-16,-10 0 15,5-1 1,-2-4-16,-8 0 16,-10-1-1,-10 5-15,-4-3 16,-6 7-1,-5 0-15,1 7 16,-6-4 0,-1 1-16,-7 2 15,3 0 1,-7 0-16,-8 1 16,1-4-1,-5 2-15,-3 1 16,3-2-1,-11 1-15,9-2 16,1 1 0,-5 1-16,-3-1 15,3-1 1,7-1-16,-7 2 16,6-4-1,3 2-15,-6-2 16,-1 0-1,5 0-15,-11 3 16,-1-6 0,-2 3-16,-1-2 15,3 2 1,-7 2-16,-11 8 16,41-5-16</inkml:trace>
  <inkml:trace contextRef="#ctx0" brushRef="#br0" timeOffset="176636.0604">18305 9857 0,'0'1'0,"-2"-1"15,-6 2 1,-8-1-16,-6 2 15,-6-3 1,-2-3-16,-3 2 16,-5-1-1,4-2-15,-4 1 16,-1 2 0,-4-3-16,0 0 15,1 0 1,-1 1-16,1 2 15,-4-1 1,0-1-16,3 3 16,-1 0-1,-2 0-15,-3 0 16,1 0 0,-4 3-16,-2-1 15,3-1 1,2-1-16,-2-1 15,0 1 1,7 1-16,-4 4 16,3-5-1,3 0-15,1-2 16,6 2 0,0-4-16,3 2 15,-1-1 1,-1 0-16,2 2 15,-2 1 1,6-3-16,4 3 16,-1 0-1,3 0-15,3 3 16,-2-2-16,-1-1 16</inkml:trace>
  <inkml:trace contextRef="#ctx0" brushRef="#br0" timeOffset="206237.4442">30551 11182 0,'0'0'0,"0"3"16,0-3-16,0 0 16,0 0-1,0 0-15,0 0 16,0 0 0,-2 0-16,0 1 15,-2 7 1,-6 1-16,-8 1 15,-10-1 1,0-1-16,-6-2 16,-15 2-1,4-4-15,-2-4 16,-2 2-16,-9-2 16,-6 4-1,-6-1-15,-1-3 16,-4 0-1,9 0-15,-9 2 16,-1-2 0,7 0-1,1 0-15,-3 3 16,1 2-16,-3-3 16,7 5-1,-8-4-15,3 0 16,-4-2-1,1 4-15,1-3 16,-5 0 0,5-2-16,-2 0 15,7 0 1,4 0-16,-5 3 16,-5 1-1,-2 1-15,-5-2 16,-4 1-1,-11 0-15,-11 0 16,-8 2 0,-11-2-16,60-4 15</inkml:trace>
  <inkml:trace contextRef="#ctx0" brushRef="#br0" timeOffset="237305.034">23351 11370 0,'2'0'0,"-2"0"16,0 0-1,2-1-15,0-2 16,-1 1-1,-1 0-15,2 1 16,-4-1 0,-12 4-16,-12 3 15,-10 5 1,-15 6-16,2-3 16,-10-4-1,-4 3-15,-3-2 16,-11-1-1,-10 1-15,-11-4 16,-3 1 0,9-4-16,1-1 15,9 4 1,10-6-16,13 0 16,17 0-1,0 3-15,14-1 16,11-2-1</inkml:trace>
  <inkml:trace contextRef="#ctx0" brushRef="#br0" timeOffset="237707.1406">21619 11340 0,'0'0'0,"0"0"16,0 0-16,0 0 15,0 0 1,-4 0-16,-13 0 15,-6 3 1,-14-1-16,-8 1 16,-12 2-1,-5-2-15,-9 2 16,-8-4 0,1 6-16,-6-4 15,5 0 1,-4-2-16,7 2 15,0 3 1,-3 1-16,6 1 16</inkml:trace>
  <inkml:trace contextRef="#ctx0" brushRef="#br0" timeOffset="250121.94">11558 9658 0,'2'0'16,"-2"3"-1,0-3-15,0 1 16,-2 5-1,-11 12-15,0 7 16,-16 11 0,-8 0-16,-8-1 15,-10-2 1,3-1-16,-10-5 16,-5-6-1,4-9-15,-3-10 16,-4-10-16,6-4 15,-3-14 1,-3-12-16,-9-9 16,6-6-1,8-6-15,0-8 16,7-6 0,7 4-16,2-9 15,16-2 1,-2-16-16,13 10 15,10-5 1,10 6-16,6-4 16,10 2-1,10-3-15,6 12 16,8 5 0,5 2-16,8 6 15,7 8 1,0 5-16,8 2 15,7 2 1,-1 10-16,8 6 16,6 11-1,0 6-15,7 8 16,-5 5 0,2 10-16,0 10 15,-12 10 1,4 9-16,-9 4 15,-5 5 1,0 10-16,-6 14 16,-4 2-1,-4 4-15,-12-6 16,-4 7 0,-12 0-16,-7-3 15,-11 2 1,-16 6-16,-13 5 15,-13 4 1,-10 10-16,-19 10 16,-14 8-16,0-6 15,34-58 1</inkml:trace>
  <inkml:trace contextRef="#ctx0" brushRef="#br0" timeOffset="251388.7931">12017 11177 0,'0'1'0,"0"-1"16,0 0-16,-4 10 16,-13 9-1,-5 3-15,-12 1 16,-15-3 0,-13-2-16,-8-9 15,-9-4 1,8-8-16,5-5 15,0-9 1,6-2-16,3-9 16,9-3-1,-5-6-15,10-7 16,0 0 0,5-4-16,8-5 15,7 1 1,12-3-16,4-1 15,14-3 1,4 0-16,10 0 16,5-4-1,6 5-15,8 1 16,3 4 0,4-2-16,0 8 15,6 4 1,3 4-16,-2 2 15,7 2 1,-1 9-16,-4 1 16,5 14-16,-1 2 15,8 9 1,5 9-16,-3 14 16,1 13-1,-3 15-15,5 31 16,-5 20-1,-19 18-15,-9 20 16,-26 19 0,-28 20-16,-34 17 15,-35 18 1,-37-18-16,-62-10 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1:24:20.50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31427 6805 0,'2'0'16,"-2"0"-16,2-2 16,4-1-1,2 3-15,8 7 16,0 12 0,2 17-16,-5 13 15,-5 11 1,3 11-16,0 2 15,-1-3 1,3 0-16,10-9 16,5-10-1,0-14-15</inkml:trace>
  <inkml:trace contextRef="#ctx0" brushRef="#br0" timeOffset="299.9995">31693 7204 0,'2'2'16,"-2"-2"-16,0 0 15,-2 4 1,2 10-16,-6 5 15,-3 13 1,-7-3-16,-4 1 16,1-8-1,-10-5-15,-9-9 16,-15-14 0,-15-17-16,-11-11 15,-11-15 1</inkml:trace>
  <inkml:trace contextRef="#ctx0" brushRef="#br0" timeOffset="933.3524">28717 7821 0,'2'3'0,"0"12"15,0 25 1,-2 30-16,-6 35 16,-18 30-1,-14 12-15,-9-4 16</inkml:trace>
  <inkml:trace contextRef="#ctx0" brushRef="#br0" timeOffset="1449.6741">28418 6760 0,'0'0'0,"2"1"16,-2 1-1,2 16-15,-2 26 16,0 33 0,0 20-16,3 15 15,1-8 1,4-9-16,3-16 15,-7-30 1</inkml:trace>
  <inkml:trace contextRef="#ctx0" brushRef="#br0" timeOffset="1750.3047">28617 7178 0,'0'1'15,"-3"4"-15,-14 10 16,-19 14 0,-21 6-16,-1 2 15,-7-9 1,4-10-16,5-12 15,-2-12 1,-6-10-16,-7-12 16,6-4-1,20 7-15</inkml:trace>
  <inkml:trace contextRef="#ctx0" brushRef="#br0" timeOffset="2933.411">25518 8138 0,'2'2'15,"-2"-2"1,0 0-16,0 0 16,0 2-1,0 9-15,-4 17 16,-8 22 0,-14 29-16,-12 23 15,-1 5 1,20-48-16</inkml:trace>
  <inkml:trace contextRef="#ctx0" brushRef="#br0" timeOffset="3367.0291">25347 6960 0,'0'0'0,"2"3"16,-2 7-1,2 23-15,-2 26 16,0 30-1,5 12-15,6-2 16,6-8 0,-2-15-16,2-18 15,-9-19 1</inkml:trace>
  <inkml:trace contextRef="#ctx0" brushRef="#br0" timeOffset="3650.2648">25407 7259 0,'3'1'16,"-3"2"-1,0 13-15,0 11 16,-9 13-16,0 3 15,-6-1 1,0-6-16,-6-11 16,-1-2-1,-10-11-15,-10-8 16,-22-10 0,19-1-16</inkml:trace>
  <inkml:trace contextRef="#ctx0" brushRef="#br0" timeOffset="5900.1641">25531 7286 0,'2'0'0,"-2"0"16,0 0-16,0 3 16,0 3-1,-2 9-15,-4 11 16,-9 7 0,-11 11-1,-10 4-15,-13-9 16,6-8-16,-6-7 15,2-14 1,2-12-16,2-9 16,-3-16-1,-2-10-15,-5-6 16,-9-7 0,17 20-1</inkml:trace>
  <inkml:trace contextRef="#ctx0" brushRef="#br0" timeOffset="7216.7848">19441 6653 0,'2'6'15,"4"19"-15,8 32 16,2 34 0,0 10-16,0 4 15,-2-12 1,0-17-16,-3-6 15,-2-16 1,-1-14-16,-1-14 16</inkml:trace>
  <inkml:trace contextRef="#ctx0" brushRef="#br0" timeOffset="7500.2197">19740 7060 0,'0'1'0,"0"2"16,-11 16-16,-14 9 16,-15 8-1,-6 2-15,-7-12 16,-3-5-1,-10-17 1,-6-11-16,-5-16 16,0-5-16,3-10 15,28 11 1</inkml:trace>
  <inkml:trace contextRef="#ctx0" brushRef="#br0" timeOffset="8083.4554">16131 8045 0,'0'1'16,"2"-1"-16,-2 0 15,3 17 1,-8 28-16,-13 43 15,-26 52 1,-19 12-16</inkml:trace>
  <inkml:trace contextRef="#ctx0" brushRef="#br0" timeOffset="9417.0776">15873 6606 0,'2'1'0,"-2"2"16,3 10-16,3 18 15,4 18 1,-1 27-16,0 7 16,-7 9-1,-2 8-15,-2 0 16,0-15 0,0-18-16,0-23 15</inkml:trace>
  <inkml:trace contextRef="#ctx0" brushRef="#br0" timeOffset="9750.2638">16103 7065 0,'0'2'15,"-2"12"-15,-6 9 16,-9 13 0,-6 8-16,-14 0 15,-1-12 1,-7-2-16,-6-14 15,-3-10 1,-1-12-16,-16-14 16,3-13-1,23 9-15</inkml:trace>
  <inkml:trace contextRef="#ctx0" brushRef="#br0" timeOffset="10583.4161">12874 8204 0,'0'4'15,"-8"22"-15,-22 44 16,-44 95-1,-43 31-15,74-126 16</inkml:trace>
  <inkml:trace contextRef="#ctx0" brushRef="#br0" timeOffset="12083.109">12775 6667 0,'0'0'0,"0"0"16,0 2 0,0 4-16,4 15 15,0 21-15,1 16 16,-3 12 0,2 5-1,0-2-15,0 0 16,3-13-16,0-14 15,-3-11 1,0-16-16</inkml:trace>
  <inkml:trace contextRef="#ctx0" brushRef="#br0" timeOffset="12367.0096">13005 7121 0,'2'1'0,"-2"5"16,2 8 0,-4 2-16,-6 4 15,-11-5 1,-9-9-16,-19-12 15,-22-13 1,-16-15-16,-7-4 16,3-4-1</inkml:trace>
  <inkml:trace contextRef="#ctx0" brushRef="#br0" timeOffset="23050.9838">26923 12855 0,'2'3'15,"5"3"-15,7 17 16,6 19 0,-3 7-16,-2 1 15,-5-7 1,-3-7-16,-9-5 15,-5-12 1,-3-3-16,-8-7 16,-13-11-1,-8-12-15,-6-4 16,1 2 0,5 1-16,7 5 15,4 4 1,-2 8-16,4 6 15,-5 10 1,3 15-16,-4 13 16,-4 8-1,-9 18-15,-13-1 16,-16 0 0,-3-8-16,4-19 15,9-19-15</inkml:trace>
  <inkml:trace contextRef="#ctx0" brushRef="#br0" timeOffset="23336.0673">26140 12522 0,'0'4'15,"0"22"-15,-5 52 16,-18 59-1,-3 5-15,2-19 16,10-55 0</inkml:trace>
  <inkml:trace contextRef="#ctx0" brushRef="#br0" timeOffset="23934.0214">25595 12658 0,'0'2'0,"0"13"16,-2 17-1,-4 14-15,-8 5 16,-4-5 0,-8-10-16,-4-9 15,-11-11 1,-5-11-16,-6-7 15,9-1 1,5-1-16,2 2 16,-5 8-1,5 10-15,-6 10 16,1 11 0,9 2-16,6 1 15,14-12 1,4-7-16</inkml:trace>
  <inkml:trace contextRef="#ctx0" brushRef="#br0" timeOffset="24234.0342">26114 11910 0,'0'2'0,"-13"12"15,-30 21-15,-42 33 16,-24 16-1,-9-5-15,9-11 16,27-25 0,33-17-16</inkml:trace>
  <inkml:trace contextRef="#ctx0" brushRef="#br0" timeOffset="24400.6188">25649 11850 0,'-12'12'0,"-30"20"16,2-5-1</inkml:trace>
  <inkml:trace contextRef="#ctx0" brushRef="#br0" timeOffset="25071.8768">24381 12779 0,'-4'10'0,"-8"6"15,-9 5 1,-16-4-16,-24 0 15,-14-13 1,-11-8-16,3-1 16,19 1-1,20 1-15,7 3 16,7 6 0,2 7-16,-2 16 15,-4 12 1,2 12-16,11-4 15,10-16 1</inkml:trace>
  <inkml:trace contextRef="#ctx0" brushRef="#br0" timeOffset="25400.7305">25124 11772 0,'0'3'15,"-8"7"-15,-25 26 16,-31 23 0,-37 30-16,-27 12 15,0-3 1,26-20-16,18-24 16</inkml:trace>
  <inkml:trace contextRef="#ctx0" brushRef="#br0" timeOffset="25617.6258">24769 11633 0,'0'3'16,"-11"7"0,-50 31-16,-100 55 15,88-56 1</inkml:trace>
  <inkml:trace contextRef="#ctx0" brushRef="#br0" timeOffset="27369.2676">21341 12229 0,'2'4'15,"-2"-4"1,0 13-16,-2 10 15,-10 16 1,-8 7-16,-5-4 16,-3-7-1,3-9-15,-12-7 16,-1-8 0,-7-11-16,4-6 15,0-2 1,5-1-16,8 9 15,1 7 1,1 4-16,3 7 16,-2 14-1,1 3-15,8-7 16</inkml:trace>
  <inkml:trace contextRef="#ctx0" brushRef="#br0" timeOffset="28367.6962">21317 12329 0,'2'1'0,"-2"-1"0,0 0 15,0 0 1,0 0-16,0-1 15,2-7 1,0 1-16,2-7 16,-2 5-1,2 1-15,-2 1 16,-2 4 0,0 2-16,0-2 15,-6 12 1,-8 12-16,-6 9 15,-10 5 1,-7 6-16,-11 9 16,-2-5-1,-1-3-15,-5-9 16,3-7 0,-9-9-16,-2-10 15,-9-14 1,-15-15-16,-1-3 15,-1-2 1,16 5-16,12 7 16,26 2-16,10 7 15</inkml:trace>
  <inkml:trace contextRef="#ctx0" brushRef="#br0" timeOffset="28607.1905">21132 13028 0,'0'0'0,"0"0"16,0 0 0,0 0-16,0 0 15</inkml:trace>
  <inkml:trace contextRef="#ctx0" brushRef="#br0" timeOffset="28817.4162">20699 13166 0,'0'2'16,"-6"3"-1,-40 30-15,-69 45 16,-52 31-1,100-68-15</inkml:trace>
  <inkml:trace contextRef="#ctx0" brushRef="#br0" timeOffset="30850.2215">19362 12305 0,'2'2'0,"11"7"16,15 21 0,12 17-16,3 15 15,-6 7 1,-8 3-16,-16-1 16,-13-9-1,-17-4-15,-19-9 16,-21-16-1,-4-18-15,3-19 16,14-4 0</inkml:trace>
  <inkml:trace contextRef="#ctx0" brushRef="#br0" timeOffset="30986.2861">19104 12690 0,'2'2'16,"-2"2"-16,-2 18 15,-7 25 1,-20 24-16,-27 24 16,-10-7-1,-1-18-15</inkml:trace>
  <inkml:trace contextRef="#ctx0" brushRef="#br0" timeOffset="31401.2492">18446 12440 0,'2'2'0,"0"4"16,11 13-1,7 18-15,3 13 16,0 11 0,-15 0-16,-12 2 15,-18-12 1,-6-11-16,2-15 16</inkml:trace>
  <inkml:trace contextRef="#ctx0" brushRef="#br0" timeOffset="31750.8352">18183 12571 0,'0'2'16,"0"-2"-1,-6 2-15,-19 12 16,-5 12-1,-4 10-15,2 9 16,14 6 0,10 10-16,14 3 15,5-2 1,6 0-16,-3-13 16,-10-7-1,-16-8-15,-18-4 16,-17-11-1,-17-17-15,4-14 16,7-14-16,17-17 16,16-20-1,18-27-15,7 33 16</inkml:trace>
  <inkml:trace contextRef="#ctx0" brushRef="#br0" timeOffset="32267.83">17105 12692 0,'2'2'16,"-4"0"-16,0 11 16,-9 14-1,-4 6-15,-4 3 16,-8-3 0,-3-10-16,0-9 15,-9-17 1,-3-18-16,-6-26 15,-7-21 1,13-14-16,10-5 16,14-7-16,14-2 15,6 16 1,4 8-16,-2 25 16</inkml:trace>
  <inkml:trace contextRef="#ctx0" brushRef="#br0" timeOffset="32501.8008">16842 13247 0,'6'1'0,"14"4"16,31-1-16,59 3 15,56-17 1,-90 3-16</inkml:trace>
  <inkml:trace contextRef="#ctx0" brushRef="#br0" timeOffset="33400.8844">14314 12447 0,'0'1'0,"0"1"15,0 5-15,0 7 16,5 3-1,12 5-15,6 10 16,10 6 0,5 8-16,-2 12 15,-6 3 1,-17 12-16,-33-4 16,-25-5-1</inkml:trace>
  <inkml:trace contextRef="#ctx0" brushRef="#br0" timeOffset="34401.2494">14421 12886 0,'0'0'0,"0"0"15,0 0-15,0 1 16,0 4 0,-5 10-16,-9 10 15,-8 14 1,-10-1 0,-15 2-16,11-14 15</inkml:trace>
  <inkml:trace contextRef="#ctx0" brushRef="#br0" timeOffset="35234.6551">13390 12616 0,'0'0'0,"0"0"15,0 0 1,0 0-16,0 0 15,-11-7 1,-6-3-16,-8-6 16,-3-6-1,4 0-15,7-5 16,9 2 0,10-1-16,11 4 15,7 2 1,10 10-16,5 8 15,-10 8 1,-3 7-16,-11 11 16,-18 13-1,-16 12-15,-22 8 16,-9 8 0,-1-4-16,13-3 15,5 3 1,18 6-16,10-1 15,14 2 1,9 0-16,4-2 16,-8-6-1,-10-11-15,-19-3 16,-17-9 0,-26-7-16,-18-17 15,-1-14 1,5-15-16,9-18 15,15-13 1,19-19-16,24-22 16,9 32-1</inkml:trace>
  <inkml:trace contextRef="#ctx0" brushRef="#br0" timeOffset="35817.6457">12168 12276 0,'1'2'0,"-1"2"16,4 13-1,0 17-15,-4 13 16,-6 8 0,-9 3-16,-9-5 15,-15-4 1,-11-12-16,-15-11 16,-16-13-1,9-12-15,1-6 16,9-11-1,18 4-15,10-1 16,12 5 0,9 5-16,7 1 15,1 7 1,7 18-16,7 20 16,0 20-1,-9 8-15,-7-3 16,-6-3-1,-19-4-15,-13-7 16,-17-8 0,-7-14-16,-3-19 15,-4-13 1,9-17-16,2-18 16,13-15-1,20-11-15,28-26 16,21-12-16,4 40 15</inkml:trace>
  <inkml:trace contextRef="#ctx0" brushRef="#br0" timeOffset="35949.8068">11240 12487 0,'0'1'0,"0"-1"16,0 0-16,2 3 15,0-1 1</inkml:trace>
  <inkml:trace contextRef="#ctx0" brushRef="#br0" timeOffset="36200.6315">13051 11685 0,'2'0'0,"-4"2"16,-10 7-16,-38 24 15,-91 35 1,-75 31-16,-19-6 15,160-66 1</inkml:trace>
  <inkml:trace contextRef="#ctx0" brushRef="#br0" timeOffset="38300.4311">26466 14895 0,'2'3'16,"-2"-3"-16,9 7 15,3 20 1,2 8-16,-2 18 15,-4 12 1,-7-2-16,-8 6 16,-18-5-1,-20-7-15,-32-8 16,-19-13 0,-23-26-16,14-20 15,30-11 1,17-13-16</inkml:trace>
  <inkml:trace contextRef="#ctx0" brushRef="#br0" timeOffset="38584.1884">27032 14317 0,'0'0'16,"0"2"0,-4-1-16,-22 15 15,-38 24 1,-49 29-16,-20 22 15,-1-2 1,30-18-16</inkml:trace>
  <inkml:trace contextRef="#ctx0" brushRef="#br0" timeOffset="38868.3951">26022 15881 0,'-8'6'0,"-37"13"16,-53 33 0,-22 8-16,58-31 15</inkml:trace>
  <inkml:trace contextRef="#ctx0" brushRef="#br0" timeOffset="40367.8538">25281 14905 0,'2'2'15,"-2"-2"-15,4 4 16,10 14 0,11 10-16,3 17 15,-3 8 1,-8-1-16,-14 2 15,-10-5 1,-20-4-16,-12-12 16,-6-14-1,11-12-15</inkml:trace>
  <inkml:trace contextRef="#ctx0" brushRef="#br0" timeOffset="40568.1748">25049 15148 0,'2'2'0,"-4"-2"16,2 8-1,-2 18-15,-10 17 16,-20 23 0,-25 14-16,-5-8 15,4-15 1,3-14-16,17-15 15</inkml:trace>
  <inkml:trace contextRef="#ctx0" brushRef="#br0" timeOffset="41117.8616">24526 14992 0,'2'2'0,"0"1"16,6 8-1,4 15-15,0 15 16,-6 13-1,-16 7-15,-10-8 16,-14-9 0,4-17-16,4-13 15</inkml:trace>
  <inkml:trace contextRef="#ctx0" brushRef="#br0" timeOffset="41367.8688">24254 15083 0,'2'2'15,"-2"0"1,-2 10-16,-4 12 16,-20 11-16,-23 11 15,-30 3 1,-23-9-1,-3-13-15,9-15 16,21-12-16,21-7 16,10-8-1,14-2 1</inkml:trace>
  <inkml:trace contextRef="#ctx0" brushRef="#br0" timeOffset="41486.0943">23821 14874 0,'2'0'0,"4"0"16,16-5-16,27 4 16,40-3-1,-5 0-15</inkml:trace>
  <inkml:trace contextRef="#ctx0" brushRef="#br0" timeOffset="42068.2329">23310 15145 0,'0'1'16,"2"3"-1,-2 14-15,-2 8 16,2 7-16,-2 3 16,2-5-1,-2-1-15,2-9 16,-2-5-1,0-7-15,-2-4 16,-2-5 0,-4-7-16,0-7 15,-1-6 1,-2 0-16,1-1 16,-1 5-1,4 4-15,-6 2 16,3 8-1,-2 8-15,-8 12 16,2 12 0,-6 17-16,-8 12 15,-5 12 1,-11 12-16,-15 15 16,-22 19-1,-18 10-15,3-23 16,-5-12-1</inkml:trace>
  <inkml:trace contextRef="#ctx0" brushRef="#br0" timeOffset="44934.6487">21057 15148 0,'3'4'16,"3"14"-16,5 14 16,-3 13-1,-3 5-15,-10-9 16,-3-6-1,-3-6-15,-8-12 16,-1-6 0,-14-11-16,-4-17 15,-3-10 1,1-17-16,6-4 16,10-5-1,10 2-15,9 1 16,10 4-1,7 10-15,6 8 16,4 6 0,2 11-16,-4 8 15,3 10-15,-4 8 16,-6 14 0,-13 11-16,-15 11 15,-15 5 1,-12-3-16,-14 0 15,-4-7 1,-6-11-16,-4-6 16,-10-14-1,-3-5-15,0-6 16,13 1 0,12 4-16,8 1 15,16 6 1,13 5-16,13 10 15,20 13 1,14 2-16,15 1 16,1-11-1,-10-16-15,-10-4 16,-12-11 0,-1-4-16,-9-12 15,-21-18 1,-18-7-16,-12 2 15,6 8 1,0 8-16,6 12 16,3 15-1,2 15-15,5 25 16,7 28 0,2 19-16,6 21 15,10-14 1,2-40-16</inkml:trace>
  <inkml:trace contextRef="#ctx0" brushRef="#br0" timeOffset="45335.9708">20165 16355 0,'0'2'0,"-4"2"16,-13 8-1,-46 21-15,-84 42 16,6-1 0</inkml:trace>
  <inkml:trace contextRef="#ctx0" brushRef="#br0" timeOffset="46517.8498">18681 15455 0,'0'2'16,"0"-2"-16,0 0 16,0 0-1,3-2-15,5-8 16,13-5 0,15-10-16,11-7 15,0 9-15,-4 7 16,-4 7-1,-1 9 1,1 7-16,-5 5 16,0 9-16,-2 6 15,-5 4 1,-9 1 0,2-3-16,-6 3 15,-4-5-15,-1-5 16,-7-6-1,0-7-15,-4 0 16,-5-3 0,-1-5-16,-2-1 15,-4-1 1,-4-5-16,2 0 16,-3 0-1,4 3-15,-8 6 16,-5 7-1,-6-1-15,-9 7 16,1 2 0,-6-3-16,-2-4 15,0-1 1,-3-9-16,1-2 16,-1-9-1,-1-6-15,16-7 16,-4-9-1,7-14-15,5-10 16,12-20 0,10-16-16,11-10 15,2-6 1,-1 0-16,-2 44 16</inkml:trace>
  <inkml:trace contextRef="#ctx0" brushRef="#br0" timeOffset="46750.3684">18807 16037 0,'2'2'0,"-2"4"16,0 8-16,-2 2 16,-11-2-1,-2-9-15,2-5 16</inkml:trace>
  <inkml:trace contextRef="#ctx0" brushRef="#br0" timeOffset="47202.9481">18118 15220 0,'0'0'0,"2"2"15,-2 2 1,0 15-16,0 21 16,-4 19-1,-6 18-15,-10-10 16,-12-1 0,-11-18-16,-25-10 15,-5-18 1,-13-24-16,-5-19 15,20-20 1,22-15-16,25-19 16,29-21-1,29-4-15,19 15 16,-2 22 0,-12 24-16,-7 13 15,-7 10 1,-7 9-16,-2 3 15,-4 7-15,-4 1 16</inkml:trace>
  <inkml:trace contextRef="#ctx0" brushRef="#br0" timeOffset="50868.3788">20052 14637 0,'2'0'0,"-2"2"15,0-2 1,7 5-16,1 7 16,6 10-1,0 14-15,0 5 16,-7 5-1,-9 1-15,-11 3 16,-7-9 0,-4-9-16,-2-11 15,0-9 1,-4-12-16,-2-13 16,-2-16-1,11-10-15,1-16 16,1-4-1,12 2-15,5 9 16,2 9 0,4 7-16,0 13 15</inkml:trace>
  <inkml:trace contextRef="#ctx0" brushRef="#br0" timeOffset="51267.5465">20200 14698 0,'0'3'0,"0"-3"16,-9 1-16,-15 9 15,-23 10 1,-21 12-16,-2 1 15,-3 11 1,5-4-16,14-4 16,12-2-1,9-5-15,8 0 16,6-2 0,10-5-16,0-5 15,7 0 1,4-2-16,2 3 15,3-5 1,8 3-16,11 2 16,8 0-1,21-2-15,16 4 16,7-9 0,17-11-16</inkml:trace>
  <inkml:trace contextRef="#ctx0" brushRef="#br0" timeOffset="57695.1113">18019 14672 0,'0'0'16,"0"0"-16,0 0 15,0 0 1,0 3-16,0-3 15,0 0 1</inkml:trace>
  <inkml:trace contextRef="#ctx0" brushRef="#br0" timeOffset="59201.3885">17242 15198 0,'2'2'0,"-2"-2"16,0 0-16,0 0 15,-2 0 1,2 0-16,-2-4 15,-5-6 1,-6-10-16,5-8 16,0-5-1,5 1-15,3-1 16,1 2 0,5 8-16,6 4 15,3 7-15,0 6 16,2 6-1,-1 9-15,-8 12 16,-8 8 0,-20 13-16,-15 8 15,-17 7 1,-8-4-16,1 6 16,13-4-1,10 11-15,15 26 16,10 1-1,11-8-15,-2-2 16,-4-25 0,-11-5-16,-11-14 15,-14-16 1,-25-17-16,-13-22 16,2-13-1,12-15-15,15-7 16,29-18-1,24-11-15,5 26 16</inkml:trace>
  <inkml:trace contextRef="#ctx0" brushRef="#br0" timeOffset="60451.7689">13762 15387 0,'0'0'0,"0"0"16,0 0-16,-5 3 15,-6 1 1,-14 10-16,-14 8 16,-10 6-1,0 7-15,6 4 16,5-1-1,11 3-15,9-6 16,8-4 0,10 2-16,2-6 15,6-6 1,-2-6-16,-2-6 16,-1-7-1,2 2-15,-5-12 16,-8-14-1,-10-7-15,-14-7 16,-1-2 0,3-2-16,0-2 15,8 1 1,2-5-16,7-3 16,3-15-1,12-12-15,4-5 16,9-10-1,-2-14-15</inkml:trace>
  <inkml:trace contextRef="#ctx0" brushRef="#br0" timeOffset="60659.7017">13717 14741 0,'2'2'16,"-2"2"-16,2 13 16,-2 2-1,0 1-15</inkml:trace>
  <inkml:trace contextRef="#ctx0" brushRef="#br0" timeOffset="61302.4522">12800 15113 0,'0'2'0,"0"-2"16,-2 10-16,0 5 15,-2 15 1,-9 4-16,-6 1 15,-8-1 1,-10-9-16,0-6 16,-5-16-1,-1-9-15,1-14 16,7-5 0,10-7-16,4-1 15,5 3 1,10 2-16,4 8 15,2 7 1,0 7-16,2 4 16,0 20-1,-10 27-15,-12 24 16,-18 19 0,-15 17-16,3-17 15,8-19 1,14-26-16</inkml:trace>
  <inkml:trace contextRef="#ctx0" brushRef="#br0" timeOffset="61501.7971">12441 15884 0,'3'0'16,"8"0"-16,36 1 16,55-1-1,-36 2 1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1:25:44.32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20930 4681 0,'-1'2'0,"-11"0"15,-18 2 1,-13 1 0,-13-4-16,-19-2 15,-5-4 1,-3 1-16,-12-1 15,-3-1 1,-9 0-16,-14-5 16,-10 6-1,-22 1-15,-16 4 16,-12 4-16,-22 12 16,-4 1-1,-19 15-15,-3 1 16,150-17-1</inkml:trace>
  <inkml:trace contextRef="#ctx0" brushRef="#br0" timeOffset="99619.4616">5986 7461 0,'0'2'15,"0"-2"-15,0 0 16,1 4-1,1 3-15,4 11 16,3 10 0,-1 4-16,3-5 15,-2 2-15,1-8 16,-3-4 0,8-9-16,3-12 15,12-17 1,1-7-16,-5-10 15,-12 6 1,-7 9-16,-9 2 16,-7 6-1,-10 6-15,-5 9 16,-2 7 0,-1 11-16,6 18 15,1 21 1,8 20-16,5-23 15</inkml:trace>
  <inkml:trace contextRef="#ctx0" brushRef="#br0" timeOffset="126520.368">31520 6044 0,'0'0'0,"0"0"16,0 0 0,0-2-16,-2-1 15,2-5 1,0 2-16,0 3 16,0 1-1,0 0-15,2-1 16,-1 6-1,3 13-15,0 16 16,0 13 0,1 11-16,3 4 15,0 4 1,-1 1-16,8 0 16,-3-5-1,0-5-15,-4-7 16,-2-9-1,-2-9-15,-2-11 16</inkml:trace>
  <inkml:trace contextRef="#ctx0" brushRef="#br0" timeOffset="126870.399">31828 6577 0,'0'2'16,"0"-2"-16,-4 2 16,-7 3-1,-2 8-15,-8 3 16,-3 0-1,-2 0-15,-1 2 16,8-6 0,-2-3-16,-1-3 15,0-6 1,-2-8-16,-9-11 16,-7-9-1,-10-10-15,-14-7 16,2-2-1</inkml:trace>
  <inkml:trace contextRef="#ctx0" brushRef="#br0" timeOffset="127753.7414">28230 7229 0,'0'3'16,"0"-3"-16,0 0 15,-4 7 1,-9 14-16,-10 19 16,-18 24-1,1 3-15,-2-3 16,15-20-1</inkml:trace>
  <inkml:trace contextRef="#ctx0" brushRef="#br0" timeOffset="128187.121">27906 6044 0,'0'5'0,"0"5"16,0 17-16,0 12 15,4 18 1,4 8-16,2 7 15,0-3-15,0-4 16,3-4 0,-4-11-1,1-13-15,1-9 16,-3-11-16</inkml:trace>
  <inkml:trace contextRef="#ctx0" brushRef="#br0" timeOffset="128508.4912">28153 6414 0,'0'4'0,"0"6"16,-6 9-16,-5 11 15,-4 0 1,2-2-16,-2-5 16,-5-7-1,-4-9-15,-13-9 16,-10-16-1,-10-20-15,16 5 16</inkml:trace>
  <inkml:trace contextRef="#ctx0" brushRef="#br0" timeOffset="129120.7829">25603 6894 0,'0'0'0,"0"0"16,-2 1-1,-4 4-15,-11 12 16,-9 19 0,-8 17-16,-8 14 15,-4 14 1,-9 3-16,25-33 15</inkml:trace>
  <inkml:trace contextRef="#ctx0" brushRef="#br0" timeOffset="130920.513">25042 6082 0,'2'7'16,"3"6"-16,1 10 16,2 11-1,3 3-15,0 7 16,-3 0-1,1-6-15,-5-6 16,2-6 0,-4-13-16,0-6 15</inkml:trace>
  <inkml:trace contextRef="#ctx0" brushRef="#br0" timeOffset="131287.4387">25283 6059 0,'0'1'15,"2"-1"-15,-4 6 16,0 10 0,-4 12-16,-5 10 15,-8 9 1,-9-2-16,-4-4 16,-9-6-1,-12-5-15,-5-6 16,0-14-1,-12-5-15,0-10 16,-1-9-16,2-6 16</inkml:trace>
  <inkml:trace contextRef="#ctx0" brushRef="#br0" timeOffset="132054.5459">22728 7096 0,'2'0'0,"-2"0"15,0 0 1,0 0-16,0 0 16,0 0-16,0 0 15,0 0 1,0 0-16,0 0 16,2 1-1,0 13-15,-4 13 16,-4 20-1,-4 19-15,-2 14 16,0 14 0,4 5-16,2 1 15,6-41 1</inkml:trace>
  <inkml:trace contextRef="#ctx0" brushRef="#br0" timeOffset="133870.9137">22537 7085 0,'0'0'16,"0"0"-16,0 0 15,-2-2 1,0 0-16,0-4 16,0 2-1,0 0-15,2 2 16,0 1-1,-2-2-15,2 2 16,0-2 0,2 3-16,-2-1 15,2 1 1,-2-2-16,4 2 16,0 2-16,0 3 15,4 7 1,-4 8-16,-2 2 15,-2 8 1,-4 7-16,-2 13 16,0 8-1,2 17-15,4 9 16,2 6 0,2-3-16,6 12 15,-4-6 1,-2 2-16,-2-38 15</inkml:trace>
  <inkml:trace contextRef="#ctx0" brushRef="#br0" timeOffset="135437.2997">22300 5855 0,'2'0'0,"-2"0"16,0 0-16,0 0 15,0 0 1,1 2-16,3 13 15,-2 23 1,-2 17-16,-2 11 16,0 0-1,0-4-15,4-2 16,-2-12 0,6-2-16,3-7 15,1-6 1,-1-11-16,4-2 15,-5-13 1,4-3-16,0-8 16,2-9-1,-2-6-15,-6-1 16</inkml:trace>
  <inkml:trace contextRef="#ctx0" brushRef="#br0" timeOffset="135670.8803">22412 6202 0,'2'1'15,"-2"-1"-15,0 1 16,0 5 0,0 4-16,0 12 15,-2 3 1,-3 9-16,-4 3 16,-7-1-1,-8-4-15,-2-2 16,-8-12-1,-11-1-15,1-11 16,-8-8 0,3-4-16,13-4 15</inkml:trace>
  <inkml:trace contextRef="#ctx0" brushRef="#br0" timeOffset="136720.3342">22845 7571 0,'0'2'16,"2"-2"-16,-2 0 16,-2 0-1,2 0-15,-2-2 16,-6 0 0,-6-4-16,-5-1 15,0-6 1,0-1-16,1-1 15,4-7 1,-2 0-16,6-5 16,4 0-1,2 0-15,4 2 16,4-3 0,6 2-16,6 6 15,-2 3 1,5 4-16,1 8 15,-3 5 1,4 4-16,-8 12 16,2 2-1,-5 7-15,-8-1 16,-6 3 0,-10 1-16,-6 0 15,-6-6 1,-3-2-16,3-11 15,0-3 1,6-6-16,8-2 16,4-2-1,4-5-15,12-11 16,18-6 0,25-2-16,5 4 15,-10 9-15</inkml:trace>
  <inkml:trace contextRef="#ctx0" brushRef="#br0" timeOffset="138672.0543">17238 5524 0,'2'0'0,"0"3"15,4 9 1,7 19-16,-3 16 16,4 19-1,-8 15-15,-8 6 16,-2-2-1,-7-1-15,0-2 16,-2 0 0,9-13-16,2-17 15,0-17 1</inkml:trace>
  <inkml:trace contextRef="#ctx0" brushRef="#br0" timeOffset="139005.8291">17647 6022 0,'0'3'0,"2"-3"15,-2 2-15,0 10 16,-2 8-1,-8 10-15,-12 6 16,-3 1 0,-3 0-16,0-9 15,-4-5 1,-2-8-16,-8-2 16,-5-13-1,-9-11-15,-2-3 16,-3-3-1,-1-9-15,19 11 16</inkml:trace>
  <inkml:trace contextRef="#ctx0" brushRef="#br0" timeOffset="140070.3187">14385 7119 0,'0'2'0,"0"-1"16,-7 15 0,-9 16-16,-17 34 15,-13 34 1,-18 31-16,34-69 16</inkml:trace>
  <inkml:trace contextRef="#ctx0" brushRef="#br0" timeOffset="140787.4679">14060 5864 0,'0'0'16,"0"0"0,0 0-16,2 5 15,0 11 1,0 19-16,0 20 16,-1 16-1,-1 0-15,-1 7 16,1-9-1,1-9-15,1-10 16,5-14 0,-1-10-16</inkml:trace>
  <inkml:trace contextRef="#ctx0" brushRef="#br0" timeOffset="141121.1428">14265 6060 0,'0'1'0,"0"-1"16,0 5-1,-2 8-15,-6 13 16,-3 15-1,-2 8-15,-6 0 16,-2-4 0,-5-5-16,1-10 15,-1-7 1,-2-7-16,-6-10 16,-9-10-16,-2-8 15,-6-10 1,13 2-1</inkml:trace>
  <inkml:trace contextRef="#ctx0" brushRef="#br0" timeOffset="144187.4292">11436 7174 0,'2'1'16,"-2"-1"-16,0 0 15,0 0 1,0 3-16,-2 8 15,-9 28 1,-25 35-16,-31 52 16,-3 15-1,-7-11-15,41-69 16</inkml:trace>
  <inkml:trace contextRef="#ctx0" brushRef="#br0" timeOffset="146721.2121">11197 5822 0,'0'0'16,"0"0"0,0 0-16,0 2 15,-6 10 1,2 18-16,-2 24 15,-2 7 1,4 14-16,4-4 16,0-3-1,0-11-15,2-10 16,2-11 0,2-17-16,0-7 15</inkml:trace>
  <inkml:trace contextRef="#ctx0" brushRef="#br0" timeOffset="147004.2182">11324 6064 0,'0'0'16,"0"0"-16,0 2 15,0 0 1,-2 12-16,-4 14 15,-2 8 1,-2 7-16,-4-3 16,-3-2-1,4-4-15,-8-5 16,0-9 0,-10 0-16,-3-12 15,-10-6 1,-11-6-16,-14-13 15,1-10 1</inkml:trace>
  <inkml:trace contextRef="#ctx0" brushRef="#br0" timeOffset="148704.081">8067 7264 0,'0'0'0,"0"0"16,0 0-16,0 0 16,0-1-1,0-2-15,0 3 16,0-1-1,0-1-15,-3 8 16,-12 27 0,-17 52-16,-18 34 15,3-1 1,-23-3-16,29-56 16</inkml:trace>
  <inkml:trace contextRef="#ctx0" brushRef="#br0" timeOffset="149287.7065">7908 6111 0,'0'6'16,"0"18"-16,-2 17 16,4 11-1,-2 9-15,3 3 16,-1-5-1,2-6-15,-4 0 16,-2-12 0,-2-11-16</inkml:trace>
  <inkml:trace contextRef="#ctx0" brushRef="#br0" timeOffset="149587.7096">8135 6459 0,'0'2'0,"0"12"15,-4 8 1,-5 10-16,-5 7 15,-9-1 1,-8-7-16,-4-5 16,-12-8-1,1-11-15,-6-9 16,4-6 0,-6-11-16,5-9 15</inkml:trace>
  <inkml:trace contextRef="#ctx0" brushRef="#br0" timeOffset="169938.3055">17506 10833 0,'0'2'0,"2"0"15,-2 6 1,-4 12-16,-2 6 16,-4 5-1,-4 4-15,-2-5 16,-6-2-1,1-6-15,-1-6 16,-1-7 0,-4-6-16,-1-10 15,-2-8 1,0-9-16,6-10 16,1-4-16,5-6 15,4-2 1,6-5-1,2 3-15,2 11 16,0 2-16,4 4 16,0 13-1,0 8-15,0 5 16,-4 5 0,-8 24-16,-6 17 15,-5 16 1,3-3-16,4-9 15,2-9 1,4-11-16,0-4 16,2-11-1,-10-3-15,-6-12 16,-4-12 0,-4-11-16,-1 1 15,9 2 1,4 9-16,1 4 15,4 6 1,-6 10-16,-3 15 16,-6 9-1,4 4-15,6-9 16</inkml:trace>
  <inkml:trace contextRef="#ctx0" brushRef="#br0" timeOffset="170156.2044">17577 10487 0,'10'2'0,"20"1"16,4-2-16</inkml:trace>
  <inkml:trace contextRef="#ctx0" brushRef="#br0" timeOffset="170438.1047">17770 9775 0,'-2'3'0,"-12"8"16,-30 25-1,-31 20-15,-42 24 16,10-7 0,-19 4-16,-1-11 15,14-4 1,55-26-16</inkml:trace>
  <inkml:trace contextRef="#ctx0" brushRef="#br0" timeOffset="171374.4086">16501 10290 0,'0'0'15,"-2"4"1,-9 1-16,-4 4 16,-2 11-1,6 7-15,11 13 16,7 2 0,3-3-16,3 0 15,-11-4 1,-14-1-16,-14-14 15,-2-6-15</inkml:trace>
  <inkml:trace contextRef="#ctx0" brushRef="#br0" timeOffset="172004.9517">15828 10615 0,'0'0'0,"0"2"16,0-2 0,1 0-16,-1 5 15,2 10 1,-4 10-16,-8 8 16,-4 4-1,-6 3-15,-8-6 16,-8-5-1,3-10-15,3-6 16,2-11 0,-4-12-16,0-9 15,-3-25-15,1-26 16,2-22 0,9-9-16,8-15 15,6 4 1,7 14-1,4 10-15,1 8 16</inkml:trace>
  <inkml:trace contextRef="#ctx0" brushRef="#br0" timeOffset="172189.9696">15700 9840 0,'2'2'0,"-2"0"16,-4 4 0</inkml:trace>
  <inkml:trace contextRef="#ctx0" brushRef="#br0" timeOffset="200005.7719">23654 13248 0,'0'3'15,"0"-3"-15,0 0 16,2 0 0,-2-3-16,4 2 15,12-9 1,7-6-16,9-3 16,0 0-1,-2 2-15,4 5 16,-2 4-1,3 10-15,3 6 16,-4 4 0,4 9-16,1 4 15,3 0 1,-5-2-16,-5-1 16,-13-8-1,-2-4-15,-11-8 16,0 1-1,-3-12-15,-5-2 16,-7-4 0,-1 1-16,-3 7 15,2 4 1,-8 8-16,8 14 16,-4 9-1,-1 12-15,0 5 16,-10 8-1,-5 0-15,-6-5 16,-10-9 0,-4-9-16,-2-14 15,-2-10 1,3-10-16,1-8 16,11-8-16,10 3 15,12-1 1,12 3-16,8-2 15,14 6 1,8 7-16,4 9 16,-4 11-1,-3 12-15,-10 5 16,-16 11 0,-24 10-16,-15 0 15,-15-4 1,-7-5-16,24-16 15,16-7 1</inkml:trace>
  <inkml:trace contextRef="#ctx0" brushRef="#br0" timeOffset="200167.9806">24087 14115 0,'0'0'16,"2"3"-16,-4-3 16,-6 0-1,-2-3-15</inkml:trace>
  <inkml:trace contextRef="#ctx0" brushRef="#br0" timeOffset="200639.2517">22930 13270 0,'0'0'16,"2"0"-16,-2 0 16,2-4-1,9-4-15,15-3 16,17 1 0,6 4-16,-1 12 15,-10 8 1,-5 13-16,-16 9 15,-13 5-15,-10 5 16,-8-5 0,-10-4-16,0-4 15,-2-10 1,-5-1-16,-5-6 16,-6-5-1,-11-2-15,0-4 16,10 1-1,7 2-15,12 2 16</inkml:trace>
  <inkml:trace contextRef="#ctx0" brushRef="#br0" timeOffset="200798.2383">22911 14163 0,'2'0'0,"-2"0"16,-2 0 0,-2 0-16,-16-12 15,6-12 1</inkml:trace>
  <inkml:trace contextRef="#ctx0" brushRef="#br0" timeOffset="201389.2627">22247 13219 0,'2'0'0,"-2"2"16,6 6-1,6 10-15,4 15 16,-3 12 0,-7-5-16,-6 0 15,-6-9-15,-3-11 16,-9-4 0,-2-12-16,0-9 15,-2-14 1,4-8-16,-1-13 15,13-3 1,8-3-16,4 3 16,11 7-1,-4 11-15,4 9 16,-1 12 0,-2 12-16,-8 15 15,-12 17 1,-12 10-16,-8-3 15,-7-6 1,1-10-16,2-4 16,-2-14-1,-4-11-15,0-17 16,-3-22 0,3-23-16,6-24 15,15-10 1,9 2-16,-3-3 15,3 15 1,-3 15-16</inkml:trace>
  <inkml:trace contextRef="#ctx0" brushRef="#br0" timeOffset="201822.5876">21632 13080 0,'0'0'15,"-3"0"-15,-13 5 16,-18-1 0,-13 2-16,-3 8 15,0 9 1,4 7-16,10 11 15,13 9 1,15 10-16,8 9 16,4 3-1,0-3-15,-6-8 16,-6-6-16,-4-9 16,-9-13-1,-2-8-15,-10-12 16,-9-15-1,-6-23-15,-5-23 16,11-19 0,14-18-16,34-26 15,50-17 1,-22 65-16</inkml:trace>
  <inkml:trace contextRef="#ctx0" brushRef="#br0" timeOffset="209623.1295">17470 12599 0,'0'0'16,"2"2"-16,-4-1 15,2 18-15,-2 28 16,-2 28 0,-2 33-16,4 12 15,-10 6 1,-4-9-16,-2-38 15</inkml:trace>
  <inkml:trace contextRef="#ctx0" brushRef="#br0" timeOffset="210089.481">16900 12836 0,'0'2'16,"2"-2"-16,-2 2 16,4 12-1,7 8-15,-8 15 16,-4 1 0,-12-6-16,-3-3 15,-10-9 1,-8-11-16,-9-11 15,1-9 1,0 1-16,8 0 16,7 4-1,8 6-15,0 7 16,5 21 0,8 14-16,6 17 15,4-1 1,-4-13-16,-4-10 15,-2-11 1,-2-8-16,-8-6 16,-10-10-1,-10-23-15,-15-21 16,5-7 0,16 0-16,12 17 15</inkml:trace>
  <inkml:trace contextRef="#ctx0" brushRef="#br0" timeOffset="210267.3039">16870 13827 0,'2'2'0,"0"0"16,10 10-1,28 3-15,73-7 16,-42-5 0</inkml:trace>
  <inkml:trace contextRef="#ctx0" brushRef="#br0" timeOffset="210722.823">16113 13182 0,'0'1'0,"0"-1"16,-3 4 0,-4 6-16,-7-2 15,-6-4 1,-9-10-16,-1-14 16,8-7-1,10-4-15,5 3 16,7 6-1,3 8-15,3 6 16,6 10-16,1 23 16,-15 35-1,-29 23-15,-29 13 16,-15-16 0,13-33-16,17-20 15</inkml:trace>
  <inkml:trace contextRef="#ctx0" brushRef="#br0" timeOffset="210889.423">15644 13197 0,'2'2'0,"-4"-2"15,-14 20 1,-34 35-16,-47 21 15,0-15 1,43-28-16</inkml:trace>
  <inkml:trace contextRef="#ctx0" brushRef="#br0" timeOffset="211789.4499">14944 13157 0,'0'3'16,"0"-3"-16,0 0 16,0 0-1,0 0-15,-10-3 16,-9-4-1,-3-3-15,2-7 16,10 6 0,4 4-16,6-1 15,12 6 1,8 10-16,5 15 16,-10 23-1,-15 19-15,-26 8 16,-28 10-1,-17-4-15,7-26 16,12-21 0,16-20-16,11-8 15</inkml:trace>
  <inkml:trace contextRef="#ctx0" brushRef="#br0" timeOffset="212022.8749">14447 12575 0,'2'3'0,"-2"12"16,0 34-16,9 54 15,1 28 1,-6 7-16,-4-16 15,-4-37 1,0-32-16</inkml:trace>
  <inkml:trace contextRef="#ctx0" brushRef="#br0" timeOffset="212539.5691">14001 13166 0,'2'2'0,"-2"-2"16,0 0 0,0 0-16,-2 0 15,2 0 1,-2 0-16,-7-6 15,-2-2 1,3-2-16,1 0 16,5-3-1,4 3-15,9 0 16,6 9 0,6 8-16,1 20 15,-3 19 1,-27 21-16,-22 18 15,-23 3-15,-13-17 16,6-25 0,19-20-1</inkml:trace>
  <inkml:trace contextRef="#ctx0" brushRef="#br0" timeOffset="212931.7687">13655 13189 0,'2'0'0,"-2"2"15,2 9 1,4 20-16,-4 22 16,-12 15-1,-14-2-15,-12-13 16,-11-11-1,-15-16-15,-10-17 16,-1-20 0,0-13-16,5-15 15,16-12 1,21-17-16,20-13 16,28-12-1,18 7-15,9 17 16,-3 18-1,-3 19-15,-12 8 16,-8 12 0,-6 7-16,0 5 15,-1 13 1,-7 4-16</inkml:trace>
  <inkml:trace contextRef="#ctx0" brushRef="#br0" timeOffset="242605.3254">13567 12815 0,'0'0'16,"0"3"0,0-3-16,0 0 15,2 0 1,-2 0-16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1:30:25.76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31213 5770 0,'2'0'0,"-2"0"15,4-6 1,3-4-16,1-2 16,-3 2-1,-1 0-15,0 5 16,-1 0-1,-1 4-15,-2-1 16,4 0 0,2 12-16,-4 15 15,-4 14 1,0 7-16,2 6 16,6 5-16,0 2 15,2-4 1,0-1-16,2-3 15,1-7 1,-10-1-16,-2-4 16,-1-13-1,2-11 1,-3-10-16,3-2 16</inkml:trace>
  <inkml:trace contextRef="#ctx0" brushRef="#br0" timeOffset="333.3675">31461 6171 0,'0'1'16,"0"-1"-16,-2 5 15,-2 7 1,-6 5-16,-4 9 16,-4-2-1,-2 4-15,-4-7 16,0 1 0,-7-7-16,-9-5 15,-4-8 1,-18-7-16,-15-8 15,-8-7 1,33 5-16</inkml:trace>
  <inkml:trace contextRef="#ctx0" brushRef="#br0" timeOffset="1033.4493">28166 6906 0,'2'1'15,"-2"-1"-15,0 0 16,0 0-1,0 0-15,-2 3 16,0 6 0,-7 13-16,-8 11 15,-15 28 1,-15 15-16,-11 10 16,-9 2-1,29-39-15</inkml:trace>
  <inkml:trace contextRef="#ctx0" brushRef="#br0" timeOffset="1649.7539">27886 5630 0,'0'2'15,"2"-2"-15,-2 0 16,0 0 0,2 11-16,2 18 15,-1 17 1,2 12-16,-1 8 15,-8 12 1,8-2-16,-2-4 16,0-1-1,2-7-15,0-11 16,2-10 0,-2-13-16,0-13 15</inkml:trace>
  <inkml:trace contextRef="#ctx0" brushRef="#br0" timeOffset="1952.2737">28079 6094 0,'0'2'0,"2"-2"15,-4 1-15,0 9 16,-4 16 0,-10 8-16,-8 9 15,-6 0 1,-12-1-16,3-10 16,-1-9-1,-1-7-15,3-8 16,0-11-1,-6-9-15,0-12 16,-7-16 0</inkml:trace>
  <inkml:trace contextRef="#ctx0" brushRef="#br0" timeOffset="4504.8329">25446 6986 0,'0'2'0,"0"-2"16,0 0-1,-4 8-15,-6 14 16,-8 14-1,-6 13-15,-6 10 16,-4 11 0,-3-9-16,8-10 15,10-14 1,1-11-16,3-8 16</inkml:trace>
  <inkml:trace contextRef="#ctx0" brushRef="#br0" timeOffset="4900.3579">25172 5981 0,'0'0'0,"2"3"15,-2-2 1,2 15-16,0 16 15,1 23 1,-6 16 0,1 12-16,2-9 15,5-4-15,-1-17 16,3-11 0,3-9-16,-1-12 15</inkml:trace>
  <inkml:trace contextRef="#ctx0" brushRef="#br0" timeOffset="5217.2294">25386 6288 0,'0'1'0,"-2"3"15,-7 7 1,-1-1-16,-1 12 16,-4 6-1,-1 6-15,-2-1 16,0 1 0,0-9-16,-4-2 15,-2-7 1,-7-7-16,-5-5 15,-8-8 1,-11-11-16,-11-8 16,-7-2-1</inkml:trace>
  <inkml:trace contextRef="#ctx0" brushRef="#br0" timeOffset="8116.9799">19338 5869 0,'2'2'16,"-2"5"-16,0 25 16,0 17-1,-4 19-15,0 9 16,4-4-1,4-5-15,3-6 16,2-13 0,5-9-16,-1-9 15,-2-14 1</inkml:trace>
  <inkml:trace contextRef="#ctx0" brushRef="#br0" timeOffset="8433.72">19539 6202 0,'0'1'15,"0"-1"-15,0 1 16,-4 7-1,-6 12-15,-8 6 16,-12 5 0,-2-4-16,-4-1 15,0-9 1,1-5-16,-7-5 16,-3-11-1,-6-10-15,-6-4 16,3-11-1,15 7-15</inkml:trace>
  <inkml:trace contextRef="#ctx0" brushRef="#br0" timeOffset="9217.0214">16709 6950 0,'0'3'16,"0"-3"0,2 0-16,-4 7 15,-4 19 1,-8 16-16,-6 23 15,-12 20 1,-4 0-16,-15 6 16</inkml:trace>
  <inkml:trace contextRef="#ctx0" brushRef="#br0" timeOffset="10000.672">16435 5647 0,'0'-1'0,"-4"-6"16,2 0-1,0 1-15,1 4 16,1 0-16,-4 4 16,1 21-1,3 21-15,0 14 16,5 15-1,-2-7-15,-1 2 16,0-7 0,0-10-16,0-14 15,0-6 1,0-10-16</inkml:trace>
  <inkml:trace contextRef="#ctx0" brushRef="#br0" timeOffset="10333.7307">16665 5906 0,'2'2'0,"-2"0"16,-2 8 0,-4 13-16,-13 9 15,-1 8 1,-10-2-16,-8-11 16,-4-2-1,-6-11-15,-1-8 16,-8-9-1,3-6-15,-2-7 16,-1-7 0</inkml:trace>
  <inkml:trace contextRef="#ctx0" brushRef="#br0" timeOffset="12317.1266">14551 6973 0,'2'0'16,"-2"0"-16,0 0 16,0 0-1,0 0-15,2 4 16,-6 9 0,-10 17-16,-16 21 15,-17 16 1,-5-1-16,-1-6 15,17-20 1</inkml:trace>
  <inkml:trace contextRef="#ctx0" brushRef="#br0" timeOffset="12817.1267">14257 5809 0,'2'0'15,"-2"0"-15,0 2 16,2 4 0,4 16-16,-2 18 15,-4 18 1,-4 9-16,0-1 16,2-11-1,2-8-15,4-7 16,2-12-1,-1-12-15</inkml:trace>
  <inkml:trace contextRef="#ctx0" brushRef="#br0" timeOffset="13133.7429">14491 5992 0,'0'0'0,"0"0"15,0 1 1,0 5-16,-4 10 16,-6 22-1,-11 11-15,-7 9 16,-6-4-1,-3-10-15,5-11 16,-4-11 0,2-6-16,-7-10 15,-2-9 1,-14-15-16,-14-11 16</inkml:trace>
  <inkml:trace contextRef="#ctx0" brushRef="#br0" timeOffset="41151.6202">21506 10437 0,'0'0'0,"2"2"16,-2-2-1,0 0-15,0 0 16,0 0 0,0 2-16,6 1 15,3 1 1,2 2-16,6-4 15,-2-2 1,-2-3-16,-1-6 16,-3-10-1,-4-4-15,-5-4 16,-7 1 0,-2-2-16,-3 9 15,-2 2 1,-2 8-16,-4 8 15,-3 8 1,-3 11-16,-2 10 16,-6 12-1,-4 4-15,-1-2 16,1-3-16,0-7 16,6-7-1,-1-8 1,5-9-16,-1-8 15,4-13-15,-3-12 16,8-11 0,3-7-16,5-3 15,7 3 1,-2 7-16,3 11 16,4 7-1,0 12-15,-2 1 16,-4 8-1,-18 29-15,-20 28 16,-12 13 0,-8-3-16,4-3 15,-2-11 1,9-13-16,10-12 16,9-10-1</inkml:trace>
  <inkml:trace contextRef="#ctx0" brushRef="#br0" timeOffset="42152.0242">20607 9958 0,'0'0'0,"0"7"16,-6 9-1,-20 18-15,-21 30 16,-23 11 0,-15 2-16,-10 0 15,12-19 1,6-17-16,-4-9 15,15-17 1,3-8-16,10-10 16,7-4-1,5-3-15,9-5 16,0 6 0,0 3-16,2 6 15,-8 10 1,-3 13-16,1 7 15,8 5 1,14 5-16,10 0 16,10 1-1,10-7-15,4-1 16,3-8-16,-8-7 16,-7-9-1,-4 2 1,-18 7-16,-16-2 15,-14 8-15,-2 3 16,7 13 0,5 11-16,16 5 15,14 6 1,12 1-16,10 1 16,6-12-1,-6-17-15</inkml:trace>
  <inkml:trace contextRef="#ctx0" brushRef="#br0" timeOffset="42377.5292">19678 9990 0,'26'-2'16,"70"-8"-16,-30 3 16</inkml:trace>
  <inkml:trace contextRef="#ctx0" brushRef="#br0" timeOffset="43073.0669">18209 10513 0,'0'0'0,"0"0"15,0-2 1,-2-6-16,2-6 16,4-3-16,5-2 15,14-2 1,9 6-1,9 5-15,6 8 16,2 8-16,-2 5 16,-5 9-1,-5 0-15,-5 4 16,-13-3 0,-6 5-16,-11-2 15,-17 6 1,-23 0-16,-18 0 15,-15-10 1,-11-8-16,1-13 16,-5-15-1,9-9-15,-2-16 16,11-13 0,6-16-16,11-9 15,12-20 1,12-13-16,17 6 15,10 2 1,3 43-16</inkml:trace>
  <inkml:trace contextRef="#ctx0" brushRef="#br0" timeOffset="43418.6223">18028 11054 0,'0'0'16,"2"0"-16,2 0 15,11 3 1,18 7-16,7 5 16,-2 17-1,-8 11-15,-11-8 16</inkml:trace>
  <inkml:trace contextRef="#ctx0" brushRef="#br0" timeOffset="47252.5023">14526 10408 0,'2'0'0,"-2"-1"15,5-7-15,1-6 16,4 0 0,-2 5-16,-2 0 15,-4 5 1,0 2-16,-7-1 16,-24 10-1,-21 16-15,-7 8 16,1 6-1,13 6-15,11-1 16,15 16 0,15 7-16,7 10 15,11 6 1,1 0-16,-10-8 16,-13-14-1,-14-8-15,-18-13 16,-26-18-1,-19-20-15,-5-27 16,-3-21 0,7-28-16,19-22 15,29-14 1,26-5-16,12 52 16</inkml:trace>
  <inkml:trace contextRef="#ctx0" brushRef="#br0" timeOffset="47718.1762">13426 10432 0,'0'0'0,"0"0"15,-6-2 1,-11 2-16,-15 7 15,-16 7 1,-5 9-16,2 7 16,4 5-1,5 7-15,7 3 16,1 7 0,4-4-16,-6 11 15,-13 1 1,-7 6-16,-8-5 15,-4 2 1,3-9-16,17-17 16,13-16-1</inkml:trace>
  <inkml:trace contextRef="#ctx0" brushRef="#br0" timeOffset="47882.6118">13313 11230 0,'2'0'0,"-2"0"16,0 3-1,0-3-15,0-3 16,-14 0 0,-27-21-16</inkml:trace>
  <inkml:trace contextRef="#ctx0" brushRef="#br0" timeOffset="48185.0664">12320 10636 0,'2'0'0,"-2"1"16,2 6-1,3 13-15,-3 13 16,0 6 0,-13 14-16,-10-7 15,-16-6 1,-5-18-16,-5-16 16,-3-22-1,2-22-15,-1-39 16,12-25-1,20 40-15</inkml:trace>
  <inkml:trace contextRef="#ctx0" brushRef="#br0" timeOffset="48368.7155">11910 10008 0,'0'7'0,"4"19"16,2 33-1,4 37-15,-6 18 16,0-6 0,-8-1-16,-7-22 15,2-31 1</inkml:trace>
  <inkml:trace contextRef="#ctx0" brushRef="#br0" timeOffset="48552.8411">11415 10824 0,'-2'8'15,"-15"19"-15,-20 30 16,-8-1-1,11-18-15</inkml:trace>
  <inkml:trace contextRef="#ctx0" brushRef="#br0" timeOffset="49072.7603">11157 10500 0,'0'1'0,"0"-1"16,-10 2-16,-19-1 15,-9-2 1,-1-5-16,-4-6 16,13-11-1,11 3-15,13-4 16,12 5 0,13-1-16,15 12 15,2 12 1,1 14-16,-9 1 15,-9 11 1,-21 13-16,-28 11 16,-34 15-1,-23 6-15,-7 6 16,15-10 0,13 5-16,10 2 15,15 15 1,15 10-16,6 16 15,18-13 1,2-43-16</inkml:trace>
  <inkml:trace contextRef="#ctx0" brushRef="#br0" timeOffset="49751.6202">12389 10701 0,'2'0'15,"-2"-2"-15,4-4 16,2 0-1,-2-3-15,2-3 16,-1-1 0,-4 4-16,3-5 15,-2 1 1,0 3-16,0 2 16,-2 5-1,0 1-15,0-1 16,-10 14-1,-12 23-15,-23 19 16,-9 10 0,-22 11-16,-31 4 15,-44 7 1,82-49-16</inkml:trace>
  <inkml:trace contextRef="#ctx0" brushRef="#br0" timeOffset="65952.024">27479 13136 0,'-2'2'0,"-12"2"15,-28 5-15,-31 13 16,-23 13-1,2 5-15,7 8 16,16 2 0,18 3-16,21 0 15,14 4 1,10-1-16,6-11 16,6-4-1,0-11-15,1-6 16,-3-14-1,-2-2-15,-17-10 16,-23-26 0,-25-24-16,5 0 15,7-2 1,0-5-16,10 8 16,7 2-1,14-8-15,14-11 16,10-10-1,8 0-15,-3 24 16</inkml:trace>
  <inkml:trace contextRef="#ctx0" brushRef="#br0" timeOffset="66551.9477">26035 13439 0,'0'1'0,"0"9"15,-3 12 1,-5 2-16,0 2 16,-5-4-1,-2-5-15,-8-9 16,3-10 0,2-6-16,8-12 15,8-5 1,18-7-16,15 4 15,6 10 1,4 15-16,-14 12 16,-4 20-1,-23 19-15,-38 37 16,-39 9 0,-32-2-16,-13-13 15,18-23 1,23-25-16,21-21 15</inkml:trace>
  <inkml:trace contextRef="#ctx0" brushRef="#br0" timeOffset="66752.0367">25527 13527 0,'0'2'0,"-2"2"15,-15 16 1,-27 25-16,-34 22 16,-29 2-1,-4-13-15,25-21 16,33-15 0</inkml:trace>
  <inkml:trace contextRef="#ctx0" brushRef="#br0" timeOffset="67335.4154">24590 13756 0,'2'2'16,"-4"0"-1,-3 16-15,-16 25 16,-27 32-1,-39 18-15,-15-16 16,7-28 0,38-24-16</inkml:trace>
  <inkml:trace contextRef="#ctx0" brushRef="#br0" timeOffset="67551.9778">24256 12915 0,'2'2'0,"2"24"15,12 64 1,20 91-16,-17-102 15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1:35:06.71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29661 7032 0,'2'2'0,"-2"-2"16,0 0-1,-2 0-15,2 0 16,0 0 0,0 0-16,0 1 15,0-1 1,0 0-16,0 0 15,0 3 1,0-3-16,-2 1 16,-1 4-1,-8 1-15,-1 4 16,-6 1 0,-2 5-16,0 1 15,-3 6 1,-5 0-16,-2 5 15,-4 1 1,8-4-16</inkml:trace>
  <inkml:trace contextRef="#ctx0" brushRef="#br0" timeOffset="10804.6364">32121 5018 0,'2'1'0,"-2"-1"16,0 0-1,0 0-15,0 0 16,4 5 0,2 5-16,3 6 15,-1 10 1,-4 10-16,-3 12 15,-2 9 1,-3 8-16,0 3 16,2 6-1,4 3-15,4 0 16,-1-3 0,4-4-16,-5-8 15,0-10 1,-4-6-16,0-8 15,-2-11 1,0-9-16,0-9 16,2-8-1,-2 3-15,4-2 16,0-5 0</inkml:trace>
  <inkml:trace contextRef="#ctx0" brushRef="#br0" timeOffset="11132.2992">32287 5737 0,'2'0'16,"4"0"-16,1-3 16,4 3-1,-1-2-15,-3 2 16,-1 2 0,3 1-16,-3 2 15,-2 12 1,-6 3-16,-4 10 15,-5 2 1,-4 4-16,-8-3 16,-5-6-1,2-5-15,-6-10 16,-8-8 0,-7-8-16,-15-11 15,-15-15 1,-9-11-16,-11-9 15,-8-6 1,13-3-16</inkml:trace>
  <inkml:trace contextRef="#ctx0" brushRef="#br0" timeOffset="13532.327">28691 5098 0,'0'0'16,"2"0"-16,-2 0 15,0 0 1,0 1-16,2 7 15,-2 13 1,-4 23-16,-4 8 16,0 16-1,-2 1-15,0 4 16,2-4 0,6-2-16,-1-1 15,8-7 1,5-8-16,2-9 15,0-8 1,0-11-16,-3-7 16,-4-8-1</inkml:trace>
  <inkml:trace contextRef="#ctx0" brushRef="#br0" timeOffset="13898.2842">28760 5546 0,'2'3'0,"-2"-3"16,0 0-16,0 2 16,2 6-1,-4 11-15,-7 9 16,-3 7-1,-10 10-15,-4 6 16,2-7 0,0-1-16,0-7 15,-2-8 1,3-3-16,-1-8 16,-6-1-1,-6-11-15,-11-9 16,-7-7-1,-10-9-15,-11-10 16,-18-5 0,39 9-16</inkml:trace>
  <inkml:trace contextRef="#ctx0" brushRef="#br0" timeOffset="16332.1889">24840 5132 0,'2'2'15,"-2"0"-15,4 18 16,2 15-1,0 18-15,0 12 16,2 11 0,-4-1-16,-4-3 15,-4-4 1,1-5-16,-4-9 16,3-15-1,4-11-15</inkml:trace>
  <inkml:trace contextRef="#ctx0" brushRef="#br0" timeOffset="16649.6052">24931 5575 0,'0'2'15,"0"-2"-15,2 0 16,-4 4 0,-4 9-16,-3 9 15,-10 5 1,-9 5-16,-17 2 16,0-6-1,-13-1-15,-4-7 16,-3-9-1,3-4-15,-11-14 16,3-4 0,-5-9-16</inkml:trace>
  <inkml:trace contextRef="#ctx0" brushRef="#br0" timeOffset="18932.6786">21013 4944 0,'2'3'0,"-2"-3"16,6 7 0,7 13-16,-2 14 15,1 23 1,-3 19-16,-7 0 16,-4 3-1,-7 2-15,5-9 16,-4 6-1,2-11-15,6-7 16,0-7 0,2-17-16,2-9 15,0-13 1,-2-6-16</inkml:trace>
  <inkml:trace contextRef="#ctx0" brushRef="#br0" timeOffset="19249.0276">21172 5521 0,'3'0'16,"-3"0"-16,-3-6 15,3 0 1,0-2-16,-2 5 16,0-6-1,-2 6-15,0 1 16,-6 5-1,-2 8-15,-2 9 16,-1 5-16,2 2 16,-2 0-1,2-2-15,-2-6 16,-1-3 0,-4-2-16,-4-6 15,-14-6 1,-15-8-16,-22-6 15,-13-10 1</inkml:trace>
  <inkml:trace contextRef="#ctx0" brushRef="#br0" timeOffset="24283.4949">18710 5046 0,'0'0'0,"3"-4"15,-2-9 1,1 2-16,0-2 15,0 7 1,-2 1-16,0 3 16,0 9-1,-7 21-15,-6 26 16,5 12 0,4 0-16,0 3 15,1-8 1,1 1-16,2-7 15,2-2 1,3-5-16,3-5 16,2-9-1,-1-15-15</inkml:trace>
  <inkml:trace contextRef="#ctx0" brushRef="#br0" timeOffset="24634.8422">18909 5442 0,'0'2'0,"0"-2"15,-4 5 1,-6 12-16,-10 10 15,-4 12 1,-7 7-16,-6 3 16,3-4-1,-2-3-15,-5-13 16,-1-1 0,1-11-16,-1-8 15,-3-9 1,-2-9-16,-8-11 15,-5-6-15,-7-7 16,19 9 0</inkml:trace>
  <inkml:trace contextRef="#ctx0" brushRef="#br0" timeOffset="26683.715">14048 5060 0,'0'3'0,"2"-3"16,0 5-1,8 19-15,4 16 16,-2 19 0,0 23-16,-4 8 15,-10 0 1,-1 0-16,-4-9 15,3-9 1,0-8-16,2-15 16,2-13-1,0-12-15,0-19 16,0-1 0</inkml:trace>
  <inkml:trace contextRef="#ctx0" brushRef="#br0" timeOffset="26999.1686">14285 5552 0,'0'2'0,"0"12"16,-4 12-1,-6 16-15,-2 8 16,-10 6 0,-10-5-16,2-3 15,-8-7 1,1-10-16,-1-8 16,-9-6-1,3-11-15,-10-6 16,-3-8-1,-5-11-15,-7-5 16</inkml:trace>
  <inkml:trace contextRef="#ctx0" brushRef="#br0" timeOffset="29199.5715">8925 5268 0,'2'2'0,"0"2"15,8 18-15,2 12 16,-2 22-1,-1 14-15,-3 3 16,-6 4 0,-4-2-16,-1-2 15,-3-8 1,4-12-16,-3-17 16,3-12-1</inkml:trace>
  <inkml:trace contextRef="#ctx0" brushRef="#br0" timeOffset="29481.9909">9031 5808 0,'0'3'0,"0"5"16,-3 9-16,-4 11 16,-5 5-1,-6 4-15,-8 0 16,-14-1 0,-9-4-16,-19-7 15,-9-1 1,-13-13-16,33-5 15</inkml:trace>
  <inkml:trace contextRef="#ctx0" brushRef="#br0" timeOffset="31466.1263">4681 5179 0,'0'3'0,"0"10"15,2 13-15,4 12 16,0 14 0,1 6-16,3 2 15,1 0 1,-6-4-16,-4 5 16,-4-10-1,0-13-15</inkml:trace>
  <inkml:trace contextRef="#ctx0" brushRef="#br0" timeOffset="31783.0688">4871 5742 0,'0'1'0,"-4"10"16,-10 5 0,-3 2-16,-4 2 15,-9-9 1,-8-3-16,-16-10 15,-2-6 1,-5-12-16,3-3 16,-7-8-16</inkml:trace>
  <inkml:trace contextRef="#ctx0" brushRef="#br0" timeOffset="34649.8023">30728 4413 0,'2'0'0,"0"0"16,11 0-16,17-2 15,30 0 1,30-4-16,31 2 16,14 4-1,12 2-15,0 2 16,1 2-1,0 6-15,-7 8 16,-12-3 0,-60-7-1</inkml:trace>
  <inkml:trace contextRef="#ctx0" brushRef="#br0" timeOffset="35449.8338">25482 8544 0,'2'2'16,"0"1"-16,13 2 15,9 11 1,3 3-16,4 10 15,-7 5 1,-12 11-16,-18 2 16,-29 10-1,-21 0-15,-12-11 16,10-18 0,18-12-16</inkml:trace>
  <inkml:trace contextRef="#ctx0" brushRef="#br0" timeOffset="35682.8412">25013 8933 0,'2'3'0,"-4"0"15,1 15 1,-6 16-16,-7 11 15,-12 8 1,-17 3-16,-7-7 16,0-17-1,16-19-15,6-7 16</inkml:trace>
  <inkml:trace contextRef="#ctx0" brushRef="#br0" timeOffset="36184.8488">25019 8280 0,'2'0'16,"-2"0"-16,0 0 15,-2 6-15,-5 18 16,-24 21-1,-28 20 1,-25 3-16,-7-6 16,-11-8-1,-13-12-15,-3-16 16,14-11-16,6-15 16,10-15-1,11-8 1,8-11-16,9-3 15,14-1-15,9 5 16,9 5 0,4 5-16,8 7 15,-3 6 1,-2 7-16,-11 14 16,-17 14-1,-24 16-15,-31 8 16,-21-6-1,-16-4-15,-21-9 16,-11-13 0,-7-12-16,3-16 15,11-10 1,23-10-16,73 17 16</inkml:trace>
  <inkml:trace contextRef="#ctx0" brushRef="#br0" timeOffset="36349.8289">22213 7824 0,'20'-3'16,"79"-18"-1,145-25-15,37 7 16,-203 30-1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1:36:29.48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32298 5927 0,'0'3'0,"0"-3"16,0 0-1,0 0 1,2 2-16,7 9 15,3 8-15,1 4 16,4 10 0,-3 9-1,-2 8-15,-8 11 16,-4 12-16,-2 2 16,0 4-1,6-2-15,0 2 16,9 2-1,0-8-15,8-9 16,-4-11 0,0-18-16</inkml:trace>
  <inkml:trace contextRef="#ctx0" brushRef="#br0" timeOffset="448.3919">32725 6846 0,'0'2'16,"0"-2"0,0 0-16,0 0 15,0 0 1,0 0-16,-6 4 16,-10 6-1,-12 6-15,-8 1 16,-4-2-1,-5-4-15,3-4 16,1-4 0,0-9-16,-2-6 15,-3-9 1,-6-17-16,-12-7 16,-9-7-1,-4-5-15</inkml:trace>
  <inkml:trace contextRef="#ctx0" brushRef="#br0" timeOffset="2431.7836">29293 6253 0,'2'3'0,"-2"-3"0,2 9 15,6 19 1,0 15-16,-2 21 16,-6 14-1,-4 13 1,-2 1-16,-2-5 15,0-3-15,2-1 16,2-4 0,2-16-16,4-5 15,4-15 1,0-13-16,4-12 16</inkml:trace>
  <inkml:trace contextRef="#ctx0" brushRef="#br0" timeOffset="2748.4596">29571 6884 0,'0'2'0,"-2"6"15,-9 11-15,-4 12 16,-12 11 0,-7 4-16,2-5 15,4-8 1,2-1-16,4-12 16,-1-4-1,-1-11-15,-4-6 16,-8-18-1,-13-4-15,-13-14 16,20 8 0</inkml:trace>
  <inkml:trace contextRef="#ctx0" brushRef="#br0" timeOffset="5081.1687">26496 6236 0,'0'0'0,"0"0"16,0 0-16,0 0 16,0 0-1,-2 14-15,-3 24 16,-3 33-1,-2 23-15,3 17 16,11-5 0,1 1-16,5-5 15,-3-4 1,6-11-16,-3-11 16,0-6-1,0-16-15,-2-14 16,-4-13-1</inkml:trace>
  <inkml:trace contextRef="#ctx0" brushRef="#br0" timeOffset="5381.8737">26637 7089 0,'0'2'0,"-4"3"16,-9 8-16,-6 5 15,-13 1 1,-13-3-16,-6 0 15,-5-9 1,-12-7-16,25 0 16</inkml:trace>
  <inkml:trace contextRef="#ctx0" brushRef="#br0" timeOffset="7498.5154">26949 8185 0,'0'2'16,"0"-2"-16,0 0 16,0 0-1,0 0-15,-2 2 16,-3 2-1,-3 2-15,-3 3 16,-6 4 0,-2-2-16,-5 1 15,0 2 1,-7 4-16,5-4 16,1 3-1,3 0-15,3 0 16,9 3-1,8 1-15,6 3 16,4 2 0,7 1-16,2-1 15,2 0 1,-6 0-16,0-3 16,-5-3-1,-4 6-15,-3-5 16,-2 3-1,-5-3-15,-6 2 16,-4-5 0,-3-1-16,-4 1 15,-2-4 1,-3-2-16,-2-3 16,4-7-1,0-4-15,-1-7 16,-3-9-1,0-14-15,4-16 16,9-13 0,11 14-16</inkml:trace>
  <inkml:trace contextRef="#ctx0" brushRef="#br0" timeOffset="11581.92">23880 7682 0,'0'0'16,"0"0"-1,0-2-15,-2-4 16,0-4-16,0-2 16,0-5-1,2 2-15,2 3 16,-2 3 0,2-4-16,0 10 15,-2-3 1,2 4-16,-2 0 15,2 0 1,-2 0-16,5 4 16,-3 10-1,-4 13-15,0 9 16,-5 12 0,-1 11-16,-3 8 15,3 11 1,1 8-16,3 15 15,-7 15 1,1 16-16,-6 10 16,-14 28-1,-2-1-15,-21 39 16,2-4 0,-22 29-16,-22 39 15,15-47 1,53-149-16</inkml:trace>
  <inkml:trace contextRef="#ctx0" brushRef="#br0" timeOffset="12867.4948">23564 6507 0,'0'0'0,"2"0"16,-2 0-16,2 0 16,1 9-1,6 4-15,1 10 16,-2 14 0,-2 13-16,0 7 15,-4 4 1,0 2-16,4 1 15,2-5 1,3-12-16,-2-15 16</inkml:trace>
  <inkml:trace contextRef="#ctx0" brushRef="#br0" timeOffset="13232.1005">23814 6964 0,'1'2'16,"-1"-2"-16,0 0 16,0 0-1,0 0-15,4 8 16,-2 10-1,-2 7-15,-6 8 16,-8 0 0,-6-1-16,-2-7 15,-4-7 1,0-8-16,-8-8 16,-5-13-1,-3-8-15,-3-15 16,-13-12-1,22 10-15</inkml:trace>
  <inkml:trace contextRef="#ctx0" brushRef="#br0" timeOffset="22682.2945">22894 11447 0,'0'3'16,"0"-3"-16,2 0 15,0 5 1,3 9-16,-1 6 16,-2 4-1,-11 5-15,-8 5 16,-15-3-16,-14-1 16,-6-12-1,-12-12-15,0-16 16,2-16-1,2-12-15,1-19 16,13-13 0,2-20-16,14-4 15,11-13 1,10-2-16,3-5 16,1 48-1</inkml:trace>
  <inkml:trace contextRef="#ctx0" brushRef="#br0" timeOffset="22863.7442">22636 10302 0,'2'2'15,"-2"-2"-15,-2 6 16,-3 2 0</inkml:trace>
  <inkml:trace contextRef="#ctx0" brushRef="#br0" timeOffset="23182.3918">21754 11110 0,'2'2'15,"2"6"-15,6 17 16,0 15-1,0 10-15,-4 5 16,-12-2 0,-12 0-16,-18-5 15,-8-8 1,-1-15-16,15-17 16,8-6-16</inkml:trace>
  <inkml:trace contextRef="#ctx0" brushRef="#br0" timeOffset="23349.066">21517 11322 0,'0'3'0,"0"-3"15,-5 4-15,-3 10 16,-10 7 0,-16 12-16,-14 14 15,-6-2 1,5-10-16,13-15 15</inkml:trace>
  <inkml:trace contextRef="#ctx0" brushRef="#br0" timeOffset="23865.9019">21422 10796 0,'0'2'15,"1"-2"-15,-2 0 16,1 2 0,-6 17-16,-13 16 15,-17 15 1,-12 15-16,-15-3 15,1-13 1,4-9-16,-4-10 16,9-15-1,6-8-15,6-7 16,7-10 0,7-2-16,1-15 15,8 1 1,8-1-16,4 0 15,2 9 1,1 4-16,1 8 16,0 0-1,-5 2-15,-14 13 16,-17 10-16,-16 12 16,-16-3-1,-13 0-15,2-10 16,3-15-1,-7-17-15,9-14 16,31 4 0</inkml:trace>
  <inkml:trace contextRef="#ctx0" brushRef="#br0" timeOffset="23982.3318">20069 10721 0,'2'0'0,"8"-7"15,12 3-15,23-9 16,31-1-1,32-5-15,-43 8 16</inkml:trace>
  <inkml:trace contextRef="#ctx0" brushRef="#br0" timeOffset="26966.0857">16900 6242 0,'2'2'0,"-2"-1"16,7 10-16,1 12 16,-1 14-1,-1 23-15,3 16 16,-9 8-1,0 7-15,0-4 16,0-1 0,4-12-16,6-4 15,4-20 1,2-9-16,2-9 16,6-8-1,-2-12-15,4-11 16,2-6-1,2-11-15,1-11 16,2-5 0,-5 0-16,-7 3 15,-2 5 1,-6 2-16,-2 7 16,-5 3-1,-4 6-15,0 3 16,0 0-1,-6 11-15,-13 17 16,-11 13-16,1 3 16,-1-3-1,-3-6-15,0-7 16,-5-4 0,-7-6-16,-21-5 15,-4-10 1,-18-16-16</inkml:trace>
  <inkml:trace contextRef="#ctx0" brushRef="#br0" timeOffset="28716.1719">13206 6467 0,'2'2'16,"0"7"-16,7 16 16,0 18-1,1 18-15,1 10 16,-11 14 0,0 6-16,-4 4 15,-7-9 1,2-17-16,3-21 15</inkml:trace>
  <inkml:trace contextRef="#ctx0" brushRef="#br0" timeOffset="29083.0555">13420 7060 0,'0'1'15,"-7"13"1,-5 17-16,-8 13 15,-4 3 1,-6 3-16,-4-7 16,-2-9-1,-7-8-15,-7-7 16,-10-11 0,-3-12-16,-3-15 15,-1-11-15,0-13 16,26 11-1</inkml:trace>
  <inkml:trace contextRef="#ctx0" brushRef="#br0" timeOffset="30699.1945">9941 6393 0,'2'5'15,"3"11"-15,0 17 16,1 24-1,0 23-15,-4 5 16,-2 0 0,-2-4-16,-4-5 15,2-13 1,2-11-16,1-11 16,1-15-1,1-16-15,-1-4 16</inkml:trace>
  <inkml:trace contextRef="#ctx0" brushRef="#br0" timeOffset="30982.5361">10150 6894 0,'0'3'0,"-2"11"16,-8 19 0,-10 13-16,-8 3 15,-8 3 1,-8-7-16,-3-6 16,-9-10-1,-6-9-15,-6-12 16,0-12-1,-4-14-15,22 4 32</inkml:trace>
  <inkml:trace contextRef="#ctx0" brushRef="#br0" timeOffset="32399.327">7249 6489 0,'2'3'15,"-2"12"-15,2 20 16,4 29 0,-6 16-16,-4 21 15,-4-7 1,3-2-16,-4-4 15,-7-3 1,4-14-16,-2-13 16,2-21-1,2-11-15</inkml:trace>
  <inkml:trace contextRef="#ctx0" brushRef="#br0" timeOffset="32716.0076">7350 7075 0,'2'6'0,"-4"9"0,2 16 15,-10 12 1,-13 9 0,-7-4-16,-10-8 15,-6-12 1,-12-12-16,-3-18 16,-5-19-1,0-12-15,-3-20 16,27 14-16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1:38:55.30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27354 8993 0,'0'0'0,"3"0"15,-3 1-15,0 2 16,4 3-1,2 13-15,1 5 16,-3 8 0,-4 4-16,-2 3 15,-7 0 1,-4-2-16,-3-1 16,-2-8-1,-2-4-15,-2-8 16,0 0-1,3-9-15,2-3 16,0-4 0,2-2-16,0-3 15,0-8 1,-2-1-16,-2 3 16,2-4-1,-3 4-15,1 5 16,0 2-1,0 2-15,-1 2 16,4 4 0,2 4-16,2 3 15,4 6 1,6 2-16,4 7 16,4 0-16,0 3 15,2 3 1,-5-3-1,-3 3-15,-5 0 16,-11-3-16,-10 1 16,-17-6-1,1-3 1,-6-5-16,4-2 16,3-4-16,9-7 15,8 0 1,3-2-16,12-1 15,5 0 1,2 0-16,-2-1 16,10-2-1,10 1-15,7 2 16,2 6 0,3 8-16,0 8 15,-7 5 1,-6 4-16,-4 7 15,-9 1 1,-10 7-16,-16 2 16,-8 2-1,-5-1-15,-1-7 16,-7-6 0,9-11-16,10-13 15</inkml:trace>
  <inkml:trace contextRef="#ctx0" brushRef="#br0" timeOffset="266.7377">26853 8815 0,'2'2'16,"-2"-4"-16,0 2 16,2 0-1,2 2-15,7 10 16,-2-2-1</inkml:trace>
  <inkml:trace contextRef="#ctx0" brushRef="#br0" timeOffset="524.4888">26994 10094 0,'0'2'0,"0"-2"15,0 0-15,0 0 16,0 0-1,0 3-15</inkml:trace>
  <inkml:trace contextRef="#ctx0" brushRef="#br0" timeOffset="833.1829">26247 9783 0,'0'2'15,"0"-2"-15,2 5 16,-2 17-1,-4 14-15,-8 17 16,-16 7 0,-8-1-16,-2-12 15,9-15 1</inkml:trace>
  <inkml:trace contextRef="#ctx0" brushRef="#br0" timeOffset="1271.8048">27890 8324 0,'0'0'16,"0"1"-16,0-1 16,-4 4-1,-10 14-15,-19 14 16,-18 15 0,-15 10-16,-18 6 15,4-9 1,7-9-16,27-18 15</inkml:trace>
  <inkml:trace contextRef="#ctx0" brushRef="#br0" timeOffset="1504.0344">27652 8286 0,'0'0'16,"0"2"0,-7 2-16,-28 17 15,-37 17 1,19-10-16</inkml:trace>
  <inkml:trace contextRef="#ctx0" brushRef="#br0" timeOffset="29267.4024">21880 10461 0,'2'0'0,"-2"0"15,0 0 1,0 0-16,0 0 16,0 0-1,0 0-15,0 0 16,2 1-16,5 3 16,1 6-1,0 11-15,0 9 16,4 10-1,0 8-15,0-3 16,0 7 0,1-2-16,-2 0 15,-1-3 1,-3-3-16,-1-1 16,-4-6-1,-4-6-15,-2-14 16</inkml:trace>
  <inkml:trace contextRef="#ctx0" brushRef="#br0" timeOffset="29700.6094">22394 10124 0,'0'0'0,"0"0"16,0 0 0,-6 0-16,-9-3 15,-13-1 1,-12-7-16,-10-2 16,-7 1-1,-3 0-15,-6 2 16,6 2-16,3 7 15,1 2 1,0 13-16,7 2 16,13 8-1,10-3-15</inkml:trace>
  <inkml:trace contextRef="#ctx0" brushRef="#br0" timeOffset="30334.281">21639 10912 0,'0'2'16,"0"-2"-16,0 0 15,0 0 1,2 0-16,2 2 15,2 0 1,0-2-16,3 0 16,4-4-1,2 1-15,-4-4 16,-1 2 0,1-3-16,1-7 15,0-2 1,-6-2-16,-4-2 15,-4-4 1,-8 0-16,-8 3 16,-6 3-1,-7 2-15,-7 7 16,-2 4 0,2 6-16,-2 4 15,1 4 1,5-3-16,2 5 15,4-6 1,-1-4-16,-3-4 16,0-8-1,-1-11-15,-1-14 16,-2-13 0,4-8-16,4-6 15,0-3 1,3 2-16,5 1 15,4 10 1,6 8-16,0 6 16,4 12-1,2 7-15,2 9 16</inkml:trace>
  <inkml:trace contextRef="#ctx0" brushRef="#br0" timeOffset="30586.0356">20836 10725 0,'0'1'15,"0"-1"-15,0 2 16,-6 14-1,-8 15-15,-16 15 16,-21 12 0,-9 5-16,-19 0 15,-8-8 1,36-25-16</inkml:trace>
  <inkml:trace contextRef="#ctx0" brushRef="#br0" timeOffset="31151.0129">20127 9943 0,'2'2'0,"-2"-2"16,4 9-16,2 21 15,3 23 1,-1 29-16,1 8 16,0 11-1,-9-6-15,-2-3 16,-5-14 0,-2-2-16,-8-5 15,-2-18 1,0-10-16,-9-12 15</inkml:trace>
  <inkml:trace contextRef="#ctx0" brushRef="#br0" timeOffset="31600.6656">19805 10864 0,'0'1'0,"0"-1"15,0 0 1,-5 2 0,-10-2-16,-7-3 15,-1-10 1,2-5-16,-1-9 15,3-1-15,9-6 16,6 1 0,8 8-1,2 1-15,0 8 16,5 6-16,-3 6 16,1 9-1,0 15-15,-7 18 16,-9 16-1,-6 6-15,-10 0 16,-9 6 0,-8-6-16,-12-2 15,-3-17 1,7-15-16,10-15 16</inkml:trace>
  <inkml:trace contextRef="#ctx0" brushRef="#br0" timeOffset="31817.4832">19034 11025 0,'0'2'15,"-4"6"-15,-12 22 16,-10 13-1,-14 11-15,-9 3 16,3-14 0,12-22-16,-2-9 15</inkml:trace>
  <inkml:trace contextRef="#ctx0" brushRef="#br0" timeOffset="32030.9188">19274 10330 0,'2'2'0,"-2"-2"16,0 0-1,0 0-15,0 0 16</inkml:trace>
  <inkml:trace contextRef="#ctx0" brushRef="#br0" timeOffset="32333.6948">18642 9920 0,'1'2'0,"-1"4"16,4 18-16,0 27 15,3 29 1,-3 20-16,-2 5 15,-8 4 1,-9-6-16,-2-12 16,-7-18-1,-3-11-15,5-24 16</inkml:trace>
  <inkml:trace contextRef="#ctx0" brushRef="#br0" timeOffset="32684.476">18303 10646 0,'2'1'15,"-2"5"1,4 17-16,1 13 15,-7 16 1,-15 10-16,-7-3 16,-18-4-1,-10-6-15,-5-13 16,1-17 0,-2-6-16,-5-17 15,9-14 1,9-9-16,19-20 15,8-22 1,24-23-16,6 30 16</inkml:trace>
  <inkml:trace contextRef="#ctx0" brushRef="#br0" timeOffset="32806.902">18060 10228 0,'0'0'15,"2"1"-15,-2-1 16,-2 2 0,0 4-16</inkml:trace>
  <inkml:trace contextRef="#ctx0" brushRef="#br0" timeOffset="34117.2418">17511 10022 0,'0'2'16,"-5"5"-16,-13 21 16,-12 18-1,-22 14-15,-21 14 16,-10-3 0,3-10-16,-4-2 15,13-13 1,14-13-16,3-9 15,8-10 1,3-8-16,9-10 16,4-8-1,2-8-15,4-8 16,6-3 0,2-1-16,2 1 15,-2 4 1,-1 6-16,1 2 15,0 6 1,-2 8-16,0 3 16,10 2-1,4 0-15,-1 0 16,2 2 0,5 3-16,6 5 15,12 1 1,-2-1-16,1-3 15,-4 0 1,2-3-16,-6 0 16,4 2-1,-5-1-15,-1 1 16,-2 6-16,1 2 16,-2 0-1,-2 2-15,0-1 16,-6 3-1,-4 4-15,-8 1 16,-10 2 0,-10 2-16,-5 2 15,-5 1 1,1-5-16,2 7 16,0 2-1,3-1-15,6 3 16,2 3-1,-4 7-15,-1 1 16,4 3 0,-6 3-16,-8 11 15,-19 4 1,-15-5-16,-5-15 16,32-23-1</inkml:trace>
  <inkml:trace contextRef="#ctx0" brushRef="#br0" timeOffset="34501.1747">16896 9829 0,'2'0'16,"0"0"-1,11-3-15,4-7 16,4 0-16,-3-6 15,-4-7 1,-7-4 0,-12-6-16,-16 2 15,-6 10-15,-20 8 16,-5 15 0,-14 10-16,17 0 15</inkml:trace>
  <inkml:trace contextRef="#ctx0" brushRef="#br0" timeOffset="34902.9713">15674 10328 0,'0'2'0,"0"-2"16,-8 6-1,-9 11-15,-6 9 16,1 12 0,0 6-16,-1 2 15,10 5 1,1 6-16,3-8 15,3 4 1,-1-8-16,-6-9 16,-7-5-1,-4-11-15,-13-10 16,-9-14 0,0-16-16,6-15 15,10-25 1,19-25-16,24-17 15,-2 42 1</inkml:trace>
  <inkml:trace contextRef="#ctx0" brushRef="#br0" timeOffset="35934.2073">15066 9903 0,'0'2'15,"-2"5"-15,-8 18 16,-16 28 0,-15 16-16,-19 14 15,-10 3 1,-13-6-16,1-14 16,-1-12-1,4-8-15,2-13 16,8-10-1,4-12-15,5-11 16,13-8 0,11-12-16,8-7 15,6-12 1,8-9-16,5 0 16,2 5-1,3 5-15,-2 7 16,-4 8-1,-6 6-15,-5 8 16,-3 6-16,3 12 16,2 4-1,6 3 1,8 8-16,12 2 16,8 7-16,0 3 15,-4-1 1,-7 1-16,-8 2 15,-9-4 1,-15-4-16,-5-6 16,-2-12-1,-1-8-15,4-11 16,0-8 0,4-11-16,6-5 15,10-3 1,3-2-16,5 3 15,4 7 1,0 7-16,0 7 16,0 8-1,0 2-15,-2-2 16,-7 15 0,-8 19-16,-5 11 15,-6 10 1,-16 1-16,-13 10 15,-17 0 1,0-19-16,5-17 16</inkml:trace>
  <inkml:trace contextRef="#ctx0" brushRef="#br0" timeOffset="36367.5656">13273 10253 0,'0'0'16,"0"0"-16,-5 0 15,-18 3-15,-12 11 16,-7 10-1,-5 3 1,10 9-16,2 4 16,7 4-16,10 0 15,8 1 1,1 6-16,0-2 16,1-6-1,-3-4-15,-4-4 16,-10-7-1,-7-9-15,-6-13 16,-6-13 0,2-24-16,1-20 15,17-24 1,30-39-16,48-39 16,-26 83-1</inkml:trace>
  <inkml:trace contextRef="#ctx0" brushRef="#br0" timeOffset="72251.937">14587 12135 0,'3'4'16,"-3"-4"-16,0-4 16,0 4-1,0-5-15,4-2 16,-1-3 0,-1-2-16,4-3 15,0 1 1,3 2-16,1 0 15,3 2 1,2 6-16,11 6 16,0 8-1,2 6-15,3 2 16,1 6 0,-2-3-16,0-2 15,-10-4 1,-2-6-16,-5-1 15,-2-4-15,-5-4 16,-1 0 0,-1 0-1,-2-4-15,-6-4 16,-3 2-16,-10 3 16,0 4-1,-5 5-15,0 6 16,-2 8-1,4 1-15,-1 6 16,0-4 0,2 5-16,-5-3 15,0-1 1,-7-2-16,3-4 16,0-7-1,0-3-15,0-4 16,-2-6-1,-4-4-15,1-8 16,3-3 0,0-3-16,2-6 15,4-1 1,-3-8-16,9-5 16,4-4-1,3-5-15,2-6 16,3-5-1,2-1-15,4-4 16,0 0 0,2 6-16,-2-2 15,2 9 1,-4 8-16,0 9 16,0 7-1,-4 10-15</inkml:trace>
  <inkml:trace contextRef="#ctx0" brushRef="#br0" timeOffset="73235.3361">13913 12299 0,'0'0'0,"0"0"15,0 0 1,0 0-16,0 0 16,0 0-1,0 0-15,-2-2 16,-6-4 0,-4-9-16,-4-4 15,3-2 1,2-5-16,5-2 15,8 1 1,4 1-16,3 7 16,8 3-1,-2 2-15,2 9 16,-1 5 0,0 8-16,1 14 15,-4 8 1,-5 10-16,-6 1 15,-8 11 1,-11-6-16,-8-5 16,-14 1-16,-8-8 15,-16-12 1,-4-13-16,-5-7 16,9-11-1,-1-11 1,10-8-16,12-2 15,10-3-15,7-3 16,13 4 0,8 4-16,10 2 15,6 5 1,15 6-16,1 9 16,6 14-1,-6 8-15,-2 13 16,-3 6-1,-16 0-15,-10 6 16,-14 1 0,-17-3-16,-8-5 15,-8-8 1,7-14-16,9-11 16,11-6-1</inkml:trace>
  <inkml:trace contextRef="#ctx0" brushRef="#br0" timeOffset="73482.4009">13845 11772 0,'2'3'16,"-2"-3"0,0-3-16,2 3 15,0 0 1,0 0-16,0-3 16,0 1-16</inkml:trace>
  <inkml:trace contextRef="#ctx0" brushRef="#br0" timeOffset="73751.9941">13189 11553 0,'0'1'16,"-2"1"-16,-5 6 15,-1 14 1,2 14-16,0 17 15,6 10 1,0 18-16,0 4 16,0 1-1,4-1-15,-2-17 16,4-14 0,2-18-16,1-16 15,-6-10 1</inkml:trace>
  <inkml:trace contextRef="#ctx0" brushRef="#br0" timeOffset="73943.1849">13405 11589 0,'0'0'0,"2"2"16,-2-2-1,0 0-15</inkml:trace>
  <inkml:trace contextRef="#ctx0" brushRef="#br0" timeOffset="83456.0628">15049 13647 0,'2'0'15,"-2"0"-15,2 0 16,1 0 0,1-2-16,-2 1 15,0-4 1</inkml:trace>
  <inkml:trace contextRef="#ctx0" brushRef="#br0" timeOffset="83852.2768">14974 13624 0,'0'2'0,"-2"8"16,-13 9-16,-8 3 15,-1-3-15,-7 2 16,-7 3 0,7-3-16,5-5 15,0-4 1,5-6-1,-4-4-15,5-2 16,-5-22-16,12 6 16,2 3-1,9-1-15,0 5 16,13 3 0,3 6-16,6 9 15,-4 12 1,-2 13-16,-8 2 15,-12 7 1,-22 4-16,-34 9 16,-25-9-1,-1-11-15,11-13 16,26-10 0</inkml:trace>
  <inkml:trace contextRef="#ctx0" brushRef="#br0" timeOffset="84984.9802">14317 13221 0,'0'0'0,"0"0"16,0 0-16,-2-2 16,-1-2-16,1 3 15,0-2 1,2 1-16,-2 4 15,4 10 1,5 13-16,3 15 16,-3 12-1,-7 1-15,-7 4 16,-6-2 0,-4 5-16,-2-7 15,-2-10 1,-7 4-16,2-8 15,-2-8 1,-3-1-16,5-17 16,0 1-1,2-4-15,4-6 16,2-4 0,-3-6-16,-1-10 15,-1-6 1,6-5-16,3-3 15,2-1 1,2-5-16,4 2 16,1 7-1,1 0-15,3 1 16,-3-4 0,4 11-16,-2-12 15</inkml:trace>
  <inkml:trace contextRef="#ctx0" brushRef="#br0" timeOffset="87052.3708">13975 13639 0,'0'0'16,"0"0"-16,0 0 15,0 0 1,0 0-16,0 0 16,-4-2-1,-5-3-15,-2-5 16,3-2-1,-2-4-15,-2-3 16,2-3 0,4-6-16,1 5 15,5 3 1,0 2-16,0 2 16,3 7-1,3 0-15,2 6 16,8 6-16,4 15 15,0 13 1,-8 15-16,-7 9 16,-16 23-1,-19-5-15,0-6 16,-17 4 0,3-4-1,-8-7-15,-1-16 16,-1-7-16,6-14 15,7-15 1,11-8-16</inkml:trace>
  <inkml:trace contextRef="#ctx0" brushRef="#br0" timeOffset="87535.3855">13569 13487 0,'0'2'0,"0"-2"16,0-2 0,-4 1-16,-2-3 15,-9-1 1,-1 0-16,-16 4 15,0 3 1,-4 11-16,6 10 16,-1 9-1,7 11-15,2 17 16,6 3 0,7 2-16,4-4 15,1 2 1,-4-5-16,-5-15 15,-6-3 1,-7-15-16,-5-4 16,-7-6-1,-6-18-15,1-10 16,3-19-16,2-20 16,10-14-1,30-21-15,48-34 16,55-32-1,13 18 1</inkml:trace>
  <inkml:trace contextRef="#ctx0" brushRef="#br0" timeOffset="106071.449">14782 14917 0,'2'2'16,"-2"-2"-16,2 10 16,11 8-1,-4 8-15,2 13 16,-1 4 0,-4 7-16,0 7 15,-4 8 1,2-1-16,0 0 15,0-8 1,2-9-16,0-5 16,-4-13-1,0-7-15</inkml:trace>
  <inkml:trace contextRef="#ctx0" brushRef="#br0" timeOffset="106819.1278">14406 15334 0,'2'0'16,"-2"0"-16,0 0 16,0 0-16,6 0 15,1 0 1,2 2-16,-1 2 16,1 0-1,0 0-15,3 5 16,-3-1-1,-1 2-15,-4-2 16,-1 1 0,-1-4-16,-2 2 15,0-3 1,-5-3-16,-9-6 16,-1-12-1,2 1-15,2-5 16,7 1-1,2 2-15,4 3 16,6 5 0,1 4-16,6 6 15,6 12 1,-1 12-16,-4 13 16,-7 11-1,-9 7-15,-13 4 16,-13-5-1,-10-2-15,-13-8 16,-4-17 0,1-15-16,14-7 15</inkml:trace>
  <inkml:trace contextRef="#ctx0" brushRef="#br0" timeOffset="107852.9807">13683 15330 0,'0'0'0,"0"0"16,0 0-16,0 0 15,0-2 1,2-3-16,4-4 15,5-4 1,1-3-16,1-1 16,4-4-1,1 1-15,0 7 16,6-1 0,-7 6-16,2 8 15,5 4 1,3 8-16,-1 6 15,-2 3 1,-5 3-16,0-2 16,-2 3-1,-8-5-15,-1-4 16,-3-5 0,-1-5-16,-4-2 15,0 0 1,0 3-16,-7-3 15,-1 0 1,0-2-16,-6-1 16,-2 4-1,-6 1-15,0 1 16,-5 8 0,-3 0-16,-2 6 15,2 3 1,-8 4-16,-5 3 15,0-5-15,0-2 16,3-4 0,2-6-16,1-5 15,-3-7 1,4-7-16,4-9 16,-1-5-1,10-8-15,0-7 16,11-5-1,4-2 1,4 3-16,2 7 16,4 3-16,0 4 15,0 10 1,-2 9-16,0 3 16,2-3-1,-6 12-15,-2 18 16,-7 15-1,-6 11-15,-5 6 16,-8 0 0,-9-4-16,-7-9 15,1-15 1,3-15-16,12-10 16</inkml:trace>
  <inkml:trace contextRef="#ctx0" brushRef="#br0" timeOffset="108353.2784">12898 15216 0,'-2'1'16,"-12"2"0,-2 3-16,2-3 15,-2 1 1,0 6-16,-6 2 16,1 8-1,-3 7-15,1 11 16,4 5-1,4 4-15,6 0 16,-3-1-16,1-2 16,0-5-1,-4-5-15,-6-6 16,-14-3 0,-9-8-16,-10-12 15,-5-10 1,5-10-16,5-8 15,9-5 1,8-14-16,14-6 16,20-27-1,39-29-15,38-18 16,-34 63 0</inkml:trace>
  <inkml:trace contextRef="#ctx0" brushRef="#br0" timeOffset="126853.5364">11709 8908 0,'0'0'0,"0"0"16,2 0-16,-2 0 15,0 0 1,0 2-16,0 8 16,-4 13-1,-2 15-15,4 9 16,-3 10-1,-1 5-15,6 10 16,0 2 0,4 17-16,0-8 15,7 8 1,2 7-16,6 5 16,1 2-1,-2 7-15,4 8 16,-7 3-1,4-5-15,-6-1 16,0 2 0,-2 5-16,1-2 15,-1 5 1,0-5-16,-5-4 16,0 10-1,1-6-15,6-4 16,-7-5-1,-2-5-15,2 13 16,-1-11 0,-4-15-16,-2 10 15,-2-8 1,1 0-16,2-15 16,0 9-1,2-2-15,1 2 16,0-3-1,-3 5-15,-2-2 16,1 3 0,-2-11-16,7 3 15,2 1-15,-2-4 16,-2 4 0,-4-2-16,2 2 15,0 0 1,-2-1-16,2-14 15,4 5 1,-2 2-16,0 1 16,-2 2-1,6-9-15,3 5 16,-4-2 0,3-11-16,-8 0 15,0 2 1,2-12-16,0 1 15,-2-7 1,4-4-16,-1-7 16,1-8-1,2-9-15,-1-7 16,-1-6 0</inkml:trace>
  <inkml:trace contextRef="#ctx0" brushRef="#br0" timeOffset="127303.8351">12431 14532 0,'2'0'0,"-2"-2"15,2-4 1,0 2-16,0-2 16,0 4-1,1 1-15,-1 1 16,-2 7 0,-7 19-16,-9 16 15,-6 5 1,-6 12-16,0-2 15,-3-1-15,-1-7 16,0-8 0,-2-3-1,-1-13-15,-3-6 16,4-13-16,-9-10 16,2-18-1,-14-20-15,-7-23 16,-13-34-1,-11-23-15,-17-28 16,59 87 0</inkml:trace>
  <inkml:trace contextRef="#ctx0" brushRef="#br0" timeOffset="160755.1444">15271 13677 0,'2'2'0,"-2"-2"16,7 4-1,-1 0 1,6 7-16,2-1 16,0 3-1,0-1-15,0 3 16,-1-3 0,-4-2-16,1-2 15,10-2-15,-3-6 16,1-4-1,0-6-15,2-4 16,7-13 0,3-9-16,6-13 15,8-15 1,10-19-16,21-23 16,23-11-1,-51 60 1</inkml:trace>
  <inkml:trace contextRef="#ctx0" brushRef="#br0" timeOffset="164489.7651">31988 5182 0,'2'1'15,"3"3"1,5 8-16,5 10 16,4 17-1,-1 12-15,-4 15 16,-1 10-1,-4 7-15,3 5 16,1 0 0,0 3-16,2-4 15,0-2 1,4-10-16,-3-15 16,-2-11-1,1-15-15</inkml:trace>
  <inkml:trace contextRef="#ctx0" brushRef="#br0" timeOffset="164872.7536">32471 6013 0,'0'2'15,"0"-2"-15,0 0 16,-1 5 0,-5 6-16,-11 7 15,-6 3 1,-8 5-16,-7-1 15,4 0 1,-2-4-16,1-1 16,-3-8-1,-2-7-15,-5-5 16,-9-9 0,-8-14-16,-10-8 15,23 5 1</inkml:trace>
  <inkml:trace contextRef="#ctx0" brushRef="#br0" timeOffset="165906.9368">29088 5037 0,'0'2'16,"0"-2"-16,2 3 16,-2 5-1,3 12-15,3 12 16,3 13-1,-3 3-15,-2 13 16,-2 4 0,2 9-16,1 2 15,0-1 1,3-1-16,2-6 16,4 3-1,0-11-15,3-10 16,-2-9-16,2-14 15,-6-5 1</inkml:trace>
  <inkml:trace contextRef="#ctx0" brushRef="#br0" timeOffset="166304.6934">29402 5806 0,'0'2'0,"2"-1"16,-4 9-1,-2 10-15,-7 4 16,-2 1 0,-8 3-16,-9-1 15,0-5 1,-4-6-16,0-2 16,-2-8-1,-3-8-15,1-10 16,-5-4-1,-1-8-15,4-7 16,9 5 0</inkml:trace>
  <inkml:trace contextRef="#ctx0" brushRef="#br0" timeOffset="167389.9178">26370 5276 0,'2'2'0,"0"5"15,2 15 1,-2 16 0,2 16-16,0 13 15,-4 10 1,0 4-16,-4-3 15,8 6 1,-2 1-16,0-5 16,0-9-1,2-5-15,-2-8 16,0-5-16,-2-12 16,0-16-1,0-5-15,0-14 16,0 1-1</inkml:trace>
  <inkml:trace contextRef="#ctx0" brushRef="#br0" timeOffset="167788.5029">26523 6031 0,'0'2'0,"0"-1"16,0 9-1,-2 6-15,-2 12 16,-2-1-1,-4 4-15,-6 4 16,-7-6 0,2 1-16,-7-8 15,-9-3 1,-3-9-16,-5-6 16,-3-10-1,-4-5-15,3-8 16,-7-4-1,-6-9-15,19 10 16</inkml:trace>
  <inkml:trace contextRef="#ctx0" brushRef="#br0" timeOffset="168855.8737">23242 5278 0,'0'0'0,"0"0"15,0-4 1,0 3-16,0-4 16,0 4-1,0 1-15,0 0 16,0 18-1,-2 18-15,0 21 16,0 9 0,-3 8-16,-5 8 15,5 4 1,-3 4-16,1-2 16,1-1-1,4-7-15,0 0 16,2-9-1,0-9-15,-2-11 16,2-8 0,-2-11-16,2-6 15,0-15 1,0-8-16,2 5 16,4-8-1</inkml:trace>
  <inkml:trace contextRef="#ctx0" brushRef="#br0" timeOffset="169171.1433">23404 6159 0,'0'1'0,"0"1"16,-6 13 0,-3 11-16,-10 5 15,0 0-15,-6-1 16,3-11 0,-4-3-16,-8-10 15,-7-10 1,-13-14-16,-13-7 15,-15-11 1,-9-11 0</inkml:trace>
  <inkml:trace contextRef="#ctx0" brushRef="#br0" timeOffset="170387.9219">17400 5764 0,'2'2'0,"0"11"15,4 23-15,-3 23 16,1 23 0,-4 4-16,-7 1 15,-1-6 1,-5-10-16,7-17 16,2-11-1,8-11-15,6-11 16,3-7-1</inkml:trace>
  <inkml:trace contextRef="#ctx0" brushRef="#br0" timeOffset="170721.4071">17554 6064 0,'0'2'0,"-3"4"16,-3 11-16,-7 11 15,-2 10 1,-6 13-16,-1 7 16,-5-6-1,1-2-15,1-9 16,-1-9-1,-4-6-15,-1-10 16,-4-13 0,-6-10-16,-8-16 15,-2-10 1,-7-17-16,22 15 16</inkml:trace>
  <inkml:trace contextRef="#ctx0" brushRef="#br0" timeOffset="171721.1313">12939 5503 0,'2'10'16,"0"26"-16,1 25 15,5 20 1,-1 20-16,-3-5 15,0-6 1,-6-4-16,0-5 16,2-16-1,0-16-15,6-15 16,-2-13 0</inkml:trace>
  <inkml:trace contextRef="#ctx0" brushRef="#br0" timeOffset="172056.8032">13315 6002 0,'0'2'16,"-2"7"-16,-6 17 16,-6 11-1,-7 16-15,-4 5 16,-8-5 0,-5-4-16,-9-9 15,0-13 1,-10-9-16,-3-14 15,-5-12 1,-3-13-16,0-21 16,23 13-16</inkml:trace>
  <inkml:trace contextRef="#ctx0" brushRef="#br0" timeOffset="173206.8761">9138 5552 0,'2'9'0,"-4"16"16,4 22 0,-4 27-16,0 5 15,-2 6 1,-1 1-16,0-12 15,0-8 1,1-10-16,2-10 16,2-13-1,2-15-15,0-9 16</inkml:trace>
  <inkml:trace contextRef="#ctx0" brushRef="#br0" timeOffset="173588.5889">9388 5897 0,'0'3'16,"-2"3"-1,-7 11-15,-7 16 16,-6 10 0,-10 7-16,-4 3 15,-3-7-15,-3-3 16,-5-10 0,0-5-1,-4-11-15,1-7 16,1-10-16,1-14 15,-2-6 1,5-13-16,-1-7 16,4-10-1,12 16 1</inkml:trace>
  <inkml:trace contextRef="#ctx0" brushRef="#br0" timeOffset="174654.2515">6579 5449 0,'0'3'0,"2"5"16,-2 19-1,0 20-15,-2 21 16,2 13 0,-5 12-16,-1-5 15,-7-1 1,-2-13-16,2-2 16,0-7-1,4-10-15,0-14 16,2-10-16,0-15 15,4-7 1</inkml:trace>
  <inkml:trace contextRef="#ctx0" brushRef="#br0" timeOffset="174971.5321">6749 6068 0,'2'2'0,"-2"7"15,0 11 1,-2 16-16,-10 6 16,-13 5-1,-7-2-15,-12-1 16,-1-11-1,-9-8-15,-1-10 16,4-11 0,1-9-16,0-10 15,7-11 1,4-7-16,13 7 16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1:42:42.77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32264 5408 0,'0'0'16,"2"0"-16,-2 0 16,0 0-1,2 0-15,4 0 16,7 5-1,2 10-15,0 10 16,-2 23 0,-2 21-16,-3 10 15,-4 12 1,0 0-16,0-1 16,-2-7-1,4-1-15,4-13 16,0-7-1,2-10-15,4-8 16,1-13 0,-2-14-16,2-4 15,-4-11 1,-2-4 0</inkml:trace>
  <inkml:trace contextRef="#ctx0" brushRef="#br0" timeOffset="266.9761">32748 6125 0,'2'2'0,"-2"-2"15,3 6 1,3 2-16,-2 6 16,-4 6-1,-4 8-15,-7 5 16,-14 0-1,-5 5-15,-10-5 16,-10-3 0,-5-10-16,-5-8 15,-7-8 1,-7-10-16,-7-9 16,-3-16-1,31 12 1</inkml:trace>
  <inkml:trace contextRef="#ctx0" brushRef="#br0" timeOffset="1116.884">28760 7310 0,'0'2'0,"0"4"16,-5 14-1,-5 21-15,-6 23 16,-11 31 0,-16 27-16,-14 20 15,-1-4 1,28-73-16</inkml:trace>
  <inkml:trace contextRef="#ctx0" brushRef="#br0" timeOffset="2149.4974">28524 5691 0,'0'1'0,"0"-1"16,0 0-16,2 0 15,-2 9 1,0 10-16,0 21 15,-4 17 1,-2 16-16,-2 16 16,2 2-1,1 4-15,3-4 16,1-3 0,1-11-16,0-17 15,1-18 1</inkml:trace>
  <inkml:trace contextRef="#ctx0" brushRef="#br0" timeOffset="2500.0506">28669 6406 0,'0'1'0,"0"-1"16,0 0-16,0 7 15,-4 8 1,-8 10-16,-3 10 16,-6 2-1,3-5-15,-3-4 16,4-1-1,0-8-15,1-5 16,-2-7 0,-8-11-16,-8-10 15,-15-11 1,-15-20-16</inkml:trace>
  <inkml:trace contextRef="#ctx0" brushRef="#br0" timeOffset="4333.0141">26561 5934 0,'2'2'0,"-2"19"15,0 23-15,0 21 16,6 17 0,2 2-16,3-3 15,2-6 1,-3-13-16,7-9 15,1-14 1,-2-13-16,-6-10 16</inkml:trace>
  <inkml:trace contextRef="#ctx0" brushRef="#br0" timeOffset="4599.7553">26840 6700 0,'-3'9'0,"-15"14"16,-6 10-16,-8-2 15,-7-7 1,-1-5-16,-11-13 15,-5-15 1,-6-8-16,-10-17 16,1-10-16,27 17 15</inkml:trace>
  <inkml:trace contextRef="#ctx0" brushRef="#br0" timeOffset="5849.827">22112 7379 0,'0'2'0,"0"0"16,-8 18-1,-12 30 1,-10 36-16,-3 22 16,-1 9-1,16-53-15</inkml:trace>
  <inkml:trace contextRef="#ctx0" brushRef="#br0" timeOffset="6383.5011">21997 5738 0,'2'0'0,"-2"0"16,0 2-1,-2 14-15,0 20 16,0 33-1,-2 19-15,1 7 16,1 3 0,2-8-16,7-17 15,1-4 1,7-16-16,-2-15 16</inkml:trace>
  <inkml:trace contextRef="#ctx0" brushRef="#br0" timeOffset="6700.7758">22161 6244 0,'1'1'16,"-1"-1"-16,0 0 15,2 8 1,-4 20-16,-7 15 16,-16 21-1,-12-2-15,-4-5 16,3-12 0,-3-12-16,5-8 15,2-14 1,2-11-16,0-10 15,-5-22 1,1-12-16,6 8 16</inkml:trace>
  <inkml:trace contextRef="#ctx0" brushRef="#br0" timeOffset="17667.4951">27367 7312 0,'0'0'0,"0"0"16,0 4-16,-4 4 16,-9 18-1,-8 28-15,-18 36 16,-14 30 0,-11 23-16,-4 13 15,-5 10 1,41-95-16</inkml:trace>
  <inkml:trace contextRef="#ctx0" brushRef="#br0" timeOffset="19407.5854">22249 7815 0,'2'3'0,"-2"-3"16</inkml:trace>
  <inkml:trace contextRef="#ctx0" brushRef="#br0" timeOffset="22833.8975">13488 7547 0,'2'5'0,"-2"-5"15,-4 15 1,-4 28-16,-10 43 15,-16 28-15,-7 7 16,7-24 0,10-40-16</inkml:trace>
  <inkml:trace contextRef="#ctx0" brushRef="#br0" timeOffset="23767.2576">12309 7527 0,'0'2'0,"0"-2"16,0 6-16,-6 14 16,-7 19-1,-11 39-15,-8 20 16,-12 24 0,-14 11-16,27-68 15</inkml:trace>
  <inkml:trace contextRef="#ctx0" brushRef="#br0" timeOffset="26417.3345">7874 7586 0,'0'3'0,"0"2"15,-2 19-15,-4 18 16,-5 27 0,-1 26-16,-10 8 15,-6-2 1,12-44-16</inkml:trace>
  <inkml:trace contextRef="#ctx0" brushRef="#br0" timeOffset="70670.4402">28270 4689 0,'-6'3'0,"-13"0"0,-13 3 16,-7-2 0,-20 0-1,-11 3-15,-8-7 16,-9 0-16,-3 1 15,-12 1 1,2 1-16,-7-2 16,-9 1-1,-3 3-15,-5 2 16,-10-1 0,11 0-16,-9 9 15,-6-1 1,-4 4-16,-3 3 15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1:44:22.71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32196 5487 0,'2'0'16,"2"0"-16,8-1 16,0-3-1,2-1-15,-4 3 16,0 2-16,-2 9 15,-6 10 1,-8 23-16,-8 17 16,-2 8-1,5 11-15,4 0 16,11 3 0,12 4-16,8-10 15,9-4 1,3-17-16,0-9 15,-5-16 1</inkml:trace>
  <inkml:trace contextRef="#ctx0" brushRef="#br0" timeOffset="282.5054">32470 6139 0,'1'0'16,"-1"-3"-16,0-6 15,0 1 1,2 0-16,-2 7 16,0-2-1,2 1-15,0 1 16,3 8 0,-1 9-16,-4 10 15,-2 2 1,-9 0-16,-6-1 15,-18-5 1,-31-9-16,-30-17 16,-9-16-1,42 7-15</inkml:trace>
  <inkml:trace contextRef="#ctx0" brushRef="#br0" timeOffset="3130.6789">28431 5737 0,'0'0'15,"0"0"-15,0 0 16,2 0-1,-2 1-15,2 3 16,6 22 0,-5 20-1,-6 18-15,-7 15 16,1 4-16,3-4 16,1 4-1,8-7-15,10-8 16,10-12-1,1-13-15,-5-13 16</inkml:trace>
  <inkml:trace contextRef="#ctx0" brushRef="#br0" timeOffset="3363.9204">28792 6361 0,'0'3'0,"0"-3"16,0 0 0,-4 6-16,-8 6 15,-7 10 1,-4 8-16,-5 5 16,-6-5-1,-7 1-15,-22-7 16,-19-13-1,-19-24-15</inkml:trace>
  <inkml:trace contextRef="#ctx0" brushRef="#br0" timeOffset="4146.8508">26005 5953 0,'2'3'16,"-2"-3"-1,5 7-15,3 14 16,4 22 0,0 19-16,-4 11 15,-2 7 1,0-6-16,-3 2 16,0-14-1,3-9-15,0-11 16,4-14-16,2-10 15,4-7 1,8-20-16,-1-2 16</inkml:trace>
  <inkml:trace contextRef="#ctx0" brushRef="#br0" timeOffset="4397.6113">26332 6305 0,'0'2'0,"0"2"16,-2 7-16,-7 13 16,-2 16-1,-10 5-15,2 7 16,-8 0 0,-1-3-16,-7-4 15,-7-7 1,-16-11-16,-17-12 15,-9-18 1,-16-22-16,41 7 16</inkml:trace>
  <inkml:trace contextRef="#ctx0" brushRef="#br0" timeOffset="8197.0771">29853 7712 0,'2'1'0,"-2"-1"15,0 0 1,0 0-16,0 0 16,2 2-1,-4 8-15,-9 14 16,-25 15 0,-43 23-16,-27 3 15</inkml:trace>
  <inkml:trace contextRef="#ctx0" brushRef="#br0" timeOffset="12881.3001">22488 6135 0,'0'0'0,"3"1"16,-3 2-16,4 9 16,-2 21-1,-4 21-15,2 19 16,4 14 0,4 4-16,1 1 15,2-8 1,-1-15-16,2-13 15,-4-14 1,-2-14-16</inkml:trace>
  <inkml:trace contextRef="#ctx0" brushRef="#br0" timeOffset="13114.6285">22702 6663 0,'0'0'16,"0"0"-16,0 0 15,-13 0 1,-19-4 0,-19-2-16,-26-8 15,-22-5-15,-1-12 16,39 11-1</inkml:trace>
  <inkml:trace contextRef="#ctx0" brushRef="#br0" timeOffset="17868.6165">14080 7006 0,'0'2'0,"2"-2"16,-4 2 0,2 16-16,-11 41 15,-21 61 1,-34 95-16,-14 9 15,49-151 1</inkml:trace>
  <inkml:trace contextRef="#ctx0" brushRef="#br0" timeOffset="19531.1429">15189 7079 0,'3'2'16,"-3"0"-16,7 8 16,7 12-1,10 17-15,8 11 16,11-1-1,3-2-15,4-7 16,-9-15 0,-3-11-16,-8-9 15,-9-6 1,-6-9-16,-9-11 16,-12-4-1,-13-4-15,-22 8 16,-17 8-1,-19 26-15,-23 31 16,-17 35 0,57-32-1</inkml:trace>
  <inkml:trace contextRef="#ctx0" brushRef="#br0" timeOffset="20881.5253">17210 5910 0,'2'0'15,"-2"1"-15,6 1 16,5 11 0,0 10-16,-1 12 15,-3 14 1,-9 9-16,4 8 16,-2 4-1,2-2-15,-2-7 16,6-7-1,3-14-15,0-12 16</inkml:trace>
  <inkml:trace contextRef="#ctx0" brushRef="#br0" timeOffset="21114.4399">17464 6299 0,'0'2'0,"0"1"16,-10 6-16,-10 16 15,-10 3 1,-8 8-16,-7-4 16,-7-13-1,-15-5-15,-30-22 16,-21-12-1,53 8 1</inkml:trace>
  <inkml:trace contextRef="#ctx0" brushRef="#br0" timeOffset="23797.9344">10637 6040 0,'0'0'0,"3"2"16,-3 2-16,4 18 16,0 31-1,-6 30-15,-7 26 16,1 2-1,-1-6-15,2-14 16,1-19 0,4-21-16,0-11 15,0-13 1</inkml:trace>
  <inkml:trace contextRef="#ctx0" brushRef="#br0" timeOffset="24030.8243">10688 6607 0,'0'3'0,"0"-3"15,-2 1 1,-6 9-16,-13 10 16,-7 6-1,0-3-15,-5 1 16,-4-6-1,-12-7-15,-17-2 16,-16-13 0,-13-15-16,-10-8 15</inkml:trace>
  <inkml:trace contextRef="#ctx0" brushRef="#br0" timeOffset="26681.2711">14468 8185 0,'2'2'0,"0"6"16,3 14-1,-5 8-15,-9 5 16,-10 7-1,-22 1-15,-17-11 16,-27-10 0,-38-19-16,-23-25 15,-14-25 1,23-18-16,-12-24 16,6-12-1,11-20-15,9-2 16,17-6-1,12-13-15,22 2 16,24-3 0,23 0-16,20 8 15,23-10-15,18 7 16,30 7 0,19 15-16,29 8 15,7 26 1,29 18-16,17 27 15,24 27 1,-4 26-16,4 22 16,31 42-1,-21 27-15,11 44 16,-9 38 0,-26 14-16,-12 44 15,-74 13 1,-17 5-16,-88-19 15,-61 39 1,-44-11-16,-61 5 16,-44-12-1,-56-5-15,-48-8 16,212-164 0</inkml:trace>
  <inkml:trace contextRef="#ctx0" brushRef="#br0" timeOffset="28098.1966">26148 4678 0,'4'0'0,"9"-7"16,15-4-16,10-1 15,18 0 1,29-1-16,20 1 16,29 8-1,20 4-15,11 0 16,14-2 0,0 2-16,10 2 15,-8 0 1,-2-1-16,-25 0 15,-9-2 1,-13 1-16,-23 1 16,-15-2-1,-23-2-15,-16-2 16,-16 3 0,-12 1-16,-13 1 15,-10-3 1,0 3-16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1:46:03.24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26308 11611 0,'2'0'0,"-2"0"16,0 0 0,0 0-16,0 0 15,0 0 1,0 0-16,-6 0 16,-17 0-1,-15-1-15,-25-2 16,-9 6-1,-6-3-15,-7 4 16,-7 2 0,-10 1-16,4 2 15,2-4 1,-7 5-16,5 2 16,4 0-1,-4-2-15,2-2 16,-3 2-1,2-3-15,-2 4 16,-3 0 0,9-3-16,36-1 15</inkml:trace>
  <inkml:trace contextRef="#ctx0" brushRef="#br0" timeOffset="10633.5525">31155 7302 0,'2'0'0,"-2"0"16,0 0-16,0 0 16,4 2-1,3 12-15,-4 10 16,-1 17 0,-7 17-16,-8 16 15,-1 12 1,2 1-16,8 0 15,10 3 1,10-15-16,10-10 16,10-9-1,-6-18-15</inkml:trace>
  <inkml:trace contextRef="#ctx0" brushRef="#br0" timeOffset="10950.2438">31380 8099 0,'0'0'16,"2"1"-16,-2-1 15,0 0 1,-2 0-16,2 2 15,-1 4 1,-1 0-16,-2 0 16,-7-2-1,-6-8-15,-14-12 16,-15-9 0,-13-14-16,-11-9 15,-8-7 1,31 19-1</inkml:trace>
  <inkml:trace contextRef="#ctx0" brushRef="#br0" timeOffset="11599.6098">27357 8869 0,'0'0'0,"0"0"16,0 0 0,0 1-16,-3 1 15,-3 16 1,-8 18-16,-14 23 15,-15 21-15,4 4 16,12-31 0</inkml:trace>
  <inkml:trace contextRef="#ctx0" brushRef="#br0" timeOffset="12333.614">26835 7308 0,'2'2'0,"-2"-2"16,2 8-16,2 16 15,4 25 1,-6 28-16,-2 26 16,-6 8-1,-2 11-15,4-18 16,0-3 0,8-10-16,4-12 15,6-18 1,5-16-16,-4-17 15</inkml:trace>
  <inkml:trace contextRef="#ctx0" brushRef="#br0" timeOffset="12600.113">27195 7952 0,'0'2'0,"0"0"15,-3 7-15,-8 11 16,-3 6 0,-8 2-16,-14 6 15,-17-8 1,-15-5-16,-9-9 15,6-10 1,22-4-16</inkml:trace>
  <inkml:trace contextRef="#ctx0" brushRef="#br0" timeOffset="13260.7508">24431 8954 0,'2'0'0,"-2"0"0,0-6 16,-2-6 0,2-4-16,-4-2 15,-2 2 1</inkml:trace>
  <inkml:trace contextRef="#ctx0" brushRef="#br0" timeOffset="14417.2274">25273 8704 0,'2'0'0,"-2"-1"16,4-5-16,2-9 16,-2 1-1,1 1-15,-2-1 16,1 4-1,-4 6-15,0 2 16,0 1 0,-10 18-16,-21 33 15,-27 31 1,-14 17-16,1 11 16,33-52-1</inkml:trace>
  <inkml:trace contextRef="#ctx0" brushRef="#br0" timeOffset="15004.4487">25003 7316 0,'0'12'16,"-4"24"-16,-6 33 16,-8 29-1,-3 6-15,10 1 16,3-4-1,8-21-15,4-8 16,2-16 0,-1-13-16,-1-19 15,-1-8 1</inkml:trace>
  <inkml:trace contextRef="#ctx0" brushRef="#br0" timeOffset="15316.9376">25181 7745 0,'0'1'15,"2"7"-15,-4 18 16,-5 18-1,-3 15-15,-6-4 16,-8-8 0,0-7-16,-6-11 15,-7-2 1,-5-16-16,-8-7 16,-5-12-1,-7-7-15,0-12 16,19 9-16</inkml:trace>
  <inkml:trace contextRef="#ctx0" brushRef="#br0" timeOffset="16067.4539">23475 8897 0,'0'3'0,"0"-3"16,0 6-16,-6 14 16,-8 17-1,-11 22-15,-1 8 16,11-19-1</inkml:trace>
  <inkml:trace contextRef="#ctx0" brushRef="#br0" timeOffset="16633.7281">23112 7539 0,'0'8'0,"-3"20"15,1 43-15,2 20 16,-2 11 0,6 2-16,1-12 15,4-11 1,-1-4-16,0-17 15,-2-15 1,2-14-16,0-13 16,2-6-1,-3-8 1</inkml:trace>
  <inkml:trace contextRef="#ctx0" brushRef="#br0" timeOffset="16866.9832">23308 8168 0,'0'2'16,"-2"2"-16,-10 9 15,-8 4 1,-16 5-16,-13-10 15,-13-12 1,-24-20-16,-10-13 16,40 10-1</inkml:trace>
  <inkml:trace contextRef="#ctx0" brushRef="#br0" timeOffset="24266.6367">19522 7097 0,'1'2'16,"-1"1"0,6 6-16,4 16 15,-1 17 1,-3 9-16,-2 16 15,-1 8 1,1 3-16,0-2 16,-1-2-1,-1-13-15,2-19 16,0-17 0</inkml:trace>
  <inkml:trace contextRef="#ctx0" brushRef="#br0" timeOffset="24566.6331">19736 7604 0,'2'2'0,"-2"-2"15,0 10-15,0 8 16,0 9 0,-4 0-16,-5 3 15,-8-5 1,-13-8-16,-10-7 16,-16-12-1,-10-9-15,-9-13 16,26 6-1</inkml:trace>
  <inkml:trace contextRef="#ctx0" brushRef="#br0" timeOffset="25167.0534">17665 8860 0,'0'2'0,"0"-2"15,0 0 1,0 0-16,0 0 16,-4 10-1,-10 20-15,-14 24 16,-6 32 0,-4 9-16,11-36 15</inkml:trace>
  <inkml:trace contextRef="#ctx0" brushRef="#br0" timeOffset="25834.0103">17340 7242 0,'2'1'15,"-2"3"-15,5 18 16,7 21 0,8 36-1,-6 12-15,1 10 16,-4 5-16,-2-13 16,-5-2-1,0-14-15,0-20 16,8-11-1,-2-17-15</inkml:trace>
  <inkml:trace contextRef="#ctx0" brushRef="#br0" timeOffset="26150.5803">17746 7624 0,'0'2'16,"0"-2"-16,-2 3 15,-13 18 1,-15 17-16,-6 17 16,-12 8-1,-3-2-15,2-6 16,2-15-1,-2-9-15,4-11 16,-8-8 0,-11-12-16,-5-12 15,-7-8 1,25 4-16</inkml:trace>
  <inkml:trace contextRef="#ctx0" brushRef="#br0" timeOffset="27400.7128">14310 8926 0,'0'2'0,"-6"16"16,-18 40 0,-27 55-16,-24 29 15,3-9 1,36-68-16</inkml:trace>
  <inkml:trace contextRef="#ctx0" brushRef="#br0" timeOffset="27900.7256">13962 7565 0,'2'8'0,"1"25"16,-6 41-16,-1 42 15,-5 22 1,3-9-16,6-13 15,0-22 1,0-26-16,4-10 16,2-19-1,6-16-15,0-9 16</inkml:trace>
  <inkml:trace contextRef="#ctx0" brushRef="#br0" timeOffset="28169.6974">14243 8015 0,'0'0'0,"0"-4"16,0-4-1,1 0-15,-1 6 16,0 1 0,0-2-16,0 9 15,-5 12 1,-11 15-1,-8 6-15,-8-2 16,-11-6-16,-7-5 16,-4-10-1,-6-12-15,3-7 16,-4-8 0,5-11-16,18 6 31</inkml:trace>
  <inkml:trace contextRef="#ctx0" brushRef="#br0" timeOffset="30583.6781">11402 8600 0,'0'0'15,"0"1"-15,0 8 16,-4 16 0,-9 43-16,-28 46 15,-12 23 1,-11 3-16,2-15 15,30-61 1</inkml:trace>
  <inkml:trace contextRef="#ctx0" brushRef="#br0" timeOffset="81218.9625">18662 11229 0,'2'0'16,"-2"0"-16,0 0 16,2-7-1,6-4-15,4-19 16,6-14 0,4-17-16,10-11 15,4-10 1,1 9-16,-7 17 15,0 7 1,-7 15-16,-2 10 16,3 5-1,5 16-15,1 12 16,13 17 0,11 17-16,10 15 15,8 18 1,9 8-16,-4 0 15,-32-34 1</inkml:trace>
  <inkml:trace contextRef="#ctx0" brushRef="#br0" timeOffset="82036.0488">11308 7210 0,'0'0'15,"2"1"-15,-2 3 16,4 19-1,2 16-15,-2 26 16,-2 26-16,0 7 16,-10 3-1,0-10-15,-2-12 16,6-27 0</inkml:trace>
  <inkml:trace contextRef="#ctx0" brushRef="#br0" timeOffset="82318.9441">11511 7798 0,'0'2'16,"-6"4"-1,-10 9-15,-10 9 16,-8 8-16,-4 2 16,-9-2-1,5-11-15,-5-8 16,4-11 0,-2-11-16,-2-11 15,4-12 1,12 9-16</inkml:trace>
  <inkml:trace contextRef="#ctx0" brushRef="#br0" timeOffset="88035.7352">24284 14050 0,'0'0'0,"0"0"15,0 0-15,0 0 16,0 0-1,-8-1-15,-10 1 16,-14 0 0,-14 3-16,-17 3 15,-3 4 1,-9 2-16,-3-3 16,-10 6-1,-1-5-15,-8 3 16,-8 0-1,-1-3-15,-3 0 16,-2 3 0,-6-5-16,7 2 15,8-3 1,0 1-16,12-2 16,2-2-1,-8 2-15,13 2 16,4-2-1,-2 0-15,13 0 16,3 0 0,5-1-16,1 4 15,9-3 1,-4 2-16,0-1 16,3 1-1</inkml:trace>
  <inkml:trace contextRef="#ctx0" brushRef="#br0" timeOffset="90252.5605">23135 9445 0,'2'2'15,"-2"2"-15,0 12 16,-6 9 0,-11 2-16,-34 5 15,-28-12 1,-28-17-16,-6-19 15,-3-23 1,1-16-16,6-13 16,-4-22-1,9-24-15,20 1 16,7-12 0,13-12-16,21 7 15,13-1-15,22-4 16,16 10-1,16-3-15,14 5 16,22 5 0,7 17-16,16 8 15,5 14 1,16 6-16,14 12 16,-3 21-1,15 9-15,-5 20 16,-2 11-1,-6 15-15,1 20 16,-11 12 0,-16 10-16,-12 17 15,-17 6 1,-16 17-16,-11 16 16,-20 13-1,-15 18-15,-17 5 16,-15 1-1,-19 16-15,-28 19 16,-22-1 0,-37 24-16,95-141 15</inkml:trace>
  <inkml:trace contextRef="#ctx0" brushRef="#br0" timeOffset="91703.9279">11447 9562 0,'0'2'0,"0"-1"15,-6 5 1,-14 14-16,-19 1 16,-23 3-1,-12-5-15,-24-12 16,-7-11-1,-15-14-15,-1-10 16,5-13 0,16-11-16,-4-16 15,12-11 1,15-16-16,19-6 16,14-7-1,24-9-15,14-1 16,18-8-1,16 8-15,10 2 16,8 10 0,11 7-16,9 16 15,9 4 1,7 16-16,3 15 16,-2 9-1,7 14-15,-1 15 16,5 16-1,-6 16-15,12 21 16,-12 19 0,4 27-16,-17 10 15,-5 41 1,-19 18-16,-7 46 16,-24-20-1,-22 63-15,-34 5 16,23-173 15</inkml:trace>
  <inkml:trace contextRef="#ctx0" brushRef="#br0" timeOffset="92786.0472">18681 12977 0,'0'0'16,"-9"-3"0,-21-9-16,-19-12 15,-7-1 1,4-4-16,15 6 15,13 10 1,20 8-16,-6 3 16,18 36-1,35 62-15,21 79 16,-26 44 0,-28 40-16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1:49:04.26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29061 6649 0,'2'4'0,"-2"-3"16,4 12-16,-2 12 16,2 15-1,3 5 1,-1 4-16,0 2 15,3-9-15,0-4 16,-3-5 0,4-9-16,-2-4 15,-4-12 1,0-2-16</inkml:trace>
  <inkml:trace contextRef="#ctx0" brushRef="#br0" timeOffset="282.5303">29210 7014 0,'0'3'0,"0"0"15,-2 9-15,-2 7 16,-1 9-1,-8-1-15,-1 5 16,-4-6 0,-7-1-16,-9-7 15,-13-3 1,-14-13-16,-9-13 16,0-6-1,23-1-15</inkml:trace>
  <inkml:trace contextRef="#ctx0" brushRef="#br0" timeOffset="1166.0244">26684 7921 0,'2'0'16,"-2"1"-16,0-1 15,0 0 1,0 0-16,0 0 15,0 0 1,0 0-16,2 5 16,2 5-1,3 5-15,2 12 16,3 11 0,4 10-16,0 13 15,1 6-15,-10-18 31</inkml:trace>
  <inkml:trace contextRef="#ctx0" brushRef="#br0" timeOffset="2149.4678">26511 6607 0,'0'0'15,"0"0"1,2 3-16,-2-2 16,8 11-1,2 18-15,4 20 16,1 18-1,-2 11-15,-7 2 16,-1-2 0,-1-2-16,0-10 15,-1-8 1,3-9-16,4-15 16,-1-11-1</inkml:trace>
  <inkml:trace contextRef="#ctx0" brushRef="#br0" timeOffset="2416.4229">26680 7008 0,'0'2'16,"0"-2"-16,0 0 15,0 8 1,-6 9-16,-1 8 16,-4 8-1,-10-5-15,0-2 16,-12-3 0,-17-2-16,-4-8 15,-13-11 1,19-4-16</inkml:trace>
  <inkml:trace contextRef="#ctx0" brushRef="#br0" timeOffset="3166.494">23878 7871 0,'0'0'0,"2"2"16,-2-2 0,2 12-16,-2 10 15,0 17 1,-2 16-16,-4 17 16,2 6-1,2 5-15,2-27 16</inkml:trace>
  <inkml:trace contextRef="#ctx0" brushRef="#br0" timeOffset="4482.3065">23578 6532 0,'0'0'15,"0"0"-15,0 0 16,2 3-1,0 4-15,4 22 16,-2 25 0,-2 21-16,2 6 15,3 0 1,2-16-16,9-6 16,4-13-1,4-11-15,6-5 16,-1-14-1,-3-8-15,4-10 16,1-11 0,-6-8-16,-5-8 15,-3-5 1,-9 0-16,-4-1 16,-8 1-1,-6 5-15,-2 3 16,-3 7-1,0 0-15,2 7 16,1 7 0,-1 3-16,-4 9 15,2 11 1,-4 14-16,-5 10 16,4 5-1,-6-1-15,1-3 16,-3-10-1,0-4-15,-6-2 16,-8-12 0,-7-9-16,-9-11 15,-4-7 1</inkml:trace>
  <inkml:trace contextRef="#ctx0" brushRef="#br0" timeOffset="5233.1484">20750 7899 0,'0'2'0,"0"-2"15,-2 14-15,4 14 16,0 17-1,1 20 1,7 12-16,1 10 16,2 6-16,-5-36 15</inkml:trace>
  <inkml:trace contextRef="#ctx0" brushRef="#br0" timeOffset="9699.688">30748 7602 0,'2'2'15,"-2"-2"-15,-2 10 16,-3 11-1,-16 16-15,-17 12 16,-26 5 0,-27 6-16,-15-9 15,-20-6 1,12-16-16,13-10 16,19-13-1,20-8-15,15-7 16,15 0-1,13 0-15,10-1 16,9-4 0,18-7-16,32 2 15,40 2 1,34 15-16,15 15 16,5 14-1,24 20-15,9 18 16,20 21-1,48 39-15,-176-88 16</inkml:trace>
  <inkml:trace contextRef="#ctx0" brushRef="#br0" timeOffset="13299.5123">20767 8601 0,'2'3'0,"-2"-3"16,0 0-1,0 0-15,0 0 16,-4 0 0,-11 2-16,-12-1 15,-12 4 1,-17-3-16,-4-2 16,5 4-1,6-2-15,6-1 16,9 2-1</inkml:trace>
  <inkml:trace contextRef="#ctx0" brushRef="#br0" timeOffset="13650.4742">19988 8596 0,'0'2'16,"-6"-2"-16,-10 0 16,-7 0-1,-14 0-15,-20 0 16,-25 8 0,-35 4-16,49-5 15</inkml:trace>
  <inkml:trace contextRef="#ctx0" brushRef="#br0" timeOffset="17449.8327">29023 8463 0,'2'0'0,"-2"0"16,0 0-16,8 2 16,7 6-1,4 8-15,-2 10 16,-6 8 0,-2 3-16,-12 4 15,-12 3 1,-17-4-16,-11-7 15,-5-12 1,-4-11-16,-7-11 16,3-13-1,13-8-15,9-8 16,6-2 0,9 1-16,8 1 15,3 7 1,8-1-16,0 9 15,4 0 1,0 6-16</inkml:trace>
  <inkml:trace contextRef="#ctx0" brushRef="#br0" timeOffset="17733.2662">28324 8607 0,'0'0'0,"0"0"16,-11 0-1,-18-1-15,-23 2 16,-16 6 0,-17 0-16,31-3 15</inkml:trace>
  <inkml:trace contextRef="#ctx0" brushRef="#br0" timeOffset="18252.4668">27647 8595 0,'2'0'0,"-1"1"15,7 4 1,9 8-16,-2 12 16,0 7-1,-9 4-15,-10-3 16,-9-5-1,-4-5-15,-8-9 16,-9-8 0,-1-10-16,1-6 15,4-5 1,8-10-16,6 8 16</inkml:trace>
  <inkml:trace contextRef="#ctx0" brushRef="#br0" timeOffset="18516.8682">27205 8678 0,'0'0'0,"0"0"15,0 0 1,0 0-16,0 0 16,-8-2-1,-24 1-15,-39 1 16,-42 7 0,45 0-16</inkml:trace>
  <inkml:trace contextRef="#ctx0" brushRef="#br0" timeOffset="22816.7446">26276 8556 0,'2'2'0,"-2"-2"15,0 0 1,3 0-16,5 5 16,5 2-1,-3 7-15,-1 9 16,-2 1-1,-9 4-15,-7 0 16,-4-4 0,-8-5-16,-3-3 15,-2-8 1,-2-6-16,-1-8 16,1-6-1,2-8-15,-2-5 16,6-5-1,8 6-15</inkml:trace>
  <inkml:trace contextRef="#ctx0" brushRef="#br0" timeOffset="23300.0875">25813 8560 0,'0'3'15,"0"-3"-15,0 0 16,2 0 0,0 5-16,2 9 15,1 10 1,-1 9-16,-4 6 15,-4 4 1,-3-7-16,-4-4 16,-3-12-1,-10-8-15,-4-10 16,0-8 0,1-6-16,1-5 15,5-9 1,4 6-16</inkml:trace>
  <inkml:trace contextRef="#ctx0" brushRef="#br0" timeOffset="23533.3416">25223 8765 0,'0'0'0,"-2"0"15,-13 0-15,-15 3 16,-16 1 0,-19 9-16,1-3 15,18-2 1</inkml:trace>
  <inkml:trace contextRef="#ctx0" brushRef="#br0" timeOffset="25086.4546">24655 8763 0,'0'0'0,"0"0"16,0 0-1,-8 2-15,-30 2 16,-57 15 0,-75 16-16</inkml:trace>
  <inkml:trace contextRef="#ctx0" brushRef="#br0" timeOffset="26850.2001">22231 8625 0,'0'0'0,"0"2"15,-12 4 1,-24 18-16,-22 14 15,-13 5 1,6 1-16,13-13 16,16-7-1</inkml:trace>
  <inkml:trace contextRef="#ctx0" brushRef="#br0" timeOffset="26997.2639">21907 8586 0,'0'0'0,"0"0"16,0 0-1,0 0-15,-2 6 16,-2-2 0</inkml:trace>
  <inkml:trace contextRef="#ctx0" brushRef="#br0" timeOffset="31467.4958">20816 8973 0,'0'0'0,"0"0"15,2 0-15,-2 0 16,2-2 0,3-9-16,6-6 15,1-12 1,0-16-16,0-15 16,3-19-1,-2-12-15,-1-25 16,-5 3-1,-5-21-15,-4 4 16,-7-1 0,1 2-16,-3 1 15,0-1 1,-5 14-16,-6 0 16,7 11-1,2 8-15,3 14 16,-5 15-1,-3 9-15,-3 15 16,-8 9 0,-11 11-16,-15 10 15,-23 20 1,-23 13-16,-27 11 16,-28 0-1,-13 3-15,-12-4 16,8-5-1,32-3-15,10-4 16,16 0 0,27-1-16,18-4 15,19 1 1,15 5-16,12 0 16,3 16-1,16 15-15,10 28 16,12 26-1,-5 17-15,-9 13 16,-4 8 0,-11-4-16,2 5 15,-4-17 1,6-4-16,8-7 16,9-19-1,18-2-15,17-20 16,28-3-1,43-9-15,71-18 16,102-25-16,1-3 16,-208-12-1</inkml:trace>
  <inkml:trace contextRef="#ctx0" brushRef="#br0" timeOffset="34067.0815">15179 6076 0,'2'0'16,"-2"0"-1,0 3-15,4-2 16,5 13-1,-2 9-15,1 20 16,-6 14 0,2 7-16,-4 1 15,-2-1 1,9-5-16,3-12 16,8 1-1,1-17-15,6-3 16,3-12-1,-2-8-15,-1-8 16,-1-4-16,-3-7 16,-4 0-1,-6 0 1,-2-2-16,-5 5 16,-2 5-16,0 2 15,-2 0 1,2-2-16,-2 7 15,-6 10 1,0 10-16,-4-1 16,-2 1-1,-5-4-15,-4-2 16,-5-9 0,-7-9-16,-9-11 15,-5-17 1,-4-13-16,4-7 15,-2-9 1</inkml:trace>
  <inkml:trace contextRef="#ctx0" brushRef="#br0" timeOffset="34600.422">12544 7962 0,'0'2'16,"-4"8"-16,-16 25 15,-13 31 1,-19 27-16,-1 9 16,21-45-1</inkml:trace>
  <inkml:trace contextRef="#ctx0" brushRef="#br0" timeOffset="35050.1633">12246 6310 0,'2'1'0,"0"4"15,2 19 1,2 29-16,-4 31 16,-6 13-1,0 6-15,0-8 16,6-11 0,6-12-16,7-8 15,4-18 1,3-19-16,-1-9 15</inkml:trace>
  <inkml:trace contextRef="#ctx0" brushRef="#br0" timeOffset="35300.3617">12596 6799 0,'2'0'0,"-2"0"15,0 1-15,0 6 16,-4 8-1,-3 20-15,-10 11 16,-7 1 0,-8-5-16,0-10 15,-6-6 1,-1-12-16,-7-11 16,-6-9-1,-7-5-15,5-11 16,-6-12-1</inkml:trace>
  <inkml:trace contextRef="#ctx0" brushRef="#br0" timeOffset="35800.7915">10159 7854 0,'0'2'0,"0"-1"16,-6 13 0,-9 26-16,-19 28 15,-14 34 1,-9 4-16,25-46 15</inkml:trace>
  <inkml:trace contextRef="#ctx0" brushRef="#br0" timeOffset="36487.7552">9738 6392 0,'2'1'15,"-2"2"-15,5 11 16,8 23 0,5 23-16,2 22 15,-4-1 1,0 3-16,-1-12 15,-4-1 1,4-11-16,-3-11 16,2-11-1,-4-18-15,-2-9 16</inkml:trace>
  <inkml:trace contextRef="#ctx0" brushRef="#br0" timeOffset="36767.0659">10048 6826 0,'0'3'0,"0"0"16,-4 15 0,-11 13-16,-9 9 15,-14-1 1,-11-7-16,-2-10 15,-12-12 1,-4-12-16,-7-12 16,-4-14-1,17-8-15,5-5 16,12-5 0,13 14-16</inkml:trace>
  <inkml:trace contextRef="#ctx0" brushRef="#br0" timeOffset="37217.336">7458 7956 0,'0'15'0,"-11"42"15,-14 49 1,-7 33-16,-9-16 16,18-58-1</inkml:trace>
  <inkml:trace contextRef="#ctx0" brushRef="#br0" timeOffset="38933.7963">7193 8100 0,'2'2'15,"-2"-2"-15,2 6 16,2 20 0,3 17-16,-1 12 15,1 5 1,-1 3-16,3-6 15,-5-6 1,-6-4-16,-9-8 16,-19-2-1,-27-5-15,-15-11 16,-19-14 0,-8-7-16,6-3 15,4-7 1,8 4-16,13 0 15,10 5 1,6 1-16,7 1 16,3-1-1,10 0-15,4 0 16,-1-6 0,3-9-16,-4-22 15,-4-22-15,-1-35 16,11-34-1,11 57 1</inkml:trace>
  <inkml:trace contextRef="#ctx0" brushRef="#br0" timeOffset="39867.3727">7101 8264 0,'0'0'16,"-2"0"-1,-17 1-15,-21 4 16,-16 1 0,-5 0-16,-6-2 15,24-2-15</inkml:trace>
  <inkml:trace contextRef="#ctx0" brushRef="#br0" timeOffset="40023.4495">6514 8264 0,'0'0'16,"0"0"-16,-15 1 16,-33 4-1,6-1-15</inkml:trace>
  <inkml:trace contextRef="#ctx0" brushRef="#br0" timeOffset="43154.5988">30356 9810 0,'2'0'0,"-1"0"15,12 0 1,3 0-16,10 8 16,6 14-1,7 9-15,3 16 16,-3 7 0,-5-1-16,-8-7 15,-7-11 1,-2-11-16,-7-10 15,2-6 1,2-8-16,4-22 16,7-25-1,1-22-15,-3-18 16,0-11 0,3 4-16,6-6 15,-12 36 1</inkml:trace>
  <inkml:trace contextRef="#ctx0" brushRef="#br0" timeOffset="57300.4279">29152 9065 0,'2'0'16,"-2"-3"-1,4 1-15,-4 0 16,3-2-16,0 2 15,3 2 1,4 8-16,1 17 16,-3 15-1,-3 11 1,-5 1-16,-2-3 16,0 0-16,2-3 15,2-8 1,4-17-16,-4-5 15</inkml:trace>
  <inkml:trace contextRef="#ctx0" brushRef="#br0" timeOffset="57534.2553">29400 9319 0,'2'0'16,"-4"0"-16,2 0 15,-10 0 1,-10 4-16,-11 4 16,-4 3-1,-2 3 1,-3-2-16,-3-6 16,-7-4-16,-17-14 15,18 1 1</inkml:trace>
  <inkml:trace contextRef="#ctx0" brushRef="#br0" timeOffset="58067.7744">26551 10065 0,'-2'4'0,"-6"10"15,-10 27 1,-9 28-16,-7 32 16,-4 12-1,-2-1-15,5-9 16,3-18-1,13-34-15</inkml:trace>
  <inkml:trace contextRef="#ctx0" brushRef="#br0" timeOffset="58401.0329">26189 8993 0,'2'1'16,"0"13"-16,6 34 15,1 37 1,0 29-16,1 19 16,-2-12-1,-3-56-15</inkml:trace>
  <inkml:trace contextRef="#ctx0" brushRef="#br0" timeOffset="58701.1397">26272 9421 0,'2'2'16,"-2"-2"-16,-2 4 15,-5 18 1,-9 13-16,-12 11 16,-17 2-1,-11-5-15,-18-8 16,-16-17-1,-13-16-15,40-6 16</inkml:trace>
  <inkml:trace contextRef="#ctx0" brushRef="#br0" timeOffset="59184.8247">23238 10270 0,'0'2'0,"0"4"16,-2 12 0,-3 10-16,-3 22 15,-5 17 1,-19 33-16,-15 6 15,21-43 1</inkml:trace>
  <inkml:trace contextRef="#ctx0" brushRef="#br0" timeOffset="60217.8362">23024 8713 0,'2'0'0,"-2"0"16,0 1-16,6 6 15,4 16 1,-2 30-16,-8 30 16,-8 22-1,-4-2-15,2-10 16,10-7 0,8-14-16,5-11 15,4-16 1,7-16-16,1-10 15,5-10 1,4-13-16,-10-4 16</inkml:trace>
  <inkml:trace contextRef="#ctx0" brushRef="#br0" timeOffset="60434.3671">23187 9060 0,'-2'0'16,"-8"-4"-16,-8-2 15,0 2 1,-3 6-16,0 10 16,-3 11-1,3 11-15,4 3 16,-4 9 0,-5-4-16,-19-1 15,-23-14 1,-18-20-16,29-9 15</inkml:trace>
  <inkml:trace contextRef="#ctx0" brushRef="#br0" timeOffset="61201.4142">20912 10390 0,'0'3'0,"-4"5"16,-13 21-1,-30 42-15,-19 40 16,-1 12-1,17-7-15,24-53 16</inkml:trace>
  <inkml:trace contextRef="#ctx0" brushRef="#br0" timeOffset="61868.2639">20532 9040 0,'0'0'0,"2"2"16,-2-2-1,0 4-15,2 10 16,2 21-1,-2 21-15,0 17 16,0 9 0,2-9-16,16-3 15,0-26 1</inkml:trace>
  <inkml:trace contextRef="#ctx0" brushRef="#br0" timeOffset="62167.9015">20776 9379 0,'0'0'16,"0"0"-16,0 0 16,0-1-1,0 1-15,0-2 16,-9 4-1,-8 10-15,-6 13 16,-7 15 0,-11 7-16,1 1 15,1-7 1,4-11-16,-9-9 16,-13-17-1,-7-21-15,21 0 16</inkml:trace>
  <inkml:trace contextRef="#ctx0" brushRef="#br0" timeOffset="66301.6843">29227 11025 0,'2'2'0,"0"2"16,1 12 0,1 17-16,-2 10 15,-4 5 1,-5-5-16,-3-7 15,-3-12 1,0-6-16,-10-12 16,-9-12-1,-4-17-15,-7-10 16,5-6 0,4-1-16,3 3 15,14 6 1,7 9-16</inkml:trace>
  <inkml:trace contextRef="#ctx0" brushRef="#br0" timeOffset="66486.9927">28691 11171 0,'0'0'15,"-10"0"1,-16-2-16,-21 0 15,-17 0 1,-13 2-16,-11-4 16,1-2-1,19 1-15,23-4 16</inkml:trace>
  <inkml:trace contextRef="#ctx0" brushRef="#br0" timeOffset="66951.6973">27820 10977 0,'0'0'0,"2"2"16,-2-2-1,4 8-15,3 15 16,1 2 0,-3 10-16,-5-4 15,-7-4 1,-1-8-16,-10-5 16,-9-13-1,-14-9-15,-3-15 16,1-7-1,11-4-15,14 4 16</inkml:trace>
  <inkml:trace contextRef="#ctx0" brushRef="#br0" timeOffset="67104.309">27410 11086 0,'0'3'0,"-9"-3"16,-33 0-16,-45 3 16,-50 6-1,-15-4-15</inkml:trace>
  <inkml:trace contextRef="#ctx0" brushRef="#br0" timeOffset="68517.8579">25838 10764 0,'0'3'0,"0"-3"15,3 0-15,-1 6 16,0 15 0,6 9-16,-3 5 15,-1 7 1,0-1-16,-4-6 15,-2-4 1,-9-10-16,-18-9 16,-25-12-1,-14-22-15,1-18 16,5-17 0,22 0-16,13 13 15</inkml:trace>
  <inkml:trace contextRef="#ctx0" brushRef="#br0" timeOffset="68900.7743">25154 10794 0,'0'0'0,"2"0"16,-2 0 0,4 2-16,8 8 15,1 12 1,-6 7-16,-11 6 15,-6-1 1,-10-4-16,-6-7 16,-2-8-1,-4-10-15,-2-9 16,1-8 0,4-10-16,3-9 15,13 2-15</inkml:trace>
  <inkml:trace contextRef="#ctx0" brushRef="#br0" timeOffset="69134.3566">24592 10982 0,'0'0'0,"-2"0"16,-10-3 0,-18 1-16,-18 0 15,-6-1 1,-7 0-16,17 3 16</inkml:trace>
  <inkml:trace contextRef="#ctx0" brushRef="#br0" timeOffset="69334.775">24011 10935 0,'-2'0'0,"-22"0"16,-37 2-1,-42 17-15,-21 2 16,57-6 0</inkml:trace>
  <inkml:trace contextRef="#ctx0" brushRef="#br0" timeOffset="70384.8129">22696 10722 0,'2'3'0,"-2"-3"16,2 0 0,10 3-16,10 7 15,-1 10 1,-4 15-16,-10 4 16,-22 8-1,-13-4-15,-12-4 16,-8-11-1,3-12-15,3-10 16,4-7 0,8-12-16,6-2 15,3-7 1,8-12-16,2 5 16</inkml:trace>
  <inkml:trace contextRef="#ctx0" brushRef="#br0" timeOffset="70584.8099">22239 11014 0,'0'1'15,"-10"-1"-15,-24 0 16,-23 0-1,-24 6-15,6 0 16,26-2-16</inkml:trace>
  <inkml:trace contextRef="#ctx0" brushRef="#br0" timeOffset="71051.2199">21639 11115 0,'0'2'16,"2"4"-16,-2 12 16,-2 8-1,-2-1-15,-2-6 16,0-8 0,-8-3-16,-4-11 15,-3-16 1,4-12-16,4 1 15</inkml:trace>
  <inkml:trace contextRef="#ctx0" brushRef="#br0" timeOffset="71251.5082">21258 11154 0,'0'0'15,"0"1"1,-10 1-16,-18 2 16,-32 6-1,-21-4-15,-3-8 16,31-1-16</inkml:trace>
  <inkml:trace contextRef="#ctx0" brushRef="#br0" timeOffset="72134.7527">20077 10722 0,'0'0'0,"2"0"16,-2 0-1,2 0-15,4 4 16,8 6 0,3 12-16,-6 10 15,-3 10 1,-12 2-16,-9-2 15,-6-9 1,-5-7-16,-8-9 16,-2-7-1,-2-15-15,-3-9 16,7-8 0,9-1-16</inkml:trace>
  <inkml:trace contextRef="#ctx0" brushRef="#br0" timeOffset="72768.1466">19569 10816 0,'3'2'16,"-3"-2"-16,4 0 16,4 6-1,0 7-15,0 14 16,-11 1-1,-4 6-15,-3-9 16,-5-1 0,2-10-16,3-6 15,-7-6 1,-5-9-16,5-18 16,2-2-1</inkml:trace>
  <inkml:trace contextRef="#ctx0" brushRef="#br0" timeOffset="73234.3755">19258 10892 0,'0'3'16,"0"-3"-16,0 0 15,-11-3 1,-29 6-16,-54 5 16,-43 7-1,64-7-15</inkml:trace>
  <inkml:trace contextRef="#ctx0" brushRef="#br0" timeOffset="73620.1421">18716 10859 0,'0'0'0,"0"0"16,-2 0-1,-31 8-15,-85 12 16,44-8-16</inkml:trace>
  <inkml:trace contextRef="#ctx0" brushRef="#br0" timeOffset="88902.0223">30875 13361 0,'3'3'0,"-3"-3"16,2 1-16,0 7 15,-2 1 1,-9 2-16,-12-2 16,-20-4-1,-31-19-15,-22-22 16,-6-18 0,-7-15-16,9-14 15,13-7 1,11-17-16,0-6 15,12-6 1,17-7-16,11 6 16,4-12-1,15 3-15,13 10 16,10-2 0,14 8-16,8 13 15,15 5 1,13 9-16,8 18 15,17 7 1,10 16-16,6 23 16,11 13-1,9 27-15,2 26 16,7 22 0,-6 31-16,-6 26 15,-16 17 1,-17 14-16,-25 16 15,-23 4 1,-32 11-16,-28 1 16,-40-4-1,-35 3-15,-43-15 16,-47-1 0,-49-19-16,15-38 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0:18:18.73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13554 6289 0,'0'2'16,"-2"0"0,-6 12-16,-5 17 15,-10 13 1,3 12-16,-2 9 15,2 6 1,0 2-16,3-6 16,4 2-16,0 0 15,3-6 1,4-7 0,-1-5-16,2-8 15,1-6 1,4-12-16,-2-10 15,2-11-15,2 2 16,4-6 0,4-7-1</inkml:trace>
  <inkml:trace contextRef="#ctx0" brushRef="#br0" timeOffset="258.0823">13619 7008 0,'2'2'15,"-2"-2"-15,0 8 16,2 9 0,-6 12-16,-12 11 15,-14 6 1,-17 0-16,-9-4 16,-7-10-1,5-9-15,4-14 16,6-9-1,11-7-15,5-13 16,4-17 0,8-19-16,2-23 15</inkml:trace>
  <inkml:trace contextRef="#ctx0" brushRef="#br0" timeOffset="3091.4214">9555 6392 0,'0'0'0,"0"0"15,-2-4 1,0 1-16,-1 0 16,3 1-1,-4 0-15,0 14 16,-2 22-1,-1 23-15,-4 20 16,2-3-16,-6 6 16,3-13-1,0-1-15,-2-9 16,4-6 0,4-10-16,-3-1 15,4-14 1,1-13-16,0-3 31</inkml:trace>
  <inkml:trace contextRef="#ctx0" brushRef="#br0" timeOffset="3374.9219">9275 6829 0,'2'2'0,"-2"-1"16,4 13 0,5 11-16,4 17 15,1 13 1,4 1-16,-4-13 16,2-7-1,9-7-15,9-15 16,18-20-1,44-45-15,47-70 16,2-37 0</inkml:trace>
  <inkml:trace contextRef="#ctx0" brushRef="#br0" timeOffset="4724.9744">6994 6242 0,'0'2'16,"-1"6"-16,-8 18 16,-8 15-1,-4 20-15,-2 11 16,-1 5 0,4 1-16,0-3 15,6-5 1,-1-15-16,2-12 15,4-14 1</inkml:trace>
  <inkml:trace contextRef="#ctx0" brushRef="#br0" timeOffset="5025.5827">6644 6714 0,'0'2'0,"2"1"15,3 13-15,6 23 16,5 29 0,0 9-16,2 10 15,5-14 1,-6-17-16,1-21 15,6-14 1,27-28-16,53-90 16,66-118-1,-5-32-15</inkml:trace>
  <inkml:trace contextRef="#ctx0" brushRef="#br0" timeOffset="6040.9914">8160 6489 0,'2'1'0,"-2"1"15,1 10 1,-2 19-16,-11 15 16,-11 16-1,-19 9-15,-24-2 16,-9-7 0,7-21-16,16-12 15,8-17 1,10-8-16,19-7 15,5-3 1,12-10-16,24-12 16,23 0-1,32 3-15,26 9 16,15 14 0,-51 2-16</inkml:trace>
  <inkml:trace contextRef="#ctx0" brushRef="#br0" timeOffset="6758.5908">10529 6826 0,'0'3'16,"0"-3"-1,0 0-15,-9 6 16,-10 7-1,-20 3-15,-5-1 16,-10 1 0,2-8-16,5-8 15,3-3 1,8-7-16,13-6 16,4-4-1,10-5-15,9-5 16,12-2-16,16-3 15,25 3 1,29 2 0,27 14-16,18 11 15</inkml:trace>
  <inkml:trace contextRef="#ctx0" brushRef="#br0" timeOffset="7592.0551">14257 6807 0,'2'2'0,"2"-1"16,2 8-16,-2 1 16,-4 7-1,-18 8-15,-23-2 16,-21-4-1,-6-11-15,6-8 16,15-8 0,11-2-16,12-3 15,14-6 1,10-2-16,22-7 16,24 2-1,18 11-15,17 21 16,11 17-1</inkml:trace>
  <inkml:trace contextRef="#ctx0" brushRef="#br0" timeOffset="34127.2584">31950 6597 0,'2'0'0,"-2"0"16,2-8-1,2-7-15,2-7 16,1-6-1,-3-4-15,-6-3 16,-9-1-16,-7-5 16,-12-3-1,-11-8-15,-11-3 16,-2-2 0,-9-2-16,-1-1 15,-4-1 1,-5-8-16,1 1 15,-5-6 1,-3 4-16,1-3 16,1 3-1,7 0-15,-5-4 16,3 3 0,5 6-16,5 1 15,13 9 1,8 2-16,12 5 15,5 7 1,10 2-16,4 1 16,3-2-1</inkml:trace>
  <inkml:trace contextRef="#ctx0" brushRef="#br0" timeOffset="34625.6027">30835 3898 0,'0'2'0,"-8"6"16,-18 15 0,-28 19-16,-25 15 15,-8-3 1,3-7-16,-15-2 15,7-8 1,15-13-16,8-4 16,9-9-1,12-1-15,11-4 16,11 3 0,9-5-16,2-2 15,1 4 1,-4 5-16,-14 14 15,-40 14 1,-35 11-16,43-24 16</inkml:trace>
  <inkml:trace contextRef="#ctx0" brushRef="#br0" timeOffset="35592.4205">28963 4314 0,'0'0'0,"0"-5"15,-2-9 1,2-11-16,8-10 16,14-7-1,12-9-15,17-6 16,2 2-16,-4 13 16,-4 11-1,-5 5-15,-10 14 16,-10 9-1,-6 6-15,-5 17 16,-24 23 0,-23 23-16,-18 7 15,-8 2 1,-4-11-16,4-6 16,6-12-1,16-12-15,5-14 16,9-1-1,9-11-15,2-8 16,2-7 0,6-8-16,-1-5 15,4-6 1,-1 3-16,-4-1 16,-8 7-1,-13 4-15,-8 10 16,-6 6-1,-3 7-15,3 7 16,1 4 0,9 2-16,2 7 15,2 3 1,0 7-16,-9 8 16,-6 11-1,-14 2-15,-8-2 16,-1-1-1,9-21-15</inkml:trace>
  <inkml:trace contextRef="#ctx0" brushRef="#br0" timeOffset="35817.831">28949 3621 0,'2'0'0,"-2"0"16,0-4-1,0 2-15,0-1 16</inkml:trace>
  <inkml:trace contextRef="#ctx0" brushRef="#br0" timeOffset="36261.2584">28079 3836 0,'2'0'16,"-2"2"0,0-2-16,6 8 15,-4 12 1,-2 6-16,-12 9 15,-10 2 1,-14-2-16,-11-3 16,-1-8-1,0-8-15,1-10 16,4-6 0,8-4-16,-1-2 15,11 0 1,10 0-16,0 1 15,2 5 1,-4 7-16,-1 11 16,2 18-1,3 3-15</inkml:trace>
  <inkml:trace contextRef="#ctx0" brushRef="#br0" timeOffset="36426.2671">27797 4437 0,'0'0'0,"0"1"16,0-1-1</inkml:trace>
  <inkml:trace contextRef="#ctx0" brushRef="#br0" timeOffset="40361.0523">29180 7512 0,'2'0'16,"-2"0"-16,0 0 16,2 0-1,7-2-15,6 0 16,10-6 0,7 0-16,0-6 15,3-3 1,1-6-16,-6-2 15,4-9 1,-6-1-16,-2-7 16,-1-7-1,-6-2-15,-2-9 16,-10-1 0,-3-7-16,-6-6 15,-5-5 1,-7 2-16,-5 2 15,-7-10 1,-2 2-16,-6-3 16,-9 8-1,3-5-15,-8 0 16,4 6 0,-5 5-16,-3 4 15,-3 1 1,-9 4-16,-2 3 15,-11 6 1,-2 3-16,4 10 16,-10 6-16,-7-3 15,-6 0 1,4 7 0,-9 3-16,-8-1 15,5 5-15,-5-2 16,6 4-1,5-3-15,-9-1 16,8 0 0,3-5-16,13 5 15,9-2 1,7 6-16,2-4 16,18 3-1,12 2-15,1 5 16,12-1-1,6 2-15,5 7 16,4 0 0</inkml:trace>
  <inkml:trace contextRef="#ctx0" brushRef="#br0" timeOffset="40726.3574">26676 4600 0,'0'2'16,"0"3"-16,0 14 15,0 12 1,0 15-16,4 10 16,-2 6-16,0-6 15,-6-5 1,0-11-1,-2-11-15</inkml:trace>
  <inkml:trace contextRef="#ctx0" brushRef="#br0" timeOffset="41476.8942">26313 4731 0,'0'2'0,"-9"5"16,-14 10-16,-15 12 15,-27 12 1,-21 9-16,1-4 15,-7 1 1,-4-4-16,7-7 16,4-15-1,14-9-15,3-6 16,12-8 0,7-8-16,13-7 15,4-8 1,4-4-16,8-2 15,4-2 1,4 6-16,4 5 16,2 7-1,2 5-15,1 4 16,-5 1 0,-7 6-16,-13 7 15,-1 4 1,-10 0-16,2-2 15,-8-4 1,9-8-16,2-6 16,4-5-1,3 2-15,7-1 16,4 1 0,4 2-16,6 7 15,2 0-15,-2 1 16,-4 6-1,-6 13-15,-10 2 16,-8-1 0,-3 2-16,-3-11 15,-2-12 1,3-11-16,-5-20 16,6-21-1,3-21-15,13-20 16,5 3-1,8 13-15,5 8 16</inkml:trace>
  <inkml:trace contextRef="#ctx0" brushRef="#br0" timeOffset="41809.7138">25817 5627 0,'7'0'0,"24"-5"16,27-3-1,21-9-15</inkml:trace>
  <inkml:trace contextRef="#ctx0" brushRef="#br0" timeOffset="42092.4427">25219 4484 0,'4'-2'0,"9"-8"15,13-7 1,9-4-16,9 0 15</inkml:trace>
  <inkml:trace contextRef="#ctx0" brushRef="#br0" timeOffset="42376.4924">25464 4045 0,'-6'3'0,"-22"8"16,-44 23-16,-52 25 15,0 7 1,11-6-16,30-18 15,25-14 1,22-16-16,17-11 16</inkml:trace>
  <inkml:trace contextRef="#ctx0" brushRef="#br0" timeOffset="42518.6407">25273 3805 0,'0'0'0,"-16"3"16,-33 13-16,-47 30 15,-4 5 1</inkml:trace>
  <inkml:trace contextRef="#ctx0" brushRef="#br0" timeOffset="42860.5811">23974 4531 0,'2'3'15,"7"2"-15,10 11 16,7 10 0,1 3-16,-5 3 15,-10-3 1,-12-3-16,-12-1 16,-14-10-1,-4-9-15,-4-10 16,3-12-1,15-18-15,20-27 16,8 12 0</inkml:trace>
  <inkml:trace contextRef="#ctx0" brushRef="#br0" timeOffset="44375.8048">23513 4255 0,'2'0'0,"2"0"16,9 2-1,0 9-15,2 14 16,-9 14-1,-8 20-15,-4 14 16,-2-2 0,1-13-16</inkml:trace>
  <inkml:trace contextRef="#ctx0" brushRef="#br0" timeOffset="44776.1392">24113 3765 0,'0'5'0,"-2"-5"16,-13 7-1,-14 9-15,-13 4 16,-4-3 0,-13-5-16,-2-10 15,1-8 1,-6-7-16,-2 1 15,3 4 1,8 5-16,3 9 16,4 14-1,9 2-15</inkml:trace>
  <inkml:trace contextRef="#ctx0" brushRef="#br0" timeOffset="45476.0695">23282 4610 0,'0'0'0,"0"0"15,0 1-15,-4-1 16,-19 5 0,-11 3-16,-7-4 15,-12-4 1,14-5-16,7-7 16,13 0-1,10-6-15,13-8 16,14 2-1,7 5-15,3 12 16,-6 7 0,-1 10-16,-6 14 15,-9 14 1,-14 17-16,-10 12 16,-11-2-1,-1-4-15,2-12 16,6-9-1,6-20-15,6-7 16</inkml:trace>
  <inkml:trace contextRef="#ctx0" brushRef="#br0" timeOffset="45742.826">22751 3880 0,'0'2'0,"2"8"16,2 27-1,-2 30-15,-8 30 16,-11 17-1,-11 1-15,4-19 16,8-40 0</inkml:trace>
  <inkml:trace contextRef="#ctx0" brushRef="#br0" timeOffset="46192.8619">22475 4324 0,'0'0'15,"0"0"-15,0 0 16,-4 5 0,-17 10-16,-19 16 15,-12 15 1,-1 2-16,3-3 15,14-4 1,13-1-16,10-3 16,11 1-1,12-5-15,1 3 16,6-1 0,-1-3-16,-6-1 15,-10 2 1,-12 0-16,-19-4 15,-22 3 1,-22-11-16,0-14 16,7-14-1,-2-10-15,5-15 16,15-9 0,15-15-16,26-24 15,16-5 1</inkml:trace>
  <inkml:trace contextRef="#ctx0" brushRef="#br0" timeOffset="46434.4918">22486 5453 0,'7'0'0,"27"-7"15,53-7-15</inkml:trace>
  <inkml:trace contextRef="#ctx0" brushRef="#br0" timeOffset="138180.8325">19036 16613 0,'0'0'15,"0"0"1,0 0-16,0 0 16,0 0-16,0 0 15,-2 2 1,-3 1-16,-10 3 16,-4 4-1,-4 0-15,-10 0 16,1-7-1,-6-1-15,-2 1 16,-5-6 0,2 1-16,-8 1 15,6-1 1,-11-1-16,-4 0 16,-6 3-1,1-3-15,2 2 16,-9-3-1,-3-1-15,5 1 16,-3 0 0,2 4-16,3-2 15,-5 4 1,3 2-16,-1 0 16,-2 1-1,6-1-15,1 0 16,-7-1-1,2-3-15,-6 0 16,9 0 0,-1 3-16,-1 0 15,1-1 1,8-4-16,3 1 16,0 1-1,-1 1-15,-11 4 16,-1-3-1,1-1-15,-3 4 16,-1-2 0,3 5-16,3 0 15,-3 0 1,5 0-16,2-1 16,-7 3-1,3 1-15,2-3 16,-3-1-16,-8 3 15,3-4 1,1-1-16,5 4 16,-3 0-1,1-3-15,0 0 16,3-3 0,25-1-16,12-2 15</inkml:trace>
  <inkml:trace contextRef="#ctx0" brushRef="#br0" timeOffset="143174.6315">32482 8752 0,'2'2'0,"-2"-2"15,0 0-15,0 0 16,0 0 0,0 0-16,2 0 15,-2 0 1,0 2-16,0-2 15,2 0 1,-2 1-16,0-1 16,0 3-1,-2 0-15,-7 2 16,-10 2 0,-7 1-16,-8-2 15,-9 0 1,1-4-16,-5 0 15,7-2 1,0 2-16,4-2 16,4 2-1,-1-2-15,7 0 16,6 2 0,1 0-16,2-2 15,4 0 1,3 0-16,-1 0 15,2 0 1,3 0-16,2 0 16,0 0-1,2 0-15,1 0 16,-1 0 0,0 0-16,0 0 15,2-2 1,-3 2-16,1 0 15,2 0-15,-2 0 16,0 0 0,2 0-16,-4 0 15,4 0 1,-4 0-16,-2 2 16,2-2-1</inkml:trace>
  <inkml:trace contextRef="#ctx0" brushRef="#br0" timeOffset="143886.7294">31508 8837 0,'0'0'0,"0"0"16,0 0-1,0 0-15,0 2 16,-5-2 0,-11 0-16,-12 1 15,-8-1 1,-10-1-16,1 1 15,-5 0 1,-2 1-16,3 2 16,9 0-1,1 0-15,7-2 16,4 1 0,7 0-16,4-2 15,6 0 1,4 0-16,3 0 15,2 0 1,0 0-16,0 0 16,0 0-1,0 0-15</inkml:trace>
  <inkml:trace contextRef="#ctx0" brushRef="#br0" timeOffset="144529.0844">30609 8713 0,'2'5'16,"-2"12"-16,-2 8 15,-1 14 1,-3 6-16,-7 5 16,-4-5-1,-2-5-15,-1-11 16,0-5 0,-4-10-16,-2-8 15,-3-8 1,-1-6-16,6-8 15,2-6 1,4-3-16,7-3 16,8 1-1,3 0-15,0 7 16</inkml:trace>
  <inkml:trace contextRef="#ctx0" brushRef="#br0" timeOffset="144729.6732">30054 8902 0,'0'2'0,"0"-2"16,-6 0 0,-10 4-16,-10 0 15,-16 4 1,-20 0-16,-11-3 15,20 0 1</inkml:trace>
  <inkml:trace contextRef="#ctx0" brushRef="#br0" timeOffset="146445.104">28894 8797 0,'0'2'0,"0"-2"15,0 0 1,-2 0-16,-8 2 16,-6 0-16,-10-2 15,-10 0 1,-6 0 0,-5-2-16,-3 0 15,-3-2-15,9 2 16,4 0-1,4 2-15,5 0 16,7 0 0,9 2-16,4-2 15,3-2 1,4 2-16,2 0 16,0 0-1,0 0-15,0 0 16,1 0-1,-1 0-15,-1 0 16,1 0 0,2 0-16,-2 0 15,2 0 1,-2 0-16,2 0 16,0 0-1,-2 0-15,2 0 16</inkml:trace>
  <inkml:trace contextRef="#ctx0" brushRef="#br0" timeOffset="147125.8842">27781 8760 0,'0'2'0,"0"-2"15,0 0-15,-2 1 16,-2 1 0,-6 2-16,-10 1 15,-8-1 1,-10 1-16,-9 0 15,-7-4 1,-1-1-16,-3 0 16,5-1-1,6-2-15,11 1 16,7 1 0,7-6-16,7 6 15,8 1 1,1-2-16,2 2 15,2-3 1,0 3-16,-1 0 16,1 0-1</inkml:trace>
  <inkml:trace contextRef="#ctx0" brushRef="#br0" timeOffset="147779.172">26678 8556 0,'2'2'15,"-2"-2"-15,4 8 16,8 8-1,4 9-15,1 13 16,-6 6 0,-3 11-16,-18 4 15,-10 7 1,-18-7-16,-11-12 16,-1-14-1,-2-9-15,6-16 16,-1-10-1,9-12-15,6-13 16,14-19 0,10-9-16,6-6 15,4 15 1</inkml:trace>
  <inkml:trace contextRef="#ctx0" brushRef="#br0" timeOffset="148012.5204">25956 8772 0,'0'0'0,"-9"0"16,-11-4 0,-10-2-16,-14-2 15,-5-2 1,3 2-16,0 1 15,-9 2 1,7 4-16,-2 1 16,13 1-1</inkml:trace>
  <inkml:trace contextRef="#ctx0" brushRef="#br0" timeOffset="149479.1358">25110 9018 0,'0'2'0,"0"-2"15,0 0-15,0 0 16,0 0 0,-2 0-16,-10 0 15,-8 0 1,-7 0-16,-10 2 15,-6 0 1,-4 0-16,5-2 16,0 2-1,7-2-15,-3-2 16,4 0 0,2-2-16,2-2 15,0 5 1,6-4-16,-1 1 15,7 0 1,6 3-16</inkml:trace>
  <inkml:trace contextRef="#ctx0" brushRef="#br0" timeOffset="150179.2378">24260 9032 0,'0'2'0,"0"-2"15,0 0 1,-4 2-16,-6 0 16,-2 0-16,-4 0 15,-4 2 1,-5-4-1,-1 2-15,-4 0 16,-6-2-16,-6 0 16,3 0-1,-5 0-15,6 0 16,-4 0 0,10-2-16</inkml:trace>
  <inkml:trace contextRef="#ctx0" brushRef="#br0" timeOffset="150795.4118">23427 8752 0,'1'2'0,"-1"0"15,4 5 1,9 12-16,-1 4 16,2 11-1,-4 4-15,-6 3 16,-8 4 0,-10 2-16,-8-7 15,-4-7 1,-6-6-16,-9-8 15,3-9 1,2-8-16,2-10 16,4-15-16,5-9 15,5-10 1,10-6-16,3 14 16</inkml:trace>
  <inkml:trace contextRef="#ctx0" brushRef="#br0" timeOffset="151045.9456">22859 8979 0,'2'2'0,"-2"-2"15,0 0-15,-2 0 16,0-2 0,-16 0-16,-21-2 15,-27 2 1,-30 4-16,-43-2 16</inkml:trace>
  <inkml:trace contextRef="#ctx0" brushRef="#br0" timeOffset="152462.219">22185 8949 0,'0'2'0,"4"-2"16,-4-2 0,0 2-16,0 0 15,0 0 1,-4 0-16,-7-3 16,-4-1-1,-12 1-15,-5 3 16,-12 3-1,-8 1-15,1 1 16,-1 1 0,3 0-16,-5 2 15,8-6 1,3 2-16,7-2 16,4 2-16,8-2 15,4 0 1,8-1-1,4 2-15,1-3 16,3 2 0,2-2-16,1 0 15,-3 0-15,2 0 16,2 0 0,-2 0-16,0 0 15,0 0 1,-2-5-16,-1 4 15</inkml:trace>
  <inkml:trace contextRef="#ctx0" brushRef="#br0" timeOffset="153195.4983">21245 8933 0,'0'3'0,"0"-3"16,0 0 0,-4 2-16,-9 2 15,-4 2 1,-10-3-16,-5 2 16,-4-1-1,-7-3-15,-1-1 16,-8 0-1,0-1-15,1-2 16,2 2 0,10-1-16,1-1 15,3 1 1,11 2-16,4 2 16,10-2-1,5 3-15,3-3 16</inkml:trace>
  <inkml:trace contextRef="#ctx0" brushRef="#br0" timeOffset="153845.9308">20325 8649 0,'2'0'16,"-2"0"-16,0 2 16,0-2-1,5 8-15,1 9 16,3 10 0,-7 10-16,-4 11 15,-13 4 1,-5-2-16,-3-7 15,-4-9 1,-3-7-16,2-8 16,-4-10-1,-3-9-15,3-12 16,4-10 0,5-6-16,6-8 15,13-11 1,10 1-16,5-2 15,-2 13 1</inkml:trace>
  <inkml:trace contextRef="#ctx0" brushRef="#br0" timeOffset="154029.3677">19654 8721 0,'0'0'15,"-6"-3"1,-12 2-16,-19-3 16,-19 5-1,-20 8-15,24-3 16</inkml:trace>
  <inkml:trace contextRef="#ctx0" brushRef="#br0" timeOffset="164079.6472">28903 5391 0,'-11'-6'0,"-23"-18"16,-22-8 0,-25-15-16,-26-5 15,1 4 1,-1 0-16,-4-4 15,2-1 1,5-4-16,-3-5 16,19-3-1,1-4-15,5-4 16,7-6 0,3-11-16,12 1 15,9-10-15,13-5 16,14-13-1,15-2-15,26-10 16,21-14 0,25 4-16,18 1 15,30-2 1,21 7-16,10 10 16,24-1-1,13 26-15,3 13 16,40 4-1,-8 32-15,-1 13 16,7 14 0,2 16-16,-11 20 15,1 16 1,2 17-16,-7 8 16,3 23-1,-9 16-15,-21 11 16,-10 14-1,-29 5-15,-18 18 16,-28 3 0,-22-6-16,-22 11 15,-23 12 1,-17-13-16,-18 11 16,-18-3-1,-36 22-15,-15-3 16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2:09:13.51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17299 4458 0,'2'0'0,"-2"0"16,0 0-16,0 2 16,0-2-1,5 7-15,2 0 16,-1 8 0,2 8-16,0 4 15,-1 8 1,-4 1-16,1 8 15,0 5 1,0 3-16,2-1 16,1 2-1,-3-4-15,-2 1 16,-1 0 0,1-5-16,-2 0 15,0-7 1,-2-2-16,1-6 15,-3-5-15,0-3 16,-5-7 0,5-5-16,2-6 15,0 2 1,0-5-16</inkml:trace>
  <inkml:trace contextRef="#ctx0" brushRef="#br0" timeOffset="491.2934">17144 5074 0,'2'2'15,"-2"1"-15,2 4 16,4 9 0,2 3-16,2 10 15,4 0 1,1 6-16,0 3 16,0-2-1,-2-3-15,0 3 16,1-4-1,0-3-15,2-3 16,-2-7 0,0 0-16,2-8 15,2-3 1,0-5-16,7-6 16,-1-6-1,4-9-15,-2-9 16,5-6-1,-3 0-15,-4-5 16,-1-1 0,-2-3-16,-1-1 15,-8 11-15</inkml:trace>
  <inkml:trace contextRef="#ctx0" brushRef="#br0" timeOffset="2274.3479">15165 6193 0,'0'2'0,"0"-1"15,0 6 1,-5 9-16,-2 10 15,-5 10 1,-5 10-16,-9 12 16,-2-4-1,-6 1-15,6-9 16,-2-7-16,5-11 31</inkml:trace>
  <inkml:trace contextRef="#ctx0" brushRef="#br0" timeOffset="2857.3126">14821 4745 0,'0'0'0,"0"0"16,2 2-1,-2-2 1,2 8-16,4 13 15,0 13 1,0 13-16,0 13 16,-2 1-16,-4 0 15,2 4 1,-2-3-16,0-6 16,2-2-1,-2-1-15,0-13 16,0-1-1,0-7-15,-2-9 16,0-7 0,-2-9-16,2-1 15</inkml:trace>
  <inkml:trace contextRef="#ctx0" brushRef="#br0" timeOffset="3228.2461">14738 5366 0,'2'1'0,"-2"1"15,2 7-15,6 10 16,5 0 0,2 9-16,4-1 15,0-3 1,2-1-16,5-5 16,0-5-1,2-8-15,-3-5 16,1-8-1,-2-6-15,3-11 16,0-5 0,-3-9-16,-5 9 15</inkml:trace>
  <inkml:trace contextRef="#ctx0" brushRef="#br0" timeOffset="4091.257">11668 6407 0,'0'3'15,"0"-3"-15,0 2 16,0 13 0,-2 3-16,0 14 15,-2 7 1,-2 10-16,-2 15 15,-8 3 1,-3 4-16,6-24 16</inkml:trace>
  <inkml:trace contextRef="#ctx0" brushRef="#br0" timeOffset="5384.7501">11562 4498 0,'2'2'0,"-2"-2"16,0 0 0,0 0-16,0 6 15,2 8 1,-2 13-16,0 9 15,0 9 1,-2 8-16,0 5 16,-2 2-16,-5 0 15,5 0 1,-2 0-16,3-4 16,-1-5-1,2-1-15,2-9 16,-2 1-1,2-5-15,-3-1 16,-1-7 0,0-3-16,-2-7 15,2-12 1,0 1-16,2-4 16</inkml:trace>
  <inkml:trace contextRef="#ctx0" brushRef="#br0" timeOffset="5791.2251">11322 5273 0,'2'1'0,"-2"1"16,6 7-16,2 7 15,4 4 1,4 9-16,5-2 16,-2-2-1,4 2-15,-3-4 16,0-4-1,-2-6-15,-5-8 16,0-1 0,8-8-16,1-11 15,6-19 1,6-15-16,10-19 16,1-5-1,-2-3-15,-14 27 16</inkml:trace>
  <inkml:trace contextRef="#ctx0" brushRef="#br0" timeOffset="7507.9435">8594 6361 0,'0'3'0,"0"-3"16,0 7-1,-6 10-15,-4 22 16,-14 18-1,-11 23-15,-3-3 16,1 1 0,2-14-16,5-2 15,4-13 1,4-16-16,7-7 16</inkml:trace>
  <inkml:trace contextRef="#ctx0" brushRef="#br0" timeOffset="8074.722">8244 5045 0,'0'1'0,"0"6"16,6 10 0,0 18-16,4 12 15,1 5 1,-2 4-16,2 4 15,-5-3 1,-3 0-16,-3-5 16,-2-6-1,-2-6-15,-1-6 16,-4-7 0,0-11-16,0-4 15,1-6 1,2-6-16,2-2 15,-2-6 1</inkml:trace>
  <inkml:trace contextRef="#ctx0" brushRef="#br0" timeOffset="8375.0577">8160 5479 0,'0'3'0,"-4"1"16,-2 3-1,-3 7-15,2 10 16,-2 1 0,6 11-16,1-2 15,4 3 1,1-8-16,7 3 16,5-7-1,4-6-15,2-10 16,12-9-1,8-11-15,9-21 16,23-17 0,4-16-16,4-10 15,3-7 1</inkml:trace>
  <inkml:trace contextRef="#ctx0" brushRef="#br0" timeOffset="12058.4984">29667 6611 0,'0'2'0,"-6"12"16,-5 12 0,-12 13-16,-9 17 15,-2 6 1,-1 2-16,-3 6 16,10-8-1,6-8-15,10-10 16,1-12-1</inkml:trace>
  <inkml:trace contextRef="#ctx0" brushRef="#br0" timeOffset="12808.0984">32479 4680 0,'3'0'0,"-3"0"16,0 0-1,2 0-15,4-2 16,0 2 0,3 3-16,2 11 15,-5 16 1,-2 11-16,-4 13 15,0 11 1,0 4-16,2-2 16,2-2-1,3 2-15,0-3 16,5-8 0,-1-9-16,-2-11 15,1-8 1,-1-13-1</inkml:trace>
  <inkml:trace contextRef="#ctx0" brushRef="#br0" timeOffset="13108.5519">32753 5335 0,'0'5'0,"0"2"15,-1 9-15,-3 6 16,0 4 0,-5 1-16,-5-2 15,0-1 1,-10-4-16,-14-3 15,-21-14 1,-15-6-16,-10-18 16,27 7-1</inkml:trace>
  <inkml:trace contextRef="#ctx0" brushRef="#br0" timeOffset="25941.9122">32655 11376 0,'2'9'0,"0"3"15,2 23-15,-6 10 16,-4 4-1,-12 3-15,-10 0 16,-10-3 0,-26-6-16,-11-9 15,-14-18 1,-20-13-16,-4-14 16,-1-15-1,17-8-15,24-1 16,13-1-1,14-1-15,15 3 16,14 9 0,10 5-16,9 4 15,20 7 1,44 9-16,26 17 16,21 24-1,7 23-15,27 29 16,15 35-1,18 20-15</inkml:trace>
  <inkml:trace contextRef="#ctx0" brushRef="#br0" timeOffset="36325.5398">26239 6374 0,'3'2'16,"-3"4"-16,1 8 16,-1 11-1,-1 4-15,-4 10 16,-5 8 0,-12 14-16,-5 12 15,-7 6 1,-11 7-16,-10 7 15,20-36 1</inkml:trace>
  <inkml:trace contextRef="#ctx0" brushRef="#br0" timeOffset="47209.5482">23934 6301 0,'0'0'16,"0"0"-16,0 3 15,0-3 1,-2 1-16,-6 18 16,-16 16-1,-17 34-15,-21 32 16,-25 33-1,-18 12-15,62-84 16</inkml:trace>
  <inkml:trace contextRef="#ctx0" brushRef="#br0" timeOffset="49259.3109">28721 8707 0,'6'0'0,"12"0"15,11 0 1,3 0-16,0 6 15,-6 2 1,-8 1-16,-6 7 16,-14 6-1,-20 7-15,-24 9 16,-25-3 0,-13-5-16,-15-6 15,-2-12 1,11-9-16,3-6 15,5-9 1,4-10-16,3-3 16,0-9-1,9-8-15,-2 1 16,13-1 0,17 0-16,7 7 15,16 0 1,11 5-16,14 7 15,24 2 1,24 18-16,43 28 16,42 39-1,42 35-15,16 34 16,-134-87 0</inkml:trace>
  <inkml:trace contextRef="#ctx0" brushRef="#br0" timeOffset="55259.4344">31250 12086 0,'-9'-3'0,"-41"-8"16,-90-17-16,-130-16 15,-26 10 1,213 27-16</inkml:trace>
  <inkml:trace contextRef="#ctx0" brushRef="#br0" timeOffset="60262.8498">16006 11097 0,'0'0'16,"0"0"-16,0 0 15,0 0 1,0 3-16,0 1 15,-5 15 1,-16 23-16,-17 22 16,-18 11-1,-19 0-15,3-7 16,-1-12 0,1-15-16,9-20 15,7-7 1,14-12-16,8-10 15,6-7 1,9-4-16,11-11 16,12-6-16,13-1 15,17 3 1,8 8-16,25 14 16,14 17-1,4 18-15,12 21 16,12 19-1,4 2-15,27 14 16,13-4 0,17-10-16,29 7 15,-22-22 1,34 11-16,-134-38 16</inkml:trace>
  <inkml:trace contextRef="#ctx0" brushRef="#br0" timeOffset="61243.2921">16281 9569 0,'0'2'16,"-2"-2"-16,-5 3 15,-21 1 1,-27 3-16,-17-1 16,-16 4-1,-27 1-15,-4 0 16,-10 1 0,-10-1-16,-4-1 15,-4-4 1,-16 2-16,1 2 15,-2-3 1,-9 3-16,-6 2 16,2-3-16,98-6 15</inkml:trace>
  <inkml:trace contextRef="#ctx0" brushRef="#br0" timeOffset="65076.1796">15610 8110 0,'2'-4'16,"10"-20"-16,15-21 15,12-13 1,8-3-16,13 0 15,14 0 1,13-2-16,12 10 16,29 1-1,2 13-15,17 9 16,24 2 0,0 11-16,15 11 15,102 6 1,-70 4-16,-2 8 15,21 11 1,13 11-16,-11 7 16,4 11-1,22-5-15,-16-4 16,25 7 0,-12 3-16,16 2 15,-25-3 1,21 11-16,-6-14 15,-4-3 1,-9-3-16,-21-4 16,12 1-1,-13-8-15,-7-7 16,-8-12 0,-20-4-16,-10-7 15,-17-6 1,-5-9-16,10-13 15,-18-8 1,-17-2-16,-5-7 16,-6-8-1,-15-10-15,6-5 16,-21-3-16,-5-6 16,-11-4-1,-9-3-15,-17 0 16,3-7-1,-11 5-15,-8-1 16,-1 4 0,-11 2-16,-4 5 15,-4 8 1,-2 2-16,-1 3 16,-4 11-1,0 5-15,-4 9 16,4 7-1,-1 6-15,-4 3 16,-2 8 0,-2 5-16,7 4 15,0 6 1,8 12-16,7 10 16,6 9-1,2 2-15,3-1 16,-5-3-1,2-1-15,-6-5 16,-4-6 0,-5-9-16,-14-5 15,-3-1 1,-6-5-16,-16-12 16,-22-8-1,-16-5-15,-23 7 16,-32 0-1,-74 23-15,104 1 16</inkml:trace>
  <inkml:trace contextRef="#ctx0" brushRef="#br0" timeOffset="68676.4107">18529 9425 0,'0'0'16,"0"0"-16,0 0 16,0 0-1,0 0-15,0 0 16,0 0-1,2 0-15,2 8 16,8 12 0,11 8-16,11 10 15,13 8 1,20 4-16,16-4 16,19 0-1,17-2-15,12-5 16,4-3-1,24-2-15,6-1 16,4-6 0,4-7-16,25-2 15,-1-2 1,-8-6-16,6-4 16,-5-4-1,13-2-15,-2-5 16,-5-4-1,5 2-15,0-12 16,0-2 0,-16-11-16,3-2 15,-21-5 1,4-9-16,2-12 16,-18 0-1,18-11-15,-28 0 16,22-18-16,-16 2 15,-4-8 1,6-11 0,0-1-16,-14 7 15,-4 3 1,18-15-16,-2 7 16,2 8-16,2 3 15,4 0 1,-2 9-16,14 5 15,4-7 1,0 7-16,-4 22 16,21 0-1,-3 5-15,-4 15 16,11 4 0,-1 7-16,-10 6 15,-6 5 1,14-2-16,-1 8 15,-6 8 1,-2 0-16,1 6 16,-3 4-1,-5 2-15,2-3 16,-18 2 0,16-5-16,-14-1 15,-18-3 1,4-2-16,-8-3 15,4-11 1,-15-2-16,-8-4 16,-7-4-1,-13-4-15,-18-1 16,-1-8 0,-12-5-16,-11-4 15,-12-1 1,-4-2-16,-11 0 15,-3 2 1,-6 3-16,-8 6 16,-2 1-16,-4 1 15,-1 12 1,-2 1-16,-1 7 16,-2 2-1,0 4-15,0 3 16,3 0-1,-1 3-15,-3 1 16,3 3 0,-2-2-16,1 4 15,1-2 1,-2 4-16,2-2 16,-1 4-1,2-2-15,-3 0 16,0-2-1,0 2-15,0-2 16,-2 1 0,0-1-16,2-1 15,-1 1 1,0-6-16,-1-3 16,-2 2-1,0 1-15,0 2 16,0 0-1,0 3-15,-2-2 16,2 2 0,-4-1-16,-10 4 15,-7 6 1,-11 3-16,-11 7 16,-8-7-1,-5 3-15,7-5 16,9-3-1,22-5-15,14-1 16,0 0 0,28 0-16,26-1 15,2-1 1,-5 2-16,-13 0 16,-14 2-1,-6 4-15,-14 8 16,-21 15-1</inkml:trace>
  <inkml:trace contextRef="#ctx0" brushRef="#br0" timeOffset="76643.7271">29398 5081 0,'2'0'0,"-2"0"16,9 1-16,4 3 16,5 8-1,-2 10-15,0 15 16,-2 13-1,-8 11-15,-4 11 16,-4 1 0,0 9-16,2 0 15,2-10 1,4-14-16,-2-23 16</inkml:trace>
  <inkml:trace contextRef="#ctx0" brushRef="#br0" timeOffset="76910.4223">29671 5536 0,'2'3'0,"-2"1"16,3 9-1,-3 12-15,-7 0 16,-1 7 0,-1-7-16,-4-3 15,-5-6 1,-12-6-16,-18-10 16,-25-16-1,21 4-15</inkml:trace>
  <inkml:trace contextRef="#ctx0" brushRef="#br0" timeOffset="79126.9616">16456 7857 0,'0'3'0,"0"-3"16,0 0-16,0 0 16,-2-3-1,2 3-15,-2 0 16,0 0-1,-1 3-15,-5 6 16,2 11 0,0 6-16,1 15 15,-4 8 1,5 3-16,2 2 16,-2 3-1,6-4-15,2-1 16,4-7-1,1-2-15,0-8 16,1-5 0,-5-13-16,-1-4 15,-2-12 1,0 3-16</inkml:trace>
  <inkml:trace contextRef="#ctx0" brushRef="#br0" timeOffset="79444.4832">16642 8214 0,'2'0'0,"-2"0"16,0 0-16,0 0 16,0 3-1,0 2-15,-6 15 16,-5 12-1,-10 5-15,-7 3 16,-4 4 0,0-3-16,0-8 15,-3-4 1,-1-10-16,-6-10 16,-6-9-1,-13-11-15,-19-16 16,-15-19-1,7-8-15,39 23 16</inkml:trace>
  <inkml:trace contextRef="#ctx0" brushRef="#br0" timeOffset="81160.4821">26086 5268 0,'0'2'15,"2"2"1,2 18-16,3 17 15,-2 17 1,3 9-16,7 13 16,-2-2-1,-1-5-15,3-9 16,-4-3 0,2-20-16,-5-9 15,1-11 1</inkml:trace>
  <inkml:trace contextRef="#ctx0" brushRef="#br0" timeOffset="81478.1278">26346 5724 0,'2'2'0,"-2"0"16,0 12 0,-4 14-16,-4 8 15,-11 0 1,-7 4-16,-4-5 16,-8-3-1,-13-10-15,-9-12 16,-17-12-1,-15-14-15,-13-13 16,7-9 0,41 13-1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2:12:31.01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19733 7905 0,'1'2'0,"-1"-2"15,0 1 1,2 8-16,2 12 16,5 6-1,-3 11-15,4 10 16,0 3-1,-2 7-15,0 4 16,1-2 0,-2-9-16,1-8 15,2-5 1,-3-12-16</inkml:trace>
  <inkml:trace contextRef="#ctx0" brushRef="#br0" timeOffset="331.6916">20024 8329 0,'0'0'0,"0"0"16,0 0-1,0 0-15,0 0 16,-2-2-16,-5 2 15,-10 4 1,-2 6-16,-10 4 16,-3 3-1,-3-2-15,1-3 16,-2-3 0,-2-7-16,-3-4 15,0-11 1,-4-6-16,-3-6 15,2-5 1,15 3 0</inkml:trace>
  <inkml:trace contextRef="#ctx0" brushRef="#br0" timeOffset="1381.7837">17116 8870 0,'0'2'15,"0"2"-15,-6 14 16,-9 20 0,-17 33-16,-16 21 15,-11 9 1,27-42-16</inkml:trace>
  <inkml:trace contextRef="#ctx0" brushRef="#br0" timeOffset="1964.687">16836 7606 0,'0'2'0,"2"0"16,2 10-16,2 16 15,-2 15 1,-2 21-16,-2 14 16,-2 4-1,2 0-15,-3-5 16,2-6 0,-1 0-16,-2-9 15,0-7 1,-2-9-16,4-13 15,0-14 1,2-14-16,0-1 16</inkml:trace>
  <inkml:trace contextRef="#ctx0" brushRef="#br0" timeOffset="2298.4857">17192 8150 0,'0'1'15,"-12"11"-15,-8 12 16,-5 3-1,-3-3-15,-8 0 16,0-6 0,-10-6-16,4-10 15,-9-11 1,-1-11-16,-3-7 16,4-7-1,-4 4-15,7-6 16</inkml:trace>
  <inkml:trace contextRef="#ctx0" brushRef="#br0" timeOffset="2831.8165">14980 9014 0,'0'4'0,"-2"0"15,-2 10-15,-4 18 16,-12 15 0,-1 14-16,-7 18 15,-4 6 1,-2 14-16,-4 10 15,14-48 1</inkml:trace>
  <inkml:trace contextRef="#ctx0" brushRef="#br0" timeOffset="4198.5042">14618 7495 0,'2'3'0,"-2"-3"16,0 0-16,2 6 15,0 14 1,2 17-16,-8 24 15,-5 6 1,1 16-16,4 1 16,2-3-1,2-9-15,2-6 16,6-5 0,1-12-16,3-8 15,-1-13 1,4-3-16,-4-14 15,-2-3 1</inkml:trace>
  <inkml:trace contextRef="#ctx0" brushRef="#br0" timeOffset="4515.1234">14887 8130 0,'0'2'0,"0"-2"15,0 8 1,-2 9-16,-4 9 16,-6 2-1,-6 3-15,-2 0 16,-6-10-1,-3-4-15,-8-9 16,-2-3 0,-9-14-16,1-8 15,-7-11 1,-4-10-16,20 8 16</inkml:trace>
  <inkml:trace contextRef="#ctx0" brushRef="#br0" timeOffset="5781.6285">12224 8813 0,'0'2'15,"0"-2"-15,0 0 16,0 0-1,0 0-15,0 0 16,2 10 0,2 17-16,-4 23 15,0 31 1,0 19-16,4 13 16,10 8-1,-4-54-15</inkml:trace>
  <inkml:trace contextRef="#ctx0" brushRef="#br0" timeOffset="6564.6064">11936 7632 0,'0'3'15,"2"18"-15,2 19 16,2 21 0,-2 19-16,2 4 15,0 6 1,-2-1-16,-4 0 16,-4-14-1,0-8-15,-2-16 16,4-13-1,0-15-15</inkml:trace>
  <inkml:trace contextRef="#ctx0" brushRef="#br0" timeOffset="6864.9067">12156 8280 0,'0'5'15,"-9"10"1,-10 14-16,-14 9 16,-5 3-1,-2-7-15,-3-7 16,1-7-1,-1-8-15,-2-14 16,-8-15 0,-1-19-16,-10-22 15,23 19-15</inkml:trace>
  <inkml:trace contextRef="#ctx0" brushRef="#br0" timeOffset="14165.5022">30463 11131 0,'2'0'0,"-2"0"16,0 0-16,0 0 15,0 0 1,3-3-16,8-5 16,7-4-1,2-6-15,4 1 16,-1-3-1,2 1-15,3-5 16,5-3 0,1 4-16,-2-5 15,-1 0 1,3 3-16,-2-5 16,7 0-1,-2-3-15,1-1 16,3-4-1,-5 3-15,2-4 16,-8-1 0,2-2-16,-5 1 15,-5-2 1,-7-3-16,-10 0 16,-1-6-1,-2-3-15,-6-1 16,-3 1-1,-2-3-15,3 2 16,-2 3 0,2-1-16,0 0 15,0 3 1,-2 3-16,4 5 16,-2-1-16,1 8 15,3 1 1,2 4-16,0 5 15,2 9 1,1 6 0,3 2-16,0 1 15,8 4-15,4 10 16,6 9 0,5 3-16,5 10 15,-2 0 1,0 0-16,-2-3 15,-6 1 1,-1-8-16,-9-7 16,-10-7-1,-2-2-15,2 1 16,-8-14 0,-15-14-16,-5-10 15,-6-3 1,-2 4-16,6 3 15,3 7 1,6 6-16,-2 8 16,-3 7-1,-6 10-15,-16 15 16,-20 15 0,-11 11-16,11-4 15,21-18 1</inkml:trace>
  <inkml:trace contextRef="#ctx0" brushRef="#br0" timeOffset="14832.0935">29297 9206 0,'-2'6'15,"-14"21"-15,-16 42 16,-26 40-1,-9 8-15,35-54 32</inkml:trace>
  <inkml:trace contextRef="#ctx0" brushRef="#br0" timeOffset="17715.5129">32449 8218 0,'0'3'15,"0"-3"-15,-2 1 16,-2 9-1,-2 6-15,1 12 16,-1 7 0,-1 1-16,3 5 15,4 7 1,2-1-16,0 1 16,5-5-1,-3-5-15,1-7 16,3-9-1,1-9-15,-7-4 16,2-5 0</inkml:trace>
  <inkml:trace contextRef="#ctx0" brushRef="#br0" timeOffset="17998.6328">32567 8610 0,'2'2'0,"-2"0"15,2 5 1,-2 3-16,2 5 16,-4 0-1,-2-1-15,-7 2 16,-3-4-1,-4-2-15,-8-6 16,-12-8 0,-9-8-16,-11-13 15,-8-10 1,19 6-16</inkml:trace>
  <inkml:trace contextRef="#ctx0" brushRef="#br0" timeOffset="20548.3436">27103 9038 0,'0'2'0,"0"1"15,-4 19-15,-7 16 16,-6 22 0,-16 16-1,-9 18-15,-7 10 16,19-43-16</inkml:trace>
  <inkml:trace contextRef="#ctx0" brushRef="#br0" timeOffset="21715.6597">26817 8045 0,'2'0'16,"-2"1"-16,0-1 16,4 5-1,8 7-15,-4 15 16,0 15-1,-4 11-15,-6 10 16,-2 2 0,-5 1-16,4-9 15,-1-5-15,8-9 16,6-6 0,4-7-16,2-13 15,4-8 1,14-6-1,-1-5-15,-7-9 16,-6-2 0</inkml:trace>
  <inkml:trace contextRef="#ctx0" brushRef="#br0" timeOffset="21948.9968">27052 8307 0,'0'3'16,"0"-3"-16,0 0 15,-1 1 1,-3 6-16,-5 4 16,-7 5-1,-10 9-15,-6-2 16,-15-1 0,-3-4-16,-11-9 15,-9-5 1,1-10-16,3-7 15,21 4 1</inkml:trace>
  <inkml:trace contextRef="#ctx0" brushRef="#br0" timeOffset="24416.1338">25448 9192 0,'2'0'0,"-2"0"16,0 0-16,0 0 15,0 0 1,0 2-16,-2 10 16,-6 8-1,-8 22-15,-14 25 16,-15 19 0,-12 17-16,-1-6 15,22-44 1</inkml:trace>
  <inkml:trace contextRef="#ctx0" brushRef="#br0" timeOffset="27053.893">29136 8196 0,'0'3'15,"2"-3"1,-2 0-16,0 3 16,0 13-1,2 6-15,0 8 16,-2 1-1,0 9-15,-2-2 16,0-3-16,0-6 16,-2-3-1,1-7-15,2-6 16,1-10 0,-2 3-16,2-3 15,3-5 1,8-4-1</inkml:trace>
  <inkml:trace contextRef="#ctx0" brushRef="#br0" timeOffset="27282.8878">29253 8414 0,'2'1'0,"-2"-1"16,0 3-1,2 5-15,2 9 16,-2 9-1,0 3-15,-6-1 16,-4 0 0,-9-4-16,-5-4 15,-12-8 1,-14-10-16,-15-14 16,-21-16-1,-26-18-15</inkml:trace>
  <inkml:trace contextRef="#ctx0" brushRef="#br0" timeOffset="33082.9523">22973 11154 0,'0'0'0,"2"0"16,-2-7-16,5-11 15,9-10 1,8-13-16,18-9 15,16-14 1,21-3-16,16-6 16,4 3-1,13 0-15,9 6 16,-4 12 0,10 5-16,10 2 15,23-1 1,15 11-16,2 7 15,13 11 1,11 9-16,16 5 16,15 15-1,-20 12-15,37-2 16,-29 10 0,-21 5-16,34 2 15,-20-11 1,3 12-16,-18-10 15,-4 0 1,-4-5-16,2-5 16,-14-4-1,-11-5-15,2-11 16,-13-4 0,2-6-16,0-1 15,-11-5 1,-7-3-16,-7 0 15,-2-5 1,-4-10-16,-10-3 16,-15-2-1,-1-7-15,-11-5 16,-9-5 0,-7-1-16,-3-11 15,-10 0 1,-8 0-16,-4 0 15,-5 4 1,-6 1-16,-2 7 16,-5 3-16,-7 6 15,-3 8 1,-2 11-16,-7 7 16,-3 9-1,-4 7-15,1 2 16,4 6-1,5 19-15,2 16 16,6 10 0,7 9-16,0-1 15,2-6 1,-2-5-16,-3-8 16,-6-7-1,-2-13-15,-6-6 16,-4-6-1,1-11-15,-6-18 16,-10-17 0,-10-19-16,-5-11 15,-3 10 1,0 10-16,-1 9 16,0 14-1,-1 4-15,-11 16 16,-19 16-1,-44 22-15,-43 17 16,72-25 0</inkml:trace>
  <inkml:trace contextRef="#ctx0" brushRef="#br0" timeOffset="51599.9423">16413 12587 0,'0'2'16,"2"-2"-1,-2 0-15,0 0 16,0-2-1,0 2-15,2 0 16,0 0 0,-2 0-16,3 0 15,-3 0 1,-15 2-16,-21 2 16,-24 2-1,-39-3-15,-44 2 16,-32-10-1,-47-2-15,-57 1 16,-24 0-16,-26-4 16</inkml:trace>
  <inkml:trace contextRef="#ctx0" brushRef="#br0" timeOffset="53133.3136">7144 12654 0,'0'0'16,"-7"0"-16,-11-6 16,-6 0-1,3 0-15,5 2 16,8 2 0,5 1-16,1 1 15,11 1 1,30 3-16,33-2 15,42-4 1,52-16-16,37-25 16,44-26-1,8 2-15,-179 47 16</inkml:trace>
  <inkml:trace contextRef="#ctx0" brushRef="#br0" timeOffset="59350.4107">8344 11364 0,'0'0'0,"0"0"15,0-2 1,0-6-16,3-7 15,7-15 1,7-5-16,10-4 16,12-8-1,9 0-15,6 0 16,15-3 0,5 3-16,8 0 15,15-2 1,7 2-16,3 2 15,8 3 1,12 3-16,10-2 16,-8 7-1,31 1-15,-2 2 16,19-8 0,0 4-16,11-1 15,-9 8 1,7-2-16,20-1 15,1 1 1,-1 2-16,3 8 16,7-2-1,3 2-15,6-3 16,11 1 0,-15 9-16,-3-6 15,19 8 1,9-1-16,-22 7 15,21-2 1,-1 3-16,8-12 16,-26 15-16,5 6 15,12-5 1,44 10-16,-63-4 16,11 13-1,10-6-15,-16-4 16,44 17-1,-64-14-15,52 21 16,36-19 0,-43-2-16,-17 11 15,4 0 1,-21-1-16,4-3 16,-10 3-1,-3-5-15,-10-9 16,-5-1-1,3-14-15,14 2 16,1-9 0,-33 2-16,26-12 15,-16 0 1,15-8-16,-11 3 16,6-2-1,8-5-15,-7 3 16,1 7-1,11-1-15,-3 1 16,-27 0 0,12 0-16,10 4 15,-9 5 1,3-5-16,3 11 16,-14-2-1,16-3-15,-17 15 16,13-7-1,0 4-15,-11 6 16,-9 0 0,-3 6-16,12 6 15,-28-3 1,18-3-16,-1 2 16,-4 2-1,0-4-15,-4 0 16,4-2-16,-15-3 15,1 7 1,4-6-16,-17 2 16,-2-6-1,19 0 1,-14-10-16,-15 2 16,14-2-16,-18 1 15,9-7 1,-9 0-16,-4-4 15,-7-3 1,-11 3-16,-5-6 16,8 7-1,-13-3-15,5 2 16,-8-2 0,-6 5-16,2 3 15,-11-2 1,-12 3-16,-1-1 15,-7 3 1,-5-2-16,-11 2 16,-4 4-1,-2-6-15,-3 2 16,-10 2 0,0-2-16,-3 1 15,-2 3 1,-3-3-16,-2 2 15,2-3 1,3 2-16,-4 1 16,-2 0-1,-2 1-15,0-2 16,5 4 0,-6-3-16,-3 3 15,-3 2 1,-3-1-16,0 0 15,-2-2 1,-2 0-16,-2 2 16,-2-2-1,-3 0-15,1 3 16,-2-4 0,1 3-16,-4-2 15,5 0 1,2 2-16,2 3 15,0-2 1,0 3-16,0-2 16,2 2-16,-1-2 15,4 2 1,9 4-16,8 10 16,-1 4-1,-2 6-15,-2 10 16,-11 7-1,-10 11-15,-20 8 16,-29 8 0,15-28-16</inkml:trace>
  <inkml:trace contextRef="#ctx0" brushRef="#br0" timeOffset="63050.6128">14293 11422 0,'0'1'16,"0"-1"-16,0 0 15,-2 10 1,-6 11-16,-12 14 16,-24 18-1,-14 6-15,-13 9 16,-10-3-1,0-4-15,4-9 16,6-7 0,12-7-16,7-9 15,14-9 1,8-10-16,11-9 16,6-7-1,5-9-15,3-3 16</inkml:trace>
  <inkml:trace contextRef="#ctx0" brushRef="#br0" timeOffset="63283.5168">13744 11422 0,'2'1'15,"-2"2"-15,7 13 16,10 11 0,13 28-16,4 19 15,17 26 1,-8 11-16,2 12 16,12 27-1,-16-50-15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2:14:20.50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32359 7132 0,'2'3'0,"-2"-3"16,0 0 0,6 10-16,4 3 15,2 8 1,-1 7-16,-2 8 16,-1 3-1,1 3-15,-3 1 16,1 3-1,3-8-15,-1-2 16,-3-9 0,-4-10-16,2-7 15,-3-4 1</inkml:trace>
  <inkml:trace contextRef="#ctx0" brushRef="#br0" timeOffset="379.6795">32528 7463 0,'0'4'16,"2"7"0,-2 9-16,0 9 15,-2 0-15,0-2 16,-2-4 0,0-9-16,-7-2 15,-8-10 1,-15-10-16,-17-19 15,-20-17 1,-8-5-16,-2 0 16,6 7-1,31 14-15</inkml:trace>
  <inkml:trace contextRef="#ctx0" brushRef="#br0" timeOffset="862.9406">29375 8033 0,'-3'7'0,"-20"29"15,-31 39 1,-33 47-16,8-14 16,42-51-1</inkml:trace>
  <inkml:trace contextRef="#ctx0" brushRef="#br0" timeOffset="1329.9326">28870 6925 0,'0'0'16,"2"2"-16,-2-2 16,5 16-1,2 26-15,7 27 16,-3 24 0,-5 13-16,-4 5 15,-10-18 1,-3-15-16,-3-9 15,7-26 1</inkml:trace>
  <inkml:trace contextRef="#ctx0" brushRef="#br0" timeOffset="1713.9513">29285 7391 0,'0'6'0,"-2"13"16,-6 8-16,-8 8 16,-9 1-1,-3-7-15,-6-1 16,-4-10 0,-3-5-16,-6-9 15,-4-6 1,1-10-16,-1-5 15,1-13 1,16 9-16</inkml:trace>
  <inkml:trace contextRef="#ctx0" brushRef="#br0" timeOffset="2646.7083">26521 7958 0,'0'2'0,"0"-2"16,0 5-1,2 12-15,-1 6 16,2 15 0,-1 18-16,0 13 15,-4 5-15,0 3 16,-1-26 0</inkml:trace>
  <inkml:trace contextRef="#ctx0" brushRef="#br0" timeOffset="3284.077">26265 6832 0,'0'0'15,"0"0"-15,0 0 16,0 0 0,0 0-16,2 14 15,-2 17 1,-4 19-16,4 20 15,-2 6-15,4 3 16,-2-2 0,2-8-16,3-7 15,-1-9 1,1-13-16,1-11 16,0-11-1</inkml:trace>
  <inkml:trace contextRef="#ctx0" brushRef="#br0" timeOffset="3612.8529">26503 7269 0,'0'4'16,"-4"9"-1,-8 19-15,-11 10 16,-7 8 0,-4-3-16,-8-10 15,-3-4 1,-7-8-16,-1-16 15,-5-14-15,-2-10 16,7-12 0,17 0-16</inkml:trace>
  <inkml:trace contextRef="#ctx0" brushRef="#br0" timeOffset="4432.2315">23851 8179 0,'0'0'0,"0"0"15,0 2-15,0 2 16,-9 15 0,-16 31-16,-12 25 15,-18 26 1,23-43-16</inkml:trace>
  <inkml:trace contextRef="#ctx0" brushRef="#br0" timeOffset="5630.1644">23594 7008 0,'0'2'16,"0"6"-16,-2 19 15,-2 21 1,-6 15-16,0 13 15,2-2 1,2-7-16,-1-15 16,5-13-1,0-13-15</inkml:trace>
  <inkml:trace contextRef="#ctx0" brushRef="#br0" timeOffset="5930.4508">23765 7308 0,'2'2'16,"-4"-2"-16,0 8 15,-6 10 1,-10 13-16,-7 1 15,-9 4 1,0-7-16,-5-3 16,0-8-1,-3-8-15,-1-10 16,-8-8 0,6-10-16,-4-6 15,13 3 1</inkml:trace>
  <inkml:trace contextRef="#ctx0" brushRef="#br0" timeOffset="21280.2946">30925 11492 0,'2'0'16,"-2"1"-16,0-1 15,0 0 1,0 0-16,0 0 16,-2 0-1,0 0-15,-9-1 16,-15 2-1,-21-1-15,-11 0 16,-23 1 0,-17 4-16,-17-1 15,0 0 1,-2 4-16,-6-3 16,-2 7-1,-3-2-15,-1-2 16,4 0-1,15-1-15,-3 0 16,12-1 0,14-3-16,9 2 15,11 0 1,9-2-16,18-1 16</inkml:trace>
  <inkml:trace contextRef="#ctx0" brushRef="#br0" timeOffset="25354.245">13182 9214 0,'0'0'0,"2"0"15,-2-3-15,5-6 16,0-5 0,1 2-16</inkml:trace>
  <inkml:trace contextRef="#ctx0" brushRef="#br0" timeOffset="34480.684">27246 10268 0,'2'2'16,"4"3"-16,3 5 15,-3 15 1,-12 9-16,-26 17 16,-30 5-1,-28 0-15,-13-5 16,-16-7-1,-9-14-15,8-15 16,16-12 0,5-9-16,-5-16 15,21-1 1,14-9-16,18-2 16,12-6-1,14 0-15,12-1 16,13-2-1,11 6-15,16 1 16,14 8 0,17 14-16,12 13 15,16 18 1,21 32-16,12 31 16,22 36-1,2 20-15,15 19 16,12 22-1,13 32-15,2 11 16,14 15 0</inkml:trace>
  <inkml:trace contextRef="#ctx0" brushRef="#br0" timeOffset="39264.1598">27250 12200 0,'0'1'15,"-6"-1"-15,-18 5 16,-27-1 0,-26 0-16,-39-4 15,-21-10 1,-30-12-16,-24-9 15,-20-10-15,8-12 16,21-14 0,14-4-16,10-16 15,15-11 1,18-6-16,15-17 16,22-6-1,22-19-15,22 0 16,32-9-1,30-18-15,26 11 16,27-1 0,19 2-16,27 4 15,16 25 1,22 14-16,10 6 16,-6 11-1,22 14-15,-7 28 16,35 16-1,0 23-15,6 28 16,-2 21 0,1 27-16,10 25 15,-13 38 1,-10 22-16,-9 41 16,-34 16-1,-28 19-15,-38 10 16,-58 4-1,-53-12-15,-75-8 16,-90-19 0,-98-28-16,-79-41 15,-78-34 1</inkml:trace>
  <inkml:trace contextRef="#ctx0" brushRef="#br0" timeOffset="51532.3384">17466 7213 0,'2'0'16,"-2"0"-16,0-2 16,2-3-1,0-4-15,2 3 16,-2 0-1,-2 3-15,3 0 16,-3 2 0,1 1-16,-1 13 15,-4 20 1,-2 13-16,-2 8 16,2 3-1,2 0-15,2 5 16,2-3-1,2-4-15,4-1 16,0-9 0,0-1-16,-2-13 15,1-9 1,-4-6-16,-1-13 16,2 0-1</inkml:trace>
  <inkml:trace contextRef="#ctx0" brushRef="#br0" timeOffset="51814.5298">17641 7650 0,'0'2'0,"2"-2"16,-4 2-1,0 8-15,-4 8 16,-8 7 0,-4 3-16,-8 0 15,-13-3 1,-7-5-16,-6-8 16,-3-8-1,-9-7-15,16-3 16</inkml:trace>
  <inkml:trace contextRef="#ctx0" brushRef="#br0" timeOffset="52714.4743">14398 7647 0,'0'0'0,"0"0"15,0 0-15,0 0 16,0 0-1,-2 5-15,-9 15 16,-10 27 0,-14 26-16,-14 27 15,-8 17 1,-3 12-16,2-9 16,-8 18-1,10-8-15,0 1 16,-1-6-1,6-13-15,22-52 16</inkml:trace>
  <inkml:trace contextRef="#ctx0" brushRef="#br0" timeOffset="53402.4608">13866 6787 0,'2'3'0,"0"14"16,3 15-16,1 31 15,0 21 1,-6 9-16,-2-6 15,0-2 1,-2-9-16,4-10 16,4-8-1,2-14-15,-1-12 16,-1-18 0,1-3-16</inkml:trace>
  <inkml:trace contextRef="#ctx0" brushRef="#br0" timeOffset="53697.8368">14135 7127 0,'2'0'0,"-2"1"15,0-1 1,-4 8-16,-5 14 15,-10 13 1,-12 8-16,-6-4 16,-2-8-1,-6-1-15,1-10 16,-5-5 0,-1-9-16,-3-4 15,2-8 1,-2-3-16,17-3 15</inkml:trace>
  <inkml:trace contextRef="#ctx0" brushRef="#br0" timeOffset="54181.1831">11084 7915 0,'-2'6'0,"-9"23"16,-19 36-16,-23 44 15,-3 11 1,-11 7-16,2 3 16,3-10-1,8-24-15,22-44 16</inkml:trace>
  <inkml:trace contextRef="#ctx0" brushRef="#br0" timeOffset="55081.0961">10672 6825 0,'0'1'15,"0"-1"1,0 13-16,-2 26 16,0 40-1,-9 29-15,-4 11 16,0-8 0,4-17-16,8-15 15,3-22-15,5-15 16,0-10-1</inkml:trace>
  <inkml:trace contextRef="#ctx0" brushRef="#br0" timeOffset="55414.9726">10791 7175 0,'0'0'0,"0"0"16,0 0 0,0 3-16,-4 10 15,-7 20 1,-8 18-16,-13 12 16,-11 2-1,-4-7-15,3-15 16,-4-12-1,-1-10-15,1-14 16,-2-15 0,-3-16-16,1-17 15,-3-11 1,2-3-16,-1 0 16,17 17-1</inkml:trace>
  <inkml:trace contextRef="#ctx0" brushRef="#br0" timeOffset="56097.7697">8115 8286 0,'0'2'16,"0"4"-16,-6 24 15,-10 28 1,-19 52-16,-11 41 15,-14 1 1,32-83 0</inkml:trace>
  <inkml:trace contextRef="#ctx0" brushRef="#br0" timeOffset="56547.9197">7737 6787 0,'1'13'15,"3"32"-15,0 31 16,1 37 0,-2 5-16,-2 12 15,-7-9-15,3-6 16,1-31 0,-2-22-16,2-19 31</inkml:trace>
  <inkml:trace contextRef="#ctx0" brushRef="#br0" timeOffset="56834.406">7986 7346 0,'0'4'16,"-7"11"-16,-5 15 15,-11 20 1,-8 5-16,-12 0 16,-8-9-1,-7-15-15,-1-11 16,-9-18-1,-10-22-15,25 4 16</inkml:trace>
  <inkml:trace contextRef="#ctx0" brushRef="#br0" timeOffset="74847.8663">17737 11047 0,'3'0'0,"9"-10"16,8-16-16,8-19 16,5-13-1,-9-13-15,-7-6 16,-8 3 0,-9-2-16,-13-9 15,-2 4 1,-13 3-16,-11-3 15,-5 13 1,-14 5-16,-7 9 16,0 14-1,-1 9-15,-14 6 16,-7 11 0,-16 6-16,-3 10 15,-3 8 1,15-6-16,-13-4 15,8-4 1,-5-9-16,13-10 16,-10-4-1,13-8-15,1-7 16,14-2 0,1-7-16,12-6 15,5-9 1,11-2-16,12-2 15,3-9 1,10 4-16,0 5 16,7 2-1,6 5-15,2 9 16,2 7 0,-2 5-16,-4 5 15,2 10 1,2 3-16,4 8 15,2 0 1,3 5-16,-2 4 16</inkml:trace>
  <inkml:trace contextRef="#ctx0" brushRef="#br0" timeOffset="75231.806">15888 8833 0,'2'0'0,"-2"0"16,0 0-1,0 0-15,0 0 16,8 4 0,8 5-16,16 14 15,0 5 1,4 7-16,3 0 16,-1-2-1,0-1-15,-1-8 16,-9-6-1,-8-11-15,-4-7 16,-6-3 0,-6-15-16,-8 0 15,-19-20 1,-5 1-16,-10 6 16,-3-1-1,-6 10-15,0 9 16,1 6-1,-18 21-15,-25 18 16,-38 31 0,61-31-16</inkml:trace>
  <inkml:trace contextRef="#ctx0" brushRef="#br0" timeOffset="76233.0023">16115 11458 0,'2'0'0,"-2"0"15,0 0-15,-2-4 16,-12-6 0,-26-2-16,-39-2 15,-51 6 1,-24 8-16,-15 6 16,-8-4-1,-2 2-15,6-3 16,4 2-1,7 1-15,34-11 16,6 2 0,54 1-16</inkml:trace>
  <inkml:trace contextRef="#ctx0" brushRef="#br0" timeOffset="76581.9291">13104 11379 0,'0'0'0,"-5"0"16,-9 0-1,-16 0-15,-14 0 16,-15-3-1,-15-1-15,-6 2 16,-15-2 0,-19 0-16,-3 1 15,-24-3 1,4 1-16,4 2 16,2 3-1,10 0-15,6-2 16,25-4-1,33-2-15</inkml:trace>
  <inkml:trace contextRef="#ctx0" brushRef="#br0" timeOffset="77031.8718">9500 11462 0,'0'0'15,"0"0"-15,0 0 16,-4-1 0,-4-6-16,-14-5 15,-20 0 1,-27 3-16,-21 4 15,-35 10 1,-28 4-16,-33 5 16,-19 2-1,1 11-15,-41 5 16,21 3 0,-21-2-16</inkml:trace>
  <inkml:trace contextRef="#ctx0" brushRef="#br0" timeOffset="91098.9443">29530 13023 0,'3'0'16,"-3"2"-1,2 1-15,8 8 16,6 9 0,2 10-16,0 0 15,-2-1 1,0-4-16,-4-2 15,-1-10 1,0-3-16,4-6 16,6-8-1,7-13-15,3-19 16,2-13 0,1-19-16,0-9 15,-6-8 1,-2-2-16,6-7 15,0 3 1,-13 34-16</inkml:trace>
  <inkml:trace contextRef="#ctx0" brushRef="#br0" timeOffset="93382.6667">26351 12999 0,'0'3'0,"0"-3"16,0 2-16,2 6 15,1 8 1,1 11-16,8 9 15,6 9 1,2 5-16,2-3 16,2-2-1,-1-10-15,-3-8 16,-4-13 0,-2-9-16,8-9 15,2-15 1,2-23-16,-1-18 15,-3-12 1,-3-11-16,-2 0 16,3-4-1,11-4-15,-9 38 16</inkml:trace>
  <inkml:trace contextRef="#ctx0" brushRef="#br0" timeOffset="136000.8703">24448 13107 0,'1'2'0,"-1"0"15,2 8 1,-2 17-16,-13 14 15,-24 17 1,-23 8-16,-33 0 16,-12-15-16,-10-13 15,9-23 1,-13-15-16,17-15 16,1-19-1,10-11-15,9-6 16,23 1-1,9-1-15,21 5 16,12 1 0,11 11-16,8 7 15,19-1 1,20 10-16,20 20 16,17 22-1,11 34-15,11 36 16,3 33-1,8 28-15,6 21 16,13 31 0,22 36-16,-8 4 15,28 12 1</inkml:trace>
  <inkml:trace contextRef="#ctx0" brushRef="#br0" timeOffset="138333.7524">15473 13157 0,'2'3'16,"-2"-3"-1,2 4-15,-2 12 16,-8 6-16,-12 9 16,-15 6-1,-31 7-15,-28-4 16,-21-12-1,-20-17-15,-16-19 16,10-16 0,2-9-16,24-9 15,14-7 1,17-5-16,20 0 16,22 0-1,14 7-15,11 2 16,15 7-1,17-2-15,25 7 16,18 11 0,24 22-16,11 26 15,25 27 1,10 51-16,39 55 16,-54-3-1,9 80 1,44 23-16,18-13 15,-131-175-15</inkml:trace>
  <inkml:trace contextRef="#ctx0" brushRef="#br0" timeOffset="143250.9027">17396 10725 0,'0'0'0,"0"0"16,0 0 0,0 0-16,0 0 15,0 0 1,0 0-16,0-3 16,4 6-1,4 4-15,3 13 16,4 13-1,-2-2-15,6-2 16,-3 2 0,0-4-16,1-5 15,-6-10 1,-1-2-16,5-6 16,5-5-1,10-19-15,12-21 16,16-22-1,6-16-15,11-6 16,6-8 0,8-4-16,16-11 15,-3 11 1,5-5-16,9-3 16,-5 17-1,-4 2-15,-7-4 16,-5 6-1,-2 14-15,-12 6 16,0-2 0,-30 24-16,-21 19 15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2:17:18.60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25236 7706 0,'0'0'15,"0"0"-15,0 0 16,0 0-1,0 0-15,0 0 16,0 0 0,-2 0-16,2 0 15,-8-3 1,-5 2-16,-10 1 16,-7 0-1,-13-3-15,0 3 16,-8 3-1,-3-2-15,-9 2 16,-1-2 0,-9 4-16,-1-2 15,-8 1 1,-1-2-16,-3-2 16,-5 4-1,-2 0-15,2 0 16,3 0-1,-6 2-15,-6 0 16,-2-3 0,3 2-16,5-4 15,-13 4 1,9-5-16,3 1 16,0 2-1,5 0-15,-11 1 16,6-3-1,3-1-15,1 3 16,-8 1 0,7-4-16,13 2 15,-9 2-15,5-4 16,5 2 0,-1-2-16,3-2 15,-2 2 1,-1-6-16,-13 6 15,-6 2 1,-9 4-16,43-4 16</inkml:trace>
  <inkml:trace contextRef="#ctx0" brushRef="#br0" timeOffset="8379.8146">21241 7897 0,'0'0'0,"2"0"16,-2 0-16,0 0 16,0-2-1,0-2-15,0-2 16,0-4-1,0 2-15,-4-3 16,-7 0 0,-6 1-16,-16 1 15,-4 3 1,-6 4-16,-6 2 16,-7 2-1,-5-1-15,1 4 16,0 1-1,-11-1-15,-1-1 16,-7-2 0,-3 0-16,-9-4 15,5 0 1,-7 0-16,1 2 16,3-2-1,-6-3-15,-1 8 16,-3-3-1,8 0-15,-3-6 16,5 1 0,-3 1-16,-1-2 15,4 2 1,8-2-16,4 0 16,-6 0-1,4 2-15,7-2 16,1 2-1,7 1-15,6 0 16,-3 1 0,5 2-16,6-2 15,-1 1 1,11-2-16,1-1 16,7 2-16,4-2 15,5 0 1,4 3-1,3-2-15,0 3 16,-1 0-16,6 3 16</inkml:trace>
  <inkml:trace contextRef="#ctx0" brushRef="#br0" timeOffset="11480.7479">12469 7964 0,'0'0'0,"0"0"15,-2 0-15,-8 0 16,-16-4 0,-12 0-16,-14 2 15,-9-2 1,-12 0-16,-2 2 15,0 1 1,-6-2-16,-2 6 16,-1-3-1,-9 1-15,3 4 16,1-2 0,1-1-16,-4 2 15,-6 2 1,2 0-16,4 1 15,0-1 1,6 3-16,0-2 16,7-1-1,5 0-15,6-2 16,0-4 0,4 2-16,4 0 15,-2 7-15,-9-2 16,-5 3-1,25-4-15</inkml:trace>
  <inkml:trace contextRef="#ctx0" brushRef="#br0" timeOffset="40164.6279">31491 9925 0,'2'0'0,"-2"0"16,0 0-16,0 0 15,0 0 1,0 0-16,4 0 16,2 3-1,7 12-15,-2 10 16,2 11 0,-3 11-16,-3 8 15,2 4 1,-1 1-16,2 9 15,0-6 1,2-2-16,0 0 16,2-7-1,-2-12-15,5-10 16,-4-12 0</inkml:trace>
  <inkml:trace contextRef="#ctx0" brushRef="#br0" timeOffset="40464.7898">31785 10430 0,'2'2'0,"-2"3"16,7 2-16,4 7 15,3 2 1,-3 6-16,-2-3 15,-5 3 1,-8-2-16,-7 2 16,-8-7-1,-9-2-15,-8-8 16,-9-5 0,0-8-16,-6-7 15,1-7 1,4-8-16,11 6 15</inkml:trace>
  <inkml:trace contextRef="#ctx0" brushRef="#br0" timeOffset="41564.6403">29492 11410 0,'0'2'0,"2"-2"16,-2 0 0,0 0-16,0 0 15,0 0 1,0 0-16,-2 4 15,-4 10 1,-5 11-16,-16 19 16,-12 15-1,-6 22-15,-6 4 16,5-6 0,-13 22-16,25-46 15</inkml:trace>
  <inkml:trace contextRef="#ctx0" brushRef="#br0" timeOffset="42147.3302">29158 10094 0,'3'2'16,"-3"-2"-16,0 12 16,2 12-1,-1 20-15,-2 11 16,-10 14-1,1 6-15,0 3 16,0-6 0,2-8-16,4-11 15,2-16 1</inkml:trace>
  <inkml:trace contextRef="#ctx0" brushRef="#br0" timeOffset="42481.5219">29379 10492 0,'0'1'15,"0"-1"-15,0 4 16,-4 6 0,-7 13-16,-4 2 15,-5 4 1,-2-9-16,-4-2 16,-15-4-1,-4-16-15,-10-10 16,-7-11-1,17 3-15</inkml:trace>
  <inkml:trace contextRef="#ctx0" brushRef="#br0" timeOffset="46765.1238">27622 11546 0,'-2'10'0,"-8"18"15,-17 34 1,-12 24-16,6 31 16,-3-3-1,16-54-15</inkml:trace>
  <inkml:trace contextRef="#ctx0" brushRef="#br0" timeOffset="47731.3465">27788 11172 0,'0'0'0,"0"0"16,0 0-1,0 3-15,0-3 16,0 0 0,0 0-16,-2 3 15,-1 11 1,-3 7-1,-2 2-15,4 0 16</inkml:trace>
  <inkml:trace contextRef="#ctx0" brushRef="#br0" timeOffset="47831.5948">27658 11467 0,'0'6'0,"-6"15"16,-8 15 0,-8 13-16,-11 21 15,10-23 1</inkml:trace>
  <inkml:trace contextRef="#ctx0" brushRef="#br0" timeOffset="49130.8343">27472 9883 0,'0'0'0,"2"3"15,-2-2 1,0 17-16,0 20 16,-13 31-1,-5 18-15,6 10 16,4-9 0,8-8-16,-6 12 15,1-18 1,16-17-16,9-2 15,0-11 1,-8-13 0</inkml:trace>
  <inkml:trace contextRef="#ctx0" brushRef="#br0" timeOffset="49398.531">27615 10415 0,'1'2'0,"-1"-2"16,2 0-16,0 8 15,-2 14-15,-8 20 16,-8 4 0,-6 0-16,-1-9 15,-11 7 1,6-15-16,-14-6 15,-1-6 1,-11-16-16,0-12 16,-9-31-1,23 9-15</inkml:trace>
  <inkml:trace contextRef="#ctx0" brushRef="#br0" timeOffset="50865.1743">24985 11439 0,'2'3'0,"-2"-3"16,0 0-1,-2 0-15,-5 12 16,-10 16 0,-24 29-16,-15 18 15,4 18 1,-2-3-16,7-13 15,5-11 1,18-8-16</inkml:trace>
  <inkml:trace contextRef="#ctx0" brushRef="#br0" timeOffset="51314.7664">24528 10045 0,'0'0'0,"2"2"0,-2-2 16,4 10-1,0 18-15,2 32 16,-2 38-1,1 10-15,-5 2 16,0-21 0,0-3-16,1-17 15,5-12 1,4-21-16,3-15 16,-4-8-1</inkml:trace>
  <inkml:trace contextRef="#ctx0" brushRef="#br0" timeOffset="51615.5479">24830 10371 0,'0'0'0,"2"3"15,-2-3-15,3 9 16,-3 19-1,-5 22-15,-15 16 16,-15 7 0,3-11-16,-4-7 15,0-17 1,-3-4-16,-8-13 16,0-10-1,-13-22-15,-3-9 16,-4-18-1,-7-25-15,30 18 16</inkml:trace>
  <inkml:trace contextRef="#ctx0" brushRef="#br0" timeOffset="66899.391">30686 12107 0,'2'0'16,"-2"0"-16,-2-2 16,-2-2-1,-8-6-15,-18-1 16,-12 5 0,-11 7-16,5 13 15,10 4 1,11 4-16,9 4 15,6 5 1,10 6-16,6 9 16,6 0-1,-3-6-15,-1-2 16,-6-6 0,-6-7-16,-1 0 15,-3-7 1,6 1-16,2 1 15,14 4 1,20 9-16,25 8 16,33 5-1,3-10-15</inkml:trace>
  <inkml:trace contextRef="#ctx0" brushRef="#br0" timeOffset="81698.7264">28717 12032 0,'2'2'0,"-2"-2"15,0 0 1,6 10-16,1 3 16,-3 2-1,-6 4-15,-9-3 16,-10-2-1,-4-6-15,-10-10 16,-1-8 0,2-6-16,4-2 15,6 5 1,12 3-16,5 8 16,5 1-1,-3-2-15,3 11 16,6 10-1,-1 9-15,-3 1 16,-9-1 0,-10-3-16,-19-10 15,-18-13-15,-8-10 16,-11-12 0,13-6-16,3 0 15,11 4 1,14 3-1,11 8-15,6 7 16,4 2-16,5 11 16,6 24-1,6 20-15,11 30 16,6 25 0,-2 13-16,-8 4 15,-6-59 1</inkml:trace>
  <inkml:trace contextRef="#ctx0" brushRef="#br0" timeOffset="84366.2414">26388 12107 0,'2'0'0,"-2"0"15,2-3 1,4-5-16,-2-5 16,4-2-1,2-2-15,-2-2 16,0 5 0,-1 0-16,-1 1 15,-4 6 1,0 4-16,-1-2 15,-4 1 1,-14-2-16,-13 6 16,-12 3-1,1 4-15,3 6 16,12 1 0,6 5-16,10 16 15,16 9 1,6 4-16,-2 3 15,-8-10 1,-10-4-16,-20-7 16,-26-2-1,-5-9-15,11 2 16,10-1 0,13 9-16,18 13 15,24 19 1,36 18-16,16 0 15,-3-7 1,-22-34-16</inkml:trace>
  <inkml:trace contextRef="#ctx0" brushRef="#br0" timeOffset="87199.3116">24057 12051 0,'2'0'16,"-2"0"-16,0 0 16,6 2-1,0-1-15,0 3 16,0 8 0,-2 1-16,-4 8 15,-10-2 1,-8-2-16,-11-6 15,-3-10 1,-10-9-16,6-9 16,-4-3-1,11-4-15,5 3 16,9-1 0,4 10-16,1 4 15,8 4-15,0 2 16,0 0-1,-2 2-15,-8 6 16,-4 2 0,-10 2-16,-13-2 15,-7-12 1,-10-4-16,5-8 16,5-3-1,8-3-15,8 4 16,11 2-1,10 10-15,7 5 16,-4-1 0,12 19-16,12 24 15,18 44 1,0 34-16,-6 33 16,-11 20-1,-27 10-15</inkml:trace>
  <inkml:trace contextRef="#ctx0" brushRef="#br0" timeOffset="89849.6607">16608 11422 0,'2'1'0,"-2"8"15,-4 11 1,0 20-16,-3 22 16,-8 30-1,-13 34-15,-19 14 16,-8 6-16,-10-3 15</inkml:trace>
  <inkml:trace contextRef="#ctx0" brushRef="#br0" timeOffset="91101.62">17784 12130 0,'2'0'0,"-2"0"15,2-1-15,4-7 16,2 0 0,0-1-16,0-1 15,3-2 1,-4 4-16,1 2 16,1 0-1,-3 2-15,-2 3 16,-2 1-1,0-3-15,-4 2 16,-15 1 0,-13 4-16,-14-1 15,-1 3 1,4 2-16,9 7 16,7 7-1,3 10-15,3 13 16,2 8-1,-4 1-15,-9-1 16,-2-1 0,4-2-16,8 3 15,14 3 1,17 10-16,23 3 16,3 2-1,-3-14-15,-13-4 16,-13-17-1,-10-9-15,-2-7 16</inkml:trace>
  <inkml:trace contextRef="#ctx0" brushRef="#br0" timeOffset="92866.1526">14259 11240 0,'0'3'0,"0"-2"16,-2 14-1,-2 18-15,-6 20 16,-12 24 0,-4 16-16,-13 17 15,-17 15-15,2-1 16,-5 2-1,5-15-15,26-51 16</inkml:trace>
  <inkml:trace contextRef="#ctx0" brushRef="#br0" timeOffset="93734.1412">15598 12060 0,'2'0'0,"0"0"16,4 0-16,8 0 16,2 2-1,-3 6-15,-8 5 16,-7 11-1,-18-2-15,-12-2 16,-13-10 0,1-10-16,-6-10 15,10-7 1,3-4-16,11 4 16,10-3-1,7 6-15,4 7 16,3 5-16,0-1 15,2 1 1,-4 2-16,-4 11 16,-10 0-1,-11 3-15,-7-5 16,-18-9 0,-8-9-16,0-9 15,1-8 1,13 0-16,10-2 15,10 10 1,5 5-16,11 3 16,8 8-1,-2 1-15,6 22 16,11 30 0,16 41-16,-5 26 15,-5 20 1,-15 10-16,-21-8 15,-7-15 1,-6-48-16</inkml:trace>
  <inkml:trace contextRef="#ctx0" brushRef="#br0" timeOffset="95565.7027">11150 11362 0,'0'2'0,"0"-2"16,-2 11-16,-7 16 15,-16 32 1,-39 45-16,-39 41 16,-31 21-1,7-13-15</inkml:trace>
  <inkml:trace contextRef="#ctx0" brushRef="#br0" timeOffset="97750.0825">12826 12014 0,'0'0'0,"-2"0"16,-9-2-16,-14-2 15,-20 2 1,-19 4-16,-3 10 16,17 8-1,8 10-15,19 11 16,15 10-1,14 10-15,3 3 16,-3-5 0,-8-9-16,-13-4 15,-11-3 1,-2-6-16,10-3 16,13 5-1,20 7-15,45 13 16,40-1-1,10-13-15,-21-21 16,-35-11 0</inkml:trace>
  <inkml:trace contextRef="#ctx0" brushRef="#br0" timeOffset="100416.2872">10068 12026 0,'0'0'0,"2"2"16,-2-2 0,0 1-16,3 6 15,-6 5 1,-4-2-16,-6-2 16,-12-6-1,-7-10-15,-3-14 16,-6-8-1,11-3-15,3 4 16,8 2 0,6 5-16,7 11 15,4 7 1,0 1-16,2 0 16,0 1-1,0 4-15,0 10 16,-4 5-1,-10 1-15,-14-4 16,-14-5 0,-7-6-16,-7-12 15,3-3 1,6-6-16,6 0 16,15 2-1,8 4-15,9 9 16,7 0-1,0 6-15,19 16 16,19 38 0,13 42-16,-6 40 15,-18 48-15,-31 38 16,0-145 0</inkml:trace>
  <inkml:trace contextRef="#ctx0" brushRef="#br0" timeOffset="108883.6226">28367 13620 0,'2'2'16,"-2"-2"-16,0-2 16,2 2-1,2 0-15,0 0 16,-2 0 0,0 0-16,-6-2 15,-28 2 1,-29 0-16,-12 6 15,7 3 1,16 12-16,10-2 16,14 10-1,16 10-15,16 16 16,20 1 0,12 0-16,1-8 15,-14-13 1,-4-15-16,-18-14 15,-3 2 1,-28-16-16,-24-16 16,-5-1-1,4 5-15,14 10 16,7 13 0,6 12-16,12 22 15,18 34 1,24 31-16,25 29 15,26 13 1,24 1-16,-3-21 16</inkml:trace>
  <inkml:trace contextRef="#ctx0" brushRef="#br0" timeOffset="113483.9953">28741 14898 0,'0'0'0,"0"0"16,-7 0-16,-28 0 16,-33-3-1,-43 6 1,-8-6-16,-9 2 16,0 1-16,16 4 15,11 2 1,25-1-16,19 3 15,21 1 1</inkml:trace>
  <inkml:trace contextRef="#ctx0" brushRef="#br0" timeOffset="114651.0107">28612 15435 0,'0'0'0,"0"0"16,0-2 0,-6-6-16,-7-6 15,-14-5-15,-15 0 16,-2 7-1,-3 10-15,5 13 16,7 13 0,10 22-1,14 20-15,10 7 16,1-10-16,-2-15 16,-2-19-1,-6-10 1,-5-5-16,0-4 15,0 10-15,11 25 16,27 47 0,22 40-16,2-6 15,-11-27 1</inkml:trace>
  <inkml:trace contextRef="#ctx0" brushRef="#br0" timeOffset="116100.0822">25996 13800 0,'1'2'16,"-1"1"0,4 10-16,2 10 15,1 0 1,1 7-16,3-3 16,0-2-1,-1-3-15,0-7 16,2-5-1,-2-2-15,-2-4 16,0-2 0,0-4-16,2-5 15,-1-2-15,-3-5 16,-1-3 0,-1-5-1,2 1-15,-1 2 16,-3-1-16,2 5 15,-4-1 1,2 2-16,-2 4 16,0 4-1,0 0-15,-4 1 16,-7 1 0,-4 6-16,-14 5 15,-3 8 1,0 8-16,-3 0 15,9 9 1,7 4-16,10 1 16,9 9-1,20 7-15,8 0 16,10-1 0,1-8-16,-9-10 15,-7-8 1,-14-14-16,-9-2 15,-18-7 1,-36-6-16,-13-1 16,13 5-1,10 8-15,14 13 16,10 14 0,20 22-16,28 23 15,24 19 1,20-1-16,-9-17 15,0-15 1</inkml:trace>
  <inkml:trace contextRef="#ctx0" brushRef="#br0" timeOffset="116383.4242">26586 15093 0,'0'0'0,"-11"4"15,-37 6 1,-45 3-16,-43 1 15,-22-2 1,19 0-16,35 0 16,26-4-1</inkml:trace>
  <inkml:trace contextRef="#ctx0" brushRef="#br0" timeOffset="117233.5305">26748 15627 0,'2'2'0,"-2"3"15,2 16 1,-6 5-16,-6 8 16,-6-1-1,-4-6-15,-4-8 16,-6-13 0,2-12-16,2-12 15,3-1 1,8 0-16,4 6 15,9 9 1,0 2-16,0-2 16,0 4-1,0 10-15,-9 6 16,-6-5 0,-22-9-16,-16-18 15,-18-18 1,7-10-16,13-1 15,10 5 1,17 10-16,11 7 16,5 11-1,7 8-15,1 2 16,17 21 0,15 42-16,8 57 15,-6 35 1,-30 23-16,-42 24 15,-24-21 1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2:20:18.04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26308 7740 0,'2'3'15,"-2"-3"-15,0 0 16,0 0 0,2 2-16,1-2 15,-1 1 1,0 2-16,0-2 16,0-1-1,1 4-15,1-1 16,-2 3-1,2-1-15,0 2 16,0 8 0,1-3-16,2 4 15,1 1 1,2 2-16,4 0 16,-2 3-1,3 0-15,-2 4 16,6-1-16,-2 6 15,6 3 1,-1 0 0,0 5-16,5 6 15,1 3-15,-5 6 16,5 3 0,2-4-16,-7-14 15</inkml:trace>
  <inkml:trace contextRef="#ctx0" brushRef="#br0" timeOffset="3067.2646">22941 7806 0,'2'0'0,"-2"0"15,0 0 1,0 0-16,0 0 16,0 0-16,0 0 15,0 0 1,0 0-16,0 0 16,0-2-1,0 2-15,0 0 16,2 2-1,-2 6-15,7 7 16,-1 12 0,4 6-16,4 5 15,8 6 1,2 13 0,6 7-16,11 7 15,-1 8-15,6 4 16,5 10-1,7 6-15,-6-2 16,-19-43 0</inkml:trace>
  <inkml:trace contextRef="#ctx0" brushRef="#br0" timeOffset="5702.4493">19106 8079 0,'0'0'16,"0"0"-16,-2-3 16,0 0-16,-3-7 15,1-4 1,-2 0-16,1-4 16,1 0-1,0 1 1,2 0-16,2 1 15,0-1-15,2 3 16,-2 1 0,2 0-16,-2-2 15,2 5 1,-2 0-16,2 3 16,0 0-1,1 3-15,-1-3 16,-2 3-1,2 2-15,0 0 16,-2-1 0,2 2-16,-2-1 15,2 2 1,2 0-16,3 6 16,2 9-1,3 9-15,4 14 16,4 7-1,6 12-15,2 13 16,6 3 0,7 12-16,-17-34 15</inkml:trace>
  <inkml:trace contextRef="#ctx0" brushRef="#br0" timeOffset="11650.8383">12346 7883 0,'2'2'16,"-2"-2"-16,0 0 15,0 0 1,0 0-16,2 1 15,7 10 1,7 13-16,6 17 16,4 18-1,10 20-15,2 14 16,-1 10-16,1 16 16,-2 1-1,13 8-15,-25-62 16</inkml:trace>
  <inkml:trace contextRef="#ctx0" brushRef="#br0" timeOffset="13117.5625">9256 7670 0,'0'0'0,"0"0"16,2 2 0,-2-2-16,2 8 15,3 15-15,-1 14 16,4 17-1,3 17-15,8 22 16,3 14 0,6 15-16,5 22 15,2 23 1,2 13-16,-23-102 16</inkml:trace>
  <inkml:trace contextRef="#ctx0" brushRef="#br0" timeOffset="15950.7563">6660 7581 0,'0'0'0,"0"0"16,0 0-1,0 0-15,0 0 16,0 0 0,0 0-16,0-2 15,2 6 1,4 12-16,2 5 16,3 17-1,6 11-15,-1 12 16,8 16-1,2 5-15,7 8 16,11 19 0,-6-9-16,-14-41 15</inkml:trace>
  <inkml:trace contextRef="#ctx0" brushRef="#br0" timeOffset="50851.9798">28183 8195 0,'-2'1'16,"-11"2"0,-15 0-16,-13 9 15,-3 2 1,6 5-16,8 2 15,15 5-15,15 7 16,15 11 0,10 6-16,-2-2 15,-16-10 1,-18 1 0,-36 1-16,-21-1 15,-2-5-15,17-4 16,23-2-1,18 11-15,22 6 16,34 12 0,39 13-16,3-15 15,-33-25 1</inkml:trace>
  <inkml:trace contextRef="#ctx0" brushRef="#br0" timeOffset="51451.5983">25255 8402 0,'0'0'0,"-2"2"16,-12 8-16,-25 16 15,-19 16 1,-12 5-16,8-8 16,23-11-1</inkml:trace>
  <inkml:trace contextRef="#ctx0" brushRef="#br0" timeOffset="51618.9358">24880 8367 0,'-6'4'0,"-30"6"16,-42 27 0,-27 12-16</inkml:trace>
  <inkml:trace contextRef="#ctx0" brushRef="#br0" timeOffset="52068.6932">21925 8315 0,'0'0'0,"-12"4"15,-19 8 1,-21 20-16,-30 17 15,7 0 1,13-9-16,21-16 16</inkml:trace>
  <inkml:trace contextRef="#ctx0" brushRef="#br0" timeOffset="52218.714">21416 8304 0,'-2'3'16,"-13"1"-16,-25 12 16,-33 24-1,-31 20-15,46-22 16</inkml:trace>
  <inkml:trace contextRef="#ctx0" brushRef="#br0" timeOffset="52636.6826">18459 8339 0,'-4'2'0,"-20"12"16,-21 12-1,-14 8-15,18-7 16</inkml:trace>
  <inkml:trace contextRef="#ctx0" brushRef="#br0" timeOffset="53051.9733">18058 8174 0,'-4'3'0,"-35"22"15,-49 52 1,31-32-16</inkml:trace>
  <inkml:trace contextRef="#ctx0" brushRef="#br0" timeOffset="65752.7786">29110 8703 0,'2'1'0,"-2"-1"15,2 4-15,4 9 16,2 14 0,2 18-16,0 12 15,0 9 1,0 5-16,-2-2 15,0-4 1,-3-10-16,-3-7 16,2-9-1,0-12-15,1-2 16,1-11 0,-2-10-16,-2-2 15,13-4 1,15-14-1,6-11-15,-4 0 16,-6 0 0,-13-3-16,-6 3 15,-7 11-15,0 2 16,0 6 0,0 6-16,0 0 15,-1-2 1,-5 8-16,-5 10 15,-3 14 1,-8 1-16,-2-4 16,-5-1-1,-10-8-15,-10-10 16,-15-11 0,-4-10-16,21 1 15</inkml:trace>
  <inkml:trace contextRef="#ctx0" brushRef="#br0" timeOffset="66618.634">26799 10135 0,'0'0'0,"0"0"15,0 0 1,0 0-16,0 0 16,-4 9-1,-13 23-15,-21 33 16,-18 27 0,7-7-16</inkml:trace>
  <inkml:trace contextRef="#ctx0" brushRef="#br0" timeOffset="67302.7193">26283 8896 0,'2'0'0,"-2"0"15,0 1-15,2 2 16,2 9 0,7 24-16,-5 20 15,-6 21 1,-4 15-16,0-2 16,-5-3-1,7-16-15,2-20 16,15-13-1,-2-14 1</inkml:trace>
  <inkml:trace contextRef="#ctx0" brushRef="#br0" timeOffset="67569.9328">26560 9245 0,'0'2'0,"-2"0"15,-11 12-15,-5 8 16,-4 8 0,-2 4-16,-8-7 15,-2-2 1,-9-7-16,-1-8 15,-14-14 1,-7-10-16,-9-13 16,23 7-1</inkml:trace>
  <inkml:trace contextRef="#ctx0" brushRef="#br0" timeOffset="68069.4211">24023 10212 0,'0'0'15,"0"1"-15,0-1 16,-8 12-1,-5 19-15,-8 25 16,-9 22 0,11-27-16</inkml:trace>
  <inkml:trace contextRef="#ctx0" brushRef="#br0" timeOffset="69552.5539">23739 8954 0,'2'0'0,"-2"0"15,0 0-15,0 0 16,0 7 0,-2 23-16,0 22 15,0 36 1,-4 5-16,2 2 16,-3-10-1,1-21-15,4-8 16,2-11-1,0-11-15,0-14 16,2-11 0,-2-2-16,4-7 15,7-20 1,3-14-16,-2-7 16,0-4-1,0 3-15,-4 6 16,0 11-1,-2 5-15,-4 14 16,0 4 0,0-2-16,-6 19 15,-12 19 1,-4 8-16,-10-1 16,-4-9-1,-7-4-15,-5-9 16,3-7-1,4-14-15,5-4 16</inkml:trace>
  <inkml:trace contextRef="#ctx0" brushRef="#br0" timeOffset="70669.2409">22057 10192 0,'2'1'0,"-2"2"15,9 13 1,1 19-16,0 26 16,-4 30-1,-8 17-15,-6-8 16,-10-10-1,6-14-15</inkml:trace>
  <inkml:trace contextRef="#ctx0" brushRef="#br0" timeOffset="71219.2904">21553 9127 0,'0'0'0,"0"-5"16,-2 0-16,2-2 16,-2 4-1,2 1-15,-2 0 16,-1 16 0,1 20-16,2 27 15,7 10 1,3 6-16,1-1 15,2-13 1,-1-4-16,6-14 16,-2-12-1,0-14-15,-1-10 16</inkml:trace>
  <inkml:trace contextRef="#ctx0" brushRef="#br0" timeOffset="71486.4542">21766 9458 0,'0'3'16,"-4"8"-16,-12 19 15,-8 15 1,-6-3-16,-5-2 15,-3-7 1,0-9-16,-15-17 16,-11-17-1,-9-21-15,-15-21 16,35 16-16</inkml:trace>
  <inkml:trace contextRef="#ctx0" brushRef="#br0" timeOffset="73269.5889">14742 8870 0,'2'10'16,"0"16"0,2 19-16,7 24 15,4 12 1,-5 4-16,-3 0 16,-14-12-1,-1-19-15,-3-19 16</inkml:trace>
  <inkml:trace contextRef="#ctx0" brushRef="#br0" timeOffset="73535.995">14867 9516 0,'0'2'0,"-4"2"16,-15 6-1,-4 6-15,-12 0 16,-13-5 0,-2-7-16,-10-12 15,-5-12 1,7-13-16,17 7 15</inkml:trace>
  <inkml:trace contextRef="#ctx0" brushRef="#br0" timeOffset="74535.9408">12685 10187 0,'0'3'16,"-8"14"-16,-16 25 16,-19 39-1,-3 28-15,2 23 16,10-10-1,15-60-15</inkml:trace>
  <inkml:trace contextRef="#ctx0" brushRef="#br0" timeOffset="75042.2817">12544 8988 0,'2'3'15,"2"9"-15,0 23 16,2 32 0,-2 28-16,-6 8 15,-2-5 1,0-9-16,4-23 15,-2-22 1</inkml:trace>
  <inkml:trace contextRef="#ctx0" brushRef="#br0" timeOffset="75336.3893">12735 9340 0,'0'0'0,"0"2"15,-3 10 1,-16 16-16,-15 15 16,-11 4-1,-13 9-15,-2-10 16,1-19-1,-5-13-15,-17-19 16,3-14 0,-9-28-16,39 13 31</inkml:trace>
  <inkml:trace contextRef="#ctx0" brushRef="#br0" timeOffset="76969.4262">10428 9997 0,'0'1'0,"-1"5"16,-10 24-1,-21 30-15,-18 39 16,-23 23 0,9-9-16,26-37 15,13-30 1</inkml:trace>
  <inkml:trace contextRef="#ctx0" brushRef="#br0" timeOffset="77353.261">10117 9022 0,'1'2'16,"-2"8"-16,1 24 16,-11 31-1,-3 28-15,2 7 16,6-5-1,0-14-15,8-14 16,6-11 0,4-17-16,-2-16 15,-6-13 1,0-5-16</inkml:trace>
  <inkml:trace contextRef="#ctx0" brushRef="#br0" timeOffset="77602.2872">10138 9317 0,'2'2'15,"-2"0"-15,3 12 16,-2 17 0,-11 16-16,-10 10 15,-6-1 1,-8-7-16,-8-8 15,-1-13 1,-9-11-16,-3-14 16,-3-15-1,-1-14-15,-3-13 16,20 6 0</inkml:trace>
  <inkml:trace contextRef="#ctx0" brushRef="#br0" timeOffset="78186.0462">7592 10165 0,'0'3'15,"0"-3"-15,-2 8 16,-8 28-1,-14 40-15,-29 57 16,25-65 0</inkml:trace>
  <inkml:trace contextRef="#ctx0" brushRef="#br0" timeOffset="78670.2893">7366 9032 0,'2'4'0,"0"10"15,2 21 1,1 27-16,-3 24 16,1 2-1,3 6-15,-2-16 16,-2-15-1,-2-15-15,0-12 16</inkml:trace>
  <inkml:trace contextRef="#ctx0" brushRef="#br0" timeOffset="78969.4854">7608 9398 0,'0'2'16,"-2"11"-16,-5 21 16,-5 9-1,-12 5-15,-2-8 16,-10-6-1,-11-6-15,-8-13 16,-10-14 0,-7-17-16,5-15 15,21 3 1</inkml:trace>
  <inkml:trace contextRef="#ctx0" brushRef="#br0" timeOffset="87653.0795">28296 10478 0,'2'0'0,"-2"0"15,0-2-15,2-4 16,-2 0 0,3-2-16,-6 3 15,-1-4 1,-15 4-16,-22 5 16,-7 14-1,-6 5-15,11 7 16,15-3-16,10 8 15,10 3 1,13-8 0,12 8-16,11-5 15,6 1-15,0-5 16,-1-6 0,-13-6-16,-15-6 15,2-2 1,-19 1-16,-28-4 15,-13 1 1,1-1-16,6 7 16,7 6-1,13 4-15,10 8 16,14 15 0,14 12-16,18 16 15,17 1 1,-19-26-16</inkml:trace>
  <inkml:trace contextRef="#ctx0" brushRef="#br0" timeOffset="101870.161">25732 10602 0,'2'0'16,"-2"0"-16,0-3 15,0-3 1,2 0-16,-2-2 16,-10-2-1,-16 2-15,-25 9 16,-7 10-1,2 9-15,15 2 16,11 3 0,18 2-16,16 16 15,20 2 1,6 2-16,-3-4 16,-12-8-1,-6-7-15,-9-4 16,-6-5-1,-5 2-15,6-4 16,6 9 0,18 6-16,33 11 15,28 6 1,-3-7-16,-28-16 16</inkml:trace>
  <inkml:trace contextRef="#ctx0" brushRef="#br0" timeOffset="102853.605">23183 10655 0,'0'0'0,"0"0"16,0 0-1,0 0-15,-3 5 16,-18 5 0,-13 19-16,-16 12 15,1 4 1,17-18-16</inkml:trace>
  <inkml:trace contextRef="#ctx0" brushRef="#br0" timeOffset="103042.6073">22966 10666 0,'0'0'15,"0"1"-15,-16 5 16,-27 18-1,-15 11-15,14-9 16</inkml:trace>
  <inkml:trace contextRef="#ctx0" brushRef="#br0" timeOffset="103469.9719">21359 10542 0,'0'0'0,"-7"0"15,-16 7 1,-15 6-16,-12 16 16,-1 0-1,9-2-15,10-8 16</inkml:trace>
  <inkml:trace contextRef="#ctx0" brushRef="#br0" timeOffset="103621.7655">21041 10468 0,'-2'2'0,"-24"6"16,-36 23 0,-51 33-16,53-27 15</inkml:trace>
  <inkml:trace contextRef="#ctx0" brushRef="#br0" timeOffset="107720.3382">14103 10773 0,'0'0'15,"0"2"-15,-3 1 16,-11 9-1,-14 10-15,-17 8 16,-8 3 0,10-16-16,17-10 15,5-5 1</inkml:trace>
  <inkml:trace contextRef="#ctx0" brushRef="#br0" timeOffset="107870.3416">13830 10736 0,'0'0'0,"0"0"16,0 0 0,0 0-16,-11 2 15,-28 12 1,-24 12-16,13-6 16</inkml:trace>
  <inkml:trace contextRef="#ctx0" brushRef="#br0" timeOffset="108240.5395">11606 10627 0,'-2'3'0,"-12"4"16,-14 13-1,-15 14-15,3-3 16,6-11 0,12-8-16</inkml:trace>
  <inkml:trace contextRef="#ctx0" brushRef="#br0" timeOffset="108386.9382">11402 10630 0,'0'0'0,"-2"2"15,-11 0-15,-17 10 16,-19 12 0,-26 16-16,-11-1 15,31-15 1</inkml:trace>
  <inkml:trace contextRef="#ctx0" brushRef="#br0" timeOffset="108803.7329">9017 10478 0,'0'1'0,"-8"9"16,-12 10-1,-14 13-15,-3 10 16,1-10-1,6-11-15,7-11 16</inkml:trace>
  <inkml:trace contextRef="#ctx0" brushRef="#br0" timeOffset="108936.9529">8600 10507 0,'-4'2'0,"-18"8"15,-19 13-15,-24 16 16,18-13 0</inkml:trace>
  <inkml:trace contextRef="#ctx0" brushRef="#br0" timeOffset="109336.9665">6537 10461 0,'-4'1'15,"-10"7"-15,-12 9 16,-11 9 0,1 5-16,8-8 15,5-5 1</inkml:trace>
  <inkml:trace contextRef="#ctx0" brushRef="#br0" timeOffset="109490.2942">6149 10399 0,'0'2'0,"-13"8"16,-11 23 0,-3-3-1</inkml:trace>
  <inkml:trace contextRef="#ctx0" brushRef="#br0" timeOffset="121820.6676">29029 10653 0,'2'2'16,"-2"0"-16,6 14 16,3 14-1,1 19-15,-3 20 16,3 9 0,-1 5-16,1 3 15,-3 1 1,2-2-16,-5-8 15,0-5 1,-4-19-16,2-16 16,0-13-16</inkml:trace>
  <inkml:trace contextRef="#ctx0" brushRef="#br0" timeOffset="122087.2069">29394 11432 0,'2'1'0,"-2"2"15,4 8 1,-4 11-16,-4 3 16,-5 0-1,-6 0-15,-4-7 16,2-2-1,-12-10-15,-6-6 16,-12-16 0,-12-10-16,17 3 15</inkml:trace>
  <inkml:trace contextRef="#ctx0" brushRef="#br0" timeOffset="122788.0392">26980 12425 0,'1'0'0,"-1"0"16,0 0-16,0 0 15,0 0 1,0 0-16,0 0 15,0 0 1,0 0-16,0 0 16,2-2-1,-2 5-15,-3 11 16,-9 19 0,-12 18-16,-10 9 15,-4 14 1,-7 5-16,7-4 15</inkml:trace>
  <inkml:trace contextRef="#ctx0" brushRef="#br0" timeOffset="123654.4995">26744 11053 0,'2'1'15,"-2"12"1,4 21-16,3 30 16,-5 25-1,0 11-15,-2 0 16,-2-17-1</inkml:trace>
  <inkml:trace contextRef="#ctx0" brushRef="#br0" timeOffset="123937.3978">26946 11493 0,'1'1'0,"-1"2"16,2 9-1,-2 13-15,-9 17 16,-18 4 0,-9-1-16,-14-9 15,-12-7 1,-7-14-16,-3-12 15,-9-13 1,15-6-16,21-1 16</inkml:trace>
  <inkml:trace contextRef="#ctx0" brushRef="#br0" timeOffset="125337.5845">24107 12200 0,'2'0'0,"-2"0"15,0-3-15,2-2 16,0-1 0,-2 2-16,2 2 15,-2 4 1,-8 24-16,-18 38 15,-18 32 1,-6 24-16,-3 7 16,6-14-1,19-52-15</inkml:trace>
  <inkml:trace contextRef="#ctx0" brushRef="#br0" timeOffset="125837.5388">23775 11217 0,'0'2'0,"2"-1"15,-2 14-15,0 22 16,4 26-1,-4 24-15,-4 11 16,-4 6 0,2-21-16,4-31 15</inkml:trace>
  <inkml:trace contextRef="#ctx0" brushRef="#br0" timeOffset="126104.9841">23866 11754 0,'0'2'15,"-5"7"-15,-8 9 16,-12 11-1,-7 2-15,-6-3 16,-5-13 0,-13-15-16,-4-15 15,-4-23 1,-1-17-16,25 17 16</inkml:trace>
  <inkml:trace contextRef="#ctx0" brushRef="#br0" timeOffset="127188.5541">21109 12338 0,'0'1'15,"0"2"-15,-9 15 16,-14 23-1,-9 22-15,-10 25 16,2 2 0,7-7-16</inkml:trace>
  <inkml:trace contextRef="#ctx0" brushRef="#br0" timeOffset="127736.9196">20654 10904 0,'2'4'16,"-4"2"-16,2 17 15,-6 34 1,1 23-16,-3 32 16,-3 3-1,9-9-15,4-14 16,-8-10 0,1-30-16</inkml:trace>
  <inkml:trace contextRef="#ctx0" brushRef="#br0" timeOffset="128037.5182">20927 11454 0,'0'1'0,"-4"4"15,-5 6 1,-10 11-16,-8 14 16,-7 7-1,-5 5-15,-2-7 16,3-6 0,3-9-16,-3-10 15,-4-16-15,-11-21 16,-5-39-1,-29-33-15</inkml:trace>
  <inkml:trace contextRef="#ctx0" brushRef="#br0" timeOffset="141104.6757">28635 12954 0,'1'0'0,"-1"0"15,0 3 1,4-2-16,5 9 16,-3 5-1,-2 4-15,-10 2 16,-11 1-1,-17-8-15,-9-12 16,-14-14-16,3-14 16,5 2-1,17 3 1,8 7-16,12 7 16,7 3-16,3 2 15,-3 2 1,3 10-16,-2 9 15,-11 5 1,-10-3-16,-20-7 16,-15-14-1,1-11-15,5-5 16,14 0 0,5 0-16,18 7 15,4 4 1,11 3-16,-4 2 15,10 22 1,17 35-16,11 40 16,0 37-1,-2 34-15,-6 31 16,-16-35 0</inkml:trace>
  <inkml:trace contextRef="#ctx0" brushRef="#br0" timeOffset="145538.3669">25838 12958 0,'3'3'15,"-3"-3"-15,0 1 16,0 9 0,-9 10-16,-12 3 15,-20 1 1,-12-12 0,-3-12-16,10-12 15,2-9-15,8-3 16,9 1-1,9 5-15,10 2 16,4 5 0,4 6-16,0 1 15,4 2 1,2 4-16,-4 7 16,-12 10-1,-18-2-15,-8-7 16,-15-8-1,-7-10-15,6-7 16,3-7 0,13 2-16,10 7 15,12 3 1,10 8-16,-3 4 16,20 33-1,19 48-15,-6 49 16,-22 30-1,-30-6-15</inkml:trace>
  <inkml:trace contextRef="#ctx0" brushRef="#br0" timeOffset="146588.0648">22869 13182 0,'0'1'0,"-8"8"16,-21 20 0,-18 18-16,-4 1 15,15-13 1</inkml:trace>
  <inkml:trace contextRef="#ctx0" brushRef="#br0" timeOffset="146771.4087">22559 13025 0,'0'3'0,"0"-3"16,-14 11-1,-38 19-15,-41 33 16,36-25-16</inkml:trace>
  <inkml:trace contextRef="#ctx0" brushRef="#br0" timeOffset="147257.5364">20315 12783 0,'0'1'0,"0"-1"15,-11 5-15,-11 11 16,-20 17 0,-18 19-16,9-10 15,17-12 1</inkml:trace>
  <inkml:trace contextRef="#ctx0" brushRef="#br0" timeOffset="147422.5909">19908 12694 0,'-2'2'0,"-25"11"15,-63 39 1,-47 27-16</inkml:trace>
  <inkml:trace contextRef="#ctx0" brushRef="#br0" timeOffset="149421.8524">12497 12176 0,'0'2'0,"0"-2"16,0 4-16,-8 20 15,-20 23 1,-36 50-16,-41 50 15,3-14 1</inkml:trace>
  <inkml:trace contextRef="#ctx0" brushRef="#br0" timeOffset="150121.5839">14925 11100 0,'2'0'0,"-2"1"15,0 2 1,4 13-16,-1 25 16,-6 20-1,-1 16-15,0-4 16,2-1-1,0-12-15,0-6 16,2-7 0,6-11-16,-2-16 15,3-11 1,10-10-16,-2-15 16</inkml:trace>
  <inkml:trace contextRef="#ctx0" brushRef="#br0" timeOffset="150356.0279">15085 11379 0,'2'3'0,"-2"-3"15,0 4 1,-2 15-16,-2 21 16,0 14-1,-7 5-15,-4-7 16,-8-11-1,-1-7-15,-8-15 16,-15-9 0,-23-23-16,-22-27 15,-11-16 1,-2-12-16,48 28 16</inkml:trace>
  <inkml:trace contextRef="#ctx0" brushRef="#br0" timeOffset="152722.0137">9969 12004 0,'2'2'0,"-2"-2"16,0 0-1,0 0-15,-2 8 16,-6 16-1,-20 29-15,-17 44 16,-13 29 0,-4 13-16,-2-13 15,30-63 1</inkml:trace>
  <inkml:trace contextRef="#ctx0" brushRef="#br0" timeOffset="155005.0516">11457 12964 0,'2'0'0,"-2"0"15,0 0 1,0 0-16,0 0 15,3-2 1,-3 2-16,0-1 16,0 1-1,-5 3-15,-7 5 16,-10 3 0,-3-2-16,-3-5 15,0-6 1,-2-9-16,0-1 15,9-2-15,6 0 16,4 3 0,8 8-16,0 0 15,-1 2 1,-2 5-16,1 15 16,-4 1-1,-3 4-15,-4-2 16,-6-3-1,0-3-15,-6-4 16,3-8 0,1-3-16,0-4 15,0-5 1,6-2-16,3-2 16,8 4-1,1 4-15,4 2 16,0 1-1,10 8-15,7 19 16,10 24 0,10 29-16,-10 17 15,-13 17 1,-12 13-16,-7-19 16,0-46-1</inkml:trace>
  <inkml:trace contextRef="#ctx0" brushRef="#br0" timeOffset="155788.4173">14135 12948 0,'2'0'0,"1"0"15,5 0 1,0 0-16,1 0 16,-3 6-1,-8 4-15,-11 6 16,-15 2 0,-12-8-16,-9-6 15,4-12 1,-4-6-16,15-2 15,8 6 1,5 3-16,12 3 16,5 2-1,-2 2-15,-3 7 16,-1 9 0,-10 6-16,-14-6 15,-24-10 1,-23-12-16,2-8 15,13-6 1,24 6-16,14 8 16,13 2-1,8 7-15,11 11 16,16 24 0,20 32-16,-2 27 15,-12 21 1,-22 0-16,-18-33 15</inkml:trace>
  <inkml:trace contextRef="#ctx0" brushRef="#br0" timeOffset="157055.1402">12307 11122 0,'2'1'0,"-1"7"15,9 21 1,3 19-16,-1 22 16,-7 21-1,4 2-15,-5-11 16,4-16-1,0-16-15,0-17 16</inkml:trace>
  <inkml:trace contextRef="#ctx0" brushRef="#br0" timeOffset="157307.1423">12451 11433 0,'0'5'16,"-5"4"-16,-4 15 15,-5 12 1,-4 4-16,-8 4 16,-10 1-1,-6-12-15,-20-9 16,-13-14-1,-25-17-15,-7-17 16,3-23 0</inkml:trace>
  <inkml:trace contextRef="#ctx0" brushRef="#br0" timeOffset="158905.4234">7205 12300 0,'0'3'15,"-4"-1"-15,-9 9 16,-26 37 0,-30 55-16,-27 48 15,11-11 1,16-11-16</inkml:trace>
  <inkml:trace contextRef="#ctx0" brushRef="#br0" timeOffset="160639.8749">8662 12676 0,'3'0'0,"-3"0"16,0 0-1,0 0-15,0 0 16,2-1 0,-2 1-16,0-3 15,0 3 1,-9 6-16,-6 3 15,-10 2 1,-5-2-16,1-4 16,0-8-1,1-5-15,5-1 16,10-3 0,2 3-16,3 3 15,6 3 1,2 1-16,-4 0 15,0 9 1,-10 8-16,2 6 16,-4 3-1,-9-4-15,-5-1 16,-7-12 0,-3-5-16,-3-6 15,5-7-15,6-4 16,5 4-1,12 2-15,4 4 16,7 3 0,0-1-16,4 12 15,12 18 1,12 38-16,4 36 16,-6 45-1,-35 52-15,-24-7 16</inkml:trace>
  <inkml:trace contextRef="#ctx0" brushRef="#br0" timeOffset="162305.6752">6433 12809 0,'2'0'0,"-2"0"16,0 0-1,0 0-15,0 0 16,0 3-1,-4 0-15,-5 8 16,-4 3 0,-10 4-16,-8-7 15,-4-4 1,-6-8-16,11-10 16,4-10-1,6 4-15,3-4 16,6 0-1,7 4-15,2 3 16,-1 10 0,3 0-16,0 0 15,-4 8 1,-7 15-16,-10 4 16,-10-1-1,-6-1-15,-4-10 16,1-11-1,1-7-15,3-9 16,6-8 0,8-1-16,9 1 15,6 11 1,1 6-16,6 4 16,4 4-1,8 29-15,6 41 16,-2 69-1,1 76-15,-15 5 16</inkml:trace>
  <inkml:trace contextRef="#ctx0" brushRef="#br0" timeOffset="167871.5499">30543 12132 0,'2'3'16,"2"2"-16,8 14 15,8 10 1,6 6-16,-1 4 16,1-4-1,4-8-15,0-3 16,10-12-1,17-14-15,10-18 16,1-23 0,0-16-16,-7-17 15,-7-4 1,-16 3-16,-5 8 16,-9 20-1</inkml:trace>
  <inkml:trace contextRef="#ctx0" brushRef="#br0" timeOffset="168439.7224">29516 16267 0,'-5'5'16,"-16"23"-16,-27 19 15,-39 16 1,-34-5-16,-12-21 16,-17-28-1,1-18-15,-8-18 16,22-6-1,6-10-15,27 3 16,35 12 0,25 8-16</inkml:trace>
  <inkml:trace contextRef="#ctx0" brushRef="#br0" timeOffset="168738.803">28552 17075 0,'4'0'0,"14"3"15,22 7 1,15 16 0,-5 15-16,-20 19 15,-38 11-15,-70 9 16,-75-20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2:23:20.03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25217 5086 0,'2'0'16,"-2"0"-16,0 0 16,0 0-1,0 0-15,2 0 16,-2-2-1,0 2-15,0-2 16,-10-1 0,-13 0-16,-11 6 15,-12 0 1,-7 3 0,-3 1-16,-10-3 15,-7 1-15,-1-2 16,-9 2-1,-9-7-15,-7-4 16,-1-2 0,-2-6-16,-3 5 15,-6-1 1,-2 0-16,2-1 16,2 3-1,6-5-15,-8 2 16,-4 3-1,-1-5-15,-3 3 16,-3 1 0,5 1-16,-6 0 15,2 1 1,17 4-16,-7 0 16,8-2-1,5 5-15,7 3 16,-12-1-1,3 1-15,3-3 16,2 3 0,-10 0-16,-4 3 15,-3 6 1,-5 2-16,2-4 16,51-5-1</inkml:trace>
  <inkml:trace contextRef="#ctx0" brushRef="#br0" timeOffset="34282.529">32154 5333 0,'0'2'0,"0"-2"16,0 0 0,0 0-1,1 8-15,3 8 16,0 14-1,1 9-15,-3 19 16,-2 8-16,-2 9 16,-5 7-1,-4-1-15,-1-5 16,3-10 0,7-13-16,4-11 15,2-15 1</inkml:trace>
  <inkml:trace contextRef="#ctx0" brushRef="#br0" timeOffset="34565.6334">32336 6066 0,'0'2'16,"0"0"-16,0 10 16,-6 13-1,1 7-15,-3 0 16,-7 3 0,-6-5-16,-5-4 15,-19-7 1,-21-7-16,-19-14 15,-5-10 1,33-2-16</inkml:trace>
  <inkml:trace contextRef="#ctx0" brushRef="#br0" timeOffset="35465.9713">29635 6953 0,'0'0'15,"0"0"-15,0 1 16,-2 5-1,-8 20-15,-27 42 16,-25 42 0,-8 12-16,31-61 15</inkml:trace>
  <inkml:trace contextRef="#ctx0" brushRef="#br0" timeOffset="36232.3248">29279 5962 0,'2'1'0,"-2"-1"15,2 15-15,0 24 16,-4 33-1,-9 26-15,4 4 16,-1-9 0,2-6-16,4-20 15,6-12 1,-2-15-16</inkml:trace>
  <inkml:trace contextRef="#ctx0" brushRef="#br0" timeOffset="36518.1829">29359 6370 0,'0'0'0,"0"0"15,0 0 1,0 0-16,-2 4 15,-4 10 1,-4 12-16,-6 7 16,-2 4-1,-4-3-15,-8-3 16,-11-3 0,-10-11-16,-11-10 15,-2-14 1</inkml:trace>
  <inkml:trace contextRef="#ctx0" brushRef="#br0" timeOffset="44449.6625">28407 7017 0,'0'1'16,"0"-1"-1,-8 14-15,-16 29 16,-29 60-1,-11 23-15,-11 28 16,41-87 0</inkml:trace>
  <inkml:trace contextRef="#ctx0" brushRef="#br0" timeOffset="47865.6963">24784 7096 0,'0'0'15,"0"0"-15,0 0 16,0 1 0,-2 6-16,-13 35 15,-17 57 1,-28 71-16,32-97 16</inkml:trace>
  <inkml:trace contextRef="#ctx0" brushRef="#br0" timeOffset="48982.8834">24378 5817 0,'3'2'0,"-3"-2"16,0 6-16,-3 20 16,-2 20-1,-7 27-15,4 11 16,-1 4-1,2-8-15,3-9 16,4-12 0,6-11-16,3-17 15,0-12 1,-1-10 0</inkml:trace>
  <inkml:trace contextRef="#ctx0" brushRef="#br0" timeOffset="49182.7057">24532 6279 0,'0'0'16,"2"2"-16,-4-2 15,2 7 1,-4 10-16,-16 14 16,-22 11-1,-21-2-15,-15-6 16,-3-11-1,-9-15-15,15-10 16</inkml:trace>
  <inkml:trace contextRef="#ctx0" brushRef="#br0" timeOffset="51982.7878">20786 6986 0,'0'2'0,"2"-2"16,-2 0-16,-2 0 15,-2 14 1,-17 28-16,-31 46 16,-22 40-1,-1 11-15,41-71 16</inkml:trace>
  <inkml:trace contextRef="#ctx0" brushRef="#br0" timeOffset="54383.6138">21734 7179 0,'0'3'0,"-4"6"15,-13 33-15,-27 55 16,-25 47 0,-23 42-16,13-32 15</inkml:trace>
  <inkml:trace contextRef="#ctx0" brushRef="#br0" timeOffset="98384.2375">30873 7774 0,'2'0'0,"-2"0"15,0 0 1,0 0-16,0-4 16,-6-2-1,-11-4-15,-12 5 16,-8 1-1,-4 5-15,5 5 16,7 6 0,5 2-16,8 6 15,8-3 1,2 0-16,-3 1 16,1-3-1,-3-1-15,-6 6 16,7-4-1,7 7-15,12 9 16,18 9 0,7 13-16,-2-3 15,-4-4 1,-12-8-16,-10-5 16,-6-6-16</inkml:trace>
  <inkml:trace contextRef="#ctx0" brushRef="#br0" timeOffset="99184.1791">28856 7680 0,'0'2'0,"0"-1"16,-6 19-1,-8 20-15,-2 28 16,-2 26-1,4 6-15,9-40 16</inkml:trace>
  <inkml:trace contextRef="#ctx0" brushRef="#br0" timeOffset="103101.0563">26881 7624 0,'0'0'16,"2"0"-16,-4 0 16,2 0-1,-9-2-15,-16 2 16,-16 6-1,7 8-15,2 5 16,10 8 0,12 6-16,10 6 15,12 5 1,-1-7-16,-6-11 16,-6-2-1,-14-4-15,-9-4 16,0 1-1,2-3-15,11 7 16,20 7 0,29 8-16,14 3 15,23-1 1</inkml:trace>
  <inkml:trace contextRef="#ctx0" brushRef="#br0" timeOffset="106567.8169">23425 7573 0,'2'0'16,"-2"0"-16,0 0 15,0-6 1,1-5-16,3-2 15,-1-1 1,3 3-16,-2-3 16,0 2-1,0 4-15,0 2 16,-2 2 0,3 0-16,-4 1 15,1 0 1,0 2-16,-2-1 15,2 2-15,0-3 16,-2 3 0,-4-1-16,-22 5 15,-23 7 1,-13 9-16,-6 8 16,7-1-1,17 5-15,16 3 16,15 9-1,16 7-15,13 10 16,8 1 0,-3-5-16,-14-12 15,-11 0 1,-10-5-16,-8-2 16,6-7-1,8 1-15,18-2 16,44 10-1,57 4-15,-45-24 16</inkml:trace>
  <inkml:trace contextRef="#ctx0" brushRef="#br0" timeOffset="107028.7794">21098 7940 0,'2'6'0,"0"27"15,-2 67 1,0-33-16</inkml:trace>
  <inkml:trace contextRef="#ctx0" brushRef="#br0" timeOffset="109284.253">19740 7589 0,'3'0'0,"-3"0"15,2-6-15,2 0 16,2-4-1,-2-1-15,0 2 16,1 0 0,2 0-16,-3 4 15,0-1 1,-2 2-16,0 2 16,0 0-1,0 0-15,-2 2 16,0-4-1,-12 4-15,-20 4 16,-13 6 0,-5 5-16,6 7 15,10-2 1,8 4-16,9 5 16,13 9-1,10 5-15,9 5 16,-4-3-1,-7-4-15,-6-1 16,-15-2 0,-11-5-16,-5-4 15,9-1 1,8 0-16,12 6 16,24 7-16,35 22 15,13-6 1,-21-18-1</inkml:trace>
  <inkml:trace contextRef="#ctx0" brushRef="#br0" timeOffset="118071.5039">33069 7438 0,'2'3'15,"-2"-1"-15,2 12 16,-2 9-1,-9 7-15,-14 1 16,-25 5 0,-17-7-16,-21-11 15,-14-13 1,4-10-16,4-11 16,4-13-1,-1-15-15,-7-9 16,13-7-1,8-12-15,13-5 16,12-7-16,17-1 16,15-5-1,20 1-15,18-1 16,21 7 0,16 1-16,13 9 15,10 16 1,15 11-16,-1 17 15,9 16 1,8 14-16,6 23 16,5 19-1,-11 16-15,-8 18 16,-7 28 0,-17 13-16,-26 25 15,-25 14 1,-33 21-16,-43 4 15,-72 22 1,-68-13-16,-36-29 16</inkml:trace>
  <inkml:trace contextRef="#ctx0" brushRef="#br0" timeOffset="151737.1612">29836 10015 0,'2'3'16,"-2"-3"0,0 0-16,0 0 15,2 4-15,-2 5 16,2 10 0,-4 5-16,-4 2 15,-5 12 1,-8 6-16,-9 9 15,-10 20 1,-10 12-16,-1 11 16,3 8-1,5 0-15,9-3 16,15-42 0</inkml:trace>
  <inkml:trace contextRef="#ctx0" brushRef="#br0" timeOffset="153669.2391">28499 10003 0,'0'0'16,"0"0"-16,0 0 16,0-3-1,0 1-15,0 1 16,3-4-1,-3 3-15,0 0 16,0 1 0,-3 1-16,-4 10 15,-14 21 1,-7 22-16,-6 13 16,-2 22-1,-2 9-15,6 8 16,2-7-1,11-40-15</inkml:trace>
  <inkml:trace contextRef="#ctx0" brushRef="#br0" timeOffset="154702.4837">25742 9875 0,'0'2'16,"0"-2"0,0 0-16,0 0 15,2 4 1,-2 12-16,-4 18 15,-10 32 1,-25 27-16,-13 24 16,6-9-16</inkml:trace>
  <inkml:trace contextRef="#ctx0" brushRef="#br0" timeOffset="161336.4299">31288 10549 0,'2'0'16,"-2"0"-16,0 0 16,0 0-1,0 0-15,0-2 16,0-1-1,0 3-15,0-2 16,0 1 0,-4-1-16,-7 2 15,-10 2 1,-9 6-16,-5 0 16,3 2-1,4 2-15,-1-2 16,12 1-1,2 1-15,8 6 16,3 3 0,8 7-16,11-2 15,7 4 1,9 2-16,4-1 16,1-1-1,0-7-15,-8-2 16,-10-6-1,-14-11-15,-4 6 16,-26-8 0,-30-2-16,-7-2 15,5 2 1,11 7-16,7 3 16,12 8-1,8 9-15,8 5 16,22 16-1,20 10-15,34 6 16,21-9 0,-33-23-16</inkml:trace>
  <inkml:trace contextRef="#ctx0" brushRef="#br0" timeOffset="162221.3363">29182 10620 0,'0'0'16,"0"0"0,0 2-16,0-2 15,-6 5 1,-9 4-16,-17 2 15,-7 2 1,-8-7-16,1-5 16,0-2-1,6-3-15,8-3 16,9 3-16,9 0 16,8 3-1,2 1 1,-2 1-16,4 14 15,6 14-15,6 20 16,-1 21 0,-8 15-16,-9 14 15,0-39 1</inkml:trace>
  <inkml:trace contextRef="#ctx0" brushRef="#br0" timeOffset="163319.489">27228 10530 0,'1'0'0,"-1"0"15,0 0 1,0-3-16,0 0 16,2-6-1,-2 1-15,2 2 16,-2 2 0,2 0-16,-2 3 15,0-2 1,2 1-16,-2 1 15,0 0 1,-2-5-16,-7 6 16,-18 10-1,-13 4-15,-4 2 16,4 6 0,8 4-16,7 3 15,9 9 1,14 4-16,15 4 15,0 1 1,-3 2-16,-10-8 16,-16-1-16,-23 1 15,-2-6 1,-4 0-16,15-4 16,16 10-1,26 11 1,35 12-16,26 2 15,0-15-15,-26-19 16</inkml:trace>
  <inkml:trace contextRef="#ctx0" brushRef="#br0" timeOffset="164186.1682">25110 10542 0,'2'0'0,"-2"2"16,0-2-1,0 0-15,0 0 16,0 0 0,0 0-16,0 5 15,-10 3 1,-12 2-16,-18 4 15,-5-6 1,-4-4-16,11-3 16,10-1-1,6-1-15,10 1 16,6 1 0,-2 7-16,10 22 15,8 27 1,4 39-16,-8 23 15,-1-49 1</inkml:trace>
  <inkml:trace contextRef="#ctx0" brushRef="#br0" timeOffset="165869.5095">33015 10426 0,'2'2'0,"0"2"16,2 11-1,3 6-15,-9 15 16,-19 7 0,-20-3-16,-25-10 15,-28-17 1,-15-21-16,-6-14 15,12-14 1,9-9-16,5-10 16,9-10-1,12-6-15,0-10 16,15-6 0,10-10-16,13 1 15,13-13-15,8 12 16,15 4-1,14 0 1,14 11-16,19 0 16,5 13-1,34 4-15,15 17 16,10 19-16,24 23 16,0 24-1,19 29-15,-6 33 16,-5 26-1,8 36-15,-34 30 16,-12 43 0,-41 40-1,-52 23-15,-56 15 16,-65 8-16,71-216 16</inkml:trace>
  <inkml:trace contextRef="#ctx0" brushRef="#br0" timeOffset="178719.9429">29022 12809 0,'1'3'16,"-1"-3"-16,2 2 16,6 14-1,-2 18-15,-10 31 16,-13 35-1,-20 22-15,-7 11 16,3-10 0,7-8-16,19-53 15</inkml:trace>
  <inkml:trace contextRef="#ctx0" brushRef="#br0" timeOffset="179303.6047">31962 11803 0,'2'4'15,"-2"-4"-15,7 10 16,0 9 0,-1 21-16,-2 19 15,-6 18-15,2 8 16,-2-4 0,2-5-16,2-8 15,2-20 1,-6-15-16,-2-11 15</inkml:trace>
  <inkml:trace contextRef="#ctx0" brushRef="#br0" timeOffset="179486.2154">32180 12160 0,'0'0'16,"2"2"-16,-2 2 15,2 6 1,-2 12-16,-16 5 16,-29 8-1,-51-13-15,-43-32 16,-45-29 0</inkml:trace>
  <inkml:trace contextRef="#ctx0" brushRef="#br0" timeOffset="180322.1489">26704 12854 0,'0'1'15,"0"-1"-15,0 0 16,0 11-1,-5 24-15,-14 38 16,-22 58 0,-6 11-16</inkml:trace>
  <inkml:trace contextRef="#ctx0" brushRef="#br0" timeOffset="181102.9987">28858 11630 0,'2'2'16,"-2"-1"0,6 12-16,-2 18 15,-2 21 1,-10 20-16,-2 12 15,-2 0 1,4-9-16,4-15 16,4-9-1,4-12-15,2-11 16</inkml:trace>
  <inkml:trace contextRef="#ctx0" brushRef="#br0" timeOffset="181336.2094">29003 12054 0,'2'0'0,"-2"0"16,0-3 0,0-2-16,0 3 15,0-2 1,0 4-16,-8 18 16,-6 13-1,-11 7-15,-9 1 16,-8-11-1,-22-14-15,-31-18 16,-11-18 0,45 6-16</inkml:trace>
  <inkml:trace contextRef="#ctx0" brushRef="#br0" timeOffset="182620.3605">24061 12737 0,'0'2'0,"0"-2"15,0 6-15,0 13 16,0 13 0,-4 30-16,-2 23 15,-15 23 1,-7 9-16,5-17 16</inkml:trace>
  <inkml:trace contextRef="#ctx0" brushRef="#br0" timeOffset="183320.4058">26193 11524 0,'2'2'0,"0"6"16,6 20-16,0 30 15,-8 23 1,0 13-16,2-1 15,2-9 1,0-18-16,-2-13 16,0-19-1,-2-10-15,0-8 16,0-13 0,0 0-16,0-8 15,-8-18 1,-3-19-16,-2-1 15,5 7 1,4 5-16</inkml:trace>
  <inkml:trace contextRef="#ctx0" brushRef="#br0" timeOffset="183753.338">26432 11888 0,'2'1'16,"-2"-1"-16,-2 13 16,-8 8-1,-10 17-15,-14 1 16,4-7-1,-4-2-15,-3-10 16,5-8 0,0-9-16,-6-11 15,-5-15 1,-9-15-16,-4-7 16,19 11-1</inkml:trace>
  <inkml:trace contextRef="#ctx0" brushRef="#br0" timeOffset="184370.1181">23780 13322 0,'0'0'0,"0"0"15,0 0 1,0 0-16,-5-3 15,-9 0 1,-22 6-16,-16 6 16,-16-1-1,4-2-15,-4-4 16,22-2 0</inkml:trace>
  <inkml:trace contextRef="#ctx0" brushRef="#br0" timeOffset="195120.6867">12910 12636 0,'0'3'16,"0"-3"-16,0 0 16,0 0-1,0 0-15,0 2 16,0 1-1,0 0-15,0 1 16,0 12 0,0 4-16,-22 40 15,-53 89 1,-61 58-16,91-144 16</inkml:trace>
  <inkml:trace contextRef="#ctx0" brushRef="#br0" timeOffset="196254.1325">10471 12589 0,'2'1'15,"-2"-1"-15,-2 0 16,-2 9 0,-13 26-16,-33 54 15,-50 89-15,-45 77 16,6 19 0,-6-8-1</inkml:trace>
  <inkml:trace contextRef="#ctx0" brushRef="#br0" timeOffset="197703.8509">7056 12508 0,'2'2'16,"-2"-2"-16,0 2 15,-2 18 1,-6 28-16,-21 68 15,-44 113 1,-32 61-16,-12-18 16</inkml:trace>
  <inkml:trace contextRef="#ctx0" brushRef="#br0" timeOffset="199204.1879">6693 13085 0,'0'2'0,"0"-2"15,0 0 1,-2 4-16,-6 6 15,-3 6 1,-8 5-16,-14 5 16,-18 2-1,-27 1-15,-14-7 16,-23-12 0,8-15-16,12-12 15,10-18 1,11-15-16,14-17 15,7-10 1,19-12-16,10-20 16,9-13-1,19-6-15,20-7 16,15 11 0,19 0-16,12 4 15,1 15 1,16 14-16,11 11 15,-2 26 1,4 10-16,0 22 16,-3 18-1,3 23-15,-6 25 16,0 25 0,-22 22-16,-9 33 15,-11 43 1,-30 26-16,-24 33 15,-41 59 1,-58 8-16,-70-27 16</inkml:trace>
  <inkml:trace contextRef="#ctx0" brushRef="#br0" timeOffset="200720.5058">23509 13800 0,'0'0'0,"-6"0"16,-16 0-16,-16-4 15,-16-12 1,-11-10-16,-6-17 16,1-21-1,-2-18-15,-4-31 16,11-17-1,4-19-15,5-1 16,24-1 0,9-14-16,14 25 15,11-2 1,16 8-16,14 8 16,23 5-1,5 32-15,8 19 16,7 18-1,17 16-15,6 26 16,9 26 0,-2 38-16,-2 29 15,-53-34 1</inkml:trace>
  <inkml:trace contextRef="#ctx0" brushRef="#br0" timeOffset="201855.6604">32887 13002 0,'2'2'0,"3"0"16,7 7-1,7 5 1,-8 4-16,-2 6 16,-15 5-16,-14-4 15,-23 1 1,-23-7-16,-13-16 16,-4-16-1,-5-22-15,1-18 16,14-10-1,3-14-15,18 0 16,16-7 0,12-1-16,18-2 15,20 2 1,22 4-16,31 0 16,30 7-1,16 21-15,13 28 16,-2 19-1,-7 24-15,-2 27 16,-2 44 0,-27 38-16,-19 47 15,-39 20 1,-20-114-16</inkml:trace>
  <inkml:trace contextRef="#ctx0" brushRef="#br0" timeOffset="215654.3638">30218 15615 0,'0'0'15,"0"2"-15,0-2 16,-1 2 0,-5 13-16,-8 17 15,-18 23 1,-15 24-16,-15 23 16,-7 3-1,11-9-15,26-42 16</inkml:trace>
  <inkml:trace contextRef="#ctx0" brushRef="#br0" timeOffset="216753.9506">26618 15408 0,'0'3'0,"-9"16"16,-8 21 0,-14 38-16,-7 29 15,-6 30 1,3 7-16,7 0 16,14-75-1</inkml:trace>
  <inkml:trace contextRef="#ctx0" brushRef="#br0" timeOffset="218271.0211">24378 15545 0,'0'3'0,"0"-3"16,0 1-1,-5 15-15,-11 20 16,-23 28 0,-10 18-16,-2 15 15,27-39 1</inkml:trace>
  <inkml:trace contextRef="#ctx0" brushRef="#br0" timeOffset="226554.6004">30873 15977 0,'0'3'0,"-2"-3"16,-4 6 0,-4 1-16,-6 5 15,-2 5 1,-2-2-16,-6 0 15,-4 2-15,-1-6 16,-3-2 0,-1-5-16,3-3 15,6-1 1,5 0 0,6 0-16,7 0 15,2 0-15,2 0 16,-2 2-1,0 2-15,-4 6 16,1 2 0,-4 0-16,-2-1 15,-2-2 1,-8-1-16,-5-7 16,2-2-1,-4-9-15,2 2 16,7 0-1,9 2-15,4 2 16,8 2 0,-2 2-16,0 2 15,4 12 1,6 11-16,4 17 16,5 15-1,-4 13-15,-5 12 16,-6-3-1,-8-8-15,-1-24 16</inkml:trace>
  <inkml:trace contextRef="#ctx0" brushRef="#br0" timeOffset="235571.6135">28104 16018 0,'2'0'0,"-2"0"16,0 0-1,2 0-15,1-5 16,3 3-1,0 0-15,-2 2 16,-1-2 0,-1 2-16,-4-2 15,-17-2 1,-17-1-16,-4 2 16,-2 6-1,1 2-15,9 12 16,4 8-1,8 16-15,8 15 16,0 11 0,-9-2-16,-16-3 15,-16-11-15,-16-12 16,5-11 0,20-6-16,9 5 15,16 22 1,21 35-16,43 38 15,51 19 1,-51-80 0</inkml:trace>
  <inkml:trace contextRef="#ctx0" brushRef="#br0" timeOffset="238238.3041">25595 16137 0,'2'3'0,"-2"-3"15,0 4 1,2 4-16,-4 9 16,-8 4-1,-12 0-15,-8-6 16,-4-12-1,-5-6-15,5-8 16,0-9 0,7-4-16,7-2 15,6 7 1,7-1-16,0 8 16,5 9-1,0-2-15,-2 3 16,-2 2-1,-7 9-15,-4 3 16,-7 3 0,-10-9-16,-9-6 15,-14-11 1,10-8-16,0-4 16,9 1-16,3 2 15,14 9 1,8 4-16,3 5 15,7 18 1,6 30-16,16 35 16,-3 45-1,-13 26-15,-12 4 16</inkml:trace>
  <inkml:trace contextRef="#ctx0" brushRef="#br0" timeOffset="241121.6957">22614 16077 0,'0'0'0,"0"0"16,2 0 0,-2 0-16,0-2 15,2-3 1,-1 2-16,-1-3 15,2 3 1,-2 0-16,2 0 16,-2 2-1,0-1-15,0 0 16,2 2 0,-2-2-16,-4-4 15,-14 1 1,-22-2-16,-14 2 15,-9 3 1,9 5-16,10 5 16,11 6-1,12 14-15,10 15 16,13 22 0,11 18-16,-6-6 15,-10-12 1,-18-9-16,-25-13 15,-8-15 1,3-11-16,9-2 16,18 4-1,12 10-15,36 39 16,53 27 0,-28-42-16</inkml:trace>
  <inkml:trace contextRef="#ctx0" brushRef="#br0" timeOffset="244821.8902">13319 15404 0,'0'1'0,"0"-1"15,0 4-15,-6 12 16,-4 14 0,-12 23-16,-12 29 15,-13 23 1,-13 10-16,4-9 15,11-21 1,19-34 0</inkml:trace>
  <inkml:trace contextRef="#ctx0" brushRef="#br0" timeOffset="245971.9697">8984 15323 0,'0'0'0,"0"0"16,0 0-16,0 0 15,0 0 1,0 0-16,0-3 16,0 3-1,0 0-15,-3 0 16,1 0 0,-5 10-16,-4 14 15,-2 18 1,-3 24-16,-14 33 15,-11 39 1,-2 13-16,-10 0 16,29-79-1</inkml:trace>
  <inkml:trace contextRef="#ctx0" brushRef="#br0" timeOffset="247555.1334">6941 15533 0,'2'2'0,"-2"-2"16,0 0-16,0 0 15,3 2 1,-3 0-16,3 7 16,-11 6-1,-9 17-15,-29 19 16,-29 28 0,-14 23-16,2 3 15,19-14 1,16-16-16,10-13 15,14-25 1</inkml:trace>
  <inkml:trace contextRef="#ctx0" brushRef="#br0" timeOffset="290923.421">12101 15302 0,'2'0'0,"-2"0"16,0 0-1,0 0-15,0 0 16,0 0 0,0 5-16,2 6 15,-2 15 1,-8 32-16,-14 19 16,-19 41-16,-23 29 15,-9-1 1,7-2-16,34-78 31</inkml:trace>
  <inkml:trace contextRef="#ctx0" brushRef="#br0" timeOffset="308873.6896">28638 18685 0,'-5'0'0,"-20"-8"15,-13-13-15,-12-15 16,1-25-1,7-6-15,16-14 16,18-10 0,16-16-16,20-5 15,29-13 1,16-3-16,21 2 16,8 9-1</inkml:trace>
  <inkml:trace contextRef="#ctx0" brushRef="#br0" timeOffset="313030.5845">5649 16422 0,'0'0'0,"0"0"16,0 0-16,0 2 15,0-2 1,0 0-16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2:28:57.27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31702 6907 0,'2'3'0,"-2"-3"15,7 7-15,3 9 16,3 11 0,4 10-16,-5 14 15,0 3 1,-4 6-16,-2 7 15,1-7 1,-3-2-16,1-1 16,3-4-1,0-16-15,3-2 16,-4-9 0</inkml:trace>
  <inkml:trace contextRef="#ctx0" brushRef="#br0" timeOffset="400.195">31960 7310 0,'0'2'16,"0"-2"-16,0 0 15,0 0 1,0 0-16,0 4 16,-8 7-1,-1 8-15,-14 10 16,-5 6 0,-4 4-16,-4 0 15,1-2 1,3-7-16,-2-6 15,-2-4 1,0-11-16,-3-7 16,-14-11-16,-1-13 15,-16-16 1,-7-8-16,-1-6 16,3-4-1,34 19-15</inkml:trace>
  <inkml:trace contextRef="#ctx0" brushRef="#br0" timeOffset="1233.6955">29919 8359 0,'0'2'15,"0"0"-15,-6 10 16,-6 17-1,-6 20-15,-8 17 16,0 15 0,3 1-16,6-2 15,4-29 1</inkml:trace>
  <inkml:trace contextRef="#ctx0" brushRef="#br0" timeOffset="1849.7868">29609 6964 0,'0'2'0,"0"11"16,4 16-16,1 20 16,-2 22-1,1 8-15,0 7 16,2-4 0,2 0-16,3-14 15,-4-7 1,1-12-16,-1-8 15,-1-10 1,2-13-16,-3-10 16,1-1-1</inkml:trace>
  <inkml:trace contextRef="#ctx0" brushRef="#br0" timeOffset="2132.7071">29859 7658 0,'0'3'16,"-6"12"-1,-7 8-15,-11 5 16,-4 3-1,-18-5-15,-10-6 16,-7-13 0,-11-10-16,4-11 15,-1-12 1,10-5-16,1-4 16,22 9-1</inkml:trace>
  <inkml:trace contextRef="#ctx0" brushRef="#br0" timeOffset="2833.2997">27408 8483 0,'0'2'16,"2"-2"0,-4 7-16,2 11 15,-2 10 1,-1 18-16,-1 11 15,-2 13 1,-7 1-16,7-24 16</inkml:trace>
  <inkml:trace contextRef="#ctx0" brushRef="#br0" timeOffset="5449.4083">25510 8451 0,'0'0'0,"-4"-5"16,1-1-16,-3-2 16,-3 0-1,5-1-15,-2 4 16,2-1 0,0 1-16,-4 2 15,-8 15 1,-12 13-16,-11 24 15,3 9-15,2 8 16,12-21 0</inkml:trace>
  <inkml:trace contextRef="#ctx0" brushRef="#br0" timeOffset="10250.2168">27151 7067 0,'2'3'0,"-2"-3"16,2 9-1,4 9-15,-2 13 16,0 16-1,0 10-15,0 0 16,-4 6 0,0-8-16,0-5 15,2-15 1,2-9-16,-1-11 16</inkml:trace>
  <inkml:trace contextRef="#ctx0" brushRef="#br0" timeOffset="10533.6396">27333 7445 0,'1'2'15,"-1"0"-15,-1 12 16,-3 10-1,-7 9-15,-5 3 16,-4-2 0,-6-4-16,-6-10 15,-11-6 1,-7-14-16,-10-12 16,-9-8-1,5-10-15</inkml:trace>
  <inkml:trace contextRef="#ctx0" brushRef="#br0" timeOffset="11533.586">25273 6877 0,'2'0'0,"-2"0"16,0 0-1,0 1 1,6 13-16,2 15 16,4 21-16,2 14 15,-6 5 1,-5 1-16,-6-6 16,-3-7-1,-2-10-15,2-16 16</inkml:trace>
  <inkml:trace contextRef="#ctx0" brushRef="#br0" timeOffset="11817.2927">25486 7270 0,'0'3'15,"-2"3"1,-4 8-16,-6 9 16,-6 3-1,-10 1-15,-13-5 16,-9-10-1,-26-11-15,-19-14 16</inkml:trace>
  <inkml:trace contextRef="#ctx0" brushRef="#br0" timeOffset="13900.4123">9641 8906 0,'-4'0'0,"-33"0"16,-59 2-1,-44 8-15,-15 4 16,-5-3 0,15-5-16,74-1 15</inkml:trace>
  <inkml:trace contextRef="#ctx0" brushRef="#br0" timeOffset="15585.4242">6740 8081 0,'2'1'0,"0"2"16,8 8-16,8 7 16,2 10-1,-3 9-15,-9 8 16,-16 16-1,-26 9-15,-22-4 16,-14-9 0,25-24-1</inkml:trace>
  <inkml:trace contextRef="#ctx0" brushRef="#br0" timeOffset="15803.5239">6366 8363 0,'-2'4'0,"-14"16"15,-27 29-15,-17 16 16,3-13-1,18-23-15</inkml:trace>
  <inkml:trace contextRef="#ctx0" brushRef="#br0" timeOffset="16369.2315">6467 7718 0,'0'1'0,"0"-1"15,-4 8 1,-21 19-1,-30 30-15,-36 27 16,-11-5 0,-12 4-16,7-18 15,12-19 1,5-15-16,19-9 16,9-19-16,15-6 15,0-16 1,14-4-16,11-13 15,7-1 1,4 4-16,5 0 16,0 6-1,0 7-15,-10 4 16,-15 7 0,-34 11-16,-34 13 15,-30 3 1,-12 0-16,-6-4 15,17-10 1,1-10-16,22-8 16,9-12-1,14-15-15,-5-26 16,43 23 0</inkml:trace>
  <inkml:trace contextRef="#ctx0" brushRef="#br0" timeOffset="16517.1533">4346 7257 0,'16'0'15,"55"-2"1,67 4-16,52 1 16,-110 0-16</inkml:trace>
  <inkml:trace contextRef="#ctx0" brushRef="#br0" timeOffset="43484.9458">29623 10975 0,'2'2'0,"0"0"15,8 6 1,3 9-16,2 6 16,4 10-1,1 8-15,0 13 16,-4 8-1,-2 13-15,-2 8 16,-4 11 0,0 5-16,-4-7 15,-2-34 1</inkml:trace>
  <inkml:trace contextRef="#ctx0" brushRef="#br0" timeOffset="44884.5914">26813 10889 0,'2'2'0,"0"2"15,4 12-15,6 8 16,4 13-1,3 12-15,4 16 16,1 16 0,5 12-16,-1 3 15,-4 8 1,-4 0-16,-10-41 16</inkml:trace>
  <inkml:trace contextRef="#ctx0" brushRef="#br0" timeOffset="48534.6748">32007 9358 0,'2'0'0,"-2"2"15,4 0-15,6 8 16,2 10 0,1 13-16,2 10 15,-5 13 1,-6 13-16,-1 5 16,-10 2-1,9-13-15,-8-11 16</inkml:trace>
  <inkml:trace contextRef="#ctx0" brushRef="#br0" timeOffset="48801.2158">32246 9880 0,'2'0'0,"-2"0"16,2 3-16,5 6 16,-4 6-1,-4 9 1,-14 10-16,-19-2 16,-19-1-16,-27-12 15,-26-15 1,-9-18-16,48 1 15</inkml:trace>
  <inkml:trace contextRef="#ctx0" brushRef="#br0" timeOffset="49301.443">29317 9208 0,'2'9'0,"6"13"16,6 29-1,2 29-15,1 14 16,-4 7 0,0-4-16,-2-8 15,6-22 1,-5-21-1</inkml:trace>
  <inkml:trace contextRef="#ctx0" brushRef="#br0" timeOffset="49634.7086">29621 9664 0,'0'3'0,"-1"-2"16,-12 14-16,-13 11 15,-10 12 1,-9 8-16,5-1 15,-2-3 1,7-10-16,3-4 16,2-11-1,-2-9-15,-19-16 16,-21-21 0,18 4-1</inkml:trace>
  <inkml:trace contextRef="#ctx0" brushRef="#br0" timeOffset="50768.1606">26501 9179 0,'2'2'0,"-2"-2"16,4 7-1,-2 19-15,-15 27 16,-10 29-1,-7 14-15,4 6 16,5-5 0,7-6-16,10-12 15,8-7 1,10-13-16,10-1 16,-3-22-1</inkml:trace>
  <inkml:trace contextRef="#ctx0" brushRef="#br0" timeOffset="51051.6363">26652 9703 0,'0'3'16,"0"3"0,-6 20-16,-9 8 15,-9 6 1,-6-2-16,-12-5 16,-10-9-16,-27-19 15,-36-16 1,-24-25-16,-6-11 15</inkml:trace>
  <inkml:trace contextRef="#ctx0" brushRef="#br0" timeOffset="53837.7787">6498 10602 0,'1'5'16,"1"8"-16,2 17 15,-4 17 1,-14 8-16,-24 3 16,-16-3-1</inkml:trace>
  <inkml:trace contextRef="#ctx0" brushRef="#br0" timeOffset="54054.6105">5951 10932 0,'0'3'16,"0"-1"-16,-9 22 15,-20 26 1,-19 13-16,-7-14 15,15-18 1</inkml:trace>
  <inkml:trace contextRef="#ctx0" brushRef="#br0" timeOffset="54534.8527">6092 10233 0,'0'2'0,"-7"10"16,-16 16-1,-31 16-15,-31 19 16,-20-3-1,-4-10-15,-2-15 16,15-15 0,12-12-16,15-8 15,17-11 1,11-8-16,11-5 16,7-5-1,10-1-15,7 0 16,4 8-1,2 6-15,-3 4 16,-12 3 0,-21 16-16,-34 8 15,-26 18 1,-30 12-16,-27-1 16,7-4-1,9-15-15,22-16 16</inkml:trace>
  <inkml:trace contextRef="#ctx0" brushRef="#br0" timeOffset="54684.1516">4249 9932 0,'4'0'0,"35"-12"15,78-7-15,78 4 16</inkml:trace>
  <inkml:trace contextRef="#ctx0" brushRef="#br0" timeOffset="56420.2488">20186 9074 0,'2'1'0,"0"7"16,8 24-1,4 24-15,6 16 16,-4 20 0,-4-6-16,-4-5 15,0-18 1,1-18-16,-3-13 15</inkml:trace>
  <inkml:trace contextRef="#ctx0" brushRef="#br0" timeOffset="56637.0956">20479 9482 0,'0'2'0,"0"-2"15,-2 2-15,-11 11 16,-12 4 0,-25 5-16,-10-6 15,-25-5 1,-9-12-16,5-13 16,33-2-1</inkml:trace>
  <inkml:trace contextRef="#ctx0" brushRef="#br0" timeOffset="58051.3048">17829 10557 0,'0'7'16,"-9"22"-16,-17 38 16,-14 46-1,-26 43-15,3-12 16,13-23-1,26-56-15</inkml:trace>
  <inkml:trace contextRef="#ctx0" brushRef="#br0" timeOffset="58768.113">17720 9461 0,'2'2'16,"-2"-2"-16,7 7 15,10 21 1,2 28-16,-4 30 16,-7 27-1,-6 20-15,-4-7 16,6-16 0,3-25-16,-4-31 15</inkml:trace>
  <inkml:trace contextRef="#ctx0" brushRef="#br0" timeOffset="59051.7349">17904 9997 0,'0'1'15,"-5"7"1,-14 15-16,-2 11 16,-7 11-1,-1-6-15,3-6 16,-2-6-16,-8-9 16,-17-15-1,-29-22-15,-14-26 16,39 13-1</inkml:trace>
  <inkml:trace contextRef="#ctx0" brushRef="#br0" timeOffset="59486.7144">15143 10549 0,'0'6'0,"-6"26"16,-20 59-16,-27 78 15,-35 35 1,-19 9-16</inkml:trace>
  <inkml:trace contextRef="#ctx0" brushRef="#br0" timeOffset="60585.031">14773 9354 0,'1'4'0,"3"12"16,4 25-16,-1 30 16,5 34-1,4 6-15,-4-4 16,-1-9-1,-2-11-15,-7-18 16,0-26 0,4-12-16</inkml:trace>
  <inkml:trace contextRef="#ctx0" brushRef="#br0" timeOffset="60851.6706">14992 9854 0,'2'3'16,"-4"5"-16,0 16 16,-8 7-1,-13 3-15,-17 0 16,-24-10-16,-20-18 15,-21-16 1,-4-17-16,-10-19 16,55 18-1</inkml:trace>
  <inkml:trace contextRef="#ctx0" brushRef="#br0" timeOffset="73952.5139">31928 11227 0,'2'2'0,"-2"-2"16,4 14-16,3 15 15,-5 28 1,-2 26-1,0 20-15,-2 14 16,0-5-16,2-1 16,2-17-1,5-14-15,5-12 16,3-14 0,-4-19-16,2-13 15,-5-15 1,8-8-16,9-22 15,-2-22 1,-9 9-16</inkml:trace>
  <inkml:trace contextRef="#ctx0" brushRef="#br0" timeOffset="74152.0975">32140 11798 0,'2'0'0,"-2"0"16,2 3-16,6 3 15,6 6 1,2 12-16,0 13 15,-8 13 1,-10 1-16,-20 0 16,-16-9-1,-26-17-15,-28-23 16,-26-29 0,-1-19-16,0-9 15,59 22 1</inkml:trace>
  <inkml:trace contextRef="#ctx0" brushRef="#br0" timeOffset="74818.8689">28979 12789 0,'0'0'0,"2"1"16,-2 5 0,-6 18-16,-4 23 15,-12 29 1,-6 6-16,3 0 15,10-32 1</inkml:trace>
  <inkml:trace contextRef="#ctx0" brushRef="#br0" timeOffset="75418.8008">27590 12815 0,'0'3'16,"-4"6"-16,-10 33 16,-24 61-1,-41 73-15,-11 18 16,17-31-1</inkml:trace>
  <inkml:trace contextRef="#ctx0" brushRef="#br0" timeOffset="77152.2706">27113 11732 0,'0'0'0,"0"0"15,0 0 1,0 2-16,0 12 15,-4 27 1,2 31-16,2 26 16,2 15-1,-4-7-15,-2-12 16,-3-24 0,1-21-16,3-15 15</inkml:trace>
  <inkml:trace contextRef="#ctx0" brushRef="#br0" timeOffset="77368.9442">27237 12228 0,'2'1'16,"-2"9"-16,-2 2 15,-2 13 1,-9 2-16,-15 0 15,-17-9 1,-23-14-16,-28-23 16,2-19-1,13-7-15,36 11 16</inkml:trace>
  <inkml:trace contextRef="#ctx0" brushRef="#br0" timeOffset="79020.8231">25150 12647 0,'3'0'0,"-3"0"16,0 0-1,0 0-15,1 3 16,1 14 0,-8 17-16,-18 44 15,-34 44 1,-25 26-16,-3 5 16,13-21-1,39-69-15</inkml:trace>
  <inkml:trace contextRef="#ctx0" brushRef="#br0" timeOffset="111106.6397">30641 13576 0,'0'0'16,"-7"-3"-16,-10-7 16,-6-2-1,-7 2-15,2 8 16,3 7 0,3 10-16,12 16 15,8 15 1,6 5-16,0-5 15,-8-7 1,-7-11-16,-19-9 16,-8-7-1,-10-2-15,2-2 16,11 4 0,16 6-16,17 19 15,23 20 1,18 17-16,3-6 15,-8-10 1,-8-19-16,-8-7 16,-8-14-1,-8-16-15,0 3 16</inkml:trace>
  <inkml:trace contextRef="#ctx0" brushRef="#br0" timeOffset="112253.5056">28339 13464 0,'2'2'16,"-2"-2"-16,0 2 16,-2 12-16,0 19 15,0 25 1,-7 38-16,3 11 16</inkml:trace>
  <inkml:trace contextRef="#ctx0" brushRef="#br0" timeOffset="114120.3829">26485 13505 0,'2'0'0,"-2"0"16,0 0-1,3-1-15,1 1 16,3-2 0,-3-1-16,-2 3 15,0 0 1,-10 3-16,-25-1 16,-7 3-1,-12 1-15,10 2 16,6 4-16,8 4 15,9 13 1,13 13-16,10 11 16,2 3-1,-2-9-15,-6-7 16,-12-11 0,-19-10-16,-16-5 15,-4-2 1,12 2-16,9 8 15,13 16 1,21 30-16,26 17 16,10 12-1,2-14-15,-12-21 16</inkml:trace>
  <inkml:trace contextRef="#ctx0" brushRef="#br0" timeOffset="114902.2837">24502 13731 0,'2'2'16,"-2"15"-1,4 33-15,2 30 16</inkml:trace>
  <inkml:trace contextRef="#ctx0" brushRef="#br0" timeOffset="117370.1186">31566 12216 0,'4'0'0,"-4"0"15,8 0 1,0 0-16,6 6 16,0 1-1,-5 7-15,-6 6 16,-4 10 0,-6 10-16,-3 9 15,0 8 1,6 2-16,4 4 15,10-2 1,6-7-16,2-11 16,3-7-1,-8-14-15,0-9 16</inkml:trace>
  <inkml:trace contextRef="#ctx0" brushRef="#br0" timeOffset="117636.5424">31775 12508 0,'0'0'16,"0"0"-1,0 0-15,0 0 16,0 0 0,-2 2-16,-2 12 15,-6 11 1,-4 9-16,1-1 15,0-5 1,0-1-16,-2-14 16,-14-5-16,-13-20 15,-24-27 1,-13-23-16,35 23 16</inkml:trace>
  <inkml:trace contextRef="#ctx0" brushRef="#br0" timeOffset="118787.1827">28373 11966 0,'2'3'0,"0"3"16,6 16 0,4 15-16,-4 23 15,-4 6 1,-4 2-16,2-7 16,-4-11-1,2-13-15</inkml:trace>
  <inkml:trace contextRef="#ctx0" brushRef="#br0" timeOffset="119070.5089">28570 12319 0,'0'2'15,"0"-2"-15,0 1 16,-9 10 0,-12 8-16,-13 13 15,-7-3 1,-4 2-16,6-8 16,-5-5-1,1-10-15,-13-13 16,-3-12-1,1-15-15,18 4 16</inkml:trace>
  <inkml:trace contextRef="#ctx0" brushRef="#br0" timeOffset="119938.4492">26603 12215 0,'0'0'0,"0"0"16,0 1 0,2 2-16,-2 15 15,0 13 1,-4 20-16,-2 16 16,1 4-1,3-6-15,6-9 16,3-9-1,5-4-15,-1-13 16</inkml:trace>
  <inkml:trace contextRef="#ctx0" brushRef="#br0" timeOffset="120186.2411">26754 12651 0,'0'0'15,"0"-3"-15,-2-13 16,2-1-1,-2-5-15,0 7 16,2-2 0,-2 10-16,2 5 15,-6-3 1,-10 10-16,-6 14 16,-10 5-1,-10 6-15,-9-5 16,-5-3-1,1-12-15,2-10 16</inkml:trace>
  <inkml:trace contextRef="#ctx0" brushRef="#br0" timeOffset="120958.5734">24664 12038 0,'3'2'0,"-3"-2"16,6 14-1,6 15-15,0 23 16,-10 19 0,-2-4-16</inkml:trace>
  <inkml:trace contextRef="#ctx0" brushRef="#br0" timeOffset="121220.3718">24890 12423 0,'0'2'0,"0"-2"15,-2 4-15,-6 6 16,-8 1-1,-6 6-15,-13 1 16,-18-3 0,-18-8-16,20-6 15</inkml:trace>
  <inkml:trace contextRef="#ctx0" brushRef="#br0" timeOffset="122286.9556">20127 11392 0,'0'0'0,"0"0"16,2 2-1,-2 0-15,6 14 16,3 24-1,-3 27-15,-2 21 16,-1 9 0,3-6-16,-2-7 15,7-8 1,1-19-16,4-12 16,8-20-1,5-13-15,-6-9 16</inkml:trace>
  <inkml:trace contextRef="#ctx0" brushRef="#br0" timeOffset="122520.4873">20490 11728 0,'0'1'16,"0"-1"-16,-5 3 16,-5 9-1,-14 16-15,-16 17 16,-12 7-1,-5-2-15,5-3 16,-1-13 0,4-11-16,-8-8 15,1-13 1,3-13-16,1-10 16,18-3-16</inkml:trace>
  <inkml:trace contextRef="#ctx0" brushRef="#br0" timeOffset="123353.631">17778 12632 0,'0'0'0,"2"2"15,-4-2-15,0 10 16,-11 21-1,-6 35-15,-15 41 16,-7 28 0,-3 5-16,6-19 15</inkml:trace>
  <inkml:trace contextRef="#ctx0" brushRef="#br0" timeOffset="123786.9725">17180 11781 0,'0'0'0,"0"0"15,4 2 1,-4 5-16,2 26 16,-2 32-1,-6 26-15,0 13 16,2 5 0,8-14-16,8-20 15,-1-26 1</inkml:trace>
  <inkml:trace contextRef="#ctx0" brushRef="#br0" timeOffset="124053.6473">17389 12166 0,'0'0'0,"0"0"16,0 0-16,0 0 15,-8 10 1,-14 15-16,-14 20 16,-16 9-1,-3-2-15,3-11 16,-2 1 0,2-16-16,7-12 15,9-16 1,0-14-16,12-2 15</inkml:trace>
  <inkml:trace contextRef="#ctx0" brushRef="#br0" timeOffset="124353.3963">16356 12814 0,'0'1'0,"0"-1"15,0 3-15,-1 11 16,-3 20-1,-10 25-15,-14 35 16,-17 29 0,-4 3-16,-5 5 15,26-66 1</inkml:trace>
  <inkml:trace contextRef="#ctx0" brushRef="#br0" timeOffset="124903.7456">15916 11601 0,'0'0'0,"0"0"15,0 0 1,0 0-16,0 9 15,-4 30 1,0 38-16,-3 33 16,7 23-1,2-16-15,9 11 16,-1-26 0,-1-18-16,2-25 15,-1-20 1</inkml:trace>
  <inkml:trace contextRef="#ctx0" brushRef="#br0" timeOffset="125170.682">16208 12119 0,'-2'6'0,"-13"24"15,-8 23 1,-14 17-16,-3-10 16,2-8-1,-1-17-15,5-13 16,-10-10 0,-8-21-16,-15-25 15,-1-30 1,19-15-16,23 28 15</inkml:trace>
  <inkml:trace contextRef="#ctx0" brushRef="#br0" timeOffset="127337.4286">13927 12658 0,'1'2'0,"-2"-2"16,1 0 0,-2 11-16,-6 14 15,-4 24 1,-2 36-16,-7 23 15,-9 25-15,-10-1 16,-3-13 0,20-59-16</inkml:trace>
  <inkml:trace contextRef="#ctx0" brushRef="#br0" timeOffset="127837.1041">13633 11651 0,'0'0'0,"0"0"15,0 2 1,0 5-16,-2 20 16,-2 33-1,-6 29-15,4 12 16,0-6-1,4-4-15,0-17 16,4-20 0,0-14-16</inkml:trace>
  <inkml:trace contextRef="#ctx0" brushRef="#br0" timeOffset="128087.1039">13796 12058 0,'2'2'15,"-2"10"-15,-2 21 16,-12 24 0,-15 10-16,-3-1 15,-6-13 1,1-14-16,-10-15 15,-6-16 1,-22-22-16,-15-31 16</inkml:trace>
  <inkml:trace contextRef="#ctx0" brushRef="#br0" timeOffset="130836.5288">9055 13436 0,'0'3'16,"0"-3"-1,0 0-15,0 0 16,-12 0 0,-10 0-16,-15 0 15,-31 1 1,-24 7-16,-25 0 15,-22 7 1,-18-10-16,10-2 16,3-5-1,-4-3-15,3-11 16,11-6 0,2-10-16,18-1 15,3-11-15,17-13 16,9-2-1,18-8-15,17-4 16,14-14 0,18-9-16,25-8 15,26-10 1,23-2-16,29 0 16,18 10-1,21 8-15,11 14 16,10 15-1,24 12-15,-12 21 16,27 25 0,15 28-16,-37 21 15,22 33 1,1 31-16,-29 9 16,6 35-1,-55-4 1,-15 125-16,-81-56 15,-65 42 1,-84 5-16,-79-12 16</inkml:trace>
  <inkml:trace contextRef="#ctx0" brushRef="#br0" timeOffset="132354.2301">6205 12866 0,'2'3'0,"-2"8"0,0 5 16,-2 5-1,-3 5-15,-7-1 16,-1 1-1,-4-6-15,-3-5 16,-2-3 0,-12-12-16,-1-13 15,-2-13 1,2-18-16,2-18 16,8-19-1,16-5-15,7-9 16,13-6-1,14-7-15,4 4 16,4 8 0,-1 10-16,-12 30 15</inkml:trace>
  <inkml:trace contextRef="#ctx0" brushRef="#br0" timeOffset="132509.913">6253 11864 0,'0'0'0,"0"2"16,0-2-16,0 3 15,-4 4 1,-5 9-16,-8 4 16,1-2-1</inkml:trace>
  <inkml:trace contextRef="#ctx0" brushRef="#br0" timeOffset="132970.5907">5492 12625 0,'2'1'0,"2"3"16,10 10-16,7 13 16,-2 3-1,-7 8-15,-12 10 16,-14 3 0,-17 1-16,-14-5 15,-8-10 1,1-17-16,6-20 15,7-14 1,9-9-16,5-15 16,10-1-1,8 7-15,7 11 16,1 8 0,3 7-16,-4 2 15,2 3 1,-13 12-16,-18 33 15,-29 29 1,-1 2-16,-5-20 16,18-25-1</inkml:trace>
  <inkml:trace contextRef="#ctx0" brushRef="#br0" timeOffset="133453.4296">5266 12300 0,'0'5'15,"-10"11"1,-13 18-16,-24 18 15,-23 12 1,-10-11-16,-11-16 16,13-15-1,4-15-15,12-13 16,7-9 0,12-8-16,9-9 15,7 6 1,12 0-16,4 6 15,5 7-15,3 3 16,1 8 0,0-2-16,-13 14 15,-11 11 1,-19 13 0,-21 2-16,-30 4 15,-7-11-15,-8-11 16,13-17-1,15-13-15,15-19 16,26 5 0</inkml:trace>
  <inkml:trace contextRef="#ctx0" brushRef="#br0" timeOffset="133582.6663">4067 12105 0,'2'2'15,"11"-2"-15,32 6 16,36 0 0,31-6-16</inkml:trace>
  <inkml:trace contextRef="#ctx0" brushRef="#br0" timeOffset="150354.3382">28326 14013 0,'0'2'0,"2"-2"16,-4 8-1,-2 8-15,-5 3 16,-16 6 0,-16-7-16,-25-5 15,-13-13 1,-11-14-16,4-16 15,8-6 1,1-11-16,4-12 16,18-5-1,8-2-15,9-15 16,5-12 0,10 0-16,10-13 15,5-6 1,2-4-16,3-2 15,6-3-15,3-3 16,8 12 0,8-8-16,10 15 15,5-1 1,11 6 0,8 15-16,17 8 15,16 6-15,1 16 16,23 5-1,-8 18-15,1 19 16,18 15 0,-2 18-16,1 23 15,2 28 1,-15 14-16,-7 23 16,-18 15-1,-19 20-15,-24 14 16,-26 21-1,-30 3-15,-34 2 16,-39 4 0,-37-3-16,-13-30 15,82-97 1</inkml:trace>
  <inkml:trace contextRef="#ctx0" brushRef="#br0" timeOffset="151188.998">25044 13912 0,'0'3'0,"0"-2"15,-6 15-15,-7 18 16,-19 17 0,-17 9-16,-5 4 15,-16 0 1,-13-10-16,-1-8 15,-9-12 1,-10-12-16,-3-22 16,-21-22-1,6-20-15,5-13 16,18-18 0,10-13-16,20-10 15,15-16 1,21-13-16,12-13 15,20-16 1,16-1-16,9 2 16,5 7-1,24-15-15,16 16 16,-2 14 0,11 6-16,18 5 15,7 12 1,9 17-16,11 21 15,6 15 1,-6 20-16,14 27 16,-7 25-1,-5 21-15,-2 38 16,-14 36 0,-11 38-16,-39 32 15,-30 35-15,-46 42 16,-66 28-1,-51 3-15,-53 6 16</inkml:trace>
  <inkml:trace contextRef="#ctx0" brushRef="#br0" timeOffset="171373.9343">28474 15370 0,'2'1'0,"-2"-1"16,0 0-1,0 8-15,0 10 16,-9 12 0,-8 17-16,-15 18 15,-1 9 1,2 4-16,3 2 16</inkml:trace>
  <inkml:trace contextRef="#ctx0" brushRef="#br0" timeOffset="172121.5311">27701 15200 0,'0'2'15,"0"-2"1,-11 6-16,-6 12 15,-11 15 1,-7 25-16,1 27 16,7 23-1,10 12-15,4 2 16,7-56-16</inkml:trace>
  <inkml:trace contextRef="#ctx0" brushRef="#br0" timeOffset="174272.5903">23541 15273 0,'0'2'0,"0"-2"16,0 4-16,-4 4 16,-1 7-1,-8 15-15,-3 11 16,-6 19 0,-4 20-16,-1 6 15,12-33-15</inkml:trace>
  <inkml:trace contextRef="#ctx0" brushRef="#br0" timeOffset="179022.1977">31787 13942 0,'2'1'0,"-2"-1"16,2 15-1,5 23-15,-3 21 16,-4 18 0,-4 13-16,-3 5 15,-1-4 1,4-5-16,8-6 16,4-13-1</inkml:trace>
  <inkml:trace contextRef="#ctx0" brushRef="#br0" timeOffset="179321.9445">31950 14412 0,'0'2'0,"0"2"15,-4 8 1,-3 15-16,-10 10 16,-7 19-1,-6-2-15,-6-3 16,-2-10 0,-11-11-16,-5-15 15,-27-24 1,-11-22-16,3-18 15,39 16 1</inkml:trace>
  <inkml:trace contextRef="#ctx0" brushRef="#br0" timeOffset="180104.7734">28164 14418 0,'2'1'0,"-2"-1"16,2 6-16,4 12 16,-1 16-1,-3 13-15,-4 11 16,-1 9-1,-5-2-15,2-4 16,-1-6 0,7-10-16,7-9 15,-1-10 1</inkml:trace>
  <inkml:trace contextRef="#ctx0" brushRef="#br0" timeOffset="180372.2101">28298 14707 0,'-2'5'0,"-8"9"16,-6 11-16,-5 1 15,-4 2 1,-3-7-16,-8-4 16,-7-16-1,-13-15-15,-6-15 16,7-20 0</inkml:trace>
  <inkml:trace contextRef="#ctx0" brushRef="#br0" timeOffset="181405.4518">27229 14055 0,'2'2'0,"-2"-2"15,0 1-15,4 11 16,-4 19-1,-4 23-15,-5 23 16,-6 11-16,3 11 16,5 6-1,2-15-15,8-3 16,6-21 0,3-14-16,-1-17 15</inkml:trace>
  <inkml:trace contextRef="#ctx0" brushRef="#br0" timeOffset="181655.4754">27331 14526 0,'0'1'0,"2"-1"15,-2 5 1,0 17-16,-4 10 15,-15 11 1,-13 0-16,-9-8 16,-13-15-1,-5-11-15,-20-15 16,4-14 0,-2-12-16,21 4 15,18 7 1</inkml:trace>
  <inkml:trace contextRef="#ctx0" brushRef="#br0" timeOffset="182622.3239">23276 14017 0,'0'0'0,"2"2"16,-2 2-16,0 16 15,0 20 1,-4 28-16,2 25 16,2-1-1,4-6-15,-2-32 16</inkml:trace>
  <inkml:trace contextRef="#ctx0" brushRef="#br0" timeOffset="182889.8891">23400 14450 0,'0'1'16,"0"-1"-16,-2 8 15,-11 9 1,-14 15-16,-17 4 16,-4-2-1,-8-8-15,-19-19 16,-30-34 0,-8-43-16,-47-55 15</inkml:trace>
  <inkml:trace contextRef="#ctx0" brushRef="#br0" timeOffset="185088.7814">17552 15253 0,'0'2'0,"0"-2"16,2 0-16,-4 6 15,-3 14 1,-20 33-16,-31 50 15,-25 27 1,17-17-16,32-55 16</inkml:trace>
  <inkml:trace contextRef="#ctx0" brushRef="#br0" timeOffset="185572.0433">16482 15421 0,'-2'14'16,"-16"44"-1,-18 51-15,-13 4 16,21-52 0</inkml:trace>
  <inkml:trace contextRef="#ctx0" brushRef="#br0" timeOffset="186455.4839">20242 13747 0,'0'1'0,"-2"3"16,-6 10 0,-10 24-16,1 28 15,4 32 1,-2 11-16,3 7 16,9-12-1,1-10-15,4-22 16,0-19-1,3-15-15,-1-20 16,0-8 0</inkml:trace>
  <inkml:trace contextRef="#ctx0" brushRef="#br0" timeOffset="186672.1565">20280 14283 0,'2'0'0,"-2"0"16,0 0-1,0 0-15,0 0 16,0 3 0,-6 16-16,-11 19 15,-28 13 1,-17 5-16,-23-12 16,-14-12-1,-1-22-15,-3-22 16,14-15-1</inkml:trace>
  <inkml:trace contextRef="#ctx0" brushRef="#br0" timeOffset="187172.176">17313 14134 0,'0'2'0,"0"-2"16,2 4-16,0 13 16,4 20-1,2 27-15,1 18 16,-4 9 0,-1-4-16,2-15 15,2-12 1,-3-22-16</inkml:trace>
  <inkml:trace contextRef="#ctx0" brushRef="#br0" timeOffset="187438.8467">17472 14459 0,'0'2'15,"0"8"-15,-6 13 16,-4 19 0,-12 13-16,-6 6 15,-2-6 1,-4-15-16,-3-10 16,-11-14-1,-14-20-15,-26-33 16,-6-20-1,15-30-15</inkml:trace>
  <inkml:trace contextRef="#ctx0" brushRef="#br0" timeOffset="188955.5616">13182 15273 0,'2'0'0,"-2"0"16,0 0-1,5 0-15,-2 0 16,3 0 0,0 8-16,0 21 15,-10 36 1,-22 46-1,-18 11-15,-1-17 16,17-47 0</inkml:trace>
  <inkml:trace contextRef="#ctx0" brushRef="#br0" timeOffset="189538.4895">12162 15350 0,'-2'23'16,"-15"62"-16,-17 47 16,-4 13-1,10-19-15,13-58 16</inkml:trace>
  <inkml:trace contextRef="#ctx0" brushRef="#br0" timeOffset="190772.613">12952 13954 0,'2'2'15,"-2"-2"-15,0 2 16,5 15 0,-1 27-16,-6 31 15,-3 28 1,-1-7-16,2-13 16,6-14-1,0-23-15</inkml:trace>
  <inkml:trace contextRef="#ctx0" brushRef="#br0" timeOffset="191055.6189">13095 14308 0,'0'3'0,"0"-3"15,2 0 1,-2 9-16,0 14 16,0 10-1,-6 10-15,-13 3 16,-12-4 0,-21-7-16,-19-15 15,-15-26 1,-9-28-16,39 9 15</inkml:trace>
  <inkml:trace contextRef="#ctx0" brushRef="#br0" timeOffset="191605.2697">15948 13892 0,'0'0'16,"2"0"0,-2 2-16,6 10 15,0 32-15,-3 29 16,-3 29-1,0 15-15,-3 7 16,3-14 0,0-16-16,10-9 15,-2-33 1</inkml:trace>
  <inkml:trace contextRef="#ctx0" brushRef="#br0" timeOffset="191905.6443">16185 14398 0,'2'2'0,"0"8"15,5 11-15,1 19 16,-18 5-1,-10 7-15,-18-4 16,-15-14 0,-12-15-16,-9-18 15,-8-15 1,-7-25-16,-1-19 16,11-12-1,34 28-15</inkml:trace>
  <inkml:trace contextRef="#ctx0" brushRef="#br0" timeOffset="197622.3776">8974 15617 0,'2'2'0,"-2"-2"15,-2 0-15,2 0 16,-2 2-1,-15 7-15,-18 7 16,-26 3 0,-37 2-16,-24-3 15,-19-3 1,-15 3-16,-4-4 16,-10-4-1,5 0-15,-12-1 16,-8-3-1,-6 0-15,26-3 16,-1 2 0,1 1-16,20 0 15,32-6 1,52 0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2:33:49.88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29524 6890 0,'0'0'16,"0"0"-16,0 0 15,0 0 1,0 0-16,-2 0 16,2 0-1,0 0-15,-2 0 16,-2 0-1,-7 12-15,-12 13 16,-9 21 0,-12 13-16,4 0 15,6-3-15,11-15 16</inkml:trace>
  <inkml:trace contextRef="#ctx0" brushRef="#br0" timeOffset="596.6254">31205 5461 0,'2'2'0,"-2"2"16,0 16-16,0 14 16,0 6-1,-2 15-15,-1 6 16,-1 0 0,6-4-16,0-3 15,1-7 1,9-6-16,-1-7 15,0-10 1,0-10-16,-1-6 16</inkml:trace>
  <inkml:trace contextRef="#ctx0" brushRef="#br0" timeOffset="897.4488">31341 5849 0,'2'2'15,"-2"-1"1,2 10-16,-1 5 16,-1 7-1,-1 1-15,-3-3 16,-7-3-1,-5-2-15,-12-2 16,-6-8 0,-13-11-16,-5-7 15,-8-9-15,-3-6 16,7-5 0</inkml:trace>
  <inkml:trace contextRef="#ctx0" brushRef="#br0" timeOffset="2830.4871">27566 6783 0,'0'2'16,"0"-2"-16,0 0 16,-2 10-1,-2 12-15,-7 17 16,-6 20-1,-7 5-15,7-19 16</inkml:trace>
  <inkml:trace contextRef="#ctx0" brushRef="#br0" timeOffset="3347.6392">29200 5510 0,'2'14'16,"0"13"-1,4 32-15,-2 14 16,-2-7 0,3-1-16,1-13 15,1-1 1,-1-6-16,5-12 15,-3-11-15,-2-11 16,-4-6 0,1 1-16</inkml:trace>
  <inkml:trace contextRef="#ctx0" brushRef="#br0" timeOffset="3613.5938">29355 5814 0,'2'1'0,"-2"8"16,0 6-16,0 10 15,-4 7 1,-2 4-16,-9 3 16,-4-6-1,-5-6-15,-10-8 16,-15-10-1,-9-9-15,-8-19 16,-9-8 0,3-12-16,23 12 15</inkml:trace>
  <inkml:trace contextRef="#ctx0" brushRef="#br0" timeOffset="5391.2213">27389 5534 0,'2'2'0,"-2"-2"15,0 3-15,4 9 16,0 15 0,-2 12-16,-2 15 15,0 3 1,2 5-16,1-1 15,3-2 1,1-6-16,-3-9 16,-2-9-1,-2-9-15,0-12 16,0-8-16,0-3 16</inkml:trace>
  <inkml:trace contextRef="#ctx0" brushRef="#br0" timeOffset="5663.6216">27485 6015 0,'0'2'0,"-2"9"15,-4 15 1,-4 6-16,-2-5 16,2 1-1,2-14-15,-6-2 16,-8-12 0,-16-19-16,-19-14 15,-29-16 1</inkml:trace>
  <inkml:trace contextRef="#ctx0" brushRef="#br0" timeOffset="6163.7222">25531 6772 0,'0'0'0,"0"2"16,0-2-16,-2 11 15,-9 18 1,-10 25-16,-18 28 16,-9 16-1,15-42-15</inkml:trace>
  <inkml:trace contextRef="#ctx0" brushRef="#br0" timeOffset="11063.9689">17283 5235 0,'2'1'16,"-2"-1"-16,2 3 15,0 17 1,4 17-16,0 17 16,-2 10-1,2 9 1,2 1-16,2 1 16,1-15-16,2-7 15,8-5 1,-4-14-16,0-10 15</inkml:trace>
  <inkml:trace contextRef="#ctx0" brushRef="#br0" timeOffset="11297.9672">17613 5683 0,'0'2'15,"2"-2"1,-2 0-16,0 6 16,-2 5-1,-10 11-15,-10 0 16,-23 3 0,-13-3-16,-20-4 15,-3-10 1,27-5-16</inkml:trace>
  <inkml:trace contextRef="#ctx0" brushRef="#br0" timeOffset="11714.1181">15713 6743 0,'0'5'0,"-2"1"15,-11 21-15,-13 31 16,-16 31-1,-18 28-15,-9 17 16,7-17 0</inkml:trace>
  <inkml:trace contextRef="#ctx0" brushRef="#br0" timeOffset="12397.2493">15410 5367 0,'0'0'0,"2"2"15,-2 1 1,9 16-16,1 19 16,0 22-1,-5 18-15,4 1 16,-7 3-1,4 1-15,-6-4 16,-2-7 0,2-14-16,4-4 15,2-17 1,2-13-16,-4-13 16</inkml:trace>
  <inkml:trace contextRef="#ctx0" brushRef="#br0" timeOffset="12665.771">15660 5902 0,'0'2'16,"-2"0"-1,-7 9-15,-6 11 16,-5 4 0,-5-4-16,-5-2 15,-6-10 1,-8-10-16,-4-13 16,-11-10-1,5-5-15,0-9 16</inkml:trace>
  <inkml:trace contextRef="#ctx0" brushRef="#br0" timeOffset="13280.7802">12409 6839 0,'0'6'0,"-6"13"16,-2 28-1,-8 30-15,-9 22 16,0 5 0,-1-14-16,9-35 15</inkml:trace>
  <inkml:trace contextRef="#ctx0" brushRef="#br0" timeOffset="13946.6663">12314 5405 0,'0'0'0,"0"0"15,0 0 1,0 0-16,-36 2 15,74 12 1,-36 21-16,0 16 16,-4 14-1,0 6-15,-2 3 16,1-7 0,-1-9-16,0-3 15,4-16 1,0-13-16,4-14 15,0-7 1</inkml:trace>
  <inkml:trace contextRef="#ctx0" brushRef="#br0" timeOffset="14216.5862">12480 5790 0,'0'2'16,"-6"12"-16,-7 5 16,-4 16-1,-6-3-15,-3 3 16,-4-3 0,-9-10-16,-5-4 15,-8-13 1,-5-8-16,-1-11 15,-4-3 1,5-10-16,19 7 16</inkml:trace>
  <inkml:trace contextRef="#ctx0" brushRef="#br0" timeOffset="14630.4318">10232 6635 0,'0'4'0,"-11"13"16,-11 23 0,-15 41-16,-15 34 15,-10 21 1,30-67-16</inkml:trace>
  <inkml:trace contextRef="#ctx0" brushRef="#br0" timeOffset="15583.4551">9929 5466 0,'3'5'16,"-3"17"-16,1 36 16,3 17-1,-4 16-15,0 0 16,0-11 0,-5-11-16,-2-8 15,0-13 1,6-15-16,-1-21 15,5-2 1,1-9-16</inkml:trace>
  <inkml:trace contextRef="#ctx0" brushRef="#br0" timeOffset="15830.5876">10181 5885 0,'2'0'16,"-2"1"-16,2 1 15,1 10 1,-8 9-16,-12 17 16,-17 12-1,-14-3-15,-8-1 16,-9-9 0,3-14-16,4-10 15,7-7 1,2-16-16,12-8 15,1-8 1,5-4-16</inkml:trace>
  <inkml:trace contextRef="#ctx0" brushRef="#br0" timeOffset="39597.8346">29635 9168 0,'2'0'0,"2"3"16,-2-3-16,-2 0 15,2-3 1,1 3-16,-3 0 16,2 0-1,0-1-15,-2 1 16,2-2-1,-2 0-15,0 2 16,0-2 0,2 2-16,-2 0 15,-2 6 1,-2 13-16,-3 12 16,-7 13-1,-6 14-15,-8 15 16,-1 13-1,1 11-15,6 10 16,14-46 0</inkml:trace>
  <inkml:trace contextRef="#ctx0" brushRef="#br0" timeOffset="42431.4643">27545 8888 0,'0'0'16,"0"0"-16,0 2 15,0-2 1,0 4-16,-7 12 16,-10 20-1,-7 12-15,-12 23 16,-8 17 0,3 2-16,-6 20 15,4-10 1,17-43-16</inkml:trace>
  <inkml:trace contextRef="#ctx0" brushRef="#br0" timeOffset="44064.836">25644 8882 0,'1'0'0,"-1"0"15,0 0-15,0 0 16,-1-2 0,-1-2-16,0-2 15,-1 2 1,1 2-16,0-2 16,2 4-1,-2-2-15,2 0 16,-2 0-1,-2 6-15,-4 10 16,-4 16 0,-4 14-16,-6 14 15,-3 17 1,-1 13-16,-2 6 16,2 13-1,-1-3-15,8 2 16,8-44-1</inkml:trace>
  <inkml:trace contextRef="#ctx0" brushRef="#br0" timeOffset="48150.0502">15634 8768 0,'2'1'16,"-2"-1"-16,0 0 15,-2 3 1,0 3-16,-2 13 15,-7 7 1,-2 21-16,-8 19 16,-1 11-16,-8 25 15,-2 21 1,2 3-16,-8 9 16,19-66-1</inkml:trace>
  <inkml:trace contextRef="#ctx0" brushRef="#br0" timeOffset="50381.6903">13505 8931 0,'0'1'0,"-2"13"15,-9 19-15,-5 34 16,-6 30-1,-21 31-15,-8 16 16,-14 32 0,-13-4-16,9-43 15,35-69 1</inkml:trace>
  <inkml:trace contextRef="#ctx0" brushRef="#br0" timeOffset="53014.5263">11020 8910 0,'0'0'0,"0"0"16,0 2-16,0 0 15,-11 16 1,0 17-16,-14 36 16,-9 38-1,-7 17-15,-5 16 16,-8 18 0</inkml:trace>
  <inkml:trace contextRef="#ctx0" brushRef="#br0" timeOffset="64981.4312">31661 7592 0,'1'2'0,"-1"-2"15,0 0 1,0 0-16,0 5 15,4 0 1,0 9-16,0 10 16,-4 16-1,-4 7-15,-5 12 16,-6 7-16,3 2 16,3 5-1,2-5 1,9 1-16,4-5 15,2-6-15,0-11 16,-2-13 0,1-12-16</inkml:trace>
  <inkml:trace contextRef="#ctx0" brushRef="#br0" timeOffset="65314.7902">31757 8140 0,'2'2'0,"2"3"16,2 8-1,2 6-15,0 4 16,-4 7-1,-4 8-15,-6 3 16,-6 9 0,-2-3-16,-6-4 15,6-9 1,2-9-16,1-10 16,0-5-1,-12-16-15,-29-35 16,-33-52-1,-39-28-15</inkml:trace>
  <inkml:trace contextRef="#ctx0" brushRef="#br0" timeOffset="67372.1599">29272 8088 0,'0'6'0,"0"14"16,0 19 0,3 16-16,-1 13 15,0-3 1,0-4-16,2-10 15,-4-5 1,2-13-16,0-7 16,0-12-1,0-4-15</inkml:trace>
  <inkml:trace contextRef="#ctx0" brushRef="#br0" timeOffset="67648.3714">29462 8363 0,'2'2'16,"0"5"-1,2 14-15,1 12 16,-8 4-1,-7 4-15,-7-8 16,-13 0 0,-4-3-16,-8-12 15,-8-7 1,-10-9-16,-6-9 16,17-3-1</inkml:trace>
  <inkml:trace contextRef="#ctx0" brushRef="#br0" timeOffset="87032.7648">32850 9707 0,'3'2'0,"1"4"16,1 8 0,1 3-16,-8 4 15,-9 6 1,-22 1-16,-17-6 15,-29-8 1,-5-12-16,-13-16 16,6-16-1,-1-8-15,11-17 16,7-10 0,7-12-16,3-12 15,13-3 1,17-5-16,10-6 15,12 3 1,18-7-16,12 4 16,13 1-16,10 9 15,12 4 1,11 9-16,13 15 16,9 14-1,16 13 1,10 25-16,9 24 15,20 31-15,8 34 16,-14 32 0,-27 31-16,-22 46 15,-31 36 1,-69 23-16,-50 3 16,44-172-1</inkml:trace>
  <inkml:trace contextRef="#ctx0" brushRef="#br0" timeOffset="89699.4284">28975 11370 0,'0'2'15,"0"-2"-15,0 4 16,-4 14 0,-4 20-16,-4 22 15,-6 29 1,-8 31-16,-2 5 15,13-59 1</inkml:trace>
  <inkml:trace contextRef="#ctx0" brushRef="#br0" timeOffset="91374.7467">26321 11104 0,'2'2'0,"-2"-2"16,7 6-1,3 11-15,3 26 16,4 29-1,-13 29-15,-18 23 16,-18 14 0,-24 17-16,-8-7 15,-6 6 1</inkml:trace>
  <inkml:trace contextRef="#ctx0" brushRef="#br0" timeOffset="92999.9521">23455 11011 0,'2'3'0,"-2"1"15,4 13 1,2 18-16,-6 17 15,-3 23 1,-6 23-16,-5 21 16,-4 13-1,10-63-15</inkml:trace>
  <inkml:trace contextRef="#ctx0" brushRef="#br0" timeOffset="98099.5069">14915 11426 0,'0'0'0,"0"0"16,0 0-16,2 4 16,-4-2-1,2 11-15,-5 27 16,-12 29-1,-19 37-15,-16 37 16,-7 7 0,1-4-16</inkml:trace>
  <inkml:trace contextRef="#ctx0" brushRef="#br0" timeOffset="99649.5586">12262 11329 0,'2'2'0,"0"10"16,3 27-1,-5 46-15,-15 73 16,-11 38 0,-4-1-16</inkml:trace>
  <inkml:trace contextRef="#ctx0" brushRef="#br0" timeOffset="101199.8523">9959 11243 0,'2'1'0,"0"15"16,0 38-1,0 39-15,-11 76 16,-27 34-1,23-124 1</inkml:trace>
  <inkml:trace contextRef="#ctx0" brushRef="#br0" timeOffset="106316.4512">29015 13622 0,'3'2'16,"-3"-2"-16,0 0 16,2 0-1,1 12-15,-1 16 16,-7 25 0,-18 32-16,-18 35 15,-12 35 1,-3 6-16,-8 23 15</inkml:trace>
  <inkml:trace contextRef="#ctx0" brushRef="#br0" timeOffset="107683.9763">26595 13606 0,'0'2'0,"2"-2"16,0 4-16,6 10 16,5 15-1,0 18-15,2 17 16,-7 17 0,-18 18-16,-16 21 15,-27 26 1,-1 12-16</inkml:trace>
  <inkml:trace contextRef="#ctx0" brushRef="#br0" timeOffset="109066.7533">24133 13630 0,'0'2'0,"2"7"16,-4 27-16,-3 37 16,-10 34-1,-13 41-15,-16 20 16,7-16-1</inkml:trace>
  <inkml:trace contextRef="#ctx0" brushRef="#br0" timeOffset="111316.7312">14071 13477 0,'0'10'0,"-7"30"15,-16 70-15,-28 62 16,-20 24-1,45-121-15</inkml:trace>
  <inkml:trace contextRef="#ctx0" brushRef="#br0" timeOffset="112783.5279">10467 13718 0,'2'13'0,"-11"36"15,-12 96 1,-20 70-16,-25 15 16,41-157-1</inkml:trace>
  <inkml:trace contextRef="#ctx0" brushRef="#br0" timeOffset="115650.1922">8419 13808 0,'0'16'0,"-8"23"16,-4 39-16,-8 61 15,-12 40 1,-18 45-16,-14 26 16,47-172-1</inkml:trace>
  <inkml:trace contextRef="#ctx0" brushRef="#br0" timeOffset="119354.7505">29379 10229 0,'15'-1'16,"29"-14"-16,29-11 16,21-7-1,2-4-15,-4-5 16,-2-9-1,2-8-15,-11-9 16,0-13 0,-13-6-16,-6-13 15,-7-7 1,-11-8-16,-8-15 16,-9 7-1,-14-13-15,-9 4 16,-10-4-1,-7 11-15,-23-8 16,-13 8 0,-18-2-16,-9 11 15,-21 3 1,-13 17-16,-10 13 16,-10 14-1,-3 15-15,-4 17 16,3 21-16,-4 20 15,-3 18 1,21 21 0,5 26-16,18 14 15,5 29-15,20 23 16,21 21 0,31 13-16,27 27 15,28 19 1,33 26-16,43 24 15,14 5 1,20 14-16,14 33 16,-106-218-1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2:36:31.48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19888 5793 0,'14'0'16,"22"2"-16,20 5 16,4-1-1,-7-3-15,-10 0 16,-17-2-1,-11 1-15,-11-2 16,-2-2 0,-25-5-16,-40-8 15,-30 1 1,-17 3-16,-11 2 16,-14 4-1,-3-3-15,-16 4 16,-15-1-1,-18 5-15,-12-5 16,-34 1 0,1-4-16,-18 2 15,-22 3 1,27-1-16,-25 6 16,10-2-1,2 5-15,91 3 16,-80 4-1,29-9-15,1 3 16,20 0 0,36-1-16,25-3 15,29-2 1,22 3-16,20-3 16,27 0-1,10 1-15,11-1 16,9 0-1,3 0-15,-3 2 16,1 7 0,3 6-16</inkml:trace>
  <inkml:trace contextRef="#ctx0" brushRef="#br0" timeOffset="11070.7378">28063 8102 0,'0'2'15,"2"-2"1,-2 4-16,2 12 16,0 10-1,-6 13-15,-10 8 16,-14 17 0,-11 8-16,-11 5 15,13-33 1</inkml:trace>
  <inkml:trace contextRef="#ctx0" brushRef="#br0" timeOffset="11787.5748">26799 7915 0,'0'2'0,"0"-2"16,0 0-16,0 0 15,0 5 1,-2 10-16,-6 6 15,-9 13 1,-5 11-16,-12 12 16,-4 9-1,-1 2-15,9-4 16,13-21 0</inkml:trace>
  <inkml:trace contextRef="#ctx0" brushRef="#br0" timeOffset="12554.9314">24703 7960 0,'0'2'0,"0"0"16,-4 4-1,-4 12-15,-6 9 16,-3 15 0,-2 9-16,-11 18 15,-5 10 1,-7 8-16,12-35 16</inkml:trace>
  <inkml:trace contextRef="#ctx0" brushRef="#br0" timeOffset="17204.7884">16610 7971 0,'2'3'16,"-2"-3"-16,-2 3 15,0 15 1,-9 27-16,-14 35 16,-17 26-16,0-1 15,16-46 1</inkml:trace>
  <inkml:trace contextRef="#ctx0" brushRef="#br0" timeOffset="29172.7447">14946 7883 0,'0'0'16,"2"2"-1,-2-2-15,0 0 16,0 7-1,-4 16-15,-4 12 16,-9 18 0,-13 20-16,-16 13 15,-9 8-15,19-39 32</inkml:trace>
  <inkml:trace contextRef="#ctx0" brushRef="#br0" timeOffset="29804.8221">12802 7837 0,'0'2'0,"0"-2"16,0 8 0,-4 20-1,-11 40-15,-21 43 16,-20 37-16,-10-7 16</inkml:trace>
  <inkml:trace contextRef="#ctx0" brushRef="#br0" timeOffset="37621.0336">28328 10786 0,'0'3'16,"0"1"-16,-9 15 15,-14 26 1,-13 27-1,-16 28-15,-13 22 16,7-14-16,24-52 31</inkml:trace>
  <inkml:trace contextRef="#ctx0" brushRef="#br0" timeOffset="38288.7399">25826 10721 0,'0'1'0,"0"-1"15,0 0-15,0 3 16,-5 8-1,-12 15-15,-13 28 16,-14 22 0,-3 19-16,8-3 15,0-11 1,12-34-16</inkml:trace>
  <inkml:trace contextRef="#ctx0" brushRef="#br0" timeOffset="38837.7897">24133 10647 0,'0'3'0,"0"-3"16,-1 1 0,-14 26-16,-19 26 15,-26 42 1,3-3-16,27-36 15</inkml:trace>
  <inkml:trace contextRef="#ctx0" brushRef="#br0" timeOffset="41055.1524">17116 10533 0,'0'2'0,"2"-2"16,-4 0-16,0 14 16,-17 28-1,-18 29-15,-31 52 16,-20 28 0,48-83-16</inkml:trace>
  <inkml:trace contextRef="#ctx0" brushRef="#br0" timeOffset="42022.1886">15717 10617 0,'2'1'0,"-2"-1"16,0 4-1,0 8-15,-2 4 16,0 7-1,-6 15-15,-5 23 16,-13 34-16,-22 37 16,-21 29-1,37-92 1</inkml:trace>
  <inkml:trace contextRef="#ctx0" brushRef="#br0" timeOffset="43121.7951">13565 10537 0,'2'2'16,"-2"-2"-1,-2 10-15,-7 20 16,-14 42-1,-30 46-15,-35 59 16,11-15-16,47-93 16</inkml:trace>
  <inkml:trace contextRef="#ctx0" brushRef="#br0" timeOffset="48205.3668">29981 13296 0,'2'2'0,"-2"-2"16,2 0-16,2 5 15,5-2 1,2 4-16,4-1 16,-3 1-1,-3 1-15,2-2 16,-3 0-1,0 5-15,-6 3 16,-8 6 0,-17 11-16,-9 11 15,-13 9 1,-18 23-16,-8 18 16,13 5-1,16-5-15,18-36 16</inkml:trace>
  <inkml:trace contextRef="#ctx0" brushRef="#br0" timeOffset="54405.8775">28296 13454 0,'2'2'0,"-2"0"16,-2 13-1,-8 21-15,-10 22 16,-24 26 0,-27 19-16,-1 0 15,8-12 1</inkml:trace>
  <inkml:trace contextRef="#ctx0" brushRef="#br0" timeOffset="55555.5797">27096 13288 0,'0'2'0,"3"1"16,-3 7-1,-3 15-15,-3 16 16,-11 18 0,-26 31-16,-23 14 15,4-5 1,7-16-16,23-36 16</inkml:trace>
  <inkml:trace contextRef="#ctx0" brushRef="#br0" timeOffset="57988.6803">17534 13322 0,'2'3'0,"-2"-3"16,0 3-16,3 15 16,-12 21-1,-19 40-15,-28 24 16,-14 21-1,7-7-15,-2 5 16,35-56-16</inkml:trace>
  <inkml:trace contextRef="#ctx0" brushRef="#br0" timeOffset="58505.8851">16006 13573 0,'2'2'0,"-2"-2"16,0 0-16,0 0 16,0 1-1,-2 3-15,-1 12 16,-7 18 0,-16 26-16,-19 25 15,-12 16 1,-16 16-16,-2-5 15,4-11 1,8-14-16,26-35 16</inkml:trace>
  <inkml:trace contextRef="#ctx0" brushRef="#br0" timeOffset="59072.5982">13917 13391 0,'0'2'0,"-2"2"15,-6 17 1,-12 17-16,-18 39 16,-21 44-1,-15 34-15,-25 13 16</inkml:trace>
  <inkml:trace contextRef="#ctx0" brushRef="#br0" timeOffset="61472.6565">31590 14062 0,'0'2'0,"-2"0"16,-6 14 0,-15 3-16,-14 7 15,-18-6 1,-7-12-16,-13-13 16,1-15-16,-5-19 15,2-19 1,7-21-16,10-18 15,0-21 1,13-3-16,15-10 16,21 3-1,18-8-15,11 30 16,17 1 0,16 4-16,22 12 15,22 10 1,12 20-16,9 17 15,7 22 1,-3 19-16,10 16 16,-6 31-1,2 36-15,-4 40 16,-13 45 0,-23 42-16,-46 26 15,-53 26 1,-64 14-16,-51-22 15</inkml:trace>
  <inkml:trace contextRef="#ctx0" brushRef="#br0" timeOffset="73055.8995">28145 16292 0,'0'2'0,"0"-2"16,0 0-1,0 8-15,-3 12 16,-5 13 0,-17 21-16,-19 18 15,-20 19 1,-15 4-16,-4 4 16,37-43-1</inkml:trace>
  <inkml:trace contextRef="#ctx0" brushRef="#br0" timeOffset="74522.8143">25542 16270 0,'0'2'15,"0"-2"-15,-2 2 16,1 1 0,-5 6-16,-5 10 15,-1 6 1,-4 10-16,-8 10 15,-9 15 1,-10 19-16,-8 6 16,-3 0-1,23-36-15</inkml:trace>
  <inkml:trace contextRef="#ctx0" brushRef="#br0" timeOffset="77789.4831">17285 16424 0,'0'2'16,"0"-1"-1,-2 11-15,-5 15 16,-12 16-16,-20 22 16,-29 31-1,-17 18-15,9 4 16,40-54 0</inkml:trace>
  <inkml:trace contextRef="#ctx0" brushRef="#br0" timeOffset="82939.906">14396 16267 0,'0'0'0,"0"2"16,0-2-16,0 0 16,0 0-1,-2 0-15,0 1 16,-3 6-1,0 5-15,-7 18 16,-8 17 0,-20 29-1,-11 19-15,-22 27 16,-5 26-16,2 0 16,6-8-1,36-73-15</inkml:trace>
  <inkml:trace contextRef="#ctx0" brushRef="#br0" timeOffset="97207.1425">21416 5685 0,'4'1'15,"10"-2"1,22-3-16,28 0 15,36 2-15,30 6 16,17 3 0,1 8-1,16 2-15,9-1 16,7-1 0,21 6-16,-8-3 15,28 3-15,20-6 16,2 0-1,-6 7-15,18-17 16,-5-5 0,-10 5-16,2-15 15,-5-6 1,-2-5-16,-5-11 16,-20-1-1,-9-15-15,-12-14 16,6-9-1,-10-12-15,-35 2 16,0-12 0,-16-11-16,-25-3 15,-13-11 1,-20-1-16,-24-9 16,-22-1-1,-30 2-15,-26-12 16,-28-7-1,-37-1-15,-31 6 16,-38 2 0,-27 14-16,-30 13 15,-28 19 1,4 16-16,-40 24 16,-3 20-1,-8 22-15,-6 22 16,-1 16-1,8 26-15,-3 28 16,10 12 0,13 17-16,13 22 15,14 0 1,23 11-16,28 4 16,24 12-1,20 5-15,14 12 16,47-16-1,11 13-15,39-14 16,36-5-16,40-2 16,43-19-1,73 11-15,43-30 16,76-5 0,37-38-16,34-5 15,57 2 1,-261-43-16</inkml:trace>
  <inkml:trace contextRef="#ctx0" brushRef="#br0" timeOffset="109057.1519">11352 6682 0,'0'0'0,"-8"-4"16,-18-2-1,-25 4-15,-27 10 16,-23 20 0,-14 15-16,7 8 15,0 17 1,1 17-16,16 4 15,14 7-15,15 5 16,16 2 0,26 16-16,17-5 15,25 10 1,25 9 0,25 12-16,18 8 15,10 7 1,22 32-16,-63-62 15,-7 46 1,-28-10-16,-27-5 16,-35-5-16,-41-6 15,-24-17 1,-16-17-16,-7-14 16,6-23-1,27-23-15,28-12 16,20-11-1,17-11-15,16 3 16,21 4 0,38 7-16,48 13 15,42 18 1,4 6-16,0 24 16,-11 13-1,-29-2-15,-14 23 16,-23 18-1,-36-2-15,-28 4 16,-36 32 0,-43-2-16,-42 15 15,-11-11 1,5-1-16,-2-6 16,48-15-1,39-4-15,37 5 16,48 23-1,36-20-15,26-10 16,60 33 0,-18-36-1,19 16-15,2-50 16,57 68-16,-5-42 16,-56-77-1</inkml:trace>
  <inkml:trace contextRef="#ctx0" brushRef="#br0" timeOffset="110707.5322">24803 6018 0,'-21'0'16,"-54"0"-16,-56-5 16,-12 3-16,-30-5 15,-38-4 1,13-4-1,-11-1-15,-10-12 16,2-2 0,-11-5-16,22-5 15,7-8-15,16-4 16,10-10 0,15-14-16,32-6 15,15-6 1,21-9-16,26-5 15,19-10 1,27-13-16,42-30 16,45-27-1,43-6-15,33 10 16,44 3 0,23 1-16,3 26 15,39 8 1,9 15-16,9 28 15,18 19 1,8 21-16,2 19 16,-2 29-1,6 22-15,2 22 16,-12 26 0,-4 22-16,-8 26 15,-11 26 1,-17 19-16,-25 27 15,-25 22 1,-39-1-16,-47 4 16,-41-2-1,-43-4-15,-64 8 16,-66-14 0,-96 15-16,-67-16 15,-67-4 1,217-127-16</inkml:trace>
  <inkml:trace contextRef="#ctx0" brushRef="#br0" timeOffset="112723.9271">10728 15192 0,'-3'0'0,"-6"0"16,-7-4-16,2 2 15,0 0 1,-1-2-16,12 4 16,1 0-1,-2-2-15,10 7 16,28 8 0,35 14-16,17 3 15,3 8 1,-7 1-16,-10 1 15,-19-1 1,-23 3-16,-22 7 16,-37 21-1,-37 25-15,-8 11 16,20 20 0,38 19-16,59 20 15,117 46 1,84-21-16,-174-139 15</inkml:trace>
  <inkml:trace contextRef="#ctx0" brushRef="#br0" timeOffset="123374.4654">26408 5323 0,'0'0'0,"-2"-2"16,-8-4-1,-6-3-15,-6-5 16,-2-2 0,-6 0-16,-2 2 15,-9-2 1,-10 7-16,-15 2 16,-15 6-16,-15 2 15,-15 6 1,-5-1-16,-9-3 15,-6 5 1,0 0-16,-2-2 16,-15 2-1,9-4-15,-2-4 16,-8 9 0,-11 0-16,12-6 15,3 2 1,-21-3-16,18 4 15,-22 5 1,18 0-16,81-7 16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2:39:03.20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21233 6591 0,'0'0'0,"0"3"16,-2-2-1,-17 15-15,-41 19 16,-60 25-1,53-28-15</inkml:trace>
  <inkml:trace contextRef="#ctx0" brushRef="#br0" timeOffset="10050.4291">29479 6404 0,'1'2'0,"-1"-2"16,0 0 0,0 0-16,-1 1 15,-6 16 1,-9 6-16,-8 17 15,-10 17 1,-5 10-16,-3-1 16,8-5-1,12-20 1</inkml:trace>
  <inkml:trace contextRef="#ctx0" brushRef="#br0" timeOffset="10700.2277">28667 6386 0,'0'2'16,"-4"6"-1,-17 24-15,-19 32 16,-8 28 0,-4 1-16</inkml:trace>
  <inkml:trace contextRef="#ctx0" brushRef="#br0" timeOffset="16867.4225">25351 6344 0,'3'2'0,"-3"-2"16,-3 3 0,-5 14-1,-18 31-15,-40 52 16,-35 40-16,53-77 15</inkml:trace>
  <inkml:trace contextRef="#ctx0" brushRef="#br0" timeOffset="38601.1374">22112 6390 0,'0'0'0,"0"0"0,0 0 15,0 0 1,2 0-16,-2-2 16,0 0-1,0 1-15,0-2 16,0 1-1,2 2-15,-2-2 16,-2 4 0,-10 14-16,-10 16 15,-8 15 1,-4 13-16,4 2 16,3 2-1,9-23-15</inkml:trace>
  <inkml:trace contextRef="#ctx0" brushRef="#br0" timeOffset="39201.2962">21423 6298 0,'2'1'0,"-2"-1"15,0 6 1,-2 5-16,-1 15 16,-7 8-1,-13 19-15,-7 17 16,-6 6 0,10-26-16</inkml:trace>
  <inkml:trace contextRef="#ctx0" brushRef="#br0" timeOffset="44469.8109">31676 6524 0,'0'0'0,"0"0"16,2 0-16,-2 2 16,3 1-1,5 12-15,3 10 16,2 16-1,-1 5 1,-3 14-16,-2 1 16,-7-3-16,-4-1 15,-6-6 1,-11-4-16,-4-9 16,-14-6-1,-7-7-15,-17-7 16,-9-10-1,-9-6-15,-7-4 16,-2-6 0,-10 1-16,-2 0 15,10 7 1,0 4-16,6 2 16,3 4-1,0 8-15,6-3 16,6 1-1,1 0-15,8-6 16,9-5 0,-1-5-16,1-5 15,3-11 1,-2-10-16,3-12 16,-1-6-1,6-6-15,-3-7 16</inkml:trace>
  <inkml:trace contextRef="#ctx0" brushRef="#br0" timeOffset="45201.3431">29099 6974 0,'2'3'0,"1"0"16,5 11-1,4 6-15,2 5 16,6 3 0,-8 1-16,0-6 15,-1-2 1,-9-5-16,-2-4 15,-6-1 1,-11-2-16,-13-6 16,-11-1-1,-4-2-15,-8 0 16,-5 3 0,5-2-16,-1 4 15,1-3 1,9 0-16,5-2 15,4-4 1,1-7-16,0-5 16,1-9-1,5-10-15,0-9 16,4-3-16,7-6 16</inkml:trace>
  <inkml:trace contextRef="#ctx0" brushRef="#br0" timeOffset="45852.9648">28142 6846 0,'1'2'16,"-1"-2"-16,2 4 15,4 8 1,0 5-16,-1 12 16,-1 0-1,-8 0-15,-7 5 16,-2-4-1,-12-2-15,-7-3 16,-12-4 0,-13 0-16,-13-10 15,-13-3 1,-24-7-16,-1-2 16,-9-5-1,-2-2-15,-5-3 16,11 1-1,0 2-15,2 2 16,4 0 0,5 2-16,-1 4 15,1-2 1,7 6-16,2 0 16,5 5-1,9 2-15,7 3 16,10-3-1,8-2-15,-1 2 16,7-7-16,-1-4 16,-1-8-1,6-8-15,-3-9 16,9-7 0,0-14-16,8 1 15,10-6 1,12-4-16</inkml:trace>
  <inkml:trace contextRef="#ctx0" brushRef="#br0" timeOffset="46667.5628">24754 6717 0,'2'2'15,"-2"-2"-15,0 3 16,4 7 0,1 7-1,3 8-15,5 8 16,-7 6 0,-4-1-16,-10 0 15,-14 4-15,-14 0 16,-17-9-1,-22-5-15,-19-10 16,-11-7 0,-4-8-16,-8-5 15,-1-4 1,5-2-16,5-2 16,7-2-1,12 2-15,-1 3 16,9-2-1,2 6-15,6-1 16,-4 4 0,9 0-16,2 0 15,0 0 1,0 0-16,-1-6 16,3-2-1,2-7-15,5-4 16,5-4-1,5-7-15,9 3 16,8-11 0,8-4-16,10-4 15,8 11 1</inkml:trace>
  <inkml:trace contextRef="#ctx0" brushRef="#br0" timeOffset="47218.7262">21973 6854 0,'3'2'0,"-3"-2"15,2 0 1,7 8-16,5 5 15,8 7 1,-1 5-16,-6 3 16,2 2-1,-9-2-15,-6-2 16,-12 0 0,-14 3-16,-22-5 15,-10-5 1,-15-4-16,2-4 15,0-5 1,5-6-16,8-8 16,5-3-1,4-7-15,10-6 16,5 0 0,10-4-16,10 3 15</inkml:trace>
  <inkml:trace contextRef="#ctx0" brushRef="#br0" timeOffset="47918.0871">20884 6903 0,'3'3'0,"-3"-3"16,4 7-16,1 13 16,5 10-1,3 9-15,-2 3 16,4-5-1,-5-5-15,-4-3 16,-6-3 0,-12-1-16,-29-1 15,-29 1 1,-31-7-16,-18-1 16,-18-9-1,11 0-15,-2-3 16,2 3-1,9-2-15,14 0 16,13 0 0,1 1-16,9-2 15,12-3 1,0-4-16,4-4 16,6-6-1,-2-8-15,1-9 16,1-8-16,-2-10 15,5-7 1,3-12-16,10-5 16,14 24-1</inkml:trace>
  <inkml:trace contextRef="#ctx0" brushRef="#br0" timeOffset="54522.6026">4207 5672 0,'1'0'16,"-1"-1"-16,2-1 16,4 2-1,1 3-15,3 13 16,-10 14-1,-19 14-15,-14 8 16,-19 3 0,-6-11-16,-1-8 15,-1-11 1,8-14-16,5-4 16,11-14-1,6-3-15,4-3 16,6-3-1,7-3-15,4 9 16,5 4 0,2 3-16,1 1 15,1 7 1,5 27-16,6 26 16,4 21-1,-1 16-15,-2 5 16,-6 1-16,-6-8 15,-10 2 1,-6-16-16,0-16 16</inkml:trace>
  <inkml:trace contextRef="#ctx0" brushRef="#br0" timeOffset="54834.8635">3336 5797 0,'2'5'0,"1"2"16,9 23 0,9 33-16,7 27 15,7 33 1,0 21-16,-7 42 16,1 18-1,-27-7-15</inkml:trace>
  <inkml:trace contextRef="#ctx0" brushRef="#br0" timeOffset="58518.7301">15666 6396 0,'0'2'16,"0"2"0,-10 18-16,-4 19 15,-14 24 1,-4 15-16,-6 0 15,4-7-15,7-26 32</inkml:trace>
  <inkml:trace contextRef="#ctx0" brushRef="#br0" timeOffset="60401.7216">15231 6288 0,'0'1'0,"0"-1"16,-1 12 0,-5 16-16,-11 23 15,-1 22 1,-4 14-16,2 10 15,3-12 1,8-18-16,3-20 16</inkml:trace>
  <inkml:trace contextRef="#ctx0" brushRef="#br0" timeOffset="63342.5011">14746 6316 0,'0'0'16,"0"0"-16,0 0 16,0 0-1,-2 0-15,0-2 16,-2 2 0,1-1-16,-2 1 15,1 0 1,2 0-16,0-2 15,0 2-15,0 0 16,0 0 0,0 2-1,2-2-15,-2 0 16,2 0 0,0 1-16,0 1 15,2-2-15</inkml:trace>
  <inkml:trace contextRef="#ctx0" brushRef="#br0" timeOffset="64452.5721">12592 6210 0,'2'0'0,"-2"0"16,0 0-1,0 0-15,0-4 16,0 1 0,-2-4-16,1 2 15,-1-2-15,0 5 16,-5 1-1,-11 16-15,-24 34 16,-25 35 0,-13 25-16,3 5 15,11-3 1,0 5-16,32-56 16</inkml:trace>
  <inkml:trace contextRef="#ctx0" brushRef="#br0" timeOffset="67985.4133">9555 6265 0,'0'2'0,"-7"10"15,-12 16 1,-26 31-16,-12 25 16,-5 15-1,-8 8-15,33-51 16</inkml:trace>
  <inkml:trace contextRef="#ctx0" brushRef="#br0" timeOffset="68735.3293">8498 6359 0,'0'1'0,"0"0"16,-4 14-16,-7 19 16,-15 37-1,-20 29-15,-10 7 16,20-47-16</inkml:trace>
  <inkml:trace contextRef="#ctx0" brushRef="#br0" timeOffset="88402.8843">4435 7061 0,'4'-1'0,"13"-17"16,16-18-1,22-21-15,5-13 16,-3 1-1,1-12-15,-6-2 16,-11-14 0,5-7-16,-2-11 15,-5 4 1,-3-9-16,-3-4 16,-7 10-1,-5-9-15,-11 5 16,-6 1-1,-9 11-15,-7 1 16,-16 0 0,-5 10-16,-11 8 15,-15 5 1,-7 4-16,-13 18 16,-10 6-1,-8 12-15,-11 10 16,-16 18-1,-8 17-15,-1 14 16,-3 21 0,1 11-16,0 19 15,6 17 1,11 15-16,1 14 16,16 21-1,11 2-15,8 20 16,14 4-1,23-5-15,17-4 16,19 0 0,13-6-16,14-15 15,19 6 1,19-15-16,22-6 16,18-14-1,31-10-15,45-3 16,13-23-16,35-2 15,43-11 1,-33-14 0,-152-27-16</inkml:trace>
  <inkml:trace contextRef="#ctx0" brushRef="#br0" timeOffset="106552.6039">30404 8730 0,'4'0'0,"-4"-1"16,4-2-16,-2 1 15,5 1 1,-3-1-16,1-2 15,3 1 1,-2 0-16,1 0 16,-3 2-1,-2 1-15,0-3 16,0 3 0,-6 4-16,-11 12 15,-13 14 1,-16 17-16,-1 4 15,-7 13 1,0 5-16,4-4 16,-7 0-1,17-13-15,12-19 16</inkml:trace>
  <inkml:trace contextRef="#ctx0" brushRef="#br0" timeOffset="107386.2337">29206 8936 0,'-2'7'15,"-11"21"-15,-20 31 16,-19 28-1,-6 8-15,-7 1 16,25-42 0</inkml:trace>
  <inkml:trace contextRef="#ctx0" brushRef="#br0" timeOffset="108403.2702">27459 8564 0,'0'0'16,"0"2"-16,0-2 16,-8 8-1,-8 16-15,-18 27 16,-21 35-1,-19 23-15,1 10 16,11-11 0,30-50-16</inkml:trace>
  <inkml:trace contextRef="#ctx0" brushRef="#br0" timeOffset="109336.8953">26349 8531 0,'0'1'16,"0"2"-16,-7 11 16,-7 13-1,-23 32-15,-25 41 16,-32 41 0,-6 11-16,57-86 15</inkml:trace>
  <inkml:trace contextRef="#ctx0" brushRef="#br0" timeOffset="111919.9674">23748 8430 0,'3'2'0,"-3"-4"16,0 2-1,0 0-15,-3 0 16,-2 6-1,-15 15-15,-19 26 16,-11 27 0,0 16-16,-6 2 15</inkml:trace>
  <inkml:trace contextRef="#ctx0" brushRef="#br0" timeOffset="112420.3152">22879 8556 0,'0'2'0,"-2"4"16,-11 14-16,-16 23 15,-13 29 1,-5 18-16,5 5 16,0 8-1,18-47-15</inkml:trace>
  <inkml:trace contextRef="#ctx0" brushRef="#br0" timeOffset="114170.0325">19777 8550 0,'4'0'0,"0"0"16,2-1-16,-2-2 16,1 3-1,-3-2-15,1 2 16,1 5-1,0 12-15,-12 29 16,-18 39 0,-24 21-16,20-45 15</inkml:trace>
  <inkml:trace contextRef="#ctx0" brushRef="#br0" timeOffset="124837.0254">15177 8531 0,'2'1'0,"-2"-1"16,0 0-16,0 0 15,0 0 1,2 0-16,2 8 16,-2 15-1,-14 21-15,-28 44 16,-39 22 0,-9-5-16,39-54 15</inkml:trace>
  <inkml:trace contextRef="#ctx0" brushRef="#br0" timeOffset="125738.5871">14562 8641 0,'0'2'0,"0"1"16,-11 19-16,-27 48 15,-41 48 1,-7 11-16,42-68 15</inkml:trace>
  <inkml:trace contextRef="#ctx0" brushRef="#br0" timeOffset="127753.7684">11859 8410 0,'0'2'15,"-2"0"1,-9 16-16,-21 25 16,-9 26-1,-3 11-15,-3 4 16,9-18-16,10-25 15</inkml:trace>
  <inkml:trace contextRef="#ctx0" brushRef="#br0" timeOffset="128853.7988">11632 8498 0,'2'0'0,"-2"0"16,0-5-1,2 1-15,0-3 16,1-3-1,0 1-15,-1 2 16,-2 4 0,2 1-16,-2 4 15,-10 27 1,-24 42-16,-38 44 16,-22 24-16,8-22 15,46-60 1</inkml:trace>
  <inkml:trace contextRef="#ctx0" brushRef="#br0" timeOffset="129487.4099">10973 8465 0,'0'2'0,"-1"10"15,-13 34-15,-27 68 16,17-49-1</inkml:trace>
  <inkml:trace contextRef="#ctx0" brushRef="#br0" timeOffset="131653.7961">8367 8404 0,'0'0'16,"0"0"-16,0 0 15,-6-2 1,-15 10-16,-20 25 15,-20 37-15,3 9 16,1-4 0,26-28-16</inkml:trace>
  <inkml:trace contextRef="#ctx0" brushRef="#br0" timeOffset="132120.4783">7514 8489 0,'0'3'0,"-11"16"15,-19 38-15,-30 43 16,-4 21-1,30-60-15</inkml:trace>
  <inkml:trace contextRef="#ctx0" brushRef="#br0" timeOffset="133420.8547">4592 8600 0,'-2'6'0,"-12"15"16,-12 28 0,-17 31-16,-3 10 15,14-36-15</inkml:trace>
  <inkml:trace contextRef="#ctx0" brushRef="#br0" timeOffset="139163.1631">24905 8854 0,'1'0'0,"-1"0"16,0 0-16,-1 0 16,-3 0-1,-2 0-15</inkml:trace>
  <inkml:trace contextRef="#ctx0" brushRef="#br0" timeOffset="143420.835">2846 8300 0,'2'0'0,"0"0"16,13-2-1,11 0-15,6 2 16,5 2-1,-4 1-15,-3 11 16,-5 4 0,-7 8-16,-8 5 15,-6 9 1,-4-1-16,3 2 16,6-7-16,7 0 15,15 3 1,11-3-16,10-7 15,0 0 1,-8-7-16,-4-3 16,-9-5-1,-11-2 1</inkml:trace>
  <inkml:trace contextRef="#ctx0" brushRef="#br0" timeOffset="143754.5732">2658 8318 0,'2'1'0,"-2"4"16,5 16 0,4 33-16,6 32 15,8 27 1,3 0-16,-16-49 31</inkml:trace>
  <inkml:trace contextRef="#ctx0" brushRef="#br0" timeOffset="177276.7579">3747 10383 0,'0'0'0,"0"0"16,0 0-16,-2-1 15,2 1 1,-4 3-16,4 19 16,4 19-1,10 22-15,10 10 16,-1-7 0,5-2-16,-4 0 15,2-9 1,-6-6-16,0-2 15,-5-10 1,-3-14-16,-11-17 16,-1-2-16</inkml:trace>
  <inkml:trace contextRef="#ctx0" brushRef="#br0" timeOffset="177538.5655">3639 10390 0,'2'0'0,"-2"3"15,0 11-15,1 21 16,-1 32-1,-16 54-15,-25 39 16,-22 25 0,34-109-16</inkml:trace>
  <inkml:trace contextRef="#ctx0" brushRef="#br0" timeOffset="190789.4575">30491 12931 0,'2'1'0,"-2"-1"16,0 0 0,0 5-16,6 5 15,-1 4 1,8 8-16,7 14 15,7 11 1,9 13-16,5 13 16,2-4-1,-16-23-15</inkml:trace>
  <inkml:trace contextRef="#ctx0" brushRef="#br0" timeOffset="192439.7784">30181 12978 0,'2'2'0,"-2"-2"16,0 0-1,1 6-15,6 17 16,9 23 0,10 33-16,8 26 15,5 11 1,-1 1-16,-6-13 16</inkml:trace>
  <inkml:trace contextRef="#ctx0" brushRef="#br0" timeOffset="193288.4338">29409 13313 0,'0'1'16,"0"-1"0,0 0-16,0 5 15,0 12 1,-1 18-16,-1 24 15,-2 23-15,4 16 16,4 4 0,1-5-16,4-4 15</inkml:trace>
  <inkml:trace contextRef="#ctx0" brushRef="#br0" timeOffset="194795.2197">26757 12992 0,'0'2'0,"0"-2"16,2 5-1,2 11-15,5 14 16,12 12-1,5 9-15,2 13 16,-8 2 0,-10 4-16,-6-6 15,-4-18 1</inkml:trace>
  <inkml:trace contextRef="#ctx0" brushRef="#br0" timeOffset="195189.255">26255 13276 0,'2'2'0,"-2"-2"16,4 6-16,-2 8 15,5 10 1,1 11-16,-1 13 15,10 15 1,-6 10-16,2 12 16,-1 6-1,-2-4-15,-5-11 16,-2-24 0</inkml:trace>
  <inkml:trace contextRef="#ctx0" brushRef="#br0" timeOffset="196789.2854">23787 12962 0,'0'0'16,"0"0"-16,0 0 15,0 0 1,0 0-16,2 2 16,2 11-1,11 16-15,-2 18 16,4 17-1,-4 2-15,-5-1 16,-1-3 0,-5-7-16,0-13 15</inkml:trace>
  <inkml:trace contextRef="#ctx0" brushRef="#br0" timeOffset="197172.822">23097 13151 0,'0'3'0,"2"0"16,0 10-16,2 14 15,2 13 1,4 11-16,0 12 15,0 13 1,-6 2-16,-3 7 16,-4-6-1,1-25-15</inkml:trace>
  <inkml:trace contextRef="#ctx0" brushRef="#br0" timeOffset="198689.4335">20925 13126 0,'0'0'0,"0"-1"16,0-3-16,-2 0 15,2-2 1,-2 4-16,2 0 15,-2 2 1,0 18-16,-1 27 16,6 24-1,1 14-15,0-3 16,-2-26-16</inkml:trace>
  <inkml:trace contextRef="#ctx0" brushRef="#br0" timeOffset="210414.5394">22376 13486 0,'2'1'15,"-2"-1"-15</inkml:trace>
  <inkml:trace contextRef="#ctx0" brushRef="#br0" timeOffset="214906.2514">3871 12840 0,'0'-6'16,"-4"-16"-16,1-17 15,-1-9 1,0 1-16,1 8 15,3 2 1,0 14-16,0 8 16,0 10-1,0 4-15,0-1 16,3 19 0,-3 12-16,-6 17 15,-7 4 1,-9-3-16,-15 0 15,-18-5 1,-10-10-16,-1-14 16,5-10-1,7-4-15,6-8 16,7-2 0,15-2-16,6-3 15,5 5 1,6 0-16,7 5 15,0 1 1,-1 1-16,6 13 16,12 24-1,6 21-15,3 18 16,2 5 0,0 12-16,-8 0 15,-8-8 1,-7-6-16,-3-9 15,-9-11 1,-4-23-16,-4-17 16,4-14-1</inkml:trace>
  <inkml:trace contextRef="#ctx0" brushRef="#br0" timeOffset="215173.3446">2933 12921 0,'2'0'0,"-2"0"16,0 0-16,0 2 16,2 6-1,5 19-15,10 38 16,9 37-1,10 59-15,-1 24 16,-3 35 0,-20-5-16,-8-134 15</inkml:trace>
  <inkml:trace contextRef="#ctx0" brushRef="#br0" timeOffset="225056.9856">32530 11295 0,'4'0'16,"6"0"-16,13 3 15,4 4 1,8 7-16,5 10 16,-2 5-1,1 13-15,-11 4 16,-9-3-1,-4-2-15,0-7 16,-2-7 0,-5-7-16,-2-8 15,1-6 1,2-2-16,12-10 16,7-15-1,-2-20-15,4-18 16,0-7-1,4-13-15,2-4 16,11-6 0,-5 3-16,5 4 15,1-3-15,-14 34 16</inkml:trace>
  <inkml:trace contextRef="#ctx0" brushRef="#br0" timeOffset="235556.3642">3346 9050 0,'0'0'16,"0"2"-16,-5-2 15,-9 8 1,-10 3-16,-2 3 15,-4 2 1,-1-2-16,5-7 16,0 2-1,8-3-15,6-2 16,5 2 0,7 8-16,7 1 15,17 11 1,1 10-16,6 3 15,0 3 1,-6 5-16,-5-2 16,-9-1-1,-9-6-15,-2-12 16</inkml:trace>
  <inkml:trace contextRef="#ctx0" brushRef="#br0" timeOffset="235778.0006">2858 9188 0,'0'0'15,"0"2"1,2 0-16,7 23 15,19 29 1,12 41-16,5 23 16,-23-52-1</inkml:trace>
  <inkml:trace contextRef="#ctx0" brushRef="#br0" timeOffset="242323.8078">2829 8918 0,'3'0'0,"11"0"15,31-4 1,25 2-16,42 8 16,38 9-1,29 6-15,27 6 16,79 20 0</inkml:trace>
  <inkml:trace contextRef="#ctx0" brushRef="#br0" timeOffset="246523.8488">30009 18184 0,'0'0'16,"-2"-2"-16,-1-10 16,1-14-1,4-13-15,5-12 16,18-19-1,9-2-15,9-16 16,4-2 0,2 0-16,17-6 15,-1 7-15,3 8 16,3 8 0,-7 9-16,13 9 15,10 16 1,-10 22-16,17 17 15,4 31 1,-2 25-16,0 30 16,-17 22-1,-6 30-15,-28-7 16,-28 0 0,-26-13-16,-25-17 15,-37-12 1,-36-22-16,-68-31 15,-87-60 1,1-53-16,-19-52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0:21:57.46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30702 7814 0,'0'0'16,"0"1"-16,-2-1 16,-8 11-1,-18 6-15,-10 7 16,-18 12-1,-3 4-15,16-13 16</inkml:trace>
  <inkml:trace contextRef="#ctx0" brushRef="#br0" timeOffset="5449.0663">31508 8075 0,'2'0'15,"-2"0"-15,0 0 16,0-2 0,0-2-16,2 2 15,-2 0 1,0-2-16,-13-3 15,-25 4 1,-22-2-16,-23 5 16,-7 0-1,7 3-15,6 1 16,15 0 0,20 0-16,14-2 15</inkml:trace>
  <inkml:trace contextRef="#ctx0" brushRef="#br0" timeOffset="6031.8344">30692 8232 0,'2'2'0,"-2"-2"16,6 10-1,5 8-15,0 8 16,6 10 0,-6 1-16,-1 6 15,-3-1 1,-5 0-16,-2-5 15,-9 1 1,-3-5-16,-6-2 16,-5-1-16,-6-6 15,-8-6 1,0-9-16,-6-6 16,1-11-1,-5-13-15,7-2 16,3-12-1,3-13-15,11-7 16,5-13 0,12-15-16,6 26 15</inkml:trace>
  <inkml:trace contextRef="#ctx0" brushRef="#br0" timeOffset="36566.6918">22732 2651 0,'0'2'0,"0"-2"16,0 0-1,0 0-15,2 0 16,-2 6 0,0 6-16,4 8 15,-2 2 1,-2 11-16,0 6 16,-4 10-1,2 4-15,0 2 16,-2 6-1,1 0-15,3-2 16,1-1 0,1-4-16,2-1 15,0-4 1,2-6-16,-2-2 16,-1-11-16</inkml:trace>
  <inkml:trace contextRef="#ctx0" brushRef="#br0" timeOffset="37888.2416">22354 3074 0,'0'0'16,"0"0"-1,0 0-15,0 0 16,-2 0 0,-11 2-16,-6 4 15,-16 6 1,-9 7-16,-2 1 16,0 6-1,7-1-15,9 4 16,7-8-1,12 3-15,5-4 16,8 3 0,8 1-16,10 1 15,6 0 1,-1 2-16,-4-6 16,-3 5-1,-6-2-15,-12 3 16,-10 5-1,-12-2-15,-14 1 16,-14-3-16,-7-3 16,-1-7-1,-1-5-15,10-13 16,0-10 0,11-6-16,3-14 15,9-8 1,9-17-16,9-6 15,8-4 1,4-6-16,-2 24 16</inkml:trace>
  <inkml:trace contextRef="#ctx0" brushRef="#br0" timeOffset="38316.7477">20959 2985 0,'2'3'16,"-2"-2"-16,2 10 15,1 13 1,4 16-16,1 9 15,2 5-15,-2-1 16,2 0 0,2-1-16,1-9 15,-2-5 1,-3-12-16,1-7 16</inkml:trace>
  <inkml:trace contextRef="#ctx0" brushRef="#br0" timeOffset="38733.466">21643 2391 0,'2'0'15,"-2"0"1,0 0-16,-2 0 16,2 0-1,-11-4-15,-18 0 16,-19 4-1,-18 0-15,-11 4 16,-6 0 0,-3 3-16,-3 1 15,10 3 1,3 4-16,6 7 16,7 6-1,5 9-15,13 3 16,9 3-1,16-9-15</inkml:trace>
  <inkml:trace contextRef="#ctx0" brushRef="#br0" timeOffset="39566.5833">20248 3449 0,'0'2'0,"0"-2"15,0 0 1,0 0-16,0 0 15,-4-2 1,-6 0-16,-2-4 16,-2-8-1,6-6-15,5-7 16,12-4 0,12-7-1,6 2-15,8 5 16,3 11-16,0 9 15,-6 6 1,-2 11-16,-10 10 16,-9 14-1,-18 8-15,-19 9 16,-16-2 0,-12-3-16,-13-5 15,2-9 1,5-12-16,2-9 15,3-10 1,10-5-16,2-10 16,9-8-1,9-1-15,3-5 16,10 4 0,5 6-16,1 8 15,4 7 1,2 3-16,-7 3 15,-7 16 1,-12 18-16,-8 16 16,-9 11-1,-11 3-15,1-14 16,-7-6-16,-2-17 16,5-10-1,-1-13-15,-2-22 16,3-17-1,5-26-15,8-13 16,12-20 0,8-4-16,11-8 15,13 13 1,11-1-16,-3 38 16</inkml:trace>
  <inkml:trace contextRef="#ctx0" brushRef="#br0" timeOffset="39775.6804">20353 2428 0,'2'3'15,"2"-3"-15,5 6 16,0 9 0,-13 7-16,-22 10 15</inkml:trace>
  <inkml:trace contextRef="#ctx0" brushRef="#br0" timeOffset="39936.8324">19832 2763 0,'2'0'15,"15"-9"1,34-7-16,18-2 16,-9 3-16</inkml:trace>
  <inkml:trace contextRef="#ctx0" brushRef="#br0" timeOffset="40351.0559">18803 3159 0,'0'2'0,"-4"-1"15,-12 10 1,-17 4-16,-21 7 15,-23 2 1,-9-2-16,-7-7 16,-1-8-1,-1-7-15,13-5 16,9-4 0,13-3-16,15-2 15,9 2 1,14 2-16,8 4 15</inkml:trace>
  <inkml:trace contextRef="#ctx0" brushRef="#br0" timeOffset="40547.4036">18450 3641 0,'0'0'16,"0"0"-16,0 1 15,0-1 1,-10 0-16</inkml:trace>
  <inkml:trace contextRef="#ctx0" brushRef="#br0" timeOffset="40919.2899">17432 2931 0,'2'3'0,"0"0"16,2 17-1,3 18-15,4 15 16,-3 11-1,-6 1-15,-2-4 16,-2-1 0,0-12-16,-2-10 15,0-12 1,0-10-16</inkml:trace>
  <inkml:trace contextRef="#ctx0" brushRef="#br0" timeOffset="41216.6426">17955 2551 0,'2'0'15,"-2"0"-15,0-6 16,0 0-1,-2-6-15,-6-2 16,-12 2 0,-14-4-16,-17 5 15,-11 7 1,-8 6-16,-1 10 16,3 10-1,3 1-15,21-3 16</inkml:trace>
  <inkml:trace contextRef="#ctx0" brushRef="#br0" timeOffset="42083.7958">16759 3092 0,'2'2'0,"-2"-2"16,2 8 0,5 10-16,4 3 15,10 9 1,5 1-16,-2-5 16,-4-4-1,-4-1-15,-6-4 16,-8-2-1,-8-1-15,-18-4 16,-14-5-16,-11-5 16,-9-7-1,4-7-15,6-9 16,13-3 0,14-8-16,8-3 15,17 1 1,8 2-16,8 9 15,0 9 1,-3 10-16,-6 14 16,-9 17-1,-22 17-15,-22 17 16,-26 6 0,-9-6-16,-7-7 15,-1-10 1,-1-11-16,3-11 15,6-12 1,3-16-16,1-7 16,-1-18-1,7 0-15,14-7 16,2 1 0,10 1-16,9 11 15,13 5 1,6 11-16,5 5 15,-2 3 1,-4 13-16,-6 11 16,-3 8-1,-5-4-15,-12-3 16,-2-4 0,-8-8-16,-1-9 15,-7-8 1,2-2-16,1-2 15,11 3 1,5 2-16,11 2 16,4 4-1,5 8-15,-2 8 16,1 14-16,0 5 16,6-9-1,2-4-15</inkml:trace>
  <inkml:trace contextRef="#ctx0" brushRef="#br0" timeOffset="42266.6722">15348 2882 0,'4'-5'0,"13"-21"16,20-14-1,12-1-15,4 8 16,-12 5 0,-8 12-16</inkml:trace>
  <inkml:trace contextRef="#ctx0" brushRef="#br0" timeOffset="42666.6695">14626 3062 0,'2'2'15,"-2"3"-15,-2 8 16,-2 12 0,-5 3-16,-8 4 15,-14-7 1,-8-3-16,-6-10 16,-8-6-1,-5-6-15,2-6 16,7-1-16,7 1 15,8 1 1,3 5 0,1 6-16,8 8 15,8-7-15</inkml:trace>
  <inkml:trace contextRef="#ctx0" brushRef="#br0" timeOffset="42853.1918">14342 2667 0,'2'0'16,"-2"2"-16,0-2 15</inkml:trace>
  <inkml:trace contextRef="#ctx0" brushRef="#br0" timeOffset="43733.3673">13476 3230 0,'0'0'0,"0"0"16,0 0-1,-5 4-15,-8 3 16,-8 10 0,-9 0-16,-2 3 15,-4-4 1,2-8-16,-3-3 16,-1-12-1,2-7-15,0-16 16,1-17-1,9-8-15,-4-14 16,14-9 0,0-9-16,10 1 15,6 10 1,0 4-16,-2 15 16,2 13-1,-6 11-15,0 15 16,-2 6-1</inkml:trace>
  <inkml:trace contextRef="#ctx0" brushRef="#br0" timeOffset="44066.7153">13194 3595 0,'4'0'0,"12"-2"16,15 4-1,9 6-15,-6 10 16,-6 13 0,-15 11-16,-22 9 15,-17-1 1,-14-11-16,-7-16 16</inkml:trace>
  <inkml:trace contextRef="#ctx0" brushRef="#br0" timeOffset="44383.3904">12521 3181 0,'2'1'16,"0"1"-16,13 10 15,3 12 1,0 12-16,-5 9 16,-11 12-1,-21 4-15,-26 1 16,-13-9-1,-14-21-15,21-15 32</inkml:trace>
  <inkml:trace contextRef="#ctx0" brushRef="#br0" timeOffset="44549.8665">12051 3375 0,'0'5'0,"-13"11"16,-15 20-16,-28 24 16,-12 0-1,-4-9-15,25-22 32</inkml:trace>
  <inkml:trace contextRef="#ctx0" brushRef="#br0" timeOffset="45500.0982">10764 3141 0,'0'0'15,"0"-4"-15,0-6 16,8-11-1,11-9-15,11-1 16,8 6 0,5 5-16,0 9 15,-2 7 1,-3 4-16,-4 9 16,-6 2-1,-3 6-15,-9 3 16,-12 8-1,-15 9-15,-27 9 16,-14 5 0,-14 7-16,-5-3 15,3 2 1,7 1-16,-1 7 16,-3 4-1,7 2-15,-6 2 16,-3-6-1,5-16-15,8-23 16</inkml:trace>
  <inkml:trace contextRef="#ctx0" brushRef="#br0" timeOffset="46001.5193">10204 2969 0,'-2'4'0,"-19"18"15,-30 25 1,-23 28-1,-3 10-15,13-9 16,16-12-16,14-20 16,12-11-1,11-9 1,9-10-16,11-2 16,8-8-16,9-8 15,3-3 1,-11-4-16,-12 9 15,-2 0 1,-6 0-16,-22 14 16,-21 16-1,-3 7-15,0 7 16,10-1 0,7 1-16,9 4 15,8 5 1,6 6-16,6 21 15,2-2 1,2-21 0</inkml:trace>
  <inkml:trace contextRef="#ctx0" brushRef="#br0" timeOffset="46156.5084">10074 4268 0,'12'-4'16,"29"-16"-16,27-19 15,6 1 1</inkml:trace>
  <inkml:trace contextRef="#ctx0" brushRef="#br0" timeOffset="46666.8001">8967 3375 0,'0'3'15,"0"-3"-15,-6 3 16,-9 14-1,-4 1-15,-6 4 16,-3-7 0,-10-5-16,0-6 15,-6-12 1,5-12-16,1-19 16,9-16-1,5-20-15,9-14 16,2-2-1,5 6-15,4 5 16,7 10 0,-2 14-16,5 15 15,3 11 1</inkml:trace>
  <inkml:trace contextRef="#ctx0" brushRef="#br0" timeOffset="46900.0447">8827 3996 0,'6'0'0,"22"-1"16,19-6 0,17-4-16,-3-5 15</inkml:trace>
  <inkml:trace contextRef="#ctx0" brushRef="#br0" timeOffset="47217.133">8238 3534 0,'0'4'0,"-2"14"15,-11 21 1,-17 23-16,-13 9 16,-8-10-1,-7-14-15,17-17 31</inkml:trace>
  <inkml:trace contextRef="#ctx0" brushRef="#br0" timeOffset="47916.7426">7695 3485 0,'2'0'0,"1"-8"15,9-6 1,7-8-16,-1-6 16,-4 1-1,-5 1-15,-9 3 16,-7 1-1,-20 6-15,-16 5 16,-18 12 0,-12 15-16,2 4 15,-8 13-15,-3 7 16,0 0 0,14-7-16,4-6 15,7-8 1,5-12-16,6-7 15,9-10 1,-5-9-16,13-7 16,5 6-1,5 3-15,6 4 16,9 11 0,3-2-16,-5 4 15,6 13 1,4 18-16,3 15 15,-5 11 1,-4 14-16,-9 0 16,-13 14-1,-17-6-15,-12-10 16,-10-11 0,-12-16-16,0-16 15,-17-20 1,-2-20-16,5-17 15,4-23 1,17-6-16,19-6 16,11-1-1,20-8-15,18-8 16</inkml:trace>
  <inkml:trace contextRef="#ctx0" brushRef="#br0" timeOffset="48058.4371">6336 3173 0,'0'0'16,"2"2"-16,-4 10 16</inkml:trace>
  <inkml:trace contextRef="#ctx0" brushRef="#br0" timeOffset="80027.543">19932 1917 0,'2'2'0,"-2"-4"16,2 2-1,0-4-15,3 2 16,-3 0 0,-1 0-16,1 0 15,0 2 1,2-2-16,-4 2 16,0-4-1,-9 2-15,-2 0 16,-1 0-1,-1 0-15,6-1 16,1 0 0,0-1-16,6-6 15,6 2 1,7-3-16,6 3 16,3 2-1,3 5-15,-6 8 16,0 12-1,-10 19-15,-18 23 16,-54 46 0,-80 37-16</inkml:trace>
  <inkml:trace contextRef="#ctx0" brushRef="#br0" timeOffset="93234.6531">21361 3945 0,'0'3'0,"0"-3"16,-2 0-16,-2-3 15,1 3 1,-10-3-16,-1 2 15,-4-3 1,-10 2-16,-8 0 16,-9 0-16,-3 2 15,-8 2 1,3 0-16,-1 0 16,3 2-1,2 0-15,6-1 16,7-3-1,10 0-15</inkml:trace>
  <inkml:trace contextRef="#ctx0" brushRef="#br0" timeOffset="93853.1979">20439 4030 0,'2'1'0,"-2"1"15,6 8-15,0 6 16,5 2-1,-2 0-15,1 4 16,1-2 0,-3 3-16,-4-3 15,-2-1 1,-4 3-16,-4-1 16,-4-3-1,-8 4-15,1-4 16,-4-2-16,-6-2 15,-5-3 1,-3-6 0,-5-3-16,4-8 15,-4-6-15,0-4 16,2-5 0,-1-8-16,11-4 15,8-5 1,18-16-16,24-20 15</inkml:trace>
  <inkml:trace contextRef="#ctx0" brushRef="#br0" timeOffset="158079.9113">19479 13915 0,'0'0'16,"0"0"-16,0 0 15,-6-3 1,-2 1-16,-5-2 16,-2 0-1,-7 0-15,-5 0 16,-1 2 0,-8-1-16,-4-2 15,-4 3 1,-3 2-16,-11 0 15,-9 7 1,-3-4-16,-6 1 16,-11 0-1,-7-4-15,-4 0 16,-2 0 0,-1-4-16,-1 2 15,1-3 1,3-4-16,1 5 15,10 3 1,0-1-16,7-2 16,2-1-1,9 5-15,1-1 16,6-4 0,5 4-16,7-1 15,12-1 1,3 3-16,5-1 15,3 1 1,10 0-16,2 1 16,9-1-1,1 0-15,3 0 16,-2 0 0,0-1-16,-3 1 15,3-2 1</inkml:trace>
  <inkml:trace contextRef="#ctx0" brushRef="#br0" timeOffset="158669.8571">15654 13921 0,'0'0'16,"-1"-5"-16,-6-3 15,-3-8 1,-9-3-16,0-2 16,-7 2-1,-4 0-15,-9 1 16,-11 0-1,-10 8-15,-9 4 16,-7 2 0,-7 0-16,-5 4 15,1 0 1,-12 0-16,3 2 16,-1 0-1,8 2-15,6 0 16,-1-4-1,-1 0-15,8-2 16,2-4 0,7-2-16,9-3 15,-12 1 1</inkml:trace>
  <inkml:trace contextRef="#ctx0" brushRef="#br0" timeOffset="158953.3643">13144 13750 0,'-2'2'0,"-10"-2"16,-4 2 0,-9-2-16,-1 0 15,4 0 1,-2 0-16,-6 2 15,-3 0 1,-11-2-16,-12 2 16,-17 2-1,-12 0-15,-19 0 16,-2 0 0,-5-2-16,46-4 15</inkml:trace>
  <inkml:trace contextRef="#ctx0" brushRef="#br0" timeOffset="174937.1409">25448 10843 0,'2'2'16,"0"-2"-16,10 4 15,4 4 1,5 10-16,3 4 15,-3 10 1,-2 6-16,-11 5 16,-12 5-16,-23 6 15,-21 3 1,-11-13 0,16-17-16</inkml:trace>
  <inkml:trace contextRef="#ctx0" brushRef="#br0" timeOffset="175387.1685">25003 11150 0,'0'1'0,"0"-1"16,0 0 0,0 0-16,0 3 15,-2-2 1,-2 5-16,-2-2 16,-2 2-1,-6 0-15,-7-6 16,2-5-1,2-2-15,6-1 16,2 1 0,5 2-16,4 1 15,-2 0 1,4 3-16,7 4 16,4 12-1,-3 8-15,-8 14 16,-19 11-1,-30 7-15,-19-2 16,17-21-16</inkml:trace>
  <inkml:trace contextRef="#ctx0" brushRef="#br0" timeOffset="175903.9183">24858 10835 0,'0'0'0,"0"0"16,0 0 0,0 0-16,-8 7 15,-22 10 1,-26 19-16,-23 11 15,-6-2 1,-7-1-16,5-8 16,5-11-1,8-5-15,3-6 16,12-11 0,9-3-16,6-6 15,1-11 1,5-7-16,6 0 15,4-3 1,-2 0-16,6 2 16,1 7-1,-1 3-15,-6 5 16,0 4 0,-12 6-16,-13 5 15,-12 4 1,-21 8-16,-10-1 15,-2-8 1,0-4-16,18-6 16,27 0-1</inkml:trace>
  <inkml:trace contextRef="#ctx0" brushRef="#br0" timeOffset="176037.1736">23044 10562 0,'2'0'16,"23"-4"-16,22-5 15,-4 1 1</inkml:trace>
  <inkml:trace contextRef="#ctx0" brushRef="#br0" timeOffset="176504.111">22104 10750 0,'2'0'15,"-2"2"-15,2 1 16,6 17 0,2 15-16,-4 19 15,-12 0 1,-16 5-16,-20-2 16,-10-12-1,-13-14-15,2-15 16,3-16-1,6-20-15,8-24 16</inkml:trace>
  <inkml:trace contextRef="#ctx0" brushRef="#br0" timeOffset="176720.6132">21750 10328 0,'2'2'16,"-2"1"-16,0 21 16,-2 26-1,0 39-15,-3 22 16,-6 7 0,-6-11-16,2-23 15,2-33 1</inkml:trace>
  <inkml:trace contextRef="#ctx0" brushRef="#br0" timeOffset="176953.9503">21355 10892 0,'0'3'0,"0"-3"16,-3 9-16,-10 22 16,-23 26-1,-28 21-15,-13 3 16,3-15 0,13-21-16,19-17 15</inkml:trace>
  <inkml:trace contextRef="#ctx0" brushRef="#br0" timeOffset="177420.3849">20917 10899 0,'0'0'0,"0"0"15,0 0-15,0 0 16,-7 0 0,-3-2-16,-3-4 15,0-5 1,5 2-16,2-7 16,8 1-1,8-4-15,9 4 16,7 5-1,2 7-15,-5 8 16,2 9 0,-9 9-16,-10 7 15,-14 6 1,-22 9-16,-26 6 16,-11 5-1,-7-3-15,5 1 16,8-1-1,14 8-15,4 12 16,11 12 0,10 17-16,10 24 15,8-8 1,4-53-16</inkml:trace>
  <inkml:trace contextRef="#ctx0" brushRef="#br0" timeOffset="179003.5793">20135 10390 0,'2'0'0,"-4"0"16,2 3-1,-12 9-15,-6 9 16,-16 19-1,-17 7-15,-13 11 16,-18 7 0,-3-10-16,-9-2 15,-4-4 1,8-7-16,7-5 16,9-1-1,14-2-15,17-2 16,11-1-1,15-5-15,4 1 16,11 1 0,8 0-16,5-5 15,0 0 1,-3-8-16,-4-4 16,-8 6-1,-20-6-15,-18-6 16,-11-10-1,-3-11-15,2-7 16,3-11 0,13 1-16,12-8 15,10-5 1,4-6-16,6 5 16,6 0-1,2 7-15,-6 3 16,-4 8-1,-8 2-15,-7 10 16,-7 3 0,0 8-16,8 8 15,2 2 1,11-1-16,4 9 16,8 4-1,14 2-15,9 8 16,-1-3-16,-3 5 15,-8 6 1,-13 7-16,-10 7 16,-12 6-1,-9 6-15,-2 0 16,4 7 0,9-6-16,16-8 15,14-2 1,22-1-16,35-12 15,21-23 1,-31-11-16</inkml:trace>
  <inkml:trace contextRef="#ctx0" brushRef="#br0" timeOffset="179337.3577">19629 10330 0,'1'0'0,"3"-6"15,2-10 1,-2-14-16,-16-7 16,-16-3-1,-24 4-15,-14 11 16,-13 13 0,-12 16-16,9 16 15,29-4-15</inkml:trace>
  <inkml:trace contextRef="#ctx0" brushRef="#br0" timeOffset="179703.6176">18143 10769 0,'0'3'16,"0"-3"-16,-2 6 16,-3 6-1,-7 2-15,-4 6 16,-6-7-1,-6-5-15,0-8 16,-4-13 0,6-13-16,5-13 15,5-17 1,12-5-16,14-4 16,8 5-1,-5 22-15</inkml:trace>
  <inkml:trace contextRef="#ctx0" brushRef="#br0" timeOffset="179917.4779">17991 11445 0,'0'2'16,"0"-4"-16,0 1 15,-12-20-15,1-2 16</inkml:trace>
  <inkml:trace contextRef="#ctx0" brushRef="#br0" timeOffset="180454.1651">17486 10325 0,'0'0'16,"2"3"-16,-4-3 15,-10 14 1,-32 18-16,-33 19 16,-21 11-1,-19-7-15,-2-1 16,17-10 0,17-3-16,12 4 15,11-4 1,20-4-16,7 6 15,17 1 1,15 1-16,14-2 16,10-3-1,5-6-15,-4-8 16,-6-8 0,-8-7-16,-3-7 15,-5 6 1,-21-1-16,-11 5 15,-11-2 1,1 3-16,4 10 16,3 7-1,7 11-15,6 16 16,8 20 0,8 4-16,6-16 15,10-20-15</inkml:trace>
  <inkml:trace contextRef="#ctx0" brushRef="#br0" timeOffset="180805.0412">16987 10126 0,'2'0'15,"1"-7"-15,6-13 16,1-8-1,-4-9-15,-10 1 16,-12 5 0,-17 0-16,-7 22 15,-16 14 1,-8 21-16,21 0 16</inkml:trace>
  <inkml:trace contextRef="#ctx0" brushRef="#br0" timeOffset="181154.0854">15624 10717 0,'2'4'0,"0"0"16,10 15 0,8 20-16,10 11 15,-5 4 1,-3 1-16,-16 2 15,-14 2 1,-20-3-16,-17-16 16,9-19-1</inkml:trace>
  <inkml:trace contextRef="#ctx0" brushRef="#br0" timeOffset="181308.6295">15326 11060 0,'-2'5'15,"-12"14"-15,-31 31 16,-19 19 0,23-26-16</inkml:trace>
  <inkml:trace contextRef="#ctx0" brushRef="#br0" timeOffset="181920.6808">14444 10618 0,'3'2'0,"-3"0"15,9 8-15,5 9 16,8 16-1,-1 7-15,-9 10 16,-16 10 0,-17-1-16,-17-3 15,-5-20 1,6-14 0</inkml:trace>
  <inkml:trace contextRef="#ctx0" brushRef="#br0" timeOffset="182304.2624">14003 10251 0,'2'2'0,"0"12"15,6 27 1,1 30-16,-1 29 16,-3 28-1,1 5-15,1-4 16,-5-15 0,-4-8-16,0-17 15,-5-13 1,-10-16-16,-13-12 15,-19-10 1,-2-20-16,-7-20 16,2-18-1,12-25-15,14-34 16,28-22 0</inkml:trace>
  <inkml:trace contextRef="#ctx0" brushRef="#br0" timeOffset="183920.738">13277 10360 0,'0'2'0,"0"0"15,-11 9 1,-6 16-16,-13 18 16,-15 8-1,-15 4-15,-6 1 16,-7-6-16,-6 2 15,5-17 1,-1-6-16,5-11 16,1-10-1,13-8-15,4-11 16,5-5 0,8-11-16,5-1 15,8-9 1,9 6-16,4 1 15,3 7 1,5 4-16,-1 7 16,-1 2-1,-9 5-15,-8 9 16,-8 9 0,-6 10-16,-7 6 15,1 1 1,2 7-16,-3 0 15,5-6 1,2 2-16,1 1 16,-1 3-1,6 1-15,-4 5 16,1 1 0,1 5-16,0-2 15,2-1 1,2-7-16,0-8 15,6-3 1,3-11-16,9-7 16,7-7-1,-2-2-15,1-11 16,4-23 0,13-21-16,4-19 15,6 5 1,-6 3-16,0 10 15,-5 0 1,-3 16-16,-2 10 16,-3 11-1,-6 2-15,-10 12 16,-13 11-16,-12 7 16,-8 8-1,1-3-15,3-10 16,0-5-1,0-12-15,1-16 16,5-23 0,11-41-16,28-33 15,29-28 1,-16 77-16</inkml:trace>
  <inkml:trace contextRef="#ctx0" brushRef="#br0" timeOffset="184189.2296">12558 10106 0,'2'0'15,"-2"0"-15,10-10 16,4-7 0,2-12-16,-6-1 15,-10-2 1,-14 9-16,-12 5 16,2 8-1</inkml:trace>
  <inkml:trace contextRef="#ctx0" brushRef="#br0" timeOffset="184428.9087">12121 11347 0,'0'0'0,"0"1"15,2-1-15,-2 0 16,0 0 0</inkml:trace>
  <inkml:trace contextRef="#ctx0" brushRef="#br0" timeOffset="185387.5313">10720 10099 0,'0'1'0,"-4"7"16,-12 8-16,-14 24 16,-33 15-1,-26 20-15,-15 5 16,-10 0-1,5-12-15,-9-5 16,4-11 0,3-8-16,21-18 15,6-7 1,9-10-16,5-13 16,3-10-1,14-6-15,8-4 16,8-2-1,11 1-15,9 5 16,10 7 0,5 8-16,10-4 15,12 13-15,10 10 16,-4 10 0,-5 12-1,-21 18-15,-31 25 16,-43 22-16,-41 4 15,-6-24 1,61-44 0</inkml:trace>
  <inkml:trace contextRef="#ctx0" brushRef="#br0" timeOffset="185572.2597">9641 11299 0,'2'2'0,"-2"-2"16,2 3 0,1 2-16,-3-5 15</inkml:trace>
  <inkml:trace contextRef="#ctx0" brushRef="#br0" timeOffset="185870.7973">8844 10736 0,'0'2'16,"0"-2"-1,-4 14-15,-10 20 16,-19 25 0,-21 21-16,-10-11 15,-13-5 1,17-16-16,1-15 15,11-17 1,12-11-16</inkml:trace>
  <inkml:trace contextRef="#ctx0" brushRef="#br0" timeOffset="186046.3981">8719 10170 0,'0'0'16,"0"0"-16,0 0 15,0 0 1,0 0 0</inkml:trace>
  <inkml:trace contextRef="#ctx0" brushRef="#br0" timeOffset="186537.5768">7946 10444 0,'0'0'15,"0"0"-15,-2-7 16,0-12 0,6-4-16,8-6 15,9-1 1,7 8-16,3 7 16,-4 1-1,3 13-15,-8 2 16,-5 13-1,-10-1-15,-5 11 16,-14 8 0,-16 7-16,-15 5 15,-2 5 1,-2-8-16,3 7 16,3-3-1,13-1-15,0 9 16,10 10-16,2 15 15,8 16 1,5 13-16,8 14 16,-1-4-1,-4-14-15</inkml:trace>
  <inkml:trace contextRef="#ctx0" brushRef="#br0" timeOffset="207504.8599">23944 10721 0,'2'1'16,"-2"-1"-1,0 0-15,2 3 16,3 3 0,2 10-16,7 9 15,-1 7-15,-6 7 16,-3 7 0,-10 5-1,-7 4-15,-18 4 16,-5 1-16,-8-2 15,-7-1 1,-5-7-16,-12-4 16,-11-5-1,-5-1-15,-7-10 16,-2-14 0,6-8-16,10-10 15,2-11 1,0-9-16,11-7 15,9-11 1,6-9-16,2-6 16,11-10-1,10-5-15,9-6 16,7-3 0,8-1-16,8 2 15,13-3 1,4 6-16,12-4 15,15 5 1,8 9-16,9 8 16,3 11-1,17 5-15,-11 18 16,7 11 0,0 10-16,-2 14 15,-2 13 1,-2 16-16,-9 24 15,-13 1 1,-27-19-16</inkml:trace>
  <inkml:trace contextRef="#ctx0" brushRef="#br0" timeOffset="207971.5452">24230 11564 0,'0'1'16,"0"-1"-16,-6 11 16,-13 9-1,-15 17-15,-24 17 16</inkml:trace>
  <inkml:trace contextRef="#ctx0" brushRef="#br0" timeOffset="220455.2479">18653 11667 0,'0'2'0,"-6"4"15,-13 13 1,-28 29-16,-33 22 16,-24 22-1,47-45-15</inkml:trace>
  <inkml:trace contextRef="#ctx0" brushRef="#br0" timeOffset="248455.8157">24528 12113 0,'0'1'0,"0"-1"15,0-1-15,2 1 16,-2 0 0,0 0-16,0-2 15,-2-5 1,-2-8-16,-1-6 15,0-3 1,-1-4-16,4 2 16,4 8-16,6-1 15,2 6 1,8 7-16,0 7 16,7 10-1,1 9-15,-5 3 16,-4 4-1,-6 1-15,-6-8 16,-10 2 0,-6-3-16,-8-3 15,-9-8 1,-10-7-16,-4-6 16,0-3-1,6-4-15,4 4 16,9 0-1,10 5-15,10 0 16,-3 3 0,2 11-16,4 2 15,6 9 1,1 8-16,-4-1 16,-3-1-1,-8 7-15,-8-3 16,-12-4-1,-6-6-15,-7-11 16,-10-7 0,8-14-16,-4-13 15,5-7 1,3-9-16,9-3 16,11 3-1,6 6-15</inkml:trace>
  <inkml:trace contextRef="#ctx0" brushRef="#br0" timeOffset="249357.8142">23451 12000 0,'2'0'0,"-2"0"16,0-2-16,2-6 16,0-3-1,-2-5-15,-2-6 16,2 2 0,0 3-16,6-2 15,8 3 1,3 5-16,6 10 15,3 2 1,-5 10-16,-8-1 16,-2 0-1,-9 6-15,-4-3 16,-4-1 0,-6-2-16,-6-4 15,-4-1 1,-3-5-16,3 0 15,5-5 1,4 5-16,3-3 16,1 1-1,5 2-15,-1 5 16,3 10-16,4 14 16,2 10-1,-3 7 1,-4 6-16,-5-4 15,-5-1-15,-4-6 16,-6-4 0,-3-7-16,-2-10 15,0-8 1,-4-9-16,-2-13 16,-2-16-1,-3-21-15,9-21 16,14-6-1,7 25-15</inkml:trace>
  <inkml:trace contextRef="#ctx0" brushRef="#br0" timeOffset="250091.4952">25221 11951 0,'2'2'15,"-2"-2"-15,5 2 16,1 0 0,-1 2-16,-3-4 15,0 2 1,-2 1-16,-9-3 15,-10-5 1,-4-5-16,3-6 16,4 2-1,6 3-15,6 3 16,2-5 0,10 9-16,10 1 15,6 9 1,1 8-16,-1 2 15,-12-4 1,-6-1-16,-8 5 16,-17-1-1,-13-4-15,-14 3 16,-8 5 0,7 13-16,7 11 15,18 28 1,24 30-16</inkml:trace>
  <inkml:trace contextRef="#ctx0" brushRef="#br0" timeOffset="253905.5746">23744 10249 0,'0'2'15,"0"-2"1,0 0-16,0 0 16,2 0-16,-2 2 15,0 7 1,-2 7-16,-3 10 16,-3 3-1,-9 12 1,-4 3-16,-3 6 15,-8 6-15,-5 1 16,1-2 0,-9 4-16,5 1 15,0 3 1,-5-2-16,11-3 16,0-1-1,6-4-15,-2 0 16,-2-12-1,4-1-15,2-10 16,1-11 0,7-5-16,8-6 15</inkml:trace>
  <inkml:trace contextRef="#ctx0" brushRef="#br0" timeOffset="254210.9147">22973 10579 0,'2'2'0,"-2"-2"16,3-2-1,5 4-15,14 4 16,12 9 0,21 17-16,15 15 15,13 10 1,7 14-16,0 5 16,-1 5-1,2 4-15,-43-39 16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2:44:01.31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27926 7166 0,'0'2'0,"0"-2"16,0 0-16,0 0 16,0 0-1,0 0-15,-2 2 16,0 10-1,-6 2-15,0 7 16,-8 5 0,-5 6-16,-2 5 15,-14 8 1,-3 8-16,-12 11 16,3 0-1,-4 2-15,16-10 16,14-19-1</inkml:trace>
  <inkml:trace contextRef="#ctx0" brushRef="#br0" timeOffset="1200.0335">23894 6856 0,'2'1'0,"-2"-1"16,0 0-16,0 0 15,0 0 1,0 3-16,0 8 16,-7 13-1,-10 14-15,-13 17 16,-7 7-1,-11 9-15,0 5 16,-3 0 0,1-3-16,2 6 15,5-6 1,18-26-16</inkml:trace>
  <inkml:trace contextRef="#ctx0" brushRef="#br0" timeOffset="3216.8462">21034 6813 0,'2'1'0,"-2"-1"15,0 0 1,0 0-16,0 0 16,0 0-1,0 3-15,0 5 16,-4 9-1,-7 13-15,-1 9 16,-4 16 0,-11 18-16,-10 15 15,-8 7 1,-15 11-16,27-50 16</inkml:trace>
  <inkml:trace contextRef="#ctx0" brushRef="#br0" timeOffset="7833.6317">29762 7514 0,'2'0'0,"-2"0"16,0 0-16,2 0 16,2-2-1,-2 2-15,0-2 16,-2 0 0,-14 0-16,-24 2 15,-21 6 1,1 2-16,3 1 15,16 7 1,10 4-16,13 4 16,10 9-1,10 6-15,7 6 16,-2-8 0,1-5-16,-4-1 15,-1-9 1,-3 2-16,0-5 15,5 5 1,5 5-16,10 3 16,5 1-1,3-5-15,0 1 16,-6-10-16</inkml:trace>
  <inkml:trace contextRef="#ctx0" brushRef="#br0" timeOffset="8683.2335">26533 7438 0,'0'0'0,"0"0"16,0 3-16,0-3 16,-9 2-1,-21 6-15,-23 8 16,-6 1 0,0 3-16,6-3 15,14 3 1,9 2-16,14 4 15,5 9 1,6 7-16,-3 4 16,-5 0-1,-4-2-15,-6-3 16,7-5 0,12-2-16,17 7 15,26 4 1,26 1-16,8-5 15,-7-11 1,-14-6-16,-20-7 16,-19-6-1,-5-5-15</inkml:trace>
  <inkml:trace contextRef="#ctx0" brushRef="#br0" timeOffset="9583.469">22625 7389 0,'0'0'15,"0"0"1,-4-2-16,-5-1 16,-16 8-1,-9 9-15,-6 5 16,5 8-1,9 0-15,11-3 16,4 5 0,9 3-16,2-1 15,-2 5 1,-4 4-16,-8 4 16,2-7-16,8-2 15,12-4 1,16-1-16,18-6 15,3-2 1,-9-6-16,-6-5 16,-14-5-1,-6 2-15,-4 0 16,-1-2 0</inkml:trace>
  <inkml:trace contextRef="#ctx0" brushRef="#br0" timeOffset="10485.7341">19664 7316 0,'2'0'15,"-2"0"-15,0 0 16,0 0-1,0-4-15,2 2 16,-2 2 0,2-2-16,-2 0 15,2 0 1,-2 0-16,0 0 16,0-2-1,-6 1-15,-12 0 16,-10 8-1,-6 8-15,0 7 16,5-1 0,9 1-16,12-6 15,6 2 1,18 5-16,8-1 16,6 0-1,-5 2-15,-9 4 16,-14 6-1,-20 13-15,-9 7 16,3-1 0,12-8-16,12-2 15,19-1 1,34 2-16,28-11 16,26-15-1,-4-12-15,-41-4 16</inkml:trace>
  <inkml:trace contextRef="#ctx0" brushRef="#br0" timeOffset="20333.932">29385 9468 0,'2'2'15,"-2"-2"-15,0 0 16,0 0-1,0 0-15,0 0 16,0 0 0,0 0-16,3 0 15,-3 0 1,2 2-16,-7 10 16,-7 13-1,-8 6-15,-8 7 16,-4 10-1,-2 8-15,-2 4 16,2-2 0,4 3-16,-2 3 15,15-22 1,-3 6-16,4-12 16</inkml:trace>
  <inkml:trace contextRef="#ctx0" brushRef="#br0" timeOffset="23734.1162">26511 9211 0,'2'0'0,"-2"0"16,0 0-1,0 0-15,0 0 16,0 0-1,0-3-15,0 3 16,2 0-16,-6 11 16,-11 13-1,-4 12 1,-9 11-16,-6 6 16,-7 11-16,1 2 15,-1-1 1,1 5-16,2-5 15,-5 5 1,6-3-16,3-6 16,3 0-1,5-5-15,4-9 16,5-6 0,6-9-16,1-11 15</inkml:trace>
  <inkml:trace contextRef="#ctx0" brushRef="#br0" timeOffset="25550.8333">26261 9026 0,'2'2'16,"-2"-2"-16,0 0 15,0 0 1,-2 0-16,-2 4 16,-6 4-1,-4 0-15,0 2 16,-2 1 0,2 1-16,3 1 15,4 0 1,1 5-16,4 0 15,2 2 1,-2-2-16,2-1 16,-2-1-1,0-2-15,-7-3 16,-2-3 0,-6 2-16,-6-10 15,-7-10 1,7-5-16,-5-11 15,6-15 1,7-17-16,22-19 16,3 24-16</inkml:trace>
  <inkml:trace contextRef="#ctx0" brushRef="#br0" timeOffset="27317.8816">23088 9370 0,'2'2'0,"-2"-2"16,0 0 0,0 0-16,0 0 15,-2 2 1,0 8-16,-6 10 15,1 12 1,-10 13-16,-5 14 16,-4 11-1,-12 13-15,15-29 16</inkml:trace>
  <inkml:trace contextRef="#ctx0" brushRef="#br0" timeOffset="28484.2564">22883 10051 0,'0'0'0,"0"0"15,0 0 1,-4-4-16,-11-6 16,-19 2-1,-30 1-15,-20 3 16,-11 0 0,21-2-16,28 4 15</inkml:trace>
  <inkml:trace contextRef="#ctx0" brushRef="#br0" timeOffset="28688.4785">22130 9952 0,'0'0'15,"0"0"1,-16 2-16,-22 2 16,-24 5-1,-37 0-15,38-3 16</inkml:trace>
  <inkml:trace contextRef="#ctx0" brushRef="#br0" timeOffset="30322.4825">21205 10399 0,'-13'-9'15,"-29"-28"-15,-27-34 16,-3-21 0,8-12-16,3-8 15,15-4 1,12 0-16,19-5 15,12-2 1,12 1-16,8 11 16,11-9-1,14 5-15,5-1 16,9 7 0,6 8-16,11 4 15,5 9-15,13 1 16,6 6-1,-5 16-15,9 7 16,16 7 0,-3 16-16,-3 9 15,4 10 1,6 15-16,-5 12 16,1 17-1,-12 8-15,-3 11 16,-3 12-1,-6 8-15,-5 13 16,-7 12 0,-4 9-16,-11 2 15,-6 7 1,-7-1-16,-8 1 16,-10 5-1,-15 3-15,-10 4 16,-4-3-1,-6-3-15,-16-9 16,-12-5 0,-8-6-16,-15-2 15,-9-3 1,-19-7-16,-15-1 16,-13-14-1,-18-7-15,-16 1 16,-15-12-1,-19-2-15,-7-10 16,-31-4 0,-31-15-16,-38-10 15,3-10 1,-39-16-16</inkml:trace>
  <inkml:trace contextRef="#ctx0" brushRef="#br0" timeOffset="32684.4159">30423 9740 0,'0'0'15,"0"0"-15,0 0 16,-2-2 0,2-3-16,-3-1 15,3-6 1,3 4-16,-3 3 16,2-2-1,0 4-15,0 0 16,-2 1-1,0 1-15,-2-3 16,-19-2 0,-22 6-16,-19 4 15,2-2 1,2 2-16,14 3 16,14 6-1,11 8-15,15 8 16,20 11-1,16 12-15,13 3 16,-9-9 0,-8-7-16,-12-7 15,-8-9-15,-12-1 16,-18-2 0,-18-5-16,-1 2 15,5-6 1,10 3-16,10 8 15,16 6 1,33 21-16,31 9 16,30-2-1,-36-21-15</inkml:trace>
  <inkml:trace contextRef="#ctx0" brushRef="#br0" timeOffset="33484.4156">28115 10059 0,'0'1'0,"-4"4"16,-18 6 0,-20 18-16,-12 3 15,-5 7 1,5-6-16,13-7 16,15-8-1,10-9-15</inkml:trace>
  <inkml:trace contextRef="#ctx0" brushRef="#br0" timeOffset="33684.4094">27786 9967 0,'0'0'0,"-3"1"16,-13 2-1,-31 8-15,-19 13 16,-10 9-16,-17 3 16,37-17-1</inkml:trace>
  <inkml:trace contextRef="#ctx0" brushRef="#br0" timeOffset="34051.0984">25333 9943 0,'0'2'0,"-5"2"15,-24 14 1,-13 13-16,-25 21 15,1-3 1,7-6-16,1-11 16,20-14-1</inkml:trace>
  <inkml:trace contextRef="#ctx0" brushRef="#br0" timeOffset="34351.644">24965 9951 0,'0'1'0,"0"-1"15,-6 2 1,-22 16-16,-32 18 16,-32 27-1</inkml:trace>
  <inkml:trace contextRef="#ctx0" brushRef="#br0" timeOffset="52134.953">27008 11801 0,'0'2'0,"0"-2"15,0 4 1,-2 1-16,-4 9 16,-2 9-1,-3 10-15,-2 15 16,-6 9 0,0 14-16,-3 3 15,-3 8 1,-1-5-16,-12 0 15</inkml:trace>
  <inkml:trace contextRef="#ctx0" brushRef="#br0" timeOffset="66152.0275">30152 11636 0,'2'0'0,"-2"0"16,0 0 0,2-3-16,0 0 15,0 0 1,1 3-16,1 0 15,-6 16 1,-11 21-16,-15 17 16,-12 19-1,-6 8-15,-3 7 16,5 4 0,6 0-16,5 10 15,-3 6 1,14-11-16,3 3 15,0-25 1</inkml:trace>
  <inkml:trace contextRef="#ctx0" brushRef="#br0" timeOffset="73352.4367">24812 11407 0,'0'3'16,"0"-3"-1,0 0-15,0 2 16,-5 9-1,1 16-15,-7 16 16,-16 24 0,-14 34-16,-26 27 15,-7 11 1,3-1-16,8-10 16,7 0-16,32-60 15</inkml:trace>
  <inkml:trace contextRef="#ctx0" brushRef="#br0" timeOffset="91053.9246">30950 12330 0,'0'3'0,"0"-3"15,2 0 1,-2 0-16,0-3 16,0 3-1,0 0-15,-4 0 16,-13-6 0,-11 6-16,-8 5 15,-8 1 1,5 5-16,3 7 15,14 9 1,8 13-16,11 4 16,10 5-1,3-2-15,-1-11 16,-3-7 0,-4-7-16,-4-5 15,-4-5 1,-5 1-16,5 6 15,10 7 1,24 19-16,27 16 16,3 1-1,1-7-15</inkml:trace>
  <inkml:trace contextRef="#ctx0" brushRef="#br0" timeOffset="91686.4473">28915 12500 0,'0'3'0,"-6"-2"16,-17 13 0,-7 7-16,-15 9 15,-2 2 1,4 3-16,-1 1 15,12-8 1,4-6-16,10-11 16,8-7-1,1-2-15</inkml:trace>
  <inkml:trace contextRef="#ctx0" brushRef="#br0" timeOffset="91843.1651">28486 12429 0,'-2'0'0,"-4"0"16,-7 0 0,-17 4-16,-8 10 15,-18 12 1,-15 8-16,1 5 16,23-12-1</inkml:trace>
  <inkml:trace contextRef="#ctx0" brushRef="#br0" timeOffset="92469.7007">26101 12473 0,'0'2'15,"0"-2"1,0 0-16,-4 6 16,-11 10-1,-13 13-15,-17 9 16,-4 5-1,-6 0-15,8-7 16,6-6 0,7-13-16,2-7 15,13-8 1,2-4-16,4-8 16,6-7-16,7-12 15,5 0 1,1-3-16,-4 5 15,-2 7 1,-2 8-16,-2-1 16,-13 6-1,-13 14-15,-16 18 16,-19 11 0,-5-3-16</inkml:trace>
  <inkml:trace contextRef="#ctx0" brushRef="#br0" timeOffset="92886.4081">23916 12282 0,'0'0'16,"0"0"-16,0 0 16,0 0-1,-2 0-15,-6 3 16,-13 12 0,-11 15-16,-7 8 15,-4 1-15,5-6 16,-2-11-1,9-3-15</inkml:trace>
  <inkml:trace contextRef="#ctx0" brushRef="#br0" timeOffset="93051.4001">23571 12386 0,'2'-2'0,"3"-5"15,-3 0-15,2-3 16,-4 5-1,0 0-15,-4 1 16,-20 8 0,-23 22-16,11-5 15</inkml:trace>
  <inkml:trace contextRef="#ctx0" brushRef="#br0" timeOffset="110054.5228">29448 13889 0,'0'1'0,"0"-1"15,0 0-15,-6 10 16,-4 6 0,-7 14-16,-2 11 15,-5 15 1,-3 6-16,-7 18 15,-14 12 1,-9 10-16,-1 4 16,0-5-1,-10 9-15</inkml:trace>
  <inkml:trace contextRef="#ctx0" brushRef="#br0" timeOffset="111153.3421">27558 13559 0,'0'2'0,"0"0"16,-7 6-1,-4 7-15,-6 11 16,-2 9 0,-4 11-16,-3 9 15,2 9 1,-1 8-16,1 16 16,-1 8-1,1 5-15,-5 5 16,-8-1-16,-1 4 15,-5 10 1</inkml:trace>
  <inkml:trace contextRef="#ctx0" brushRef="#br0" timeOffset="112670.3039">25587 14118 0,'2'1'16,"-2"-1"-16,0 0 16,0 0-1,0 0-15,0 8 16,-4 2 0,-5 10-16,-4 12 15,-8 13 1,-7 12-16,-4 17 15,-8 18 1,-8 9-16,-1 0 16,21-42-16</inkml:trace>
  <inkml:trace contextRef="#ctx0" brushRef="#br0" timeOffset="114986.798">30666 14370 0,'0'0'0,"0"0"16,0 0-1,0 0-15,0-1 16,0-3 0,0-4-16,-2 4 15,-4-2 1,-9-1-16,-15 1 15,-15 2 1,-8 7-16,-5 7 16,9 10-1,7 9-15,18 16 16,16 11 0,14 10-16,12 2 15,0-11 1,-6-11-16,-4-12 15,-4-7-15,-4-5 16,-5-5 0,-8 7-16,1 3 15,3 7 1,16 20-16,20 27 16,22 11-1,4-12-15</inkml:trace>
  <inkml:trace contextRef="#ctx0" brushRef="#br0" timeOffset="115652.8834">28437 15027 0,'0'1'0,"0"-1"16,-12 10 0,-23 14-16,-27 23 15,-10 16 1,6 1-16,8-7 15,25-18 1,11-12-16</inkml:trace>
  <inkml:trace contextRef="#ctx0" brushRef="#br0" timeOffset="115848.1306">27910 15032 0,'-2'2'0,"-22"9"16,-42 31 0,-33 21-16,14-7 15</inkml:trace>
  <inkml:trace contextRef="#ctx0" brushRef="#br0" timeOffset="116170.085">26556 14971 0,'0'2'16,"-5"-2"-16,-19 16 15,-26 11 1,-25 29-16,-1 4 15,7-9 1,20-14-16,10-14 16,10-5-1</inkml:trace>
  <inkml:trace contextRef="#ctx0" brushRef="#br0" timeOffset="116386.8519">26062 14932 0,'0'1'16,"-8"5"-16,-26 20 16,-32 29-1,-15 8-15,8-10 16,29-19-1</inkml:trace>
  <inkml:trace contextRef="#ctx0" brushRef="#br0" timeOffset="116903.5122">24590 15027 0,'0'1'15,"-7"3"-15,-20 12 16,-29 23 0,-4 8-16,9 2 15,10-6 1,7-14-16,12-9 16,3-14-1,6-6-15,5-10 16,4 0-1,8-45-15,4-15 16,6-4 0,-2 13-16,-8 7 15,-4 16 1,-8 10-16,-7 5 16,-4 9-16,-19 13 15,-31 18 1,-31 36-16,-23 23 15,58-41 1</inkml:trace>
  <inkml:trace contextRef="#ctx0" brushRef="#br0" timeOffset="131638.7946">30107 16596 0,'0'0'0,"0"2"16,0-2-1,0 0-15,0-2 16,-13-1-1,-11-11-15,-14-10 16,0-12 0,-3-4-16,7-9 15,8-8 1,7-2-16,12-7 16,8-5-16,14-6 15,13-10 1,16 1-16,18 1 15,11 0 1,-3 18-16,11 2 16,3 9-1,1 16-15,-10 13 16,-1 11 0,5 16-16,-1 14 15,-8 12 1,-4 13-16,0 25 15,-8 25 1,-16 13-16,-18 22 16,-24 9-1,-30 8-15,-30 0 16,-42-5 0,-39-10-16,-59-27 15,-59-35 1,-38-46-16,-11-46 15,-30-51 1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2:47:02.28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28097 6977 0,'0'0'0,"0"2"16,0-2-1,0 1-15,-4 15 16,-8 16 0,-2 21-16,-6 16 15,0 14 1,-6 14-16,-3-11 16,13-32-1</inkml:trace>
  <inkml:trace contextRef="#ctx0" brushRef="#br0" timeOffset="1710.3414">27504 7154 0,'2'0'0,"0"-4"16,3-4-16,3-3 15,3-5 1,-1 0-16,1 0 16,0-2-1,-3 4-15,-2 2 16,-3-1 0,2 4-16,-3-2 15,-2 1 1,2 4-16,-2 1 15,0-3 1,2 2-16,0-1 16,-2 3-1,-2 3-15</inkml:trace>
  <inkml:trace contextRef="#ctx0" brushRef="#br0" timeOffset="2383.2905">27544 6900 0,'0'0'15,"0"0"1,0 0-16,0 0 16,0 0-1,0 0-15,-4 2 16,-6 11-1,-7 15-15,-7 15 16,-2 15 0,-12 20-16,0 6 15,-5 5 1,3 3-16,-1 1 16,7-12-1,14-30-15</inkml:trace>
  <inkml:trace contextRef="#ctx0" brushRef="#br0" timeOffset="4033.8706">24630 7103 0,'0'1'0,"0"-1"16,0 0-1,0 7-15,-6 18 16,-5 18 0,-12 21-16,-1 14 15,-10 5 1,14-26-16</inkml:trace>
  <inkml:trace contextRef="#ctx0" brushRef="#br0" timeOffset="6483.6109">15453 7026 0,'2'0'0,"-2"0"16,-2 0-1,0 8-15,-8 9 16,-15 28 0,-17 23-16,-2 17 15,4-6 1,15-30-16</inkml:trace>
  <inkml:trace contextRef="#ctx0" brushRef="#br0" timeOffset="7351.8563">14700 7085 0,'0'2'0,"0"-2"15,0-2 1,0 2-16,-2 2 15,-4 7 1,-8 12-16,-8 28 16,-16 32-1,-15 18-15,-1-4 16,18-41-16</inkml:trace>
  <inkml:trace contextRef="#ctx0" brushRef="#br0" timeOffset="9167.269">11584 6879 0,'0'0'0,"0"0"15,0 0-15,0 0 16,2 11 0,4 6-16,-2 25 15,0 27 1,-12 24-16,-11 0 15,6-38 1</inkml:trace>
  <inkml:trace contextRef="#ctx0" brushRef="#br0" timeOffset="15267.1171">22336 6467 0,'1'0'16,"-1"0"-16,0 0 16,-1-2-1,-5-6-15,-15 1 16,-22 2-1,-18 10-15,-6 10 16,7 4 0,18 4-16,12 10 15,19 6 1,15 9-16,15 2 16,-3-2-1,-4-4-15,-12-8 16,-12-6-1,-21 1-15,-9-3 16,-2-3 0,8-1-16,13 1 15,13 11 1,22 10-16,25 13 16,35 10-1,17-14-15,-35-25 16</inkml:trace>
  <inkml:trace contextRef="#ctx0" brushRef="#br0" timeOffset="17835.9972">31250 7279 0,'2'2'0,"-2"-2"15,0 0 1,2 5-16,4 11 16,0 12-1,0 11-15,-1 5 16,2 6-1,1-1-15,-4 2 16,-4-2 0,-4-3-16,-8-5 15,-12-5 1,-19-3-16,-23-7 16,-26-14-1,-32-8-15,-6-8 16,-21-8-1,0-4-15,-4 5 16,2 1 0,-6-2-16,10 2 15,2 4 1,-1 4-16,16 0 16,1 4-1,18 2-15,7 8 16,11-5-1,6 3-15,5 0 16,12-2 0,3-6-16,14-2 15,8-6 1,11-4-16,3-4 16,6-5-16,6-9 15,1-5 1,-1-11-16,6-1 15,2 2 1,-1 5-16,2 10 16,0 7-1,2 8-15</inkml:trace>
  <inkml:trace contextRef="#ctx0" brushRef="#br0" timeOffset="18517.36">27924 7674 0,'0'2'0,"2"-2"16,-2 6-1,2 9-15,2 7 16,0 5 0,2-1-16,-2 0 15,2-4 1,-2-1-16,-1-6 15,-1-6 1,0-1-16,-2 2 16,-4-2-1,-7 2-15,-6 0 16,-15-3 0,0-1-16,-6 2 15,-10-2-15,0-1 16,-4-4-1,1-1 1,4-1-16,6-5 16,7 0-16,0-8 15,0-4 1,9-6-16,-1-6 16,-4-7-1,-13-8-15</inkml:trace>
  <inkml:trace contextRef="#ctx0" brushRef="#br0" timeOffset="19583.9822">26994 7476 0,'0'2'0,"2"-2"16,-2 2 0,2 10-16,0 14 15,-2 9 1,-2 13-16,0 5 15,0-1 1,2-9-16,2-2 16,0-5-1,-4-5-15,-4-5 16,-8-4 0,-18-9-16,-23-7 15,-26-8 1,-5-7-16,-8-7 15,-3-4 1,4 4-16,3 2 16,7 4-1,3-1-15,3 6 16,4 8 0,5-1-16,4 4 15,-1 3 1,3-3-16,1 1 15,-5-1 1,0-5-16,-1-1 16,-1-4-1,-5-3-15,7-11 16,4-3 0,2-2-16,9-7 15,0-5 1,8-6-16,4-1 15,11 3-15,6-3 16,8-2 0,6 11-16</inkml:trace>
  <inkml:trace contextRef="#ctx0" brushRef="#br0" timeOffset="20302.7389">24423 7484 0,'0'0'15,"0"0"1,0 0-16,-2 3 16,-5 0-1,1 15-15,-3 7 16,5 7-1,2 4-15,0-3 16,2 3-16,0-7 16,-2-3-1,-2-5 1,-8-4-16,-6-6 16,-14-3-16,-17-2 15,-7-10 1,0 0-16,-7 2 15,1 2 1,1 0 0,-3 2-16,5 0 15,11-4-15,4 0 16,10-1 0,2-4-16,8-3 15,1-5 1,3-10-16,-3-11 15,4-14 1,2 10-16</inkml:trace>
  <inkml:trace contextRef="#ctx0" brushRef="#br0" timeOffset="24717.3876">29434 9218 0,'0'1'0,"0"-1"16,0 3-16,-4 8 15,-8 21 1,-6 16-16,-7 13 15,-5 10 1,-4 2-16,2 0 16,0-9-1,8-22 1</inkml:trace>
  <inkml:trace contextRef="#ctx0" brushRef="#br0" timeOffset="25185.8348">27967 9597 0,'0'3'0,"-13"12"15,-13 26 1,-20 30-16,-3 20 15,2 13 1,4-4-16,15-43 16</inkml:trace>
  <inkml:trace contextRef="#ctx0" brushRef="#br0" timeOffset="26517.4487">25635 9131 0,'2'2'15,"-2"-2"1,0 0-16,0 0 15,3 6-15,-1 13 16,-4 13 0,-11 21-16,-9 23 15,-14 15 1,2-2-16,3-1 16,1-8-1,6-12-15,7-13 16</inkml:trace>
  <inkml:trace contextRef="#ctx0" brushRef="#br0" timeOffset="28034.2432">22708 8554 0,'0'0'16,"0"0"-1,0 0-15,-12 2 16,-27 8 0,-25 8-16,-2 10 15,12 1 1,9 2-16,22 5 16,20 6-1,23 7-15,36 10 16,1-1-1,-10-9-15,-21-4 16,-20 14 0,-25 3-16,-27 13 15,-4-8-15,7-5 16,20-12 0,18 2-16,35 3 15,35-3 1,64-9-16</inkml:trace>
  <inkml:trace contextRef="#ctx0" brushRef="#br0" timeOffset="30617.5667">15612 9398 0,'2'2'0,"-2"-2"16,-2 7-16,-10 13 16,-8 21-1,-13 23-15,-2 19 16,-4 13 0,10-7-16</inkml:trace>
  <inkml:trace contextRef="#ctx0" brushRef="#br0" timeOffset="32800.391">12907 9143 0,'0'6'16,"-15"21"-16,-19 42 15,-26 40 1,-13 27-16,-7 10 15,41-80-15</inkml:trace>
  <inkml:trace contextRef="#ctx0" brushRef="#br0" timeOffset="55352.0689">31604 10569 0,'2'2'0,"-2"2"16,0 23-1,-2 22-15,-8 28 16,-8 14 0,-1 4-16,10-10 15,5-27 1</inkml:trace>
  <inkml:trace contextRef="#ctx0" brushRef="#br0" timeOffset="55635.2421">31612 10940 0,'0'2'0,"0"3"15,-2 11 1,0 10-16,-4 8 16,-12 3-1,-22-5-15,-31-10 16,-31-22 0,1-25-16,44 6 15</inkml:trace>
  <inkml:trace contextRef="#ctx0" brushRef="#br0" timeOffset="56835.0062">29368 11709 0,'0'5'16,"-6"13"-16,-11 35 15,-17 41 1,-9 25-16,4 0 16,3-7-1,17-48-15</inkml:trace>
  <inkml:trace contextRef="#ctx0" brushRef="#br0" timeOffset="58035.4516">27829 11553 0,'0'1'0,"2"-1"16,-2 0-16,-2 8 16,-1 11-1,-14 15-15,-13 26 16,-14 19 0,-6 16-16,5 5 15,5-3 1,8 1-16,15-41 15</inkml:trace>
  <inkml:trace contextRef="#ctx0" brushRef="#br0" timeOffset="59168.7726">25687 11622 0,'2'2'15,"-2"4"-15,-4 13 16,-5 19 0,-16 29-16,-13 29 15,-16 33 1,3 13-16,1-9 15,27-65 1</inkml:trace>
  <inkml:trace contextRef="#ctx0" brushRef="#br0" timeOffset="60985.2155">17413 10247 0,'0'2'15,"0"2"-15,-3 15 16,-7 37-1,-3 34-15,3 14 16,7 0 0,12-9-16,12-18 15,1-21 1,-2-18-16</inkml:trace>
  <inkml:trace contextRef="#ctx0" brushRef="#br0" timeOffset="61185.1263">17526 10879 0,'0'1'0,"0"-1"16,-9 9-16,-14 5 15,-17 9 1,-16-3-16,-13-10 15,-10-20 1,30 0-16</inkml:trace>
  <inkml:trace contextRef="#ctx0" brushRef="#br0" timeOffset="61653.4091">14346 11307 0,'0'2'0,"0"-2"16,-6 16 0,-9 29-16,0 40 15,-8 36-15,1 6 16,-2 2-1</inkml:trace>
  <inkml:trace contextRef="#ctx0" brushRef="#br0" timeOffset="63237.7404">12514 10464 0,'0'0'15,"2"2"1,-2-2-16,-2 13 16,2 33-1,-8 29-15,-5 22 16,2-5-1,3-12-15,1-13 16,5-9 0,4-11-16,3-8 15,1-11 1,0-13-16</inkml:trace>
  <inkml:trace contextRef="#ctx0" brushRef="#br0" timeOffset="63502.2828">12566 10772 0,'0'1'16,"-2"6"-16,-5 13 15,-10 17 1,-13 13-16,-8 3 15,-9-4 1,-5-7-16,-5-11 16,-1-9-1,-2-14-15,5-14 16,11-10 0,9 0-16</inkml:trace>
  <inkml:trace contextRef="#ctx0" brushRef="#br0" timeOffset="64552.7554">10607 11471 0,'0'2'0,"-2"9"16,-8 20-16,-12 45 15,-24 59 1,-14 27-16,7 20 15,-5-27 1,32-83 0</inkml:trace>
  <inkml:trace contextRef="#ctx0" brushRef="#br0" timeOffset="71918.8648">22984 10867 0,'2'0'16,"0"-3"-16,4-12 16,2-8-1,-4-9-15,2 0 16,-2 2-1,-2 3-15,-6 5 16,-8 1 0,-19 9-16,-18 12 15,-22 16-15,5 13 16,19 8 0,19 6-1,22 10-15,23 14 16,21 13-16,-2 5 15,-18-8 1,-33 5-16,-39 13 16,-28 5-1,4-13-15,23-20 16,33-11 0,29 7-16,50 15 15,46 0 1,38-3-16,0-20 15</inkml:trace>
  <inkml:trace contextRef="#ctx0" brushRef="#br0" timeOffset="80470.6377">26897 13908 0,'0'2'0,"-4"14"15,-6 33 1,-1 44-16,0 45 16,11 41-1,4 20-15,-4-8 16</inkml:trace>
  <inkml:trace contextRef="#ctx0" brushRef="#br0" timeOffset="95637.6105">15151 13458 0,'0'2'0,"0"2"16,-2 4-16,-2 7 16,-4 17-1,-1 12-15,4 13 16,-3 14-1,6 20-15,8 19 16,7 17 0,-4 27-16,-1 28 15,0 35 1,2 31-16,-10 9 16,-4 20-1,4-201-15,-3-29 16</inkml:trace>
  <inkml:trace contextRef="#ctx0" brushRef="#br0" timeOffset="96352.5396">17387 12233 0,'2'3'0,"-2"-3"16,0 12-1,0 16-15,2 20 16,3 29-1,1 13-15,2 8 16,-5 3 0,5-1-16,-1-9 15,-1-15 1,-2-29-16</inkml:trace>
  <inkml:trace contextRef="#ctx0" brushRef="#br0" timeOffset="96652.8429">17659 12872 0,'2'3'15,"-2"-3"-15,0 1 16,0 13-1,-5 11-15,-18 13 16,-22 15 0,-11-4-16,-4-4 15,-4-19 1,-11-12-16,-8-25 16,-15-29-1,-37-55-15,-8-56 16,88 92-1</inkml:trace>
  <inkml:trace contextRef="#ctx0" brushRef="#br0" timeOffset="97652.8717">15081 12319 0,'2'10'0,"4"25"16,1 45-16,4 32 15,-1 22 1,-10 12-16,0-2 16,-4-5-1,2-19-15,2-23 16,2-40-1</inkml:trace>
  <inkml:trace contextRef="#ctx0" brushRef="#br0" timeOffset="97936.6224">15344 13063 0,'0'2'0,"0"-2"16,0 0-1,-4 4-15,-16 14 16,-27 7 0,-19 5-1,-20-10-15,-15-18 16,-26-28-16,-29-49 15,-28-69 1,122 91-16</inkml:trace>
  <inkml:trace contextRef="#ctx0" brushRef="#br0" timeOffset="99536.3436">31447 12263 0,'2'2'0,"0"1"16,8 12-1,4 21-15,6 25 16,-5 26 0,-4 24-16,-5 11 15,-2 2 1,1 0-16,-5-13 16,4-19-1,4-16-15,1-21 16,0-21-1</inkml:trace>
  <inkml:trace contextRef="#ctx0" brushRef="#br0" timeOffset="99809.3885">31794 12974 0,'0'0'15,"0"0"-15,0 3 16,0 0 0,-5 16-16,-7 14 15,-10 10 1,-12 5-16,-6-9 16,-15-12-1,-27-24-15,-33-33 16,-22-37-1,-4-34-15,6-15 16,78 64 0</inkml:trace>
  <inkml:trace contextRef="#ctx0" brushRef="#br0" timeOffset="100453.0731">26496 12276 0,'0'0'0,"3"2"15,-1 2 1,8 5-16,3 19 16,2 33-1,-1 34-15,-6 17 16,-8 17 0,0-7-16,2-9 15,4-19 1,9-16-16,-2-28 15,12-15 1,9-22-16,-2-15 16,-6-8-1</inkml:trace>
  <inkml:trace contextRef="#ctx0" brushRef="#br0" timeOffset="100653.3725">27008 12796 0,'-2'13'16,"-12"21"-16,-12 32 15,-12 8 1,-1-4-16,1-12 16,-10-18-1,-26-15-15,-61-50 16,-29-71-1</inkml:trace>
  <inkml:trace contextRef="#ctx0" brushRef="#br0" timeOffset="103120.3766">30499 16420 0,'3'6'0,"6"10"16,3 12-1,1 7-15,-12 1 16,-9-5-1,-12 1-15,-17-11 16,-23-11 0,-12-24-16,-7-21 15,1-34 1,8-24-16,9-17 16,9-14-1,22-14-15,9 2 16,19 0-1,17-2-15,10 9 16,18 3 0,15 14-16,6 21 15,13 18 1,4 16-16,11 19 16,8 24-1,0 19-15,0 26 16,-5 30-1,-12 34-15,-25 31 16,-32 19 0,-36 34-16,-45 4 15,-58 13 1,-79 12-16,-30-51 16,-48-36-1</inkml:trace>
  <inkml:trace contextRef="#ctx0" brushRef="#br0" timeOffset="104070.059">22264 12945 0,'2'2'0,"-2"-2"15,0 0-15,-2 0 16,-5 1 0,-25-1-16,-36-11 15,-21-15 1,-14-7-16,9 6 16,21 14-1,21 13-15,13 16 16,17 22-1,18 50-15,23 72 16,27 69 0,-14 32-16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2:49:05.79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29199 6421 0,'0'0'0,"1"0"0,-1 0 16,0 0-1,0 0-15,0 0 16,2 0 0,0 3-16,2 1 15,2 2 1,3 4-16,-3 3 16,1 13-1,6-2-15,-3 15 16,3 0-1,2 7-15,3 4 16,2 3 0,6 3-16,0 11 15,1 3 1,3 5-16,-6-4 16,-7-22-1</inkml:trace>
  <inkml:trace contextRef="#ctx0" brushRef="#br0" timeOffset="2383.7663">26340 6478 0,'0'0'0,"2"0"15,-2 0-15,0 0 16,0 0-1,2-1-15,-2 1 16,4-2 0,-3-1-16,3 3 15,5 5 1,-1 5-16,0 16 16,2 10-1,-6 14-15,2 14 16,0 5-1,5 9-15,-4 6 16,7 1 0,-3 1-16,4 3 15,8 4 1,-5-4-16,-6-10 16,0-2-1,12-13-15</inkml:trace>
  <inkml:trace contextRef="#ctx0" brushRef="#br0" timeOffset="4532.8177">23449 6364 0,'2'2'0,"-2"-2"16,0 5-1,2 6-15,4 11 16,2 10 0,-4 7-16,0 10 15,0 12 1,0 3-16,0 6 16,7 1-1,-2 5-15,1-11 16,1-8-1,-7-19-15</inkml:trace>
  <inkml:trace contextRef="#ctx0" brushRef="#br0" timeOffset="5616.401">23396 6146 0,'0'2'0,"0"-2"16,-3 3-16,-1 1 16,-2 0-1,2 4-15,-1 7 16,7 5-1,3-3-15,3 2 16,1-1 0,2 4-16,-5-7 15,-2-1 1,-2 1-16,-6-1 16,-11 0-1,-8-4-15,-18-4 16,-5-2-1,-8-8-15,7-3 16,2-6 0,10-6-16,8-7 15,12-8 1,19-19-16,28-19 16,-6 24-1</inkml:trace>
  <inkml:trace contextRef="#ctx0" brushRef="#br0" timeOffset="10835.1012">15260 6467 0,'2'2'15,"-2"0"-15,0 14 16,0 21-1,-2 23-15,-6 19 16,-11 32 0,-5 30-16,-2 8 15,2-9 1</inkml:trace>
  <inkml:trace contextRef="#ctx0" brushRef="#br0" timeOffset="12716.9534">12008 6359 0,'2'1'15,"-2"-1"-15,5 14 16,-3 19-1,-9 43 1,-12 42-16,-15 38 16,-15 46-16,-4-14 15,31-111 1</inkml:trace>
  <inkml:trace contextRef="#ctx0" brushRef="#br0" timeOffset="15551.7837">9188 6627 0,'0'2'0,"0"-2"16,0 8 0,-9 25-16,-16 38 15,-21 50 1,-23 30-16,17-29 15,5-28 1,21-38-16</inkml:trace>
  <inkml:trace contextRef="#ctx0" brushRef="#br0" timeOffset="16633.7374">6147 6295 0,'0'3'15,"-11"4"-15,-9 15 16,-23 5 0,-9 4-16,0-9 15,-3-2 1,12-13-16,-2-7 15,11-7 1,6-8-16,9 3 16,5 4-1,13 6 1,-3 4-16,11 30 16,25 60-16,13 95 15,-7 2 1</inkml:trace>
  <inkml:trace contextRef="#ctx0" brushRef="#br0" timeOffset="19867.5805">29150 8916 0,'0'0'0,"0"0"16,0 2-16,0-2 15,0 0 1,2 2-16,4 10 15,2 10 1,6 12-16,-1 18 16,-4 18-1,-3 20-15,-4 20 16,0-7 0,-2-44-16</inkml:trace>
  <inkml:trace contextRef="#ctx0" brushRef="#br0" timeOffset="21450.6302">26195 8678 0,'0'3'0,"0"-3"16,2 1-16,-2 10 16,2 9-1,-2 17-15,-4 24 16,-8 28-1,-6 19-15,3 9 16,2-6 0,7-47-16</inkml:trace>
  <inkml:trace contextRef="#ctx0" brushRef="#br0" timeOffset="23733.9701">23481 8668 0,'2'0'0,"-2"0"15,0 0-15,0 0 16,0 0-1,4 3-15,5 13 16,-6 15 0,-3 25-16,-10 32 15,-6 13 1,-2 4-16,8-44 16</inkml:trace>
  <inkml:trace contextRef="#ctx0" brushRef="#br0" timeOffset="27800.8174">14829 8517 0,'2'0'0,"-2"0"15,0 0 1,0 0-16,4 6 16,2 15-1,-4 24-15,-8 29 16,-12 25 0,-8 8-16,-6-5 15,11-2 1,7-4-16,12-21 15,4-28 1</inkml:trace>
  <inkml:trace contextRef="#ctx0" brushRef="#br0" timeOffset="29700.4584">11991 8803 0,'2'2'0,"-2"-2"16,1 10-16,-1 19 15,-3 21 1,-1 29-16,-3 10 15,5 3 1,-2 15-16,4-10 16,0-40-1</inkml:trace>
  <inkml:trace contextRef="#ctx0" brushRef="#br0" timeOffset="31667.4378">8882 8482 0,'0'1'16,"0"1"-16,-2 12 15,-4 16 1,-7 30-16,-5 29 16,4 16-1,2 22-15,-2-13 16,4 3-1,3-52-15</inkml:trace>
  <inkml:trace contextRef="#ctx0" brushRef="#br0" timeOffset="33100.5724">5761 8331 0,'0'0'16,"0"0"-16,-3 0 16,-18 4-1,-19 12-15,-18 15 16,-2 7-16,12-2 15,19-4 1,16-3 0,16 0-16,22 1 15,17 1-15,6-3 16,-14 0 0,-10 6-16,-26 15 15,-26 20 1,-11 6-1,0-8-15,8-10 16,15-3-16,21-1 16,20 1-1,31-3-15,29-10 16,-31-21 0</inkml:trace>
  <inkml:trace contextRef="#ctx0" brushRef="#br0" timeOffset="35934.7473">28633 11117 0,'2'3'16,"-2"0"-16,0 19 16,1 15-1,-1 21-15,2 16 16,-2 18-1,-2 11-15,4 8 16,0-48 0</inkml:trace>
  <inkml:trace contextRef="#ctx0" brushRef="#br0" timeOffset="37890.1079">25719 10854 0,'0'1'0,"0"-1"16,0 0 0,0 2-16,-2 6 15,0 2 1,2 6-16,0 7 15,0 7-15,0 9 16,2 7 0,-2 14-16,-2 8 15,-1 10 1,-3 12-16,-2 18 16,-7 9-1,-5 16-15,8 5 16</inkml:trace>
  <inkml:trace contextRef="#ctx0" brushRef="#br0" timeOffset="39717.831">22815 10636 0,'0'1'0,"0"-1"16,2 10 0,-2 16-16,2 12 15,-2 20 1,-4 20-16,6 19 15,4 17 1,-4 16-16,-2 22 16,2 2-1,-2-80-15</inkml:trace>
  <inkml:trace contextRef="#ctx0" brushRef="#br0" timeOffset="44084.3407">12910 10983 0,'2'2'15,"-2"-2"-15,0 0 16,0 4 0,0 12-16,2 18 15,0 13 1,2 24-16,0 18 15,-6 12 1,-4 13-16,-5 11 16,2-7-1,3-50-15</inkml:trace>
  <inkml:trace contextRef="#ctx0" brushRef="#br0" timeOffset="45334.6778">10336 10875 0,'0'1'15,"-2"3"-15,-4 17 16,-7 10 0,-2 20-16,-2 19 15,2 13 1,0 11-16,13 15 15,0 2 1,-2 17-16,2-2 16,0-58-16,-16 147 15</inkml:trace>
  <inkml:trace contextRef="#ctx0" brushRef="#br0" timeOffset="48251.6261">7852 11139 0,'0'2'0,"0"-2"16,0 0-1,1 4-15,-1 1 16,2 0-16,0 1 16,0 0-1,1-1-15,1 1 16,0 4 0,2 0-16,-3 0 15,3 4 1,1 10-16,-4 8 15,-11 18 1,4 12-16,0 19 16,3 12-1,-3 13-15,4 11 16,2 6 0,5-7-16,2-51 15</inkml:trace>
  <inkml:trace contextRef="#ctx0" brushRef="#br0" timeOffset="49334.6974">5468 10476 0,'0'0'0,"2"2"15,-4-2-15,0 11 16,-6 7 0,-8 12-16,-8 2 15,-13-1 1,-6-4-16,-8-8 15,-1-10 1,-4-9-16,7-5 16,2-8-1,13-2-15,6 0 16,12 2 0,5 4-16,10 8 15,-3-4 1,4 13-16,14 27 15,9 60 1,11 57-16,-11 59 16,-14 13-1,-18-19-15</inkml:trace>
  <inkml:trace contextRef="#ctx0" brushRef="#br0" timeOffset="54501.6034">28945 13391 0,'2'0'16,"-2"0"0,2 0-16,1-4 15,6-1-15,-3 2 16,-2-1 0,-2 2-16,6 0 15,0 4 1,4 12-16,-2 15 15,2 19 1,2 21 0,-8 12-16,-3 10 15,-6 6-15,-5-5 16,-2-11 0,3-31-1</inkml:trace>
  <inkml:trace contextRef="#ctx0" brushRef="#br0" timeOffset="55301.541">28947 12820 0,'2'2'0,"-2"-2"0,0 0 15,0 0 1,0 0-16,2 2 15,-2-2 1,0 0-16,1 3 16,-8 2-1,-7 3-15,-6 2 16,-9 0 0,7 6-16,4 4 15,4-1 1,-1 9-16,6 0 15,1 3 1,2-1-16,-3-1 16,0-1-1,-8-6-15,-2-8 16,-4-5 0,-3-11-16,2-11 15,-4-6 1,3-16-16,14-11 15,14-15 1,5 16 0</inkml:trace>
  <inkml:trace contextRef="#ctx0" brushRef="#br0" timeOffset="56601.9904">26607 13243 0,'0'1'16,"0"8"-16,-4 12 15,-2 21 1,-3 21-16,0 22 15,1 16 1,8 19-16,4 24 16,9 16-1,0-2-15,-5-4 16,-3-79-16</inkml:trace>
  <inkml:trace contextRef="#ctx0" brushRef="#br0" timeOffset="58217.6988">23652 12900 0,'0'1'0,"0"-1"16,0 0-16,0 0 15,0-1 1,-2 1-16,-8 1 16,-6-1-1,-4 6-15,2 0 16,-2 7-1,4 8-15,1 3 16,2 3 0,6 3-16,-1 3 15,2 0 1,-3-6-16,-4-2 16,-2-5-1,-6-4-15,-3-9 16,-2-5-1,1-7-15,1-9 16,4-7-16,8-7 16,8-8-1,12-8-15,0 9 16</inkml:trace>
  <inkml:trace contextRef="#ctx0" brushRef="#br0" timeOffset="58751.7243">23628 13288 0,'2'0'15,"-2"0"-15,0 0 16,0 0 0,0 0-16,0 0 15,0-2 1,2 4-16,-8 13 15,-15 18 1,-4 22-16,-10 20 16,-7 18-16,3 7 15,-2 5 1,3 6 0,6-7-16,-5 5 15</inkml:trace>
  <inkml:trace contextRef="#ctx0" brushRef="#br0" timeOffset="63968.8737">12284 13257 0,'0'1'15,"0"-1"-15,2 4 16,0 14 0,0 8-16,2 16 15,-2 9 1,0 21-16,1 4 15,1 3 1,0 2-16,-3-8 16,-1-12-1,2-18-15,0-11 16</inkml:trace>
  <inkml:trace contextRef="#ctx0" brushRef="#br0" timeOffset="64501.1615">12222 12758 0,'0'0'15,"0"0"-15,0 0 16,-6 3-1,-12 1-15,-9 4 16,3 3 0,-4 9-16,6 0 15,4 10 1,7 2-16,11 7 16,3 0-1,3-4-15,-2-2 16,-2-8-1,-4-10-15,-8 0 16,-21-11 0,-13-19-16,-12-16 15,0-15 1,11-8-16,15-5 16,18-9-1,10 21-15</inkml:trace>
  <inkml:trace contextRef="#ctx0" brushRef="#br0" timeOffset="65553.8026">9603 13325 0,'0'1'0,"0"1"16,0 6-16,-3 7 15,2 9 1,1 8-16,-4 17 16,0 10-1,-2 12-15,6 16 16,-2 0-1,0-14-15,2-2 16,-3-23 0</inkml:trace>
  <inkml:trace contextRef="#ctx0" brushRef="#br0" timeOffset="67735.24">6275 13071 0,'0'0'0,"0"0"16,0 0 0,0 0-16,0 0 15,0 0 1,0 1-16,0 12 16,-4 17-1,-1 23-15,0 23 16,3 18-1,-1-2-15,0 19 16,1-15 0,0 1-16,4-19 15,-2-26 1,0-18-16,0-14 16</inkml:trace>
  <inkml:trace contextRef="#ctx0" brushRef="#br0" timeOffset="68286.8241">6186 12651 0,'2'3'0,"-2"-3"15,0 0 1,-2 0-16,-1 8 15,-14 8 1,-13 4-16,-12 10 16,-1 0-1,4-1-15,8 6 16,13 1 0,8-2-16,6 3 15,6 0 1,0-5-16,1-7 15,-1-7 1,-4-6-16,-1-4 16,-8-4-1,-10-14-15,-12-20 16,-7-17 0,0-26-16,14-14 15,22-12 1,27-11-16,19-1 15,-18 50 1</inkml:trace>
  <inkml:trace contextRef="#ctx0" brushRef="#br0" timeOffset="69718.4142">3268 13487 0,'0'0'0,"0"0"15,0 2 1,0-2-16,-6 4 16,-16 5-1,-6 1-15,-3-3 16,8-3-1,4-5-15,8-2 16,8-11 0,20-8-16,14-3 15,-3 9 1</inkml:trace>
  <inkml:trace contextRef="#ctx0" brushRef="#br0" timeOffset="74457.1564">30370 16147 0,'2'2'16,"-2"-2"-16,-2 3 15,-2 7 1,-10-1-16,-14-3 16,-23-15-1,-17-25-15,-5-20 16,-1-26-16,14-9 15,9-8 1,15-13 0,18 1-16,10-9 15,14 2-15,20 10 16,21 3 0,6 14-16,14 15 15,30 2 1,4 24-16,1 17 15,1 18 1,-1 14-16,7 23 16,-2 20-1,-13 14-15,-3 34 16,-15 14 0,-17 27-16,-29 24 15,-30 14 1,-44-2-16,-44-5 15,-68-8 1,-83-25-16,-43-60 16,-38-55-1,-30-51-15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2:50:45.96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29093 14850 0,'-1'0'16,"-13"-6"-16,-5-13 16,-1-7-1,6-15-15,7-13 16,7-15 0,4-2-16,-1-6 15,-1 4 1,-7-2-16,-8 4 15,-1 0 1,0 4-16</inkml:trace>
  <inkml:trace contextRef="#ctx0" brushRef="#br0" timeOffset="612.191">29319 14532 0,'0'1'16,"0"8"-16,-4 8 15,-2 8 1,-2 7-16,-2-7 16,-6 3-1,-2-9-15,-8 1 16,-1-8-1,5-5-15</inkml:trace>
  <inkml:trace contextRef="#ctx0" brushRef="#br0" timeOffset="1039.4018">29688 14144 0,'0'0'16,"0"0"-16,0 0 16,0 0-1,-2 0-15,0 0 16</inkml:trace>
  <inkml:trace contextRef="#ctx0" brushRef="#br0" timeOffset="1578.5234">29304 14565 0,'0'0'0,"0"0"15,0 0-15,0 0 16,0 0-1,0 0-15,0 0 16,0 0 0,0 0-16,0-1 15,0-1 1,1 2-16,-1-3 16,0 3-1,2 0-15,-4 11 16,-2 5-1,-8 14-15,-2 3 16,-4-2 0,-3 3-16,-3-1 15,-6-7 1,-12 0-16,-5-16 16,-5-8-1,16-10-15</inkml:trace>
  <inkml:trace contextRef="#ctx0" brushRef="#br0" timeOffset="2028.6337">30015 13809 0,'0'3'15,"0"-3"-15,0 0 16,0 0 0,-6 7-16,-11 15 15,-18 13 1,-17 17-16,-22 13 15,-21 2 1,-12-2-16,17-17 16,35-24-1</inkml:trace>
  <inkml:trace contextRef="#ctx0" brushRef="#br0" timeOffset="2645.3144">28699 14427 0,'0'3'0,"0"-3"16,0 0-16,-4 6 16,-10 13-1,-12 15-15,-15 13 16,-7 5-1,-6 1-15,-6-6 16,3-5 0,-5-5-16,-3-7 15,9-14 1,4-6-16,5-8 16,7-8-1,7-4-15,14-4 16,8-8-1,9 0-15,11 3 16,5 5 0,6 8-16,-2 10 15,6 10 1,-9 17-16,-14 13 16,-17 13-1,-28 2-15,-29 4 16,-19-13-1,-2-21-15,19-15 16,20-19 0,15-5-16</inkml:trace>
  <inkml:trace contextRef="#ctx0" brushRef="#br0" timeOffset="2912.3087">28422 14167 0,'0'0'0,"0"-10"15,-6-11 1,-11-14-16,-15 0 15,-22 2 1,-17 9-16,3 16 16,5 12-1,11 10 1</inkml:trace>
  <inkml:trace contextRef="#ctx0" brushRef="#br0" timeOffset="3245.3321">27606 14349 0,'0'2'16,"0"-2"-16,-4 10 16,-6 9-1,-12 15-15,-18 9 16,-16-3 0,-21-4-16,-10-10 15,-5-11 1,-2-11-16,26-6 15,18-2 1</inkml:trace>
  <inkml:trace contextRef="#ctx0" brushRef="#br0" timeOffset="3424.3594">27350 15001 0,'0'1'0,"0"-1"16,-2 2-16,-8 2 15,-12-3 1,-8-6-16</inkml:trace>
  <inkml:trace contextRef="#ctx0" brushRef="#br0" timeOffset="3828.6636">26774 14727 0,'0'0'0,"0"0"15,-3 0-15,-5 0 16,2-1 0,-3 1-16,7-2 15,-4-2 1,14-6-16,7-5 16,4 0-1,5 5-15,-3 10 16,-5 6-1,-10 16-15,-18 16 16,-28 23 0,-22 4-16,-21 2 15,2-7 1,0-11-16,21-19 16,18-13-1</inkml:trace>
  <inkml:trace contextRef="#ctx0" brushRef="#br0" timeOffset="4362.3113">26415 14570 0,'0'0'16,"0"0"-16,-7 0 16,-1-2-1,-8-4-15,0-2 16,1-7 0,4 0-16,5-4 15,12-9 1,12 2-16,6 5 15,11 9 1,-3 10-16,0 10 16,-8 9-1,-10 13-15,-12 13 16,-14 8 0,-20 11-16,-15 6 15,-9-5 1,-12-2-16,-3-6 15,5 0 1,-3 0-16,13 1 16,2-2-1,9 2-15,5 8 16,2-3 0,-1-4-16,5-9 15,-6-11 1,1-17-16,9-6 15</inkml:trace>
  <inkml:trace contextRef="#ctx0" brushRef="#br0" timeOffset="4569.7306">26259 13925 0,'2'0'0,"-2"0"15,0 0 1,0 0-16,0 0 16,0 0-1</inkml:trace>
  <inkml:trace contextRef="#ctx0" brushRef="#br0" timeOffset="5228.7159">21410 14929 0,'0'0'15,"-6"3"-15,-12-2 16,-22 1 0,-17 0-16,-16 2 15,-11 0 1,25-2-16</inkml:trace>
  <inkml:trace contextRef="#ctx0" brushRef="#br0" timeOffset="7728.8164">16554 14140 0,'0'1'16,"-2"5"-16,-14 13 15,-17 9 1,-18 10-16,-10-2 15,-6-2 1,5 3-16,4 3 16,1 3-1,5 8-15,8 3 16,-1 9 0,8-3-16,-6-2 15,3-14 1,-11-9-16,15-17 15</inkml:trace>
  <inkml:trace contextRef="#ctx0" brushRef="#br0" timeOffset="7928.7897">16180 15030 0,'0'2'16,"0"-2"-16,0 2 16,0 0-1,-4 2-15,-8-10 16,-1-4 0</inkml:trace>
  <inkml:trace contextRef="#ctx0" brushRef="#br0" timeOffset="8162.4514">15553 14157 0,'0'3'0,"0"-3"16,0 13-16,-2 14 15,2 25 1,0 15-16,2-6 16,0-11-1,2-17-15</inkml:trace>
  <inkml:trace contextRef="#ctx0" brushRef="#br0" timeOffset="8429.0755">15908 13616 0,'0'0'15,"2"0"-15,-2 2 16,-2 0-1,-5 8-15,-6 18 16,-17 7 0,-27 13-1,-27-1-15,-27-10 16,45-17-16</inkml:trace>
  <inkml:trace contextRef="#ctx0" brushRef="#br0" timeOffset="8862.1645">14938 14286 0,'-2'1'15,"-20"11"-15,-25 16 16,-17 15 0,-1 6-16,19 3 15,16 1 1,16 1-16,11-3 16,8-4-1,3-9-15,1-11 16,-5-16-1,-4-5-15,-5-5 16,-24-24 0,-14-21-16,-12-21 15,3-3 1,9-2-16,7-1 16,12-11-16,16-4 15,17-3 1,4 11-16,-3 28 15</inkml:trace>
  <inkml:trace contextRef="#ctx0" brushRef="#br0" timeOffset="10663.1569">9915 14094 0,'0'1'0,"-4"-1"16,-10 9-1,-16 8-15,-15 17 16,-1 8 0,-2 9-16,16-2 15,7-1 1,13-2-16,12-1 16,11 1-1,11-4-15,-3-8 16,0-12-1,-11-11-15,-5-8 16,-6 4 0,-24-14-16,-23-5 15,-12 2 1,3 3-16,3 10 16,12 11-1,3 12-15,13 15 16,11 14-1,8 16-15,13 20 16,12-6 0,2-18-16,-6-17 15,2-15 1</inkml:trace>
  <inkml:trace contextRef="#ctx0" brushRef="#br0" timeOffset="10908.6303">9741 13733 0,'2'0'16,"-2"0"-16,0 1 16,0-1-1,0 0-15</inkml:trace>
  <inkml:trace contextRef="#ctx0" brushRef="#br0" timeOffset="11528.8212">8989 14397 0,'0'0'0,"0"0"15,0 0 1,-2-5-16,-6-7 16,-1-5-16,0-10 15,6-1 1,4 0-1,12-2-15,6 8 16,5 5 0,-1 11-16,-4 3 15,-6 9-15,-8 12 16,-21 13 0,-26 13-16,-27 18 15,1 2 1,2 6-16,9 3 15,19-2 1,16 6-16,13 6 16,14 0-1,1-9-15,-2-14 16,-4-16 0,-4-12-16,-12-6 15,-9-10 1,-15-10-16,-8-14 15,-11-19 1,7-20-16,2-27 16,17-21-1</inkml:trace>
  <inkml:trace contextRef="#ctx0" brushRef="#br0" timeOffset="11812.2427">8331 14451 0,'0'4'0,"0"-2"16,-8 12-1,-9 26 1,-11 17-16,-22 22 15,-22 17 1,-5-9-16,2-13 16,10-26-1,11-16-15,12-19 16,10-9 0</inkml:trace>
  <inkml:trace contextRef="#ctx0" brushRef="#br0" timeOffset="12162.4318">7712 14499 0,'0'3'0,"0"-3"15,-6 5-15,2-4 16,-12 5-1,-2-2-15,-2-4 16,3 0 0,2-6-16,5-1 15,5-5 1,12-5-16,9 2 16,2 4-1,7 11-15,-1 13 16,-3 15-1,-10 20-15,-22 38 16,-23 21 0,-38 17-16,-36 14 15,-26-9 1</inkml:trace>
  <inkml:trace contextRef="#ctx0" brushRef="#br0" timeOffset="18695.8344">9979 11513 0,'0'0'0,"0"2"16,3-2-1,-1 11-15,3 9 16,3 20 0,0 10-16,-8 15 15,-3 6 1,-10 2-16,-7-8 16,-6-14-1,-2-12-15,-9-10 16,-11-7-1,-8-16-15,-5-17 16,-1-12 0,6-11-16,5-15 15,14-12 1,6-15-16,17-3 16,8 25-16</inkml:trace>
  <inkml:trace contextRef="#ctx0" brushRef="#br0" timeOffset="18855.4505">9671 11299 0,'3'2'16,"-3"-2"-16,0 0 15,0 3 1,-3 4-16,0 1 15</inkml:trace>
  <inkml:trace contextRef="#ctx0" brushRef="#br0" timeOffset="19262.7156">9504 12417 0,'0'2'0,"-14"12"15,-26 31 1,-27 23-16,22-25 16</inkml:trace>
  <inkml:trace contextRef="#ctx0" brushRef="#br0" timeOffset="20145.7356">8688 12016 0,'2'2'0,"-2"0"16,3 16-16,-6 14 15,-1 8 1,-7 5-16,-6-8 16,0-13-1,-6-3-15,-5-12 16,-3-14 0,-4-14-16,-4-17 15,5-20 1,4-14-16,13-18 15,12-15 1,10-1-16,6 11 16,-3 36-1</inkml:trace>
  <inkml:trace contextRef="#ctx0" brushRef="#br0" timeOffset="20332.164">8639 11229 0,'0'0'0,"2"1"15,-2-1 1,0 0 0,2 10-16,-4 4 15,-2 0-15</inkml:trace>
  <inkml:trace contextRef="#ctx0" brushRef="#br0" timeOffset="20597.7229">7864 12012 0,'0'2'0,"0"4"16,0 20-16,-7 24 15,-7 9 1,-18 15-16,-14 0 16,-5-17-1,-5-17-15,8-21 16,11-9-1</inkml:trace>
  <inkml:trace contextRef="#ctx0" brushRef="#br0" timeOffset="20793.9765">7876 11471 0,'0'0'16,"0"0"-16,0 0 15,0 0 1,0 2-16</inkml:trace>
  <inkml:trace contextRef="#ctx0" brushRef="#br0" timeOffset="21629.1937">7320 11537 0,'0'2'15,"0"-1"1,-5 12-16,0 2 15,-9 13 1,-5 1-16,-7-7 16,-2 0-1,2-8-15,0-10 16,2-4 0,4-2-16,1-6 15,4-2 1,2-2-16,6 6 15,2 3 1,1-2-16,-8 10 16,-2 4-1,-8 8-15,-10 1 16,-11-1 0,-8-6-16,-5-11 15,-8-9-15,8-6 16,12-4-1,8-3-15,10 2 16,7 1 0,9 9-16,9 6 15,-1 2 1,0 0-16,7 17 16,7 23-1,5 20-15,-2 7 16,-9 10-1,-6-1-15,-9 3 16,-17-5 0,-11-12-16,-17-4 15,-11-14 1,-9-16-16,-2-15 16,-3-19-1,4-24-15,14-25 16,22-31-1,33-41-15,8 57 16</inkml:trace>
  <inkml:trace contextRef="#ctx0" brushRef="#br0" timeOffset="21784.8329">7188 11021 0,'1'2'16,"-1"-2"0,8 4-16,2 8 15,-6 9 1</inkml:trace>
  <inkml:trace contextRef="#ctx0" brushRef="#br0" timeOffset="22030.8278">6817 12512 0,'5'6'0,"14"2"15,15 8 1,26-4-16,29-19 16,12-28-1,-41 10-15</inkml:trace>
  <inkml:trace contextRef="#ctx0" brushRef="#br0" timeOffset="22280.3775">6217 11292 0,'0'0'0,"0"0"16,0 1-1,2-1-15</inkml:trace>
  <inkml:trace contextRef="#ctx0" brushRef="#br0" timeOffset="25145.8437">28848 8174 0,'2'0'16,"-2"0"-16,0 0 15,0 0 1,0 0-16,0 0 16,-2 0-1,-8 9-15,-20 29 16,-29 41-1,-23 39-15,-15 28 16,7 3 0,47-87-16</inkml:trace>
  <inkml:trace contextRef="#ctx0" brushRef="#br0" timeOffset="27645.8055">25542 7938 0,'0'2'15,"-2"4"-15,-9 16 16,-14 31-1,-9 25-15,-12 24 16,-5 15 0,25-56-16</inkml:trace>
  <inkml:trace contextRef="#ctx0" brushRef="#br0" timeOffset="29529.7794">22237 8224 0,'2'0'16,"-2"0"-16,0 0 16,0 0-1,0 0-15,0 0 16,0 0 0,0 0-16,0 0 15,-4 4 1,-10 10-16,-16 23 15,-27 39 1,-11 34-16,-5 17 16,39-64-1</inkml:trace>
  <inkml:trace contextRef="#ctx0" brushRef="#br0" timeOffset="32429.5163">15222 8160 0,'0'0'16,"2"0"-16,-2 0 15,0 0 1,0 0-16,0 0 16,0 0-1,0-3-15,0 3 16,-13 18-1,-21 35-15,-20 32 16,-15 28 0,-5 7-16,13-11 15,7-7 1,24-46-16</inkml:trace>
  <inkml:trace contextRef="#ctx0" brushRef="#br0" timeOffset="33496.203">11980 8170 0,'0'1'0,"-6"7"16,-8 27-1,-14 41-15,-20 66 16,-11 67-1,-18 40-15</inkml:trace>
  <inkml:trace contextRef="#ctx0" brushRef="#br0" timeOffset="35080.112">9633 8053 0,'2'1'0,"0"-1"15,0 0 1,0 0-16,2 3 16,0 7-1,-2 17-15,-18 41 16,-22 64 0,-29 39-16,-7 5 15,43-104-15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2:51:46.98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29058 7873 0,'1'2'0,"-1"2"16,0 2-1,4 4-15,4 2 16,1 3 0,1 3-16,-1 2 15,4 9 1,-7 7-16,-4 4 16,-12 9-1,-8 11-15,-16 4 16,-13 9-1,-1-5-15,9-5 16,15-20 0</inkml:trace>
  <inkml:trace contextRef="#ctx0" brushRef="#br0" timeOffset="2283.5903">26016 7592 0,'2'2'0,"-2"-2"16,0 5-1,0 2-15,0 11 16,0 14-1,-2 15-15,-7 20 16,-4 20 0,-6 20-16,0 11 15,-2 1 1,12-55-16</inkml:trace>
  <inkml:trace contextRef="#ctx0" brushRef="#br0" timeOffset="4933.2535">23163 7622 0,'0'2'0,"0"2"15,-4 14 1,-6 14-16,-8 25 16,-10 23-1,-4 23-15,3 19 16,7 9 0,4 5-16,10-67 15</inkml:trace>
  <inkml:trace contextRef="#ctx0" brushRef="#br0" timeOffset="9299.5095">17398 7618 0,'0'2'0,"0"-2"16,0 0-16,0 2 15,-2 8 1,-5 16-16,-5 9 15,-2 9 1,-9 17-16,-2 10 16,-1 14-1,4 14-15,5 4 16,0-1 0,7-41-16</inkml:trace>
  <inkml:trace contextRef="#ctx0" brushRef="#br0" timeOffset="11618.6651">14481 7852 0,'0'2'16,"0"7"-16,-4 20 15,-7 25 1,-2 25-16,-10 22 15,-9 29 1,-15 16-16,23-76 16</inkml:trace>
  <inkml:trace contextRef="#ctx0" brushRef="#br0" timeOffset="13933.5948">11809 7847 0,'2'0'16,"-2"0"0,0 0-16,0 0 15,0 0 1,0 0-16,-2 5 15,-2 8 1,-6 23-16,-8 23 16,-12 34-16,-16 28 15,5-9 1,-10 1 0,23-51-16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768" units="cm"/>
          <inkml:channel name="Y" type="integer" max="992" units="cm"/>
          <inkml:channel name="T" type="integer" max="2.14748E9" units="dev"/>
        </inkml:traceFormat>
        <inkml:channelProperties>
          <inkml:channelProperty channel="X" name="resolution" value="36.83333" units="1/cm"/>
          <inkml:channelProperty channel="Y" name="resolution" value="38.30116" units="1/cm"/>
          <inkml:channelProperty channel="T" name="resolution" value="1" units="1/dev"/>
        </inkml:channelProperties>
      </inkml:inkSource>
      <inkml:timestamp xml:id="ts0" timeString="2024-10-26T12:57:26.43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21739 5473 0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0:27:08.34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32534 4660 0,'2'0'0,"-2"0"16,0 0-16,0 0 16,0 0-1,0 0-15,0 2 16,0-2 0,3 0-16,-1 8 15,-1 2 1,1 7-16,0 9 15,0 1 1,2 9-16,0 3 16,-4 9-1,4 2-15,-2 1 16,5 2 0,-1 1-16,-1 1 15,1 4 1,-4-5-16,0-4 15,-2 1 1,-2-6-16,0 2 16,2-3-1,0-1-15,0-2 16,0-7 0,2-2-16,2-11 15,1-3 1,-1-7-16,2-5 15,-1-2 1</inkml:trace>
  <inkml:trace contextRef="#ctx0" brushRef="#br0" timeOffset="316.9956">32810 5609 0,'0'1'16,"0"-1"-16,0 4 15,-6 4 1,-5 8-16,-6 7 16,-4 4-1,-3 2-15,-2-3 16,0 1-1,-3-11-15,-7-5 16,-2-5 0,-8-14-16,-11-11 15,-3-15 1,-4-16-16,6-15 16</inkml:trace>
  <inkml:trace contextRef="#ctx0" brushRef="#br0" timeOffset="1599.9177">29714 6767 0,'0'0'0,"0"0"16,0-2 0,2-2-16,-2-2 15,2 0 1,-2-4-16,-2 3 15,2 0-15,0 1 16,-2 1 0,2 3-16,0-1 15,0 2 1,0-1-16,0-1 16,0 3-1,2 0-15,-4 5 16,-2 6-1,-5 8-15,-8 6 16,0 1 0,-2 7-16,-2 1 15,1 10 1,-4 3-16,-3 12 16,-5 10-1,-6 6-15,-6-1 16,13-28-1</inkml:trace>
  <inkml:trace contextRef="#ctx0" brushRef="#br0" timeOffset="4066.4785">29325 4839 0,'0'2'15,"0"-2"-15,0 0 16,0 0-1,0 0-15,-2 8 16,-2 13 0,-2 8-16,-2 19 15,0 15 1,0 8-16,-2 5 16,-1 3-1,0 0-15,1-2 16,-1-6-1,9 0-15,4-7 16,2-5 0,9-4-16,2-8 15,0-14 1,-1-10-16,-4-9 16,-2-7-1</inkml:trace>
  <inkml:trace contextRef="#ctx0" brushRef="#br0" timeOffset="4383.1127">29498 5647 0,'-6'7'0,"-11"16"16,-10 11-1,-10-3-15,3 3 16,-2-4 0,0-11-16,-4-8 15,-4-8 1,-9-13-16,-3-10 15,-6-13 1,-3-14-16</inkml:trace>
  <inkml:trace contextRef="#ctx0" brushRef="#br0" timeOffset="5133.1367">26210 6595 0,'0'0'16,"0"0"-16,0 0 16,0 0-1,0 0-15,0 0 16,0 0-1,-2 4-15,-5 17 16,-1 6 0,-9 18-16,-7 17 15,-12 4 1,-6 17-16,-2 8 16,-5 11-1,3 4-15,8 8 16,7 3-1,3 9-15,12-61 16</inkml:trace>
  <inkml:trace contextRef="#ctx0" brushRef="#br0" timeOffset="8186.0705">25756 5065 0,'0'0'16,"0"0"-16,0-2 15,0-2 1,2-1-16,-2 1 16,0 3-1,6-3-15,2 9 16,3 13 0,0 21-16,-1 21 15,-6 12 1,-1 0-16,-3 3 15,-3 2 1,1 0-16,4-7 16,1-5-1,5-6-15,-3-7 16,3-11 0,-2-11-16</inkml:trace>
  <inkml:trace contextRef="#ctx0" brushRef="#br0" timeOffset="8499.8997">26009 5597 0,'3'1'0,"-1"1"16,4 8-16,4 10 15,-8 13 1,-8 11-16,-8 5 16,-10-2-1,-8-5-15,-7-8 16,1-5 0,-5-11-16,-1-10 15,0-6 1,2-11-16,-7-10 15,15-1 1</inkml:trace>
  <inkml:trace contextRef="#ctx0" brushRef="#br0" timeOffset="9099.992">23300 6558 0,'0'0'0,"0"0"15,0 2 1,0-2-16,0 0 16,0 0-1,0 1-15,2 6 16,-2 11-1,-2 19-15,-9 15 16,-6 11 0,-13 13-16,-2 5 15,0 10 1,-5 8-16,3 7 16,-2 9-1,2 6-15,-7-3 16,16-53-1</inkml:trace>
  <inkml:trace contextRef="#ctx0" brushRef="#br0" timeOffset="12233.353">23006 4997 0,'0'2'0,"0"-2"15,2 4-15,-4 14 16,-2 20-1,-2 15 1,-2 12-16,2 10 16,4-4-16,0 3 15,-3 3 1,2-2-16,-3-4 16,2-8-1,2-17-15,2-9 16,0-13-1</inkml:trace>
  <inkml:trace contextRef="#ctx0" brushRef="#br0" timeOffset="12532.6008">23167 5577 0,'4'0'0,"-4"0"15,0-2-15,2-3 16,-2 3 0,2 1-16,-2 1 15,-10 14 1,-10 19-16,-11 7 16,-10 7-1,0-5-15,-3-6 16,3-9-1,3-14-15,-5-5 16,-4-10 0,2-12-16,-1-9 15,-2-9 1</inkml:trace>
  <inkml:trace contextRef="#ctx0" brushRef="#br0" timeOffset="25417.3425">27451 6265 0,'2'2'16,"-2"-2"-16,0 0 15,-2 4 1,-2 6-16,-3 2 15,-8 2 1,-6 3-16,-7-3 16,0-3-1,0-4-15,2-2 16,-1-2 0,8-3-16,2-5 15,2-5 1,4-7-16,3-1 15,4-1 1,3 2-16,-5-3 16,3 7-1,1 8-15,2 3 16,0-2 0,7-1-16,19 10 15,14 6 1,16 8-16,4 2 15,-5 1 1,-5 0-16,-14-9 16,-7-1-1,-11-5-15,-8 2 16</inkml:trace>
  <inkml:trace contextRef="#ctx0" brushRef="#br0" timeOffset="25967.078">26740 6165 0,'4'2'0,"-4"-2"16,0 0-1,0 5-15,-4 10 16,-3 1 0,-6 3-16,-5 4 15,-6-3 1,-4 3-16,-4-7 16,-2-4-1,-1-4-15,3-5 16,4-6-1,3-5-15,12 2 16,7-9 0,10-5-16,13-2 15,20 5 1,11 0-16,17 10 16,9 12-1,-3 7-15,-26-1 16</inkml:trace>
  <inkml:trace contextRef="#ctx0" brushRef="#br0" timeOffset="97202.7644">17607 5005 0,'2'3'0,"-2"-3"16,0 0-16,0 2 16,4 6-1,0 5 1,0 13-16,0 1 16,-2 10-1,4 8-15,-2-2 16,-2 7-16,-2-3 15,2-3 1,0 1-16,2-4 16,-2-6-1,0-5-15,1-4 16,1-8 0,-1-4-16,-1-10 15,4 3 1,0-5-16,1-4 15,4-9 1,3-3 0,5-4-16,-3-5 15,-2 11-15,-2-5 16,-2 2 0,2 2-16,0 2 15,2 2 1,-1-2-16,-8 8 15,-3 1 1,2 2-16,-4 2 16,-7 6-1,-14 9-15,-7 6 16,-2 5 0,2-4-16,-3-1 15,3-3 1,2-4-16,-4-4 15,0-5 1,-4-9-16,-7-10 16,-3-6-1,-8-12-15,-3-6 16,5-5 0,0-3-16,18 17 15</inkml:trace>
  <inkml:trace contextRef="#ctx0" brushRef="#br0" timeOffset="98071.3267">14682 6219 0,'2'1'16,"-2"-1"-16,0 0 15,0 0 1,0 0-16,0 2 15,-2 8 1,-2 3-16,-1 7 16,1 8-1,1 6-15,-3 3 16,2 6 0,-2 4-16,-1 3 15,-3 0 1,1 6-16,-6-3 15,2 6 1,-4-2-16,0 3 16,2-4-1,-2 6-15,2 1 16,-8 6 0,8-4-16,2-20 15</inkml:trace>
  <inkml:trace contextRef="#ctx0" brushRef="#br0" timeOffset="100837.6103">14498 4928 0,'0'0'16,"0"0"-16,0-1 15,0-1 1,0 0-16,0 1 16,0 1-1,-2 12-15,-2 22 16,-1 16-1,1 8-15,2 7 16,0-4 0,6-3-16,0-1 15,1-2 1,1-3-16,1-13 16,-5-10-1,0-12-15</inkml:trace>
  <inkml:trace contextRef="#ctx0" brushRef="#br0" timeOffset="101187.8526">14344 5337 0,'0'0'0,"0"0"16,0 0 0,0 0-16,2 6 15,2 8 1,3 13-16,2 2 16,1 5-1,4 3-15,4-8 16,2 1-1,3-10-15,-4-5 16,3-9-16,7-9 16,-1-11-1,4-17-15,0-12 16,-8-8 0,-11 11-1</inkml:trace>
  <inkml:trace contextRef="#ctx0" brushRef="#br0" timeOffset="101868.6325">10732 6267 0,'0'0'0,"0"2"15,0-2-15,0 0 16,-2 6-1,-3 8-15,-2 7 16,-1 11 0,0 14-1,-4 8-15,-2 3 16,-1 8-16,-13 17 16,4 0-1,-3 9-15,-6 7 16,-3 9-1,-2 0-15,17-47 16</inkml:trace>
  <inkml:trace contextRef="#ctx0" brushRef="#br0" timeOffset="104552.7203">10249 4879 0,'2'1'0,"-2"-1"16,0 0 0,4 5-16,2 13 15,2 10-15,0 13 16,-2 12 0,-4 8-16,0 5 15,-4-4 1,0 2-16,0-2 15,4-11 1,2-4-16,5-8 16,-2-9-1,-3-6 1,1-10-16</inkml:trace>
  <inkml:trace contextRef="#ctx0" brushRef="#br0" timeOffset="104902.7304">10134 5357 0,'0'2'0,"2"-2"15,2 8 1,6 11-16,6 8 16,6 4-1,1 0-15,2-7 16,7 1 0,-9-13-16,7-5 15,0-10 1,3-10-16,-1-13 15,-3-9 1,-3-7-16,-7-4 16,-8-2-1</inkml:trace>
  <inkml:trace contextRef="#ctx0" brushRef="#br0" timeOffset="105936.0382">7559 6536 0,'1'2'16,"-1"-2"-16,0 0 16,0 0-1,0 0-15,0 0 16,0 6-1,-1 14-15,-4 13 16,-6 26 0,-8 26-16,-6 22 15,-4 9 1,-13 17-16,23-66 16</inkml:trace>
  <inkml:trace contextRef="#ctx0" brushRef="#br0" timeOffset="108653.5124">7272 4934 0,'0'2'15,"0"-2"-15,0 0 16,0 0-1,-2 3-15,-4 8 16,1 7-16,5 13 16,0 12-1,3 11 1,5 7-16,-1-4 16,-3 7-16,2-2 15,1-10 1,-1-6-16,-2-2 15,2-8 1,-4-9-16,-2-11 31</inkml:trace>
  <inkml:trace contextRef="#ctx0" brushRef="#br0" timeOffset="109019.692">7153 5401 0,'2'1'0,"-2"-1"16,2 5-1,4 9-15,8 11 16,-2 8-1,4 12-15,-4 6 16,5 4 0,-4-4-16,4-3 15,3-7 1,-1-9-16,0-10 16,-1-7-1,8-5-15,2-14 16,13-16-1,14-28 1,11-15-16,7-13 16,-11 5-16</inkml:trace>
  <inkml:trace contextRef="#ctx0" brushRef="#br0" timeOffset="117603.0209">32808 6370 0,'0'0'15,"2"0"-15,-2 0 16,0 0-16,0 0 16,0 1-1,0-1-15,0 0 16,0 0-1,0 3-15,0 1 16,0 6 0,0 4-16,-2 8 15,0-1 1,-2 5-16,2 0 16,0 7-1,2 5-15,0 0 16,-2 2-1,-1 2-15,-1 4 16,2-3 0,1 0-16,1 3 15,1-2 1,3-1-16,-2-2 16,1-1-1,-3-4-15,0-2 16,-5 0-1,3-4-15,-1-2 16,1-2 0,-2-3-16,-2-4 15,2 2 1,-3-8-16,1 1 16,-1 1-1,-3-4-15,-9 1 16,-1-2-1,1-1-15,-10-3 16,-8-2 0,-1-2-16,-8-2 15,-2-2 1,-6 0-16,1 0 16,-5 0-16,-1-2 15,-1 0 1,0-1-16,-3 2 15,-3 0 1,1-1-16,-1 0 16,-1 0-1,3 0-15,-2-3 16,-3 4 0,3-3-16,-5 2 15,7-2 1,-4 4-16,0 0 15,4-2 1,-4 2-16,-1 2 16,-1-2-1,4 4-15,4-2 16,-7-2 0,5 0-16,1 0 15,-2 1 1,3-1-16,7-1 15,-1 3 1,7-1-16,0 1 16,2 0-1,5 1-15,0-1 16,4-1 0,2 1-16,2-3 15,5 2 1,5 1-16,0-4 15,5 0 1,6-3-16,2 6 16,3-5-1,2 2-15,1 2 16,-6-4 0,3 0-16,0 0 15,1-1 1,-2-1-16,-1-5 15,0 6 1,-2-6-16,0 1 16,-2-1-16,4-1 15,0 0 1,1-5-16,2-1 16,-1-4-1,-3 0-15,-6-7 16,-2 8-1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0:30:20.26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32744 4257 0,'0'2'16,"0"3"0,-2 21-16,-5 22 15,-1 19 1,6 8-16,8 2 15,0 2 1,5 1-16,2-10 16,2-8-1,-4-14-15,2-12 16,-5-10 0</inkml:trace>
  <inkml:trace contextRef="#ctx0" brushRef="#br0" timeOffset="447.6426">32921 4800 0,'0'2'0,"0"6"16,-4 7-1,-2 11-15,-7 5 16,2 9-1,-4-6-15,3-5 16,-4-1 0,0-6-16,-4-3 15,-2-5 1,-9-6-16,-10-3 16,-8-12-1,-9-7-15,-13-9 16,8-3-1,1-7-15,20 9 16</inkml:trace>
  <inkml:trace contextRef="#ctx0" brushRef="#br0" timeOffset="2264.1439">30111 5698 0,'2'0'16,"-2"0"-16,0 0 16,0 0-1,0 0-15,0 0 16,0 0 0,0-2-16,0 2 15,0-1 1,1 1-16,-1-3 15,4 3 1,4 3-16,3 4 16,0 5-1,-1 6-15,3 6 16,-3 4 0,2 10-16,2 3 15,2 7 1,4 12-16,2 8 15,-1 4 1,1 6-16,1-2 16,0 13-1,3 4-15,4 9 16,-4 10 0,3-6-16</inkml:trace>
  <inkml:trace contextRef="#ctx0" brushRef="#br0" timeOffset="4164.8355">29798 5330 0,'0'0'0,"0"0"16,-1 0-16,-1 0 16,0-1-1,-5-5-15,3 4 16,-4-2-1,0 2-15,-6 2 16,-7 6 0,-4 8-16,-10 1 15,5 2 1,0 1-16,-2-6 16,3-4-1,-3-2 1,6-4-16,4-4 15,6-2-15,6-1 16,2 0 0,4-1-16,10-7 15,10-2 1,20 5-16,26 4 16,21 6-1,-28 0 1</inkml:trace>
  <inkml:trace contextRef="#ctx0" brushRef="#br0" timeOffset="5031.2062">26752 5060 0,'0'3'0,"0"-3"16,0 0-16,0 2 15,-6 6 1,-7 15-16,0 5 16,-5 12-1,-2 7-15,-2 10 16,-1 4 0,6-1-16,-2 0 15,2 1 1,-7 11-16,-1-1 15,3 0 1,-2 11-16,-9 4 16,5 9-1,-4 9-15,-2 4 16,-2 3 0,-3-7-16,17-46 15</inkml:trace>
  <inkml:trace contextRef="#ctx0" brushRef="#br0" timeOffset="7048.1309">25858 4493 0,'2'2'15,"-2"9"-15,2 21 16,7 9 0,-1 8-16,2 1 15,0 3-15,-2-6 16,0-8 0,-2-13-16,0-8 15,0-8 1</inkml:trace>
  <inkml:trace contextRef="#ctx0" brushRef="#br0" timeOffset="7365.4305">26140 4611 0,'2'0'16,"-2"0"-16,0 0 15,0-1 1,0 1-16,0-1 16,0 2-1,-11 20-15,-18 18 16,-17 22 0,-3 0-16,4 3 15,0-17 1,3-8-16,5-7 15,1-9 1,0-9-16,-4-7 16,-8-12-1,-7-11-15,5-7 16</inkml:trace>
  <inkml:trace contextRef="#ctx0" brushRef="#br0" timeOffset="8514.968">29859 4438 0,'2'0'16,"-2"-1"-16,2-4 15,0 0 1,0 2-16,-1 2 16,5 2-1,-3 18-15,-8 10 16,-2 14-1,-1 9-15,2 4 16,2-5-16,-1 0 16,3-4-1,2-8-15,4-9 16,3-6 0,-3-10-16</inkml:trace>
  <inkml:trace contextRef="#ctx0" brushRef="#br0" timeOffset="8797.8874">30045 4764 0,'0'0'16,"0"0"-16,0 0 15,-5 2 1,-13 4-16,-8 5 15,-15 5 1,-3 3-16,0-2 16,4-1-1,1-4-15,-3-8 16,0-8 0,-10-11-16,-12-13 15,-6-9 1,-4-13-16</inkml:trace>
  <inkml:trace contextRef="#ctx0" brushRef="#br0" timeOffset="9681.3288">23167 5333 0,'4'0'16,"-4"0"-16,0 0 16,0 0-1,4 0-15,4 7 16,0 12-1,-4 19-15,-12 28 16,-18 25 0,-4 9-16,-8 16 15,3 0 1,3 9-16,12 10 16,0 10-1,5 0-15,6-2 16,3-69-1</inkml:trace>
  <inkml:trace contextRef="#ctx0" brushRef="#br0" timeOffset="10166.0822">22710 4035 0,'2'0'16,"-2"3"-16,0 0 16,6 19-1,2 20-15,-6 17 16,0 21 0,-7 8-16,-4 7 15,3-14 1,4-20-16</inkml:trace>
  <inkml:trace contextRef="#ctx0" brushRef="#br0" timeOffset="10514.4136">23002 4583 0,'2'0'0,"-2"0"16,0-6-16,0-2 15,0 0 1,0 2-16,-8 5 16,-13 7-1,-9 19-15,-17 16 16,-2 11-1,-5 1-15,1-8 16,-3-10 0,-5-16-16,-1-15 15,-15-21 1,-2-22-16,-15-14 16</inkml:trace>
  <inkml:trace contextRef="#ctx0" brushRef="#br0" timeOffset="13731.4524">17197 3808 0,'0'2'0,"2"-2"15,-2 3-15,3 12 16,-3 17 0,-1 27-16,-3 17 15,-3 18 1,-3 5-16,4 1 15,0 4 1,2-1-16,6-19 16,0-31-1</inkml:trace>
  <inkml:trace contextRef="#ctx0" brushRef="#br0" timeOffset="14098.1254">16881 4460 0,'2'0'0,"-2"2"15,0-2 1,5 8-16,7 11 15,12 20 1,-1-1-16,3 10 16,6 9-1,-2-3-15,4-3 16,0-9 0,-4-17-16,3-7 15,7-14 1,4-24-16,11-23 15,-1-22 1,-7-15-16,-21 28 16</inkml:trace>
  <inkml:trace contextRef="#ctx0" brushRef="#br0" timeOffset="15481.4991">14128 5602 0,'0'0'0,"0"0"16,-2-2-16,-2-1 15,-2-3 1,-2-1-16,3 1 16,0 0-1,1 4-15,0 0 16,-4 6 0,-6 18-16,-8 23 15,-11 27 1,-3 14-16,-6 13 15,-2 7 1,-5 3-16,5 0 16,16-48-1</inkml:trace>
  <inkml:trace contextRef="#ctx0" brushRef="#br0" timeOffset="17648.2325">13721 4204 0,'2'0'15,"-2"0"1,0 0-16,0 0 16,6 3-1,7 10-15,2 14 16,2 21-1,-7 17-15,-4 12 16,-6 4 0,-6-4-16,0 5 15,0-14-15,2-7 16,4-16 0,2-11-16</inkml:trace>
  <inkml:trace contextRef="#ctx0" brushRef="#br0" timeOffset="17981.7016">13992 4733 0,'0'1'0,"-2"10"16,-5 14-1,-5 11-15,-8 7 16,0 0 0,-4-3-16,0-10 15,-8-8 1,-2-7-16,-15-11 15,-2-10 1,-9-12-16,0-5 16,0-14-1,-3-9-15</inkml:trace>
  <inkml:trace contextRef="#ctx0" brushRef="#br0" timeOffset="18536.3629">11155 5389 0,'2'0'16,"-4"0"-16,2 0 16,0-3-1,-3 3-15,1-1 16,-5 8-1,-3 14-15,-5 18 16,0 18 0,-8 18-16,7 8 15,-2 12 1,0 4-16,-6 15 16,-8 22-1,-1-5-15,13-66 16</inkml:trace>
  <inkml:trace contextRef="#ctx0" brushRef="#br0" timeOffset="20915.0752">10654 4053 0,'3'0'15,"-3"-12"-15,0-4 16,0-1 0,0 2-16,0 2 15,0 12 1,0-1-16,0 4 16,0 25-1,0 22-15,0 24 16,6 1-1,3-1-15,-3-4 16,2-4 0,4 0-16,-4 0 15,-4-8 1,-2-7-16,-6-11 16,-2-15-16,-6-6 15,2-8 1</inkml:trace>
  <inkml:trace contextRef="#ctx0" brushRef="#br0" timeOffset="21214.9182">10586 4441 0,'1'0'0,"-1"0"16,0 0-16,0 2 15,4 7 1,4 9-16,2 17 16,6 11-1,1-1-15,4-5 16,-4-14 0,3-3-16,-4-13 15,2-6 1,7-16-16,5-21 15,6-16 1,-2-15-16,-14 16 16</inkml:trace>
  <inkml:trace contextRef="#ctx0" brushRef="#br0" timeOffset="22231.6169">8359 5661 0,'2'2'16,"-2"-2"0,0 2-16,-2 12 15,0 19-15,-8 17 16,-8 22-1,-8 10-15,-5 19 16,1 3 0,0 13-16,8-13 15</inkml:trace>
  <inkml:trace contextRef="#ctx0" brushRef="#br0" timeOffset="24265.01">8047 4180 0,'0'0'0,"0"0"16,0 0-1,2 0-15,-2 8 16,3 17 0,1 21-16,0 17 15,-6 18 1,0 2-16,6-8 15,1 6 1,3-7-16,1-10 16,-4-5-1,0-9-15,-5-8 16,-5-9 0,0-12-16</inkml:trace>
  <inkml:trace contextRef="#ctx0" brushRef="#br0" timeOffset="24581.536">7879 4717 0,'2'2'0,"-2"-2"15,6 14 1,9 12-16,6 26 16,5 14-1,-3-7-15,3-6 16,0-11 0,-1-13-16,1-8 15,8-16 1,11-18-16,27-39 15,8-33 1,13-26-16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0:31:51.10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32552 4671 0,'0'0'16,"0"0"-16,0 0 16,2 0-1,-2 3-15,0-3 16,4 7-1,5 13-15,0 12 16,-1 13 0,0 14-16,-6 7 15,1 1-15,-6 0 16,1 0 0,2-4-1,2-3-15,5-3 16,4-8-16,10-9 15,3-8 1,-6-10-16</inkml:trace>
  <inkml:trace contextRef="#ctx0" brushRef="#br0" timeOffset="283.1827">32904 5306 0,'0'0'0,"2"0"15,-2-2 1,5-4-16,-1-2 16,0 0-1,-2 0-15,-2 7 16,-2-5 0,-4 3-16,-13 3 15,-5 6 1,-8 0-16,-2 2 15,-5-7 1,-7-2-16,-10-9 16,-17-4-1,-12-10-15,-1-9 16</inkml:trace>
  <inkml:trace contextRef="#ctx0" brushRef="#br0" timeOffset="1066.6709">29370 6199 0,'0'3'0,"0"-3"15,-2 0-15,0 1 16,-2 2 0,-3 5-16,1 10 15,-2 2 1,-1 12-16,-4 8 15,-7 12 1,-2 10-16,-6 7 16,-7 13-1,3 6-15,-4 9 16,8 8 0,2 6-16,-3-2 15</inkml:trace>
  <inkml:trace contextRef="#ctx0" brushRef="#br0" timeOffset="3200.0095">28926 4835 0,'0'0'0,"0"2"15,2-2 1,1 8-16,-1 18 15,0 20 1,0 19-16,-2 7 16,2 2-1,4 5-15,0-8 16,-3-4 0,4-11-16,-3-15 15,0-12 1</inkml:trace>
  <inkml:trace contextRef="#ctx0" brushRef="#br0" timeOffset="3450.3913">29088 5307 0,'2'0'16,"-2"0"-16,2-3 15,3-2 1,2 2-16,-5 0 15,4 3 1,-6 6-16,-15 8 16,-11 6-1,-20-6-15,-10-8 16,-13-9-16,-5-5 16,10-10-1</inkml:trace>
  <inkml:trace contextRef="#ctx0" brushRef="#br0" timeOffset="4083.2584">27698 6007 0,'3'2'16,"-6"-2"-16,3 0 15,0 0 1,0 0-16,0 0 16,-2 0-1,0 2-15,-4 2 16,-1 6-1,-1 11-15,-3 5 16,-1 13 0,-8 9-16,0 2 15,-4-7 1,0-7-16,-11-10 16,8-5-1,1-12-15,1-4 16,9-5-1,6-7-15,6-6 16,14-11 0,12-2-16,8 6 15,2 11 1,10 11-16,1 15 16,-3 13-16,-3 3 15,-11-9 1</inkml:trace>
  <inkml:trace contextRef="#ctx0" brushRef="#br0" timeOffset="4333.4724">28097 6639 0,'0'2'15,"-8"3"-15,-24 14 16,-21 18 0,-17 16-16,3-5 15,27-19 1</inkml:trace>
  <inkml:trace contextRef="#ctx0" brushRef="#br0" timeOffset="5317.4433">25815 6076 0,'0'0'15,"0"0"-15,2-4 16,-2-2 0,0-1-16,2 1 15,-2-1 1,0 5-16,-6 2 16,-11 17-1,-11 33-15,-10 28 16,-3 22-16,-3 15 15,4 17 1,4 14-16,-4 22 16,-1-1-1,-3 13 1,1 2-16,-4-6 16,26-103-16</inkml:trace>
  <inkml:trace contextRef="#ctx0" brushRef="#br0" timeOffset="22950.6138">25076 4887 0,'0'0'16,"2"0"-16,-2 0 16,0 2-1,2 1-15,-2 19 16,2 14-1,-2 17-15,-4 10 16,0 3 0,2-1-16,2-3 15,0-4 1,4 3-16,7-5 16,4-13-1,-1-13-15</inkml:trace>
  <inkml:trace contextRef="#ctx0" brushRef="#br0" timeOffset="23267.461">25347 5306 0,'2'1'15,"-2"-1"-15,2 4 16,-2 6 0,-4 11-16,-4 3 15,-8 1 1,-8-2-16,0-1 16,-2-6-1,-4-8-15,-4-8 16,-9-11-1,-8-9-15,-11-14 16,0-11 0,17 12-16</inkml:trace>
  <inkml:trace contextRef="#ctx0" brushRef="#br0" timeOffset="24000.534">22036 6431 0,'2'3'16,"-4"-3"0,2 5-16,-7 13 15,-12 29-15,-24 38 16,-13 26-1,-7 28-15,-7 7 16,38-80 0</inkml:trace>
  <inkml:trace contextRef="#ctx0" brushRef="#br0" timeOffset="26401.1225">21615 5019 0,'2'2'0,"0"-2"15,4 8 1,8 12-16,4 13 16,-4 16-1,2 11-15,-5 8 16,-2 3-1,2 4-15,-1-5 16,0-5 0,2-11-16,-4-16 15</inkml:trace>
  <inkml:trace contextRef="#ctx0" brushRef="#br0" timeOffset="26734.0339">21959 5527 0,'2'0'0,"-2"0"16,0 0-1,0 0-15,0 0 16,-2 2-1,-16 9-15,-14 10 16,-12 4 0,-9 5-16,5-5 15,-1 1 1,13-10-16,10-4 16,5-6-1,-2 0-15,-3-15 16,-15-8-1,-10-21-15,12 11 16</inkml:trace>
  <inkml:trace contextRef="#ctx0" brushRef="#br0" timeOffset="29167.5325">17335 4670 0,'0'0'16,"0"0"0,0 0-16,3 1 15,-3 11-15,2 21 16,-7 27 0,-1 21-16,2 12 15,2-6 1,6-4-16,7-6 15,4-6 1,9-9-16,3-11 16,3-14-1,8-9-15,-8-13 16</inkml:trace>
  <inkml:trace contextRef="#ctx0" brushRef="#br0" timeOffset="29450.7785">17665 5124 0,'0'1'16,"0"-1"-16,0 0 15,0 3 1,0 10-16,-6 6 15,-6 12 1,-8 5-16,-8 4 16,-13 0-1,-11 3-15,-7-12 16,-1-5 0,-6-9-16,-7-7 15,1-12 1</inkml:trace>
  <inkml:trace contextRef="#ctx0" brushRef="#br0" timeOffset="32184.283">14458 6497 0,'0'2'0,"2"-2"16,-2-2 0,0 2-16,0 0 15,0 0 1,2 0-16,-2-3 15,4 6 1,-2 13-16,-8 20 16,-12 30-1,-7 19-15,-12 2 16,5-17 0,9-25-16</inkml:trace>
  <inkml:trace contextRef="#ctx0" brushRef="#br0" timeOffset="32601.1926">14186 5193 0,'3'4'0,"5"13"16,7 28 0,2 20-16,-3 19 15,-8 0 1,-8-4-16,-2-13 16,-2-14-1,0-16-15,4-17 16,2-9-1</inkml:trace>
  <inkml:trace contextRef="#ctx0" brushRef="#br0" timeOffset="32884.3103">14447 5392 0,'0'3'0,"-3"-3"15,-9 10 1,-14 13-16,-10 15 16,-9 11-1,-7 8-15,6-5 16,1-7 0,11-12-16,2-11 15,8-12 1,0-12-16,-10-16 15,-4-24 1,-3-8-16,-9-21 16</inkml:trace>
  <inkml:trace contextRef="#ctx0" brushRef="#br0" timeOffset="34984.6865">10938 6193 0,'0'2'0,"1"2"15,3 11-15,2 18 16,-4 21 0,-10 21-1,-9 8-15,-11 5 16,-5-12-16,0-27 15,9-18 1</inkml:trace>
  <inkml:trace contextRef="#ctx0" brushRef="#br0" timeOffset="35351.0506">10332 5293 0,'0'3'0,"0"-3"16,2 3-16,0 21 15,1 25 1,5 25-16,5 11 16,4 14-1,0-12-15,-5-7 16,-4-11 0,0-18-16,0-15 15,-2-19 1,4-8-16,2-7 15</inkml:trace>
  <inkml:trace contextRef="#ctx0" brushRef="#br0" timeOffset="35617.1946">10680 5610 0,'0'0'0,"0"0"15,0 0 1,0 6-16,-10 8 15,-10 17 1,-10 17-16,-8 7 16,-17 3-1,1-11-15,1-10 16,-3-16 0,-1-12-16,-1-15 15,2-16 1,-1-9-16,5-7 15,3-4 1,13 13-16</inkml:trace>
  <inkml:trace contextRef="#ctx0" brushRef="#br0" timeOffset="37984.4399">7428 6404 0,'0'2'0,"-1"4"16,-8 21-1,-13 24-15,-8 19 16,-12 16 0,5 3-16,-3 1 15,2-13 1,8-25-16,6-16 15</inkml:trace>
  <inkml:trace contextRef="#ctx0" brushRef="#br0" timeOffset="38368.4385">7050 5207 0,'0'2'0,"2"11"16,2 24-1,-2 24-15,-2 24 16,-4 8 0,-3 0-16,0-12 15,1-16 1,5-18-16,1-17 15,0-15 1</inkml:trace>
  <inkml:trace contextRef="#ctx0" brushRef="#br0" timeOffset="38651.157">7326 5453 0,'0'0'16,"0"3"-16,0 2 16,-6 21-1,-11 21-15,-14 25 16,-14 13 0,-3-10-16,-2-16 15,3-18 1,5-15-16,2-12 15,-4-16 1,-1-16-16,-3-8 16,0-15-1,16 12-15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0:33:15.97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32791 4979 0,'0'0'0,"2"0"16,-2 0-16,0-2 15,3-1 1,-3-1-16,2 2 16,0 2-1,2 2-15,2 12 16,0 13-1,0 11-15,0 5 16,-2 1 0,2 3-16,0 0 15,5 7 1,0-5-16,3 2 16,-1-6-1,-4-3-15,4-10 16,-3-6-1,-5-10-15,-3-9 16,0-3 0</inkml:trace>
  <inkml:trace contextRef="#ctx0" brushRef="#br0" timeOffset="313.1188">33021 5363 0,'0'3'16,"0"-3"-16,2 0 15,-2 0 1,-2 1-16,2 5 16,-4 5-1,-2 0-15,0 1 16,-3-3-16,-2-1 15,-5-4 1,-8-8-16,-8-9 16,-17-7-1,-15-10-15,-9-7 16,5 3 0,21 11-16</inkml:trace>
  <inkml:trace contextRef="#ctx0" brushRef="#br0" timeOffset="1129.452">30557 6396 0,'0'2'0,"0"-2"16,0 0-16,0 0 15,0 0 1,0 2-16,0-2 15,0 4 1,0 4-16,0 7 16,0 3-1,0 8-15,2 7 16,3 9 0,1 13-16,11 14 15,3 24 1,9 16-16,1 18 15,2 10 1,5 0-16,-18-68 16</inkml:trace>
  <inkml:trace contextRef="#ctx0" brushRef="#br0" timeOffset="1945.5079">30295 5268 0,'2'2'0,"-2"-2"15,2 4-15,7 14 16,3 5-1,-3 19-15,0 6 16,-3 7 0,-4 6-16,2-4 15,2 1 1,-1-2-16,4-8 16,-1-14-1,0-13-15</inkml:trace>
  <inkml:trace contextRef="#ctx0" brushRef="#br0" timeOffset="2246.1506">30421 5582 0,'2'2'0,"-2"-2"16,0 0-1,0 0-15,0 2 16,0 6 0,-5 8-16,-3 7 15,-9 1 1,-6 2-16,3-7 16,-3-3-1,-3-8-15,-2-5 16,-4-6-1,-8-5-15,8-3 16,6-1-16</inkml:trace>
  <inkml:trace contextRef="#ctx0" brushRef="#br0" timeOffset="2646.7913">30306 6709 0,'0'0'16,"0"3"-1,-11 4-15,-13 13 16,-22 24 0,-16 19-16,19-19 31</inkml:trace>
  <inkml:trace contextRef="#ctx0" brushRef="#br0" timeOffset="12280.3707">27850 5987 0,'0'5'0,"0"-5"15,0 0 1,0 0-16,0 1 16,-2 5-1,-7 12-15,-3 14 16,-12 18-1,-8 26-15,-15 33 16,-13 31 0,-4 0-16,4-4 15,30-69 1</inkml:trace>
  <inkml:trace contextRef="#ctx0" brushRef="#br0" timeOffset="15198.4246">27519 4968 0,'2'0'0,"-2"0"16,0 0-16,0 0 15,0 0 1,2 4-16,5 9 15,-5 18 1,-7 16-16,1 6 16,4 7-1,9 0-15,8-8 16,8-11 0,-1-11-16,-4-11 31</inkml:trace>
  <inkml:trace contextRef="#ctx0" brushRef="#br0" timeOffset="15462.6838">27790 5313 0,'1'0'16,"-1"0"-16,0-4 15,0-1 1,2-3-16,-2 0 16,-2 4-1,2-4-15,-5 6 16,-12 10-1,-3 11-15,-9 13 16,3 1 0,0 0-16,3-8 15,-2-5 1,-3-4-16,-9-5 16,-14-11-1,-18-10-15,-5-11 16,-5-14-1</inkml:trace>
  <inkml:trace contextRef="#ctx0" brushRef="#br0" timeOffset="16163.3122">25420 6304 0,'0'1'0,"0"-1"16,0 0-16,0 0 16,-2 6-1,2 12-15,4 7 16,2 13-1,-6 23-15,-10 28 16,-18 25 0,-11 17-16,-9 13 15,26-73 1</inkml:trace>
  <inkml:trace contextRef="#ctx0" brushRef="#br0" timeOffset="18546.1907">25215 4800 0,'0'2'16,"0"-2"-16,2 0 16,4 12-1,7 11-15,4 20 16,3 13-1,-2 11-15,-2 0 16,3 5 0,-8-3-16,1-6 15,2-7 1,-4-19-16</inkml:trace>
  <inkml:trace contextRef="#ctx0" brushRef="#br0" timeOffset="18848.0535">25623 5278 0,'2'0'0,"-2"0"16,0-4-16,2 0 16,0 2-1,-2 1-15,-2-2 16,-6 3-1,-10 10-15,-9 9 16,-3 5 0,-4 1-16,-6-6 15,5-2 1,1-3-16,-4-5 16,-2-8-1,-10-4-15,-10-11 16,-3-8-1,0-4-15</inkml:trace>
  <inkml:trace contextRef="#ctx0" brushRef="#br0" timeOffset="21463.454">17802 4586 0,'0'0'0,"2"3"16,-2-3-16,10 11 15,3 13 1,0 14-16,0 9 16,-3 16-1,-8 4-15,-8 4 16,-5-3 0,3-1-16,4-14 15,8-15 1</inkml:trace>
  <inkml:trace contextRef="#ctx0" brushRef="#br0" timeOffset="21763.808">18038 4956 0,'2'0'16,"-2"0"-16,0 0 15,-2 0 1,2 2-16,-12 12 16,-10 16-1,-12 10-15,-3 6 16,-3-2-16,2-9 16,5-9-1,-3-10-15,-6-11 16,-10-12-1,-7-11-15,-3-11 16,6-7 0</inkml:trace>
  <inkml:trace contextRef="#ctx0" brushRef="#br0" timeOffset="22946.7717">14491 6238 0,'0'0'15,"0"0"1,0 0-16,0 0 15,0 0 1,-2 2-16,-8 10 16,-14 21-16,-21 31 15,-14 31 1,-11 19-16,-2-3 16,11-19-1,23-40-15</inkml:trace>
  <inkml:trace contextRef="#ctx0" brushRef="#br0" timeOffset="23680.2023">15056 6015 0,'0'0'0,"0"0"16,0 0-16,0 2 15,-10-1 1,-10 6-16,-10 1 16,-9 3-1,1-1-15,2-4 16,6-5 0,8-2-16,7 0 15,6-4 1,3 4-16,4-2 15,2-5 1,9 0-16,14 5 16,11 3-1,13 8-15,13 3 16,8 5 0</inkml:trace>
  <inkml:trace contextRef="#ctx0" brushRef="#br0" timeOffset="25080.2409">14150 4896 0,'2'0'15,"-2"0"-15,0 3 16,6 12 0,5 12-16,0 24 15,2 23 1,-7 8-16,-4-2 15,0 1 1,4-6-16,1-12 16,6-7-1,2-14-15,0-12 16,-1-14 0,4-7-16,3-9 15,1-6 1,-3-10-16,2-10 15,-3-2 1,-2-1-16,-2-3 16,-4 5-1,0-1-15,-3 6 16,-3 14 0,-2 3-16,-2 4 15,-2 1 1,-11 19-16,-6 11 15,-12 7 1,-6-2-16,-1-7 16,-4-9-1,-10-5-15,0-7 16,-1-9 0,1-8-16,1-3 15,5-8 1</inkml:trace>
  <inkml:trace contextRef="#ctx0" brushRef="#br0" timeOffset="25946.847">11159 5766 0,'0'0'16,"0"2"-16,-4 1 15,-14 16 1,-20 33-16,-27 49 15,-18 26 1,0 27-16,4 2 16,-4 2-1,10-8-15,-1 7 16,14-16 0,11-14-16,27-58 15</inkml:trace>
  <inkml:trace contextRef="#ctx0" brushRef="#br0" timeOffset="27996.9925">10375 4936 0,'2'3'0,"0"0"16,5 17-16,3 7 16,2 21-1,0 10-15,-4 3 16,0 2 0,-3-4-16,-1 3 15,-4-11 1,-2-10-16,-2-15 15,-1-7 1</inkml:trace>
  <inkml:trace contextRef="#ctx0" brushRef="#br0" timeOffset="28297.3501">10273 5262 0,'2'2'0,"0"-2"16,8 6-1,10 9-15,5 11 16,3 13 0,-5-3-16,-4-4 15,-3-3 1,-6-10-16,-2-3 15,-1-11 1,4-8-16,6-28 16,6-31-16,3-23 15,1-14 1,5-3 0</inkml:trace>
  <inkml:trace contextRef="#ctx0" brushRef="#br0" timeOffset="28846.9312">8092 5970 0,'0'0'16,"0"0"-16,-5 1 16,-7 6-1,-9 8-15,-5 12 16,-4 27 0,-8 23-16,1 30 15,-10 42 1,2 5-16,-6 9 15</inkml:trace>
  <inkml:trace contextRef="#ctx0" brushRef="#br0" timeOffset="31030.7456">7674 5011 0,'2'0'15,"-2"2"1,0 1-16,0 15 16,2 21-1,-2 13-15,-2 14 16,0 3 0,2 0-16,2-3 15,0-9 1,4-8-16,1-1 15,4-8 1,-1-13-16,1-11 16,-1-10-1,-3-3-15</inkml:trace>
  <inkml:trace contextRef="#ctx0" brushRef="#br0" timeOffset="31297.0904">7900 5402 0,'2'0'0,"-2"-1"16,0 1 0,0-2-16,0 0 15,-10 10 1,-10 23-16,-9 17 16,-5 7-1,2-5-15,-1-9 16,5-8-1,0-10-15,5-8 16,-6-9 0,-6-17-16,-10-8 15,-13-15 1,-12-7-16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4-10-26T10:34:23.06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30632 4867 0,'2'0'0,"-2"0"15,2-2-15,3-4 16,6-8-1,-3 4-15,4 0 16,0 2 0,-2-3-16,-2 5 15,-1 5 1,0 1-16,1 7 16,-4 17-1,-4 9-15,-6 12 16,2 6-1,2 6-15,4 0 16,6-2 0,5-1-16,2-1 15,2-4 1,-6-10-16,-3-3 16,1-6-1,-7-12-15,0-11 16,0-3-1</inkml:trace>
  <inkml:trace contextRef="#ctx0" brushRef="#br0" timeOffset="342.1674">30933 5211 0,'0'2'16,"0"-1"-16,-6 7 15,-1 8 1,-8 8-16,-8 12 16,-2-1-1,-3-5-15,4-1 16,1-8-1,-1-5-15,1-3 16,-12-8 0,-11-8-16,-8-9 15,-13-12 1,-7-6-16,-1-1 16,-1-3-1</inkml:trace>
  <inkml:trace contextRef="#ctx0" brushRef="#br0" timeOffset="957.9045">29174 6145 0,'0'1'16,"0"-1"-16,0 0 15,0 0 1,-4 5-16,-2 6 16,-4 9-1,0 7-15,-5 8 16,0 12-1,-9 18-15,-10 21 16,-7 16 0,-9 19-16,-2 10 15,1 1 1,27-63 0</inkml:trace>
  <inkml:trace contextRef="#ctx0" brushRef="#br0" timeOffset="1824.9293">28638 5105 0,'0'5'0,"2"13"15,0 26-15,3 19 16,1 3 0,6 5-16,-2-11 15,2-8 1,0-12-16,0-12 15,-2-10 1,-2-10-16,6-8 16,3-15-1,-1-14-15,-7 2 16</inkml:trace>
  <inkml:trace contextRef="#ctx0" brushRef="#br0" timeOffset="2108.1743">28828 5150 0,'0'2'0,"0"-2"16,2 0-1,-2 1-15,-2 12 16,0 10 0,-4 7-16,-6 7 15,-4 6 1,-2-2-16,-1-3 15,2-8 1,-4 0-16,1-10 16,2-7-1,-2-5-15,-6-10 16,-12-14-16,-7-9 16,-8-19-1,17 11-15</inkml:trace>
  <inkml:trace contextRef="#ctx0" brushRef="#br0" timeOffset="2824.8485">27006 5936 0,'0'1'16,"0"-1"-16,0 0 16,0 0-1,0 2-15,0 2 16,0-1-16,0-2 15,0 3 1,-2 1-16,2 1 16,-4 3-1,-2 5-15,-5 5 16,-2 5 0,-6 12-16,-4 5 15,-1 7 1,-6 11-16,-5 14 15,-7 8 1,4 12-16,-1 9 16,-1 12-1,-9-4-15,25-47 16</inkml:trace>
  <inkml:trace contextRef="#ctx0" brushRef="#br0" timeOffset="4374.6717">26517 4747 0,'2'2'15,"-2"-2"-15,2 10 16,0 16-1,-1 13-15,2 14 16,1 12 0,2 11-16,-4-2 15,-2-2 1,4-6-16,0-4 16,5-11-1,4-10-15,-3-14 16</inkml:trace>
  <inkml:trace contextRef="#ctx0" brushRef="#br0" timeOffset="4658.2967">26761 5243 0,'0'1'16,"0"1"-16,-7 12 15,-9 10 1,-8 3-16,-10 4 16,-9-12-1,1-8-15,-8-14 16,-1-7-1,0-9-15,0-6 16,10 0 0</inkml:trace>
  <inkml:trace contextRef="#ctx0" brushRef="#br0" timeOffset="6974.8654">24621 6289 0,'0'0'16,"2"0"-16,-2 0 15,0 0 1,0 0-16,0-1 16,1 1-1,3-3-15,2 6 16,1 10-1,-7 18-15,-13 30 16,-15 27 0,-12 16-16,1 5 15,3 2 1,6-10-16,2-13 16,9-34-1</inkml:trace>
  <inkml:trace contextRef="#ctx0" brushRef="#br0" timeOffset="7496.6354">24208 5136 0,'0'0'0,"0"0"15,0 0 1,0 0-16,0 6 15,-5 12 1,0 25-16,-5 16 16,-5 12-1,2-2-15,-2 0 16,7-8 0,3-4-16,6-14 15,7-10 1,5-13-16</inkml:trace>
  <inkml:trace contextRef="#ctx0" brushRef="#br0" timeOffset="7774.7598">24346 5486 0,'0'0'0,"0"0"15,-2-2 1,2 0-16,-1-1 15,-1 3 1,-6 3-16,-11 13 16,2 13-1,-11 12-15,-9 7 16,-1-10 0,2-6-16,-7-9 15,3-12 1,-7-9-16,6-10 15,7-4 1</inkml:trace>
  <inkml:trace contextRef="#ctx0" brushRef="#br0" timeOffset="11041.8435">14370 4791 0,'0'0'0,"0"-6"15,2-3 1,-2 2-16,2 2 15,0 0 1,4 9-16,4 16 16,0 21-1,2 9-15,-4 10 16,-2 0 0,-2-1-16,2-8 15,0-7 1,5-5-16,2-9 15,6-9 1,3-10-16,-5-8 16</inkml:trace>
  <inkml:trace contextRef="#ctx0" brushRef="#br0" timeOffset="11308.2012">14639 5046 0,'0'0'0,"0"0"15,0 0 1,0 0-16,0 8 16,-2 8-1,-3 16-15,-7 7 16,-3-8 0,-3-1-16,-4-10 15,-2-3-15,-6-10 16,-11-10-1,-1-13-15,-6-7 16,-5-9 0,2-8-16</inkml:trace>
  <inkml:trace contextRef="#ctx0" brushRef="#br0" timeOffset="12241.4753">12888 6146 0,'2'2'0,"-2"-2"16,0 0 0,0 0-16,0 0 15,0 0 1,0 0-16,0 0 16,0 0-1,-2-2-15,0 2 16,0-1-1,0 1-15,0 0 16,0-3 0,2 3-16,-2 0 15,0 0 1,2-1-16,-1 1 16,-2 0-16,3 0 15,-2-2 1,2 2-16,-2 0 15,2 0 1,0 0-16,-2 0 16,0 0-1,0 6-15,-2 4 16,0 6 0,-2 8-16,1 3 15,0 4 1,-1 9-16,-2 2 15,-1 9 1,-6 7-16,-2 11 16,0 7-1,-4 7-15,3 10 16,-9 4 0,2 1-16,-1 2 15,11-41 1</inkml:trace>
  <inkml:trace contextRef="#ctx0" brushRef="#br0" timeOffset="14441.6261">12589 4867 0,'0'0'0,"0"0"16,2-4-16,-2 0 15,0-4 1,1 6-16,-1 1 16,0-2-1,2 3-15,2 12 16,0 16 0,-2 19-16,-4 13 15,0 8 1,-2 3-16,2 0 15,6-9 1,2-11-16,5-10 16,2-12-1,-5-9-15</inkml:trace>
  <inkml:trace contextRef="#ctx0" brushRef="#br0" timeOffset="14808.3">12733 5125 0,'0'0'16,"2"0"-16,-2 0 15,0 3 1,-2 5-16,-1 12 16,-6 7-1,-5 7-15,0-7 16,-2-7 0,-2-8-16,-5-4 15,-9-14 1,-2-10-16,-6-10 15,-3-6 1,-7-3-16,-5-3 16,-7-1-16</inkml:trace>
  <inkml:trace contextRef="#ctx0" brushRef="#br0" timeOffset="15291.854">10682 5992 0,'0'1'0,"0"-1"16,-2 2-1,-8 7 1,-3 9-16,-7 13 16,-1 13-1,-2 18-15,-7 15 16,-2 17-1,0 5-15,-5 19 16,3-9 0,16-49-16</inkml:trace>
  <inkml:trace contextRef="#ctx0" brushRef="#br0" timeOffset="17374.9613">10236 4743 0,'3'2'0,"-3"-2"15,0 0-15,0 2 16,6 4-1,2 15-15,2 9 16,0 15 0,-2 12-16,-6 7 15,-2 0 1,-2-2-16,2-2 16,2-14-1,-2-12-15,0-10 16</inkml:trace>
  <inkml:trace contextRef="#ctx0" brushRef="#br0" timeOffset="17710.0815">10028 5282 0,'0'3'0,"1"4"16,-1 5-16,9 1 16,0 7-1,2-7-15,4 0 16,0-3-1,1-5-15,10-11 16,6-13 0,3-17-16,9-8 15,-4-12 1,-6-4-16,-17 7 16</inkml:trace>
  <inkml:trace contextRef="#ctx0" brushRef="#br0" timeOffset="18308.4181">8304 6168 0,'0'3'16,"0"-3"-16,0 0 16,-1 13-1,-3 15-15,-7 29 16,-5 24-1,-10 16-15,-2 21 16,-8 1 0,-3-13-16,16-42 15</inkml:trace>
  <inkml:trace contextRef="#ctx0" brushRef="#br0" timeOffset="18908.2237">7946 4660 0,'0'0'0,"0"0"16,0 0-1,0 0-15,-2 8 16,2 21 0,-2 33-16,1 28 15,-1 3 1,-1-1-16,3-14 15,-2-13 1,2-20-16</inkml:trace>
  <inkml:trace contextRef="#ctx0" brushRef="#br0" timeOffset="19175.0131">7686 5262 0,'2'2'0,"-2"-2"15,3 3 1,8 8-16,10 18 16,7 17-1,4 14-15,2-2 16,-1-11-16,-5-13 15,2-16 1,11-20-16,25-56 16,-23 14-1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CCE0E-EC39-C958-ACF0-A63E52E878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7FEEAB-5570-03F9-DB05-6A0343FEF5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A427ED-88D5-63F4-6832-B776E8574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B5FBE-1A84-4631-9ADE-17102315E009}" type="datetimeFigureOut">
              <a:rPr lang="en-US" smtClean="0"/>
              <a:t>10/26/2024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AA531-201C-8823-874C-3308E97F5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5F868D-41EA-9789-BB92-15770B691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9DAC1-99C4-4FE1-9681-9CD017EAE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163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7C8055-29FD-77CA-EB8E-237EDCC63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1E131E-1660-1C88-A9FF-005B546F0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2FAE1D-172C-1041-754B-EEC8B9849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B5FBE-1A84-4631-9ADE-17102315E009}" type="datetimeFigureOut">
              <a:rPr lang="en-US" smtClean="0"/>
              <a:t>10/26/2024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B8AC60-7522-6F85-DC57-C7FA8EAB5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228A36-9375-DFF9-917B-DE58247E3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9DAC1-99C4-4FE1-9681-9CD017EAE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183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2B9A71-CD1E-DADF-963E-BE87AF6733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FE184-1FD2-0D49-B7BD-39B51F29A0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9BFDD-974A-F4E3-8166-13148655C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B5FBE-1A84-4631-9ADE-17102315E009}" type="datetimeFigureOut">
              <a:rPr lang="en-US" smtClean="0"/>
              <a:t>10/26/2024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2E22B1-4993-FAF5-BC5C-9D8971F972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E31A74-49B8-4E18-42CE-6E5E44FD6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9DAC1-99C4-4FE1-9681-9CD017EAE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6135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-112541"/>
            <a:ext cx="11612880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750103" y="-70339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علوم و فنون 2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447FAEF-8751-435F-8F78-00CB7C7398C7}"/>
              </a:ext>
            </a:extLst>
          </p:cNvPr>
          <p:cNvSpPr/>
          <p:nvPr userDrawn="1"/>
        </p:nvSpPr>
        <p:spPr>
          <a:xfrm>
            <a:off x="2468881" y="73354"/>
            <a:ext cx="5631764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درس دوم، پایه‌های آوایی</a:t>
            </a:r>
          </a:p>
          <a:p>
            <a:pPr algn="ctr"/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A071350-804D-0C3D-127A-3A58B550C5FF}"/>
              </a:ext>
            </a:extLst>
          </p:cNvPr>
          <p:cNvSpPr/>
          <p:nvPr userDrawn="1"/>
        </p:nvSpPr>
        <p:spPr>
          <a:xfrm rot="16200000">
            <a:off x="-424380" y="2950697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یازدهم انسانی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52090F0-3291-72B6-12F6-BCAFB679C6BD}"/>
              </a:ext>
            </a:extLst>
          </p:cNvPr>
          <p:cNvSpPr/>
          <p:nvPr userDrawn="1"/>
        </p:nvSpPr>
        <p:spPr>
          <a:xfrm rot="16200000">
            <a:off x="-747938" y="5032709"/>
            <a:ext cx="2661140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سید علی مرتضوی باروق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7691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A9BF9-8F3D-AA33-5FE4-B550C119F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FA7D36-141D-FA85-3477-DBDE3CB5CB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CBD154-CDBE-943F-C472-9301FEE8E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B5FBE-1A84-4631-9ADE-17102315E009}" type="datetimeFigureOut">
              <a:rPr lang="en-US" smtClean="0"/>
              <a:t>10/26/2024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BFC890-1BE1-ACA3-BAF4-26EDA7113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13BFCE-062A-1183-E09C-3643E863A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9DAC1-99C4-4FE1-9681-9CD017EAE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680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3FDB7-CBF6-642D-774F-9081FAF6B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8827BE-01F4-9D98-0990-93F0329EB9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AA73B-4591-ABF0-52AD-264ECFA93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B5FBE-1A84-4631-9ADE-17102315E009}" type="datetimeFigureOut">
              <a:rPr lang="en-US" smtClean="0"/>
              <a:t>10/26/2024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1E1A6-4A85-083F-A4F1-62C5B0145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20B805-81A7-B40D-D6A2-882023695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9DAC1-99C4-4FE1-9681-9CD017EAE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795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4913B-58E4-AA99-4794-F91F92112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A3B2FA-B609-D6AA-5899-0B9DD89C9A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778B9D-FA09-B300-4897-2248CAE87D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7D4B29-9BE7-FBCA-3068-1BE6B7CD0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B5FBE-1A84-4631-9ADE-17102315E009}" type="datetimeFigureOut">
              <a:rPr lang="en-US" smtClean="0"/>
              <a:t>10/26/2024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574AF5-E95D-1957-DB13-B44004865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7E7C47-1E75-C8C0-334E-790D60D14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9DAC1-99C4-4FE1-9681-9CD017EAE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1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37E31E-A264-16AD-7D15-EE4EF03D9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0D12F-AF06-E085-373B-8F35883830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2CC969-5440-D92D-8646-60882D0E4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408A62-5A81-A374-6A90-314BD6AB8C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1775C5-CEEF-6C4E-6176-A868857AE5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35BB66A-11B6-EDE3-FA8F-377A8E24E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B5FBE-1A84-4631-9ADE-17102315E009}" type="datetimeFigureOut">
              <a:rPr lang="en-US" smtClean="0"/>
              <a:t>10/26/2024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829782-EC12-581C-BA9A-96E64E6B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0DE33E-2F7B-600E-AAEE-318F20B67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9DAC1-99C4-4FE1-9681-9CD017EAE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656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4619D-EBF9-B1B0-88D3-0FE629347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F8301D-4638-2CAF-A333-62C5FC9CC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B5FBE-1A84-4631-9ADE-17102315E009}" type="datetimeFigureOut">
              <a:rPr lang="en-US" smtClean="0"/>
              <a:t>10/26/2024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B4B041-1057-DFFA-F4EB-04DE04B87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484CBC-B991-CB56-F715-63E69CB58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9DAC1-99C4-4FE1-9681-9CD017EAE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222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5A7E368-31E9-CF25-0751-4158C6F8C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B5FBE-1A84-4631-9ADE-17102315E009}" type="datetimeFigureOut">
              <a:rPr lang="en-US" smtClean="0"/>
              <a:t>10/26/2024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6ADE8BC-D117-9CDF-6E80-9CD256B15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5D596E-EDEA-A721-5880-E7F6127B63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9DAC1-99C4-4FE1-9681-9CD017EAE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479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2547F-8DF9-3BED-7C50-D4B55103A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8434FD-870D-F5DF-2259-2482E1F059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FC9CA5-6C99-2E43-E36E-CC6E009F1D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72247A-5A6E-3826-76E4-6A0249B1E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B5FBE-1A84-4631-9ADE-17102315E009}" type="datetimeFigureOut">
              <a:rPr lang="en-US" smtClean="0"/>
              <a:t>10/26/2024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90B982-F75D-75B2-C98B-48CAD552A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3F36FE-0133-01C0-5CDF-23762810B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9DAC1-99C4-4FE1-9681-9CD017EAE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373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D155A-1DF6-CF4C-F470-B3F99FCC4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791460-F5C5-3374-01B8-0BA4D2120B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43E112-2FF8-3CA8-2A1A-A6C5615BE9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C3084F-9DC0-EF4C-8100-8F833DB1D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B5FBE-1A84-4631-9ADE-17102315E009}" type="datetimeFigureOut">
              <a:rPr lang="en-US" smtClean="0"/>
              <a:t>10/26/2024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5C70B1-A76D-5D81-5696-26FCE06BA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3033B2-65BA-2035-17BD-A1C4B5A8D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9DAC1-99C4-4FE1-9681-9CD017EAE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48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28B9F0-99DA-5411-C98D-503058FBA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FE9324-C846-1D75-E766-23ACF9F523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065756-0CF5-B22E-7331-97EC9C2F55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B5FBE-1A84-4631-9ADE-17102315E009}" type="datetimeFigureOut">
              <a:rPr lang="en-US" smtClean="0"/>
              <a:t>10/26/2024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F02289-E713-8CF3-4A2D-3D1DC54199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202575-8D3B-6779-972D-833A7C8966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9DAC1-99C4-4FE1-9681-9CD017EAEE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565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customXml" Target="../ink/ink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customXml" Target="../ink/ink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customXml" Target="../ink/ink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customXml" Target="../ink/ink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customXml" Target="../ink/ink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customXml" Target="../ink/ink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customXml" Target="../ink/ink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customXml" Target="../ink/ink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customXml" Target="../ink/ink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customXml" Target="../ink/ink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customXml" Target="../ink/ink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customXml" Target="../ink/ink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customXml" Target="../ink/ink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customXml" Target="../ink/ink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customXml" Target="../ink/ink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customXml" Target="../ink/ink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customXml" Target="../ink/ink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customXml" Target="../ink/ink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customXml" Target="../ink/ink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customXml" Target="../ink/ink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customXml" Target="../ink/ink3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customXml" Target="../ink/ink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customXml" Target="../ink/ink37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customXml" Target="../ink/ink3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customXml" Target="../ink/ink39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customXml" Target="../ink/ink40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customXml" Target="../ink/ink41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customXml" Target="../ink/ink42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customXml" Target="../ink/ink43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customXml" Target="../ink/ink44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customXml" Target="../ink/ink45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3505ADA-E25C-8F7B-8493-26A173EE43F3}"/>
              </a:ext>
            </a:extLst>
          </p:cNvPr>
          <p:cNvSpPr txBox="1"/>
          <p:nvPr/>
        </p:nvSpPr>
        <p:spPr>
          <a:xfrm>
            <a:off x="1041009" y="1561516"/>
            <a:ext cx="10396025" cy="3457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 		1- مقدار آوایی که اغلب از سه یا چهار هجا تشکیل می­شود.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         </a:t>
            </a: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پایه­های آوایی   	2- نام دیگر پایۀ آوایی «رکن» است.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                            3- گاهی یک پایۀ آوایی یک یا دو هجا دارد.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                            4- یک پایۀ آوایی با یک «سرضربه» آغاز می­شود و در یک ایستگاه آوایی پایان</a:t>
            </a:r>
          </a:p>
          <a:p>
            <a:pPr marL="0" marR="0" algn="r" rtl="1"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                        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       می­پذیرد.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9E4611A-8F0B-E4B8-2B24-5D9D5472E876}"/>
              </a:ext>
            </a:extLst>
          </p:cNvPr>
          <p:cNvCxnSpPr/>
          <p:nvPr/>
        </p:nvCxnSpPr>
        <p:spPr>
          <a:xfrm>
            <a:off x="9734842" y="1997619"/>
            <a:ext cx="0" cy="282760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54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FEB322-32B5-F600-AF3B-D9C3355FB91C}"/>
              </a:ext>
            </a:extLst>
          </p:cNvPr>
          <p:cNvSpPr txBox="1"/>
          <p:nvPr/>
        </p:nvSpPr>
        <p:spPr>
          <a:xfrm>
            <a:off x="4282440" y="502003"/>
            <a:ext cx="7909560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بیت­های زیر را مطابق نمونۀ بالا بخوانید و به پایه­های آوایی تقسیم کنید.</a:t>
            </a: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2C1F19-0AAC-5D39-C93C-C5E14BB562FE}"/>
              </a:ext>
            </a:extLst>
          </p:cNvPr>
          <p:cNvSpPr txBox="1"/>
          <p:nvPr/>
        </p:nvSpPr>
        <p:spPr>
          <a:xfrm>
            <a:off x="2025749" y="1934699"/>
            <a:ext cx="98051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24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خدایا تو دانی که بر ما چه آمد 			خدایا تو دانی که ما را چه می شد؟	</a:t>
            </a:r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766960" y="1677600"/>
              <a:ext cx="8369280" cy="8856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57600" y="1668240"/>
                <a:ext cx="8388000" cy="904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6585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EC6832-BCF0-03CB-A6AD-44BC84FA3B61}"/>
              </a:ext>
            </a:extLst>
          </p:cNvPr>
          <p:cNvSpPr txBox="1"/>
          <p:nvPr/>
        </p:nvSpPr>
        <p:spPr>
          <a:xfrm>
            <a:off x="4282440" y="502003"/>
            <a:ext cx="7909560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بیت­های زیر را مطابق نمونۀ بالا بخوانید و به پایه­های آوایی تقسیم کنید.</a:t>
            </a: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772410-FA37-C460-DE4E-CE398B41DA94}"/>
              </a:ext>
            </a:extLst>
          </p:cNvPr>
          <p:cNvSpPr txBox="1"/>
          <p:nvPr/>
        </p:nvSpPr>
        <p:spPr>
          <a:xfrm>
            <a:off x="1350500" y="1985674"/>
            <a:ext cx="1031161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-"/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یار مرا غار مرا عشق جگرخوار مرا 		یار تویی غار تویی خواجه نگهدار مرا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932200" y="1699920"/>
              <a:ext cx="8376120" cy="9151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922840" y="1690560"/>
                <a:ext cx="8394840" cy="933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8642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2CF910-4C4C-B7CF-A786-58D10C2D71E0}"/>
              </a:ext>
            </a:extLst>
          </p:cNvPr>
          <p:cNvSpPr txBox="1"/>
          <p:nvPr/>
        </p:nvSpPr>
        <p:spPr>
          <a:xfrm>
            <a:off x="1156482" y="1329789"/>
            <a:ext cx="107055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با خوانش درست ابیات، مرز پایه ّ های آوایی یا ارکان آن را مشخص کنید و هر پایه را در خانة خود قرار دهید: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85A0C6-68BC-F8D1-7A07-7EF2770B6FC6}"/>
              </a:ext>
            </a:extLst>
          </p:cNvPr>
          <p:cNvSpPr txBox="1"/>
          <p:nvPr/>
        </p:nvSpPr>
        <p:spPr>
          <a:xfrm>
            <a:off x="10100602" y="592127"/>
            <a:ext cx="16635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خودارزیابی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FC1CC9-01BD-3FEB-E9B4-352CF7327DCB}"/>
              </a:ext>
            </a:extLst>
          </p:cNvPr>
          <p:cNvSpPr txBox="1"/>
          <p:nvPr/>
        </p:nvSpPr>
        <p:spPr>
          <a:xfrm>
            <a:off x="914400" y="2436783"/>
            <a:ext cx="1094759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الف( ای خوش منادی‌های تو در باغ شادی‌های تو/  بر جای نان شادی خورد جانی که شد مهمان تو</a:t>
            </a:r>
          </a:p>
          <a:p>
            <a:pPr rtl="1"/>
            <a:r>
              <a:rPr lang="fa-IR" sz="2400" b="1" dirty="0">
                <a:cs typeface="B Nazanin" panose="00000400000000000000" pitchFamily="2" charset="-78"/>
              </a:rPr>
              <a:t> مولوی</a:t>
            </a:r>
          </a:p>
          <a:p>
            <a:pPr algn="r" rtl="1"/>
            <a:endParaRPr lang="en-US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F2A4E77-0684-A3A3-7719-0C85315895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44167"/>
              </p:ext>
            </p:extLst>
          </p:nvPr>
        </p:nvGraphicFramePr>
        <p:xfrm>
          <a:off x="1744394" y="3713871"/>
          <a:ext cx="9833320" cy="1927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8330">
                  <a:extLst>
                    <a:ext uri="{9D8B030D-6E8A-4147-A177-3AD203B41FA5}">
                      <a16:colId xmlns:a16="http://schemas.microsoft.com/office/drawing/2014/main" val="1024756223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2713788794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327407818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2154000885"/>
                    </a:ext>
                  </a:extLst>
                </a:gridCol>
              </a:tblGrid>
              <a:tr h="963637">
                <a:tc>
                  <a:txBody>
                    <a:bodyPr/>
                    <a:lstStyle/>
                    <a:p>
                      <a:pPr algn="ctr"/>
                      <a:endParaRPr lang="en-US" sz="240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در باغ شا</a:t>
                      </a:r>
                      <a:endParaRPr lang="en-US" sz="24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4067273"/>
                  </a:ext>
                </a:extLst>
              </a:tr>
              <a:tr h="963637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شادی خورد</a:t>
                      </a:r>
                      <a:endParaRPr lang="en-US" sz="24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1802332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2169360" y="1175040"/>
              <a:ext cx="9110520" cy="433584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60000" y="1165680"/>
                <a:ext cx="9129240" cy="4354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1665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831587F-23F9-4E16-2A81-E388B7B28A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441639"/>
              </p:ext>
            </p:extLst>
          </p:nvPr>
        </p:nvGraphicFramePr>
        <p:xfrm>
          <a:off x="3173437" y="4118659"/>
          <a:ext cx="7374990" cy="1927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8330">
                  <a:extLst>
                    <a:ext uri="{9D8B030D-6E8A-4147-A177-3AD203B41FA5}">
                      <a16:colId xmlns:a16="http://schemas.microsoft.com/office/drawing/2014/main" val="3509571850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346038361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3877842476"/>
                    </a:ext>
                  </a:extLst>
                </a:gridCol>
              </a:tblGrid>
              <a:tr h="963637"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جبین نه</a:t>
                      </a:r>
                      <a:endParaRPr lang="en-US" sz="24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8901804"/>
                  </a:ext>
                </a:extLst>
              </a:tr>
              <a:tr h="963637">
                <a:tc>
                  <a:txBody>
                    <a:bodyPr/>
                    <a:lstStyle/>
                    <a:p>
                      <a:pPr algn="ctr" rtl="1"/>
                      <a:endParaRPr lang="en-US" sz="24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زبانم را</a:t>
                      </a:r>
                      <a:endParaRPr lang="en-US" sz="24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46439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7744A11-8979-D403-8E2E-396F48660A60}"/>
              </a:ext>
            </a:extLst>
          </p:cNvPr>
          <p:cNvSpPr txBox="1"/>
          <p:nvPr/>
        </p:nvSpPr>
        <p:spPr>
          <a:xfrm>
            <a:off x="1156482" y="1329789"/>
            <a:ext cx="107055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با خوانش درست ابیات، مرز پایه ّ های آوایی یا ارکان آن را مشخص کنید و هر پایه را در خانة خود قرار دهید: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D1F412-8E4A-9206-2B9C-EDA625DD5B0B}"/>
              </a:ext>
            </a:extLst>
          </p:cNvPr>
          <p:cNvSpPr txBox="1"/>
          <p:nvPr/>
        </p:nvSpPr>
        <p:spPr>
          <a:xfrm>
            <a:off x="10100602" y="592127"/>
            <a:ext cx="16635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خودارزیابی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745B19-7BE2-830D-A8AB-331B6913C2F7}"/>
              </a:ext>
            </a:extLst>
          </p:cNvPr>
          <p:cNvSpPr txBox="1"/>
          <p:nvPr/>
        </p:nvSpPr>
        <p:spPr>
          <a:xfrm>
            <a:off x="2885055" y="2436783"/>
            <a:ext cx="87149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ب)  دلم را داغ عشقی بر جبین نه		 زبانم را بیانی آتشین ده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3925800" y="2178000"/>
              <a:ext cx="7148160" cy="354168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16440" y="2168640"/>
                <a:ext cx="7166880" cy="3560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1207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4B7C373-423D-DE88-19B1-1D3E896DB1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592882"/>
              </p:ext>
            </p:extLst>
          </p:nvPr>
        </p:nvGraphicFramePr>
        <p:xfrm>
          <a:off x="1766668" y="4005775"/>
          <a:ext cx="9833320" cy="1927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8330">
                  <a:extLst>
                    <a:ext uri="{9D8B030D-6E8A-4147-A177-3AD203B41FA5}">
                      <a16:colId xmlns:a16="http://schemas.microsoft.com/office/drawing/2014/main" val="3844893852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3509571850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346038361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3877842476"/>
                    </a:ext>
                  </a:extLst>
                </a:gridCol>
              </a:tblGrid>
              <a:tr h="963637">
                <a:tc>
                  <a:txBody>
                    <a:bodyPr/>
                    <a:lstStyle/>
                    <a:p>
                      <a:pPr algn="ctr" rtl="1"/>
                      <a:endParaRPr lang="en-US" sz="2400" b="1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رهایی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8901804"/>
                  </a:ext>
                </a:extLst>
              </a:tr>
              <a:tr h="963637"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نجوید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46439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F6D10C5-EB3A-17CC-B369-5EF488C3AE07}"/>
              </a:ext>
            </a:extLst>
          </p:cNvPr>
          <p:cNvSpPr txBox="1"/>
          <p:nvPr/>
        </p:nvSpPr>
        <p:spPr>
          <a:xfrm>
            <a:off x="1156482" y="1329789"/>
            <a:ext cx="107055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با خوانش درست ابیات، مرز پایه ّ های آوایی یا ارکان آن را مشخص کنید و هر پایه را در خانة خود قرار دهید: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AD4EFE-A933-5B70-411A-BAEF89A4C789}"/>
              </a:ext>
            </a:extLst>
          </p:cNvPr>
          <p:cNvSpPr txBox="1"/>
          <p:nvPr/>
        </p:nvSpPr>
        <p:spPr>
          <a:xfrm>
            <a:off x="10100602" y="592127"/>
            <a:ext cx="16635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خودارزیابی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0B2727-B725-9194-481E-1232306A0675}"/>
              </a:ext>
            </a:extLst>
          </p:cNvPr>
          <p:cNvSpPr txBox="1"/>
          <p:nvPr/>
        </p:nvSpPr>
        <p:spPr>
          <a:xfrm>
            <a:off x="3049172" y="2270146"/>
            <a:ext cx="85508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پ) اسیرش نخواهد رهایی ز بند		 شکارش نجوید خالص از کمند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3033000" y="1782000"/>
              <a:ext cx="8107920" cy="377964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23640" y="1772640"/>
                <a:ext cx="8126640" cy="3798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4739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A9BDB31-976E-EA96-701C-E4BE842148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542095"/>
              </p:ext>
            </p:extLst>
          </p:nvPr>
        </p:nvGraphicFramePr>
        <p:xfrm>
          <a:off x="3186330" y="3879167"/>
          <a:ext cx="7374990" cy="1927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8330">
                  <a:extLst>
                    <a:ext uri="{9D8B030D-6E8A-4147-A177-3AD203B41FA5}">
                      <a16:colId xmlns:a16="http://schemas.microsoft.com/office/drawing/2014/main" val="3509571850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346038361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3877842476"/>
                    </a:ext>
                  </a:extLst>
                </a:gridCol>
              </a:tblGrid>
              <a:tr h="963637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را بِ حکمت</a:t>
                      </a:r>
                      <a:endParaRPr lang="en-US" sz="24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8901804"/>
                  </a:ext>
                </a:extLst>
              </a:tr>
              <a:tr h="963637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46439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C6BDFAC-C533-62D0-E5F8-536B1BE7ADF5}"/>
              </a:ext>
            </a:extLst>
          </p:cNvPr>
          <p:cNvSpPr txBox="1"/>
          <p:nvPr/>
        </p:nvSpPr>
        <p:spPr>
          <a:xfrm>
            <a:off x="1156482" y="1329789"/>
            <a:ext cx="107055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با خوانش درست ابیات، مرز پایه ّ های آوایی یا ارکان آن را مشخص کنید و هر پایه را در خانة خود قرار دهید: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4D43EF-3BC3-AA21-77BC-44D73391A4C8}"/>
              </a:ext>
            </a:extLst>
          </p:cNvPr>
          <p:cNvSpPr txBox="1"/>
          <p:nvPr/>
        </p:nvSpPr>
        <p:spPr>
          <a:xfrm>
            <a:off x="10100602" y="592127"/>
            <a:ext cx="16635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خودارزیابی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0E6BE6-E640-B667-2969-2677F2BEDCF4}"/>
              </a:ext>
            </a:extLst>
          </p:cNvPr>
          <p:cNvSpPr txBox="1"/>
          <p:nvPr/>
        </p:nvSpPr>
        <p:spPr>
          <a:xfrm>
            <a:off x="2321169" y="2322006"/>
            <a:ext cx="91053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ت) عنکبوتی را به حکمت دام داد		 صدر عالم را درو آرام داد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4068000" y="1982520"/>
              <a:ext cx="6938640" cy="360972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58640" y="1973160"/>
                <a:ext cx="6957360" cy="3628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7262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403FB27-8AFB-11B7-9FDC-DE82800F16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999214"/>
              </p:ext>
            </p:extLst>
          </p:nvPr>
        </p:nvGraphicFramePr>
        <p:xfrm>
          <a:off x="1752600" y="4104591"/>
          <a:ext cx="9833320" cy="1927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8330">
                  <a:extLst>
                    <a:ext uri="{9D8B030D-6E8A-4147-A177-3AD203B41FA5}">
                      <a16:colId xmlns:a16="http://schemas.microsoft.com/office/drawing/2014/main" val="3844893852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3509571850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346038361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3877842476"/>
                    </a:ext>
                  </a:extLst>
                </a:gridCol>
              </a:tblGrid>
              <a:tr h="963637">
                <a:tc>
                  <a:txBody>
                    <a:bodyPr/>
                    <a:lstStyle/>
                    <a:p>
                      <a:pPr algn="ctr" rtl="1"/>
                      <a:endParaRPr lang="en-US" sz="2400" b="1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بَ رَفشا نی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8901804"/>
                  </a:ext>
                </a:extLst>
              </a:tr>
              <a:tr h="963637"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مُ طرحی نو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46439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E9206C7A-C30D-8BED-AC92-2C4DA2849D1F}"/>
              </a:ext>
            </a:extLst>
          </p:cNvPr>
          <p:cNvSpPr txBox="1"/>
          <p:nvPr/>
        </p:nvSpPr>
        <p:spPr>
          <a:xfrm>
            <a:off x="1156482" y="1329789"/>
            <a:ext cx="107055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با خوانش درست ابیات، مرز پایه ّ های آوایی یا ارکان آن را مشخص کنید و هر پایه را در خانة خود قرار دهید: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C4A9D0-6BF0-EF3C-BDDB-E8FECAB803D7}"/>
              </a:ext>
            </a:extLst>
          </p:cNvPr>
          <p:cNvSpPr txBox="1"/>
          <p:nvPr/>
        </p:nvSpPr>
        <p:spPr>
          <a:xfrm>
            <a:off x="10100602" y="592127"/>
            <a:ext cx="16635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خودارزیابی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AAE730-46C2-FD9E-48AA-862D5ABA55A8}"/>
              </a:ext>
            </a:extLst>
          </p:cNvPr>
          <p:cNvSpPr txBox="1"/>
          <p:nvPr/>
        </p:nvSpPr>
        <p:spPr>
          <a:xfrm>
            <a:off x="998807" y="2535932"/>
            <a:ext cx="105578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ث) بیا تا گل برافشانیم و می در ساغر اندازیم		 فلک را سقف بشکافیم و طرحی نو دراندازیم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1761120" y="2235600"/>
              <a:ext cx="9385200" cy="358020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51760" y="2226240"/>
                <a:ext cx="9403920" cy="3598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5237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F5D4BB6-994E-A4D2-26DD-7A826286C3FC}"/>
              </a:ext>
            </a:extLst>
          </p:cNvPr>
          <p:cNvSpPr txBox="1"/>
          <p:nvPr/>
        </p:nvSpPr>
        <p:spPr>
          <a:xfrm>
            <a:off x="844062" y="1540803"/>
            <a:ext cx="110150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با خوانش درست بیت‌ها، رکن‌های آن را مشخص کنید، سپس خانه‌هایی به تعداد آن،طرّاحی نموده، هر رکن را در خانة خود جای دهید.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DAF837-39D0-C1AF-CF72-0FBE80F353D2}"/>
              </a:ext>
            </a:extLst>
          </p:cNvPr>
          <p:cNvSpPr txBox="1"/>
          <p:nvPr/>
        </p:nvSpPr>
        <p:spPr>
          <a:xfrm>
            <a:off x="10100602" y="592127"/>
            <a:ext cx="16635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خودارزیابی </a:t>
            </a:r>
            <a:endParaRPr lang="en-US" dirty="0">
              <a:cs typeface="B Titr" panose="00000700000000000000" pitchFamily="2" charset="-78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16D300-6D0B-A30D-D56E-7CC3B06874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94204"/>
              </p:ext>
            </p:extLst>
          </p:nvPr>
        </p:nvGraphicFramePr>
        <p:xfrm>
          <a:off x="1541585" y="3879511"/>
          <a:ext cx="9833320" cy="1927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8330">
                  <a:extLst>
                    <a:ext uri="{9D8B030D-6E8A-4147-A177-3AD203B41FA5}">
                      <a16:colId xmlns:a16="http://schemas.microsoft.com/office/drawing/2014/main" val="249461567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3513851196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2081835101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2843569139"/>
                    </a:ext>
                  </a:extLst>
                </a:gridCol>
              </a:tblGrid>
              <a:tr h="963637">
                <a:tc>
                  <a:txBody>
                    <a:bodyPr/>
                    <a:lstStyle/>
                    <a:p>
                      <a:pPr algn="ctr" rtl="1"/>
                      <a:endParaRPr lang="en-US" sz="2400" b="1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677996"/>
                  </a:ext>
                </a:extLst>
              </a:tr>
              <a:tr h="963637"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683608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9D9D172-27B8-8BA9-B9D3-D359C939D72F}"/>
              </a:ext>
            </a:extLst>
          </p:cNvPr>
          <p:cNvSpPr txBox="1"/>
          <p:nvPr/>
        </p:nvSpPr>
        <p:spPr>
          <a:xfrm>
            <a:off x="1026943" y="2561503"/>
            <a:ext cx="10737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الف) یا رب از عرفان مرا پیمانه‌ای سرشار ده			 چشم بینا، جان آگاه و دل بیدار ده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175040" y="1996200"/>
              <a:ext cx="10071360" cy="37962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65680" y="1986840"/>
                <a:ext cx="10090080" cy="3814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0035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8EC9A47-AE8F-099C-8A9F-D429B722BEEA}"/>
              </a:ext>
            </a:extLst>
          </p:cNvPr>
          <p:cNvSpPr txBox="1"/>
          <p:nvPr/>
        </p:nvSpPr>
        <p:spPr>
          <a:xfrm>
            <a:off x="844062" y="1540803"/>
            <a:ext cx="110150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با خوانش درست بیت‌ها، رکن‌های آن را مشخص کنید، سپس خانه‌هایی به تعداد آن،طرّاحی نموده، هر رکن را در خانة خود جای دهید.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720A0B-D4D2-5709-92E9-68F60423D187}"/>
              </a:ext>
            </a:extLst>
          </p:cNvPr>
          <p:cNvSpPr txBox="1"/>
          <p:nvPr/>
        </p:nvSpPr>
        <p:spPr>
          <a:xfrm>
            <a:off x="10100602" y="592127"/>
            <a:ext cx="16635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خودارزیابی </a:t>
            </a:r>
            <a:endParaRPr lang="en-US" dirty="0">
              <a:cs typeface="B Titr" panose="00000700000000000000" pitchFamily="2" charset="-78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2AD7E86-F0E0-A81D-225B-99BD8C76EA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456258"/>
              </p:ext>
            </p:extLst>
          </p:nvPr>
        </p:nvGraphicFramePr>
        <p:xfrm>
          <a:off x="1541585" y="3879511"/>
          <a:ext cx="9833320" cy="1927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8330">
                  <a:extLst>
                    <a:ext uri="{9D8B030D-6E8A-4147-A177-3AD203B41FA5}">
                      <a16:colId xmlns:a16="http://schemas.microsoft.com/office/drawing/2014/main" val="249461567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3513851196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2081835101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2843569139"/>
                    </a:ext>
                  </a:extLst>
                </a:gridCol>
              </a:tblGrid>
              <a:tr h="963637">
                <a:tc>
                  <a:txBody>
                    <a:bodyPr/>
                    <a:lstStyle/>
                    <a:p>
                      <a:pPr algn="ctr" rtl="1"/>
                      <a:endParaRPr lang="en-US" sz="2400" b="1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677996"/>
                  </a:ext>
                </a:extLst>
              </a:tr>
              <a:tr h="963637"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683608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476412C-C57B-4354-0FC1-3ABD364F2BE9}"/>
              </a:ext>
            </a:extLst>
          </p:cNvPr>
          <p:cNvSpPr txBox="1"/>
          <p:nvPr/>
        </p:nvSpPr>
        <p:spPr>
          <a:xfrm>
            <a:off x="3212126" y="2627978"/>
            <a:ext cx="81627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ب) مکن پیش دیوار غیبت بسی 		بود کز پسش گوش دارد کسی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2669400" y="2400120"/>
              <a:ext cx="8298720" cy="313092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60040" y="2390760"/>
                <a:ext cx="8317440" cy="3149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5030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A3C078-23A1-E46D-ECAE-FEC2BBC70D9B}"/>
              </a:ext>
            </a:extLst>
          </p:cNvPr>
          <p:cNvSpPr txBox="1"/>
          <p:nvPr/>
        </p:nvSpPr>
        <p:spPr>
          <a:xfrm>
            <a:off x="844062" y="1540803"/>
            <a:ext cx="110150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با خوانش درست بیت‌ها، رکن‌های آن را مشخص کنید، سپس خانه‌هایی به تعداد آن،طرّاحی نموده، هر رکن را در خانة خود جای دهید.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399E82-ACF2-DFE2-D26A-798C80807F7C}"/>
              </a:ext>
            </a:extLst>
          </p:cNvPr>
          <p:cNvSpPr txBox="1"/>
          <p:nvPr/>
        </p:nvSpPr>
        <p:spPr>
          <a:xfrm>
            <a:off x="10100602" y="592127"/>
            <a:ext cx="16635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خودارزیابی </a:t>
            </a:r>
            <a:endParaRPr lang="en-US" dirty="0">
              <a:cs typeface="B Titr" panose="00000700000000000000" pitchFamily="2" charset="-78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D65B497-011E-76D3-4E95-AF730F079B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873594"/>
              </p:ext>
            </p:extLst>
          </p:nvPr>
        </p:nvGraphicFramePr>
        <p:xfrm>
          <a:off x="1541585" y="3879511"/>
          <a:ext cx="9833320" cy="1927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8330">
                  <a:extLst>
                    <a:ext uri="{9D8B030D-6E8A-4147-A177-3AD203B41FA5}">
                      <a16:colId xmlns:a16="http://schemas.microsoft.com/office/drawing/2014/main" val="249461567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3513851196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2081835101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2843569139"/>
                    </a:ext>
                  </a:extLst>
                </a:gridCol>
              </a:tblGrid>
              <a:tr h="963637">
                <a:tc>
                  <a:txBody>
                    <a:bodyPr/>
                    <a:lstStyle/>
                    <a:p>
                      <a:pPr algn="ctr" rtl="1"/>
                      <a:endParaRPr lang="en-US" sz="2400" b="1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677996"/>
                  </a:ext>
                </a:extLst>
              </a:tr>
              <a:tr h="963637"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683608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95D6CBD-5809-4533-4406-5FE3A5879B14}"/>
              </a:ext>
            </a:extLst>
          </p:cNvPr>
          <p:cNvSpPr txBox="1"/>
          <p:nvPr/>
        </p:nvSpPr>
        <p:spPr>
          <a:xfrm>
            <a:off x="749104" y="2512962"/>
            <a:ext cx="110150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پ)  باران اشکم میدود وز ابرم آتش می‌جهد 		با پختگان گو این سخن، سوزش نباشد خام را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1868400" y="2266200"/>
              <a:ext cx="9436320" cy="333684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59040" y="2256840"/>
                <a:ext cx="9455040" cy="3355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1276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219F307-14D6-8E83-5467-7AE1F304D80E}"/>
              </a:ext>
            </a:extLst>
          </p:cNvPr>
          <p:cNvSpPr txBox="1"/>
          <p:nvPr/>
        </p:nvSpPr>
        <p:spPr>
          <a:xfrm>
            <a:off x="1012874" y="946814"/>
            <a:ext cx="10649244" cy="46833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درک وزن:</a:t>
            </a: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با کمی درنگ و توجه به پدیده­ها و عناصر پیرامون خود همچون حرکت قطار، گذر شب و روز، عبور فصل­ها، حرکت موزون عقربۀ ساعت و حرکت پی­درپی پای دوچرخه­سوار و غیره نظمی تکرارشونده دریافت می­کنیم که از یک نقطۀ آغاز می­شود و دوباره به آن نقطه باز­می­گردد. این توالی منظّم در ذهن ما یک موسیقی ایجاد می­کند به­گونه­ای که می­توانیم آن نظم را به­ یک «ریتم» و آوا تبدیل کنیم.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سخن منظوم و موزون نیز از این آهنگ و موسیقی بهره­مند است، یعنی پایه­ها و پاره­های منظم آوایی دارد و هماهنگی این پایه­ها در ذهن انسان حس موسیقایی ایجاد کرده، در نهایت احساس لذّت را برمی­انگیزد.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279800" y="244080"/>
              <a:ext cx="9713880" cy="50007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70440" y="234720"/>
                <a:ext cx="9732600" cy="5019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4182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69EFC3-49BF-C76B-754C-424F8FC2FE77}"/>
              </a:ext>
            </a:extLst>
          </p:cNvPr>
          <p:cNvSpPr txBox="1"/>
          <p:nvPr/>
        </p:nvSpPr>
        <p:spPr>
          <a:xfrm>
            <a:off x="844062" y="1540803"/>
            <a:ext cx="110150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با خوانش درست بیت‌ها، رکن‌های آن را مشخص کنید، سپس خانه‌هایی به تعداد آن،طرّاحی نموده، هر رکن را در خانة خود جای دهید.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AF5B0B-5A7F-5A50-86A3-D4E7C4796AB8}"/>
              </a:ext>
            </a:extLst>
          </p:cNvPr>
          <p:cNvSpPr txBox="1"/>
          <p:nvPr/>
        </p:nvSpPr>
        <p:spPr>
          <a:xfrm>
            <a:off x="10100602" y="592127"/>
            <a:ext cx="16635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خودارزیابی </a:t>
            </a:r>
            <a:endParaRPr lang="en-US" dirty="0">
              <a:cs typeface="B Titr" panose="00000700000000000000" pitchFamily="2" charset="-78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5FE8CFC-90D3-FC57-C8AF-FD1B51802A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584659"/>
              </p:ext>
            </p:extLst>
          </p:nvPr>
        </p:nvGraphicFramePr>
        <p:xfrm>
          <a:off x="3173437" y="4338599"/>
          <a:ext cx="7374990" cy="1927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8330">
                  <a:extLst>
                    <a:ext uri="{9D8B030D-6E8A-4147-A177-3AD203B41FA5}">
                      <a16:colId xmlns:a16="http://schemas.microsoft.com/office/drawing/2014/main" val="249461567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2081835101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2843569139"/>
                    </a:ext>
                  </a:extLst>
                </a:gridCol>
              </a:tblGrid>
              <a:tr h="963637">
                <a:tc>
                  <a:txBody>
                    <a:bodyPr/>
                    <a:lstStyle/>
                    <a:p>
                      <a:pPr algn="ctr" rtl="1"/>
                      <a:endParaRPr lang="en-US" sz="2400" b="1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677996"/>
                  </a:ext>
                </a:extLst>
              </a:tr>
              <a:tr h="963637"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683608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BEBB793-226E-576C-4845-44484882581F}"/>
              </a:ext>
            </a:extLst>
          </p:cNvPr>
          <p:cNvSpPr txBox="1"/>
          <p:nvPr/>
        </p:nvSpPr>
        <p:spPr>
          <a:xfrm>
            <a:off x="3400864" y="2789758"/>
            <a:ext cx="82049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ت) هر کسی را سیرتی بنه‌اده‌ام		 هر کسی را اصطلاحی داده‌ام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4308480" y="2446560"/>
              <a:ext cx="6818760" cy="355104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299120" y="2437200"/>
                <a:ext cx="6837480" cy="3569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753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4B7252-ABF9-526C-24C3-5284340AB86B}"/>
              </a:ext>
            </a:extLst>
          </p:cNvPr>
          <p:cNvSpPr txBox="1"/>
          <p:nvPr/>
        </p:nvSpPr>
        <p:spPr>
          <a:xfrm>
            <a:off x="844062" y="1540803"/>
            <a:ext cx="110150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با خوانش درست بیت‌ها، رکن‌های آن را مشخص کنید، سپس خانه‌هایی به تعداد آن،طرّاحی نموده، هر رکن را در خانة خود جای دهید.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B702CB-E2C0-7522-AA41-F7A373539FAE}"/>
              </a:ext>
            </a:extLst>
          </p:cNvPr>
          <p:cNvSpPr txBox="1"/>
          <p:nvPr/>
        </p:nvSpPr>
        <p:spPr>
          <a:xfrm>
            <a:off x="10100602" y="592127"/>
            <a:ext cx="16635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خودارزیابی </a:t>
            </a:r>
            <a:endParaRPr lang="en-US" dirty="0">
              <a:cs typeface="B Titr" panose="00000700000000000000" pitchFamily="2" charset="-78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7BDE6CE-4BA7-6F6F-1381-5A8C05F1BA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387730"/>
              </p:ext>
            </p:extLst>
          </p:nvPr>
        </p:nvGraphicFramePr>
        <p:xfrm>
          <a:off x="3032760" y="4160864"/>
          <a:ext cx="7374990" cy="1927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8330">
                  <a:extLst>
                    <a:ext uri="{9D8B030D-6E8A-4147-A177-3AD203B41FA5}">
                      <a16:colId xmlns:a16="http://schemas.microsoft.com/office/drawing/2014/main" val="3513851196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2081835101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2843569139"/>
                    </a:ext>
                  </a:extLst>
                </a:gridCol>
              </a:tblGrid>
              <a:tr h="963637"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677996"/>
                  </a:ext>
                </a:extLst>
              </a:tr>
              <a:tr h="963637"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683608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31E5770-7D87-F58F-D217-C9F3AB24276C}"/>
              </a:ext>
            </a:extLst>
          </p:cNvPr>
          <p:cNvSpPr txBox="1"/>
          <p:nvPr/>
        </p:nvSpPr>
        <p:spPr>
          <a:xfrm>
            <a:off x="3221499" y="2627978"/>
            <a:ext cx="85426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ث) مرا گه گه به دردی یاد می‌کن		 که دردت مرهم جان می‌نماید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3957120" y="2378160"/>
              <a:ext cx="7453440" cy="358200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47760" y="2368800"/>
                <a:ext cx="7472160" cy="3600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5810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9428DDA-2206-588E-07B8-54597E3E40C4}"/>
              </a:ext>
            </a:extLst>
          </p:cNvPr>
          <p:cNvSpPr txBox="1"/>
          <p:nvPr/>
        </p:nvSpPr>
        <p:spPr>
          <a:xfrm>
            <a:off x="1505244" y="1217247"/>
            <a:ext cx="104663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3 - با توجه به آهنگ بیت‌های داده شده، با ذوق خود، پایه‌های آوایی مناسب (غیر از واژه‌های بیت) را تولید کنید و آن را در خانه‌های خالی بنویسید.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AA8531D-3953-A2A2-718C-15A823CFD9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762143"/>
              </p:ext>
            </p:extLst>
          </p:nvPr>
        </p:nvGraphicFramePr>
        <p:xfrm>
          <a:off x="1821765" y="3429000"/>
          <a:ext cx="9833320" cy="1927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8330">
                  <a:extLst>
                    <a:ext uri="{9D8B030D-6E8A-4147-A177-3AD203B41FA5}">
                      <a16:colId xmlns:a16="http://schemas.microsoft.com/office/drawing/2014/main" val="3293001336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3629848562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409400254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3335867751"/>
                    </a:ext>
                  </a:extLst>
                </a:gridCol>
              </a:tblGrid>
              <a:tr h="963637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نی به دست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در گدایی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من که دارم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5875610"/>
                  </a:ext>
                </a:extLst>
              </a:tr>
              <a:tr h="963637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ور کنم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کی طمع در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512851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847B0A3B-79A0-B490-E5AE-45E7942A5B73}"/>
              </a:ext>
            </a:extLst>
          </p:cNvPr>
          <p:cNvSpPr txBox="1"/>
          <p:nvPr/>
        </p:nvSpPr>
        <p:spPr>
          <a:xfrm>
            <a:off x="1505244" y="2276956"/>
            <a:ext cx="104663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الف) من که دارم در گدایی گنج سلطانی به دست 	 کی طمع در گردش گردون دون پرور کنم ِ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F3F899-FE35-22E2-2B4B-F2E9318C2BB8}"/>
              </a:ext>
            </a:extLst>
          </p:cNvPr>
          <p:cNvSpPr txBox="1"/>
          <p:nvPr/>
        </p:nvSpPr>
        <p:spPr>
          <a:xfrm>
            <a:off x="10100602" y="592127"/>
            <a:ext cx="16635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خودارزیابی </a:t>
            </a:r>
            <a:endParaRPr lang="en-US" dirty="0">
              <a:cs typeface="B Titr" panose="000007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154960" y="1673280"/>
              <a:ext cx="9303480" cy="34257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45600" y="1663920"/>
                <a:ext cx="9322200" cy="3444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3011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B61A64-88AC-4015-18A4-693AEEC8DDC4}"/>
              </a:ext>
            </a:extLst>
          </p:cNvPr>
          <p:cNvSpPr txBox="1"/>
          <p:nvPr/>
        </p:nvSpPr>
        <p:spPr>
          <a:xfrm>
            <a:off x="1505244" y="1217247"/>
            <a:ext cx="104663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3 - با توجه به آهنگ بیت‌های داده شده، با ذوق خود، پایه‌های آوایی مناسب (غیر از واژه‌های بیت) را تولید کنید و آن را در خانه‌های خالی بنویسید.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9D918C7-0C4F-5A2A-3F47-8F65E28558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212721"/>
              </p:ext>
            </p:extLst>
          </p:nvPr>
        </p:nvGraphicFramePr>
        <p:xfrm>
          <a:off x="3050930" y="3429000"/>
          <a:ext cx="7374990" cy="1927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8330">
                  <a:extLst>
                    <a:ext uri="{9D8B030D-6E8A-4147-A177-3AD203B41FA5}">
                      <a16:colId xmlns:a16="http://schemas.microsoft.com/office/drawing/2014/main" val="3293001336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3629848562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409400254"/>
                    </a:ext>
                  </a:extLst>
                </a:gridCol>
              </a:tblGrid>
              <a:tr h="963637"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م نم شب آ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5875610"/>
                  </a:ext>
                </a:extLst>
              </a:tr>
              <a:tr h="963637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م بگذارم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کنار جا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512851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C90E6C6-583F-D7C8-0617-F664F3A7257D}"/>
              </a:ext>
            </a:extLst>
          </p:cNvPr>
          <p:cNvSpPr txBox="1"/>
          <p:nvPr/>
        </p:nvSpPr>
        <p:spPr>
          <a:xfrm>
            <a:off x="10100602" y="592127"/>
            <a:ext cx="16635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خودارزیابی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2D6DC1-6D76-69F9-FA60-5FD9A5093F42}"/>
              </a:ext>
            </a:extLst>
          </p:cNvPr>
          <p:cNvSpPr txBox="1"/>
          <p:nvPr/>
        </p:nvSpPr>
        <p:spPr>
          <a:xfrm>
            <a:off x="3235568" y="2203715"/>
            <a:ext cx="85285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ب) من امشب آمدستم وام بگزارم		 حسابت را کنار جام بگذارم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3799800" y="2023920"/>
              <a:ext cx="7526520" cy="306684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790440" y="2014560"/>
                <a:ext cx="7545240" cy="3085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5799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DDA56-1B26-983E-053D-07E78B18AA6A}"/>
              </a:ext>
            </a:extLst>
          </p:cNvPr>
          <p:cNvSpPr txBox="1"/>
          <p:nvPr/>
        </p:nvSpPr>
        <p:spPr>
          <a:xfrm>
            <a:off x="9622302" y="395179"/>
            <a:ext cx="216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نمونۀ شبه نهایی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8F89C6-4C70-0AEB-DC85-E5C821B180A8}"/>
              </a:ext>
            </a:extLst>
          </p:cNvPr>
          <p:cNvSpPr txBox="1"/>
          <p:nvPr/>
        </p:nvSpPr>
        <p:spPr>
          <a:xfrm>
            <a:off x="942535" y="1064710"/>
            <a:ext cx="11029071" cy="1483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درستی یا نادرستی تقطیع ابیات زیر را به پایه­های آوایی تعیین کنید.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2286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2286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زهی عشق / زهی عشق / که ما راست / خدایا     چه نغزست و  / چه خوب است و / چه زیباست  / خدایا 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1603080" y="1583640"/>
              <a:ext cx="10045080" cy="17449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93720" y="1574280"/>
                <a:ext cx="10063800" cy="1763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5768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8851B8-98FC-F034-5F60-C6A77DFAC743}"/>
              </a:ext>
            </a:extLst>
          </p:cNvPr>
          <p:cNvSpPr txBox="1"/>
          <p:nvPr/>
        </p:nvSpPr>
        <p:spPr>
          <a:xfrm>
            <a:off x="9622302" y="395179"/>
            <a:ext cx="216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نمونۀ شبه نهایی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B654DE-94C6-D663-99B1-B1F6894AB70D}"/>
              </a:ext>
            </a:extLst>
          </p:cNvPr>
          <p:cNvSpPr txBox="1"/>
          <p:nvPr/>
        </p:nvSpPr>
        <p:spPr>
          <a:xfrm>
            <a:off x="3668150" y="1064710"/>
            <a:ext cx="7937696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درستی یا نادرستی تقطیع ابیات زیر را به پایه­های آوایی تعیین کنید.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7BD0FC-C4FA-3FB6-1F01-9F1F3531D863}"/>
              </a:ext>
            </a:extLst>
          </p:cNvPr>
          <p:cNvSpPr txBox="1"/>
          <p:nvPr/>
        </p:nvSpPr>
        <p:spPr>
          <a:xfrm>
            <a:off x="1311811" y="2581814"/>
            <a:ext cx="1048043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ar-SA" sz="24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تو نوح رو / زگاری  / و ما چو اهل / کشتی		چو نوح رفـ / ت کشتی / کجا رهد / ز طوفان </a:t>
            </a:r>
            <a:endParaRPr lang="en-US" sz="2400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2462040" y="2133720"/>
              <a:ext cx="9319320" cy="206460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52680" y="2124360"/>
                <a:ext cx="9338040" cy="2083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1030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2107D19-0A51-8C5C-8217-4DB9F0AE2601}"/>
              </a:ext>
            </a:extLst>
          </p:cNvPr>
          <p:cNvSpPr txBox="1"/>
          <p:nvPr/>
        </p:nvSpPr>
        <p:spPr>
          <a:xfrm>
            <a:off x="9622302" y="395179"/>
            <a:ext cx="216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نمونۀ شبه نهایی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95A4F0-AE5B-E633-77A9-9507DB0CC884}"/>
              </a:ext>
            </a:extLst>
          </p:cNvPr>
          <p:cNvSpPr txBox="1"/>
          <p:nvPr/>
        </p:nvSpPr>
        <p:spPr>
          <a:xfrm>
            <a:off x="3668150" y="1064710"/>
            <a:ext cx="7937696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درستی یا نادرستی تقطیع ابیات زیر را به پایه­های آوایی تعیین کنید.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E7D804-B51F-3021-7BA8-20CEFE4C7153}"/>
              </a:ext>
            </a:extLst>
          </p:cNvPr>
          <p:cNvSpPr txBox="1"/>
          <p:nvPr/>
        </p:nvSpPr>
        <p:spPr>
          <a:xfrm>
            <a:off x="1195754" y="2272324"/>
            <a:ext cx="105964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en-US" sz="2400" b="1" dirty="0">
                <a:effectLst/>
                <a:latin typeface="B Nazanin" panose="00000400000000000000" pitchFamily="2" charset="-78"/>
                <a:ea typeface="MS Mincho" panose="02020609040205080304" pitchFamily="49" charset="-128"/>
                <a:cs typeface="B Nazanin" panose="00000400000000000000" pitchFamily="2" charset="-78"/>
              </a:rPr>
              <a:t> </a:t>
            </a:r>
            <a:r>
              <a:rPr lang="ar-SA" sz="2400" b="1" dirty="0">
                <a:effectLst/>
                <a:latin typeface="B Nazanin" panose="00000400000000000000" pitchFamily="2" charset="-78"/>
                <a:ea typeface="MS Mincho" panose="02020609040205080304" pitchFamily="49" charset="-128"/>
                <a:cs typeface="B Nazanin" panose="00000400000000000000" pitchFamily="2" charset="-78"/>
              </a:rPr>
              <a:t>از چرخی/ از اوجی / بر بحری /  بر موجی		خوش تختی /  خوش تختی / بنهادم / بنهادم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2240280" y="1813320"/>
              <a:ext cx="9449640" cy="384444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30920" y="1803960"/>
                <a:ext cx="9468360" cy="3863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1173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05971E-4F11-6BF8-4DB0-306AB7A189F9}"/>
              </a:ext>
            </a:extLst>
          </p:cNvPr>
          <p:cNvSpPr txBox="1"/>
          <p:nvPr/>
        </p:nvSpPr>
        <p:spPr>
          <a:xfrm>
            <a:off x="9622302" y="395179"/>
            <a:ext cx="216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نمونۀ شبه نهایی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B870B3-2790-6EE5-8E55-573656F38024}"/>
              </a:ext>
            </a:extLst>
          </p:cNvPr>
          <p:cNvSpPr txBox="1"/>
          <p:nvPr/>
        </p:nvSpPr>
        <p:spPr>
          <a:xfrm>
            <a:off x="3668150" y="1064710"/>
            <a:ext cx="7937696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درستی یا نادرستی تقطیع ابیات زیر را به پایه­های آوایی تعیین کنید.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B35413-C8D3-7B71-E481-EE8B22923EEE}"/>
              </a:ext>
            </a:extLst>
          </p:cNvPr>
          <p:cNvSpPr txBox="1"/>
          <p:nvPr/>
        </p:nvSpPr>
        <p:spPr>
          <a:xfrm>
            <a:off x="946052" y="2398933"/>
            <a:ext cx="108461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ar-SA" sz="24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گفتم که / ای جان / خود جان چه / باشد		ای درد و / درمان /  درمان چه / باشد </a:t>
            </a:r>
            <a:endParaRPr lang="en-US" sz="2400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2799720" y="1688040"/>
              <a:ext cx="8995320" cy="124632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90360" y="1678680"/>
                <a:ext cx="9014040" cy="1265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2986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B14F15-71A9-E071-790B-142072FAC53C}"/>
              </a:ext>
            </a:extLst>
          </p:cNvPr>
          <p:cNvSpPr txBox="1"/>
          <p:nvPr/>
        </p:nvSpPr>
        <p:spPr>
          <a:xfrm>
            <a:off x="9622302" y="395179"/>
            <a:ext cx="216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نمونۀ شبه نهایی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AB35D4-FD20-4200-5C72-B0F5DB0A4932}"/>
              </a:ext>
            </a:extLst>
          </p:cNvPr>
          <p:cNvSpPr txBox="1"/>
          <p:nvPr/>
        </p:nvSpPr>
        <p:spPr>
          <a:xfrm>
            <a:off x="3668150" y="1064710"/>
            <a:ext cx="7937696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درستی یا نادرستی تقطیع ابیات زیر را به پایه­های آوایی تعیین کنید.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656A9B-B82F-37A8-355F-B4E58952DE61}"/>
              </a:ext>
            </a:extLst>
          </p:cNvPr>
          <p:cNvSpPr txBox="1"/>
          <p:nvPr/>
        </p:nvSpPr>
        <p:spPr>
          <a:xfrm>
            <a:off x="1041009" y="2370798"/>
            <a:ext cx="107512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ar-SA" sz="24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گرت هست / سر ما /  سر و ریش / بجنبان		وگر عا/ شـ  ق شاهی /  روان باش / به میدان </a:t>
            </a:r>
            <a:endParaRPr lang="en-US" sz="2400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3648240" y="1654560"/>
              <a:ext cx="8047080" cy="183996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38880" y="1645200"/>
                <a:ext cx="8065800" cy="1858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7581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14C9BA-BC5B-B6D5-6D3B-A0E806D64657}"/>
              </a:ext>
            </a:extLst>
          </p:cNvPr>
          <p:cNvSpPr txBox="1"/>
          <p:nvPr/>
        </p:nvSpPr>
        <p:spPr>
          <a:xfrm>
            <a:off x="1378634" y="1797784"/>
            <a:ext cx="10396024" cy="326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با توجّه به بیت زیر به پرسش­ها پاسخ دهید.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روی تو خوش می‌نماید آینۀ ما		کاینه پاکیزه است و روی تو زیبا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45720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الف) بیت دارای چند پایۀ آوایی است؟ </a:t>
            </a:r>
          </a:p>
          <a:p>
            <a:pPr marL="45720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ب) بیت چند پایۀ آوایی تک­هجایی دارد؟ 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2902A1-B64C-D254-D270-E1EF85FB0FCD}"/>
              </a:ext>
            </a:extLst>
          </p:cNvPr>
          <p:cNvSpPr txBox="1"/>
          <p:nvPr/>
        </p:nvSpPr>
        <p:spPr>
          <a:xfrm>
            <a:off x="9622302" y="395179"/>
            <a:ext cx="216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نمونۀ شبه نهایی</a:t>
            </a:r>
            <a:endParaRPr lang="en-US" dirty="0">
              <a:cs typeface="B Titr" panose="000007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3666600" y="2554920"/>
              <a:ext cx="7631280" cy="25923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57240" y="2545560"/>
                <a:ext cx="7650000" cy="2611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2862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7C27CF-06BB-B02A-6303-61404BBB0670}"/>
              </a:ext>
            </a:extLst>
          </p:cNvPr>
          <p:cNvSpPr txBox="1"/>
          <p:nvPr/>
        </p:nvSpPr>
        <p:spPr>
          <a:xfrm>
            <a:off x="1209825" y="1192366"/>
            <a:ext cx="10311617" cy="474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مراحل رویارویی با یک سخن موزون از آغاز تا کشف موسیقی:</a:t>
            </a: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1- قرار گرفتن در فضای آهنگین سخن: سخن موزون را به­طور صحیح بخوانید طوری که تفاوت آن را با سخن ناموزون درک کنید.</a:t>
            </a: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2- تکرار خوانش درست به­صورت آهنگین به­طوری که بتوان آن را زمزمه کرد.</a:t>
            </a: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3-تکرار خوانش درست همرا با ضربه­ای که با اولین هجا باید زده­شود (سرضربه«↓»)</a:t>
            </a: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4- توقف طبیعی که اغلب پس از سه یا چهار هجا اتفاق می­افتد(ایستگاه آوایی«/») و جداسازی پایه با خط ممیّز</a:t>
            </a: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5- </a:t>
            </a:r>
            <a:r>
              <a:rPr lang="fa-IR" sz="24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تکرار سرضربه پس از ایستگاه آوایی و ادامۀ جداسازی پایه­های آوایی</a:t>
            </a: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6- تکرار روند ضربه­زنی تا پایان مصراع اول و ادامۀ روند در مصراع دوم</a:t>
            </a: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 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002320" y="2146320"/>
              <a:ext cx="9083520" cy="20901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92960" y="2136960"/>
                <a:ext cx="9102240" cy="2108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3404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4E4553-9738-4089-CB91-F895390C3A38}"/>
              </a:ext>
            </a:extLst>
          </p:cNvPr>
          <p:cNvSpPr txBox="1"/>
          <p:nvPr/>
        </p:nvSpPr>
        <p:spPr>
          <a:xfrm>
            <a:off x="9622302" y="395179"/>
            <a:ext cx="216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نمونۀ شبه نهایی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2CA7FD-BE75-2F44-C26C-D6E23994BF7E}"/>
              </a:ext>
            </a:extLst>
          </p:cNvPr>
          <p:cNvSpPr txBox="1"/>
          <p:nvPr/>
        </p:nvSpPr>
        <p:spPr>
          <a:xfrm>
            <a:off x="1069145" y="1424469"/>
            <a:ext cx="10874325" cy="32513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در کدام بیت امتداد پایه­های آوایی برابر است؟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	الف)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اگر تو فارغی از حال دوستان یارا		فراغت از تو میسّر نمی‌شود ما را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	ب) کهن شود همه کس را به روزگار ارادت		مگر مرا که همان عشق اول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 ا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ست و زیادت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پاسخ: ب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195640" y="2187360"/>
              <a:ext cx="9115200" cy="27453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86280" y="2178000"/>
                <a:ext cx="9133920" cy="2764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6329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D9F455-2315-C598-9C10-EBAD1469848E}"/>
              </a:ext>
            </a:extLst>
          </p:cNvPr>
          <p:cNvSpPr txBox="1"/>
          <p:nvPr/>
        </p:nvSpPr>
        <p:spPr>
          <a:xfrm>
            <a:off x="9622302" y="395179"/>
            <a:ext cx="216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نمونۀ شبه نهایی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0E2C83-378D-C25D-8338-813CD93EB118}"/>
              </a:ext>
            </a:extLst>
          </p:cNvPr>
          <p:cNvSpPr txBox="1"/>
          <p:nvPr/>
        </p:nvSpPr>
        <p:spPr>
          <a:xfrm>
            <a:off x="1185203" y="978335"/>
            <a:ext cx="10607039" cy="4469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کدام گزینه برای تکمیل بیت مناسب است؟				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از ........ او جان می‌برم ............. در پای او		تا تو نپنداری که من از دست او جان می‌برم 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	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1-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کوی – تا بیندازم			2- پیش – چون بگذرم		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3- درگاه – تا افکنم	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4- دست – تا بگدازم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پاسخ:  2  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923200" y="1604880"/>
              <a:ext cx="8868240" cy="27464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913840" y="1595520"/>
                <a:ext cx="8886960" cy="2765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3797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702920-3CDA-6D7D-E2DE-780EB714A400}"/>
              </a:ext>
            </a:extLst>
          </p:cNvPr>
          <p:cNvSpPr txBox="1"/>
          <p:nvPr/>
        </p:nvSpPr>
        <p:spPr>
          <a:xfrm>
            <a:off x="9622302" y="395179"/>
            <a:ext cx="216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نمونۀ شبه نهایی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8C18D7-975A-3F7A-5114-29680A656F46}"/>
              </a:ext>
            </a:extLst>
          </p:cNvPr>
          <p:cNvSpPr txBox="1"/>
          <p:nvPr/>
        </p:nvSpPr>
        <p:spPr>
          <a:xfrm>
            <a:off x="1491175" y="2479546"/>
            <a:ext cx="10301067" cy="2958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واژۀ نامناسب را برای جای خالی انتخاب کنید. 	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.............. نو بپذیرد تن نزار چه باشد		شکار خست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ۀ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 اویم به تیر غمز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ۀ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 جادو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الف) لباس		ب) حیات		پ) دیدار		پ) دوای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پاسخ: پ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536200" y="2698200"/>
              <a:ext cx="9190440" cy="18576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26840" y="2688840"/>
                <a:ext cx="9209160" cy="1876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4618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306FD5-C040-8D37-3A0F-084A96D20784}"/>
              </a:ext>
            </a:extLst>
          </p:cNvPr>
          <p:cNvSpPr txBox="1"/>
          <p:nvPr/>
        </p:nvSpPr>
        <p:spPr>
          <a:xfrm>
            <a:off x="9622302" y="395179"/>
            <a:ext cx="216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نمونۀ شبه نهایی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353691-469C-6D2D-2821-5B77FFB4B784}"/>
              </a:ext>
            </a:extLst>
          </p:cNvPr>
          <p:cNvSpPr txBox="1"/>
          <p:nvPr/>
        </p:nvSpPr>
        <p:spPr>
          <a:xfrm>
            <a:off x="1139483" y="2131886"/>
            <a:ext cx="10652759" cy="3954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واژه­های کدام گزینه همگی برای جای خالی مناسب است؟	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شمع جهان دوش نَبُد نور تو در حلق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ۀ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 ما		.................. شمع رخت دوش کجا بود؟ کجا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الف) جان منی، جانم تویی، لطف کنی	 	ب) در ره من، هست تو را، روی کسی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پ) در حرمی، پیش منی، دل می­بری		ت) دلدار من، چون که تویی، خیز و بیا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پاسخ: ب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701080" y="2443320"/>
              <a:ext cx="9010080" cy="28242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91720" y="2433960"/>
                <a:ext cx="9028800" cy="2842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8106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2A465D-E0FD-C964-7E9D-3C67DD754C50}"/>
              </a:ext>
            </a:extLst>
          </p:cNvPr>
          <p:cNvSpPr txBox="1"/>
          <p:nvPr/>
        </p:nvSpPr>
        <p:spPr>
          <a:xfrm>
            <a:off x="9622302" y="395179"/>
            <a:ext cx="216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نمونۀ شبه نهایی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79DDDD-AAA8-762D-8A7E-7EBFDB28CFA0}"/>
              </a:ext>
            </a:extLst>
          </p:cNvPr>
          <p:cNvSpPr txBox="1"/>
          <p:nvPr/>
        </p:nvSpPr>
        <p:spPr>
          <a:xfrm>
            <a:off x="1083212" y="2329440"/>
            <a:ext cx="10325686" cy="2976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در بیت زیر به ترتیب چند پایۀ آوایی چهارهجایی و چند پایۀ آوایی سه­هجایی دیده­می­شود؟	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(توجّه: هجای کشیده غیرپایانی معادل دو هجا شمرده می­شود.)  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  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روز برآمد بلند ای پسر هوشمند		گرم ببود آفتاب خیمه به رویش ببند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پاسخ: 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3393720" y="2771640"/>
              <a:ext cx="8070120" cy="31363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84360" y="2762280"/>
                <a:ext cx="8088840" cy="3155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5322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D7B598-720E-6078-DF2D-C5439DEBD5A6}"/>
              </a:ext>
            </a:extLst>
          </p:cNvPr>
          <p:cNvSpPr txBox="1"/>
          <p:nvPr/>
        </p:nvSpPr>
        <p:spPr>
          <a:xfrm>
            <a:off x="9622302" y="395179"/>
            <a:ext cx="216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نمونۀ شبه نهایی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0E060C-3257-B315-EA9A-2B443669DF75}"/>
              </a:ext>
            </a:extLst>
          </p:cNvPr>
          <p:cNvSpPr txBox="1"/>
          <p:nvPr/>
        </p:nvSpPr>
        <p:spPr>
          <a:xfrm>
            <a:off x="1195754" y="1386299"/>
            <a:ext cx="10709030" cy="4933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پایه­های آوایی در کدام بیت کوتاه­تر است؟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0/25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	الف) بخت بازآید از آن در که یکی چون تو درآید	روی میمون تو دیدن در دولت بگشاید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	ب) کجا روم که نمیرم بر آستان عبادت		مرا به روز قیامت مگر حساب نباشد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	پ) ورت جاه و مال است و زَرع و تجارت		چو دل با خدای است، خلوت‌نشینی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پاسخ: 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098080" y="2728440"/>
              <a:ext cx="9144360" cy="354528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88720" y="2719080"/>
                <a:ext cx="9163080" cy="3564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9255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9DDC68E-123B-9168-29EC-0443D0277635}"/>
              </a:ext>
            </a:extLst>
          </p:cNvPr>
          <p:cNvSpPr txBox="1"/>
          <p:nvPr/>
        </p:nvSpPr>
        <p:spPr>
          <a:xfrm>
            <a:off x="9622302" y="395179"/>
            <a:ext cx="216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نمونۀ شبه نهایی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21FFA0-CA32-D5FD-470D-D73EE6EC1EBC}"/>
              </a:ext>
            </a:extLst>
          </p:cNvPr>
          <p:cNvSpPr txBox="1"/>
          <p:nvPr/>
        </p:nvSpPr>
        <p:spPr>
          <a:xfrm>
            <a:off x="548639" y="856844"/>
            <a:ext cx="11432345" cy="6006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در چند بیت، پایۀ آوایی یک هجایی یا دوهجایی یافت می­شود؟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0/25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342900" marR="0" indent="-34290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  <a:buFontTx/>
              <a:buChar char="-"/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بار من­است او به چه نغزی، خواجه اگرچه همه مغزی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 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چون گذری بر سر کویش، پای نکو نه که نلغزی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- به یکی عنایت به یکی کفایت		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ز غم و جنایت همه را بشویی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- دی سحری بر گذری گفت مرا یار	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	شیفته و بی‌خبری چند از این کار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342900" marR="0" indent="-34290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  <a:buFontTx/>
              <a:buChar char="-"/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صلا روز وصال است همه جاه و جمال است		همه لطف و کمال است زهی نادره سلطان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پاسخ: سه بیت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033640" y="1776960"/>
              <a:ext cx="10076760" cy="49500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24280" y="1767600"/>
                <a:ext cx="10095480" cy="4968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9073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AA07F1-8A40-AC03-37DF-BEEDE07EBB85}"/>
              </a:ext>
            </a:extLst>
          </p:cNvPr>
          <p:cNvSpPr txBox="1"/>
          <p:nvPr/>
        </p:nvSpPr>
        <p:spPr>
          <a:xfrm>
            <a:off x="9622302" y="395179"/>
            <a:ext cx="216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نمونۀ شبه نهایی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B73632-7E38-3B9B-B970-3451C91682BA}"/>
              </a:ext>
            </a:extLst>
          </p:cNvPr>
          <p:cNvSpPr txBox="1"/>
          <p:nvPr/>
        </p:nvSpPr>
        <p:spPr>
          <a:xfrm>
            <a:off x="914401" y="1636045"/>
            <a:ext cx="11113476" cy="4103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درستی یا نادرستی تعداد پایه­های آوایی نوشته­شده در برابر هر بیت را مشخص کنید. 1نمره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الف) اول دفتر به نام ایزد دانا		صانع پروردگار حی توانا (هر مصراع چهار پایه) ......................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ب) زنده کدام است بر هوشیار		آن که بمیرد به سر کوی یار (هر مصراع سه پایه).....................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پ)</a:t>
            </a:r>
            <a:r>
              <a:rPr lang="ar-SA" sz="2400" b="1" kern="0" dirty="0">
                <a:solidFill>
                  <a:srgbClr val="000000"/>
                </a:solidFill>
                <a:effectLst/>
                <a:latin typeface="Vazir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جان من است او هی مزنیدش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	آن من است او هی مبریدش (هر مصراع دو پایه)....................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ت) خواهم که سازم صد جان و دل را	پیش تو قربان قربان چه باشد(هر مصراع چهار پایه)...............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1360800" y="2475720"/>
              <a:ext cx="10253160" cy="325908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51440" y="2466360"/>
                <a:ext cx="10271880" cy="3277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0762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1DD3D-FE9C-3320-D750-489DD44EA689}"/>
              </a:ext>
            </a:extLst>
          </p:cNvPr>
          <p:cNvSpPr txBox="1"/>
          <p:nvPr/>
        </p:nvSpPr>
        <p:spPr>
          <a:xfrm>
            <a:off x="9622302" y="395179"/>
            <a:ext cx="216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نمونۀ شبه نهایی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475D4E-2AA8-0804-8665-1CACEAD80AD3}"/>
              </a:ext>
            </a:extLst>
          </p:cNvPr>
          <p:cNvSpPr txBox="1"/>
          <p:nvPr/>
        </p:nvSpPr>
        <p:spPr>
          <a:xfrm>
            <a:off x="1055078" y="1052707"/>
            <a:ext cx="10846190" cy="4944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در کدام بیت مرز پایۀ آوایی موجب شکافته­شدن واژه­ای شده­است؟	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الف) افتادم افتادم در آبی افتادم			گر آبی خوردم من دلشادم دلشادم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ب) جانِ جانِ مایی، معنیِّ اسمایی			هستیِّ اشیایی سر فتنۀ غوغایی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پ) بر دف نی بر نی نی یک لحظه بیگارم		بر خم نی بر می نی پیوسته بنیادم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ت) از چرخی از اوجی بر بحری بر موجی		خوش تختی خوش تختی بنهادم بنهادم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پاسخ: 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957760" y="1884600"/>
              <a:ext cx="9033120" cy="34477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948400" y="1875240"/>
                <a:ext cx="9051840" cy="3466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5522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DAE6A7D-5210-732F-52B7-2085BFDDD995}"/>
              </a:ext>
            </a:extLst>
          </p:cNvPr>
          <p:cNvSpPr txBox="1"/>
          <p:nvPr/>
        </p:nvSpPr>
        <p:spPr>
          <a:xfrm>
            <a:off x="9622302" y="395179"/>
            <a:ext cx="216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نمونۀ شبه نهایی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75D8E1-9851-381D-877C-C6BC35DC9978}"/>
              </a:ext>
            </a:extLst>
          </p:cNvPr>
          <p:cNvSpPr txBox="1"/>
          <p:nvPr/>
        </p:nvSpPr>
        <p:spPr>
          <a:xfrm>
            <a:off x="914400" y="1117425"/>
            <a:ext cx="10705513" cy="4980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در همۀ ابیات دارای هشت پایۀ آوایی واژه­ها بدون شکافته­شدن در پایه­ها قرارگرفته­اند؛ بجز:.......... </a:t>
            </a:r>
            <a:endParaRPr lang="fa-IR" sz="2400" b="1" kern="100" dirty="0"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الف) چون دل جانا بنشین بنشین		چون جان بی‌جا بنشین بنشین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ب) چون می چون می تلخی تا کی		همچون حلوا بنشین بنشین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پ) افلاطونی جالینوسی			بشکن صفرا بنشین بنشین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ت) در دل هر ذره تو را درگهی­است		تا نگشایی بود آن در خفا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3638880" y="1166760"/>
              <a:ext cx="7989480" cy="50119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29520" y="1157400"/>
                <a:ext cx="8008200" cy="5030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023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E518419-964D-8C1D-167F-9D6A2883B358}"/>
              </a:ext>
            </a:extLst>
          </p:cNvPr>
          <p:cNvSpPr txBox="1"/>
          <p:nvPr/>
        </p:nvSpPr>
        <p:spPr>
          <a:xfrm>
            <a:off x="928468" y="1789934"/>
            <a:ext cx="11263532" cy="4249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Titr" panose="00000700000000000000" pitchFamily="2" charset="-78"/>
              </a:rPr>
              <a:t>مثال:</a:t>
            </a: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↓              ↓              ↓          ↓                    ↓                ↓                ↓        ↓</a:t>
            </a: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228600" marR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   ای ساربان،/ آهسته ران،/ کآرام جا/ نم می­رود	    وان دل که با/  خود داشِتم،/  با دلستا/ نم می­رود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228600" marR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fa-IR" sz="2400" b="1" kern="100" dirty="0"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228600" marR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2286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همانطوری که می­بینید، هر پایۀ آوایی با یک سرضربه (</a:t>
            </a:r>
            <a:r>
              <a:rPr lang="ja-JP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↓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) آغاز می­شود و در یک ایستگاه اوایی (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/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) پایان می­پذیرد.</a:t>
            </a:r>
          </a:p>
          <a:p>
            <a:pPr marL="2286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2286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با توجّه به نمونۀ بالا پی­می­بریم که خوانش درست و شناختن سرضربه و ایستگاه آوایی ما را در تعیین پایۀ آوایی یاری می­دهد و وزن شعر درحقیقت حاصل چینش منظم این پایه های آوایی یا ارکان عروضی است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.</a:t>
            </a: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391840" y="921600"/>
              <a:ext cx="9304200" cy="51282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82480" y="912240"/>
                <a:ext cx="9322920" cy="5146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9528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EC6F2C-5DEF-E994-379F-5710A5C1C266}"/>
              </a:ext>
            </a:extLst>
          </p:cNvPr>
          <p:cNvSpPr txBox="1"/>
          <p:nvPr/>
        </p:nvSpPr>
        <p:spPr>
          <a:xfrm>
            <a:off x="9622302" y="395179"/>
            <a:ext cx="216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نمونۀ شبه نهایی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6B22B0-BC43-ABC2-9342-A1F2AE156D79}"/>
              </a:ext>
            </a:extLst>
          </p:cNvPr>
          <p:cNvSpPr txBox="1"/>
          <p:nvPr/>
        </p:nvSpPr>
        <p:spPr>
          <a:xfrm>
            <a:off x="844061" y="856844"/>
            <a:ext cx="11211951" cy="5775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تعداد پایۀ آوایی در کدام گزینه متفاوت است؟	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الف) خانۀ دل را دو دری کن، جانب جان راه‌بری کن	طالب دریای حیاتی، سنگ دلا، رو گهری کن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ب) آینه‌ام من آینه‌ام من تا که بدیدم روی چو ماهش	چشم جهانم چشم جهانم تا که بدیدم چشم سیاهش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پ) ای دل چه اندیشیده‌ای در عذر آن تقصیرها؟	زان سوی او چندان وفا زین سوی تو چندین جفا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ت) خبر نکنم دگر که مرا رسید خبر ز مخبر او	درم بزند سری نکند که سر نبرد کس از سر او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پاسخ: پ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956880" y="1671480"/>
              <a:ext cx="11027520" cy="48888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47520" y="1662120"/>
                <a:ext cx="11046240" cy="4907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8771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DD5BDE-701B-F089-6F6F-E62D6251DB28}"/>
              </a:ext>
            </a:extLst>
          </p:cNvPr>
          <p:cNvSpPr txBox="1"/>
          <p:nvPr/>
        </p:nvSpPr>
        <p:spPr>
          <a:xfrm>
            <a:off x="9622302" y="395179"/>
            <a:ext cx="216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نمونۀ شبه نهایی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AAFF2C-9750-291F-B595-8891384D1D84}"/>
              </a:ext>
            </a:extLst>
          </p:cNvPr>
          <p:cNvSpPr txBox="1"/>
          <p:nvPr/>
        </p:nvSpPr>
        <p:spPr>
          <a:xfrm>
            <a:off x="844061" y="1144618"/>
            <a:ext cx="11071273" cy="4944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در کدام بیت از رکن پایانی یک هجا کم شده­است؟	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الف)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 در دو جهان لطیف و خوش، همچو امیر ما کجا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	ابروی او گره نشد گرچه که دید صد خطا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ب) اگر تو عاشق عشقی و عشق را جویا			بگیر خنجر تیز و ببر گلوی حیا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پ) بروید ای حریفان بِکِشید یار ما را			به من آورید آخر صنم گریزپا را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ت) اگر دمی بنوازد مرا نگار چه باشد			گر این درخت بخندد از آن بهار چه باشد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پاسخ: ب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7017480" y="2452680"/>
              <a:ext cx="4158000" cy="35964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08120" y="2443320"/>
                <a:ext cx="4176720" cy="3615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7671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ECB75AF-6F3E-AC08-DF2B-15CF22C8BBB4}"/>
              </a:ext>
            </a:extLst>
          </p:cNvPr>
          <p:cNvSpPr txBox="1"/>
          <p:nvPr/>
        </p:nvSpPr>
        <p:spPr>
          <a:xfrm>
            <a:off x="3021036" y="1153063"/>
            <a:ext cx="8908366" cy="4944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کدام بیت در هر مصراع دو پایۀ آوایی دارد؟		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الف) گشتم چو خلیل اندر غم تو	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آتشکده‌ها سردست مرا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ب) آب منست او نان منست او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	مثل ندارد باغ امیدش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پ) به درون جنت به میان نعمت	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چه شکنجه باشد چو لقا نباشد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ت) چه عشقست این که در دل شد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		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	کزو پایم درین گل شد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پاسخ: ت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AA9A1A-130B-64CE-6198-F833AA983C44}"/>
              </a:ext>
            </a:extLst>
          </p:cNvPr>
          <p:cNvSpPr txBox="1"/>
          <p:nvPr/>
        </p:nvSpPr>
        <p:spPr>
          <a:xfrm>
            <a:off x="9622302" y="395179"/>
            <a:ext cx="216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نمونۀ شبه نهایی</a:t>
            </a:r>
            <a:endParaRPr lang="en-US" dirty="0">
              <a:cs typeface="B Titr" panose="000007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3718800" y="2320200"/>
              <a:ext cx="7727400" cy="36687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709440" y="2310840"/>
                <a:ext cx="7746120" cy="3687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5363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51373A0-6C35-BFC8-06B6-3EE28DD35630}"/>
              </a:ext>
            </a:extLst>
          </p:cNvPr>
          <p:cNvSpPr txBox="1"/>
          <p:nvPr/>
        </p:nvSpPr>
        <p:spPr>
          <a:xfrm>
            <a:off x="829993" y="975454"/>
            <a:ext cx="11071274" cy="4944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در کدام بیت برش پایه­های آوایی موجب شکافته­شدن بیشترین واژه­ شده­است؟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الف) ملکا ذکر تو گویم که تو پاکی و خدایی		نروم جز به همان ره که توام راه نمایی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ب) همه درگاه تو جویم همه از فضل تو پویم		همه توحید تو گویم که به توحید سزایی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پ) تو حکیمی تو عظیمی تو کریمی تو رحیمی		تو نمایندۀ فضلی تو سزاوار ثنایی</a:t>
            </a:r>
            <a:endParaRPr lang="en-US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ت) همه عزی و جلالی همه علمی و یقینی			همه نوری و سروری همه جودی و جزایی</a:t>
            </a: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algn="r">
              <a:lnSpc>
                <a:spcPct val="200000"/>
              </a:lnSpc>
            </a:pPr>
            <a:r>
              <a:rPr lang="ar-SA" sz="24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پاسخ: ب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17B6D2-B58B-40EE-9342-81328A5ED76E}"/>
              </a:ext>
            </a:extLst>
          </p:cNvPr>
          <p:cNvSpPr txBox="1"/>
          <p:nvPr/>
        </p:nvSpPr>
        <p:spPr>
          <a:xfrm>
            <a:off x="9622302" y="395179"/>
            <a:ext cx="216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نمونۀ شبه نهایی</a:t>
            </a:r>
            <a:endParaRPr lang="en-US" dirty="0">
              <a:cs typeface="B Titr" panose="000007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125000" y="2193840"/>
              <a:ext cx="10091160" cy="36810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15640" y="2184480"/>
                <a:ext cx="10109880" cy="3699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5515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A0838C4-BBFF-83BB-7292-37D71A2B0E1E}"/>
              </a:ext>
            </a:extLst>
          </p:cNvPr>
          <p:cNvSpPr txBox="1"/>
          <p:nvPr/>
        </p:nvSpPr>
        <p:spPr>
          <a:xfrm>
            <a:off x="618978" y="2295102"/>
            <a:ext cx="1070551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با خوانش درست بیت زیر خانه‌های خالی جدول را کامل کنید. 1			   خرداد 402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باز آ و بر چشمم نشین ای دلستان نازنین	کاشوب و فریاد از زمین بر آسمانم می‌رود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			</a:t>
            </a: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			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B2D426C-088C-A041-CE24-DCC9D53C86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957981"/>
              </p:ext>
            </p:extLst>
          </p:nvPr>
        </p:nvGraphicFramePr>
        <p:xfrm>
          <a:off x="1541585" y="3879511"/>
          <a:ext cx="9833320" cy="1927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8330">
                  <a:extLst>
                    <a:ext uri="{9D8B030D-6E8A-4147-A177-3AD203B41FA5}">
                      <a16:colId xmlns:a16="http://schemas.microsoft.com/office/drawing/2014/main" val="249461567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3513851196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2081835101"/>
                    </a:ext>
                  </a:extLst>
                </a:gridCol>
                <a:gridCol w="2458330">
                  <a:extLst>
                    <a:ext uri="{9D8B030D-6E8A-4147-A177-3AD203B41FA5}">
                      <a16:colId xmlns:a16="http://schemas.microsoft.com/office/drawing/2014/main" val="2843569139"/>
                    </a:ext>
                  </a:extLst>
                </a:gridCol>
              </a:tblGrid>
              <a:tr h="963637">
                <a:tc>
                  <a:txBody>
                    <a:bodyPr/>
                    <a:lstStyle/>
                    <a:p>
                      <a:pPr algn="ctr" rtl="1"/>
                      <a:endParaRPr lang="en-US" sz="2400" b="1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ای دل سِ  تا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چَش مَم نِ شین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با   زا   یُ   بر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677996"/>
                  </a:ext>
                </a:extLst>
              </a:tr>
              <a:tr h="963637"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یا دَز ز مین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6836086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170080" y="2857680"/>
              <a:ext cx="8635680" cy="27050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60720" y="2848320"/>
                <a:ext cx="8654400" cy="2723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8493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37B54BB-BFC7-A4AC-A2DB-DADBEC7F136D}"/>
              </a:ext>
            </a:extLst>
          </p:cNvPr>
          <p:cNvSpPr txBox="1"/>
          <p:nvPr/>
        </p:nvSpPr>
        <p:spPr>
          <a:xfrm>
            <a:off x="1491176" y="1518416"/>
            <a:ext cx="1026941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در بیت زیر مرز پایه‌های آوایی مصراع دوم را مشخّص کنید.0/75		شهریور 402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«عالم از شور و شر عشق خبر هیچ نداشت	فتنه‌انگیز جهان نرگس جادوی تو بود»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715E3AE-6170-C334-112B-52A9C5C618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055246"/>
              </p:ext>
            </p:extLst>
          </p:nvPr>
        </p:nvGraphicFramePr>
        <p:xfrm>
          <a:off x="2724442" y="4600920"/>
          <a:ext cx="8065477" cy="884301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896740">
                  <a:extLst>
                    <a:ext uri="{9D8B030D-6E8A-4147-A177-3AD203B41FA5}">
                      <a16:colId xmlns:a16="http://schemas.microsoft.com/office/drawing/2014/main" val="763095385"/>
                    </a:ext>
                  </a:extLst>
                </a:gridCol>
                <a:gridCol w="2055885">
                  <a:extLst>
                    <a:ext uri="{9D8B030D-6E8A-4147-A177-3AD203B41FA5}">
                      <a16:colId xmlns:a16="http://schemas.microsoft.com/office/drawing/2014/main" val="3925593030"/>
                    </a:ext>
                  </a:extLst>
                </a:gridCol>
                <a:gridCol w="2055885">
                  <a:extLst>
                    <a:ext uri="{9D8B030D-6E8A-4147-A177-3AD203B41FA5}">
                      <a16:colId xmlns:a16="http://schemas.microsoft.com/office/drawing/2014/main" val="3534555683"/>
                    </a:ext>
                  </a:extLst>
                </a:gridCol>
                <a:gridCol w="2056967">
                  <a:extLst>
                    <a:ext uri="{9D8B030D-6E8A-4147-A177-3AD203B41FA5}">
                      <a16:colId xmlns:a16="http://schemas.microsoft.com/office/drawing/2014/main" val="7931937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a-IR" sz="2400" kern="100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فتنِ انگیـ         </a:t>
                      </a:r>
                      <a:endParaRPr lang="en-US" sz="2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a-IR" sz="2400" kern="100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زِ جهان نَر           </a:t>
                      </a:r>
                      <a:endParaRPr lang="en-US" sz="2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a-IR" sz="2400" kern="100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گِسِ جادو            </a:t>
                      </a:r>
                      <a:endParaRPr lang="en-US" sz="2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a-IR" sz="2400" kern="100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یِ تُ بود</a:t>
                      </a: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2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015397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7C80380-14AE-D6D2-7748-5C4C31FFCAC0}"/>
              </a:ext>
            </a:extLst>
          </p:cNvPr>
          <p:cNvSpPr txBox="1"/>
          <p:nvPr/>
        </p:nvSpPr>
        <p:spPr>
          <a:xfrm>
            <a:off x="9622302" y="395179"/>
            <a:ext cx="21699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نمونۀ شبه نهایی</a:t>
            </a:r>
            <a:endParaRPr lang="en-US" dirty="0">
              <a:cs typeface="B Titr" panose="000007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4169160" y="2733120"/>
              <a:ext cx="6314400" cy="3218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59800" y="2723760"/>
                <a:ext cx="6333120" cy="340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9544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19BF7DF-1F0A-181C-50DD-B6C18D5CFB55}"/>
              </a:ext>
            </a:extLst>
          </p:cNvPr>
          <p:cNvSpPr txBox="1"/>
          <p:nvPr/>
        </p:nvSpPr>
        <p:spPr>
          <a:xfrm>
            <a:off x="3404382" y="2857025"/>
            <a:ext cx="59084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شاد و پیروز باشید</a:t>
            </a:r>
            <a:endParaRPr lang="en-US" sz="7200" dirty="0">
              <a:cs typeface="B Titr" panose="000007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7826040" y="1970280"/>
              <a:ext cx="360" cy="3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816680" y="1960920"/>
                <a:ext cx="19080" cy="19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3434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AF629B-8935-2A83-C450-98A6040A87F6}"/>
              </a:ext>
            </a:extLst>
          </p:cNvPr>
          <p:cNvSpPr txBox="1"/>
          <p:nvPr/>
        </p:nvSpPr>
        <p:spPr>
          <a:xfrm>
            <a:off x="1533375" y="592028"/>
            <a:ext cx="10156874" cy="5621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Titr" panose="00000700000000000000" pitchFamily="2" charset="-78"/>
              </a:rPr>
              <a:t>نکته: </a:t>
            </a:r>
          </a:p>
          <a:p>
            <a:pPr marL="22860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هجای کشیده معادل یک هجای بلند و یک هجای کوتاه است. در مصراع دوم یک هجای کشیده (داشـ) به کار رفته­است. در خوانش آهنگین با افزودن یک مصوت کوتاه به آخر هجا،(داشـِ) آن را به یک هجای بلند و یک هجای کوتاه تبدیل کنید تا ریتم خوانش به­هم نخورد.</a:t>
            </a:r>
          </a:p>
          <a:p>
            <a:pPr marL="22860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fa-IR" sz="2400" b="1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  <a:p>
            <a:pPr marL="2286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Titr" panose="00000700000000000000" pitchFamily="2" charset="-78"/>
              </a:rPr>
              <a:t>توجّه:</a:t>
            </a: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 اگر هجای کشیده الگوی (صامت + مصوت بلند + صامت + صامت) باشد (دوست) ابتدا صامت پایانی را حذف سپس به صامت پیش از آن مصوّت بلند بیفزایید. (دوسـِ)</a:t>
            </a:r>
            <a:endParaRPr lang="en-US" sz="20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228600" marR="0"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B Nazanin" panose="00000400000000000000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131560" y="661320"/>
              <a:ext cx="9213120" cy="43506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22200" y="651960"/>
                <a:ext cx="9231840" cy="4369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617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0ED102-77E6-85F1-682B-4B157FD5F9C3}"/>
              </a:ext>
            </a:extLst>
          </p:cNvPr>
          <p:cNvSpPr txBox="1"/>
          <p:nvPr/>
        </p:nvSpPr>
        <p:spPr>
          <a:xfrm>
            <a:off x="4282440" y="502003"/>
            <a:ext cx="7909560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بیت­های زیر را مطابق نمونۀ بالا بخوانید و به پایه­های آوایی تقسیم کنید.</a:t>
            </a: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3C0A3E-E59D-510E-F3B5-6CFD6C6A5EB4}"/>
              </a:ext>
            </a:extLst>
          </p:cNvPr>
          <p:cNvSpPr txBox="1"/>
          <p:nvPr/>
        </p:nvSpPr>
        <p:spPr>
          <a:xfrm>
            <a:off x="722142" y="2041944"/>
            <a:ext cx="1122601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من مانده­ام مهجور از او، بی­چاره و رنجور از او 	گویی که نیشی دور ا زا و، درا ستخوانم می‌رود</a:t>
            </a:r>
            <a:endParaRPr lang="en-US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575080" y="1677600"/>
              <a:ext cx="9236880" cy="10674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65720" y="1668240"/>
                <a:ext cx="9255600" cy="1086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2100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F3BDCE-AAAB-D2DD-8C9E-3FA292B49D28}"/>
              </a:ext>
            </a:extLst>
          </p:cNvPr>
          <p:cNvSpPr txBox="1"/>
          <p:nvPr/>
        </p:nvSpPr>
        <p:spPr>
          <a:xfrm>
            <a:off x="4282440" y="502003"/>
            <a:ext cx="7909560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بیت­های زیر را مطابق نمونۀ بالا بخوانید و به پایه­های آوایی تقسیم کنید.</a:t>
            </a: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97D83-DF15-1090-DD38-ABF509703FCB}"/>
              </a:ext>
            </a:extLst>
          </p:cNvPr>
          <p:cNvSpPr txBox="1"/>
          <p:nvPr/>
        </p:nvSpPr>
        <p:spPr>
          <a:xfrm>
            <a:off x="1209821" y="1723683"/>
            <a:ext cx="106773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ar-SA" sz="24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محمل بدار ای ساروان، تندی مکن با کاروان 		کز عشق آن سرو روان، گویی روانم می­رود</a:t>
            </a:r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836440" y="1370880"/>
              <a:ext cx="9015480" cy="10656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27080" y="1361520"/>
                <a:ext cx="9034200" cy="1084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1846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71FB70-0E7E-482A-87AC-956982F0A033}"/>
              </a:ext>
            </a:extLst>
          </p:cNvPr>
          <p:cNvSpPr txBox="1"/>
          <p:nvPr/>
        </p:nvSpPr>
        <p:spPr>
          <a:xfrm>
            <a:off x="4282440" y="502003"/>
            <a:ext cx="7909560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بیت­های زیر را مطابق نمونۀ بالا بخوانید و به پایه­های آوایی تقسیم کنید.</a:t>
            </a: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B4490E-1B65-76AC-BF72-9A3BBAB2B52A}"/>
              </a:ext>
            </a:extLst>
          </p:cNvPr>
          <p:cNvSpPr txBox="1"/>
          <p:nvPr/>
        </p:nvSpPr>
        <p:spPr>
          <a:xfrm>
            <a:off x="1589649" y="2005038"/>
            <a:ext cx="102694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ar-SA" sz="24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هرکه چیزی دوست دارد، جان و دل بر وی گمارد	هرکه محرابش تو باشی، سر ز خلوت بر نیارد	</a:t>
            </a:r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441880" y="1681200"/>
              <a:ext cx="9410040" cy="10652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32520" y="1671840"/>
                <a:ext cx="9428760" cy="1083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8043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B8ADEB-36FB-EA2B-D2E6-9825056BD72E}"/>
              </a:ext>
            </a:extLst>
          </p:cNvPr>
          <p:cNvSpPr txBox="1"/>
          <p:nvPr/>
        </p:nvSpPr>
        <p:spPr>
          <a:xfrm>
            <a:off x="4282440" y="502003"/>
            <a:ext cx="7909560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بیت­های زیر را مطابق نمونۀ بالا بخوانید و به پایه­های آوایی تقسیم کنید.</a:t>
            </a: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BDAC0C-3695-303F-496E-B26A519A6494}"/>
              </a:ext>
            </a:extLst>
          </p:cNvPr>
          <p:cNvSpPr txBox="1"/>
          <p:nvPr/>
        </p:nvSpPr>
        <p:spPr>
          <a:xfrm>
            <a:off x="1223890" y="1962834"/>
            <a:ext cx="107055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ar-SA" sz="24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B Nazanin" panose="00000400000000000000" pitchFamily="2" charset="-78"/>
              </a:rPr>
              <a:t>ز کوی یار می آید، نسیم باد نوروزی			از این باد ار مدد خواهی، چراغ دل بر افروزی	</a:t>
            </a:r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674080" y="1650960"/>
              <a:ext cx="9214560" cy="9925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64720" y="1641600"/>
                <a:ext cx="9233280" cy="1011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997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847</TotalTime>
  <Words>1463</Words>
  <Application>Microsoft Office PowerPoint</Application>
  <PresentationFormat>Widescreen</PresentationFormat>
  <Paragraphs>231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5" baseType="lpstr">
      <vt:lpstr>Arial</vt:lpstr>
      <vt:lpstr>B Nazanin</vt:lpstr>
      <vt:lpstr>B Titr</vt:lpstr>
      <vt:lpstr>Calibri</vt:lpstr>
      <vt:lpstr>Calibri Light</vt:lpstr>
      <vt:lpstr>MS Mincho</vt:lpstr>
      <vt:lpstr>Times New Roman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</dc:creator>
  <cp:lastModifiedBy>avini.4</cp:lastModifiedBy>
  <cp:revision>11</cp:revision>
  <dcterms:created xsi:type="dcterms:W3CDTF">2024-10-22T17:10:35Z</dcterms:created>
  <dcterms:modified xsi:type="dcterms:W3CDTF">2024-10-26T13:03:30Z</dcterms:modified>
</cp:coreProperties>
</file>