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70" r:id="rId7"/>
    <p:sldId id="271" r:id="rId8"/>
    <p:sldId id="275" r:id="rId9"/>
    <p:sldId id="272" r:id="rId10"/>
    <p:sldId id="273" r:id="rId11"/>
    <p:sldId id="27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5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7:23:12.2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20859 2529 0,'2'3'15,"-2"-3"-15,0 0 16,0 0 0,5 0-16,1 2 15,5 3 1,1-3-16,5 4 16,1 1-16,-2 1 15,0-2 1,4 0-16,0-3 15,2 1 1,2-1-16,0-1 16,-2 1-1,7-1-15,-5-2 16,1 2 0,5-2-1,-3 0-15,3-2 16,6 0-16,-1 2 15,5 0 1,-4 0-16,-4 2 16,6-2-1,0-2-15,2-1 16,0 3 0,3-2-16,-1-1 15,5 3 1,-2-2-16,3 0 15,-4 0 1,4 2-16,-1 0 16,1-1-1,0-1-15,1 2 16,2-4 0,2 2-16,-5 1 15,4-2 1,2 1-16,-1-4 15,1 2 1,-2 1-16,2 0 16,3 0-1,-3-2-15,3 1 16,2-1 0,-1 1-16,2-2 15,3 0 1,-5 3-16,4-6 15,-3 4 1,-3 1-16,4-1 16,0 2-1,-10-4-15,6 5 16,1-1-16,1-1 16,-1-3-1,-6 5 1,9-4-16,-5 1 15,-3 3-15,1 2 16,-4-2 0,4 0-16,3-3 15,-6 1 1,-1 3-16,1-3 16,-2 2-1,-2-3-15,6 4 16,-5-1-1,0-3-15,-2 3 16,-1 0 0,-1-1-16,2 1 15,-3-3 1,5 1-16,-7 4 16,2-1-1,-2 2-15,0 3 16,1-3-1,-7 3-15,4-4 16,-2 0 0,2 0-16,-4 0 15,1 0 1,1 0-16,-4 2 16,0-2-1,-2 0-15,0 0 16,0-2-1,0-2-15,-5 3 16,4 1 0,-3-4-16,4 3 15,2 1-15,-3 0 16</inkml:trace>
  <inkml:trace contextRef="#ctx0" brushRef="#br0" timeOffset="24519.1971">4218 4840 0,'1'2'0,"-1"-2"15,0 0 1,0 0-16,2 0 16,2 2-1,7-4-15,2 2 16,8-2-1,-2 0-15,6 2 16,1 0 0,2 0-16,3 0 15,-3 0 1,3 2-16,2 0 16,2-2-1,3 2-15,3-2 16,3-2-1,-4 2-15,3-2 16,-2 2 0,5 0-16,-5 2 15,1 2 1,-5-2-16,1 3 16,0-3-1,1 3-15,1-4 16,-2 4-1,-1-3-15,0 3 16,3-4 0,-5 4-16,1-3 15,1 3 1,0-3-16,0 1 16,-3 3-1,-2-4-15,6 1 16,-7 3-1,3-2-15,0-1 16,-2 1-16,3-4 16,-6 0-1,3 0-15,3 0 16,-5-4 0,-4 1-16,2 0 15,-4 2 1,1 1-16,3 0 15,-7 0 1,3 0-16,-4 0 16,2 1-1,-5-2-15,1 1 16,-4-2 0,0 2-16,-2 0 15,0-4 1,-3 4-16,1 0 15,-5 0 1,-1 4-16,-2-4 16,0 0-1,1 0-15,-1 0 16,-1 0 0,-1 0-16,2 0 15</inkml:trace>
  <inkml:trace contextRef="#ctx0" brushRef="#br0" timeOffset="26394.3225">8600 5125 0,'0'4'0,"0"-4"15,-3 1 1,-5 3-16,-11 6 16,-9 2-1,-6 2-15,-6 2 16,-8-4-1,-4 0-15,-8 0 16,-6 2 0,-5-1-16,-3-2 15,-7-2 1,-3-1-16,-2 3 16,-4-4-1,5-5-15,1-1 16,5-1-1,-1 0-15,4-1 16,-1-6 0,7-4-16,3 3 15,2-6 1,1-1-16,8-5 16,-3 5-1,7-3-15,-1-4 16,7 4-16,3-2 15,-4-4 1,10-1-16,-5-1 16,6 0-1,4-5-15,-1-2 16,7 0 0,5-1-16,3-3 15,2-1 1,4-2-16,2 1 15,6-3 1,4 1-16,2-5 16,4 2-1,4-4-15,4 4 16,2 1 0,6 2-16,6-4 15,6-1 1,4 5-16,9-1 15,-3 8 1,12 1-16,1 0 16,9 2-1,1 5-15,3 2 16,1 4 0,-1 5-16,3-1 15,1 7 1,-1-1-16,1 3 15,2 0 1,1 6-16,-1 2 16,-2-1-1,-1 2-15,-3 3 16,-2 2 0,0 3-16,2-4 15,-5 1 1,-3 3-16,0 0 15,-1-1 1,-7 5-16,8 0 16,-3 5-16,-9 0 15,2 7 1,-6 5 0,-3-1-16,-10 6 15,1 0-15,-6 9 16,1 9-1,-1 12-15,-2 12 16,-8 3 0,-7 12-16,-5 9 15,-16 14 1,-20 0-16,9-50 16</inkml:trace>
  <inkml:trace contextRef="#ctx0" brushRef="#br0" timeOffset="45042.2188">8794 7527 0,'2'2'15,"-2"-2"1,0 0-16,6 2 15,-3 5 1,-2-4-16,0 2 16,-1 4-1,-5 0-15,-14-1 16,-1-3 0,-11-1-16,-6-1 15,-1-3 1,-4 0-16,-1 0 15,-4 0 1,1 0-16,-7-3 16,1-1-1,-5-2-15,1 1 16,0 3 0,0 0-16,4-1 15,-5 3 1,0 0-16,-4-2 15,2 2 1,1 0-16,5 2 16,-6-2-1,-1 3-15,0-1 16,1-2-16,-3 2 16,8 1-1,-1-1-15,4-2 16,-4 1-1,-2 4-15,5-3 16,-1-2 0,4 0-16,-5 0 15,-2 0 1,0 0-16,2-2 16,6 2-1,-3-5-15,1 4 16,4-4-1,-3 1-15,8-1 16,-2 1 0,3-1-16,0-2 15,3-1 1,3-1-16,2 0 16,5 1-1,1-1-15,2-2 16,-2 1-1,5-2-15,3 0 16,-2-4 0,4-1-16,0-2 15,2 0 1,1-7-16,7 1 16,-5-4-1,5-2-15,-1 0 16,3-2-16,2 0 15,2-4 1,0-1-16,0-2 16,0 2-1,0-3-15,0 1 16,0 0 0,-3 6-16,1-2 15,0 4 1,0 1-16,2-2 15,-2 8 1,2-1-16,0 2 16,0 1-1,4 6-15,3 0 16,1-4 0,5 6-16,2 2 15,10 3 1,7-4-16,4 7 15,15 2 1,-4-1-16,13 1 16,-1 2-1,10 1-15,-7 2 16,4 2 0,-2-2-16,6 0 15,0 2 1,0-1-16,0 6 15,0-2 1,4 1-16,-4-4 16,2 1-1,-5-1-15,1-2 16,0 2 0,2 1-16,-4-1 15,4-2 1,-3 5-16,-4 2 15,-5-6 1,-1 1-16,4 2 16,-7 1-16,1 2 15,-5-6 1,2 4-16,-6-3 16,-7 0-1,-2 3-15,1-3 16,-1 2-1,-3 2-15,-8 0 16,1-3 0,3 4-16,-9-5 15,-2 3 1,-2 2-16,-1-4 16,0 5-1,-1 2-15,0 2 16,2-3-1,-4 8-15,4-1 16,-2 2 0,2 2-16,-2 1 15,-4-3 1,1 5-16,0 0 16,-2 2-1,4 4-15,-1 2 16,-4-5-1,-1 8-15,2-4 16,-3 8 0,-2 0-16,1 10 15,2 1 1,-1 3-16,3 12 16,-1 11-1,4 11-15,-7 4 16</inkml:trace>
  <inkml:trace contextRef="#ctx0" brushRef="#br0" timeOffset="63872.1807">3071 9883 0,'3'2'0,"-3"-2"15,0 0 1,0 0-16,5 0 16,3 2-16,11 4 15,-5-3 1,3-1-1,4 2-15,-2-4 16,4 2 0,-1 1-16,0 1 15,2-1-15,6 1 16,-2-2 0,5 0-16,2 3 15,0-3 1,5-2-16,0 0 15,6 0 1,-3-2-16,-1 2 16,3-2-1,-1-1-15,1-1 16,6 4 0,-2-2-16,0 2 15,-4-2 1,-1 2-16,1-3 15,2 3 1,-2 0-16,5 0 16,-4 3-1,2-1-15,-5-2 16,3 2 0,-1 0-16,1 0 15,-1 1 1,-1-1-16,3 0 15,0 0 1,0 2-16,-5-1 16,-5-3-1,4 2-15,-4-2 16,0 2 0,0 1-16,-1-3 15,-2 0 1,0 0-16,3 0 15,-4 0 1,-6 0-16,1 4 16,-4-2-1,-2 0-15,-1 0 16,-5 3 0,-2-4-16,-5 2 15,1-1-15,-3-2 16,-2 0-1,-2 2-15,-1-2 16,0 0 0,0 0-16,1 0 15,-1 0 1,0 0 0</inkml:trace>
  <inkml:trace contextRef="#ctx0" brushRef="#br0" timeOffset="65710.136">8030 10095 0,'1'0'0,"-1"2"16,0-2-16,0 0 16,2 7-1,-4 1-15,-7 8 16,-7 4 0,-14 1-16,-4 0 15,-11 1 1,-2-3-16,-5-1 15,2 2 1,-9-4-16,2-1 16,-2 5-1,-5-4-15,0 4 16,-1-1 0,-4-1-16,3-5 15,-4 3 1,-4-6-16,1-1 15,-1-4 1,0-3-16,-5 0 16,-1-4-1,-2-5-15,2-2 16,-1-1 0,1-4-16,1 0 15,4 0 1,4-4-16,3 0 15,5-1 1,3-3-16,5 1 16,6-7-1,0 2-15,7-2 16,-3-3 0,4-2-16,-1 3 15,6-3 1,-6-3-16,5 0 15,6-1 1,0-2-16,8 1 16,3-1-1,1-3-15,7-1 16,6-2 0,7 0-16,6-5 15,5 3-15,1 4 16,2-8-1,6 7-15,0-4 16,7 5 0,0 2-16,5 4 15,4-3 1,2 5-16,2 6 16,13-4-1,9 2-15,-4 9 16,9-4-1,6 8 1,4 0-16,-3 7 16,3-3-16,0 6 15,2-1 1,-7 7-16,11 0 16,-4 2-1,-5 2-15,4 5 16,-7-3-1,3 4-15,0 6 16,-5-1 0,0 0-16,-1 5 15,-8 3 1,-3 3-16,4 5 16,-1 2-1,-4 0-15,5 7 16,-7-5-1,-7 7-15,0 5 16,4 3 0,-12-1-16,5 5 15,-5-1-15,-6-1 16,-6 11 0,-6 1-1,-8 12-15,-10 15 16,-8 10-16,1 8 15,-15 11 1,8-46-16</inkml:trace>
  <inkml:trace contextRef="#ctx0" brushRef="#br0" timeOffset="74425.9013">4723 12594 0,'0'3'0,"-2"-3"15,-6 3 1,-10-1-16,-4 3 16,-6-3-1,-8 3-15,-4-3 16,-10 3-1,0-5-15,1 1 16,-3 4 0,-2-1-16,3 5 15,-2-3 1,-6 4-16,2-2 16,-6 3-1,0-2-15,0-1 16,-2 1-16,-6 2 15,12-5 1,1 6-16,-1-6 16,5 0-1,1 1-15,4 1 16,6 0 0,1-3-16,5 6 15,4-8 1,5 1-16,2-2 15,1 1 1,3 1-16,6-1 16,4-1-1,5-1-15,0-1 16,5 0 0,0 4-16,0-4 15,1 0 1,2-4-16,7 3 15</inkml:trace>
  <inkml:trace contextRef="#ctx0" brushRef="#br0" timeOffset="76411.2438">7852 12644 0,'0'2'0,"0"-2"16,0 3 0,-7 9-16,-9 6 15,-3 4 1,-5 4-16,-5-2 16,-7 4-16,-6 0 15,-8 0 1,-1-4-1,-9 2-15,-6-6 16,-2-3-16,-9 3 16,4-3-1,-5-2-15,-9 3 16,2-4 0,3-2-16,-3-1 15,2-2 1,-4-1-16,2-3 15,3-1 1,-2 1-16,7-5 16,5 0-1,-2-5-15,4 1 16,0-1 0,5-1-16,3-5 15,2 0 1,3 4-16,3-6 15,4 0 1,2-4-16,-4 3 16,6-4-1,-5 0-15,9-2 16,-2-2 0,5 0-16,2-2 15,4-4 1,3-4-16,4-2 15,4-3 1,2-6-16,4-2 16,2-2-1,4 2-15,-2-3 16,4 3-16,2-4 16,1 1-1,5 2 1,2 0-16,6-1 15,-1 0 1,5 6-16,6-6 16,6 3-16,4 1 15,3 2 1,3 1-16,4 0 16,2 5-1,2-2-15,11 5 16,2-3-1,-4 9-15,8-5 16,4 6 0,3 1-16,3 2 15,-1 6 1,1 1-16,3 1 16,0 5-1,2-3-15,2 2 16,2 4-1,-5-2-15,1 1 16,-1 2 0,6 5-16,-4 0 15,5 5 1,-5-2-16,-1 7 16,-3 1-1,1 3-15,3 5 16,-8 0-1,9 7-15,-8-6 16,-1 12 0,-1-3-16,5 11 15,-13-3 1,2 2-16,-6-2 16,-6 13-1,-4 3-15,-3 3 16,-13 4-1,-4 4-15,-6 7 16,-10 4-16,-8 9 16,-10 6-1,-3-2-15,-3 9 16,-13 4 0,-10-6-16,-13-2 15,-4-15 1</inkml:trace>
  <inkml:trace contextRef="#ctx0" brushRef="#br0" timeOffset="87279.4395">7119 15036 0,'0'2'15,"0"-2"1,0 0-16,0 0 16,-2 2-1,0 0-15,-3 1 16,-7 3-1,-1-2-15,-3 3 16,-4-2 0,-6 1-16,-9 2 15,0-1 1,-10 0-16,-1-1 16,-3 1-1,-5-1-15,-5-1 16,-9 2-16,-2-4 15,-3 5 1,-2-6-16,-4 1 16,1 3-1,2 1-15,0-2 16,-5 1 0,-1 1-16,-3 2 15,1 0 1,2-5-16,-6 0 15,-4 3 1,1-4-16,4-3 16,-5 4-1,6-2-15,0 4 16,5-4 0,-1-2-16,6 0 15,1 3 1,5-3-16,6 2 15,1 0 1,4 0-16,11 1 16,0 1-1,9-4-15,-6 3 16,6-1 0,1-4-16,10-5 15</inkml:trace>
  <inkml:trace contextRef="#ctx0" brushRef="#br0" timeOffset="89666.9011">10370 15199 0,'0'0'0,"-4"0"16,-5 0-16,-6 3 15,-6 1 1,-9 5-16,-2 2 15,-12 2 1,-4-2-16,-9 0 16,-1-4-1,-2 2-15,-4-3 16,-8 5 0,2-4-16,-13-2 15,5 0-15,-9 1 16,3 4-1,5-3-15,-6 3 16,2-4 0,2 1-16,-1 5 15,4-7 1,2 2-16,3 0 16,-3-3-1,-6 0-15,6-4 16,7-4-1,-5 2-15,8 0 16,0-2 0,-5-3-16,-1-1 15,8-2 1,3 1-16,4-4 16,2 1-1,1-7-15,-6 0 16,9 0-1,-1 1-15,6-6 16,-1 0 0,8-5-16,-4-2 15,8 1 1,0-4-16,3 1 16,3-9-1,8 2-15,4-3 16,4 1-1,5-1-15,1-4 16,5-2 0,2 1-16,2-6 15,5 2 1,3-2-16,-1 0 16,3 3-16,5-3 15,-1 5 1,4-2-1,6 3-15,7 5 16,0-3-16,12 2 16,-1 6-1,14-2-15,1 1 16,4 14 0,0-1-16,31 8 15,-17 3 1,-1 3-16,1 1 15,0 3 1,2 3-16,5 1 16,3 1-1,-1 3-15,-2 5 16,-6 2 0,5-1-16,-4 7 15,6 1 1,-6-3-16,-7 2 15,6 3 1,1 1-16,-3-1 16,-6 4-1,-6-2-15,2 1 16,0 5 0,-1-3-16,-7 3 15,0-6 1,2 4-16,-6 4 15,-2-2 1,-7-1-16,2 1 16,3 4-1,-10-3-15,-2 5 16,0-3 0,-8 2-16,4 5 15,-5 1 1,-5 3-16,-1 1 15,0 6 1,-1 3-16,-4 12 16,-8-2-1,-6 8-15,-6-2 16,-10 5-16,-12-3 16,-4 0-1,4-23-15</inkml:trace>
  <inkml:trace contextRef="#ctx0" brushRef="#br0" timeOffset="110885.6267">4440 17514 0,'3'2'0,"-3"-2"16,0 0-1,4 0-15,4 3 16,-3-1 0,4 0-16,-4 0 15,-3-2 1,2 5-16,-8 4 15,-12 8 1,-15 0-16,-16-1 16,-16-2-1,-11-6-15,-9-6 16,-4-2 0,1-9-16,-3 2 15,7-1 1,8 1-16,3 5 15,3-1 1,7 3-16,5 0 16,5 3-1,2 4-15,7 3 16,5-1 0,3 0-16,3 0 15,6 0 1,4-1-16,4-3 15,10 0 1,0-3-16,3 0 16,2-2-1,-1 0-15,10-9 16,21-8 0,3 1-16</inkml:trace>
  <inkml:trace contextRef="#ctx0" brushRef="#br0" timeOffset="112438.2244">6675 17501 0,'2'3'0,"-2"-3"16,6 5 0,0 2-16,2 0 15,-2 2 1,0-4-16,-3 5 15,-6 4-15,-9 2 16,-12-2 0,-15 1-1,-5-1-15,-10-7 16,-2-1-16,0-3 16,-6 2-1,-5-2-15,1-1 16,-2 5-1,-6-3-15,-1 2 16,-2 0 0,-1 2-16,-1 1 15,2 1 1,4 3-16,-7-2 16,6 0-1,2-1-15,3-4 16,3 0-1,1-4-15,0-2 16,10 0 0,-1-7-16,7 0 15,-5-7 1,3 1-16,6-5 16,3 1-1,4-4-15,4-1 16,5-3-1,3-4-15,8 3 16,-1-5 0,12 3-16,-2-5 15,6-6 1,8-5-16,2 2 16,0-4-1,4 1-15,4-1 16,-1 4-16,4-2 15,2 7 1,0-2-16,2 4 16,6 4-1,11-2-15,-2 8 16,8-1 0,4 7-16,3 0 15,6 2 1,8-1-16,6 3 15,3 1 1,-5 3-16,6-4 16,1-1-1,-1 6-15,-2 3 16,-4 0 0,7 0-16,-7 2 15,8-3 1,-8 4-16,-9 2 15,2 2 1,-2 4-16,1 6 16,-2 0-1,-9 3-15,1 7 16,-7 6 0,3 5-16,-9 0 15,4 4 1,-7-1-16,-4 8 15,-4 4 1,-7 2-16,-4 4 16,0 7-1,-8-1-15,-1 4 16,-3 6 0,-10-6-16,-5-5 15,-8-12 1,-16-8-16,-15-18 15,7-11-15</inkml:trace>
  <inkml:trace contextRef="#ctx0" brushRef="#br0" timeOffset="128231.2974">24323 4981 0,'0'0'0,"0"0"16,0 0 0,0 0-16,-2 0 15,-8 3 1,-12-1-16,-6 2 15,-8 1 1,-7-3-16,2 5 16,-8-1-1,-7-2-15,0 5 16,-6-2 0,0 2-16,-1-1 15,-4-1 1,-3 0-16,2-2 15,2 5 1,-5-6-16,-1 1 16,2-3-1,-5 3-15,9-3 16,-11-2 0,2 0-16,-1-5 15,1 3 1,5-3-16,-2-1 15,2 0 1,-1-1-16,3-2 16,2 1-1,2 1-15,-2-2 16,11-2-16,-9 0 16,6 0-1,3 2-15,1-1 16,6-4-1,-3 1-15,2-2 16,2 1 0,0-6-16,2 6 15,1-3 1,10-3-16,1 0 16,-1-6-1,4 3-15,2-5 16,6 2-1,2-6-15,6 1 16,2-8 0,4-1-16,4-2 15,6 3 1,6-5-16,8-2 16,7-1-1,8-2-15,8 3 16,4 2-1,12 1-15,3 3 16,4-2 0,6 3-16,4 6 15,3 0 1,3 6-16,1 3 16,-3 6-1,8-2-15,3 7 16,-3 2-16,0 2 15,2 3 1,-3-3 0,4 4-16,-8 5 15,0 0 1,-3 3-16,-1 1 16,-7 3-16,0 1 15,4 1 1,-7 2-16,-10 2 15,2 3 1,-1-2-16,-1 5 16,-6 1-1,0 1-15,-1 5 16,-2-2 0,1 4-16,-3-2 15,-3 7 1,-4-2-16,-1 2 15,-2 2 1,0 0-16,-2 4 16,-1 1-1,-3 3-15,-2 1 16,-3 9 0,-4-1-16,-1 3 15,-2 9 1,-3 1-16,-10 3 15,-8 7 1,-18-4-16,-21 13 16,-21-7-1,25-34-15</inkml:trace>
  <inkml:trace contextRef="#ctx0" brushRef="#br0" timeOffset="129249.756">17967 4930 0,'0'0'0,"2"0"15,-2 0 1,7-6-16,9 1 16,6-5-1,12 3-15,17 0 16,9 1-16,8 5 15,15-1 1,13 4 0,4-4-16,10-3 15,3 3-15,11 2 16,1 2 0,23-2-16,-5 0 15,5-2 1,3 2-16,0 7 15,1-5 1,1-2-16,1 3 16,-13 5-1,-2-1-15,0 6 16,-17-2 0,4-3-16,-16 8 15,-3 1 1,-8-7-16,-15-3 15,-8 4 1,-14-2-16,-11 0 16,-9 2-1,-14-2-15,-14 0 16</inkml:trace>
  <inkml:trace contextRef="#ctx0" brushRef="#br0" timeOffset="145490.3779">21083 7439 0,'2'2'0,"-2"-2"16,0 0 0,0 0-16,0 0 15,0 0 1,-2 0-16,-11 3 16,-15-1-1,-18-2-15,-6 2 16,-12-1-1,-6 3-15,-9-1 16,-8 2 0,2 2-16,-6-3 15,-10 1 1,-1-2-16,-2 3 16,-1-6-1,5 1-15,6 3 16,1 1-1,9-3-15,2 3 16,7-3 0,7-2-16,2 0 15,11-2 1,7 2-16,6 0 16,8-2-16,6-1 15,7 1 1,8 0-1,3 2-15,1-3 16,5 3 0,2 0-16,0-2 15,1 2-15,-1 0 16</inkml:trace>
  <inkml:trace contextRef="#ctx0" brushRef="#br0" timeOffset="147597.0746">24295 7533 0,'2'0'0,"-2"0"16,0 0-1,0 0-15,2 0 16,-2 0 0,0 0-16,2 0 15,-4 5 1,-10-4-16,-14 8 16,-15 0-16,-12 3 15,-7 0 1,-1 2-16,-5-6 15,-1-1 1,-7 2-16,-7 1 16,0-2-1,-10 2-15,-5-3 16,2-6 0,-7 3-16,6-4 15,-5 0 1,8-4-16,-4 3 15,3-1 1,-1-3-16,2 1 16,-1-3-1,7 0-15,3 4 16,5-2 0,1-4-16,7 4 15,4 0 1,6-2-16,-2-2 15,7 2 1,1 0-16,4-3 16,2-1-1,2-2-15,3-1 16,-1 1 0,3 0-16,-4-5 15,7 3 1,-2-2-16,3-4 15,1 0 1,2-1-16,6 1 16,2-4-1,-1-1-15,4 0 16,1-5 0,6 0-16,2-4 15,2-4 1,3 2-16,5-2 15,4 2 1,6-1-16,3 1 16,6-1-16,8-5 15,7 2 1,6 5-16,7-3 16,10 1-1,6 3-15,11 2 16,4 2-1,9 5-15,-1 1 16,4 3 0,5 0-16,-3 6 15,-1 2 1,-4 2-16,6 2 16,-5 1-1,9-2-15,1 6 16,-5 3-1,-3 4-15,5 4 16,-8 0 0,0 4-16,-4 1 15,-4-2 1,-5-1-16,5 6 16,-3-1-1,-6 5-15,-7-5 16,5 2-1,-8 2-15,3-1 16,-3 0 0,-6-3-16,0 1 15,-6 1 1,1 1-16,-6 2 16,1 1-1,-5-1-15,-1 1 16,-4 4-1,-3-2-15,-2 4 16,1-3 0,-1 3-16,-3 1 15,4 5 1,-6 2-16,0-2 16,-2 2-1,2 0-15,-5 5 16,-8 2-1,-5 4-15,-2 2 16,-7 9 0,-12 6-16,-13 9 15</inkml:trace>
  <inkml:trace contextRef="#ctx0" brushRef="#br0" timeOffset="162122.3647">21622 10089 0,'0'2'0,"0"-2"16,0 0-16,0 0 16,-9 0-1,-16-2-15,-15 2 16,-22-5 0,-17 3-16,-13-3 15,-8 1 1,-11-1-16,-1 2 15,-12 0 1,5-3-16,-26 6 16,11 0-1,-9 2-15,-6 2 16,6 5 0,-6 2-16,0-2 15,2 4 1,-5-2-16,15 0 15,-2 2 1,9-2-16,2 4 16,19-4-1,5-4-15,6 3 16,7-1 0,9 3-16,10-5 15,6 3 1,3-3-16,13-2 15,3 2 1,7 0-16,8 0 16,6-2-1,10-5-15,6 0 16</inkml:trace>
  <inkml:trace contextRef="#ctx0" brushRef="#br0" timeOffset="164458.7815">24560 10139 0,'3'0'0,"-3"0"16,0 2 0,-3-2-16,-1 2 15,-12 5 1,-10 4-16,-14 0 16,-7 0-1,-5-1-15,-10 9 16,-4-5-1,1 0-15,1 0 16,-4 7 0,4-4-16,-4-2 15,-7 3 1,-3-3-16,-6-4 16,1 4-1,-3-6-15,10 0 16,-11-4-1,7-1-15,-4-3 16,-3-2 0,5-1-16,2-2 15,-3-1 1,7 3-16,-2-3 16,4-2-1,3-5-15,-1 3 16,0-2-1,6 0-15,-1-5 16,-1 4 0,7-2-16,16 0 15,-2-6 1,3-1-16,5 2 16,3-5-1,4 0-15,-2-4 16,6-1-1,4-4-15,0 1 16,4-3 0,2-5-16,0 1 15,3-5 1,2-3-16,11 0 16,4 1-1,6-5-15,6 1 16,0 3-1,8-3-15,6-2 16,8 2-16,0 2 16,15-1-1,2 4-15,11 3 16,6 3 0,1 2-16,4-1 15,5 7 1,9 1-16,3 1 15,6 8 1,0-1-16,-9 3 16,9 8-1,-6-1-15,10 6 16,-19 2 0,12-1-16,-9 0 15,10 5 1,-11 5-16,5 0 15,-3 1 1,-3 1-16,-4 2 16,-5 2-1,-5 4-15,0-1 16,-1 7 0,-10 0-16,2 3 15,-5 5 1,-2 2-16,-3 2 15,1 7 1,-4 7-16,-2-6 16,-5 10-1,-1 4-15,-6 7 16,-6 3 0,-8 2-16,-6 12 15,-10 2 1,-12 14-16,-20 11 15,-23 8 1,-25 0-16,30-56 16</inkml:trace>
  <inkml:trace contextRef="#ctx0" brushRef="#br0" timeOffset="186779.0802">23121 12732 0,'0'2'0,"2"-2"16,-2 0-1,-2 0-15,-2 2 16,-9 1-1,-8 0-15,-18 1 16,-1-2 0,-13-2-16,-1 0 15,-1 1 1,-4 1-16,5 3 16,-12 2-1,3-1-15,-3 6 16,-5-9-1,-4 3-15,1 0 16,-1-2 0,1-4-16,-5 2 15,1-2 1,-2 0-16,1 1 16,5 3-1,-2-3-15,1 1 16,5 2-1,-2-1-15,-1-1 16,5 0 0,2-2-16,-2 3 15,-3-3 1,5 2-16,2-2 16,2 0-1,-1-2-15,-7-1 16,8 1-1,-2-3-15,2-2 16,5-3 0,1-3-16,4-1 15,-2 0 1,2 0-16,3-3 16,3-2-1,10 2-15,-5-8 16,0 1-1,-4-2-15,9-3 16,-2-2-16,4 1 16,2-4-1,0-3 1,0 6-16,5-5 16,3 1-16,7 0 15,0 0 1,5-3-16,4 2 15,2-2 1,4-3-16,4-1 16,2 2-1,1-5-15,2 4 16,5-1 0,5 0-16,2 5 15,7-2 1,2 4-16,7 4 15,9 1 1,2 3-16,10 3 16,14 4-1,-2 5-15,11 2 16,-3 5 0,7 1-16,3-1 15,5 8 1,-7-2-16,5 4 15,2-2 1,8 6-16,-10 0 16,7 2-1,-14 1-15,2 1 16,1-3 0,1 3-16,3-2 15,-7 3-15,-4-2 16,2-3-1,1 7 1,1-4-16,0 3 16,-7-2-16,-5 4 15,6 2 1,-5-1-16,1-1 16,-8 4-1,-2 1-15,8-2 16,-3 1-1,-7 0-15,-6 4 16,0-2 0,-3 2-16,-2 4 15,-2 1 1,-1 2-16,-7 4 16,-1-4-1,-6 6-15,-2 5 16,-2-2-1,-7 11-15,-6 3 16,-5 7 0,-4 7-16,-8 0 15,-8-1 1,-10 1-16,-26 7 16,-31-6-1,27-30-15</inkml:trace>
  <inkml:trace contextRef="#ctx0" brushRef="#br0" timeOffset="191141.3512">16563 14429 0,'0'0'0,"0"0"16,0 0-16,-4 0 15,2 0 1,-5 0-16,3 2 15,0-2 1,-4 5-16,-1-1 16,0 1-1,1-3-15,4 4 16,2-6 0,-4 3-16,3 1 15,-2-2 1,1 0-16,0 1 15,2-1 1,-2 0-16,0 3 16,0-1-1,0-2-15,0 0 16,2 0 0,2 0-16,-2-2 15</inkml:trace>
  <inkml:trace contextRef="#ctx0" brushRef="#br0" timeOffset="199517.3829">21790 15182 0,'0'0'16,"0"0"-16,-9 6 16,-11-6-1,-15 0-15,-16 3 16,-6-3 0,-11 0-16,-14 0 15,-5-3 1,-23-3-16,0 6 15,-23 6 1,-4-6-16,3 11 16,-23 5-1,-3-1-15,-3 3 16,6-5 0,-3 7-16,3 0 15,5 4 1,7-1-16,10 1 15,5-4 1,14-2-16,3-1 16,9-1-1,15-1-15,11-2 16,16 1 0,6-2-16,9 0 15,11-5 1,8 3-16,12-3 15,4-3 1,6-3-16,2 3 16,0-4-1,2 1-15,2-1 16,10-5 0,18-3-16</inkml:trace>
  <inkml:trace contextRef="#ctx0" brushRef="#br0" timeOffset="201203.6181">23879 15357 0,'0'2'15,"-4"1"-15,-15 5 16,-9 8 0,-11 3-16,-9-4 15,-6 3 1,-5-1-16,-7-3 15,-4-1 1,-5-2-16,-1 0 16,-4-6-1,6-1-15,-9 2 16,-1-4 0,4-2-16,-1-7 15,3 2 1,3-7-16,-4 0 15,8-2 1,1-4-16,4-1 16,1-3-1,5-2-15,4 3 16,5-9 0,4 6-16,2-6 15,-1-5 1,4-2-16,2-3 15,7-2-15,9-1 16,3-9 0,6-5-16,7-4 15,10 2 1,4 2 0,7 0-16,8-1 15,9 0-15,7 2 16,7 0-1,5 1-15,0 5 16,-2-2 0,9 0-16,-2 7 15,6-1 1,11 2-16,-3 4 16,4 13-1,11-6-15,-2 11 16,12 7-1,-5 8-15,-5 4 16,11 8 0,-5 2-16,-5-1 15,-2 5 1,4 4-16,-5-2 16,-3 7-1,-1-2-15,-7 5 16,2 5-1,-8 4-15,-2 3 16,-6 11 0,-7 9-16,-5 3 15,-12 13 1,-10 12-16,-3 6 16,-17 11-1,-13 2-15,-14 1 16,-16 0-1,-17-2-15,-26-1 16,33-47 0</inkml:trace>
  <inkml:trace contextRef="#ctx0" brushRef="#br0" timeOffset="230869.8139">19681 17916 0,'2'1'0,"0"-1"16,1 2-1,6 1-15,-1 2 16,-6-5-1,0 1-15,-2-1 16,-22-6 0,-24-12-16,-29-3 15,-11-3 1,-17 0-16,5 12 16,-4 5-1,6 12-15,5 0 16,11 1-1,10 2-15,-1 4 16,6-2 0,5 1-16,11-4 15,6 0 1,7 0-16,4 0 16,7 5-1,10-6-15,5 2 16,-2-1-1,8 0-15,4 2 16,11 6 0,16-4-16,25-4 15,16-10 1,-19-1-16</inkml:trace>
  <inkml:trace contextRef="#ctx0" brushRef="#br0" timeOffset="231604.3647">22717 17745 0,'0'0'15,"-7"2"-15,-18-1 16,-18 8 0,-25-2-16,-16 0 15,-20-2 1,-17-4-16,-11-6 15,-7-1 1,-10 2-16,0-3 16,-7-3-1,-1 3-15,15 2 16,5 5 0,11 3-16,22-1 15,9 2 1,19 7-16,15-4 15,14 2-15,4-2 16,20-4 0,16-1-1,3 0-15</inkml:trace>
  <inkml:trace contextRef="#ctx0" brushRef="#br0" timeOffset="234091.8649">26425 17776 0,'0'1'0,"0"-1"16,0 2-16,-7 7 16,-4 2-1,-6 4-15,-8-1 16,-7-2-1,-2 0-15,-4 1 16,-12-2 0,-3-2-16,0 1 15,-4 1 1,-7 5-16,2-4 16,-9 2-1,1 1-15,-4-2 16,-3 1-1,5-6-15,-5-1 16,3 0 0,-8-4-16,2 0 15,-6-1 1,5 1-16,3-2 16,-3 4-1,2 0-15,2-3 16,1 0-1,-3-2-15,0 3 16,4-1 0,3-2-16,-1-2 15,-3-1 1,6-4-16,3 0 16,3 1-1,3-7-15,-1 2 16,2 0-1,4-2-15,0-2 16,4-3 0,-3-2-16,4-7 15,6 5 1,-3-6-16,7 2 16,0-2-1,7 2-15,1-3 16,3 6-1,-2-8-15,0-5 16,4 6-16,6-3 16,3 2-1,4 0 1,-2-4-16,5 3 16,5-3-16,-1 2 15,5 0 1,3-1-16,5-3 15,1-1 1,1-2-16,1 1 16,7 0-1,-2 2-15,4-3 16,-2 5 0,4-2-16,5-1 15,1 3 1,4 4-16,8-1 15,3 1 1,-1 7-16,8 2 16,1 1-1,0 3-15,7-2 16,0 6 0,7 3-16,1 3 15,2-2 1,1-1-16,2 6 15,4-1 1,3 1-16,-11 2 16,6-2-1,4-2-15,1 3 16,-3 4 0,-2 0-16,8 4 15,3 3 1,8 5-16,-12-5 15,0 7 1,-1-8-16,0 2 16,1 2-1,-3 0-15,-3 1 16,-7 3-16,6-1 16,-4-2-1,7 2 1,-3 0-16,-8-4 15,-2 2-15,-3 0 16,3-2 0,-5 4-16,2-2 15,-7-3 1,0 3-16,0 8 16,-5-8-1,1 6-15,-6-1 16,1 8-1,-3 0-15,-3 5 16,3 4 0,-4 0-16,-5 7 15,-5-2 1,-4 9-16,-10 1 16,-8 13-1,-12 7-15,-14 6 16,-22 13-1,-21 3-15,-18-7 16,-16-3 0,47-39-16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7:27:53.4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20365 4686 0,'0'2'0,"0"-2"16,0 0-1,0 0-15,0 0 16,0 0 0,-2 0-16,4-2 15,2 1 1,11-4-16,5 1 16,5-1-1,2 3-15,9-2 16,6 2-1,6-1-15,1 2 16,9 1 0,-2 0-16,10 0 15,4 1 1,4 4-16,3-3 16,4 0-1,1 0-15,-2 1 16,9 1-1,7 1-15,-14-2 16,15 2 0,-7-4-16,5 3 15,1 1 1,8-2-16,-6 4 16,5-2-1,1-3-15,7-1 16,-3-2-1,3 1-15,-5 0 16,5-2 0,2 0-16,0 2 15,0 2 1,4 0-16,-7-2 16,4 1-16,-1 1 15,3-2 1,-7-2-16,5 1 15,11-1 1,-6 2-16,0-2 16,0 2-1,-1-3 1,-3 3-16,-9-2 16,7-6-16,0 8 15,4-1 1,-14-1-16,5 2 15,3 0 1,-1 0-16,-3 0 16,-3 0-1,-1 2-15,3 2 16,0 1 0,-3 0-16,-5-3 15,2 0 1,0 1-16,4-3 15,-6 0 1,-6-2-16,6 4 16,-5 2-1,5-1-15,-4 2 16,-5-1 0,3 2-16,-3 0 15,-1-3 1,0 1-16,-1 7 15,-2-2 1,-4-3-16,0-1 16,-1 2-1,-3-3-15,-7-4 16,0 0 0,-1 0-16,-7 2 15,0-2-15,-4 5 16,0-1-1,-2 2-15,-3-6 16,-10 0 0,0 5-1,-5 0-15,-4-1 16</inkml:trace>
  <inkml:trace contextRef="#ctx0" brushRef="#br0" timeOffset="1836.1812">20767 3359 0,'0'0'16,"2"-9"-16,0-15 16,1-11-1,0-5-15,1-4 16,-4-2-1,0 12-15,-6 5 16,-2 7 0,-8 9-16,-10 11 15,2 11 1,-7 15-16,3 9 16,7 6-1,2 2-15,8 2 16,9-9-1,6-6-15,5-4 16,10-6 0,4-10-16,11-9 15,3-13 1,3-9-16,-8 1 16,-4-3-1,-3 8-15,-12 7 16,-5-2-1,-3 10-15,-3 2 16,4-2-16,-4 12 16,0 4-1,-2 4-15,0 3 16,3-6 0,7 3-16,5-3 15,9-3 1,8-10-16,10-11 15,-6-1 1</inkml:trace>
  <inkml:trace contextRef="#ctx0" brushRef="#br0" timeOffset="2052.497">21406 3043 0,'0'0'16,"0"0"-16,-4 2 15,-15 7 1,-15 13-16,2 13 15,0 14 1,4 3-16,12-4 16,9-6-1,10-10-15,13-4 16,12-12 0,19-14-16,15-20 15,14-30 1,5-20-16</inkml:trace>
  <inkml:trace contextRef="#ctx0" brushRef="#br0" timeOffset="2339.8695">21914 2544 0,'0'0'15,"0"0"1,2 0-16,-2 0 15,0 16 1,2 20-16,-9 35 16,-5 18-16,-5 15 15,-2-11 1,3-5-16,2-11 16,7-2-1,-2-6-15,5-12 16,0-10-1,2-13-15,4-18 16,-2-13 0</inkml:trace>
  <inkml:trace contextRef="#ctx0" brushRef="#br0" timeOffset="2722.068">21626 2990 0,'0'0'0,"0"0"16,2 0 0,4 3-16,12 4 15,18 1 1,21 2-16,7-5 16,4-2-1,-1-8-15,-1-4 16,-9-6-1,-8 3-15,-11 2 16,-10 7 0,-9 5-16,-6 10 15,-2 14 1,-9 25-16,-2 16 16,-4 13-1,-1-14-15,3-12 16,0-8-1,4-11-15,0-13 16,3-11-16,3-4 16</inkml:trace>
  <inkml:trace contextRef="#ctx0" brushRef="#br0" timeOffset="3002.8576">22231 2516 0,'0'0'0,"2"1"16,-2-1-1,0 4-15,4 4 16</inkml:trace>
  <inkml:trace contextRef="#ctx0" brushRef="#br0" timeOffset="3555.1367">22482 3021 0,'2'2'0,"-2"1"16,6 14-1,4 11-15,6 19 16,2 3 0,-6 1-16,-2-6 15,0-2 1,0-14-16,-2-3 16,1-10-1,-3-7-15,7-9 16,6-13-1,-2-14-15,2-12 16,-1-9 0,-4 0-16,-1-4 15,-2 0 1,-3 0-16,0 8 16,0-1-1,4 6-15,-2 10 16</inkml:trace>
  <inkml:trace contextRef="#ctx0" brushRef="#br0" timeOffset="3744.0151">23006 3065 0,'2'6'16,"-2"17"-1,2 13-15,0 16 16,2-5-1,-2-5-15,0-6 16,-2-13 0,2-17-16,-2-1 15,0-1 1</inkml:trace>
  <inkml:trace contextRef="#ctx0" brushRef="#br0" timeOffset="3898.4689">22789 2711 0,'0'0'0,"4"0"16,-4 0 0,0 3-16</inkml:trace>
  <inkml:trace contextRef="#ctx0" brushRef="#br0" timeOffset="4207.9797">23253 2548 0,'2'2'0,"6"22"16,6 19-16,-2 31 16,-1 21-1,-11 3-15,-5-3 16,-1-6 0,-2-8-16,2-11 15,0-12 1,3-7-16,2-10 15,2-10 1,-1-15-16</inkml:trace>
  <inkml:trace contextRef="#ctx0" brushRef="#br0" timeOffset="4557.9169">23115 3061 0,'2'0'0,"-2"0"16,6 0-16,22 0 15,16-5 1,24 1-16,10-9 16,3-5-1,-31 9 1,23-3-16,-18 12 15,-6 8-15,-10 12 16,-3 20 0,-7 17-16,-13 19 15,-8 0 1,-8-3-16,0-16 16,-2-18-1,-2-10-15,4-22 16,0-2-1</inkml:trace>
  <inkml:trace contextRef="#ctx0" brushRef="#br0" timeOffset="4702.9486">23669 2755 0,'0'0'0,"0"0"15,0 0-15,0 0 16</inkml:trace>
  <inkml:trace contextRef="#ctx0" brushRef="#br0" timeOffset="5708.7247">23913 3175 0,'0'0'15,"0"2"1,3-2-16,-1 2 16,10 8-1,12-5-15,10-10 16,6-7 0,6-9-16,-10-5 15,0 0 1,-11 0-16,-12 9 15,-4 6 1,-14-2-16,-12 4 16,-17 13-1,-9 5-15,1 9 16,2 1-16,10 5 16,6 1-1,7 4-15,13 4 16,8-3-1,11 4 1,4-4-16,11-1 16,9-1-16,3-2 15,7-7 1,-4-2-16,0-3 16,-7-5-1,-4-3-15,-2-2 16,-6-4-1,1-4-15,-6-2 16</inkml:trace>
  <inkml:trace contextRef="#ctx0" brushRef="#br0" timeOffset="6109.2771">24706 3014 0,'0'0'16,"0"0"-16,-9 5 15,-14 8 1,-16 7-16,-1 4 16,-1 4-1,11-2-15,8-5 16,12-6-1,6-4-15,16 6 16,17-1 0,12-4-16,9 2 15,-5 5 1,-4 2-16,-10 0 16,-11 1-1,-10 4-15,-12 0 16,-8 3-1,-8-4-15,-9-6 16,-5-4 0,-8-10-16,8-3 15</inkml:trace>
  <inkml:trace contextRef="#ctx0" brushRef="#br0" timeOffset="6860.0594">25404 2921 0,'2'1'16,"9"-1"-1,17-1-15,19-3 16,11-10 0,10-5-16,-1-12 15,-9 0 1,-16 1-16,-10-4 15,-8 7 1,-16 0-16,-8 4 16,-16-5-1,-12 11-15,-6 2 16,-9 11-16,0 11 16,5 5-1,0 10-15,8 11 16,9 7-1,5 15-15,8 12 16,8 2 0,8 6-16,2-2 15,-2 1 1,-4-8 0,-4-3-16,0-8 15,-2-7-15,-4-6 16,-3-8-1,0-8-15,1-12 16,6-7 0,-4 0-16,-4-19 15</inkml:trace>
  <inkml:trace contextRef="#ctx0" brushRef="#br0" timeOffset="7077.7078">25321 3253 0,'2'0'0,"0"0"16,14 0 0,18 2-16,23 3 15,15-1 1,0-1-16,1-6 16,-7 1-1,-10-2-15,-10-1 16,-7 2-1,-14-3-15</inkml:trace>
  <inkml:trace contextRef="#ctx0" brushRef="#br0" timeOffset="7461.7011">25924 3250 0,'0'1'0,"0"-1"15,2 9 1,0 8-16,4 6 16,10 3-1,9 2-15,10-6 16,5-6 0,6-6-16,-3-10 15,-7-9 1,-8-4-16,-11-5 15,-15-8 1,-21-2-16,-32-4 16,-15 6-1,0 3-15,2 13 16,13 3 0,19 4-16,12 3 15,12 3 1,2 2-16,18 4 15,18 3 1</inkml:trace>
  <inkml:trace contextRef="#ctx0" brushRef="#br0" timeOffset="7862.2225">26367 3189 0,'2'4'16,"2"4"-1,9 13-15,2 12 16,0 7-16,-2-1 16,2-4-1,-5-6 1,-4-9-16,-5-13 15,-1-4 1,2 2-16,-2-7 16,0-13-16,-2-19 15,1-7 1,-1 3-16,-2-1 16,2 4-1,2 11-15,2 3 16,7 5-1,14 8-15,17 4 16,12 14 0,10 1-16,3 1 15</inkml:trace>
  <inkml:trace contextRef="#ctx0" brushRef="#br0" timeOffset="8532.22">27257 3109 0,'2'2'0,"-2"-2"16,2 9-16,4 8 15,0 7 1,2 1 0,2 4-16,0-6 15,0-1-15,4-5 16,2 1 0,0-6-16,-1-5 15,-2-2 1,-2-3-16,-1 1 15,-3-3 1,-1 0-16,3-3 16,-3 3-1,-2-4-15,1 1 16,1-1 0,0 1-16,-3-1 15,1 4 1,-2-1-16,0 1 15,0 0 1,0 0-16,0 0 16,0 0-1,0 0-15,0 1 16,-2-1 0,1 0-16,-1 4 15</inkml:trace>
  <inkml:trace contextRef="#ctx0" brushRef="#br0" timeOffset="9381.4368">27217 3186 0,'0'3'16,"0"-3"-16,0 0 16,0 0-1,0 0-15,0 0 16,2 0-1,8-5-15,16-9 16,8-5 0,8-14-16,4-7 15,-4-3 1,-1-6-16,-9 4 16,-6 1-1,-12 0-15,-10 2 16,-6 5-1,-10-2-15,-8 0 16,-3 1 0,-1 12-16,-3 1 15,-5 14 1,2 8-16,-2 9 16,3 14-1,-1 11-15,6 10 16,2 15-1,6 10-15,1 9 16,6 6 0,1 6-16,1-6 15,5 1 1,2-1-16,2-3 16,3-10-1,-1-3-15,-2-13 16,0-3-1,0-11-15,-2-8 16,-2-10-16,0-6 16,2-12-1,-4 1-15,-3-8 16</inkml:trace>
  <inkml:trace contextRef="#ctx0" brushRef="#br0" timeOffset="9581.8927">27072 3382 0,'4'0'0,"18"-2"16,24-4 0,33-6-16,9 4 15,-10 1 1,-3 0-16,-15-2 15,-22 6 1</inkml:trace>
  <inkml:trace contextRef="#ctx0" brushRef="#br0" timeOffset="10349.894">27753 3255 0,'0'3'16,"0"1"-16,0 18 15,4 20 1,8 3-16,8 2 16,8-7-1,8-13-15,5-6 16,0-12-1,6-16-15,-3-9 16,-4-1 0,-10-6-16,-6-3 15,-3 7 1,-12-8-16,-5 8 16,-4 5-1,0 1-15,0 7 16,-2 2-1,2 1-15,6 3 16,5 13 0,2 12-16,4 6 15,-3 0 1,4 6-16,-4-10 16,4 3-1,0-10-15,4-6 16,4-6-1,2-9-15,5-20 16,-5 3 0</inkml:trace>
  <inkml:trace contextRef="#ctx0" brushRef="#br0" timeOffset="10733.6646">28528 3279 0,'0'4'0,"0"-4"16,2 1-16,-1 17 15,4 8 1,1 15-16,0 8 16,0-3-1,-2-11-15,0-5 16,-1-9 0,-3-4-16,1-12 15,-1-2 1,2 1-16,10-9 15,12-20 1,7-7-16,3-3 16,3-1-1,-2 6-15,-1 1 16,-8 11 0,-2 8-16,0 5 15,5 12 1,-1 8-16,2 18 15,0 4 1,-1 11-16,-4 7 16,-1-6-1</inkml:trace>
  <inkml:trace contextRef="#ctx0" brushRef="#br0" timeOffset="15274.621">25245 4568 0,'0'0'16,"0"0"0,0 0-16,0 0 15,0 0 1,-6 2-16,-12 5 15,-12 6 1,-12 7-16,-9 4 16,-5 5-16,-10-1 15,-8 2 1,-9-2 0,-5-1-16,1-3 15,-15 3-15,-7-6 16,3 4-1,-10-3-15,-7 3 16,-3-4 0,-5 0-16,7-2 15,-11-1 1,1 0-16,-7 2 16,10-5-1,-13-2-15,13 0 16,-5 1-1,-7-1-15,13-7 16,-13 3 0,11 0-16,9-8 15,-5-6 1,3-2-16,5 0 16,5-1-1,5-3-15,1-1 16,-1-3-1,7 4-15,3-4 16,0-5 0,6 0-16,1-1 15,13-6 1,1 4-16,9-8 16,0-5-1,4 2-15,6-9 16,7 1-1,9-4-15,8-5 16,3-6 0,14 1-16,8-8 15,11 0 1,11-4-16,11-1 16,14-2-1,14-3-15,16-1 16,17 3-16,11-3 15,15 13 1,19-5-16,-2 10 16,11 6-1,15 2-15,-3 10 16,2 3 0,16 0-16,-3 10 15,3 0 1,0 3-16,1 11 15,3 5 1,1 2-16,-8 1 16,-2 4-1,-2 2-15,-1 5 16,-1 5 0,-11 2-16,4 10 15,0 1 1,-35-1-16,11 3 15,-16 5 1,0-1-16,-11 5 16,-5 1-1,-7 6-15,-3-3 16,-8 4 0,-5 2-16,-12 5 15,-4 4 1,-6 1-16,-9 9 15,-7 8 1,-6 7-16,-11 10 16,-19 11-1,-22 16-15,-25 11 16,-30 6 0,-29-9-16</inkml:trace>
  <inkml:trace contextRef="#ctx0" brushRef="#br0" timeOffset="32019.457">6366 5959 0,'0'0'0,"0"0"16,0 0-16,2 0 15,-2 0 1,0 0-16,9 0 15,6 3 1,11 1-16,9-4 16,8 3-1,7-1-15,6 2 16,9 2 0,9-6-16,14 3 15,8-1 1,15-2-16,-4 0 15,4-2 1,3-5-16,12 5 16,-7-4-1,15 6-15,-5-7 16,11 7 0,-7 4-16,-2-1 15,7-1 1,-5-7-16,-1 1 15,0 1 1,5 6-16,-4-3 16,8 7-16,2-7 15,-7 0 1,0 4-16,-1-8 16,3 4-1,0 0-15,-5 2 16,1 2-1,-13-2-15,-6 2 16,5-1 0,-8-1-16,-3-4 15,-7 6 1,-12-4-16,-7-2 16,-5 2-1,-12-2-15,-4-1 16,-7-5-1,-7 4-15,-4-8 16,-1 3 0,-5-6-16,-2-1 15,0-7 1,-8 2-16,0-10 16,0-6-1,-10 5-15,-4-7 16,-4 0-1,-6 1-15,-4-5 16,-4-1 0,-4-2-16,-3 4 15,-4-3 1,0 3-16,-6-1 16,1 1-1,-2-1-15,-4 3 16,-6 2-16,-7 2 15,-5 1 1,-10 6-16,-12 3 16,-12 2-1,-9 4-15,-13 3 16,-11-1 0,-9 7-16,4-3 15,-11 10 1,-3 0-16,-3 1 15,-6-3 1,6 5-16,-3-2 16,0 1-1,-5-1-15,-1 1 16,5-1 0,-3-1-16,7 8 15,-2-4 1,1 2-16,-7 1 15,9 2 1,0-1-16,2 4 16,4-3-1,-4 4-15,7 0 16,7-7 0,4 4-16,6 1 15,10-3 1,-6 3-16,10 2 15,-4 2 1,7 0-16,3 5 16,7 1-1,11 2-15,2-2 16,4 4 0,6 3-16,-1-3 15,7 7 1,2-5-16,6 3 15,-1-4 1,9 4-16,-1-2 16,4 5-16,3-1 15,2 0 1,4 1-16,4 4 16,5-1-1,1-1 1,7 2-16,5 0 15,3 6-15,11 3 16,9 5 0,5 5-16,4-2 15,9 7 1,4-5-16</inkml:trace>
  <inkml:trace contextRef="#ctx0" brushRef="#br0" timeOffset="40808.2357">12159 6977 0,'2'0'0,"-2"0"16,0 0-1,2-2-15,0 2 16,2-2 0,-4 2-16,2-2 15,0 2 1,-6-2-16,-12-1 15,-12 3 1,-17 3-16,-6 1 16,-12 0-1,-11 1-15,-2-1 16,-11 2 0,5 1-16,-13 2 15,3-1 1,-2-1-16,-1 0 15,-1-4 1,8 3-16,1-2 16,9-3-1,-2 7-15,8-1 16,1 0-16,8-1 16,7-3-1,6 4-15,7 0 16,0-1-1,5 0-15,6-1 16,8-3 0,3-2-16,7 2 15,3-2 1,4 0-16,3 3 16,2-3-1,0 0-15,2-5 16,4 2-1</inkml:trace>
  <inkml:trace contextRef="#ctx0" brushRef="#br0" timeOffset="42120.5161">11326 7327 0,'2'0'0,"-2"-4"16,2 0-16,2-8 15,-3 7 1,1-5-16,-7 1 15,-7 6 1,-16-1-16,-11 18 16,-1 8-1,-2 6-15,10 2 16,6-4 0,9-5-16,8-1 15,5-4 1,6-4-16,9 0 15,14-9 1,7-3-16,4-11 16,3-4-1,-3-2-15,-2-3 16,-10 4 0,-5 4-16,-3-2 15,-7 3-15,-4 3 16,-1 4-1,0 1 1,-1 1-16,1 0 16,0 2-1,2 11-15,0 8 16,-3 17-16,-1 6 16,-2 6-1,0 6-15,0 3 16,-2-1-1,-5 2-15,-1-4 16,-7-7 0,0-11-16,-2-5 15,0-1 1,-4-14-16,-5-3 16,2-7-1,4-7-15,-2-13 16,3-6-1,8-17-15,7-5 16,8 3 0,4 0-16,4 4 15,4 9 1,2 2-16,0 8 16,0 9-1,3 3-15,0 8 16,-1 3-1,2 9-15,-2 1 16,1-4 0,-1-4-16,-4-3 15</inkml:trace>
  <inkml:trace contextRef="#ctx0" brushRef="#br0" timeOffset="42521.8481">11669 7551 0,'0'2'0,"-2"7"16,-2 10-1,2 10-15,2-2 16,8 2-1,6-3-15,10-7 16,8-9-16,11-12 16,1-6-1,4-11-15,-12-3 16,-8 6 0,-14-2-1,-8 3-15,-16-4 16,-22-6-16,-10 7 15,-8 3 1,1 4-16,5 2 16,8 7-1,6 2-15,10 7 16,10-3 0,6 4-16</inkml:trace>
  <inkml:trace contextRef="#ctx0" brushRef="#br0" timeOffset="46176.3479">15345 7159 0,'0'0'0,"2"0"16,-2 0-16,0 0 15,0 0 1,0 0-16,0 0 15,0 0 1,-2 0-16,-9-3 16,-20-3-1,-15 2-15,-17 4 16,-16-3 0,-8 3-16,-5 3 15,-2-3 1,-3 2-16,-1-2 15,-7 2 1,-12-4-16,9 2 16,-4 0-1,-11 0-15,-3-2 16,-3-3 0,9 5-16,-8-2 15,13-3 1,-6 1-16,-3-3 15,18 6 1,-7 1-16,0-2 16,9-3-1,-7 10-15,0-3 16,0-2-16,1 4 16,-1 4-1,-6-1-15,15 2 16,-7-3-1,13 1-15,0-3 16,3 3 0,3 2-16,0-3 15,4 3 1,-4 0-16,5 6 16,2-6-1,-1 0-15,4 2 16,5-5-1,3-3-15,4-1 16,-2-4 0,8-1-16,6-6 15,-1 1 1,7-5-16,0-2 16,1-1-1,4 1-15,-2-7 16,3 4-1,5-3-15,0-5 16,3-2 0,3-5-16,7 2 15,6-2 1,2-7-16,7 2 16,2-4-1,7 2-15,2 1 16,4 0-1,4 0-15,1 6 16,4-5 0,7 1-16,9 3 15,7-5 1,5 5-16,8-1 16,4 2-1,7 2-15,6 5 16,6-5-16,7 3 15,12-5 1,-6 9-16,13-2 16,-1 5-1,1-1-15,2 1 16,15-2 0,13 5-16,-9 5 15,9-2 1,3 1-16,2 0 15,3 2 1,5 3-16,-9 6 16,0 3-1,11 0-15,-1 3 16,5 1 0,-8 7-16,-7-2 15,6-5 1,0-1-16,-4 3 15,-8 6 1,1 5-16,-9-3 16,1 1-1,-4-1-15,3-1 16,-10 0 0,-1 3-16,-11 0 15,2 1 1,-7 7-16,-1-7 15,-5 4 1,-9 3-16,3 2 16,-2 6-1,-9-1-15,3 5 16,-17 3 0,6 5-16,-5 5 15,-5 1-15,-4 4 16,-7 0-1,-3 3 1,-15 2-16,-10 3 16,-13 0-1,-17 8-15,-33 2 16,-39 0 0,-52-1-16,-48-21 15,-24-31-15,136-14 16</inkml:trace>
  <inkml:trace contextRef="#ctx0" brushRef="#br0" timeOffset="53540.1402">9741 11871 0,'0'0'16</inkml:trace>
  <inkml:trace contextRef="#ctx0" brushRef="#br0" timeOffset="83154.6762">22225 11159 0,'2'2'0,"-2"-2"16,0 0-16,0 0 0,0 0 16,2 3-1,-2 2-15,2 2 16,0-1-1,0 4-15,-2-7 16,0 7 0,2-8-16,-2 0 15,0 4 1,0-6-16,0 4 16,0-2-1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7:29:49.6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5550 8023 0,'0'0'0,"-2"-2"15,-5-4 1,-14-3-16,-23 5 16,-14 4-1,-23 13-15,-7 2 16,10-1 0,15 7-16,13-5 15,14-3 1,14-1-16,15-3 15,2 1 1,25-1-16,26 5 16,37 3-1,23-3-15,-1 1 16,-12 0 0,-10 5-16,-7 0 15,-20 2 1,-12-3-16,-18-2 15,-10 3 1,-13 0-16,-15 3 16,-16 3-1,-14-5-15,-10-1 16,-4-9 0,10-5-16,8-4 15,8-4 1,7-4-16,5-1 15</inkml:trace>
  <inkml:trace contextRef="#ctx0" brushRef="#br0" timeOffset="655.3156">5895 8236 0,'2'2'0,"-2"-2"16,3 12-16,1 12 16,3 4-1,2 3-15,3-1 16,11-3-1,1-4-15,7-6 16,10-8 0,2-9-16,5-11 15,-5-6 1,-5-4-16,-8 1 16,-9-1-1,-7 2-15,-7-4 16,-5 10-1,1 0-15,-3 5 16,0 6 0,-3-3-16,3 1 15,-2 8 1,9 13-16,5 9 16,4 5-1,2 0-15,2-1 16,1-1-1,2-9-15,-11-5 16,-3-8 0,-4-5-16</inkml:trace>
  <inkml:trace contextRef="#ctx0" brushRef="#br0" timeOffset="1185.0913">6553 7727 0,'2'0'0,"-2"3"16,2-1-16,3 9 16,6 19-1,-1 17-15,-3 9 16,-2 6-1,2 4-15,4 5 16,-3-3 0,0-4-16,2-9 15,-4-8 1,-2-4-16,0-13 16,-2-6-1,0-9-15,-2-4 16,3-9-1,-3 3-15,7-7 16,5-15 0,4-10-16,4-3 15,8 4 1,6 3-16,-1 15 16,2 11-1,-6 15-15,-13 7 16,-12 7-1,-16 5-15,-12 0 16,-10-4-16,2-12 16,-2-11-1,3-8-15,9-4 16</inkml:trace>
  <inkml:trace contextRef="#ctx0" brushRef="#br0" timeOffset="1663.0011">6970 8252 0,'2'0'16,"-2"0"-16,9-7 16,10-12-16,15-2 15,3 3 1,4 5-16,-10 8 15,-1 8 1,-2 10-16,-10 11 16,-3 17-1,-8 18-15,-7 19 16,-4-4 0,-4 6-1,0 0-15,0-9 16,-2-13-16,4-10 15,1-12 1,2-15-16,3-16 16,0-2-1</inkml:trace>
  <inkml:trace contextRef="#ctx0" brushRef="#br0" timeOffset="1874.1781">7180 7732 0,'2'0'16,"-2"0"-1,0 0-15,0 0 16,0 2-16,3 1 15</inkml:trace>
  <inkml:trace contextRef="#ctx0" brushRef="#br0" timeOffset="2454.0134">7403 8406 0,'0'2'0,"0"1"16,0-1 0,2 2-16,12 2 15,12-1 1,18-18-16,11-12 16,12-13-16,-4-1 15,-12 2 1,-11 10-16,-16 7 15,-18 9 1,-8-2-16,-32 6 16,-28 12-1,-12 11-15,5 7 16,6 1 0,14 7-16,15-3 15,14 3 1,10 6-16,16 7 15,13 3 1,23 2-16,25-6 16,14-7-1,7-19-15,4-18 16,-36-6 0</inkml:trace>
  <inkml:trace contextRef="#ctx0" brushRef="#br0" timeOffset="2687.6069">8180 8257 0,'0'2'15,"-15"1"-15,-11 11 16,-12 9 0,-11 11-16,13 8 15,10-4 1,16-1-16,10-3 15,22-1 1,18-2-16,23-14 16,23-13-1,6-20-15,-36 1 16</inkml:trace>
  <inkml:trace contextRef="#ctx0" brushRef="#br0" timeOffset="3015.8293">8521 7740 0,'3'0'0,"-3"3"15,0 8 1,1 18-16,1 32 15,-2 21 1,-6 2-16,-1-8 16,5 12-1,0-5-15,2-3 16,7-13 0,3-6-16,-1-21 15,-1-9 1,-1-16-16,-3-9 15,0-6 1,1-6-16</inkml:trace>
  <inkml:trace contextRef="#ctx0" brushRef="#br0" timeOffset="3188.46">8133 8023 0,'2'0'0,"0"0"16,22 2-16,42 1 16,69 6-1,28 2-15,-88-6 16</inkml:trace>
  <inkml:trace contextRef="#ctx0" brushRef="#br0" timeOffset="4023.3232">9908 8980 0,'-2'-3'15,"-22"-10"-15,-59-25 16,-75-16 0,-53 2-16,-48-1 15,-31 9 1,-6 18-16,-34-1 16,-7 18-1,-16 14-15,-19-1 16,-2 9-1,8 16-15,12 4 16,31 0 0,29-5-16,64-5 15,49-9 1,21-2-16,31-5 16,34-7-1,17-7-15,20 0 16,7-5-1,15-2-15,12 3 16,6 0 0</inkml:trace>
  <inkml:trace contextRef="#ctx0" brushRef="#br0" timeOffset="18197.0294">6406 9562 0,'0'0'0,"-1"2"16,-12-2-1,-9 5-15,-8 0 16,-17 9 0,-6-4-16,-14 5 15,-1-2-15,3 7 16,7-8-1,0-1-15,8-5 16,3-1 0,14-3-16,2 2 15,3-2 1,10 0-16,-1-2 16,8 4-1,-1-3-15,4 3 16,2 10-1,-1 12-15,0 12 16,4 11 0,-2 6-16,3 15 15,-4 1 1,1 0-16,0 3 16,2-1-1,-2 3-15,-1-8 16,2-1-1,1-6-15,-2-9 16,3-9 0,2-1-16,2-14 15,0-2 1,1-8-16,0-3 16,1-5-1,3-2-15,7-4 16,4-4-1,3-2-15,7-5 16,-2-1 0,3 1-16,6 0 15,-2-2 1,-1 4-16,1 0 16,-4-2-1,-3 1-15,-1-2 16,-4-6-1,-1 0-15,0 1 16,-4-8-16,-1 1 16,-5-2-1,-3-6-15,0 6 16</inkml:trace>
  <inkml:trace contextRef="#ctx0" brushRef="#br0" timeOffset="18480.7126">5663 10238 0,'0'0'16,"0"0"-16,0 0 15,0 0 1,4 0-16,13-2 16,16-3-1,18 2-15,22-4 16,21 0 0,4-2-16,-14 2 15,-30 2 1</inkml:trace>
  <inkml:trace contextRef="#ctx0" brushRef="#br0" timeOffset="21185.2853">7004 10283 0,'3'-1'0,"4"-11"16,2-16 0,4-14-16,0-10 15,-2-1 1,-6 6-16,-10 3 15,-4 6 1,-12 7-16,-14 14 16,-12 13-16,-7 15 15,-2 17 1,0 13-16,10 7 16,13 14-1,16-1 1,8 7-16,15-9 15,13 0-15,4-6 16,14-7 0,2-13-16,5-14 15,-7-9 1,6-14-16,1-11 16,-4-15-1,-6-6-15,-6-7 16,-6 1-1,-5 3-15,-10 8 16,-3 2 0,-4 14-16,0 6 15,-2 4 1,-4 5-16,3 7 16,-4 19-1,17 10-15,-1 13 16,16 3-1,10 0-15,8-5 16,-6-11 0,2-3-16,-5-14 15,-7-10 1</inkml:trace>
  <inkml:trace contextRef="#ctx0" brushRef="#br0" timeOffset="21519.6721">7782 9430 0,'2'2'0,"0"7"16,5 13-1,3 27-15,4 15 16,-5 22 0,2 17-16,4 4 15,1-4 1,3 1-16,-2-7 16,3-7-1,-6-24-15,-6-11 16,-4-12-16,-4-15 15,-2-14 1,0-7-16</inkml:trace>
  <inkml:trace contextRef="#ctx0" brushRef="#br0" timeOffset="21787.9101">7518 9925 0,'2'2'0,"6"0"15,29 7-15,16 13 16,32 6 0,-2-2-16,11 8 15,-7-3 1,-8 0-16,-8-5 15,-21-3 1,-6-10-16,-14-6 16,-14-7-1</inkml:trace>
  <inkml:trace contextRef="#ctx0" brushRef="#br0" timeOffset="22036.7368">8525 9857 0,'2'3'16,"2"2"-16,9 17 16,5 24-1,1 18-15,0 18 16,-8 8 0,-2 5-16,2-15 15,-1-6 1,-2-18-16,0-16 15,-1-14-15,-6-23 16,1 4 0,-2-9-1</inkml:trace>
  <inkml:trace contextRef="#ctx0" brushRef="#br0" timeOffset="22199.6266">8430 9540 0,'2'1'0,"-2"-1"15,0 2 1,4 5-16,0 5 16</inkml:trace>
  <inkml:trace contextRef="#ctx0" brushRef="#br0" timeOffset="23272.1236">8948 9997 0,'2'9'15,"3"10"-15,0 18 16,3 9 0,-3 3-16,3-4 15,-6 3 1,1-8-16,-1-5 16,0-13-1,2-9-15,-2-5 16,1-3-1,11-20-15,9-25 16,10-26 0,3-7-16,6 2 15,2 7 1,3 13-16,-6 9 16,4 9-1,6 11-15,-10 11 16,1 11-1,-8 11-15,0 11 16,-8 11 0,-5 4-16,-8 12 15,2-2 1,-2 8-16,2-4 16,-1-5-16,-5-6 15,4-9 1,-1-6-16,8-10 15,6-8 1,14-21-16,-2-1 16,45-46-1,7-13 1,-7 10-16,-15 9 16,-10 13-16,-14 6 15,-16 14 1,-7 4-16,-17 16 15,-1-4 1,-19 22-16,-24 24 16,-8 9-1,10-2-15,9-3 16,12-6 0,9-8-16,8-8 15,6-10 1,11-6-16,17-17 15,9-15 1,1-7-16,-3-7 16,-9 7-1,-11-2-15,-8 8 16,-7 5 0,-4 8-16,-2 7 15,0 0 1,0 6-16,2 17 15,3 28 1,14 29-16,-11 10 16,-1 22-1,-5 13-15,-2-2 16,-11-6 0,-16-10-16,-14-11 15,-18-12-15,-27-18 16,-37-22-1,-15-37-15,65-4 16</inkml:trace>
  <inkml:trace contextRef="#ctx0" brushRef="#br0" timeOffset="30751.3787">15458 9311 0,'0'0'0,"0"0"16,0 0-16,0 0 16,0 0-1,0 0-15,4-2 16,4 0-16,10 2 16,12 4-1,14 8-15,12 1 16,5 0-1,-1 2-15,4 5 16,6-3 0,1 8-16,1-3 15,7-5 1,-15 2-16,-4-1 16,-10-5-1,-1 5-15,-4-3 16,-6-1-1,-7 0-15,-4 2 16,-6-3 0,-6 5-16,-2 5 15,-3 4 1,-2 8-16,-3 6 16,-4 8-1,-2 4-15,-4-2 16,2 7-1,-2-1-15,4 3 16,0-3 0,2-1-16,4-4 15,4 0 1,6-2-16,-2-3 16,-1-2-1,-4-2-15,-3-7 16,-2-1-1,-2-2-15,-4-3 16,-2-1 0,-4-3-16,-3 1 15,-4-6 1,-9 2-16,-1-6 16,-10-1-1,-7-1-15,-2-2 16,-10-1-1,1 0-15,-13 0 16,-4-3 0,2 3-16,-1-4 15,-11 1-15,-1-2 16,-5-1 0,-1 1-1,-7-1-15,5-2 16,-7 1-16,6 2 15,-6-3 1,1 3-16,7-1 16,-10 1-1,1 2-15,1-3 16,2 1 0,-4-1-16,-4-1 15,8-3 1,0 1-16,-6 0 15,3 2 1,1-4-16,-2-1 16,6 0-1,3 0-15,-7-1 16,-1 1 0,-2 0-16,5 0 15,-4-3 1,0 1-16,3-1 15,-8 3 1,-3 0-16,0 0 16,7 0-1,3-3-15,4 1 16,-5 2 0,1 2-16,2 1 15,1 0 1,1-1-16,-2 1 15,3 0 1,1 5-16,5-4 16,6 1-1,-2 0-15,-2 0 16,2 1-16,-4-1 16,2-3-1,0 3-15,-2 1 16,1 0-1,8-1-15,-3-1 16,5 1 0,-3-5-16,6 2 15,-5 4 1,6-4-16,0 3 16,-3-1-1,-2 1-15,-1-3 16,3 1-1,-1-1-15,-5 0 16,9 0 0,-2 4-16,-6-3 15,4-3 1,-1 0-16,5 2 16,-7 2-1,-1 1-15,8-3 16,-7 3-1,7-3-15,-6 2 16,4 1 0,-5-2-16,-1 2 15,4-1 1,-1 3-16,0 0 16,-5-3-1,1 0-15,-1 3 16,-3-2-1,3-2-15,6 1 16,-7 2-16,6-5 16,3 1-1,1 3-15,1 0 16,-2-3 0,6 0-16,-2-2 15,-1-2 1,-3 0-16,0 2 15,1-5 1,1 2-16,-2 3 16,0 3-1,3-3-15,1 0 16,-4 0 0,1 5-16,1-5 15,0 0 1,0 0-16,-1 0 15,1 2 1,0 0-16,-3 3 16,-2-1-1,5-3-15,-1-1 16,6 0 0,4-1-16,7-3 15,1-3 1,3-7-16,6 0 15,-1-4 1,8-7-16,2-1 16,1-9-1,5-6-15,-2-10 16,5-3 0,0-12-16,-1-1 15,6-2 1,0 0-16,-1-8 15,-2 3 1,2 1-16,3-1 16,0-1-1,1 4-15,3 0 16,4 1 0,-3 1-16,4 3 15,1 6-15,0 2 16,1 1-1,-3 7-15,4-2 16,0 4 0,1 7-16,4 9 15,2-6 1,6 5-16,-1 2 16,6-1-1,10 3-15,2-1 16,10-3-1,9 9-15,8 3 16,6-1 0,14 4-16,9-2 15,2 7 1,9 0-16,8 4 16,6 0-1,6 1-15,1 6 16,4-3-1,3 7-15,6 1 16,0-6 0,2 6-16,-6-1 15,17-2 1,-3 0-16,6 8 16,-10-4-1,12-4-15,8 5 16,-5-3-1,-2-4-15,7 0 16,-7 6 0,2-1-16,4-3 15,2 0 1,-6 2-16,16 0 16,-87-2-1,87 3-15,33-4 16,-26-8-16,-14 2 15,-3 1 1,15-2 0,-13 3-16,-10 1 15,11 4 1,14-3-16,6 3 16,-29-9-16,8 1 15,6 6 1,6 2-16,-9-2 15,3-3 1,56 14-16,-91-11 16,21-7-1,10 2-15,-1 0 16,-7 5 0,6 2-16,-6 0 15,-7-4 1,-1 8-16,6-2 15,-11 1 1,2-3-16,-8 6 16,0-1-1,10 2-15,-4 3 16,-20-3 0,19 6-16,-17 2 15,9-6 1,-9-4-16,-4 4 15,-1 1 1,2 8-16,-13-5 16,6-4-1,-5 1-15,5 2 16,-6 2 0,-13-3-16,1-1 15,-9-1 1,-5 3-16,-6 0 15</inkml:trace>
  <inkml:trace contextRef="#ctx0" brushRef="#br0" timeOffset="40677.9703">5659 11616 0,'2'2'16,"2"11"-16,6 17 15,4 19 1,-3 8-16,-2 6 16,-3 7-1,-2-2-15,1-7 16,-3-8-1,-1-10-15,-1-5 16,0-11 0,-1-18-16,1-1 15,-2-4 1</inkml:trace>
  <inkml:trace contextRef="#ctx0" brushRef="#br0" timeOffset="41051.9699">5195 11481 0,'0'0'0,"2"0"16,0 0-1,8 0-15,13-5 16,14 1 0,16-1-16,16 0 15,11 12 1,6-2-16,4 2 16,5-2-1,-13 5-15,-2 2 16,-8 4-16,-13-7 15,-5-1 1,-10 0-16,-16-2 16,-4-6-1,-10-3-15</inkml:trace>
  <inkml:trace contextRef="#ctx0" brushRef="#br0" timeOffset="42103.6016">5995 11753 0,'0'3'0,"3"-3"16,-1 1 0,2 7-16,6 9 15,5 6 1,2 13-16,-2 12 16,-4 3-1,0 2-15,0-2 16,-2-6-1,-4-3-15,2-1 16,-3-11 0,-1-11-16,-3-10 15,0-4 1,0-1-16,-3-13 16,-4-22-1,5-18-15,4-12 16,5-1-1,3 3-15,3 2 16,2 11-16,1 7 16,0 6-1,0 3-15,4 13 16,1 3 0,1 5-16,3 7 15,-2 2 1</inkml:trace>
  <inkml:trace contextRef="#ctx0" brushRef="#br0" timeOffset="42721.2452">6834 11880 0,'2'0'0,"-2"-2"16,7-5 0,-3-1-16,-2 2 15,-4-1 1,-9 7-16,-18 13 15,-8 20 1,-6 4-16,7 10 16,8-5-1,7 0-15,11-6 16,7-8 0,10-4-16,6-8 15,9-8 1,7-8-16,5-12 15,4-9 1,-3-3-16,0-4 16,-6 5-1,-12-1-15,-3 2 16,-6 11 0,-6 6-16,-1 3 15,-1-1-15,3-2 16,-3 10-1,0 10-15,2 15 16,2 3 0,8 7-16,1 0 15,-2-9 1,3-6-16,-3-12 16,-6-6-1,2-3-15</inkml:trace>
  <inkml:trace contextRef="#ctx0" brushRef="#br0" timeOffset="43134.1078">7295 11779 0,'2'3'0,"-1"5"16,7 21-1,2 17-15,2 13 16,3 10 0,0-13-16,-2-3 15,2-12 1,1-1-16,-2-12 16,0-11-1,-2-8-15,4-11 16,4-15-1,3-20-15,0-19 16,-1-5 0,1 3-16,-5-1 15,-1-5 1,-6 10-16,1 7 16,-4 6-1,2 8-15,-5 10 16,-5 10-1,2 9-15,-2 2 16</inkml:trace>
  <inkml:trace contextRef="#ctx0" brushRef="#br0" timeOffset="43639.5493">7822 12007 0,'2'4'0,"-2"-4"15,0 0-15,0 0 16,5 0 0,14-4-16,13-8 15,12-15 1,4-5-16,5-4 15,-8-1 1,-5 4-16,-15 9 16,-11 4-1,-10 3-15,-17 1 16,-15 11 0,-17 3-16,-8 9 15,-1 7 1,10 9-16,10-1 15,13 9 1,6-3-16,15 12 16,15 2-1,16 9-15,19-2 16,10-2 0,-1-11-16,7 0 15,0-9 1,-8-12-16,-10-14 15,-15-2 1</inkml:trace>
  <inkml:trace contextRef="#ctx0" brushRef="#br0" timeOffset="43990.0801">8564 11393 0,'0'1'16,"0"13"-1,2 26-15,2 16 16,5 20-1,1 8-15,5 5 16,-2-4 0,6-3-16,-4-6 15,1-10 1,-2-6-16,-2-13 16,0-7-1,1-14-15,-8-13 16,-1-4-1</inkml:trace>
  <inkml:trace contextRef="#ctx0" brushRef="#br0" timeOffset="44792.257">8903 11753 0,'0'3'0,"1"-3"15,1 13 1,2 14-16,4 15 16,3 0-1,0 11-15,1 3 16,0-8-1,5-1-15,-6-6 16,-1-9 0,-3-20-16,-5-2 15</inkml:trace>
  <inkml:trace contextRef="#ctx0" brushRef="#br0" timeOffset="44988.4092">8779 11327 0,'0'0'0,"2"0"16,-2 2-1,4 1-15,13 7 16,5 6-1</inkml:trace>
  <inkml:trace contextRef="#ctx0" brushRef="#br0" timeOffset="45643.0046">9195 11725 0,'2'5'0,"-2"4"16,6 17-16,3 11 15,2 8 1,1 6-16,2-2 16,-3-1-1,-2-11-15,-3-7 16,1-13 0,-6-7-16,4-4 15,1-6 1,8-20-16,2-21 15,10-15 1,-3-4-16,2 1 16,3 6-1,-2 10-15,-1 10 16,-4 7 0,2 6-16,-6 7 15,-3 6 1,-1 7-16,-5 13 15,-1 11 1,4 18-16,-3 5 16,6 8-1,2-2-15,4-2 16,8-5 0,1-14-16,-2-8 15,7-15 1,11-20-16,4-22 15,-10 3 1</inkml:trace>
  <inkml:trace contextRef="#ctx0" brushRef="#br0" timeOffset="46126.9614">10242 11607 0,'3'0'0,"-3"0"16,0 0-16,0 0 15,-10 11-15,-8 15 16,-10 20-1,2 5-15,4 1 16,6-6 0,3-7-16,9-3 15,6-8 1,2-14-16,3-5 16,5-6-1,8-18-15,1-16 16,0-8-1,-4 1-15,-6-2 16,-3 4 0,-6 8-16,0 5 15,-2 13 1,0 6-16,0 1 16,2 3-1,8 29-15,4 20 16,6 22-1,0 12-15,8 21 16,-9 0 0,-3-2-16,2 15 15,-20-24 1,-21 6-16,-19-13 16,-28-16-1,-34-18-15,-38-31 16,-32-37-1,97 7-15</inkml:trace>
  <inkml:trace contextRef="#ctx0" brushRef="#br0" timeOffset="48981.0724">5462 12483 0,'0'1'0,"0"-1"15,0 0 1,2 0-16,-2 6 16,7-1-1,0 2-15,11 7 16,12-6-1,5 3-15,13-5 16,2 0-16,8-1 16,12 0-1,7 2 1,1-2-16,15 0 16,12-3-16,-16 0 15,17-2 1,3 0-16,0 3 15,13 4 1,-10-1-16,-7-3 16,3-1-1,-5 3-15,3 2 16,3-4 0,3-1-16,2 7 15,0-6 1,1 0-16,4-1 15,5 5 1,-11-7-16,8-5 16,-5 8-1,2-3-15,-7-7 16,12 4 0,-8 0-16,7-6 15,4 0 1,2 2-16,-2 1 15,6 0 1,-4-4-16,-2 3 16,-5 0-1,3-3-15,-3 4 16,4 5 0,-8-3-16,0-2 15,9-3 1,7 5-16,-19 1 15,13 1 1,-11-1-16,1-3 16,-8 5-1,7-4-15,-4 3 16,-4-5-16,1 3 16,0 4-1,1-1 1,-1-5-16,-1 5 15,10-2-15,-12-6 16,1 5 0,1-1-16,-1-4 15,12 1 1,-9 6-16,12 2 16,-5 0-1,-15-2-15,7-3 16,4-2-1,-4 5-15,2 1 16,-7-1 0,5 0-16,-5 2 15,-4-3 1,7 3-16,-12 3 16,-1-3-1,2 2-15,-1-2 16,-9 0-1,6 0-15,-5-2 16,3-1 0,-10 3-16,11 0 15,-5-2 1,-10-1-16,5 1 16,-6 0-1,2-5-15,-5 5 16,1 0-1,-5 2-15,-6-3 16,1 1 0,-1 1-16,-8-1 15,5-3 1,-6 3-16,-8-2 16,-1-4-1,-3 3-15,-7-4 16,-2-3-1,-4 6-15,-3 0 16,1-1-16,-3 3 16,-1-1-1,-6 3-15,0-3 16,-4 3 0,-1-2-16,-4 0 15,-3 2 1,0 2-16,0-3 15,-2 3 1,0-2-16,-2 2 16,2-2-1,0 2-15,0 0 16,-2-2 0,3 2-16,-1 0 15,-2-3 1,2 3-16,-2 0 15,0-2 1,1 2-16,-1 0 16,0 0-1,2-2-15,-2 2 16,0 0 0,0 0-16,0 0 15,-3-2 1,-8-1-16,-1 1 15,2-2 1,-2 0-16,2 2 16,-2-1-1,2 1-15,2 0 16,2 0 0,2-1-16,-3-5 15,0 1 1,1 1-16</inkml:trace>
  <inkml:trace contextRef="#ctx0" brushRef="#br0" timeOffset="51903.3276">16199 12375 0,'2'0'0,"-2"-3"16,8-6-1,2-8-15,2-2 16,0-7 0,-4-3-16,-4-4 15,-4-2 1,-6-5-16,-4 1 16,0 0-1,-5-1-15,4 0 16,-3-2-1,2-4-15,4 2 16,2 0 0,4 2-16,2 2 15,2 2 1,2 0-16,0 8 16,0-1-1,-2 2-15,-2-1 16,0 9-1,0-2-15,-2 6 16,2 4-16,-2 2 16,-2-3-1,-4 5-15,-5-3 16,0 5 0,-12 1-16,-3 4 15,-6-1 1,-6-3-16,-4 4 15,-6 2 1,-1-3-16,-3 3 16,1-2-1,-8 0-15,3-3 16,-4 2 0,1-6-16,1 2 15,-4 0 1,4 0-16,-3-1 15,-1 1 1,0 1-16,-1-1 16,3-1-1,-6 1-15,7 0 16,-7 1 0,2 0-16,0-1 15,4 5 1,-2-3-16,5 2 15,1-1 1,0 4-16,-7 4 16,1-4-1,4 3-15,-2-1 16,3 1 0,1-1-16,-2-2 15,2 2 1,-3 1-16,3 1 15,0-2-15,4 0 16,-2 4 0,-3-2-16,-3-3 15,0-1 1,9 0-16,-1 0 16,2 0-1,-6-1-15,0-3 16,5 2-1,-3-2-15,4 2 16,-4 2 0,-2 0-16,-3 0 15,1 0 1,-4 2-16,4 2 16,-1-4-1,3 2-15,-4 3 16,5-3-1,-7 0-15,4 1 16,-2-1 0,-6 0-16,-2 3 15,-2-4 1,3 4-16,-5-1 16,-1-2-1,3 0-15,-2 3 16,1-5-1,1 0-15,-4 2 16,3-2 0,-1 3-16,-2-3 15,6 2 1,-6-2-16,-3-2 16,4 2-1,-3-3-15,-4 3 16,6-2-1,-3 2-15,-1 0 16,-6 0-16,3-2 16,0 2-1,-2 0-15,2 0 16,-3 0 0,4 4-16,-2-1 15,3-3 1,-1 2-16,2 1 15,-7 2 1,-3 0-16,3-1 16,5-2-1,-4 1-15,8-1 16,-5-2 0,3 2-16,0-2 15,1 0 1,-3 0-16,2 0 15,-3 0 1,1-2-16,-1 2 16,3 0-1,3 0-15,-8 0 16,6-5 0,1 5-16,5-2 15,1 0 1,0-3-16,-4 5 15,4-2 1,-3-3-16,3 2 16,2 1-1,-3 2-15,3 0 16,2-3 0,2 3-16,-4 0 15,5-2 1,1 2-16,-3-2 15,10-1 1,-6 3-16,2 3 16,3-1-1,2-4-15,-2-1 16,4 1 0,-1 2-16,-3 0 15,5 2 1,-2-4-16,-1 2 15,1 0-15,7-2 16,-6 2 0,4 0-1,4-2-15,-1 0 16,6 0-16,-5-1 16,2 2-1,2-4-15,-3 3 16,3 0-1,-1-1-15,-3 1 16,7 0 0,-4 1-16,6 1 15,-5-4 1,7 4-16,0 4 16,1-4-1,6 1-15,1 1 16,2 3-1,5-1-15,-1 2 16,5 3 0,-1 2-16,1 7 15,-1 0 1,1 7-16,-2 5 16,3 7-1,-1 1-15,3 4 16,4 8-1,2 0-15,3 5 16,8 4 0,4-5-16,4 0 15,1-1 1,4 0-16,1 2 16,0-4-1,3 4-15,-4 4 16,-2-7-1,-1 3-15,-2-3 16,0-6-16,-1-7 16,6-6-1,6-9-15,8-6 16,24-13 0,8-12-16,10-10 15,4-6 1,3-1-16,-3 1 15,-10 1 1,-23 4-16</inkml:trace>
  <inkml:trace contextRef="#ctx0" brushRef="#br0" timeOffset="60735.0936">5333 12872 0,'0'0'0,"0"0"16,0 2-1,0-2-15,2 0 16,0 11-1,9 9-15,5 15 16,0 17 0,6 20-16,2 3 15,2 1 1,7 1-16,-2-2 16,-3-15-1,4-3-15,-5-13 16,-2-6-1,-5-15-15,-3-10 16,-3-6 0,7-16-16,-3-15 15,1-17-15,-1-8 16,0 1 0,-3-1-16,-4 6 15,0 8 1,-1 7-16,-3 11 15,5 3 1,-7 10-16,10 1 16,2 14-1,2 14-15,4 10 16,5 12 0,10 17-16,2-3 15,-3 1 1,1-1-16,-4-11 15,-3-10 1,-8-14-16,-7-11 16,-8-8-1,1-5-15,0-12 16,-1-25 0,-6-22-16,-1-14 15,-2-5 1,-1 3-16,2 6 15,-4 1 1,4 12-16,-2 7 16,-2 9-1,2 5-15,0 9 16,2 5 0,0 13-16,0 2 15,2 0 1,2 1-16</inkml:trace>
  <inkml:trace contextRef="#ctx0" brushRef="#br0" timeOffset="61369.3076">6525 13363 0,'2'7'0,"3"9"16,3 12-1,7 11-15,-4 10 16,4-1 0,-1 4-16,-2-3 15,-1-9 1,-4-11-16,-3-4 15,-1-15 1,-3-3-16,0-2 16,0-3-1,-3-14-15,-3-16 16,1-17 0,0-11-16,3 2 15,2 4 1,2 4-16,3 4 15,0 11 1,1 7-16,-1 6 16,3 8-1,-3-1-15,3 7 16,7 4 0,3 4-16,-1 7 15,3-2 1,-4-3-16</inkml:trace>
  <inkml:trace contextRef="#ctx0" brushRef="#br0" timeOffset="61582.4674">6992 13462 0,'3'2'15,"0"1"-15,13 10 16,0 7-1,7 15-15,-7 4 16,-1-2 0,-8 8-16,-2-5 15,0-4 1,-3-17-16,0-8 16,-2-4-1</inkml:trace>
  <inkml:trace contextRef="#ctx0" brushRef="#br0" timeOffset="61789.1454">6920 13135 0,'0'0'0,"0"2"16,2-2-1,-2 0-15,12 8 16,5 1 0,2-6-16,-1-6 15</inkml:trace>
  <inkml:trace contextRef="#ctx0" brushRef="#br0" timeOffset="62057.3004">7326 12974 0,'2'3'0,"2"7"16,10 16-1,7 25-15,5 15 16,-3 10 0,-2 5-16,-4 4 15,3-5 1,-3-6-16,-3-1 15,-2-20 1,-1-2-16,0-9 16,-6-13-1,-1-19-15,-4-6 16</inkml:trace>
  <inkml:trace contextRef="#ctx0" brushRef="#br0" timeOffset="62305.0443">7335 13379 0,'2'2'0,"-2"-2"15,4 3 1,13 2-16,11 2 15,7 5 1,0-3-16,7 1 16,-3-1-1,-3-4-15,-10-3 16</inkml:trace>
  <inkml:trace contextRef="#ctx0" brushRef="#br0" timeOffset="62525.4274">7932 13389 0,'2'2'0,"0"3"15,12 22 1,3 9-16,-1 9 16,1 5-1,-9 3-15,-4-8 16,-4-5-1,0-15-15,0-18 16,0-2 0</inkml:trace>
  <inkml:trace contextRef="#ctx0" brushRef="#br0" timeOffset="62721.1848">7805 13081 0,'0'0'0,"0"0"16,0 0-16,0 0 15,3 3 1,3 4-16,13 4 16,9 2-1,-2-2-15</inkml:trace>
  <inkml:trace contextRef="#ctx0" brushRef="#br0" timeOffset="63723.1227">8224 13285 0,'1'2'0,"3"7"16,9 20-1,2 9-15,4 9 16,-4-4 0,0-3-16,-5-7 15,-3-11 1,-1-4-16,-1-8 16,-2-5-1,-1-3-15,1 0 16,6-16-1,6-14-15,3-13 16,4-1-16,4 1 16,3 3-1,-3 10 1,-3 2-16,3 12 16,-5 6-16,-3 4 15,1 10 1,-2 5-16,-1 10 15,0 10 1,2 4-16,0 3 16,2-1-1,8 0-15,-4-8 16,2-4 0,4-9-16,3-11 15,6-14 1,11-10-16,-3-19 15,5-14 1,-7 1-16,-11 2 16,-13 13-1,-4 7-15,-9 5 16,-6 15 0,-2 1-16,-12 8 15,-10 15 1,-2 13-16,0 5 15,5 4 1,12-1-16,5-6 16,6-6-1,1-4-15,10-9 16,4-9 0,8-13-16,1-6 15,-3-10 1,-8 4-16,-5-3 15,-4 7 1,-1 6-16,-6 5 16,1 6-1,-2-3-15,2 5 16,4 14 0,0 15-16,4 20 15,2 13-15,-3 9 16,-4 19-1,-3 7-15,-4 5 16,-5-4 0,-10-1-16,-11-9 15,-8-19 1,-20-14-16,-31-16 16,-39-39-1,-29-47-15</inkml:trace>
  <inkml:trace contextRef="#ctx0" brushRef="#br0" timeOffset="67896.7717">18042 14081 0,'2'5'0,"0"-5"16,6 2 0,3 3-16,0 0 15,-1 1 1,-6-2-16,-2-4 15,1 4 1,-12 1-16,-17-3 16,-10 0-1,-12-6-15,0-4 16,-7 0 0,0 0-16,-7-6 15,-4 3 1,-8 3-16,3 1 15,-4 0 1,1 3-16,-11-2 16,-1-1-1,-9-2-15,5 2 16,-1 1-16,14 2 16,-10 2-1,-5 4-15,-3-2 16,-7 7-1,10 1-15,-7-2 16,-3 4 0,-2-4-16,-3 0 15,-7 1 1,3 2-16,0-4 16,5-4-1,-4 4-15,-2 1 16,5 3-1,-5-2-15,-5-1 16,6-1 0,-2-2-16,0 7 15,8 1 1,-1-1-16,0 0 16,-1-2-1,-3 0-15,-1-1 16,9-2-1,-5-1-15,1 0 16,-1 3 0,5-1-16,-2 1 15,-3 0 1,1-3-16,1 3 16,7-5-1,-2 0-15,4-2 16,-4 2-1,13-2-15,-10 0 16,0 0 0,3 0-16,0-2 15,3 2 1,-3 2-16,4-2 16,-10 0-1,7 0-15,3 0 16,-5-2-1,1 2-15,2-2 16,-3 2-16,3 0 16,4 0-1,-3 2-15,3-2 16,-1 0 0,4 2-16,-4 3 15,1-1 1,5 2-16,-2 1 15,2 0 1,0-3-16,-5 1 16,3-1-1,-9 1-15,5-1 16,6 0 0,-4 0-16,-1 6 15,3-4 1,-1 2-16,-2 2 15,3-1 1,-3 0-16,1 3 16,-1-7-1,-2-1-15,-3 1 16,9-2 0,-5-1-16,4 0 15,-6-2 1,7-2-16,-3 2 15,-1 2 1,0-2-16,2-4 16,-3 3-1,2 1-15,-2 0 16,-2-6 0,-2 3-16,-3-6 15,7 2 1,-1 2-16,-2 0 15,7 0 1,-2-1-16,0-4 16,-1-2-1,1-4-15,-7 5 16,3-2-16,-5 2 16,-2-4-1,-3 6-15,-9 2 16,-10 0-1,-20-6-15,71 7 16</inkml:trace>
  <inkml:trace contextRef="#ctx0" brushRef="#br0" timeOffset="72869.2061">23877 14049 0,'2'0'0,"-2"2"16,0-2 0,0 0-16,9 2 15,6 3 1,15-3-16,23-7 16,15-1-1,4-1-15,13 1 16,-1-3-1,5 2-15,-10 3 16,14 1-16,-1 0 16,9 3-1,-4 5-15,-5-5 16,-2 0 0,16-2-16,-13 2 15,-9-3 1,-1 0-16,-5 1 15,0-5 1,-6 5-16,-11 2 16,-5 2-1,-12-2-15,-1 0 16,-11-2 0,-11 2-16,-2 0 15,-4-2 1,-10 2-16,-1 0 15</inkml:trace>
  <inkml:trace contextRef="#ctx0" brushRef="#br0" timeOffset="74241.1197">25570 12793 0,'2'0'16,"-2"3"-1,2-3-15,10 0 16,17 0-16,20-6 16,26-19-1,3 1 1,-9 5-16,-23 7 15</inkml:trace>
  <inkml:trace contextRef="#ctx0" brushRef="#br0" timeOffset="74541.2213">25624 13020 0,'6'0'0,"24"-7"15,23-10-15,35-11 16,20-9 0,-19 4-16,-37 9 15</inkml:trace>
  <inkml:trace contextRef="#ctx0" brushRef="#br0" timeOffset="75409.4644">26629 12692 0,'2'-2'0,"5"-13"15,3-16 1,1-6-16,-7-1 15,-6-5 1,-15 3-16,-11 5 16,-14 11-1,-12 14-15,-6 15 16,1 9 0,8 8-16,10 10 15,11 2 1,10 3-16,11 4 15,13-1 1,17 0-16,11-10 16,6-8-1,12-10-15,-1-7 16,-3-5 0,-6-3-16,-4-4 15,-5-2-15,-10-1 16,-4 0-1,-8 6 1,-7 2-16,0 2 16,4 2-1,-6 8-15,-2 20 16,0 3-16,0 3 16,4-1-1,7 0-15,1-8 16,3-4-1,6-6-15,5-15 16,-8-4 0</inkml:trace>
  <inkml:trace contextRef="#ctx0" brushRef="#br0" timeOffset="75609.9597">26955 12642 0,'2'4'16,"5"16"-16,-1 20 15,2 17 1,0-1-16,-1-1 16,0-8-1,-3-14-15,-2-17 16</inkml:trace>
  <inkml:trace contextRef="#ctx0" brushRef="#br0" timeOffset="75799.4146">26789 12173 0,'0'0'0,"2"3"16,0 0 0,10 3-16,14 11 15,0-1 1</inkml:trace>
  <inkml:trace contextRef="#ctx0" brushRef="#br0" timeOffset="76711.6647">27100 12642 0,'2'0'0,"-2"-2"16,2-5-1,4-1-15,0-1 16,3 4 0,4 5-16,10 17 15,-3 14 1,-1 11-16,-2 3 15,-2 2 1,-2-2-16,-1-11 16,-6-6-1,-2-10-15,-3-11 16,-1-6 0,5 2-16,1-21 15,4-23 1,2-5-16,2-8 15,2 2 1,4 9-16,-1 6 16,-2 8-1,4 9-15,-8 12 16,4 8 0,-2 7-16,0 14 15,-2 12 1,0 10-16,-1 4 15,0 2 1,-2-4-16,0 1 16,-4-9-1,0-6-15,-2-12 16,-2-8 0,0-4-16,6-4 15,9-15-15,8-14 16,3-18-1,-2 0-15,2 0 16,-1 4 0,-5 9-16,-6 2 15,-4 9 1,-4 9-16,-4 5 16,6 1-1,0 16-15,0 11 16,2 18-1,2 5-15,0 4 16,1 5 0,2-1-16,0-3 15,-6-8 1,-3-9-16,1-9 16,-3-13-1</inkml:trace>
  <inkml:trace contextRef="#ctx0" brushRef="#br0" timeOffset="77213.5405">28339 12673 0,'0'0'0,"0"0"16,-2-7-1,-4-3-15,-14-2 16,-10-1-1,-2 7-15,-6-3 16,4 9-16,5 5 16,7 1-1,8 0-15,9 10 16,12 10 0,20 7-16,12 7 15,12 2 1,-7 3-16,-8-8 15,-6 0 1,-12-4-16,-10-5 16,-10 0-1,-11-4-15,-16-4 16,-17-4 0,-18-10-16,18-6 15</inkml:trace>
  <inkml:trace contextRef="#ctx0" brushRef="#br0" timeOffset="86778.3725">6647 14779 0,'0'0'0,"0"0"16,0 0-1,0 0-15,0 0 16,2 3-1,0 8-15,7 17 16,6 22 0,-1 13-16,0 23 15,6-2 1,0-6-16,3 6 16,-2-11-1,-4-7-15,-4-11 16,-6-6-1,-2-20-15,-4-11 16,-1-8 0</inkml:trace>
  <inkml:trace contextRef="#ctx0" brushRef="#br0" timeOffset="87162.4197">6525 15034 0,'0'0'0,"0"-12"16,0-9-16,4-12 16,9-4-1,13-2 1,17 1-16,13 12 16,8 8-16,11 16 15,11 20 1,5 13-16,-7 21 15,-6 11 1,-14 7-16,-11 7 16,-14 8-1,-14-2-15,-16-3 16,-12-13 0,-18-10-16,-17-10 15,-10-7 1,-26-17-16,-8-13 15,3-20 1,9-13-16,24 6 16</inkml:trace>
  <inkml:trace contextRef="#ctx0" brushRef="#br0" timeOffset="87842.9864">7808 15095 0,'0'2'15,"-3"-1"-15,-13 9 16,-16 9 0,-2 6-16,2 5 15,8 1 1,7 2-16,6-2 16,20 5-1,8 1-15,15-3 16,18-1-1,6-14-15,12-6 16,-10-13 0,-7-11-16,-13-4 15,-10-3 1,-11-3-16,-11-4 16,-16-4-1,-14 0-15,-18-6 16,-5 8-1,-3 5-15,12 7 16,4 6 0,1 7-16,5 4 15,4 7 1,6 0-16,10-5 16,4 2-1,2-1-15</inkml:trace>
  <inkml:trace contextRef="#ctx0" brushRef="#br0" timeOffset="88132.9376">8327 15051 0,'2'4'16,"6"8"-16,3 19 16,3 13-1,0 16-15,-4 4 16,0-1 0,-4-2-16,-2-2 15,-1-13 1,-3-13-16,1-12 15,3-4 1</inkml:trace>
  <inkml:trace contextRef="#ctx0" brushRef="#br0" timeOffset="88338.6765">8170 14620 0,'0'0'15,"1"0"-15,-1 2 16,10 3 0,10 3-16,1 3 15</inkml:trace>
  <inkml:trace contextRef="#ctx0" brushRef="#br0" timeOffset="89432.8175">8655 14907 0,'2'4'0,"5"16"16,4 17 0,1 15-16,-2 12 15,0 0 1,1-3-16,-4-9 16,-3-8-1,2-12-15,-5-7 16,0-13-1,-1-7-15,2 0 16,8-12 0,9-20-16,11-22 15,0-6 1,-2 2-16,-5 5 16,8 1-1,-3 11-15,-4 12 16,4 4-1,0 12-15,-8 9 16,6 12 0,-2 16-16,-7 11 15,-3 15 1,2 6-16,-2 2 16,0-1-1,0-10-15,3-7 16,1-14-1,3-8-15,11-17 16,12-17 0,18-29-16,9-19 15,-3-6 1,-3-3-16,-18 15 16,-15 13-1,-9 11-15,-7 11 16,-10 11-1,-4 4-15,3 3 16,-12 23 0,-8 20-16,0 14 15,3-1-15,0 3 16,6-5 0,6-8-1,6-6-15,-1-12 16,4-11-16,1-8 15,9-13 1,6-18-16,-3-20 16,0-10-1,-10-1-15,-4 1 16,1 6 0,-7 8-16,-2 10 15,2 13 1,-2 10-16,0 3 15,1 2 1,5 31-16,0 33 16,3 26-1,0 18-15,-3 11 16,2 12 0,-8-2-16,-8 0 15,-5-25 1,-10-7-16,-17-16 15,-18-22 1,-36-26-16,-27-38 16,-25-53-1,79 27-15</inkml:trace>
  <inkml:trace contextRef="#ctx0" brushRef="#br0" timeOffset="94925.4774">18245 14386 0,'4'3'0,"-2"-3"16,10 1-1,12 3-15,8 5 16,14 5 0,3-2-16,-4 4 15,6 1 1,3-2-16,1 3 15,0 2 1,0-2-16,-10 1 16,6 2-1,-2 5-15,-6 0 16,4-5 0,-5 8-16,-4-5 15,-8-5 1,-2 2-16,-4-3 15,-1 0 1,-6-3-16,-2 1 16,-3 6-1,-2-2-15,-4 6 16,0 0 0,0 6-16,2 4 15,2 6 1,0-1-16,2 3 15,4 0 1,-2-7-16,-2 2 16,-2-6-1,-4-2-15,-4 1 16,-6-4 0,-2 3-16,-2-3 15,-4-3-15,0 1 16,-1-1-1,-6-2-15,2-1 16,-6-3 0,-1 2-16,-2-4 15,-8-2 1,-2 3-16,-9-3 16,-5-2-1,-4 1-15,-3 2 16,-3-2-1,-4-1-15,2 5 16,-6-4 0,-7 6-16,3 3 15,-6-2 1,1-1-16,1 3 16,-4 0-1,-5 6-15,-7-5 16,1-1-1,-3-3-15,2 7 16,1-5 0,-7-5-16,-2 5 15,2-5 1,-7 6-16,5-5 16,-6 3-1,19 0-15,-7-1 16,-21-2-1,0 1-15,7-4 16,-2-1 0,-13 4-16,10-6 15,1 4 1,0-1-16,-11-3 16,1-5-1,-1 0-15,1 0 16,8-2-1,-16-3-15,8 2 16,10 6-16,-12-3 16,7-2-1,2 1-15,-7 3 16,-1-3 0,-1 1-16,5 0 15,2 3 1,-4 2-16,4 1 15,3-1 1,1 2-16,1-1 16,1 5-1,9-5-15,-11 3 16,-3-2 0,2 0-16,3-2 15,-10 2 1,8-4-16,-6 2 15,-1-3 1,5 1-16,-2-1 16,7 0-1,-14-1-15,9-1 16,-6-3 0,12 1-16,-10 0 15,9-5 1,-4 0-16,-3 4 15,0-4 1,6 0-16,5-4 16,-9 1-1,3 1-15,2 0 16,-3 2 0,2-3-16,5-1 15,2 2 1,-11 1-16,7-3 15,5 4-15,5 4 16,2-3 0,2 1-1,-1 0-15,12 3 16,-4-3-16,2-2 16,2 0-1,-8 0-15,-9-2 16,13-1-1,0 1-15,-3-2 16,3-1 0,-6 2-16,4 0 15,10 1 1,-9 0-16,7 2 16,-3-2-1,6-3-15,-2 0 16,0 1-1,-5 3-15,5-8 16,4 0 0,-1 1-16,5-4 15,2-4 1,10 0-16,-11-5 16,7-5-1,3 2-15,4-7 16,-2-2-1,-1-3-15,0-6 16,4-6 0,2-3-16,-2-4 15,9-2 1,-2-3-16,8 0 16,1-6-1,7-5-15,-1 0 16,7-7-1,1 2-15,-2-4 16,5 7 0,1-13-16,4 4 15,1-7 1,4 9-16,0 5 16,1 2-1,3 10-15,-4-2 16,-1 12-16,1 4 15,-2 2 1,7 5-16,3 4 16,2 1-1,3 10-15,3 2 16,0 6 0,4 5-16,0-3 15,7 6 1,4 0-16,8 0 15,12 0 1,5 7-16,7 4 16,12 2-1,5 7-15,1-3 16,2-1 0,5-1-16,12 2 15,-15-1 1,13 1-16,6-1 15,5 2 1,-5 3-16,-9-3 16,14 0-1,-2 2-15,-1-4 16,5 4 0,1 5-16,-6-5 15,5-3 1,2 1-16,0-1 15,-6 0 1,2-2-16,8-2 16,-6-2-1,-4 1-15,-2 1 16,9-2 0,2 0-16,-11 0 15,-8 2 1,12 8-16,-3-8 15,4-2 1,-5 4-16,8-1 16,-9-1-16,3-1 15,0-1 1,-4-1-16,-1 1 16,3 0-1,-3 0-15,2-5 16,12 1-1,-3 2-15,-9 2 16,9-3 0,-10-4-16,11 5 15,0 2 1,-1-3-16,0 1 16,11-3-1,-5 0-15,-12 5 16,19-2-1,-4-5-15,-7 3 16,11-1 0,-7-5-16,8-4 15,-8 10 1,9-2-16,-7 4 16,-1-2-1,1-2-15,-1 2 16,13-2-1,-4 0-15,3-3 16,-3 9 0,-7-5-16,3-2 15,-5 3 1,10 0-16,13 4 31,-30-3-31,51 3 16,-19 3-16,-13-1 15,-10 0 1,0-2-16,-5 0 16,2 0-1,-2 0-15,3-2 16,4 4 0,-18-2-16,4 2 15,13 0 1,-10 1-16,9-1 15,2 2 1,-19-1-16,0-1 16,3 1-1,7-3-15,-2 0 16,-8 0 0,5 4-16,-5-3 15,-2 4 1,7-5-16,0 0 15,-6 0 1,5 2-16,0-2 16,12 0-1,-18 0-15,10 0 16,-15 0-16,-2-2 16,5 2-1,4-2 1,-10-1-16,-5-2 15,6 2-15,-6 1 16,-5-1 0,9 1-16,-11 2 15,1 0 1,-3 5-16,0-3 16,-13 1-1,7 2-15,-8 0 16,-10-1-1,-2-2-15,-8 1 16,-8-2 0,-2-1-16,-7-1 15</inkml:trace>
  <inkml:trace contextRef="#ctx0" brushRef="#br0" timeOffset="95887.2205">8129 14757 0,'2'0'0,"-2"2"15,2 1-15,0 6 16,0-5-1,0-2-15,-2 0 16</inkml:trace>
  <inkml:trace contextRef="#ctx0" brushRef="#br0" timeOffset="229553.5729">23389 9333 0,'0'0'16,"0"3"-16,-8 8 15,-14 32 1,-18 36-16,-2 26 16,8 9-1,8 18-15,16-7 16,14-2-1,17-5-15,12 1 16,11-9 0,6-11-16,0-15 15,-14-31 1</inkml:trace>
  <inkml:trace contextRef="#ctx0" brushRef="#br0" timeOffset="230802.8557">24648 9423 0,'0'3'16,"-6"1"-16,-20 10 15,-30 3 1,-16 1-16,-11-8 16,-2-5-1,6-3-15,13 0 16,9-2 0,13-2-16,12 2 15,4 2 1,12 0-16,6 5 15,6 15-15,10 8 16,6 16 0,2 15-16,-4 5 15,-2 8 1,2-4-16,-6-6 16,0 2-1,-2-4-15,4-4 16,3-3-1,2-3-15,5-2 16,6-10 0,10-3-16,6-6 15,5-12 1,1-5-16,12-14 16,-7-11-1,2-11-15,-4-7 16,-7-1-1,-10-3-15,-2-2 16,-9-1 0,-4 8-16,-5 7 15</inkml:trace>
  <inkml:trace contextRef="#ctx0" brushRef="#br0" timeOffset="232205.1463">24078 9904 0,'0'0'16,"2"3"-16,-2-3 15,2 0 1,12-3-16,25 1 16,16-4-1,30-9-15,1 3 16,-3-3 0,-32 6-16</inkml:trace>
  <inkml:trace contextRef="#ctx0" brushRef="#br0" timeOffset="233010.2075">25193 10017 0,'2'0'0,"12"-11"15,4-9 1,4-5 0,-3-5-16,-6 1 15,-13-1 1,-20 3-16,-20 8 15,-28 14-15,-11 23 16,-1 17 0,22 7-16,9 3 15,19 0 1,10-3-16,16 3 16,20 1-1,11-6-15,13-10 16,16-11-1,10-9-15,-6-10 16,-9-5 0,-7-4-16,-3-3 15,-10-7 1,-7 0-16,-6-5 16,-6 2-1,-4-2-15,-1 2 16,-5 8-1,-1 8-15,-1 5 16,4-4 0,2 17-16,4 17 15,1 13 1,4 11-16,2-5 16,2-1-1,4-2-15,-3-5 16,1-16-1,0-5-15,-5-10 16</inkml:trace>
  <inkml:trace contextRef="#ctx0" brushRef="#br0" timeOffset="233308.5595">25877 9496 0,'2'0'0,"-2"2"16,7 7-1,3 17-15,3 22 16,4 20 0,-4 17-16,0 10 15,1-2 1,2 7-16,-2-5 15,4-7 1,-4-6-16,-2-18 16,-6-9-1,-2-17-15,0-17 16</inkml:trace>
  <inkml:trace contextRef="#ctx0" brushRef="#br0" timeOffset="233540.8624">25594 9741 0,'0'0'16,"0"0"0,2 0-16,15 0 15,24 8 1,31 10-16,17 6 15,3-1 1,3 2-16,-19-2 16,-26-11-1</inkml:trace>
  <inkml:trace contextRef="#ctx0" brushRef="#br0" timeOffset="233891.3767">26469 9292 0,'3'2'15,"9"7"-15,10 15 16,16 24-1,6 25-15,6 25 16,-6 14 0,-1 12-16,-15 5 15,-14-1 1,-8-2-16,-8-4 16,-6-5-1,-11-7-15,-4-5 16,-14-16-1,-1-10-15,10-30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7:31:57.1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13211 9881 0,'2'4'15,"-2"15"1,2 15-16,4 8 15,4 7 1,4-3-16,5-6 16,-4-12-1,7-4-15,3-12 16,5-10 0,0-14-16,2-16 15,-2-3 1,-12-4-16,-4 0 15,-6 6-15,-4 4 16,0 5 0,-4 9-16,2 1 15,0 5 1,5 3 0,4 6-16,10 14 15,2 6-15,3 3 16,4-1-1,1-1-15,-3-3 16,0-5 0,-4-3-16,-8-7 15,-2-7 1,-4-5-16,0-8 16,-3-12-1,-5-14-15,-2-4 16,0-5-1,0-5-15,0 9 16,0 3 0,0 7-16,-2 9 15,0 5 1,-1 9-16,3 8 16,0 0-1,0 1-15,3 7 16,1 9-1</inkml:trace>
  <inkml:trace contextRef="#ctx0" brushRef="#br0" timeOffset="558.086">14340 9920 0,'6'-2'16,"13"-7"-16,11-13 16,0 4-1,-7-3-15,-14 7 16,-4 1 0,-19 4-16,-30 11 15,-12 20 1,-7 11-16,9 5 15,14 4 1,14-5-16,14 6 16,9-4-1,16-10-15,9-2 16,12-12 0,14-8-16,8-12 15,-3-6 1,-9-2-16,-14-9 15,-6 2 1,-10-2-16,-4 1 16,-6 6-1,0 2-15,-4 10 16,0-4 0,2 6-16,0 5 15,8 19 1,6 13-16,9 3 15,1 0 1,-1-6-16,1-10 16,1-8-1,-1-4-15</inkml:trace>
  <inkml:trace contextRef="#ctx0" brushRef="#br0" timeOffset="876.2755">14914 9384 0,'1'3'0,"3"9"15,5 26-15,-1 25 16,2 18-1,2 7-15,-6 8 16,0 4 0,6-4-16,8-7 15,0-11 1,-6-16-16,3-10 16,-8-12-1,-1-17-15,-4-10 16,1-8-1</inkml:trace>
  <inkml:trace contextRef="#ctx0" brushRef="#br0" timeOffset="1205.9922">15262 9303 0,'2'3'16,"-2"0"-16,5 21 15,3 20 1,0 25-16,3 23 16,4 12-1,-2 1-15,-3 0 16,-5-6-1,1-8-15,0-3 16,3-16 0,1-5-16,-9-22 15,1-15 1,-2-25-16,0 0 16</inkml:trace>
  <inkml:trace contextRef="#ctx0" brushRef="#br0" timeOffset="1710.1446">15699 9732 0,'0'2'0,"-6"5"16,-16 6-16,-16 3 16,-14 1-1,-5-1-15,3-7 16,6 0 0,10-1-16,10-6 15,9 1 1,12-3-16,1 2 15,3 10 1,16 9-16,13 17 16,21 15-1,6 1-15,3 0 16,-6-10 0,-1 1-16,-6-9 15,-2-1 1,-3-6-16,-6-4 15,-8-8 1,-8-7-16,-3-1 16,-9-7-1,1 1-15,5-12 16,-3-6 0</inkml:trace>
  <inkml:trace contextRef="#ctx0" brushRef="#br0" timeOffset="1943.8007">16037 9896 0,'1'2'0,"1"2"16,4 8-16,6 14 16,1 18-1,-4 4-15,-1 4 16,3-2-1,-3-1-15,-1-6 16,-1-8 0,-1-13-16,-3-15 15,-2-3 1</inkml:trace>
  <inkml:trace contextRef="#ctx0" brushRef="#br0" timeOffset="2127.575">15861 9467 0,'0'0'16,"0"2"-1,0-2-15,4 3 16,2 6-1</inkml:trace>
  <inkml:trace contextRef="#ctx0" brushRef="#br0" timeOffset="3312.7059">16316 9761 0,'0'2'16,"0"0"-1,-4 10-15,-7 14 16,1 7-1,-1 14-15,9-1 16,2 5-16,2-3 16,0-8-1,3-4-15,-1-10 16,0-6 0,0-9-16,-4-7 15,6 0 1,3-12-16,4-23 15,6-10 1,0-8-16,2-3 16,-3 4-1,0 1-15,0 8 16,4 5 0,0 8-16,-2 4 15,5 11 1,-6 8-16,7 8 15,-3 9 1,-6 12-16,-2 7 16,-6 9-1,0 7-15,-5 5 16,0 4 0,2-6-16,3-4 15,6-6 1,-3-9-16,4-9 15,10-10 1,7-9-16,6-20 16,12-15-1,2-15-15,20-10 16,-3-1 0,-17 8-16,-15 0 15,-8 2-15,-13 4 16,-4 9-1,-7 8-15,-6 14 16,-4 2 0,-12 13-1,-11 16-15,6 13 16,-1 9-16,6 7 16,7-3-1,7-6-15,6-10 16,3-9-1,5-9-15,5-10 16,5-16 0,5-15-16,-9-7 15,-8-7 1,-4-6-16,-6 3 16,-2 4-1,-2 8-15,0 11 16,4 13-1,0 8-15,2 0 16,8 30 0,14 32-16,6 20 15,-2 8 1,-3 8-16,-10 1 16,-9-4-1,-16-5-15,-12-9 16,-18-11-1,-20-11-15,-21-10 16,-15-18 0,-10-15-16,2-35 15,44 4 1</inkml:trace>
  <inkml:trace contextRef="#ctx0" brushRef="#br0" timeOffset="8304.3869">12048 10430 0,'0'0'0,"0"0"16,0 0-16,0 0 15,0 2 1,-6-2-16,-5 4 16,-14 4-1,-3-2-15,-10 0 16,-7 5 0,-2 1-16,-10-2 15,-1 1 1,-4-3-16,-12 3 15,-3 5 1,-1-4-16,-4-2 16,1 1-1,-7 2-15,6-2 16,-5-3 0,5 3-16,-5-1 15,4 0 1,-10 1-16,9 1 15,-3-2 1,-1 1-16,6 1 16,-3-2-1,3-1-15,2 0 16,3-3 0,-5 3-16,10 0 15,2-7-15,2-2 16,-2-2-1,4-3-15,10-2 16,2-4 0,-2 1-16,11-1 15,4-9 1,5 0-16,2-4 16,3-7-1,9-3-15,2-6 16,2-7-1,2-8-15,6-3 16,0-1 0,1-1-16,4-1 15,1 5 1,2-1-16,1 4 16,-2-3-1,-1-4-15,0 8 16,-1 0-1,4 1-15,-4 5 16,5 5 0,0 5-16,2 3 15,1 5 1,-3 6-16,1 3 16,4 7-1,1 0-15,4-2 16,4 7-1,8-3-15,12 2 16,8 2 0,10-3-16,18-3 15,-3 4 1,9-3-16,12-5 16,5 6-1,-1-6-15,13 1 16,-14 4-1,11-3-15,-6 8 16,-6-3-16,8-2 16,-1 7-1,1 4-15,-3 0 16,3 0 0,-9 0-16,3 0 15,-6 6 1,2-1-16,-1 2 15,-1-1 1,-1 0-16,-15 0 16,-2-3-1,2 4-15,-8-5 16,-3 1 0,-11 1-16,2 0 15,-7-4 1,-4 2-16,-3-2 15,-2 0 1,-5 2-16,-7 3 16,-2-1-1,-2 1-15,-2 2 16,-2 1 0,-1 5-16,-4 8 15,-3 0 1,-2 4-16,-2 7 15,0 4 1,-4 9-16,2 0 16,-2 10-1,0-4-15,-2 6 16,0-5 0,1 4-16,3 1 15,-2 1 1,6-4-16,-3 6 15,1-7 1,0 3-16,-4-4 16,-7 3-1,-6-5-15</inkml:trace>
  <inkml:trace contextRef="#ctx0" brushRef="#br0" timeOffset="20043.5573">12004 11318 0,'2'0'16,"-2"0"-16,6 2 15,9 3 1,6 8-16,3 10 15,3 22 1,-1 18-16,2 16 16,0 13-1,-6 11-15,-10-7 16,4-6 0,2 1-16,2-11 15,0-4 1,-5-15-16,-5-15 15,-1-11 1,-1-15-16,-6-16 16,-2-2-1</inkml:trace>
  <inkml:trace contextRef="#ctx0" brushRef="#br0" timeOffset="20374.5761">12044 11594 0,'-2'-6'0,"-4"-23"16,-3-22 0,2-6-16,9-3 15,11 5 1,8 13-16,18 5 16,8 13-1,14 16-15,-3 13 16,-3 14-1,-14 7-15,-7 4 16,-9 9 0,-16 3-16,-9 6 15,-7-1 1,-7-4-16,-8-6 16,-7-8-1,3-10-15,5-10 16,4-6-1</inkml:trace>
  <inkml:trace contextRef="#ctx0" brushRef="#br0" timeOffset="20643.08">12751 11039 0,'2'7'0,"4"18"16,5 32 0,0 26-16,-7 9 15,-2-6 1,0-1-16,-2-4 16,2-8-1,0-4-15,5-13 16,-1-9-16,5-17 15,-3-6 1</inkml:trace>
  <inkml:trace contextRef="#ctx0" brushRef="#br0" timeOffset="21127.6617">13307 11529 0,'2'0'16,"-2"0"-16,0 0 15,0 0 1,0 0-16,-2 4 16,-18 11-1,-18 19-15,-4 12 16,6-2 0,4 5-16,14-5 15,8-9 1,8-5-16,14-6 15,10-13 1,22-13-16,6-16 16,11-13-1,-12 5-15,-12-1 16,-12 5 0,-8 1-16,-5 11 15,-6 1 1,-4 7-16,0-1 15,2 1 1,-2 11-16,0 11 16,0 10-1,2 5-15,6 3 16,0-2 0,6 0-16,2-10 15,3-6 1,0-15-16,-2-5 15</inkml:trace>
  <inkml:trace contextRef="#ctx0" brushRef="#br0" timeOffset="21810.4612">13673 11327 0,'0'0'15,"0"2"-15,-2 2 16,-4 12-1,-1 15-15,7 8 16,9 4 0,9 3-16,4-2 15,8-6 1,2-12-16,8-9 16,-1-13-1,1-16-15,-10-6 16,-4-7-1,-10-2-15,-4-2 16,-8 1 0,-4 8-16,-2 9 15,0 6 1,0 1-16,2 8 16,6 30-1,10 19-15,8 31 16,2-1-1,3 18-15,-12-2 16,-2-1 0,-10-6-16,-8-8 15,-16-8 1,-4-13-16,-14-12 16,-3-14-1,-8-15-15,-2-16 16,-7-17-1,7-20-15,12-9 16,10-5 0,12-3-16,16 4 15,14 8 1,12 5-16,16 8 16,21 12-1,5 14-15,4 5 16,-10 9-1,-5-1-15,-10-2 16,-8-5-16,-9-9 16,-3-6-1</inkml:trace>
  <inkml:trace contextRef="#ctx0" brushRef="#br0" timeOffset="22010.8155">14310 11718 0,'6'5'15,"9"11"-15,9 12 16,3 17 0,-1 2-16,-2-2 15,-2 0 1,-6-14-16,-4-7 15</inkml:trace>
  <inkml:trace contextRef="#ctx0" brushRef="#br0" timeOffset="22190.9444">14227 11270 0,'0'0'16,"0"0"-16,0 0 16,4 5-1,8 5-15,0 2 16</inkml:trace>
  <inkml:trace contextRef="#ctx0" brushRef="#br0" timeOffset="22728.535">14598 11582 0,'2'6'0,"4"13"16,5 18-1,5 13-15,0 4 16,2-4-1,2-7-15,-4-10 16,-4-7 0,-2-10-16,-6-10 15,5-4 1,0-12-16,3-24 16,3-8-1,-4-10-15,4 0 16,-4 3-1,3 8-15,3 6 16,-4 8 0,10 4-16,-3 11 15,1 6 1,2 8-16,1 10 16,-2 13-1,-2 8-15,0 11 16,3 12-1,-4-2-15,3 3 16,3-10 0,3-2-16,0-12 15,0-14 1,10-16-16,4-19 16,-6-6-1</inkml:trace>
  <inkml:trace contextRef="#ctx0" brushRef="#br0" timeOffset="23229.5163">15651 11511 0,'0'0'16,"0"-3"-16,0-3 16,-2-3-1,2 6-15,-4-3 16,-10 12 0,-6 15-1,-7 17-15,1 18 16,11 5-16,8-4 15,12 2 1,4-12-16,10-7 16,4-13-1,3-12-15,3-12 16,-1-10 0,-6-13-16,-4-10 15,-10-8 1,-8-7-16,-6-4 15,-4 6 1,-2 1-16,3 9 16,4 11-1,1 10-15,4 7 16,-2 1 0,4 6-16,7 24 15,8 26 1,5 34-16,0 14 15,-4 19 1,-2 0-16,-7-4 16,-11-8-1,-17-15-15,-13-21 16,-20-5 0,-39-24-16,-45-36 15</inkml:trace>
  <inkml:trace contextRef="#ctx0" brushRef="#br0" timeOffset="28473.0233">10838 12082 0,'2'0'15,"-2"0"1,0 0-16,0 2 16,0-2-1,0 0-15,2 0 16,-2 0-1,0 0-15,-2 5 16,-15 6 0,-6-1-16,-14 2 15,-11-3-15,-6 1 16,-7 2 0,-3-1-16,2 1 15,-6-2 1,0 3-16,-11 2 15,7-4 1,1 1-16,-7 3 16,6-1-1,-2-2-15,-2 6 16,1-3 0,-4 1-16,-3-5 15,2 2 1,6-1-16,1-3 15,-5 1 1,6-1-16,-5-4 16,7 0-1,6-3-15,1 1 16,4-8 0,6 0-16,0 0 15,7-6 1,-1-6-16,7 0 15,0-4 1,8-3-16,-3-7 16,3-9-1,6 2-15,-2-11 16,4-5-16,4-3 16,4-7-1,4 3 1,1-5-16,0-1 15,-1-3-15,1 4 16,2 1 0,3-6-16,2 5 15,-1 3 1,5 1-16,2 1 16,1 4-1,1 7-15,1 11 16,-2 3-1,0 5-15,1 8 16,0 6 0,-2 1-16,3 8 15,0 1 1,0 3-16,3 0 16,10 4-1,4 0-15,6 2 16,11 4-1,6 3-15,19-1 16,11 6 0,5-4-16,5-1 15,5 1 1,-2-2-16,9 7 16,-1-4-1,9-1-15,3-3 16,-2 0-1,-1 0-15,-9 3 16,2-5 0,1-3-16,-15 0 15,5-4 1,-7 0-16,-4 0 16,-4 0-1,-11 2-15,-6 0 16,-4-1-1,-8 1-15,-7 0 16,0 3-16,-8 1 16,-8 5-1,-1 2-15,2 4 16,-3 5 0,-2 7-16,-4 2 15,0 9 1,3 6-16,-2 4 15,2 4 1,-4 4-16,2 6 16,-4 1-1,2-3-15,-3 4 16,-2-3 0,-5-2-16,-1-2 15,0 0 1,-4-2-16,2-4 15,0 0 1,0-5-16,0 3 16,0-8-1,0-4-15,-2 2 16,1-6 0,-3-7-16,0-8 15</inkml:trace>
  <inkml:trace contextRef="#ctx0" brushRef="#br0" timeOffset="38569.209">12038 13058 0,'4'0'0,"10"-9"16,6-8-16,10-8 16,-1-9-1,-3-2-15,-11-1 16,-2 0-1,-11 0-15,-10 1 16,-6 2 0,-7 8-16,0 4 15,-1 6 1,-5 8-16,8 6 16,0 4-1,3 11-15,4 15 16,1 14-1,4 15-15,5 15 16,2 0 0,0 13-16,2-3 15,5 0 1,6 4-16,0-8 16,-2-7-1,1-7-15,-1-9 16,-1-6-16,-7-9 15,1-6 1,-4-15-16,0-5 16,-2-7-1,-3-5-15,-3-2 16</inkml:trace>
  <inkml:trace contextRef="#ctx0" brushRef="#br0" timeOffset="38788.758">11824 13285 0,'2'2'15,"-2"-2"-15,1 2 16,18 10 0,6 5-16,12 4 15,9 7 1,4-6-16,2-3 15,4-8 1,-7-10-16,-1-16 16</inkml:trace>
  <inkml:trace contextRef="#ctx0" brushRef="#br0" timeOffset="39022.6161">12456 13281 0,'2'4'16,"6"18"0,6 10-16,0 22 15,0 5 1,1 2-16,-6-7 16,5-1-16,-3-13 15,-2-9 1,1-10-16,1-9 15,-3-9 1</inkml:trace>
  <inkml:trace contextRef="#ctx0" brushRef="#br0" timeOffset="39196.6647">12468 12973 0,'0'0'0,"0"0"16,0 0-16,0 0 16,2 0-1,8 4-15,12 8 16</inkml:trace>
  <inkml:trace contextRef="#ctx0" brushRef="#br0" timeOffset="39656.8949">13096 13239 0,'2'3'16,"-2"-3"-16,0 0 15,-4 0 1,-13-3-16,-15 6 15,-15 3 1,-3-2-16,8 5 16,4-2-16,12 0 15,7 3 1,11-1 0,12 13-16,19 6 15,20 17-15,12-5 16,-3 0-1,-12-2-15,-10-4 16,-11-1 0,-15-5-16,-8 2 15,-13-4 1,0-2-16,-10-7 16,1-8-1,-2-7-15,6-4 16,4-10-1,2-5-15,2-18 16,5 2 0</inkml:trace>
  <inkml:trace contextRef="#ctx0" brushRef="#br0" timeOffset="40244.87">13225 12718 0,'0'4'0,"5"1"16,-2 14-1,7 14-15,7 18 16,-6 19-1,1 10-15,6 9 16,3 0 0,-4 3-16,6-8 15,-8-4 1,-2-10-16,-3-11 16,-1-10-1,-2-13-15,-3-13 16,-2-16-16,-2-5 15,8-2 1,8-25-16,6-23 16,8-8-1,2 3-15,-4 6 16,-4 12 0,3 7-16,-5 13 15,-4 4 1,2 13-16,-1 14 15,4 13 1,-5 5-16,-2 7 16,-2 8-1,4 5-15,4-1 16,-1-5 0,-6-13-16,2-6 15,-2-13 1,0-9-16</inkml:trace>
  <inkml:trace contextRef="#ctx0" brushRef="#br0" timeOffset="40475.07">14016 13303 0,'0'2'16,"4"4"-16,7 21 15,2 14 1,4 11-16,0 3 16,0-3-1,-2-5-15,-2-10 16,-5-17 0,-4-6-16</inkml:trace>
  <inkml:trace contextRef="#ctx0" brushRef="#br0" timeOffset="40657.5561">13695 12802 0,'2'1'0,"-2"-1"16,8 11-1,6 7-15,14 2 16,-2-2 0</inkml:trace>
  <inkml:trace contextRef="#ctx0" brushRef="#br0" timeOffset="41176.2264">14114 13128 0,'4'9'16,"5"22"0,14 22-16,2 13 15,-1-4 1,6 3-16,-6-15 16,-6-14-1,-2-5-15,-4-16 16,-1-7-1,-5-3-15,5-10 16,2-14 0,-1-16-16,1-5 15,4-6 1,1 0-16,2 7 16,-4 4-1,4 9-15,4 6 16,-2 7-1,3 8-15,-8 8 16,3 9 0,-1 11-16,-2 10 15,-2 5 1,-3 14-16,-3 2 16,8 1-1,2-1-15,8-8 16,3-2-16,2-13 15,4-12 1,3-10 0,3-13-16,-10-4 15</inkml:trace>
  <inkml:trace contextRef="#ctx0" brushRef="#br0" timeOffset="41727.013">15233 13252 0,'0'0'0,"0"-2"15,-3-3 1,-4-5-16,-3 3 16,-2 4-1,-8 4-15,-6 18 16,-5 17 0,3 12-16,6 7 15,8-3 1,7-2-16,10-1 15,9-10 1,5-13-16,2-8 16,5-11-1,-1-17-15,-3-10 16,-4-9 0,-9-13-16,-5-6 15,-5-2 1,-1 3-16,-4 10 15,0 13 1,4 9-16,4 8 16,-3 5-1,10 24-15,9 34 16,16 32-16,-2 11 16,0 17-1,-8-7 1,-10-3-16,-16-5 15,-11-13 1,-14-7-16,-17-11 16,-11-22-16,-22-10 15,-20-25 1,-25-24-16,-15-30 16,-4-10-1</inkml:trace>
  <inkml:trace contextRef="#ctx0" brushRef="#br0" timeOffset="43980.7899">10834 14053 0,'0'2'15,"-8"1"-15,-10 6 16,-15-1 0,-13 5-16,-18-4 15,-20-8 1,-13-4-16,-9-4 15,-13-3 1,4 0-16,-13 0 16,4 3-16,-13-2 15,13 5 1,-4-5-16,0 7 16,15 2-1,-7 0-15,6 2 16,18-2-1,0 5-15,9-1 16,13-2 0,8 0-16,12 2 15,7-4 1,9 0-16,-2-6 16,6-7-1,6 1-15</inkml:trace>
  <inkml:trace contextRef="#ctx0" brushRef="#br0" timeOffset="47603.508">8400 14024 0,'2'3'0,"-2"-3"16,0 0-16,0 0 16,0 0-1,0 0-15,0 0 16,2-7 0,3-6-16,-4-17 15,1-9 1,2-19-1,-4-3-15,2-5 16,-4-2-16,2 3 16,-2-3-1,2 11-15,-2 0 16,4-2 0,0 3-16,0-1 15,1 0 1,0 0-16,1 2 15,0 4 1,-1 3-16,-2 6 16,3 7-1,-2 1-15,4 4 16,-3 8 0,3-3-16,-1 3 15,5 4 1,-2 4-16,6 0 15,4 6 1,12 1-16,3 2 16,1 5-1,12 3-15,1 2 16,4 1 0,7 0-16,1 1 15,9-3 1,12 3-16,-4 0 15,5 0 1,-7-7-16,7 0 16,9 0-1,-7 0-15,0-5 16,6-1-16,1-4 16,1 5-1,1-2-15,4 2 16,6-1-1,5 1-15,-10-2 16,3 4 0,9 0-16,-9 1 15,7 0 1,-3 2-16,0 2 16,3-2-1,-5 0-15,-8 0 16,4-2-1,5 0-15,3 2 16,-11-3 0,3 6-16,1-3 15,-7 2 1,3-7-16,-10-1 16,4 3-1,-7 3-15,3-4 16,0-1-1,-4 2-15,4-2 16,-2 3 0,2-7-16,5 7 15,-3 2 1,-6 0-16,-2-3 16,6 1-1,7 2-15,-7 2 16,2 1-1,0-3-15,-2 2 16,1 5 0,-3-3-16,-2-4 15,2 5 1,8 2-16,-5-4 16,3 6-1,-8-2-15,4 2 16,9-1-1,-13 1-15,1-1 16,-10-1-16,-3 0 16,6-3-1,2 3 1,4 0-16,-9 3 16,-6-1-16,0-5 15,0-1 1,-4-1-16,-3-2 15,-3 0 1,-1 1-16,-3-1 16,-4 0-1,-10 0-15,-6 0 16,-4 4 0,-4-3-16,-5 5 15,-8 4 1,4 7-16,-7 5 15,-6 11 1,-2 7-16,0 6 16,-2 12-1,0 4-15,6 12 16,3 0 0,3 10-16,-1 2 15,-1-2 1,-1-3-16,10 2 15,-3-6 1,0-7-16,-4 0 16,2-11-1,-2-5-15,2-6 16,-2-8 0,0-14-16,-2-8 15,2 2 1,-6-8-16,-1-1 15,-1 1 1,-11 5-16,-11-4 16,-6-2-16,-8 0 15,-16-3 1,-9-3-16,1-5 16,-12-5-1,-2-1-15,-11-3 16,3 0-1,-4 3-15,-4-3 16,-9 5 0,1-1-16,-5 3 15,3 2 1,-10-4-16,1-5 16,-16 8-1,9-4-15,-7 0 16,5-4-1,-8 4-15,5 3 16,-5 2 0,-3-7-16,5-1 15,-5-1 1,-2 6-16,5-1 16,-3-1-1,1-2-15,1 3 16,3-3-1,-4 1-15,7-3 16,-6-2 0,9 4-16,10 3 15,-5 0 1,3-3-16,5 3 16,-9 1-1,7 3-15,1 0 16,-5 0-16,-1 0 15,-1-6 1,-7 6-16,-14 2 16,-10 9-1,-16 4-15,-34 3 16,-19-3 0,133-8-16</inkml:trace>
  <inkml:trace contextRef="#ctx0" brushRef="#br0" timeOffset="65635.1034">13944 15124 0,'2'2'0,"-2"-2"16,2 1-16,2 6 16,4-2-1,4-4-15,6 1 16,0-7 0,0-8-16,-6-3 15,-6-4 1,-10-4-16,-14 2 15,-18 0 1,-15 13-16,-8 12 16,9 14-1,3 10-15,13 10 16,8 10 0,14 8-16,16 11 15,16-2 1,20-3-16,13 0 15,1-22 1,3-6-16,-8-17 16,-7-11-1,1-14-15,-7-15 16,-2-21 0,-4-21-16,-8-16 15,-4-21-15,-4 2 16,-4 5-1,0 8-15,-2 3 16,-4 13 0,0 11-16,-2 11 15,2 15 1,-2 11-16,-2 15 16,0 4-1,2 1-15,2 23 16,5 39-1,-2 28-15,-1 9 16,0 5 0,1 4-16,-7-12 15,6-3 1,-4-10-16,1-12 16,1-16-1,6-12-15,3-16 16,2-11-1,2-5-15</inkml:trace>
  <inkml:trace contextRef="#ctx0" brushRef="#br0" timeOffset="66006.8863">14642 15051 0,'-2'4'15,"-4"19"-15,-1 20 16,5 24 0,8 6-16,18 2 15,20-1 1,8-10-16,8-15 16,5-13-1,-7-22-15,-14-14 16,-14-5-1,-10-18-15,-14-11 16,-21-24-16,-26-14 16,-18 1-1,-9 3-15,4 7 16,10 14 0,10 14-16,12 10 15,11 12 1,18 8-1,-1 3-15</inkml:trace>
  <inkml:trace contextRef="#ctx0" brushRef="#br0" timeOffset="66301.4739">15147 15047 0,'2'4'0,"2"20"16,14 35-16,2 13 15,2 9 1,4 2-16,-3-8 15,-4-6 1,-2-13-16,-2-24 16,-7-7-1</inkml:trace>
  <inkml:trace contextRef="#ctx0" brushRef="#br0" timeOffset="66492.2623">14992 14743 0,'0'2'16,"2"-2"0,0 1-16,8 15 15,14 10 1,2-6-16</inkml:trace>
  <inkml:trace contextRef="#ctx0" brushRef="#br0" timeOffset="67586.9686">15418 14998 0,'2'3'0,"2"6"16,2 12-16,7 12 15,4 15 1,-5 2-16,6 5 16,-6 0-1,0-7-15,-2-6 16,0-12-1,1-3-15,-4-12 16,5-9 0,8-15-16,5-19 15,1-19 1,0-10-16,-4-3 16,-4 3-1,-4 14-15,-4 10 16,2 8-1,-2 11-15,8 9 16,0 16 0,8 17-16,2 13 15,2 16 1,2 12-16,2-1 16,-5-1-1,-5-10-15,-4-6 16,-2-13-1,-5-4-15,-4-15 16,-3-8-16,2-6 16,10-21-1,11-20 1,10-21-16,20-35 16,-1 5-1,2 3-15,-3 4 16,-17 20-1,-12 16-15,-8 16 16,-10 5-16,-6 19 16,-2 0-1,-2 15-15,-8 28 16,-6 32 0,4 7-16,6-3 15,10-6 1,6-10-16,0-12 15,0-14 1,4-12-16,0-13 16,4-13-1,1-19-15,-8-12 16,-7-21 0,-3-8-16,-8-1 15,-3 2 1,2 12-16,3 11 15,1 15 1,0 15-16,2 6 16,2 5-1,9 35-15,12 44 16,-8 28 0,-8 30-16,3 4 15,-4 10 1,-6-4-16,-6-8 15,-4-16 1,-12-14-16,-7-22 16,-12-18-1,-8-20-15,-30-31 16,-49-52 0,62 10-16</inkml:trace>
  <inkml:trace contextRef="#ctx0" brushRef="#br0" timeOffset="69640.8772">12219 15670 0,'-10'0'15,"-36"-3"-15,-45-11 16,-31 0 0,-19 3-16,5 3 15,-15 8 1,0 0-16,-5 4 15,-6 2 1,-2 3-16,-10 1 16,-5-4-1,7 2-15,-21 1 16,8-2 0,6 2-16,1 4 15,9-2 1,7-5-16,7 1 15,18-1 1,15 1-16,17-2 16,21-2-1,14-1-15,6 1 16,11-1 0,7 2-16,5-4 15,7-4 1,2-4-16,4-8 15</inkml:trace>
  <inkml:trace contextRef="#ctx0" brushRef="#br0" timeOffset="77554.0875">24369 9119 0,'0'3'0,"-2"-3"16,-8 6-16,-8 5 15,-10 7 1,-16 16-16,-3 13 16,-4 12-1,0 4-15,2 11 16,-4 4 0,10-2-16,5-2 15,10-4 1,7 6-16,8-3 15,5 4 1,6 2-16,2-1 16,4-1-1,2 0-15,0-4 16,3 3 0,-3-5-16,-2-3 15,1-12 1,-3 2-16,0-11 15,0-4-15,0-10 16,5-9 0,5-6-16,-1-7 15</inkml:trace>
  <inkml:trace contextRef="#ctx0" brushRef="#br0" timeOffset="78505.3006">24514 9752 0,'0'0'16,"0"2"-1,0-2-15,2 4 16,0 16-1,2 16-15,0 19 16,-2 5 0,2 12-16,-2-11 15,0-4-15,0-11 16,2-11 0,0-9-16,2-9 15,0-10 1,6-5-1,8-12-15,0-15 16,6-16-16,-3-2 16,0-8-1,1 1-15,-3 7 16,-4 14 0,0 7-16,-5 11 15,2 6 1,2 10-16,0 8 15,2 11 1,0 5-16,-1 3 16,-2 1-1,-2-9-15,-3-2 16,-3-9 0,3-6-16,7-9 15,3-16 1,5-21-16,2-17 15,1-15 1,-6 7-16,-3 2 16,-6 6-1,-5 3-15,-2 12 16,-1 9 0,-5 7-16,2 12 15,-2 9 1,0 2-16,0-3 15</inkml:trace>
  <inkml:trace contextRef="#ctx0" brushRef="#br0" timeOffset="79123.0689">25494 9800 0,'0'0'16,"2"-13"-16,2-11 16,-2 0-1,0 0-15,-6 10 16,-6 7-1,-16 14-15,-10 31 16,-5 17 0,1 5-16,14 0 15,8-8 1,6-7-16,6-8 16,10-10-1,4-9-15,4-5 16,11-13-1,7-20-15,10-16 16,-2-13 0,-1-10-16,-4 2 15,-7 11 1,-6 15-16,-8 8 16,-6 15-1,-4 4-15,3 1 16,-7 11-1,-7 20-15,-1 11 16,-3 6 0,2 3-16,5-2 15,6-2 1,6-4-16,8-4 16,2-10-1,1-8-15,-6-7 16</inkml:trace>
  <inkml:trace contextRef="#ctx0" brushRef="#br0" timeOffset="79440.1807">25928 9321 0,'2'0'0,"-2"0"15,0 0 1,0 0-16,-2 11 16,-4 21-1,-9 34-15,-2 19 16,0 12 0,2 4-16,4-6 15,5-7 1,4-11-16,2-8 15,4-5 1,2-13-16,3-16 16,-3-15-1,-1-11-15</inkml:trace>
  <inkml:trace contextRef="#ctx0" brushRef="#br0" timeOffset="79790.857">26259 9152 0,'0'3'0,"2"5"15,-2 15 1,-2 34-16,-3 27 16,-2 18-1,-5 7-15,-7 11 16,6-13 0,-6-7-16,8-10 15,1-8-15,1-11 16,1-12-1,5-12-15,1-14 16,0-11 0</inkml:trace>
  <inkml:trace contextRef="#ctx0" brushRef="#br0" timeOffset="80341.4863">26562 9404 0,'3'0'15,"-3"2"-15,0-2 16,0 2-1,-7 19-15,-17 15 16,-13 21 0,-10 11-16,-8-7 15,14-9 1,8-9-16,9-16 16,8-6-1,8-10-15,6-10 16,0 4-1,-2-4-15,2 1 16,8-2 0,6-2-16,8 2 15,0 6 1,-2 2-16,4 5 16,3 10-1,-1-4-15,1 7 16,3-2-1,-1 5-15,-5-1 16,-4 3 0,2 3-16,-8-5 15,0 1-15,-2-8 16,-2-8 0,1-3-16</inkml:trace>
  <inkml:trace contextRef="#ctx0" brushRef="#br0" timeOffset="80877.3584">26944 9065 0,'2'3'16,"2"0"-1,7 10-15,6 15 16,7 17 0,0 24-16,0 14 15,0 7 1,-4 13-16,-6 0 15,1 2 1,-6 3-16,-3-1 16,-4 0-1,-6-3-15,-5 0 16,-8-4-16,-4-6 16,-2-13-1,-1-4 1,-2-7-16,6-24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7:34:49.2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14312 8428 0,'0'0'0,"0"0"15,0 0 1,0 0-16,0 2 16,-11-2-1,-12 0-15,-14 2 16,-11 0-1,-3-2-15,-7 0 16,-2 5 0,0 2-16,-8 1 15,-6 5 1,4 2-16,-11 1 16,-2-1-1,-3-2-15,-2 1 16,-9-1-1,1-2-15,-6 1 16,0 2 0,-7-2-16,3-7 15,-3 2 1,11 2-16,-17 1 16,19-3-1,-14 0-15,-3 0 16,6 0-1,-1-2-15,-3 2 16,3-3 0,8 2-16,-1 3 15,1-6 1,11-1-16,1 4 16,4-1-1,0-1-15,5 3 16,3-7-1,5 4-15,3 1 16,0-3 0,8-2-16,9 0 15,2 0 1,6-2-16,1 0 16,7-3-1,2 3-15,7-2 16,1 1-16,10-1 15,0-3 1,-2 1-16,2-2 16,2-3-1,0-1-15,1 2 16,3-11 0,-4 4-16,-1-4 15,2-5 1,2 2-16,-4-8 15,2 3 1,0-1-16,-3-4 16,2 1-1,-2-7-15,2 2 16,1 0 0,-1-7-16,4 0 15,0-2 1,-1 2-16,2-3 15,4 4 1,1 0-16,-1 5 16,2-2-1,0 5-15,0 4 16,-1-1 0,-1 1-16,1 7 15,0-2 1,-1 7-16,2 6 15,0-5 1,0 3-16,1 2 16,1 4-1,0-1-15,0-1 16,1 4 0,1-3-16,4 4 15,2-1 1,7 1-16,6 0 15,3 1-15,3 3 16,9 1 0,4 2-16,8-2 15,1 2 1,4 0-16,1 2 16,9-2-1,1 2-15,-4 1 16,6-6-1,3 1-15,-1 2 16,0 0 0,2 0-16,3 0 15,-3 0 1,2 0-16,-7 0 16,7 2-1,0 1-15,0-6 16,-1 3-1,-1-2-15,4 4 16,5-2 0,-3 3-16,-1-6 15,2 1 1,4 0-16,-4-1 16,3 6-1,0-3-15,4 2 16,-1-4-1,-3 2-15,-4 2 16,5-2 0,4 0-16,-6-2 15,-2 2 1,-1-3-16,1 6 16,-1-6-1,-5 2-15,2 1 16,-1-2-1,-4 2-15,1-4 16,-6 1 0,-8 1-16,5 0 15,-1-1-15,-7 1 16,5 2 0,-10-2-16,-2 1 15,-1-5 1,-6 6-16,-1 0 15,-1 0 1,-8 0-16,-4 6 16,-4-5-1,0 3-15,-4 1 16,-4 0 0,0 2-16,-1 7 15,0 3 1,-3 3-16,4 5 15,-2 3 1,0 5-16,-2 0 16,3 1-1,-2 4-15,-1-5 16,1 6 0,-1-1-16,-3-2 15,5 1 1,-3 5-16,-3 0 15,0-8 1,0 4-16,-2 1 16,1-2-1,-3-2-15,2-2 16,-2-2 0,4 2-16,0-3 15,-1-5 1,1-2-16,0-5 15,0 0 1,-4-1-16,-4-1 16</inkml:trace>
  <inkml:trace contextRef="#ctx0" brushRef="#br0" timeOffset="5843.1131">11157 8763 0,'0'2'0,"1"-2"16,1 7-16,9 12 15,3 20 1,4 12-16,7 1 16,-4 1-1,5 2-15,2-7 16,-9-9-1,0-6-15,0-11 16,-6-11 0,8-9-16,-3-13 15,4-13 1,-2-15-16,-1-6 16,-8-7-1,-5 2-15,-6-1 16,-4-1-1,2 4-15,0 9 16,0 8 0,2 3-16,0 12 15,0 5 1,4 4-16,2-2 16,4 20-1,2 3-15,2 6 16,-5-1-1</inkml:trace>
  <inkml:trace contextRef="#ctx0" brushRef="#br0" timeOffset="6260.4032">11586 8991 0,'4'1'16,"3"4"-1,14 4-15,22-7 16,13-13 0,13-9-16,-1-9 15,-12-1 1,-12 2-16,-16 3 16,-16 8-1,-14-1-15,-24 8 16,-30 10-1,-4 10-15,1 13 16,18 0 0,6 10-16,19 0 15,18 9-15,14-1 16,24 2 0,19 4-16,7-7 15,2-5 1,-6-6-16,-9-10 15,-10-8 1,-14-6-16,-11-5 16</inkml:trace>
  <inkml:trace contextRef="#ctx0" brushRef="#br0" timeOffset="6677.7106">12215 8992 0,'2'3'0,"-2"-1"16,10 18-16,4 11 16,2 7-1,5 8-15,-10-4 16,1 0 0,-1-9-16,-6-8 15,-1-7 1,-2-11-16,0-3 15,0-1 1,-4-22-16,-2-19 16,0-17-1,1-3-15,-5 6 16,1 3 0,3 11-16,0 12 15,6 8 1,2 3-16,5 6 15,6 7 1,6 2-16,5 6 16,-1 3-1,2 2-15,-5 0 16,-2-7-16,-6-1 16</inkml:trace>
  <inkml:trace contextRef="#ctx0" brushRef="#br0" timeOffset="7161.8422">12617 8633 0,'2'4'0,"0"-1"15,6 6-15,10 15 16,3 19-1,0 18-15,-5 10 16,-2 7 0,-4 2-16,-6-7 15,-1-9 1,-1-4-16,-4-11 16,2-7-1,-3-13-15,3-12 16,-2-10-1,2-3-15,0-1 16,8-21 0,10-19-16,8-12 15,12 4 1,3 12-16,10 11 16,-2 22-1,-1 15-15,-9 5 16,-13 13-1,-12-2-15,-11 3 16,-18 4 0,-24-5-16,-33-5 15,-24-13 1,32-6-16</inkml:trace>
  <inkml:trace contextRef="#ctx0" brushRef="#br0" timeOffset="8955.4726">18452 7415 0,'0'0'0,"0"0"16,0 2-16,-16-2 16,-16 4-1,-26 3-15,-33-1 16,-18-3 0,5-6-16,2-4 15,5 1 1,11 5-16,14-2 15,2 6 1,13-3-16,10 0 16,8 0-1,7 1-15,12 1 16,5 3 0,8-1-16,1-2 15,4-2 1,-2 3-16,1-3 15,3 4 1,7-1-16,3-1 16,3 0-1,0-1-15,-1-1 16,0 0 0,-6 0-16,6-1 15,6-1 1,0 0-16</inkml:trace>
  <inkml:trace contextRef="#ctx0" brushRef="#br0" timeOffset="10358.4891">21626 7531 0,'0'2'0,"0"-2"15,-2-2 1,-7 0-16,-14 0 15,-7-1 1,-14 1-16,-12-2 16,-12-1-1,-9 0-15,-9 2 16,0-4 0,-11 0-16,7-4 15,2 5 1,-17-3-16,5-2 15,-6 1 1,3-2-16,4 3 16,1 3-1,-2 0-15,6-1 16,-2 2 0,4 2-16,7-2 15,10 1 1,-3-3-16,9-2 15,5 2 1,5 1-16,10 0 16,9 1-1,1 0-15,7 3 16,6 0 0,6 1-16,4-3 15,4 2 1,-1 1-16,6-2 15,-1-1 1,2 2-16,0 2 16,-1-5-1,0 3-15,1-3 16,-2 2 0,-3-1-16,3-1 15,1 3-15,-1-3 16,1 3-1,1 0-15,-3-1 16,1 1 0,-1 1-16,1-3 15,2 2 1,3-1-16,-1 3 16,-1-2-1,3 2-15,0 0 16,0-3-1,0 3-15,0 0 16</inkml:trace>
  <inkml:trace contextRef="#ctx0" brushRef="#br0" timeOffset="39132.0272">10165 11953 0,'0'2'16,"0"-2"-16,2 0 15,-2-2 1,2 2-16,5 0 16,6-3-1,-1 3-15,0 0 16,-8 0-1,0 3-15,2-3 16,-18-3 0,-14 3-16,-21-3 15,-10-2 1,-12 5-16,-1 0 16,2 5-16,-13 1 15,4 5 1,-7 5-1,-4 8-15,4-6 16,-1 9-16,-2-7 16,-2 6-1,10-6-15,-4 0 16,2-3 0,-4-5-16,8 0 15,-2-5 1,1-5-16,-1-1 15,6-2 1,-2 1-16,5-2 16,6 0-1,-3 2-15,7-2 16,2-1 0,-6 6-16,1-3 15,5 0 1,2 0-16,0 0 15,6 0 1,-1 0-16,4 0 16,4 0-1,3-6-15,-3 2 16,8-2 0,2-4-16,5-7 15,0 3 1,5-8-16,-4-10 15,5-11 1,3-7-16,2-9 16,4-3-1,9-6-15,-2-5 16,2-2 0,-1-11-16,-1 1 15,2 2-15,-3 2 16,-1 4-1,2-4-15,2 6 16,-4 2 0,4 0-16,-1 1 15,-6 11 1,-3 6-16,2 1 16,2 10-1,-2 3-15,4 5 16,-2 8-1,1 2-15,6 10 16,-1 6 0,2 3-16,1 0 15,1 5 1,0 0-16,0-5 16,7 1-1,13 2-15,12 2 16,12 2-1,8-3-15,11 1 16,9-1 0,2-1-16,12 2 15,0-3 1,5 4-16,7-1 16,7 2-1,-5 0-15,5 2 16,9 1-1,-1 0-15,7-1 16,-3-2 0,13 0-16,-3-5 15,1 3 1,4 1-16,9-8 16,-20 7-1,17-1-15,-4 6 16,9-8-1,-6 7-15,6-4 16,-9 2 0,0 5-16,2-5 15,0 2-15,-12 7 16,10-3 0,-21-4-1,10 0-15,5 0 16,-7 1-16,-1-1 15,-1 5 1,5-4-16,3 2 16,-25-1-1,7 3-15,0 0 16,-5-2 0,7-3-16,-8 1 15,-4-3 1,5 5-16,-12-3 15,2 0 1,-5-4-16,1 2 16,-7 0-1,-7-2-15,4-1 16,-12-2 0,-3-2-16,-3-2 15,0 4 1,-7 0-16,-5-2 15,0 0 1,-2 0-16,-6 0 16,-1 4-1,-5-3-15,-4 1 16,-2 2 0,2 1-16,-4 2 15,-3 2 1,-2 3-16,1 7 15,-1 0 1,-4 4-16,4 5 16,-1 3-16,0 7 15,0 4 1,2 6-16,2 1 16,-5 1-1,-4 6-15,4 4 16,-2 0-1,-1 2-15,1 3 16,-2-4 0,-2 2-16,4-2 15,-4 1 1,1-4-16,-4 1 16,2-2-1,-1-5-15,-4 2 16,3-4-1,-3-2-15,0-1 16,-1-3 0,-2-4-16,1 2 15,-3-4 1,2-5-16,-3 0 16,1-5-1,0 4-15,-2-7 16,0-6-1,-2 2-15,0-1 16,0-2 0,-4-1-16,-4 1 15,-10 5 1,-3-3-16,-6-2 16,-5 0-1,-9 0-15,-4 3 16,-8-8-1,-9-6-15,-27-3 16,-33-7 0,-24-14-16</inkml:trace>
  <inkml:trace contextRef="#ctx0" brushRef="#br0" timeOffset="56377.5603">12613 13748 0,'0'1'0,"0"-1"16,0 0-16,0 0 16,0 0-1,-3 0-15,3 0 16,-4 0-1,-2-1-15,-7-2 16,-8 3 0,-11 0-16,-6 4 15,-8 0 1,-4 3-16,-6 2 16,-3 0-1,-7-3-15,-2 0 16,-5 3-1,-6 0-15,-8 4 16,10 1 0,-13 1-16,1-5 15,0 2 1,-2 1-16,-3-5 16,-3 2-16,-1-4 15,-2-2 1,-3-1-16,-3 1 15,3-1 1,1 2-16,-3-1 16,3 4-1,4-1-15,2 0 16,-1-2 0,4 1-16,-1 2 15,1-7 1,-1-1-16,6-1 15,0-1 1,-4-4-16,5 4 16,1 0-1,1 2-15,-1 7 16,2-4 0,1 0-16,1 6 15,2-3 1,3 1-16,-1 0 15,5 3 1,2-3-16,2 0 16,12 2-1,-4 1-15,7-5 16,8-1 0,-1 3-16,7-7 15,0 2 1,7-2-16,1-2 15,7 0 1,3-3-16,3 3 16,3-5-1,1-1-15,0-6 16,4 3 0,-2-8-16,1-1 15,0 0 1,3-6-16,-4 1 15,1-6 1,2 2-16,-3-6 16,2 2-1,2-3-15,-3-2 16,3 0-16,-5 3 16,2-6-1,0 2 1,-1-7-16,1 3 15,1-4-15,0-2 16,0 2 0,2-3-16,-5-1 15,4-2 1,1 3-16,-1-2 16,-1-2-1,1 2-15,3 1 16,-4-2-1,6 0-15,-4 5 16,2 0 0,2 5-16,1 1 15,3 7 1,1 1-16,0 4 16,1-1-1,-1 9-15,2 3 16,-2 1-1,2 8-15,0-4 16,-2 5 0,2 1-16,-1 4 15,1-3 1,3 0-16,-1 0 16,2 4-1,0-6-15,3 2 16,-2-1-1,5 1-15,4 0 16,4 3 0,2-3-16,9-1 15,2 3 1,2 1-16,6 2 16,9 2-1,0 0-15,7 2 16,2-2-1,7 2-15,2-4 16,6 0-16,5-1 16,-9-1-1,9-1-15,-1 3 16,10-2 0,-5 0-16,2-3 15,-2 5 1,7 0-16,1-1 15,1-3 1,-3 1-16,3 4 16,2 1-1,1 4-15,-10-4 16,14-3 0,-8 2-16,-1-2 15,6 3 1,-7 4-16,-3-4 15,0 3 1,1-1-16,3-2 16,-7 0-1,1 0-15,0 0 16,0 0 0,-5 6-16,3-1 15,-3-5 1,-6-2-16,12 2 15,-15 4 1,5 1-16,-7-1 16,4 2-1,1 1-15,-3-3 16,0-1 0,0 1-16,-12 1 15,-3-5 1,-3-3-16,-4-1 15,-2-1 1,-6 1-16,2-3 16,-5 1-1,-3-1-15,-2-2 16,-4 1 0,-3 4-16,-4-1 15,0 1-15,-6 1 16,-2 1-1,0 7-15,4 4 16,-5 8 0,2 5-16,-4 8 15,2 8 1,-2 4-16,-2 8 16,2 4-1,2 3-15,0 2 16,-2 5-1,-1-5-15,4 4 16,-1 3 0,0 0-16,-2 0 15,1-8 1,-5 1-16,-2 0 16,-1-4-1,-1-3-15,4 4 16,-4-6-1,2-5-15,1 2 16,1-6 0,0-8-16,-1 2 15,1-9 1,1 0-16,-3-7 16,2 0-1,-4-3-15,2-6 16,-6-1-1,-4 5-15,-11-9 16,-17-2-16,-8-15 16</inkml:trace>
  <inkml:trace contextRef="#ctx0" brushRef="#br0" timeOffset="77565.31">12489 15148 0,'0'1'16,"0"-1"-1,0 0-15,0 0 16,0 0 0,0 0-16,0 0 15,0 0 1,-3 3-16,-7 0 16,0 4-16,-8 4 15,0 4 1,-6 1-16,-2-3 15,-6 2 1,-2 1-16,0-3 16,-7-2-1,-5 2-15,-5 1 16,-2-3 0,-3-1-16,-5 0 15,-3 6 1,4-3-16,-4 2 15,1-1 1,5 0-16,0-2 16,-6 3-1,3 1-15,5-1 16,-2-1 0,1-2-16,-3 4 15,0-5 1,-1 2-16,3-2 15,-1 1 1,2 2-16,-7-1 16,10-2-1,-5-2-15,3 4 16,0-4 0,2 0-16,-3-1 15,1 3 1,0-4-16,-1 0 15,-1-4 1,1 2-16,2-3 16,1 0-1,-2-2-15,1 0 16,4-2 0,-3 0-16,3-5 15,-1-3 1,1-2-16,5 1 15,2-4 1,6-2-16,0-3 16,-5 0-1,9-6-15,-4 0 16,-4-4 0,8-1-16,-2 2 15,7-4-15,1-2 16,0-1-1,5-6 1,0 0-16,3 4 16,-1-10-16,4 3 15,5-5 1,0-6-16,-2 5 16,-2-4-1,3 0-15,-1 1 16,1-8-1,5 3-15,-1 5 16,3 0 0,2 2-16,1 2 15,1 3 1,-2 9-16,2-2 16,-2 3-1,2 4-15,2 4 16,2 1-1,0 3-15,2 9 16,5-4 0,-3 5-16,3 1 15,5 1 1,4 0-16,7 2 16,4 7-1,11 2-15,-2 2 16,10 0-1,5 4-15,2 1 16,6-4 0,7 2-16,-3 4 15,11 3 1,2-5-16,1 0 16,2 5-1,-2-9-15,-2-1 16,3 3-16,0-3 15,2 3 1,-1-3-16,-4 0 16,-2 0-1,10 0-15,2-3 16,-10 0 0,-3 2-16,-3-1 15,-1-3 1,0 1-16,-1 0 15,-5-1 1,1-4-16,-1 8 16,2-4-1,-4 0-15,2 4 16,-1-2 0,-3 1-16,-8 2 15,-2 0 1,1 0-16,-1 0 15,-4 0 1,-6 0-16,0 0 16,-2 0-1,-2-2-15,-2 4 16,-2-2 0,2 2-16,-3-2 15,-5 3 1,0-2-16,0 2 15,1-1 1,-3 0-16,-5 2 16,2 5-1,-6-4-15,-2 0 16,3 5 0,-4-1-16,0 2 15,2 6 1,-2 2-16,2 3 15,-4 4-15,0 1 16,0 4 0,-1 2-1,0 0-15,-1 3 16,5 4 0,-3-5-16,-3 4 15,-1-1-15,3-4 16,-3 2-1,-2-2-15,-2 6 16,-1-2 0,3 1-16,-2 0 15,2 0 1,1-1-16,-1 1 16,0 1-1,2 3-15,-2-6 16,1 5-1,-1 0-15,-1-4 16,-3 8 0,0-8-16,-3 2 15,3-1 1,0 0-16,0-11 16,-2-2-1,-2-12-15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7:37:40.5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8739 6156 0,'0'0'0,"0"0"15,0 0-15,-2 0 16,0-1 0,2-2-16,-3 3 15,0-2 1,3 0-16,0-2 16,8-1-1,6 0-15,7 3 16,9 0-1,2 2-15,6 0 16,5 4-16,8 1 16,3 0-1,3-1-15,5-2 16,4 0 0,6 1-16,-4-3 15,10 1 1,4-1-16,1 3 15,0-3 1,3 0-16,-4 0 16,5 0-1,-3 0-15,5-3 16,-5 2 0,0-2-16,-1 3 15,-1 0 1,2-2-16,-5 0 15,-6-5 1,2 3-16,-5 1 16,2-1-1,1 3-15,-7-8 16,0 5 0,-5-2-16,-3 2 15,-5 1 1,5-2-16,-9 1 15,4 2 1,-9-1-16,2 1 16,-2 0-1,-1-1-15,-7 1 16,-2 2 0,-6 2-16,-2 1 15,-2-1 1,-2 0-16,-1-2 15,-8 0 1,2 0-16,-6 0 16,1 0-16,-5 0 15,-1 0 1,0 0-16,-2 0 16,0 0-1,0 0-15,-2 0 16,2 0-1,0 0-15,-1 0 16,-1 3 0,-3-3-16</inkml:trace>
  <inkml:trace contextRef="#ctx0" brushRef="#br0" timeOffset="54355.7815">7394 10233 0,'0'0'0,"0"0"16,0 0-16,4 3 15,3-1 1,14-2-16,19 0 15,14-2 1,25-1-16,13 3 16,18 3-1,4-3-15,9 6 16,0 1 0,7-4-16,9 6 15,-7-4 1,3 1-16,-13-2 15,7 3 1,-21-10-16,9-1 16,-21 8-1,-7-8-15,-11 8 16,-20-4 0,-4 2-16,-11-4 15,-9-2 1,-10 4-16,-14-1 15,-6 1 1</inkml:trace>
  <inkml:trace contextRef="#ctx0" brushRef="#br0" timeOffset="95342.1501">11582 14212 0,'0'1'0,"0"-1"0,0 0 15,0 0 1,-2 2-16,-1 2 16,-16 5-1,-9-2 1,-16 2-16,-14-5 15,-16-4-15,-15-3 16,-5-3 0,-9 2-16,-7-1 15,-5 1 1,1 2-16,-7-3 16,-3 3-1,1 2-15,8 2 16,0 3-1,2-3-15,9 0 16,11 2 0,7 1-16,13-3 15,10 4 1,18-3-16,7-3 16,8 2-1,11 0-15,6-2 16,9 0-1,2 0-15</inkml:trace>
  <inkml:trace contextRef="#ctx0" brushRef="#br0" timeOffset="153121.2059">10759 17350 0,'0'3'0,"0"6"16,4 12-16,5 19 16,-2 15-1,5 7-15,1 6 16,2 3 0,6-3-16,-3 1 15,-2-9 1,0-6-16,-6-8 15,-2-7 1,-3-12-16</inkml:trace>
  <inkml:trace contextRef="#ctx0" brushRef="#br0" timeOffset="153705.4282">10745 17296 0,'0'2'0,"0"-2"16,0 0-16,3 8 16,-3 12-1,5 16-15,8 9 16,-2 10-1,3 6-15,1 5 16,-6 3 0,2 4-16,1-3 15,-3-3 1,7-1-16,-5-10 16,-2-10-1,2-10-15,-5-8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7:41:02.4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7254 5314 0,'0'0'16,"0"0"-16,0 0 15,0 0 1,0 0-16,2 0 16,5-2-1,8 0-15,6-1 16,6 1-16,3 2 15,8 0 1,5 0-16,4 0 16,6 2-1,0 1-15,7 1 16,-1 1 0,5 2-16,0-3 15,-4 3 1,2-4-16,-5 2 15,1 2 1,1 0-16,1-2 16,2 0-1,-1 0-15,1-1 16,-5-2 0,-1 0-16,3 1 15,-9-3 1,7-3-16,-7 1 15,3 0 1,-2 0-16,-3 2 16,-7 0-1,-3-2-15,-3-1 16,-4 3 0,-5-2-16,0-1 15,-3 3 1,-5-2-16,-1 2 15,-5 0 1,1 0-16,-3 2 16,6-2-1,-6 3-15,-1-1 16,-4 1 0</inkml:trace>
  <inkml:trace contextRef="#ctx0" brushRef="#br0" timeOffset="17162.0529">14446 5513 0,'0'0'16,"0"0"-16,-6 4 15,-2-4 1,1 1-16,4-1 15,-1 0 1,2 2-16,2-2 16,-4 0-1,15 2-15,10 2 16,11-1 0,6 2-16,1-1 15,6 4 1,4-3-16,7 1 15,-2 1 1,10 3-16,-2-5 16,3 2-1,-1 0-15,-4 1 16,0-1 0,-7-1-16,-7-1 15,-10-1 1,-5-1-16</inkml:trace>
  <inkml:trace contextRef="#ctx0" brushRef="#br0" timeOffset="57319.9967">12885 7309 0,'2'0'0,"13"0"15,27-3 1,40-4 0,20 0-16,17 3 15,4-3 1,5 6-16,7 1 15,-11-4 1,-8 2-16,-3 2 16,-13 2-1,-19 3-15,-15-3 16,-10 1-16,-14-1 16,-12-2-1,-11 0-15,-8-2 16,-7 2-1,-2 0-15,3 0 16,-1-3 0</inkml:trace>
  <inkml:trace contextRef="#ctx0" brushRef="#br0" timeOffset="69856.9218">4451 8933 0,'2'2'0,"-2"-2"15,0 0-15,0 0 16,0 0-1,3 3-15,7-3 16,14 4 0,7-2-16,15 1 15,8-2 1,9 6-16,17-3 16,4 1-1,7-1-15,9 1 16,4-1-1,1-1-15,8-1 16,-3-4 0,2-1-16,14-1 15,-15 2 1,1-1-16,2-1 16,-12-1-1,-8 4-15,0 1 16,-2-3-1,-16 3-15,-6 0 16,-8 3 0,-7-3-16,-12 0 15,-7-3-15,-10 1 16,-5-3 0,0 5-16,-3-1 15,-8-2 1,0 3-16,-6-2 15,-2 2 1,0 0-16,0 0 16,0 0-1,-6 2-15,0-2 16</inkml:trace>
  <inkml:trace contextRef="#ctx0" brushRef="#br0" timeOffset="104213.9268">9560 10789 0,'2'2'0,"-2"-2"16,0 0-1,0 0-15,0 0 16,-2-2-1,-8 4-15,-19 3 16,-24 2 0,-15-2-16,-19 7 15,-17-1 1,-15 1-16,-5 2 16,-2-1-1,-5-2-15,-6 6 16,-9-4-1,5 3-15,-2-3 16,17-3 0,-2 0-16,9-6 15,15 0 1,12-4-16,5 3 16,23-3-1,10 0-15,16 2 16,7 0-1,10 1-15,8-3 16,10 0-16,1 0 16,-2 0-1,2 0-15,0 0 16,0 0 0,-1 0-16,1 0 15,2 0 1,-2 0-16,2 0 15,-2 0 1,2 3-16,2-3 16,2 2-1</inkml:trace>
  <inkml:trace contextRef="#ctx0" brushRef="#br0" timeOffset="118657.4441">18310 12589 0,'0'3'0,"0"-3"16,0 0-16,2 0 15,-2 0 1,0-3-16,9 3 16,7-1-1,10-2-15,15-1 16,7-3 0,10 2-16,6 0 15,8 0 1,15 3-16,5 4 15,-2 0 1,11 4-16,9-2 16,11 1-1,0 0-15,-5-1 16,9 0 0,-15-4-16,-3 0 15,0 0 1,-10 0-16,0 0 15,-11 0 1,-4-1-16,-3-2 16,-13 3-1,0-3-15,-4 3 16,-9 0 0,-2-4-16,0 0 15,-7 1 1,-10-1-16,1 4 15,-14-3 1,0 3-16,-1-3 16,-4 3-16,-2 0 15,-4 0 1,-6 0-16,0 0 16,-2 0-1,0 0-15,-1 0 16</inkml:trace>
  <inkml:trace contextRef="#ctx0" brushRef="#br0" timeOffset="123191.8772">18811 13091 0,'2'2'16,"-2"-2"-16,0 0 15,0 0 1,0 2-16,0-2 15,0 2 1,0 1-16,0 1 16,0-2-1,0 2-15,0 3 16,2 0-16,-2-3 16,2-1-1,0 5-15,0 1 16,0-5-1,0 2-15,-2-3 16</inkml:trace>
  <inkml:trace contextRef="#ctx0" brushRef="#br0" timeOffset="129583.6295">18229 10997 0,'0'0'0,"0"0"16,-4-10 0,-5 4-16,-6-2 15,-9 1 1,-12 9-16,2 8 15,0 5 1,1 8-16,11 0 16,4 0-1,6-1-15,10 4 16,8 0 0,10 2-16,13 1 15,1-3 1,8-5-16,-4-4 15,-2-6 1,-14-7-16,-4-1 16</inkml:trace>
  <inkml:trace contextRef="#ctx0" brushRef="#br0" timeOffset="130037.6706">18346 11157 0,'2'2'0,"-2"2"16,5 7-1,5 10-15,7 3 16,5 0 0,7-1-16,4-13 15,1-4 1,4-10-16,-6-4 16,-9-1-1,-4-3-15,-10 3 16,-7-5-1,-13-1-15,-15-3 16,-10 7 0,-2 3-16,6 1 15,4 3 1,7 0-16,8 2 16,11 2-1,-2 0-15,2-4 16,0 4-1</inkml:trace>
  <inkml:trace contextRef="#ctx0" brushRef="#br0" timeOffset="130568.5562">18789 11128 0,'2'2'15,"-2"1"-15,2 9 16,0 12 0,-2 7-16,0-1 15,-2 1 1,0-9-16,2-6 15,0-4 1,4-5-16,2-2 16,6-12-1,4-10-15,4-10 16,-1-5 0,-2 3-16,2 0 15,-2 6 1,4 3-16,-1 7 15,-6 9 1,0 4-16,0 6 16,-4 9-1,0 11-15,0 2 16,-2 5 0,3-2-16,-2-2 15,-1-3 1,0-9-16,1-6 15,4-6 1,2-10-16</inkml:trace>
  <inkml:trace contextRef="#ctx0" brushRef="#br0" timeOffset="130841.335">19273 10821 0,'0'3'0,"0"-3"16,2 2-16,4 13 16,0 13-1,3 10-15,-2 19 16,-1 5 0,2 3-16,-2 3 15,3-9-15,-4-9 16,-1-7-1,0-5-15,-2-7 16,0-18 0,-2-10-1,0 2-15</inkml:trace>
  <inkml:trace contextRef="#ctx0" brushRef="#br0" timeOffset="131052.8165">19134 11106 0,'2'2'16,"-2"-2"-16,5 0 15,5 7 1,12 0-16,8 4 16,12-1-1,-4 0-15,9 0 16,-7-9-1,-10 2-15</inkml:trace>
  <inkml:trace contextRef="#ctx0" brushRef="#br0" timeOffset="131253.1652">19552 11143 0,'2'2'15,"-2"-2"-15,4 7 16,2 4-1,0 7-15,3 10 16,-2 3 0,-3 5-16,-4 3 15,2-8 1,-2 0-16,2-14 16</inkml:trace>
  <inkml:trace contextRef="#ctx0" brushRef="#br0" timeOffset="131429.5826">19512 10927 0,'2'0'0,"-2"0"15,0 0 1,2 2-16,4 0 15,4 4 1</inkml:trace>
  <inkml:trace contextRef="#ctx0" brushRef="#br0" timeOffset="132154.6691">19763 11108 0,'2'0'15,"-2"0"-15,6 0 16,2 0 0,3 0-16,0 9 15,1 8-15,-3 10 16,-5 5-1,-3 5-15,1 5 16,0-5 0,-2-4-16,4-2 15,2-10 1,0-7 0,1-5-16,-1-4 15,-1-5-15,7-14 16,3-8-1,0-8-15,2-6 16,3 1 0,-4 7-16,2 1 15,-2 8 1,-2 3-16,-4 11 16,-4 0-1,5 10-15,-6 10 16,1 8-1,-2 15-15,-2 1 16,4 7 0,5-3-16,0-1 15,3-6 1,-1-10-16,0-5 16,0-11-1,-3-6-15</inkml:trace>
  <inkml:trace contextRef="#ctx0" brushRef="#br0" timeOffset="132672.3641">20251 11182 0,'0'3'0,"0"4"16,0 16-1,0 11-15,2 7 16,2-2 0,4 0-16,0-11 15,4 0-15,6-11 16,4-7 0,5-10-16,9-12 15,-8-10 1,0-6-16,-2-10 15,-2 5 1,-8-2-16,-4 4 16,-2 5-1,-4 0-15,-2 8 16,-2 5 0,-2 8-16,0 4 15,2-3 1,-2 9-16,0 17 15,0 18 1,6 2-16,1 5 16,2-9-1,3 3-15,-1-6 16,-2-11 0,1-5-16,1-7 15,1-10 1,12-10-16,-5-8 15</inkml:trace>
  <inkml:trace contextRef="#ctx0" brushRef="#br0" timeOffset="133039.4142">20737 11236 0,'0'1'16,"0"-1"0,0 0-16,2 0 15,6 5 1,8 0-16,14-3 15,15-9 1,2-5-16,2-4 16,-11-6-16,-8 2 15,-10 5 1,-12-1 0,-14-1-16,-20 5 15,-17 8-15,0 8 16,1 8-1,8 3-15,8 9 16,11 5 0,15 15-16,18 5 15,22 4 1,22 5-16,15-3 16,1 1-1,7-6-15,-33-22 16</inkml:trace>
  <inkml:trace contextRef="#ctx0" brushRef="#br0" timeOffset="206419.0122">7716 16471 0,'0'2'16,"-7"-2"-16,-11 3 15,-14-1 1,-20 1-16,-11 2 16,-3-3-1,-12 7-15,-2-6 16,-3 1-1,2-2-15,-13 3 16,1 0 0,4 0-16,-9 0 15,-7 2 1,5-3-16,-4-2 16,-1-2-1,-1 0-15,5 0 16,3-6-1,0 1-15,1-2 16,-3 0 0,7-3-16,1-3 15,1 3 1,14 2-16,-1-1 16,8 3-1,10 1-15,10 5 16,8 0-1,10 0-15,7 2 16,6 1 0,6-1-16,6-2 15,3 0 1,2 2-16,1-2 16,-1 0-16,0 0 15,-4 0 1,6-7-16,2-1 15</inkml:trace>
  <inkml:trace contextRef="#ctx0" brushRef="#br0" timeOffset="210118.3875">5277 14696 0,'0'0'16,"0"-2"-16,0-4 15,-3-5 1,-4-3-16,-4 0 15,-12 4 1,-4 10-16,-6 10 16,-3 9-1,5 4-15,5 4 16,4 1 0,9 8-16,7-8 15,10 0 1,5-3-16,10-5 15,4-10 1,15-5-16,1-11 16,3-5-1,-3-7-15,-10 0 16,-5 1 0,-7-3-16,-4 7 15,-3 2 1,-8 2-16,-1 5 15,1-3 1,-4 2-16,-1 5 16,-9 10-1,0 9-15,-6 14 16,1 9 0,0 6-16,6 4 15,2-1 1,8-3-16,1-6 15,6-6 1,2-10-16,4-4 16,8-17-16,12-7 15,3-23 1,-9 7 0</inkml:trace>
  <inkml:trace contextRef="#ctx0" brushRef="#br0" timeOffset="210669.3073">5533 14681 0,'0'4'0,"-9"10"15,-2 14-15,-6 16 16,6 8-1,0 3-15,8-5 16,6-13 0,3-1-16,6-8 15,5-10 1,0-12-16,9-8 16,7-13-1,0-11-15,-3-1 16,-3 0-1,-2 3-15,-8 1 16,-8 6 0,-6 1-16,1 1 15,-2 6 1,-2 2-16,0 5 16,0 0-16,0-1 15,-6 15 1,1 14-1,-1 14-15,5 7 16,2 4-16,5-5 16,1-8-1,4-9 1,2-7-16,3-11 16,2-9-16,6-12 15,2-16 1,-8 1-1</inkml:trace>
  <inkml:trace contextRef="#ctx0" brushRef="#br0" timeOffset="210836.4006">5982 14876 0,'2'0'0,"-4"2"15,2 1-15,-1 6 16,-4 14 0,1 10-16,-2 10 15,3 2 1,-2-9-16,3-5 15,2-8 1,0-18-16,0 3 16,0-6-1</inkml:trace>
  <inkml:trace contextRef="#ctx0" brushRef="#br0" timeOffset="211022.4305">5904 14633 0,'2'2'15,"-2"-2"-15,0 0 16,3 2 0,-1 0-16,5 1 15,7-13 1</inkml:trace>
  <inkml:trace contextRef="#ctx0" brushRef="#br0" timeOffset="211258.1029">6211 14459 0,'2'5'0,"5"15"15,-2 29-15,-3 19 16,-4 8-1,-3-2-15,-4 8 16,9-10 0,0-6-16,-2-3 15,4-13 1,-2-15-16,7-12 16,-5-16-1</inkml:trace>
  <inkml:trace contextRef="#ctx0" brushRef="#br0" timeOffset="211453.9524">6053 14681 0,'0'3'0,"0"-3"15,2 0-15,11 7 16,18 5-1,27 14-15,8-5 16,-4-9 0,-5-5-16</inkml:trace>
  <inkml:trace contextRef="#ctx0" brushRef="#br0" timeOffset="212155.267">5309 14691 0,'0'1'15,"0"1"-15,-2 7 16,-2 12 0,-1 5-16,0 17 15,-11 12 1,4 4-16,3 5 15,1 1 1,-1 0-16,2-4 16,1-2-1,3-3-15,-3-4 16,6-7 0,4-2-16,-2-15 15,-1-4 1</inkml:trace>
  <inkml:trace contextRef="#ctx0" brushRef="#br0" timeOffset="244709.6243">30540 16199 0,'2'3'0,"-2"-3"15,0 0 1,0 4-16,-2 5 16,-7 2-1,-10 9-15,-17-5 16,-24 1 0,-17-1-16,-8-5 15,-24 0 1,-4-7-16,-12 2 15,-9 0 1,-15-1-16,-1 2 16,7-2-1,-14 2-15,-11-6 16,3 0 0,-7-4-16,7 2 15,4 8 1,6 4-16,19 3 15,4 5 1,23-1-16,13-1 16,17 1-1,13 0-15,18-4 16,9-6 0,18 0-16,4-6 15,8 4 1,7-5-16,-2 5 15,8 1 1,9-1-16,4-1 16</inkml:trace>
  <inkml:trace contextRef="#ctx0" brushRef="#br0" timeOffset="260352.6065">24216 7926 0,'0'0'15,"0"0"-15,0 0 16,4 0-1,-8 5-15,2 11 16,1 12 0,-1 12-16,2 11 15,0 5 1,5 1-16,10 2 16,-1-9-16,4-6 15,4-12 1,6-7-16,2-15 15,2-12 1,11-20-16,-2-16 16,0-18-1,-12 6 1,-2 2-16,-7 8 16,-3 7-16,-8 15 15,-3 7 1,2 3-16,3 10 15,4 15 1,8 13-16,3 5 16,4 4-1,0-2-15,0-8 16,-6-3 0,-2-10-16,-2-7 15,-4-13 1,-1-6-16,-4-15 15,-5-13 1,-1-15-16,-3-8 16,-7-3-1,3 8-15,-2 3 16,0 10 0,-2 4-16,3 14 15,-1 10 1,4 10-16,-2 1 15,0 2 1,2 15-16,4 20 16,3 5-1,3-3-15</inkml:trace>
  <inkml:trace contextRef="#ctx0" brushRef="#br0" timeOffset="260819.9273">25364 8028 0,'0'0'15,"0"2"-15,-7 10 16,-5 18-1,-1 8-15,0 9 16,7 3 0,4-5-16,10-3 15,7-6 1,10-12-16,14-14 16,3-11-1,4-18-15,-8-9 16,-12-7-1,-8-4-15,-14-3 16,-14 0 0,-16 9-16,-8 0 15,-8 11 1,3 3-16,7 10 16,7 9-1,6 2-15,11 2 16,3 1-1,12 8-15,5-4 16</inkml:trace>
  <inkml:trace contextRef="#ctx0" brushRef="#br0" timeOffset="261337.5856">25739 8019 0,'0'2'15,"0"2"-15,-2 13 16,2 22 0,0 6-16,8 8 15,4-3 1,12 1-16,6-12 15,6-9 1,5-9-16,1-14 16,-1-13-1,6-7-15,-11-6 16,-8-11 0,-5 2-16,-12-6 15,-5 5 1,-4-2-16,-4 11 15,0 5 1,2 11-16,-2-3 16,-2 9-1,-1 16-15,3 17 16,4 14 0,5 5-16,7-4 15,6-2 1,1-4-16,-2-16 15,2-6 1,-1-17-16,-2-7 16</inkml:trace>
  <inkml:trace contextRef="#ctx0" brushRef="#br0" timeOffset="261572.1975">26452 7739 0,'2'0'16,"-2"0"-16,0 4 16,0 12-16,-4 16 15,-2 22 1,2 18-16,1 3 16,1 5-1,7-9-15,5 0 16,3-5-1,8-13-15,7-6 16,-6-16 0</inkml:trace>
  <inkml:trace contextRef="#ctx0" brushRef="#br0" timeOffset="262138.9337">27050 8325 0,'0'0'0,"-2"-6"15,-6-6-15,-11 4 16,-15 1 0,-15 12-16,-4 12 15,10 13 1,12 3-16,7 1 16,13 3-1,11 2-15,15-6 16,13-5-1,16-11-15,14-13 16,8-16 0,-1-16-16,-5-10 15,-17-5 1,0-23-16,-9-14 16,-7-13-1,-7-10-15,-6 1 16,-2 7-1,-2 2-15,0 9 16,-1 16 0,-2 18-16,-3 10 15,-2 19 1,-2 16-16,0-2 16,-6 17-1,-6 34-15,-4 31 16,2 22-1,4 3-15,6-8 16,2-3-16,4-11 16,0-15-1,6-7-15,2-13 16,0-17 0,2-8-1</inkml:trace>
  <inkml:trace contextRef="#ctx0" brushRef="#br0" timeOffset="263123.8914">28070 7501 0,'3'0'0,"-3"0"16,0 2-16,-3 3 15,3 25 1,3 16-16,4 24 15,7 3 1,10 5-16,6-8 16,2-12-1,3-7-15,0-14 16,0-14 0,3-9-16,-4-9 15,0-18 1,-1-7-16,-9-13 15,-5-5 1,-2-1-16,-7 3 16,0 5-1,-4 5-15,-4 15 16,0 6 0,0 0-16,0 21 15,0 35 1,2 38-16,-4 22 15,0 14 1,0 14-16,0-4 16,-4-9-1,-6-12-15,-10-10 16,-5-20-16,-3-16 16,-4-11-1,-4-17-15,-4-16 16,-12-20-1,2-20-15,0-19 16,-1-21 0,11-14-16,12-3 15,8 7 1,12 4-16,8 9 16,6 12-1,6 6-15,15 8 16,8 9-1,5 15-15,2 6 16,5 9 0,-7 4-16,-4-4 15,3 2 1,-5-7-16,-8-5 16</inkml:trace>
  <inkml:trace contextRef="#ctx0" brushRef="#br0" timeOffset="263575.4422">28791 8165 0,'2'2'0,"-2"-2"16,0 9-1,0 9-15,0 14 16,2 6 0,6 11-16,6-2 15,4 1 1,16 0-16,9-6 16,6-7-1,4-11-15,-1-7 16,-12-10-1,-8-9-15,-9-6 16,-12-12-16,-15-14 16,-24-16-1,-21-11-15,-6 7 16,-5 4 0,3 7-16,14 13 15,6 8 1,15 9-16,18 10 15,0 1 1,4 2-16,8 9 16</inkml:trace>
  <inkml:trace contextRef="#ctx0" brushRef="#br0" timeOffset="264175.5538">29327 8101 0,'0'0'16,"0"0"-16,0 0 15,0 0 1,0 0-16,-6 14 15,0 5 1,0 14-16,8 3 16,6 8-1,11 1-15,9 0 16,8-11 0,2-4-16,7-11 15,-2-11 1,1-15-16,-6-6 15,-8-11 1,-4-11-16,-7-10 16,-10-4-1,-5-1-15,-2 2 16,-4 1 0,0 10-16,0 8 15,0 10 1,2 15-16,0 0 15,0 0-15,6 10 16,3 25 0,3 14-16,-1 12 15,6 5 1,-4-3-16,0-13 16,-3-5-1,1-4-15,0-13 16,-3-8-1</inkml:trace>
  <inkml:trace contextRef="#ctx0" brushRef="#br0" timeOffset="265143.9006">30194 8015 0,'2'2'0,"1"2"15,3 12-15,0 17 16,-4 12-1,-4 12-15,0 2 16,0 0 0,2-5-16,2-9 15,0-13 1,2-5-16,1-12 16,1-6-1,5-7-15,6-18 16,6-19-1,5-13-15,-4-8 16,1-6 0,-4 8-16,-5 8 15,0 11 1,-5 5-16,-2 13 16,-3 8-1,2 8-15,5 11 16,-4 20-1,-1 15-15,-3 10 16,-3-3 0,0-2-16,0-3 15,-2-11 1,0-9-16,4-7 16,-2-13-1,2-1-15,12-15 16,6-19-1,10-19-15,5-15 16,1-2 0,-6 7-16,-8 8 15,-7 14-15,0 8 16,-7 8 0,-5 14-16,3-1 15,3 22 1,1 25-16,-2 12 15,-4 9 1,2 5-16,-2-6 16,0-7-1,0-11-15,-4-10 16,0-9 0,-2-20-16,0 1 15</inkml:trace>
  <inkml:trace contextRef="#ctx0" brushRef="#br0" timeOffset="265327.4805">31014 8191 0,'2'5'0,"5"17"15,6 10 1,-3 10-16,1 5 15,-2-11 1,-7-12-16,0-6 16</inkml:trace>
  <inkml:trace contextRef="#ctx0" brushRef="#br0" timeOffset="265495.0082">30716 7673 0,'2'0'15,"-2"0"1,5 3-16,5-3 16</inkml:trace>
  <inkml:trace contextRef="#ctx0" brushRef="#br0" timeOffset="266145.6379">31187 8010 0,'2'3'16,"4"9"-1,1 19-15,3 18 16,-1 13 0,-5 2-16,-2-7 15,-4-5-15,2-8 16,-2-13 0,2-9-16,0-15 15,2-1 1,6-6-16,14-22 15,8-19 1,4-9-16,4-6 16,-10 11-1,-2 5-15,-3 9 16,-6 9 0,-4 11-16,-5 7 15,3 10 1,4 21-16,-3 17 15,-3 10 1,4 3-16,-3-2 16,-1-3-1,0-3-15,-3-9 16,2-11 0,1-11-16,-4-5 15</inkml:trace>
  <inkml:trace contextRef="#ctx0" brushRef="#br0" timeOffset="266779.9148">31932 8283 0,'0'0'16,"0"2"-16,-4 1 15,-17 13 1,-19 10-16,-6 8 15,2 6 1,6 4-16,10-1 16,6 2-1,16-9-15,12 4 16,16-5 0,16-12-16,12-6 15,4-12-15,6-21 16,-11-5-1,-9-9-15,-8-19 16,-4-10 0,-12-10-16,-8-15 15,-8-7 1,0-8-16,-2-2 16,2 8-1,2 4-15,4 3 16,0 4-1,5 14-15,0 15 16,-1 6 0,-1 14-16,-3 12 15,-5 16 1,1 0-16,4 12 16,-4 33-1,-6 38-15,-9 29 16,0 12-1,1-2-15,5-1 16,0-8 0,3-11-16,4-14 15,6-5 1,3-14-16,-2-12 16,5-12-1,3-12-15,-2-8 16</inkml:trace>
  <inkml:trace contextRef="#ctx0" brushRef="#br0" timeOffset="266982.1517">32251 8370 0,'3'1'16,"10"5"-16,17 6 16,20 0-1,10 2-15,-11-8 16</inkml:trace>
  <inkml:trace contextRef="#ctx0" brushRef="#br0" timeOffset="267141.1027">32574 8484 0,'2'3'0,"0"-3"15,12 4-15,18 1 16,11-1 0,-2-4-16,-10-2 15</inkml:trace>
  <inkml:trace contextRef="#ctx0" brushRef="#br0" timeOffset="267264.0498">32835 8526 0,'2'3'0,"-2"-3"16,4 4-1,6 1-15,14 5 16,15 1 0,10-1-16,-12-7 15</inkml:trace>
  <inkml:trace contextRef="#ctx0" brushRef="#br0" timeOffset="267389.0375">33118 8602 0,'0'2'15,"2"-2"-15,-2 0 16,0 0 0,7 0-16,12 0 15</inkml:trace>
  <inkml:trace contextRef="#ctx0" brushRef="#br0" timeOffset="268382.5831">33387 8172 0,'0'0'0,"0"0"15,-8-14 1,-6-1-16,-4-9 16,0-9-1,-5-5-15,10 0 16,9 1 0,6-3-16,8 5 15,8 4 1,2 8-1,2 6-15,0 8 16,3 9 0,-4 11-16,-1 8 15,-5 17 1,-9 6-16,-8 12 16,-7 0-16,-1 1 15,-5-3 1,-2-4-16,4 1 15,-2 1 1,5-1-16,3 1 16,2-7-1,5-1-15,5-6 16,-2 1 0,3-17-1</inkml:trace>
  <inkml:trace contextRef="#ctx0" brushRef="#br0" timeOffset="268541.6098">33494 9058 0,'0'3'16,"0"-3"-1,-3 1-15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>
            <a:off x="9775230" y="0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دو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>
            <a:off x="5361140" y="-1"/>
            <a:ext cx="32567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Writing: Gerund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 rot="16200000">
            <a:off x="-393185" y="2531849"/>
            <a:ext cx="1058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 rot="16200000">
            <a:off x="-881846" y="5167578"/>
            <a:ext cx="19825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customXml" Target="../ink/ink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2:Writing 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Gerunds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87400" y="1239334"/>
            <a:ext cx="11061700" cy="54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	Amir: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shall we do?		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Behnam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 could go to the zoo.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Behnam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suggested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---------------------------------------------.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	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Arta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You watch foreign movies a lot.		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Bijan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Yes, I do.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Bijan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enjoys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------------------------------------------------.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Arezoo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 you wait a few minutes?	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Bita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Sure, no problem.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Bita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doesn’t mind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-------------------------------------------.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Tom: Do you learn new words by repeating them?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John: 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Yes, I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do.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John practices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------------------------------------------.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53577" y="504152"/>
            <a:ext cx="600837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 the dialogues and complete the blanks.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189965"/>
              </p:ext>
            </p:extLst>
          </p:nvPr>
        </p:nvGraphicFramePr>
        <p:xfrm>
          <a:off x="4368800" y="1761066"/>
          <a:ext cx="35941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going to the zoo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85704"/>
              </p:ext>
            </p:extLst>
          </p:nvPr>
        </p:nvGraphicFramePr>
        <p:xfrm>
          <a:off x="3505200" y="3196166"/>
          <a:ext cx="41021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watching foreign movies a lot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313876"/>
              </p:ext>
            </p:extLst>
          </p:nvPr>
        </p:nvGraphicFramePr>
        <p:xfrm>
          <a:off x="4191000" y="4682066"/>
          <a:ext cx="35941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waiting a few minutes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47015"/>
              </p:ext>
            </p:extLst>
          </p:nvPr>
        </p:nvGraphicFramePr>
        <p:xfrm>
          <a:off x="3721100" y="6142566"/>
          <a:ext cx="5461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Learning new words by repeating them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661840" y="2188800"/>
              <a:ext cx="1608480" cy="43275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52480" y="2179440"/>
                <a:ext cx="1627200" cy="434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279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23900" y="409287"/>
            <a:ext cx="11341100" cy="623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Fill in the blanks with the correct form of the given verbs.</a:t>
            </a:r>
            <a:endParaRPr lang="en-US" sz="2400" b="1" i="1" dirty="0" smtClean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forget / stop / answer / live / read / make / visit / listen / try </a:t>
            </a:r>
            <a:endParaRPr lang="en-US" sz="24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 tried to avoid ----------------------------- my question.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I’m trying to sleep. Please stop -------------------so much noise.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 He enjoys ------------------- to music.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 Have you finished ---------------------- the newspaper yet?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 We need to change our lifestyle. We can’t keep on --------------------like this.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 My memory is getting worse. I keep ------------------------ things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 I’ve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given up ------------------------to learn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Chinese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I was making no progress.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 Would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mind not ---------------------------- me all the time? Let me speak.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853501"/>
              </p:ext>
            </p:extLst>
          </p:nvPr>
        </p:nvGraphicFramePr>
        <p:xfrm>
          <a:off x="3835400" y="1583266"/>
          <a:ext cx="2057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answering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708384"/>
              </p:ext>
            </p:extLst>
          </p:nvPr>
        </p:nvGraphicFramePr>
        <p:xfrm>
          <a:off x="5168900" y="2218266"/>
          <a:ext cx="18161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219516"/>
              </p:ext>
            </p:extLst>
          </p:nvPr>
        </p:nvGraphicFramePr>
        <p:xfrm>
          <a:off x="2501900" y="2865966"/>
          <a:ext cx="1803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596269"/>
              </p:ext>
            </p:extLst>
          </p:nvPr>
        </p:nvGraphicFramePr>
        <p:xfrm>
          <a:off x="3594100" y="3500966"/>
          <a:ext cx="2057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44521"/>
              </p:ext>
            </p:extLst>
          </p:nvPr>
        </p:nvGraphicFramePr>
        <p:xfrm>
          <a:off x="7607300" y="4135966"/>
          <a:ext cx="1930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living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999440"/>
              </p:ext>
            </p:extLst>
          </p:nvPr>
        </p:nvGraphicFramePr>
        <p:xfrm>
          <a:off x="5956300" y="4796366"/>
          <a:ext cx="2057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forgetting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252144"/>
              </p:ext>
            </p:extLst>
          </p:nvPr>
        </p:nvGraphicFramePr>
        <p:xfrm>
          <a:off x="3086100" y="5469466"/>
          <a:ext cx="2057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trying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57259"/>
              </p:ext>
            </p:extLst>
          </p:nvPr>
        </p:nvGraphicFramePr>
        <p:xfrm>
          <a:off x="4000500" y="6053666"/>
          <a:ext cx="2057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stopping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602360" y="1909800"/>
              <a:ext cx="10455840" cy="4044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93000" y="1900440"/>
                <a:ext cx="10474560" cy="406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3835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5500" y="680016"/>
            <a:ext cx="111125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Gerunds</a:t>
            </a:r>
          </a:p>
          <a:p>
            <a:pPr algn="ctr"/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Gerunds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are formed by adding “-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to the verb: “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sleeping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“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drawing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,” “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swimming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.” G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erunds 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 actually verb forms 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used as nouns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Gerunds have the following uses: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82559"/>
              </p:ext>
            </p:extLst>
          </p:nvPr>
        </p:nvGraphicFramePr>
        <p:xfrm>
          <a:off x="2857500" y="3132666"/>
          <a:ext cx="54102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5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Verb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Gerund</a:t>
                      </a:r>
                      <a:endParaRPr lang="en-US" sz="28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learn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learning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listening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pray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praying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28700" y="1162040"/>
            <a:ext cx="10185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good for your health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Hunting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tigers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dangerous.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Flying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 nervous.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Brushing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your teeth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important.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causes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lung cancer.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Smoking and not exercising </a:t>
            </a:r>
            <a:r>
              <a:rPr 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bad for our health.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41590" y="558885"/>
            <a:ext cx="5959517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The gerund as the subject of the sentence</a:t>
            </a:r>
            <a:r>
              <a:rPr lang="en-US" sz="2400" b="1" cap="all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9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970593"/>
            <a:ext cx="11252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you sneeze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without opening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your mouth?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is good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painting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 avoided him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 walking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on the opposite side of the road.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 arrived in Madrid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 driving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all night.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My father decided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against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cancelling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his trip to Germany.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There's no point 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waiting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spite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of missing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the train, we arrived on time.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92343"/>
              </p:ext>
            </p:extLst>
          </p:nvPr>
        </p:nvGraphicFramePr>
        <p:xfrm>
          <a:off x="609600" y="5774139"/>
          <a:ext cx="11430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– on – at – of – for – about – from – after – with – without – by – against – to - 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025573" y="462762"/>
            <a:ext cx="4502451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The gerund after prepositions:</a:t>
            </a:r>
          </a:p>
        </p:txBody>
      </p:sp>
    </p:spTree>
    <p:extLst>
      <p:ext uri="{BB962C8B-B14F-4D97-AF65-F5344CB8AC3E}">
        <p14:creationId xmlns:p14="http://schemas.microsoft.com/office/powerpoint/2010/main" val="105904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357140"/>
              </p:ext>
            </p:extLst>
          </p:nvPr>
        </p:nvGraphicFramePr>
        <p:xfrm>
          <a:off x="812800" y="1102360"/>
          <a:ext cx="1037590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7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7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33976"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Avoid</a:t>
                      </a:r>
                      <a:r>
                        <a:rPr lang="ar-SA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اجتناب کردن، پرهیز کردن  </a:t>
                      </a:r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They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avoid 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eating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junk food.</a:t>
                      </a:r>
                    </a:p>
                    <a:p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Like </a:t>
                      </a: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دوست داشتن</a:t>
                      </a:r>
                      <a:r>
                        <a:rPr lang="ar-SA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Reza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likes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learning a new language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Dislike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متنفر بودن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dislike 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eating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dinner alone.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Enjoy</a:t>
                      </a:r>
                      <a:r>
                        <a:rPr lang="ar-SA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لذت بردن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 enjoy playing chess.</a:t>
                      </a:r>
                    </a:p>
                    <a:p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Finish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تمام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They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finished working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in the garden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en-US" sz="2000" dirty="0" smtClean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  <a:p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Love </a:t>
                      </a:r>
                      <a:r>
                        <a:rPr lang="fa-IR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دوست داشتنْ عاشق چیزی بودن</a:t>
                      </a:r>
                    </a:p>
                    <a:p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love going 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out to restaurants. </a:t>
                      </a:r>
                      <a:endParaRPr lang="en-US" sz="2000" dirty="0">
                        <a:solidFill>
                          <a:schemeClr val="tx1"/>
                        </a:solidFill>
                        <a:latin typeface="Georgia" panose="02040502050405020303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Imagine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تصور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imagined driving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a new car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Mind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اهمیت دادن، مهم دانستن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I don't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mind sleeping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on the couch.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Practice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تمرین کردن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practiced playing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the piano.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Risk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خطر کردن 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You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risk catching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the</a:t>
                      </a:r>
                      <a:r>
                        <a:rPr lang="en-US" sz="2000" b="0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flu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.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Suggest</a:t>
                      </a:r>
                      <a:r>
                        <a:rPr lang="ar-SA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پیشنهاد دادن  </a:t>
                      </a:r>
                      <a:endParaRPr lang="en-US" sz="2000" b="1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She </a:t>
                      </a: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suggested 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going </a:t>
                      </a:r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for a walk.</a:t>
                      </a:r>
                    </a:p>
                    <a:p>
                      <a:endParaRPr lang="en-US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Quit</a:t>
                      </a: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ترک کردن   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=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stop</a:t>
                      </a:r>
                      <a:r>
                        <a:rPr lang="fa-IR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= give up</a:t>
                      </a:r>
                      <a:endParaRPr lang="fa-IR" sz="2000" b="1" kern="1200" dirty="0" smtClean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000" b="0" kern="120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He</a:t>
                      </a:r>
                      <a:r>
                        <a:rPr lang="en-US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Georgia" panose="02040502050405020303" pitchFamily="18" charset="0"/>
                          <a:ea typeface="+mn-ea"/>
                          <a:cs typeface="+mn-cs"/>
                        </a:rPr>
                        <a:t> quit / stopped smoking.</a:t>
                      </a:r>
                    </a:p>
                    <a:p>
                      <a:endParaRPr lang="en-US" sz="2000" b="0" kern="1200" dirty="0">
                        <a:solidFill>
                          <a:schemeClr val="tx1"/>
                        </a:solidFill>
                        <a:effectLst/>
                        <a:latin typeface="Georgia" panose="02040502050405020303" pitchFamily="18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489200" y="476935"/>
            <a:ext cx="828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The gerund after some certain and special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verbs:</a:t>
            </a:r>
            <a:endParaRPr lang="en-US" sz="1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1105560" y="861120"/>
              <a:ext cx="8464320" cy="563472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6200" y="851760"/>
                <a:ext cx="8483040" cy="5653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807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259978"/>
            <a:ext cx="10680700" cy="3769222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74480" y="905760"/>
              <a:ext cx="8181720" cy="3368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65120" y="896400"/>
                <a:ext cx="8200440" cy="3386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855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38" y="1343234"/>
            <a:ext cx="10996262" cy="447336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591920" y="2781720"/>
              <a:ext cx="8620560" cy="3214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82560" y="2772360"/>
                <a:ext cx="8639280" cy="3233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6774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0" y="1244600"/>
            <a:ext cx="10257979" cy="43942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986920" y="3263400"/>
              <a:ext cx="6783840" cy="26600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77560" y="3254040"/>
                <a:ext cx="6802560" cy="267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680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015853"/>
            <a:ext cx="9779000" cy="2337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" y="3454547"/>
            <a:ext cx="10096499" cy="298435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2560320" y="2615760"/>
              <a:ext cx="5225400" cy="3026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50960" y="2606400"/>
                <a:ext cx="5244120" cy="304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0442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597</TotalTime>
  <Words>262</Words>
  <Application>Microsoft Office PowerPoint</Application>
  <PresentationFormat>Widescreen</PresentationFormat>
  <Paragraphs>104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B Titr</vt:lpstr>
      <vt:lpstr>B Yekan</vt:lpstr>
      <vt:lpstr>Calibri</vt:lpstr>
      <vt:lpstr>Calibri Light</vt:lpstr>
      <vt:lpstr>Georgia</vt:lpstr>
      <vt:lpstr>Times New Roman</vt:lpstr>
      <vt:lpstr>Office Theme</vt:lpstr>
      <vt:lpstr>Vision 2 Lesson 2:Writing  Gerunds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61</cp:revision>
  <dcterms:created xsi:type="dcterms:W3CDTF">2020-06-02T04:12:05Z</dcterms:created>
  <dcterms:modified xsi:type="dcterms:W3CDTF">2025-01-11T07:48:20Z</dcterms:modified>
</cp:coreProperties>
</file>